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0" r:id="rId2"/>
    <p:sldId id="345" r:id="rId3"/>
    <p:sldId id="282" r:id="rId4"/>
    <p:sldId id="261" r:id="rId5"/>
    <p:sldId id="333" r:id="rId6"/>
    <p:sldId id="334" r:id="rId7"/>
    <p:sldId id="335" r:id="rId8"/>
    <p:sldId id="351" r:id="rId9"/>
    <p:sldId id="354" r:id="rId10"/>
    <p:sldId id="346" r:id="rId11"/>
    <p:sldId id="329" r:id="rId12"/>
    <p:sldId id="339" r:id="rId13"/>
    <p:sldId id="341" r:id="rId14"/>
    <p:sldId id="340" r:id="rId15"/>
    <p:sldId id="347" r:id="rId16"/>
    <p:sldId id="337" r:id="rId17"/>
    <p:sldId id="284" r:id="rId18"/>
    <p:sldId id="338" r:id="rId19"/>
    <p:sldId id="328" r:id="rId20"/>
    <p:sldId id="349" r:id="rId21"/>
    <p:sldId id="348" r:id="rId22"/>
    <p:sldId id="342" r:id="rId23"/>
    <p:sldId id="344" r:id="rId24"/>
    <p:sldId id="352" r:id="rId25"/>
    <p:sldId id="353" r:id="rId26"/>
    <p:sldId id="259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LET Véronique" initials="PV" lastIdx="1" clrIdx="0"/>
  <p:cmAuthor id="1" name="GUYONNET Béranger" initials="G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B7"/>
    <a:srgbClr val="D5ABFF"/>
    <a:srgbClr val="0070C0"/>
    <a:srgbClr val="F4F4F4"/>
    <a:srgbClr val="F8F8F8"/>
    <a:srgbClr val="F9F9F9"/>
    <a:srgbClr val="2E6CB8"/>
    <a:srgbClr val="3A7DCE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6980" autoAdjust="0"/>
  </p:normalViewPr>
  <p:slideViewPr>
    <p:cSldViewPr>
      <p:cViewPr varScale="1">
        <p:scale>
          <a:sx n="71" d="100"/>
          <a:sy n="71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358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arte%20collecte%20UE\Conjoncture%20UE%20Prix%20du%20lait%20Collecte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njoncture%20Australie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njoncture%20Nouvelle-Z&#233;lande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srv_fichiers\organisations\CNIEL%20__%20Service%20PAC%20OMC%20%20Economie\FIL\World%20Dairy%20Situation2012\Chapters%20&amp;%20Regional%20maps\Outlook%20chapter\World%20Bank\Croisement%20GNI%20et%20Conso%20de%20produits%20laitiers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srv_fichiers\organisations\CNIEL%20__%20Service%20PAC%20OMC%20%20Economie\FIL\World%20Dairy%20Situation2012\Chapters%20&amp;%20Regional%20maps\Outlook%20chapter\World%20Bank\Croisement%20GNI%20et%20Conso%20de%20produits%20laitier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srv_fichiers\organisations\CNIEL%20__%20Service%20PAC%20OMC%20%20Economie\FIL\World%20Dairy%20Situation2012\Chapters%20&amp;%20Regional%20maps\Outlook%20chapter\World%20Bank\Croisement%20GNI%20et%20Conso%20de%20produits%20laitiers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srv_fichiers\organisations\CNIEL%20__%20Service%20PAC%20OMC%20%20Economie\FIL\World%20Dairy%20Situation2012\Chapters%20&amp;%20Regional%20maps\Outlook%20chapter\World%20Bank\Croisement%20GNI%20et%20Conso%20de%20produits%20laitier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srv_fichiers\organisations\CNIEL%20__%20Service%20PAC%20OMC%20%20Economie\FIL\World%20Dairy%20Situation2012\Chapters%20&amp;%20Regional%20maps\Outlook%20chapter\OECD%20-%20Middle%20class%20projection%202020%20-2030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urs_mondiaux_USDA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urs_mondiaux_USD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urs_mondiaux_USDA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urs_mondiaux_USDA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urs_mondiaux_USD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bguyonnet\Desktop\Conjoncture%20Turquie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Monde%20Prod%20Cons%20Ech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rv_fichiers\organisations\CNIEL%20__%20Service%20PAC%20OMC%20%20Economie\CONJONCTURE%20-%20Pr&#233;sentation\Contexte%20Mondial-Tableau%20de%20donn&#233;es\Conjoncture%20Etats-Un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867027121833338E-2"/>
          <c:y val="0.10714285714285714"/>
          <c:w val="0.93126486633962979"/>
          <c:h val="0.758928571428571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'!$B$45:$J$45</c:f>
              <c:numCache>
                <c:formatCode>General</c:formatCode>
                <c:ptCount val="9"/>
                <c:pt idx="0">
                  <c:v>80.3</c:v>
                </c:pt>
                <c:pt idx="1">
                  <c:v>82.5</c:v>
                </c:pt>
                <c:pt idx="2">
                  <c:v>84.2</c:v>
                </c:pt>
                <c:pt idx="3" formatCode="0.0">
                  <c:v>86.2</c:v>
                </c:pt>
                <c:pt idx="4" formatCode="0.0">
                  <c:v>85.9</c:v>
                </c:pt>
                <c:pt idx="5" formatCode="0.0">
                  <c:v>87.5</c:v>
                </c:pt>
                <c:pt idx="6" formatCode="0.0">
                  <c:v>89</c:v>
                </c:pt>
                <c:pt idx="7" formatCode="0.0">
                  <c:v>90.9</c:v>
                </c:pt>
                <c:pt idx="8" formatCode="0.0">
                  <c:v>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34016"/>
        <c:axId val="80935552"/>
        <c:axId val="0"/>
      </c:bar3DChart>
      <c:catAx>
        <c:axId val="809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093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935552"/>
        <c:scaling>
          <c:orientation val="minMax"/>
          <c:max val="100"/>
          <c:min val="7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093401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5405405405406"/>
          <c:y val="0.13333391203954878"/>
          <c:w val="0.77763419913419918"/>
          <c:h val="0.76000329862542804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'Collecte mensuelle UE28'!$A$54:$A$101</c:f>
              <c:numCache>
                <c:formatCode>General</c:formatCode>
                <c:ptCount val="48"/>
                <c:pt idx="6">
                  <c:v>2011</c:v>
                </c:pt>
                <c:pt idx="18">
                  <c:v>2012</c:v>
                </c:pt>
                <c:pt idx="30">
                  <c:v>2013</c:v>
                </c:pt>
                <c:pt idx="42">
                  <c:v>2014</c:v>
                </c:pt>
              </c:numCache>
            </c:numRef>
          </c:cat>
          <c:val>
            <c:numRef>
              <c:f>'Collecte mensuelle UE28'!$F$54:$F$101</c:f>
              <c:numCache>
                <c:formatCode>#,##0.0</c:formatCode>
                <c:ptCount val="48"/>
                <c:pt idx="0">
                  <c:v>136988.06</c:v>
                </c:pt>
                <c:pt idx="1">
                  <c:v>137299.47</c:v>
                </c:pt>
                <c:pt idx="2">
                  <c:v>137649.06599999999</c:v>
                </c:pt>
                <c:pt idx="3">
                  <c:v>137990.03099999999</c:v>
                </c:pt>
                <c:pt idx="4">
                  <c:v>138089.31200000001</c:v>
                </c:pt>
                <c:pt idx="5">
                  <c:v>138168.88499999998</c:v>
                </c:pt>
                <c:pt idx="6">
                  <c:v>138558.83100000001</c:v>
                </c:pt>
                <c:pt idx="7">
                  <c:v>138816.37899999999</c:v>
                </c:pt>
                <c:pt idx="8">
                  <c:v>138974.766</c:v>
                </c:pt>
                <c:pt idx="9">
                  <c:v>139082.764</c:v>
                </c:pt>
                <c:pt idx="10">
                  <c:v>139262.51700000002</c:v>
                </c:pt>
                <c:pt idx="11">
                  <c:v>139681.20000000001</c:v>
                </c:pt>
                <c:pt idx="12">
                  <c:v>140039.5</c:v>
                </c:pt>
                <c:pt idx="13">
                  <c:v>140172.81379310347</c:v>
                </c:pt>
                <c:pt idx="14">
                  <c:v>140522.01379310346</c:v>
                </c:pt>
                <c:pt idx="15">
                  <c:v>140811.91379310345</c:v>
                </c:pt>
                <c:pt idx="16">
                  <c:v>141147.61379310346</c:v>
                </c:pt>
                <c:pt idx="17">
                  <c:v>141412.51379310346</c:v>
                </c:pt>
                <c:pt idx="18">
                  <c:v>141346.51379310346</c:v>
                </c:pt>
                <c:pt idx="19">
                  <c:v>141206.31379310344</c:v>
                </c:pt>
                <c:pt idx="20">
                  <c:v>141002.01379310346</c:v>
                </c:pt>
                <c:pt idx="21">
                  <c:v>140841.31379310344</c:v>
                </c:pt>
                <c:pt idx="22">
                  <c:v>140687.21379310347</c:v>
                </c:pt>
                <c:pt idx="23">
                  <c:v>140452.51379310346</c:v>
                </c:pt>
                <c:pt idx="24">
                  <c:v>140227.61379310346</c:v>
                </c:pt>
                <c:pt idx="25">
                  <c:v>140227.90000000002</c:v>
                </c:pt>
                <c:pt idx="26">
                  <c:v>139924.79999999999</c:v>
                </c:pt>
                <c:pt idx="27">
                  <c:v>139504.30000000002</c:v>
                </c:pt>
                <c:pt idx="28">
                  <c:v>139402.1</c:v>
                </c:pt>
                <c:pt idx="29">
                  <c:v>139326.19999999998</c:v>
                </c:pt>
                <c:pt idx="30">
                  <c:v>139545</c:v>
                </c:pt>
                <c:pt idx="31">
                  <c:v>139848.99999999997</c:v>
                </c:pt>
                <c:pt idx="32">
                  <c:v>140220.6</c:v>
                </c:pt>
                <c:pt idx="33">
                  <c:v>140729.20000000001</c:v>
                </c:pt>
                <c:pt idx="34">
                  <c:v>141195.40000000002</c:v>
                </c:pt>
                <c:pt idx="35">
                  <c:v>141731.20000000001</c:v>
                </c:pt>
                <c:pt idx="36">
                  <c:v>142314.20000000001</c:v>
                </c:pt>
                <c:pt idx="37">
                  <c:v>142879.4</c:v>
                </c:pt>
                <c:pt idx="38">
                  <c:v>143563.90000000002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26784"/>
        <c:axId val="101928320"/>
      </c:lineChart>
      <c:catAx>
        <c:axId val="1019267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928320"/>
        <c:crosses val="autoZero"/>
        <c:auto val="1"/>
        <c:lblAlgn val="ctr"/>
        <c:lblOffset val="0"/>
        <c:tickLblSkip val="6"/>
        <c:tickMarkSkip val="12"/>
        <c:noMultiLvlLbl val="0"/>
      </c:catAx>
      <c:valAx>
        <c:axId val="101928320"/>
        <c:scaling>
          <c:orientation val="minMax"/>
          <c:max val="146000"/>
          <c:min val="136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926784"/>
        <c:crosses val="autoZero"/>
        <c:crossBetween val="between"/>
        <c:majorUnit val="2000"/>
        <c:minorUnit val="1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14646464646464"/>
          <c:y val="0.11976549145299145"/>
          <c:w val="0.80331313131313131"/>
          <c:h val="0.7735715811965812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val>
            <c:numRef>
              <c:f>'\\srv_fichiers\organisations\Archive\Déplacement 26 mai 2013\[Conjoncture Russie.xls]Prod mensuelle'!$F$18:$F$65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1"/>
        </c:ser>
        <c:ser>
          <c:idx val="0"/>
          <c:order val="1"/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val>
            <c:numRef>
              <c:f>'Production mensuelle'!$G$54:$G$101</c:f>
              <c:numCache>
                <c:formatCode>#,##0.0</c:formatCode>
                <c:ptCount val="48"/>
                <c:pt idx="0">
                  <c:v>9333.2420000000002</c:v>
                </c:pt>
                <c:pt idx="1">
                  <c:v>9344.0570000000007</c:v>
                </c:pt>
                <c:pt idx="2">
                  <c:v>9353.0180000000018</c:v>
                </c:pt>
                <c:pt idx="3">
                  <c:v>9357.5500000000011</c:v>
                </c:pt>
                <c:pt idx="4">
                  <c:v>9367.85</c:v>
                </c:pt>
                <c:pt idx="5">
                  <c:v>9373.3089999999993</c:v>
                </c:pt>
                <c:pt idx="6">
                  <c:v>9361.9790000000012</c:v>
                </c:pt>
                <c:pt idx="7">
                  <c:v>9362.1849999999995</c:v>
                </c:pt>
                <c:pt idx="8">
                  <c:v>9418.6290000000008</c:v>
                </c:pt>
                <c:pt idx="9">
                  <c:v>9461.6829999999991</c:v>
                </c:pt>
                <c:pt idx="10">
                  <c:v>9495.1580000000013</c:v>
                </c:pt>
                <c:pt idx="11">
                  <c:v>9551.4989999999998</c:v>
                </c:pt>
                <c:pt idx="12">
                  <c:v>9593.7289999999994</c:v>
                </c:pt>
                <c:pt idx="13">
                  <c:v>9616.6340689655171</c:v>
                </c:pt>
                <c:pt idx="14">
                  <c:v>9636.410068965517</c:v>
                </c:pt>
                <c:pt idx="15">
                  <c:v>9685.6440689655174</c:v>
                </c:pt>
                <c:pt idx="16">
                  <c:v>9712.9390689655193</c:v>
                </c:pt>
                <c:pt idx="17">
                  <c:v>9740.2340689655157</c:v>
                </c:pt>
                <c:pt idx="18">
                  <c:v>9764.6450689655194</c:v>
                </c:pt>
                <c:pt idx="19">
                  <c:v>9788.0260689655188</c:v>
                </c:pt>
                <c:pt idx="20">
                  <c:v>9790.910068965517</c:v>
                </c:pt>
                <c:pt idx="21">
                  <c:v>9775.3570689655171</c:v>
                </c:pt>
                <c:pt idx="22">
                  <c:v>9781.8460689655185</c:v>
                </c:pt>
                <c:pt idx="23">
                  <c:v>9770.1040689655165</c:v>
                </c:pt>
                <c:pt idx="24">
                  <c:v>9723.7540689655161</c:v>
                </c:pt>
                <c:pt idx="25">
                  <c:v>9684.4719999999979</c:v>
                </c:pt>
                <c:pt idx="26">
                  <c:v>9636.371000000001</c:v>
                </c:pt>
                <c:pt idx="27">
                  <c:v>9571.996000000001</c:v>
                </c:pt>
                <c:pt idx="28">
                  <c:v>9519.6720000000005</c:v>
                </c:pt>
                <c:pt idx="29">
                  <c:v>9474.9700000000012</c:v>
                </c:pt>
                <c:pt idx="30">
                  <c:v>9451.485999999999</c:v>
                </c:pt>
                <c:pt idx="31">
                  <c:v>9414.0969999999998</c:v>
                </c:pt>
                <c:pt idx="32">
                  <c:v>9381.0195800000001</c:v>
                </c:pt>
                <c:pt idx="33">
                  <c:v>9327.8715799999991</c:v>
                </c:pt>
                <c:pt idx="34">
                  <c:v>9297.79558</c:v>
                </c:pt>
                <c:pt idx="35">
                  <c:v>9311.5975800000015</c:v>
                </c:pt>
                <c:pt idx="36">
                  <c:v>9337.720440000001</c:v>
                </c:pt>
                <c:pt idx="37">
                  <c:v>9346.9080400000003</c:v>
                </c:pt>
                <c:pt idx="38">
                  <c:v>9353.726639999999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59936"/>
        <c:axId val="101965824"/>
      </c:lineChart>
      <c:catAx>
        <c:axId val="1019599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1965824"/>
        <c:crosses val="autoZero"/>
        <c:auto val="1"/>
        <c:lblAlgn val="ctr"/>
        <c:lblOffset val="100"/>
        <c:tickLblSkip val="10000"/>
        <c:tickMarkSkip val="12"/>
        <c:noMultiLvlLbl val="0"/>
      </c:catAx>
      <c:valAx>
        <c:axId val="101965824"/>
        <c:scaling>
          <c:orientation val="minMax"/>
          <c:max val="14000"/>
          <c:min val="4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1959936"/>
        <c:crosses val="autoZero"/>
        <c:crossBetween val="between"/>
        <c:majorUnit val="2000"/>
        <c:minorUnit val="1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44017094017093"/>
          <c:y val="0.13333380414312618"/>
          <c:w val="0.78040540540540537"/>
          <c:h val="0.7600032986254280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'Production mensuelle'!$A$54:$A$101</c:f>
              <c:numCache>
                <c:formatCode>General</c:formatCode>
                <c:ptCount val="48"/>
                <c:pt idx="6">
                  <c:v>2011</c:v>
                </c:pt>
                <c:pt idx="18">
                  <c:v>2012</c:v>
                </c:pt>
                <c:pt idx="30">
                  <c:v>2013</c:v>
                </c:pt>
                <c:pt idx="42">
                  <c:v>2014</c:v>
                </c:pt>
              </c:numCache>
            </c:numRef>
          </c:cat>
          <c:val>
            <c:numRef>
              <c:f>'Production mensuelle'!$F$54:$F$101</c:f>
              <c:numCache>
                <c:formatCode>#,##0</c:formatCode>
                <c:ptCount val="48"/>
                <c:pt idx="0">
                  <c:v>17168</c:v>
                </c:pt>
                <c:pt idx="1">
                  <c:v>17238</c:v>
                </c:pt>
                <c:pt idx="2">
                  <c:v>17362</c:v>
                </c:pt>
                <c:pt idx="3">
                  <c:v>17679</c:v>
                </c:pt>
                <c:pt idx="4">
                  <c:v>17895</c:v>
                </c:pt>
                <c:pt idx="5">
                  <c:v>17926</c:v>
                </c:pt>
                <c:pt idx="6">
                  <c:v>17939</c:v>
                </c:pt>
                <c:pt idx="7">
                  <c:v>18003</c:v>
                </c:pt>
                <c:pt idx="8">
                  <c:v>18261</c:v>
                </c:pt>
                <c:pt idx="9">
                  <c:v>18512</c:v>
                </c:pt>
                <c:pt idx="10">
                  <c:v>18627</c:v>
                </c:pt>
                <c:pt idx="11">
                  <c:v>18915</c:v>
                </c:pt>
                <c:pt idx="12">
                  <c:v>19103</c:v>
                </c:pt>
                <c:pt idx="13">
                  <c:v>19229.379310344826</c:v>
                </c:pt>
                <c:pt idx="14">
                  <c:v>19374.379310344826</c:v>
                </c:pt>
                <c:pt idx="15">
                  <c:v>19584.379310344826</c:v>
                </c:pt>
                <c:pt idx="16">
                  <c:v>19677.379310344826</c:v>
                </c:pt>
                <c:pt idx="17">
                  <c:v>19681.379310344826</c:v>
                </c:pt>
                <c:pt idx="18">
                  <c:v>19714.379310344826</c:v>
                </c:pt>
                <c:pt idx="19">
                  <c:v>19865.379310344826</c:v>
                </c:pt>
                <c:pt idx="20">
                  <c:v>19982.379310344826</c:v>
                </c:pt>
                <c:pt idx="21">
                  <c:v>20086.379310344826</c:v>
                </c:pt>
                <c:pt idx="22">
                  <c:v>20289.379310344826</c:v>
                </c:pt>
                <c:pt idx="23">
                  <c:v>20452.379310344826</c:v>
                </c:pt>
                <c:pt idx="24">
                  <c:v>20546.379310344826</c:v>
                </c:pt>
                <c:pt idx="25">
                  <c:v>20501</c:v>
                </c:pt>
                <c:pt idx="26">
                  <c:v>20210</c:v>
                </c:pt>
                <c:pt idx="27">
                  <c:v>19700</c:v>
                </c:pt>
                <c:pt idx="28">
                  <c:v>19478</c:v>
                </c:pt>
                <c:pt idx="29">
                  <c:v>19469</c:v>
                </c:pt>
                <c:pt idx="30">
                  <c:v>19459</c:v>
                </c:pt>
                <c:pt idx="31">
                  <c:v>19571</c:v>
                </c:pt>
                <c:pt idx="32">
                  <c:v>19750</c:v>
                </c:pt>
                <c:pt idx="33">
                  <c:v>19912</c:v>
                </c:pt>
                <c:pt idx="34">
                  <c:v>20025</c:v>
                </c:pt>
                <c:pt idx="35">
                  <c:v>20148</c:v>
                </c:pt>
                <c:pt idx="36">
                  <c:v>20319</c:v>
                </c:pt>
                <c:pt idx="37">
                  <c:v>20528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13184"/>
        <c:axId val="102019072"/>
      </c:lineChart>
      <c:catAx>
        <c:axId val="1020131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019072"/>
        <c:crosses val="autoZero"/>
        <c:auto val="1"/>
        <c:lblAlgn val="ctr"/>
        <c:lblOffset val="0"/>
        <c:tickLblSkip val="6"/>
        <c:tickMarkSkip val="12"/>
        <c:noMultiLvlLbl val="0"/>
      </c:catAx>
      <c:valAx>
        <c:axId val="102019072"/>
        <c:scaling>
          <c:orientation val="minMax"/>
          <c:max val="24000"/>
          <c:min val="14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013184"/>
        <c:crosses val="autoZero"/>
        <c:crossBetween val="between"/>
        <c:majorUnit val="2000"/>
        <c:minorUnit val="1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3285214348207"/>
          <c:y val="0.15788203557888597"/>
          <c:w val="0.82157874015748034"/>
          <c:h val="0.72613808690580339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00B050"/>
              </a:solidFill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Russia!$M$2:$BA$2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Russia!$M$3:$BA$3</c:f>
              <c:numCache>
                <c:formatCode>General</c:formatCode>
                <c:ptCount val="41"/>
                <c:pt idx="20" formatCode="#,##0">
                  <c:v>3420</c:v>
                </c:pt>
                <c:pt idx="21" formatCode="#,##0">
                  <c:v>3070</c:v>
                </c:pt>
                <c:pt idx="22" formatCode="#,##0">
                  <c:v>2900</c:v>
                </c:pt>
                <c:pt idx="23" formatCode="#,##0">
                  <c:v>2650</c:v>
                </c:pt>
                <c:pt idx="24" formatCode="#,##0">
                  <c:v>2650</c:v>
                </c:pt>
                <c:pt idx="25" formatCode="#,##0">
                  <c:v>2610</c:v>
                </c:pt>
                <c:pt idx="26" formatCode="#,##0">
                  <c:v>2660</c:v>
                </c:pt>
                <c:pt idx="27" formatCode="#,##0">
                  <c:v>2140</c:v>
                </c:pt>
                <c:pt idx="28" formatCode="#,##0">
                  <c:v>1760</c:v>
                </c:pt>
                <c:pt idx="29" formatCode="#,##0">
                  <c:v>1710</c:v>
                </c:pt>
                <c:pt idx="30" formatCode="#,##0">
                  <c:v>1780</c:v>
                </c:pt>
                <c:pt idx="31" formatCode="#,##0">
                  <c:v>2100</c:v>
                </c:pt>
                <c:pt idx="32" formatCode="#,##0">
                  <c:v>2590</c:v>
                </c:pt>
                <c:pt idx="33" formatCode="#,##0">
                  <c:v>3410</c:v>
                </c:pt>
                <c:pt idx="34" formatCode="#,##0">
                  <c:v>4460</c:v>
                </c:pt>
                <c:pt idx="35" formatCode="#,##0">
                  <c:v>5820</c:v>
                </c:pt>
                <c:pt idx="36" formatCode="#,##0">
                  <c:v>7590</c:v>
                </c:pt>
                <c:pt idx="37" formatCode="#,##0">
                  <c:v>9710</c:v>
                </c:pt>
                <c:pt idx="38" formatCode="#,##0">
                  <c:v>9290</c:v>
                </c:pt>
                <c:pt idx="39" formatCode="#,##0">
                  <c:v>9880</c:v>
                </c:pt>
                <c:pt idx="40" formatCode="#,##0">
                  <c:v>10400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89856"/>
        <c:axId val="102092160"/>
      </c:lineChart>
      <c:lineChart>
        <c:grouping val="standard"/>
        <c:varyColors val="0"/>
        <c:ser>
          <c:idx val="2"/>
          <c:order val="1"/>
          <c:spPr>
            <a:ln>
              <a:solidFill>
                <a:srgbClr val="0070C0"/>
              </a:solidFill>
            </a:ln>
          </c:spPr>
          <c:marker>
            <c:symbol val="triangle"/>
            <c:size val="4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Russia!$M$2:$BA$2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Russia!$M$4:$BA$4</c:f>
              <c:numCache>
                <c:formatCode>General</c:formatCode>
                <c:ptCount val="41"/>
                <c:pt idx="0">
                  <c:v>190.5</c:v>
                </c:pt>
                <c:pt idx="1">
                  <c:v>184.7</c:v>
                </c:pt>
                <c:pt idx="2">
                  <c:v>167.8</c:v>
                </c:pt>
                <c:pt idx="3">
                  <c:v>188.2</c:v>
                </c:pt>
                <c:pt idx="4">
                  <c:v>194.7</c:v>
                </c:pt>
                <c:pt idx="5">
                  <c:v>192.2</c:v>
                </c:pt>
                <c:pt idx="6">
                  <c:v>179.4</c:v>
                </c:pt>
                <c:pt idx="7">
                  <c:v>184</c:v>
                </c:pt>
                <c:pt idx="8">
                  <c:v>179.5</c:v>
                </c:pt>
                <c:pt idx="9">
                  <c:v>171.4</c:v>
                </c:pt>
                <c:pt idx="10">
                  <c:v>168.1</c:v>
                </c:pt>
                <c:pt idx="11">
                  <c:v>162.80000000000001</c:v>
                </c:pt>
                <c:pt idx="12">
                  <c:v>158.1</c:v>
                </c:pt>
                <c:pt idx="13">
                  <c:v>167.6</c:v>
                </c:pt>
                <c:pt idx="14">
                  <c:v>173</c:v>
                </c:pt>
                <c:pt idx="15">
                  <c:v>177.8</c:v>
                </c:pt>
                <c:pt idx="16">
                  <c:v>174.5</c:v>
                </c:pt>
                <c:pt idx="17">
                  <c:v>175.1</c:v>
                </c:pt>
                <c:pt idx="18">
                  <c:v>182.4</c:v>
                </c:pt>
                <c:pt idx="19">
                  <c:v>183.9</c:v>
                </c:pt>
                <c:pt idx="20">
                  <c:v>154.6</c:v>
                </c:pt>
                <c:pt idx="21">
                  <c:v>106</c:v>
                </c:pt>
                <c:pt idx="22">
                  <c:v>124.2</c:v>
                </c:pt>
                <c:pt idx="23">
                  <c:v>133.6</c:v>
                </c:pt>
                <c:pt idx="24">
                  <c:v>129.80000000000001</c:v>
                </c:pt>
                <c:pt idx="25">
                  <c:v>143.4</c:v>
                </c:pt>
                <c:pt idx="26">
                  <c:v>140.30000000000001</c:v>
                </c:pt>
                <c:pt idx="27">
                  <c:v>147.4</c:v>
                </c:pt>
                <c:pt idx="28">
                  <c:v>149.1</c:v>
                </c:pt>
                <c:pt idx="29">
                  <c:v>146</c:v>
                </c:pt>
                <c:pt idx="30">
                  <c:v>139.19999999999999</c:v>
                </c:pt>
                <c:pt idx="31">
                  <c:v>143.5</c:v>
                </c:pt>
                <c:pt idx="32">
                  <c:v>141.4</c:v>
                </c:pt>
                <c:pt idx="33">
                  <c:v>150.9</c:v>
                </c:pt>
                <c:pt idx="34">
                  <c:v>158.30000000000001</c:v>
                </c:pt>
                <c:pt idx="35">
                  <c:v>154.9</c:v>
                </c:pt>
                <c:pt idx="36">
                  <c:v>167.8</c:v>
                </c:pt>
                <c:pt idx="37">
                  <c:v>163.6</c:v>
                </c:pt>
                <c:pt idx="38">
                  <c:v>175.6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99584"/>
        <c:axId val="102098048"/>
      </c:lineChart>
      <c:catAx>
        <c:axId val="10208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092160"/>
        <c:crosses val="autoZero"/>
        <c:auto val="1"/>
        <c:lblAlgn val="ctr"/>
        <c:lblOffset val="100"/>
        <c:tickLblSkip val="5"/>
        <c:noMultiLvlLbl val="0"/>
      </c:catAx>
      <c:valAx>
        <c:axId val="102092160"/>
        <c:scaling>
          <c:orientation val="minMax"/>
          <c:max val="1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089856"/>
        <c:crosses val="autoZero"/>
        <c:crossBetween val="between"/>
        <c:majorUnit val="4000"/>
      </c:valAx>
      <c:valAx>
        <c:axId val="102098048"/>
        <c:scaling>
          <c:orientation val="minMax"/>
          <c:max val="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099584"/>
        <c:crosses val="max"/>
        <c:crossBetween val="between"/>
        <c:majorUnit val="50"/>
      </c:valAx>
      <c:catAx>
        <c:axId val="10209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098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3285214348207"/>
          <c:y val="0.15788203557888597"/>
          <c:w val="0.82157874015748034"/>
          <c:h val="0.72613808690580339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00B050"/>
              </a:solidFill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Chine!$M$2:$BA$2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Chine!$M$3:$BA$3</c:f>
              <c:numCache>
                <c:formatCode>General</c:formatCode>
                <c:ptCount val="41"/>
                <c:pt idx="21" formatCode="#,##0">
                  <c:v>390</c:v>
                </c:pt>
                <c:pt idx="22" formatCode="#,##0">
                  <c:v>410</c:v>
                </c:pt>
                <c:pt idx="23" formatCode="#,##0">
                  <c:v>460</c:v>
                </c:pt>
                <c:pt idx="24" formatCode="#,##0">
                  <c:v>530</c:v>
                </c:pt>
                <c:pt idx="25" formatCode="#,##0">
                  <c:v>650</c:v>
                </c:pt>
                <c:pt idx="26" formatCode="#,##0">
                  <c:v>750</c:v>
                </c:pt>
                <c:pt idx="27" formatCode="#,##0">
                  <c:v>790</c:v>
                </c:pt>
                <c:pt idx="28" formatCode="#,##0">
                  <c:v>840</c:v>
                </c:pt>
                <c:pt idx="29" formatCode="#,##0">
                  <c:v>930</c:v>
                </c:pt>
                <c:pt idx="30" formatCode="#,##0">
                  <c:v>1000</c:v>
                </c:pt>
                <c:pt idx="31" formatCode="#,##0">
                  <c:v>1100</c:v>
                </c:pt>
                <c:pt idx="32" formatCode="#,##0">
                  <c:v>1270</c:v>
                </c:pt>
                <c:pt idx="33" formatCode="#,##0">
                  <c:v>1500</c:v>
                </c:pt>
                <c:pt idx="34" formatCode="#,##0">
                  <c:v>1740</c:v>
                </c:pt>
                <c:pt idx="35" formatCode="#,##0">
                  <c:v>2040</c:v>
                </c:pt>
                <c:pt idx="36" formatCode="#,##0">
                  <c:v>2480</c:v>
                </c:pt>
                <c:pt idx="37" formatCode="#,##0">
                  <c:v>3040</c:v>
                </c:pt>
                <c:pt idx="38" formatCode="#,##0">
                  <c:v>3610</c:v>
                </c:pt>
                <c:pt idx="39" formatCode="#,##0">
                  <c:v>4240</c:v>
                </c:pt>
                <c:pt idx="40" formatCode="#,##0">
                  <c:v>4900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35296"/>
        <c:axId val="102137856"/>
      </c:lineChart>
      <c:lineChart>
        <c:grouping val="standard"/>
        <c:varyColors val="0"/>
        <c:ser>
          <c:idx val="2"/>
          <c:order val="1"/>
          <c:spPr>
            <a:ln>
              <a:solidFill>
                <a:srgbClr val="0070C0"/>
              </a:solidFill>
            </a:ln>
          </c:spPr>
          <c:marker>
            <c:symbol val="triangle"/>
            <c:size val="4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Chine!$M$2:$BA$2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Chine!$M$4:$BA$4</c:f>
              <c:numCache>
                <c:formatCode>General</c:formatCode>
                <c:ptCount val="41"/>
                <c:pt idx="0">
                  <c:v>2.2000000000000002</c:v>
                </c:pt>
                <c:pt idx="1">
                  <c:v>2.2999999999999998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2.6</c:v>
                </c:pt>
                <c:pt idx="6">
                  <c:v>2.7</c:v>
                </c:pt>
                <c:pt idx="7">
                  <c:v>3</c:v>
                </c:pt>
                <c:pt idx="8">
                  <c:v>2.9</c:v>
                </c:pt>
                <c:pt idx="9">
                  <c:v>3</c:v>
                </c:pt>
                <c:pt idx="10">
                  <c:v>3.1</c:v>
                </c:pt>
                <c:pt idx="11">
                  <c:v>3.6</c:v>
                </c:pt>
                <c:pt idx="12">
                  <c:v>3.8</c:v>
                </c:pt>
                <c:pt idx="13">
                  <c:v>4.0999999999999996</c:v>
                </c:pt>
                <c:pt idx="14">
                  <c:v>4.5</c:v>
                </c:pt>
                <c:pt idx="15">
                  <c:v>5</c:v>
                </c:pt>
                <c:pt idx="16">
                  <c:v>5.3</c:v>
                </c:pt>
                <c:pt idx="17">
                  <c:v>5.7</c:v>
                </c:pt>
                <c:pt idx="18">
                  <c:v>5.5</c:v>
                </c:pt>
                <c:pt idx="19">
                  <c:v>5.9</c:v>
                </c:pt>
                <c:pt idx="20">
                  <c:v>6.4</c:v>
                </c:pt>
                <c:pt idx="21">
                  <c:v>6.6</c:v>
                </c:pt>
                <c:pt idx="22">
                  <c:v>6.5</c:v>
                </c:pt>
                <c:pt idx="23">
                  <c:v>7.2</c:v>
                </c:pt>
                <c:pt idx="24">
                  <c:v>7.6</c:v>
                </c:pt>
                <c:pt idx="25">
                  <c:v>8</c:v>
                </c:pt>
                <c:pt idx="26">
                  <c:v>7.9</c:v>
                </c:pt>
                <c:pt idx="27">
                  <c:v>8.1</c:v>
                </c:pt>
                <c:pt idx="28">
                  <c:v>8.6999999999999993</c:v>
                </c:pt>
                <c:pt idx="29">
                  <c:v>9.5</c:v>
                </c:pt>
                <c:pt idx="30">
                  <c:v>10.9</c:v>
                </c:pt>
                <c:pt idx="31">
                  <c:v>13.2</c:v>
                </c:pt>
                <c:pt idx="32">
                  <c:v>16.399999999999999</c:v>
                </c:pt>
                <c:pt idx="33">
                  <c:v>20.7</c:v>
                </c:pt>
                <c:pt idx="34">
                  <c:v>23.3</c:v>
                </c:pt>
                <c:pt idx="35">
                  <c:v>26.5</c:v>
                </c:pt>
                <c:pt idx="36">
                  <c:v>28.4</c:v>
                </c:pt>
                <c:pt idx="37">
                  <c:v>28.6</c:v>
                </c:pt>
                <c:pt idx="38">
                  <c:v>29.8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40928"/>
        <c:axId val="102139392"/>
      </c:lineChart>
      <c:catAx>
        <c:axId val="102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137856"/>
        <c:crosses val="autoZero"/>
        <c:auto val="1"/>
        <c:lblAlgn val="ctr"/>
        <c:lblOffset val="100"/>
        <c:tickLblSkip val="5"/>
        <c:noMultiLvlLbl val="0"/>
      </c:catAx>
      <c:valAx>
        <c:axId val="10213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135296"/>
        <c:crosses val="autoZero"/>
        <c:crossBetween val="between"/>
        <c:majorUnit val="2000"/>
      </c:valAx>
      <c:valAx>
        <c:axId val="102139392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140928"/>
        <c:crosses val="max"/>
        <c:crossBetween val="between"/>
        <c:majorUnit val="10"/>
      </c:valAx>
      <c:catAx>
        <c:axId val="10214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393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3285214348207"/>
          <c:y val="0.15788203557888597"/>
          <c:w val="0.82157874015748034"/>
          <c:h val="0.72613808690580339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00B050"/>
              </a:solidFill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Inde!$M$2:$BA$2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Inde!$M$3:$BA$3</c:f>
              <c:numCache>
                <c:formatCode>#,##0</c:formatCode>
                <c:ptCount val="41"/>
                <c:pt idx="1">
                  <c:v>130</c:v>
                </c:pt>
                <c:pt idx="2">
                  <c:v>150</c:v>
                </c:pt>
                <c:pt idx="3">
                  <c:v>170</c:v>
                </c:pt>
                <c:pt idx="4">
                  <c:v>190</c:v>
                </c:pt>
                <c:pt idx="5">
                  <c:v>180</c:v>
                </c:pt>
                <c:pt idx="6">
                  <c:v>190</c:v>
                </c:pt>
                <c:pt idx="7">
                  <c:v>210</c:v>
                </c:pt>
                <c:pt idx="8">
                  <c:v>230</c:v>
                </c:pt>
                <c:pt idx="9">
                  <c:v>270</c:v>
                </c:pt>
                <c:pt idx="10">
                  <c:v>300</c:v>
                </c:pt>
                <c:pt idx="11">
                  <c:v>290</c:v>
                </c:pt>
                <c:pt idx="12">
                  <c:v>290</c:v>
                </c:pt>
                <c:pt idx="13">
                  <c:v>290</c:v>
                </c:pt>
                <c:pt idx="14">
                  <c:v>300</c:v>
                </c:pt>
                <c:pt idx="15">
                  <c:v>320</c:v>
                </c:pt>
                <c:pt idx="16">
                  <c:v>360</c:v>
                </c:pt>
                <c:pt idx="17">
                  <c:v>400</c:v>
                </c:pt>
                <c:pt idx="18">
                  <c:v>400</c:v>
                </c:pt>
                <c:pt idx="19">
                  <c:v>390</c:v>
                </c:pt>
                <c:pt idx="20">
                  <c:v>350</c:v>
                </c:pt>
                <c:pt idx="21">
                  <c:v>350</c:v>
                </c:pt>
                <c:pt idx="22">
                  <c:v>330</c:v>
                </c:pt>
                <c:pt idx="23">
                  <c:v>350</c:v>
                </c:pt>
                <c:pt idx="24">
                  <c:v>370</c:v>
                </c:pt>
                <c:pt idx="25">
                  <c:v>410</c:v>
                </c:pt>
                <c:pt idx="26">
                  <c:v>420</c:v>
                </c:pt>
                <c:pt idx="27">
                  <c:v>420</c:v>
                </c:pt>
                <c:pt idx="28">
                  <c:v>440</c:v>
                </c:pt>
                <c:pt idx="29">
                  <c:v>450</c:v>
                </c:pt>
                <c:pt idx="30">
                  <c:v>460</c:v>
                </c:pt>
                <c:pt idx="31">
                  <c:v>470</c:v>
                </c:pt>
                <c:pt idx="32">
                  <c:v>530</c:v>
                </c:pt>
                <c:pt idx="33">
                  <c:v>620</c:v>
                </c:pt>
                <c:pt idx="34">
                  <c:v>730</c:v>
                </c:pt>
                <c:pt idx="35">
                  <c:v>810</c:v>
                </c:pt>
                <c:pt idx="36">
                  <c:v>950</c:v>
                </c:pt>
                <c:pt idx="37">
                  <c:v>1030</c:v>
                </c:pt>
                <c:pt idx="38">
                  <c:v>1150</c:v>
                </c:pt>
                <c:pt idx="39">
                  <c:v>1260</c:v>
                </c:pt>
                <c:pt idx="40">
                  <c:v>1410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00928"/>
        <c:axId val="102711680"/>
      </c:lineChart>
      <c:lineChart>
        <c:grouping val="standard"/>
        <c:varyColors val="0"/>
        <c:ser>
          <c:idx val="2"/>
          <c:order val="1"/>
          <c:spPr>
            <a:ln>
              <a:solidFill>
                <a:srgbClr val="0070C0"/>
              </a:solidFill>
            </a:ln>
          </c:spPr>
          <c:marker>
            <c:symbol val="triangle"/>
            <c:size val="4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Inde!$M$2:$BA$2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Inde!$M$4:$BA$4</c:f>
              <c:numCache>
                <c:formatCode>General</c:formatCode>
                <c:ptCount val="41"/>
                <c:pt idx="0">
                  <c:v>34.5</c:v>
                </c:pt>
                <c:pt idx="1">
                  <c:v>34.200000000000003</c:v>
                </c:pt>
                <c:pt idx="2">
                  <c:v>33.9</c:v>
                </c:pt>
                <c:pt idx="3">
                  <c:v>35.299999999999997</c:v>
                </c:pt>
                <c:pt idx="4">
                  <c:v>34.9</c:v>
                </c:pt>
                <c:pt idx="5">
                  <c:v>36.4</c:v>
                </c:pt>
                <c:pt idx="6">
                  <c:v>37.1</c:v>
                </c:pt>
                <c:pt idx="7">
                  <c:v>36.700000000000003</c:v>
                </c:pt>
                <c:pt idx="8">
                  <c:v>37.6</c:v>
                </c:pt>
                <c:pt idx="9">
                  <c:v>38</c:v>
                </c:pt>
                <c:pt idx="10">
                  <c:v>40.9</c:v>
                </c:pt>
                <c:pt idx="11">
                  <c:v>42.8</c:v>
                </c:pt>
                <c:pt idx="12">
                  <c:v>44.9</c:v>
                </c:pt>
                <c:pt idx="13">
                  <c:v>47.8</c:v>
                </c:pt>
                <c:pt idx="14">
                  <c:v>49.6</c:v>
                </c:pt>
                <c:pt idx="15">
                  <c:v>50.6</c:v>
                </c:pt>
                <c:pt idx="16">
                  <c:v>50.1</c:v>
                </c:pt>
                <c:pt idx="17">
                  <c:v>50.3</c:v>
                </c:pt>
                <c:pt idx="18">
                  <c:v>52.2</c:v>
                </c:pt>
                <c:pt idx="19">
                  <c:v>52.3</c:v>
                </c:pt>
                <c:pt idx="20">
                  <c:v>51.4</c:v>
                </c:pt>
                <c:pt idx="21">
                  <c:v>52.9</c:v>
                </c:pt>
                <c:pt idx="22">
                  <c:v>54</c:v>
                </c:pt>
                <c:pt idx="23">
                  <c:v>54.8</c:v>
                </c:pt>
                <c:pt idx="24">
                  <c:v>57.2</c:v>
                </c:pt>
                <c:pt idx="25">
                  <c:v>58.3</c:v>
                </c:pt>
                <c:pt idx="26">
                  <c:v>59.3</c:v>
                </c:pt>
                <c:pt idx="27">
                  <c:v>60.6</c:v>
                </c:pt>
                <c:pt idx="28">
                  <c:v>62.4</c:v>
                </c:pt>
                <c:pt idx="29">
                  <c:v>61</c:v>
                </c:pt>
                <c:pt idx="30">
                  <c:v>61.7</c:v>
                </c:pt>
                <c:pt idx="31">
                  <c:v>61</c:v>
                </c:pt>
                <c:pt idx="32">
                  <c:v>61.6</c:v>
                </c:pt>
                <c:pt idx="33">
                  <c:v>63.1</c:v>
                </c:pt>
                <c:pt idx="34">
                  <c:v>64.8</c:v>
                </c:pt>
                <c:pt idx="35">
                  <c:v>66.900000000000006</c:v>
                </c:pt>
                <c:pt idx="36">
                  <c:v>69.7</c:v>
                </c:pt>
                <c:pt idx="37">
                  <c:v>71.599999999999994</c:v>
                </c:pt>
                <c:pt idx="38">
                  <c:v>72.2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14752"/>
        <c:axId val="102713216"/>
      </c:lineChart>
      <c:catAx>
        <c:axId val="10270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11680"/>
        <c:crosses val="autoZero"/>
        <c:auto val="1"/>
        <c:lblAlgn val="ctr"/>
        <c:lblOffset val="100"/>
        <c:tickLblSkip val="5"/>
        <c:noMultiLvlLbl val="0"/>
      </c:catAx>
      <c:valAx>
        <c:axId val="102711680"/>
        <c:scaling>
          <c:orientation val="minMax"/>
          <c:max val="1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00928"/>
        <c:crosses val="autoZero"/>
        <c:crossBetween val="between"/>
        <c:majorUnit val="500"/>
      </c:valAx>
      <c:valAx>
        <c:axId val="1027132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14752"/>
        <c:crosses val="max"/>
        <c:crossBetween val="between"/>
        <c:majorUnit val="20"/>
      </c:valAx>
      <c:catAx>
        <c:axId val="10271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7132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3285214348207"/>
          <c:y val="0.15788203557888597"/>
          <c:w val="0.82157874015748034"/>
          <c:h val="0.72613808690580339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00B050"/>
              </a:solidFill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Brésil!$M$2:$BA$2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Brésil!$M$3:$BA$3</c:f>
              <c:numCache>
                <c:formatCode>#,##0</c:formatCode>
                <c:ptCount val="41"/>
                <c:pt idx="0">
                  <c:v>500</c:v>
                </c:pt>
                <c:pt idx="1">
                  <c:v>590</c:v>
                </c:pt>
                <c:pt idx="2">
                  <c:v>750</c:v>
                </c:pt>
                <c:pt idx="3">
                  <c:v>970</c:v>
                </c:pt>
                <c:pt idx="4">
                  <c:v>1170</c:v>
                </c:pt>
                <c:pt idx="5">
                  <c:v>1350</c:v>
                </c:pt>
                <c:pt idx="6">
                  <c:v>1480</c:v>
                </c:pt>
                <c:pt idx="7">
                  <c:v>1660</c:v>
                </c:pt>
                <c:pt idx="8">
                  <c:v>1950</c:v>
                </c:pt>
                <c:pt idx="9">
                  <c:v>2190</c:v>
                </c:pt>
                <c:pt idx="10">
                  <c:v>2080</c:v>
                </c:pt>
                <c:pt idx="11">
                  <c:v>2000</c:v>
                </c:pt>
                <c:pt idx="12">
                  <c:v>1710</c:v>
                </c:pt>
                <c:pt idx="13">
                  <c:v>1620</c:v>
                </c:pt>
                <c:pt idx="14">
                  <c:v>1570</c:v>
                </c:pt>
                <c:pt idx="15">
                  <c:v>1790</c:v>
                </c:pt>
                <c:pt idx="16">
                  <c:v>2040</c:v>
                </c:pt>
                <c:pt idx="17">
                  <c:v>2250</c:v>
                </c:pt>
                <c:pt idx="18">
                  <c:v>2750</c:v>
                </c:pt>
                <c:pt idx="19">
                  <c:v>2700</c:v>
                </c:pt>
                <c:pt idx="20">
                  <c:v>2870</c:v>
                </c:pt>
                <c:pt idx="21">
                  <c:v>2780</c:v>
                </c:pt>
                <c:pt idx="22">
                  <c:v>2740</c:v>
                </c:pt>
                <c:pt idx="23">
                  <c:v>3050</c:v>
                </c:pt>
                <c:pt idx="24">
                  <c:v>3730</c:v>
                </c:pt>
                <c:pt idx="25">
                  <c:v>4460</c:v>
                </c:pt>
                <c:pt idx="26">
                  <c:v>5050</c:v>
                </c:pt>
                <c:pt idx="27">
                  <c:v>4870</c:v>
                </c:pt>
                <c:pt idx="28">
                  <c:v>4130</c:v>
                </c:pt>
                <c:pt idx="29">
                  <c:v>3860</c:v>
                </c:pt>
                <c:pt idx="30">
                  <c:v>3290</c:v>
                </c:pt>
                <c:pt idx="31">
                  <c:v>3050</c:v>
                </c:pt>
                <c:pt idx="32">
                  <c:v>2950</c:v>
                </c:pt>
                <c:pt idx="33">
                  <c:v>3310</c:v>
                </c:pt>
                <c:pt idx="34">
                  <c:v>3960</c:v>
                </c:pt>
                <c:pt idx="35">
                  <c:v>4800</c:v>
                </c:pt>
                <c:pt idx="36">
                  <c:v>6110</c:v>
                </c:pt>
                <c:pt idx="37">
                  <c:v>7490</c:v>
                </c:pt>
                <c:pt idx="38">
                  <c:v>8150</c:v>
                </c:pt>
                <c:pt idx="39">
                  <c:v>9540</c:v>
                </c:pt>
                <c:pt idx="40">
                  <c:v>10720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42272"/>
        <c:axId val="102757120"/>
      </c:lineChart>
      <c:lineChart>
        <c:grouping val="standard"/>
        <c:varyColors val="0"/>
        <c:ser>
          <c:idx val="2"/>
          <c:order val="1"/>
          <c:spPr>
            <a:ln>
              <a:solidFill>
                <a:srgbClr val="0070C0"/>
              </a:solidFill>
            </a:ln>
          </c:spPr>
          <c:marker>
            <c:symbol val="triangle"/>
            <c:size val="4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Brésil!$M$2:$BA$2</c:f>
              <c:strCache>
                <c:ptCount val="41"/>
                <c:pt idx="0">
                  <c:v>71</c:v>
                </c:pt>
                <c:pt idx="1">
                  <c:v>72</c:v>
                </c:pt>
                <c:pt idx="2">
                  <c:v>73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  <c:pt idx="8">
                  <c:v>79</c:v>
                </c:pt>
                <c:pt idx="9">
                  <c:v>80</c:v>
                </c:pt>
                <c:pt idx="10">
                  <c:v>81</c:v>
                </c:pt>
                <c:pt idx="11">
                  <c:v>82</c:v>
                </c:pt>
                <c:pt idx="12">
                  <c:v>83</c:v>
                </c:pt>
                <c:pt idx="13">
                  <c:v>84</c:v>
                </c:pt>
                <c:pt idx="14">
                  <c:v>85</c:v>
                </c:pt>
                <c:pt idx="15">
                  <c:v>86</c:v>
                </c:pt>
                <c:pt idx="16">
                  <c:v>87</c:v>
                </c:pt>
                <c:pt idx="17">
                  <c:v>88</c:v>
                </c:pt>
                <c:pt idx="18">
                  <c:v>89</c:v>
                </c:pt>
                <c:pt idx="19">
                  <c:v>90</c:v>
                </c:pt>
                <c:pt idx="20">
                  <c:v>91</c:v>
                </c:pt>
                <c:pt idx="21">
                  <c:v>92</c:v>
                </c:pt>
                <c:pt idx="22">
                  <c:v>93</c:v>
                </c:pt>
                <c:pt idx="23">
                  <c:v>94</c:v>
                </c:pt>
                <c:pt idx="24">
                  <c:v>95</c:v>
                </c:pt>
                <c:pt idx="25">
                  <c:v>96</c:v>
                </c:pt>
                <c:pt idx="26">
                  <c:v>97</c:v>
                </c:pt>
                <c:pt idx="27">
                  <c:v>98</c:v>
                </c:pt>
                <c:pt idx="28">
                  <c:v>99</c:v>
                </c:pt>
                <c:pt idx="29">
                  <c:v>00</c:v>
                </c:pt>
                <c:pt idx="30">
                  <c:v>01</c:v>
                </c:pt>
                <c:pt idx="31">
                  <c:v>02</c:v>
                </c:pt>
                <c:pt idx="32">
                  <c:v>03</c:v>
                </c:pt>
                <c:pt idx="33">
                  <c:v>04</c:v>
                </c:pt>
                <c:pt idx="34">
                  <c:v>05</c:v>
                </c:pt>
                <c:pt idx="35">
                  <c:v>06</c:v>
                </c:pt>
                <c:pt idx="36">
                  <c:v>07</c:v>
                </c:pt>
                <c:pt idx="37">
                  <c:v>08</c:v>
                </c:pt>
                <c:pt idx="38">
                  <c:v>09</c:v>
                </c:pt>
                <c:pt idx="39">
                  <c:v>10</c:v>
                </c:pt>
                <c:pt idx="40">
                  <c:v>11</c:v>
                </c:pt>
              </c:strCache>
            </c:strRef>
          </c:cat>
          <c:val>
            <c:numRef>
              <c:f>Brésil!$M$4:$BA$4</c:f>
              <c:numCache>
                <c:formatCode>General</c:formatCode>
                <c:ptCount val="41"/>
                <c:pt idx="0">
                  <c:v>64.3</c:v>
                </c:pt>
                <c:pt idx="1">
                  <c:v>62</c:v>
                </c:pt>
                <c:pt idx="2">
                  <c:v>63.5</c:v>
                </c:pt>
                <c:pt idx="3">
                  <c:v>74.2</c:v>
                </c:pt>
                <c:pt idx="4">
                  <c:v>79.5</c:v>
                </c:pt>
                <c:pt idx="5">
                  <c:v>84.1</c:v>
                </c:pt>
                <c:pt idx="6">
                  <c:v>77.5</c:v>
                </c:pt>
                <c:pt idx="7">
                  <c:v>71.400000000000006</c:v>
                </c:pt>
                <c:pt idx="8">
                  <c:v>72.099999999999994</c:v>
                </c:pt>
                <c:pt idx="9">
                  <c:v>85.8</c:v>
                </c:pt>
                <c:pt idx="10">
                  <c:v>77.2</c:v>
                </c:pt>
                <c:pt idx="11">
                  <c:v>79.8</c:v>
                </c:pt>
                <c:pt idx="12">
                  <c:v>78.900000000000006</c:v>
                </c:pt>
                <c:pt idx="13">
                  <c:v>81.099999999999994</c:v>
                </c:pt>
                <c:pt idx="14">
                  <c:v>80.5</c:v>
                </c:pt>
                <c:pt idx="15">
                  <c:v>97.2</c:v>
                </c:pt>
                <c:pt idx="16">
                  <c:v>88.7</c:v>
                </c:pt>
                <c:pt idx="17">
                  <c:v>83.4</c:v>
                </c:pt>
                <c:pt idx="18">
                  <c:v>92.8</c:v>
                </c:pt>
                <c:pt idx="19">
                  <c:v>92.4</c:v>
                </c:pt>
                <c:pt idx="20">
                  <c:v>96.9</c:v>
                </c:pt>
                <c:pt idx="21">
                  <c:v>95</c:v>
                </c:pt>
                <c:pt idx="22">
                  <c:v>93.6</c:v>
                </c:pt>
                <c:pt idx="23">
                  <c:v>97.1</c:v>
                </c:pt>
                <c:pt idx="24">
                  <c:v>114.5</c:v>
                </c:pt>
                <c:pt idx="25">
                  <c:v>116.6</c:v>
                </c:pt>
                <c:pt idx="26">
                  <c:v>112.5</c:v>
                </c:pt>
                <c:pt idx="27">
                  <c:v>112.4</c:v>
                </c:pt>
                <c:pt idx="28">
                  <c:v>113.7</c:v>
                </c:pt>
                <c:pt idx="29">
                  <c:v>112.5</c:v>
                </c:pt>
                <c:pt idx="30">
                  <c:v>109.3</c:v>
                </c:pt>
                <c:pt idx="31">
                  <c:v>116.3</c:v>
                </c:pt>
                <c:pt idx="32">
                  <c:v>113.5</c:v>
                </c:pt>
                <c:pt idx="33">
                  <c:v>116.6</c:v>
                </c:pt>
                <c:pt idx="34">
                  <c:v>121.1</c:v>
                </c:pt>
                <c:pt idx="35">
                  <c:v>123.8</c:v>
                </c:pt>
                <c:pt idx="36">
                  <c:v>121</c:v>
                </c:pt>
                <c:pt idx="37">
                  <c:v>125</c:v>
                </c:pt>
                <c:pt idx="38">
                  <c:v>136.9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37568"/>
        <c:axId val="102758656"/>
      </c:lineChart>
      <c:catAx>
        <c:axId val="1027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57120"/>
        <c:crosses val="autoZero"/>
        <c:auto val="1"/>
        <c:lblAlgn val="ctr"/>
        <c:lblOffset val="100"/>
        <c:tickLblSkip val="5"/>
        <c:noMultiLvlLbl val="0"/>
      </c:catAx>
      <c:valAx>
        <c:axId val="102757120"/>
        <c:scaling>
          <c:orientation val="minMax"/>
          <c:max val="12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42272"/>
        <c:crosses val="autoZero"/>
        <c:crossBetween val="between"/>
        <c:majorUnit val="4000"/>
      </c:valAx>
      <c:valAx>
        <c:axId val="102758656"/>
        <c:scaling>
          <c:orientation val="minMax"/>
          <c:max val="1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637568"/>
        <c:crosses val="max"/>
        <c:crossBetween val="between"/>
        <c:majorUnit val="50"/>
      </c:valAx>
      <c:catAx>
        <c:axId val="10263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7586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Feuil1!$B$3</c:f>
              <c:strCache>
                <c:ptCount val="1"/>
                <c:pt idx="0">
                  <c:v>North America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Feuil1!$C$2:$E$2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Feuil1!$C$3:$E$3</c:f>
              <c:numCache>
                <c:formatCode>#,##0</c:formatCode>
                <c:ptCount val="3"/>
                <c:pt idx="0">
                  <c:v>338</c:v>
                </c:pt>
                <c:pt idx="1">
                  <c:v>333</c:v>
                </c:pt>
                <c:pt idx="2">
                  <c:v>322</c:v>
                </c:pt>
              </c:numCache>
            </c:numRef>
          </c:val>
        </c:ser>
        <c:ser>
          <c:idx val="1"/>
          <c:order val="1"/>
          <c:tx>
            <c:strRef>
              <c:f>Feuil1!$B$4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Feuil1!$C$2:$E$2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Feuil1!$C$4:$E$4</c:f>
              <c:numCache>
                <c:formatCode>#,##0</c:formatCode>
                <c:ptCount val="3"/>
                <c:pt idx="0">
                  <c:v>664</c:v>
                </c:pt>
                <c:pt idx="1">
                  <c:v>703</c:v>
                </c:pt>
                <c:pt idx="2">
                  <c:v>680</c:v>
                </c:pt>
              </c:numCache>
            </c:numRef>
          </c:val>
        </c:ser>
        <c:ser>
          <c:idx val="2"/>
          <c:order val="2"/>
          <c:tx>
            <c:strRef>
              <c:f>Feuil1!$B$5</c:f>
              <c:strCache>
                <c:ptCount val="1"/>
                <c:pt idx="0">
                  <c:v>Central &amp; South America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Feuil1!$C$2:$E$2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Feuil1!$C$5:$E$5</c:f>
              <c:numCache>
                <c:formatCode>#,##0</c:formatCode>
                <c:ptCount val="3"/>
                <c:pt idx="0">
                  <c:v>181</c:v>
                </c:pt>
                <c:pt idx="1">
                  <c:v>251</c:v>
                </c:pt>
                <c:pt idx="2">
                  <c:v>313</c:v>
                </c:pt>
              </c:numCache>
            </c:numRef>
          </c:val>
        </c:ser>
        <c:ser>
          <c:idx val="3"/>
          <c:order val="3"/>
          <c:tx>
            <c:strRef>
              <c:f>Feuil1!$B$6</c:f>
              <c:strCache>
                <c:ptCount val="1"/>
                <c:pt idx="0">
                  <c:v>Asia Pacific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Feuil1!$C$2:$E$2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Feuil1!$C$6:$E$6</c:f>
              <c:numCache>
                <c:formatCode>#,##0</c:formatCode>
                <c:ptCount val="3"/>
                <c:pt idx="0">
                  <c:v>525</c:v>
                </c:pt>
                <c:pt idx="1">
                  <c:v>1740</c:v>
                </c:pt>
                <c:pt idx="2">
                  <c:v>3228</c:v>
                </c:pt>
              </c:numCache>
            </c:numRef>
          </c:val>
        </c:ser>
        <c:ser>
          <c:idx val="4"/>
          <c:order val="4"/>
          <c:tx>
            <c:strRef>
              <c:f>Feuil1!$B$7</c:f>
              <c:strCache>
                <c:ptCount val="1"/>
                <c:pt idx="0">
                  <c:v>Africa &amp; Middle East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Feuil1!$C$2:$E$2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Feuil1!$C$7:$E$7</c:f>
              <c:numCache>
                <c:formatCode>#,##0</c:formatCode>
                <c:ptCount val="3"/>
                <c:pt idx="0">
                  <c:v>137</c:v>
                </c:pt>
                <c:pt idx="1">
                  <c:v>222</c:v>
                </c:pt>
                <c:pt idx="2">
                  <c:v>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771712"/>
        <c:axId val="102773504"/>
        <c:axId val="0"/>
      </c:bar3DChart>
      <c:catAx>
        <c:axId val="10277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73504"/>
        <c:crosses val="autoZero"/>
        <c:auto val="1"/>
        <c:lblAlgn val="ctr"/>
        <c:lblOffset val="100"/>
        <c:noMultiLvlLbl val="0"/>
      </c:catAx>
      <c:valAx>
        <c:axId val="1027735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102771712"/>
        <c:crosses val="autoZero"/>
        <c:crossBetween val="between"/>
        <c:majorUnit val="1000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66924970760233915"/>
          <c:y val="0.35753863826232246"/>
          <c:w val="0.31775321637426901"/>
          <c:h val="0.28492272347535508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950819711660185E-2"/>
          <c:y val="0.10924392160402771"/>
          <c:w val="0.88148360697243189"/>
          <c:h val="0.78571589769050698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8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FFFF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cat>
            <c:numRef>
              <c:f>'Bdd P26%'!$A$242:$A$397</c:f>
              <c:numCache>
                <c:formatCode>General</c:formatCode>
                <c:ptCount val="156"/>
                <c:pt idx="13">
                  <c:v>2009</c:v>
                </c:pt>
                <c:pt idx="39">
                  <c:v>2010</c:v>
                </c:pt>
                <c:pt idx="65">
                  <c:v>2011</c:v>
                </c:pt>
                <c:pt idx="91">
                  <c:v>2012</c:v>
                </c:pt>
                <c:pt idx="117">
                  <c:v>2013</c:v>
                </c:pt>
                <c:pt idx="143">
                  <c:v>2014</c:v>
                </c:pt>
              </c:numCache>
            </c:numRef>
          </c:cat>
          <c:val>
            <c:numRef>
              <c:f>'Bdd P26%'!$G$242:$G$397</c:f>
              <c:numCache>
                <c:formatCode>#,##0</c:formatCode>
                <c:ptCount val="156"/>
                <c:pt idx="0">
                  <c:v>1950</c:v>
                </c:pt>
                <c:pt idx="1">
                  <c:v>1850</c:v>
                </c:pt>
                <c:pt idx="2">
                  <c:v>1850</c:v>
                </c:pt>
                <c:pt idx="3">
                  <c:v>1850</c:v>
                </c:pt>
                <c:pt idx="4">
                  <c:v>1900</c:v>
                </c:pt>
                <c:pt idx="5">
                  <c:v>1950</c:v>
                </c:pt>
                <c:pt idx="6">
                  <c:v>2050</c:v>
                </c:pt>
                <c:pt idx="7">
                  <c:v>2075</c:v>
                </c:pt>
                <c:pt idx="8">
                  <c:v>2200</c:v>
                </c:pt>
                <c:pt idx="9">
                  <c:v>2200</c:v>
                </c:pt>
                <c:pt idx="10">
                  <c:v>2200</c:v>
                </c:pt>
                <c:pt idx="11">
                  <c:v>2050</c:v>
                </c:pt>
                <c:pt idx="12">
                  <c:v>2050</c:v>
                </c:pt>
                <c:pt idx="13">
                  <c:v>2025</c:v>
                </c:pt>
                <c:pt idx="14">
                  <c:v>2000</c:v>
                </c:pt>
                <c:pt idx="15">
                  <c:v>2100</c:v>
                </c:pt>
                <c:pt idx="16">
                  <c:v>2225</c:v>
                </c:pt>
                <c:pt idx="17">
                  <c:v>2550</c:v>
                </c:pt>
                <c:pt idx="18">
                  <c:v>2800</c:v>
                </c:pt>
                <c:pt idx="19">
                  <c:v>2850</c:v>
                </c:pt>
                <c:pt idx="20">
                  <c:v>2850</c:v>
                </c:pt>
                <c:pt idx="21">
                  <c:v>3150</c:v>
                </c:pt>
                <c:pt idx="22">
                  <c:v>3500</c:v>
                </c:pt>
                <c:pt idx="23">
                  <c:v>3550</c:v>
                </c:pt>
                <c:pt idx="24">
                  <c:v>3550</c:v>
                </c:pt>
                <c:pt idx="25">
                  <c:v>3550</c:v>
                </c:pt>
                <c:pt idx="26">
                  <c:v>3350</c:v>
                </c:pt>
                <c:pt idx="27">
                  <c:v>3250</c:v>
                </c:pt>
                <c:pt idx="28">
                  <c:v>3150</c:v>
                </c:pt>
                <c:pt idx="29">
                  <c:v>3125</c:v>
                </c:pt>
                <c:pt idx="30">
                  <c:v>3175</c:v>
                </c:pt>
                <c:pt idx="31">
                  <c:v>3175</c:v>
                </c:pt>
                <c:pt idx="32">
                  <c:v>3300</c:v>
                </c:pt>
                <c:pt idx="33">
                  <c:v>3700</c:v>
                </c:pt>
                <c:pt idx="34">
                  <c:v>3800</c:v>
                </c:pt>
                <c:pt idx="35">
                  <c:v>4025</c:v>
                </c:pt>
                <c:pt idx="36">
                  <c:v>3900</c:v>
                </c:pt>
                <c:pt idx="37">
                  <c:v>3850</c:v>
                </c:pt>
                <c:pt idx="38">
                  <c:v>3850</c:v>
                </c:pt>
                <c:pt idx="39">
                  <c:v>3500</c:v>
                </c:pt>
                <c:pt idx="40">
                  <c:v>3250</c:v>
                </c:pt>
                <c:pt idx="41">
                  <c:v>3150</c:v>
                </c:pt>
                <c:pt idx="42">
                  <c:v>3150</c:v>
                </c:pt>
                <c:pt idx="43">
                  <c:v>3312.5</c:v>
                </c:pt>
                <c:pt idx="44">
                  <c:v>3400</c:v>
                </c:pt>
                <c:pt idx="45">
                  <c:v>3475</c:v>
                </c:pt>
                <c:pt idx="46">
                  <c:v>3450</c:v>
                </c:pt>
                <c:pt idx="47">
                  <c:v>3500</c:v>
                </c:pt>
                <c:pt idx="48">
                  <c:v>3500</c:v>
                </c:pt>
                <c:pt idx="49">
                  <c:v>3525</c:v>
                </c:pt>
                <c:pt idx="50">
                  <c:v>3550</c:v>
                </c:pt>
                <c:pt idx="51">
                  <c:v>3550</c:v>
                </c:pt>
                <c:pt idx="52">
                  <c:v>3737.5</c:v>
                </c:pt>
                <c:pt idx="53">
                  <c:v>3862.5</c:v>
                </c:pt>
                <c:pt idx="54">
                  <c:v>4087.5</c:v>
                </c:pt>
                <c:pt idx="55">
                  <c:v>4250</c:v>
                </c:pt>
                <c:pt idx="56">
                  <c:v>4625</c:v>
                </c:pt>
                <c:pt idx="57">
                  <c:v>4650</c:v>
                </c:pt>
                <c:pt idx="58">
                  <c:v>4500</c:v>
                </c:pt>
                <c:pt idx="59">
                  <c:v>4100</c:v>
                </c:pt>
                <c:pt idx="60">
                  <c:v>4125</c:v>
                </c:pt>
                <c:pt idx="61">
                  <c:v>4050</c:v>
                </c:pt>
                <c:pt idx="62">
                  <c:v>4100</c:v>
                </c:pt>
                <c:pt idx="63">
                  <c:v>3925</c:v>
                </c:pt>
                <c:pt idx="64">
                  <c:v>3950</c:v>
                </c:pt>
                <c:pt idx="65">
                  <c:v>3862.5</c:v>
                </c:pt>
                <c:pt idx="66">
                  <c:v>3787</c:v>
                </c:pt>
                <c:pt idx="67">
                  <c:v>3638.5</c:v>
                </c:pt>
                <c:pt idx="68">
                  <c:v>3529.5</c:v>
                </c:pt>
                <c:pt idx="69">
                  <c:v>3700</c:v>
                </c:pt>
                <c:pt idx="70">
                  <c:v>3487.5</c:v>
                </c:pt>
                <c:pt idx="71">
                  <c:v>3450</c:v>
                </c:pt>
                <c:pt idx="72">
                  <c:v>3425</c:v>
                </c:pt>
                <c:pt idx="73">
                  <c:v>3500</c:v>
                </c:pt>
                <c:pt idx="74">
                  <c:v>3600</c:v>
                </c:pt>
                <c:pt idx="75">
                  <c:v>3575</c:v>
                </c:pt>
                <c:pt idx="76">
                  <c:v>3625</c:v>
                </c:pt>
                <c:pt idx="77">
                  <c:v>3675</c:v>
                </c:pt>
                <c:pt idx="78">
                  <c:v>3637.5</c:v>
                </c:pt>
                <c:pt idx="79">
                  <c:v>3600</c:v>
                </c:pt>
                <c:pt idx="80">
                  <c:v>3600</c:v>
                </c:pt>
                <c:pt idx="81">
                  <c:v>3550</c:v>
                </c:pt>
                <c:pt idx="82">
                  <c:v>3525</c:v>
                </c:pt>
                <c:pt idx="83">
                  <c:v>3512.5</c:v>
                </c:pt>
                <c:pt idx="84">
                  <c:v>3450</c:v>
                </c:pt>
                <c:pt idx="85">
                  <c:v>3412.5</c:v>
                </c:pt>
                <c:pt idx="86">
                  <c:v>3175</c:v>
                </c:pt>
                <c:pt idx="87">
                  <c:v>3075</c:v>
                </c:pt>
                <c:pt idx="88">
                  <c:v>2925</c:v>
                </c:pt>
                <c:pt idx="89">
                  <c:v>2750</c:v>
                </c:pt>
                <c:pt idx="90">
                  <c:v>2850</c:v>
                </c:pt>
                <c:pt idx="91">
                  <c:v>2950</c:v>
                </c:pt>
                <c:pt idx="92">
                  <c:v>2800</c:v>
                </c:pt>
                <c:pt idx="93">
                  <c:v>2837.5</c:v>
                </c:pt>
                <c:pt idx="94">
                  <c:v>2900</c:v>
                </c:pt>
                <c:pt idx="95">
                  <c:v>3125</c:v>
                </c:pt>
                <c:pt idx="96">
                  <c:v>3150</c:v>
                </c:pt>
                <c:pt idx="97">
                  <c:v>3237.5</c:v>
                </c:pt>
                <c:pt idx="98">
                  <c:v>3300</c:v>
                </c:pt>
                <c:pt idx="99">
                  <c:v>3300</c:v>
                </c:pt>
                <c:pt idx="100">
                  <c:v>3375</c:v>
                </c:pt>
                <c:pt idx="101">
                  <c:v>3375</c:v>
                </c:pt>
                <c:pt idx="102">
                  <c:v>3375</c:v>
                </c:pt>
                <c:pt idx="103">
                  <c:v>3300</c:v>
                </c:pt>
                <c:pt idx="104">
                  <c:v>3325</c:v>
                </c:pt>
                <c:pt idx="105">
                  <c:v>3350</c:v>
                </c:pt>
                <c:pt idx="106">
                  <c:v>3375</c:v>
                </c:pt>
                <c:pt idx="107">
                  <c:v>3475</c:v>
                </c:pt>
                <c:pt idx="108">
                  <c:v>3600</c:v>
                </c:pt>
                <c:pt idx="109">
                  <c:v>4100</c:v>
                </c:pt>
                <c:pt idx="110">
                  <c:v>4950</c:v>
                </c:pt>
                <c:pt idx="111">
                  <c:v>5500</c:v>
                </c:pt>
                <c:pt idx="112">
                  <c:v>5600</c:v>
                </c:pt>
                <c:pt idx="113">
                  <c:v>5375</c:v>
                </c:pt>
                <c:pt idx="114">
                  <c:v>5262.5</c:v>
                </c:pt>
                <c:pt idx="115">
                  <c:v>4950</c:v>
                </c:pt>
                <c:pt idx="116">
                  <c:v>4750</c:v>
                </c:pt>
                <c:pt idx="117">
                  <c:v>4850</c:v>
                </c:pt>
                <c:pt idx="118">
                  <c:v>4912.5</c:v>
                </c:pt>
                <c:pt idx="119">
                  <c:v>4912.5</c:v>
                </c:pt>
                <c:pt idx="120">
                  <c:v>4950</c:v>
                </c:pt>
                <c:pt idx="121">
                  <c:v>5000</c:v>
                </c:pt>
                <c:pt idx="122">
                  <c:v>5012.5</c:v>
                </c:pt>
                <c:pt idx="123">
                  <c:v>5025</c:v>
                </c:pt>
                <c:pt idx="124">
                  <c:v>5025</c:v>
                </c:pt>
                <c:pt idx="125">
                  <c:v>5125</c:v>
                </c:pt>
                <c:pt idx="126">
                  <c:v>4962.5</c:v>
                </c:pt>
                <c:pt idx="127">
                  <c:v>4950</c:v>
                </c:pt>
                <c:pt idx="128">
                  <c:v>5000</c:v>
                </c:pt>
                <c:pt idx="129">
                  <c:v>5137.5</c:v>
                </c:pt>
                <c:pt idx="130">
                  <c:v>5137.5</c:v>
                </c:pt>
                <c:pt idx="131">
                  <c:v>5137.5</c:v>
                </c:pt>
                <c:pt idx="132">
                  <c:v>5150</c:v>
                </c:pt>
                <c:pt idx="133">
                  <c:v>5125</c:v>
                </c:pt>
                <c:pt idx="134">
                  <c:v>5100</c:v>
                </c:pt>
                <c:pt idx="135">
                  <c:v>4925</c:v>
                </c:pt>
                <c:pt idx="136">
                  <c:v>4725</c:v>
                </c:pt>
                <c:pt idx="137">
                  <c:v>4362.5</c:v>
                </c:pt>
                <c:pt idx="138">
                  <c:v>4337.5</c:v>
                </c:pt>
                <c:pt idx="139">
                  <c:v>4187.5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92192"/>
        <c:axId val="102394112"/>
      </c:lineChart>
      <c:catAx>
        <c:axId val="102392192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fr-FR"/>
          </a:p>
        </c:txPr>
        <c:crossAx val="102394112"/>
        <c:crosses val="autoZero"/>
        <c:auto val="1"/>
        <c:lblAlgn val="ctr"/>
        <c:lblOffset val="0"/>
        <c:tickLblSkip val="13"/>
        <c:tickMarkSkip val="26"/>
        <c:noMultiLvlLbl val="0"/>
      </c:catAx>
      <c:valAx>
        <c:axId val="102394112"/>
        <c:scaling>
          <c:orientation val="minMax"/>
          <c:max val="6000"/>
          <c:min val="100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392192"/>
        <c:crosses val="autoZero"/>
        <c:crossBetween val="between"/>
        <c:majorUnit val="10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67347878397225E-2"/>
          <c:y val="0.11016949152542373"/>
          <c:w val="0.88089436755385342"/>
          <c:h val="0.78389830508474578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chemeClr val="accent5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FFFF"/>
              </a:solidFill>
              <a:ln>
                <a:solidFill>
                  <a:schemeClr val="accent5"/>
                </a:solidFill>
                <a:prstDash val="solid"/>
              </a:ln>
            </c:spPr>
          </c:marker>
          <c:cat>
            <c:numRef>
              <c:f>'Bdd Beurre'!$A$241:$A$395</c:f>
              <c:numCache>
                <c:formatCode>General</c:formatCode>
                <c:ptCount val="155"/>
                <c:pt idx="13">
                  <c:v>2009</c:v>
                </c:pt>
                <c:pt idx="39">
                  <c:v>2010</c:v>
                </c:pt>
                <c:pt idx="65">
                  <c:v>2011</c:v>
                </c:pt>
                <c:pt idx="91">
                  <c:v>2012</c:v>
                </c:pt>
                <c:pt idx="117">
                  <c:v>2013</c:v>
                </c:pt>
                <c:pt idx="143">
                  <c:v>2014</c:v>
                </c:pt>
              </c:numCache>
            </c:numRef>
          </c:cat>
          <c:val>
            <c:numRef>
              <c:f>'Bdd Beurre'!$F$242:$F$396</c:f>
              <c:numCache>
                <c:formatCode>#,##0</c:formatCode>
                <c:ptCount val="155"/>
                <c:pt idx="0">
                  <c:v>1900</c:v>
                </c:pt>
                <c:pt idx="1">
                  <c:v>1850</c:v>
                </c:pt>
                <c:pt idx="2">
                  <c:v>1850</c:v>
                </c:pt>
                <c:pt idx="3">
                  <c:v>1850</c:v>
                </c:pt>
                <c:pt idx="4">
                  <c:v>1850</c:v>
                </c:pt>
                <c:pt idx="5">
                  <c:v>1800</c:v>
                </c:pt>
                <c:pt idx="6">
                  <c:v>1800</c:v>
                </c:pt>
                <c:pt idx="7">
                  <c:v>1925</c:v>
                </c:pt>
                <c:pt idx="8">
                  <c:v>1875</c:v>
                </c:pt>
                <c:pt idx="9">
                  <c:v>1925</c:v>
                </c:pt>
                <c:pt idx="10">
                  <c:v>1850</c:v>
                </c:pt>
                <c:pt idx="11">
                  <c:v>1900</c:v>
                </c:pt>
                <c:pt idx="12">
                  <c:v>1925</c:v>
                </c:pt>
                <c:pt idx="13">
                  <c:v>1950</c:v>
                </c:pt>
                <c:pt idx="14">
                  <c:v>1975</c:v>
                </c:pt>
                <c:pt idx="15">
                  <c:v>2125</c:v>
                </c:pt>
                <c:pt idx="16">
                  <c:v>2250</c:v>
                </c:pt>
                <c:pt idx="17">
                  <c:v>2350</c:v>
                </c:pt>
                <c:pt idx="18">
                  <c:v>2650</c:v>
                </c:pt>
                <c:pt idx="19">
                  <c:v>2800</c:v>
                </c:pt>
                <c:pt idx="20">
                  <c:v>3125</c:v>
                </c:pt>
                <c:pt idx="21">
                  <c:v>3625</c:v>
                </c:pt>
                <c:pt idx="22">
                  <c:v>3750</c:v>
                </c:pt>
                <c:pt idx="23">
                  <c:v>4150</c:v>
                </c:pt>
                <c:pt idx="24">
                  <c:v>4050</c:v>
                </c:pt>
                <c:pt idx="25">
                  <c:v>3850</c:v>
                </c:pt>
                <c:pt idx="26">
                  <c:v>3750</c:v>
                </c:pt>
                <c:pt idx="27">
                  <c:v>3725</c:v>
                </c:pt>
                <c:pt idx="28">
                  <c:v>3650</c:v>
                </c:pt>
                <c:pt idx="29">
                  <c:v>3650</c:v>
                </c:pt>
                <c:pt idx="30">
                  <c:v>3800</c:v>
                </c:pt>
                <c:pt idx="31">
                  <c:v>3800</c:v>
                </c:pt>
                <c:pt idx="32">
                  <c:v>3800</c:v>
                </c:pt>
                <c:pt idx="33">
                  <c:v>3800</c:v>
                </c:pt>
                <c:pt idx="34">
                  <c:v>4050</c:v>
                </c:pt>
                <c:pt idx="35">
                  <c:v>4100</c:v>
                </c:pt>
                <c:pt idx="36">
                  <c:v>4050</c:v>
                </c:pt>
                <c:pt idx="37">
                  <c:v>4050</c:v>
                </c:pt>
                <c:pt idx="38">
                  <c:v>4050</c:v>
                </c:pt>
                <c:pt idx="39">
                  <c:v>3950</c:v>
                </c:pt>
                <c:pt idx="40">
                  <c:v>3950</c:v>
                </c:pt>
                <c:pt idx="41">
                  <c:v>4050</c:v>
                </c:pt>
                <c:pt idx="42">
                  <c:v>4100</c:v>
                </c:pt>
                <c:pt idx="43">
                  <c:v>4100</c:v>
                </c:pt>
                <c:pt idx="44">
                  <c:v>4200</c:v>
                </c:pt>
                <c:pt idx="45">
                  <c:v>4350</c:v>
                </c:pt>
                <c:pt idx="46">
                  <c:v>4350</c:v>
                </c:pt>
                <c:pt idx="47">
                  <c:v>4500</c:v>
                </c:pt>
                <c:pt idx="48">
                  <c:v>4500</c:v>
                </c:pt>
                <c:pt idx="49">
                  <c:v>4500</c:v>
                </c:pt>
                <c:pt idx="50">
                  <c:v>4500</c:v>
                </c:pt>
                <c:pt idx="51">
                  <c:v>4600</c:v>
                </c:pt>
                <c:pt idx="52">
                  <c:v>4650</c:v>
                </c:pt>
                <c:pt idx="53">
                  <c:v>4850</c:v>
                </c:pt>
                <c:pt idx="54">
                  <c:v>4800</c:v>
                </c:pt>
                <c:pt idx="55">
                  <c:v>4850</c:v>
                </c:pt>
                <c:pt idx="56">
                  <c:v>4900</c:v>
                </c:pt>
                <c:pt idx="57">
                  <c:v>4900</c:v>
                </c:pt>
                <c:pt idx="58">
                  <c:v>4800</c:v>
                </c:pt>
                <c:pt idx="59">
                  <c:v>4700</c:v>
                </c:pt>
                <c:pt idx="60">
                  <c:v>4700</c:v>
                </c:pt>
                <c:pt idx="61">
                  <c:v>4800</c:v>
                </c:pt>
                <c:pt idx="62">
                  <c:v>4800</c:v>
                </c:pt>
                <c:pt idx="63">
                  <c:v>4725</c:v>
                </c:pt>
                <c:pt idx="64">
                  <c:v>4675</c:v>
                </c:pt>
                <c:pt idx="65">
                  <c:v>4675</c:v>
                </c:pt>
                <c:pt idx="66">
                  <c:v>4550</c:v>
                </c:pt>
                <c:pt idx="67">
                  <c:v>4450</c:v>
                </c:pt>
                <c:pt idx="68">
                  <c:v>4400</c:v>
                </c:pt>
                <c:pt idx="69">
                  <c:v>4300</c:v>
                </c:pt>
                <c:pt idx="70">
                  <c:v>4100</c:v>
                </c:pt>
                <c:pt idx="71">
                  <c:v>4050</c:v>
                </c:pt>
                <c:pt idx="72">
                  <c:v>4100</c:v>
                </c:pt>
                <c:pt idx="73">
                  <c:v>3850</c:v>
                </c:pt>
                <c:pt idx="74">
                  <c:v>3800</c:v>
                </c:pt>
                <c:pt idx="75">
                  <c:v>3800</c:v>
                </c:pt>
                <c:pt idx="76">
                  <c:v>3775</c:v>
                </c:pt>
                <c:pt idx="77">
                  <c:v>3875</c:v>
                </c:pt>
                <c:pt idx="78">
                  <c:v>3950</c:v>
                </c:pt>
                <c:pt idx="79">
                  <c:v>3900</c:v>
                </c:pt>
                <c:pt idx="80">
                  <c:v>3900</c:v>
                </c:pt>
                <c:pt idx="81">
                  <c:v>3750</c:v>
                </c:pt>
                <c:pt idx="82">
                  <c:v>3650</c:v>
                </c:pt>
                <c:pt idx="83">
                  <c:v>3650</c:v>
                </c:pt>
                <c:pt idx="84">
                  <c:v>3700</c:v>
                </c:pt>
                <c:pt idx="85">
                  <c:v>3300</c:v>
                </c:pt>
                <c:pt idx="86">
                  <c:v>3200</c:v>
                </c:pt>
                <c:pt idx="87">
                  <c:v>3000</c:v>
                </c:pt>
                <c:pt idx="88">
                  <c:v>2950</c:v>
                </c:pt>
                <c:pt idx="89">
                  <c:v>3000</c:v>
                </c:pt>
                <c:pt idx="90">
                  <c:v>2850</c:v>
                </c:pt>
                <c:pt idx="91">
                  <c:v>2850</c:v>
                </c:pt>
                <c:pt idx="92">
                  <c:v>2800</c:v>
                </c:pt>
                <c:pt idx="93">
                  <c:v>2925</c:v>
                </c:pt>
                <c:pt idx="94">
                  <c:v>3100</c:v>
                </c:pt>
                <c:pt idx="95">
                  <c:v>3100</c:v>
                </c:pt>
                <c:pt idx="96">
                  <c:v>3250</c:v>
                </c:pt>
                <c:pt idx="97">
                  <c:v>3250</c:v>
                </c:pt>
                <c:pt idx="98">
                  <c:v>3250</c:v>
                </c:pt>
                <c:pt idx="99">
                  <c:v>3250</c:v>
                </c:pt>
                <c:pt idx="100">
                  <c:v>3250</c:v>
                </c:pt>
                <c:pt idx="101">
                  <c:v>3275</c:v>
                </c:pt>
                <c:pt idx="102">
                  <c:v>3300</c:v>
                </c:pt>
                <c:pt idx="103">
                  <c:v>3300</c:v>
                </c:pt>
                <c:pt idx="104">
                  <c:v>3350</c:v>
                </c:pt>
                <c:pt idx="105">
                  <c:v>3400</c:v>
                </c:pt>
                <c:pt idx="106">
                  <c:v>3500</c:v>
                </c:pt>
                <c:pt idx="107">
                  <c:v>3650</c:v>
                </c:pt>
                <c:pt idx="108">
                  <c:v>4000</c:v>
                </c:pt>
                <c:pt idx="109">
                  <c:v>4325</c:v>
                </c:pt>
                <c:pt idx="110">
                  <c:v>4525</c:v>
                </c:pt>
                <c:pt idx="111">
                  <c:v>4650</c:v>
                </c:pt>
                <c:pt idx="112">
                  <c:v>4400</c:v>
                </c:pt>
                <c:pt idx="113">
                  <c:v>4150</c:v>
                </c:pt>
                <c:pt idx="114">
                  <c:v>4100</c:v>
                </c:pt>
                <c:pt idx="115">
                  <c:v>4100</c:v>
                </c:pt>
                <c:pt idx="116">
                  <c:v>4087.5</c:v>
                </c:pt>
                <c:pt idx="117">
                  <c:v>4150</c:v>
                </c:pt>
                <c:pt idx="118">
                  <c:v>4150</c:v>
                </c:pt>
                <c:pt idx="119">
                  <c:v>4025</c:v>
                </c:pt>
                <c:pt idx="120">
                  <c:v>3925</c:v>
                </c:pt>
                <c:pt idx="121">
                  <c:v>3925</c:v>
                </c:pt>
                <c:pt idx="122">
                  <c:v>4025</c:v>
                </c:pt>
                <c:pt idx="123">
                  <c:v>4025</c:v>
                </c:pt>
                <c:pt idx="124">
                  <c:v>4125</c:v>
                </c:pt>
                <c:pt idx="125">
                  <c:v>4000</c:v>
                </c:pt>
                <c:pt idx="126">
                  <c:v>4000</c:v>
                </c:pt>
                <c:pt idx="127">
                  <c:v>4200</c:v>
                </c:pt>
                <c:pt idx="128">
                  <c:v>4350</c:v>
                </c:pt>
                <c:pt idx="129">
                  <c:v>4350</c:v>
                </c:pt>
                <c:pt idx="130">
                  <c:v>4400</c:v>
                </c:pt>
                <c:pt idx="131">
                  <c:v>4637.5</c:v>
                </c:pt>
                <c:pt idx="132">
                  <c:v>4712.5</c:v>
                </c:pt>
                <c:pt idx="133">
                  <c:v>4725</c:v>
                </c:pt>
                <c:pt idx="134">
                  <c:v>4775</c:v>
                </c:pt>
                <c:pt idx="135">
                  <c:v>4737.5</c:v>
                </c:pt>
                <c:pt idx="136">
                  <c:v>4150</c:v>
                </c:pt>
                <c:pt idx="137">
                  <c:v>4050</c:v>
                </c:pt>
                <c:pt idx="138">
                  <c:v>4050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14208"/>
        <c:axId val="102416384"/>
      </c:lineChart>
      <c:catAx>
        <c:axId val="102414208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fr-FR"/>
          </a:p>
        </c:txPr>
        <c:crossAx val="102416384"/>
        <c:crosses val="autoZero"/>
        <c:auto val="1"/>
        <c:lblAlgn val="ctr"/>
        <c:lblOffset val="0"/>
        <c:tickLblSkip val="13"/>
        <c:tickMarkSkip val="26"/>
        <c:noMultiLvlLbl val="0"/>
      </c:catAx>
      <c:valAx>
        <c:axId val="102416384"/>
        <c:scaling>
          <c:orientation val="minMax"/>
          <c:max val="6000"/>
          <c:min val="100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414208"/>
        <c:crosses val="autoZero"/>
        <c:crossBetween val="between"/>
        <c:majorUnit val="1000"/>
        <c:dispUnits>
          <c:builtInUnit val="thousands"/>
        </c:dispUnits>
      </c:valAx>
      <c:spPr>
        <a:noFill/>
        <a:ln w="317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892939859597192E-2"/>
          <c:y val="0.10666712963163903"/>
          <c:w val="0.91517956889514263"/>
          <c:h val="0.7600032986254280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'!$B$70:$J$70</c:f>
              <c:numCache>
                <c:formatCode>0.0</c:formatCode>
                <c:ptCount val="9"/>
                <c:pt idx="0">
                  <c:v>132.59200000000001</c:v>
                </c:pt>
                <c:pt idx="1">
                  <c:v>131.68</c:v>
                </c:pt>
                <c:pt idx="2">
                  <c:v>132.80000000000001</c:v>
                </c:pt>
                <c:pt idx="3">
                  <c:v>134.67520113</c:v>
                </c:pt>
                <c:pt idx="4">
                  <c:v>134.08769919000002</c:v>
                </c:pt>
                <c:pt idx="5">
                  <c:v>135.80500000000001</c:v>
                </c:pt>
                <c:pt idx="6">
                  <c:v>138.68799999999999</c:v>
                </c:pt>
                <c:pt idx="7">
                  <c:v>140.62379999999999</c:v>
                </c:pt>
                <c:pt idx="8">
                  <c:v>141.47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868864"/>
        <c:axId val="80870400"/>
        <c:axId val="0"/>
      </c:bar3DChart>
      <c:catAx>
        <c:axId val="8086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0870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870400"/>
        <c:scaling>
          <c:orientation val="minMax"/>
          <c:max val="145"/>
          <c:min val="1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0868864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58415841584164E-2"/>
          <c:y val="0.10970509339189985"/>
          <c:w val="0.88118811881188119"/>
          <c:h val="0.78481336041897587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333399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FFFF"/>
              </a:solidFill>
              <a:ln>
                <a:solidFill>
                  <a:srgbClr val="333399"/>
                </a:solidFill>
                <a:prstDash val="solid"/>
              </a:ln>
            </c:spPr>
          </c:marker>
          <c:cat>
            <c:numRef>
              <c:f>'Bdd P0%'!$A$242:$A$397</c:f>
              <c:numCache>
                <c:formatCode>General</c:formatCode>
                <c:ptCount val="156"/>
                <c:pt idx="13">
                  <c:v>2009</c:v>
                </c:pt>
                <c:pt idx="39">
                  <c:v>2010</c:v>
                </c:pt>
                <c:pt idx="65">
                  <c:v>2011</c:v>
                </c:pt>
                <c:pt idx="91">
                  <c:v>2012</c:v>
                </c:pt>
                <c:pt idx="117">
                  <c:v>2013</c:v>
                </c:pt>
                <c:pt idx="143">
                  <c:v>2014</c:v>
                </c:pt>
              </c:numCache>
            </c:numRef>
          </c:cat>
          <c:val>
            <c:numRef>
              <c:f>'Bdd P0%'!$G$242:$G$397</c:f>
              <c:numCache>
                <c:formatCode>#,##0</c:formatCode>
                <c:ptCount val="156"/>
                <c:pt idx="0">
                  <c:v>1875</c:v>
                </c:pt>
                <c:pt idx="1">
                  <c:v>1775</c:v>
                </c:pt>
                <c:pt idx="2">
                  <c:v>1750</c:v>
                </c:pt>
                <c:pt idx="3">
                  <c:v>1750</c:v>
                </c:pt>
                <c:pt idx="4">
                  <c:v>1800</c:v>
                </c:pt>
                <c:pt idx="5">
                  <c:v>1825</c:v>
                </c:pt>
                <c:pt idx="6">
                  <c:v>2000</c:v>
                </c:pt>
                <c:pt idx="7">
                  <c:v>1950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2025</c:v>
                </c:pt>
                <c:pt idx="13">
                  <c:v>2000</c:v>
                </c:pt>
                <c:pt idx="14">
                  <c:v>2025</c:v>
                </c:pt>
                <c:pt idx="15">
                  <c:v>2025</c:v>
                </c:pt>
                <c:pt idx="16">
                  <c:v>2125</c:v>
                </c:pt>
                <c:pt idx="17">
                  <c:v>2275</c:v>
                </c:pt>
                <c:pt idx="18">
                  <c:v>2412.5</c:v>
                </c:pt>
                <c:pt idx="19">
                  <c:v>2525</c:v>
                </c:pt>
                <c:pt idx="20">
                  <c:v>2650</c:v>
                </c:pt>
                <c:pt idx="21">
                  <c:v>2950</c:v>
                </c:pt>
                <c:pt idx="22">
                  <c:v>3350</c:v>
                </c:pt>
                <c:pt idx="23">
                  <c:v>3400</c:v>
                </c:pt>
                <c:pt idx="24">
                  <c:v>3400</c:v>
                </c:pt>
                <c:pt idx="25">
                  <c:v>3350</c:v>
                </c:pt>
                <c:pt idx="26">
                  <c:v>3175</c:v>
                </c:pt>
                <c:pt idx="27">
                  <c:v>2825</c:v>
                </c:pt>
                <c:pt idx="28">
                  <c:v>2750</c:v>
                </c:pt>
                <c:pt idx="29">
                  <c:v>2750</c:v>
                </c:pt>
                <c:pt idx="30">
                  <c:v>2837.5</c:v>
                </c:pt>
                <c:pt idx="31">
                  <c:v>2875</c:v>
                </c:pt>
                <c:pt idx="32">
                  <c:v>2950</c:v>
                </c:pt>
                <c:pt idx="33">
                  <c:v>3550</c:v>
                </c:pt>
                <c:pt idx="34">
                  <c:v>3550</c:v>
                </c:pt>
                <c:pt idx="35">
                  <c:v>3600</c:v>
                </c:pt>
                <c:pt idx="36">
                  <c:v>3400</c:v>
                </c:pt>
                <c:pt idx="37">
                  <c:v>3200</c:v>
                </c:pt>
                <c:pt idx="38">
                  <c:v>3250</c:v>
                </c:pt>
                <c:pt idx="39">
                  <c:v>3150</c:v>
                </c:pt>
                <c:pt idx="40">
                  <c:v>3125</c:v>
                </c:pt>
                <c:pt idx="41">
                  <c:v>2962.5</c:v>
                </c:pt>
                <c:pt idx="42">
                  <c:v>3000</c:v>
                </c:pt>
                <c:pt idx="43">
                  <c:v>3100</c:v>
                </c:pt>
                <c:pt idx="44">
                  <c:v>3175</c:v>
                </c:pt>
                <c:pt idx="45">
                  <c:v>3200</c:v>
                </c:pt>
                <c:pt idx="46">
                  <c:v>3150</c:v>
                </c:pt>
                <c:pt idx="47">
                  <c:v>3100</c:v>
                </c:pt>
                <c:pt idx="48">
                  <c:v>3050</c:v>
                </c:pt>
                <c:pt idx="49">
                  <c:v>3050</c:v>
                </c:pt>
                <c:pt idx="50">
                  <c:v>3050</c:v>
                </c:pt>
                <c:pt idx="51">
                  <c:v>3100</c:v>
                </c:pt>
                <c:pt idx="52">
                  <c:v>3425</c:v>
                </c:pt>
                <c:pt idx="53">
                  <c:v>3575</c:v>
                </c:pt>
                <c:pt idx="54">
                  <c:v>3800</c:v>
                </c:pt>
                <c:pt idx="55">
                  <c:v>3900</c:v>
                </c:pt>
                <c:pt idx="56">
                  <c:v>4000</c:v>
                </c:pt>
                <c:pt idx="57">
                  <c:v>3900</c:v>
                </c:pt>
                <c:pt idx="58">
                  <c:v>3600</c:v>
                </c:pt>
                <c:pt idx="59">
                  <c:v>3687.5</c:v>
                </c:pt>
                <c:pt idx="60">
                  <c:v>3850</c:v>
                </c:pt>
                <c:pt idx="61">
                  <c:v>3750</c:v>
                </c:pt>
                <c:pt idx="62">
                  <c:v>3862.5</c:v>
                </c:pt>
                <c:pt idx="63">
                  <c:v>4100</c:v>
                </c:pt>
                <c:pt idx="64">
                  <c:v>3900</c:v>
                </c:pt>
                <c:pt idx="65">
                  <c:v>3900</c:v>
                </c:pt>
                <c:pt idx="66">
                  <c:v>3806</c:v>
                </c:pt>
                <c:pt idx="67">
                  <c:v>3694</c:v>
                </c:pt>
                <c:pt idx="68">
                  <c:v>3550</c:v>
                </c:pt>
                <c:pt idx="69">
                  <c:v>3600</c:v>
                </c:pt>
                <c:pt idx="70">
                  <c:v>3525</c:v>
                </c:pt>
                <c:pt idx="71">
                  <c:v>3387.5</c:v>
                </c:pt>
                <c:pt idx="72">
                  <c:v>3337.5</c:v>
                </c:pt>
                <c:pt idx="73">
                  <c:v>3350</c:v>
                </c:pt>
                <c:pt idx="74">
                  <c:v>3350</c:v>
                </c:pt>
                <c:pt idx="75">
                  <c:v>3450</c:v>
                </c:pt>
                <c:pt idx="76">
                  <c:v>3400</c:v>
                </c:pt>
                <c:pt idx="77">
                  <c:v>3450</c:v>
                </c:pt>
                <c:pt idx="78">
                  <c:v>3475</c:v>
                </c:pt>
                <c:pt idx="79">
                  <c:v>3375</c:v>
                </c:pt>
                <c:pt idx="80">
                  <c:v>3387.5</c:v>
                </c:pt>
                <c:pt idx="81">
                  <c:v>3350</c:v>
                </c:pt>
                <c:pt idx="82">
                  <c:v>3275</c:v>
                </c:pt>
                <c:pt idx="83">
                  <c:v>3200</c:v>
                </c:pt>
                <c:pt idx="84">
                  <c:v>3200</c:v>
                </c:pt>
                <c:pt idx="85">
                  <c:v>3150</c:v>
                </c:pt>
                <c:pt idx="86">
                  <c:v>2900</c:v>
                </c:pt>
                <c:pt idx="87">
                  <c:v>2837.5</c:v>
                </c:pt>
                <c:pt idx="88">
                  <c:v>2775</c:v>
                </c:pt>
                <c:pt idx="89">
                  <c:v>2800</c:v>
                </c:pt>
                <c:pt idx="90">
                  <c:v>2925</c:v>
                </c:pt>
                <c:pt idx="91">
                  <c:v>2875</c:v>
                </c:pt>
                <c:pt idx="92">
                  <c:v>2800</c:v>
                </c:pt>
                <c:pt idx="93">
                  <c:v>2800</c:v>
                </c:pt>
                <c:pt idx="94">
                  <c:v>2925</c:v>
                </c:pt>
                <c:pt idx="95">
                  <c:v>3200</c:v>
                </c:pt>
                <c:pt idx="96">
                  <c:v>3250</c:v>
                </c:pt>
                <c:pt idx="97">
                  <c:v>3400</c:v>
                </c:pt>
                <c:pt idx="98">
                  <c:v>3400</c:v>
                </c:pt>
                <c:pt idx="99">
                  <c:v>3400</c:v>
                </c:pt>
                <c:pt idx="100">
                  <c:v>3350</c:v>
                </c:pt>
                <c:pt idx="101">
                  <c:v>3375</c:v>
                </c:pt>
                <c:pt idx="102">
                  <c:v>3400</c:v>
                </c:pt>
                <c:pt idx="103">
                  <c:v>3400</c:v>
                </c:pt>
                <c:pt idx="104">
                  <c:v>3425</c:v>
                </c:pt>
                <c:pt idx="105">
                  <c:v>3475</c:v>
                </c:pt>
                <c:pt idx="106">
                  <c:v>3450</c:v>
                </c:pt>
                <c:pt idx="107">
                  <c:v>3575</c:v>
                </c:pt>
                <c:pt idx="108">
                  <c:v>3600</c:v>
                </c:pt>
                <c:pt idx="109">
                  <c:v>3950</c:v>
                </c:pt>
                <c:pt idx="110">
                  <c:v>4087.5</c:v>
                </c:pt>
                <c:pt idx="111">
                  <c:v>5562.5</c:v>
                </c:pt>
                <c:pt idx="112">
                  <c:v>5225</c:v>
                </c:pt>
                <c:pt idx="113">
                  <c:v>4700</c:v>
                </c:pt>
                <c:pt idx="114">
                  <c:v>4775</c:v>
                </c:pt>
                <c:pt idx="115">
                  <c:v>4375</c:v>
                </c:pt>
                <c:pt idx="116">
                  <c:v>4375</c:v>
                </c:pt>
                <c:pt idx="117">
                  <c:v>4475</c:v>
                </c:pt>
                <c:pt idx="118">
                  <c:v>4550</c:v>
                </c:pt>
                <c:pt idx="119">
                  <c:v>4550</c:v>
                </c:pt>
                <c:pt idx="120">
                  <c:v>4650</c:v>
                </c:pt>
                <c:pt idx="121">
                  <c:v>4700</c:v>
                </c:pt>
                <c:pt idx="122">
                  <c:v>4687.5</c:v>
                </c:pt>
                <c:pt idx="123">
                  <c:v>4550</c:v>
                </c:pt>
                <c:pt idx="124">
                  <c:v>4550</c:v>
                </c:pt>
                <c:pt idx="125">
                  <c:v>4512.5</c:v>
                </c:pt>
                <c:pt idx="126">
                  <c:v>4650</c:v>
                </c:pt>
                <c:pt idx="127">
                  <c:v>4600</c:v>
                </c:pt>
                <c:pt idx="128">
                  <c:v>4700</c:v>
                </c:pt>
                <c:pt idx="129">
                  <c:v>4750</c:v>
                </c:pt>
                <c:pt idx="130">
                  <c:v>4775</c:v>
                </c:pt>
                <c:pt idx="131">
                  <c:v>4900</c:v>
                </c:pt>
                <c:pt idx="132">
                  <c:v>5000</c:v>
                </c:pt>
                <c:pt idx="133">
                  <c:v>5000</c:v>
                </c:pt>
                <c:pt idx="134">
                  <c:v>4975</c:v>
                </c:pt>
                <c:pt idx="135">
                  <c:v>4975</c:v>
                </c:pt>
                <c:pt idx="136">
                  <c:v>4800</c:v>
                </c:pt>
                <c:pt idx="137">
                  <c:v>4412.5</c:v>
                </c:pt>
                <c:pt idx="138">
                  <c:v>4200</c:v>
                </c:pt>
                <c:pt idx="139">
                  <c:v>4112.5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28032"/>
        <c:axId val="102532608"/>
      </c:lineChart>
      <c:catAx>
        <c:axId val="102428032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fr-FR"/>
          </a:p>
        </c:txPr>
        <c:crossAx val="102532608"/>
        <c:crosses val="autoZero"/>
        <c:auto val="1"/>
        <c:lblAlgn val="ctr"/>
        <c:lblOffset val="100"/>
        <c:tickLblSkip val="13"/>
        <c:tickMarkSkip val="26"/>
        <c:noMultiLvlLbl val="0"/>
      </c:catAx>
      <c:valAx>
        <c:axId val="102532608"/>
        <c:scaling>
          <c:orientation val="minMax"/>
          <c:max val="6000"/>
          <c:min val="100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428032"/>
        <c:crosses val="autoZero"/>
        <c:crossBetween val="between"/>
        <c:majorUnit val="10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43943080288694E-2"/>
          <c:y val="0.10878661087866109"/>
          <c:w val="0.88177445949245148"/>
          <c:h val="0.78661087866108792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3366FF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FF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numRef>
              <c:f>'Bdd Cheddar'!$A$242:$A$397</c:f>
              <c:numCache>
                <c:formatCode>General</c:formatCode>
                <c:ptCount val="156"/>
                <c:pt idx="13">
                  <c:v>2009</c:v>
                </c:pt>
                <c:pt idx="39">
                  <c:v>2010</c:v>
                </c:pt>
                <c:pt idx="65">
                  <c:v>2011</c:v>
                </c:pt>
                <c:pt idx="91">
                  <c:v>2012</c:v>
                </c:pt>
                <c:pt idx="117">
                  <c:v>2013</c:v>
                </c:pt>
                <c:pt idx="143">
                  <c:v>2014</c:v>
                </c:pt>
              </c:numCache>
            </c:numRef>
          </c:cat>
          <c:val>
            <c:numRef>
              <c:f>'Bdd Cheddar'!$F$242:$F$397</c:f>
              <c:numCache>
                <c:formatCode>#,##0</c:formatCode>
                <c:ptCount val="156"/>
                <c:pt idx="0">
                  <c:v>2750</c:v>
                </c:pt>
                <c:pt idx="1">
                  <c:v>2600</c:v>
                </c:pt>
                <c:pt idx="2">
                  <c:v>2450</c:v>
                </c:pt>
                <c:pt idx="3">
                  <c:v>2450</c:v>
                </c:pt>
                <c:pt idx="4">
                  <c:v>2450</c:v>
                </c:pt>
                <c:pt idx="5">
                  <c:v>2600</c:v>
                </c:pt>
                <c:pt idx="6">
                  <c:v>2400</c:v>
                </c:pt>
                <c:pt idx="7">
                  <c:v>2450</c:v>
                </c:pt>
                <c:pt idx="8">
                  <c:v>2550</c:v>
                </c:pt>
                <c:pt idx="9">
                  <c:v>2600</c:v>
                </c:pt>
                <c:pt idx="10">
                  <c:v>2575</c:v>
                </c:pt>
                <c:pt idx="11">
                  <c:v>2550</c:v>
                </c:pt>
                <c:pt idx="12">
                  <c:v>2600</c:v>
                </c:pt>
                <c:pt idx="13">
                  <c:v>2700</c:v>
                </c:pt>
                <c:pt idx="14">
                  <c:v>2700</c:v>
                </c:pt>
                <c:pt idx="15">
                  <c:v>2700</c:v>
                </c:pt>
                <c:pt idx="16">
                  <c:v>2750</c:v>
                </c:pt>
                <c:pt idx="17">
                  <c:v>2775</c:v>
                </c:pt>
                <c:pt idx="18">
                  <c:v>3100</c:v>
                </c:pt>
                <c:pt idx="19">
                  <c:v>3175</c:v>
                </c:pt>
                <c:pt idx="20">
                  <c:v>3250</c:v>
                </c:pt>
                <c:pt idx="21">
                  <c:v>3650</c:v>
                </c:pt>
                <c:pt idx="22">
                  <c:v>3875</c:v>
                </c:pt>
                <c:pt idx="23">
                  <c:v>4350</c:v>
                </c:pt>
                <c:pt idx="24">
                  <c:v>4400</c:v>
                </c:pt>
                <c:pt idx="25">
                  <c:v>4450</c:v>
                </c:pt>
                <c:pt idx="26">
                  <c:v>4250</c:v>
                </c:pt>
                <c:pt idx="27">
                  <c:v>4150</c:v>
                </c:pt>
                <c:pt idx="28">
                  <c:v>4025</c:v>
                </c:pt>
                <c:pt idx="29">
                  <c:v>4000</c:v>
                </c:pt>
                <c:pt idx="30">
                  <c:v>3800</c:v>
                </c:pt>
                <c:pt idx="31">
                  <c:v>3800</c:v>
                </c:pt>
                <c:pt idx="32">
                  <c:v>3850</c:v>
                </c:pt>
                <c:pt idx="33">
                  <c:v>3950</c:v>
                </c:pt>
                <c:pt idx="34">
                  <c:v>3975</c:v>
                </c:pt>
                <c:pt idx="35">
                  <c:v>4050</c:v>
                </c:pt>
                <c:pt idx="36">
                  <c:v>4000</c:v>
                </c:pt>
                <c:pt idx="37">
                  <c:v>3950</c:v>
                </c:pt>
                <c:pt idx="38">
                  <c:v>3950</c:v>
                </c:pt>
                <c:pt idx="39">
                  <c:v>3950</c:v>
                </c:pt>
                <c:pt idx="40">
                  <c:v>3950</c:v>
                </c:pt>
                <c:pt idx="41">
                  <c:v>3900</c:v>
                </c:pt>
                <c:pt idx="42">
                  <c:v>3900</c:v>
                </c:pt>
                <c:pt idx="43">
                  <c:v>3925</c:v>
                </c:pt>
                <c:pt idx="44">
                  <c:v>3975</c:v>
                </c:pt>
                <c:pt idx="45">
                  <c:v>3975</c:v>
                </c:pt>
                <c:pt idx="46">
                  <c:v>4050</c:v>
                </c:pt>
                <c:pt idx="47">
                  <c:v>4100</c:v>
                </c:pt>
                <c:pt idx="48">
                  <c:v>4150</c:v>
                </c:pt>
                <c:pt idx="49">
                  <c:v>4200</c:v>
                </c:pt>
                <c:pt idx="50">
                  <c:v>4200</c:v>
                </c:pt>
                <c:pt idx="51">
                  <c:v>4150</c:v>
                </c:pt>
                <c:pt idx="52">
                  <c:v>4350</c:v>
                </c:pt>
                <c:pt idx="53">
                  <c:v>4400</c:v>
                </c:pt>
                <c:pt idx="54">
                  <c:v>4400</c:v>
                </c:pt>
                <c:pt idx="55">
                  <c:v>4400</c:v>
                </c:pt>
                <c:pt idx="56">
                  <c:v>4450</c:v>
                </c:pt>
                <c:pt idx="57">
                  <c:v>4400</c:v>
                </c:pt>
                <c:pt idx="58">
                  <c:v>4400</c:v>
                </c:pt>
                <c:pt idx="59">
                  <c:v>4400</c:v>
                </c:pt>
                <c:pt idx="60">
                  <c:v>4450</c:v>
                </c:pt>
                <c:pt idx="61">
                  <c:v>4425</c:v>
                </c:pt>
                <c:pt idx="62">
                  <c:v>4575</c:v>
                </c:pt>
                <c:pt idx="63">
                  <c:v>4525</c:v>
                </c:pt>
                <c:pt idx="64">
                  <c:v>4450</c:v>
                </c:pt>
                <c:pt idx="65">
                  <c:v>4450</c:v>
                </c:pt>
                <c:pt idx="66">
                  <c:v>4472.5</c:v>
                </c:pt>
                <c:pt idx="67">
                  <c:v>4359</c:v>
                </c:pt>
                <c:pt idx="68">
                  <c:v>4450</c:v>
                </c:pt>
                <c:pt idx="69">
                  <c:v>4450</c:v>
                </c:pt>
                <c:pt idx="70">
                  <c:v>4300</c:v>
                </c:pt>
                <c:pt idx="71">
                  <c:v>4287.5</c:v>
                </c:pt>
                <c:pt idx="72">
                  <c:v>4187.5</c:v>
                </c:pt>
                <c:pt idx="73">
                  <c:v>3950</c:v>
                </c:pt>
                <c:pt idx="74">
                  <c:v>3875</c:v>
                </c:pt>
                <c:pt idx="75">
                  <c:v>4012.5</c:v>
                </c:pt>
                <c:pt idx="76">
                  <c:v>3937.5</c:v>
                </c:pt>
                <c:pt idx="77">
                  <c:v>3950</c:v>
                </c:pt>
                <c:pt idx="78">
                  <c:v>4087.5</c:v>
                </c:pt>
                <c:pt idx="79">
                  <c:v>4137.5</c:v>
                </c:pt>
                <c:pt idx="80">
                  <c:v>4037.5</c:v>
                </c:pt>
                <c:pt idx="81">
                  <c:v>4137.5</c:v>
                </c:pt>
                <c:pt idx="82">
                  <c:v>3950</c:v>
                </c:pt>
                <c:pt idx="83">
                  <c:v>3950</c:v>
                </c:pt>
                <c:pt idx="84">
                  <c:v>3950</c:v>
                </c:pt>
                <c:pt idx="85">
                  <c:v>3750</c:v>
                </c:pt>
                <c:pt idx="86">
                  <c:v>3650</c:v>
                </c:pt>
                <c:pt idx="87">
                  <c:v>3650</c:v>
                </c:pt>
                <c:pt idx="88">
                  <c:v>3600</c:v>
                </c:pt>
                <c:pt idx="89">
                  <c:v>3600</c:v>
                </c:pt>
                <c:pt idx="90">
                  <c:v>3600</c:v>
                </c:pt>
                <c:pt idx="91">
                  <c:v>3600</c:v>
                </c:pt>
                <c:pt idx="92">
                  <c:v>3600</c:v>
                </c:pt>
                <c:pt idx="93">
                  <c:v>3550</c:v>
                </c:pt>
                <c:pt idx="94">
                  <c:v>3550</c:v>
                </c:pt>
                <c:pt idx="95">
                  <c:v>3700</c:v>
                </c:pt>
                <c:pt idx="96">
                  <c:v>3750</c:v>
                </c:pt>
                <c:pt idx="97">
                  <c:v>3800</c:v>
                </c:pt>
                <c:pt idx="98">
                  <c:v>3900</c:v>
                </c:pt>
                <c:pt idx="99">
                  <c:v>3950</c:v>
                </c:pt>
                <c:pt idx="100">
                  <c:v>3950</c:v>
                </c:pt>
                <c:pt idx="101">
                  <c:v>3950</c:v>
                </c:pt>
                <c:pt idx="102">
                  <c:v>4000</c:v>
                </c:pt>
                <c:pt idx="103">
                  <c:v>4000</c:v>
                </c:pt>
                <c:pt idx="104">
                  <c:v>4000</c:v>
                </c:pt>
                <c:pt idx="105">
                  <c:v>4000</c:v>
                </c:pt>
                <c:pt idx="106">
                  <c:v>4000</c:v>
                </c:pt>
                <c:pt idx="107">
                  <c:v>4000</c:v>
                </c:pt>
                <c:pt idx="108">
                  <c:v>4050</c:v>
                </c:pt>
                <c:pt idx="109">
                  <c:v>4100</c:v>
                </c:pt>
                <c:pt idx="110">
                  <c:v>4350</c:v>
                </c:pt>
                <c:pt idx="111">
                  <c:v>4400</c:v>
                </c:pt>
                <c:pt idx="112">
                  <c:v>4600</c:v>
                </c:pt>
                <c:pt idx="113">
                  <c:v>4600</c:v>
                </c:pt>
                <c:pt idx="114">
                  <c:v>4600</c:v>
                </c:pt>
                <c:pt idx="115">
                  <c:v>4575</c:v>
                </c:pt>
                <c:pt idx="116">
                  <c:v>4400</c:v>
                </c:pt>
                <c:pt idx="117">
                  <c:v>4300</c:v>
                </c:pt>
                <c:pt idx="118">
                  <c:v>4375</c:v>
                </c:pt>
                <c:pt idx="119">
                  <c:v>4325</c:v>
                </c:pt>
                <c:pt idx="120">
                  <c:v>4400</c:v>
                </c:pt>
                <c:pt idx="121">
                  <c:v>4450</c:v>
                </c:pt>
                <c:pt idx="122">
                  <c:v>4450</c:v>
                </c:pt>
                <c:pt idx="123">
                  <c:v>4450</c:v>
                </c:pt>
                <c:pt idx="124">
                  <c:v>4450</c:v>
                </c:pt>
                <c:pt idx="125">
                  <c:v>4400</c:v>
                </c:pt>
                <c:pt idx="126">
                  <c:v>4550</c:v>
                </c:pt>
                <c:pt idx="127">
                  <c:v>4500</c:v>
                </c:pt>
                <c:pt idx="128">
                  <c:v>4750</c:v>
                </c:pt>
                <c:pt idx="129">
                  <c:v>4900</c:v>
                </c:pt>
                <c:pt idx="130">
                  <c:v>4900</c:v>
                </c:pt>
                <c:pt idx="131">
                  <c:v>4900</c:v>
                </c:pt>
                <c:pt idx="132">
                  <c:v>4900</c:v>
                </c:pt>
                <c:pt idx="133">
                  <c:v>5250</c:v>
                </c:pt>
                <c:pt idx="134">
                  <c:v>5200</c:v>
                </c:pt>
                <c:pt idx="135">
                  <c:v>5100</c:v>
                </c:pt>
                <c:pt idx="136">
                  <c:v>5100</c:v>
                </c:pt>
                <c:pt idx="137">
                  <c:v>4950</c:v>
                </c:pt>
                <c:pt idx="138">
                  <c:v>4800</c:v>
                </c:pt>
                <c:pt idx="139">
                  <c:v>4600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560896"/>
        <c:axId val="102562816"/>
      </c:lineChart>
      <c:catAx>
        <c:axId val="10256089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800" b="1"/>
            </a:pPr>
            <a:endParaRPr lang="fr-FR"/>
          </a:p>
        </c:txPr>
        <c:crossAx val="102562816"/>
        <c:crosses val="autoZero"/>
        <c:auto val="1"/>
        <c:lblAlgn val="ctr"/>
        <c:lblOffset val="0"/>
        <c:tickLblSkip val="13"/>
        <c:tickMarkSkip val="26"/>
        <c:noMultiLvlLbl val="0"/>
      </c:catAx>
      <c:valAx>
        <c:axId val="102562816"/>
        <c:scaling>
          <c:orientation val="minMax"/>
          <c:max val="6000"/>
          <c:min val="100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560896"/>
        <c:crosses val="autoZero"/>
        <c:crossBetween val="between"/>
        <c:majorUnit val="10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2987861811392E-2"/>
          <c:y val="0.1276768018018018"/>
          <c:w val="0.90821638655462189"/>
          <c:h val="0.76275487987987978"/>
        </c:manualLayout>
      </c:layout>
      <c:lineChart>
        <c:grouping val="standard"/>
        <c:varyColors val="0"/>
        <c:ser>
          <c:idx val="0"/>
          <c:order val="0"/>
          <c:tx>
            <c:v>Butter</c:v>
          </c:tx>
          <c:marker>
            <c:symbol val="none"/>
          </c:marker>
          <c:cat>
            <c:numRef>
              <c:f>'Bdd Beurre'!$A$293:$A$396</c:f>
              <c:numCache>
                <c:formatCode>General</c:formatCode>
                <c:ptCount val="104"/>
                <c:pt idx="13">
                  <c:v>2011</c:v>
                </c:pt>
                <c:pt idx="39">
                  <c:v>2012</c:v>
                </c:pt>
                <c:pt idx="65">
                  <c:v>2013</c:v>
                </c:pt>
                <c:pt idx="91">
                  <c:v>2014</c:v>
                </c:pt>
              </c:numCache>
            </c:numRef>
          </c:cat>
          <c:val>
            <c:numRef>
              <c:f>'Bdd Beurre'!$F$293:$F$396</c:f>
              <c:numCache>
                <c:formatCode>#,##0</c:formatCode>
                <c:ptCount val="104"/>
                <c:pt idx="0">
                  <c:v>4600</c:v>
                </c:pt>
                <c:pt idx="1">
                  <c:v>4650</c:v>
                </c:pt>
                <c:pt idx="2">
                  <c:v>4850</c:v>
                </c:pt>
                <c:pt idx="3">
                  <c:v>4800</c:v>
                </c:pt>
                <c:pt idx="4">
                  <c:v>4850</c:v>
                </c:pt>
                <c:pt idx="5">
                  <c:v>4900</c:v>
                </c:pt>
                <c:pt idx="6">
                  <c:v>4900</c:v>
                </c:pt>
                <c:pt idx="7">
                  <c:v>4800</c:v>
                </c:pt>
                <c:pt idx="8">
                  <c:v>4700</c:v>
                </c:pt>
                <c:pt idx="9">
                  <c:v>4700</c:v>
                </c:pt>
                <c:pt idx="10">
                  <c:v>4800</c:v>
                </c:pt>
                <c:pt idx="11">
                  <c:v>4800</c:v>
                </c:pt>
                <c:pt idx="12">
                  <c:v>4725</c:v>
                </c:pt>
                <c:pt idx="13">
                  <c:v>4675</c:v>
                </c:pt>
                <c:pt idx="14">
                  <c:v>4675</c:v>
                </c:pt>
                <c:pt idx="15">
                  <c:v>4550</c:v>
                </c:pt>
                <c:pt idx="16">
                  <c:v>4450</c:v>
                </c:pt>
                <c:pt idx="17">
                  <c:v>4400</c:v>
                </c:pt>
                <c:pt idx="18">
                  <c:v>4300</c:v>
                </c:pt>
                <c:pt idx="19">
                  <c:v>4100</c:v>
                </c:pt>
                <c:pt idx="20">
                  <c:v>4050</c:v>
                </c:pt>
                <c:pt idx="21">
                  <c:v>4100</c:v>
                </c:pt>
                <c:pt idx="22">
                  <c:v>3850</c:v>
                </c:pt>
                <c:pt idx="23">
                  <c:v>3800</c:v>
                </c:pt>
                <c:pt idx="24">
                  <c:v>3800</c:v>
                </c:pt>
                <c:pt idx="25">
                  <c:v>3775</c:v>
                </c:pt>
                <c:pt idx="26">
                  <c:v>3875</c:v>
                </c:pt>
                <c:pt idx="27">
                  <c:v>3950</c:v>
                </c:pt>
                <c:pt idx="28">
                  <c:v>3900</c:v>
                </c:pt>
                <c:pt idx="29">
                  <c:v>3900</c:v>
                </c:pt>
                <c:pt idx="30">
                  <c:v>3750</c:v>
                </c:pt>
                <c:pt idx="31">
                  <c:v>3650</c:v>
                </c:pt>
                <c:pt idx="32">
                  <c:v>3650</c:v>
                </c:pt>
                <c:pt idx="33">
                  <c:v>3700</c:v>
                </c:pt>
                <c:pt idx="34">
                  <c:v>3300</c:v>
                </c:pt>
                <c:pt idx="35">
                  <c:v>3200</c:v>
                </c:pt>
                <c:pt idx="36">
                  <c:v>3000</c:v>
                </c:pt>
                <c:pt idx="37">
                  <c:v>2950</c:v>
                </c:pt>
                <c:pt idx="38">
                  <c:v>3000</c:v>
                </c:pt>
                <c:pt idx="39">
                  <c:v>2850</c:v>
                </c:pt>
                <c:pt idx="40">
                  <c:v>2850</c:v>
                </c:pt>
                <c:pt idx="41">
                  <c:v>2800</c:v>
                </c:pt>
                <c:pt idx="42">
                  <c:v>2925</c:v>
                </c:pt>
                <c:pt idx="43">
                  <c:v>3100</c:v>
                </c:pt>
                <c:pt idx="44">
                  <c:v>3100</c:v>
                </c:pt>
                <c:pt idx="45">
                  <c:v>3250</c:v>
                </c:pt>
                <c:pt idx="46">
                  <c:v>3250</c:v>
                </c:pt>
                <c:pt idx="47">
                  <c:v>3250</c:v>
                </c:pt>
                <c:pt idx="48">
                  <c:v>3250</c:v>
                </c:pt>
                <c:pt idx="49">
                  <c:v>3250</c:v>
                </c:pt>
                <c:pt idx="50">
                  <c:v>3275</c:v>
                </c:pt>
                <c:pt idx="51">
                  <c:v>3300</c:v>
                </c:pt>
                <c:pt idx="52">
                  <c:v>3300</c:v>
                </c:pt>
                <c:pt idx="53">
                  <c:v>3350</c:v>
                </c:pt>
                <c:pt idx="54">
                  <c:v>3400</c:v>
                </c:pt>
                <c:pt idx="55">
                  <c:v>3500</c:v>
                </c:pt>
                <c:pt idx="56">
                  <c:v>3650</c:v>
                </c:pt>
                <c:pt idx="57">
                  <c:v>4000</c:v>
                </c:pt>
                <c:pt idx="58">
                  <c:v>4325</c:v>
                </c:pt>
                <c:pt idx="59">
                  <c:v>4525</c:v>
                </c:pt>
                <c:pt idx="60">
                  <c:v>4650</c:v>
                </c:pt>
                <c:pt idx="61">
                  <c:v>4400</c:v>
                </c:pt>
                <c:pt idx="62">
                  <c:v>4150</c:v>
                </c:pt>
                <c:pt idx="63">
                  <c:v>4100</c:v>
                </c:pt>
                <c:pt idx="64">
                  <c:v>4100</c:v>
                </c:pt>
                <c:pt idx="65">
                  <c:v>4087.5</c:v>
                </c:pt>
                <c:pt idx="66">
                  <c:v>4150</c:v>
                </c:pt>
                <c:pt idx="67">
                  <c:v>4150</c:v>
                </c:pt>
                <c:pt idx="68">
                  <c:v>4025</c:v>
                </c:pt>
                <c:pt idx="69">
                  <c:v>3925</c:v>
                </c:pt>
                <c:pt idx="70">
                  <c:v>3925</c:v>
                </c:pt>
                <c:pt idx="71">
                  <c:v>4025</c:v>
                </c:pt>
                <c:pt idx="72">
                  <c:v>4025</c:v>
                </c:pt>
                <c:pt idx="73">
                  <c:v>4125</c:v>
                </c:pt>
                <c:pt idx="74">
                  <c:v>4000</c:v>
                </c:pt>
                <c:pt idx="75">
                  <c:v>4000</c:v>
                </c:pt>
                <c:pt idx="76">
                  <c:v>4200</c:v>
                </c:pt>
                <c:pt idx="77">
                  <c:v>4350</c:v>
                </c:pt>
                <c:pt idx="78">
                  <c:v>4350</c:v>
                </c:pt>
                <c:pt idx="79">
                  <c:v>4400</c:v>
                </c:pt>
                <c:pt idx="80">
                  <c:v>4637.5</c:v>
                </c:pt>
                <c:pt idx="81">
                  <c:v>4712.5</c:v>
                </c:pt>
                <c:pt idx="82">
                  <c:v>4725</c:v>
                </c:pt>
                <c:pt idx="83">
                  <c:v>4775</c:v>
                </c:pt>
                <c:pt idx="84">
                  <c:v>4737.5</c:v>
                </c:pt>
                <c:pt idx="85">
                  <c:v>4150</c:v>
                </c:pt>
                <c:pt idx="86">
                  <c:v>4050</c:v>
                </c:pt>
                <c:pt idx="87">
                  <c:v>4050</c:v>
                </c:pt>
              </c:numCache>
            </c:numRef>
          </c:val>
          <c:smooth val="1"/>
        </c:ser>
        <c:ser>
          <c:idx val="1"/>
          <c:order val="1"/>
          <c:tx>
            <c:v>SMP</c:v>
          </c:tx>
          <c:marker>
            <c:symbol val="none"/>
          </c:marker>
          <c:cat>
            <c:numRef>
              <c:f>'Bdd Beurre'!$A$293:$A$396</c:f>
              <c:numCache>
                <c:formatCode>General</c:formatCode>
                <c:ptCount val="104"/>
                <c:pt idx="13">
                  <c:v>2011</c:v>
                </c:pt>
                <c:pt idx="39">
                  <c:v>2012</c:v>
                </c:pt>
                <c:pt idx="65">
                  <c:v>2013</c:v>
                </c:pt>
                <c:pt idx="91">
                  <c:v>2014</c:v>
                </c:pt>
              </c:numCache>
            </c:numRef>
          </c:cat>
          <c:val>
            <c:numRef>
              <c:f>'Bdd P0%'!$G$294:$G$397</c:f>
              <c:numCache>
                <c:formatCode>#,##0</c:formatCode>
                <c:ptCount val="104"/>
                <c:pt idx="0">
                  <c:v>3425</c:v>
                </c:pt>
                <c:pt idx="1">
                  <c:v>3575</c:v>
                </c:pt>
                <c:pt idx="2">
                  <c:v>3800</c:v>
                </c:pt>
                <c:pt idx="3">
                  <c:v>3900</c:v>
                </c:pt>
                <c:pt idx="4">
                  <c:v>4000</c:v>
                </c:pt>
                <c:pt idx="5">
                  <c:v>3900</c:v>
                </c:pt>
                <c:pt idx="6">
                  <c:v>3600</c:v>
                </c:pt>
                <c:pt idx="7">
                  <c:v>3687.5</c:v>
                </c:pt>
                <c:pt idx="8">
                  <c:v>3850</c:v>
                </c:pt>
                <c:pt idx="9">
                  <c:v>3750</c:v>
                </c:pt>
                <c:pt idx="10">
                  <c:v>3862.5</c:v>
                </c:pt>
                <c:pt idx="11">
                  <c:v>4100</c:v>
                </c:pt>
                <c:pt idx="12">
                  <c:v>3900</c:v>
                </c:pt>
                <c:pt idx="13">
                  <c:v>3900</c:v>
                </c:pt>
                <c:pt idx="14">
                  <c:v>3806</c:v>
                </c:pt>
                <c:pt idx="15">
                  <c:v>3694</c:v>
                </c:pt>
                <c:pt idx="16">
                  <c:v>3550</c:v>
                </c:pt>
                <c:pt idx="17">
                  <c:v>3600</c:v>
                </c:pt>
                <c:pt idx="18">
                  <c:v>3525</c:v>
                </c:pt>
                <c:pt idx="19">
                  <c:v>3387.5</c:v>
                </c:pt>
                <c:pt idx="20">
                  <c:v>3337.5</c:v>
                </c:pt>
                <c:pt idx="21">
                  <c:v>3350</c:v>
                </c:pt>
                <c:pt idx="22">
                  <c:v>3350</c:v>
                </c:pt>
                <c:pt idx="23">
                  <c:v>3450</c:v>
                </c:pt>
                <c:pt idx="24">
                  <c:v>3400</c:v>
                </c:pt>
                <c:pt idx="25">
                  <c:v>3450</c:v>
                </c:pt>
                <c:pt idx="26">
                  <c:v>3475</c:v>
                </c:pt>
                <c:pt idx="27">
                  <c:v>3375</c:v>
                </c:pt>
                <c:pt idx="28">
                  <c:v>3387.5</c:v>
                </c:pt>
                <c:pt idx="29">
                  <c:v>3350</c:v>
                </c:pt>
                <c:pt idx="30">
                  <c:v>3275</c:v>
                </c:pt>
                <c:pt idx="31">
                  <c:v>3200</c:v>
                </c:pt>
                <c:pt idx="32">
                  <c:v>3200</c:v>
                </c:pt>
                <c:pt idx="33">
                  <c:v>3150</c:v>
                </c:pt>
                <c:pt idx="34">
                  <c:v>2900</c:v>
                </c:pt>
                <c:pt idx="35">
                  <c:v>2837.5</c:v>
                </c:pt>
                <c:pt idx="36">
                  <c:v>2775</c:v>
                </c:pt>
                <c:pt idx="37">
                  <c:v>2800</c:v>
                </c:pt>
                <c:pt idx="38">
                  <c:v>2925</c:v>
                </c:pt>
                <c:pt idx="39">
                  <c:v>2875</c:v>
                </c:pt>
                <c:pt idx="40">
                  <c:v>2800</c:v>
                </c:pt>
                <c:pt idx="41">
                  <c:v>2800</c:v>
                </c:pt>
                <c:pt idx="42">
                  <c:v>2925</c:v>
                </c:pt>
                <c:pt idx="43">
                  <c:v>3200</c:v>
                </c:pt>
                <c:pt idx="44">
                  <c:v>3250</c:v>
                </c:pt>
                <c:pt idx="45">
                  <c:v>3400</c:v>
                </c:pt>
                <c:pt idx="46">
                  <c:v>3400</c:v>
                </c:pt>
                <c:pt idx="47">
                  <c:v>3400</c:v>
                </c:pt>
                <c:pt idx="48">
                  <c:v>3350</c:v>
                </c:pt>
                <c:pt idx="49">
                  <c:v>3375</c:v>
                </c:pt>
                <c:pt idx="50">
                  <c:v>3400</c:v>
                </c:pt>
                <c:pt idx="51">
                  <c:v>3400</c:v>
                </c:pt>
                <c:pt idx="52">
                  <c:v>3425</c:v>
                </c:pt>
                <c:pt idx="53">
                  <c:v>3475</c:v>
                </c:pt>
                <c:pt idx="54">
                  <c:v>3450</c:v>
                </c:pt>
                <c:pt idx="55">
                  <c:v>3575</c:v>
                </c:pt>
                <c:pt idx="56">
                  <c:v>3600</c:v>
                </c:pt>
                <c:pt idx="57">
                  <c:v>3950</c:v>
                </c:pt>
                <c:pt idx="58">
                  <c:v>4087.5</c:v>
                </c:pt>
                <c:pt idx="59">
                  <c:v>5562.5</c:v>
                </c:pt>
                <c:pt idx="60">
                  <c:v>5225</c:v>
                </c:pt>
                <c:pt idx="61">
                  <c:v>4700</c:v>
                </c:pt>
                <c:pt idx="62">
                  <c:v>4775</c:v>
                </c:pt>
                <c:pt idx="63">
                  <c:v>4375</c:v>
                </c:pt>
                <c:pt idx="64">
                  <c:v>4375</c:v>
                </c:pt>
                <c:pt idx="65">
                  <c:v>4475</c:v>
                </c:pt>
                <c:pt idx="66">
                  <c:v>4550</c:v>
                </c:pt>
                <c:pt idx="67">
                  <c:v>4550</c:v>
                </c:pt>
                <c:pt idx="68">
                  <c:v>4650</c:v>
                </c:pt>
                <c:pt idx="69">
                  <c:v>4700</c:v>
                </c:pt>
                <c:pt idx="70">
                  <c:v>4687.5</c:v>
                </c:pt>
                <c:pt idx="71">
                  <c:v>4550</c:v>
                </c:pt>
                <c:pt idx="72">
                  <c:v>4550</c:v>
                </c:pt>
                <c:pt idx="73">
                  <c:v>4512.5</c:v>
                </c:pt>
                <c:pt idx="74">
                  <c:v>4650</c:v>
                </c:pt>
                <c:pt idx="75">
                  <c:v>4600</c:v>
                </c:pt>
                <c:pt idx="76">
                  <c:v>4700</c:v>
                </c:pt>
                <c:pt idx="77">
                  <c:v>4750</c:v>
                </c:pt>
                <c:pt idx="78">
                  <c:v>4775</c:v>
                </c:pt>
                <c:pt idx="79">
                  <c:v>4900</c:v>
                </c:pt>
                <c:pt idx="80">
                  <c:v>5000</c:v>
                </c:pt>
                <c:pt idx="81">
                  <c:v>5000</c:v>
                </c:pt>
                <c:pt idx="82">
                  <c:v>4975</c:v>
                </c:pt>
                <c:pt idx="83">
                  <c:v>4975</c:v>
                </c:pt>
                <c:pt idx="84">
                  <c:v>4800</c:v>
                </c:pt>
                <c:pt idx="85">
                  <c:v>4412.5</c:v>
                </c:pt>
                <c:pt idx="86">
                  <c:v>4200</c:v>
                </c:pt>
                <c:pt idx="87">
                  <c:v>4112.5</c:v>
                </c:pt>
              </c:numCache>
            </c:numRef>
          </c:val>
          <c:smooth val="1"/>
        </c:ser>
        <c:ser>
          <c:idx val="2"/>
          <c:order val="2"/>
          <c:tx>
            <c:v>WMP</c:v>
          </c:tx>
          <c:marker>
            <c:symbol val="none"/>
          </c:marker>
          <c:cat>
            <c:numRef>
              <c:f>'Bdd Beurre'!$A$293:$A$396</c:f>
              <c:numCache>
                <c:formatCode>General</c:formatCode>
                <c:ptCount val="104"/>
                <c:pt idx="13">
                  <c:v>2011</c:v>
                </c:pt>
                <c:pt idx="39">
                  <c:v>2012</c:v>
                </c:pt>
                <c:pt idx="65">
                  <c:v>2013</c:v>
                </c:pt>
                <c:pt idx="91">
                  <c:v>2014</c:v>
                </c:pt>
              </c:numCache>
            </c:numRef>
          </c:cat>
          <c:val>
            <c:numRef>
              <c:f>'Bdd P26%'!$G$294:$G$397</c:f>
              <c:numCache>
                <c:formatCode>#,##0</c:formatCode>
                <c:ptCount val="104"/>
                <c:pt idx="0">
                  <c:v>3737.5</c:v>
                </c:pt>
                <c:pt idx="1">
                  <c:v>3862.5</c:v>
                </c:pt>
                <c:pt idx="2">
                  <c:v>4087.5</c:v>
                </c:pt>
                <c:pt idx="3">
                  <c:v>4250</c:v>
                </c:pt>
                <c:pt idx="4">
                  <c:v>4625</c:v>
                </c:pt>
                <c:pt idx="5">
                  <c:v>4650</c:v>
                </c:pt>
                <c:pt idx="6">
                  <c:v>4500</c:v>
                </c:pt>
                <c:pt idx="7">
                  <c:v>4100</c:v>
                </c:pt>
                <c:pt idx="8">
                  <c:v>4125</c:v>
                </c:pt>
                <c:pt idx="9">
                  <c:v>4050</c:v>
                </c:pt>
                <c:pt idx="10">
                  <c:v>4100</c:v>
                </c:pt>
                <c:pt idx="11">
                  <c:v>3925</c:v>
                </c:pt>
                <c:pt idx="12">
                  <c:v>3950</c:v>
                </c:pt>
                <c:pt idx="13">
                  <c:v>3862.5</c:v>
                </c:pt>
                <c:pt idx="14">
                  <c:v>3787</c:v>
                </c:pt>
                <c:pt idx="15">
                  <c:v>3638.5</c:v>
                </c:pt>
                <c:pt idx="16">
                  <c:v>3529.5</c:v>
                </c:pt>
                <c:pt idx="17">
                  <c:v>3700</c:v>
                </c:pt>
                <c:pt idx="18">
                  <c:v>3487.5</c:v>
                </c:pt>
                <c:pt idx="19">
                  <c:v>3450</c:v>
                </c:pt>
                <c:pt idx="20">
                  <c:v>3425</c:v>
                </c:pt>
                <c:pt idx="21">
                  <c:v>3500</c:v>
                </c:pt>
                <c:pt idx="22">
                  <c:v>3600</c:v>
                </c:pt>
                <c:pt idx="23">
                  <c:v>3575</c:v>
                </c:pt>
                <c:pt idx="24">
                  <c:v>3625</c:v>
                </c:pt>
                <c:pt idx="25">
                  <c:v>3675</c:v>
                </c:pt>
                <c:pt idx="26">
                  <c:v>3637.5</c:v>
                </c:pt>
                <c:pt idx="27">
                  <c:v>3600</c:v>
                </c:pt>
                <c:pt idx="28">
                  <c:v>3600</c:v>
                </c:pt>
                <c:pt idx="29">
                  <c:v>3550</c:v>
                </c:pt>
                <c:pt idx="30">
                  <c:v>3525</c:v>
                </c:pt>
                <c:pt idx="31">
                  <c:v>3512.5</c:v>
                </c:pt>
                <c:pt idx="32">
                  <c:v>3450</c:v>
                </c:pt>
                <c:pt idx="33">
                  <c:v>3412.5</c:v>
                </c:pt>
                <c:pt idx="34">
                  <c:v>3175</c:v>
                </c:pt>
                <c:pt idx="35">
                  <c:v>3075</c:v>
                </c:pt>
                <c:pt idx="36">
                  <c:v>2925</c:v>
                </c:pt>
                <c:pt idx="37">
                  <c:v>2750</c:v>
                </c:pt>
                <c:pt idx="38">
                  <c:v>2850</c:v>
                </c:pt>
                <c:pt idx="39">
                  <c:v>2950</c:v>
                </c:pt>
                <c:pt idx="40">
                  <c:v>2800</c:v>
                </c:pt>
                <c:pt idx="41">
                  <c:v>2837.5</c:v>
                </c:pt>
                <c:pt idx="42">
                  <c:v>2900</c:v>
                </c:pt>
                <c:pt idx="43">
                  <c:v>3125</c:v>
                </c:pt>
                <c:pt idx="44">
                  <c:v>3150</c:v>
                </c:pt>
                <c:pt idx="45">
                  <c:v>3237.5</c:v>
                </c:pt>
                <c:pt idx="46">
                  <c:v>3300</c:v>
                </c:pt>
                <c:pt idx="47">
                  <c:v>3300</c:v>
                </c:pt>
                <c:pt idx="48">
                  <c:v>3375</c:v>
                </c:pt>
                <c:pt idx="49">
                  <c:v>3375</c:v>
                </c:pt>
                <c:pt idx="50">
                  <c:v>3375</c:v>
                </c:pt>
                <c:pt idx="51">
                  <c:v>3300</c:v>
                </c:pt>
                <c:pt idx="52">
                  <c:v>3325</c:v>
                </c:pt>
                <c:pt idx="53">
                  <c:v>3350</c:v>
                </c:pt>
                <c:pt idx="54">
                  <c:v>3375</c:v>
                </c:pt>
                <c:pt idx="55">
                  <c:v>3475</c:v>
                </c:pt>
                <c:pt idx="56">
                  <c:v>3600</c:v>
                </c:pt>
                <c:pt idx="57">
                  <c:v>4100</c:v>
                </c:pt>
                <c:pt idx="58">
                  <c:v>4950</c:v>
                </c:pt>
                <c:pt idx="59">
                  <c:v>5500</c:v>
                </c:pt>
                <c:pt idx="60">
                  <c:v>5600</c:v>
                </c:pt>
                <c:pt idx="61">
                  <c:v>5375</c:v>
                </c:pt>
                <c:pt idx="62">
                  <c:v>5262.5</c:v>
                </c:pt>
                <c:pt idx="63">
                  <c:v>4950</c:v>
                </c:pt>
                <c:pt idx="64">
                  <c:v>4750</c:v>
                </c:pt>
                <c:pt idx="65">
                  <c:v>4850</c:v>
                </c:pt>
                <c:pt idx="66">
                  <c:v>4912.5</c:v>
                </c:pt>
                <c:pt idx="67">
                  <c:v>4912.5</c:v>
                </c:pt>
                <c:pt idx="68">
                  <c:v>4950</c:v>
                </c:pt>
                <c:pt idx="69">
                  <c:v>5000</c:v>
                </c:pt>
                <c:pt idx="70">
                  <c:v>5012.5</c:v>
                </c:pt>
                <c:pt idx="71">
                  <c:v>5025</c:v>
                </c:pt>
                <c:pt idx="72">
                  <c:v>5025</c:v>
                </c:pt>
                <c:pt idx="73">
                  <c:v>5125</c:v>
                </c:pt>
                <c:pt idx="74">
                  <c:v>4962.5</c:v>
                </c:pt>
                <c:pt idx="75">
                  <c:v>4950</c:v>
                </c:pt>
                <c:pt idx="76">
                  <c:v>5000</c:v>
                </c:pt>
                <c:pt idx="77">
                  <c:v>5137.5</c:v>
                </c:pt>
                <c:pt idx="78">
                  <c:v>5137.5</c:v>
                </c:pt>
                <c:pt idx="79">
                  <c:v>5137.5</c:v>
                </c:pt>
                <c:pt idx="80">
                  <c:v>5150</c:v>
                </c:pt>
                <c:pt idx="81">
                  <c:v>5125</c:v>
                </c:pt>
                <c:pt idx="82">
                  <c:v>5100</c:v>
                </c:pt>
                <c:pt idx="83">
                  <c:v>4925</c:v>
                </c:pt>
                <c:pt idx="84">
                  <c:v>4725</c:v>
                </c:pt>
                <c:pt idx="85">
                  <c:v>4362.5</c:v>
                </c:pt>
                <c:pt idx="86">
                  <c:v>4337.5</c:v>
                </c:pt>
                <c:pt idx="87">
                  <c:v>4187.5</c:v>
                </c:pt>
              </c:numCache>
            </c:numRef>
          </c:val>
          <c:smooth val="1"/>
        </c:ser>
        <c:ser>
          <c:idx val="3"/>
          <c:order val="3"/>
          <c:tx>
            <c:v>Cheddar cheese</c:v>
          </c:tx>
          <c:marker>
            <c:symbol val="none"/>
          </c:marker>
          <c:cat>
            <c:numRef>
              <c:f>'Bdd Beurre'!$A$293:$A$396</c:f>
              <c:numCache>
                <c:formatCode>General</c:formatCode>
                <c:ptCount val="104"/>
                <c:pt idx="13">
                  <c:v>2011</c:v>
                </c:pt>
                <c:pt idx="39">
                  <c:v>2012</c:v>
                </c:pt>
                <c:pt idx="65">
                  <c:v>2013</c:v>
                </c:pt>
                <c:pt idx="91">
                  <c:v>2014</c:v>
                </c:pt>
              </c:numCache>
            </c:numRef>
          </c:cat>
          <c:val>
            <c:numRef>
              <c:f>'Bdd Cheddar'!$F$294:$F$397</c:f>
              <c:numCache>
                <c:formatCode>#,##0</c:formatCode>
                <c:ptCount val="104"/>
                <c:pt idx="0">
                  <c:v>4350</c:v>
                </c:pt>
                <c:pt idx="1">
                  <c:v>4400</c:v>
                </c:pt>
                <c:pt idx="2">
                  <c:v>4400</c:v>
                </c:pt>
                <c:pt idx="3">
                  <c:v>4400</c:v>
                </c:pt>
                <c:pt idx="4">
                  <c:v>4450</c:v>
                </c:pt>
                <c:pt idx="5">
                  <c:v>4400</c:v>
                </c:pt>
                <c:pt idx="6">
                  <c:v>4400</c:v>
                </c:pt>
                <c:pt idx="7">
                  <c:v>4400</c:v>
                </c:pt>
                <c:pt idx="8">
                  <c:v>4450</c:v>
                </c:pt>
                <c:pt idx="9">
                  <c:v>4425</c:v>
                </c:pt>
                <c:pt idx="10">
                  <c:v>4575</c:v>
                </c:pt>
                <c:pt idx="11">
                  <c:v>4525</c:v>
                </c:pt>
                <c:pt idx="12">
                  <c:v>4450</c:v>
                </c:pt>
                <c:pt idx="13">
                  <c:v>4450</c:v>
                </c:pt>
                <c:pt idx="14">
                  <c:v>4472.5</c:v>
                </c:pt>
                <c:pt idx="15">
                  <c:v>4359</c:v>
                </c:pt>
                <c:pt idx="16">
                  <c:v>4450</c:v>
                </c:pt>
                <c:pt idx="17">
                  <c:v>4450</c:v>
                </c:pt>
                <c:pt idx="18">
                  <c:v>4300</c:v>
                </c:pt>
                <c:pt idx="19">
                  <c:v>4287.5</c:v>
                </c:pt>
                <c:pt idx="20">
                  <c:v>4187.5</c:v>
                </c:pt>
                <c:pt idx="21">
                  <c:v>3950</c:v>
                </c:pt>
                <c:pt idx="22">
                  <c:v>3875</c:v>
                </c:pt>
                <c:pt idx="23">
                  <c:v>4012.5</c:v>
                </c:pt>
                <c:pt idx="24">
                  <c:v>3937.5</c:v>
                </c:pt>
                <c:pt idx="25">
                  <c:v>3950</c:v>
                </c:pt>
                <c:pt idx="26">
                  <c:v>4087.5</c:v>
                </c:pt>
                <c:pt idx="27">
                  <c:v>4137.5</c:v>
                </c:pt>
                <c:pt idx="28">
                  <c:v>4037.5</c:v>
                </c:pt>
                <c:pt idx="29">
                  <c:v>4137.5</c:v>
                </c:pt>
                <c:pt idx="30">
                  <c:v>3950</c:v>
                </c:pt>
                <c:pt idx="31">
                  <c:v>3950</c:v>
                </c:pt>
                <c:pt idx="32">
                  <c:v>3950</c:v>
                </c:pt>
                <c:pt idx="33">
                  <c:v>3750</c:v>
                </c:pt>
                <c:pt idx="34">
                  <c:v>3650</c:v>
                </c:pt>
                <c:pt idx="35">
                  <c:v>3650</c:v>
                </c:pt>
                <c:pt idx="36">
                  <c:v>3600</c:v>
                </c:pt>
                <c:pt idx="37">
                  <c:v>3600</c:v>
                </c:pt>
                <c:pt idx="38">
                  <c:v>3600</c:v>
                </c:pt>
                <c:pt idx="39">
                  <c:v>3600</c:v>
                </c:pt>
                <c:pt idx="40">
                  <c:v>3600</c:v>
                </c:pt>
                <c:pt idx="41">
                  <c:v>3550</c:v>
                </c:pt>
                <c:pt idx="42">
                  <c:v>3550</c:v>
                </c:pt>
                <c:pt idx="43">
                  <c:v>3700</c:v>
                </c:pt>
                <c:pt idx="44">
                  <c:v>3750</c:v>
                </c:pt>
                <c:pt idx="45">
                  <c:v>3800</c:v>
                </c:pt>
                <c:pt idx="46">
                  <c:v>3900</c:v>
                </c:pt>
                <c:pt idx="47">
                  <c:v>3950</c:v>
                </c:pt>
                <c:pt idx="48">
                  <c:v>3950</c:v>
                </c:pt>
                <c:pt idx="49">
                  <c:v>3950</c:v>
                </c:pt>
                <c:pt idx="50">
                  <c:v>4000</c:v>
                </c:pt>
                <c:pt idx="51">
                  <c:v>4000</c:v>
                </c:pt>
                <c:pt idx="52">
                  <c:v>4000</c:v>
                </c:pt>
                <c:pt idx="53">
                  <c:v>4000</c:v>
                </c:pt>
                <c:pt idx="54">
                  <c:v>4000</c:v>
                </c:pt>
                <c:pt idx="55">
                  <c:v>4000</c:v>
                </c:pt>
                <c:pt idx="56">
                  <c:v>4050</c:v>
                </c:pt>
                <c:pt idx="57">
                  <c:v>4100</c:v>
                </c:pt>
                <c:pt idx="58">
                  <c:v>4350</c:v>
                </c:pt>
                <c:pt idx="59">
                  <c:v>4400</c:v>
                </c:pt>
                <c:pt idx="60">
                  <c:v>4600</c:v>
                </c:pt>
                <c:pt idx="61">
                  <c:v>4600</c:v>
                </c:pt>
                <c:pt idx="62">
                  <c:v>4600</c:v>
                </c:pt>
                <c:pt idx="63">
                  <c:v>4575</c:v>
                </c:pt>
                <c:pt idx="64">
                  <c:v>4400</c:v>
                </c:pt>
                <c:pt idx="65">
                  <c:v>4300</c:v>
                </c:pt>
                <c:pt idx="66">
                  <c:v>4375</c:v>
                </c:pt>
                <c:pt idx="67">
                  <c:v>4325</c:v>
                </c:pt>
                <c:pt idx="68">
                  <c:v>4400</c:v>
                </c:pt>
                <c:pt idx="69">
                  <c:v>4450</c:v>
                </c:pt>
                <c:pt idx="70">
                  <c:v>4450</c:v>
                </c:pt>
                <c:pt idx="71">
                  <c:v>4450</c:v>
                </c:pt>
                <c:pt idx="72">
                  <c:v>4450</c:v>
                </c:pt>
                <c:pt idx="73">
                  <c:v>4400</c:v>
                </c:pt>
                <c:pt idx="74">
                  <c:v>4550</c:v>
                </c:pt>
                <c:pt idx="75">
                  <c:v>4500</c:v>
                </c:pt>
                <c:pt idx="76">
                  <c:v>4750</c:v>
                </c:pt>
                <c:pt idx="77">
                  <c:v>4900</c:v>
                </c:pt>
                <c:pt idx="78">
                  <c:v>4900</c:v>
                </c:pt>
                <c:pt idx="79">
                  <c:v>4900</c:v>
                </c:pt>
                <c:pt idx="80">
                  <c:v>4900</c:v>
                </c:pt>
                <c:pt idx="81">
                  <c:v>5250</c:v>
                </c:pt>
                <c:pt idx="82">
                  <c:v>5200</c:v>
                </c:pt>
                <c:pt idx="83">
                  <c:v>5100</c:v>
                </c:pt>
                <c:pt idx="84">
                  <c:v>5100</c:v>
                </c:pt>
                <c:pt idx="85">
                  <c:v>4950</c:v>
                </c:pt>
                <c:pt idx="86">
                  <c:v>4800</c:v>
                </c:pt>
                <c:pt idx="87">
                  <c:v>4600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4560"/>
        <c:axId val="103316096"/>
      </c:lineChart>
      <c:catAx>
        <c:axId val="1033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103316096"/>
        <c:crosses val="autoZero"/>
        <c:auto val="1"/>
        <c:lblAlgn val="ctr"/>
        <c:lblOffset val="100"/>
        <c:tickLblSkip val="1"/>
        <c:tickMarkSkip val="26"/>
        <c:noMultiLvlLbl val="0"/>
      </c:catAx>
      <c:valAx>
        <c:axId val="103316096"/>
        <c:scaling>
          <c:orientation val="minMax"/>
          <c:max val="6000"/>
          <c:min val="1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b="0">
                    <a:latin typeface="Arial" panose="020B0604020202020204" pitchFamily="34" charset="0"/>
                    <a:cs typeface="Arial" panose="020B0604020202020204" pitchFamily="34" charset="0"/>
                  </a:rPr>
                  <a:t>USD per</a:t>
                </a:r>
                <a:r>
                  <a:rPr lang="fr-FR" b="0" baseline="0">
                    <a:latin typeface="Arial" panose="020B0604020202020204" pitchFamily="34" charset="0"/>
                    <a:cs typeface="Arial" panose="020B0604020202020204" pitchFamily="34" charset="0"/>
                  </a:rPr>
                  <a:t> tonne</a:t>
                </a:r>
                <a:endParaRPr lang="fr-FR" b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0022522522522396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fr-FR"/>
          </a:p>
        </c:txPr>
        <c:crossAx val="10331456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18823260971055089"/>
          <c:y val="0.75299849849849854"/>
          <c:w val="0.68393125583566761"/>
          <c:h val="0.14326463963963965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340659340659338E-2"/>
          <c:y val="0.10526360875654792"/>
          <c:w val="0.93186813186813189"/>
          <c:h val="0.7631611634849724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'!$B$60:$J$60</c:f>
              <c:numCache>
                <c:formatCode>0.0</c:formatCode>
                <c:ptCount val="9"/>
                <c:pt idx="0">
                  <c:v>14.637</c:v>
                </c:pt>
                <c:pt idx="1">
                  <c:v>15.173</c:v>
                </c:pt>
                <c:pt idx="2">
                  <c:v>15.9</c:v>
                </c:pt>
                <c:pt idx="3">
                  <c:v>15.6</c:v>
                </c:pt>
                <c:pt idx="4">
                  <c:v>16.954999999999998</c:v>
                </c:pt>
                <c:pt idx="5">
                  <c:v>17.143000000000001</c:v>
                </c:pt>
                <c:pt idx="6">
                  <c:v>18.899999999999999</c:v>
                </c:pt>
                <c:pt idx="7">
                  <c:v>20.5</c:v>
                </c:pt>
                <c:pt idx="8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338944"/>
        <c:axId val="84344832"/>
        <c:axId val="0"/>
      </c:bar3DChart>
      <c:catAx>
        <c:axId val="843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434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344832"/>
        <c:scaling>
          <c:orientation val="minMax"/>
          <c:max val="22"/>
          <c:min val="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4338944"/>
        <c:crosses val="autoZero"/>
        <c:crossBetween val="between"/>
        <c:majorUnit val="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762522478481758E-2"/>
          <c:y val="0.10619469026548672"/>
          <c:w val="0.93171906374658386"/>
          <c:h val="0.761063591208325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'Production annuelle'!$N$1:$V$1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'Production annuelle'!$N$2:$V$2</c:f>
              <c:numCache>
                <c:formatCode>#\ ##0</c:formatCode>
                <c:ptCount val="9"/>
                <c:pt idx="0">
                  <c:v>10026</c:v>
                </c:pt>
                <c:pt idx="1">
                  <c:v>10867</c:v>
                </c:pt>
                <c:pt idx="2">
                  <c:v>11279</c:v>
                </c:pt>
                <c:pt idx="3">
                  <c:v>11255</c:v>
                </c:pt>
                <c:pt idx="4">
                  <c:v>11583</c:v>
                </c:pt>
                <c:pt idx="5">
                  <c:v>11916</c:v>
                </c:pt>
                <c:pt idx="6">
                  <c:v>13802</c:v>
                </c:pt>
                <c:pt idx="7">
                  <c:v>15977.8</c:v>
                </c:pt>
                <c:pt idx="8" formatCode="0.00">
                  <c:v>15990.106325987221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387328"/>
        <c:axId val="84388864"/>
        <c:axId val="0"/>
      </c:bar3DChart>
      <c:catAx>
        <c:axId val="8438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438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388864"/>
        <c:scaling>
          <c:orientation val="minMax"/>
          <c:max val="22000"/>
          <c:min val="6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4387328"/>
        <c:crosses val="autoZero"/>
        <c:crossBetween val="between"/>
        <c:majorUnit val="40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5187756941046107E-2"/>
          <c:y val="0.10666712963163903"/>
          <c:w val="0.93156933716485835"/>
          <c:h val="0.7600032986254280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'!$B$62:$J$62</c:f>
              <c:numCache>
                <c:formatCode>General</c:formatCode>
                <c:ptCount val="9"/>
                <c:pt idx="0" formatCode="0.0">
                  <c:v>25.4</c:v>
                </c:pt>
                <c:pt idx="1">
                  <c:v>26.7</c:v>
                </c:pt>
                <c:pt idx="2" formatCode="0.0">
                  <c:v>27.6</c:v>
                </c:pt>
                <c:pt idx="3" formatCode="0.0">
                  <c:v>28.4</c:v>
                </c:pt>
                <c:pt idx="4" formatCode="0.0">
                  <c:v>30</c:v>
                </c:pt>
                <c:pt idx="5" formatCode="0.0">
                  <c:v>31.6</c:v>
                </c:pt>
                <c:pt idx="6" formatCode="0.0">
                  <c:v>32.9</c:v>
                </c:pt>
                <c:pt idx="7" formatCode="0.0">
                  <c:v>33.700000000000003</c:v>
                </c:pt>
                <c:pt idx="8" formatCode="0.0">
                  <c:v>34.778400000000005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605376"/>
        <c:axId val="85611264"/>
        <c:axId val="0"/>
      </c:bar3DChart>
      <c:catAx>
        <c:axId val="8560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61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611264"/>
        <c:scaling>
          <c:orientation val="minMax"/>
          <c:max val="35"/>
          <c:min val="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60537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471429600845782E-2"/>
          <c:y val="0.10572687224669604"/>
          <c:w val="0.93171906374658386"/>
          <c:h val="0.76211453744493396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'!$B$51:$J$51</c:f>
              <c:numCache>
                <c:formatCode>General</c:formatCode>
                <c:ptCount val="9"/>
                <c:pt idx="0">
                  <c:v>31.1</c:v>
                </c:pt>
                <c:pt idx="1">
                  <c:v>31.3</c:v>
                </c:pt>
                <c:pt idx="2">
                  <c:v>32.200000000000003</c:v>
                </c:pt>
                <c:pt idx="3" formatCode="0.0">
                  <c:v>32.5</c:v>
                </c:pt>
                <c:pt idx="4" formatCode="0.0">
                  <c:v>32.6</c:v>
                </c:pt>
                <c:pt idx="5" formatCode="0.0">
                  <c:v>31.9</c:v>
                </c:pt>
                <c:pt idx="6" formatCode="0.0">
                  <c:v>31.6</c:v>
                </c:pt>
                <c:pt idx="7" formatCode="0.0">
                  <c:v>31.9</c:v>
                </c:pt>
                <c:pt idx="8" formatCode="0.0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641856"/>
        <c:axId val="85074304"/>
        <c:axId val="0"/>
      </c:bar3DChart>
      <c:catAx>
        <c:axId val="856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07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074304"/>
        <c:scaling>
          <c:orientation val="minMax"/>
          <c:max val="34"/>
          <c:min val="2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64185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55556761190888E-2"/>
          <c:y val="0.10810858367021955"/>
          <c:w val="0.93333535880069185"/>
          <c:h val="0.7567600856915368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33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'!$B$66:$J$66</c:f>
              <c:numCache>
                <c:formatCode>0.0</c:formatCode>
                <c:ptCount val="9"/>
                <c:pt idx="0">
                  <c:v>27.5</c:v>
                </c:pt>
                <c:pt idx="1">
                  <c:v>31.9</c:v>
                </c:pt>
                <c:pt idx="2">
                  <c:v>35.299999999999997</c:v>
                </c:pt>
                <c:pt idx="3">
                  <c:v>35.6</c:v>
                </c:pt>
                <c:pt idx="4">
                  <c:v>35.200000000000003</c:v>
                </c:pt>
                <c:pt idx="5">
                  <c:v>35.799999999999997</c:v>
                </c:pt>
                <c:pt idx="6">
                  <c:v>36.6</c:v>
                </c:pt>
                <c:pt idx="7">
                  <c:v>37.4</c:v>
                </c:pt>
                <c:pt idx="8">
                  <c:v>35.299999999999997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183296"/>
        <c:axId val="102184832"/>
        <c:axId val="0"/>
      </c:bar3DChart>
      <c:catAx>
        <c:axId val="10218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18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184832"/>
        <c:scaling>
          <c:orientation val="minMax"/>
          <c:max val="40"/>
          <c:min val="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18329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3991031390134535E-2"/>
          <c:y val="0.10762355403840132"/>
          <c:w val="0.91479820627802688"/>
          <c:h val="0.75784919302040932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3366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" sourceLinked="0"/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'Prod-Ech restreint '!$B$4:$J$4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 (e)</c:v>
                </c:pt>
              </c:strCache>
            </c:strRef>
          </c:cat>
          <c:val>
            <c:numRef>
              <c:f>'Prod-Ech restreint '!$B$11:$J$11</c:f>
              <c:numCache>
                <c:formatCode>General</c:formatCode>
                <c:ptCount val="9"/>
                <c:pt idx="0">
                  <c:v>95.1</c:v>
                </c:pt>
                <c:pt idx="1">
                  <c:v>99.9</c:v>
                </c:pt>
                <c:pt idx="2" formatCode="0.0">
                  <c:v>107.9</c:v>
                </c:pt>
                <c:pt idx="3" formatCode="0.0">
                  <c:v>112.2</c:v>
                </c:pt>
                <c:pt idx="4" formatCode="0.0">
                  <c:v>116.4</c:v>
                </c:pt>
                <c:pt idx="5" formatCode="0.0">
                  <c:v>121.8</c:v>
                </c:pt>
                <c:pt idx="6" formatCode="0.0">
                  <c:v>127.3</c:v>
                </c:pt>
                <c:pt idx="7" formatCode="0.0">
                  <c:v>133.5</c:v>
                </c:pt>
                <c:pt idx="8" formatCode="0.0">
                  <c:v>140.6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255616"/>
        <c:axId val="102265600"/>
        <c:axId val="0"/>
      </c:bar3DChart>
      <c:catAx>
        <c:axId val="1022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265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265600"/>
        <c:scaling>
          <c:orientation val="minMax"/>
          <c:max val="150"/>
          <c:min val="9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02255616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5405405405406"/>
          <c:y val="0.13333391203954878"/>
          <c:w val="0.78040540540540537"/>
          <c:h val="0.76000329862542804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996633"/>
              </a:solidFill>
              <a:prstDash val="solid"/>
            </a:ln>
          </c:spPr>
          <c:marker>
            <c:symbol val="none"/>
          </c:marker>
          <c:cat>
            <c:numRef>
              <c:f>'Données mensuelles production'!$B$81:$B$128</c:f>
              <c:numCache>
                <c:formatCode>General</c:formatCode>
                <c:ptCount val="48"/>
                <c:pt idx="6">
                  <c:v>2011</c:v>
                </c:pt>
                <c:pt idx="18">
                  <c:v>2012</c:v>
                </c:pt>
                <c:pt idx="30">
                  <c:v>2013</c:v>
                </c:pt>
                <c:pt idx="42">
                  <c:v>2014</c:v>
                </c:pt>
              </c:numCache>
            </c:numRef>
          </c:cat>
          <c:val>
            <c:numRef>
              <c:f>'Données mensuelles production'!$I$81:$I$128</c:f>
              <c:numCache>
                <c:formatCode>#,##0</c:formatCode>
                <c:ptCount val="48"/>
                <c:pt idx="0">
                  <c:v>87584.600279999984</c:v>
                </c:pt>
                <c:pt idx="1">
                  <c:v>87733.377800000002</c:v>
                </c:pt>
                <c:pt idx="2">
                  <c:v>87915.720980000013</c:v>
                </c:pt>
                <c:pt idx="3">
                  <c:v>88032.747200000013</c:v>
                </c:pt>
                <c:pt idx="4">
                  <c:v>88152.041370000006</c:v>
                </c:pt>
                <c:pt idx="5">
                  <c:v>88230.966029999996</c:v>
                </c:pt>
                <c:pt idx="6">
                  <c:v>88248.202449999997</c:v>
                </c:pt>
                <c:pt idx="7">
                  <c:v>88393.351249999992</c:v>
                </c:pt>
                <c:pt idx="8">
                  <c:v>88506.295160000009</c:v>
                </c:pt>
                <c:pt idx="9">
                  <c:v>88684.556030000007</c:v>
                </c:pt>
                <c:pt idx="10">
                  <c:v>88830.612009999997</c:v>
                </c:pt>
                <c:pt idx="11">
                  <c:v>89014.769549999997</c:v>
                </c:pt>
                <c:pt idx="12">
                  <c:v>89297.356119999997</c:v>
                </c:pt>
                <c:pt idx="13">
                  <c:v>89601.527317586224</c:v>
                </c:pt>
                <c:pt idx="14">
                  <c:v>89932.194427586219</c:v>
                </c:pt>
                <c:pt idx="15">
                  <c:v>90195.276627586209</c:v>
                </c:pt>
                <c:pt idx="16">
                  <c:v>90341.786197586203</c:v>
                </c:pt>
                <c:pt idx="17">
                  <c:v>90413.453417586206</c:v>
                </c:pt>
                <c:pt idx="18">
                  <c:v>90461.533957586202</c:v>
                </c:pt>
                <c:pt idx="19">
                  <c:v>90452.915747586216</c:v>
                </c:pt>
                <c:pt idx="20">
                  <c:v>90409.371107586208</c:v>
                </c:pt>
                <c:pt idx="21">
                  <c:v>90404.381617586201</c:v>
                </c:pt>
                <c:pt idx="22">
                  <c:v>90489.656537586197</c:v>
                </c:pt>
                <c:pt idx="23">
                  <c:v>90609.8578875862</c:v>
                </c:pt>
                <c:pt idx="24">
                  <c:v>90652.041757586194</c:v>
                </c:pt>
                <c:pt idx="25">
                  <c:v>90657.218939999992</c:v>
                </c:pt>
                <c:pt idx="26">
                  <c:v>90638.621749999991</c:v>
                </c:pt>
                <c:pt idx="27">
                  <c:v>90646.332779999997</c:v>
                </c:pt>
                <c:pt idx="28">
                  <c:v>90742.493860000002</c:v>
                </c:pt>
                <c:pt idx="29">
                  <c:v>90859.973670000007</c:v>
                </c:pt>
                <c:pt idx="30">
                  <c:v>90952.052439999999</c:v>
                </c:pt>
                <c:pt idx="31">
                  <c:v>91127.138179999994</c:v>
                </c:pt>
                <c:pt idx="32">
                  <c:v>91192.455140000005</c:v>
                </c:pt>
                <c:pt idx="33">
                  <c:v>91286.801860000007</c:v>
                </c:pt>
                <c:pt idx="34">
                  <c:v>91284.533910000013</c:v>
                </c:pt>
                <c:pt idx="35">
                  <c:v>91270.47262</c:v>
                </c:pt>
                <c:pt idx="36">
                  <c:v>91356.201130000001</c:v>
                </c:pt>
                <c:pt idx="37">
                  <c:v>91431.497069999998</c:v>
                </c:pt>
                <c:pt idx="38">
                  <c:v>91502.257109999991</c:v>
                </c:pt>
              </c:numCache>
            </c:numRef>
          </c:val>
          <c:smooth val="1"/>
        </c:ser>
        <c:ser>
          <c:idx val="0"/>
          <c:order val="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'Données mensuelles production'!$B$81:$B$128</c:f>
              <c:numCache>
                <c:formatCode>General</c:formatCode>
                <c:ptCount val="48"/>
                <c:pt idx="6">
                  <c:v>2011</c:v>
                </c:pt>
                <c:pt idx="18">
                  <c:v>2012</c:v>
                </c:pt>
                <c:pt idx="30">
                  <c:v>2013</c:v>
                </c:pt>
                <c:pt idx="42">
                  <c:v>2014</c:v>
                </c:pt>
              </c:numCache>
            </c:numRef>
          </c:cat>
          <c:val>
            <c:numRef>
              <c:f>'[1]Collecte mensuelle 6 pays'!$X$25:$X$72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56448"/>
        <c:axId val="85259392"/>
      </c:lineChart>
      <c:catAx>
        <c:axId val="8525644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259392"/>
        <c:crosses val="autoZero"/>
        <c:auto val="1"/>
        <c:lblAlgn val="ctr"/>
        <c:lblOffset val="0"/>
        <c:tickLblSkip val="6"/>
        <c:tickMarkSkip val="12"/>
        <c:noMultiLvlLbl val="0"/>
      </c:catAx>
      <c:valAx>
        <c:axId val="85259392"/>
        <c:scaling>
          <c:orientation val="minMax"/>
          <c:max val="95000"/>
          <c:min val="85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5256448"/>
        <c:crosses val="autoZero"/>
        <c:crossBetween val="between"/>
        <c:majorUnit val="2000"/>
        <c:minorUnit val="1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0.18465</cdr:x>
      <cdr:y>0.1137</cdr:y>
    </cdr:from>
    <cdr:to>
      <cdr:x>0.18465</cdr:x>
      <cdr:y>0.1137</cdr:y>
    </cdr:to>
    <cdr:sp macro="" textlink="">
      <cdr:nvSpPr>
        <cdr:cNvPr id="4505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7556" y="243300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0.0338</cdr:x>
      <cdr:y>0.02222</cdr:y>
    </cdr:from>
    <cdr:to>
      <cdr:x>0.20611</cdr:x>
      <cdr:y>0.09968</cdr:y>
    </cdr:to>
    <cdr:sp macro="" textlink="">
      <cdr:nvSpPr>
        <cdr:cNvPr id="4505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1978" y="46350"/>
          <a:ext cx="72378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Million</a:t>
          </a:r>
          <a:r>
            <a:rPr lang="fr-FR" sz="900" b="0" i="0" u="none" strike="noStrike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tonnes</a:t>
          </a:r>
          <a:endParaRPr lang="fr-FR" dirty="0"/>
        </a:p>
      </cdr:txBody>
    </cdr:sp>
  </cdr:relSizeAnchor>
  <cdr:relSizeAnchor xmlns:cdr="http://schemas.openxmlformats.org/drawingml/2006/chartDrawing">
    <cdr:from>
      <cdr:x>0.45649</cdr:x>
      <cdr:y>0.19313</cdr:y>
    </cdr:from>
    <cdr:to>
      <cdr:x>0.68366</cdr:x>
      <cdr:y>0.29494</cdr:y>
    </cdr:to>
    <cdr:sp macro="" textlink="">
      <cdr:nvSpPr>
        <cdr:cNvPr id="4506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17498" y="402864"/>
          <a:ext cx="954236" cy="212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+ 1,7% / </a:t>
          </a:r>
          <a:r>
            <a:rPr lang="fr-FR" sz="1200" b="1" i="0" u="none" strike="noStrike" baseline="0" dirty="0" err="1" smtClean="0">
              <a:solidFill>
                <a:srgbClr val="000080"/>
              </a:solidFill>
              <a:latin typeface="Arial"/>
              <a:cs typeface="Arial"/>
            </a:rPr>
            <a:t>year</a:t>
          </a:r>
          <a:endParaRPr lang="fr-FR" dirty="0"/>
        </a:p>
      </cdr:txBody>
    </cdr:sp>
  </cdr:relSizeAnchor>
  <cdr:relSizeAnchor xmlns:cdr="http://schemas.openxmlformats.org/drawingml/2006/chartDrawing">
    <cdr:from>
      <cdr:x>0.48403</cdr:x>
      <cdr:y>0</cdr:y>
    </cdr:from>
    <cdr:to>
      <cdr:x>0.58107</cdr:x>
      <cdr:y>0.11656</cdr:y>
    </cdr:to>
    <cdr:sp macro="" textlink="">
      <cdr:nvSpPr>
        <cdr:cNvPr id="4506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33191" y="0"/>
          <a:ext cx="407612" cy="243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 smtClean="0">
              <a:solidFill>
                <a:srgbClr val="3366FF"/>
              </a:solidFill>
              <a:latin typeface="Arial"/>
              <a:cs typeface="Arial"/>
            </a:rPr>
            <a:t>USA</a:t>
          </a:r>
          <a:endParaRPr lang="fr-FR" dirty="0"/>
        </a:p>
      </cdr:txBody>
    </cdr:sp>
  </cdr:relSizeAnchor>
  <cdr:relSizeAnchor xmlns:cdr="http://schemas.openxmlformats.org/drawingml/2006/chartDrawing">
    <cdr:from>
      <cdr:x>0.1919</cdr:x>
      <cdr:y>0.29435</cdr:y>
    </cdr:from>
    <cdr:to>
      <cdr:x>0.88512</cdr:x>
      <cdr:y>0.56632</cdr:y>
    </cdr:to>
    <cdr:sp macro="" textlink="">
      <cdr:nvSpPr>
        <cdr:cNvPr id="45066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830579" y="631673"/>
          <a:ext cx="2999341" cy="587527"/>
        </a:xfrm>
        <a:custGeom xmlns:a="http://schemas.openxmlformats.org/drawingml/2006/main">
          <a:avLst/>
          <a:gdLst>
            <a:gd name="T0" fmla="*/ 0 w 2743200"/>
            <a:gd name="T1" fmla="*/ 500062 h 500062"/>
            <a:gd name="T2" fmla="*/ 1466850 w 2743200"/>
            <a:gd name="T3" fmla="*/ 80962 h 500062"/>
            <a:gd name="T4" fmla="*/ 2743200 w 2743200"/>
            <a:gd name="T5" fmla="*/ 14287 h 500062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</a:cxnLst>
          <a:rect l="0" t="0" r="r" b="b"/>
          <a:pathLst>
            <a:path w="2743200" h="500062">
              <a:moveTo>
                <a:pt x="0" y="500062"/>
              </a:moveTo>
              <a:cubicBezTo>
                <a:pt x="504825" y="330993"/>
                <a:pt x="1009650" y="161924"/>
                <a:pt x="1466850" y="80962"/>
              </a:cubicBezTo>
              <a:cubicBezTo>
                <a:pt x="1924050" y="0"/>
                <a:pt x="2333625" y="7143"/>
                <a:pt x="2743200" y="14287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>
          <a:solidFill>
            <a:srgbClr xmlns:mc="http://schemas.openxmlformats.org/markup-compatibility/2006" xmlns:a14="http://schemas.microsoft.com/office/drawing/2010/main" val="000080" mc:Ignorable="a14" a14:legacySpreadsheetColorIndex="18"/>
          </a:solidFill>
          <a:prstDash val="solid"/>
          <a:round/>
          <a:headEnd type="none" w="med" len="med"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0.18037</cdr:x>
      <cdr:y>0.04168</cdr:y>
    </cdr:from>
    <cdr:to>
      <cdr:x>0.52505</cdr:x>
      <cdr:y>0.11597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3074" y="87394"/>
          <a:ext cx="942246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millions de tonnes</a:t>
          </a:r>
        </a:p>
      </cdr:txBody>
    </cdr:sp>
  </cdr:relSizeAnchor>
  <cdr:relSizeAnchor xmlns:cdr="http://schemas.openxmlformats.org/drawingml/2006/chartDrawing">
    <cdr:from>
      <cdr:x>0.34226</cdr:x>
      <cdr:y>0.1769</cdr:y>
    </cdr:from>
    <cdr:to>
      <cdr:x>0.53476</cdr:x>
      <cdr:y>0.2934</cdr:y>
    </cdr:to>
    <cdr:sp macro="" textlink="">
      <cdr:nvSpPr>
        <cdr:cNvPr id="1844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35628" y="369207"/>
          <a:ext cx="526234" cy="24314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0" u="none" strike="noStrike" baseline="0" dirty="0" smtClean="0">
              <a:solidFill>
                <a:schemeClr val="accent4">
                  <a:lumMod val="50000"/>
                </a:schemeClr>
              </a:solidFill>
              <a:latin typeface="Arial"/>
              <a:cs typeface="Arial"/>
            </a:rPr>
            <a:t>EU 28</a:t>
          </a:r>
          <a:endParaRPr lang="fr-FR" sz="1400" b="0" i="0" u="none" strike="noStrike" baseline="0" dirty="0">
            <a:solidFill>
              <a:schemeClr val="accent4">
                <a:lumMod val="50000"/>
              </a:schemeClr>
            </a:solidFill>
            <a:latin typeface="Arial"/>
            <a:cs typeface="Arial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0.22191</cdr:x>
      <cdr:y>0.04028</cdr:y>
    </cdr:from>
    <cdr:to>
      <cdr:x>0.57648</cdr:x>
      <cdr:y>0.11741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9722" y="81332"/>
          <a:ext cx="942246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millions de tonnes</a:t>
          </a:r>
        </a:p>
      </cdr:txBody>
    </cdr:sp>
  </cdr:relSizeAnchor>
  <cdr:relSizeAnchor xmlns:cdr="http://schemas.openxmlformats.org/drawingml/2006/chartDrawing">
    <cdr:from>
      <cdr:x>0.22811</cdr:x>
      <cdr:y>0.89966</cdr:y>
    </cdr:from>
    <cdr:to>
      <cdr:x>0.33167</cdr:x>
      <cdr:y>0.97679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6198" y="1816692"/>
          <a:ext cx="275204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2011</a:t>
          </a:r>
        </a:p>
      </cdr:txBody>
    </cdr:sp>
  </cdr:relSizeAnchor>
  <cdr:relSizeAnchor xmlns:cdr="http://schemas.openxmlformats.org/drawingml/2006/chartDrawing">
    <cdr:from>
      <cdr:x>0.40809</cdr:x>
      <cdr:y>0.89956</cdr:y>
    </cdr:from>
    <cdr:to>
      <cdr:x>0.52934</cdr:x>
      <cdr:y>0.97333</cdr:y>
    </cdr:to>
    <cdr:sp macro="" textlink="">
      <cdr:nvSpPr>
        <cdr:cNvPr id="1843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0598" y="1915556"/>
          <a:ext cx="341909" cy="1704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2012</a:t>
          </a:r>
        </a:p>
      </cdr:txBody>
    </cdr:sp>
  </cdr:relSizeAnchor>
  <cdr:relSizeAnchor xmlns:cdr="http://schemas.openxmlformats.org/drawingml/2006/chartDrawing">
    <cdr:from>
      <cdr:x>0.60686</cdr:x>
      <cdr:y>0.89956</cdr:y>
    </cdr:from>
    <cdr:to>
      <cdr:x>0.71042</cdr:x>
      <cdr:y>0.97669</cdr:y>
    </cdr:to>
    <cdr:sp macro="" textlink="">
      <cdr:nvSpPr>
        <cdr:cNvPr id="1843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2719" y="1816491"/>
          <a:ext cx="275204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2013</a:t>
          </a:r>
        </a:p>
      </cdr:txBody>
    </cdr:sp>
  </cdr:relSizeAnchor>
  <cdr:relSizeAnchor xmlns:cdr="http://schemas.openxmlformats.org/drawingml/2006/chartDrawing">
    <cdr:from>
      <cdr:x>0.40973</cdr:x>
      <cdr:y>0.15212</cdr:y>
    </cdr:from>
    <cdr:to>
      <cdr:x>0.71357</cdr:x>
      <cdr:y>0.27273</cdr:y>
    </cdr:to>
    <cdr:sp macro="" textlink="">
      <cdr:nvSpPr>
        <cdr:cNvPr id="1844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1021" y="306674"/>
          <a:ext cx="831307" cy="24314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0" i="0" u="none" strike="noStrike" baseline="0" dirty="0" err="1" smtClean="0">
              <a:solidFill>
                <a:srgbClr val="7030A0"/>
              </a:solidFill>
              <a:latin typeface="Arial"/>
              <a:cs typeface="Arial"/>
            </a:rPr>
            <a:t>Australia</a:t>
          </a:r>
          <a:endParaRPr lang="fr-FR" sz="1400" b="0" i="0" u="none" strike="noStrike" baseline="0" dirty="0">
            <a:solidFill>
              <a:srgbClr val="7030A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0.80344</cdr:x>
      <cdr:y>0.89966</cdr:y>
    </cdr:from>
    <cdr:to>
      <cdr:x>0.907</cdr:x>
      <cdr:y>0.97679</cdr:y>
    </cdr:to>
    <cdr:sp macro="" textlink="">
      <cdr:nvSpPr>
        <cdr:cNvPr id="18441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35135" y="1816692"/>
          <a:ext cx="275204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2014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0.17932</cdr:x>
      <cdr:y>0.04815</cdr:y>
    </cdr:from>
    <cdr:to>
      <cdr:x>0.53388</cdr:x>
      <cdr:y>0.12528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539" y="97233"/>
          <a:ext cx="942246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millions de tonnes</a:t>
          </a:r>
        </a:p>
      </cdr:txBody>
    </cdr:sp>
  </cdr:relSizeAnchor>
  <cdr:relSizeAnchor xmlns:cdr="http://schemas.openxmlformats.org/drawingml/2006/chartDrawing">
    <cdr:from>
      <cdr:x>0.3926</cdr:x>
      <cdr:y>0.62322</cdr:y>
    </cdr:from>
    <cdr:to>
      <cdr:x>0.92581</cdr:x>
      <cdr:y>0.74383</cdr:y>
    </cdr:to>
    <cdr:sp macro="" textlink="">
      <cdr:nvSpPr>
        <cdr:cNvPr id="1844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4154" y="1256412"/>
          <a:ext cx="1458862" cy="24314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400" b="0" i="0" u="none" strike="noStrike" baseline="0" dirty="0" smtClean="0">
              <a:solidFill>
                <a:srgbClr val="00B050"/>
              </a:solidFill>
              <a:latin typeface="Arial"/>
              <a:cs typeface="Arial"/>
            </a:rPr>
            <a:t>New </a:t>
          </a:r>
          <a:r>
            <a:rPr lang="fr-FR" sz="1400" b="0" i="0" u="none" strike="noStrike" baseline="0" dirty="0" err="1" smtClean="0">
              <a:solidFill>
                <a:srgbClr val="00B050"/>
              </a:solidFill>
              <a:latin typeface="Arial"/>
              <a:cs typeface="Arial"/>
            </a:rPr>
            <a:t>Zealand</a:t>
          </a:r>
          <a:endParaRPr lang="fr-FR" sz="1400" b="0" i="0" u="none" strike="noStrike" baseline="0" dirty="0">
            <a:solidFill>
              <a:srgbClr val="00B050"/>
            </a:solidFill>
            <a:latin typeface="Arial"/>
            <a:cs typeface="Arial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0.01146</cdr:x>
      <cdr:y>0.01389</cdr:y>
    </cdr:from>
    <cdr:to>
      <cdr:x>0.21146</cdr:x>
      <cdr:y>0.0996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5375" y="34999"/>
          <a:ext cx="792000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0" rIns="36000" bIns="0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GNP per capita </a:t>
          </a:r>
          <a:r>
            <a:rPr lang="fr-FR" sz="10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(</a:t>
          </a:r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USD)</a:t>
          </a:r>
        </a:p>
        <a:p xmlns:a="http://schemas.openxmlformats.org/drawingml/2006/main">
          <a:endParaRPr lang="fr-FR" sz="10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0.63229</cdr:x>
      <cdr:y>0.01736</cdr:y>
    </cdr:from>
    <cdr:to>
      <cdr:x>0.83229</cdr:x>
      <cdr:y>0.35069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890838" y="47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0.50011</cdr:x>
      <cdr:y>0</cdr:y>
    </cdr:from>
    <cdr:to>
      <cdr:x>0.98011</cdr:x>
      <cdr:y>0.18333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800388" y="-3950090"/>
          <a:ext cx="1728000" cy="395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0" rIns="36000" bIns="0" rtlCol="0"/>
        <a:lstStyle xmlns:a="http://schemas.openxmlformats.org/drawingml/2006/main"/>
        <a:p xmlns:a="http://schemas.openxmlformats.org/drawingml/2006/main">
          <a:pPr algn="ctr"/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Dairy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product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consumption</a:t>
          </a:r>
          <a:r>
            <a:rPr lang="fr-FR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per capita 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(kg)</a:t>
          </a:r>
          <a:endParaRPr lang="fr-FR" sz="10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0.16395</cdr:x>
      <cdr:y>0.42102</cdr:y>
    </cdr:from>
    <cdr:to>
      <cdr:x>0.64395</cdr:x>
      <cdr:y>0.63769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590226" y="909412"/>
          <a:ext cx="1728000" cy="46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 err="1" smtClean="0">
              <a:latin typeface="Arial" pitchFamily="34" charset="0"/>
              <a:cs typeface="Arial" pitchFamily="34" charset="0"/>
            </a:rPr>
            <a:t>Russia</a:t>
          </a:r>
          <a:r>
            <a:rPr lang="fr-FR" sz="1600" b="1" dirty="0" smtClean="0">
              <a:latin typeface="Arial" pitchFamily="34" charset="0"/>
              <a:cs typeface="Arial" pitchFamily="34" charset="0"/>
            </a:rPr>
            <a:t> </a:t>
          </a:r>
          <a:endParaRPr lang="fr-FR" sz="16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fr-FR" sz="900" b="1" baseline="0" dirty="0" smtClean="0">
              <a:latin typeface="Arial" pitchFamily="34" charset="0"/>
              <a:cs typeface="Arial" pitchFamily="34" charset="0"/>
            </a:rPr>
            <a:t>(USSR </a:t>
          </a:r>
          <a:r>
            <a:rPr lang="fr-FR" sz="900" b="1" baseline="0" dirty="0" err="1" smtClean="0">
              <a:latin typeface="Arial" pitchFamily="34" charset="0"/>
              <a:cs typeface="Arial" pitchFamily="34" charset="0"/>
            </a:rPr>
            <a:t>before</a:t>
          </a:r>
          <a:r>
            <a:rPr lang="fr-FR" sz="900" b="1" baseline="0" dirty="0" smtClean="0">
              <a:latin typeface="Arial" pitchFamily="34" charset="0"/>
              <a:cs typeface="Arial" pitchFamily="34" charset="0"/>
            </a:rPr>
            <a:t> 1992)</a:t>
          </a:r>
          <a:endParaRPr lang="fr-FR" sz="9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0.01146</cdr:x>
      <cdr:y>0.01389</cdr:y>
    </cdr:from>
    <cdr:to>
      <cdr:x>0.21146</cdr:x>
      <cdr:y>0.0996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5375" y="34999"/>
          <a:ext cx="792000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0" rIns="36000" bIns="0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GNP per capita </a:t>
          </a:r>
          <a:r>
            <a:rPr lang="fr-FR" sz="10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(</a:t>
          </a:r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USD</a:t>
          </a:r>
          <a:r>
            <a:rPr lang="fr-FR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)</a:t>
          </a:r>
        </a:p>
      </cdr:txBody>
    </cdr:sp>
  </cdr:relSizeAnchor>
  <cdr:relSizeAnchor xmlns:cdr="http://schemas.openxmlformats.org/drawingml/2006/chartDrawing">
    <cdr:from>
      <cdr:x>0.63229</cdr:x>
      <cdr:y>0.01736</cdr:y>
    </cdr:from>
    <cdr:to>
      <cdr:x>0.83229</cdr:x>
      <cdr:y>0.35069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890838" y="47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0.5099</cdr:x>
      <cdr:y>0</cdr:y>
    </cdr:from>
    <cdr:to>
      <cdr:x>0.9899</cdr:x>
      <cdr:y>0.18571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835646" y="0"/>
          <a:ext cx="1728000" cy="401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0" rIns="36000" bIns="0" rtlCol="0"/>
        <a:lstStyle xmlns:a="http://schemas.openxmlformats.org/drawingml/2006/main"/>
        <a:p xmlns:a="http://schemas.openxmlformats.org/drawingml/2006/main">
          <a:pPr algn="ctr"/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Dairy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product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consumption</a:t>
          </a:r>
          <a:r>
            <a:rPr lang="fr-FR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per capita 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(kg</a:t>
          </a:r>
          <a:r>
            <a:rPr lang="fr-FR" sz="1000" b="1" baseline="0" dirty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)</a:t>
          </a:r>
          <a:endParaRPr lang="fr-FR" sz="10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0.41483</cdr:x>
      <cdr:y>0.22574</cdr:y>
    </cdr:from>
    <cdr:to>
      <cdr:x>0.59593</cdr:x>
      <cdr:y>0.35698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642725" y="568875"/>
          <a:ext cx="717166" cy="3307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 smtClean="0">
              <a:latin typeface="Arial" pitchFamily="34" charset="0"/>
              <a:cs typeface="Arial" pitchFamily="34" charset="0"/>
            </a:rPr>
            <a:t>China</a:t>
          </a:r>
          <a:endParaRPr lang="fr-FR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0.01146</cdr:x>
      <cdr:y>0.01389</cdr:y>
    </cdr:from>
    <cdr:to>
      <cdr:x>0.21146</cdr:x>
      <cdr:y>0.0996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5375" y="34999"/>
          <a:ext cx="792000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0" rIns="36000" bIns="0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GNP per capita </a:t>
          </a:r>
          <a:r>
            <a:rPr lang="fr-FR" sz="10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(</a:t>
          </a:r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USD)</a:t>
          </a:r>
          <a:endParaRPr lang="fr-FR" sz="10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0.63229</cdr:x>
      <cdr:y>0.01736</cdr:y>
    </cdr:from>
    <cdr:to>
      <cdr:x>0.83229</cdr:x>
      <cdr:y>0.35069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890838" y="47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0.52</cdr:x>
      <cdr:y>0</cdr:y>
    </cdr:from>
    <cdr:to>
      <cdr:x>1</cdr:x>
      <cdr:y>0.18571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908000" y="0"/>
          <a:ext cx="1728000" cy="401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0" rIns="36000" bIns="0" rtlCol="0"/>
        <a:lstStyle xmlns:a="http://schemas.openxmlformats.org/drawingml/2006/main"/>
        <a:p xmlns:a="http://schemas.openxmlformats.org/drawingml/2006/main">
          <a:pPr algn="ctr"/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Dairy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product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consumption</a:t>
          </a:r>
          <a:r>
            <a:rPr lang="fr-FR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per capita 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(kg)</a:t>
          </a:r>
          <a:endParaRPr lang="fr-FR" sz="10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0.43864</cdr:x>
      <cdr:y>0.17975</cdr:y>
    </cdr:from>
    <cdr:to>
      <cdr:x>0.61974</cdr:x>
      <cdr:y>0.31099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579119" y="388264"/>
          <a:ext cx="651960" cy="283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 err="1" smtClean="0">
              <a:latin typeface="Arial" pitchFamily="34" charset="0"/>
              <a:cs typeface="Arial" pitchFamily="34" charset="0"/>
            </a:rPr>
            <a:t>India</a:t>
          </a:r>
          <a:endParaRPr lang="fr-FR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0.01146</cdr:x>
      <cdr:y>0.01389</cdr:y>
    </cdr:from>
    <cdr:to>
      <cdr:x>0.21146</cdr:x>
      <cdr:y>0.0996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5375" y="34999"/>
          <a:ext cx="792000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0" rIns="36000" bIns="0" rtlCol="0"/>
        <a:lstStyle xmlns:a="http://schemas.openxmlformats.org/drawingml/2006/main"/>
        <a:p xmlns:a="http://schemas.openxmlformats.org/drawingml/2006/main"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GNP per capita </a:t>
          </a:r>
          <a:r>
            <a:rPr lang="fr-FR" sz="10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(</a:t>
          </a:r>
          <a:r>
            <a:rPr lang="fr-FR" sz="1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USD)</a:t>
          </a:r>
          <a:endParaRPr lang="fr-FR" sz="10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0.63229</cdr:x>
      <cdr:y>0.01736</cdr:y>
    </cdr:from>
    <cdr:to>
      <cdr:x>0.83229</cdr:x>
      <cdr:y>0.35069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890838" y="47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0.50831</cdr:x>
      <cdr:y>0</cdr:y>
    </cdr:from>
    <cdr:to>
      <cdr:x>0.98831</cdr:x>
      <cdr:y>0.18571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829916" y="-3950090"/>
          <a:ext cx="1728000" cy="401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tIns="0" rIns="36000" bIns="0" rtlCol="0"/>
        <a:lstStyle xmlns:a="http://schemas.openxmlformats.org/drawingml/2006/main"/>
        <a:p xmlns:a="http://schemas.openxmlformats.org/drawingml/2006/main">
          <a:pPr algn="ctr"/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Dairy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product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</a:t>
          </a:r>
          <a:r>
            <a:rPr lang="fr-FR" sz="1000" b="1" baseline="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consumption</a:t>
          </a:r>
          <a:r>
            <a:rPr lang="fr-FR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per capita </a:t>
          </a:r>
          <a:r>
            <a:rPr lang="fr-FR" sz="1000" b="1" baseline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(kg)</a:t>
          </a:r>
          <a:endParaRPr lang="fr-FR" sz="10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0.44129</cdr:x>
      <cdr:y>0.1577</cdr:y>
    </cdr:from>
    <cdr:to>
      <cdr:x>0.62239</cdr:x>
      <cdr:y>0.28894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588644" y="340639"/>
          <a:ext cx="651960" cy="283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600" b="1" dirty="0" err="1" smtClean="0">
              <a:latin typeface="Arial" pitchFamily="34" charset="0"/>
              <a:cs typeface="Arial" pitchFamily="34" charset="0"/>
            </a:rPr>
            <a:t>Brazil</a:t>
          </a:r>
          <a:endParaRPr lang="fr-FR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0.02553</cdr:x>
      <cdr:y>0.00453</cdr:y>
    </cdr:from>
    <cdr:to>
      <cdr:x>0.16557</cdr:x>
      <cdr:y>0.05204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6689" y="19051"/>
          <a:ext cx="914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36000" tIns="0" rIns="36000" bIns="0" rtlCol="0"/>
        <a:lstStyle xmlns:a="http://schemas.openxmlformats.org/drawingml/2006/main"/>
        <a:p xmlns:a="http://schemas.openxmlformats.org/drawingml/2006/main">
          <a:r>
            <a:rPr lang="fr-FR" sz="1200">
              <a:latin typeface="Arial" pitchFamily="34" charset="0"/>
              <a:cs typeface="Arial" pitchFamily="34" charset="0"/>
            </a:rPr>
            <a:t>Billion</a:t>
          </a:r>
          <a:r>
            <a:rPr lang="fr-FR" sz="1200" baseline="0">
              <a:latin typeface="Arial" pitchFamily="34" charset="0"/>
              <a:cs typeface="Arial" pitchFamily="34" charset="0"/>
            </a:rPr>
            <a:t> people</a:t>
          </a:r>
          <a:endParaRPr lang="fr-FR" sz="120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0.1309</cdr:x>
      <cdr:y>0.63095</cdr:y>
    </cdr:from>
    <cdr:to>
      <cdr:x>0.18052</cdr:x>
      <cdr:y>0.68226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895337" y="3020985"/>
          <a:ext cx="339401" cy="2456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lIns="36000" tIns="36000" rIns="36000" bIns="36000" rtlCol="0" anchor="ctr" anchorCtr="1"/>
        <a:lstStyle xmlns:a="http://schemas.openxmlformats.org/drawingml/2006/main"/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28%</a:t>
          </a:r>
        </a:p>
      </cdr:txBody>
    </cdr:sp>
  </cdr:relSizeAnchor>
  <cdr:relSizeAnchor xmlns:cdr="http://schemas.openxmlformats.org/drawingml/2006/chartDrawing">
    <cdr:from>
      <cdr:x>0.30802</cdr:x>
      <cdr:y>0.51659</cdr:y>
    </cdr:from>
    <cdr:to>
      <cdr:x>0.35764</cdr:x>
      <cdr:y>0.5679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2106887" y="2473433"/>
          <a:ext cx="339401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54%</a:t>
          </a:r>
        </a:p>
      </cdr:txBody>
    </cdr:sp>
  </cdr:relSizeAnchor>
  <cdr:relSizeAnchor xmlns:cdr="http://schemas.openxmlformats.org/drawingml/2006/chartDrawing">
    <cdr:from>
      <cdr:x>0.48792</cdr:x>
      <cdr:y>0.37605</cdr:y>
    </cdr:from>
    <cdr:to>
      <cdr:x>0.53754</cdr:x>
      <cdr:y>0.42735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337400" y="1800527"/>
          <a:ext cx="339401" cy="2456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66%</a:t>
          </a:r>
        </a:p>
      </cdr:txBody>
    </cdr:sp>
  </cdr:relSizeAnchor>
  <cdr:relSizeAnchor xmlns:cdr="http://schemas.openxmlformats.org/drawingml/2006/chartDrawing">
    <cdr:from>
      <cdr:x>0.12779</cdr:x>
      <cdr:y>0.75867</cdr:y>
    </cdr:from>
    <cdr:to>
      <cdr:x>0.17742</cdr:x>
      <cdr:y>0.80998</cdr:y>
    </cdr:to>
    <cdr:sp macro="" textlink="">
      <cdr:nvSpPr>
        <cdr:cNvPr id="6" name="ZoneTexte 1"/>
        <cdr:cNvSpPr txBox="1"/>
      </cdr:nvSpPr>
      <cdr:spPr>
        <a:xfrm xmlns:a="http://schemas.openxmlformats.org/drawingml/2006/main">
          <a:off x="874116" y="3632512"/>
          <a:ext cx="339469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36%</a:t>
          </a:r>
        </a:p>
      </cdr:txBody>
    </cdr:sp>
  </cdr:relSizeAnchor>
  <cdr:relSizeAnchor xmlns:cdr="http://schemas.openxmlformats.org/drawingml/2006/chartDrawing">
    <cdr:from>
      <cdr:x>0.30921</cdr:x>
      <cdr:y>0.75161</cdr:y>
    </cdr:from>
    <cdr:to>
      <cdr:x>0.35884</cdr:x>
      <cdr:y>0.80292</cdr:y>
    </cdr:to>
    <cdr:sp macro="" textlink="">
      <cdr:nvSpPr>
        <cdr:cNvPr id="7" name="ZoneTexte 1"/>
        <cdr:cNvSpPr txBox="1"/>
      </cdr:nvSpPr>
      <cdr:spPr>
        <a:xfrm xmlns:a="http://schemas.openxmlformats.org/drawingml/2006/main">
          <a:off x="2115028" y="3598706"/>
          <a:ext cx="339469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0.48507</cdr:x>
      <cdr:y>0.75957</cdr:y>
    </cdr:from>
    <cdr:to>
      <cdr:x>0.53469</cdr:x>
      <cdr:y>0.81088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3317873" y="3636821"/>
          <a:ext cx="339401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14%</a:t>
          </a:r>
        </a:p>
      </cdr:txBody>
    </cdr:sp>
  </cdr:relSizeAnchor>
  <cdr:relSizeAnchor xmlns:cdr="http://schemas.openxmlformats.org/drawingml/2006/chartDrawing">
    <cdr:from>
      <cdr:x>0.12926</cdr:x>
      <cdr:y>0.84273</cdr:y>
    </cdr:from>
    <cdr:to>
      <cdr:x>0.17888</cdr:x>
      <cdr:y>0.89404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884120" y="4034988"/>
          <a:ext cx="339401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18%</a:t>
          </a:r>
        </a:p>
      </cdr:txBody>
    </cdr:sp>
  </cdr:relSizeAnchor>
  <cdr:relSizeAnchor xmlns:cdr="http://schemas.openxmlformats.org/drawingml/2006/chartDrawing">
    <cdr:from>
      <cdr:x>0.31068</cdr:x>
      <cdr:y>0.83876</cdr:y>
    </cdr:from>
    <cdr:to>
      <cdr:x>0.3603</cdr:x>
      <cdr:y>0.89006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2125031" y="4015983"/>
          <a:ext cx="339401" cy="245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10%</a:t>
          </a:r>
        </a:p>
      </cdr:txBody>
    </cdr:sp>
  </cdr:relSizeAnchor>
  <cdr:relSizeAnchor xmlns:cdr="http://schemas.openxmlformats.org/drawingml/2006/chartDrawing">
    <cdr:from>
      <cdr:x>0.48251</cdr:x>
      <cdr:y>0.83875</cdr:y>
    </cdr:from>
    <cdr:to>
      <cdr:x>0.53199</cdr:x>
      <cdr:y>0.89006</cdr:y>
    </cdr:to>
    <cdr:sp macro="" textlink="">
      <cdr:nvSpPr>
        <cdr:cNvPr id="11" name="ZoneTexte 1"/>
        <cdr:cNvSpPr txBox="1"/>
      </cdr:nvSpPr>
      <cdr:spPr>
        <a:xfrm xmlns:a="http://schemas.openxmlformats.org/drawingml/2006/main">
          <a:off x="3300396" y="4015941"/>
          <a:ext cx="338443" cy="2456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0.12919</cdr:x>
      <cdr:y>0.68854</cdr:y>
    </cdr:from>
    <cdr:to>
      <cdr:x>0.17882</cdr:x>
      <cdr:y>0.73984</cdr:y>
    </cdr:to>
    <cdr:sp macro="" textlink="">
      <cdr:nvSpPr>
        <cdr:cNvPr id="12" name="ZoneTexte 1"/>
        <cdr:cNvSpPr txBox="1"/>
      </cdr:nvSpPr>
      <cdr:spPr>
        <a:xfrm xmlns:a="http://schemas.openxmlformats.org/drawingml/2006/main">
          <a:off x="883641" y="3296730"/>
          <a:ext cx="339469" cy="245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10%</a:t>
          </a:r>
        </a:p>
      </cdr:txBody>
    </cdr:sp>
  </cdr:relSizeAnchor>
  <cdr:relSizeAnchor xmlns:cdr="http://schemas.openxmlformats.org/drawingml/2006/chartDrawing">
    <cdr:from>
      <cdr:x>0.30783</cdr:x>
      <cdr:y>0.68093</cdr:y>
    </cdr:from>
    <cdr:to>
      <cdr:x>0.35745</cdr:x>
      <cdr:y>0.73224</cdr:y>
    </cdr:to>
    <cdr:sp macro="" textlink="">
      <cdr:nvSpPr>
        <cdr:cNvPr id="13" name="ZoneTexte 1"/>
        <cdr:cNvSpPr txBox="1"/>
      </cdr:nvSpPr>
      <cdr:spPr>
        <a:xfrm xmlns:a="http://schemas.openxmlformats.org/drawingml/2006/main">
          <a:off x="2105554" y="3260293"/>
          <a:ext cx="339400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8%</a:t>
          </a:r>
        </a:p>
      </cdr:txBody>
    </cdr:sp>
  </cdr:relSizeAnchor>
  <cdr:relSizeAnchor xmlns:cdr="http://schemas.openxmlformats.org/drawingml/2006/chartDrawing">
    <cdr:from>
      <cdr:x>0.48095</cdr:x>
      <cdr:y>0.68093</cdr:y>
    </cdr:from>
    <cdr:to>
      <cdr:x>0.53058</cdr:x>
      <cdr:y>0.73224</cdr:y>
    </cdr:to>
    <cdr:sp macro="" textlink="">
      <cdr:nvSpPr>
        <cdr:cNvPr id="14" name="ZoneTexte 1"/>
        <cdr:cNvSpPr txBox="1"/>
      </cdr:nvSpPr>
      <cdr:spPr>
        <a:xfrm xmlns:a="http://schemas.openxmlformats.org/drawingml/2006/main">
          <a:off x="3289708" y="3260293"/>
          <a:ext cx="339469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6%</a:t>
          </a:r>
        </a:p>
      </cdr:txBody>
    </cdr:sp>
  </cdr:relSizeAnchor>
  <cdr:relSizeAnchor xmlns:cdr="http://schemas.openxmlformats.org/drawingml/2006/chartDrawing">
    <cdr:from>
      <cdr:x>0.13211</cdr:x>
      <cdr:y>0.56636</cdr:y>
    </cdr:from>
    <cdr:to>
      <cdr:x>0.18173</cdr:x>
      <cdr:y>0.61272</cdr:y>
    </cdr:to>
    <cdr:sp macro="" textlink="">
      <cdr:nvSpPr>
        <cdr:cNvPr id="15" name="ZoneTexte 1"/>
        <cdr:cNvSpPr txBox="1"/>
      </cdr:nvSpPr>
      <cdr:spPr>
        <a:xfrm xmlns:a="http://schemas.openxmlformats.org/drawingml/2006/main">
          <a:off x="903614" y="2711732"/>
          <a:ext cx="339401" cy="22197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8%</a:t>
          </a:r>
        </a:p>
      </cdr:txBody>
    </cdr:sp>
  </cdr:relSizeAnchor>
  <cdr:relSizeAnchor xmlns:cdr="http://schemas.openxmlformats.org/drawingml/2006/chartDrawing">
    <cdr:from>
      <cdr:x>0.30789</cdr:x>
      <cdr:y>0.36337</cdr:y>
    </cdr:from>
    <cdr:to>
      <cdr:x>0.35751</cdr:x>
      <cdr:y>0.41467</cdr:y>
    </cdr:to>
    <cdr:sp macro="" textlink="">
      <cdr:nvSpPr>
        <cdr:cNvPr id="16" name="ZoneTexte 1"/>
        <cdr:cNvSpPr txBox="1"/>
      </cdr:nvSpPr>
      <cdr:spPr>
        <a:xfrm xmlns:a="http://schemas.openxmlformats.org/drawingml/2006/main">
          <a:off x="2105998" y="1739816"/>
          <a:ext cx="339400" cy="245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0.48374</cdr:x>
      <cdr:y>0.12066</cdr:y>
    </cdr:from>
    <cdr:to>
      <cdr:x>0.53336</cdr:x>
      <cdr:y>0.17197</cdr:y>
    </cdr:to>
    <cdr:sp macro="" textlink="">
      <cdr:nvSpPr>
        <cdr:cNvPr id="17" name="ZoneTexte 1"/>
        <cdr:cNvSpPr txBox="1"/>
      </cdr:nvSpPr>
      <cdr:spPr>
        <a:xfrm xmlns:a="http://schemas.openxmlformats.org/drawingml/2006/main">
          <a:off x="3308792" y="577720"/>
          <a:ext cx="339401" cy="245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lIns="36000" tIns="36000" rIns="36000" bIns="36000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b="1">
              <a:latin typeface="Arial" pitchFamily="34" charset="0"/>
              <a:cs typeface="Arial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0.46139</cdr:x>
      <cdr:y>0.0126</cdr:y>
    </cdr:from>
    <cdr:to>
      <cdr:x>0.61236</cdr:x>
      <cdr:y>0.07501</cdr:y>
    </cdr:to>
    <cdr:sp macro="" textlink="">
      <cdr:nvSpPr>
        <cdr:cNvPr id="18" name="ZoneTexte 4"/>
        <cdr:cNvSpPr txBox="1"/>
      </cdr:nvSpPr>
      <cdr:spPr>
        <a:xfrm xmlns:a="http://schemas.openxmlformats.org/drawingml/2006/main">
          <a:off x="3155938" y="60329"/>
          <a:ext cx="1032634" cy="2988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rgbClr val="0070C0"/>
              </a:solidFill>
              <a:latin typeface="Arial" pitchFamily="34" charset="0"/>
              <a:cs typeface="Arial" pitchFamily="34" charset="0"/>
            </a:rPr>
            <a:t>4.9</a:t>
          </a:r>
          <a:r>
            <a:rPr lang="fr-FR" sz="1400" b="1" baseline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Billion</a:t>
          </a:r>
          <a:endParaRPr lang="fr-FR" sz="1400" b="1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0.27062</cdr:x>
      <cdr:y>0.24933</cdr:y>
    </cdr:from>
    <cdr:to>
      <cdr:x>0.42158</cdr:x>
      <cdr:y>0.31174</cdr:y>
    </cdr:to>
    <cdr:sp macro="" textlink="">
      <cdr:nvSpPr>
        <cdr:cNvPr id="19" name="ZoneTexte 3"/>
        <cdr:cNvSpPr txBox="1"/>
      </cdr:nvSpPr>
      <cdr:spPr>
        <a:xfrm xmlns:a="http://schemas.openxmlformats.org/drawingml/2006/main">
          <a:off x="1851021" y="1193792"/>
          <a:ext cx="1032566" cy="29881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rgbClr val="0070C0"/>
              </a:solidFill>
              <a:latin typeface="Arial" pitchFamily="34" charset="0"/>
              <a:cs typeface="Arial" pitchFamily="34" charset="0"/>
            </a:rPr>
            <a:t>3.2</a:t>
          </a:r>
          <a:r>
            <a:rPr lang="fr-FR" sz="1400" b="1" baseline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Billion</a:t>
          </a:r>
          <a:endParaRPr lang="fr-FR" sz="1400" b="1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0.09237</cdr:x>
      <cdr:y>0.44628</cdr:y>
    </cdr:from>
    <cdr:to>
      <cdr:x>0.24334</cdr:x>
      <cdr:y>0.50868</cdr:y>
    </cdr:to>
    <cdr:sp macro="" textlink="">
      <cdr:nvSpPr>
        <cdr:cNvPr id="20" name="ZoneTexte 2"/>
        <cdr:cNvSpPr txBox="1"/>
      </cdr:nvSpPr>
      <cdr:spPr>
        <a:xfrm xmlns:a="http://schemas.openxmlformats.org/drawingml/2006/main">
          <a:off x="631825" y="2136775"/>
          <a:ext cx="1032590" cy="2988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1.8</a:t>
          </a:r>
          <a:r>
            <a:rPr lang="fr-FR" sz="1400" b="1" baseline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Billion</a:t>
          </a:r>
          <a:endParaRPr lang="fr-FR" sz="1400" b="1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0.69579</cdr:x>
      <cdr:y>0.60719</cdr:y>
    </cdr:from>
    <cdr:to>
      <cdr:x>0.88055</cdr:x>
      <cdr:y>0.69146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0853" y="1364907"/>
          <a:ext cx="709202" cy="189425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200" b="1" i="0" u="none" strike="noStrike" baseline="0" dirty="0" smtClean="0">
              <a:solidFill>
                <a:srgbClr val="808000"/>
              </a:solidFill>
              <a:latin typeface="Arial"/>
              <a:cs typeface="Arial"/>
            </a:rPr>
            <a:t>WMP</a:t>
          </a:r>
          <a:endParaRPr lang="fr-FR" sz="1200" b="1" i="0" u="none" strike="noStrike" baseline="0" dirty="0">
            <a:solidFill>
              <a:srgbClr val="808000"/>
            </a:solidFill>
            <a:latin typeface="Arial"/>
            <a:cs typeface="Arial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0.67228</cdr:x>
      <cdr:y>0.62053</cdr:y>
    </cdr:from>
    <cdr:to>
      <cdr:x>0.84194</cdr:x>
      <cdr:y>0.71295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80597" y="1394889"/>
          <a:ext cx="651269" cy="207749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 smtClean="0">
              <a:solidFill>
                <a:schemeClr val="accent5"/>
              </a:solidFill>
              <a:latin typeface="Arial"/>
              <a:cs typeface="Arial"/>
            </a:rPr>
            <a:t>BUTTER</a:t>
          </a:r>
          <a:endParaRPr lang="fr-FR" sz="1200" b="1" i="0" u="none" strike="noStrike" baseline="0" dirty="0">
            <a:solidFill>
              <a:schemeClr val="accent5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0.18761</cdr:x>
      <cdr:y>0.11363</cdr:y>
    </cdr:from>
    <cdr:to>
      <cdr:x>0.18761</cdr:x>
      <cdr:y>0.11363</cdr:y>
    </cdr:to>
    <cdr:sp macro="" textlink="">
      <cdr:nvSpPr>
        <cdr:cNvPr id="4710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2420" y="243167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0.50025</cdr:x>
      <cdr:y>0.49928</cdr:y>
    </cdr:from>
    <cdr:to>
      <cdr:x>0.51613</cdr:x>
      <cdr:y>0.55519</cdr:y>
    </cdr:to>
    <cdr:sp macro="" textlink="">
      <cdr:nvSpPr>
        <cdr:cNvPr id="47106" name="Text Box 2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138401" y="1077443"/>
          <a:ext cx="66904" cy="121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1226B01B-1162-4C02-9E85-67338AADC1FD}" type="TxLink">
            <a:rPr lang="fr-FR"/>
            <a:pPr algn="ctr" rtl="0">
              <a:defRPr sz="1000"/>
            </a:pPr>
            <a:t></a:t>
          </a:fld>
          <a:endParaRPr lang="fr-FR"/>
        </a:p>
      </cdr:txBody>
    </cdr:sp>
  </cdr:relSizeAnchor>
  <cdr:relSizeAnchor xmlns:cdr="http://schemas.openxmlformats.org/drawingml/2006/chartDrawing">
    <cdr:from>
      <cdr:x>0.03656</cdr:x>
      <cdr:y>0.02212</cdr:y>
    </cdr:from>
    <cdr:to>
      <cdr:x>0.20934</cdr:x>
      <cdr:y>0.10072</cdr:y>
    </cdr:to>
    <cdr:sp macro="" textlink="">
      <cdr:nvSpPr>
        <cdr:cNvPr id="4710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223" y="46142"/>
          <a:ext cx="724109" cy="163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Million tonnes</a:t>
          </a:r>
          <a:endParaRPr lang="fr-FR"/>
        </a:p>
      </cdr:txBody>
    </cdr:sp>
  </cdr:relSizeAnchor>
  <cdr:relSizeAnchor xmlns:cdr="http://schemas.openxmlformats.org/drawingml/2006/chartDrawing">
    <cdr:from>
      <cdr:x>0.35909</cdr:x>
      <cdr:y>0.20548</cdr:y>
    </cdr:from>
    <cdr:to>
      <cdr:x>0.6143</cdr:x>
      <cdr:y>0.32103</cdr:y>
    </cdr:to>
    <cdr:sp macro="" textlink="">
      <cdr:nvSpPr>
        <cdr:cNvPr id="4710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04950" y="428625"/>
          <a:ext cx="1069581" cy="241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175" b="1" i="0" u="none" strike="noStrike" baseline="0">
              <a:solidFill>
                <a:srgbClr val="000080"/>
              </a:solidFill>
              <a:latin typeface="Arial"/>
              <a:cs typeface="Arial"/>
            </a:rPr>
            <a:t>+ 1,1% / year</a:t>
          </a:r>
          <a:endParaRPr lang="fr-FR"/>
        </a:p>
      </cdr:txBody>
    </cdr:sp>
  </cdr:relSizeAnchor>
  <cdr:relSizeAnchor xmlns:cdr="http://schemas.openxmlformats.org/drawingml/2006/chartDrawing">
    <cdr:from>
      <cdr:x>0.23681</cdr:x>
      <cdr:y>0</cdr:y>
    </cdr:from>
    <cdr:to>
      <cdr:x>0.8575</cdr:x>
      <cdr:y>0.11226</cdr:y>
    </cdr:to>
    <cdr:sp macro="" textlink="">
      <cdr:nvSpPr>
        <cdr:cNvPr id="4710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2483" y="0"/>
          <a:ext cx="2601290" cy="2341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rPr>
            <a:t>EU 25, </a:t>
          </a:r>
          <a:r>
            <a:rPr lang="fr-FR" sz="1400" b="1" i="0" u="none" strike="noStrike" baseline="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rPr>
            <a:t>EU 27</a:t>
          </a:r>
          <a:r>
            <a:rPr lang="fr-FR" sz="1100" b="1" i="0" u="none" strike="noStrike" baseline="0" dirty="0">
              <a:solidFill>
                <a:sysClr val="windowText" lastClr="000000"/>
              </a:solidFill>
              <a:latin typeface="Arial"/>
              <a:cs typeface="Arial"/>
            </a:rPr>
            <a:t>(</a:t>
          </a:r>
          <a:r>
            <a:rPr lang="fr-FR" sz="1100" b="1" i="0" u="none" strike="noStrike" baseline="0" dirty="0" err="1">
              <a:solidFill>
                <a:sysClr val="windowText" lastClr="000000"/>
              </a:solidFill>
              <a:latin typeface="Arial"/>
              <a:cs typeface="Arial"/>
            </a:rPr>
            <a:t>cow's</a:t>
          </a:r>
          <a:r>
            <a:rPr lang="fr-FR" sz="1100" b="1" i="0" u="none" strike="noStrike" baseline="0" dirty="0">
              <a:solidFill>
                <a:sysClr val="windowText" lastClr="000000"/>
              </a:solidFill>
              <a:latin typeface="Arial"/>
              <a:cs typeface="Arial"/>
            </a:rPr>
            <a:t> </a:t>
          </a:r>
          <a:r>
            <a:rPr lang="fr-FR" sz="1100" b="1" i="0" u="none" strike="noStrike" baseline="0" dirty="0" err="1">
              <a:solidFill>
                <a:sysClr val="windowText" lastClr="000000"/>
              </a:solidFill>
              <a:latin typeface="Arial"/>
              <a:cs typeface="Arial"/>
            </a:rPr>
            <a:t>milk</a:t>
          </a:r>
          <a:r>
            <a:rPr lang="fr-FR" sz="1100" b="1" i="0" u="none" strike="noStrike" baseline="0" dirty="0">
              <a:solidFill>
                <a:sysClr val="windowText" lastClr="000000"/>
              </a:solidFill>
              <a:latin typeface="Arial"/>
              <a:cs typeface="Arial"/>
            </a:rPr>
            <a:t> </a:t>
          </a:r>
          <a:r>
            <a:rPr lang="fr-FR" sz="1100" b="1" i="0" u="none" strike="noStrike" baseline="0" dirty="0" err="1">
              <a:solidFill>
                <a:sysClr val="windowText" lastClr="000000"/>
              </a:solidFill>
              <a:latin typeface="Arial"/>
              <a:cs typeface="Arial"/>
            </a:rPr>
            <a:t>deliveries</a:t>
          </a:r>
          <a:r>
            <a:rPr lang="fr-FR" sz="1100" b="1" i="0" u="none" strike="noStrike" baseline="0" dirty="0">
              <a:solidFill>
                <a:sysClr val="windowText" lastClr="000000"/>
              </a:solidFill>
              <a:latin typeface="Arial"/>
              <a:cs typeface="Arial"/>
            </a:rPr>
            <a:t>)</a:t>
          </a:r>
          <a:endParaRPr lang="fr-FR" sz="12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0.18226</cdr:x>
      <cdr:y>0.64857</cdr:y>
    </cdr:from>
    <cdr:to>
      <cdr:x>0.30294</cdr:x>
      <cdr:y>0.67234</cdr:y>
    </cdr:to>
    <cdr:sp macro="" textlink="">
      <cdr:nvSpPr>
        <cdr:cNvPr id="47110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63833" y="1352907"/>
          <a:ext cx="505769" cy="4958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chemeClr val="accent6">
              <a:lumMod val="75000"/>
            </a:schemeClr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0.18558</cdr:x>
      <cdr:y>0.5301</cdr:y>
    </cdr:from>
    <cdr:to>
      <cdr:x>0.29612</cdr:x>
      <cdr:y>0.63157</cdr:y>
    </cdr:to>
    <cdr:sp macro="" textlink="">
      <cdr:nvSpPr>
        <cdr:cNvPr id="4711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7766" y="1105775"/>
          <a:ext cx="463268" cy="2116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175" b="1" i="0" u="none" strike="noStrike" baseline="0">
              <a:solidFill>
                <a:schemeClr val="accent6">
                  <a:lumMod val="75000"/>
                </a:schemeClr>
              </a:solidFill>
              <a:latin typeface="Arial"/>
              <a:cs typeface="Arial"/>
            </a:rPr>
            <a:t>- 0,7%</a:t>
          </a:r>
          <a:endParaRPr lang="fr-FR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0.35275</cdr:x>
      <cdr:y>0.25571</cdr:y>
    </cdr:from>
    <cdr:to>
      <cdr:x>0.83864</cdr:x>
      <cdr:y>0.62615</cdr:y>
    </cdr:to>
    <cdr:sp macro="" textlink="">
      <cdr:nvSpPr>
        <cdr:cNvPr id="47114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478375" y="533400"/>
          <a:ext cx="2036350" cy="772733"/>
        </a:xfrm>
        <a:custGeom xmlns:a="http://schemas.openxmlformats.org/drawingml/2006/main">
          <a:avLst/>
          <a:gdLst>
            <a:gd name="T0" fmla="*/ 0 w 1571625"/>
            <a:gd name="T1" fmla="*/ 133350 h 133350"/>
            <a:gd name="T2" fmla="*/ 676275 w 1571625"/>
            <a:gd name="T3" fmla="*/ 28575 h 133350"/>
            <a:gd name="T4" fmla="*/ 1571625 w 1571625"/>
            <a:gd name="T5" fmla="*/ 0 h 13335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</a:cxnLst>
          <a:rect l="0" t="0" r="r" b="b"/>
          <a:pathLst>
            <a:path w="1571625" h="133350">
              <a:moveTo>
                <a:pt x="0" y="133350"/>
              </a:moveTo>
              <a:cubicBezTo>
                <a:pt x="207169" y="92075"/>
                <a:pt x="414338" y="50800"/>
                <a:pt x="676275" y="28575"/>
              </a:cubicBezTo>
              <a:cubicBezTo>
                <a:pt x="938212" y="6350"/>
                <a:pt x="1254918" y="3175"/>
                <a:pt x="1571625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>
          <a:solidFill>
            <a:srgbClr xmlns:mc="http://schemas.openxmlformats.org/markup-compatibility/2006" xmlns:a14="http://schemas.microsoft.com/office/drawing/2010/main" val="000080" mc:Ignorable="a14" a14:legacySpreadsheetColorIndex="18"/>
          </a:solidFill>
          <a:prstDash val="solid"/>
          <a:round/>
          <a:headEnd type="none" w="med" len="med"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0.26574</cdr:x>
      <cdr:y>0.24052</cdr:y>
    </cdr:from>
    <cdr:to>
      <cdr:x>0.47209</cdr:x>
      <cdr:y>0.34055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0076" y="540668"/>
          <a:ext cx="792088" cy="224847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200" b="1" i="0" u="none" strike="noStrike" baseline="0" dirty="0" smtClean="0">
              <a:solidFill>
                <a:srgbClr val="333399"/>
              </a:solidFill>
              <a:latin typeface="Arial"/>
              <a:cs typeface="Arial"/>
            </a:rPr>
            <a:t>SMP</a:t>
          </a:r>
          <a:endParaRPr lang="fr-FR" sz="1200" b="1" i="0" u="none" strike="noStrike" baseline="0" dirty="0">
            <a:solidFill>
              <a:srgbClr val="333399"/>
            </a:solidFill>
            <a:latin typeface="Arial"/>
            <a:cs typeface="Arial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0.38564</cdr:x>
      <cdr:y>0.59316</cdr:y>
    </cdr:from>
    <cdr:to>
      <cdr:x>0.77341</cdr:x>
      <cdr:y>0.68558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80312" y="1333364"/>
          <a:ext cx="1488484" cy="207749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2860" rIns="27432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200" b="1" i="0" u="none" strike="noStrike" baseline="0" dirty="0" smtClean="0">
              <a:solidFill>
                <a:srgbClr val="3366FF"/>
              </a:solidFill>
              <a:latin typeface="Arial"/>
              <a:cs typeface="Arial"/>
            </a:rPr>
            <a:t>CHEDDAR CHEESE</a:t>
          </a:r>
          <a:endParaRPr lang="fr-FR" sz="1200" b="1" i="0" u="none" strike="noStrike" baseline="0" dirty="0">
            <a:solidFill>
              <a:srgbClr val="3366FF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0.18726</cdr:x>
      <cdr:y>0.11648</cdr:y>
    </cdr:from>
    <cdr:to>
      <cdr:x>0.18726</cdr:x>
      <cdr:y>0.11648</cdr:y>
    </cdr:to>
    <cdr:sp macro="" textlink="">
      <cdr:nvSpPr>
        <cdr:cNvPr id="5939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4405" y="243231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0.03469</cdr:x>
      <cdr:y>0.02159</cdr:y>
    </cdr:from>
    <cdr:to>
      <cdr:x>0.20739</cdr:x>
      <cdr:y>0.09905</cdr:y>
    </cdr:to>
    <cdr:sp macro="" textlink="">
      <cdr:nvSpPr>
        <cdr:cNvPr id="5939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5386" y="45036"/>
          <a:ext cx="72378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dirty="0">
              <a:solidFill>
                <a:srgbClr val="000000"/>
              </a:solidFill>
              <a:latin typeface="Arial"/>
              <a:cs typeface="Arial"/>
            </a:rPr>
            <a:t>Million tonnes</a:t>
          </a:r>
          <a:endParaRPr lang="fr-FR" sz="900" dirty="0"/>
        </a:p>
      </cdr:txBody>
    </cdr:sp>
  </cdr:relSizeAnchor>
  <cdr:relSizeAnchor xmlns:cdr="http://schemas.openxmlformats.org/drawingml/2006/chartDrawing">
    <cdr:from>
      <cdr:x>0.24638</cdr:x>
      <cdr:y>0.16803</cdr:y>
    </cdr:from>
    <cdr:to>
      <cdr:x>0.47407</cdr:x>
      <cdr:y>0.26984</cdr:y>
    </cdr:to>
    <cdr:sp macro="" textlink="">
      <cdr:nvSpPr>
        <cdr:cNvPr id="5939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32579" y="350506"/>
          <a:ext cx="954236" cy="212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+ 4,0% / </a:t>
          </a:r>
          <a:r>
            <a:rPr lang="fr-FR" sz="1200" b="1" i="0" u="none" strike="noStrike" baseline="0" dirty="0" err="1" smtClean="0">
              <a:solidFill>
                <a:srgbClr val="000080"/>
              </a:solidFill>
              <a:latin typeface="Arial"/>
              <a:cs typeface="Arial"/>
            </a:rPr>
            <a:t>year</a:t>
          </a:r>
          <a:endParaRPr lang="fr-FR" dirty="0"/>
        </a:p>
      </cdr:txBody>
    </cdr:sp>
  </cdr:relSizeAnchor>
  <cdr:relSizeAnchor xmlns:cdr="http://schemas.openxmlformats.org/drawingml/2006/chartDrawing">
    <cdr:from>
      <cdr:x>0.41236</cdr:x>
      <cdr:y>0</cdr:y>
    </cdr:from>
    <cdr:to>
      <cdr:x>0.67982</cdr:x>
      <cdr:y>0.11656</cdr:y>
    </cdr:to>
    <cdr:sp macro="" textlink="">
      <cdr:nvSpPr>
        <cdr:cNvPr id="5939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8192" y="0"/>
          <a:ext cx="1120948" cy="243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663300" mc:Ignorable="a14" a14:legacySpreadsheetColorIndex="60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New </a:t>
          </a:r>
          <a:r>
            <a:rPr lang="fr-FR" sz="1400" b="1" i="0" u="none" strike="noStrike" baseline="0" dirty="0" err="1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Zealand</a:t>
          </a:r>
          <a:endParaRPr lang="fr-FR" sz="1400" b="1" i="0" u="none" strike="noStrike" baseline="0" dirty="0">
            <a:solidFill>
              <a:schemeClr val="accent1">
                <a:lumMod val="75000"/>
              </a:schemeClr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0.18899</cdr:x>
      <cdr:y>0.19016</cdr:y>
    </cdr:from>
    <cdr:to>
      <cdr:x>0.87351</cdr:x>
      <cdr:y>0.53904</cdr:y>
    </cdr:to>
    <cdr:sp macro="" textlink="">
      <cdr:nvSpPr>
        <cdr:cNvPr id="59399" name="Freeform 7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816538" y="397241"/>
          <a:ext cx="2955361" cy="753379"/>
        </a:xfrm>
        <a:custGeom xmlns:a="http://schemas.openxmlformats.org/drawingml/2006/main">
          <a:avLst/>
          <a:gdLst>
            <a:gd name="T0" fmla="*/ 0 w 2752725"/>
            <a:gd name="T1" fmla="*/ 442913 h 442913"/>
            <a:gd name="T2" fmla="*/ 1409700 w 2752725"/>
            <a:gd name="T3" fmla="*/ 71438 h 442913"/>
            <a:gd name="T4" fmla="*/ 2752725 w 2752725"/>
            <a:gd name="T5" fmla="*/ 14288 h 442913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</a:cxnLst>
          <a:rect l="0" t="0" r="r" b="b"/>
          <a:pathLst>
            <a:path w="2752725" h="442913">
              <a:moveTo>
                <a:pt x="0" y="442913"/>
              </a:moveTo>
              <a:cubicBezTo>
                <a:pt x="475456" y="292894"/>
                <a:pt x="950912" y="142876"/>
                <a:pt x="1409700" y="71438"/>
              </a:cubicBezTo>
              <a:cubicBezTo>
                <a:pt x="1868488" y="0"/>
                <a:pt x="2310606" y="7144"/>
                <a:pt x="2752725" y="14288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>
          <a:solidFill>
            <a:srgbClr xmlns:mc="http://schemas.openxmlformats.org/markup-compatibility/2006" xmlns:a14="http://schemas.microsoft.com/office/drawing/2010/main" val="000080" mc:Ignorable="a14" a14:legacySpreadsheetColorIndex="18"/>
          </a:solidFill>
          <a:prstDash val="solid"/>
          <a:round/>
          <a:headEnd type="none" w="med" len="med"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0.18727</cdr:x>
      <cdr:y>0.11569</cdr:y>
    </cdr:from>
    <cdr:to>
      <cdr:x>0.18727</cdr:x>
      <cdr:y>0.11569</cdr:y>
    </cdr:to>
    <cdr:sp macro="" textlink="">
      <cdr:nvSpPr>
        <cdr:cNvPr id="542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2693" y="243541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0.02829</cdr:x>
      <cdr:y>0.03452</cdr:y>
    </cdr:from>
    <cdr:to>
      <cdr:x>0.20099</cdr:x>
      <cdr:y>0.11198</cdr:y>
    </cdr:to>
    <cdr:sp macro="" textlink="">
      <cdr:nvSpPr>
        <cdr:cNvPr id="5427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543" y="72008"/>
          <a:ext cx="72378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dirty="0">
              <a:solidFill>
                <a:srgbClr val="000000"/>
              </a:solidFill>
              <a:latin typeface="Arial"/>
              <a:cs typeface="Arial"/>
            </a:rPr>
            <a:t>Million tonnes</a:t>
          </a:r>
          <a:endParaRPr lang="fr-FR" sz="900" dirty="0"/>
        </a:p>
      </cdr:txBody>
    </cdr:sp>
  </cdr:relSizeAnchor>
  <cdr:relSizeAnchor xmlns:cdr="http://schemas.openxmlformats.org/drawingml/2006/chartDrawing">
    <cdr:from>
      <cdr:x>0.21136</cdr:x>
      <cdr:y>0</cdr:y>
    </cdr:from>
    <cdr:to>
      <cdr:x>0.90623</cdr:x>
      <cdr:y>0.12329</cdr:y>
    </cdr:to>
    <cdr:sp macro="" textlink="">
      <cdr:nvSpPr>
        <cdr:cNvPr id="5427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5825" y="0"/>
          <a:ext cx="2912204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0" bIns="0" anchor="t" upright="1">
          <a:noAutofit/>
        </a:bodyPr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400" b="1" i="0" u="none" strike="noStrike" baseline="0" dirty="0">
              <a:solidFill>
                <a:srgbClr val="00B0F0"/>
              </a:solidFill>
              <a:latin typeface="Arial"/>
              <a:cs typeface="Arial"/>
            </a:rPr>
            <a:t>Turkey </a:t>
          </a:r>
          <a:r>
            <a:rPr lang="fr-FR" sz="1100" b="1" i="0" dirty="0">
              <a:effectLst/>
              <a:latin typeface="+mn-lt"/>
              <a:ea typeface="+mn-ea"/>
              <a:cs typeface="+mn-cs"/>
            </a:rPr>
            <a:t>(</a:t>
          </a:r>
          <a:r>
            <a:rPr lang="fr-FR" sz="1100" b="1" i="0" dirty="0" err="1">
              <a:effectLst/>
              <a:latin typeface="+mn-lt"/>
              <a:ea typeface="+mn-ea"/>
              <a:cs typeface="+mn-cs"/>
            </a:rPr>
            <a:t>cow’s</a:t>
          </a:r>
          <a:r>
            <a:rPr lang="fr-FR" sz="1100" b="1" i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1100" b="1" i="0" dirty="0" err="1">
              <a:effectLst/>
              <a:latin typeface="+mn-lt"/>
              <a:ea typeface="+mn-ea"/>
              <a:cs typeface="+mn-cs"/>
            </a:rPr>
            <a:t>milk</a:t>
          </a:r>
          <a:r>
            <a:rPr lang="fr-FR" sz="1100" b="1" i="0" dirty="0">
              <a:effectLst/>
              <a:latin typeface="+mn-lt"/>
              <a:ea typeface="+mn-ea"/>
              <a:cs typeface="+mn-cs"/>
            </a:rPr>
            <a:t> production)</a:t>
          </a:r>
          <a:endParaRPr lang="fr-FR" sz="1800" dirty="0">
            <a:effectLst/>
          </a:endParaRPr>
        </a:p>
        <a:p xmlns:a="http://schemas.openxmlformats.org/drawingml/2006/main">
          <a:pPr algn="ctr" rtl="0">
            <a:defRPr sz="1000"/>
          </a:pPr>
          <a:endParaRPr lang="fr-FR" sz="1400" b="1" i="0" u="none" strike="noStrike" baseline="0" dirty="0">
            <a:solidFill>
              <a:srgbClr val="00B0F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0.52983</cdr:x>
      <cdr:y>0.29496</cdr:y>
    </cdr:from>
    <cdr:to>
      <cdr:x>0.74808</cdr:x>
      <cdr:y>0.38705</cdr:y>
    </cdr:to>
    <cdr:sp macro="" textlink="">
      <cdr:nvSpPr>
        <cdr:cNvPr id="1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20510" y="615274"/>
          <a:ext cx="914674" cy="192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50" b="1" i="0" u="none" strike="noStrike" baseline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+ 10,3% / </a:t>
          </a:r>
          <a:r>
            <a:rPr lang="fr-FR" sz="1050" b="1" i="0" u="none" strike="noStrike" baseline="0" dirty="0" err="1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year</a:t>
          </a:r>
          <a:endParaRPr lang="fr-FR" sz="8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0.62273</cdr:x>
      <cdr:y>0.31507</cdr:y>
    </cdr:from>
    <cdr:to>
      <cdr:x>0.87576</cdr:x>
      <cdr:y>0.51598</cdr:y>
    </cdr:to>
    <cdr:sp macro="" textlink="">
      <cdr:nvSpPr>
        <cdr:cNvPr id="13" name="Forme libre 12"/>
        <cdr:cNvSpPr/>
      </cdr:nvSpPr>
      <cdr:spPr bwMode="auto">
        <a:xfrm xmlns:a="http://schemas.openxmlformats.org/drawingml/2006/main">
          <a:off x="2609849" y="657226"/>
          <a:ext cx="1060479" cy="419100"/>
        </a:xfrm>
        <a:custGeom xmlns:a="http://schemas.openxmlformats.org/drawingml/2006/main">
          <a:avLst/>
          <a:gdLst>
            <a:gd name="connsiteX0" fmla="*/ 0 w 2952750"/>
            <a:gd name="connsiteY0" fmla="*/ 790575 h 790575"/>
            <a:gd name="connsiteX1" fmla="*/ 1581150 w 2952750"/>
            <a:gd name="connsiteY1" fmla="*/ 257175 h 790575"/>
            <a:gd name="connsiteX2" fmla="*/ 2952750 w 2952750"/>
            <a:gd name="connsiteY2" fmla="*/ 0 h 7905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952750" h="790575">
              <a:moveTo>
                <a:pt x="0" y="790575"/>
              </a:moveTo>
              <a:cubicBezTo>
                <a:pt x="544512" y="589756"/>
                <a:pt x="1089025" y="388937"/>
                <a:pt x="1581150" y="257175"/>
              </a:cubicBezTo>
              <a:cubicBezTo>
                <a:pt x="2073275" y="125413"/>
                <a:pt x="2513012" y="62706"/>
                <a:pt x="2952750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0" rIns="0" bIns="0" upright="1"/>
        <a:lstStyle xmlns:a="http://schemas.openxmlformats.org/drawingml/2006/main"/>
        <a:p xmlns:a="http://schemas.openxmlformats.org/drawingml/2006/main">
          <a:endParaRPr lang="fr-FR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0.18712</cdr:x>
      <cdr:y>0.53425</cdr:y>
    </cdr:from>
    <cdr:to>
      <cdr:x>0.60909</cdr:x>
      <cdr:y>0.60883</cdr:y>
    </cdr:to>
    <cdr:sp macro="" textlink="">
      <cdr:nvSpPr>
        <cdr:cNvPr id="7" name="Forme libre 6"/>
        <cdr:cNvSpPr/>
      </cdr:nvSpPr>
      <cdr:spPr bwMode="auto">
        <a:xfrm xmlns:a="http://schemas.openxmlformats.org/drawingml/2006/main">
          <a:off x="784225" y="1114424"/>
          <a:ext cx="1768475" cy="155575"/>
        </a:xfrm>
        <a:custGeom xmlns:a="http://schemas.openxmlformats.org/drawingml/2006/main">
          <a:avLst/>
          <a:gdLst>
            <a:gd name="connsiteX0" fmla="*/ 0 w 2952750"/>
            <a:gd name="connsiteY0" fmla="*/ 790575 h 790575"/>
            <a:gd name="connsiteX1" fmla="*/ 1581150 w 2952750"/>
            <a:gd name="connsiteY1" fmla="*/ 257175 h 790575"/>
            <a:gd name="connsiteX2" fmla="*/ 2952750 w 2952750"/>
            <a:gd name="connsiteY2" fmla="*/ 0 h 7905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952750" h="790575">
              <a:moveTo>
                <a:pt x="0" y="790575"/>
              </a:moveTo>
              <a:cubicBezTo>
                <a:pt x="544512" y="589756"/>
                <a:pt x="1089025" y="388937"/>
                <a:pt x="1581150" y="257175"/>
              </a:cubicBezTo>
              <a:cubicBezTo>
                <a:pt x="2073275" y="125413"/>
                <a:pt x="2513012" y="62706"/>
                <a:pt x="2952750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0.21212</cdr:x>
      <cdr:y>0.47184</cdr:y>
    </cdr:from>
    <cdr:to>
      <cdr:x>0.4125</cdr:x>
      <cdr:y>0.56393</cdr:y>
    </cdr:to>
    <cdr:sp macro="" textlink="">
      <cdr:nvSpPr>
        <cdr:cNvPr id="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9000" y="984250"/>
          <a:ext cx="839782" cy="192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50" b="1" i="0" u="none" strike="noStrike" baseline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+ 3,5% / </a:t>
          </a:r>
          <a:r>
            <a:rPr lang="fr-FR" sz="1050" b="1" i="0" u="none" strike="noStrike" baseline="0" dirty="0" err="1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year</a:t>
          </a:r>
          <a:endParaRPr lang="fr-FR" sz="8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0.66591</cdr:x>
      <cdr:y>0.20091</cdr:y>
    </cdr:from>
    <cdr:to>
      <cdr:x>0.92045</cdr:x>
      <cdr:y>0.20091</cdr:y>
    </cdr:to>
    <cdr:cxnSp macro="">
      <cdr:nvCxnSpPr>
        <cdr:cNvPr id="3" name="Connecteur droit avec flèche 2"/>
        <cdr:cNvCxnSpPr/>
      </cdr:nvCxnSpPr>
      <cdr:spPr>
        <a:xfrm xmlns:a="http://schemas.openxmlformats.org/drawingml/2006/main" flipV="1">
          <a:off x="2790825" y="419100"/>
          <a:ext cx="1066800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0.15985</cdr:x>
      <cdr:y>0.19635</cdr:y>
    </cdr:from>
    <cdr:to>
      <cdr:x>0.39545</cdr:x>
      <cdr:y>0.19787</cdr:y>
    </cdr:to>
    <cdr:cxnSp macro="">
      <cdr:nvCxnSpPr>
        <cdr:cNvPr id="11" name="Connecteur droit avec flèche 10"/>
        <cdr:cNvCxnSpPr/>
      </cdr:nvCxnSpPr>
      <cdr:spPr>
        <a:xfrm xmlns:a="http://schemas.openxmlformats.org/drawingml/2006/main" flipV="1">
          <a:off x="669925" y="409575"/>
          <a:ext cx="987425" cy="317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2060"/>
          </a:solidFill>
          <a:headEnd type="arrow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0.42121</cdr:x>
      <cdr:y>0.14764</cdr:y>
    </cdr:from>
    <cdr:to>
      <cdr:x>0.6489</cdr:x>
      <cdr:y>0.24945</cdr:y>
    </cdr:to>
    <cdr:sp macro="" textlink="">
      <cdr:nvSpPr>
        <cdr:cNvPr id="1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5291" y="307973"/>
          <a:ext cx="954236" cy="212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2060"/>
              </a:solidFill>
              <a:latin typeface="Arial"/>
              <a:cs typeface="Arial"/>
            </a:rPr>
            <a:t>+ </a:t>
          </a:r>
          <a:r>
            <a:rPr lang="fr-FR" sz="1200" b="1" i="0" u="none" strike="noStrike" baseline="0" dirty="0" smtClean="0">
              <a:solidFill>
                <a:srgbClr val="002060"/>
              </a:solidFill>
              <a:latin typeface="Arial"/>
              <a:cs typeface="Arial"/>
            </a:rPr>
            <a:t>6,0% </a:t>
          </a:r>
          <a:r>
            <a:rPr lang="fr-FR" sz="1200" b="1" i="0" u="none" strike="noStrike" baseline="0" dirty="0">
              <a:solidFill>
                <a:srgbClr val="002060"/>
              </a:solidFill>
              <a:latin typeface="Arial"/>
              <a:cs typeface="Arial"/>
            </a:rPr>
            <a:t>/ </a:t>
          </a:r>
          <a:r>
            <a:rPr lang="fr-FR" sz="1200" b="1" i="0" u="none" strike="noStrike" baseline="0" dirty="0" err="1" smtClean="0">
              <a:solidFill>
                <a:srgbClr val="002060"/>
              </a:solidFill>
              <a:latin typeface="Arial"/>
              <a:cs typeface="Arial"/>
            </a:rPr>
            <a:t>year</a:t>
          </a:r>
          <a:endParaRPr lang="fr-FR" sz="1000" dirty="0">
            <a:solidFill>
              <a:srgbClr val="00206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0.18558</cdr:x>
      <cdr:y>0.11005</cdr:y>
    </cdr:from>
    <cdr:to>
      <cdr:x>0.18558</cdr:x>
      <cdr:y>0.11005</cdr:y>
    </cdr:to>
    <cdr:sp macro="" textlink="">
      <cdr:nvSpPr>
        <cdr:cNvPr id="522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8866" y="243167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0.03448</cdr:x>
      <cdr:y>0.02212</cdr:y>
    </cdr:from>
    <cdr:to>
      <cdr:x>0.20718</cdr:x>
      <cdr:y>0.09958</cdr:y>
    </cdr:to>
    <cdr:sp macro="" textlink="">
      <cdr:nvSpPr>
        <cdr:cNvPr id="522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506" y="46142"/>
          <a:ext cx="72378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Million</a:t>
          </a:r>
          <a:r>
            <a:rPr lang="fr-FR" sz="900" b="0" i="0" u="none" strike="noStrike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tonnes</a:t>
          </a:r>
          <a:endParaRPr lang="fr-FR" dirty="0"/>
        </a:p>
      </cdr:txBody>
    </cdr:sp>
  </cdr:relSizeAnchor>
  <cdr:relSizeAnchor xmlns:cdr="http://schemas.openxmlformats.org/drawingml/2006/chartDrawing">
    <cdr:from>
      <cdr:x>0.24232</cdr:x>
      <cdr:y>0.1726</cdr:y>
    </cdr:from>
    <cdr:to>
      <cdr:x>0.47</cdr:x>
      <cdr:y>0.27441</cdr:y>
    </cdr:to>
    <cdr:sp macro="" textlink="">
      <cdr:nvSpPr>
        <cdr:cNvPr id="52228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5552" y="360040"/>
          <a:ext cx="954236" cy="2123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+ 4,0% / </a:t>
          </a:r>
          <a:r>
            <a:rPr lang="fr-FR" sz="1200" b="1" i="0" u="none" strike="noStrike" baseline="0" dirty="0" err="1" smtClean="0">
              <a:solidFill>
                <a:srgbClr val="000080"/>
              </a:solidFill>
              <a:latin typeface="Arial"/>
              <a:cs typeface="Arial"/>
            </a:rPr>
            <a:t>year</a:t>
          </a:r>
          <a:endParaRPr lang="fr-FR" dirty="0"/>
        </a:p>
      </cdr:txBody>
    </cdr:sp>
  </cdr:relSizeAnchor>
  <cdr:relSizeAnchor xmlns:cdr="http://schemas.openxmlformats.org/drawingml/2006/chartDrawing">
    <cdr:from>
      <cdr:x>0.44743</cdr:x>
      <cdr:y>0.00024</cdr:y>
    </cdr:from>
    <cdr:to>
      <cdr:x>0.5707</cdr:x>
      <cdr:y>0.1168</cdr:y>
    </cdr:to>
    <cdr:sp macro="" textlink="">
      <cdr:nvSpPr>
        <cdr:cNvPr id="522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5179" y="501"/>
          <a:ext cx="516616" cy="243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 err="1" smtClean="0">
              <a:solidFill>
                <a:srgbClr val="8080FF"/>
              </a:solidFill>
              <a:latin typeface="Arial"/>
              <a:cs typeface="Arial"/>
            </a:rPr>
            <a:t>Brazil</a:t>
          </a:r>
          <a:endParaRPr lang="fr-FR" dirty="0"/>
        </a:p>
      </cdr:txBody>
    </cdr:sp>
  </cdr:relSizeAnchor>
  <cdr:relSizeAnchor xmlns:cdr="http://schemas.openxmlformats.org/drawingml/2006/chartDrawing">
    <cdr:from>
      <cdr:x>0.16682</cdr:x>
      <cdr:y>0.09687</cdr:y>
    </cdr:from>
    <cdr:to>
      <cdr:x>0.90017</cdr:x>
      <cdr:y>0.55219</cdr:y>
    </cdr:to>
    <cdr:sp macro="" textlink="">
      <cdr:nvSpPr>
        <cdr:cNvPr id="3" name="Forme libre 2"/>
        <cdr:cNvSpPr/>
      </cdr:nvSpPr>
      <cdr:spPr bwMode="auto">
        <a:xfrm xmlns:a="http://schemas.openxmlformats.org/drawingml/2006/main">
          <a:off x="721984" y="216024"/>
          <a:ext cx="3173888" cy="1015355"/>
        </a:xfrm>
        <a:custGeom xmlns:a="http://schemas.openxmlformats.org/drawingml/2006/main">
          <a:avLst/>
          <a:gdLst>
            <a:gd name="connsiteX0" fmla="*/ 0 w 2952750"/>
            <a:gd name="connsiteY0" fmla="*/ 790575 h 790575"/>
            <a:gd name="connsiteX1" fmla="*/ 1581150 w 2952750"/>
            <a:gd name="connsiteY1" fmla="*/ 257175 h 790575"/>
            <a:gd name="connsiteX2" fmla="*/ 2952750 w 2952750"/>
            <a:gd name="connsiteY2" fmla="*/ 0 h 7905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952750" h="790575">
              <a:moveTo>
                <a:pt x="0" y="790575"/>
              </a:moveTo>
              <a:cubicBezTo>
                <a:pt x="544512" y="589756"/>
                <a:pt x="1089025" y="388937"/>
                <a:pt x="1581150" y="257175"/>
              </a:cubicBezTo>
              <a:cubicBezTo>
                <a:pt x="2073275" y="125413"/>
                <a:pt x="2513012" y="62706"/>
                <a:pt x="2952750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rgbClr val="00206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0.18679</cdr:x>
      <cdr:y>0.11656</cdr:y>
    </cdr:from>
    <cdr:to>
      <cdr:x>0.18679</cdr:x>
      <cdr:y>0.11656</cdr:y>
    </cdr:to>
    <cdr:sp macro="" textlink="">
      <cdr:nvSpPr>
        <cdr:cNvPr id="563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2693" y="243391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0.03446</cdr:x>
      <cdr:y>0.02169</cdr:y>
    </cdr:from>
    <cdr:to>
      <cdr:x>0.20716</cdr:x>
      <cdr:y>0.09915</cdr:y>
    </cdr:to>
    <cdr:sp macro="" textlink="">
      <cdr:nvSpPr>
        <cdr:cNvPr id="563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422" y="45245"/>
          <a:ext cx="72378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dirty="0" smtClean="0">
              <a:solidFill>
                <a:srgbClr val="000000"/>
              </a:solidFill>
              <a:latin typeface="Arial"/>
              <a:cs typeface="Arial"/>
            </a:rPr>
            <a:t>M</a:t>
          </a: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illion</a:t>
          </a:r>
          <a:r>
            <a:rPr lang="fr-FR" sz="900" b="0" i="0" u="none" strike="noStrike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tonnes</a:t>
          </a:r>
          <a:endParaRPr lang="fr-FR" dirty="0"/>
        </a:p>
      </cdr:txBody>
    </cdr:sp>
  </cdr:relSizeAnchor>
  <cdr:relSizeAnchor xmlns:cdr="http://schemas.openxmlformats.org/drawingml/2006/chartDrawing">
    <cdr:from>
      <cdr:x>0.42489</cdr:x>
      <cdr:y>0.12977</cdr:y>
    </cdr:from>
    <cdr:to>
      <cdr:x>0.67605</cdr:x>
      <cdr:y>0.2271</cdr:y>
    </cdr:to>
    <cdr:sp macro="" textlink="">
      <cdr:nvSpPr>
        <cdr:cNvPr id="5632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4443" y="288033"/>
          <a:ext cx="1060723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- 0,2% / </a:t>
          </a:r>
          <a:r>
            <a:rPr lang="fr-FR" sz="1200" b="1" i="0" u="none" strike="noStrike" baseline="0" dirty="0" err="1" smtClean="0">
              <a:solidFill>
                <a:srgbClr val="000080"/>
              </a:solidFill>
              <a:latin typeface="Arial"/>
              <a:cs typeface="Arial"/>
            </a:rPr>
            <a:t>year</a:t>
          </a:r>
          <a:endParaRPr lang="fr-FR" dirty="0"/>
        </a:p>
      </cdr:txBody>
    </cdr:sp>
  </cdr:relSizeAnchor>
  <cdr:relSizeAnchor xmlns:cdr="http://schemas.openxmlformats.org/drawingml/2006/chartDrawing">
    <cdr:from>
      <cdr:x>0.46921</cdr:x>
      <cdr:y>0.00193</cdr:y>
    </cdr:from>
    <cdr:to>
      <cdr:x>0.61581</cdr:x>
      <cdr:y>0.11849</cdr:y>
    </cdr:to>
    <cdr:sp macro="" textlink="">
      <cdr:nvSpPr>
        <cdr:cNvPr id="5632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6459" y="4026"/>
          <a:ext cx="614399" cy="243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 err="1" smtClean="0">
              <a:solidFill>
                <a:srgbClr val="808080"/>
              </a:solidFill>
              <a:latin typeface="Arial"/>
              <a:cs typeface="Arial"/>
            </a:rPr>
            <a:t>Russia</a:t>
          </a:r>
          <a:endParaRPr lang="fr-FR" dirty="0"/>
        </a:p>
      </cdr:txBody>
    </cdr:sp>
  </cdr:relSizeAnchor>
  <cdr:relSizeAnchor xmlns:cdr="http://schemas.openxmlformats.org/drawingml/2006/chartDrawing">
    <cdr:from>
      <cdr:x>0.67605</cdr:x>
      <cdr:y>0.19466</cdr:y>
    </cdr:from>
    <cdr:to>
      <cdr:x>0.9403</cdr:x>
      <cdr:y>0.19466</cdr:y>
    </cdr:to>
    <cdr:cxnSp macro="">
      <cdr:nvCxnSpPr>
        <cdr:cNvPr id="4" name="Connecteur droit avec flèche 3"/>
        <cdr:cNvCxnSpPr/>
      </cdr:nvCxnSpPr>
      <cdr:spPr bwMode="auto">
        <a:xfrm xmlns:a="http://schemas.openxmlformats.org/drawingml/2006/main">
          <a:off x="2855166" y="432048"/>
          <a:ext cx="11160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19050" cap="flat" cmpd="sng" algn="ctr">
          <a:solidFill>
            <a:srgbClr val="00206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0.15828</cdr:x>
      <cdr:y>0.19466</cdr:y>
    </cdr:from>
    <cdr:to>
      <cdr:x>0.42252</cdr:x>
      <cdr:y>0.19466</cdr:y>
    </cdr:to>
    <cdr:cxnSp macro="">
      <cdr:nvCxnSpPr>
        <cdr:cNvPr id="9" name="Connecteur droit avec flèche 8"/>
        <cdr:cNvCxnSpPr/>
      </cdr:nvCxnSpPr>
      <cdr:spPr bwMode="auto">
        <a:xfrm xmlns:a="http://schemas.openxmlformats.org/drawingml/2006/main">
          <a:off x="668447" y="432048"/>
          <a:ext cx="11160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19050" cap="flat" cmpd="sng" algn="ctr">
          <a:solidFill>
            <a:srgbClr val="002060"/>
          </a:solidFill>
          <a:prstDash val="solid"/>
          <a:round/>
          <a:headEnd type="triangle" w="med" len="med"/>
          <a:tailEnd type="non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0.15463</cdr:x>
      <cdr:y>0.20712</cdr:y>
    </cdr:from>
    <cdr:to>
      <cdr:x>0.34446</cdr:x>
      <cdr:y>0.29417</cdr:y>
    </cdr:to>
    <cdr:sp macro="" textlink="">
      <cdr:nvSpPr>
        <cdr:cNvPr id="1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8072" y="432048"/>
          <a:ext cx="795539" cy="1815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+ 1,1% / </a:t>
          </a:r>
          <a:r>
            <a:rPr lang="fr-FR" sz="1000" b="1" i="0" u="none" strike="noStrike" baseline="0" dirty="0" err="1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year</a:t>
          </a:r>
          <a:endParaRPr lang="fr-FR" sz="10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0.74958</cdr:x>
      <cdr:y>0.21423</cdr:y>
    </cdr:from>
    <cdr:to>
      <cdr:x>0.93175</cdr:x>
      <cdr:y>0.30128</cdr:y>
    </cdr:to>
    <cdr:sp macro="" textlink="">
      <cdr:nvSpPr>
        <cdr:cNvPr id="11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490" y="446878"/>
          <a:ext cx="763479" cy="1815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- 1,7% / </a:t>
          </a:r>
          <a:r>
            <a:rPr lang="fr-FR" sz="1000" b="1" i="0" u="none" strike="noStrike" baseline="0" dirty="0" err="1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year</a:t>
          </a:r>
          <a:endParaRPr lang="fr-FR" sz="10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0.18372</cdr:x>
      <cdr:y>0.26509</cdr:y>
    </cdr:from>
    <cdr:to>
      <cdr:x>0.52837</cdr:x>
      <cdr:y>0.45628</cdr:y>
    </cdr:to>
    <cdr:sp macro="" textlink="">
      <cdr:nvSpPr>
        <cdr:cNvPr id="12" name="Forme libre 1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75908" y="588389"/>
          <a:ext cx="1455566" cy="424346"/>
        </a:xfrm>
        <a:custGeom xmlns:a="http://schemas.openxmlformats.org/drawingml/2006/main">
          <a:avLst/>
          <a:gdLst>
            <a:gd name="T0" fmla="*/ 0 w 1647825"/>
            <a:gd name="T1" fmla="*/ 457200 h 456912"/>
            <a:gd name="T2" fmla="*/ 981075 w 1647825"/>
            <a:gd name="T3" fmla="*/ 28305 h 456912"/>
            <a:gd name="T4" fmla="*/ 1647825 w 1647825"/>
            <a:gd name="T5" fmla="*/ 75960 h 456912"/>
            <a:gd name="T6" fmla="*/ 0 60000 65536"/>
            <a:gd name="T7" fmla="*/ 0 60000 65536"/>
            <a:gd name="T8" fmla="*/ 0 60000 65536"/>
            <a:gd name="connsiteX0" fmla="*/ 0 w 1647825"/>
            <a:gd name="connsiteY0" fmla="*/ 414497 h 414497"/>
            <a:gd name="connsiteX1" fmla="*/ 884780 w 1647825"/>
            <a:gd name="connsiteY1" fmla="*/ 58572 h 414497"/>
            <a:gd name="connsiteX2" fmla="*/ 1647825 w 1647825"/>
            <a:gd name="connsiteY2" fmla="*/ 33497 h 41449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647825" h="414497">
              <a:moveTo>
                <a:pt x="0" y="414497"/>
              </a:moveTo>
              <a:cubicBezTo>
                <a:pt x="353219" y="231934"/>
                <a:pt x="610143" y="122072"/>
                <a:pt x="884780" y="58572"/>
              </a:cubicBezTo>
              <a:cubicBezTo>
                <a:pt x="1159417" y="-4928"/>
                <a:pt x="1451768" y="-22066"/>
                <a:pt x="1647825" y="33497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rgbClr val="A6A6A6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0.56061</cdr:x>
      <cdr:y>0.28085</cdr:y>
    </cdr:from>
    <cdr:to>
      <cdr:x>0.88439</cdr:x>
      <cdr:y>0.5282</cdr:y>
    </cdr:to>
    <cdr:sp macro="" textlink="">
      <cdr:nvSpPr>
        <cdr:cNvPr id="2" name="Forme libre 1"/>
        <cdr:cNvSpPr/>
      </cdr:nvSpPr>
      <cdr:spPr bwMode="auto">
        <a:xfrm xmlns:a="http://schemas.openxmlformats.org/drawingml/2006/main">
          <a:off x="2367634" y="623359"/>
          <a:ext cx="1367425" cy="549004"/>
        </a:xfrm>
        <a:custGeom xmlns:a="http://schemas.openxmlformats.org/drawingml/2006/main">
          <a:avLst/>
          <a:gdLst>
            <a:gd name="connsiteX0" fmla="*/ 0 w 1402080"/>
            <a:gd name="connsiteY0" fmla="*/ 0 h 464820"/>
            <a:gd name="connsiteX1" fmla="*/ 998220 w 1402080"/>
            <a:gd name="connsiteY1" fmla="*/ 106680 h 464820"/>
            <a:gd name="connsiteX2" fmla="*/ 1402080 w 1402080"/>
            <a:gd name="connsiteY2" fmla="*/ 464820 h 464820"/>
            <a:gd name="connsiteX0" fmla="*/ 0 w 1402080"/>
            <a:gd name="connsiteY0" fmla="*/ 0 h 464820"/>
            <a:gd name="connsiteX1" fmla="*/ 1102395 w 1402080"/>
            <a:gd name="connsiteY1" fmla="*/ 128185 h 464820"/>
            <a:gd name="connsiteX2" fmla="*/ 1402080 w 1402080"/>
            <a:gd name="connsiteY2" fmla="*/ 464820 h 464820"/>
            <a:gd name="connsiteX0" fmla="*/ 0 w 1402080"/>
            <a:gd name="connsiteY0" fmla="*/ 0 h 464820"/>
            <a:gd name="connsiteX1" fmla="*/ 1102395 w 1402080"/>
            <a:gd name="connsiteY1" fmla="*/ 128185 h 464820"/>
            <a:gd name="connsiteX2" fmla="*/ 1402080 w 1402080"/>
            <a:gd name="connsiteY2" fmla="*/ 464820 h 46482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402080" h="464820">
              <a:moveTo>
                <a:pt x="0" y="0"/>
              </a:moveTo>
              <a:cubicBezTo>
                <a:pt x="382270" y="14605"/>
                <a:pt x="868715" y="50715"/>
                <a:pt x="1102395" y="128185"/>
              </a:cubicBezTo>
              <a:cubicBezTo>
                <a:pt x="1323053" y="259418"/>
                <a:pt x="1316990" y="324485"/>
                <a:pt x="1402080" y="46482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fr-FR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0.18613</cdr:x>
      <cdr:y>0.11196</cdr:y>
    </cdr:from>
    <cdr:to>
      <cdr:x>0.18613</cdr:x>
      <cdr:y>0.11196</cdr:y>
    </cdr:to>
    <cdr:sp macro="" textlink="">
      <cdr:nvSpPr>
        <cdr:cNvPr id="378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794" y="243538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0.06243</cdr:x>
      <cdr:y>0.02242</cdr:y>
    </cdr:from>
    <cdr:to>
      <cdr:x>0.23513</cdr:x>
      <cdr:y>0.09988</cdr:y>
    </cdr:to>
    <cdr:sp macro="" textlink="">
      <cdr:nvSpPr>
        <cdr:cNvPr id="378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4" y="46768"/>
          <a:ext cx="72378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dirty="0" smtClean="0">
              <a:solidFill>
                <a:srgbClr val="000000"/>
              </a:solidFill>
              <a:latin typeface="Arial"/>
              <a:cs typeface="Arial"/>
            </a:rPr>
            <a:t>M</a:t>
          </a: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illion</a:t>
          </a:r>
          <a:r>
            <a:rPr lang="fr-FR" sz="900" b="0" i="0" u="none" strike="noStrike" dirty="0" smtClean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fr-FR" sz="9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tonnes</a:t>
          </a:r>
          <a:endParaRPr lang="fr-FR" dirty="0"/>
        </a:p>
      </cdr:txBody>
    </cdr:sp>
  </cdr:relSizeAnchor>
  <cdr:relSizeAnchor xmlns:cdr="http://schemas.openxmlformats.org/drawingml/2006/chartDrawing">
    <cdr:from>
      <cdr:x>0.2418</cdr:x>
      <cdr:y>0.00731</cdr:y>
    </cdr:from>
    <cdr:to>
      <cdr:x>0.7904</cdr:x>
      <cdr:y>0.12387</cdr:y>
    </cdr:to>
    <cdr:sp macro="" textlink="">
      <cdr:nvSpPr>
        <cdr:cNvPr id="3789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3399" y="15248"/>
          <a:ext cx="2299156" cy="243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 smtClean="0">
              <a:solidFill>
                <a:srgbClr val="3366FF"/>
              </a:solidFill>
              <a:latin typeface="Arial"/>
              <a:cs typeface="Arial"/>
            </a:rPr>
            <a:t>China </a:t>
          </a:r>
          <a:r>
            <a:rPr lang="fr-FR" sz="1200" b="1" dirty="0">
              <a:latin typeface="Arial"/>
              <a:cs typeface="Arial"/>
            </a:rPr>
            <a:t>(</a:t>
          </a:r>
          <a:r>
            <a:rPr lang="fr-FR" sz="1200" b="1" dirty="0" err="1">
              <a:latin typeface="Arial"/>
              <a:cs typeface="Arial"/>
            </a:rPr>
            <a:t>cow's</a:t>
          </a:r>
          <a:r>
            <a:rPr lang="fr-FR" sz="1200" b="1" dirty="0">
              <a:latin typeface="Arial"/>
              <a:cs typeface="Arial"/>
            </a:rPr>
            <a:t> </a:t>
          </a:r>
          <a:r>
            <a:rPr lang="fr-FR" sz="1200" b="1" dirty="0" err="1">
              <a:latin typeface="Arial"/>
              <a:cs typeface="Arial"/>
            </a:rPr>
            <a:t>milk</a:t>
          </a:r>
          <a:r>
            <a:rPr lang="fr-FR" sz="1200" b="1" dirty="0">
              <a:latin typeface="Arial"/>
              <a:cs typeface="Arial"/>
            </a:rPr>
            <a:t> </a:t>
          </a:r>
          <a:r>
            <a:rPr lang="fr-FR" sz="1200" b="1" dirty="0" smtClean="0">
              <a:latin typeface="Arial"/>
              <a:cs typeface="Arial"/>
            </a:rPr>
            <a:t>production)</a:t>
          </a:r>
          <a:endParaRPr lang="fr-FR" sz="1400" dirty="0"/>
        </a:p>
      </cdr:txBody>
    </cdr:sp>
  </cdr:relSizeAnchor>
  <cdr:relSizeAnchor xmlns:cdr="http://schemas.openxmlformats.org/drawingml/2006/chartDrawing">
    <cdr:from>
      <cdr:x>0.43476</cdr:x>
      <cdr:y>0.12088</cdr:y>
    </cdr:from>
    <cdr:to>
      <cdr:x>0.65786</cdr:x>
      <cdr:y>0.22084</cdr:y>
    </cdr:to>
    <cdr:sp macro="" textlink="">
      <cdr:nvSpPr>
        <cdr:cNvPr id="3789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2079" y="252153"/>
          <a:ext cx="935000" cy="2085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175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+ 3,2% / </a:t>
          </a:r>
          <a:r>
            <a:rPr lang="fr-FR" sz="1175" b="1" i="0" u="none" strike="noStrike" baseline="0" dirty="0" err="1" smtClean="0">
              <a:solidFill>
                <a:srgbClr val="000080"/>
              </a:solidFill>
              <a:latin typeface="Arial"/>
              <a:cs typeface="Arial"/>
            </a:rPr>
            <a:t>year</a:t>
          </a:r>
          <a:endParaRPr lang="fr-FR" dirty="0"/>
        </a:p>
      </cdr:txBody>
    </cdr:sp>
  </cdr:relSizeAnchor>
  <cdr:relSizeAnchor xmlns:cdr="http://schemas.openxmlformats.org/drawingml/2006/chartDrawing">
    <cdr:from>
      <cdr:x>0.1771</cdr:x>
      <cdr:y>0.20628</cdr:y>
    </cdr:from>
    <cdr:to>
      <cdr:x>0.35851</cdr:x>
      <cdr:y>0.29333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226" y="430295"/>
          <a:ext cx="760273" cy="1815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+ 13% / </a:t>
          </a:r>
          <a:r>
            <a:rPr lang="fr-FR" sz="1000" b="1" i="0" u="none" strike="noStrike" baseline="0" dirty="0" err="1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year</a:t>
          </a:r>
          <a:endParaRPr lang="fr-FR" sz="10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0.87837</cdr:x>
      <cdr:y>0.19931</cdr:y>
    </cdr:from>
    <cdr:to>
      <cdr:x>0.98192</cdr:x>
      <cdr:y>0.28762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81256" y="415749"/>
          <a:ext cx="433965" cy="1842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FF0000"/>
              </a:solidFill>
              <a:latin typeface="Arial"/>
              <a:cs typeface="Arial"/>
            </a:rPr>
            <a:t> - 5,6%</a:t>
          </a:r>
          <a:endParaRPr lang="fr-FR" sz="10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0.51378</cdr:x>
      <cdr:y>0.24541</cdr:y>
    </cdr:from>
    <cdr:to>
      <cdr:x>0.6665</cdr:x>
      <cdr:y>0.33246</cdr:y>
    </cdr:to>
    <cdr:sp macro="" textlink="">
      <cdr:nvSpPr>
        <cdr:cNvPr id="10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53252" y="511919"/>
          <a:ext cx="640047" cy="1815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+ 0,6% / </a:t>
          </a:r>
          <a:r>
            <a:rPr lang="fr-FR" sz="1000" b="1" i="0" u="none" strike="noStrike" baseline="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y.</a:t>
          </a:r>
          <a:endParaRPr lang="fr-FR" sz="100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0.35785</cdr:x>
      <cdr:y>0.21977</cdr:y>
    </cdr:from>
    <cdr:to>
      <cdr:x>0.80051</cdr:x>
      <cdr:y>0.32443</cdr:y>
    </cdr:to>
    <cdr:sp macro="" textlink="">
      <cdr:nvSpPr>
        <cdr:cNvPr id="13" name="Forme libre 1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489615" y="487783"/>
          <a:ext cx="1842616" cy="232297"/>
        </a:xfrm>
        <a:custGeom xmlns:a="http://schemas.openxmlformats.org/drawingml/2006/main">
          <a:avLst/>
          <a:gdLst>
            <a:gd name="T0" fmla="*/ 0 w 771525"/>
            <a:gd name="T1" fmla="*/ 134790 h 242985"/>
            <a:gd name="T2" fmla="*/ 483175 w 771525"/>
            <a:gd name="T3" fmla="*/ 7980 h 242985"/>
            <a:gd name="T4" fmla="*/ 869715 w 771525"/>
            <a:gd name="T5" fmla="*/ 23831 h 242985"/>
            <a:gd name="T6" fmla="*/ 0 60000 65536"/>
            <a:gd name="T7" fmla="*/ 0 60000 65536"/>
            <a:gd name="T8" fmla="*/ 0 60000 65536"/>
            <a:gd name="connsiteX0" fmla="*/ 0 w 771525"/>
            <a:gd name="connsiteY0" fmla="*/ 214712 h 214712"/>
            <a:gd name="connsiteX1" fmla="*/ 428625 w 771525"/>
            <a:gd name="connsiteY1" fmla="*/ 39681 h 214712"/>
            <a:gd name="connsiteX2" fmla="*/ 771525 w 771525"/>
            <a:gd name="connsiteY2" fmla="*/ 14687 h 214712"/>
            <a:gd name="connsiteX0" fmla="*/ 0 w 771525"/>
            <a:gd name="connsiteY0" fmla="*/ 195967 h 195967"/>
            <a:gd name="connsiteX1" fmla="*/ 428625 w 771525"/>
            <a:gd name="connsiteY1" fmla="*/ 20936 h 195967"/>
            <a:gd name="connsiteX2" fmla="*/ 771525 w 771525"/>
            <a:gd name="connsiteY2" fmla="*/ 28084 h 195967"/>
            <a:gd name="connsiteX0" fmla="*/ 0 w 731207"/>
            <a:gd name="connsiteY0" fmla="*/ 195967 h 195967"/>
            <a:gd name="connsiteX1" fmla="*/ 388307 w 731207"/>
            <a:gd name="connsiteY1" fmla="*/ 20936 h 195967"/>
            <a:gd name="connsiteX2" fmla="*/ 731207 w 731207"/>
            <a:gd name="connsiteY2" fmla="*/ 28084 h 19596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731207" h="195967">
              <a:moveTo>
                <a:pt x="0" y="195967"/>
              </a:moveTo>
              <a:cubicBezTo>
                <a:pt x="150019" y="98335"/>
                <a:pt x="259720" y="54273"/>
                <a:pt x="388307" y="20936"/>
              </a:cubicBezTo>
              <a:cubicBezTo>
                <a:pt x="516894" y="-12401"/>
                <a:pt x="624050" y="-2872"/>
                <a:pt x="731207" y="28084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rgbClr val="A6A6A6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0.15935</cdr:x>
      <cdr:y>0.31502</cdr:y>
    </cdr:from>
    <cdr:to>
      <cdr:x>0.34921</cdr:x>
      <cdr:y>0.67626</cdr:y>
    </cdr:to>
    <cdr:sp macro="" textlink="">
      <cdr:nvSpPr>
        <cdr:cNvPr id="2" name="Forme libre 1"/>
        <cdr:cNvSpPr/>
      </cdr:nvSpPr>
      <cdr:spPr bwMode="auto">
        <a:xfrm xmlns:a="http://schemas.openxmlformats.org/drawingml/2006/main">
          <a:off x="663294" y="699207"/>
          <a:ext cx="790336" cy="801778"/>
        </a:xfrm>
        <a:custGeom xmlns:a="http://schemas.openxmlformats.org/drawingml/2006/main">
          <a:avLst/>
          <a:gdLst>
            <a:gd name="connsiteX0" fmla="*/ 0 w 754380"/>
            <a:gd name="connsiteY0" fmla="*/ 855203 h 855203"/>
            <a:gd name="connsiteX1" fmla="*/ 502920 w 754380"/>
            <a:gd name="connsiteY1" fmla="*/ 62723 h 855203"/>
            <a:gd name="connsiteX2" fmla="*/ 754380 w 754380"/>
            <a:gd name="connsiteY2" fmla="*/ 108443 h 855203"/>
            <a:gd name="connsiteX0" fmla="*/ 0 w 754380"/>
            <a:gd name="connsiteY0" fmla="*/ 830021 h 830021"/>
            <a:gd name="connsiteX1" fmla="*/ 384288 w 754380"/>
            <a:gd name="connsiteY1" fmla="*/ 76368 h 830021"/>
            <a:gd name="connsiteX2" fmla="*/ 754380 w 754380"/>
            <a:gd name="connsiteY2" fmla="*/ 83261 h 830021"/>
            <a:gd name="connsiteX0" fmla="*/ 0 w 754380"/>
            <a:gd name="connsiteY0" fmla="*/ 830021 h 830021"/>
            <a:gd name="connsiteX1" fmla="*/ 384288 w 754380"/>
            <a:gd name="connsiteY1" fmla="*/ 76368 h 830021"/>
            <a:gd name="connsiteX2" fmla="*/ 754380 w 754380"/>
            <a:gd name="connsiteY2" fmla="*/ 83261 h 830021"/>
            <a:gd name="connsiteX0" fmla="*/ 0 w 820286"/>
            <a:gd name="connsiteY0" fmla="*/ 817079 h 817079"/>
            <a:gd name="connsiteX1" fmla="*/ 450194 w 820286"/>
            <a:gd name="connsiteY1" fmla="*/ 76368 h 817079"/>
            <a:gd name="connsiteX2" fmla="*/ 820286 w 820286"/>
            <a:gd name="connsiteY2" fmla="*/ 83261 h 8170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820286" h="817079">
              <a:moveTo>
                <a:pt x="0" y="817079"/>
              </a:moveTo>
              <a:cubicBezTo>
                <a:pt x="188595" y="483069"/>
                <a:pt x="364008" y="226712"/>
                <a:pt x="450194" y="76368"/>
              </a:cubicBezTo>
              <a:cubicBezTo>
                <a:pt x="575924" y="-48092"/>
                <a:pt x="757421" y="-1829"/>
                <a:pt x="820286" y="83261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0.80801</cdr:x>
      <cdr:y>0.2271</cdr:y>
    </cdr:from>
    <cdr:to>
      <cdr:x>0.8982</cdr:x>
      <cdr:y>0.3517</cdr:y>
    </cdr:to>
    <cdr:sp macro="" textlink="">
      <cdr:nvSpPr>
        <cdr:cNvPr id="3" name="Forme libre 2"/>
        <cdr:cNvSpPr/>
      </cdr:nvSpPr>
      <cdr:spPr bwMode="auto">
        <a:xfrm xmlns:a="http://schemas.openxmlformats.org/drawingml/2006/main">
          <a:off x="3363438" y="504056"/>
          <a:ext cx="375427" cy="276555"/>
        </a:xfrm>
        <a:custGeom xmlns:a="http://schemas.openxmlformats.org/drawingml/2006/main">
          <a:avLst/>
          <a:gdLst>
            <a:gd name="connsiteX0" fmla="*/ 0 w 388620"/>
            <a:gd name="connsiteY0" fmla="*/ 24355 h 214855"/>
            <a:gd name="connsiteX1" fmla="*/ 243840 w 388620"/>
            <a:gd name="connsiteY1" fmla="*/ 16735 h 214855"/>
            <a:gd name="connsiteX2" fmla="*/ 388620 w 388620"/>
            <a:gd name="connsiteY2" fmla="*/ 214855 h 21485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88620" h="214855">
              <a:moveTo>
                <a:pt x="0" y="24355"/>
              </a:moveTo>
              <a:cubicBezTo>
                <a:pt x="89535" y="4670"/>
                <a:pt x="179070" y="-15015"/>
                <a:pt x="243840" y="16735"/>
              </a:cubicBezTo>
              <a:cubicBezTo>
                <a:pt x="308610" y="48485"/>
                <a:pt x="348615" y="131670"/>
                <a:pt x="388620" y="214855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0.68036</cdr:x>
      <cdr:y>0.16221</cdr:y>
    </cdr:from>
    <cdr:to>
      <cdr:x>0.9464</cdr:x>
      <cdr:y>0.16221</cdr:y>
    </cdr:to>
    <cdr:cxnSp macro="">
      <cdr:nvCxnSpPr>
        <cdr:cNvPr id="12" name="Connecteur droit avec flèche 11"/>
        <cdr:cNvCxnSpPr/>
      </cdr:nvCxnSpPr>
      <cdr:spPr bwMode="auto">
        <a:xfrm xmlns:a="http://schemas.openxmlformats.org/drawingml/2006/main" flipV="1">
          <a:off x="2832086" y="360040"/>
          <a:ext cx="1107416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19050" cap="flat" cmpd="sng" algn="ctr">
          <a:solidFill>
            <a:srgbClr val="002060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0.15066</cdr:x>
      <cdr:y>0.16221</cdr:y>
    </cdr:from>
    <cdr:to>
      <cdr:x>0.42057</cdr:x>
      <cdr:y>0.16221</cdr:y>
    </cdr:to>
    <cdr:cxnSp macro="">
      <cdr:nvCxnSpPr>
        <cdr:cNvPr id="14" name="Connecteur droit avec flèche 13"/>
        <cdr:cNvCxnSpPr/>
      </cdr:nvCxnSpPr>
      <cdr:spPr bwMode="auto">
        <a:xfrm xmlns:a="http://schemas.openxmlformats.org/drawingml/2006/main">
          <a:off x="627134" y="360040"/>
          <a:ext cx="1123529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19050" cap="flat" cmpd="sng" algn="ctr">
          <a:solidFill>
            <a:srgbClr val="002060"/>
          </a:solidFill>
          <a:prstDash val="solid"/>
          <a:round/>
          <a:headEnd type="triangle" w="med" len="med"/>
          <a:tailEnd type="non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0.18716</cdr:x>
      <cdr:y>0.11854</cdr:y>
    </cdr:from>
    <cdr:to>
      <cdr:x>0.18716</cdr:x>
      <cdr:y>0.11854</cdr:y>
    </cdr:to>
    <cdr:sp macro="" textlink="">
      <cdr:nvSpPr>
        <cdr:cNvPr id="419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7955" y="243424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Rendement </a:t>
          </a:r>
        </a:p>
        <a:p xmlns:a="http://schemas.openxmlformats.org/drawingml/2006/main">
          <a:pPr algn="ctr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(kg / vache / an)</a:t>
          </a:r>
          <a:endParaRPr lang="fr-FR"/>
        </a:p>
      </cdr:txBody>
    </cdr:sp>
  </cdr:relSizeAnchor>
  <cdr:relSizeAnchor xmlns:cdr="http://schemas.openxmlformats.org/drawingml/2006/chartDrawing">
    <cdr:from>
      <cdr:x>0.05542</cdr:x>
      <cdr:y>0.02208</cdr:y>
    </cdr:from>
    <cdr:to>
      <cdr:x>0.2373</cdr:x>
      <cdr:y>0.09804</cdr:y>
    </cdr:to>
    <cdr:sp macro="" textlink="">
      <cdr:nvSpPr>
        <cdr:cNvPr id="4198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265" y="45848"/>
          <a:ext cx="762260" cy="157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75" dirty="0" smtClean="0">
              <a:solidFill>
                <a:srgbClr val="000000"/>
              </a:solidFill>
              <a:latin typeface="Arial"/>
              <a:cs typeface="Arial"/>
            </a:rPr>
            <a:t>Mi</a:t>
          </a:r>
          <a:r>
            <a:rPr lang="fr-FR" sz="875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llions tonnes</a:t>
          </a:r>
          <a:endParaRPr lang="fr-FR" dirty="0"/>
        </a:p>
      </cdr:txBody>
    </cdr:sp>
  </cdr:relSizeAnchor>
  <cdr:relSizeAnchor xmlns:cdr="http://schemas.openxmlformats.org/drawingml/2006/chartDrawing">
    <cdr:from>
      <cdr:x>0.44145</cdr:x>
      <cdr:y>0.15955</cdr:y>
    </cdr:from>
    <cdr:to>
      <cdr:x>0.66455</cdr:x>
      <cdr:y>0.25997</cdr:y>
    </cdr:to>
    <cdr:sp macro="" textlink="">
      <cdr:nvSpPr>
        <cdr:cNvPr id="4198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50117" y="331298"/>
          <a:ext cx="935000" cy="2085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175" b="1" i="0" u="none" strike="noStrike" baseline="0" dirty="0">
              <a:solidFill>
                <a:srgbClr val="000080"/>
              </a:solidFill>
              <a:latin typeface="Arial"/>
              <a:cs typeface="Arial"/>
            </a:rPr>
            <a:t>+ 5,0% / </a:t>
          </a:r>
          <a:r>
            <a:rPr lang="fr-FR" sz="1175" b="1" i="0" u="none" strike="noStrike" baseline="0" dirty="0" err="1" smtClean="0">
              <a:solidFill>
                <a:srgbClr val="000080"/>
              </a:solidFill>
              <a:latin typeface="Arial"/>
              <a:cs typeface="Arial"/>
            </a:rPr>
            <a:t>year</a:t>
          </a:r>
          <a:endParaRPr lang="fr-FR" dirty="0"/>
        </a:p>
      </cdr:txBody>
    </cdr:sp>
  </cdr:relSizeAnchor>
  <cdr:relSizeAnchor xmlns:cdr="http://schemas.openxmlformats.org/drawingml/2006/chartDrawing">
    <cdr:from>
      <cdr:x>0.45925</cdr:x>
      <cdr:y>0</cdr:y>
    </cdr:from>
    <cdr:to>
      <cdr:x>0.45949</cdr:x>
      <cdr:y>0</cdr:y>
    </cdr:to>
    <cdr:sp macro="" textlink="">
      <cdr:nvSpPr>
        <cdr:cNvPr id="419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8272" y="0"/>
          <a:ext cx="483641" cy="2693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1" i="0" u="none" strike="noStrike" baseline="0">
              <a:solidFill>
                <a:srgbClr val="993366"/>
              </a:solidFill>
              <a:latin typeface="Arial"/>
              <a:cs typeface="Arial"/>
            </a:rPr>
            <a:t>Inde</a:t>
          </a:r>
          <a:endParaRPr lang="fr-FR" sz="1400"/>
        </a:p>
      </cdr:txBody>
    </cdr:sp>
  </cdr:relSizeAnchor>
  <cdr:relSizeAnchor xmlns:cdr="http://schemas.openxmlformats.org/drawingml/2006/chartDrawing">
    <cdr:from>
      <cdr:x>0.18825</cdr:x>
      <cdr:y>0.19458</cdr:y>
    </cdr:from>
    <cdr:to>
      <cdr:x>0.89817</cdr:x>
      <cdr:y>0.73995</cdr:y>
    </cdr:to>
    <cdr:sp macro="" textlink="">
      <cdr:nvSpPr>
        <cdr:cNvPr id="2" name="Forme libre 1"/>
        <cdr:cNvSpPr/>
      </cdr:nvSpPr>
      <cdr:spPr bwMode="auto">
        <a:xfrm xmlns:a="http://schemas.openxmlformats.org/drawingml/2006/main">
          <a:off x="798685" y="432048"/>
          <a:ext cx="3011947" cy="1210986"/>
        </a:xfrm>
        <a:custGeom xmlns:a="http://schemas.openxmlformats.org/drawingml/2006/main">
          <a:avLst/>
          <a:gdLst>
            <a:gd name="connsiteX0" fmla="*/ 0 w 2781300"/>
            <a:gd name="connsiteY0" fmla="*/ 914400 h 914400"/>
            <a:gd name="connsiteX1" fmla="*/ 1543050 w 2781300"/>
            <a:gd name="connsiteY1" fmla="*/ 209550 h 914400"/>
            <a:gd name="connsiteX2" fmla="*/ 2781300 w 2781300"/>
            <a:gd name="connsiteY2" fmla="*/ 0 h 914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781300" h="914400">
              <a:moveTo>
                <a:pt x="0" y="914400"/>
              </a:moveTo>
              <a:cubicBezTo>
                <a:pt x="539750" y="638175"/>
                <a:pt x="1079500" y="361950"/>
                <a:pt x="1543050" y="209550"/>
              </a:cubicBezTo>
              <a:cubicBezTo>
                <a:pt x="2006600" y="57150"/>
                <a:pt x="2393950" y="28575"/>
                <a:pt x="2781300" y="0"/>
              </a:cubicBezTo>
            </a:path>
          </a:pathLst>
        </a:custGeom>
        <a:noFill xmlns:a="http://schemas.openxmlformats.org/drawingml/2006/main"/>
        <a:ln xmlns:a="http://schemas.openxmlformats.org/drawingml/2006/main" w="19050" cap="flat" cmpd="sng" algn="ctr">
          <a:solidFill>
            <a:srgbClr val="002060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0.48485</cdr:x>
      <cdr:y>0</cdr:y>
    </cdr:from>
    <cdr:to>
      <cdr:x>0.59091</cdr:x>
      <cdr:y>0.1171</cdr:y>
    </cdr:to>
    <cdr:sp macro="" textlink="">
      <cdr:nvSpPr>
        <cdr:cNvPr id="7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32006" y="0"/>
          <a:ext cx="444481" cy="243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400" b="1" i="0" u="none" strike="noStrike" baseline="0" dirty="0" err="1" smtClean="0">
              <a:solidFill>
                <a:srgbClr val="336699"/>
              </a:solidFill>
              <a:latin typeface="Arial"/>
              <a:cs typeface="Arial"/>
            </a:rPr>
            <a:t>India</a:t>
          </a:r>
          <a:endParaRPr lang="fr-FR" sz="1200" dirty="0">
            <a:solidFill>
              <a:srgbClr val="336699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0.22211</cdr:x>
      <cdr:y>0.04003</cdr:y>
    </cdr:from>
    <cdr:to>
      <cdr:x>0.57668</cdr:x>
      <cdr:y>0.11716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0264" y="80827"/>
          <a:ext cx="942246" cy="155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millions de tonnes</a:t>
          </a:r>
        </a:p>
      </cdr:txBody>
    </cdr:sp>
  </cdr:relSizeAnchor>
  <cdr:relSizeAnchor xmlns:cdr="http://schemas.openxmlformats.org/drawingml/2006/chartDrawing">
    <cdr:from>
      <cdr:x>0.40125</cdr:x>
      <cdr:y>0.17218</cdr:y>
    </cdr:from>
    <cdr:to>
      <cdr:x>0.54691</cdr:x>
      <cdr:y>0.28883</cdr:y>
    </cdr:to>
    <cdr:sp macro="" textlink="">
      <cdr:nvSpPr>
        <cdr:cNvPr id="1844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6375" y="358892"/>
          <a:ext cx="397994" cy="24314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27432" tIns="27432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400" b="0" i="0" u="none" strike="noStrike" baseline="0" dirty="0" smtClean="0">
              <a:solidFill>
                <a:srgbClr val="996633"/>
              </a:solidFill>
              <a:latin typeface="Arial"/>
              <a:cs typeface="Arial"/>
            </a:rPr>
            <a:t>USA</a:t>
          </a:r>
          <a:endParaRPr lang="fr-FR" sz="1400" b="0" i="0" u="none" strike="noStrike" baseline="0" dirty="0">
            <a:solidFill>
              <a:srgbClr val="996633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98A5-F03B-4592-83E1-D5315635EC4B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85DE3-AB3F-4EFB-8523-F648D36DB5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5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4FFF-A295-4FDF-878B-233417121821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D8DC-68C9-4737-BC64-EC673F4D625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2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I’m</a:t>
            </a:r>
            <a:r>
              <a:rPr lang="en-US" baseline="0" noProof="0" dirty="0" smtClean="0"/>
              <a:t> Béranger GUYONNET and I’m working at CNIEL, which is the French dairy </a:t>
            </a:r>
            <a:r>
              <a:rPr lang="en-US" baseline="0" noProof="0" dirty="0" err="1" smtClean="0"/>
              <a:t>interbranch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organisation</a:t>
            </a:r>
            <a:r>
              <a:rPr lang="en-US" baseline="0" noProof="0" dirty="0" smtClean="0"/>
              <a:t>. CNIEL is working with the </a:t>
            </a:r>
            <a:r>
              <a:rPr lang="en-US" baseline="0" noProof="0" dirty="0" err="1" smtClean="0"/>
              <a:t>Zuivel</a:t>
            </a:r>
            <a:r>
              <a:rPr lang="en-US" baseline="0" noProof="0" dirty="0" smtClean="0"/>
              <a:t> NL in the Netherlands to write the WDS, an annual survey of production, consumption, trade and prices in the dairy sector. This is the capacity in which I will present you some threats and opportunities in world milk and dairy products trade.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6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22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Most countries have a trade deficit for dairy products. There are just 4</a:t>
            </a:r>
            <a:r>
              <a:rPr lang="en-US" baseline="0" noProof="0" dirty="0" smtClean="0"/>
              <a:t> areas which supply the world market: USA, South America, Europe and Oceania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65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world market represents 53 million </a:t>
            </a:r>
            <a:r>
              <a:rPr lang="en-US" noProof="0" dirty="0" err="1" smtClean="0"/>
              <a:t>tonnes</a:t>
            </a:r>
            <a:r>
              <a:rPr lang="en-US" noProof="0" dirty="0" smtClean="0"/>
              <a:t> in milk equivalent, that represents just 7% of global</a:t>
            </a:r>
            <a:r>
              <a:rPr lang="en-US" baseline="0" noProof="0" dirty="0" smtClean="0"/>
              <a:t> milk production.</a:t>
            </a:r>
          </a:p>
          <a:p>
            <a:r>
              <a:rPr lang="en-US" baseline="0" noProof="0" dirty="0" smtClean="0"/>
              <a:t>As we saw before there are not many suppliers. The top 2 countries represent 54% of the </a:t>
            </a:r>
            <a:r>
              <a:rPr lang="en-US" baseline="0" noProof="0" smtClean="0"/>
              <a:t>world trade </a:t>
            </a:r>
            <a:r>
              <a:rPr lang="en-US" baseline="0" noProof="0" dirty="0" smtClean="0"/>
              <a:t>and the top-5 more than 75%.</a:t>
            </a:r>
          </a:p>
          <a:p>
            <a:r>
              <a:rPr lang="en-US" baseline="0" noProof="0" dirty="0" smtClean="0"/>
              <a:t>On the other hand there are many more importers and China, which is by far the number one importer represent 12% of world exchange.</a:t>
            </a:r>
          </a:p>
          <a:p>
            <a:r>
              <a:rPr lang="en-US" baseline="0" noProof="0" dirty="0" smtClean="0"/>
              <a:t>The top 3 exporters have developed their exports in the past years and the demand is growing for milk powder and cheese.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68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lack of production in Europe due to high feed prices and low milk prices and in Oceania due to a drought led to a decrease</a:t>
            </a:r>
            <a:r>
              <a:rPr lang="en-US" baseline="0" noProof="0" dirty="0" smtClean="0"/>
              <a:t> in dairy product export quantities in 2013. On the other hand, USA developed its export during this period.</a:t>
            </a:r>
          </a:p>
          <a:p>
            <a:r>
              <a:rPr lang="en-US" baseline="0" noProof="0" dirty="0" smtClean="0"/>
              <a:t>The rebound in milk </a:t>
            </a:r>
            <a:r>
              <a:rPr lang="en-US" baseline="0" noProof="0" dirty="0" smtClean="0"/>
              <a:t>prices and the decrease of feed prices in </a:t>
            </a:r>
            <a:r>
              <a:rPr lang="en-US" baseline="0" noProof="0" dirty="0" smtClean="0"/>
              <a:t>Europe led to an increase </a:t>
            </a:r>
            <a:r>
              <a:rPr lang="en-US" baseline="0" noProof="0" dirty="0" smtClean="0"/>
              <a:t>of production and in </a:t>
            </a:r>
            <a:r>
              <a:rPr lang="en-US" baseline="0" noProof="0" dirty="0" smtClean="0"/>
              <a:t>export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07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peak of</a:t>
            </a:r>
            <a:r>
              <a:rPr lang="en-US" baseline="0" noProof="0" dirty="0" smtClean="0"/>
              <a:t> world dairy prices in 2013 didn’t lead to a drop for milk demand and the top-2 importers demand grew last year. For the first months of 2014, the demand for the main markets is still growing.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41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In</a:t>
            </a:r>
            <a:r>
              <a:rPr lang="en-US" baseline="0" noProof="0" dirty="0" smtClean="0"/>
              <a:t> most developing countries, consumption is still well below the consumption in developed countries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6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But in these areas, the consumption is growing whereas it</a:t>
            </a:r>
            <a:r>
              <a:rPr lang="en-US" baseline="0" noProof="0" dirty="0" smtClean="0"/>
              <a:t> is stable in most developed countries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51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296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As</a:t>
            </a:r>
            <a:r>
              <a:rPr lang="en-US" baseline="0" noProof="0" dirty="0" smtClean="0"/>
              <a:t> we can see, the consumption of dairy products in the BRIC countries is growing thanks to the economic growth over recent years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94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97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For the coming years, the OECD</a:t>
            </a:r>
            <a:r>
              <a:rPr lang="en-US" baseline="0" noProof="0" dirty="0" smtClean="0"/>
              <a:t> is predicting </a:t>
            </a:r>
            <a:r>
              <a:rPr lang="en-US" baseline="0" noProof="0" dirty="0" smtClean="0"/>
              <a:t>a </a:t>
            </a:r>
            <a:r>
              <a:rPr lang="en-US" baseline="0" noProof="0" dirty="0" smtClean="0"/>
              <a:t>strong growth of the middle class, especially in Asia.</a:t>
            </a:r>
          </a:p>
          <a:p>
            <a:r>
              <a:rPr lang="en-US" baseline="0" noProof="0" dirty="0" smtClean="0"/>
              <a:t>This </a:t>
            </a:r>
            <a:r>
              <a:rPr lang="en-US" baseline="0" noProof="0" dirty="0" smtClean="0"/>
              <a:t>is one </a:t>
            </a:r>
            <a:r>
              <a:rPr lang="en-US" baseline="0" noProof="0" dirty="0" smtClean="0"/>
              <a:t>of the reasons why a growth in dairy product demand is expected in these countries.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31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414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Thanks to these figures we can see a</a:t>
            </a:r>
            <a:r>
              <a:rPr lang="en-US" baseline="0" noProof="0" dirty="0" smtClean="0"/>
              <a:t> 2 year growth of milk prices after the 2009 crisis due to a high production and a low demand (economic and financial crisis).</a:t>
            </a:r>
          </a:p>
          <a:p>
            <a:r>
              <a:rPr lang="en-US" baseline="0" noProof="0" dirty="0" smtClean="0"/>
              <a:t>After this 2 year growth, dairy products </a:t>
            </a:r>
            <a:r>
              <a:rPr lang="en-US" baseline="0" noProof="0" dirty="0" smtClean="0"/>
              <a:t>prices started </a:t>
            </a:r>
            <a:r>
              <a:rPr lang="en-US" baseline="0" noProof="0" dirty="0" smtClean="0"/>
              <a:t>to decrease in 2011. The drop stopped in autumn 2012 when high feed prices and low milk prices led to a decrease in European milk production. In early 2013, a drought in NZ led to a peak for world prices.</a:t>
            </a:r>
          </a:p>
          <a:p>
            <a:r>
              <a:rPr lang="en-US" baseline="0" noProof="0" dirty="0" smtClean="0"/>
              <a:t>During the last few weeks, the seasonal peak of production in Europe put pressure on world prices.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3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It’s quite hard to predict</a:t>
            </a:r>
            <a:r>
              <a:rPr lang="en-US" baseline="0" noProof="0" dirty="0" smtClean="0"/>
              <a:t> a long term evolution for prices. Even if we saw that the world demand should stay high, there are some questions that are difficult to answer:</a:t>
            </a:r>
          </a:p>
          <a:p>
            <a:r>
              <a:rPr lang="en-US" baseline="0" noProof="0" dirty="0" smtClean="0"/>
              <a:t>Is the recent decrease just due to the high seasonal peak of production in Europe?</a:t>
            </a:r>
          </a:p>
          <a:p>
            <a:r>
              <a:rPr lang="en-US" baseline="0" noProof="0" dirty="0" smtClean="0"/>
              <a:t>What will be the effects of the El </a:t>
            </a:r>
            <a:r>
              <a:rPr lang="en-US" baseline="0" noProof="0" dirty="0" err="1" smtClean="0"/>
              <a:t>niño</a:t>
            </a:r>
            <a:r>
              <a:rPr lang="en-US" baseline="0" noProof="0" dirty="0" smtClean="0"/>
              <a:t>, which is expected to be a strong phenomenon this year?</a:t>
            </a:r>
          </a:p>
          <a:p>
            <a:r>
              <a:rPr lang="en-US" baseline="0" noProof="0" dirty="0" smtClean="0"/>
              <a:t>Will there be other climate or sanitary issues?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548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671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776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48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noProof="0" dirty="0" smtClean="0"/>
              <a:t>On this map</a:t>
            </a:r>
            <a:r>
              <a:rPr lang="en-US" sz="1600" baseline="0" noProof="0" dirty="0" smtClean="0"/>
              <a:t> you will see that figures of milk production are represented.</a:t>
            </a:r>
          </a:p>
          <a:p>
            <a:r>
              <a:rPr lang="en-US" sz="1600" noProof="0" dirty="0" smtClean="0"/>
              <a:t>Asia is the number one milk producer,</a:t>
            </a:r>
            <a:r>
              <a:rPr lang="en-US" sz="1600" baseline="0" noProof="0" dirty="0" smtClean="0"/>
              <a:t> representing around 40% of the world milk production, with India representing nearly 18% of world milk production and half of Asia’s production.</a:t>
            </a:r>
          </a:p>
          <a:p>
            <a:r>
              <a:rPr lang="en-US" sz="1600" baseline="0" noProof="0" dirty="0" smtClean="0"/>
              <a:t>Europe (total) and North America come after with 28% and 13</a:t>
            </a:r>
            <a:r>
              <a:rPr lang="en-US" sz="2000" baseline="0" noProof="0" dirty="0" smtClean="0"/>
              <a:t>% </a:t>
            </a:r>
            <a:r>
              <a:rPr lang="en-US" sz="1600" baseline="0" noProof="0" dirty="0" smtClean="0"/>
              <a:t>of world milk production, respectively.</a:t>
            </a:r>
          </a:p>
          <a:p>
            <a:r>
              <a:rPr lang="en-US" sz="1600" baseline="0" noProof="0" dirty="0" smtClean="0"/>
              <a:t>Oceania, even if it accounts for a lot in the world balance and we will see it after, represents less than 5% of the global production.</a:t>
            </a:r>
            <a:endParaRPr lang="en-US" sz="16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7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noProof="0" dirty="0" smtClean="0"/>
              <a:t>Between</a:t>
            </a:r>
            <a:r>
              <a:rPr lang="en-US" sz="2000" baseline="0" noProof="0" dirty="0" smtClean="0"/>
              <a:t> 2007 and 2013, world milk production grew at an annual rate of </a:t>
            </a:r>
            <a:r>
              <a:rPr lang="en-US" sz="2000" baseline="0" noProof="0" dirty="0" smtClean="0"/>
              <a:t>2,1%.</a:t>
            </a:r>
            <a:endParaRPr lang="en-US" sz="2000" baseline="0" noProof="0" dirty="0" smtClean="0"/>
          </a:p>
          <a:p>
            <a:r>
              <a:rPr lang="en-US" sz="2000" baseline="0" noProof="0" dirty="0" smtClean="0"/>
              <a:t>Asia is by far the largest contributor, accounting for more than 60% of this growth.</a:t>
            </a:r>
            <a:endParaRPr lang="en-US" sz="2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9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noProof="0" dirty="0" smtClean="0"/>
              <a:t>In the USA and in the EU, cow milk’s production growth rate was smaller than the world growth rate.</a:t>
            </a:r>
          </a:p>
          <a:p>
            <a:r>
              <a:rPr lang="en-US" sz="2000" noProof="0" dirty="0" smtClean="0"/>
              <a:t>On the other hand, NZ’s production is developing by 4%</a:t>
            </a:r>
            <a:r>
              <a:rPr lang="en-US" sz="2000" baseline="0" noProof="0" dirty="0" smtClean="0"/>
              <a:t> per year.</a:t>
            </a:r>
          </a:p>
          <a:p>
            <a:r>
              <a:rPr lang="en-US" sz="2000" noProof="0" dirty="0" smtClean="0"/>
              <a:t>For the last 3 years, Turkey’s production</a:t>
            </a:r>
            <a:r>
              <a:rPr lang="en-US" sz="2000" baseline="0" noProof="0" dirty="0" smtClean="0"/>
              <a:t> has been booming with an annual growth rate of more than 10%</a:t>
            </a:r>
            <a:endParaRPr lang="en-US" sz="2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12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noProof="0" dirty="0" smtClean="0"/>
              <a:t>In Brazil and in India, the growth is basically</a:t>
            </a:r>
            <a:r>
              <a:rPr lang="en-US" sz="2000" baseline="0" noProof="0" dirty="0" smtClean="0"/>
              <a:t> </a:t>
            </a:r>
            <a:r>
              <a:rPr lang="en-US" sz="2000" noProof="0" dirty="0" smtClean="0"/>
              <a:t>the same at 4-5%</a:t>
            </a:r>
          </a:p>
          <a:p>
            <a:r>
              <a:rPr lang="en-US" sz="2000" noProof="0" dirty="0" smtClean="0"/>
              <a:t>In China, after a big growth between</a:t>
            </a:r>
            <a:r>
              <a:rPr lang="en-US" sz="2000" baseline="0" noProof="0" dirty="0" smtClean="0"/>
              <a:t> 2005 and 2007, cow’s milk production was stable until last year, when it dropped due to sanitary problems for dairy cattle.</a:t>
            </a:r>
          </a:p>
          <a:p>
            <a:r>
              <a:rPr lang="en-US" sz="2000" baseline="0" noProof="0" dirty="0" smtClean="0"/>
              <a:t>In Russia, after a </a:t>
            </a:r>
            <a:r>
              <a:rPr lang="en-US" sz="2000" baseline="0" noProof="0" dirty="0" smtClean="0"/>
              <a:t>growth </a:t>
            </a:r>
            <a:r>
              <a:rPr lang="en-US" sz="2000" baseline="0" noProof="0" dirty="0" smtClean="0"/>
              <a:t>between 2005 and 2009, the production is slightly decreasing. A drought in 2012 led to poor quality and quantity forage harvest and to a low milk production in 2013.</a:t>
            </a:r>
            <a:endParaRPr lang="en-US" sz="20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3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After</a:t>
            </a:r>
            <a:r>
              <a:rPr lang="en-US" baseline="0" noProof="0" dirty="0" smtClean="0"/>
              <a:t> a decrease in early 2013, the production rebounded in late 2013 and early 2014. </a:t>
            </a:r>
          </a:p>
          <a:p>
            <a:r>
              <a:rPr lang="en-US" baseline="0" noProof="0" dirty="0" smtClean="0"/>
              <a:t>The decrease in the EU was due to high feed prices and low milk prices</a:t>
            </a:r>
          </a:p>
          <a:p>
            <a:r>
              <a:rPr lang="en-US" baseline="0" noProof="0" dirty="0" smtClean="0"/>
              <a:t>In NZ the decrease was due to a drought during the spring.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D8DC-68C9-4737-BC64-EC673F4D625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33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314"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16798" indent="-275692" defTabSz="911314"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02766" indent="-220553" defTabSz="911314"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543873" indent="-220553" defTabSz="911314"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984980" indent="-220553" defTabSz="911314"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426086" indent="-220553" defTabSz="9113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867193" indent="-220553" defTabSz="9113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308299" indent="-220553" defTabSz="9113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749406" indent="-220553" defTabSz="911314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FDC7233-7813-4BCC-A450-6E96FF6365F1}" type="slidenum">
              <a:rPr lang="fr-FR" sz="1100"/>
              <a:pPr/>
              <a:t>8</a:t>
            </a:fld>
            <a:endParaRPr lang="fr-FR" sz="11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noProof="0" dirty="0" smtClean="0">
                <a:latin typeface="Arial" pitchFamily="34" charset="0"/>
              </a:rPr>
              <a:t>In most countries,</a:t>
            </a:r>
            <a:r>
              <a:rPr lang="en-US" baseline="0" noProof="0" dirty="0" smtClean="0">
                <a:latin typeface="Arial" pitchFamily="34" charset="0"/>
              </a:rPr>
              <a:t> a drop in agricultural yield is expected, especially in Asia, Africa and South America</a:t>
            </a:r>
            <a:endParaRPr lang="en-US" noProof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1926"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685817" indent="-263776" defTabSz="871926"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055103" indent="-211021" defTabSz="871926"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477145" indent="-211021" defTabSz="871926"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99186" indent="-211021" defTabSz="871926"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321227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69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165310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587351" indent="-211021" defTabSz="871926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FDC7233-7813-4BCC-A450-6E96FF6365F1}" type="slidenum">
              <a:rPr lang="fr-FR" sz="1000">
                <a:solidFill>
                  <a:prstClr val="black"/>
                </a:solidFill>
              </a:rPr>
              <a:pPr/>
              <a:t>9</a:t>
            </a:fld>
            <a:endParaRPr lang="fr-FR" sz="10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noProof="0" dirty="0" smtClean="0">
                <a:latin typeface="Arial" pitchFamily="34" charset="0"/>
              </a:rPr>
              <a:t>One of the issues milk producers will have to deal with is water</a:t>
            </a:r>
            <a:r>
              <a:rPr lang="en-US" baseline="0" noProof="0" dirty="0" smtClean="0">
                <a:latin typeface="Arial" pitchFamily="34" charset="0"/>
              </a:rPr>
              <a:t> scarcity, especially in Asia, in North Africa and in the East of USA</a:t>
            </a:r>
            <a:endParaRPr lang="en-US" noProof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6280"/>
            <a:ext cx="6400800" cy="127099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1600200"/>
            <a:ext cx="735516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274638"/>
            <a:ext cx="514536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for your attention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_LogoNEW_Vect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2236" y="693052"/>
            <a:ext cx="2159884" cy="215988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291855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fr-FR" sz="4400" b="1" dirty="0" err="1" smtClean="0">
                <a:solidFill>
                  <a:schemeClr val="accent1">
                    <a:lumMod val="75000"/>
                  </a:schemeClr>
                </a:solidFill>
              </a:rPr>
              <a:t>your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 attention</a:t>
            </a:r>
            <a:endParaRPr lang="fr-BE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81000" y="152400"/>
            <a:ext cx="8458200" cy="6172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AA6FD-4A4F-4F1B-8168-07D9E0A2AB54}" type="slidenum">
              <a:rPr lang="fr-FR"/>
              <a:pPr>
                <a:defRPr/>
              </a:pPr>
              <a:t>‹N°›</a:t>
            </a:fld>
            <a:endParaRPr lang="fr-F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553200"/>
            <a:ext cx="5867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Service Economique Avril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4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980728"/>
            <a:ext cx="5832648" cy="79695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916832"/>
            <a:ext cx="6203032" cy="34172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1630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1630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35283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27363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273050"/>
            <a:ext cx="447484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1435100"/>
            <a:ext cx="27363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3558A5"/>
                </a:solidFill>
                <a:latin typeface="Calibri" pitchFamily="34" charset="0"/>
              </a:defRPr>
            </a:lvl1pPr>
          </a:lstStyle>
          <a:p>
            <a:fld id="{87AF44F9-5BD9-413C-90D6-85494BC8BDFA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99"/>
        </a:buClr>
        <a:buFont typeface="Wingdings" pitchFamily="2" charset="2"/>
        <a:buChar char="§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399"/>
        </a:buClr>
        <a:buFont typeface="Wingdings" pitchFamily="2" charset="2"/>
        <a:buChar char="§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3399"/>
        </a:buClr>
        <a:buFont typeface="Wingdings" pitchFamily="2" charset="2"/>
        <a:buChar char="§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3399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3399"/>
        </a:buClr>
        <a:buFont typeface="Wingdings" pitchFamily="2" charset="2"/>
        <a:buChar char="§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1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Threats and opportunities in milk and dairy products trade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Ankara, </a:t>
            </a:r>
            <a:r>
              <a:rPr lang="fr-BE" dirty="0"/>
              <a:t>20th May </a:t>
            </a:r>
            <a:r>
              <a:rPr lang="fr-BE" dirty="0" smtClean="0"/>
              <a:t>2014</a:t>
            </a:r>
          </a:p>
          <a:p>
            <a:r>
              <a:rPr lang="fr-FR" sz="2000" dirty="0" smtClean="0"/>
              <a:t>Béranger GUYONNET, </a:t>
            </a:r>
            <a:r>
              <a:rPr lang="fr-FR" sz="2000" dirty="0"/>
              <a:t>CNIEL, France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11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World </a:t>
            </a:r>
            <a:r>
              <a:rPr lang="fr-FR" dirty="0" err="1" smtClean="0"/>
              <a:t>Dairy</a:t>
            </a:r>
            <a:r>
              <a:rPr lang="fr-FR" dirty="0" smtClean="0"/>
              <a:t> TRADE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21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91946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Most emerging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countries present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a trade deficit for dairy products</a:t>
            </a:r>
            <a:endParaRPr lang="fr-FR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8F160AC-FB66-4CB3-A45B-89A27F4BCDBB}" type="slidenum">
              <a:rPr lang="fr-FR" smtClean="0"/>
              <a:pPr>
                <a:defRPr/>
              </a:pPr>
              <a:t>11</a:t>
            </a:fld>
            <a:endParaRPr lang="fr-FR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5" name="Text Box 3"/>
          <p:cNvSpPr txBox="1">
            <a:spLocks noChangeArrowheads="1"/>
          </p:cNvSpPr>
          <p:nvPr/>
        </p:nvSpPr>
        <p:spPr bwMode="auto">
          <a:xfrm>
            <a:off x="1609875" y="6473227"/>
            <a:ext cx="667397" cy="27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76250" indent="-4762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en-GB" dirty="0" smtClean="0"/>
              <a:t>CNIEL</a:t>
            </a:r>
            <a:endParaRPr lang="en-GB" dirty="0"/>
          </a:p>
        </p:txBody>
      </p:sp>
      <p:sp>
        <p:nvSpPr>
          <p:cNvPr id="936" name="Text Box 2"/>
          <p:cNvSpPr txBox="1">
            <a:spLocks noChangeArrowheads="1"/>
          </p:cNvSpPr>
          <p:nvPr/>
        </p:nvSpPr>
        <p:spPr bwMode="auto">
          <a:xfrm>
            <a:off x="827585" y="1540464"/>
            <a:ext cx="8208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algn="ctr" eaLnBrk="1" hangingPunct="1"/>
            <a:r>
              <a:rPr lang="en-GB" sz="1800" dirty="0" smtClean="0">
                <a:latin typeface="+mj-lt"/>
              </a:rPr>
              <a:t>Representation of dairy product surplus and deficit countries in 2011</a:t>
            </a:r>
            <a:endParaRPr lang="en-GB" sz="1800" dirty="0">
              <a:latin typeface="+mj-lt"/>
            </a:endParaRPr>
          </a:p>
        </p:txBody>
      </p:sp>
      <p:sp>
        <p:nvSpPr>
          <p:cNvPr id="1238" name="Rectangle 302"/>
          <p:cNvSpPr>
            <a:spLocks noChangeAspect="1" noChangeArrowheads="1"/>
          </p:cNvSpPr>
          <p:nvPr/>
        </p:nvSpPr>
        <p:spPr bwMode="auto">
          <a:xfrm>
            <a:off x="4232679" y="5856980"/>
            <a:ext cx="1559437" cy="2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40" name="Rectangle 304"/>
          <p:cNvSpPr>
            <a:spLocks noChangeAspect="1" noChangeArrowheads="1"/>
          </p:cNvSpPr>
          <p:nvPr/>
        </p:nvSpPr>
        <p:spPr bwMode="auto">
          <a:xfrm>
            <a:off x="4232679" y="6437636"/>
            <a:ext cx="1316047" cy="2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42" name="Rectangle 306"/>
          <p:cNvSpPr>
            <a:spLocks noChangeAspect="1" noChangeArrowheads="1"/>
          </p:cNvSpPr>
          <p:nvPr/>
        </p:nvSpPr>
        <p:spPr bwMode="auto">
          <a:xfrm>
            <a:off x="4232679" y="6149046"/>
            <a:ext cx="3101491" cy="2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1139999" y="1881138"/>
            <a:ext cx="7900780" cy="4880303"/>
            <a:chOff x="1710506" y="2336502"/>
            <a:chExt cx="6965950" cy="4302859"/>
          </a:xfrm>
        </p:grpSpPr>
        <p:sp>
          <p:nvSpPr>
            <p:cNvPr id="1239" name="Rectangle 303"/>
            <p:cNvSpPr>
              <a:spLocks noChangeAspect="1" noChangeArrowheads="1"/>
            </p:cNvSpPr>
            <p:nvPr/>
          </p:nvSpPr>
          <p:spPr bwMode="auto">
            <a:xfrm>
              <a:off x="4299025" y="5874929"/>
              <a:ext cx="3177420" cy="18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Trade surplus  (positive balance &gt; 2% production)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241" name="Rectangle 305"/>
            <p:cNvSpPr>
              <a:spLocks noChangeAspect="1" noChangeArrowheads="1"/>
            </p:cNvSpPr>
            <p:nvPr/>
          </p:nvSpPr>
          <p:spPr bwMode="auto">
            <a:xfrm>
              <a:off x="4299025" y="6452110"/>
              <a:ext cx="3070141" cy="18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Trade deficit (negative balance &lt; 2% production)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1243" name="Rectangle 307"/>
            <p:cNvSpPr>
              <a:spLocks noChangeAspect="1" noChangeArrowheads="1"/>
            </p:cNvSpPr>
            <p:nvPr/>
          </p:nvSpPr>
          <p:spPr bwMode="auto">
            <a:xfrm>
              <a:off x="4299025" y="6161785"/>
              <a:ext cx="973317" cy="187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 dirty="0" smtClean="0">
                  <a:solidFill>
                    <a:srgbClr val="000000"/>
                  </a:solidFill>
                </a:rPr>
                <a:t>Trade balanced</a:t>
              </a:r>
              <a:endParaRPr lang="en-GB" sz="2400" dirty="0">
                <a:latin typeface="Times New Roman" pitchFamily="18" charset="0"/>
              </a:endParaRPr>
            </a:p>
          </p:txBody>
        </p:sp>
        <p:sp>
          <p:nvSpPr>
            <p:cNvPr id="315" name="Freeform 191"/>
            <p:cNvSpPr>
              <a:spLocks noChangeAspect="1"/>
            </p:cNvSpPr>
            <p:nvPr/>
          </p:nvSpPr>
          <p:spPr bwMode="auto">
            <a:xfrm>
              <a:off x="4533080" y="4565352"/>
              <a:ext cx="130175" cy="98425"/>
            </a:xfrm>
            <a:custGeom>
              <a:avLst/>
              <a:gdLst>
                <a:gd name="T0" fmla="*/ 2147483647 w 143"/>
                <a:gd name="T1" fmla="*/ 2147483647 h 105"/>
                <a:gd name="T2" fmla="*/ 2147483647 w 143"/>
                <a:gd name="T3" fmla="*/ 2147483647 h 105"/>
                <a:gd name="T4" fmla="*/ 2147483647 w 143"/>
                <a:gd name="T5" fmla="*/ 2147483647 h 105"/>
                <a:gd name="T6" fmla="*/ 2147483647 w 143"/>
                <a:gd name="T7" fmla="*/ 0 h 105"/>
                <a:gd name="T8" fmla="*/ 2147483647 w 143"/>
                <a:gd name="T9" fmla="*/ 2147483647 h 105"/>
                <a:gd name="T10" fmla="*/ 2147483647 w 143"/>
                <a:gd name="T11" fmla="*/ 2147483647 h 105"/>
                <a:gd name="T12" fmla="*/ 2147483647 w 143"/>
                <a:gd name="T13" fmla="*/ 2147483647 h 105"/>
                <a:gd name="T14" fmla="*/ 2147483647 w 143"/>
                <a:gd name="T15" fmla="*/ 2147483647 h 105"/>
                <a:gd name="T16" fmla="*/ 2147483647 w 143"/>
                <a:gd name="T17" fmla="*/ 2147483647 h 105"/>
                <a:gd name="T18" fmla="*/ 2147483647 w 143"/>
                <a:gd name="T19" fmla="*/ 2147483647 h 105"/>
                <a:gd name="T20" fmla="*/ 2147483647 w 143"/>
                <a:gd name="T21" fmla="*/ 2147483647 h 105"/>
                <a:gd name="T22" fmla="*/ 2147483647 w 143"/>
                <a:gd name="T23" fmla="*/ 2147483647 h 105"/>
                <a:gd name="T24" fmla="*/ 2147483647 w 143"/>
                <a:gd name="T25" fmla="*/ 2147483647 h 105"/>
                <a:gd name="T26" fmla="*/ 2147483647 w 143"/>
                <a:gd name="T27" fmla="*/ 2147483647 h 105"/>
                <a:gd name="T28" fmla="*/ 2147483647 w 143"/>
                <a:gd name="T29" fmla="*/ 2147483647 h 105"/>
                <a:gd name="T30" fmla="*/ 2147483647 w 143"/>
                <a:gd name="T31" fmla="*/ 2147483647 h 105"/>
                <a:gd name="T32" fmla="*/ 2147483647 w 143"/>
                <a:gd name="T33" fmla="*/ 2147483647 h 105"/>
                <a:gd name="T34" fmla="*/ 2147483647 w 143"/>
                <a:gd name="T35" fmla="*/ 2147483647 h 105"/>
                <a:gd name="T36" fmla="*/ 2147483647 w 143"/>
                <a:gd name="T37" fmla="*/ 2147483647 h 105"/>
                <a:gd name="T38" fmla="*/ 2147483647 w 143"/>
                <a:gd name="T39" fmla="*/ 2147483647 h 105"/>
                <a:gd name="T40" fmla="*/ 2147483647 w 143"/>
                <a:gd name="T41" fmla="*/ 2147483647 h 105"/>
                <a:gd name="T42" fmla="*/ 2147483647 w 143"/>
                <a:gd name="T43" fmla="*/ 2147483647 h 105"/>
                <a:gd name="T44" fmla="*/ 2147483647 w 143"/>
                <a:gd name="T45" fmla="*/ 2147483647 h 105"/>
                <a:gd name="T46" fmla="*/ 2147483647 w 143"/>
                <a:gd name="T47" fmla="*/ 2147483647 h 105"/>
                <a:gd name="T48" fmla="*/ 2147483647 w 143"/>
                <a:gd name="T49" fmla="*/ 2147483647 h 105"/>
                <a:gd name="T50" fmla="*/ 2147483647 w 143"/>
                <a:gd name="T51" fmla="*/ 2147483647 h 105"/>
                <a:gd name="T52" fmla="*/ 2147483647 w 143"/>
                <a:gd name="T53" fmla="*/ 2147483647 h 105"/>
                <a:gd name="T54" fmla="*/ 2147483647 w 143"/>
                <a:gd name="T55" fmla="*/ 2147483647 h 105"/>
                <a:gd name="T56" fmla="*/ 2147483647 w 143"/>
                <a:gd name="T57" fmla="*/ 2147483647 h 105"/>
                <a:gd name="T58" fmla="*/ 2147483647 w 143"/>
                <a:gd name="T59" fmla="*/ 2147483647 h 105"/>
                <a:gd name="T60" fmla="*/ 2147483647 w 143"/>
                <a:gd name="T61" fmla="*/ 2147483647 h 105"/>
                <a:gd name="T62" fmla="*/ 2147483647 w 143"/>
                <a:gd name="T63" fmla="*/ 2147483647 h 105"/>
                <a:gd name="T64" fmla="*/ 2147483647 w 143"/>
                <a:gd name="T65" fmla="*/ 2147483647 h 105"/>
                <a:gd name="T66" fmla="*/ 2147483647 w 143"/>
                <a:gd name="T67" fmla="*/ 2147483647 h 105"/>
                <a:gd name="T68" fmla="*/ 2147483647 w 143"/>
                <a:gd name="T69" fmla="*/ 2147483647 h 105"/>
                <a:gd name="T70" fmla="*/ 2147483647 w 143"/>
                <a:gd name="T71" fmla="*/ 2147483647 h 105"/>
                <a:gd name="T72" fmla="*/ 2147483647 w 143"/>
                <a:gd name="T73" fmla="*/ 2147483647 h 105"/>
                <a:gd name="T74" fmla="*/ 2147483647 w 143"/>
                <a:gd name="T75" fmla="*/ 2147483647 h 105"/>
                <a:gd name="T76" fmla="*/ 2147483647 w 143"/>
                <a:gd name="T77" fmla="*/ 2147483647 h 105"/>
                <a:gd name="T78" fmla="*/ 2147483647 w 143"/>
                <a:gd name="T79" fmla="*/ 2147483647 h 105"/>
                <a:gd name="T80" fmla="*/ 2147483647 w 143"/>
                <a:gd name="T81" fmla="*/ 2147483647 h 105"/>
                <a:gd name="T82" fmla="*/ 2147483647 w 143"/>
                <a:gd name="T83" fmla="*/ 2147483647 h 105"/>
                <a:gd name="T84" fmla="*/ 2147483647 w 143"/>
                <a:gd name="T85" fmla="*/ 2147483647 h 105"/>
                <a:gd name="T86" fmla="*/ 2147483647 w 143"/>
                <a:gd name="T87" fmla="*/ 2147483647 h 105"/>
                <a:gd name="T88" fmla="*/ 2147483647 w 143"/>
                <a:gd name="T89" fmla="*/ 2147483647 h 105"/>
                <a:gd name="T90" fmla="*/ 2147483647 w 143"/>
                <a:gd name="T91" fmla="*/ 2147483647 h 105"/>
                <a:gd name="T92" fmla="*/ 0 w 143"/>
                <a:gd name="T93" fmla="*/ 2147483647 h 105"/>
                <a:gd name="T94" fmla="*/ 2147483647 w 143"/>
                <a:gd name="T95" fmla="*/ 2147483647 h 105"/>
                <a:gd name="T96" fmla="*/ 2147483647 w 143"/>
                <a:gd name="T97" fmla="*/ 2147483647 h 105"/>
                <a:gd name="T98" fmla="*/ 2147483647 w 143"/>
                <a:gd name="T99" fmla="*/ 2147483647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" h="105">
                  <a:moveTo>
                    <a:pt x="17" y="10"/>
                  </a:moveTo>
                  <a:lnTo>
                    <a:pt x="29" y="1"/>
                  </a:lnTo>
                  <a:lnTo>
                    <a:pt x="45" y="1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5" y="16"/>
                  </a:lnTo>
                  <a:lnTo>
                    <a:pt x="94" y="16"/>
                  </a:lnTo>
                  <a:lnTo>
                    <a:pt x="97" y="30"/>
                  </a:lnTo>
                  <a:lnTo>
                    <a:pt x="103" y="30"/>
                  </a:lnTo>
                  <a:lnTo>
                    <a:pt x="109" y="38"/>
                  </a:lnTo>
                  <a:lnTo>
                    <a:pt x="110" y="43"/>
                  </a:lnTo>
                  <a:lnTo>
                    <a:pt x="123" y="47"/>
                  </a:lnTo>
                  <a:lnTo>
                    <a:pt x="123" y="58"/>
                  </a:lnTo>
                  <a:lnTo>
                    <a:pt x="131" y="61"/>
                  </a:lnTo>
                  <a:lnTo>
                    <a:pt x="123" y="74"/>
                  </a:lnTo>
                  <a:lnTo>
                    <a:pt x="131" y="83"/>
                  </a:lnTo>
                  <a:lnTo>
                    <a:pt x="132" y="83"/>
                  </a:lnTo>
                  <a:lnTo>
                    <a:pt x="143" y="90"/>
                  </a:lnTo>
                  <a:lnTo>
                    <a:pt x="143" y="102"/>
                  </a:lnTo>
                  <a:lnTo>
                    <a:pt x="131" y="102"/>
                  </a:lnTo>
                  <a:lnTo>
                    <a:pt x="123" y="102"/>
                  </a:lnTo>
                  <a:lnTo>
                    <a:pt x="116" y="105"/>
                  </a:lnTo>
                  <a:lnTo>
                    <a:pt x="103" y="102"/>
                  </a:lnTo>
                  <a:lnTo>
                    <a:pt x="103" y="95"/>
                  </a:lnTo>
                  <a:lnTo>
                    <a:pt x="85" y="95"/>
                  </a:lnTo>
                  <a:lnTo>
                    <a:pt x="51" y="95"/>
                  </a:lnTo>
                  <a:lnTo>
                    <a:pt x="40" y="102"/>
                  </a:lnTo>
                  <a:lnTo>
                    <a:pt x="31" y="102"/>
                  </a:lnTo>
                  <a:lnTo>
                    <a:pt x="14" y="105"/>
                  </a:lnTo>
                  <a:lnTo>
                    <a:pt x="31" y="95"/>
                  </a:lnTo>
                  <a:lnTo>
                    <a:pt x="14" y="95"/>
                  </a:lnTo>
                  <a:lnTo>
                    <a:pt x="9" y="87"/>
                  </a:lnTo>
                  <a:lnTo>
                    <a:pt x="36" y="83"/>
                  </a:lnTo>
                  <a:lnTo>
                    <a:pt x="36" y="79"/>
                  </a:lnTo>
                  <a:lnTo>
                    <a:pt x="45" y="79"/>
                  </a:lnTo>
                  <a:lnTo>
                    <a:pt x="52" y="74"/>
                  </a:lnTo>
                  <a:lnTo>
                    <a:pt x="74" y="83"/>
                  </a:lnTo>
                  <a:lnTo>
                    <a:pt x="85" y="74"/>
                  </a:lnTo>
                  <a:lnTo>
                    <a:pt x="71" y="74"/>
                  </a:lnTo>
                  <a:lnTo>
                    <a:pt x="58" y="68"/>
                  </a:lnTo>
                  <a:lnTo>
                    <a:pt x="40" y="68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7" y="67"/>
                  </a:lnTo>
                  <a:lnTo>
                    <a:pt x="9" y="67"/>
                  </a:lnTo>
                  <a:lnTo>
                    <a:pt x="3" y="61"/>
                  </a:lnTo>
                  <a:lnTo>
                    <a:pt x="0" y="47"/>
                  </a:lnTo>
                  <a:lnTo>
                    <a:pt x="3" y="38"/>
                  </a:lnTo>
                  <a:lnTo>
                    <a:pt x="14" y="25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6" name="Freeform 3"/>
            <p:cNvSpPr>
              <a:spLocks noChangeAspect="1"/>
            </p:cNvSpPr>
            <p:nvPr/>
          </p:nvSpPr>
          <p:spPr bwMode="auto">
            <a:xfrm>
              <a:off x="5306193" y="3935114"/>
              <a:ext cx="42863" cy="82550"/>
            </a:xfrm>
            <a:custGeom>
              <a:avLst/>
              <a:gdLst>
                <a:gd name="T0" fmla="*/ 0 w 46"/>
                <a:gd name="T1" fmla="*/ 2147483647 h 88"/>
                <a:gd name="T2" fmla="*/ 2147483647 w 46"/>
                <a:gd name="T3" fmla="*/ 2147483647 h 88"/>
                <a:gd name="T4" fmla="*/ 2147483647 w 46"/>
                <a:gd name="T5" fmla="*/ 0 h 88"/>
                <a:gd name="T6" fmla="*/ 2147483647 w 46"/>
                <a:gd name="T7" fmla="*/ 2147483647 h 88"/>
                <a:gd name="T8" fmla="*/ 2147483647 w 46"/>
                <a:gd name="T9" fmla="*/ 2147483647 h 88"/>
                <a:gd name="T10" fmla="*/ 2147483647 w 46"/>
                <a:gd name="T11" fmla="*/ 2147483647 h 88"/>
                <a:gd name="T12" fmla="*/ 2147483647 w 46"/>
                <a:gd name="T13" fmla="*/ 2147483647 h 88"/>
                <a:gd name="T14" fmla="*/ 2147483647 w 46"/>
                <a:gd name="T15" fmla="*/ 2147483647 h 88"/>
                <a:gd name="T16" fmla="*/ 2147483647 w 46"/>
                <a:gd name="T17" fmla="*/ 2147483647 h 88"/>
                <a:gd name="T18" fmla="*/ 2147483647 w 46"/>
                <a:gd name="T19" fmla="*/ 2147483647 h 88"/>
                <a:gd name="T20" fmla="*/ 2147483647 w 46"/>
                <a:gd name="T21" fmla="*/ 2147483647 h 88"/>
                <a:gd name="T22" fmla="*/ 2147483647 w 46"/>
                <a:gd name="T23" fmla="*/ 2147483647 h 88"/>
                <a:gd name="T24" fmla="*/ 2147483647 w 46"/>
                <a:gd name="T25" fmla="*/ 2147483647 h 88"/>
                <a:gd name="T26" fmla="*/ 2147483647 w 46"/>
                <a:gd name="T27" fmla="*/ 2147483647 h 88"/>
                <a:gd name="T28" fmla="*/ 2147483647 w 46"/>
                <a:gd name="T29" fmla="*/ 2147483647 h 88"/>
                <a:gd name="T30" fmla="*/ 2147483647 w 46"/>
                <a:gd name="T31" fmla="*/ 2147483647 h 88"/>
                <a:gd name="T32" fmla="*/ 2147483647 w 46"/>
                <a:gd name="T33" fmla="*/ 2147483647 h 88"/>
                <a:gd name="T34" fmla="*/ 2147483647 w 46"/>
                <a:gd name="T35" fmla="*/ 2147483647 h 88"/>
                <a:gd name="T36" fmla="*/ 2147483647 w 46"/>
                <a:gd name="T37" fmla="*/ 2147483647 h 88"/>
                <a:gd name="T38" fmla="*/ 0 w 46"/>
                <a:gd name="T39" fmla="*/ 2147483647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" h="88">
                  <a:moveTo>
                    <a:pt x="0" y="22"/>
                  </a:moveTo>
                  <a:lnTo>
                    <a:pt x="9" y="8"/>
                  </a:lnTo>
                  <a:lnTo>
                    <a:pt x="16" y="0"/>
                  </a:lnTo>
                  <a:lnTo>
                    <a:pt x="37" y="14"/>
                  </a:lnTo>
                  <a:lnTo>
                    <a:pt x="37" y="22"/>
                  </a:lnTo>
                  <a:lnTo>
                    <a:pt x="37" y="27"/>
                  </a:lnTo>
                  <a:lnTo>
                    <a:pt x="37" y="34"/>
                  </a:lnTo>
                  <a:lnTo>
                    <a:pt x="40" y="43"/>
                  </a:lnTo>
                  <a:lnTo>
                    <a:pt x="46" y="58"/>
                  </a:lnTo>
                  <a:lnTo>
                    <a:pt x="37" y="80"/>
                  </a:lnTo>
                  <a:lnTo>
                    <a:pt x="27" y="88"/>
                  </a:lnTo>
                  <a:lnTo>
                    <a:pt x="27" y="85"/>
                  </a:lnTo>
                  <a:lnTo>
                    <a:pt x="16" y="74"/>
                  </a:lnTo>
                  <a:lnTo>
                    <a:pt x="5" y="65"/>
                  </a:lnTo>
                  <a:lnTo>
                    <a:pt x="9" y="65"/>
                  </a:lnTo>
                  <a:lnTo>
                    <a:pt x="9" y="52"/>
                  </a:lnTo>
                  <a:lnTo>
                    <a:pt x="12" y="49"/>
                  </a:lnTo>
                  <a:lnTo>
                    <a:pt x="9" y="43"/>
                  </a:lnTo>
                  <a:lnTo>
                    <a:pt x="9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7" name="Freeform 5"/>
            <p:cNvSpPr>
              <a:spLocks noChangeAspect="1"/>
            </p:cNvSpPr>
            <p:nvPr/>
          </p:nvSpPr>
          <p:spPr bwMode="auto">
            <a:xfrm>
              <a:off x="5374456" y="3893839"/>
              <a:ext cx="123825" cy="76200"/>
            </a:xfrm>
            <a:custGeom>
              <a:avLst/>
              <a:gdLst>
                <a:gd name="T0" fmla="*/ 0 w 132"/>
                <a:gd name="T1" fmla="*/ 0 h 83"/>
                <a:gd name="T2" fmla="*/ 2147483647 w 132"/>
                <a:gd name="T3" fmla="*/ 2147483647 h 83"/>
                <a:gd name="T4" fmla="*/ 2147483647 w 132"/>
                <a:gd name="T5" fmla="*/ 2147483647 h 83"/>
                <a:gd name="T6" fmla="*/ 2147483647 w 132"/>
                <a:gd name="T7" fmla="*/ 2147483647 h 83"/>
                <a:gd name="T8" fmla="*/ 2147483647 w 132"/>
                <a:gd name="T9" fmla="*/ 2147483647 h 83"/>
                <a:gd name="T10" fmla="*/ 2147483647 w 132"/>
                <a:gd name="T11" fmla="*/ 2147483647 h 83"/>
                <a:gd name="T12" fmla="*/ 2147483647 w 132"/>
                <a:gd name="T13" fmla="*/ 2147483647 h 83"/>
                <a:gd name="T14" fmla="*/ 2147483647 w 132"/>
                <a:gd name="T15" fmla="*/ 2147483647 h 83"/>
                <a:gd name="T16" fmla="*/ 2147483647 w 132"/>
                <a:gd name="T17" fmla="*/ 2147483647 h 83"/>
                <a:gd name="T18" fmla="*/ 2147483647 w 132"/>
                <a:gd name="T19" fmla="*/ 2147483647 h 83"/>
                <a:gd name="T20" fmla="*/ 2147483647 w 132"/>
                <a:gd name="T21" fmla="*/ 2147483647 h 83"/>
                <a:gd name="T22" fmla="*/ 2147483647 w 132"/>
                <a:gd name="T23" fmla="*/ 0 h 83"/>
                <a:gd name="T24" fmla="*/ 2147483647 w 132"/>
                <a:gd name="T25" fmla="*/ 2147483647 h 83"/>
                <a:gd name="T26" fmla="*/ 2147483647 w 132"/>
                <a:gd name="T27" fmla="*/ 2147483647 h 83"/>
                <a:gd name="T28" fmla="*/ 2147483647 w 132"/>
                <a:gd name="T29" fmla="*/ 2147483647 h 83"/>
                <a:gd name="T30" fmla="*/ 2147483647 w 132"/>
                <a:gd name="T31" fmla="*/ 2147483647 h 83"/>
                <a:gd name="T32" fmla="*/ 2147483647 w 132"/>
                <a:gd name="T33" fmla="*/ 2147483647 h 83"/>
                <a:gd name="T34" fmla="*/ 2147483647 w 132"/>
                <a:gd name="T35" fmla="*/ 2147483647 h 83"/>
                <a:gd name="T36" fmla="*/ 2147483647 w 132"/>
                <a:gd name="T37" fmla="*/ 2147483647 h 83"/>
                <a:gd name="T38" fmla="*/ 2147483647 w 132"/>
                <a:gd name="T39" fmla="*/ 2147483647 h 83"/>
                <a:gd name="T40" fmla="*/ 2147483647 w 132"/>
                <a:gd name="T41" fmla="*/ 2147483647 h 83"/>
                <a:gd name="T42" fmla="*/ 2147483647 w 132"/>
                <a:gd name="T43" fmla="*/ 2147483647 h 83"/>
                <a:gd name="T44" fmla="*/ 2147483647 w 132"/>
                <a:gd name="T45" fmla="*/ 2147483647 h 83"/>
                <a:gd name="T46" fmla="*/ 2147483647 w 132"/>
                <a:gd name="T47" fmla="*/ 2147483647 h 83"/>
                <a:gd name="T48" fmla="*/ 2147483647 w 132"/>
                <a:gd name="T49" fmla="*/ 2147483647 h 83"/>
                <a:gd name="T50" fmla="*/ 2147483647 w 132"/>
                <a:gd name="T51" fmla="*/ 2147483647 h 83"/>
                <a:gd name="T52" fmla="*/ 2147483647 w 132"/>
                <a:gd name="T53" fmla="*/ 2147483647 h 83"/>
                <a:gd name="T54" fmla="*/ 2147483647 w 132"/>
                <a:gd name="T55" fmla="*/ 2147483647 h 83"/>
                <a:gd name="T56" fmla="*/ 2147483647 w 132"/>
                <a:gd name="T57" fmla="*/ 2147483647 h 83"/>
                <a:gd name="T58" fmla="*/ 2147483647 w 132"/>
                <a:gd name="T59" fmla="*/ 2147483647 h 83"/>
                <a:gd name="T60" fmla="*/ 2147483647 w 132"/>
                <a:gd name="T61" fmla="*/ 2147483647 h 83"/>
                <a:gd name="T62" fmla="*/ 2147483647 w 132"/>
                <a:gd name="T63" fmla="*/ 2147483647 h 83"/>
                <a:gd name="T64" fmla="*/ 2147483647 w 132"/>
                <a:gd name="T65" fmla="*/ 2147483647 h 83"/>
                <a:gd name="T66" fmla="*/ 0 w 132"/>
                <a:gd name="T67" fmla="*/ 2147483647 h 83"/>
                <a:gd name="T68" fmla="*/ 2147483647 w 132"/>
                <a:gd name="T69" fmla="*/ 2147483647 h 83"/>
                <a:gd name="T70" fmla="*/ 0 w 132"/>
                <a:gd name="T71" fmla="*/ 2147483647 h 83"/>
                <a:gd name="T72" fmla="*/ 0 w 132"/>
                <a:gd name="T73" fmla="*/ 2147483647 h 83"/>
                <a:gd name="T74" fmla="*/ 2147483647 w 132"/>
                <a:gd name="T75" fmla="*/ 2147483647 h 83"/>
                <a:gd name="T76" fmla="*/ 2147483647 w 132"/>
                <a:gd name="T77" fmla="*/ 2147483647 h 83"/>
                <a:gd name="T78" fmla="*/ 2147483647 w 132"/>
                <a:gd name="T79" fmla="*/ 2147483647 h 83"/>
                <a:gd name="T80" fmla="*/ 0 w 132"/>
                <a:gd name="T81" fmla="*/ 2147483647 h 83"/>
                <a:gd name="T82" fmla="*/ 0 w 132"/>
                <a:gd name="T83" fmla="*/ 0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2" h="83">
                  <a:moveTo>
                    <a:pt x="0" y="0"/>
                  </a:moveTo>
                  <a:lnTo>
                    <a:pt x="9" y="3"/>
                  </a:lnTo>
                  <a:lnTo>
                    <a:pt x="8" y="7"/>
                  </a:lnTo>
                  <a:lnTo>
                    <a:pt x="8" y="13"/>
                  </a:lnTo>
                  <a:lnTo>
                    <a:pt x="21" y="7"/>
                  </a:lnTo>
                  <a:lnTo>
                    <a:pt x="31" y="13"/>
                  </a:lnTo>
                  <a:lnTo>
                    <a:pt x="37" y="13"/>
                  </a:lnTo>
                  <a:lnTo>
                    <a:pt x="52" y="13"/>
                  </a:lnTo>
                  <a:lnTo>
                    <a:pt x="64" y="16"/>
                  </a:lnTo>
                  <a:lnTo>
                    <a:pt x="70" y="13"/>
                  </a:lnTo>
                  <a:lnTo>
                    <a:pt x="79" y="7"/>
                  </a:lnTo>
                  <a:lnTo>
                    <a:pt x="101" y="0"/>
                  </a:lnTo>
                  <a:lnTo>
                    <a:pt x="104" y="3"/>
                  </a:lnTo>
                  <a:lnTo>
                    <a:pt x="123" y="3"/>
                  </a:lnTo>
                  <a:lnTo>
                    <a:pt x="126" y="7"/>
                  </a:lnTo>
                  <a:lnTo>
                    <a:pt x="132" y="7"/>
                  </a:lnTo>
                  <a:lnTo>
                    <a:pt x="132" y="22"/>
                  </a:lnTo>
                  <a:lnTo>
                    <a:pt x="126" y="22"/>
                  </a:lnTo>
                  <a:lnTo>
                    <a:pt x="117" y="31"/>
                  </a:lnTo>
                  <a:lnTo>
                    <a:pt x="123" y="44"/>
                  </a:lnTo>
                  <a:lnTo>
                    <a:pt x="116" y="50"/>
                  </a:lnTo>
                  <a:lnTo>
                    <a:pt x="126" y="60"/>
                  </a:lnTo>
                  <a:lnTo>
                    <a:pt x="117" y="60"/>
                  </a:lnTo>
                  <a:lnTo>
                    <a:pt x="110" y="58"/>
                  </a:lnTo>
                  <a:lnTo>
                    <a:pt x="91" y="66"/>
                  </a:lnTo>
                  <a:lnTo>
                    <a:pt x="88" y="66"/>
                  </a:lnTo>
                  <a:lnTo>
                    <a:pt x="88" y="80"/>
                  </a:lnTo>
                  <a:lnTo>
                    <a:pt x="74" y="83"/>
                  </a:lnTo>
                  <a:lnTo>
                    <a:pt x="64" y="80"/>
                  </a:lnTo>
                  <a:lnTo>
                    <a:pt x="57" y="80"/>
                  </a:lnTo>
                  <a:lnTo>
                    <a:pt x="52" y="74"/>
                  </a:lnTo>
                  <a:lnTo>
                    <a:pt x="16" y="80"/>
                  </a:lnTo>
                  <a:lnTo>
                    <a:pt x="16" y="66"/>
                  </a:lnTo>
                  <a:lnTo>
                    <a:pt x="0" y="52"/>
                  </a:lnTo>
                  <a:lnTo>
                    <a:pt x="8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8" y="35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8" name="Groupe 317"/>
            <p:cNvGrpSpPr/>
            <p:nvPr/>
          </p:nvGrpSpPr>
          <p:grpSpPr>
            <a:xfrm>
              <a:off x="4756918" y="3336627"/>
              <a:ext cx="187325" cy="393700"/>
              <a:chOff x="4108450" y="2916238"/>
              <a:chExt cx="187325" cy="393700"/>
            </a:xfrm>
            <a:solidFill>
              <a:srgbClr val="00B0F0"/>
            </a:solidFill>
          </p:grpSpPr>
          <p:sp>
            <p:nvSpPr>
              <p:cNvPr id="319" name="Freeform 14"/>
              <p:cNvSpPr>
                <a:spLocks noChangeAspect="1"/>
              </p:cNvSpPr>
              <p:nvPr/>
            </p:nvSpPr>
            <p:spPr bwMode="auto">
              <a:xfrm>
                <a:off x="4140200" y="3043238"/>
                <a:ext cx="155575" cy="266700"/>
              </a:xfrm>
              <a:custGeom>
                <a:avLst/>
                <a:gdLst>
                  <a:gd name="T0" fmla="*/ 2147483647 w 168"/>
                  <a:gd name="T1" fmla="*/ 2147483647 h 289"/>
                  <a:gd name="T2" fmla="*/ 2147483647 w 168"/>
                  <a:gd name="T3" fmla="*/ 2147483647 h 289"/>
                  <a:gd name="T4" fmla="*/ 2147483647 w 168"/>
                  <a:gd name="T5" fmla="*/ 2147483647 h 289"/>
                  <a:gd name="T6" fmla="*/ 2147483647 w 168"/>
                  <a:gd name="T7" fmla="*/ 2147483647 h 289"/>
                  <a:gd name="T8" fmla="*/ 2147483647 w 168"/>
                  <a:gd name="T9" fmla="*/ 2147483647 h 289"/>
                  <a:gd name="T10" fmla="*/ 2147483647 w 168"/>
                  <a:gd name="T11" fmla="*/ 2147483647 h 289"/>
                  <a:gd name="T12" fmla="*/ 2147483647 w 168"/>
                  <a:gd name="T13" fmla="*/ 2147483647 h 289"/>
                  <a:gd name="T14" fmla="*/ 2147483647 w 168"/>
                  <a:gd name="T15" fmla="*/ 2147483647 h 289"/>
                  <a:gd name="T16" fmla="*/ 2147483647 w 168"/>
                  <a:gd name="T17" fmla="*/ 2147483647 h 289"/>
                  <a:gd name="T18" fmla="*/ 2147483647 w 168"/>
                  <a:gd name="T19" fmla="*/ 2147483647 h 289"/>
                  <a:gd name="T20" fmla="*/ 2147483647 w 168"/>
                  <a:gd name="T21" fmla="*/ 2147483647 h 289"/>
                  <a:gd name="T22" fmla="*/ 2147483647 w 168"/>
                  <a:gd name="T23" fmla="*/ 2147483647 h 289"/>
                  <a:gd name="T24" fmla="*/ 2147483647 w 168"/>
                  <a:gd name="T25" fmla="*/ 2147483647 h 289"/>
                  <a:gd name="T26" fmla="*/ 2147483647 w 168"/>
                  <a:gd name="T27" fmla="*/ 2147483647 h 289"/>
                  <a:gd name="T28" fmla="*/ 2147483647 w 168"/>
                  <a:gd name="T29" fmla="*/ 2147483647 h 289"/>
                  <a:gd name="T30" fmla="*/ 2147483647 w 168"/>
                  <a:gd name="T31" fmla="*/ 2147483647 h 289"/>
                  <a:gd name="T32" fmla="*/ 2147483647 w 168"/>
                  <a:gd name="T33" fmla="*/ 2147483647 h 289"/>
                  <a:gd name="T34" fmla="*/ 2147483647 w 168"/>
                  <a:gd name="T35" fmla="*/ 2147483647 h 289"/>
                  <a:gd name="T36" fmla="*/ 2147483647 w 168"/>
                  <a:gd name="T37" fmla="*/ 2147483647 h 289"/>
                  <a:gd name="T38" fmla="*/ 0 w 168"/>
                  <a:gd name="T39" fmla="*/ 2147483647 h 289"/>
                  <a:gd name="T40" fmla="*/ 2147483647 w 168"/>
                  <a:gd name="T41" fmla="*/ 2147483647 h 289"/>
                  <a:gd name="T42" fmla="*/ 2147483647 w 168"/>
                  <a:gd name="T43" fmla="*/ 2147483647 h 289"/>
                  <a:gd name="T44" fmla="*/ 2147483647 w 168"/>
                  <a:gd name="T45" fmla="*/ 2147483647 h 289"/>
                  <a:gd name="T46" fmla="*/ 2147483647 w 168"/>
                  <a:gd name="T47" fmla="*/ 0 h 289"/>
                  <a:gd name="T48" fmla="*/ 2147483647 w 168"/>
                  <a:gd name="T49" fmla="*/ 0 h 289"/>
                  <a:gd name="T50" fmla="*/ 2147483647 w 168"/>
                  <a:gd name="T51" fmla="*/ 2147483647 h 289"/>
                  <a:gd name="T52" fmla="*/ 2147483647 w 168"/>
                  <a:gd name="T53" fmla="*/ 2147483647 h 289"/>
                  <a:gd name="T54" fmla="*/ 2147483647 w 168"/>
                  <a:gd name="T55" fmla="*/ 2147483647 h 289"/>
                  <a:gd name="T56" fmla="*/ 2147483647 w 168"/>
                  <a:gd name="T57" fmla="*/ 2147483647 h 289"/>
                  <a:gd name="T58" fmla="*/ 2147483647 w 168"/>
                  <a:gd name="T59" fmla="*/ 2147483647 h 289"/>
                  <a:gd name="T60" fmla="*/ 2147483647 w 168"/>
                  <a:gd name="T61" fmla="*/ 2147483647 h 289"/>
                  <a:gd name="T62" fmla="*/ 2147483647 w 168"/>
                  <a:gd name="T63" fmla="*/ 2147483647 h 289"/>
                  <a:gd name="T64" fmla="*/ 2147483647 w 168"/>
                  <a:gd name="T65" fmla="*/ 2147483647 h 289"/>
                  <a:gd name="T66" fmla="*/ 2147483647 w 168"/>
                  <a:gd name="T67" fmla="*/ 2147483647 h 289"/>
                  <a:gd name="T68" fmla="*/ 2147483647 w 168"/>
                  <a:gd name="T69" fmla="*/ 2147483647 h 289"/>
                  <a:gd name="T70" fmla="*/ 2147483647 w 168"/>
                  <a:gd name="T71" fmla="*/ 2147483647 h 289"/>
                  <a:gd name="T72" fmla="*/ 2147483647 w 168"/>
                  <a:gd name="T73" fmla="*/ 2147483647 h 289"/>
                  <a:gd name="T74" fmla="*/ 2147483647 w 168"/>
                  <a:gd name="T75" fmla="*/ 2147483647 h 289"/>
                  <a:gd name="T76" fmla="*/ 2147483647 w 168"/>
                  <a:gd name="T77" fmla="*/ 2147483647 h 289"/>
                  <a:gd name="T78" fmla="*/ 2147483647 w 168"/>
                  <a:gd name="T79" fmla="*/ 2147483647 h 289"/>
                  <a:gd name="T80" fmla="*/ 2147483647 w 168"/>
                  <a:gd name="T81" fmla="*/ 2147483647 h 289"/>
                  <a:gd name="T82" fmla="*/ 2147483647 w 168"/>
                  <a:gd name="T83" fmla="*/ 2147483647 h 289"/>
                  <a:gd name="T84" fmla="*/ 2147483647 w 168"/>
                  <a:gd name="T85" fmla="*/ 2147483647 h 289"/>
                  <a:gd name="T86" fmla="*/ 2147483647 w 168"/>
                  <a:gd name="T87" fmla="*/ 2147483647 h 2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68" h="289">
                    <a:moveTo>
                      <a:pt x="15" y="289"/>
                    </a:moveTo>
                    <a:lnTo>
                      <a:pt x="8" y="283"/>
                    </a:lnTo>
                    <a:lnTo>
                      <a:pt x="21" y="274"/>
                    </a:lnTo>
                    <a:lnTo>
                      <a:pt x="34" y="255"/>
                    </a:lnTo>
                    <a:lnTo>
                      <a:pt x="43" y="253"/>
                    </a:lnTo>
                    <a:lnTo>
                      <a:pt x="60" y="253"/>
                    </a:lnTo>
                    <a:lnTo>
                      <a:pt x="69" y="238"/>
                    </a:lnTo>
                    <a:lnTo>
                      <a:pt x="57" y="244"/>
                    </a:lnTo>
                    <a:lnTo>
                      <a:pt x="37" y="238"/>
                    </a:lnTo>
                    <a:lnTo>
                      <a:pt x="34" y="234"/>
                    </a:lnTo>
                    <a:lnTo>
                      <a:pt x="23" y="238"/>
                    </a:lnTo>
                    <a:lnTo>
                      <a:pt x="21" y="231"/>
                    </a:lnTo>
                    <a:lnTo>
                      <a:pt x="43" y="212"/>
                    </a:lnTo>
                    <a:lnTo>
                      <a:pt x="43" y="197"/>
                    </a:lnTo>
                    <a:lnTo>
                      <a:pt x="34" y="197"/>
                    </a:lnTo>
                    <a:lnTo>
                      <a:pt x="29" y="197"/>
                    </a:lnTo>
                    <a:lnTo>
                      <a:pt x="34" y="195"/>
                    </a:lnTo>
                    <a:lnTo>
                      <a:pt x="52" y="187"/>
                    </a:lnTo>
                    <a:lnTo>
                      <a:pt x="69" y="187"/>
                    </a:lnTo>
                    <a:lnTo>
                      <a:pt x="64" y="176"/>
                    </a:lnTo>
                    <a:lnTo>
                      <a:pt x="64" y="164"/>
                    </a:lnTo>
                    <a:lnTo>
                      <a:pt x="64" y="160"/>
                    </a:lnTo>
                    <a:lnTo>
                      <a:pt x="60" y="160"/>
                    </a:lnTo>
                    <a:lnTo>
                      <a:pt x="57" y="139"/>
                    </a:lnTo>
                    <a:lnTo>
                      <a:pt x="57" y="138"/>
                    </a:lnTo>
                    <a:lnTo>
                      <a:pt x="64" y="129"/>
                    </a:lnTo>
                    <a:lnTo>
                      <a:pt x="57" y="129"/>
                    </a:lnTo>
                    <a:lnTo>
                      <a:pt x="43" y="132"/>
                    </a:lnTo>
                    <a:lnTo>
                      <a:pt x="29" y="138"/>
                    </a:lnTo>
                    <a:lnTo>
                      <a:pt x="21" y="132"/>
                    </a:lnTo>
                    <a:lnTo>
                      <a:pt x="29" y="109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15" y="95"/>
                    </a:lnTo>
                    <a:lnTo>
                      <a:pt x="9" y="114"/>
                    </a:lnTo>
                    <a:lnTo>
                      <a:pt x="9" y="101"/>
                    </a:lnTo>
                    <a:lnTo>
                      <a:pt x="9" y="83"/>
                    </a:lnTo>
                    <a:lnTo>
                      <a:pt x="21" y="71"/>
                    </a:lnTo>
                    <a:lnTo>
                      <a:pt x="9" y="74"/>
                    </a:lnTo>
                    <a:lnTo>
                      <a:pt x="0" y="65"/>
                    </a:lnTo>
                    <a:lnTo>
                      <a:pt x="9" y="56"/>
                    </a:lnTo>
                    <a:lnTo>
                      <a:pt x="15" y="47"/>
                    </a:lnTo>
                    <a:lnTo>
                      <a:pt x="8" y="43"/>
                    </a:lnTo>
                    <a:lnTo>
                      <a:pt x="9" y="29"/>
                    </a:lnTo>
                    <a:lnTo>
                      <a:pt x="21" y="24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9" y="0"/>
                    </a:lnTo>
                    <a:lnTo>
                      <a:pt x="45" y="1"/>
                    </a:lnTo>
                    <a:lnTo>
                      <a:pt x="64" y="0"/>
                    </a:lnTo>
                    <a:lnTo>
                      <a:pt x="64" y="13"/>
                    </a:lnTo>
                    <a:lnTo>
                      <a:pt x="45" y="24"/>
                    </a:lnTo>
                    <a:lnTo>
                      <a:pt x="45" y="29"/>
                    </a:lnTo>
                    <a:lnTo>
                      <a:pt x="43" y="37"/>
                    </a:lnTo>
                    <a:lnTo>
                      <a:pt x="57" y="35"/>
                    </a:lnTo>
                    <a:lnTo>
                      <a:pt x="88" y="35"/>
                    </a:lnTo>
                    <a:lnTo>
                      <a:pt x="92" y="43"/>
                    </a:lnTo>
                    <a:lnTo>
                      <a:pt x="82" y="56"/>
                    </a:lnTo>
                    <a:lnTo>
                      <a:pt x="69" y="78"/>
                    </a:lnTo>
                    <a:lnTo>
                      <a:pt x="73" y="83"/>
                    </a:lnTo>
                    <a:lnTo>
                      <a:pt x="64" y="87"/>
                    </a:lnTo>
                    <a:lnTo>
                      <a:pt x="57" y="93"/>
                    </a:lnTo>
                    <a:lnTo>
                      <a:pt x="73" y="93"/>
                    </a:lnTo>
                    <a:lnTo>
                      <a:pt x="97" y="114"/>
                    </a:lnTo>
                    <a:lnTo>
                      <a:pt x="110" y="139"/>
                    </a:lnTo>
                    <a:lnTo>
                      <a:pt x="126" y="154"/>
                    </a:lnTo>
                    <a:lnTo>
                      <a:pt x="132" y="173"/>
                    </a:lnTo>
                    <a:lnTo>
                      <a:pt x="126" y="173"/>
                    </a:lnTo>
                    <a:lnTo>
                      <a:pt x="137" y="190"/>
                    </a:lnTo>
                    <a:lnTo>
                      <a:pt x="132" y="195"/>
                    </a:lnTo>
                    <a:lnTo>
                      <a:pt x="137" y="203"/>
                    </a:lnTo>
                    <a:lnTo>
                      <a:pt x="140" y="197"/>
                    </a:lnTo>
                    <a:lnTo>
                      <a:pt x="152" y="195"/>
                    </a:lnTo>
                    <a:lnTo>
                      <a:pt x="168" y="207"/>
                    </a:lnTo>
                    <a:lnTo>
                      <a:pt x="159" y="231"/>
                    </a:lnTo>
                    <a:lnTo>
                      <a:pt x="152" y="234"/>
                    </a:lnTo>
                    <a:lnTo>
                      <a:pt x="146" y="238"/>
                    </a:lnTo>
                    <a:lnTo>
                      <a:pt x="140" y="244"/>
                    </a:lnTo>
                    <a:lnTo>
                      <a:pt x="159" y="247"/>
                    </a:lnTo>
                    <a:lnTo>
                      <a:pt x="152" y="262"/>
                    </a:lnTo>
                    <a:lnTo>
                      <a:pt x="137" y="267"/>
                    </a:lnTo>
                    <a:lnTo>
                      <a:pt x="117" y="262"/>
                    </a:lnTo>
                    <a:lnTo>
                      <a:pt x="110" y="262"/>
                    </a:lnTo>
                    <a:lnTo>
                      <a:pt x="88" y="267"/>
                    </a:lnTo>
                    <a:lnTo>
                      <a:pt x="69" y="267"/>
                    </a:lnTo>
                    <a:lnTo>
                      <a:pt x="57" y="270"/>
                    </a:lnTo>
                    <a:lnTo>
                      <a:pt x="45" y="280"/>
                    </a:lnTo>
                    <a:lnTo>
                      <a:pt x="37" y="280"/>
                    </a:lnTo>
                    <a:lnTo>
                      <a:pt x="15" y="28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15"/>
              <p:cNvSpPr>
                <a:spLocks noChangeAspect="1"/>
              </p:cNvSpPr>
              <p:nvPr/>
            </p:nvSpPr>
            <p:spPr bwMode="auto">
              <a:xfrm>
                <a:off x="4108450" y="3151188"/>
                <a:ext cx="47625" cy="39687"/>
              </a:xfrm>
              <a:custGeom>
                <a:avLst/>
                <a:gdLst>
                  <a:gd name="T0" fmla="*/ 2147483647 w 52"/>
                  <a:gd name="T1" fmla="*/ 2147483647 h 43"/>
                  <a:gd name="T2" fmla="*/ 2147483647 w 52"/>
                  <a:gd name="T3" fmla="*/ 2147483647 h 43"/>
                  <a:gd name="T4" fmla="*/ 2147483647 w 52"/>
                  <a:gd name="T5" fmla="*/ 0 h 43"/>
                  <a:gd name="T6" fmla="*/ 2147483647 w 52"/>
                  <a:gd name="T7" fmla="*/ 0 h 43"/>
                  <a:gd name="T8" fmla="*/ 2147483647 w 52"/>
                  <a:gd name="T9" fmla="*/ 2147483647 h 43"/>
                  <a:gd name="T10" fmla="*/ 2147483647 w 52"/>
                  <a:gd name="T11" fmla="*/ 2147483647 h 43"/>
                  <a:gd name="T12" fmla="*/ 2147483647 w 52"/>
                  <a:gd name="T13" fmla="*/ 2147483647 h 43"/>
                  <a:gd name="T14" fmla="*/ 2147483647 w 52"/>
                  <a:gd name="T15" fmla="*/ 2147483647 h 43"/>
                  <a:gd name="T16" fmla="*/ 2147483647 w 52"/>
                  <a:gd name="T17" fmla="*/ 2147483647 h 43"/>
                  <a:gd name="T18" fmla="*/ 2147483647 w 52"/>
                  <a:gd name="T19" fmla="*/ 2147483647 h 43"/>
                  <a:gd name="T20" fmla="*/ 2147483647 w 52"/>
                  <a:gd name="T21" fmla="*/ 2147483647 h 43"/>
                  <a:gd name="T22" fmla="*/ 2147483647 w 52"/>
                  <a:gd name="T23" fmla="*/ 2147483647 h 43"/>
                  <a:gd name="T24" fmla="*/ 2147483647 w 52"/>
                  <a:gd name="T25" fmla="*/ 2147483647 h 43"/>
                  <a:gd name="T26" fmla="*/ 2147483647 w 52"/>
                  <a:gd name="T27" fmla="*/ 2147483647 h 43"/>
                  <a:gd name="T28" fmla="*/ 2147483647 w 52"/>
                  <a:gd name="T29" fmla="*/ 2147483647 h 43"/>
                  <a:gd name="T30" fmla="*/ 2147483647 w 52"/>
                  <a:gd name="T31" fmla="*/ 2147483647 h 43"/>
                  <a:gd name="T32" fmla="*/ 0 w 52"/>
                  <a:gd name="T33" fmla="*/ 2147483647 h 43"/>
                  <a:gd name="T34" fmla="*/ 2147483647 w 52"/>
                  <a:gd name="T35" fmla="*/ 2147483647 h 43"/>
                  <a:gd name="T36" fmla="*/ 2147483647 w 52"/>
                  <a:gd name="T37" fmla="*/ 2147483647 h 43"/>
                  <a:gd name="T38" fmla="*/ 2147483647 w 52"/>
                  <a:gd name="T39" fmla="*/ 2147483647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43">
                    <a:moveTo>
                      <a:pt x="14" y="12"/>
                    </a:moveTo>
                    <a:lnTo>
                      <a:pt x="23" y="6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8" y="15"/>
                    </a:lnTo>
                    <a:lnTo>
                      <a:pt x="45" y="21"/>
                    </a:lnTo>
                    <a:lnTo>
                      <a:pt x="48" y="21"/>
                    </a:lnTo>
                    <a:lnTo>
                      <a:pt x="52" y="34"/>
                    </a:lnTo>
                    <a:lnTo>
                      <a:pt x="39" y="43"/>
                    </a:lnTo>
                    <a:lnTo>
                      <a:pt x="36" y="37"/>
                    </a:lnTo>
                    <a:lnTo>
                      <a:pt x="31" y="37"/>
                    </a:lnTo>
                    <a:lnTo>
                      <a:pt x="17" y="24"/>
                    </a:lnTo>
                    <a:lnTo>
                      <a:pt x="17" y="28"/>
                    </a:lnTo>
                    <a:lnTo>
                      <a:pt x="17" y="34"/>
                    </a:lnTo>
                    <a:lnTo>
                      <a:pt x="14" y="37"/>
                    </a:lnTo>
                    <a:lnTo>
                      <a:pt x="3" y="34"/>
                    </a:lnTo>
                    <a:lnTo>
                      <a:pt x="0" y="24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16"/>
              <p:cNvSpPr>
                <a:spLocks noChangeAspect="1"/>
              </p:cNvSpPr>
              <p:nvPr/>
            </p:nvSpPr>
            <p:spPr bwMode="auto">
              <a:xfrm>
                <a:off x="4125913" y="3049588"/>
                <a:ext cx="12700" cy="22225"/>
              </a:xfrm>
              <a:custGeom>
                <a:avLst/>
                <a:gdLst>
                  <a:gd name="T0" fmla="*/ 0 w 15"/>
                  <a:gd name="T1" fmla="*/ 2147483647 h 22"/>
                  <a:gd name="T2" fmla="*/ 0 w 15"/>
                  <a:gd name="T3" fmla="*/ 2147483647 h 22"/>
                  <a:gd name="T4" fmla="*/ 0 w 15"/>
                  <a:gd name="T5" fmla="*/ 2147483647 h 22"/>
                  <a:gd name="T6" fmla="*/ 0 w 15"/>
                  <a:gd name="T7" fmla="*/ 2147483647 h 22"/>
                  <a:gd name="T8" fmla="*/ 2147483647 w 15"/>
                  <a:gd name="T9" fmla="*/ 2147483647 h 22"/>
                  <a:gd name="T10" fmla="*/ 2147483647 w 15"/>
                  <a:gd name="T11" fmla="*/ 2147483647 h 22"/>
                  <a:gd name="T12" fmla="*/ 2147483647 w 15"/>
                  <a:gd name="T13" fmla="*/ 0 h 22"/>
                  <a:gd name="T14" fmla="*/ 2147483647 w 15"/>
                  <a:gd name="T15" fmla="*/ 2147483647 h 22"/>
                  <a:gd name="T16" fmla="*/ 2147483647 w 15"/>
                  <a:gd name="T17" fmla="*/ 2147483647 h 22"/>
                  <a:gd name="T18" fmla="*/ 2147483647 w 15"/>
                  <a:gd name="T19" fmla="*/ 2147483647 h 22"/>
                  <a:gd name="T20" fmla="*/ 2147483647 w 15"/>
                  <a:gd name="T21" fmla="*/ 2147483647 h 22"/>
                  <a:gd name="T22" fmla="*/ 0 w 15"/>
                  <a:gd name="T23" fmla="*/ 2147483647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22">
                    <a:moveTo>
                      <a:pt x="0" y="22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10" y="15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Freeform 17"/>
              <p:cNvSpPr>
                <a:spLocks noChangeAspect="1"/>
              </p:cNvSpPr>
              <p:nvPr/>
            </p:nvSpPr>
            <p:spPr bwMode="auto">
              <a:xfrm>
                <a:off x="4129088" y="3076575"/>
                <a:ext cx="22225" cy="14288"/>
              </a:xfrm>
              <a:custGeom>
                <a:avLst/>
                <a:gdLst>
                  <a:gd name="T0" fmla="*/ 2147483647 w 20"/>
                  <a:gd name="T1" fmla="*/ 2147483647 h 17"/>
                  <a:gd name="T2" fmla="*/ 2147483647 w 20"/>
                  <a:gd name="T3" fmla="*/ 2147483647 h 17"/>
                  <a:gd name="T4" fmla="*/ 2147483647 w 20"/>
                  <a:gd name="T5" fmla="*/ 2147483647 h 17"/>
                  <a:gd name="T6" fmla="*/ 2147483647 w 20"/>
                  <a:gd name="T7" fmla="*/ 2147483647 h 17"/>
                  <a:gd name="T8" fmla="*/ 2147483647 w 20"/>
                  <a:gd name="T9" fmla="*/ 2147483647 h 17"/>
                  <a:gd name="T10" fmla="*/ 0 w 20"/>
                  <a:gd name="T11" fmla="*/ 2147483647 h 17"/>
                  <a:gd name="T12" fmla="*/ 2147483647 w 20"/>
                  <a:gd name="T13" fmla="*/ 0 h 17"/>
                  <a:gd name="T14" fmla="*/ 2147483647 w 20"/>
                  <a:gd name="T15" fmla="*/ 2147483647 h 17"/>
                  <a:gd name="T16" fmla="*/ 2147483647 w 20"/>
                  <a:gd name="T17" fmla="*/ 0 h 17"/>
                  <a:gd name="T18" fmla="*/ 2147483647 w 20"/>
                  <a:gd name="T19" fmla="*/ 0 h 17"/>
                  <a:gd name="T20" fmla="*/ 2147483647 w 20"/>
                  <a:gd name="T21" fmla="*/ 2147483647 h 17"/>
                  <a:gd name="T22" fmla="*/ 2147483647 w 20"/>
                  <a:gd name="T23" fmla="*/ 2147483647 h 17"/>
                  <a:gd name="T24" fmla="*/ 2147483647 w 20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19" y="17"/>
                    </a:moveTo>
                    <a:lnTo>
                      <a:pt x="11" y="17"/>
                    </a:lnTo>
                    <a:lnTo>
                      <a:pt x="19" y="17"/>
                    </a:lnTo>
                    <a:lnTo>
                      <a:pt x="8" y="17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20" y="12"/>
                    </a:lnTo>
                    <a:lnTo>
                      <a:pt x="19" y="1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Freeform 18"/>
              <p:cNvSpPr>
                <a:spLocks noChangeAspect="1"/>
              </p:cNvSpPr>
              <p:nvPr/>
            </p:nvSpPr>
            <p:spPr bwMode="auto">
              <a:xfrm>
                <a:off x="4230688" y="2974975"/>
                <a:ext cx="12700" cy="26988"/>
              </a:xfrm>
              <a:custGeom>
                <a:avLst/>
                <a:gdLst>
                  <a:gd name="T0" fmla="*/ 2147483647 w 15"/>
                  <a:gd name="T1" fmla="*/ 2147483647 h 28"/>
                  <a:gd name="T2" fmla="*/ 2147483647 w 15"/>
                  <a:gd name="T3" fmla="*/ 2147483647 h 28"/>
                  <a:gd name="T4" fmla="*/ 0 w 15"/>
                  <a:gd name="T5" fmla="*/ 2147483647 h 28"/>
                  <a:gd name="T6" fmla="*/ 2147483647 w 15"/>
                  <a:gd name="T7" fmla="*/ 2147483647 h 28"/>
                  <a:gd name="T8" fmla="*/ 0 w 15"/>
                  <a:gd name="T9" fmla="*/ 2147483647 h 28"/>
                  <a:gd name="T10" fmla="*/ 2147483647 w 15"/>
                  <a:gd name="T11" fmla="*/ 0 h 28"/>
                  <a:gd name="T12" fmla="*/ 2147483647 w 15"/>
                  <a:gd name="T13" fmla="*/ 2147483647 h 28"/>
                  <a:gd name="T14" fmla="*/ 2147483647 w 15"/>
                  <a:gd name="T15" fmla="*/ 2147483647 h 28"/>
                  <a:gd name="T16" fmla="*/ 2147483647 w 15"/>
                  <a:gd name="T17" fmla="*/ 214748364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28">
                    <a:moveTo>
                      <a:pt x="6" y="28"/>
                    </a:moveTo>
                    <a:lnTo>
                      <a:pt x="6" y="18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5" y="18"/>
                    </a:lnTo>
                    <a:lnTo>
                      <a:pt x="6" y="2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Freeform 19"/>
              <p:cNvSpPr>
                <a:spLocks noChangeAspect="1"/>
              </p:cNvSpPr>
              <p:nvPr/>
            </p:nvSpPr>
            <p:spPr bwMode="auto">
              <a:xfrm>
                <a:off x="4125913" y="2916238"/>
                <a:ext cx="12700" cy="14287"/>
              </a:xfrm>
              <a:custGeom>
                <a:avLst/>
                <a:gdLst>
                  <a:gd name="T0" fmla="*/ 2147483647 w 15"/>
                  <a:gd name="T1" fmla="*/ 2147483647 h 15"/>
                  <a:gd name="T2" fmla="*/ 0 w 15"/>
                  <a:gd name="T3" fmla="*/ 2147483647 h 15"/>
                  <a:gd name="T4" fmla="*/ 2147483647 w 15"/>
                  <a:gd name="T5" fmla="*/ 0 h 15"/>
                  <a:gd name="T6" fmla="*/ 2147483647 w 15"/>
                  <a:gd name="T7" fmla="*/ 2147483647 h 15"/>
                  <a:gd name="T8" fmla="*/ 2147483647 w 15"/>
                  <a:gd name="T9" fmla="*/ 214748364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5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5" y="9"/>
                    </a:lnTo>
                    <a:lnTo>
                      <a:pt x="10" y="15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Freeform 20"/>
              <p:cNvSpPr>
                <a:spLocks noChangeAspect="1"/>
              </p:cNvSpPr>
              <p:nvPr/>
            </p:nvSpPr>
            <p:spPr bwMode="auto">
              <a:xfrm>
                <a:off x="4195763" y="3024188"/>
                <a:ext cx="14287" cy="6350"/>
              </a:xfrm>
              <a:custGeom>
                <a:avLst/>
                <a:gdLst>
                  <a:gd name="T0" fmla="*/ 2147483647 w 14"/>
                  <a:gd name="T1" fmla="*/ 2147483647 h 9"/>
                  <a:gd name="T2" fmla="*/ 0 w 14"/>
                  <a:gd name="T3" fmla="*/ 2147483647 h 9"/>
                  <a:gd name="T4" fmla="*/ 0 w 14"/>
                  <a:gd name="T5" fmla="*/ 0 h 9"/>
                  <a:gd name="T6" fmla="*/ 2147483647 w 14"/>
                  <a:gd name="T7" fmla="*/ 2147483647 h 9"/>
                  <a:gd name="T8" fmla="*/ 2147483647 w 14"/>
                  <a:gd name="T9" fmla="*/ 2147483647 h 9"/>
                  <a:gd name="T10" fmla="*/ 2147483647 w 14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6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Freeform 21"/>
              <p:cNvSpPr>
                <a:spLocks noChangeAspect="1"/>
              </p:cNvSpPr>
              <p:nvPr/>
            </p:nvSpPr>
            <p:spPr bwMode="auto">
              <a:xfrm>
                <a:off x="4119563" y="3081338"/>
                <a:ext cx="3175" cy="9525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2147483647 h 9"/>
                  <a:gd name="T4" fmla="*/ 0 w 3"/>
                  <a:gd name="T5" fmla="*/ 0 h 9"/>
                  <a:gd name="T6" fmla="*/ 2147483647 w 3"/>
                  <a:gd name="T7" fmla="*/ 2147483647 h 9"/>
                  <a:gd name="T8" fmla="*/ 2147483647 w 3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Freeform 22"/>
              <p:cNvSpPr>
                <a:spLocks noChangeAspect="1"/>
              </p:cNvSpPr>
              <p:nvPr/>
            </p:nvSpPr>
            <p:spPr bwMode="auto">
              <a:xfrm>
                <a:off x="4114800" y="3076575"/>
                <a:ext cx="7938" cy="1588"/>
              </a:xfrm>
              <a:custGeom>
                <a:avLst/>
                <a:gdLst>
                  <a:gd name="T0" fmla="*/ 2147483647 w 8"/>
                  <a:gd name="T1" fmla="*/ 2147483647 h 3"/>
                  <a:gd name="T2" fmla="*/ 0 w 8"/>
                  <a:gd name="T3" fmla="*/ 0 h 3"/>
                  <a:gd name="T4" fmla="*/ 2147483647 w 8"/>
                  <a:gd name="T5" fmla="*/ 0 h 3"/>
                  <a:gd name="T6" fmla="*/ 2147483647 w 8"/>
                  <a:gd name="T7" fmla="*/ 2147483647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8" name="Groupe 327"/>
            <p:cNvGrpSpPr/>
            <p:nvPr/>
          </p:nvGrpSpPr>
          <p:grpSpPr>
            <a:xfrm>
              <a:off x="5047431" y="3814464"/>
              <a:ext cx="247650" cy="277813"/>
              <a:chOff x="4398963" y="3394075"/>
              <a:chExt cx="247650" cy="277813"/>
            </a:xfrm>
            <a:solidFill>
              <a:srgbClr val="00B0F0"/>
            </a:solidFill>
          </p:grpSpPr>
          <p:sp>
            <p:nvSpPr>
              <p:cNvPr id="329" name="Freeform 25"/>
              <p:cNvSpPr>
                <a:spLocks noChangeAspect="1"/>
              </p:cNvSpPr>
              <p:nvPr/>
            </p:nvSpPr>
            <p:spPr bwMode="auto">
              <a:xfrm>
                <a:off x="4398963" y="3394075"/>
                <a:ext cx="247650" cy="247650"/>
              </a:xfrm>
              <a:custGeom>
                <a:avLst/>
                <a:gdLst>
                  <a:gd name="T0" fmla="*/ 2147483647 w 265"/>
                  <a:gd name="T1" fmla="*/ 2147483647 h 267"/>
                  <a:gd name="T2" fmla="*/ 2147483647 w 265"/>
                  <a:gd name="T3" fmla="*/ 0 h 267"/>
                  <a:gd name="T4" fmla="*/ 2147483647 w 265"/>
                  <a:gd name="T5" fmla="*/ 2147483647 h 267"/>
                  <a:gd name="T6" fmla="*/ 2147483647 w 265"/>
                  <a:gd name="T7" fmla="*/ 2147483647 h 267"/>
                  <a:gd name="T8" fmla="*/ 2147483647 w 265"/>
                  <a:gd name="T9" fmla="*/ 2147483647 h 267"/>
                  <a:gd name="T10" fmla="*/ 2147483647 w 265"/>
                  <a:gd name="T11" fmla="*/ 2147483647 h 267"/>
                  <a:gd name="T12" fmla="*/ 2147483647 w 265"/>
                  <a:gd name="T13" fmla="*/ 2147483647 h 267"/>
                  <a:gd name="T14" fmla="*/ 2147483647 w 265"/>
                  <a:gd name="T15" fmla="*/ 2147483647 h 267"/>
                  <a:gd name="T16" fmla="*/ 2147483647 w 265"/>
                  <a:gd name="T17" fmla="*/ 2147483647 h 267"/>
                  <a:gd name="T18" fmla="*/ 2147483647 w 265"/>
                  <a:gd name="T19" fmla="*/ 2147483647 h 267"/>
                  <a:gd name="T20" fmla="*/ 2147483647 w 265"/>
                  <a:gd name="T21" fmla="*/ 2147483647 h 267"/>
                  <a:gd name="T22" fmla="*/ 2147483647 w 265"/>
                  <a:gd name="T23" fmla="*/ 2147483647 h 267"/>
                  <a:gd name="T24" fmla="*/ 2147483647 w 265"/>
                  <a:gd name="T25" fmla="*/ 2147483647 h 267"/>
                  <a:gd name="T26" fmla="*/ 2147483647 w 265"/>
                  <a:gd name="T27" fmla="*/ 2147483647 h 267"/>
                  <a:gd name="T28" fmla="*/ 2147483647 w 265"/>
                  <a:gd name="T29" fmla="*/ 2147483647 h 267"/>
                  <a:gd name="T30" fmla="*/ 2147483647 w 265"/>
                  <a:gd name="T31" fmla="*/ 2147483647 h 267"/>
                  <a:gd name="T32" fmla="*/ 2147483647 w 265"/>
                  <a:gd name="T33" fmla="*/ 2147483647 h 267"/>
                  <a:gd name="T34" fmla="*/ 2147483647 w 265"/>
                  <a:gd name="T35" fmla="*/ 2147483647 h 267"/>
                  <a:gd name="T36" fmla="*/ 2147483647 w 265"/>
                  <a:gd name="T37" fmla="*/ 2147483647 h 267"/>
                  <a:gd name="T38" fmla="*/ 2147483647 w 265"/>
                  <a:gd name="T39" fmla="*/ 2147483647 h 267"/>
                  <a:gd name="T40" fmla="*/ 2147483647 w 265"/>
                  <a:gd name="T41" fmla="*/ 2147483647 h 267"/>
                  <a:gd name="T42" fmla="*/ 2147483647 w 265"/>
                  <a:gd name="T43" fmla="*/ 2147483647 h 267"/>
                  <a:gd name="T44" fmla="*/ 2147483647 w 265"/>
                  <a:gd name="T45" fmla="*/ 2147483647 h 267"/>
                  <a:gd name="T46" fmla="*/ 2147483647 w 265"/>
                  <a:gd name="T47" fmla="*/ 2147483647 h 267"/>
                  <a:gd name="T48" fmla="*/ 2147483647 w 265"/>
                  <a:gd name="T49" fmla="*/ 2147483647 h 267"/>
                  <a:gd name="T50" fmla="*/ 2147483647 w 265"/>
                  <a:gd name="T51" fmla="*/ 2147483647 h 267"/>
                  <a:gd name="T52" fmla="*/ 2147483647 w 265"/>
                  <a:gd name="T53" fmla="*/ 2147483647 h 267"/>
                  <a:gd name="T54" fmla="*/ 2147483647 w 265"/>
                  <a:gd name="T55" fmla="*/ 2147483647 h 267"/>
                  <a:gd name="T56" fmla="*/ 2147483647 w 265"/>
                  <a:gd name="T57" fmla="*/ 2147483647 h 267"/>
                  <a:gd name="T58" fmla="*/ 2147483647 w 265"/>
                  <a:gd name="T59" fmla="*/ 2147483647 h 267"/>
                  <a:gd name="T60" fmla="*/ 2147483647 w 265"/>
                  <a:gd name="T61" fmla="*/ 2147483647 h 267"/>
                  <a:gd name="T62" fmla="*/ 2147483647 w 265"/>
                  <a:gd name="T63" fmla="*/ 2147483647 h 267"/>
                  <a:gd name="T64" fmla="*/ 2147483647 w 265"/>
                  <a:gd name="T65" fmla="*/ 2147483647 h 267"/>
                  <a:gd name="T66" fmla="*/ 2147483647 w 265"/>
                  <a:gd name="T67" fmla="*/ 2147483647 h 267"/>
                  <a:gd name="T68" fmla="*/ 2147483647 w 265"/>
                  <a:gd name="T69" fmla="*/ 2147483647 h 267"/>
                  <a:gd name="T70" fmla="*/ 2147483647 w 265"/>
                  <a:gd name="T71" fmla="*/ 2147483647 h 267"/>
                  <a:gd name="T72" fmla="*/ 2147483647 w 265"/>
                  <a:gd name="T73" fmla="*/ 2147483647 h 267"/>
                  <a:gd name="T74" fmla="*/ 2147483647 w 265"/>
                  <a:gd name="T75" fmla="*/ 2147483647 h 267"/>
                  <a:gd name="T76" fmla="*/ 2147483647 w 265"/>
                  <a:gd name="T77" fmla="*/ 2147483647 h 267"/>
                  <a:gd name="T78" fmla="*/ 2147483647 w 265"/>
                  <a:gd name="T79" fmla="*/ 2147483647 h 267"/>
                  <a:gd name="T80" fmla="*/ 2147483647 w 265"/>
                  <a:gd name="T81" fmla="*/ 2147483647 h 267"/>
                  <a:gd name="T82" fmla="*/ 2147483647 w 265"/>
                  <a:gd name="T83" fmla="*/ 2147483647 h 267"/>
                  <a:gd name="T84" fmla="*/ 2147483647 w 265"/>
                  <a:gd name="T85" fmla="*/ 2147483647 h 267"/>
                  <a:gd name="T86" fmla="*/ 2147483647 w 265"/>
                  <a:gd name="T87" fmla="*/ 2147483647 h 267"/>
                  <a:gd name="T88" fmla="*/ 2147483647 w 265"/>
                  <a:gd name="T89" fmla="*/ 2147483647 h 267"/>
                  <a:gd name="T90" fmla="*/ 2147483647 w 265"/>
                  <a:gd name="T91" fmla="*/ 2147483647 h 267"/>
                  <a:gd name="T92" fmla="*/ 2147483647 w 265"/>
                  <a:gd name="T93" fmla="*/ 2147483647 h 267"/>
                  <a:gd name="T94" fmla="*/ 2147483647 w 265"/>
                  <a:gd name="T95" fmla="*/ 2147483647 h 2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5" h="267">
                    <a:moveTo>
                      <a:pt x="84" y="9"/>
                    </a:moveTo>
                    <a:lnTo>
                      <a:pt x="99" y="9"/>
                    </a:lnTo>
                    <a:lnTo>
                      <a:pt x="99" y="0"/>
                    </a:lnTo>
                    <a:lnTo>
                      <a:pt x="113" y="0"/>
                    </a:lnTo>
                    <a:lnTo>
                      <a:pt x="120" y="0"/>
                    </a:lnTo>
                    <a:lnTo>
                      <a:pt x="135" y="9"/>
                    </a:lnTo>
                    <a:lnTo>
                      <a:pt x="148" y="19"/>
                    </a:lnTo>
                    <a:lnTo>
                      <a:pt x="151" y="19"/>
                    </a:lnTo>
                    <a:lnTo>
                      <a:pt x="148" y="22"/>
                    </a:lnTo>
                    <a:lnTo>
                      <a:pt x="163" y="35"/>
                    </a:lnTo>
                    <a:lnTo>
                      <a:pt x="166" y="44"/>
                    </a:lnTo>
                    <a:lnTo>
                      <a:pt x="163" y="50"/>
                    </a:lnTo>
                    <a:lnTo>
                      <a:pt x="151" y="44"/>
                    </a:lnTo>
                    <a:lnTo>
                      <a:pt x="148" y="41"/>
                    </a:lnTo>
                    <a:lnTo>
                      <a:pt x="141" y="41"/>
                    </a:lnTo>
                    <a:lnTo>
                      <a:pt x="141" y="44"/>
                    </a:lnTo>
                    <a:lnTo>
                      <a:pt x="129" y="50"/>
                    </a:lnTo>
                    <a:lnTo>
                      <a:pt x="120" y="52"/>
                    </a:lnTo>
                    <a:lnTo>
                      <a:pt x="126" y="63"/>
                    </a:lnTo>
                    <a:lnTo>
                      <a:pt x="120" y="66"/>
                    </a:lnTo>
                    <a:lnTo>
                      <a:pt x="120" y="78"/>
                    </a:lnTo>
                    <a:lnTo>
                      <a:pt x="151" y="108"/>
                    </a:lnTo>
                    <a:lnTo>
                      <a:pt x="170" y="138"/>
                    </a:lnTo>
                    <a:lnTo>
                      <a:pt x="199" y="151"/>
                    </a:lnTo>
                    <a:lnTo>
                      <a:pt x="206" y="151"/>
                    </a:lnTo>
                    <a:lnTo>
                      <a:pt x="209" y="157"/>
                    </a:lnTo>
                    <a:lnTo>
                      <a:pt x="206" y="158"/>
                    </a:lnTo>
                    <a:lnTo>
                      <a:pt x="206" y="164"/>
                    </a:lnTo>
                    <a:lnTo>
                      <a:pt x="222" y="173"/>
                    </a:lnTo>
                    <a:lnTo>
                      <a:pt x="245" y="181"/>
                    </a:lnTo>
                    <a:lnTo>
                      <a:pt x="265" y="200"/>
                    </a:lnTo>
                    <a:lnTo>
                      <a:pt x="265" y="209"/>
                    </a:lnTo>
                    <a:lnTo>
                      <a:pt x="256" y="209"/>
                    </a:lnTo>
                    <a:lnTo>
                      <a:pt x="250" y="204"/>
                    </a:lnTo>
                    <a:lnTo>
                      <a:pt x="245" y="195"/>
                    </a:lnTo>
                    <a:lnTo>
                      <a:pt x="233" y="192"/>
                    </a:lnTo>
                    <a:lnTo>
                      <a:pt x="228" y="195"/>
                    </a:lnTo>
                    <a:lnTo>
                      <a:pt x="221" y="216"/>
                    </a:lnTo>
                    <a:lnTo>
                      <a:pt x="228" y="216"/>
                    </a:lnTo>
                    <a:lnTo>
                      <a:pt x="233" y="216"/>
                    </a:lnTo>
                    <a:lnTo>
                      <a:pt x="237" y="237"/>
                    </a:lnTo>
                    <a:lnTo>
                      <a:pt x="222" y="238"/>
                    </a:lnTo>
                    <a:lnTo>
                      <a:pt x="222" y="252"/>
                    </a:lnTo>
                    <a:lnTo>
                      <a:pt x="215" y="262"/>
                    </a:lnTo>
                    <a:lnTo>
                      <a:pt x="206" y="267"/>
                    </a:lnTo>
                    <a:lnTo>
                      <a:pt x="206" y="259"/>
                    </a:lnTo>
                    <a:lnTo>
                      <a:pt x="209" y="253"/>
                    </a:lnTo>
                    <a:lnTo>
                      <a:pt x="209" y="244"/>
                    </a:lnTo>
                    <a:lnTo>
                      <a:pt x="215" y="238"/>
                    </a:lnTo>
                    <a:lnTo>
                      <a:pt x="202" y="204"/>
                    </a:lnTo>
                    <a:lnTo>
                      <a:pt x="199" y="204"/>
                    </a:lnTo>
                    <a:lnTo>
                      <a:pt x="187" y="200"/>
                    </a:lnTo>
                    <a:lnTo>
                      <a:pt x="187" y="195"/>
                    </a:lnTo>
                    <a:lnTo>
                      <a:pt x="185" y="188"/>
                    </a:lnTo>
                    <a:lnTo>
                      <a:pt x="173" y="188"/>
                    </a:lnTo>
                    <a:lnTo>
                      <a:pt x="170" y="181"/>
                    </a:lnTo>
                    <a:lnTo>
                      <a:pt x="166" y="181"/>
                    </a:lnTo>
                    <a:lnTo>
                      <a:pt x="163" y="178"/>
                    </a:lnTo>
                    <a:lnTo>
                      <a:pt x="163" y="169"/>
                    </a:lnTo>
                    <a:lnTo>
                      <a:pt x="142" y="169"/>
                    </a:lnTo>
                    <a:lnTo>
                      <a:pt x="129" y="164"/>
                    </a:lnTo>
                    <a:lnTo>
                      <a:pt x="116" y="146"/>
                    </a:lnTo>
                    <a:lnTo>
                      <a:pt x="113" y="142"/>
                    </a:lnTo>
                    <a:lnTo>
                      <a:pt x="99" y="130"/>
                    </a:lnTo>
                    <a:lnTo>
                      <a:pt x="90" y="124"/>
                    </a:lnTo>
                    <a:lnTo>
                      <a:pt x="81" y="124"/>
                    </a:lnTo>
                    <a:lnTo>
                      <a:pt x="84" y="117"/>
                    </a:lnTo>
                    <a:lnTo>
                      <a:pt x="81" y="109"/>
                    </a:lnTo>
                    <a:lnTo>
                      <a:pt x="77" y="99"/>
                    </a:lnTo>
                    <a:lnTo>
                      <a:pt x="73" y="89"/>
                    </a:lnTo>
                    <a:lnTo>
                      <a:pt x="58" y="86"/>
                    </a:lnTo>
                    <a:lnTo>
                      <a:pt x="46" y="86"/>
                    </a:lnTo>
                    <a:lnTo>
                      <a:pt x="36" y="89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5" y="93"/>
                    </a:lnTo>
                    <a:lnTo>
                      <a:pt x="27" y="89"/>
                    </a:lnTo>
                    <a:lnTo>
                      <a:pt x="19" y="89"/>
                    </a:lnTo>
                    <a:lnTo>
                      <a:pt x="10" y="86"/>
                    </a:lnTo>
                    <a:lnTo>
                      <a:pt x="6" y="63"/>
                    </a:lnTo>
                    <a:lnTo>
                      <a:pt x="0" y="58"/>
                    </a:lnTo>
                    <a:lnTo>
                      <a:pt x="10" y="58"/>
                    </a:lnTo>
                    <a:lnTo>
                      <a:pt x="6" y="35"/>
                    </a:lnTo>
                    <a:lnTo>
                      <a:pt x="10" y="35"/>
                    </a:lnTo>
                    <a:lnTo>
                      <a:pt x="25" y="31"/>
                    </a:lnTo>
                    <a:lnTo>
                      <a:pt x="27" y="35"/>
                    </a:lnTo>
                    <a:lnTo>
                      <a:pt x="36" y="28"/>
                    </a:lnTo>
                    <a:lnTo>
                      <a:pt x="55" y="31"/>
                    </a:lnTo>
                    <a:lnTo>
                      <a:pt x="58" y="28"/>
                    </a:lnTo>
                    <a:lnTo>
                      <a:pt x="58" y="19"/>
                    </a:lnTo>
                    <a:lnTo>
                      <a:pt x="62" y="19"/>
                    </a:lnTo>
                    <a:lnTo>
                      <a:pt x="68" y="22"/>
                    </a:lnTo>
                    <a:lnTo>
                      <a:pt x="73" y="22"/>
                    </a:lnTo>
                    <a:lnTo>
                      <a:pt x="77" y="28"/>
                    </a:lnTo>
                    <a:lnTo>
                      <a:pt x="77" y="19"/>
                    </a:lnTo>
                    <a:lnTo>
                      <a:pt x="81" y="19"/>
                    </a:lnTo>
                    <a:lnTo>
                      <a:pt x="84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Freeform 26"/>
              <p:cNvSpPr>
                <a:spLocks noChangeAspect="1"/>
              </p:cNvSpPr>
              <p:nvPr/>
            </p:nvSpPr>
            <p:spPr bwMode="auto">
              <a:xfrm>
                <a:off x="4524375" y="3635375"/>
                <a:ext cx="60325" cy="36513"/>
              </a:xfrm>
              <a:custGeom>
                <a:avLst/>
                <a:gdLst>
                  <a:gd name="T0" fmla="*/ 2147483647 w 64"/>
                  <a:gd name="T1" fmla="*/ 2147483647 h 39"/>
                  <a:gd name="T2" fmla="*/ 2147483647 w 64"/>
                  <a:gd name="T3" fmla="*/ 2147483647 h 39"/>
                  <a:gd name="T4" fmla="*/ 2147483647 w 64"/>
                  <a:gd name="T5" fmla="*/ 2147483647 h 39"/>
                  <a:gd name="T6" fmla="*/ 2147483647 w 64"/>
                  <a:gd name="T7" fmla="*/ 2147483647 h 39"/>
                  <a:gd name="T8" fmla="*/ 2147483647 w 64"/>
                  <a:gd name="T9" fmla="*/ 2147483647 h 39"/>
                  <a:gd name="T10" fmla="*/ 0 w 64"/>
                  <a:gd name="T11" fmla="*/ 2147483647 h 39"/>
                  <a:gd name="T12" fmla="*/ 0 w 64"/>
                  <a:gd name="T13" fmla="*/ 2147483647 h 39"/>
                  <a:gd name="T14" fmla="*/ 2147483647 w 64"/>
                  <a:gd name="T15" fmla="*/ 0 h 39"/>
                  <a:gd name="T16" fmla="*/ 2147483647 w 64"/>
                  <a:gd name="T17" fmla="*/ 2147483647 h 39"/>
                  <a:gd name="T18" fmla="*/ 2147483647 w 64"/>
                  <a:gd name="T19" fmla="*/ 0 h 39"/>
                  <a:gd name="T20" fmla="*/ 2147483647 w 64"/>
                  <a:gd name="T21" fmla="*/ 0 h 39"/>
                  <a:gd name="T22" fmla="*/ 2147483647 w 64"/>
                  <a:gd name="T23" fmla="*/ 2147483647 h 39"/>
                  <a:gd name="T24" fmla="*/ 2147483647 w 64"/>
                  <a:gd name="T25" fmla="*/ 0 h 39"/>
                  <a:gd name="T26" fmla="*/ 2147483647 w 64"/>
                  <a:gd name="T27" fmla="*/ 2147483647 h 39"/>
                  <a:gd name="T28" fmla="*/ 2147483647 w 64"/>
                  <a:gd name="T29" fmla="*/ 2147483647 h 39"/>
                  <a:gd name="T30" fmla="*/ 2147483647 w 64"/>
                  <a:gd name="T31" fmla="*/ 2147483647 h 39"/>
                  <a:gd name="T32" fmla="*/ 2147483647 w 64"/>
                  <a:gd name="T33" fmla="*/ 2147483647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39">
                    <a:moveTo>
                      <a:pt x="59" y="39"/>
                    </a:moveTo>
                    <a:lnTo>
                      <a:pt x="44" y="36"/>
                    </a:lnTo>
                    <a:lnTo>
                      <a:pt x="38" y="31"/>
                    </a:lnTo>
                    <a:lnTo>
                      <a:pt x="28" y="24"/>
                    </a:lnTo>
                    <a:lnTo>
                      <a:pt x="9" y="16"/>
                    </a:lnTo>
                    <a:lnTo>
                      <a:pt x="0" y="1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31" y="3"/>
                    </a:lnTo>
                    <a:lnTo>
                      <a:pt x="64" y="0"/>
                    </a:lnTo>
                    <a:lnTo>
                      <a:pt x="64" y="8"/>
                    </a:lnTo>
                    <a:lnTo>
                      <a:pt x="59" y="16"/>
                    </a:lnTo>
                    <a:lnTo>
                      <a:pt x="64" y="31"/>
                    </a:lnTo>
                    <a:lnTo>
                      <a:pt x="59" y="3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Freeform 27"/>
              <p:cNvSpPr>
                <a:spLocks noChangeAspect="1"/>
              </p:cNvSpPr>
              <p:nvPr/>
            </p:nvSpPr>
            <p:spPr bwMode="auto">
              <a:xfrm>
                <a:off x="4430713" y="3556000"/>
                <a:ext cx="36512" cy="57150"/>
              </a:xfrm>
              <a:custGeom>
                <a:avLst/>
                <a:gdLst>
                  <a:gd name="T0" fmla="*/ 2147483647 w 38"/>
                  <a:gd name="T1" fmla="*/ 2147483647 h 64"/>
                  <a:gd name="T2" fmla="*/ 2147483647 w 38"/>
                  <a:gd name="T3" fmla="*/ 2147483647 h 64"/>
                  <a:gd name="T4" fmla="*/ 2147483647 w 38"/>
                  <a:gd name="T5" fmla="*/ 2147483647 h 64"/>
                  <a:gd name="T6" fmla="*/ 2147483647 w 38"/>
                  <a:gd name="T7" fmla="*/ 2147483647 h 64"/>
                  <a:gd name="T8" fmla="*/ 2147483647 w 38"/>
                  <a:gd name="T9" fmla="*/ 2147483647 h 64"/>
                  <a:gd name="T10" fmla="*/ 2147483647 w 38"/>
                  <a:gd name="T11" fmla="*/ 2147483647 h 64"/>
                  <a:gd name="T12" fmla="*/ 0 w 38"/>
                  <a:gd name="T13" fmla="*/ 2147483647 h 64"/>
                  <a:gd name="T14" fmla="*/ 2147483647 w 38"/>
                  <a:gd name="T15" fmla="*/ 2147483647 h 64"/>
                  <a:gd name="T16" fmla="*/ 2147483647 w 38"/>
                  <a:gd name="T17" fmla="*/ 2147483647 h 64"/>
                  <a:gd name="T18" fmla="*/ 2147483647 w 38"/>
                  <a:gd name="T19" fmla="*/ 0 h 64"/>
                  <a:gd name="T20" fmla="*/ 2147483647 w 38"/>
                  <a:gd name="T21" fmla="*/ 0 h 64"/>
                  <a:gd name="T22" fmla="*/ 2147483647 w 38"/>
                  <a:gd name="T23" fmla="*/ 2147483647 h 64"/>
                  <a:gd name="T24" fmla="*/ 2147483647 w 38"/>
                  <a:gd name="T25" fmla="*/ 2147483647 h 64"/>
                  <a:gd name="T26" fmla="*/ 2147483647 w 38"/>
                  <a:gd name="T27" fmla="*/ 2147483647 h 64"/>
                  <a:gd name="T28" fmla="*/ 2147483647 w 38"/>
                  <a:gd name="T29" fmla="*/ 2147483647 h 64"/>
                  <a:gd name="T30" fmla="*/ 2147483647 w 38"/>
                  <a:gd name="T31" fmla="*/ 2147483647 h 64"/>
                  <a:gd name="T32" fmla="*/ 2147483647 w 38"/>
                  <a:gd name="T33" fmla="*/ 2147483647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64">
                    <a:moveTo>
                      <a:pt x="16" y="64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8" y="31"/>
                    </a:lnTo>
                    <a:lnTo>
                      <a:pt x="8" y="27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8" y="9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8" y="21"/>
                    </a:lnTo>
                    <a:lnTo>
                      <a:pt x="34" y="22"/>
                    </a:lnTo>
                    <a:lnTo>
                      <a:pt x="34" y="27"/>
                    </a:lnTo>
                    <a:lnTo>
                      <a:pt x="29" y="59"/>
                    </a:lnTo>
                    <a:lnTo>
                      <a:pt x="22" y="52"/>
                    </a:lnTo>
                    <a:lnTo>
                      <a:pt x="16" y="64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2" name="Freeform 29"/>
            <p:cNvSpPr>
              <a:spLocks noChangeAspect="1"/>
            </p:cNvSpPr>
            <p:nvPr/>
          </p:nvSpPr>
          <p:spPr bwMode="auto">
            <a:xfrm>
              <a:off x="5209356" y="4108152"/>
              <a:ext cx="6350" cy="9525"/>
            </a:xfrm>
            <a:custGeom>
              <a:avLst/>
              <a:gdLst>
                <a:gd name="T0" fmla="*/ 2147483647 w 6"/>
                <a:gd name="T1" fmla="*/ 2147483647 h 9"/>
                <a:gd name="T2" fmla="*/ 0 w 6"/>
                <a:gd name="T3" fmla="*/ 0 h 9"/>
                <a:gd name="T4" fmla="*/ 2147483647 w 6"/>
                <a:gd name="T5" fmla="*/ 2147483647 h 9"/>
                <a:gd name="T6" fmla="*/ 2147483647 w 6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33" name="Freeform 32"/>
            <p:cNvSpPr>
              <a:spLocks noChangeAspect="1"/>
            </p:cNvSpPr>
            <p:nvPr/>
          </p:nvSpPr>
          <p:spPr bwMode="auto">
            <a:xfrm>
              <a:off x="5179193" y="3101677"/>
              <a:ext cx="22225" cy="20637"/>
            </a:xfrm>
            <a:custGeom>
              <a:avLst/>
              <a:gdLst>
                <a:gd name="T0" fmla="*/ 2147483647 w 23"/>
                <a:gd name="T1" fmla="*/ 2147483647 h 22"/>
                <a:gd name="T2" fmla="*/ 0 w 23"/>
                <a:gd name="T3" fmla="*/ 2147483647 h 22"/>
                <a:gd name="T4" fmla="*/ 2147483647 w 23"/>
                <a:gd name="T5" fmla="*/ 0 h 22"/>
                <a:gd name="T6" fmla="*/ 2147483647 w 23"/>
                <a:gd name="T7" fmla="*/ 2147483647 h 22"/>
                <a:gd name="T8" fmla="*/ 2147483647 w 23"/>
                <a:gd name="T9" fmla="*/ 0 h 22"/>
                <a:gd name="T10" fmla="*/ 2147483647 w 23"/>
                <a:gd name="T11" fmla="*/ 2147483647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2">
                  <a:moveTo>
                    <a:pt x="1" y="22"/>
                  </a:moveTo>
                  <a:lnTo>
                    <a:pt x="0" y="12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3" y="7"/>
                  </a:lnTo>
                  <a:lnTo>
                    <a:pt x="10" y="19"/>
                  </a:lnTo>
                  <a:lnTo>
                    <a:pt x="7" y="22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34" name="Freeform 33"/>
            <p:cNvSpPr>
              <a:spLocks noChangeAspect="1"/>
            </p:cNvSpPr>
            <p:nvPr/>
          </p:nvSpPr>
          <p:spPr bwMode="auto">
            <a:xfrm>
              <a:off x="5164906" y="3098502"/>
              <a:ext cx="14287" cy="15875"/>
            </a:xfrm>
            <a:custGeom>
              <a:avLst/>
              <a:gdLst>
                <a:gd name="T0" fmla="*/ 2147483647 w 15"/>
                <a:gd name="T1" fmla="*/ 2147483647 h 18"/>
                <a:gd name="T2" fmla="*/ 2147483647 w 15"/>
                <a:gd name="T3" fmla="*/ 2147483647 h 18"/>
                <a:gd name="T4" fmla="*/ 2147483647 w 15"/>
                <a:gd name="T5" fmla="*/ 2147483647 h 18"/>
                <a:gd name="T6" fmla="*/ 2147483647 w 15"/>
                <a:gd name="T7" fmla="*/ 2147483647 h 18"/>
                <a:gd name="T8" fmla="*/ 0 w 15"/>
                <a:gd name="T9" fmla="*/ 2147483647 h 18"/>
                <a:gd name="T10" fmla="*/ 0 w 15"/>
                <a:gd name="T11" fmla="*/ 2147483647 h 18"/>
                <a:gd name="T12" fmla="*/ 2147483647 w 15"/>
                <a:gd name="T13" fmla="*/ 2147483647 h 18"/>
                <a:gd name="T14" fmla="*/ 2147483647 w 15"/>
                <a:gd name="T15" fmla="*/ 0 h 18"/>
                <a:gd name="T16" fmla="*/ 2147483647 w 15"/>
                <a:gd name="T17" fmla="*/ 2147483647 h 18"/>
                <a:gd name="T18" fmla="*/ 2147483647 w 15"/>
                <a:gd name="T19" fmla="*/ 2147483647 h 18"/>
                <a:gd name="T20" fmla="*/ 2147483647 w 15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18">
                  <a:moveTo>
                    <a:pt x="9" y="18"/>
                  </a:moveTo>
                  <a:lnTo>
                    <a:pt x="3" y="18"/>
                  </a:lnTo>
                  <a:lnTo>
                    <a:pt x="15" y="10"/>
                  </a:lnTo>
                  <a:lnTo>
                    <a:pt x="9" y="10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0"/>
                  </a:lnTo>
                  <a:lnTo>
                    <a:pt x="15" y="3"/>
                  </a:lnTo>
                  <a:lnTo>
                    <a:pt x="15" y="10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35" name="Freeform 37"/>
            <p:cNvSpPr>
              <a:spLocks noChangeAspect="1"/>
            </p:cNvSpPr>
            <p:nvPr/>
          </p:nvSpPr>
          <p:spPr bwMode="auto">
            <a:xfrm>
              <a:off x="5330006" y="3781127"/>
              <a:ext cx="185737" cy="127000"/>
            </a:xfrm>
            <a:custGeom>
              <a:avLst/>
              <a:gdLst>
                <a:gd name="T0" fmla="*/ 2147483647 w 200"/>
                <a:gd name="T1" fmla="*/ 2147483647 h 138"/>
                <a:gd name="T2" fmla="*/ 2147483647 w 200"/>
                <a:gd name="T3" fmla="*/ 0 h 138"/>
                <a:gd name="T4" fmla="*/ 2147483647 w 200"/>
                <a:gd name="T5" fmla="*/ 2147483647 h 138"/>
                <a:gd name="T6" fmla="*/ 2147483647 w 200"/>
                <a:gd name="T7" fmla="*/ 2147483647 h 138"/>
                <a:gd name="T8" fmla="*/ 2147483647 w 200"/>
                <a:gd name="T9" fmla="*/ 2147483647 h 138"/>
                <a:gd name="T10" fmla="*/ 2147483647 w 200"/>
                <a:gd name="T11" fmla="*/ 2147483647 h 138"/>
                <a:gd name="T12" fmla="*/ 2147483647 w 200"/>
                <a:gd name="T13" fmla="*/ 2147483647 h 138"/>
                <a:gd name="T14" fmla="*/ 2147483647 w 200"/>
                <a:gd name="T15" fmla="*/ 2147483647 h 138"/>
                <a:gd name="T16" fmla="*/ 2147483647 w 200"/>
                <a:gd name="T17" fmla="*/ 2147483647 h 138"/>
                <a:gd name="T18" fmla="*/ 2147483647 w 200"/>
                <a:gd name="T19" fmla="*/ 2147483647 h 138"/>
                <a:gd name="T20" fmla="*/ 2147483647 w 200"/>
                <a:gd name="T21" fmla="*/ 2147483647 h 138"/>
                <a:gd name="T22" fmla="*/ 2147483647 w 200"/>
                <a:gd name="T23" fmla="*/ 2147483647 h 138"/>
                <a:gd name="T24" fmla="*/ 2147483647 w 200"/>
                <a:gd name="T25" fmla="*/ 2147483647 h 138"/>
                <a:gd name="T26" fmla="*/ 2147483647 w 200"/>
                <a:gd name="T27" fmla="*/ 2147483647 h 138"/>
                <a:gd name="T28" fmla="*/ 2147483647 w 200"/>
                <a:gd name="T29" fmla="*/ 2147483647 h 138"/>
                <a:gd name="T30" fmla="*/ 2147483647 w 200"/>
                <a:gd name="T31" fmla="*/ 2147483647 h 138"/>
                <a:gd name="T32" fmla="*/ 2147483647 w 200"/>
                <a:gd name="T33" fmla="*/ 2147483647 h 138"/>
                <a:gd name="T34" fmla="*/ 2147483647 w 200"/>
                <a:gd name="T35" fmla="*/ 2147483647 h 138"/>
                <a:gd name="T36" fmla="*/ 2147483647 w 200"/>
                <a:gd name="T37" fmla="*/ 2147483647 h 138"/>
                <a:gd name="T38" fmla="*/ 2147483647 w 200"/>
                <a:gd name="T39" fmla="*/ 2147483647 h 138"/>
                <a:gd name="T40" fmla="*/ 2147483647 w 200"/>
                <a:gd name="T41" fmla="*/ 2147483647 h 138"/>
                <a:gd name="T42" fmla="*/ 2147483647 w 200"/>
                <a:gd name="T43" fmla="*/ 2147483647 h 138"/>
                <a:gd name="T44" fmla="*/ 2147483647 w 200"/>
                <a:gd name="T45" fmla="*/ 2147483647 h 138"/>
                <a:gd name="T46" fmla="*/ 2147483647 w 200"/>
                <a:gd name="T47" fmla="*/ 2147483647 h 138"/>
                <a:gd name="T48" fmla="*/ 2147483647 w 200"/>
                <a:gd name="T49" fmla="*/ 2147483647 h 138"/>
                <a:gd name="T50" fmla="*/ 2147483647 w 200"/>
                <a:gd name="T51" fmla="*/ 2147483647 h 138"/>
                <a:gd name="T52" fmla="*/ 2147483647 w 200"/>
                <a:gd name="T53" fmla="*/ 2147483647 h 138"/>
                <a:gd name="T54" fmla="*/ 2147483647 w 200"/>
                <a:gd name="T55" fmla="*/ 2147483647 h 138"/>
                <a:gd name="T56" fmla="*/ 2147483647 w 200"/>
                <a:gd name="T57" fmla="*/ 2147483647 h 138"/>
                <a:gd name="T58" fmla="*/ 2147483647 w 200"/>
                <a:gd name="T59" fmla="*/ 2147483647 h 138"/>
                <a:gd name="T60" fmla="*/ 2147483647 w 200"/>
                <a:gd name="T61" fmla="*/ 2147483647 h 138"/>
                <a:gd name="T62" fmla="*/ 2147483647 w 200"/>
                <a:gd name="T63" fmla="*/ 2147483647 h 138"/>
                <a:gd name="T64" fmla="*/ 2147483647 w 200"/>
                <a:gd name="T65" fmla="*/ 2147483647 h 138"/>
                <a:gd name="T66" fmla="*/ 2147483647 w 200"/>
                <a:gd name="T67" fmla="*/ 2147483647 h 138"/>
                <a:gd name="T68" fmla="*/ 2147483647 w 200"/>
                <a:gd name="T69" fmla="*/ 2147483647 h 138"/>
                <a:gd name="T70" fmla="*/ 2147483647 w 200"/>
                <a:gd name="T71" fmla="*/ 2147483647 h 138"/>
                <a:gd name="T72" fmla="*/ 2147483647 w 200"/>
                <a:gd name="T73" fmla="*/ 2147483647 h 138"/>
                <a:gd name="T74" fmla="*/ 2147483647 w 200"/>
                <a:gd name="T75" fmla="*/ 2147483647 h 138"/>
                <a:gd name="T76" fmla="*/ 2147483647 w 200"/>
                <a:gd name="T77" fmla="*/ 2147483647 h 138"/>
                <a:gd name="T78" fmla="*/ 2147483647 w 200"/>
                <a:gd name="T79" fmla="*/ 2147483647 h 138"/>
                <a:gd name="T80" fmla="*/ 0 w 200"/>
                <a:gd name="T81" fmla="*/ 2147483647 h 138"/>
                <a:gd name="T82" fmla="*/ 2147483647 w 200"/>
                <a:gd name="T83" fmla="*/ 2147483647 h 138"/>
                <a:gd name="T84" fmla="*/ 2147483647 w 200"/>
                <a:gd name="T85" fmla="*/ 2147483647 h 138"/>
                <a:gd name="T86" fmla="*/ 2147483647 w 200"/>
                <a:gd name="T87" fmla="*/ 2147483647 h 138"/>
                <a:gd name="T88" fmla="*/ 2147483647 w 200"/>
                <a:gd name="T89" fmla="*/ 2147483647 h 138"/>
                <a:gd name="T90" fmla="*/ 2147483647 w 200"/>
                <a:gd name="T91" fmla="*/ 2147483647 h 138"/>
                <a:gd name="T92" fmla="*/ 2147483647 w 200"/>
                <a:gd name="T93" fmla="*/ 2147483647 h 138"/>
                <a:gd name="T94" fmla="*/ 2147483647 w 200"/>
                <a:gd name="T95" fmla="*/ 2147483647 h 138"/>
                <a:gd name="T96" fmla="*/ 2147483647 w 200"/>
                <a:gd name="T97" fmla="*/ 2147483647 h 138"/>
                <a:gd name="T98" fmla="*/ 2147483647 w 200"/>
                <a:gd name="T99" fmla="*/ 2147483647 h 138"/>
                <a:gd name="T100" fmla="*/ 2147483647 w 200"/>
                <a:gd name="T101" fmla="*/ 2147483647 h 138"/>
                <a:gd name="T102" fmla="*/ 2147483647 w 200"/>
                <a:gd name="T103" fmla="*/ 2147483647 h 138"/>
                <a:gd name="T104" fmla="*/ 2147483647 w 200"/>
                <a:gd name="T105" fmla="*/ 2147483647 h 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0" h="138">
                  <a:moveTo>
                    <a:pt x="120" y="6"/>
                  </a:moveTo>
                  <a:lnTo>
                    <a:pt x="138" y="0"/>
                  </a:lnTo>
                  <a:lnTo>
                    <a:pt x="161" y="36"/>
                  </a:lnTo>
                  <a:lnTo>
                    <a:pt x="164" y="36"/>
                  </a:lnTo>
                  <a:lnTo>
                    <a:pt x="169" y="80"/>
                  </a:lnTo>
                  <a:lnTo>
                    <a:pt x="178" y="88"/>
                  </a:lnTo>
                  <a:lnTo>
                    <a:pt x="200" y="80"/>
                  </a:lnTo>
                  <a:lnTo>
                    <a:pt x="200" y="99"/>
                  </a:lnTo>
                  <a:lnTo>
                    <a:pt x="186" y="102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4" y="102"/>
                  </a:lnTo>
                  <a:lnTo>
                    <a:pt x="184" y="107"/>
                  </a:lnTo>
                  <a:lnTo>
                    <a:pt x="184" y="114"/>
                  </a:lnTo>
                  <a:lnTo>
                    <a:pt x="178" y="129"/>
                  </a:lnTo>
                  <a:lnTo>
                    <a:pt x="172" y="129"/>
                  </a:lnTo>
                  <a:lnTo>
                    <a:pt x="169" y="125"/>
                  </a:lnTo>
                  <a:lnTo>
                    <a:pt x="149" y="125"/>
                  </a:lnTo>
                  <a:lnTo>
                    <a:pt x="148" y="122"/>
                  </a:lnTo>
                  <a:lnTo>
                    <a:pt x="126" y="129"/>
                  </a:lnTo>
                  <a:lnTo>
                    <a:pt x="114" y="135"/>
                  </a:lnTo>
                  <a:lnTo>
                    <a:pt x="111" y="138"/>
                  </a:lnTo>
                  <a:lnTo>
                    <a:pt x="98" y="135"/>
                  </a:lnTo>
                  <a:lnTo>
                    <a:pt x="86" y="135"/>
                  </a:lnTo>
                  <a:lnTo>
                    <a:pt x="78" y="135"/>
                  </a:lnTo>
                  <a:lnTo>
                    <a:pt x="68" y="129"/>
                  </a:lnTo>
                  <a:lnTo>
                    <a:pt x="55" y="135"/>
                  </a:lnTo>
                  <a:lnTo>
                    <a:pt x="55" y="129"/>
                  </a:lnTo>
                  <a:lnTo>
                    <a:pt x="58" y="125"/>
                  </a:lnTo>
                  <a:lnTo>
                    <a:pt x="50" y="122"/>
                  </a:lnTo>
                  <a:lnTo>
                    <a:pt x="43" y="114"/>
                  </a:lnTo>
                  <a:lnTo>
                    <a:pt x="50" y="107"/>
                  </a:lnTo>
                  <a:lnTo>
                    <a:pt x="43" y="107"/>
                  </a:lnTo>
                  <a:lnTo>
                    <a:pt x="41" y="114"/>
                  </a:lnTo>
                  <a:lnTo>
                    <a:pt x="32" y="107"/>
                  </a:lnTo>
                  <a:lnTo>
                    <a:pt x="22" y="102"/>
                  </a:lnTo>
                  <a:lnTo>
                    <a:pt x="22" y="99"/>
                  </a:lnTo>
                  <a:lnTo>
                    <a:pt x="22" y="88"/>
                  </a:lnTo>
                  <a:lnTo>
                    <a:pt x="4" y="80"/>
                  </a:lnTo>
                  <a:lnTo>
                    <a:pt x="4" y="71"/>
                  </a:lnTo>
                  <a:lnTo>
                    <a:pt x="0" y="64"/>
                  </a:lnTo>
                  <a:lnTo>
                    <a:pt x="10" y="64"/>
                  </a:lnTo>
                  <a:lnTo>
                    <a:pt x="10" y="58"/>
                  </a:lnTo>
                  <a:lnTo>
                    <a:pt x="19" y="55"/>
                  </a:lnTo>
                  <a:lnTo>
                    <a:pt x="19" y="49"/>
                  </a:lnTo>
                  <a:lnTo>
                    <a:pt x="22" y="40"/>
                  </a:lnTo>
                  <a:lnTo>
                    <a:pt x="26" y="21"/>
                  </a:lnTo>
                  <a:lnTo>
                    <a:pt x="35" y="14"/>
                  </a:lnTo>
                  <a:lnTo>
                    <a:pt x="43" y="9"/>
                  </a:lnTo>
                  <a:lnTo>
                    <a:pt x="50" y="6"/>
                  </a:lnTo>
                  <a:lnTo>
                    <a:pt x="58" y="6"/>
                  </a:lnTo>
                  <a:lnTo>
                    <a:pt x="98" y="14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6" name="Groupe 335"/>
            <p:cNvGrpSpPr/>
            <p:nvPr/>
          </p:nvGrpSpPr>
          <p:grpSpPr>
            <a:xfrm>
              <a:off x="5123631" y="3093739"/>
              <a:ext cx="220662" cy="477838"/>
              <a:chOff x="4475163" y="2673350"/>
              <a:chExt cx="220662" cy="477838"/>
            </a:xfrm>
            <a:solidFill>
              <a:srgbClr val="00B0F0"/>
            </a:solidFill>
          </p:grpSpPr>
          <p:sp>
            <p:nvSpPr>
              <p:cNvPr id="337" name="Freeform 38"/>
              <p:cNvSpPr>
                <a:spLocks noChangeAspect="1"/>
              </p:cNvSpPr>
              <p:nvPr/>
            </p:nvSpPr>
            <p:spPr bwMode="auto">
              <a:xfrm>
                <a:off x="4475163" y="2673350"/>
                <a:ext cx="220662" cy="477838"/>
              </a:xfrm>
              <a:custGeom>
                <a:avLst/>
                <a:gdLst>
                  <a:gd name="T0" fmla="*/ 2147483647 w 236"/>
                  <a:gd name="T1" fmla="*/ 2147483647 h 514"/>
                  <a:gd name="T2" fmla="*/ 2147483647 w 236"/>
                  <a:gd name="T3" fmla="*/ 2147483647 h 514"/>
                  <a:gd name="T4" fmla="*/ 2147483647 w 236"/>
                  <a:gd name="T5" fmla="*/ 2147483647 h 514"/>
                  <a:gd name="T6" fmla="*/ 2147483647 w 236"/>
                  <a:gd name="T7" fmla="*/ 2147483647 h 514"/>
                  <a:gd name="T8" fmla="*/ 2147483647 w 236"/>
                  <a:gd name="T9" fmla="*/ 2147483647 h 514"/>
                  <a:gd name="T10" fmla="*/ 2147483647 w 236"/>
                  <a:gd name="T11" fmla="*/ 2147483647 h 514"/>
                  <a:gd name="T12" fmla="*/ 2147483647 w 236"/>
                  <a:gd name="T13" fmla="*/ 2147483647 h 514"/>
                  <a:gd name="T14" fmla="*/ 2147483647 w 236"/>
                  <a:gd name="T15" fmla="*/ 2147483647 h 514"/>
                  <a:gd name="T16" fmla="*/ 2147483647 w 236"/>
                  <a:gd name="T17" fmla="*/ 2147483647 h 514"/>
                  <a:gd name="T18" fmla="*/ 2147483647 w 236"/>
                  <a:gd name="T19" fmla="*/ 2147483647 h 514"/>
                  <a:gd name="T20" fmla="*/ 2147483647 w 236"/>
                  <a:gd name="T21" fmla="*/ 2147483647 h 514"/>
                  <a:gd name="T22" fmla="*/ 2147483647 w 236"/>
                  <a:gd name="T23" fmla="*/ 2147483647 h 514"/>
                  <a:gd name="T24" fmla="*/ 2147483647 w 236"/>
                  <a:gd name="T25" fmla="*/ 2147483647 h 514"/>
                  <a:gd name="T26" fmla="*/ 2147483647 w 236"/>
                  <a:gd name="T27" fmla="*/ 2147483647 h 514"/>
                  <a:gd name="T28" fmla="*/ 2147483647 w 236"/>
                  <a:gd name="T29" fmla="*/ 2147483647 h 514"/>
                  <a:gd name="T30" fmla="*/ 2147483647 w 236"/>
                  <a:gd name="T31" fmla="*/ 2147483647 h 514"/>
                  <a:gd name="T32" fmla="*/ 2147483647 w 236"/>
                  <a:gd name="T33" fmla="*/ 2147483647 h 514"/>
                  <a:gd name="T34" fmla="*/ 2147483647 w 236"/>
                  <a:gd name="T35" fmla="*/ 2147483647 h 514"/>
                  <a:gd name="T36" fmla="*/ 2147483647 w 236"/>
                  <a:gd name="T37" fmla="*/ 2147483647 h 514"/>
                  <a:gd name="T38" fmla="*/ 2147483647 w 236"/>
                  <a:gd name="T39" fmla="*/ 2147483647 h 514"/>
                  <a:gd name="T40" fmla="*/ 2147483647 w 236"/>
                  <a:gd name="T41" fmla="*/ 2147483647 h 514"/>
                  <a:gd name="T42" fmla="*/ 2147483647 w 236"/>
                  <a:gd name="T43" fmla="*/ 2147483647 h 514"/>
                  <a:gd name="T44" fmla="*/ 2147483647 w 236"/>
                  <a:gd name="T45" fmla="*/ 2147483647 h 514"/>
                  <a:gd name="T46" fmla="*/ 2147483647 w 236"/>
                  <a:gd name="T47" fmla="*/ 2147483647 h 514"/>
                  <a:gd name="T48" fmla="*/ 2147483647 w 236"/>
                  <a:gd name="T49" fmla="*/ 2147483647 h 514"/>
                  <a:gd name="T50" fmla="*/ 2147483647 w 236"/>
                  <a:gd name="T51" fmla="*/ 2147483647 h 514"/>
                  <a:gd name="T52" fmla="*/ 2147483647 w 236"/>
                  <a:gd name="T53" fmla="*/ 2147483647 h 514"/>
                  <a:gd name="T54" fmla="*/ 2147483647 w 236"/>
                  <a:gd name="T55" fmla="*/ 2147483647 h 514"/>
                  <a:gd name="T56" fmla="*/ 2147483647 w 236"/>
                  <a:gd name="T57" fmla="*/ 2147483647 h 514"/>
                  <a:gd name="T58" fmla="*/ 0 w 236"/>
                  <a:gd name="T59" fmla="*/ 2147483647 h 514"/>
                  <a:gd name="T60" fmla="*/ 2147483647 w 236"/>
                  <a:gd name="T61" fmla="*/ 2147483647 h 514"/>
                  <a:gd name="T62" fmla="*/ 2147483647 w 236"/>
                  <a:gd name="T63" fmla="*/ 2147483647 h 514"/>
                  <a:gd name="T64" fmla="*/ 2147483647 w 236"/>
                  <a:gd name="T65" fmla="*/ 2147483647 h 514"/>
                  <a:gd name="T66" fmla="*/ 2147483647 w 236"/>
                  <a:gd name="T67" fmla="*/ 2147483647 h 514"/>
                  <a:gd name="T68" fmla="*/ 2147483647 w 236"/>
                  <a:gd name="T69" fmla="*/ 2147483647 h 514"/>
                  <a:gd name="T70" fmla="*/ 2147483647 w 236"/>
                  <a:gd name="T71" fmla="*/ 2147483647 h 514"/>
                  <a:gd name="T72" fmla="*/ 2147483647 w 236"/>
                  <a:gd name="T73" fmla="*/ 2147483647 h 514"/>
                  <a:gd name="T74" fmla="*/ 2147483647 w 236"/>
                  <a:gd name="T75" fmla="*/ 2147483647 h 514"/>
                  <a:gd name="T76" fmla="*/ 2147483647 w 236"/>
                  <a:gd name="T77" fmla="*/ 2147483647 h 514"/>
                  <a:gd name="T78" fmla="*/ 2147483647 w 236"/>
                  <a:gd name="T79" fmla="*/ 2147483647 h 514"/>
                  <a:gd name="T80" fmla="*/ 2147483647 w 236"/>
                  <a:gd name="T81" fmla="*/ 2147483647 h 514"/>
                  <a:gd name="T82" fmla="*/ 2147483647 w 236"/>
                  <a:gd name="T83" fmla="*/ 2147483647 h 514"/>
                  <a:gd name="T84" fmla="*/ 2147483647 w 236"/>
                  <a:gd name="T85" fmla="*/ 2147483647 h 514"/>
                  <a:gd name="T86" fmla="*/ 2147483647 w 236"/>
                  <a:gd name="T87" fmla="*/ 2147483647 h 514"/>
                  <a:gd name="T88" fmla="*/ 2147483647 w 236"/>
                  <a:gd name="T89" fmla="*/ 0 h 5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36" h="514">
                    <a:moveTo>
                      <a:pt x="162" y="0"/>
                    </a:moveTo>
                    <a:lnTo>
                      <a:pt x="174" y="13"/>
                    </a:lnTo>
                    <a:lnTo>
                      <a:pt x="192" y="22"/>
                    </a:lnTo>
                    <a:lnTo>
                      <a:pt x="205" y="22"/>
                    </a:lnTo>
                    <a:lnTo>
                      <a:pt x="220" y="37"/>
                    </a:lnTo>
                    <a:lnTo>
                      <a:pt x="220" y="52"/>
                    </a:lnTo>
                    <a:lnTo>
                      <a:pt x="227" y="59"/>
                    </a:lnTo>
                    <a:lnTo>
                      <a:pt x="221" y="64"/>
                    </a:lnTo>
                    <a:lnTo>
                      <a:pt x="221" y="68"/>
                    </a:lnTo>
                    <a:lnTo>
                      <a:pt x="232" y="76"/>
                    </a:lnTo>
                    <a:lnTo>
                      <a:pt x="227" y="96"/>
                    </a:lnTo>
                    <a:lnTo>
                      <a:pt x="232" y="108"/>
                    </a:lnTo>
                    <a:lnTo>
                      <a:pt x="236" y="116"/>
                    </a:lnTo>
                    <a:lnTo>
                      <a:pt x="220" y="116"/>
                    </a:lnTo>
                    <a:lnTo>
                      <a:pt x="220" y="122"/>
                    </a:lnTo>
                    <a:lnTo>
                      <a:pt x="201" y="116"/>
                    </a:lnTo>
                    <a:lnTo>
                      <a:pt x="198" y="134"/>
                    </a:lnTo>
                    <a:lnTo>
                      <a:pt x="184" y="138"/>
                    </a:lnTo>
                    <a:lnTo>
                      <a:pt x="192" y="144"/>
                    </a:lnTo>
                    <a:lnTo>
                      <a:pt x="184" y="154"/>
                    </a:lnTo>
                    <a:lnTo>
                      <a:pt x="183" y="166"/>
                    </a:lnTo>
                    <a:lnTo>
                      <a:pt x="184" y="169"/>
                    </a:lnTo>
                    <a:lnTo>
                      <a:pt x="192" y="175"/>
                    </a:lnTo>
                    <a:lnTo>
                      <a:pt x="183" y="188"/>
                    </a:lnTo>
                    <a:lnTo>
                      <a:pt x="177" y="202"/>
                    </a:lnTo>
                    <a:lnTo>
                      <a:pt x="174" y="205"/>
                    </a:lnTo>
                    <a:lnTo>
                      <a:pt x="162" y="214"/>
                    </a:lnTo>
                    <a:lnTo>
                      <a:pt x="155" y="209"/>
                    </a:lnTo>
                    <a:lnTo>
                      <a:pt x="155" y="214"/>
                    </a:lnTo>
                    <a:lnTo>
                      <a:pt x="150" y="219"/>
                    </a:lnTo>
                    <a:lnTo>
                      <a:pt x="146" y="228"/>
                    </a:lnTo>
                    <a:lnTo>
                      <a:pt x="138" y="228"/>
                    </a:lnTo>
                    <a:lnTo>
                      <a:pt x="134" y="239"/>
                    </a:lnTo>
                    <a:lnTo>
                      <a:pt x="138" y="240"/>
                    </a:lnTo>
                    <a:lnTo>
                      <a:pt x="134" y="240"/>
                    </a:lnTo>
                    <a:lnTo>
                      <a:pt x="126" y="240"/>
                    </a:lnTo>
                    <a:lnTo>
                      <a:pt x="126" y="255"/>
                    </a:lnTo>
                    <a:lnTo>
                      <a:pt x="125" y="255"/>
                    </a:lnTo>
                    <a:lnTo>
                      <a:pt x="119" y="255"/>
                    </a:lnTo>
                    <a:lnTo>
                      <a:pt x="119" y="260"/>
                    </a:lnTo>
                    <a:lnTo>
                      <a:pt x="119" y="268"/>
                    </a:lnTo>
                    <a:lnTo>
                      <a:pt x="119" y="282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8" y="295"/>
                    </a:lnTo>
                    <a:lnTo>
                      <a:pt x="118" y="307"/>
                    </a:lnTo>
                    <a:lnTo>
                      <a:pt x="125" y="326"/>
                    </a:lnTo>
                    <a:lnTo>
                      <a:pt x="126" y="329"/>
                    </a:lnTo>
                    <a:lnTo>
                      <a:pt x="134" y="326"/>
                    </a:lnTo>
                    <a:lnTo>
                      <a:pt x="141" y="340"/>
                    </a:lnTo>
                    <a:lnTo>
                      <a:pt x="150" y="342"/>
                    </a:lnTo>
                    <a:lnTo>
                      <a:pt x="155" y="357"/>
                    </a:lnTo>
                    <a:lnTo>
                      <a:pt x="141" y="371"/>
                    </a:lnTo>
                    <a:lnTo>
                      <a:pt x="146" y="380"/>
                    </a:lnTo>
                    <a:lnTo>
                      <a:pt x="138" y="384"/>
                    </a:lnTo>
                    <a:lnTo>
                      <a:pt x="138" y="387"/>
                    </a:lnTo>
                    <a:lnTo>
                      <a:pt x="134" y="384"/>
                    </a:lnTo>
                    <a:lnTo>
                      <a:pt x="125" y="391"/>
                    </a:lnTo>
                    <a:lnTo>
                      <a:pt x="118" y="399"/>
                    </a:lnTo>
                    <a:lnTo>
                      <a:pt x="106" y="399"/>
                    </a:lnTo>
                    <a:lnTo>
                      <a:pt x="118" y="400"/>
                    </a:lnTo>
                    <a:lnTo>
                      <a:pt x="118" y="415"/>
                    </a:lnTo>
                    <a:lnTo>
                      <a:pt x="118" y="423"/>
                    </a:lnTo>
                    <a:lnTo>
                      <a:pt x="112" y="428"/>
                    </a:lnTo>
                    <a:lnTo>
                      <a:pt x="118" y="434"/>
                    </a:lnTo>
                    <a:lnTo>
                      <a:pt x="112" y="458"/>
                    </a:lnTo>
                    <a:lnTo>
                      <a:pt x="103" y="486"/>
                    </a:lnTo>
                    <a:lnTo>
                      <a:pt x="81" y="486"/>
                    </a:lnTo>
                    <a:lnTo>
                      <a:pt x="76" y="492"/>
                    </a:lnTo>
                    <a:lnTo>
                      <a:pt x="67" y="494"/>
                    </a:lnTo>
                    <a:lnTo>
                      <a:pt x="67" y="500"/>
                    </a:lnTo>
                    <a:lnTo>
                      <a:pt x="70" y="503"/>
                    </a:lnTo>
                    <a:lnTo>
                      <a:pt x="67" y="514"/>
                    </a:lnTo>
                    <a:lnTo>
                      <a:pt x="60" y="514"/>
                    </a:lnTo>
                    <a:lnTo>
                      <a:pt x="48" y="514"/>
                    </a:lnTo>
                    <a:lnTo>
                      <a:pt x="43" y="514"/>
                    </a:lnTo>
                    <a:lnTo>
                      <a:pt x="43" y="500"/>
                    </a:lnTo>
                    <a:lnTo>
                      <a:pt x="33" y="486"/>
                    </a:lnTo>
                    <a:lnTo>
                      <a:pt x="39" y="480"/>
                    </a:lnTo>
                    <a:lnTo>
                      <a:pt x="33" y="477"/>
                    </a:lnTo>
                    <a:lnTo>
                      <a:pt x="39" y="477"/>
                    </a:lnTo>
                    <a:lnTo>
                      <a:pt x="39" y="470"/>
                    </a:lnTo>
                    <a:lnTo>
                      <a:pt x="32" y="458"/>
                    </a:lnTo>
                    <a:lnTo>
                      <a:pt x="23" y="442"/>
                    </a:lnTo>
                    <a:lnTo>
                      <a:pt x="12" y="428"/>
                    </a:lnTo>
                    <a:lnTo>
                      <a:pt x="17" y="420"/>
                    </a:lnTo>
                    <a:lnTo>
                      <a:pt x="12" y="412"/>
                    </a:lnTo>
                    <a:lnTo>
                      <a:pt x="9" y="415"/>
                    </a:lnTo>
                    <a:lnTo>
                      <a:pt x="5" y="408"/>
                    </a:lnTo>
                    <a:lnTo>
                      <a:pt x="0" y="387"/>
                    </a:lnTo>
                    <a:lnTo>
                      <a:pt x="0" y="384"/>
                    </a:lnTo>
                    <a:lnTo>
                      <a:pt x="12" y="387"/>
                    </a:lnTo>
                    <a:lnTo>
                      <a:pt x="12" y="362"/>
                    </a:lnTo>
                    <a:lnTo>
                      <a:pt x="17" y="357"/>
                    </a:lnTo>
                    <a:lnTo>
                      <a:pt x="17" y="353"/>
                    </a:lnTo>
                    <a:lnTo>
                      <a:pt x="26" y="353"/>
                    </a:lnTo>
                    <a:lnTo>
                      <a:pt x="32" y="340"/>
                    </a:lnTo>
                    <a:lnTo>
                      <a:pt x="32" y="329"/>
                    </a:lnTo>
                    <a:lnTo>
                      <a:pt x="23" y="313"/>
                    </a:lnTo>
                    <a:lnTo>
                      <a:pt x="32" y="307"/>
                    </a:lnTo>
                    <a:lnTo>
                      <a:pt x="33" y="298"/>
                    </a:lnTo>
                    <a:lnTo>
                      <a:pt x="26" y="291"/>
                    </a:lnTo>
                    <a:lnTo>
                      <a:pt x="23" y="285"/>
                    </a:lnTo>
                    <a:lnTo>
                      <a:pt x="17" y="260"/>
                    </a:lnTo>
                    <a:lnTo>
                      <a:pt x="12" y="240"/>
                    </a:lnTo>
                    <a:lnTo>
                      <a:pt x="17" y="233"/>
                    </a:lnTo>
                    <a:lnTo>
                      <a:pt x="12" y="224"/>
                    </a:lnTo>
                    <a:lnTo>
                      <a:pt x="12" y="209"/>
                    </a:lnTo>
                    <a:lnTo>
                      <a:pt x="26" y="197"/>
                    </a:lnTo>
                    <a:lnTo>
                      <a:pt x="33" y="191"/>
                    </a:lnTo>
                    <a:lnTo>
                      <a:pt x="52" y="197"/>
                    </a:lnTo>
                    <a:lnTo>
                      <a:pt x="52" y="182"/>
                    </a:lnTo>
                    <a:lnTo>
                      <a:pt x="52" y="181"/>
                    </a:lnTo>
                    <a:lnTo>
                      <a:pt x="43" y="175"/>
                    </a:lnTo>
                    <a:lnTo>
                      <a:pt x="52" y="154"/>
                    </a:lnTo>
                    <a:lnTo>
                      <a:pt x="60" y="138"/>
                    </a:lnTo>
                    <a:lnTo>
                      <a:pt x="60" y="111"/>
                    </a:lnTo>
                    <a:lnTo>
                      <a:pt x="70" y="102"/>
                    </a:lnTo>
                    <a:lnTo>
                      <a:pt x="70" y="95"/>
                    </a:lnTo>
                    <a:lnTo>
                      <a:pt x="83" y="76"/>
                    </a:lnTo>
                    <a:lnTo>
                      <a:pt x="89" y="73"/>
                    </a:lnTo>
                    <a:lnTo>
                      <a:pt x="83" y="59"/>
                    </a:lnTo>
                    <a:lnTo>
                      <a:pt x="91" y="51"/>
                    </a:lnTo>
                    <a:lnTo>
                      <a:pt x="91" y="40"/>
                    </a:lnTo>
                    <a:lnTo>
                      <a:pt x="103" y="37"/>
                    </a:lnTo>
                    <a:lnTo>
                      <a:pt x="118" y="40"/>
                    </a:lnTo>
                    <a:lnTo>
                      <a:pt x="118" y="31"/>
                    </a:lnTo>
                    <a:lnTo>
                      <a:pt x="118" y="22"/>
                    </a:lnTo>
                    <a:lnTo>
                      <a:pt x="119" y="16"/>
                    </a:lnTo>
                    <a:lnTo>
                      <a:pt x="134" y="22"/>
                    </a:lnTo>
                    <a:lnTo>
                      <a:pt x="150" y="28"/>
                    </a:lnTo>
                    <a:lnTo>
                      <a:pt x="155" y="22"/>
                    </a:lnTo>
                    <a:lnTo>
                      <a:pt x="150" y="16"/>
                    </a:lnTo>
                    <a:lnTo>
                      <a:pt x="150" y="9"/>
                    </a:lnTo>
                    <a:lnTo>
                      <a:pt x="150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Freeform 39"/>
              <p:cNvSpPr>
                <a:spLocks noChangeAspect="1"/>
              </p:cNvSpPr>
              <p:nvPr/>
            </p:nvSpPr>
            <p:spPr bwMode="auto">
              <a:xfrm>
                <a:off x="4611688" y="3065463"/>
                <a:ext cx="15875" cy="33337"/>
              </a:xfrm>
              <a:custGeom>
                <a:avLst/>
                <a:gdLst>
                  <a:gd name="T0" fmla="*/ 2147483647 w 17"/>
                  <a:gd name="T1" fmla="*/ 2147483647 h 35"/>
                  <a:gd name="T2" fmla="*/ 0 w 17"/>
                  <a:gd name="T3" fmla="*/ 2147483647 h 35"/>
                  <a:gd name="T4" fmla="*/ 2147483647 w 17"/>
                  <a:gd name="T5" fmla="*/ 0 h 35"/>
                  <a:gd name="T6" fmla="*/ 2147483647 w 17"/>
                  <a:gd name="T7" fmla="*/ 0 h 35"/>
                  <a:gd name="T8" fmla="*/ 2147483647 w 17"/>
                  <a:gd name="T9" fmla="*/ 2147483647 h 35"/>
                  <a:gd name="T10" fmla="*/ 2147483647 w 17"/>
                  <a:gd name="T11" fmla="*/ 2147483647 h 35"/>
                  <a:gd name="T12" fmla="*/ 2147483647 w 17"/>
                  <a:gd name="T13" fmla="*/ 2147483647 h 35"/>
                  <a:gd name="T14" fmla="*/ 2147483647 w 17"/>
                  <a:gd name="T15" fmla="*/ 2147483647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35">
                    <a:moveTo>
                      <a:pt x="5" y="35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5" y="35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Freeform 40"/>
              <p:cNvSpPr>
                <a:spLocks noChangeAspect="1"/>
              </p:cNvSpPr>
              <p:nvPr/>
            </p:nvSpPr>
            <p:spPr bwMode="auto">
              <a:xfrm>
                <a:off x="4584700" y="3081338"/>
                <a:ext cx="6350" cy="36512"/>
              </a:xfrm>
              <a:custGeom>
                <a:avLst/>
                <a:gdLst>
                  <a:gd name="T0" fmla="*/ 0 w 7"/>
                  <a:gd name="T1" fmla="*/ 2147483647 h 40"/>
                  <a:gd name="T2" fmla="*/ 0 w 7"/>
                  <a:gd name="T3" fmla="*/ 2147483647 h 40"/>
                  <a:gd name="T4" fmla="*/ 2147483647 w 7"/>
                  <a:gd name="T5" fmla="*/ 2147483647 h 40"/>
                  <a:gd name="T6" fmla="*/ 2147483647 w 7"/>
                  <a:gd name="T7" fmla="*/ 2147483647 h 40"/>
                  <a:gd name="T8" fmla="*/ 2147483647 w 7"/>
                  <a:gd name="T9" fmla="*/ 0 h 40"/>
                  <a:gd name="T10" fmla="*/ 2147483647 w 7"/>
                  <a:gd name="T11" fmla="*/ 2147483647 h 40"/>
                  <a:gd name="T12" fmla="*/ 0 w 7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0">
                    <a:moveTo>
                      <a:pt x="0" y="40"/>
                    </a:moveTo>
                    <a:lnTo>
                      <a:pt x="0" y="28"/>
                    </a:lnTo>
                    <a:lnTo>
                      <a:pt x="1" y="13"/>
                    </a:lnTo>
                    <a:lnTo>
                      <a:pt x="1" y="4"/>
                    </a:lnTo>
                    <a:lnTo>
                      <a:pt x="7" y="0"/>
                    </a:lnTo>
                    <a:lnTo>
                      <a:pt x="1" y="1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0" name="Freeform 43"/>
            <p:cNvSpPr>
              <a:spLocks noChangeAspect="1"/>
            </p:cNvSpPr>
            <p:nvPr/>
          </p:nvSpPr>
          <p:spPr bwMode="auto">
            <a:xfrm>
              <a:off x="4715643" y="3908127"/>
              <a:ext cx="263525" cy="200025"/>
            </a:xfrm>
            <a:custGeom>
              <a:avLst/>
              <a:gdLst>
                <a:gd name="T0" fmla="*/ 2147483647 w 281"/>
                <a:gd name="T1" fmla="*/ 2147483647 h 218"/>
                <a:gd name="T2" fmla="*/ 2147483647 w 281"/>
                <a:gd name="T3" fmla="*/ 2147483647 h 218"/>
                <a:gd name="T4" fmla="*/ 2147483647 w 281"/>
                <a:gd name="T5" fmla="*/ 2147483647 h 218"/>
                <a:gd name="T6" fmla="*/ 2147483647 w 281"/>
                <a:gd name="T7" fmla="*/ 2147483647 h 218"/>
                <a:gd name="T8" fmla="*/ 2147483647 w 281"/>
                <a:gd name="T9" fmla="*/ 2147483647 h 218"/>
                <a:gd name="T10" fmla="*/ 2147483647 w 281"/>
                <a:gd name="T11" fmla="*/ 2147483647 h 218"/>
                <a:gd name="T12" fmla="*/ 2147483647 w 281"/>
                <a:gd name="T13" fmla="*/ 2147483647 h 218"/>
                <a:gd name="T14" fmla="*/ 2147483647 w 281"/>
                <a:gd name="T15" fmla="*/ 2147483647 h 218"/>
                <a:gd name="T16" fmla="*/ 2147483647 w 281"/>
                <a:gd name="T17" fmla="*/ 2147483647 h 218"/>
                <a:gd name="T18" fmla="*/ 2147483647 w 281"/>
                <a:gd name="T19" fmla="*/ 2147483647 h 218"/>
                <a:gd name="T20" fmla="*/ 2147483647 w 281"/>
                <a:gd name="T21" fmla="*/ 2147483647 h 218"/>
                <a:gd name="T22" fmla="*/ 2147483647 w 281"/>
                <a:gd name="T23" fmla="*/ 2147483647 h 218"/>
                <a:gd name="T24" fmla="*/ 2147483647 w 281"/>
                <a:gd name="T25" fmla="*/ 2147483647 h 218"/>
                <a:gd name="T26" fmla="*/ 2147483647 w 281"/>
                <a:gd name="T27" fmla="*/ 2147483647 h 218"/>
                <a:gd name="T28" fmla="*/ 2147483647 w 281"/>
                <a:gd name="T29" fmla="*/ 2147483647 h 218"/>
                <a:gd name="T30" fmla="*/ 2147483647 w 281"/>
                <a:gd name="T31" fmla="*/ 2147483647 h 218"/>
                <a:gd name="T32" fmla="*/ 2147483647 w 281"/>
                <a:gd name="T33" fmla="*/ 2147483647 h 218"/>
                <a:gd name="T34" fmla="*/ 2147483647 w 281"/>
                <a:gd name="T35" fmla="*/ 2147483647 h 218"/>
                <a:gd name="T36" fmla="*/ 2147483647 w 281"/>
                <a:gd name="T37" fmla="*/ 2147483647 h 218"/>
                <a:gd name="T38" fmla="*/ 2147483647 w 281"/>
                <a:gd name="T39" fmla="*/ 2147483647 h 218"/>
                <a:gd name="T40" fmla="*/ 2147483647 w 281"/>
                <a:gd name="T41" fmla="*/ 2147483647 h 218"/>
                <a:gd name="T42" fmla="*/ 2147483647 w 281"/>
                <a:gd name="T43" fmla="*/ 2147483647 h 218"/>
                <a:gd name="T44" fmla="*/ 2147483647 w 281"/>
                <a:gd name="T45" fmla="*/ 2147483647 h 218"/>
                <a:gd name="T46" fmla="*/ 2147483647 w 281"/>
                <a:gd name="T47" fmla="*/ 2147483647 h 218"/>
                <a:gd name="T48" fmla="*/ 2147483647 w 281"/>
                <a:gd name="T49" fmla="*/ 2147483647 h 218"/>
                <a:gd name="T50" fmla="*/ 2147483647 w 281"/>
                <a:gd name="T51" fmla="*/ 2147483647 h 218"/>
                <a:gd name="T52" fmla="*/ 2147483647 w 281"/>
                <a:gd name="T53" fmla="*/ 2147483647 h 218"/>
                <a:gd name="T54" fmla="*/ 2147483647 w 281"/>
                <a:gd name="T55" fmla="*/ 2147483647 h 218"/>
                <a:gd name="T56" fmla="*/ 2147483647 w 281"/>
                <a:gd name="T57" fmla="*/ 2147483647 h 218"/>
                <a:gd name="T58" fmla="*/ 2147483647 w 281"/>
                <a:gd name="T59" fmla="*/ 2147483647 h 218"/>
                <a:gd name="T60" fmla="*/ 2147483647 w 281"/>
                <a:gd name="T61" fmla="*/ 2147483647 h 218"/>
                <a:gd name="T62" fmla="*/ 2147483647 w 281"/>
                <a:gd name="T63" fmla="*/ 2147483647 h 218"/>
                <a:gd name="T64" fmla="*/ 2147483647 w 281"/>
                <a:gd name="T65" fmla="*/ 2147483647 h 218"/>
                <a:gd name="T66" fmla="*/ 2147483647 w 281"/>
                <a:gd name="T67" fmla="*/ 2147483647 h 218"/>
                <a:gd name="T68" fmla="*/ 2147483647 w 281"/>
                <a:gd name="T69" fmla="*/ 2147483647 h 218"/>
                <a:gd name="T70" fmla="*/ 2147483647 w 281"/>
                <a:gd name="T71" fmla="*/ 2147483647 h 218"/>
                <a:gd name="T72" fmla="*/ 2147483647 w 281"/>
                <a:gd name="T73" fmla="*/ 2147483647 h 218"/>
                <a:gd name="T74" fmla="*/ 2147483647 w 281"/>
                <a:gd name="T75" fmla="*/ 2147483647 h 218"/>
                <a:gd name="T76" fmla="*/ 2147483647 w 281"/>
                <a:gd name="T77" fmla="*/ 2147483647 h 218"/>
                <a:gd name="T78" fmla="*/ 2147483647 w 281"/>
                <a:gd name="T79" fmla="*/ 2147483647 h 218"/>
                <a:gd name="T80" fmla="*/ 2147483647 w 281"/>
                <a:gd name="T81" fmla="*/ 2147483647 h 2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1" h="218">
                  <a:moveTo>
                    <a:pt x="170" y="7"/>
                  </a:moveTo>
                  <a:lnTo>
                    <a:pt x="179" y="22"/>
                  </a:lnTo>
                  <a:lnTo>
                    <a:pt x="209" y="31"/>
                  </a:lnTo>
                  <a:lnTo>
                    <a:pt x="224" y="31"/>
                  </a:lnTo>
                  <a:lnTo>
                    <a:pt x="224" y="24"/>
                  </a:lnTo>
                  <a:lnTo>
                    <a:pt x="235" y="31"/>
                  </a:lnTo>
                  <a:lnTo>
                    <a:pt x="244" y="39"/>
                  </a:lnTo>
                  <a:lnTo>
                    <a:pt x="255" y="36"/>
                  </a:lnTo>
                  <a:lnTo>
                    <a:pt x="267" y="39"/>
                  </a:lnTo>
                  <a:lnTo>
                    <a:pt x="275" y="36"/>
                  </a:lnTo>
                  <a:lnTo>
                    <a:pt x="281" y="39"/>
                  </a:lnTo>
                  <a:lnTo>
                    <a:pt x="275" y="43"/>
                  </a:lnTo>
                  <a:lnTo>
                    <a:pt x="275" y="52"/>
                  </a:lnTo>
                  <a:lnTo>
                    <a:pt x="267" y="59"/>
                  </a:lnTo>
                  <a:lnTo>
                    <a:pt x="255" y="74"/>
                  </a:lnTo>
                  <a:lnTo>
                    <a:pt x="235" y="74"/>
                  </a:lnTo>
                  <a:lnTo>
                    <a:pt x="228" y="79"/>
                  </a:lnTo>
                  <a:lnTo>
                    <a:pt x="224" y="79"/>
                  </a:lnTo>
                  <a:lnTo>
                    <a:pt x="224" y="93"/>
                  </a:lnTo>
                  <a:lnTo>
                    <a:pt x="215" y="101"/>
                  </a:lnTo>
                  <a:lnTo>
                    <a:pt x="195" y="117"/>
                  </a:lnTo>
                  <a:lnTo>
                    <a:pt x="201" y="126"/>
                  </a:lnTo>
                  <a:lnTo>
                    <a:pt x="209" y="139"/>
                  </a:lnTo>
                  <a:lnTo>
                    <a:pt x="209" y="145"/>
                  </a:lnTo>
                  <a:lnTo>
                    <a:pt x="201" y="151"/>
                  </a:lnTo>
                  <a:lnTo>
                    <a:pt x="193" y="160"/>
                  </a:lnTo>
                  <a:lnTo>
                    <a:pt x="188" y="168"/>
                  </a:lnTo>
                  <a:lnTo>
                    <a:pt x="188" y="173"/>
                  </a:lnTo>
                  <a:lnTo>
                    <a:pt x="181" y="176"/>
                  </a:lnTo>
                  <a:lnTo>
                    <a:pt x="170" y="176"/>
                  </a:lnTo>
                  <a:lnTo>
                    <a:pt x="160" y="184"/>
                  </a:lnTo>
                  <a:lnTo>
                    <a:pt x="157" y="199"/>
                  </a:lnTo>
                  <a:lnTo>
                    <a:pt x="151" y="196"/>
                  </a:lnTo>
                  <a:lnTo>
                    <a:pt x="147" y="196"/>
                  </a:lnTo>
                  <a:lnTo>
                    <a:pt x="142" y="199"/>
                  </a:lnTo>
                  <a:lnTo>
                    <a:pt x="138" y="199"/>
                  </a:lnTo>
                  <a:lnTo>
                    <a:pt x="130" y="199"/>
                  </a:lnTo>
                  <a:lnTo>
                    <a:pt x="123" y="199"/>
                  </a:lnTo>
                  <a:lnTo>
                    <a:pt x="114" y="199"/>
                  </a:lnTo>
                  <a:lnTo>
                    <a:pt x="102" y="203"/>
                  </a:lnTo>
                  <a:lnTo>
                    <a:pt x="93" y="203"/>
                  </a:lnTo>
                  <a:lnTo>
                    <a:pt x="78" y="218"/>
                  </a:lnTo>
                  <a:lnTo>
                    <a:pt x="62" y="210"/>
                  </a:lnTo>
                  <a:lnTo>
                    <a:pt x="58" y="199"/>
                  </a:lnTo>
                  <a:lnTo>
                    <a:pt x="58" y="191"/>
                  </a:lnTo>
                  <a:lnTo>
                    <a:pt x="44" y="184"/>
                  </a:lnTo>
                  <a:lnTo>
                    <a:pt x="40" y="184"/>
                  </a:lnTo>
                  <a:lnTo>
                    <a:pt x="40" y="168"/>
                  </a:lnTo>
                  <a:lnTo>
                    <a:pt x="49" y="160"/>
                  </a:lnTo>
                  <a:lnTo>
                    <a:pt x="49" y="154"/>
                  </a:lnTo>
                  <a:lnTo>
                    <a:pt x="44" y="145"/>
                  </a:lnTo>
                  <a:lnTo>
                    <a:pt x="44" y="138"/>
                  </a:lnTo>
                  <a:lnTo>
                    <a:pt x="44" y="133"/>
                  </a:lnTo>
                  <a:lnTo>
                    <a:pt x="40" y="116"/>
                  </a:lnTo>
                  <a:lnTo>
                    <a:pt x="49" y="116"/>
                  </a:lnTo>
                  <a:lnTo>
                    <a:pt x="55" y="93"/>
                  </a:lnTo>
                  <a:lnTo>
                    <a:pt x="55" y="79"/>
                  </a:lnTo>
                  <a:lnTo>
                    <a:pt x="67" y="59"/>
                  </a:lnTo>
                  <a:lnTo>
                    <a:pt x="62" y="58"/>
                  </a:lnTo>
                  <a:lnTo>
                    <a:pt x="55" y="52"/>
                  </a:lnTo>
                  <a:lnTo>
                    <a:pt x="44" y="52"/>
                  </a:lnTo>
                  <a:lnTo>
                    <a:pt x="35" y="52"/>
                  </a:lnTo>
                  <a:lnTo>
                    <a:pt x="28" y="52"/>
                  </a:lnTo>
                  <a:lnTo>
                    <a:pt x="21" y="43"/>
                  </a:lnTo>
                  <a:lnTo>
                    <a:pt x="13" y="46"/>
                  </a:lnTo>
                  <a:lnTo>
                    <a:pt x="9" y="43"/>
                  </a:lnTo>
                  <a:lnTo>
                    <a:pt x="13" y="39"/>
                  </a:lnTo>
                  <a:lnTo>
                    <a:pt x="9" y="31"/>
                  </a:lnTo>
                  <a:lnTo>
                    <a:pt x="6" y="31"/>
                  </a:lnTo>
                  <a:lnTo>
                    <a:pt x="6" y="24"/>
                  </a:lnTo>
                  <a:lnTo>
                    <a:pt x="0" y="10"/>
                  </a:lnTo>
                  <a:lnTo>
                    <a:pt x="9" y="7"/>
                  </a:lnTo>
                  <a:lnTo>
                    <a:pt x="21" y="7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0" y="3"/>
                  </a:lnTo>
                  <a:lnTo>
                    <a:pt x="62" y="3"/>
                  </a:lnTo>
                  <a:lnTo>
                    <a:pt x="75" y="3"/>
                  </a:lnTo>
                  <a:lnTo>
                    <a:pt x="99" y="7"/>
                  </a:lnTo>
                  <a:lnTo>
                    <a:pt x="123" y="7"/>
                  </a:lnTo>
                  <a:lnTo>
                    <a:pt x="147" y="7"/>
                  </a:lnTo>
                  <a:lnTo>
                    <a:pt x="170" y="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1" name="Freeform 44"/>
            <p:cNvSpPr>
              <a:spLocks noChangeAspect="1"/>
            </p:cNvSpPr>
            <p:nvPr/>
          </p:nvSpPr>
          <p:spPr bwMode="auto">
            <a:xfrm>
              <a:off x="4960118" y="4008139"/>
              <a:ext cx="22225" cy="15875"/>
            </a:xfrm>
            <a:custGeom>
              <a:avLst/>
              <a:gdLst>
                <a:gd name="T0" fmla="*/ 2147483647 w 24"/>
                <a:gd name="T1" fmla="*/ 2147483647 h 17"/>
                <a:gd name="T2" fmla="*/ 2147483647 w 24"/>
                <a:gd name="T3" fmla="*/ 2147483647 h 17"/>
                <a:gd name="T4" fmla="*/ 2147483647 w 24"/>
                <a:gd name="T5" fmla="*/ 2147483647 h 17"/>
                <a:gd name="T6" fmla="*/ 0 w 24"/>
                <a:gd name="T7" fmla="*/ 2147483647 h 17"/>
                <a:gd name="T8" fmla="*/ 2147483647 w 24"/>
                <a:gd name="T9" fmla="*/ 0 h 17"/>
                <a:gd name="T10" fmla="*/ 2147483647 w 24"/>
                <a:gd name="T11" fmla="*/ 2147483647 h 17"/>
                <a:gd name="T12" fmla="*/ 2147483647 w 24"/>
                <a:gd name="T13" fmla="*/ 2147483647 h 17"/>
                <a:gd name="T14" fmla="*/ 2147483647 w 24"/>
                <a:gd name="T15" fmla="*/ 2147483647 h 17"/>
                <a:gd name="T16" fmla="*/ 2147483647 w 24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7">
                  <a:moveTo>
                    <a:pt x="13" y="17"/>
                  </a:moveTo>
                  <a:lnTo>
                    <a:pt x="11" y="13"/>
                  </a:lnTo>
                  <a:lnTo>
                    <a:pt x="11" y="7"/>
                  </a:lnTo>
                  <a:lnTo>
                    <a:pt x="0" y="7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2" name="Freeform 45"/>
            <p:cNvSpPr>
              <a:spLocks noChangeAspect="1"/>
            </p:cNvSpPr>
            <p:nvPr/>
          </p:nvSpPr>
          <p:spPr bwMode="auto">
            <a:xfrm>
              <a:off x="4987106" y="4001789"/>
              <a:ext cx="6350" cy="6350"/>
            </a:xfrm>
            <a:custGeom>
              <a:avLst/>
              <a:gdLst>
                <a:gd name="T0" fmla="*/ 2147483647 w 8"/>
                <a:gd name="T1" fmla="*/ 2147483647 h 6"/>
                <a:gd name="T2" fmla="*/ 0 w 8"/>
                <a:gd name="T3" fmla="*/ 0 h 6"/>
                <a:gd name="T4" fmla="*/ 2147483647 w 8"/>
                <a:gd name="T5" fmla="*/ 0 h 6"/>
                <a:gd name="T6" fmla="*/ 2147483647 w 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3" name="Freeform 46"/>
            <p:cNvSpPr>
              <a:spLocks noChangeAspect="1"/>
            </p:cNvSpPr>
            <p:nvPr/>
          </p:nvSpPr>
          <p:spPr bwMode="auto">
            <a:xfrm>
              <a:off x="4931543" y="4030364"/>
              <a:ext cx="7938" cy="6350"/>
            </a:xfrm>
            <a:custGeom>
              <a:avLst/>
              <a:gdLst>
                <a:gd name="T0" fmla="*/ 2147483647 w 7"/>
                <a:gd name="T1" fmla="*/ 2147483647 h 8"/>
                <a:gd name="T2" fmla="*/ 0 w 7"/>
                <a:gd name="T3" fmla="*/ 2147483647 h 8"/>
                <a:gd name="T4" fmla="*/ 2147483647 w 7"/>
                <a:gd name="T5" fmla="*/ 0 h 8"/>
                <a:gd name="T6" fmla="*/ 2147483647 w 7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4" name="Freeform 47"/>
            <p:cNvSpPr>
              <a:spLocks noChangeAspect="1"/>
            </p:cNvSpPr>
            <p:nvPr/>
          </p:nvSpPr>
          <p:spPr bwMode="auto">
            <a:xfrm>
              <a:off x="4937893" y="3935114"/>
              <a:ext cx="15875" cy="7938"/>
            </a:xfrm>
            <a:custGeom>
              <a:avLst/>
              <a:gdLst>
                <a:gd name="T0" fmla="*/ 0 w 17"/>
                <a:gd name="T1" fmla="*/ 0 h 8"/>
                <a:gd name="T2" fmla="*/ 2147483647 w 17"/>
                <a:gd name="T3" fmla="*/ 2147483647 h 8"/>
                <a:gd name="T4" fmla="*/ 2147483647 w 17"/>
                <a:gd name="T5" fmla="*/ 2147483647 h 8"/>
                <a:gd name="T6" fmla="*/ 0 w 17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45" name="Freeform 49"/>
            <p:cNvSpPr>
              <a:spLocks noChangeAspect="1"/>
            </p:cNvSpPr>
            <p:nvPr/>
          </p:nvSpPr>
          <p:spPr bwMode="auto">
            <a:xfrm>
              <a:off x="5242693" y="3773189"/>
              <a:ext cx="133350" cy="79375"/>
            </a:xfrm>
            <a:custGeom>
              <a:avLst/>
              <a:gdLst>
                <a:gd name="T0" fmla="*/ 2147483647 w 144"/>
                <a:gd name="T1" fmla="*/ 2147483647 h 86"/>
                <a:gd name="T2" fmla="*/ 2147483647 w 144"/>
                <a:gd name="T3" fmla="*/ 2147483647 h 86"/>
                <a:gd name="T4" fmla="*/ 2147483647 w 144"/>
                <a:gd name="T5" fmla="*/ 2147483647 h 86"/>
                <a:gd name="T6" fmla="*/ 2147483647 w 144"/>
                <a:gd name="T7" fmla="*/ 2147483647 h 86"/>
                <a:gd name="T8" fmla="*/ 2147483647 w 144"/>
                <a:gd name="T9" fmla="*/ 2147483647 h 86"/>
                <a:gd name="T10" fmla="*/ 2147483647 w 144"/>
                <a:gd name="T11" fmla="*/ 2147483647 h 86"/>
                <a:gd name="T12" fmla="*/ 2147483647 w 144"/>
                <a:gd name="T13" fmla="*/ 2147483647 h 86"/>
                <a:gd name="T14" fmla="*/ 2147483647 w 144"/>
                <a:gd name="T15" fmla="*/ 2147483647 h 86"/>
                <a:gd name="T16" fmla="*/ 2147483647 w 144"/>
                <a:gd name="T17" fmla="*/ 2147483647 h 86"/>
                <a:gd name="T18" fmla="*/ 2147483647 w 144"/>
                <a:gd name="T19" fmla="*/ 2147483647 h 86"/>
                <a:gd name="T20" fmla="*/ 2147483647 w 144"/>
                <a:gd name="T21" fmla="*/ 2147483647 h 86"/>
                <a:gd name="T22" fmla="*/ 2147483647 w 144"/>
                <a:gd name="T23" fmla="*/ 2147483647 h 86"/>
                <a:gd name="T24" fmla="*/ 2147483647 w 144"/>
                <a:gd name="T25" fmla="*/ 2147483647 h 86"/>
                <a:gd name="T26" fmla="*/ 2147483647 w 144"/>
                <a:gd name="T27" fmla="*/ 2147483647 h 86"/>
                <a:gd name="T28" fmla="*/ 2147483647 w 144"/>
                <a:gd name="T29" fmla="*/ 2147483647 h 86"/>
                <a:gd name="T30" fmla="*/ 2147483647 w 144"/>
                <a:gd name="T31" fmla="*/ 2147483647 h 86"/>
                <a:gd name="T32" fmla="*/ 2147483647 w 144"/>
                <a:gd name="T33" fmla="*/ 2147483647 h 86"/>
                <a:gd name="T34" fmla="*/ 2147483647 w 144"/>
                <a:gd name="T35" fmla="*/ 2147483647 h 86"/>
                <a:gd name="T36" fmla="*/ 2147483647 w 144"/>
                <a:gd name="T37" fmla="*/ 2147483647 h 86"/>
                <a:gd name="T38" fmla="*/ 2147483647 w 144"/>
                <a:gd name="T39" fmla="*/ 2147483647 h 86"/>
                <a:gd name="T40" fmla="*/ 2147483647 w 144"/>
                <a:gd name="T41" fmla="*/ 2147483647 h 86"/>
                <a:gd name="T42" fmla="*/ 2147483647 w 144"/>
                <a:gd name="T43" fmla="*/ 2147483647 h 86"/>
                <a:gd name="T44" fmla="*/ 2147483647 w 144"/>
                <a:gd name="T45" fmla="*/ 2147483647 h 86"/>
                <a:gd name="T46" fmla="*/ 0 w 144"/>
                <a:gd name="T47" fmla="*/ 2147483647 h 86"/>
                <a:gd name="T48" fmla="*/ 2147483647 w 144"/>
                <a:gd name="T49" fmla="*/ 2147483647 h 86"/>
                <a:gd name="T50" fmla="*/ 2147483647 w 144"/>
                <a:gd name="T51" fmla="*/ 2147483647 h 86"/>
                <a:gd name="T52" fmla="*/ 2147483647 w 144"/>
                <a:gd name="T53" fmla="*/ 2147483647 h 86"/>
                <a:gd name="T54" fmla="*/ 2147483647 w 144"/>
                <a:gd name="T55" fmla="*/ 2147483647 h 86"/>
                <a:gd name="T56" fmla="*/ 2147483647 w 144"/>
                <a:gd name="T57" fmla="*/ 2147483647 h 86"/>
                <a:gd name="T58" fmla="*/ 2147483647 w 144"/>
                <a:gd name="T59" fmla="*/ 2147483647 h 86"/>
                <a:gd name="T60" fmla="*/ 2147483647 w 144"/>
                <a:gd name="T61" fmla="*/ 2147483647 h 86"/>
                <a:gd name="T62" fmla="*/ 2147483647 w 144"/>
                <a:gd name="T63" fmla="*/ 2147483647 h 86"/>
                <a:gd name="T64" fmla="*/ 2147483647 w 144"/>
                <a:gd name="T65" fmla="*/ 2147483647 h 86"/>
                <a:gd name="T66" fmla="*/ 2147483647 w 144"/>
                <a:gd name="T67" fmla="*/ 0 h 86"/>
                <a:gd name="T68" fmla="*/ 2147483647 w 144"/>
                <a:gd name="T69" fmla="*/ 0 h 86"/>
                <a:gd name="T70" fmla="*/ 2147483647 w 144"/>
                <a:gd name="T71" fmla="*/ 0 h 86"/>
                <a:gd name="T72" fmla="*/ 2147483647 w 144"/>
                <a:gd name="T73" fmla="*/ 2147483647 h 86"/>
                <a:gd name="T74" fmla="*/ 2147483647 w 144"/>
                <a:gd name="T75" fmla="*/ 2147483647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4" h="86">
                  <a:moveTo>
                    <a:pt x="127" y="6"/>
                  </a:moveTo>
                  <a:lnTo>
                    <a:pt x="144" y="15"/>
                  </a:lnTo>
                  <a:lnTo>
                    <a:pt x="138" y="17"/>
                  </a:lnTo>
                  <a:lnTo>
                    <a:pt x="130" y="23"/>
                  </a:lnTo>
                  <a:lnTo>
                    <a:pt x="121" y="30"/>
                  </a:lnTo>
                  <a:lnTo>
                    <a:pt x="116" y="51"/>
                  </a:lnTo>
                  <a:lnTo>
                    <a:pt x="113" y="58"/>
                  </a:lnTo>
                  <a:lnTo>
                    <a:pt x="113" y="64"/>
                  </a:lnTo>
                  <a:lnTo>
                    <a:pt x="104" y="67"/>
                  </a:lnTo>
                  <a:lnTo>
                    <a:pt x="104" y="71"/>
                  </a:lnTo>
                  <a:lnTo>
                    <a:pt x="93" y="71"/>
                  </a:lnTo>
                  <a:lnTo>
                    <a:pt x="77" y="71"/>
                  </a:lnTo>
                  <a:lnTo>
                    <a:pt x="73" y="74"/>
                  </a:lnTo>
                  <a:lnTo>
                    <a:pt x="56" y="74"/>
                  </a:lnTo>
                  <a:lnTo>
                    <a:pt x="50" y="82"/>
                  </a:lnTo>
                  <a:lnTo>
                    <a:pt x="47" y="86"/>
                  </a:lnTo>
                  <a:lnTo>
                    <a:pt x="28" y="82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6" y="51"/>
                  </a:lnTo>
                  <a:lnTo>
                    <a:pt x="6" y="30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3" y="28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2" y="23"/>
                  </a:lnTo>
                  <a:lnTo>
                    <a:pt x="41" y="28"/>
                  </a:lnTo>
                  <a:lnTo>
                    <a:pt x="56" y="17"/>
                  </a:lnTo>
                  <a:lnTo>
                    <a:pt x="73" y="8"/>
                  </a:lnTo>
                  <a:lnTo>
                    <a:pt x="77" y="8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6" y="6"/>
                  </a:lnTo>
                  <a:lnTo>
                    <a:pt x="127" y="6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6" name="Freeform 50"/>
            <p:cNvSpPr>
              <a:spLocks noChangeAspect="1"/>
            </p:cNvSpPr>
            <p:nvPr/>
          </p:nvSpPr>
          <p:spPr bwMode="auto">
            <a:xfrm>
              <a:off x="5591943" y="4116089"/>
              <a:ext cx="46038" cy="28575"/>
            </a:xfrm>
            <a:custGeom>
              <a:avLst/>
              <a:gdLst>
                <a:gd name="T0" fmla="*/ 2147483647 w 49"/>
                <a:gd name="T1" fmla="*/ 2147483647 h 31"/>
                <a:gd name="T2" fmla="*/ 2147483647 w 49"/>
                <a:gd name="T3" fmla="*/ 2147483647 h 31"/>
                <a:gd name="T4" fmla="*/ 0 w 49"/>
                <a:gd name="T5" fmla="*/ 2147483647 h 31"/>
                <a:gd name="T6" fmla="*/ 2147483647 w 49"/>
                <a:gd name="T7" fmla="*/ 2147483647 h 31"/>
                <a:gd name="T8" fmla="*/ 2147483647 w 49"/>
                <a:gd name="T9" fmla="*/ 2147483647 h 31"/>
                <a:gd name="T10" fmla="*/ 2147483647 w 49"/>
                <a:gd name="T11" fmla="*/ 2147483647 h 31"/>
                <a:gd name="T12" fmla="*/ 2147483647 w 49"/>
                <a:gd name="T13" fmla="*/ 2147483647 h 31"/>
                <a:gd name="T14" fmla="*/ 2147483647 w 49"/>
                <a:gd name="T15" fmla="*/ 2147483647 h 31"/>
                <a:gd name="T16" fmla="*/ 2147483647 w 49"/>
                <a:gd name="T17" fmla="*/ 0 h 31"/>
                <a:gd name="T18" fmla="*/ 2147483647 w 49"/>
                <a:gd name="T19" fmla="*/ 2147483647 h 31"/>
                <a:gd name="T20" fmla="*/ 2147483647 w 49"/>
                <a:gd name="T21" fmla="*/ 2147483647 h 31"/>
                <a:gd name="T22" fmla="*/ 2147483647 w 49"/>
                <a:gd name="T23" fmla="*/ 2147483647 h 31"/>
                <a:gd name="T24" fmla="*/ 2147483647 w 49"/>
                <a:gd name="T25" fmla="*/ 2147483647 h 31"/>
                <a:gd name="T26" fmla="*/ 2147483647 w 49"/>
                <a:gd name="T27" fmla="*/ 2147483647 h 31"/>
                <a:gd name="T28" fmla="*/ 2147483647 w 49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" h="31">
                  <a:moveTo>
                    <a:pt x="20" y="31"/>
                  </a:moveTo>
                  <a:lnTo>
                    <a:pt x="5" y="28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4" y="15"/>
                  </a:lnTo>
                  <a:lnTo>
                    <a:pt x="20" y="9"/>
                  </a:lnTo>
                  <a:lnTo>
                    <a:pt x="27" y="9"/>
                  </a:lnTo>
                  <a:lnTo>
                    <a:pt x="49" y="0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36" y="17"/>
                  </a:lnTo>
                  <a:lnTo>
                    <a:pt x="27" y="28"/>
                  </a:lnTo>
                  <a:lnTo>
                    <a:pt x="20" y="28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47" name="Groupe 346"/>
            <p:cNvGrpSpPr/>
            <p:nvPr/>
          </p:nvGrpSpPr>
          <p:grpSpPr>
            <a:xfrm>
              <a:off x="5330006" y="3955752"/>
              <a:ext cx="138112" cy="174625"/>
              <a:chOff x="4681538" y="3535363"/>
              <a:chExt cx="138112" cy="174625"/>
            </a:xfrm>
            <a:solidFill>
              <a:srgbClr val="00B0F0"/>
            </a:solidFill>
          </p:grpSpPr>
          <p:grpSp>
            <p:nvGrpSpPr>
              <p:cNvPr id="348" name="Groupe 347"/>
              <p:cNvGrpSpPr/>
              <p:nvPr/>
            </p:nvGrpSpPr>
            <p:grpSpPr>
              <a:xfrm>
                <a:off x="4681538" y="3535363"/>
                <a:ext cx="138112" cy="174625"/>
                <a:chOff x="4681538" y="3535363"/>
                <a:chExt cx="138112" cy="174625"/>
              </a:xfrm>
              <a:grpFill/>
            </p:grpSpPr>
            <p:sp>
              <p:nvSpPr>
                <p:cNvPr id="350" name="Freeform 51"/>
                <p:cNvSpPr>
                  <a:spLocks noChangeAspect="1"/>
                </p:cNvSpPr>
                <p:nvPr/>
              </p:nvSpPr>
              <p:spPr bwMode="auto">
                <a:xfrm>
                  <a:off x="4681538" y="3535363"/>
                  <a:ext cx="138112" cy="141287"/>
                </a:xfrm>
                <a:custGeom>
                  <a:avLst/>
                  <a:gdLst>
                    <a:gd name="T0" fmla="*/ 2147483647 w 148"/>
                    <a:gd name="T1" fmla="*/ 2147483647 h 152"/>
                    <a:gd name="T2" fmla="*/ 2147483647 w 148"/>
                    <a:gd name="T3" fmla="*/ 2147483647 h 152"/>
                    <a:gd name="T4" fmla="*/ 2147483647 w 148"/>
                    <a:gd name="T5" fmla="*/ 2147483647 h 152"/>
                    <a:gd name="T6" fmla="*/ 2147483647 w 148"/>
                    <a:gd name="T7" fmla="*/ 0 h 152"/>
                    <a:gd name="T8" fmla="*/ 2147483647 w 148"/>
                    <a:gd name="T9" fmla="*/ 2147483647 h 152"/>
                    <a:gd name="T10" fmla="*/ 2147483647 w 148"/>
                    <a:gd name="T11" fmla="*/ 2147483647 h 152"/>
                    <a:gd name="T12" fmla="*/ 2147483647 w 148"/>
                    <a:gd name="T13" fmla="*/ 2147483647 h 152"/>
                    <a:gd name="T14" fmla="*/ 2147483647 w 148"/>
                    <a:gd name="T15" fmla="*/ 2147483647 h 152"/>
                    <a:gd name="T16" fmla="*/ 2147483647 w 148"/>
                    <a:gd name="T17" fmla="*/ 2147483647 h 152"/>
                    <a:gd name="T18" fmla="*/ 2147483647 w 148"/>
                    <a:gd name="T19" fmla="*/ 2147483647 h 152"/>
                    <a:gd name="T20" fmla="*/ 2147483647 w 148"/>
                    <a:gd name="T21" fmla="*/ 2147483647 h 152"/>
                    <a:gd name="T22" fmla="*/ 2147483647 w 148"/>
                    <a:gd name="T23" fmla="*/ 2147483647 h 152"/>
                    <a:gd name="T24" fmla="*/ 2147483647 w 148"/>
                    <a:gd name="T25" fmla="*/ 2147483647 h 152"/>
                    <a:gd name="T26" fmla="*/ 2147483647 w 148"/>
                    <a:gd name="T27" fmla="*/ 2147483647 h 152"/>
                    <a:gd name="T28" fmla="*/ 2147483647 w 148"/>
                    <a:gd name="T29" fmla="*/ 2147483647 h 152"/>
                    <a:gd name="T30" fmla="*/ 2147483647 w 148"/>
                    <a:gd name="T31" fmla="*/ 2147483647 h 152"/>
                    <a:gd name="T32" fmla="*/ 2147483647 w 148"/>
                    <a:gd name="T33" fmla="*/ 2147483647 h 152"/>
                    <a:gd name="T34" fmla="*/ 2147483647 w 148"/>
                    <a:gd name="T35" fmla="*/ 2147483647 h 152"/>
                    <a:gd name="T36" fmla="*/ 2147483647 w 148"/>
                    <a:gd name="T37" fmla="*/ 2147483647 h 152"/>
                    <a:gd name="T38" fmla="*/ 2147483647 w 148"/>
                    <a:gd name="T39" fmla="*/ 2147483647 h 152"/>
                    <a:gd name="T40" fmla="*/ 2147483647 w 148"/>
                    <a:gd name="T41" fmla="*/ 2147483647 h 152"/>
                    <a:gd name="T42" fmla="*/ 2147483647 w 148"/>
                    <a:gd name="T43" fmla="*/ 2147483647 h 152"/>
                    <a:gd name="T44" fmla="*/ 2147483647 w 148"/>
                    <a:gd name="T45" fmla="*/ 2147483647 h 152"/>
                    <a:gd name="T46" fmla="*/ 2147483647 w 148"/>
                    <a:gd name="T47" fmla="*/ 2147483647 h 152"/>
                    <a:gd name="T48" fmla="*/ 2147483647 w 148"/>
                    <a:gd name="T49" fmla="*/ 2147483647 h 152"/>
                    <a:gd name="T50" fmla="*/ 2147483647 w 148"/>
                    <a:gd name="T51" fmla="*/ 2147483647 h 152"/>
                    <a:gd name="T52" fmla="*/ 2147483647 w 148"/>
                    <a:gd name="T53" fmla="*/ 2147483647 h 152"/>
                    <a:gd name="T54" fmla="*/ 2147483647 w 148"/>
                    <a:gd name="T55" fmla="*/ 2147483647 h 152"/>
                    <a:gd name="T56" fmla="*/ 2147483647 w 148"/>
                    <a:gd name="T57" fmla="*/ 2147483647 h 152"/>
                    <a:gd name="T58" fmla="*/ 2147483647 w 148"/>
                    <a:gd name="T59" fmla="*/ 2147483647 h 152"/>
                    <a:gd name="T60" fmla="*/ 2147483647 w 148"/>
                    <a:gd name="T61" fmla="*/ 2147483647 h 152"/>
                    <a:gd name="T62" fmla="*/ 2147483647 w 148"/>
                    <a:gd name="T63" fmla="*/ 2147483647 h 152"/>
                    <a:gd name="T64" fmla="*/ 2147483647 w 148"/>
                    <a:gd name="T65" fmla="*/ 2147483647 h 152"/>
                    <a:gd name="T66" fmla="*/ 2147483647 w 148"/>
                    <a:gd name="T67" fmla="*/ 2147483647 h 152"/>
                    <a:gd name="T68" fmla="*/ 2147483647 w 148"/>
                    <a:gd name="T69" fmla="*/ 2147483647 h 152"/>
                    <a:gd name="T70" fmla="*/ 2147483647 w 148"/>
                    <a:gd name="T71" fmla="*/ 2147483647 h 152"/>
                    <a:gd name="T72" fmla="*/ 2147483647 w 148"/>
                    <a:gd name="T73" fmla="*/ 2147483647 h 152"/>
                    <a:gd name="T74" fmla="*/ 2147483647 w 148"/>
                    <a:gd name="T75" fmla="*/ 2147483647 h 15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48" h="152">
                      <a:moveTo>
                        <a:pt x="62" y="14"/>
                      </a:moveTo>
                      <a:lnTo>
                        <a:pt x="98" y="8"/>
                      </a:lnTo>
                      <a:lnTo>
                        <a:pt x="104" y="14"/>
                      </a:lnTo>
                      <a:lnTo>
                        <a:pt x="112" y="14"/>
                      </a:lnTo>
                      <a:lnTo>
                        <a:pt x="120" y="17"/>
                      </a:lnTo>
                      <a:lnTo>
                        <a:pt x="135" y="14"/>
                      </a:lnTo>
                      <a:lnTo>
                        <a:pt x="135" y="0"/>
                      </a:lnTo>
                      <a:lnTo>
                        <a:pt x="138" y="0"/>
                      </a:lnTo>
                      <a:lnTo>
                        <a:pt x="148" y="8"/>
                      </a:lnTo>
                      <a:lnTo>
                        <a:pt x="148" y="14"/>
                      </a:lnTo>
                      <a:lnTo>
                        <a:pt x="144" y="17"/>
                      </a:lnTo>
                      <a:lnTo>
                        <a:pt x="144" y="27"/>
                      </a:lnTo>
                      <a:lnTo>
                        <a:pt x="135" y="30"/>
                      </a:lnTo>
                      <a:lnTo>
                        <a:pt x="135" y="36"/>
                      </a:lnTo>
                      <a:lnTo>
                        <a:pt x="129" y="30"/>
                      </a:lnTo>
                      <a:lnTo>
                        <a:pt x="112" y="27"/>
                      </a:lnTo>
                      <a:lnTo>
                        <a:pt x="106" y="21"/>
                      </a:lnTo>
                      <a:lnTo>
                        <a:pt x="98" y="27"/>
                      </a:lnTo>
                      <a:lnTo>
                        <a:pt x="93" y="27"/>
                      </a:lnTo>
                      <a:lnTo>
                        <a:pt x="90" y="30"/>
                      </a:lnTo>
                      <a:lnTo>
                        <a:pt x="78" y="36"/>
                      </a:lnTo>
                      <a:lnTo>
                        <a:pt x="90" y="49"/>
                      </a:lnTo>
                      <a:lnTo>
                        <a:pt x="86" y="43"/>
                      </a:lnTo>
                      <a:lnTo>
                        <a:pt x="78" y="43"/>
                      </a:lnTo>
                      <a:lnTo>
                        <a:pt x="86" y="49"/>
                      </a:lnTo>
                      <a:lnTo>
                        <a:pt x="86" y="51"/>
                      </a:lnTo>
                      <a:lnTo>
                        <a:pt x="71" y="49"/>
                      </a:lnTo>
                      <a:lnTo>
                        <a:pt x="58" y="40"/>
                      </a:lnTo>
                      <a:lnTo>
                        <a:pt x="62" y="40"/>
                      </a:lnTo>
                      <a:lnTo>
                        <a:pt x="62" y="36"/>
                      </a:lnTo>
                      <a:lnTo>
                        <a:pt x="55" y="40"/>
                      </a:lnTo>
                      <a:lnTo>
                        <a:pt x="55" y="51"/>
                      </a:lnTo>
                      <a:lnTo>
                        <a:pt x="71" y="74"/>
                      </a:lnTo>
                      <a:lnTo>
                        <a:pt x="62" y="85"/>
                      </a:lnTo>
                      <a:lnTo>
                        <a:pt x="55" y="85"/>
                      </a:lnTo>
                      <a:lnTo>
                        <a:pt x="68" y="88"/>
                      </a:lnTo>
                      <a:lnTo>
                        <a:pt x="86" y="101"/>
                      </a:lnTo>
                      <a:lnTo>
                        <a:pt x="90" y="120"/>
                      </a:lnTo>
                      <a:lnTo>
                        <a:pt x="77" y="110"/>
                      </a:lnTo>
                      <a:lnTo>
                        <a:pt x="68" y="116"/>
                      </a:lnTo>
                      <a:lnTo>
                        <a:pt x="77" y="129"/>
                      </a:lnTo>
                      <a:lnTo>
                        <a:pt x="71" y="129"/>
                      </a:lnTo>
                      <a:lnTo>
                        <a:pt x="58" y="120"/>
                      </a:lnTo>
                      <a:lnTo>
                        <a:pt x="71" y="143"/>
                      </a:lnTo>
                      <a:lnTo>
                        <a:pt x="71" y="146"/>
                      </a:lnTo>
                      <a:lnTo>
                        <a:pt x="71" y="152"/>
                      </a:lnTo>
                      <a:lnTo>
                        <a:pt x="58" y="143"/>
                      </a:lnTo>
                      <a:lnTo>
                        <a:pt x="58" y="146"/>
                      </a:lnTo>
                      <a:lnTo>
                        <a:pt x="58" y="152"/>
                      </a:lnTo>
                      <a:lnTo>
                        <a:pt x="55" y="152"/>
                      </a:lnTo>
                      <a:lnTo>
                        <a:pt x="49" y="137"/>
                      </a:lnTo>
                      <a:lnTo>
                        <a:pt x="41" y="137"/>
                      </a:lnTo>
                      <a:lnTo>
                        <a:pt x="43" y="146"/>
                      </a:lnTo>
                      <a:lnTo>
                        <a:pt x="41" y="143"/>
                      </a:lnTo>
                      <a:lnTo>
                        <a:pt x="35" y="132"/>
                      </a:lnTo>
                      <a:lnTo>
                        <a:pt x="35" y="125"/>
                      </a:lnTo>
                      <a:lnTo>
                        <a:pt x="22" y="116"/>
                      </a:lnTo>
                      <a:lnTo>
                        <a:pt x="32" y="107"/>
                      </a:lnTo>
                      <a:lnTo>
                        <a:pt x="43" y="101"/>
                      </a:lnTo>
                      <a:lnTo>
                        <a:pt x="62" y="110"/>
                      </a:lnTo>
                      <a:lnTo>
                        <a:pt x="68" y="107"/>
                      </a:lnTo>
                      <a:lnTo>
                        <a:pt x="55" y="98"/>
                      </a:lnTo>
                      <a:lnTo>
                        <a:pt x="43" y="98"/>
                      </a:lnTo>
                      <a:lnTo>
                        <a:pt x="22" y="101"/>
                      </a:lnTo>
                      <a:lnTo>
                        <a:pt x="13" y="85"/>
                      </a:lnTo>
                      <a:lnTo>
                        <a:pt x="22" y="85"/>
                      </a:lnTo>
                      <a:lnTo>
                        <a:pt x="22" y="79"/>
                      </a:lnTo>
                      <a:lnTo>
                        <a:pt x="13" y="79"/>
                      </a:lnTo>
                      <a:lnTo>
                        <a:pt x="0" y="66"/>
                      </a:lnTo>
                      <a:lnTo>
                        <a:pt x="10" y="58"/>
                      </a:lnTo>
                      <a:lnTo>
                        <a:pt x="19" y="36"/>
                      </a:lnTo>
                      <a:lnTo>
                        <a:pt x="26" y="27"/>
                      </a:lnTo>
                      <a:lnTo>
                        <a:pt x="41" y="27"/>
                      </a:lnTo>
                      <a:lnTo>
                        <a:pt x="43" y="17"/>
                      </a:lnTo>
                      <a:lnTo>
                        <a:pt x="55" y="21"/>
                      </a:lnTo>
                      <a:lnTo>
                        <a:pt x="62" y="14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1" name="Freeform 52"/>
                <p:cNvSpPr>
                  <a:spLocks noChangeAspect="1"/>
                </p:cNvSpPr>
                <p:nvPr/>
              </p:nvSpPr>
              <p:spPr bwMode="auto">
                <a:xfrm>
                  <a:off x="4756150" y="3695700"/>
                  <a:ext cx="58738" cy="14288"/>
                </a:xfrm>
                <a:custGeom>
                  <a:avLst/>
                  <a:gdLst>
                    <a:gd name="T0" fmla="*/ 2147483647 w 64"/>
                    <a:gd name="T1" fmla="*/ 2147483647 h 17"/>
                    <a:gd name="T2" fmla="*/ 2147483647 w 64"/>
                    <a:gd name="T3" fmla="*/ 2147483647 h 17"/>
                    <a:gd name="T4" fmla="*/ 2147483647 w 64"/>
                    <a:gd name="T5" fmla="*/ 2147483647 h 17"/>
                    <a:gd name="T6" fmla="*/ 0 w 64"/>
                    <a:gd name="T7" fmla="*/ 2147483647 h 17"/>
                    <a:gd name="T8" fmla="*/ 0 w 64"/>
                    <a:gd name="T9" fmla="*/ 2147483647 h 17"/>
                    <a:gd name="T10" fmla="*/ 2147483647 w 64"/>
                    <a:gd name="T11" fmla="*/ 2147483647 h 17"/>
                    <a:gd name="T12" fmla="*/ 2147483647 w 64"/>
                    <a:gd name="T13" fmla="*/ 0 h 17"/>
                    <a:gd name="T14" fmla="*/ 2147483647 w 64"/>
                    <a:gd name="T15" fmla="*/ 2147483647 h 17"/>
                    <a:gd name="T16" fmla="*/ 2147483647 w 64"/>
                    <a:gd name="T17" fmla="*/ 2147483647 h 17"/>
                    <a:gd name="T18" fmla="*/ 2147483647 w 64"/>
                    <a:gd name="T19" fmla="*/ 2147483647 h 17"/>
                    <a:gd name="T20" fmla="*/ 2147483647 w 64"/>
                    <a:gd name="T21" fmla="*/ 2147483647 h 17"/>
                    <a:gd name="T22" fmla="*/ 2147483647 w 64"/>
                    <a:gd name="T23" fmla="*/ 2147483647 h 17"/>
                    <a:gd name="T24" fmla="*/ 2147483647 w 64"/>
                    <a:gd name="T25" fmla="*/ 2147483647 h 17"/>
                    <a:gd name="T26" fmla="*/ 2147483647 w 64"/>
                    <a:gd name="T27" fmla="*/ 2147483647 h 17"/>
                    <a:gd name="T28" fmla="*/ 2147483647 w 64"/>
                    <a:gd name="T29" fmla="*/ 2147483647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4" h="17">
                      <a:moveTo>
                        <a:pt x="33" y="17"/>
                      </a:moveTo>
                      <a:lnTo>
                        <a:pt x="28" y="14"/>
                      </a:lnTo>
                      <a:lnTo>
                        <a:pt x="12" y="14"/>
                      </a:ln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12" y="6"/>
                      </a:lnTo>
                      <a:lnTo>
                        <a:pt x="14" y="0"/>
                      </a:lnTo>
                      <a:lnTo>
                        <a:pt x="21" y="9"/>
                      </a:lnTo>
                      <a:lnTo>
                        <a:pt x="33" y="9"/>
                      </a:lnTo>
                      <a:lnTo>
                        <a:pt x="37" y="9"/>
                      </a:lnTo>
                      <a:lnTo>
                        <a:pt x="51" y="9"/>
                      </a:lnTo>
                      <a:lnTo>
                        <a:pt x="55" y="14"/>
                      </a:lnTo>
                      <a:lnTo>
                        <a:pt x="64" y="14"/>
                      </a:lnTo>
                      <a:lnTo>
                        <a:pt x="64" y="17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49" name="Freeform 53"/>
              <p:cNvSpPr>
                <a:spLocks noChangeAspect="1"/>
              </p:cNvSpPr>
              <p:nvPr/>
            </p:nvSpPr>
            <p:spPr bwMode="auto">
              <a:xfrm>
                <a:off x="4745038" y="3609975"/>
                <a:ext cx="30162" cy="26988"/>
              </a:xfrm>
              <a:custGeom>
                <a:avLst/>
                <a:gdLst>
                  <a:gd name="T0" fmla="*/ 2147483647 w 31"/>
                  <a:gd name="T1" fmla="*/ 2147483647 h 30"/>
                  <a:gd name="T2" fmla="*/ 2147483647 w 31"/>
                  <a:gd name="T3" fmla="*/ 2147483647 h 30"/>
                  <a:gd name="T4" fmla="*/ 0 w 31"/>
                  <a:gd name="T5" fmla="*/ 2147483647 h 30"/>
                  <a:gd name="T6" fmla="*/ 2147483647 w 31"/>
                  <a:gd name="T7" fmla="*/ 0 h 30"/>
                  <a:gd name="T8" fmla="*/ 2147483647 w 31"/>
                  <a:gd name="T9" fmla="*/ 2147483647 h 30"/>
                  <a:gd name="T10" fmla="*/ 2147483647 w 31"/>
                  <a:gd name="T11" fmla="*/ 2147483647 h 30"/>
                  <a:gd name="T12" fmla="*/ 2147483647 w 31"/>
                  <a:gd name="T13" fmla="*/ 2147483647 h 30"/>
                  <a:gd name="T14" fmla="*/ 2147483647 w 31"/>
                  <a:gd name="T15" fmla="*/ 2147483647 h 30"/>
                  <a:gd name="T16" fmla="*/ 2147483647 w 31"/>
                  <a:gd name="T17" fmla="*/ 2147483647 h 30"/>
                  <a:gd name="T18" fmla="*/ 2147483647 w 31"/>
                  <a:gd name="T19" fmla="*/ 2147483647 h 30"/>
                  <a:gd name="T20" fmla="*/ 2147483647 w 31"/>
                  <a:gd name="T21" fmla="*/ 2147483647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16" y="21"/>
                    </a:moveTo>
                    <a:lnTo>
                      <a:pt x="9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10" y="8"/>
                    </a:lnTo>
                    <a:lnTo>
                      <a:pt x="22" y="8"/>
                    </a:lnTo>
                    <a:lnTo>
                      <a:pt x="25" y="21"/>
                    </a:lnTo>
                    <a:lnTo>
                      <a:pt x="31" y="27"/>
                    </a:lnTo>
                    <a:lnTo>
                      <a:pt x="31" y="30"/>
                    </a:lnTo>
                    <a:lnTo>
                      <a:pt x="25" y="30"/>
                    </a:lnTo>
                    <a:lnTo>
                      <a:pt x="16" y="2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2" name="Freeform 54"/>
            <p:cNvSpPr>
              <a:spLocks noChangeAspect="1"/>
            </p:cNvSpPr>
            <p:nvPr/>
          </p:nvSpPr>
          <p:spPr bwMode="auto">
            <a:xfrm>
              <a:off x="5447481" y="4022427"/>
              <a:ext cx="15875" cy="7937"/>
            </a:xfrm>
            <a:custGeom>
              <a:avLst/>
              <a:gdLst>
                <a:gd name="T0" fmla="*/ 2147483647 w 16"/>
                <a:gd name="T1" fmla="*/ 2147483647 h 8"/>
                <a:gd name="T2" fmla="*/ 2147483647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2147483647 h 8"/>
                <a:gd name="T10" fmla="*/ 2147483647 w 16"/>
                <a:gd name="T11" fmla="*/ 0 h 8"/>
                <a:gd name="T12" fmla="*/ 2147483647 w 16"/>
                <a:gd name="T13" fmla="*/ 2147483647 h 8"/>
                <a:gd name="T14" fmla="*/ 2147483647 w 1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lnTo>
                    <a:pt x="7" y="8"/>
                  </a:lnTo>
                  <a:lnTo>
                    <a:pt x="7" y="1"/>
                  </a:lnTo>
                  <a:lnTo>
                    <a:pt x="3" y="8"/>
                  </a:lnTo>
                  <a:lnTo>
                    <a:pt x="0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53" name="Freeform 55"/>
            <p:cNvSpPr>
              <a:spLocks noChangeAspect="1"/>
            </p:cNvSpPr>
            <p:nvPr/>
          </p:nvSpPr>
          <p:spPr bwMode="auto">
            <a:xfrm>
              <a:off x="5498281" y="4103389"/>
              <a:ext cx="6350" cy="7938"/>
            </a:xfrm>
            <a:custGeom>
              <a:avLst/>
              <a:gdLst>
                <a:gd name="T0" fmla="*/ 0 w 9"/>
                <a:gd name="T1" fmla="*/ 2147483647 h 11"/>
                <a:gd name="T2" fmla="*/ 0 w 9"/>
                <a:gd name="T3" fmla="*/ 2147483647 h 11"/>
                <a:gd name="T4" fmla="*/ 2147483647 w 9"/>
                <a:gd name="T5" fmla="*/ 0 h 11"/>
                <a:gd name="T6" fmla="*/ 2147483647 w 9"/>
                <a:gd name="T7" fmla="*/ 2147483647 h 11"/>
                <a:gd name="T8" fmla="*/ 0 w 9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5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54" name="Freeform 56"/>
            <p:cNvSpPr>
              <a:spLocks noChangeAspect="1"/>
            </p:cNvSpPr>
            <p:nvPr/>
          </p:nvSpPr>
          <p:spPr bwMode="auto">
            <a:xfrm>
              <a:off x="5450656" y="4043064"/>
              <a:ext cx="7937" cy="7938"/>
            </a:xfrm>
            <a:custGeom>
              <a:avLst/>
              <a:gdLst>
                <a:gd name="T0" fmla="*/ 2147483647 w 9"/>
                <a:gd name="T1" fmla="*/ 2147483647 h 9"/>
                <a:gd name="T2" fmla="*/ 0 w 9"/>
                <a:gd name="T3" fmla="*/ 2147483647 h 9"/>
                <a:gd name="T4" fmla="*/ 2147483647 w 9"/>
                <a:gd name="T5" fmla="*/ 2147483647 h 9"/>
                <a:gd name="T6" fmla="*/ 0 w 9"/>
                <a:gd name="T7" fmla="*/ 0 h 9"/>
                <a:gd name="T8" fmla="*/ 2147483647 w 9"/>
                <a:gd name="T9" fmla="*/ 2147483647 h 9"/>
                <a:gd name="T10" fmla="*/ 2147483647 w 9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4" y="9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55" name="Freeform 57"/>
            <p:cNvSpPr>
              <a:spLocks noChangeAspect="1"/>
            </p:cNvSpPr>
            <p:nvPr/>
          </p:nvSpPr>
          <p:spPr bwMode="auto">
            <a:xfrm>
              <a:off x="5060131" y="3908127"/>
              <a:ext cx="4762" cy="6350"/>
            </a:xfrm>
            <a:custGeom>
              <a:avLst/>
              <a:gdLst>
                <a:gd name="T0" fmla="*/ 2147483647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0 h 9"/>
                <a:gd name="T10" fmla="*/ 2147483647 w 5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5" y="3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56" name="Freeform 58"/>
            <p:cNvSpPr>
              <a:spLocks noChangeAspect="1"/>
            </p:cNvSpPr>
            <p:nvPr/>
          </p:nvSpPr>
          <p:spPr bwMode="auto">
            <a:xfrm>
              <a:off x="5112518" y="3819227"/>
              <a:ext cx="11113" cy="3175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0 h 5"/>
                <a:gd name="T4" fmla="*/ 0 w 11"/>
                <a:gd name="T5" fmla="*/ 0 h 5"/>
                <a:gd name="T6" fmla="*/ 2147483647 w 11"/>
                <a:gd name="T7" fmla="*/ 0 h 5"/>
                <a:gd name="T8" fmla="*/ 2147483647 w 11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57" name="Freeform 59"/>
            <p:cNvSpPr>
              <a:spLocks noChangeAspect="1"/>
            </p:cNvSpPr>
            <p:nvPr/>
          </p:nvSpPr>
          <p:spPr bwMode="auto">
            <a:xfrm>
              <a:off x="5820543" y="3966864"/>
              <a:ext cx="92075" cy="63500"/>
            </a:xfrm>
            <a:custGeom>
              <a:avLst/>
              <a:gdLst>
                <a:gd name="T0" fmla="*/ 2147483647 w 98"/>
                <a:gd name="T1" fmla="*/ 2147483647 h 68"/>
                <a:gd name="T2" fmla="*/ 2147483647 w 98"/>
                <a:gd name="T3" fmla="*/ 2147483647 h 68"/>
                <a:gd name="T4" fmla="*/ 2147483647 w 98"/>
                <a:gd name="T5" fmla="*/ 2147483647 h 68"/>
                <a:gd name="T6" fmla="*/ 2147483647 w 98"/>
                <a:gd name="T7" fmla="*/ 2147483647 h 68"/>
                <a:gd name="T8" fmla="*/ 0 w 98"/>
                <a:gd name="T9" fmla="*/ 0 h 68"/>
                <a:gd name="T10" fmla="*/ 2147483647 w 98"/>
                <a:gd name="T11" fmla="*/ 2147483647 h 68"/>
                <a:gd name="T12" fmla="*/ 2147483647 w 98"/>
                <a:gd name="T13" fmla="*/ 2147483647 h 68"/>
                <a:gd name="T14" fmla="*/ 2147483647 w 98"/>
                <a:gd name="T15" fmla="*/ 2147483647 h 68"/>
                <a:gd name="T16" fmla="*/ 2147483647 w 98"/>
                <a:gd name="T17" fmla="*/ 2147483647 h 68"/>
                <a:gd name="T18" fmla="*/ 2147483647 w 98"/>
                <a:gd name="T19" fmla="*/ 2147483647 h 68"/>
                <a:gd name="T20" fmla="*/ 2147483647 w 98"/>
                <a:gd name="T21" fmla="*/ 2147483647 h 68"/>
                <a:gd name="T22" fmla="*/ 2147483647 w 98"/>
                <a:gd name="T23" fmla="*/ 214748364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8" h="68">
                  <a:moveTo>
                    <a:pt x="43" y="61"/>
                  </a:moveTo>
                  <a:lnTo>
                    <a:pt x="27" y="40"/>
                  </a:lnTo>
                  <a:lnTo>
                    <a:pt x="5" y="31"/>
                  </a:lnTo>
                  <a:lnTo>
                    <a:pt x="5" y="14"/>
                  </a:lnTo>
                  <a:lnTo>
                    <a:pt x="0" y="0"/>
                  </a:lnTo>
                  <a:lnTo>
                    <a:pt x="77" y="5"/>
                  </a:lnTo>
                  <a:lnTo>
                    <a:pt x="79" y="28"/>
                  </a:lnTo>
                  <a:lnTo>
                    <a:pt x="98" y="31"/>
                  </a:lnTo>
                  <a:lnTo>
                    <a:pt x="88" y="40"/>
                  </a:lnTo>
                  <a:lnTo>
                    <a:pt x="94" y="61"/>
                  </a:lnTo>
                  <a:lnTo>
                    <a:pt x="77" y="68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" name="Freeform 60"/>
            <p:cNvSpPr>
              <a:spLocks noChangeAspect="1"/>
            </p:cNvSpPr>
            <p:nvPr/>
          </p:nvSpPr>
          <p:spPr bwMode="auto">
            <a:xfrm>
              <a:off x="5890393" y="3955752"/>
              <a:ext cx="71438" cy="80962"/>
            </a:xfrm>
            <a:custGeom>
              <a:avLst/>
              <a:gdLst>
                <a:gd name="T0" fmla="*/ 2147483647 w 75"/>
                <a:gd name="T1" fmla="*/ 0 h 86"/>
                <a:gd name="T2" fmla="*/ 2147483647 w 75"/>
                <a:gd name="T3" fmla="*/ 2147483647 h 86"/>
                <a:gd name="T4" fmla="*/ 2147483647 w 75"/>
                <a:gd name="T5" fmla="*/ 2147483647 h 86"/>
                <a:gd name="T6" fmla="*/ 2147483647 w 75"/>
                <a:gd name="T7" fmla="*/ 2147483647 h 86"/>
                <a:gd name="T8" fmla="*/ 2147483647 w 75"/>
                <a:gd name="T9" fmla="*/ 2147483647 h 86"/>
                <a:gd name="T10" fmla="*/ 2147483647 w 75"/>
                <a:gd name="T11" fmla="*/ 2147483647 h 86"/>
                <a:gd name="T12" fmla="*/ 2147483647 w 75"/>
                <a:gd name="T13" fmla="*/ 2147483647 h 86"/>
                <a:gd name="T14" fmla="*/ 2147483647 w 75"/>
                <a:gd name="T15" fmla="*/ 2147483647 h 86"/>
                <a:gd name="T16" fmla="*/ 2147483647 w 75"/>
                <a:gd name="T17" fmla="*/ 2147483647 h 86"/>
                <a:gd name="T18" fmla="*/ 2147483647 w 75"/>
                <a:gd name="T19" fmla="*/ 2147483647 h 86"/>
                <a:gd name="T20" fmla="*/ 2147483647 w 75"/>
                <a:gd name="T21" fmla="*/ 2147483647 h 86"/>
                <a:gd name="T22" fmla="*/ 2147483647 w 75"/>
                <a:gd name="T23" fmla="*/ 2147483647 h 86"/>
                <a:gd name="T24" fmla="*/ 2147483647 w 75"/>
                <a:gd name="T25" fmla="*/ 2147483647 h 86"/>
                <a:gd name="T26" fmla="*/ 0 w 75"/>
                <a:gd name="T27" fmla="*/ 2147483647 h 86"/>
                <a:gd name="T28" fmla="*/ 0 w 75"/>
                <a:gd name="T29" fmla="*/ 2147483647 h 86"/>
                <a:gd name="T30" fmla="*/ 2147483647 w 75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5" h="86">
                  <a:moveTo>
                    <a:pt x="32" y="0"/>
                  </a:moveTo>
                  <a:lnTo>
                    <a:pt x="52" y="21"/>
                  </a:lnTo>
                  <a:lnTo>
                    <a:pt x="75" y="30"/>
                  </a:lnTo>
                  <a:lnTo>
                    <a:pt x="52" y="40"/>
                  </a:lnTo>
                  <a:lnTo>
                    <a:pt x="52" y="57"/>
                  </a:lnTo>
                  <a:lnTo>
                    <a:pt x="52" y="64"/>
                  </a:lnTo>
                  <a:lnTo>
                    <a:pt x="47" y="63"/>
                  </a:lnTo>
                  <a:lnTo>
                    <a:pt x="38" y="64"/>
                  </a:lnTo>
                  <a:lnTo>
                    <a:pt x="47" y="86"/>
                  </a:lnTo>
                  <a:lnTo>
                    <a:pt x="16" y="73"/>
                  </a:lnTo>
                  <a:lnTo>
                    <a:pt x="10" y="51"/>
                  </a:lnTo>
                  <a:lnTo>
                    <a:pt x="21" y="43"/>
                  </a:lnTo>
                  <a:lnTo>
                    <a:pt x="3" y="40"/>
                  </a:lnTo>
                  <a:lnTo>
                    <a:pt x="0" y="17"/>
                  </a:lnTo>
                  <a:lnTo>
                    <a:pt x="0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9" name="Freeform 63"/>
            <p:cNvSpPr>
              <a:spLocks noChangeAspect="1"/>
            </p:cNvSpPr>
            <p:nvPr/>
          </p:nvSpPr>
          <p:spPr bwMode="auto">
            <a:xfrm>
              <a:off x="5739581" y="3908127"/>
              <a:ext cx="150812" cy="61912"/>
            </a:xfrm>
            <a:custGeom>
              <a:avLst/>
              <a:gdLst>
                <a:gd name="T0" fmla="*/ 2147483647 w 165"/>
                <a:gd name="T1" fmla="*/ 2147483647 h 67"/>
                <a:gd name="T2" fmla="*/ 2147483647 w 165"/>
                <a:gd name="T3" fmla="*/ 2147483647 h 67"/>
                <a:gd name="T4" fmla="*/ 2147483647 w 165"/>
                <a:gd name="T5" fmla="*/ 2147483647 h 67"/>
                <a:gd name="T6" fmla="*/ 2147483647 w 165"/>
                <a:gd name="T7" fmla="*/ 2147483647 h 67"/>
                <a:gd name="T8" fmla="*/ 2147483647 w 165"/>
                <a:gd name="T9" fmla="*/ 2147483647 h 67"/>
                <a:gd name="T10" fmla="*/ 0 w 165"/>
                <a:gd name="T11" fmla="*/ 0 h 67"/>
                <a:gd name="T12" fmla="*/ 2147483647 w 165"/>
                <a:gd name="T13" fmla="*/ 0 h 67"/>
                <a:gd name="T14" fmla="*/ 2147483647 w 165"/>
                <a:gd name="T15" fmla="*/ 2147483647 h 67"/>
                <a:gd name="T16" fmla="*/ 2147483647 w 165"/>
                <a:gd name="T17" fmla="*/ 2147483647 h 67"/>
                <a:gd name="T18" fmla="*/ 2147483647 w 165"/>
                <a:gd name="T19" fmla="*/ 2147483647 h 67"/>
                <a:gd name="T20" fmla="*/ 2147483647 w 165"/>
                <a:gd name="T21" fmla="*/ 214748364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5" h="67">
                  <a:moveTo>
                    <a:pt x="88" y="64"/>
                  </a:moveTo>
                  <a:lnTo>
                    <a:pt x="72" y="49"/>
                  </a:lnTo>
                  <a:lnTo>
                    <a:pt x="39" y="55"/>
                  </a:lnTo>
                  <a:lnTo>
                    <a:pt x="39" y="36"/>
                  </a:lnTo>
                  <a:lnTo>
                    <a:pt x="24" y="13"/>
                  </a:lnTo>
                  <a:lnTo>
                    <a:pt x="0" y="0"/>
                  </a:lnTo>
                  <a:lnTo>
                    <a:pt x="79" y="0"/>
                  </a:lnTo>
                  <a:lnTo>
                    <a:pt x="146" y="36"/>
                  </a:lnTo>
                  <a:lnTo>
                    <a:pt x="165" y="55"/>
                  </a:lnTo>
                  <a:lnTo>
                    <a:pt x="165" y="67"/>
                  </a:lnTo>
                  <a:lnTo>
                    <a:pt x="88" y="64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0" name="Freeform 66"/>
            <p:cNvSpPr>
              <a:spLocks noChangeAspect="1"/>
            </p:cNvSpPr>
            <p:nvPr/>
          </p:nvSpPr>
          <p:spPr bwMode="auto">
            <a:xfrm>
              <a:off x="5458593" y="3781127"/>
              <a:ext cx="71438" cy="74612"/>
            </a:xfrm>
            <a:custGeom>
              <a:avLst/>
              <a:gdLst>
                <a:gd name="T0" fmla="*/ 0 w 77"/>
                <a:gd name="T1" fmla="*/ 0 h 80"/>
                <a:gd name="T2" fmla="*/ 2147483647 w 77"/>
                <a:gd name="T3" fmla="*/ 2147483647 h 80"/>
                <a:gd name="T4" fmla="*/ 2147483647 w 77"/>
                <a:gd name="T5" fmla="*/ 2147483647 h 80"/>
                <a:gd name="T6" fmla="*/ 2147483647 w 77"/>
                <a:gd name="T7" fmla="*/ 2147483647 h 80"/>
                <a:gd name="T8" fmla="*/ 2147483647 w 77"/>
                <a:gd name="T9" fmla="*/ 2147483647 h 80"/>
                <a:gd name="T10" fmla="*/ 2147483647 w 77"/>
                <a:gd name="T11" fmla="*/ 2147483647 h 80"/>
                <a:gd name="T12" fmla="*/ 2147483647 w 77"/>
                <a:gd name="T13" fmla="*/ 2147483647 h 80"/>
                <a:gd name="T14" fmla="*/ 2147483647 w 77"/>
                <a:gd name="T15" fmla="*/ 2147483647 h 80"/>
                <a:gd name="T16" fmla="*/ 2147483647 w 77"/>
                <a:gd name="T17" fmla="*/ 2147483647 h 80"/>
                <a:gd name="T18" fmla="*/ 2147483647 w 77"/>
                <a:gd name="T19" fmla="*/ 2147483647 h 80"/>
                <a:gd name="T20" fmla="*/ 2147483647 w 77"/>
                <a:gd name="T21" fmla="*/ 2147483647 h 80"/>
                <a:gd name="T22" fmla="*/ 0 w 77"/>
                <a:gd name="T23" fmla="*/ 0 h 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7" h="80">
                  <a:moveTo>
                    <a:pt x="0" y="0"/>
                  </a:moveTo>
                  <a:lnTo>
                    <a:pt x="26" y="9"/>
                  </a:lnTo>
                  <a:lnTo>
                    <a:pt x="40" y="9"/>
                  </a:lnTo>
                  <a:lnTo>
                    <a:pt x="54" y="31"/>
                  </a:lnTo>
                  <a:lnTo>
                    <a:pt x="57" y="40"/>
                  </a:lnTo>
                  <a:lnTo>
                    <a:pt x="77" y="55"/>
                  </a:lnTo>
                  <a:lnTo>
                    <a:pt x="48" y="59"/>
                  </a:lnTo>
                  <a:lnTo>
                    <a:pt x="40" y="67"/>
                  </a:lnTo>
                  <a:lnTo>
                    <a:pt x="31" y="80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1" name="Freeform 67"/>
            <p:cNvSpPr>
              <a:spLocks noChangeAspect="1"/>
            </p:cNvSpPr>
            <p:nvPr/>
          </p:nvSpPr>
          <p:spPr bwMode="auto">
            <a:xfrm>
              <a:off x="5410968" y="2507952"/>
              <a:ext cx="2943225" cy="1450975"/>
            </a:xfrm>
            <a:custGeom>
              <a:avLst/>
              <a:gdLst>
                <a:gd name="T0" fmla="*/ 2147483647 w 3166"/>
                <a:gd name="T1" fmla="*/ 2147483647 h 1562"/>
                <a:gd name="T2" fmla="*/ 2147483647 w 3166"/>
                <a:gd name="T3" fmla="*/ 2147483647 h 1562"/>
                <a:gd name="T4" fmla="*/ 2147483647 w 3166"/>
                <a:gd name="T5" fmla="*/ 2147483647 h 1562"/>
                <a:gd name="T6" fmla="*/ 2147483647 w 3166"/>
                <a:gd name="T7" fmla="*/ 2147483647 h 1562"/>
                <a:gd name="T8" fmla="*/ 2147483647 w 3166"/>
                <a:gd name="T9" fmla="*/ 2147483647 h 1562"/>
                <a:gd name="T10" fmla="*/ 2147483647 w 3166"/>
                <a:gd name="T11" fmla="*/ 2147483647 h 1562"/>
                <a:gd name="T12" fmla="*/ 2147483647 w 3166"/>
                <a:gd name="T13" fmla="*/ 2147483647 h 1562"/>
                <a:gd name="T14" fmla="*/ 2147483647 w 3166"/>
                <a:gd name="T15" fmla="*/ 2147483647 h 1562"/>
                <a:gd name="T16" fmla="*/ 2147483647 w 3166"/>
                <a:gd name="T17" fmla="*/ 2147483647 h 1562"/>
                <a:gd name="T18" fmla="*/ 2147483647 w 3166"/>
                <a:gd name="T19" fmla="*/ 2147483647 h 1562"/>
                <a:gd name="T20" fmla="*/ 2147483647 w 3166"/>
                <a:gd name="T21" fmla="*/ 2147483647 h 1562"/>
                <a:gd name="T22" fmla="*/ 2147483647 w 3166"/>
                <a:gd name="T23" fmla="*/ 2147483647 h 1562"/>
                <a:gd name="T24" fmla="*/ 2147483647 w 3166"/>
                <a:gd name="T25" fmla="*/ 2147483647 h 1562"/>
                <a:gd name="T26" fmla="*/ 2147483647 w 3166"/>
                <a:gd name="T27" fmla="*/ 2147483647 h 1562"/>
                <a:gd name="T28" fmla="*/ 2147483647 w 3166"/>
                <a:gd name="T29" fmla="*/ 2147483647 h 1562"/>
                <a:gd name="T30" fmla="*/ 2147483647 w 3166"/>
                <a:gd name="T31" fmla="*/ 2147483647 h 1562"/>
                <a:gd name="T32" fmla="*/ 2147483647 w 3166"/>
                <a:gd name="T33" fmla="*/ 2147483647 h 1562"/>
                <a:gd name="T34" fmla="*/ 2147483647 w 3166"/>
                <a:gd name="T35" fmla="*/ 2147483647 h 1562"/>
                <a:gd name="T36" fmla="*/ 2147483647 w 3166"/>
                <a:gd name="T37" fmla="*/ 2147483647 h 1562"/>
                <a:gd name="T38" fmla="*/ 2147483647 w 3166"/>
                <a:gd name="T39" fmla="*/ 2147483647 h 1562"/>
                <a:gd name="T40" fmla="*/ 2147483647 w 3166"/>
                <a:gd name="T41" fmla="*/ 2147483647 h 1562"/>
                <a:gd name="T42" fmla="*/ 2147483647 w 3166"/>
                <a:gd name="T43" fmla="*/ 2147483647 h 1562"/>
                <a:gd name="T44" fmla="*/ 2147483647 w 3166"/>
                <a:gd name="T45" fmla="*/ 2147483647 h 1562"/>
                <a:gd name="T46" fmla="*/ 2147483647 w 3166"/>
                <a:gd name="T47" fmla="*/ 2147483647 h 1562"/>
                <a:gd name="T48" fmla="*/ 2147483647 w 3166"/>
                <a:gd name="T49" fmla="*/ 2147483647 h 1562"/>
                <a:gd name="T50" fmla="*/ 2147483647 w 3166"/>
                <a:gd name="T51" fmla="*/ 2147483647 h 1562"/>
                <a:gd name="T52" fmla="*/ 2147483647 w 3166"/>
                <a:gd name="T53" fmla="*/ 2147483647 h 1562"/>
                <a:gd name="T54" fmla="*/ 2147483647 w 3166"/>
                <a:gd name="T55" fmla="*/ 2147483647 h 1562"/>
                <a:gd name="T56" fmla="*/ 2147483647 w 3166"/>
                <a:gd name="T57" fmla="*/ 2147483647 h 1562"/>
                <a:gd name="T58" fmla="*/ 2147483647 w 3166"/>
                <a:gd name="T59" fmla="*/ 2147483647 h 1562"/>
                <a:gd name="T60" fmla="*/ 2147483647 w 3166"/>
                <a:gd name="T61" fmla="*/ 2147483647 h 1562"/>
                <a:gd name="T62" fmla="*/ 2147483647 w 3166"/>
                <a:gd name="T63" fmla="*/ 2147483647 h 1562"/>
                <a:gd name="T64" fmla="*/ 2147483647 w 3166"/>
                <a:gd name="T65" fmla="*/ 2147483647 h 1562"/>
                <a:gd name="T66" fmla="*/ 2147483647 w 3166"/>
                <a:gd name="T67" fmla="*/ 2147483647 h 1562"/>
                <a:gd name="T68" fmla="*/ 2147483647 w 3166"/>
                <a:gd name="T69" fmla="*/ 2147483647 h 1562"/>
                <a:gd name="T70" fmla="*/ 2147483647 w 3166"/>
                <a:gd name="T71" fmla="*/ 2147483647 h 1562"/>
                <a:gd name="T72" fmla="*/ 2147483647 w 3166"/>
                <a:gd name="T73" fmla="*/ 2147483647 h 1562"/>
                <a:gd name="T74" fmla="*/ 2147483647 w 3166"/>
                <a:gd name="T75" fmla="*/ 2147483647 h 1562"/>
                <a:gd name="T76" fmla="*/ 2147483647 w 3166"/>
                <a:gd name="T77" fmla="*/ 2147483647 h 1562"/>
                <a:gd name="T78" fmla="*/ 2147483647 w 3166"/>
                <a:gd name="T79" fmla="*/ 2147483647 h 1562"/>
                <a:gd name="T80" fmla="*/ 2147483647 w 3166"/>
                <a:gd name="T81" fmla="*/ 2147483647 h 1562"/>
                <a:gd name="T82" fmla="*/ 2147483647 w 3166"/>
                <a:gd name="T83" fmla="*/ 2147483647 h 1562"/>
                <a:gd name="T84" fmla="*/ 2147483647 w 3166"/>
                <a:gd name="T85" fmla="*/ 2147483647 h 1562"/>
                <a:gd name="T86" fmla="*/ 2147483647 w 3166"/>
                <a:gd name="T87" fmla="*/ 2147483647 h 1562"/>
                <a:gd name="T88" fmla="*/ 2147483647 w 3166"/>
                <a:gd name="T89" fmla="*/ 2147483647 h 1562"/>
                <a:gd name="T90" fmla="*/ 2147483647 w 3166"/>
                <a:gd name="T91" fmla="*/ 2147483647 h 1562"/>
                <a:gd name="T92" fmla="*/ 2147483647 w 3166"/>
                <a:gd name="T93" fmla="*/ 2147483647 h 1562"/>
                <a:gd name="T94" fmla="*/ 2147483647 w 3166"/>
                <a:gd name="T95" fmla="*/ 2147483647 h 1562"/>
                <a:gd name="T96" fmla="*/ 2147483647 w 3166"/>
                <a:gd name="T97" fmla="*/ 2147483647 h 1562"/>
                <a:gd name="T98" fmla="*/ 2147483647 w 3166"/>
                <a:gd name="T99" fmla="*/ 2147483647 h 1562"/>
                <a:gd name="T100" fmla="*/ 2147483647 w 3166"/>
                <a:gd name="T101" fmla="*/ 2147483647 h 1562"/>
                <a:gd name="T102" fmla="*/ 2147483647 w 3166"/>
                <a:gd name="T103" fmla="*/ 2147483647 h 1562"/>
                <a:gd name="T104" fmla="*/ 2147483647 w 3166"/>
                <a:gd name="T105" fmla="*/ 2147483647 h 1562"/>
                <a:gd name="T106" fmla="*/ 2147483647 w 3166"/>
                <a:gd name="T107" fmla="*/ 2147483647 h 1562"/>
                <a:gd name="T108" fmla="*/ 2147483647 w 3166"/>
                <a:gd name="T109" fmla="*/ 2147483647 h 1562"/>
                <a:gd name="T110" fmla="*/ 2147483647 w 3166"/>
                <a:gd name="T111" fmla="*/ 2147483647 h 1562"/>
                <a:gd name="T112" fmla="*/ 2147483647 w 3166"/>
                <a:gd name="T113" fmla="*/ 2147483647 h 1562"/>
                <a:gd name="T114" fmla="*/ 2147483647 w 3166"/>
                <a:gd name="T115" fmla="*/ 2147483647 h 1562"/>
                <a:gd name="T116" fmla="*/ 2147483647 w 3166"/>
                <a:gd name="T117" fmla="*/ 2147483647 h 15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66" h="1562">
                  <a:moveTo>
                    <a:pt x="20" y="601"/>
                  </a:moveTo>
                  <a:lnTo>
                    <a:pt x="31" y="601"/>
                  </a:lnTo>
                  <a:lnTo>
                    <a:pt x="40" y="601"/>
                  </a:lnTo>
                  <a:lnTo>
                    <a:pt x="35" y="598"/>
                  </a:lnTo>
                  <a:lnTo>
                    <a:pt x="77" y="598"/>
                  </a:lnTo>
                  <a:lnTo>
                    <a:pt x="62" y="601"/>
                  </a:lnTo>
                  <a:lnTo>
                    <a:pt x="86" y="607"/>
                  </a:lnTo>
                  <a:lnTo>
                    <a:pt x="86" y="621"/>
                  </a:lnTo>
                  <a:lnTo>
                    <a:pt x="87" y="610"/>
                  </a:lnTo>
                  <a:lnTo>
                    <a:pt x="124" y="610"/>
                  </a:lnTo>
                  <a:lnTo>
                    <a:pt x="218" y="644"/>
                  </a:lnTo>
                  <a:lnTo>
                    <a:pt x="253" y="679"/>
                  </a:lnTo>
                  <a:lnTo>
                    <a:pt x="231" y="710"/>
                  </a:lnTo>
                  <a:lnTo>
                    <a:pt x="200" y="722"/>
                  </a:lnTo>
                  <a:lnTo>
                    <a:pt x="77" y="687"/>
                  </a:lnTo>
                  <a:lnTo>
                    <a:pt x="138" y="736"/>
                  </a:lnTo>
                  <a:lnTo>
                    <a:pt x="133" y="759"/>
                  </a:lnTo>
                  <a:lnTo>
                    <a:pt x="145" y="796"/>
                  </a:lnTo>
                  <a:lnTo>
                    <a:pt x="200" y="816"/>
                  </a:lnTo>
                  <a:lnTo>
                    <a:pt x="215" y="812"/>
                  </a:lnTo>
                  <a:lnTo>
                    <a:pt x="203" y="796"/>
                  </a:lnTo>
                  <a:lnTo>
                    <a:pt x="192" y="788"/>
                  </a:lnTo>
                  <a:lnTo>
                    <a:pt x="172" y="773"/>
                  </a:lnTo>
                  <a:lnTo>
                    <a:pt x="181" y="759"/>
                  </a:lnTo>
                  <a:lnTo>
                    <a:pt x="209" y="773"/>
                  </a:lnTo>
                  <a:lnTo>
                    <a:pt x="209" y="779"/>
                  </a:lnTo>
                  <a:lnTo>
                    <a:pt x="258" y="779"/>
                  </a:lnTo>
                  <a:lnTo>
                    <a:pt x="237" y="739"/>
                  </a:lnTo>
                  <a:lnTo>
                    <a:pt x="250" y="722"/>
                  </a:lnTo>
                  <a:lnTo>
                    <a:pt x="274" y="701"/>
                  </a:lnTo>
                  <a:lnTo>
                    <a:pt x="296" y="701"/>
                  </a:lnTo>
                  <a:lnTo>
                    <a:pt x="317" y="714"/>
                  </a:lnTo>
                  <a:lnTo>
                    <a:pt x="317" y="681"/>
                  </a:lnTo>
                  <a:lnTo>
                    <a:pt x="296" y="668"/>
                  </a:lnTo>
                  <a:lnTo>
                    <a:pt x="295" y="628"/>
                  </a:lnTo>
                  <a:lnTo>
                    <a:pt x="275" y="621"/>
                  </a:lnTo>
                  <a:lnTo>
                    <a:pt x="332" y="624"/>
                  </a:lnTo>
                  <a:lnTo>
                    <a:pt x="346" y="643"/>
                  </a:lnTo>
                  <a:lnTo>
                    <a:pt x="320" y="650"/>
                  </a:lnTo>
                  <a:lnTo>
                    <a:pt x="320" y="659"/>
                  </a:lnTo>
                  <a:lnTo>
                    <a:pt x="352" y="681"/>
                  </a:lnTo>
                  <a:lnTo>
                    <a:pt x="375" y="674"/>
                  </a:lnTo>
                  <a:lnTo>
                    <a:pt x="375" y="650"/>
                  </a:lnTo>
                  <a:lnTo>
                    <a:pt x="391" y="644"/>
                  </a:lnTo>
                  <a:lnTo>
                    <a:pt x="384" y="637"/>
                  </a:lnTo>
                  <a:lnTo>
                    <a:pt x="441" y="607"/>
                  </a:lnTo>
                  <a:lnTo>
                    <a:pt x="450" y="621"/>
                  </a:lnTo>
                  <a:lnTo>
                    <a:pt x="455" y="610"/>
                  </a:lnTo>
                  <a:lnTo>
                    <a:pt x="446" y="607"/>
                  </a:lnTo>
                  <a:lnTo>
                    <a:pt x="472" y="588"/>
                  </a:lnTo>
                  <a:lnTo>
                    <a:pt x="481" y="588"/>
                  </a:lnTo>
                  <a:lnTo>
                    <a:pt x="469" y="593"/>
                  </a:lnTo>
                  <a:lnTo>
                    <a:pt x="477" y="610"/>
                  </a:lnTo>
                  <a:lnTo>
                    <a:pt x="469" y="624"/>
                  </a:lnTo>
                  <a:lnTo>
                    <a:pt x="472" y="628"/>
                  </a:lnTo>
                  <a:lnTo>
                    <a:pt x="492" y="616"/>
                  </a:lnTo>
                  <a:lnTo>
                    <a:pt x="499" y="621"/>
                  </a:lnTo>
                  <a:lnTo>
                    <a:pt x="499" y="601"/>
                  </a:lnTo>
                  <a:lnTo>
                    <a:pt x="512" y="598"/>
                  </a:lnTo>
                  <a:lnTo>
                    <a:pt x="535" y="598"/>
                  </a:lnTo>
                  <a:lnTo>
                    <a:pt x="570" y="579"/>
                  </a:lnTo>
                  <a:lnTo>
                    <a:pt x="579" y="601"/>
                  </a:lnTo>
                  <a:lnTo>
                    <a:pt x="587" y="601"/>
                  </a:lnTo>
                  <a:lnTo>
                    <a:pt x="587" y="588"/>
                  </a:lnTo>
                  <a:lnTo>
                    <a:pt x="601" y="579"/>
                  </a:lnTo>
                  <a:lnTo>
                    <a:pt x="579" y="551"/>
                  </a:lnTo>
                  <a:lnTo>
                    <a:pt x="585" y="542"/>
                  </a:lnTo>
                  <a:lnTo>
                    <a:pt x="668" y="551"/>
                  </a:lnTo>
                  <a:lnTo>
                    <a:pt x="723" y="566"/>
                  </a:lnTo>
                  <a:lnTo>
                    <a:pt x="754" y="588"/>
                  </a:lnTo>
                  <a:lnTo>
                    <a:pt x="758" y="557"/>
                  </a:lnTo>
                  <a:lnTo>
                    <a:pt x="726" y="550"/>
                  </a:lnTo>
                  <a:lnTo>
                    <a:pt x="726" y="535"/>
                  </a:lnTo>
                  <a:lnTo>
                    <a:pt x="701" y="535"/>
                  </a:lnTo>
                  <a:lnTo>
                    <a:pt x="695" y="521"/>
                  </a:lnTo>
                  <a:lnTo>
                    <a:pt x="701" y="521"/>
                  </a:lnTo>
                  <a:lnTo>
                    <a:pt x="704" y="518"/>
                  </a:lnTo>
                  <a:lnTo>
                    <a:pt x="692" y="484"/>
                  </a:lnTo>
                  <a:lnTo>
                    <a:pt x="681" y="495"/>
                  </a:lnTo>
                  <a:lnTo>
                    <a:pt x="681" y="477"/>
                  </a:lnTo>
                  <a:lnTo>
                    <a:pt x="672" y="483"/>
                  </a:lnTo>
                  <a:lnTo>
                    <a:pt x="680" y="468"/>
                  </a:lnTo>
                  <a:lnTo>
                    <a:pt x="692" y="461"/>
                  </a:lnTo>
                  <a:lnTo>
                    <a:pt x="695" y="435"/>
                  </a:lnTo>
                  <a:lnTo>
                    <a:pt x="687" y="391"/>
                  </a:lnTo>
                  <a:lnTo>
                    <a:pt x="754" y="391"/>
                  </a:lnTo>
                  <a:lnTo>
                    <a:pt x="761" y="413"/>
                  </a:lnTo>
                  <a:lnTo>
                    <a:pt x="761" y="447"/>
                  </a:lnTo>
                  <a:lnTo>
                    <a:pt x="788" y="473"/>
                  </a:lnTo>
                  <a:lnTo>
                    <a:pt x="825" y="551"/>
                  </a:lnTo>
                  <a:lnTo>
                    <a:pt x="852" y="561"/>
                  </a:lnTo>
                  <a:lnTo>
                    <a:pt x="841" y="570"/>
                  </a:lnTo>
                  <a:lnTo>
                    <a:pt x="852" y="593"/>
                  </a:lnTo>
                  <a:lnTo>
                    <a:pt x="834" y="624"/>
                  </a:lnTo>
                  <a:lnTo>
                    <a:pt x="840" y="634"/>
                  </a:lnTo>
                  <a:lnTo>
                    <a:pt x="821" y="643"/>
                  </a:lnTo>
                  <a:lnTo>
                    <a:pt x="803" y="628"/>
                  </a:lnTo>
                  <a:lnTo>
                    <a:pt x="781" y="637"/>
                  </a:lnTo>
                  <a:lnTo>
                    <a:pt x="818" y="650"/>
                  </a:lnTo>
                  <a:lnTo>
                    <a:pt x="861" y="644"/>
                  </a:lnTo>
                  <a:lnTo>
                    <a:pt x="856" y="634"/>
                  </a:lnTo>
                  <a:lnTo>
                    <a:pt x="877" y="616"/>
                  </a:lnTo>
                  <a:lnTo>
                    <a:pt x="883" y="588"/>
                  </a:lnTo>
                  <a:lnTo>
                    <a:pt x="861" y="551"/>
                  </a:lnTo>
                  <a:lnTo>
                    <a:pt x="896" y="535"/>
                  </a:lnTo>
                  <a:lnTo>
                    <a:pt x="918" y="550"/>
                  </a:lnTo>
                  <a:lnTo>
                    <a:pt x="927" y="579"/>
                  </a:lnTo>
                  <a:lnTo>
                    <a:pt x="969" y="585"/>
                  </a:lnTo>
                  <a:lnTo>
                    <a:pt x="935" y="579"/>
                  </a:lnTo>
                  <a:lnTo>
                    <a:pt x="933" y="561"/>
                  </a:lnTo>
                  <a:lnTo>
                    <a:pt x="935" y="557"/>
                  </a:lnTo>
                  <a:lnTo>
                    <a:pt x="918" y="535"/>
                  </a:lnTo>
                  <a:lnTo>
                    <a:pt x="876" y="526"/>
                  </a:lnTo>
                  <a:lnTo>
                    <a:pt x="841" y="541"/>
                  </a:lnTo>
                  <a:lnTo>
                    <a:pt x="825" y="508"/>
                  </a:lnTo>
                  <a:lnTo>
                    <a:pt x="821" y="468"/>
                  </a:lnTo>
                  <a:lnTo>
                    <a:pt x="782" y="447"/>
                  </a:lnTo>
                  <a:lnTo>
                    <a:pt x="782" y="428"/>
                  </a:lnTo>
                  <a:lnTo>
                    <a:pt x="797" y="419"/>
                  </a:lnTo>
                  <a:lnTo>
                    <a:pt x="788" y="378"/>
                  </a:lnTo>
                  <a:lnTo>
                    <a:pt x="818" y="404"/>
                  </a:lnTo>
                  <a:lnTo>
                    <a:pt x="818" y="425"/>
                  </a:lnTo>
                  <a:lnTo>
                    <a:pt x="825" y="441"/>
                  </a:lnTo>
                  <a:lnTo>
                    <a:pt x="841" y="447"/>
                  </a:lnTo>
                  <a:lnTo>
                    <a:pt x="905" y="456"/>
                  </a:lnTo>
                  <a:lnTo>
                    <a:pt x="830" y="419"/>
                  </a:lnTo>
                  <a:lnTo>
                    <a:pt x="834" y="410"/>
                  </a:lnTo>
                  <a:lnTo>
                    <a:pt x="868" y="410"/>
                  </a:lnTo>
                  <a:lnTo>
                    <a:pt x="852" y="404"/>
                  </a:lnTo>
                  <a:lnTo>
                    <a:pt x="861" y="391"/>
                  </a:lnTo>
                  <a:lnTo>
                    <a:pt x="877" y="390"/>
                  </a:lnTo>
                  <a:lnTo>
                    <a:pt x="927" y="404"/>
                  </a:lnTo>
                  <a:lnTo>
                    <a:pt x="963" y="404"/>
                  </a:lnTo>
                  <a:lnTo>
                    <a:pt x="963" y="419"/>
                  </a:lnTo>
                  <a:lnTo>
                    <a:pt x="954" y="425"/>
                  </a:lnTo>
                  <a:lnTo>
                    <a:pt x="958" y="435"/>
                  </a:lnTo>
                  <a:lnTo>
                    <a:pt x="970" y="449"/>
                  </a:lnTo>
                  <a:lnTo>
                    <a:pt x="970" y="441"/>
                  </a:lnTo>
                  <a:lnTo>
                    <a:pt x="985" y="473"/>
                  </a:lnTo>
                  <a:lnTo>
                    <a:pt x="1004" y="477"/>
                  </a:lnTo>
                  <a:lnTo>
                    <a:pt x="1030" y="484"/>
                  </a:lnTo>
                  <a:lnTo>
                    <a:pt x="1040" y="477"/>
                  </a:lnTo>
                  <a:lnTo>
                    <a:pt x="1004" y="473"/>
                  </a:lnTo>
                  <a:lnTo>
                    <a:pt x="990" y="464"/>
                  </a:lnTo>
                  <a:lnTo>
                    <a:pt x="998" y="449"/>
                  </a:lnTo>
                  <a:lnTo>
                    <a:pt x="970" y="428"/>
                  </a:lnTo>
                  <a:lnTo>
                    <a:pt x="963" y="403"/>
                  </a:lnTo>
                  <a:lnTo>
                    <a:pt x="947" y="397"/>
                  </a:lnTo>
                  <a:lnTo>
                    <a:pt x="933" y="382"/>
                  </a:lnTo>
                  <a:lnTo>
                    <a:pt x="899" y="378"/>
                  </a:lnTo>
                  <a:lnTo>
                    <a:pt x="877" y="355"/>
                  </a:lnTo>
                  <a:lnTo>
                    <a:pt x="868" y="333"/>
                  </a:lnTo>
                  <a:lnTo>
                    <a:pt x="970" y="302"/>
                  </a:lnTo>
                  <a:lnTo>
                    <a:pt x="976" y="308"/>
                  </a:lnTo>
                  <a:lnTo>
                    <a:pt x="970" y="317"/>
                  </a:lnTo>
                  <a:lnTo>
                    <a:pt x="985" y="311"/>
                  </a:lnTo>
                  <a:lnTo>
                    <a:pt x="969" y="289"/>
                  </a:lnTo>
                  <a:lnTo>
                    <a:pt x="985" y="295"/>
                  </a:lnTo>
                  <a:lnTo>
                    <a:pt x="982" y="289"/>
                  </a:lnTo>
                  <a:lnTo>
                    <a:pt x="942" y="280"/>
                  </a:lnTo>
                  <a:lnTo>
                    <a:pt x="958" y="272"/>
                  </a:lnTo>
                  <a:lnTo>
                    <a:pt x="935" y="268"/>
                  </a:lnTo>
                  <a:lnTo>
                    <a:pt x="935" y="259"/>
                  </a:lnTo>
                  <a:lnTo>
                    <a:pt x="947" y="259"/>
                  </a:lnTo>
                  <a:lnTo>
                    <a:pt x="950" y="244"/>
                  </a:lnTo>
                  <a:lnTo>
                    <a:pt x="958" y="244"/>
                  </a:lnTo>
                  <a:lnTo>
                    <a:pt x="935" y="240"/>
                  </a:lnTo>
                  <a:lnTo>
                    <a:pt x="958" y="240"/>
                  </a:lnTo>
                  <a:lnTo>
                    <a:pt x="963" y="210"/>
                  </a:lnTo>
                  <a:lnTo>
                    <a:pt x="969" y="218"/>
                  </a:lnTo>
                  <a:lnTo>
                    <a:pt x="982" y="203"/>
                  </a:lnTo>
                  <a:lnTo>
                    <a:pt x="1012" y="201"/>
                  </a:lnTo>
                  <a:lnTo>
                    <a:pt x="1012" y="192"/>
                  </a:lnTo>
                  <a:lnTo>
                    <a:pt x="1043" y="179"/>
                  </a:lnTo>
                  <a:lnTo>
                    <a:pt x="1021" y="173"/>
                  </a:lnTo>
                  <a:lnTo>
                    <a:pt x="1047" y="164"/>
                  </a:lnTo>
                  <a:lnTo>
                    <a:pt x="1076" y="160"/>
                  </a:lnTo>
                  <a:lnTo>
                    <a:pt x="1076" y="173"/>
                  </a:lnTo>
                  <a:lnTo>
                    <a:pt x="1093" y="164"/>
                  </a:lnTo>
                  <a:lnTo>
                    <a:pt x="1093" y="173"/>
                  </a:lnTo>
                  <a:lnTo>
                    <a:pt x="1101" y="160"/>
                  </a:lnTo>
                  <a:lnTo>
                    <a:pt x="1107" y="160"/>
                  </a:lnTo>
                  <a:lnTo>
                    <a:pt x="1110" y="135"/>
                  </a:lnTo>
                  <a:lnTo>
                    <a:pt x="1116" y="145"/>
                  </a:lnTo>
                  <a:lnTo>
                    <a:pt x="1129" y="144"/>
                  </a:lnTo>
                  <a:lnTo>
                    <a:pt x="1093" y="115"/>
                  </a:lnTo>
                  <a:lnTo>
                    <a:pt x="1116" y="120"/>
                  </a:lnTo>
                  <a:lnTo>
                    <a:pt x="1135" y="109"/>
                  </a:lnTo>
                  <a:lnTo>
                    <a:pt x="1164" y="115"/>
                  </a:lnTo>
                  <a:lnTo>
                    <a:pt x="1164" y="93"/>
                  </a:lnTo>
                  <a:lnTo>
                    <a:pt x="1145" y="108"/>
                  </a:lnTo>
                  <a:lnTo>
                    <a:pt x="1135" y="102"/>
                  </a:lnTo>
                  <a:lnTo>
                    <a:pt x="1116" y="86"/>
                  </a:lnTo>
                  <a:lnTo>
                    <a:pt x="1110" y="35"/>
                  </a:lnTo>
                  <a:lnTo>
                    <a:pt x="1121" y="26"/>
                  </a:lnTo>
                  <a:lnTo>
                    <a:pt x="1142" y="31"/>
                  </a:lnTo>
                  <a:lnTo>
                    <a:pt x="1150" y="43"/>
                  </a:lnTo>
                  <a:lnTo>
                    <a:pt x="1138" y="58"/>
                  </a:lnTo>
                  <a:lnTo>
                    <a:pt x="1157" y="62"/>
                  </a:lnTo>
                  <a:lnTo>
                    <a:pt x="1159" y="58"/>
                  </a:lnTo>
                  <a:lnTo>
                    <a:pt x="1167" y="62"/>
                  </a:lnTo>
                  <a:lnTo>
                    <a:pt x="1172" y="77"/>
                  </a:lnTo>
                  <a:lnTo>
                    <a:pt x="1181" y="66"/>
                  </a:lnTo>
                  <a:lnTo>
                    <a:pt x="1196" y="77"/>
                  </a:lnTo>
                  <a:lnTo>
                    <a:pt x="1202" y="102"/>
                  </a:lnTo>
                  <a:lnTo>
                    <a:pt x="1215" y="93"/>
                  </a:lnTo>
                  <a:lnTo>
                    <a:pt x="1209" y="80"/>
                  </a:lnTo>
                  <a:lnTo>
                    <a:pt x="1244" y="66"/>
                  </a:lnTo>
                  <a:lnTo>
                    <a:pt x="1259" y="77"/>
                  </a:lnTo>
                  <a:lnTo>
                    <a:pt x="1259" y="66"/>
                  </a:lnTo>
                  <a:lnTo>
                    <a:pt x="1289" y="58"/>
                  </a:lnTo>
                  <a:lnTo>
                    <a:pt x="1338" y="71"/>
                  </a:lnTo>
                  <a:lnTo>
                    <a:pt x="1347" y="80"/>
                  </a:lnTo>
                  <a:lnTo>
                    <a:pt x="1347" y="71"/>
                  </a:lnTo>
                  <a:lnTo>
                    <a:pt x="1375" y="86"/>
                  </a:lnTo>
                  <a:lnTo>
                    <a:pt x="1376" y="108"/>
                  </a:lnTo>
                  <a:lnTo>
                    <a:pt x="1353" y="98"/>
                  </a:lnTo>
                  <a:lnTo>
                    <a:pt x="1366" y="115"/>
                  </a:lnTo>
                  <a:lnTo>
                    <a:pt x="1375" y="109"/>
                  </a:lnTo>
                  <a:lnTo>
                    <a:pt x="1391" y="120"/>
                  </a:lnTo>
                  <a:lnTo>
                    <a:pt x="1388" y="151"/>
                  </a:lnTo>
                  <a:lnTo>
                    <a:pt x="1391" y="155"/>
                  </a:lnTo>
                  <a:lnTo>
                    <a:pt x="1376" y="160"/>
                  </a:lnTo>
                  <a:lnTo>
                    <a:pt x="1375" y="182"/>
                  </a:lnTo>
                  <a:lnTo>
                    <a:pt x="1353" y="186"/>
                  </a:lnTo>
                  <a:lnTo>
                    <a:pt x="1366" y="192"/>
                  </a:lnTo>
                  <a:lnTo>
                    <a:pt x="1330" y="231"/>
                  </a:lnTo>
                  <a:lnTo>
                    <a:pt x="1317" y="231"/>
                  </a:lnTo>
                  <a:lnTo>
                    <a:pt x="1319" y="237"/>
                  </a:lnTo>
                  <a:lnTo>
                    <a:pt x="1317" y="275"/>
                  </a:lnTo>
                  <a:lnTo>
                    <a:pt x="1342" y="268"/>
                  </a:lnTo>
                  <a:lnTo>
                    <a:pt x="1330" y="262"/>
                  </a:lnTo>
                  <a:lnTo>
                    <a:pt x="1353" y="244"/>
                  </a:lnTo>
                  <a:lnTo>
                    <a:pt x="1356" y="250"/>
                  </a:lnTo>
                  <a:lnTo>
                    <a:pt x="1356" y="240"/>
                  </a:lnTo>
                  <a:lnTo>
                    <a:pt x="1376" y="237"/>
                  </a:lnTo>
                  <a:lnTo>
                    <a:pt x="1375" y="225"/>
                  </a:lnTo>
                  <a:lnTo>
                    <a:pt x="1396" y="231"/>
                  </a:lnTo>
                  <a:lnTo>
                    <a:pt x="1419" y="210"/>
                  </a:lnTo>
                  <a:lnTo>
                    <a:pt x="1396" y="210"/>
                  </a:lnTo>
                  <a:lnTo>
                    <a:pt x="1376" y="218"/>
                  </a:lnTo>
                  <a:lnTo>
                    <a:pt x="1375" y="210"/>
                  </a:lnTo>
                  <a:lnTo>
                    <a:pt x="1376" y="195"/>
                  </a:lnTo>
                  <a:lnTo>
                    <a:pt x="1419" y="192"/>
                  </a:lnTo>
                  <a:lnTo>
                    <a:pt x="1419" y="201"/>
                  </a:lnTo>
                  <a:lnTo>
                    <a:pt x="1442" y="201"/>
                  </a:lnTo>
                  <a:lnTo>
                    <a:pt x="1442" y="192"/>
                  </a:lnTo>
                  <a:lnTo>
                    <a:pt x="1458" y="201"/>
                  </a:lnTo>
                  <a:lnTo>
                    <a:pt x="1477" y="225"/>
                  </a:lnTo>
                  <a:lnTo>
                    <a:pt x="1486" y="215"/>
                  </a:lnTo>
                  <a:lnTo>
                    <a:pt x="1468" y="203"/>
                  </a:lnTo>
                  <a:lnTo>
                    <a:pt x="1490" y="195"/>
                  </a:lnTo>
                  <a:lnTo>
                    <a:pt x="1548" y="182"/>
                  </a:lnTo>
                  <a:lnTo>
                    <a:pt x="1551" y="186"/>
                  </a:lnTo>
                  <a:lnTo>
                    <a:pt x="1544" y="192"/>
                  </a:lnTo>
                  <a:lnTo>
                    <a:pt x="1548" y="201"/>
                  </a:lnTo>
                  <a:lnTo>
                    <a:pt x="1584" y="201"/>
                  </a:lnTo>
                  <a:lnTo>
                    <a:pt x="1579" y="195"/>
                  </a:lnTo>
                  <a:lnTo>
                    <a:pt x="1591" y="192"/>
                  </a:lnTo>
                  <a:lnTo>
                    <a:pt x="1621" y="186"/>
                  </a:lnTo>
                  <a:lnTo>
                    <a:pt x="1637" y="167"/>
                  </a:lnTo>
                  <a:lnTo>
                    <a:pt x="1608" y="160"/>
                  </a:lnTo>
                  <a:lnTo>
                    <a:pt x="1608" y="145"/>
                  </a:lnTo>
                  <a:lnTo>
                    <a:pt x="1615" y="151"/>
                  </a:lnTo>
                  <a:lnTo>
                    <a:pt x="1615" y="144"/>
                  </a:lnTo>
                  <a:lnTo>
                    <a:pt x="1630" y="135"/>
                  </a:lnTo>
                  <a:lnTo>
                    <a:pt x="1651" y="144"/>
                  </a:lnTo>
                  <a:lnTo>
                    <a:pt x="1732" y="138"/>
                  </a:lnTo>
                  <a:lnTo>
                    <a:pt x="1736" y="145"/>
                  </a:lnTo>
                  <a:lnTo>
                    <a:pt x="1723" y="155"/>
                  </a:lnTo>
                  <a:lnTo>
                    <a:pt x="1725" y="164"/>
                  </a:lnTo>
                  <a:lnTo>
                    <a:pt x="1708" y="186"/>
                  </a:lnTo>
                  <a:lnTo>
                    <a:pt x="1725" y="203"/>
                  </a:lnTo>
                  <a:lnTo>
                    <a:pt x="1736" y="203"/>
                  </a:lnTo>
                  <a:lnTo>
                    <a:pt x="1723" y="186"/>
                  </a:lnTo>
                  <a:lnTo>
                    <a:pt x="1781" y="203"/>
                  </a:lnTo>
                  <a:lnTo>
                    <a:pt x="1781" y="192"/>
                  </a:lnTo>
                  <a:lnTo>
                    <a:pt x="1797" y="201"/>
                  </a:lnTo>
                  <a:lnTo>
                    <a:pt x="1790" y="210"/>
                  </a:lnTo>
                  <a:lnTo>
                    <a:pt x="1861" y="237"/>
                  </a:lnTo>
                  <a:lnTo>
                    <a:pt x="1865" y="231"/>
                  </a:lnTo>
                  <a:lnTo>
                    <a:pt x="1861" y="203"/>
                  </a:lnTo>
                  <a:lnTo>
                    <a:pt x="1842" y="173"/>
                  </a:lnTo>
                  <a:lnTo>
                    <a:pt x="1883" y="192"/>
                  </a:lnTo>
                  <a:lnTo>
                    <a:pt x="1899" y="186"/>
                  </a:lnTo>
                  <a:lnTo>
                    <a:pt x="1913" y="167"/>
                  </a:lnTo>
                  <a:lnTo>
                    <a:pt x="1968" y="179"/>
                  </a:lnTo>
                  <a:lnTo>
                    <a:pt x="1959" y="160"/>
                  </a:lnTo>
                  <a:lnTo>
                    <a:pt x="1963" y="151"/>
                  </a:lnTo>
                  <a:lnTo>
                    <a:pt x="1982" y="160"/>
                  </a:lnTo>
                  <a:lnTo>
                    <a:pt x="1990" y="145"/>
                  </a:lnTo>
                  <a:lnTo>
                    <a:pt x="1963" y="138"/>
                  </a:lnTo>
                  <a:lnTo>
                    <a:pt x="1968" y="135"/>
                  </a:lnTo>
                  <a:lnTo>
                    <a:pt x="1959" y="124"/>
                  </a:lnTo>
                  <a:lnTo>
                    <a:pt x="1950" y="129"/>
                  </a:lnTo>
                  <a:lnTo>
                    <a:pt x="1941" y="115"/>
                  </a:lnTo>
                  <a:lnTo>
                    <a:pt x="1963" y="108"/>
                  </a:lnTo>
                  <a:lnTo>
                    <a:pt x="1941" y="89"/>
                  </a:lnTo>
                  <a:lnTo>
                    <a:pt x="1941" y="86"/>
                  </a:lnTo>
                  <a:lnTo>
                    <a:pt x="2065" y="77"/>
                  </a:lnTo>
                  <a:lnTo>
                    <a:pt x="2076" y="86"/>
                  </a:lnTo>
                  <a:lnTo>
                    <a:pt x="2049" y="80"/>
                  </a:lnTo>
                  <a:lnTo>
                    <a:pt x="2043" y="98"/>
                  </a:lnTo>
                  <a:lnTo>
                    <a:pt x="2062" y="89"/>
                  </a:lnTo>
                  <a:lnTo>
                    <a:pt x="2071" y="98"/>
                  </a:lnTo>
                  <a:lnTo>
                    <a:pt x="2057" y="102"/>
                  </a:lnTo>
                  <a:lnTo>
                    <a:pt x="2076" y="115"/>
                  </a:lnTo>
                  <a:lnTo>
                    <a:pt x="2079" y="71"/>
                  </a:lnTo>
                  <a:lnTo>
                    <a:pt x="2129" y="66"/>
                  </a:lnTo>
                  <a:lnTo>
                    <a:pt x="2145" y="77"/>
                  </a:lnTo>
                  <a:lnTo>
                    <a:pt x="2145" y="80"/>
                  </a:lnTo>
                  <a:lnTo>
                    <a:pt x="2123" y="77"/>
                  </a:lnTo>
                  <a:lnTo>
                    <a:pt x="2129" y="86"/>
                  </a:lnTo>
                  <a:lnTo>
                    <a:pt x="2178" y="93"/>
                  </a:lnTo>
                  <a:lnTo>
                    <a:pt x="2181" y="108"/>
                  </a:lnTo>
                  <a:lnTo>
                    <a:pt x="2187" y="93"/>
                  </a:lnTo>
                  <a:lnTo>
                    <a:pt x="2225" y="102"/>
                  </a:lnTo>
                  <a:lnTo>
                    <a:pt x="2217" y="108"/>
                  </a:lnTo>
                  <a:lnTo>
                    <a:pt x="2245" y="109"/>
                  </a:lnTo>
                  <a:lnTo>
                    <a:pt x="2297" y="71"/>
                  </a:lnTo>
                  <a:lnTo>
                    <a:pt x="2341" y="66"/>
                  </a:lnTo>
                  <a:lnTo>
                    <a:pt x="2388" y="77"/>
                  </a:lnTo>
                  <a:lnTo>
                    <a:pt x="2420" y="109"/>
                  </a:lnTo>
                  <a:lnTo>
                    <a:pt x="2455" y="120"/>
                  </a:lnTo>
                  <a:lnTo>
                    <a:pt x="2455" y="108"/>
                  </a:lnTo>
                  <a:lnTo>
                    <a:pt x="2469" y="120"/>
                  </a:lnTo>
                  <a:lnTo>
                    <a:pt x="2469" y="102"/>
                  </a:lnTo>
                  <a:lnTo>
                    <a:pt x="2498" y="86"/>
                  </a:lnTo>
                  <a:lnTo>
                    <a:pt x="2520" y="89"/>
                  </a:lnTo>
                  <a:lnTo>
                    <a:pt x="2557" y="80"/>
                  </a:lnTo>
                  <a:lnTo>
                    <a:pt x="2562" y="62"/>
                  </a:lnTo>
                  <a:lnTo>
                    <a:pt x="2599" y="80"/>
                  </a:lnTo>
                  <a:lnTo>
                    <a:pt x="2660" y="89"/>
                  </a:lnTo>
                  <a:lnTo>
                    <a:pt x="2645" y="66"/>
                  </a:lnTo>
                  <a:lnTo>
                    <a:pt x="2623" y="50"/>
                  </a:lnTo>
                  <a:lnTo>
                    <a:pt x="2609" y="52"/>
                  </a:lnTo>
                  <a:lnTo>
                    <a:pt x="2609" y="41"/>
                  </a:lnTo>
                  <a:lnTo>
                    <a:pt x="2593" y="22"/>
                  </a:lnTo>
                  <a:lnTo>
                    <a:pt x="2655" y="22"/>
                  </a:lnTo>
                  <a:lnTo>
                    <a:pt x="2695" y="0"/>
                  </a:lnTo>
                  <a:lnTo>
                    <a:pt x="2709" y="4"/>
                  </a:lnTo>
                  <a:lnTo>
                    <a:pt x="2703" y="0"/>
                  </a:lnTo>
                  <a:lnTo>
                    <a:pt x="2820" y="13"/>
                  </a:lnTo>
                  <a:lnTo>
                    <a:pt x="2824" y="4"/>
                  </a:lnTo>
                  <a:lnTo>
                    <a:pt x="2866" y="22"/>
                  </a:lnTo>
                  <a:lnTo>
                    <a:pt x="2935" y="35"/>
                  </a:lnTo>
                  <a:lnTo>
                    <a:pt x="2956" y="50"/>
                  </a:lnTo>
                  <a:lnTo>
                    <a:pt x="2956" y="41"/>
                  </a:lnTo>
                  <a:lnTo>
                    <a:pt x="2990" y="52"/>
                  </a:lnTo>
                  <a:lnTo>
                    <a:pt x="3021" y="86"/>
                  </a:lnTo>
                  <a:lnTo>
                    <a:pt x="3049" y="98"/>
                  </a:lnTo>
                  <a:lnTo>
                    <a:pt x="3049" y="89"/>
                  </a:lnTo>
                  <a:lnTo>
                    <a:pt x="3058" y="102"/>
                  </a:lnTo>
                  <a:lnTo>
                    <a:pt x="3049" y="80"/>
                  </a:lnTo>
                  <a:lnTo>
                    <a:pt x="3012" y="58"/>
                  </a:lnTo>
                  <a:lnTo>
                    <a:pt x="3026" y="58"/>
                  </a:lnTo>
                  <a:lnTo>
                    <a:pt x="3042" y="62"/>
                  </a:lnTo>
                  <a:lnTo>
                    <a:pt x="3051" y="58"/>
                  </a:lnTo>
                  <a:lnTo>
                    <a:pt x="3042" y="52"/>
                  </a:lnTo>
                  <a:lnTo>
                    <a:pt x="3066" y="50"/>
                  </a:lnTo>
                  <a:lnTo>
                    <a:pt x="3144" y="77"/>
                  </a:lnTo>
                  <a:lnTo>
                    <a:pt x="3137" y="98"/>
                  </a:lnTo>
                  <a:lnTo>
                    <a:pt x="3152" y="115"/>
                  </a:lnTo>
                  <a:lnTo>
                    <a:pt x="3121" y="102"/>
                  </a:lnTo>
                  <a:lnTo>
                    <a:pt x="3144" y="129"/>
                  </a:lnTo>
                  <a:lnTo>
                    <a:pt x="3101" y="124"/>
                  </a:lnTo>
                  <a:lnTo>
                    <a:pt x="3123" y="135"/>
                  </a:lnTo>
                  <a:lnTo>
                    <a:pt x="3128" y="144"/>
                  </a:lnTo>
                  <a:lnTo>
                    <a:pt x="3123" y="151"/>
                  </a:lnTo>
                  <a:lnTo>
                    <a:pt x="3143" y="160"/>
                  </a:lnTo>
                  <a:lnTo>
                    <a:pt x="3134" y="182"/>
                  </a:lnTo>
                  <a:lnTo>
                    <a:pt x="3166" y="201"/>
                  </a:lnTo>
                  <a:lnTo>
                    <a:pt x="3156" y="195"/>
                  </a:lnTo>
                  <a:lnTo>
                    <a:pt x="3159" y="215"/>
                  </a:lnTo>
                  <a:lnTo>
                    <a:pt x="3137" y="195"/>
                  </a:lnTo>
                  <a:lnTo>
                    <a:pt x="3144" y="215"/>
                  </a:lnTo>
                  <a:lnTo>
                    <a:pt x="3101" y="186"/>
                  </a:lnTo>
                  <a:lnTo>
                    <a:pt x="3098" y="195"/>
                  </a:lnTo>
                  <a:lnTo>
                    <a:pt x="3076" y="186"/>
                  </a:lnTo>
                  <a:lnTo>
                    <a:pt x="3051" y="160"/>
                  </a:lnTo>
                  <a:lnTo>
                    <a:pt x="3030" y="160"/>
                  </a:lnTo>
                  <a:lnTo>
                    <a:pt x="3026" y="151"/>
                  </a:lnTo>
                  <a:lnTo>
                    <a:pt x="3026" y="167"/>
                  </a:lnTo>
                  <a:lnTo>
                    <a:pt x="3003" y="173"/>
                  </a:lnTo>
                  <a:lnTo>
                    <a:pt x="2977" y="151"/>
                  </a:lnTo>
                  <a:lnTo>
                    <a:pt x="2963" y="120"/>
                  </a:lnTo>
                  <a:lnTo>
                    <a:pt x="2968" y="138"/>
                  </a:lnTo>
                  <a:lnTo>
                    <a:pt x="2956" y="129"/>
                  </a:lnTo>
                  <a:lnTo>
                    <a:pt x="2956" y="138"/>
                  </a:lnTo>
                  <a:lnTo>
                    <a:pt x="2956" y="144"/>
                  </a:lnTo>
                  <a:lnTo>
                    <a:pt x="2990" y="182"/>
                  </a:lnTo>
                  <a:lnTo>
                    <a:pt x="2993" y="231"/>
                  </a:lnTo>
                  <a:lnTo>
                    <a:pt x="2990" y="250"/>
                  </a:lnTo>
                  <a:lnTo>
                    <a:pt x="2984" y="244"/>
                  </a:lnTo>
                  <a:lnTo>
                    <a:pt x="2972" y="250"/>
                  </a:lnTo>
                  <a:lnTo>
                    <a:pt x="2935" y="231"/>
                  </a:lnTo>
                  <a:lnTo>
                    <a:pt x="2928" y="240"/>
                  </a:lnTo>
                  <a:lnTo>
                    <a:pt x="2946" y="237"/>
                  </a:lnTo>
                  <a:lnTo>
                    <a:pt x="2949" y="244"/>
                  </a:lnTo>
                  <a:lnTo>
                    <a:pt x="2934" y="244"/>
                  </a:lnTo>
                  <a:lnTo>
                    <a:pt x="2940" y="272"/>
                  </a:lnTo>
                  <a:lnTo>
                    <a:pt x="2956" y="250"/>
                  </a:lnTo>
                  <a:lnTo>
                    <a:pt x="2983" y="272"/>
                  </a:lnTo>
                  <a:lnTo>
                    <a:pt x="2990" y="262"/>
                  </a:lnTo>
                  <a:lnTo>
                    <a:pt x="3003" y="275"/>
                  </a:lnTo>
                  <a:lnTo>
                    <a:pt x="3003" y="284"/>
                  </a:lnTo>
                  <a:lnTo>
                    <a:pt x="3012" y="284"/>
                  </a:lnTo>
                  <a:lnTo>
                    <a:pt x="3026" y="302"/>
                  </a:lnTo>
                  <a:lnTo>
                    <a:pt x="3021" y="302"/>
                  </a:lnTo>
                  <a:lnTo>
                    <a:pt x="3021" y="311"/>
                  </a:lnTo>
                  <a:lnTo>
                    <a:pt x="3030" y="311"/>
                  </a:lnTo>
                  <a:lnTo>
                    <a:pt x="3076" y="347"/>
                  </a:lnTo>
                  <a:lnTo>
                    <a:pt x="3079" y="378"/>
                  </a:lnTo>
                  <a:lnTo>
                    <a:pt x="3035" y="361"/>
                  </a:lnTo>
                  <a:lnTo>
                    <a:pt x="3041" y="375"/>
                  </a:lnTo>
                  <a:lnTo>
                    <a:pt x="3006" y="404"/>
                  </a:lnTo>
                  <a:lnTo>
                    <a:pt x="3003" y="433"/>
                  </a:lnTo>
                  <a:lnTo>
                    <a:pt x="2993" y="441"/>
                  </a:lnTo>
                  <a:lnTo>
                    <a:pt x="2984" y="435"/>
                  </a:lnTo>
                  <a:lnTo>
                    <a:pt x="2984" y="461"/>
                  </a:lnTo>
                  <a:lnTo>
                    <a:pt x="2983" y="461"/>
                  </a:lnTo>
                  <a:lnTo>
                    <a:pt x="2984" y="464"/>
                  </a:lnTo>
                  <a:lnTo>
                    <a:pt x="2983" y="468"/>
                  </a:lnTo>
                  <a:lnTo>
                    <a:pt x="2984" y="483"/>
                  </a:lnTo>
                  <a:lnTo>
                    <a:pt x="2977" y="483"/>
                  </a:lnTo>
                  <a:lnTo>
                    <a:pt x="2983" y="484"/>
                  </a:lnTo>
                  <a:lnTo>
                    <a:pt x="2968" y="526"/>
                  </a:lnTo>
                  <a:lnTo>
                    <a:pt x="2977" y="551"/>
                  </a:lnTo>
                  <a:lnTo>
                    <a:pt x="2963" y="550"/>
                  </a:lnTo>
                  <a:lnTo>
                    <a:pt x="2934" y="521"/>
                  </a:lnTo>
                  <a:lnTo>
                    <a:pt x="2913" y="526"/>
                  </a:lnTo>
                  <a:lnTo>
                    <a:pt x="2897" y="542"/>
                  </a:lnTo>
                  <a:lnTo>
                    <a:pt x="2891" y="585"/>
                  </a:lnTo>
                  <a:lnTo>
                    <a:pt x="2877" y="542"/>
                  </a:lnTo>
                  <a:lnTo>
                    <a:pt x="2866" y="588"/>
                  </a:lnTo>
                  <a:lnTo>
                    <a:pt x="2852" y="579"/>
                  </a:lnTo>
                  <a:lnTo>
                    <a:pt x="2839" y="585"/>
                  </a:lnTo>
                  <a:lnTo>
                    <a:pt x="2833" y="593"/>
                  </a:lnTo>
                  <a:lnTo>
                    <a:pt x="2852" y="628"/>
                  </a:lnTo>
                  <a:lnTo>
                    <a:pt x="2842" y="628"/>
                  </a:lnTo>
                  <a:lnTo>
                    <a:pt x="2846" y="674"/>
                  </a:lnTo>
                  <a:lnTo>
                    <a:pt x="2861" y="695"/>
                  </a:lnTo>
                  <a:lnTo>
                    <a:pt x="2869" y="701"/>
                  </a:lnTo>
                  <a:lnTo>
                    <a:pt x="2866" y="692"/>
                  </a:lnTo>
                  <a:lnTo>
                    <a:pt x="2889" y="695"/>
                  </a:lnTo>
                  <a:lnTo>
                    <a:pt x="2897" y="739"/>
                  </a:lnTo>
                  <a:lnTo>
                    <a:pt x="2900" y="750"/>
                  </a:lnTo>
                  <a:lnTo>
                    <a:pt x="2910" y="745"/>
                  </a:lnTo>
                  <a:lnTo>
                    <a:pt x="2925" y="773"/>
                  </a:lnTo>
                  <a:lnTo>
                    <a:pt x="2918" y="779"/>
                  </a:lnTo>
                  <a:lnTo>
                    <a:pt x="2910" y="775"/>
                  </a:lnTo>
                  <a:lnTo>
                    <a:pt x="2910" y="753"/>
                  </a:lnTo>
                  <a:lnTo>
                    <a:pt x="2900" y="762"/>
                  </a:lnTo>
                  <a:lnTo>
                    <a:pt x="2910" y="824"/>
                  </a:lnTo>
                  <a:lnTo>
                    <a:pt x="2928" y="839"/>
                  </a:lnTo>
                  <a:lnTo>
                    <a:pt x="2925" y="855"/>
                  </a:lnTo>
                  <a:lnTo>
                    <a:pt x="2910" y="852"/>
                  </a:lnTo>
                  <a:lnTo>
                    <a:pt x="2897" y="874"/>
                  </a:lnTo>
                  <a:lnTo>
                    <a:pt x="2900" y="899"/>
                  </a:lnTo>
                  <a:lnTo>
                    <a:pt x="2918" y="925"/>
                  </a:lnTo>
                  <a:lnTo>
                    <a:pt x="2904" y="925"/>
                  </a:lnTo>
                  <a:lnTo>
                    <a:pt x="2891" y="935"/>
                  </a:lnTo>
                  <a:lnTo>
                    <a:pt x="2882" y="933"/>
                  </a:lnTo>
                  <a:lnTo>
                    <a:pt x="2897" y="982"/>
                  </a:lnTo>
                  <a:lnTo>
                    <a:pt x="2897" y="1005"/>
                  </a:lnTo>
                  <a:lnTo>
                    <a:pt x="2882" y="1034"/>
                  </a:lnTo>
                  <a:lnTo>
                    <a:pt x="2780" y="846"/>
                  </a:lnTo>
                  <a:lnTo>
                    <a:pt x="2753" y="779"/>
                  </a:lnTo>
                  <a:lnTo>
                    <a:pt x="2762" y="745"/>
                  </a:lnTo>
                  <a:lnTo>
                    <a:pt x="2750" y="717"/>
                  </a:lnTo>
                  <a:lnTo>
                    <a:pt x="2762" y="722"/>
                  </a:lnTo>
                  <a:lnTo>
                    <a:pt x="2762" y="710"/>
                  </a:lnTo>
                  <a:lnTo>
                    <a:pt x="2772" y="704"/>
                  </a:lnTo>
                  <a:lnTo>
                    <a:pt x="2789" y="616"/>
                  </a:lnTo>
                  <a:lnTo>
                    <a:pt x="2789" y="566"/>
                  </a:lnTo>
                  <a:lnTo>
                    <a:pt x="2815" y="535"/>
                  </a:lnTo>
                  <a:lnTo>
                    <a:pt x="2803" y="530"/>
                  </a:lnTo>
                  <a:lnTo>
                    <a:pt x="2808" y="518"/>
                  </a:lnTo>
                  <a:lnTo>
                    <a:pt x="2780" y="461"/>
                  </a:lnTo>
                  <a:lnTo>
                    <a:pt x="2797" y="449"/>
                  </a:lnTo>
                  <a:lnTo>
                    <a:pt x="2803" y="447"/>
                  </a:lnTo>
                  <a:lnTo>
                    <a:pt x="2775" y="435"/>
                  </a:lnTo>
                  <a:lnTo>
                    <a:pt x="2759" y="449"/>
                  </a:lnTo>
                  <a:lnTo>
                    <a:pt x="2775" y="495"/>
                  </a:lnTo>
                  <a:lnTo>
                    <a:pt x="2784" y="499"/>
                  </a:lnTo>
                  <a:lnTo>
                    <a:pt x="2780" y="508"/>
                  </a:lnTo>
                  <a:lnTo>
                    <a:pt x="2772" y="499"/>
                  </a:lnTo>
                  <a:lnTo>
                    <a:pt x="2768" y="504"/>
                  </a:lnTo>
                  <a:lnTo>
                    <a:pt x="2753" y="557"/>
                  </a:lnTo>
                  <a:lnTo>
                    <a:pt x="2744" y="566"/>
                  </a:lnTo>
                  <a:lnTo>
                    <a:pt x="2740" y="550"/>
                  </a:lnTo>
                  <a:lnTo>
                    <a:pt x="2731" y="551"/>
                  </a:lnTo>
                  <a:lnTo>
                    <a:pt x="2714" y="499"/>
                  </a:lnTo>
                  <a:lnTo>
                    <a:pt x="2703" y="518"/>
                  </a:lnTo>
                  <a:lnTo>
                    <a:pt x="2686" y="508"/>
                  </a:lnTo>
                  <a:lnTo>
                    <a:pt x="2673" y="526"/>
                  </a:lnTo>
                  <a:lnTo>
                    <a:pt x="2660" y="521"/>
                  </a:lnTo>
                  <a:lnTo>
                    <a:pt x="2645" y="634"/>
                  </a:lnTo>
                  <a:lnTo>
                    <a:pt x="2651" y="656"/>
                  </a:lnTo>
                  <a:lnTo>
                    <a:pt x="2667" y="650"/>
                  </a:lnTo>
                  <a:lnTo>
                    <a:pt x="2679" y="664"/>
                  </a:lnTo>
                  <a:lnTo>
                    <a:pt x="2643" y="668"/>
                  </a:lnTo>
                  <a:lnTo>
                    <a:pt x="2636" y="687"/>
                  </a:lnTo>
                  <a:lnTo>
                    <a:pt x="2629" y="681"/>
                  </a:lnTo>
                  <a:lnTo>
                    <a:pt x="2608" y="695"/>
                  </a:lnTo>
                  <a:lnTo>
                    <a:pt x="2599" y="687"/>
                  </a:lnTo>
                  <a:lnTo>
                    <a:pt x="2621" y="674"/>
                  </a:lnTo>
                  <a:lnTo>
                    <a:pt x="2593" y="664"/>
                  </a:lnTo>
                  <a:lnTo>
                    <a:pt x="2584" y="664"/>
                  </a:lnTo>
                  <a:lnTo>
                    <a:pt x="2584" y="674"/>
                  </a:lnTo>
                  <a:lnTo>
                    <a:pt x="2551" y="664"/>
                  </a:lnTo>
                  <a:lnTo>
                    <a:pt x="2543" y="674"/>
                  </a:lnTo>
                  <a:lnTo>
                    <a:pt x="2543" y="687"/>
                  </a:lnTo>
                  <a:lnTo>
                    <a:pt x="2541" y="692"/>
                  </a:lnTo>
                  <a:lnTo>
                    <a:pt x="2529" y="687"/>
                  </a:lnTo>
                  <a:lnTo>
                    <a:pt x="2520" y="695"/>
                  </a:lnTo>
                  <a:lnTo>
                    <a:pt x="2494" y="692"/>
                  </a:lnTo>
                  <a:lnTo>
                    <a:pt x="2491" y="704"/>
                  </a:lnTo>
                  <a:lnTo>
                    <a:pt x="2482" y="695"/>
                  </a:lnTo>
                  <a:lnTo>
                    <a:pt x="2424" y="710"/>
                  </a:lnTo>
                  <a:lnTo>
                    <a:pt x="2378" y="846"/>
                  </a:lnTo>
                  <a:lnTo>
                    <a:pt x="2378" y="855"/>
                  </a:lnTo>
                  <a:lnTo>
                    <a:pt x="2388" y="861"/>
                  </a:lnTo>
                  <a:lnTo>
                    <a:pt x="2374" y="865"/>
                  </a:lnTo>
                  <a:lnTo>
                    <a:pt x="2347" y="947"/>
                  </a:lnTo>
                  <a:lnTo>
                    <a:pt x="2366" y="948"/>
                  </a:lnTo>
                  <a:lnTo>
                    <a:pt x="2388" y="947"/>
                  </a:lnTo>
                  <a:lnTo>
                    <a:pt x="2396" y="982"/>
                  </a:lnTo>
                  <a:lnTo>
                    <a:pt x="2405" y="972"/>
                  </a:lnTo>
                  <a:lnTo>
                    <a:pt x="2400" y="963"/>
                  </a:lnTo>
                  <a:lnTo>
                    <a:pt x="2411" y="956"/>
                  </a:lnTo>
                  <a:lnTo>
                    <a:pt x="2414" y="985"/>
                  </a:lnTo>
                  <a:lnTo>
                    <a:pt x="2433" y="968"/>
                  </a:lnTo>
                  <a:lnTo>
                    <a:pt x="2436" y="985"/>
                  </a:lnTo>
                  <a:lnTo>
                    <a:pt x="2440" y="972"/>
                  </a:lnTo>
                  <a:lnTo>
                    <a:pt x="2433" y="948"/>
                  </a:lnTo>
                  <a:lnTo>
                    <a:pt x="2457" y="947"/>
                  </a:lnTo>
                  <a:lnTo>
                    <a:pt x="2507" y="985"/>
                  </a:lnTo>
                  <a:lnTo>
                    <a:pt x="2507" y="994"/>
                  </a:lnTo>
                  <a:lnTo>
                    <a:pt x="2498" y="994"/>
                  </a:lnTo>
                  <a:lnTo>
                    <a:pt x="2526" y="1030"/>
                  </a:lnTo>
                  <a:lnTo>
                    <a:pt x="2520" y="1062"/>
                  </a:lnTo>
                  <a:lnTo>
                    <a:pt x="2551" y="1187"/>
                  </a:lnTo>
                  <a:lnTo>
                    <a:pt x="2535" y="1239"/>
                  </a:lnTo>
                  <a:lnTo>
                    <a:pt x="2535" y="1283"/>
                  </a:lnTo>
                  <a:lnTo>
                    <a:pt x="2504" y="1375"/>
                  </a:lnTo>
                  <a:lnTo>
                    <a:pt x="2476" y="1405"/>
                  </a:lnTo>
                  <a:lnTo>
                    <a:pt x="2457" y="1411"/>
                  </a:lnTo>
                  <a:lnTo>
                    <a:pt x="2440" y="1405"/>
                  </a:lnTo>
                  <a:lnTo>
                    <a:pt x="2436" y="1397"/>
                  </a:lnTo>
                  <a:lnTo>
                    <a:pt x="2424" y="1397"/>
                  </a:lnTo>
                  <a:lnTo>
                    <a:pt x="2405" y="1433"/>
                  </a:lnTo>
                  <a:lnTo>
                    <a:pt x="2405" y="1427"/>
                  </a:lnTo>
                  <a:lnTo>
                    <a:pt x="2405" y="1418"/>
                  </a:lnTo>
                  <a:lnTo>
                    <a:pt x="2411" y="1390"/>
                  </a:lnTo>
                  <a:lnTo>
                    <a:pt x="2391" y="1338"/>
                  </a:lnTo>
                  <a:lnTo>
                    <a:pt x="2405" y="1319"/>
                  </a:lnTo>
                  <a:lnTo>
                    <a:pt x="2433" y="1331"/>
                  </a:lnTo>
                  <a:lnTo>
                    <a:pt x="2433" y="1252"/>
                  </a:lnTo>
                  <a:lnTo>
                    <a:pt x="2436" y="1245"/>
                  </a:lnTo>
                  <a:lnTo>
                    <a:pt x="2436" y="1221"/>
                  </a:lnTo>
                  <a:lnTo>
                    <a:pt x="2436" y="1200"/>
                  </a:lnTo>
                  <a:lnTo>
                    <a:pt x="2420" y="1209"/>
                  </a:lnTo>
                  <a:lnTo>
                    <a:pt x="2396" y="1217"/>
                  </a:lnTo>
                  <a:lnTo>
                    <a:pt x="2388" y="1230"/>
                  </a:lnTo>
                  <a:lnTo>
                    <a:pt x="2366" y="1236"/>
                  </a:lnTo>
                  <a:lnTo>
                    <a:pt x="2354" y="1236"/>
                  </a:lnTo>
                  <a:lnTo>
                    <a:pt x="2334" y="1193"/>
                  </a:lnTo>
                  <a:lnTo>
                    <a:pt x="2297" y="1174"/>
                  </a:lnTo>
                  <a:lnTo>
                    <a:pt x="2283" y="1174"/>
                  </a:lnTo>
                  <a:lnTo>
                    <a:pt x="2261" y="1174"/>
                  </a:lnTo>
                  <a:lnTo>
                    <a:pt x="2254" y="1163"/>
                  </a:lnTo>
                  <a:lnTo>
                    <a:pt x="2245" y="1151"/>
                  </a:lnTo>
                  <a:lnTo>
                    <a:pt x="2231" y="1123"/>
                  </a:lnTo>
                  <a:lnTo>
                    <a:pt x="2214" y="1107"/>
                  </a:lnTo>
                  <a:lnTo>
                    <a:pt x="2174" y="1049"/>
                  </a:lnTo>
                  <a:lnTo>
                    <a:pt x="2165" y="1042"/>
                  </a:lnTo>
                  <a:lnTo>
                    <a:pt x="2151" y="1040"/>
                  </a:lnTo>
                  <a:lnTo>
                    <a:pt x="2123" y="1034"/>
                  </a:lnTo>
                  <a:lnTo>
                    <a:pt x="2110" y="1030"/>
                  </a:lnTo>
                  <a:lnTo>
                    <a:pt x="2100" y="1034"/>
                  </a:lnTo>
                  <a:lnTo>
                    <a:pt x="2057" y="1051"/>
                  </a:lnTo>
                  <a:lnTo>
                    <a:pt x="2049" y="1074"/>
                  </a:lnTo>
                  <a:lnTo>
                    <a:pt x="2057" y="1074"/>
                  </a:lnTo>
                  <a:lnTo>
                    <a:pt x="2065" y="1085"/>
                  </a:lnTo>
                  <a:lnTo>
                    <a:pt x="2071" y="1094"/>
                  </a:lnTo>
                  <a:lnTo>
                    <a:pt x="2062" y="1136"/>
                  </a:lnTo>
                  <a:lnTo>
                    <a:pt x="2057" y="1163"/>
                  </a:lnTo>
                  <a:lnTo>
                    <a:pt x="2065" y="1178"/>
                  </a:lnTo>
                  <a:lnTo>
                    <a:pt x="2043" y="1200"/>
                  </a:lnTo>
                  <a:lnTo>
                    <a:pt x="2027" y="1194"/>
                  </a:lnTo>
                  <a:lnTo>
                    <a:pt x="2015" y="1194"/>
                  </a:lnTo>
                  <a:lnTo>
                    <a:pt x="1990" y="1194"/>
                  </a:lnTo>
                  <a:lnTo>
                    <a:pt x="1950" y="1182"/>
                  </a:lnTo>
                  <a:lnTo>
                    <a:pt x="1935" y="1214"/>
                  </a:lnTo>
                  <a:lnTo>
                    <a:pt x="1888" y="1230"/>
                  </a:lnTo>
                  <a:lnTo>
                    <a:pt x="1855" y="1230"/>
                  </a:lnTo>
                  <a:lnTo>
                    <a:pt x="1842" y="1230"/>
                  </a:lnTo>
                  <a:lnTo>
                    <a:pt x="1825" y="1221"/>
                  </a:lnTo>
                  <a:lnTo>
                    <a:pt x="1818" y="1214"/>
                  </a:lnTo>
                  <a:lnTo>
                    <a:pt x="1781" y="1200"/>
                  </a:lnTo>
                  <a:lnTo>
                    <a:pt x="1762" y="1194"/>
                  </a:lnTo>
                  <a:lnTo>
                    <a:pt x="1723" y="1209"/>
                  </a:lnTo>
                  <a:lnTo>
                    <a:pt x="1701" y="1209"/>
                  </a:lnTo>
                  <a:lnTo>
                    <a:pt x="1667" y="1174"/>
                  </a:lnTo>
                  <a:lnTo>
                    <a:pt x="1599" y="1156"/>
                  </a:lnTo>
                  <a:lnTo>
                    <a:pt x="1599" y="1163"/>
                  </a:lnTo>
                  <a:lnTo>
                    <a:pt x="1587" y="1178"/>
                  </a:lnTo>
                  <a:lnTo>
                    <a:pt x="1584" y="1182"/>
                  </a:lnTo>
                  <a:lnTo>
                    <a:pt x="1591" y="1203"/>
                  </a:lnTo>
                  <a:lnTo>
                    <a:pt x="1599" y="1217"/>
                  </a:lnTo>
                  <a:lnTo>
                    <a:pt x="1608" y="1230"/>
                  </a:lnTo>
                  <a:lnTo>
                    <a:pt x="1565" y="1236"/>
                  </a:lnTo>
                  <a:lnTo>
                    <a:pt x="1535" y="1236"/>
                  </a:lnTo>
                  <a:lnTo>
                    <a:pt x="1516" y="1230"/>
                  </a:lnTo>
                  <a:lnTo>
                    <a:pt x="1513" y="1217"/>
                  </a:lnTo>
                  <a:lnTo>
                    <a:pt x="1486" y="1221"/>
                  </a:lnTo>
                  <a:lnTo>
                    <a:pt x="1477" y="1214"/>
                  </a:lnTo>
                  <a:lnTo>
                    <a:pt x="1450" y="1217"/>
                  </a:lnTo>
                  <a:lnTo>
                    <a:pt x="1436" y="1225"/>
                  </a:lnTo>
                  <a:lnTo>
                    <a:pt x="1431" y="1230"/>
                  </a:lnTo>
                  <a:lnTo>
                    <a:pt x="1419" y="1245"/>
                  </a:lnTo>
                  <a:lnTo>
                    <a:pt x="1419" y="1252"/>
                  </a:lnTo>
                  <a:lnTo>
                    <a:pt x="1388" y="1267"/>
                  </a:lnTo>
                  <a:lnTo>
                    <a:pt x="1384" y="1276"/>
                  </a:lnTo>
                  <a:lnTo>
                    <a:pt x="1369" y="1280"/>
                  </a:lnTo>
                  <a:lnTo>
                    <a:pt x="1330" y="1273"/>
                  </a:lnTo>
                  <a:lnTo>
                    <a:pt x="1289" y="1252"/>
                  </a:lnTo>
                  <a:lnTo>
                    <a:pt x="1225" y="1245"/>
                  </a:lnTo>
                  <a:lnTo>
                    <a:pt x="1178" y="1194"/>
                  </a:lnTo>
                  <a:lnTo>
                    <a:pt x="1101" y="1145"/>
                  </a:lnTo>
                  <a:lnTo>
                    <a:pt x="1030" y="1156"/>
                  </a:lnTo>
                  <a:lnTo>
                    <a:pt x="982" y="1116"/>
                  </a:lnTo>
                  <a:lnTo>
                    <a:pt x="918" y="1132"/>
                  </a:lnTo>
                  <a:lnTo>
                    <a:pt x="852" y="1128"/>
                  </a:lnTo>
                  <a:lnTo>
                    <a:pt x="754" y="1145"/>
                  </a:lnTo>
                  <a:lnTo>
                    <a:pt x="736" y="1236"/>
                  </a:lnTo>
                  <a:lnTo>
                    <a:pt x="754" y="1276"/>
                  </a:lnTo>
                  <a:lnTo>
                    <a:pt x="606" y="1258"/>
                  </a:lnTo>
                  <a:lnTo>
                    <a:pt x="551" y="1245"/>
                  </a:lnTo>
                  <a:lnTo>
                    <a:pt x="504" y="1252"/>
                  </a:lnTo>
                  <a:lnTo>
                    <a:pt x="477" y="1334"/>
                  </a:lnTo>
                  <a:lnTo>
                    <a:pt x="499" y="1334"/>
                  </a:lnTo>
                  <a:lnTo>
                    <a:pt x="527" y="1411"/>
                  </a:lnTo>
                  <a:lnTo>
                    <a:pt x="548" y="1411"/>
                  </a:lnTo>
                  <a:lnTo>
                    <a:pt x="529" y="1427"/>
                  </a:lnTo>
                  <a:lnTo>
                    <a:pt x="508" y="1433"/>
                  </a:lnTo>
                  <a:lnTo>
                    <a:pt x="493" y="1467"/>
                  </a:lnTo>
                  <a:lnTo>
                    <a:pt x="508" y="1467"/>
                  </a:lnTo>
                  <a:lnTo>
                    <a:pt x="499" y="1471"/>
                  </a:lnTo>
                  <a:lnTo>
                    <a:pt x="512" y="1483"/>
                  </a:lnTo>
                  <a:lnTo>
                    <a:pt x="518" y="1491"/>
                  </a:lnTo>
                  <a:lnTo>
                    <a:pt x="518" y="1513"/>
                  </a:lnTo>
                  <a:lnTo>
                    <a:pt x="529" y="1529"/>
                  </a:lnTo>
                  <a:lnTo>
                    <a:pt x="551" y="1557"/>
                  </a:lnTo>
                  <a:lnTo>
                    <a:pt x="518" y="1562"/>
                  </a:lnTo>
                  <a:lnTo>
                    <a:pt x="499" y="1543"/>
                  </a:lnTo>
                  <a:lnTo>
                    <a:pt x="434" y="1506"/>
                  </a:lnTo>
                  <a:lnTo>
                    <a:pt x="352" y="1506"/>
                  </a:lnTo>
                  <a:lnTo>
                    <a:pt x="332" y="1491"/>
                  </a:lnTo>
                  <a:lnTo>
                    <a:pt x="312" y="1476"/>
                  </a:lnTo>
                  <a:lnTo>
                    <a:pt x="281" y="1457"/>
                  </a:lnTo>
                  <a:lnTo>
                    <a:pt x="281" y="1449"/>
                  </a:lnTo>
                  <a:lnTo>
                    <a:pt x="312" y="1411"/>
                  </a:lnTo>
                  <a:lnTo>
                    <a:pt x="324" y="1411"/>
                  </a:lnTo>
                  <a:lnTo>
                    <a:pt x="332" y="1390"/>
                  </a:lnTo>
                  <a:lnTo>
                    <a:pt x="320" y="1381"/>
                  </a:lnTo>
                  <a:lnTo>
                    <a:pt x="296" y="1397"/>
                  </a:lnTo>
                  <a:lnTo>
                    <a:pt x="290" y="1381"/>
                  </a:lnTo>
                  <a:lnTo>
                    <a:pt x="341" y="1366"/>
                  </a:lnTo>
                  <a:lnTo>
                    <a:pt x="324" y="1319"/>
                  </a:lnTo>
                  <a:lnTo>
                    <a:pt x="290" y="1319"/>
                  </a:lnTo>
                  <a:lnTo>
                    <a:pt x="250" y="1288"/>
                  </a:lnTo>
                  <a:lnTo>
                    <a:pt x="195" y="1283"/>
                  </a:lnTo>
                  <a:lnTo>
                    <a:pt x="145" y="1273"/>
                  </a:lnTo>
                  <a:lnTo>
                    <a:pt x="151" y="1245"/>
                  </a:lnTo>
                  <a:lnTo>
                    <a:pt x="138" y="1217"/>
                  </a:lnTo>
                  <a:lnTo>
                    <a:pt x="145" y="1214"/>
                  </a:lnTo>
                  <a:lnTo>
                    <a:pt x="164" y="1221"/>
                  </a:lnTo>
                  <a:lnTo>
                    <a:pt x="157" y="1193"/>
                  </a:lnTo>
                  <a:lnTo>
                    <a:pt x="138" y="1174"/>
                  </a:lnTo>
                  <a:lnTo>
                    <a:pt x="120" y="1123"/>
                  </a:lnTo>
                  <a:lnTo>
                    <a:pt x="62" y="1116"/>
                  </a:lnTo>
                  <a:lnTo>
                    <a:pt x="71" y="1074"/>
                  </a:lnTo>
                  <a:lnTo>
                    <a:pt x="52" y="1051"/>
                  </a:lnTo>
                  <a:lnTo>
                    <a:pt x="35" y="1049"/>
                  </a:lnTo>
                  <a:lnTo>
                    <a:pt x="20" y="1027"/>
                  </a:lnTo>
                  <a:lnTo>
                    <a:pt x="20" y="1013"/>
                  </a:lnTo>
                  <a:lnTo>
                    <a:pt x="13" y="994"/>
                  </a:lnTo>
                  <a:lnTo>
                    <a:pt x="19" y="991"/>
                  </a:lnTo>
                  <a:lnTo>
                    <a:pt x="31" y="991"/>
                  </a:lnTo>
                  <a:lnTo>
                    <a:pt x="31" y="982"/>
                  </a:lnTo>
                  <a:lnTo>
                    <a:pt x="52" y="972"/>
                  </a:lnTo>
                  <a:lnTo>
                    <a:pt x="77" y="976"/>
                  </a:lnTo>
                  <a:lnTo>
                    <a:pt x="66" y="963"/>
                  </a:lnTo>
                  <a:lnTo>
                    <a:pt x="49" y="963"/>
                  </a:lnTo>
                  <a:lnTo>
                    <a:pt x="40" y="941"/>
                  </a:lnTo>
                  <a:lnTo>
                    <a:pt x="26" y="948"/>
                  </a:lnTo>
                  <a:lnTo>
                    <a:pt x="71" y="896"/>
                  </a:lnTo>
                  <a:lnTo>
                    <a:pt x="98" y="852"/>
                  </a:lnTo>
                  <a:lnTo>
                    <a:pt x="86" y="842"/>
                  </a:lnTo>
                  <a:lnTo>
                    <a:pt x="77" y="839"/>
                  </a:lnTo>
                  <a:lnTo>
                    <a:pt x="58" y="824"/>
                  </a:lnTo>
                  <a:lnTo>
                    <a:pt x="62" y="803"/>
                  </a:lnTo>
                  <a:lnTo>
                    <a:pt x="52" y="797"/>
                  </a:lnTo>
                  <a:lnTo>
                    <a:pt x="52" y="788"/>
                  </a:lnTo>
                  <a:lnTo>
                    <a:pt x="52" y="779"/>
                  </a:lnTo>
                  <a:lnTo>
                    <a:pt x="43" y="779"/>
                  </a:lnTo>
                  <a:lnTo>
                    <a:pt x="43" y="773"/>
                  </a:lnTo>
                  <a:lnTo>
                    <a:pt x="43" y="767"/>
                  </a:lnTo>
                  <a:lnTo>
                    <a:pt x="49" y="739"/>
                  </a:lnTo>
                  <a:lnTo>
                    <a:pt x="20" y="692"/>
                  </a:lnTo>
                  <a:lnTo>
                    <a:pt x="31" y="668"/>
                  </a:lnTo>
                  <a:lnTo>
                    <a:pt x="20" y="659"/>
                  </a:lnTo>
                  <a:lnTo>
                    <a:pt x="9" y="650"/>
                  </a:lnTo>
                  <a:lnTo>
                    <a:pt x="4" y="637"/>
                  </a:lnTo>
                  <a:lnTo>
                    <a:pt x="0" y="628"/>
                  </a:lnTo>
                  <a:lnTo>
                    <a:pt x="20" y="60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2" name="Freeform 70"/>
            <p:cNvSpPr>
              <a:spLocks noChangeAspect="1"/>
            </p:cNvSpPr>
            <p:nvPr/>
          </p:nvSpPr>
          <p:spPr bwMode="auto">
            <a:xfrm>
              <a:off x="5187131" y="3839864"/>
              <a:ext cx="114300" cy="90488"/>
            </a:xfrm>
            <a:custGeom>
              <a:avLst/>
              <a:gdLst>
                <a:gd name="T0" fmla="*/ 2147483647 w 125"/>
                <a:gd name="T1" fmla="*/ 0 h 96"/>
                <a:gd name="T2" fmla="*/ 2147483647 w 125"/>
                <a:gd name="T3" fmla="*/ 0 h 96"/>
                <a:gd name="T4" fmla="*/ 2147483647 w 125"/>
                <a:gd name="T5" fmla="*/ 2147483647 h 96"/>
                <a:gd name="T6" fmla="*/ 2147483647 w 125"/>
                <a:gd name="T7" fmla="*/ 2147483647 h 96"/>
                <a:gd name="T8" fmla="*/ 2147483647 w 125"/>
                <a:gd name="T9" fmla="*/ 2147483647 h 96"/>
                <a:gd name="T10" fmla="*/ 2147483647 w 125"/>
                <a:gd name="T11" fmla="*/ 2147483647 h 96"/>
                <a:gd name="T12" fmla="*/ 2147483647 w 125"/>
                <a:gd name="T13" fmla="*/ 2147483647 h 96"/>
                <a:gd name="T14" fmla="*/ 2147483647 w 125"/>
                <a:gd name="T15" fmla="*/ 2147483647 h 96"/>
                <a:gd name="T16" fmla="*/ 2147483647 w 125"/>
                <a:gd name="T17" fmla="*/ 2147483647 h 96"/>
                <a:gd name="T18" fmla="*/ 2147483647 w 125"/>
                <a:gd name="T19" fmla="*/ 2147483647 h 96"/>
                <a:gd name="T20" fmla="*/ 2147483647 w 125"/>
                <a:gd name="T21" fmla="*/ 2147483647 h 96"/>
                <a:gd name="T22" fmla="*/ 2147483647 w 125"/>
                <a:gd name="T23" fmla="*/ 2147483647 h 96"/>
                <a:gd name="T24" fmla="*/ 2147483647 w 125"/>
                <a:gd name="T25" fmla="*/ 2147483647 h 96"/>
                <a:gd name="T26" fmla="*/ 2147483647 w 125"/>
                <a:gd name="T27" fmla="*/ 2147483647 h 96"/>
                <a:gd name="T28" fmla="*/ 2147483647 w 125"/>
                <a:gd name="T29" fmla="*/ 2147483647 h 96"/>
                <a:gd name="T30" fmla="*/ 2147483647 w 125"/>
                <a:gd name="T31" fmla="*/ 2147483647 h 96"/>
                <a:gd name="T32" fmla="*/ 2147483647 w 125"/>
                <a:gd name="T33" fmla="*/ 2147483647 h 96"/>
                <a:gd name="T34" fmla="*/ 2147483647 w 125"/>
                <a:gd name="T35" fmla="*/ 2147483647 h 96"/>
                <a:gd name="T36" fmla="*/ 2147483647 w 125"/>
                <a:gd name="T37" fmla="*/ 2147483647 h 96"/>
                <a:gd name="T38" fmla="*/ 2147483647 w 125"/>
                <a:gd name="T39" fmla="*/ 2147483647 h 96"/>
                <a:gd name="T40" fmla="*/ 2147483647 w 125"/>
                <a:gd name="T41" fmla="*/ 2147483647 h 96"/>
                <a:gd name="T42" fmla="*/ 2147483647 w 125"/>
                <a:gd name="T43" fmla="*/ 2147483647 h 96"/>
                <a:gd name="T44" fmla="*/ 2147483647 w 125"/>
                <a:gd name="T45" fmla="*/ 2147483647 h 96"/>
                <a:gd name="T46" fmla="*/ 0 w 125"/>
                <a:gd name="T47" fmla="*/ 2147483647 h 96"/>
                <a:gd name="T48" fmla="*/ 2147483647 w 125"/>
                <a:gd name="T49" fmla="*/ 2147483647 h 96"/>
                <a:gd name="T50" fmla="*/ 2147483647 w 125"/>
                <a:gd name="T51" fmla="*/ 2147483647 h 96"/>
                <a:gd name="T52" fmla="*/ 2147483647 w 125"/>
                <a:gd name="T53" fmla="*/ 2147483647 h 96"/>
                <a:gd name="T54" fmla="*/ 2147483647 w 125"/>
                <a:gd name="T55" fmla="*/ 2147483647 h 96"/>
                <a:gd name="T56" fmla="*/ 2147483647 w 125"/>
                <a:gd name="T57" fmla="*/ 2147483647 h 96"/>
                <a:gd name="T58" fmla="*/ 2147483647 w 125"/>
                <a:gd name="T59" fmla="*/ 2147483647 h 96"/>
                <a:gd name="T60" fmla="*/ 2147483647 w 125"/>
                <a:gd name="T61" fmla="*/ 0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5" h="96">
                  <a:moveTo>
                    <a:pt x="71" y="0"/>
                  </a:moveTo>
                  <a:lnTo>
                    <a:pt x="74" y="0"/>
                  </a:lnTo>
                  <a:lnTo>
                    <a:pt x="88" y="7"/>
                  </a:lnTo>
                  <a:lnTo>
                    <a:pt x="107" y="13"/>
                  </a:lnTo>
                  <a:lnTo>
                    <a:pt x="110" y="7"/>
                  </a:lnTo>
                  <a:lnTo>
                    <a:pt x="116" y="3"/>
                  </a:lnTo>
                  <a:lnTo>
                    <a:pt x="117" y="16"/>
                  </a:lnTo>
                  <a:lnTo>
                    <a:pt x="125" y="34"/>
                  </a:lnTo>
                  <a:lnTo>
                    <a:pt x="116" y="34"/>
                  </a:lnTo>
                  <a:lnTo>
                    <a:pt x="88" y="34"/>
                  </a:lnTo>
                  <a:lnTo>
                    <a:pt x="59" y="34"/>
                  </a:lnTo>
                  <a:lnTo>
                    <a:pt x="71" y="61"/>
                  </a:lnTo>
                  <a:lnTo>
                    <a:pt x="94" y="81"/>
                  </a:lnTo>
                  <a:lnTo>
                    <a:pt x="94" y="96"/>
                  </a:lnTo>
                  <a:lnTo>
                    <a:pt x="79" y="81"/>
                  </a:lnTo>
                  <a:lnTo>
                    <a:pt x="67" y="80"/>
                  </a:lnTo>
                  <a:lnTo>
                    <a:pt x="58" y="81"/>
                  </a:lnTo>
                  <a:lnTo>
                    <a:pt x="36" y="61"/>
                  </a:lnTo>
                  <a:lnTo>
                    <a:pt x="49" y="58"/>
                  </a:lnTo>
                  <a:lnTo>
                    <a:pt x="31" y="43"/>
                  </a:lnTo>
                  <a:lnTo>
                    <a:pt x="31" y="34"/>
                  </a:lnTo>
                  <a:lnTo>
                    <a:pt x="15" y="24"/>
                  </a:lnTo>
                  <a:lnTo>
                    <a:pt x="9" y="38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14" y="22"/>
                  </a:lnTo>
                  <a:lnTo>
                    <a:pt x="15" y="16"/>
                  </a:lnTo>
                  <a:lnTo>
                    <a:pt x="31" y="13"/>
                  </a:lnTo>
                  <a:lnTo>
                    <a:pt x="49" y="16"/>
                  </a:lnTo>
                  <a:lnTo>
                    <a:pt x="58" y="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3" name="Freeform 71"/>
            <p:cNvSpPr>
              <a:spLocks noChangeAspect="1"/>
            </p:cNvSpPr>
            <p:nvPr/>
          </p:nvSpPr>
          <p:spPr bwMode="auto">
            <a:xfrm>
              <a:off x="5242693" y="3871614"/>
              <a:ext cx="71438" cy="66675"/>
            </a:xfrm>
            <a:custGeom>
              <a:avLst/>
              <a:gdLst>
                <a:gd name="T0" fmla="*/ 2147483647 w 77"/>
                <a:gd name="T1" fmla="*/ 2147483647 h 73"/>
                <a:gd name="T2" fmla="*/ 2147483647 w 77"/>
                <a:gd name="T3" fmla="*/ 2147483647 h 73"/>
                <a:gd name="T4" fmla="*/ 2147483647 w 77"/>
                <a:gd name="T5" fmla="*/ 2147483647 h 73"/>
                <a:gd name="T6" fmla="*/ 2147483647 w 77"/>
                <a:gd name="T7" fmla="*/ 2147483647 h 73"/>
                <a:gd name="T8" fmla="*/ 2147483647 w 77"/>
                <a:gd name="T9" fmla="*/ 2147483647 h 73"/>
                <a:gd name="T10" fmla="*/ 2147483647 w 77"/>
                <a:gd name="T11" fmla="*/ 2147483647 h 73"/>
                <a:gd name="T12" fmla="*/ 2147483647 w 77"/>
                <a:gd name="T13" fmla="*/ 2147483647 h 73"/>
                <a:gd name="T14" fmla="*/ 0 w 77"/>
                <a:gd name="T15" fmla="*/ 0 h 73"/>
                <a:gd name="T16" fmla="*/ 2147483647 w 77"/>
                <a:gd name="T17" fmla="*/ 0 h 73"/>
                <a:gd name="T18" fmla="*/ 2147483647 w 77"/>
                <a:gd name="T19" fmla="*/ 0 h 73"/>
                <a:gd name="T20" fmla="*/ 2147483647 w 77"/>
                <a:gd name="T21" fmla="*/ 0 h 73"/>
                <a:gd name="T22" fmla="*/ 2147483647 w 77"/>
                <a:gd name="T23" fmla="*/ 0 h 73"/>
                <a:gd name="T24" fmla="*/ 2147483647 w 77"/>
                <a:gd name="T25" fmla="*/ 2147483647 h 73"/>
                <a:gd name="T26" fmla="*/ 2147483647 w 77"/>
                <a:gd name="T27" fmla="*/ 2147483647 h 73"/>
                <a:gd name="T28" fmla="*/ 2147483647 w 77"/>
                <a:gd name="T29" fmla="*/ 2147483647 h 73"/>
                <a:gd name="T30" fmla="*/ 2147483647 w 77"/>
                <a:gd name="T31" fmla="*/ 2147483647 h 73"/>
                <a:gd name="T32" fmla="*/ 2147483647 w 77"/>
                <a:gd name="T33" fmla="*/ 2147483647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3">
                  <a:moveTo>
                    <a:pt x="56" y="73"/>
                  </a:moveTo>
                  <a:lnTo>
                    <a:pt x="41" y="68"/>
                  </a:lnTo>
                  <a:lnTo>
                    <a:pt x="22" y="61"/>
                  </a:lnTo>
                  <a:lnTo>
                    <a:pt x="22" y="59"/>
                  </a:lnTo>
                  <a:lnTo>
                    <a:pt x="33" y="61"/>
                  </a:lnTo>
                  <a:lnTo>
                    <a:pt x="33" y="47"/>
                  </a:lnTo>
                  <a:lnTo>
                    <a:pt x="12" y="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73" y="16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64" y="59"/>
                  </a:lnTo>
                  <a:lnTo>
                    <a:pt x="56" y="7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4" name="Freeform 74"/>
            <p:cNvSpPr>
              <a:spLocks noChangeAspect="1"/>
            </p:cNvSpPr>
            <p:nvPr/>
          </p:nvSpPr>
          <p:spPr bwMode="auto">
            <a:xfrm>
              <a:off x="5295081" y="3912889"/>
              <a:ext cx="46037" cy="42863"/>
            </a:xfrm>
            <a:custGeom>
              <a:avLst/>
              <a:gdLst>
                <a:gd name="T0" fmla="*/ 2147483647 w 49"/>
                <a:gd name="T1" fmla="*/ 2147483647 h 46"/>
                <a:gd name="T2" fmla="*/ 2147483647 w 49"/>
                <a:gd name="T3" fmla="*/ 2147483647 h 46"/>
                <a:gd name="T4" fmla="*/ 2147483647 w 49"/>
                <a:gd name="T5" fmla="*/ 2147483647 h 46"/>
                <a:gd name="T6" fmla="*/ 0 w 49"/>
                <a:gd name="T7" fmla="*/ 2147483647 h 46"/>
                <a:gd name="T8" fmla="*/ 2147483647 w 49"/>
                <a:gd name="T9" fmla="*/ 2147483647 h 46"/>
                <a:gd name="T10" fmla="*/ 2147483647 w 49"/>
                <a:gd name="T11" fmla="*/ 2147483647 h 46"/>
                <a:gd name="T12" fmla="*/ 2147483647 w 49"/>
                <a:gd name="T13" fmla="*/ 0 h 46"/>
                <a:gd name="T14" fmla="*/ 2147483647 w 49"/>
                <a:gd name="T15" fmla="*/ 2147483647 h 46"/>
                <a:gd name="T16" fmla="*/ 2147483647 w 49"/>
                <a:gd name="T17" fmla="*/ 2147483647 h 46"/>
                <a:gd name="T18" fmla="*/ 2147483647 w 49"/>
                <a:gd name="T19" fmla="*/ 2147483647 h 46"/>
                <a:gd name="T20" fmla="*/ 2147483647 w 49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46">
                  <a:moveTo>
                    <a:pt x="31" y="24"/>
                  </a:moveTo>
                  <a:lnTo>
                    <a:pt x="22" y="32"/>
                  </a:lnTo>
                  <a:lnTo>
                    <a:pt x="14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8" y="15"/>
                  </a:lnTo>
                  <a:lnTo>
                    <a:pt x="22" y="0"/>
                  </a:lnTo>
                  <a:lnTo>
                    <a:pt x="36" y="3"/>
                  </a:lnTo>
                  <a:lnTo>
                    <a:pt x="49" y="17"/>
                  </a:lnTo>
                  <a:lnTo>
                    <a:pt x="43" y="24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5" name="Freeform 75"/>
            <p:cNvSpPr>
              <a:spLocks noChangeAspect="1"/>
            </p:cNvSpPr>
            <p:nvPr/>
          </p:nvSpPr>
          <p:spPr bwMode="auto">
            <a:xfrm>
              <a:off x="5322068" y="3927177"/>
              <a:ext cx="41275" cy="31750"/>
            </a:xfrm>
            <a:custGeom>
              <a:avLst/>
              <a:gdLst>
                <a:gd name="T0" fmla="*/ 2147483647 w 44"/>
                <a:gd name="T1" fmla="*/ 2147483647 h 36"/>
                <a:gd name="T2" fmla="*/ 2147483647 w 44"/>
                <a:gd name="T3" fmla="*/ 2147483647 h 36"/>
                <a:gd name="T4" fmla="*/ 2147483647 w 44"/>
                <a:gd name="T5" fmla="*/ 2147483647 h 36"/>
                <a:gd name="T6" fmla="*/ 2147483647 w 44"/>
                <a:gd name="T7" fmla="*/ 2147483647 h 36"/>
                <a:gd name="T8" fmla="*/ 0 w 44"/>
                <a:gd name="T9" fmla="*/ 2147483647 h 36"/>
                <a:gd name="T10" fmla="*/ 2147483647 w 44"/>
                <a:gd name="T11" fmla="*/ 2147483647 h 36"/>
                <a:gd name="T12" fmla="*/ 2147483647 w 44"/>
                <a:gd name="T13" fmla="*/ 2147483647 h 36"/>
                <a:gd name="T14" fmla="*/ 2147483647 w 44"/>
                <a:gd name="T15" fmla="*/ 0 h 36"/>
                <a:gd name="T16" fmla="*/ 2147483647 w 44"/>
                <a:gd name="T17" fmla="*/ 0 h 36"/>
                <a:gd name="T18" fmla="*/ 2147483647 w 44"/>
                <a:gd name="T19" fmla="*/ 2147483647 h 36"/>
                <a:gd name="T20" fmla="*/ 2147483647 w 44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36">
                  <a:moveTo>
                    <a:pt x="35" y="21"/>
                  </a:moveTo>
                  <a:lnTo>
                    <a:pt x="19" y="36"/>
                  </a:lnTo>
                  <a:lnTo>
                    <a:pt x="19" y="30"/>
                  </a:lnTo>
                  <a:lnTo>
                    <a:pt x="19" y="21"/>
                  </a:lnTo>
                  <a:lnTo>
                    <a:pt x="0" y="9"/>
                  </a:lnTo>
                  <a:lnTo>
                    <a:pt x="13" y="9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35" y="0"/>
                  </a:lnTo>
                  <a:lnTo>
                    <a:pt x="44" y="14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6" name="Freeform 76"/>
            <p:cNvSpPr>
              <a:spLocks noChangeAspect="1"/>
            </p:cNvSpPr>
            <p:nvPr/>
          </p:nvSpPr>
          <p:spPr bwMode="auto">
            <a:xfrm>
              <a:off x="5341118" y="3943052"/>
              <a:ext cx="47625" cy="46037"/>
            </a:xfrm>
            <a:custGeom>
              <a:avLst/>
              <a:gdLst>
                <a:gd name="T0" fmla="*/ 2147483647 w 52"/>
                <a:gd name="T1" fmla="*/ 0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0 w 52"/>
                <a:gd name="T19" fmla="*/ 2147483647 h 50"/>
                <a:gd name="T20" fmla="*/ 0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50">
                  <a:moveTo>
                    <a:pt x="39" y="0"/>
                  </a:moveTo>
                  <a:lnTo>
                    <a:pt x="52" y="13"/>
                  </a:lnTo>
                  <a:lnTo>
                    <a:pt x="52" y="26"/>
                  </a:lnTo>
                  <a:lnTo>
                    <a:pt x="45" y="35"/>
                  </a:lnTo>
                  <a:lnTo>
                    <a:pt x="33" y="31"/>
                  </a:lnTo>
                  <a:lnTo>
                    <a:pt x="31" y="40"/>
                  </a:lnTo>
                  <a:lnTo>
                    <a:pt x="16" y="40"/>
                  </a:lnTo>
                  <a:lnTo>
                    <a:pt x="9" y="50"/>
                  </a:lnTo>
                  <a:lnTo>
                    <a:pt x="3" y="35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16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7" name="Freeform 79"/>
            <p:cNvSpPr>
              <a:spLocks noChangeAspect="1"/>
            </p:cNvSpPr>
            <p:nvPr/>
          </p:nvSpPr>
          <p:spPr bwMode="auto">
            <a:xfrm>
              <a:off x="6201543" y="4024014"/>
              <a:ext cx="292100" cy="241300"/>
            </a:xfrm>
            <a:custGeom>
              <a:avLst/>
              <a:gdLst>
                <a:gd name="T0" fmla="*/ 2147483647 w 312"/>
                <a:gd name="T1" fmla="*/ 2147483647 h 260"/>
                <a:gd name="T2" fmla="*/ 2147483647 w 312"/>
                <a:gd name="T3" fmla="*/ 2147483647 h 260"/>
                <a:gd name="T4" fmla="*/ 2147483647 w 312"/>
                <a:gd name="T5" fmla="*/ 2147483647 h 260"/>
                <a:gd name="T6" fmla="*/ 2147483647 w 312"/>
                <a:gd name="T7" fmla="*/ 2147483647 h 260"/>
                <a:gd name="T8" fmla="*/ 2147483647 w 312"/>
                <a:gd name="T9" fmla="*/ 2147483647 h 260"/>
                <a:gd name="T10" fmla="*/ 2147483647 w 312"/>
                <a:gd name="T11" fmla="*/ 2147483647 h 260"/>
                <a:gd name="T12" fmla="*/ 2147483647 w 312"/>
                <a:gd name="T13" fmla="*/ 2147483647 h 260"/>
                <a:gd name="T14" fmla="*/ 2147483647 w 312"/>
                <a:gd name="T15" fmla="*/ 2147483647 h 260"/>
                <a:gd name="T16" fmla="*/ 2147483647 w 312"/>
                <a:gd name="T17" fmla="*/ 2147483647 h 260"/>
                <a:gd name="T18" fmla="*/ 2147483647 w 312"/>
                <a:gd name="T19" fmla="*/ 2147483647 h 260"/>
                <a:gd name="T20" fmla="*/ 2147483647 w 312"/>
                <a:gd name="T21" fmla="*/ 2147483647 h 260"/>
                <a:gd name="T22" fmla="*/ 2147483647 w 312"/>
                <a:gd name="T23" fmla="*/ 2147483647 h 260"/>
                <a:gd name="T24" fmla="*/ 2147483647 w 312"/>
                <a:gd name="T25" fmla="*/ 2147483647 h 260"/>
                <a:gd name="T26" fmla="*/ 2147483647 w 312"/>
                <a:gd name="T27" fmla="*/ 2147483647 h 260"/>
                <a:gd name="T28" fmla="*/ 2147483647 w 312"/>
                <a:gd name="T29" fmla="*/ 2147483647 h 260"/>
                <a:gd name="T30" fmla="*/ 2147483647 w 312"/>
                <a:gd name="T31" fmla="*/ 2147483647 h 260"/>
                <a:gd name="T32" fmla="*/ 2147483647 w 312"/>
                <a:gd name="T33" fmla="*/ 2147483647 h 260"/>
                <a:gd name="T34" fmla="*/ 2147483647 w 312"/>
                <a:gd name="T35" fmla="*/ 2147483647 h 260"/>
                <a:gd name="T36" fmla="*/ 2147483647 w 312"/>
                <a:gd name="T37" fmla="*/ 2147483647 h 260"/>
                <a:gd name="T38" fmla="*/ 2147483647 w 312"/>
                <a:gd name="T39" fmla="*/ 2147483647 h 260"/>
                <a:gd name="T40" fmla="*/ 2147483647 w 312"/>
                <a:gd name="T41" fmla="*/ 2147483647 h 260"/>
                <a:gd name="T42" fmla="*/ 2147483647 w 312"/>
                <a:gd name="T43" fmla="*/ 2147483647 h 260"/>
                <a:gd name="T44" fmla="*/ 2147483647 w 312"/>
                <a:gd name="T45" fmla="*/ 2147483647 h 260"/>
                <a:gd name="T46" fmla="*/ 2147483647 w 312"/>
                <a:gd name="T47" fmla="*/ 2147483647 h 260"/>
                <a:gd name="T48" fmla="*/ 2147483647 w 312"/>
                <a:gd name="T49" fmla="*/ 2147483647 h 260"/>
                <a:gd name="T50" fmla="*/ 2147483647 w 312"/>
                <a:gd name="T51" fmla="*/ 2147483647 h 260"/>
                <a:gd name="T52" fmla="*/ 2147483647 w 312"/>
                <a:gd name="T53" fmla="*/ 2147483647 h 260"/>
                <a:gd name="T54" fmla="*/ 2147483647 w 312"/>
                <a:gd name="T55" fmla="*/ 2147483647 h 260"/>
                <a:gd name="T56" fmla="*/ 2147483647 w 312"/>
                <a:gd name="T57" fmla="*/ 2147483647 h 260"/>
                <a:gd name="T58" fmla="*/ 2147483647 w 312"/>
                <a:gd name="T59" fmla="*/ 2147483647 h 260"/>
                <a:gd name="T60" fmla="*/ 2147483647 w 312"/>
                <a:gd name="T61" fmla="*/ 2147483647 h 260"/>
                <a:gd name="T62" fmla="*/ 2147483647 w 312"/>
                <a:gd name="T63" fmla="*/ 2147483647 h 260"/>
                <a:gd name="T64" fmla="*/ 2147483647 w 312"/>
                <a:gd name="T65" fmla="*/ 2147483647 h 260"/>
                <a:gd name="T66" fmla="*/ 2147483647 w 312"/>
                <a:gd name="T67" fmla="*/ 2147483647 h 260"/>
                <a:gd name="T68" fmla="*/ 2147483647 w 312"/>
                <a:gd name="T69" fmla="*/ 2147483647 h 260"/>
                <a:gd name="T70" fmla="*/ 2147483647 w 312"/>
                <a:gd name="T71" fmla="*/ 2147483647 h 260"/>
                <a:gd name="T72" fmla="*/ 2147483647 w 312"/>
                <a:gd name="T73" fmla="*/ 0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2" h="260">
                  <a:moveTo>
                    <a:pt x="213" y="0"/>
                  </a:moveTo>
                  <a:lnTo>
                    <a:pt x="227" y="12"/>
                  </a:lnTo>
                  <a:lnTo>
                    <a:pt x="232" y="14"/>
                  </a:lnTo>
                  <a:lnTo>
                    <a:pt x="241" y="55"/>
                  </a:lnTo>
                  <a:lnTo>
                    <a:pt x="255" y="48"/>
                  </a:lnTo>
                  <a:lnTo>
                    <a:pt x="268" y="36"/>
                  </a:lnTo>
                  <a:lnTo>
                    <a:pt x="286" y="29"/>
                  </a:lnTo>
                  <a:lnTo>
                    <a:pt x="298" y="33"/>
                  </a:lnTo>
                  <a:lnTo>
                    <a:pt x="304" y="33"/>
                  </a:lnTo>
                  <a:lnTo>
                    <a:pt x="312" y="36"/>
                  </a:lnTo>
                  <a:lnTo>
                    <a:pt x="304" y="36"/>
                  </a:lnTo>
                  <a:lnTo>
                    <a:pt x="307" y="42"/>
                  </a:lnTo>
                  <a:lnTo>
                    <a:pt x="312" y="48"/>
                  </a:lnTo>
                  <a:lnTo>
                    <a:pt x="277" y="48"/>
                  </a:lnTo>
                  <a:lnTo>
                    <a:pt x="262" y="51"/>
                  </a:lnTo>
                  <a:lnTo>
                    <a:pt x="249" y="58"/>
                  </a:lnTo>
                  <a:lnTo>
                    <a:pt x="246" y="70"/>
                  </a:lnTo>
                  <a:lnTo>
                    <a:pt x="249" y="91"/>
                  </a:lnTo>
                  <a:lnTo>
                    <a:pt x="246" y="109"/>
                  </a:lnTo>
                  <a:lnTo>
                    <a:pt x="241" y="116"/>
                  </a:lnTo>
                  <a:lnTo>
                    <a:pt x="246" y="129"/>
                  </a:lnTo>
                  <a:lnTo>
                    <a:pt x="227" y="129"/>
                  </a:lnTo>
                  <a:lnTo>
                    <a:pt x="218" y="129"/>
                  </a:lnTo>
                  <a:lnTo>
                    <a:pt x="224" y="141"/>
                  </a:lnTo>
                  <a:lnTo>
                    <a:pt x="227" y="150"/>
                  </a:lnTo>
                  <a:lnTo>
                    <a:pt x="213" y="158"/>
                  </a:lnTo>
                  <a:lnTo>
                    <a:pt x="213" y="172"/>
                  </a:lnTo>
                  <a:lnTo>
                    <a:pt x="210" y="180"/>
                  </a:lnTo>
                  <a:lnTo>
                    <a:pt x="213" y="193"/>
                  </a:lnTo>
                  <a:lnTo>
                    <a:pt x="204" y="202"/>
                  </a:lnTo>
                  <a:lnTo>
                    <a:pt x="195" y="199"/>
                  </a:lnTo>
                  <a:lnTo>
                    <a:pt x="191" y="199"/>
                  </a:lnTo>
                  <a:lnTo>
                    <a:pt x="184" y="193"/>
                  </a:lnTo>
                  <a:lnTo>
                    <a:pt x="176" y="199"/>
                  </a:lnTo>
                  <a:lnTo>
                    <a:pt x="175" y="208"/>
                  </a:lnTo>
                  <a:lnTo>
                    <a:pt x="160" y="208"/>
                  </a:lnTo>
                  <a:lnTo>
                    <a:pt x="155" y="208"/>
                  </a:lnTo>
                  <a:lnTo>
                    <a:pt x="152" y="211"/>
                  </a:lnTo>
                  <a:lnTo>
                    <a:pt x="146" y="215"/>
                  </a:lnTo>
                  <a:lnTo>
                    <a:pt x="146" y="244"/>
                  </a:lnTo>
                  <a:lnTo>
                    <a:pt x="118" y="251"/>
                  </a:lnTo>
                  <a:lnTo>
                    <a:pt x="98" y="257"/>
                  </a:lnTo>
                  <a:lnTo>
                    <a:pt x="89" y="260"/>
                  </a:lnTo>
                  <a:lnTo>
                    <a:pt x="74" y="260"/>
                  </a:lnTo>
                  <a:lnTo>
                    <a:pt x="58" y="260"/>
                  </a:lnTo>
                  <a:lnTo>
                    <a:pt x="25" y="251"/>
                  </a:lnTo>
                  <a:lnTo>
                    <a:pt x="31" y="232"/>
                  </a:lnTo>
                  <a:lnTo>
                    <a:pt x="38" y="221"/>
                  </a:lnTo>
                  <a:lnTo>
                    <a:pt x="35" y="208"/>
                  </a:lnTo>
                  <a:lnTo>
                    <a:pt x="15" y="202"/>
                  </a:lnTo>
                  <a:lnTo>
                    <a:pt x="15" y="180"/>
                  </a:lnTo>
                  <a:lnTo>
                    <a:pt x="4" y="158"/>
                  </a:lnTo>
                  <a:lnTo>
                    <a:pt x="9" y="150"/>
                  </a:lnTo>
                  <a:lnTo>
                    <a:pt x="4" y="146"/>
                  </a:lnTo>
                  <a:lnTo>
                    <a:pt x="0" y="129"/>
                  </a:lnTo>
                  <a:lnTo>
                    <a:pt x="9" y="126"/>
                  </a:lnTo>
                  <a:lnTo>
                    <a:pt x="4" y="122"/>
                  </a:lnTo>
                  <a:lnTo>
                    <a:pt x="9" y="106"/>
                  </a:lnTo>
                  <a:lnTo>
                    <a:pt x="9" y="86"/>
                  </a:lnTo>
                  <a:lnTo>
                    <a:pt x="35" y="94"/>
                  </a:lnTo>
                  <a:lnTo>
                    <a:pt x="35" y="106"/>
                  </a:lnTo>
                  <a:lnTo>
                    <a:pt x="58" y="86"/>
                  </a:lnTo>
                  <a:lnTo>
                    <a:pt x="53" y="83"/>
                  </a:lnTo>
                  <a:lnTo>
                    <a:pt x="89" y="64"/>
                  </a:lnTo>
                  <a:lnTo>
                    <a:pt x="89" y="42"/>
                  </a:lnTo>
                  <a:lnTo>
                    <a:pt x="105" y="36"/>
                  </a:lnTo>
                  <a:lnTo>
                    <a:pt x="124" y="42"/>
                  </a:lnTo>
                  <a:lnTo>
                    <a:pt x="155" y="51"/>
                  </a:lnTo>
                  <a:lnTo>
                    <a:pt x="176" y="36"/>
                  </a:lnTo>
                  <a:lnTo>
                    <a:pt x="184" y="42"/>
                  </a:lnTo>
                  <a:lnTo>
                    <a:pt x="188" y="33"/>
                  </a:lnTo>
                  <a:lnTo>
                    <a:pt x="210" y="26"/>
                  </a:lnTo>
                  <a:lnTo>
                    <a:pt x="204" y="2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68" name="Freeform 80"/>
            <p:cNvSpPr>
              <a:spLocks noChangeAspect="1"/>
            </p:cNvSpPr>
            <p:nvPr/>
          </p:nvSpPr>
          <p:spPr bwMode="auto">
            <a:xfrm>
              <a:off x="6823843" y="4327227"/>
              <a:ext cx="106363" cy="134937"/>
            </a:xfrm>
            <a:custGeom>
              <a:avLst/>
              <a:gdLst>
                <a:gd name="T0" fmla="*/ 2147483647 w 114"/>
                <a:gd name="T1" fmla="*/ 2147483647 h 143"/>
                <a:gd name="T2" fmla="*/ 2147483647 w 114"/>
                <a:gd name="T3" fmla="*/ 2147483647 h 143"/>
                <a:gd name="T4" fmla="*/ 2147483647 w 114"/>
                <a:gd name="T5" fmla="*/ 2147483647 h 143"/>
                <a:gd name="T6" fmla="*/ 2147483647 w 114"/>
                <a:gd name="T7" fmla="*/ 2147483647 h 143"/>
                <a:gd name="T8" fmla="*/ 0 w 114"/>
                <a:gd name="T9" fmla="*/ 2147483647 h 143"/>
                <a:gd name="T10" fmla="*/ 2147483647 w 114"/>
                <a:gd name="T11" fmla="*/ 2147483647 h 143"/>
                <a:gd name="T12" fmla="*/ 2147483647 w 114"/>
                <a:gd name="T13" fmla="*/ 2147483647 h 143"/>
                <a:gd name="T14" fmla="*/ 2147483647 w 114"/>
                <a:gd name="T15" fmla="*/ 2147483647 h 143"/>
                <a:gd name="T16" fmla="*/ 2147483647 w 114"/>
                <a:gd name="T17" fmla="*/ 2147483647 h 143"/>
                <a:gd name="T18" fmla="*/ 2147483647 w 114"/>
                <a:gd name="T19" fmla="*/ 2147483647 h 143"/>
                <a:gd name="T20" fmla="*/ 0 w 114"/>
                <a:gd name="T21" fmla="*/ 2147483647 h 143"/>
                <a:gd name="T22" fmla="*/ 2147483647 w 114"/>
                <a:gd name="T23" fmla="*/ 0 h 143"/>
                <a:gd name="T24" fmla="*/ 2147483647 w 114"/>
                <a:gd name="T25" fmla="*/ 0 h 143"/>
                <a:gd name="T26" fmla="*/ 2147483647 w 114"/>
                <a:gd name="T27" fmla="*/ 2147483647 h 143"/>
                <a:gd name="T28" fmla="*/ 2147483647 w 114"/>
                <a:gd name="T29" fmla="*/ 2147483647 h 143"/>
                <a:gd name="T30" fmla="*/ 2147483647 w 114"/>
                <a:gd name="T31" fmla="*/ 2147483647 h 143"/>
                <a:gd name="T32" fmla="*/ 2147483647 w 114"/>
                <a:gd name="T33" fmla="*/ 2147483647 h 143"/>
                <a:gd name="T34" fmla="*/ 2147483647 w 114"/>
                <a:gd name="T35" fmla="*/ 2147483647 h 143"/>
                <a:gd name="T36" fmla="*/ 2147483647 w 114"/>
                <a:gd name="T37" fmla="*/ 2147483647 h 143"/>
                <a:gd name="T38" fmla="*/ 2147483647 w 114"/>
                <a:gd name="T39" fmla="*/ 2147483647 h 143"/>
                <a:gd name="T40" fmla="*/ 2147483647 w 114"/>
                <a:gd name="T41" fmla="*/ 2147483647 h 143"/>
                <a:gd name="T42" fmla="*/ 2147483647 w 114"/>
                <a:gd name="T43" fmla="*/ 2147483647 h 143"/>
                <a:gd name="T44" fmla="*/ 2147483647 w 114"/>
                <a:gd name="T45" fmla="*/ 2147483647 h 143"/>
                <a:gd name="T46" fmla="*/ 2147483647 w 114"/>
                <a:gd name="T47" fmla="*/ 2147483647 h 143"/>
                <a:gd name="T48" fmla="*/ 2147483647 w 114"/>
                <a:gd name="T49" fmla="*/ 2147483647 h 143"/>
                <a:gd name="T50" fmla="*/ 2147483647 w 114"/>
                <a:gd name="T51" fmla="*/ 2147483647 h 143"/>
                <a:gd name="T52" fmla="*/ 2147483647 w 114"/>
                <a:gd name="T53" fmla="*/ 2147483647 h 143"/>
                <a:gd name="T54" fmla="*/ 2147483647 w 114"/>
                <a:gd name="T55" fmla="*/ 2147483647 h 143"/>
                <a:gd name="T56" fmla="*/ 2147483647 w 114"/>
                <a:gd name="T57" fmla="*/ 2147483647 h 143"/>
                <a:gd name="T58" fmla="*/ 2147483647 w 114"/>
                <a:gd name="T59" fmla="*/ 2147483647 h 143"/>
                <a:gd name="T60" fmla="*/ 2147483647 w 114"/>
                <a:gd name="T61" fmla="*/ 2147483647 h 143"/>
                <a:gd name="T62" fmla="*/ 2147483647 w 114"/>
                <a:gd name="T63" fmla="*/ 2147483647 h 143"/>
                <a:gd name="T64" fmla="*/ 2147483647 w 114"/>
                <a:gd name="T65" fmla="*/ 2147483647 h 143"/>
                <a:gd name="T66" fmla="*/ 2147483647 w 114"/>
                <a:gd name="T67" fmla="*/ 2147483647 h 143"/>
                <a:gd name="T68" fmla="*/ 2147483647 w 114"/>
                <a:gd name="T69" fmla="*/ 2147483647 h 143"/>
                <a:gd name="T70" fmla="*/ 2147483647 w 114"/>
                <a:gd name="T71" fmla="*/ 2147483647 h 143"/>
                <a:gd name="T72" fmla="*/ 2147483647 w 114"/>
                <a:gd name="T73" fmla="*/ 2147483647 h 143"/>
                <a:gd name="T74" fmla="*/ 2147483647 w 114"/>
                <a:gd name="T75" fmla="*/ 2147483647 h 143"/>
                <a:gd name="T76" fmla="*/ 2147483647 w 114"/>
                <a:gd name="T77" fmla="*/ 2147483647 h 143"/>
                <a:gd name="T78" fmla="*/ 2147483647 w 114"/>
                <a:gd name="T79" fmla="*/ 2147483647 h 143"/>
                <a:gd name="T80" fmla="*/ 2147483647 w 114"/>
                <a:gd name="T81" fmla="*/ 2147483647 h 143"/>
                <a:gd name="T82" fmla="*/ 2147483647 w 114"/>
                <a:gd name="T83" fmla="*/ 2147483647 h 143"/>
                <a:gd name="T84" fmla="*/ 2147483647 w 114"/>
                <a:gd name="T85" fmla="*/ 2147483647 h 143"/>
                <a:gd name="T86" fmla="*/ 2147483647 w 114"/>
                <a:gd name="T87" fmla="*/ 2147483647 h 143"/>
                <a:gd name="T88" fmla="*/ 2147483647 w 114"/>
                <a:gd name="T89" fmla="*/ 2147483647 h 143"/>
                <a:gd name="T90" fmla="*/ 2147483647 w 114"/>
                <a:gd name="T91" fmla="*/ 2147483647 h 143"/>
                <a:gd name="T92" fmla="*/ 2147483647 w 114"/>
                <a:gd name="T93" fmla="*/ 2147483647 h 143"/>
                <a:gd name="T94" fmla="*/ 2147483647 w 114"/>
                <a:gd name="T95" fmla="*/ 2147483647 h 143"/>
                <a:gd name="T96" fmla="*/ 2147483647 w 114"/>
                <a:gd name="T97" fmla="*/ 2147483647 h 143"/>
                <a:gd name="T98" fmla="*/ 2147483647 w 114"/>
                <a:gd name="T99" fmla="*/ 2147483647 h 143"/>
                <a:gd name="T100" fmla="*/ 2147483647 w 114"/>
                <a:gd name="T101" fmla="*/ 2147483647 h 143"/>
                <a:gd name="T102" fmla="*/ 2147483647 w 114"/>
                <a:gd name="T103" fmla="*/ 2147483647 h 143"/>
                <a:gd name="T104" fmla="*/ 2147483647 w 114"/>
                <a:gd name="T105" fmla="*/ 2147483647 h 1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4" h="143">
                  <a:moveTo>
                    <a:pt x="35" y="126"/>
                  </a:moveTo>
                  <a:lnTo>
                    <a:pt x="19" y="77"/>
                  </a:lnTo>
                  <a:lnTo>
                    <a:pt x="22" y="62"/>
                  </a:lnTo>
                  <a:lnTo>
                    <a:pt x="6" y="57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6" y="35"/>
                  </a:lnTo>
                  <a:lnTo>
                    <a:pt x="22" y="35"/>
                  </a:lnTo>
                  <a:lnTo>
                    <a:pt x="13" y="26"/>
                  </a:lnTo>
                  <a:lnTo>
                    <a:pt x="6" y="26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6" y="10"/>
                  </a:lnTo>
                  <a:lnTo>
                    <a:pt x="41" y="19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93" y="31"/>
                  </a:lnTo>
                  <a:lnTo>
                    <a:pt x="97" y="40"/>
                  </a:lnTo>
                  <a:lnTo>
                    <a:pt x="93" y="45"/>
                  </a:lnTo>
                  <a:lnTo>
                    <a:pt x="93" y="54"/>
                  </a:lnTo>
                  <a:lnTo>
                    <a:pt x="78" y="57"/>
                  </a:lnTo>
                  <a:lnTo>
                    <a:pt x="75" y="68"/>
                  </a:lnTo>
                  <a:lnTo>
                    <a:pt x="69" y="71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83" y="93"/>
                  </a:lnTo>
                  <a:lnTo>
                    <a:pt x="86" y="93"/>
                  </a:lnTo>
                  <a:lnTo>
                    <a:pt x="97" y="81"/>
                  </a:lnTo>
                  <a:lnTo>
                    <a:pt x="97" y="93"/>
                  </a:lnTo>
                  <a:lnTo>
                    <a:pt x="105" y="103"/>
                  </a:lnTo>
                  <a:lnTo>
                    <a:pt x="111" y="115"/>
                  </a:lnTo>
                  <a:lnTo>
                    <a:pt x="114" y="143"/>
                  </a:lnTo>
                  <a:lnTo>
                    <a:pt x="105" y="140"/>
                  </a:lnTo>
                  <a:lnTo>
                    <a:pt x="100" y="143"/>
                  </a:lnTo>
                  <a:lnTo>
                    <a:pt x="97" y="128"/>
                  </a:lnTo>
                  <a:lnTo>
                    <a:pt x="93" y="112"/>
                  </a:lnTo>
                  <a:lnTo>
                    <a:pt x="78" y="97"/>
                  </a:lnTo>
                  <a:lnTo>
                    <a:pt x="65" y="93"/>
                  </a:lnTo>
                  <a:lnTo>
                    <a:pt x="62" y="81"/>
                  </a:lnTo>
                  <a:lnTo>
                    <a:pt x="48" y="77"/>
                  </a:lnTo>
                  <a:lnTo>
                    <a:pt x="48" y="86"/>
                  </a:lnTo>
                  <a:lnTo>
                    <a:pt x="56" y="86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62" y="112"/>
                  </a:lnTo>
                  <a:lnTo>
                    <a:pt x="56" y="126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43" y="115"/>
                  </a:lnTo>
                  <a:lnTo>
                    <a:pt x="48" y="126"/>
                  </a:lnTo>
                  <a:lnTo>
                    <a:pt x="41" y="126"/>
                  </a:lnTo>
                  <a:lnTo>
                    <a:pt x="35" y="12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9" name="Freeform 81"/>
            <p:cNvSpPr>
              <a:spLocks noChangeAspect="1"/>
            </p:cNvSpPr>
            <p:nvPr/>
          </p:nvSpPr>
          <p:spPr bwMode="auto">
            <a:xfrm>
              <a:off x="6830193" y="4285952"/>
              <a:ext cx="73025" cy="34925"/>
            </a:xfrm>
            <a:custGeom>
              <a:avLst/>
              <a:gdLst>
                <a:gd name="T0" fmla="*/ 0 w 79"/>
                <a:gd name="T1" fmla="*/ 2147483647 h 36"/>
                <a:gd name="T2" fmla="*/ 2147483647 w 79"/>
                <a:gd name="T3" fmla="*/ 2147483647 h 36"/>
                <a:gd name="T4" fmla="*/ 2147483647 w 79"/>
                <a:gd name="T5" fmla="*/ 0 h 36"/>
                <a:gd name="T6" fmla="*/ 2147483647 w 79"/>
                <a:gd name="T7" fmla="*/ 2147483647 h 36"/>
                <a:gd name="T8" fmla="*/ 2147483647 w 79"/>
                <a:gd name="T9" fmla="*/ 2147483647 h 36"/>
                <a:gd name="T10" fmla="*/ 2147483647 w 79"/>
                <a:gd name="T11" fmla="*/ 0 h 36"/>
                <a:gd name="T12" fmla="*/ 2147483647 w 79"/>
                <a:gd name="T13" fmla="*/ 2147483647 h 36"/>
                <a:gd name="T14" fmla="*/ 2147483647 w 79"/>
                <a:gd name="T15" fmla="*/ 2147483647 h 36"/>
                <a:gd name="T16" fmla="*/ 2147483647 w 79"/>
                <a:gd name="T17" fmla="*/ 2147483647 h 36"/>
                <a:gd name="T18" fmla="*/ 2147483647 w 79"/>
                <a:gd name="T19" fmla="*/ 2147483647 h 36"/>
                <a:gd name="T20" fmla="*/ 2147483647 w 79"/>
                <a:gd name="T21" fmla="*/ 2147483647 h 36"/>
                <a:gd name="T22" fmla="*/ 2147483647 w 79"/>
                <a:gd name="T23" fmla="*/ 2147483647 h 36"/>
                <a:gd name="T24" fmla="*/ 2147483647 w 79"/>
                <a:gd name="T25" fmla="*/ 2147483647 h 36"/>
                <a:gd name="T26" fmla="*/ 2147483647 w 79"/>
                <a:gd name="T27" fmla="*/ 2147483647 h 36"/>
                <a:gd name="T28" fmla="*/ 0 w 79"/>
                <a:gd name="T29" fmla="*/ 2147483647 h 36"/>
                <a:gd name="T30" fmla="*/ 0 w 79"/>
                <a:gd name="T31" fmla="*/ 2147483647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9" h="36">
                  <a:moveTo>
                    <a:pt x="0" y="19"/>
                  </a:moveTo>
                  <a:lnTo>
                    <a:pt x="15" y="13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0" y="5"/>
                  </a:lnTo>
                  <a:lnTo>
                    <a:pt x="55" y="0"/>
                  </a:lnTo>
                  <a:lnTo>
                    <a:pt x="62" y="9"/>
                  </a:lnTo>
                  <a:lnTo>
                    <a:pt x="62" y="19"/>
                  </a:lnTo>
                  <a:lnTo>
                    <a:pt x="73" y="21"/>
                  </a:lnTo>
                  <a:lnTo>
                    <a:pt x="79" y="36"/>
                  </a:lnTo>
                  <a:lnTo>
                    <a:pt x="41" y="36"/>
                  </a:lnTo>
                  <a:lnTo>
                    <a:pt x="41" y="31"/>
                  </a:lnTo>
                  <a:lnTo>
                    <a:pt x="28" y="36"/>
                  </a:lnTo>
                  <a:lnTo>
                    <a:pt x="12" y="31"/>
                  </a:lnTo>
                  <a:lnTo>
                    <a:pt x="0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0" name="Freeform 82"/>
            <p:cNvSpPr>
              <a:spLocks noChangeAspect="1"/>
            </p:cNvSpPr>
            <p:nvPr/>
          </p:nvSpPr>
          <p:spPr bwMode="auto">
            <a:xfrm>
              <a:off x="6919093" y="4279602"/>
              <a:ext cx="200025" cy="442912"/>
            </a:xfrm>
            <a:custGeom>
              <a:avLst/>
              <a:gdLst>
                <a:gd name="T0" fmla="*/ 2147483647 w 217"/>
                <a:gd name="T1" fmla="*/ 2147483647 h 477"/>
                <a:gd name="T2" fmla="*/ 2147483647 w 217"/>
                <a:gd name="T3" fmla="*/ 2147483647 h 477"/>
                <a:gd name="T4" fmla="*/ 2147483647 w 217"/>
                <a:gd name="T5" fmla="*/ 2147483647 h 477"/>
                <a:gd name="T6" fmla="*/ 2147483647 w 217"/>
                <a:gd name="T7" fmla="*/ 2147483647 h 477"/>
                <a:gd name="T8" fmla="*/ 2147483647 w 217"/>
                <a:gd name="T9" fmla="*/ 2147483647 h 477"/>
                <a:gd name="T10" fmla="*/ 2147483647 w 217"/>
                <a:gd name="T11" fmla="*/ 2147483647 h 477"/>
                <a:gd name="T12" fmla="*/ 2147483647 w 217"/>
                <a:gd name="T13" fmla="*/ 2147483647 h 477"/>
                <a:gd name="T14" fmla="*/ 2147483647 w 217"/>
                <a:gd name="T15" fmla="*/ 2147483647 h 477"/>
                <a:gd name="T16" fmla="*/ 2147483647 w 217"/>
                <a:gd name="T17" fmla="*/ 2147483647 h 477"/>
                <a:gd name="T18" fmla="*/ 2147483647 w 217"/>
                <a:gd name="T19" fmla="*/ 0 h 477"/>
                <a:gd name="T20" fmla="*/ 2147483647 w 217"/>
                <a:gd name="T21" fmla="*/ 2147483647 h 477"/>
                <a:gd name="T22" fmla="*/ 2147483647 w 217"/>
                <a:gd name="T23" fmla="*/ 2147483647 h 477"/>
                <a:gd name="T24" fmla="*/ 2147483647 w 217"/>
                <a:gd name="T25" fmla="*/ 2147483647 h 477"/>
                <a:gd name="T26" fmla="*/ 2147483647 w 217"/>
                <a:gd name="T27" fmla="*/ 2147483647 h 477"/>
                <a:gd name="T28" fmla="*/ 2147483647 w 217"/>
                <a:gd name="T29" fmla="*/ 2147483647 h 477"/>
                <a:gd name="T30" fmla="*/ 2147483647 w 217"/>
                <a:gd name="T31" fmla="*/ 2147483647 h 477"/>
                <a:gd name="T32" fmla="*/ 2147483647 w 217"/>
                <a:gd name="T33" fmla="*/ 2147483647 h 477"/>
                <a:gd name="T34" fmla="*/ 2147483647 w 217"/>
                <a:gd name="T35" fmla="*/ 2147483647 h 477"/>
                <a:gd name="T36" fmla="*/ 2147483647 w 217"/>
                <a:gd name="T37" fmla="*/ 2147483647 h 477"/>
                <a:gd name="T38" fmla="*/ 2147483647 w 217"/>
                <a:gd name="T39" fmla="*/ 2147483647 h 477"/>
                <a:gd name="T40" fmla="*/ 2147483647 w 217"/>
                <a:gd name="T41" fmla="*/ 2147483647 h 477"/>
                <a:gd name="T42" fmla="*/ 2147483647 w 217"/>
                <a:gd name="T43" fmla="*/ 2147483647 h 477"/>
                <a:gd name="T44" fmla="*/ 2147483647 w 217"/>
                <a:gd name="T45" fmla="*/ 2147483647 h 477"/>
                <a:gd name="T46" fmla="*/ 2147483647 w 217"/>
                <a:gd name="T47" fmla="*/ 2147483647 h 477"/>
                <a:gd name="T48" fmla="*/ 2147483647 w 217"/>
                <a:gd name="T49" fmla="*/ 2147483647 h 477"/>
                <a:gd name="T50" fmla="*/ 2147483647 w 217"/>
                <a:gd name="T51" fmla="*/ 2147483647 h 477"/>
                <a:gd name="T52" fmla="*/ 2147483647 w 217"/>
                <a:gd name="T53" fmla="*/ 2147483647 h 477"/>
                <a:gd name="T54" fmla="*/ 2147483647 w 217"/>
                <a:gd name="T55" fmla="*/ 2147483647 h 477"/>
                <a:gd name="T56" fmla="*/ 2147483647 w 217"/>
                <a:gd name="T57" fmla="*/ 2147483647 h 477"/>
                <a:gd name="T58" fmla="*/ 2147483647 w 217"/>
                <a:gd name="T59" fmla="*/ 2147483647 h 477"/>
                <a:gd name="T60" fmla="*/ 2147483647 w 217"/>
                <a:gd name="T61" fmla="*/ 2147483647 h 477"/>
                <a:gd name="T62" fmla="*/ 2147483647 w 217"/>
                <a:gd name="T63" fmla="*/ 2147483647 h 477"/>
                <a:gd name="T64" fmla="*/ 2147483647 w 217"/>
                <a:gd name="T65" fmla="*/ 2147483647 h 477"/>
                <a:gd name="T66" fmla="*/ 2147483647 w 217"/>
                <a:gd name="T67" fmla="*/ 2147483647 h 477"/>
                <a:gd name="T68" fmla="*/ 2147483647 w 217"/>
                <a:gd name="T69" fmla="*/ 2147483647 h 477"/>
                <a:gd name="T70" fmla="*/ 2147483647 w 217"/>
                <a:gd name="T71" fmla="*/ 2147483647 h 477"/>
                <a:gd name="T72" fmla="*/ 2147483647 w 217"/>
                <a:gd name="T73" fmla="*/ 2147483647 h 477"/>
                <a:gd name="T74" fmla="*/ 2147483647 w 217"/>
                <a:gd name="T75" fmla="*/ 2147483647 h 477"/>
                <a:gd name="T76" fmla="*/ 2147483647 w 217"/>
                <a:gd name="T77" fmla="*/ 2147483647 h 477"/>
                <a:gd name="T78" fmla="*/ 2147483647 w 217"/>
                <a:gd name="T79" fmla="*/ 2147483647 h 477"/>
                <a:gd name="T80" fmla="*/ 2147483647 w 217"/>
                <a:gd name="T81" fmla="*/ 2147483647 h 477"/>
                <a:gd name="T82" fmla="*/ 2147483647 w 217"/>
                <a:gd name="T83" fmla="*/ 2147483647 h 477"/>
                <a:gd name="T84" fmla="*/ 2147483647 w 217"/>
                <a:gd name="T85" fmla="*/ 2147483647 h 477"/>
                <a:gd name="T86" fmla="*/ 2147483647 w 217"/>
                <a:gd name="T87" fmla="*/ 2147483647 h 477"/>
                <a:gd name="T88" fmla="*/ 2147483647 w 217"/>
                <a:gd name="T89" fmla="*/ 2147483647 h 477"/>
                <a:gd name="T90" fmla="*/ 2147483647 w 217"/>
                <a:gd name="T91" fmla="*/ 2147483647 h 477"/>
                <a:gd name="T92" fmla="*/ 2147483647 w 217"/>
                <a:gd name="T93" fmla="*/ 2147483647 h 477"/>
                <a:gd name="T94" fmla="*/ 2147483647 w 217"/>
                <a:gd name="T95" fmla="*/ 2147483647 h 477"/>
                <a:gd name="T96" fmla="*/ 2147483647 w 217"/>
                <a:gd name="T97" fmla="*/ 2147483647 h 477"/>
                <a:gd name="T98" fmla="*/ 2147483647 w 217"/>
                <a:gd name="T99" fmla="*/ 2147483647 h 477"/>
                <a:gd name="T100" fmla="*/ 2147483647 w 217"/>
                <a:gd name="T101" fmla="*/ 2147483647 h 477"/>
                <a:gd name="T102" fmla="*/ 2147483647 w 217"/>
                <a:gd name="T103" fmla="*/ 2147483647 h 477"/>
                <a:gd name="T104" fmla="*/ 2147483647 w 217"/>
                <a:gd name="T105" fmla="*/ 2147483647 h 477"/>
                <a:gd name="T106" fmla="*/ 2147483647 w 217"/>
                <a:gd name="T107" fmla="*/ 2147483647 h 477"/>
                <a:gd name="T108" fmla="*/ 2147483647 w 217"/>
                <a:gd name="T109" fmla="*/ 2147483647 h 477"/>
                <a:gd name="T110" fmla="*/ 2147483647 w 217"/>
                <a:gd name="T111" fmla="*/ 2147483647 h 477"/>
                <a:gd name="T112" fmla="*/ 2147483647 w 217"/>
                <a:gd name="T113" fmla="*/ 2147483647 h 477"/>
                <a:gd name="T114" fmla="*/ 2147483647 w 217"/>
                <a:gd name="T115" fmla="*/ 2147483647 h 477"/>
                <a:gd name="T116" fmla="*/ 2147483647 w 217"/>
                <a:gd name="T117" fmla="*/ 2147483647 h 477"/>
                <a:gd name="T118" fmla="*/ 2147483647 w 217"/>
                <a:gd name="T119" fmla="*/ 2147483647 h 477"/>
                <a:gd name="T120" fmla="*/ 2147483647 w 217"/>
                <a:gd name="T121" fmla="*/ 2147483647 h 4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7" h="477">
                  <a:moveTo>
                    <a:pt x="11" y="169"/>
                  </a:moveTo>
                  <a:lnTo>
                    <a:pt x="21" y="169"/>
                  </a:lnTo>
                  <a:lnTo>
                    <a:pt x="14" y="145"/>
                  </a:lnTo>
                  <a:lnTo>
                    <a:pt x="23" y="142"/>
                  </a:lnTo>
                  <a:lnTo>
                    <a:pt x="23" y="122"/>
                  </a:lnTo>
                  <a:lnTo>
                    <a:pt x="37" y="122"/>
                  </a:lnTo>
                  <a:lnTo>
                    <a:pt x="45" y="102"/>
                  </a:lnTo>
                  <a:lnTo>
                    <a:pt x="45" y="88"/>
                  </a:lnTo>
                  <a:lnTo>
                    <a:pt x="45" y="79"/>
                  </a:lnTo>
                  <a:lnTo>
                    <a:pt x="55" y="73"/>
                  </a:lnTo>
                  <a:lnTo>
                    <a:pt x="55" y="52"/>
                  </a:lnTo>
                  <a:lnTo>
                    <a:pt x="71" y="36"/>
                  </a:lnTo>
                  <a:lnTo>
                    <a:pt x="92" y="30"/>
                  </a:lnTo>
                  <a:lnTo>
                    <a:pt x="95" y="36"/>
                  </a:lnTo>
                  <a:lnTo>
                    <a:pt x="100" y="30"/>
                  </a:lnTo>
                  <a:lnTo>
                    <a:pt x="95" y="17"/>
                  </a:lnTo>
                  <a:lnTo>
                    <a:pt x="100" y="9"/>
                  </a:lnTo>
                  <a:lnTo>
                    <a:pt x="103" y="9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28" y="14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44" y="65"/>
                  </a:lnTo>
                  <a:lnTo>
                    <a:pt x="140" y="77"/>
                  </a:lnTo>
                  <a:lnTo>
                    <a:pt x="140" y="79"/>
                  </a:lnTo>
                  <a:lnTo>
                    <a:pt x="135" y="79"/>
                  </a:lnTo>
                  <a:lnTo>
                    <a:pt x="123" y="88"/>
                  </a:lnTo>
                  <a:lnTo>
                    <a:pt x="128" y="99"/>
                  </a:lnTo>
                  <a:lnTo>
                    <a:pt x="116" y="99"/>
                  </a:lnTo>
                  <a:lnTo>
                    <a:pt x="123" y="111"/>
                  </a:lnTo>
                  <a:lnTo>
                    <a:pt x="128" y="122"/>
                  </a:lnTo>
                  <a:lnTo>
                    <a:pt x="135" y="116"/>
                  </a:lnTo>
                  <a:lnTo>
                    <a:pt x="140" y="116"/>
                  </a:lnTo>
                  <a:lnTo>
                    <a:pt x="153" y="116"/>
                  </a:lnTo>
                  <a:lnTo>
                    <a:pt x="150" y="122"/>
                  </a:lnTo>
                  <a:lnTo>
                    <a:pt x="153" y="123"/>
                  </a:lnTo>
                  <a:lnTo>
                    <a:pt x="157" y="142"/>
                  </a:lnTo>
                  <a:lnTo>
                    <a:pt x="171" y="142"/>
                  </a:lnTo>
                  <a:lnTo>
                    <a:pt x="171" y="157"/>
                  </a:lnTo>
                  <a:lnTo>
                    <a:pt x="166" y="169"/>
                  </a:lnTo>
                  <a:lnTo>
                    <a:pt x="189" y="174"/>
                  </a:lnTo>
                  <a:lnTo>
                    <a:pt x="189" y="180"/>
                  </a:lnTo>
                  <a:lnTo>
                    <a:pt x="189" y="181"/>
                  </a:lnTo>
                  <a:lnTo>
                    <a:pt x="194" y="181"/>
                  </a:lnTo>
                  <a:lnTo>
                    <a:pt x="202" y="188"/>
                  </a:lnTo>
                  <a:lnTo>
                    <a:pt x="217" y="188"/>
                  </a:lnTo>
                  <a:lnTo>
                    <a:pt x="208" y="193"/>
                  </a:lnTo>
                  <a:lnTo>
                    <a:pt x="202" y="196"/>
                  </a:lnTo>
                  <a:lnTo>
                    <a:pt x="208" y="202"/>
                  </a:lnTo>
                  <a:lnTo>
                    <a:pt x="196" y="205"/>
                  </a:lnTo>
                  <a:lnTo>
                    <a:pt x="194" y="209"/>
                  </a:lnTo>
                  <a:lnTo>
                    <a:pt x="181" y="215"/>
                  </a:lnTo>
                  <a:lnTo>
                    <a:pt x="174" y="224"/>
                  </a:lnTo>
                  <a:lnTo>
                    <a:pt x="166" y="218"/>
                  </a:lnTo>
                  <a:lnTo>
                    <a:pt x="171" y="225"/>
                  </a:lnTo>
                  <a:lnTo>
                    <a:pt x="150" y="233"/>
                  </a:lnTo>
                  <a:lnTo>
                    <a:pt x="144" y="237"/>
                  </a:lnTo>
                  <a:lnTo>
                    <a:pt x="140" y="245"/>
                  </a:lnTo>
                  <a:lnTo>
                    <a:pt x="140" y="260"/>
                  </a:lnTo>
                  <a:lnTo>
                    <a:pt x="135" y="263"/>
                  </a:lnTo>
                  <a:lnTo>
                    <a:pt x="135" y="267"/>
                  </a:lnTo>
                  <a:lnTo>
                    <a:pt x="140" y="267"/>
                  </a:lnTo>
                  <a:lnTo>
                    <a:pt x="144" y="276"/>
                  </a:lnTo>
                  <a:lnTo>
                    <a:pt x="162" y="303"/>
                  </a:lnTo>
                  <a:lnTo>
                    <a:pt x="166" y="311"/>
                  </a:lnTo>
                  <a:lnTo>
                    <a:pt x="171" y="326"/>
                  </a:lnTo>
                  <a:lnTo>
                    <a:pt x="166" y="331"/>
                  </a:lnTo>
                  <a:lnTo>
                    <a:pt x="166" y="341"/>
                  </a:lnTo>
                  <a:lnTo>
                    <a:pt x="162" y="353"/>
                  </a:lnTo>
                  <a:lnTo>
                    <a:pt x="162" y="362"/>
                  </a:lnTo>
                  <a:lnTo>
                    <a:pt x="186" y="389"/>
                  </a:lnTo>
                  <a:lnTo>
                    <a:pt x="186" y="400"/>
                  </a:lnTo>
                  <a:lnTo>
                    <a:pt x="194" y="427"/>
                  </a:lnTo>
                  <a:lnTo>
                    <a:pt x="189" y="442"/>
                  </a:lnTo>
                  <a:lnTo>
                    <a:pt x="181" y="463"/>
                  </a:lnTo>
                  <a:lnTo>
                    <a:pt x="181" y="471"/>
                  </a:lnTo>
                  <a:lnTo>
                    <a:pt x="174" y="477"/>
                  </a:lnTo>
                  <a:lnTo>
                    <a:pt x="171" y="463"/>
                  </a:lnTo>
                  <a:lnTo>
                    <a:pt x="174" y="455"/>
                  </a:lnTo>
                  <a:lnTo>
                    <a:pt x="174" y="433"/>
                  </a:lnTo>
                  <a:lnTo>
                    <a:pt x="171" y="433"/>
                  </a:lnTo>
                  <a:lnTo>
                    <a:pt x="174" y="427"/>
                  </a:lnTo>
                  <a:lnTo>
                    <a:pt x="174" y="405"/>
                  </a:lnTo>
                  <a:lnTo>
                    <a:pt x="162" y="378"/>
                  </a:lnTo>
                  <a:lnTo>
                    <a:pt x="162" y="389"/>
                  </a:lnTo>
                  <a:lnTo>
                    <a:pt x="157" y="389"/>
                  </a:lnTo>
                  <a:lnTo>
                    <a:pt x="153" y="368"/>
                  </a:lnTo>
                  <a:lnTo>
                    <a:pt x="150" y="341"/>
                  </a:lnTo>
                  <a:lnTo>
                    <a:pt x="144" y="326"/>
                  </a:lnTo>
                  <a:lnTo>
                    <a:pt x="144" y="311"/>
                  </a:lnTo>
                  <a:lnTo>
                    <a:pt x="135" y="311"/>
                  </a:lnTo>
                  <a:lnTo>
                    <a:pt x="131" y="303"/>
                  </a:lnTo>
                  <a:lnTo>
                    <a:pt x="128" y="295"/>
                  </a:lnTo>
                  <a:lnTo>
                    <a:pt x="123" y="298"/>
                  </a:lnTo>
                  <a:lnTo>
                    <a:pt x="123" y="311"/>
                  </a:lnTo>
                  <a:lnTo>
                    <a:pt x="114" y="320"/>
                  </a:lnTo>
                  <a:lnTo>
                    <a:pt x="95" y="331"/>
                  </a:lnTo>
                  <a:lnTo>
                    <a:pt x="92" y="334"/>
                  </a:lnTo>
                  <a:lnTo>
                    <a:pt x="80" y="331"/>
                  </a:lnTo>
                  <a:lnTo>
                    <a:pt x="86" y="326"/>
                  </a:lnTo>
                  <a:lnTo>
                    <a:pt x="80" y="331"/>
                  </a:lnTo>
                  <a:lnTo>
                    <a:pt x="71" y="331"/>
                  </a:lnTo>
                  <a:lnTo>
                    <a:pt x="71" y="326"/>
                  </a:lnTo>
                  <a:lnTo>
                    <a:pt x="64" y="331"/>
                  </a:lnTo>
                  <a:lnTo>
                    <a:pt x="64" y="303"/>
                  </a:lnTo>
                  <a:lnTo>
                    <a:pt x="70" y="282"/>
                  </a:lnTo>
                  <a:lnTo>
                    <a:pt x="64" y="267"/>
                  </a:lnTo>
                  <a:lnTo>
                    <a:pt x="49" y="251"/>
                  </a:lnTo>
                  <a:lnTo>
                    <a:pt x="49" y="254"/>
                  </a:lnTo>
                  <a:lnTo>
                    <a:pt x="37" y="240"/>
                  </a:lnTo>
                  <a:lnTo>
                    <a:pt x="45" y="245"/>
                  </a:lnTo>
                  <a:lnTo>
                    <a:pt x="49" y="240"/>
                  </a:lnTo>
                  <a:lnTo>
                    <a:pt x="37" y="233"/>
                  </a:lnTo>
                  <a:lnTo>
                    <a:pt x="33" y="224"/>
                  </a:lnTo>
                  <a:lnTo>
                    <a:pt x="29" y="218"/>
                  </a:lnTo>
                  <a:lnTo>
                    <a:pt x="21" y="215"/>
                  </a:lnTo>
                  <a:lnTo>
                    <a:pt x="14" y="215"/>
                  </a:lnTo>
                  <a:lnTo>
                    <a:pt x="0" y="196"/>
                  </a:lnTo>
                  <a:lnTo>
                    <a:pt x="6" y="193"/>
                  </a:lnTo>
                  <a:lnTo>
                    <a:pt x="14" y="196"/>
                  </a:lnTo>
                  <a:lnTo>
                    <a:pt x="11" y="16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1" name="Freeform 83"/>
            <p:cNvSpPr>
              <a:spLocks noChangeAspect="1"/>
            </p:cNvSpPr>
            <p:nvPr/>
          </p:nvSpPr>
          <p:spPr bwMode="auto">
            <a:xfrm>
              <a:off x="7435031" y="4836814"/>
              <a:ext cx="20637" cy="28575"/>
            </a:xfrm>
            <a:custGeom>
              <a:avLst/>
              <a:gdLst>
                <a:gd name="T0" fmla="*/ 0 w 22"/>
                <a:gd name="T1" fmla="*/ 2147483647 h 28"/>
                <a:gd name="T2" fmla="*/ 2147483647 w 22"/>
                <a:gd name="T3" fmla="*/ 0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0 w 22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28">
                  <a:moveTo>
                    <a:pt x="0" y="9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22" y="19"/>
                  </a:lnTo>
                  <a:lnTo>
                    <a:pt x="13" y="19"/>
                  </a:lnTo>
                  <a:lnTo>
                    <a:pt x="3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2" name="Freeform 84"/>
            <p:cNvSpPr>
              <a:spLocks noChangeAspect="1"/>
            </p:cNvSpPr>
            <p:nvPr/>
          </p:nvSpPr>
          <p:spPr bwMode="auto">
            <a:xfrm>
              <a:off x="7525518" y="4346277"/>
              <a:ext cx="36513" cy="88900"/>
            </a:xfrm>
            <a:custGeom>
              <a:avLst/>
              <a:gdLst>
                <a:gd name="T0" fmla="*/ 2147483647 w 40"/>
                <a:gd name="T1" fmla="*/ 2147483647 h 96"/>
                <a:gd name="T2" fmla="*/ 2147483647 w 40"/>
                <a:gd name="T3" fmla="*/ 2147483647 h 96"/>
                <a:gd name="T4" fmla="*/ 2147483647 w 40"/>
                <a:gd name="T5" fmla="*/ 2147483647 h 96"/>
                <a:gd name="T6" fmla="*/ 2147483647 w 40"/>
                <a:gd name="T7" fmla="*/ 2147483647 h 96"/>
                <a:gd name="T8" fmla="*/ 0 w 40"/>
                <a:gd name="T9" fmla="*/ 2147483647 h 96"/>
                <a:gd name="T10" fmla="*/ 0 w 40"/>
                <a:gd name="T11" fmla="*/ 2147483647 h 96"/>
                <a:gd name="T12" fmla="*/ 2147483647 w 40"/>
                <a:gd name="T13" fmla="*/ 2147483647 h 96"/>
                <a:gd name="T14" fmla="*/ 2147483647 w 40"/>
                <a:gd name="T15" fmla="*/ 2147483647 h 96"/>
                <a:gd name="T16" fmla="*/ 2147483647 w 40"/>
                <a:gd name="T17" fmla="*/ 0 h 96"/>
                <a:gd name="T18" fmla="*/ 2147483647 w 40"/>
                <a:gd name="T19" fmla="*/ 2147483647 h 96"/>
                <a:gd name="T20" fmla="*/ 2147483647 w 40"/>
                <a:gd name="T21" fmla="*/ 2147483647 h 96"/>
                <a:gd name="T22" fmla="*/ 2147483647 w 40"/>
                <a:gd name="T23" fmla="*/ 2147483647 h 96"/>
                <a:gd name="T24" fmla="*/ 2147483647 w 40"/>
                <a:gd name="T25" fmla="*/ 2147483647 h 96"/>
                <a:gd name="T26" fmla="*/ 2147483647 w 40"/>
                <a:gd name="T27" fmla="*/ 2147483647 h 96"/>
                <a:gd name="T28" fmla="*/ 2147483647 w 40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6">
                  <a:moveTo>
                    <a:pt x="21" y="96"/>
                  </a:moveTo>
                  <a:lnTo>
                    <a:pt x="19" y="96"/>
                  </a:lnTo>
                  <a:lnTo>
                    <a:pt x="19" y="87"/>
                  </a:lnTo>
                  <a:lnTo>
                    <a:pt x="7" y="78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9" y="7"/>
                  </a:lnTo>
                  <a:lnTo>
                    <a:pt x="27" y="0"/>
                  </a:lnTo>
                  <a:lnTo>
                    <a:pt x="40" y="7"/>
                  </a:lnTo>
                  <a:lnTo>
                    <a:pt x="40" y="21"/>
                  </a:lnTo>
                  <a:lnTo>
                    <a:pt x="35" y="29"/>
                  </a:lnTo>
                  <a:lnTo>
                    <a:pt x="32" y="62"/>
                  </a:lnTo>
                  <a:lnTo>
                    <a:pt x="27" y="78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3" name="Freeform 91"/>
            <p:cNvSpPr>
              <a:spLocks noChangeAspect="1"/>
            </p:cNvSpPr>
            <p:nvPr/>
          </p:nvSpPr>
          <p:spPr bwMode="auto">
            <a:xfrm>
              <a:off x="7630293" y="5144789"/>
              <a:ext cx="85725" cy="47625"/>
            </a:xfrm>
            <a:custGeom>
              <a:avLst/>
              <a:gdLst>
                <a:gd name="T0" fmla="*/ 2147483647 w 94"/>
                <a:gd name="T1" fmla="*/ 2147483647 h 49"/>
                <a:gd name="T2" fmla="*/ 0 w 94"/>
                <a:gd name="T3" fmla="*/ 2147483647 h 49"/>
                <a:gd name="T4" fmla="*/ 2147483647 w 94"/>
                <a:gd name="T5" fmla="*/ 2147483647 h 49"/>
                <a:gd name="T6" fmla="*/ 2147483647 w 94"/>
                <a:gd name="T7" fmla="*/ 2147483647 h 49"/>
                <a:gd name="T8" fmla="*/ 2147483647 w 94"/>
                <a:gd name="T9" fmla="*/ 2147483647 h 49"/>
                <a:gd name="T10" fmla="*/ 2147483647 w 94"/>
                <a:gd name="T11" fmla="*/ 2147483647 h 49"/>
                <a:gd name="T12" fmla="*/ 2147483647 w 94"/>
                <a:gd name="T13" fmla="*/ 2147483647 h 49"/>
                <a:gd name="T14" fmla="*/ 2147483647 w 94"/>
                <a:gd name="T15" fmla="*/ 0 h 49"/>
                <a:gd name="T16" fmla="*/ 2147483647 w 94"/>
                <a:gd name="T17" fmla="*/ 0 h 49"/>
                <a:gd name="T18" fmla="*/ 2147483647 w 94"/>
                <a:gd name="T19" fmla="*/ 2147483647 h 49"/>
                <a:gd name="T20" fmla="*/ 2147483647 w 94"/>
                <a:gd name="T21" fmla="*/ 2147483647 h 49"/>
                <a:gd name="T22" fmla="*/ 2147483647 w 94"/>
                <a:gd name="T23" fmla="*/ 2147483647 h 49"/>
                <a:gd name="T24" fmla="*/ 2147483647 w 94"/>
                <a:gd name="T25" fmla="*/ 2147483647 h 49"/>
                <a:gd name="T26" fmla="*/ 2147483647 w 94"/>
                <a:gd name="T27" fmla="*/ 2147483647 h 49"/>
                <a:gd name="T28" fmla="*/ 2147483647 w 94"/>
                <a:gd name="T29" fmla="*/ 2147483647 h 49"/>
                <a:gd name="T30" fmla="*/ 2147483647 w 94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4" h="49">
                  <a:moveTo>
                    <a:pt x="11" y="49"/>
                  </a:moveTo>
                  <a:lnTo>
                    <a:pt x="0" y="49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23" y="21"/>
                  </a:lnTo>
                  <a:lnTo>
                    <a:pt x="36" y="16"/>
                  </a:lnTo>
                  <a:lnTo>
                    <a:pt x="43" y="9"/>
                  </a:lnTo>
                  <a:lnTo>
                    <a:pt x="67" y="0"/>
                  </a:lnTo>
                  <a:lnTo>
                    <a:pt x="94" y="0"/>
                  </a:lnTo>
                  <a:lnTo>
                    <a:pt x="83" y="9"/>
                  </a:lnTo>
                  <a:lnTo>
                    <a:pt x="79" y="9"/>
                  </a:lnTo>
                  <a:lnTo>
                    <a:pt x="69" y="13"/>
                  </a:lnTo>
                  <a:lnTo>
                    <a:pt x="36" y="30"/>
                  </a:lnTo>
                  <a:lnTo>
                    <a:pt x="23" y="44"/>
                  </a:lnTo>
                  <a:lnTo>
                    <a:pt x="17" y="44"/>
                  </a:lnTo>
                  <a:lnTo>
                    <a:pt x="11" y="4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4" name="Freeform 109"/>
            <p:cNvSpPr>
              <a:spLocks noChangeAspect="1"/>
            </p:cNvSpPr>
            <p:nvPr/>
          </p:nvSpPr>
          <p:spPr bwMode="auto">
            <a:xfrm>
              <a:off x="7193731" y="4920952"/>
              <a:ext cx="7937" cy="4762"/>
            </a:xfrm>
            <a:custGeom>
              <a:avLst/>
              <a:gdLst>
                <a:gd name="T0" fmla="*/ 0 w 9"/>
                <a:gd name="T1" fmla="*/ 0 h 6"/>
                <a:gd name="T2" fmla="*/ 2147483647 w 9"/>
                <a:gd name="T3" fmla="*/ 2147483647 h 6"/>
                <a:gd name="T4" fmla="*/ 2147483647 w 9"/>
                <a:gd name="T5" fmla="*/ 0 h 6"/>
                <a:gd name="T6" fmla="*/ 2147483647 w 9"/>
                <a:gd name="T7" fmla="*/ 2147483647 h 6"/>
                <a:gd name="T8" fmla="*/ 0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6" y="6"/>
                  </a:lnTo>
                  <a:lnTo>
                    <a:pt x="9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5" name="Freeform 110"/>
            <p:cNvSpPr>
              <a:spLocks noChangeAspect="1"/>
            </p:cNvSpPr>
            <p:nvPr/>
          </p:nvSpPr>
          <p:spPr bwMode="auto">
            <a:xfrm>
              <a:off x="5739581" y="4068464"/>
              <a:ext cx="209550" cy="204788"/>
            </a:xfrm>
            <a:custGeom>
              <a:avLst/>
              <a:gdLst>
                <a:gd name="T0" fmla="*/ 2147483647 w 227"/>
                <a:gd name="T1" fmla="*/ 2147483647 h 221"/>
                <a:gd name="T2" fmla="*/ 2147483647 w 227"/>
                <a:gd name="T3" fmla="*/ 0 h 221"/>
                <a:gd name="T4" fmla="*/ 2147483647 w 227"/>
                <a:gd name="T5" fmla="*/ 2147483647 h 221"/>
                <a:gd name="T6" fmla="*/ 2147483647 w 227"/>
                <a:gd name="T7" fmla="*/ 2147483647 h 221"/>
                <a:gd name="T8" fmla="*/ 2147483647 w 227"/>
                <a:gd name="T9" fmla="*/ 2147483647 h 221"/>
                <a:gd name="T10" fmla="*/ 2147483647 w 227"/>
                <a:gd name="T11" fmla="*/ 2147483647 h 221"/>
                <a:gd name="T12" fmla="*/ 2147483647 w 227"/>
                <a:gd name="T13" fmla="*/ 2147483647 h 221"/>
                <a:gd name="T14" fmla="*/ 2147483647 w 227"/>
                <a:gd name="T15" fmla="*/ 2147483647 h 221"/>
                <a:gd name="T16" fmla="*/ 2147483647 w 227"/>
                <a:gd name="T17" fmla="*/ 2147483647 h 221"/>
                <a:gd name="T18" fmla="*/ 2147483647 w 227"/>
                <a:gd name="T19" fmla="*/ 2147483647 h 221"/>
                <a:gd name="T20" fmla="*/ 2147483647 w 227"/>
                <a:gd name="T21" fmla="*/ 2147483647 h 221"/>
                <a:gd name="T22" fmla="*/ 2147483647 w 227"/>
                <a:gd name="T23" fmla="*/ 2147483647 h 221"/>
                <a:gd name="T24" fmla="*/ 2147483647 w 227"/>
                <a:gd name="T25" fmla="*/ 2147483647 h 221"/>
                <a:gd name="T26" fmla="*/ 2147483647 w 227"/>
                <a:gd name="T27" fmla="*/ 2147483647 h 221"/>
                <a:gd name="T28" fmla="*/ 2147483647 w 227"/>
                <a:gd name="T29" fmla="*/ 2147483647 h 221"/>
                <a:gd name="T30" fmla="*/ 2147483647 w 227"/>
                <a:gd name="T31" fmla="*/ 2147483647 h 221"/>
                <a:gd name="T32" fmla="*/ 2147483647 w 227"/>
                <a:gd name="T33" fmla="*/ 2147483647 h 221"/>
                <a:gd name="T34" fmla="*/ 2147483647 w 227"/>
                <a:gd name="T35" fmla="*/ 2147483647 h 221"/>
                <a:gd name="T36" fmla="*/ 2147483647 w 227"/>
                <a:gd name="T37" fmla="*/ 2147483647 h 221"/>
                <a:gd name="T38" fmla="*/ 2147483647 w 227"/>
                <a:gd name="T39" fmla="*/ 2147483647 h 221"/>
                <a:gd name="T40" fmla="*/ 2147483647 w 227"/>
                <a:gd name="T41" fmla="*/ 2147483647 h 221"/>
                <a:gd name="T42" fmla="*/ 2147483647 w 227"/>
                <a:gd name="T43" fmla="*/ 2147483647 h 221"/>
                <a:gd name="T44" fmla="*/ 2147483647 w 227"/>
                <a:gd name="T45" fmla="*/ 2147483647 h 221"/>
                <a:gd name="T46" fmla="*/ 2147483647 w 227"/>
                <a:gd name="T47" fmla="*/ 2147483647 h 221"/>
                <a:gd name="T48" fmla="*/ 2147483647 w 227"/>
                <a:gd name="T49" fmla="*/ 2147483647 h 221"/>
                <a:gd name="T50" fmla="*/ 2147483647 w 227"/>
                <a:gd name="T51" fmla="*/ 2147483647 h 221"/>
                <a:gd name="T52" fmla="*/ 2147483647 w 227"/>
                <a:gd name="T53" fmla="*/ 2147483647 h 221"/>
                <a:gd name="T54" fmla="*/ 2147483647 w 227"/>
                <a:gd name="T55" fmla="*/ 2147483647 h 221"/>
                <a:gd name="T56" fmla="*/ 2147483647 w 227"/>
                <a:gd name="T57" fmla="*/ 2147483647 h 221"/>
                <a:gd name="T58" fmla="*/ 2147483647 w 227"/>
                <a:gd name="T59" fmla="*/ 2147483647 h 221"/>
                <a:gd name="T60" fmla="*/ 2147483647 w 227"/>
                <a:gd name="T61" fmla="*/ 2147483647 h 221"/>
                <a:gd name="T62" fmla="*/ 2147483647 w 227"/>
                <a:gd name="T63" fmla="*/ 2147483647 h 221"/>
                <a:gd name="T64" fmla="*/ 2147483647 w 227"/>
                <a:gd name="T65" fmla="*/ 2147483647 h 221"/>
                <a:gd name="T66" fmla="*/ 2147483647 w 227"/>
                <a:gd name="T67" fmla="*/ 2147483647 h 221"/>
                <a:gd name="T68" fmla="*/ 2147483647 w 227"/>
                <a:gd name="T69" fmla="*/ 2147483647 h 221"/>
                <a:gd name="T70" fmla="*/ 2147483647 w 227"/>
                <a:gd name="T71" fmla="*/ 2147483647 h 221"/>
                <a:gd name="T72" fmla="*/ 2147483647 w 227"/>
                <a:gd name="T73" fmla="*/ 2147483647 h 221"/>
                <a:gd name="T74" fmla="*/ 2147483647 w 227"/>
                <a:gd name="T75" fmla="*/ 2147483647 h 221"/>
                <a:gd name="T76" fmla="*/ 2147483647 w 227"/>
                <a:gd name="T77" fmla="*/ 2147483647 h 221"/>
                <a:gd name="T78" fmla="*/ 2147483647 w 227"/>
                <a:gd name="T79" fmla="*/ 2147483647 h 221"/>
                <a:gd name="T80" fmla="*/ 0 w 227"/>
                <a:gd name="T81" fmla="*/ 2147483647 h 221"/>
                <a:gd name="T82" fmla="*/ 2147483647 w 227"/>
                <a:gd name="T83" fmla="*/ 2147483647 h 221"/>
                <a:gd name="T84" fmla="*/ 2147483647 w 227"/>
                <a:gd name="T85" fmla="*/ 2147483647 h 221"/>
                <a:gd name="T86" fmla="*/ 2147483647 w 227"/>
                <a:gd name="T87" fmla="*/ 2147483647 h 221"/>
                <a:gd name="T88" fmla="*/ 2147483647 w 227"/>
                <a:gd name="T89" fmla="*/ 2147483647 h 221"/>
                <a:gd name="T90" fmla="*/ 2147483647 w 227"/>
                <a:gd name="T91" fmla="*/ 2147483647 h 221"/>
                <a:gd name="T92" fmla="*/ 2147483647 w 227"/>
                <a:gd name="T93" fmla="*/ 2147483647 h 221"/>
                <a:gd name="T94" fmla="*/ 2147483647 w 227"/>
                <a:gd name="T95" fmla="*/ 2147483647 h 221"/>
                <a:gd name="T96" fmla="*/ 2147483647 w 227"/>
                <a:gd name="T97" fmla="*/ 2147483647 h 2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7" h="221">
                  <a:moveTo>
                    <a:pt x="72" y="7"/>
                  </a:moveTo>
                  <a:lnTo>
                    <a:pt x="83" y="0"/>
                  </a:lnTo>
                  <a:lnTo>
                    <a:pt x="97" y="3"/>
                  </a:lnTo>
                  <a:lnTo>
                    <a:pt x="119" y="7"/>
                  </a:lnTo>
                  <a:lnTo>
                    <a:pt x="129" y="7"/>
                  </a:lnTo>
                  <a:lnTo>
                    <a:pt x="132" y="16"/>
                  </a:lnTo>
                  <a:lnTo>
                    <a:pt x="138" y="24"/>
                  </a:lnTo>
                  <a:lnTo>
                    <a:pt x="146" y="38"/>
                  </a:lnTo>
                  <a:lnTo>
                    <a:pt x="155" y="38"/>
                  </a:lnTo>
                  <a:lnTo>
                    <a:pt x="165" y="38"/>
                  </a:lnTo>
                  <a:lnTo>
                    <a:pt x="169" y="43"/>
                  </a:lnTo>
                  <a:lnTo>
                    <a:pt x="160" y="46"/>
                  </a:lnTo>
                  <a:lnTo>
                    <a:pt x="165" y="61"/>
                  </a:lnTo>
                  <a:lnTo>
                    <a:pt x="155" y="67"/>
                  </a:lnTo>
                  <a:lnTo>
                    <a:pt x="155" y="74"/>
                  </a:lnTo>
                  <a:lnTo>
                    <a:pt x="152" y="80"/>
                  </a:lnTo>
                  <a:lnTo>
                    <a:pt x="152" y="93"/>
                  </a:lnTo>
                  <a:lnTo>
                    <a:pt x="165" y="105"/>
                  </a:lnTo>
                  <a:lnTo>
                    <a:pt x="169" y="116"/>
                  </a:lnTo>
                  <a:lnTo>
                    <a:pt x="187" y="126"/>
                  </a:lnTo>
                  <a:lnTo>
                    <a:pt x="199" y="132"/>
                  </a:lnTo>
                  <a:lnTo>
                    <a:pt x="209" y="153"/>
                  </a:lnTo>
                  <a:lnTo>
                    <a:pt x="209" y="154"/>
                  </a:lnTo>
                  <a:lnTo>
                    <a:pt x="209" y="167"/>
                  </a:lnTo>
                  <a:lnTo>
                    <a:pt x="218" y="173"/>
                  </a:lnTo>
                  <a:lnTo>
                    <a:pt x="218" y="184"/>
                  </a:lnTo>
                  <a:lnTo>
                    <a:pt x="227" y="199"/>
                  </a:lnTo>
                  <a:lnTo>
                    <a:pt x="224" y="199"/>
                  </a:lnTo>
                  <a:lnTo>
                    <a:pt x="212" y="199"/>
                  </a:lnTo>
                  <a:lnTo>
                    <a:pt x="199" y="199"/>
                  </a:lnTo>
                  <a:lnTo>
                    <a:pt x="196" y="212"/>
                  </a:lnTo>
                  <a:lnTo>
                    <a:pt x="190" y="221"/>
                  </a:lnTo>
                  <a:lnTo>
                    <a:pt x="146" y="221"/>
                  </a:lnTo>
                  <a:lnTo>
                    <a:pt x="119" y="210"/>
                  </a:lnTo>
                  <a:lnTo>
                    <a:pt x="119" y="190"/>
                  </a:lnTo>
                  <a:lnTo>
                    <a:pt x="106" y="184"/>
                  </a:lnTo>
                  <a:lnTo>
                    <a:pt x="103" y="182"/>
                  </a:lnTo>
                  <a:lnTo>
                    <a:pt x="83" y="173"/>
                  </a:lnTo>
                  <a:lnTo>
                    <a:pt x="36" y="145"/>
                  </a:lnTo>
                  <a:lnTo>
                    <a:pt x="14" y="141"/>
                  </a:lnTo>
                  <a:lnTo>
                    <a:pt x="0" y="110"/>
                  </a:lnTo>
                  <a:lnTo>
                    <a:pt x="30" y="93"/>
                  </a:lnTo>
                  <a:lnTo>
                    <a:pt x="46" y="80"/>
                  </a:lnTo>
                  <a:lnTo>
                    <a:pt x="52" y="67"/>
                  </a:lnTo>
                  <a:lnTo>
                    <a:pt x="52" y="46"/>
                  </a:lnTo>
                  <a:lnTo>
                    <a:pt x="52" y="35"/>
                  </a:lnTo>
                  <a:lnTo>
                    <a:pt x="52" y="24"/>
                  </a:lnTo>
                  <a:lnTo>
                    <a:pt x="67" y="16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6" name="Freeform 112"/>
            <p:cNvSpPr>
              <a:spLocks noChangeAspect="1"/>
            </p:cNvSpPr>
            <p:nvPr/>
          </p:nvSpPr>
          <p:spPr bwMode="auto">
            <a:xfrm>
              <a:off x="5643537" y="4174827"/>
              <a:ext cx="26988" cy="96837"/>
            </a:xfrm>
            <a:custGeom>
              <a:avLst/>
              <a:gdLst>
                <a:gd name="T0" fmla="*/ 2147483647 w 30"/>
                <a:gd name="T1" fmla="*/ 2147483647 h 104"/>
                <a:gd name="T2" fmla="*/ 2147483647 w 30"/>
                <a:gd name="T3" fmla="*/ 2147483647 h 104"/>
                <a:gd name="T4" fmla="*/ 2147483647 w 30"/>
                <a:gd name="T5" fmla="*/ 0 h 104"/>
                <a:gd name="T6" fmla="*/ 2147483647 w 30"/>
                <a:gd name="T7" fmla="*/ 0 h 104"/>
                <a:gd name="T8" fmla="*/ 2147483647 w 30"/>
                <a:gd name="T9" fmla="*/ 2147483647 h 104"/>
                <a:gd name="T10" fmla="*/ 2147483647 w 30"/>
                <a:gd name="T11" fmla="*/ 2147483647 h 104"/>
                <a:gd name="T12" fmla="*/ 2147483647 w 30"/>
                <a:gd name="T13" fmla="*/ 2147483647 h 104"/>
                <a:gd name="T14" fmla="*/ 2147483647 w 30"/>
                <a:gd name="T15" fmla="*/ 2147483647 h 104"/>
                <a:gd name="T16" fmla="*/ 2147483647 w 30"/>
                <a:gd name="T17" fmla="*/ 2147483647 h 104"/>
                <a:gd name="T18" fmla="*/ 2147483647 w 30"/>
                <a:gd name="T19" fmla="*/ 2147483647 h 104"/>
                <a:gd name="T20" fmla="*/ 2147483647 w 30"/>
                <a:gd name="T21" fmla="*/ 2147483647 h 104"/>
                <a:gd name="T22" fmla="*/ 2147483647 w 30"/>
                <a:gd name="T23" fmla="*/ 2147483647 h 104"/>
                <a:gd name="T24" fmla="*/ 2147483647 w 30"/>
                <a:gd name="T25" fmla="*/ 2147483647 h 104"/>
                <a:gd name="T26" fmla="*/ 2147483647 w 30"/>
                <a:gd name="T27" fmla="*/ 2147483647 h 104"/>
                <a:gd name="T28" fmla="*/ 2147483647 w 30"/>
                <a:gd name="T29" fmla="*/ 2147483647 h 104"/>
                <a:gd name="T30" fmla="*/ 2147483647 w 30"/>
                <a:gd name="T31" fmla="*/ 2147483647 h 104"/>
                <a:gd name="T32" fmla="*/ 0 w 30"/>
                <a:gd name="T33" fmla="*/ 2147483647 h 104"/>
                <a:gd name="T34" fmla="*/ 2147483647 w 30"/>
                <a:gd name="T35" fmla="*/ 2147483647 h 104"/>
                <a:gd name="T36" fmla="*/ 0 w 30"/>
                <a:gd name="T37" fmla="*/ 2147483647 h 104"/>
                <a:gd name="T38" fmla="*/ 2147483647 w 30"/>
                <a:gd name="T39" fmla="*/ 2147483647 h 104"/>
                <a:gd name="T40" fmla="*/ 2147483647 w 30"/>
                <a:gd name="T41" fmla="*/ 2147483647 h 104"/>
                <a:gd name="T42" fmla="*/ 2147483647 w 30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104">
                  <a:moveTo>
                    <a:pt x="13" y="4"/>
                  </a:moveTo>
                  <a:lnTo>
                    <a:pt x="21" y="4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21" y="16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31"/>
                  </a:lnTo>
                  <a:lnTo>
                    <a:pt x="21" y="40"/>
                  </a:lnTo>
                  <a:lnTo>
                    <a:pt x="21" y="59"/>
                  </a:lnTo>
                  <a:lnTo>
                    <a:pt x="21" y="76"/>
                  </a:lnTo>
                  <a:lnTo>
                    <a:pt x="21" y="95"/>
                  </a:lnTo>
                  <a:lnTo>
                    <a:pt x="13" y="104"/>
                  </a:lnTo>
                  <a:lnTo>
                    <a:pt x="13" y="85"/>
                  </a:lnTo>
                  <a:lnTo>
                    <a:pt x="9" y="70"/>
                  </a:lnTo>
                  <a:lnTo>
                    <a:pt x="0" y="59"/>
                  </a:lnTo>
                  <a:lnTo>
                    <a:pt x="5" y="47"/>
                  </a:lnTo>
                  <a:lnTo>
                    <a:pt x="0" y="40"/>
                  </a:lnTo>
                  <a:lnTo>
                    <a:pt x="5" y="36"/>
                  </a:lnTo>
                  <a:lnTo>
                    <a:pt x="9" y="22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7" name="Groupe 376"/>
            <p:cNvGrpSpPr/>
            <p:nvPr/>
          </p:nvGrpSpPr>
          <p:grpSpPr>
            <a:xfrm>
              <a:off x="7711256" y="3709689"/>
              <a:ext cx="244475" cy="398463"/>
              <a:chOff x="7062788" y="3289300"/>
              <a:chExt cx="244475" cy="398463"/>
            </a:xfrm>
            <a:solidFill>
              <a:srgbClr val="00B0F0"/>
            </a:solidFill>
          </p:grpSpPr>
          <p:sp>
            <p:nvSpPr>
              <p:cNvPr id="378" name="Freeform 113"/>
              <p:cNvSpPr>
                <a:spLocks noChangeAspect="1"/>
              </p:cNvSpPr>
              <p:nvPr/>
            </p:nvSpPr>
            <p:spPr bwMode="auto">
              <a:xfrm>
                <a:off x="7062788" y="3427413"/>
                <a:ext cx="206375" cy="260350"/>
              </a:xfrm>
              <a:custGeom>
                <a:avLst/>
                <a:gdLst>
                  <a:gd name="T0" fmla="*/ 2147483647 w 224"/>
                  <a:gd name="T1" fmla="*/ 2147483647 h 282"/>
                  <a:gd name="T2" fmla="*/ 2147483647 w 224"/>
                  <a:gd name="T3" fmla="*/ 2147483647 h 282"/>
                  <a:gd name="T4" fmla="*/ 2147483647 w 224"/>
                  <a:gd name="T5" fmla="*/ 2147483647 h 282"/>
                  <a:gd name="T6" fmla="*/ 2147483647 w 224"/>
                  <a:gd name="T7" fmla="*/ 2147483647 h 282"/>
                  <a:gd name="T8" fmla="*/ 2147483647 w 224"/>
                  <a:gd name="T9" fmla="*/ 2147483647 h 282"/>
                  <a:gd name="T10" fmla="*/ 2147483647 w 224"/>
                  <a:gd name="T11" fmla="*/ 2147483647 h 282"/>
                  <a:gd name="T12" fmla="*/ 2147483647 w 224"/>
                  <a:gd name="T13" fmla="*/ 2147483647 h 282"/>
                  <a:gd name="T14" fmla="*/ 2147483647 w 224"/>
                  <a:gd name="T15" fmla="*/ 2147483647 h 282"/>
                  <a:gd name="T16" fmla="*/ 2147483647 w 224"/>
                  <a:gd name="T17" fmla="*/ 2147483647 h 282"/>
                  <a:gd name="T18" fmla="*/ 0 w 224"/>
                  <a:gd name="T19" fmla="*/ 2147483647 h 282"/>
                  <a:gd name="T20" fmla="*/ 2147483647 w 224"/>
                  <a:gd name="T21" fmla="*/ 2147483647 h 282"/>
                  <a:gd name="T22" fmla="*/ 2147483647 w 224"/>
                  <a:gd name="T23" fmla="*/ 2147483647 h 282"/>
                  <a:gd name="T24" fmla="*/ 2147483647 w 224"/>
                  <a:gd name="T25" fmla="*/ 2147483647 h 282"/>
                  <a:gd name="T26" fmla="*/ 2147483647 w 224"/>
                  <a:gd name="T27" fmla="*/ 2147483647 h 282"/>
                  <a:gd name="T28" fmla="*/ 2147483647 w 224"/>
                  <a:gd name="T29" fmla="*/ 2147483647 h 282"/>
                  <a:gd name="T30" fmla="*/ 2147483647 w 224"/>
                  <a:gd name="T31" fmla="*/ 2147483647 h 282"/>
                  <a:gd name="T32" fmla="*/ 2147483647 w 224"/>
                  <a:gd name="T33" fmla="*/ 2147483647 h 282"/>
                  <a:gd name="T34" fmla="*/ 2147483647 w 224"/>
                  <a:gd name="T35" fmla="*/ 2147483647 h 282"/>
                  <a:gd name="T36" fmla="*/ 2147483647 w 224"/>
                  <a:gd name="T37" fmla="*/ 2147483647 h 282"/>
                  <a:gd name="T38" fmla="*/ 2147483647 w 224"/>
                  <a:gd name="T39" fmla="*/ 2147483647 h 282"/>
                  <a:gd name="T40" fmla="*/ 2147483647 w 224"/>
                  <a:gd name="T41" fmla="*/ 2147483647 h 282"/>
                  <a:gd name="T42" fmla="*/ 2147483647 w 224"/>
                  <a:gd name="T43" fmla="*/ 2147483647 h 282"/>
                  <a:gd name="T44" fmla="*/ 2147483647 w 224"/>
                  <a:gd name="T45" fmla="*/ 2147483647 h 282"/>
                  <a:gd name="T46" fmla="*/ 2147483647 w 224"/>
                  <a:gd name="T47" fmla="*/ 2147483647 h 282"/>
                  <a:gd name="T48" fmla="*/ 2147483647 w 224"/>
                  <a:gd name="T49" fmla="*/ 2147483647 h 282"/>
                  <a:gd name="T50" fmla="*/ 2147483647 w 224"/>
                  <a:gd name="T51" fmla="*/ 2147483647 h 282"/>
                  <a:gd name="T52" fmla="*/ 2147483647 w 224"/>
                  <a:gd name="T53" fmla="*/ 2147483647 h 282"/>
                  <a:gd name="T54" fmla="*/ 2147483647 w 224"/>
                  <a:gd name="T55" fmla="*/ 2147483647 h 282"/>
                  <a:gd name="T56" fmla="*/ 2147483647 w 224"/>
                  <a:gd name="T57" fmla="*/ 2147483647 h 282"/>
                  <a:gd name="T58" fmla="*/ 2147483647 w 224"/>
                  <a:gd name="T59" fmla="*/ 2147483647 h 282"/>
                  <a:gd name="T60" fmla="*/ 2147483647 w 224"/>
                  <a:gd name="T61" fmla="*/ 2147483647 h 282"/>
                  <a:gd name="T62" fmla="*/ 2147483647 w 224"/>
                  <a:gd name="T63" fmla="*/ 2147483647 h 282"/>
                  <a:gd name="T64" fmla="*/ 2147483647 w 224"/>
                  <a:gd name="T65" fmla="*/ 0 h 282"/>
                  <a:gd name="T66" fmla="*/ 2147483647 w 224"/>
                  <a:gd name="T67" fmla="*/ 2147483647 h 282"/>
                  <a:gd name="T68" fmla="*/ 2147483647 w 224"/>
                  <a:gd name="T69" fmla="*/ 2147483647 h 282"/>
                  <a:gd name="T70" fmla="*/ 2147483647 w 224"/>
                  <a:gd name="T71" fmla="*/ 2147483647 h 282"/>
                  <a:gd name="T72" fmla="*/ 2147483647 w 224"/>
                  <a:gd name="T73" fmla="*/ 2147483647 h 282"/>
                  <a:gd name="T74" fmla="*/ 2147483647 w 224"/>
                  <a:gd name="T75" fmla="*/ 2147483647 h 282"/>
                  <a:gd name="T76" fmla="*/ 2147483647 w 224"/>
                  <a:gd name="T77" fmla="*/ 2147483647 h 282"/>
                  <a:gd name="T78" fmla="*/ 2147483647 w 224"/>
                  <a:gd name="T79" fmla="*/ 2147483647 h 282"/>
                  <a:gd name="T80" fmla="*/ 2147483647 w 224"/>
                  <a:gd name="T81" fmla="*/ 2147483647 h 282"/>
                  <a:gd name="T82" fmla="*/ 2147483647 w 224"/>
                  <a:gd name="T83" fmla="*/ 2147483647 h 282"/>
                  <a:gd name="T84" fmla="*/ 2147483647 w 224"/>
                  <a:gd name="T85" fmla="*/ 2147483647 h 282"/>
                  <a:gd name="T86" fmla="*/ 2147483647 w 224"/>
                  <a:gd name="T87" fmla="*/ 2147483647 h 282"/>
                  <a:gd name="T88" fmla="*/ 2147483647 w 224"/>
                  <a:gd name="T89" fmla="*/ 2147483647 h 282"/>
                  <a:gd name="T90" fmla="*/ 2147483647 w 224"/>
                  <a:gd name="T91" fmla="*/ 2147483647 h 282"/>
                  <a:gd name="T92" fmla="*/ 2147483647 w 224"/>
                  <a:gd name="T93" fmla="*/ 2147483647 h 282"/>
                  <a:gd name="T94" fmla="*/ 2147483647 w 224"/>
                  <a:gd name="T95" fmla="*/ 2147483647 h 282"/>
                  <a:gd name="T96" fmla="*/ 2147483647 w 224"/>
                  <a:gd name="T97" fmla="*/ 2147483647 h 282"/>
                  <a:gd name="T98" fmla="*/ 2147483647 w 224"/>
                  <a:gd name="T99" fmla="*/ 2147483647 h 282"/>
                  <a:gd name="T100" fmla="*/ 2147483647 w 224"/>
                  <a:gd name="T101" fmla="*/ 2147483647 h 282"/>
                  <a:gd name="T102" fmla="*/ 2147483647 w 224"/>
                  <a:gd name="T103" fmla="*/ 2147483647 h 282"/>
                  <a:gd name="T104" fmla="*/ 2147483647 w 224"/>
                  <a:gd name="T105" fmla="*/ 2147483647 h 28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24" h="282">
                    <a:moveTo>
                      <a:pt x="121" y="282"/>
                    </a:moveTo>
                    <a:lnTo>
                      <a:pt x="110" y="276"/>
                    </a:lnTo>
                    <a:lnTo>
                      <a:pt x="99" y="267"/>
                    </a:lnTo>
                    <a:lnTo>
                      <a:pt x="99" y="263"/>
                    </a:lnTo>
                    <a:lnTo>
                      <a:pt x="99" y="255"/>
                    </a:lnTo>
                    <a:lnTo>
                      <a:pt x="102" y="246"/>
                    </a:lnTo>
                    <a:lnTo>
                      <a:pt x="99" y="240"/>
                    </a:lnTo>
                    <a:lnTo>
                      <a:pt x="86" y="240"/>
                    </a:lnTo>
                    <a:lnTo>
                      <a:pt x="74" y="246"/>
                    </a:lnTo>
                    <a:lnTo>
                      <a:pt x="52" y="255"/>
                    </a:lnTo>
                    <a:lnTo>
                      <a:pt x="35" y="263"/>
                    </a:lnTo>
                    <a:lnTo>
                      <a:pt x="35" y="260"/>
                    </a:lnTo>
                    <a:lnTo>
                      <a:pt x="31" y="255"/>
                    </a:lnTo>
                    <a:lnTo>
                      <a:pt x="31" y="260"/>
                    </a:lnTo>
                    <a:lnTo>
                      <a:pt x="31" y="267"/>
                    </a:lnTo>
                    <a:lnTo>
                      <a:pt x="31" y="274"/>
                    </a:lnTo>
                    <a:lnTo>
                      <a:pt x="22" y="267"/>
                    </a:lnTo>
                    <a:lnTo>
                      <a:pt x="13" y="267"/>
                    </a:lnTo>
                    <a:lnTo>
                      <a:pt x="0" y="274"/>
                    </a:lnTo>
                    <a:lnTo>
                      <a:pt x="0" y="260"/>
                    </a:lnTo>
                    <a:lnTo>
                      <a:pt x="9" y="255"/>
                    </a:lnTo>
                    <a:lnTo>
                      <a:pt x="13" y="248"/>
                    </a:lnTo>
                    <a:lnTo>
                      <a:pt x="22" y="246"/>
                    </a:lnTo>
                    <a:lnTo>
                      <a:pt x="28" y="232"/>
                    </a:lnTo>
                    <a:lnTo>
                      <a:pt x="35" y="227"/>
                    </a:lnTo>
                    <a:lnTo>
                      <a:pt x="31" y="218"/>
                    </a:lnTo>
                    <a:lnTo>
                      <a:pt x="43" y="215"/>
                    </a:lnTo>
                    <a:lnTo>
                      <a:pt x="43" y="218"/>
                    </a:lnTo>
                    <a:lnTo>
                      <a:pt x="50" y="218"/>
                    </a:lnTo>
                    <a:lnTo>
                      <a:pt x="52" y="218"/>
                    </a:lnTo>
                    <a:lnTo>
                      <a:pt x="86" y="209"/>
                    </a:lnTo>
                    <a:lnTo>
                      <a:pt x="89" y="203"/>
                    </a:lnTo>
                    <a:lnTo>
                      <a:pt x="95" y="209"/>
                    </a:lnTo>
                    <a:lnTo>
                      <a:pt x="99" y="215"/>
                    </a:lnTo>
                    <a:lnTo>
                      <a:pt x="102" y="209"/>
                    </a:lnTo>
                    <a:lnTo>
                      <a:pt x="110" y="203"/>
                    </a:lnTo>
                    <a:lnTo>
                      <a:pt x="102" y="197"/>
                    </a:lnTo>
                    <a:lnTo>
                      <a:pt x="108" y="189"/>
                    </a:lnTo>
                    <a:lnTo>
                      <a:pt x="117" y="169"/>
                    </a:lnTo>
                    <a:lnTo>
                      <a:pt x="110" y="153"/>
                    </a:lnTo>
                    <a:lnTo>
                      <a:pt x="124" y="143"/>
                    </a:lnTo>
                    <a:lnTo>
                      <a:pt x="124" y="153"/>
                    </a:lnTo>
                    <a:lnTo>
                      <a:pt x="121" y="157"/>
                    </a:lnTo>
                    <a:lnTo>
                      <a:pt x="121" y="160"/>
                    </a:lnTo>
                    <a:lnTo>
                      <a:pt x="124" y="169"/>
                    </a:lnTo>
                    <a:lnTo>
                      <a:pt x="129" y="169"/>
                    </a:lnTo>
                    <a:lnTo>
                      <a:pt x="133" y="165"/>
                    </a:lnTo>
                    <a:lnTo>
                      <a:pt x="153" y="157"/>
                    </a:lnTo>
                    <a:lnTo>
                      <a:pt x="160" y="131"/>
                    </a:lnTo>
                    <a:lnTo>
                      <a:pt x="166" y="131"/>
                    </a:lnTo>
                    <a:lnTo>
                      <a:pt x="166" y="107"/>
                    </a:lnTo>
                    <a:lnTo>
                      <a:pt x="167" y="86"/>
                    </a:lnTo>
                    <a:lnTo>
                      <a:pt x="166" y="58"/>
                    </a:lnTo>
                    <a:lnTo>
                      <a:pt x="166" y="64"/>
                    </a:lnTo>
                    <a:lnTo>
                      <a:pt x="160" y="58"/>
                    </a:lnTo>
                    <a:lnTo>
                      <a:pt x="160" y="52"/>
                    </a:lnTo>
                    <a:lnTo>
                      <a:pt x="160" y="36"/>
                    </a:lnTo>
                    <a:lnTo>
                      <a:pt x="166" y="28"/>
                    </a:lnTo>
                    <a:lnTo>
                      <a:pt x="160" y="17"/>
                    </a:lnTo>
                    <a:lnTo>
                      <a:pt x="167" y="14"/>
                    </a:lnTo>
                    <a:lnTo>
                      <a:pt x="173" y="28"/>
                    </a:lnTo>
                    <a:lnTo>
                      <a:pt x="179" y="21"/>
                    </a:lnTo>
                    <a:lnTo>
                      <a:pt x="182" y="21"/>
                    </a:lnTo>
                    <a:lnTo>
                      <a:pt x="182" y="14"/>
                    </a:lnTo>
                    <a:lnTo>
                      <a:pt x="173" y="14"/>
                    </a:lnTo>
                    <a:lnTo>
                      <a:pt x="173" y="0"/>
                    </a:lnTo>
                    <a:lnTo>
                      <a:pt x="179" y="5"/>
                    </a:lnTo>
                    <a:lnTo>
                      <a:pt x="188" y="5"/>
                    </a:lnTo>
                    <a:lnTo>
                      <a:pt x="191" y="28"/>
                    </a:lnTo>
                    <a:lnTo>
                      <a:pt x="201" y="36"/>
                    </a:lnTo>
                    <a:lnTo>
                      <a:pt x="210" y="52"/>
                    </a:lnTo>
                    <a:lnTo>
                      <a:pt x="215" y="67"/>
                    </a:lnTo>
                    <a:lnTo>
                      <a:pt x="219" y="67"/>
                    </a:lnTo>
                    <a:lnTo>
                      <a:pt x="219" y="86"/>
                    </a:lnTo>
                    <a:lnTo>
                      <a:pt x="210" y="95"/>
                    </a:lnTo>
                    <a:lnTo>
                      <a:pt x="219" y="111"/>
                    </a:lnTo>
                    <a:lnTo>
                      <a:pt x="210" y="111"/>
                    </a:lnTo>
                    <a:lnTo>
                      <a:pt x="204" y="116"/>
                    </a:lnTo>
                    <a:lnTo>
                      <a:pt x="204" y="131"/>
                    </a:lnTo>
                    <a:lnTo>
                      <a:pt x="215" y="160"/>
                    </a:lnTo>
                    <a:lnTo>
                      <a:pt x="215" y="190"/>
                    </a:lnTo>
                    <a:lnTo>
                      <a:pt x="224" y="202"/>
                    </a:lnTo>
                    <a:lnTo>
                      <a:pt x="215" y="203"/>
                    </a:lnTo>
                    <a:lnTo>
                      <a:pt x="215" y="218"/>
                    </a:lnTo>
                    <a:lnTo>
                      <a:pt x="201" y="227"/>
                    </a:lnTo>
                    <a:lnTo>
                      <a:pt x="204" y="209"/>
                    </a:lnTo>
                    <a:lnTo>
                      <a:pt x="197" y="203"/>
                    </a:lnTo>
                    <a:lnTo>
                      <a:pt x="197" y="215"/>
                    </a:lnTo>
                    <a:lnTo>
                      <a:pt x="197" y="218"/>
                    </a:lnTo>
                    <a:lnTo>
                      <a:pt x="191" y="215"/>
                    </a:lnTo>
                    <a:lnTo>
                      <a:pt x="188" y="218"/>
                    </a:lnTo>
                    <a:lnTo>
                      <a:pt x="188" y="232"/>
                    </a:lnTo>
                    <a:lnTo>
                      <a:pt x="182" y="240"/>
                    </a:lnTo>
                    <a:lnTo>
                      <a:pt x="173" y="224"/>
                    </a:lnTo>
                    <a:lnTo>
                      <a:pt x="167" y="227"/>
                    </a:lnTo>
                    <a:lnTo>
                      <a:pt x="166" y="240"/>
                    </a:lnTo>
                    <a:lnTo>
                      <a:pt x="157" y="237"/>
                    </a:lnTo>
                    <a:lnTo>
                      <a:pt x="145" y="246"/>
                    </a:lnTo>
                    <a:lnTo>
                      <a:pt x="145" y="237"/>
                    </a:lnTo>
                    <a:lnTo>
                      <a:pt x="133" y="237"/>
                    </a:lnTo>
                    <a:lnTo>
                      <a:pt x="133" y="227"/>
                    </a:lnTo>
                    <a:lnTo>
                      <a:pt x="129" y="227"/>
                    </a:lnTo>
                    <a:lnTo>
                      <a:pt x="129" y="240"/>
                    </a:lnTo>
                    <a:lnTo>
                      <a:pt x="138" y="246"/>
                    </a:lnTo>
                    <a:lnTo>
                      <a:pt x="138" y="255"/>
                    </a:lnTo>
                    <a:lnTo>
                      <a:pt x="124" y="260"/>
                    </a:lnTo>
                    <a:lnTo>
                      <a:pt x="121" y="28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" name="Freeform 114"/>
              <p:cNvSpPr>
                <a:spLocks noChangeAspect="1"/>
              </p:cNvSpPr>
              <p:nvPr/>
            </p:nvSpPr>
            <p:spPr bwMode="auto">
              <a:xfrm>
                <a:off x="7189788" y="3289300"/>
                <a:ext cx="117475" cy="141288"/>
              </a:xfrm>
              <a:custGeom>
                <a:avLst/>
                <a:gdLst>
                  <a:gd name="T0" fmla="*/ 2147483647 w 124"/>
                  <a:gd name="T1" fmla="*/ 2147483647 h 151"/>
                  <a:gd name="T2" fmla="*/ 2147483647 w 124"/>
                  <a:gd name="T3" fmla="*/ 2147483647 h 151"/>
                  <a:gd name="T4" fmla="*/ 2147483647 w 124"/>
                  <a:gd name="T5" fmla="*/ 2147483647 h 151"/>
                  <a:gd name="T6" fmla="*/ 0 w 124"/>
                  <a:gd name="T7" fmla="*/ 2147483647 h 151"/>
                  <a:gd name="T8" fmla="*/ 0 w 124"/>
                  <a:gd name="T9" fmla="*/ 2147483647 h 151"/>
                  <a:gd name="T10" fmla="*/ 2147483647 w 124"/>
                  <a:gd name="T11" fmla="*/ 2147483647 h 151"/>
                  <a:gd name="T12" fmla="*/ 0 w 124"/>
                  <a:gd name="T13" fmla="*/ 2147483647 h 151"/>
                  <a:gd name="T14" fmla="*/ 2147483647 w 124"/>
                  <a:gd name="T15" fmla="*/ 2147483647 h 151"/>
                  <a:gd name="T16" fmla="*/ 2147483647 w 124"/>
                  <a:gd name="T17" fmla="*/ 2147483647 h 151"/>
                  <a:gd name="T18" fmla="*/ 2147483647 w 124"/>
                  <a:gd name="T19" fmla="*/ 2147483647 h 151"/>
                  <a:gd name="T20" fmla="*/ 2147483647 w 124"/>
                  <a:gd name="T21" fmla="*/ 2147483647 h 151"/>
                  <a:gd name="T22" fmla="*/ 2147483647 w 124"/>
                  <a:gd name="T23" fmla="*/ 2147483647 h 151"/>
                  <a:gd name="T24" fmla="*/ 2147483647 w 124"/>
                  <a:gd name="T25" fmla="*/ 2147483647 h 151"/>
                  <a:gd name="T26" fmla="*/ 2147483647 w 124"/>
                  <a:gd name="T27" fmla="*/ 2147483647 h 151"/>
                  <a:gd name="T28" fmla="*/ 2147483647 w 124"/>
                  <a:gd name="T29" fmla="*/ 2147483647 h 151"/>
                  <a:gd name="T30" fmla="*/ 2147483647 w 124"/>
                  <a:gd name="T31" fmla="*/ 0 h 151"/>
                  <a:gd name="T32" fmla="*/ 2147483647 w 124"/>
                  <a:gd name="T33" fmla="*/ 2147483647 h 151"/>
                  <a:gd name="T34" fmla="*/ 2147483647 w 124"/>
                  <a:gd name="T35" fmla="*/ 2147483647 h 151"/>
                  <a:gd name="T36" fmla="*/ 2147483647 w 124"/>
                  <a:gd name="T37" fmla="*/ 2147483647 h 151"/>
                  <a:gd name="T38" fmla="*/ 2147483647 w 124"/>
                  <a:gd name="T39" fmla="*/ 2147483647 h 151"/>
                  <a:gd name="T40" fmla="*/ 2147483647 w 124"/>
                  <a:gd name="T41" fmla="*/ 2147483647 h 151"/>
                  <a:gd name="T42" fmla="*/ 2147483647 w 124"/>
                  <a:gd name="T43" fmla="*/ 2147483647 h 151"/>
                  <a:gd name="T44" fmla="*/ 2147483647 w 124"/>
                  <a:gd name="T45" fmla="*/ 2147483647 h 151"/>
                  <a:gd name="T46" fmla="*/ 2147483647 w 124"/>
                  <a:gd name="T47" fmla="*/ 2147483647 h 151"/>
                  <a:gd name="T48" fmla="*/ 2147483647 w 124"/>
                  <a:gd name="T49" fmla="*/ 2147483647 h 151"/>
                  <a:gd name="T50" fmla="*/ 2147483647 w 124"/>
                  <a:gd name="T51" fmla="*/ 2147483647 h 151"/>
                  <a:gd name="T52" fmla="*/ 2147483647 w 124"/>
                  <a:gd name="T53" fmla="*/ 2147483647 h 151"/>
                  <a:gd name="T54" fmla="*/ 2147483647 w 124"/>
                  <a:gd name="T55" fmla="*/ 2147483647 h 151"/>
                  <a:gd name="T56" fmla="*/ 2147483647 w 124"/>
                  <a:gd name="T57" fmla="*/ 2147483647 h 151"/>
                  <a:gd name="T58" fmla="*/ 2147483647 w 124"/>
                  <a:gd name="T59" fmla="*/ 2147483647 h 151"/>
                  <a:gd name="T60" fmla="*/ 2147483647 w 124"/>
                  <a:gd name="T61" fmla="*/ 2147483647 h 151"/>
                  <a:gd name="T62" fmla="*/ 2147483647 w 124"/>
                  <a:gd name="T63" fmla="*/ 2147483647 h 151"/>
                  <a:gd name="T64" fmla="*/ 2147483647 w 124"/>
                  <a:gd name="T65" fmla="*/ 2147483647 h 151"/>
                  <a:gd name="T66" fmla="*/ 2147483647 w 124"/>
                  <a:gd name="T67" fmla="*/ 2147483647 h 151"/>
                  <a:gd name="T68" fmla="*/ 2147483647 w 124"/>
                  <a:gd name="T69" fmla="*/ 2147483647 h 151"/>
                  <a:gd name="T70" fmla="*/ 2147483647 w 124"/>
                  <a:gd name="T71" fmla="*/ 2147483647 h 151"/>
                  <a:gd name="T72" fmla="*/ 2147483647 w 124"/>
                  <a:gd name="T73" fmla="*/ 2147483647 h 151"/>
                  <a:gd name="T74" fmla="*/ 2147483647 w 124"/>
                  <a:gd name="T75" fmla="*/ 2147483647 h 151"/>
                  <a:gd name="T76" fmla="*/ 2147483647 w 124"/>
                  <a:gd name="T77" fmla="*/ 2147483647 h 151"/>
                  <a:gd name="T78" fmla="*/ 2147483647 w 124"/>
                  <a:gd name="T79" fmla="*/ 2147483647 h 151"/>
                  <a:gd name="T80" fmla="*/ 2147483647 w 124"/>
                  <a:gd name="T81" fmla="*/ 2147483647 h 151"/>
                  <a:gd name="T82" fmla="*/ 2147483647 w 124"/>
                  <a:gd name="T83" fmla="*/ 2147483647 h 151"/>
                  <a:gd name="T84" fmla="*/ 2147483647 w 124"/>
                  <a:gd name="T85" fmla="*/ 2147483647 h 151"/>
                  <a:gd name="T86" fmla="*/ 2147483647 w 124"/>
                  <a:gd name="T87" fmla="*/ 2147483647 h 151"/>
                  <a:gd name="T88" fmla="*/ 2147483647 w 124"/>
                  <a:gd name="T89" fmla="*/ 2147483647 h 151"/>
                  <a:gd name="T90" fmla="*/ 2147483647 w 124"/>
                  <a:gd name="T91" fmla="*/ 2147483647 h 151"/>
                  <a:gd name="T92" fmla="*/ 2147483647 w 124"/>
                  <a:gd name="T93" fmla="*/ 2147483647 h 151"/>
                  <a:gd name="T94" fmla="*/ 2147483647 w 124"/>
                  <a:gd name="T95" fmla="*/ 2147483647 h 1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4" h="151">
                    <a:moveTo>
                      <a:pt x="19" y="151"/>
                    </a:moveTo>
                    <a:lnTo>
                      <a:pt x="13" y="145"/>
                    </a:lnTo>
                    <a:lnTo>
                      <a:pt x="13" y="131"/>
                    </a:lnTo>
                    <a:lnTo>
                      <a:pt x="0" y="123"/>
                    </a:lnTo>
                    <a:lnTo>
                      <a:pt x="0" y="109"/>
                    </a:lnTo>
                    <a:lnTo>
                      <a:pt x="7" y="94"/>
                    </a:lnTo>
                    <a:lnTo>
                      <a:pt x="0" y="83"/>
                    </a:lnTo>
                    <a:lnTo>
                      <a:pt x="4" y="80"/>
                    </a:lnTo>
                    <a:lnTo>
                      <a:pt x="13" y="83"/>
                    </a:lnTo>
                    <a:lnTo>
                      <a:pt x="26" y="83"/>
                    </a:lnTo>
                    <a:lnTo>
                      <a:pt x="20" y="66"/>
                    </a:lnTo>
                    <a:lnTo>
                      <a:pt x="26" y="66"/>
                    </a:lnTo>
                    <a:lnTo>
                      <a:pt x="20" y="47"/>
                    </a:lnTo>
                    <a:lnTo>
                      <a:pt x="19" y="20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6" y="8"/>
                    </a:lnTo>
                    <a:lnTo>
                      <a:pt x="49" y="29"/>
                    </a:lnTo>
                    <a:lnTo>
                      <a:pt x="71" y="43"/>
                    </a:lnTo>
                    <a:lnTo>
                      <a:pt x="78" y="43"/>
                    </a:lnTo>
                    <a:lnTo>
                      <a:pt x="87" y="51"/>
                    </a:lnTo>
                    <a:lnTo>
                      <a:pt x="99" y="51"/>
                    </a:lnTo>
                    <a:lnTo>
                      <a:pt x="102" y="35"/>
                    </a:lnTo>
                    <a:lnTo>
                      <a:pt x="106" y="38"/>
                    </a:lnTo>
                    <a:lnTo>
                      <a:pt x="106" y="57"/>
                    </a:lnTo>
                    <a:lnTo>
                      <a:pt x="114" y="74"/>
                    </a:lnTo>
                    <a:lnTo>
                      <a:pt x="124" y="71"/>
                    </a:lnTo>
                    <a:lnTo>
                      <a:pt x="124" y="74"/>
                    </a:lnTo>
                    <a:lnTo>
                      <a:pt x="114" y="80"/>
                    </a:lnTo>
                    <a:lnTo>
                      <a:pt x="109" y="83"/>
                    </a:lnTo>
                    <a:lnTo>
                      <a:pt x="93" y="87"/>
                    </a:lnTo>
                    <a:lnTo>
                      <a:pt x="84" y="94"/>
                    </a:lnTo>
                    <a:lnTo>
                      <a:pt x="84" y="114"/>
                    </a:lnTo>
                    <a:lnTo>
                      <a:pt x="84" y="123"/>
                    </a:lnTo>
                    <a:lnTo>
                      <a:pt x="49" y="109"/>
                    </a:lnTo>
                    <a:lnTo>
                      <a:pt x="35" y="105"/>
                    </a:lnTo>
                    <a:lnTo>
                      <a:pt x="29" y="109"/>
                    </a:lnTo>
                    <a:lnTo>
                      <a:pt x="26" y="118"/>
                    </a:lnTo>
                    <a:lnTo>
                      <a:pt x="20" y="109"/>
                    </a:lnTo>
                    <a:lnTo>
                      <a:pt x="13" y="114"/>
                    </a:lnTo>
                    <a:lnTo>
                      <a:pt x="13" y="118"/>
                    </a:lnTo>
                    <a:lnTo>
                      <a:pt x="26" y="123"/>
                    </a:lnTo>
                    <a:lnTo>
                      <a:pt x="29" y="131"/>
                    </a:lnTo>
                    <a:lnTo>
                      <a:pt x="35" y="131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0" y="151"/>
                    </a:lnTo>
                    <a:lnTo>
                      <a:pt x="19" y="15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" name="Freeform 115"/>
            <p:cNvSpPr>
              <a:spLocks noChangeAspect="1"/>
            </p:cNvSpPr>
            <p:nvPr/>
          </p:nvSpPr>
          <p:spPr bwMode="auto">
            <a:xfrm>
              <a:off x="7682681" y="4305002"/>
              <a:ext cx="11112" cy="17462"/>
            </a:xfrm>
            <a:custGeom>
              <a:avLst/>
              <a:gdLst>
                <a:gd name="T0" fmla="*/ 0 w 12"/>
                <a:gd name="T1" fmla="*/ 2147483647 h 21"/>
                <a:gd name="T2" fmla="*/ 0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0 h 21"/>
                <a:gd name="T12" fmla="*/ 2147483647 w 12"/>
                <a:gd name="T13" fmla="*/ 2147483647 h 21"/>
                <a:gd name="T14" fmla="*/ 2147483647 w 12"/>
                <a:gd name="T15" fmla="*/ 2147483647 h 21"/>
                <a:gd name="T16" fmla="*/ 0 w 12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21">
                  <a:moveTo>
                    <a:pt x="0" y="21"/>
                  </a:moveTo>
                  <a:lnTo>
                    <a:pt x="0" y="17"/>
                  </a:lnTo>
                  <a:lnTo>
                    <a:pt x="4" y="8"/>
                  </a:lnTo>
                  <a:lnTo>
                    <a:pt x="4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4" y="17"/>
                  </a:lnTo>
                  <a:lnTo>
                    <a:pt x="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" name="Freeform 116"/>
            <p:cNvSpPr>
              <a:spLocks noChangeAspect="1"/>
            </p:cNvSpPr>
            <p:nvPr/>
          </p:nvSpPr>
          <p:spPr bwMode="auto">
            <a:xfrm>
              <a:off x="7706493" y="4255789"/>
              <a:ext cx="12700" cy="9525"/>
            </a:xfrm>
            <a:custGeom>
              <a:avLst/>
              <a:gdLst>
                <a:gd name="T0" fmla="*/ 2147483647 w 14"/>
                <a:gd name="T1" fmla="*/ 2147483647 h 9"/>
                <a:gd name="T2" fmla="*/ 0 w 14"/>
                <a:gd name="T3" fmla="*/ 2147483647 h 9"/>
                <a:gd name="T4" fmla="*/ 2147483647 w 14"/>
                <a:gd name="T5" fmla="*/ 0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2" name="Freeform 117"/>
            <p:cNvSpPr>
              <a:spLocks noChangeAspect="1"/>
            </p:cNvSpPr>
            <p:nvPr/>
          </p:nvSpPr>
          <p:spPr bwMode="auto">
            <a:xfrm>
              <a:off x="5658618" y="4171652"/>
              <a:ext cx="92075" cy="101600"/>
            </a:xfrm>
            <a:custGeom>
              <a:avLst/>
              <a:gdLst>
                <a:gd name="T0" fmla="*/ 2147483647 w 100"/>
                <a:gd name="T1" fmla="*/ 2147483647 h 109"/>
                <a:gd name="T2" fmla="*/ 2147483647 w 100"/>
                <a:gd name="T3" fmla="*/ 2147483647 h 109"/>
                <a:gd name="T4" fmla="*/ 2147483647 w 100"/>
                <a:gd name="T5" fmla="*/ 2147483647 h 109"/>
                <a:gd name="T6" fmla="*/ 2147483647 w 100"/>
                <a:gd name="T7" fmla="*/ 2147483647 h 109"/>
                <a:gd name="T8" fmla="*/ 2147483647 w 100"/>
                <a:gd name="T9" fmla="*/ 2147483647 h 109"/>
                <a:gd name="T10" fmla="*/ 2147483647 w 100"/>
                <a:gd name="T11" fmla="*/ 2147483647 h 109"/>
                <a:gd name="T12" fmla="*/ 2147483647 w 100"/>
                <a:gd name="T13" fmla="*/ 0 h 109"/>
                <a:gd name="T14" fmla="*/ 2147483647 w 100"/>
                <a:gd name="T15" fmla="*/ 2147483647 h 109"/>
                <a:gd name="T16" fmla="*/ 2147483647 w 100"/>
                <a:gd name="T17" fmla="*/ 2147483647 h 109"/>
                <a:gd name="T18" fmla="*/ 2147483647 w 100"/>
                <a:gd name="T19" fmla="*/ 2147483647 h 109"/>
                <a:gd name="T20" fmla="*/ 2147483647 w 100"/>
                <a:gd name="T21" fmla="*/ 2147483647 h 109"/>
                <a:gd name="T22" fmla="*/ 2147483647 w 100"/>
                <a:gd name="T23" fmla="*/ 2147483647 h 109"/>
                <a:gd name="T24" fmla="*/ 2147483647 w 100"/>
                <a:gd name="T25" fmla="*/ 2147483647 h 109"/>
                <a:gd name="T26" fmla="*/ 2147483647 w 100"/>
                <a:gd name="T27" fmla="*/ 2147483647 h 109"/>
                <a:gd name="T28" fmla="*/ 2147483647 w 100"/>
                <a:gd name="T29" fmla="*/ 2147483647 h 109"/>
                <a:gd name="T30" fmla="*/ 2147483647 w 100"/>
                <a:gd name="T31" fmla="*/ 2147483647 h 109"/>
                <a:gd name="T32" fmla="*/ 2147483647 w 100"/>
                <a:gd name="T33" fmla="*/ 2147483647 h 109"/>
                <a:gd name="T34" fmla="*/ 0 w 100"/>
                <a:gd name="T35" fmla="*/ 2147483647 h 109"/>
                <a:gd name="T36" fmla="*/ 2147483647 w 100"/>
                <a:gd name="T37" fmla="*/ 2147483647 h 109"/>
                <a:gd name="T38" fmla="*/ 2147483647 w 100"/>
                <a:gd name="T39" fmla="*/ 2147483647 h 109"/>
                <a:gd name="T40" fmla="*/ 2147483647 w 100"/>
                <a:gd name="T41" fmla="*/ 2147483647 h 109"/>
                <a:gd name="T42" fmla="*/ 2147483647 w 100"/>
                <a:gd name="T43" fmla="*/ 2147483647 h 109"/>
                <a:gd name="T44" fmla="*/ 2147483647 w 100"/>
                <a:gd name="T45" fmla="*/ 2147483647 h 109"/>
                <a:gd name="T46" fmla="*/ 2147483647 w 100"/>
                <a:gd name="T47" fmla="*/ 2147483647 h 109"/>
                <a:gd name="T48" fmla="*/ 2147483647 w 100"/>
                <a:gd name="T49" fmla="*/ 2147483647 h 109"/>
                <a:gd name="T50" fmla="*/ 2147483647 w 100"/>
                <a:gd name="T51" fmla="*/ 2147483647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" h="109">
                  <a:moveTo>
                    <a:pt x="8" y="20"/>
                  </a:moveTo>
                  <a:lnTo>
                    <a:pt x="23" y="20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40" y="26"/>
                  </a:lnTo>
                  <a:lnTo>
                    <a:pt x="63" y="16"/>
                  </a:lnTo>
                  <a:lnTo>
                    <a:pt x="85" y="0"/>
                  </a:lnTo>
                  <a:lnTo>
                    <a:pt x="100" y="29"/>
                  </a:lnTo>
                  <a:lnTo>
                    <a:pt x="79" y="40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72" y="74"/>
                  </a:lnTo>
                  <a:lnTo>
                    <a:pt x="67" y="78"/>
                  </a:lnTo>
                  <a:lnTo>
                    <a:pt x="63" y="87"/>
                  </a:lnTo>
                  <a:lnTo>
                    <a:pt x="52" y="93"/>
                  </a:lnTo>
                  <a:lnTo>
                    <a:pt x="49" y="93"/>
                  </a:lnTo>
                  <a:lnTo>
                    <a:pt x="30" y="109"/>
                  </a:lnTo>
                  <a:lnTo>
                    <a:pt x="0" y="106"/>
                  </a:lnTo>
                  <a:lnTo>
                    <a:pt x="8" y="97"/>
                  </a:lnTo>
                  <a:lnTo>
                    <a:pt x="8" y="78"/>
                  </a:lnTo>
                  <a:lnTo>
                    <a:pt x="8" y="62"/>
                  </a:lnTo>
                  <a:lnTo>
                    <a:pt x="8" y="43"/>
                  </a:lnTo>
                  <a:lnTo>
                    <a:pt x="5" y="35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3" name="Freeform 118"/>
            <p:cNvSpPr>
              <a:spLocks noChangeAspect="1"/>
            </p:cNvSpPr>
            <p:nvPr/>
          </p:nvSpPr>
          <p:spPr bwMode="auto">
            <a:xfrm>
              <a:off x="7158806" y="4612977"/>
              <a:ext cx="115887" cy="103187"/>
            </a:xfrm>
            <a:custGeom>
              <a:avLst/>
              <a:gdLst>
                <a:gd name="T0" fmla="*/ 2147483647 w 124"/>
                <a:gd name="T1" fmla="*/ 2147483647 h 108"/>
                <a:gd name="T2" fmla="*/ 2147483647 w 124"/>
                <a:gd name="T3" fmla="*/ 2147483647 h 108"/>
                <a:gd name="T4" fmla="*/ 2147483647 w 124"/>
                <a:gd name="T5" fmla="*/ 2147483647 h 108"/>
                <a:gd name="T6" fmla="*/ 2147483647 w 124"/>
                <a:gd name="T7" fmla="*/ 2147483647 h 108"/>
                <a:gd name="T8" fmla="*/ 2147483647 w 124"/>
                <a:gd name="T9" fmla="*/ 2147483647 h 108"/>
                <a:gd name="T10" fmla="*/ 2147483647 w 124"/>
                <a:gd name="T11" fmla="*/ 2147483647 h 108"/>
                <a:gd name="T12" fmla="*/ 2147483647 w 124"/>
                <a:gd name="T13" fmla="*/ 0 h 108"/>
                <a:gd name="T14" fmla="*/ 2147483647 w 124"/>
                <a:gd name="T15" fmla="*/ 2147483647 h 108"/>
                <a:gd name="T16" fmla="*/ 2147483647 w 124"/>
                <a:gd name="T17" fmla="*/ 2147483647 h 108"/>
                <a:gd name="T18" fmla="*/ 2147483647 w 124"/>
                <a:gd name="T19" fmla="*/ 2147483647 h 108"/>
                <a:gd name="T20" fmla="*/ 2147483647 w 124"/>
                <a:gd name="T21" fmla="*/ 2147483647 h 108"/>
                <a:gd name="T22" fmla="*/ 2147483647 w 124"/>
                <a:gd name="T23" fmla="*/ 2147483647 h 108"/>
                <a:gd name="T24" fmla="*/ 2147483647 w 124"/>
                <a:gd name="T25" fmla="*/ 2147483647 h 108"/>
                <a:gd name="T26" fmla="*/ 2147483647 w 124"/>
                <a:gd name="T27" fmla="*/ 2147483647 h 108"/>
                <a:gd name="T28" fmla="*/ 2147483647 w 124"/>
                <a:gd name="T29" fmla="*/ 2147483647 h 108"/>
                <a:gd name="T30" fmla="*/ 2147483647 w 124"/>
                <a:gd name="T31" fmla="*/ 2147483647 h 108"/>
                <a:gd name="T32" fmla="*/ 2147483647 w 124"/>
                <a:gd name="T33" fmla="*/ 2147483647 h 108"/>
                <a:gd name="T34" fmla="*/ 2147483647 w 124"/>
                <a:gd name="T35" fmla="*/ 2147483647 h 108"/>
                <a:gd name="T36" fmla="*/ 2147483647 w 124"/>
                <a:gd name="T37" fmla="*/ 2147483647 h 108"/>
                <a:gd name="T38" fmla="*/ 2147483647 w 124"/>
                <a:gd name="T39" fmla="*/ 2147483647 h 108"/>
                <a:gd name="T40" fmla="*/ 2147483647 w 124"/>
                <a:gd name="T41" fmla="*/ 2147483647 h 108"/>
                <a:gd name="T42" fmla="*/ 2147483647 w 124"/>
                <a:gd name="T43" fmla="*/ 2147483647 h 108"/>
                <a:gd name="T44" fmla="*/ 2147483647 w 124"/>
                <a:gd name="T45" fmla="*/ 2147483647 h 108"/>
                <a:gd name="T46" fmla="*/ 2147483647 w 124"/>
                <a:gd name="T47" fmla="*/ 2147483647 h 108"/>
                <a:gd name="T48" fmla="*/ 2147483647 w 124"/>
                <a:gd name="T49" fmla="*/ 2147483647 h 108"/>
                <a:gd name="T50" fmla="*/ 2147483647 w 124"/>
                <a:gd name="T51" fmla="*/ 2147483647 h 108"/>
                <a:gd name="T52" fmla="*/ 2147483647 w 124"/>
                <a:gd name="T53" fmla="*/ 2147483647 h 108"/>
                <a:gd name="T54" fmla="*/ 2147483647 w 124"/>
                <a:gd name="T55" fmla="*/ 2147483647 h 108"/>
                <a:gd name="T56" fmla="*/ 0 w 124"/>
                <a:gd name="T57" fmla="*/ 2147483647 h 108"/>
                <a:gd name="T58" fmla="*/ 2147483647 w 124"/>
                <a:gd name="T59" fmla="*/ 2147483647 h 108"/>
                <a:gd name="T60" fmla="*/ 2147483647 w 124"/>
                <a:gd name="T61" fmla="*/ 2147483647 h 108"/>
                <a:gd name="T62" fmla="*/ 2147483647 w 124"/>
                <a:gd name="T63" fmla="*/ 2147483647 h 108"/>
                <a:gd name="T64" fmla="*/ 2147483647 w 124"/>
                <a:gd name="T65" fmla="*/ 2147483647 h 108"/>
                <a:gd name="T66" fmla="*/ 2147483647 w 124"/>
                <a:gd name="T67" fmla="*/ 2147483647 h 108"/>
                <a:gd name="T68" fmla="*/ 2147483647 w 124"/>
                <a:gd name="T69" fmla="*/ 2147483647 h 108"/>
                <a:gd name="T70" fmla="*/ 2147483647 w 124"/>
                <a:gd name="T71" fmla="*/ 2147483647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4" h="108">
                  <a:moveTo>
                    <a:pt x="66" y="7"/>
                  </a:moveTo>
                  <a:lnTo>
                    <a:pt x="66" y="16"/>
                  </a:lnTo>
                  <a:lnTo>
                    <a:pt x="81" y="16"/>
                  </a:lnTo>
                  <a:lnTo>
                    <a:pt x="86" y="22"/>
                  </a:lnTo>
                  <a:lnTo>
                    <a:pt x="89" y="16"/>
                  </a:lnTo>
                  <a:lnTo>
                    <a:pt x="89" y="6"/>
                  </a:lnTo>
                  <a:lnTo>
                    <a:pt x="99" y="0"/>
                  </a:lnTo>
                  <a:lnTo>
                    <a:pt x="108" y="7"/>
                  </a:lnTo>
                  <a:lnTo>
                    <a:pt x="121" y="7"/>
                  </a:lnTo>
                  <a:lnTo>
                    <a:pt x="121" y="16"/>
                  </a:lnTo>
                  <a:lnTo>
                    <a:pt x="124" y="38"/>
                  </a:lnTo>
                  <a:lnTo>
                    <a:pt x="124" y="58"/>
                  </a:lnTo>
                  <a:lnTo>
                    <a:pt x="115" y="62"/>
                  </a:lnTo>
                  <a:lnTo>
                    <a:pt x="108" y="67"/>
                  </a:lnTo>
                  <a:lnTo>
                    <a:pt x="93" y="71"/>
                  </a:lnTo>
                  <a:lnTo>
                    <a:pt x="86" y="74"/>
                  </a:lnTo>
                  <a:lnTo>
                    <a:pt x="89" y="86"/>
                  </a:lnTo>
                  <a:lnTo>
                    <a:pt x="89" y="93"/>
                  </a:lnTo>
                  <a:lnTo>
                    <a:pt x="74" y="96"/>
                  </a:lnTo>
                  <a:lnTo>
                    <a:pt x="53" y="108"/>
                  </a:lnTo>
                  <a:lnTo>
                    <a:pt x="43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28" y="93"/>
                  </a:lnTo>
                  <a:lnTo>
                    <a:pt x="16" y="86"/>
                  </a:lnTo>
                  <a:lnTo>
                    <a:pt x="16" y="74"/>
                  </a:lnTo>
                  <a:lnTo>
                    <a:pt x="6" y="50"/>
                  </a:lnTo>
                  <a:lnTo>
                    <a:pt x="0" y="35"/>
                  </a:lnTo>
                  <a:lnTo>
                    <a:pt x="15" y="27"/>
                  </a:lnTo>
                  <a:lnTo>
                    <a:pt x="15" y="7"/>
                  </a:lnTo>
                  <a:lnTo>
                    <a:pt x="31" y="6"/>
                  </a:lnTo>
                  <a:lnTo>
                    <a:pt x="50" y="7"/>
                  </a:lnTo>
                  <a:lnTo>
                    <a:pt x="53" y="6"/>
                  </a:lnTo>
                  <a:lnTo>
                    <a:pt x="63" y="7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4" name="Freeform 119"/>
            <p:cNvSpPr>
              <a:spLocks noChangeAspect="1"/>
            </p:cNvSpPr>
            <p:nvPr/>
          </p:nvSpPr>
          <p:spPr bwMode="auto">
            <a:xfrm>
              <a:off x="6006281" y="4351039"/>
              <a:ext cx="14287" cy="33338"/>
            </a:xfrm>
            <a:custGeom>
              <a:avLst/>
              <a:gdLst>
                <a:gd name="T0" fmla="*/ 2147483647 w 17"/>
                <a:gd name="T1" fmla="*/ 2147483647 h 39"/>
                <a:gd name="T2" fmla="*/ 0 w 17"/>
                <a:gd name="T3" fmla="*/ 2147483647 h 39"/>
                <a:gd name="T4" fmla="*/ 2147483647 w 17"/>
                <a:gd name="T5" fmla="*/ 2147483647 h 39"/>
                <a:gd name="T6" fmla="*/ 2147483647 w 17"/>
                <a:gd name="T7" fmla="*/ 0 h 39"/>
                <a:gd name="T8" fmla="*/ 2147483647 w 17"/>
                <a:gd name="T9" fmla="*/ 2147483647 h 39"/>
                <a:gd name="T10" fmla="*/ 2147483647 w 17"/>
                <a:gd name="T11" fmla="*/ 2147483647 h 39"/>
                <a:gd name="T12" fmla="*/ 2147483647 w 17"/>
                <a:gd name="T13" fmla="*/ 2147483647 h 39"/>
                <a:gd name="T14" fmla="*/ 2147483647 w 17"/>
                <a:gd name="T15" fmla="*/ 2147483647 h 39"/>
                <a:gd name="T16" fmla="*/ 2147483647 w 17"/>
                <a:gd name="T17" fmla="*/ 2147483647 h 39"/>
                <a:gd name="T18" fmla="*/ 2147483647 w 17"/>
                <a:gd name="T19" fmla="*/ 214748364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39">
                  <a:moveTo>
                    <a:pt x="5" y="33"/>
                  </a:moveTo>
                  <a:lnTo>
                    <a:pt x="0" y="11"/>
                  </a:lnTo>
                  <a:lnTo>
                    <a:pt x="5" y="8"/>
                  </a:lnTo>
                  <a:lnTo>
                    <a:pt x="9" y="0"/>
                  </a:lnTo>
                  <a:lnTo>
                    <a:pt x="17" y="8"/>
                  </a:lnTo>
                  <a:lnTo>
                    <a:pt x="17" y="21"/>
                  </a:lnTo>
                  <a:lnTo>
                    <a:pt x="17" y="33"/>
                  </a:lnTo>
                  <a:lnTo>
                    <a:pt x="14" y="39"/>
                  </a:lnTo>
                  <a:lnTo>
                    <a:pt x="9" y="33"/>
                  </a:lnTo>
                  <a:lnTo>
                    <a:pt x="5" y="3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5" name="Freeform 120"/>
            <p:cNvSpPr>
              <a:spLocks noChangeAspect="1"/>
            </p:cNvSpPr>
            <p:nvPr/>
          </p:nvSpPr>
          <p:spPr bwMode="auto">
            <a:xfrm>
              <a:off x="7530281" y="3822402"/>
              <a:ext cx="114300" cy="171450"/>
            </a:xfrm>
            <a:custGeom>
              <a:avLst/>
              <a:gdLst>
                <a:gd name="T0" fmla="*/ 2147483647 w 125"/>
                <a:gd name="T1" fmla="*/ 2147483647 h 185"/>
                <a:gd name="T2" fmla="*/ 2147483647 w 125"/>
                <a:gd name="T3" fmla="*/ 2147483647 h 185"/>
                <a:gd name="T4" fmla="*/ 2147483647 w 125"/>
                <a:gd name="T5" fmla="*/ 2147483647 h 185"/>
                <a:gd name="T6" fmla="*/ 2147483647 w 125"/>
                <a:gd name="T7" fmla="*/ 2147483647 h 185"/>
                <a:gd name="T8" fmla="*/ 2147483647 w 125"/>
                <a:gd name="T9" fmla="*/ 2147483647 h 185"/>
                <a:gd name="T10" fmla="*/ 2147483647 w 125"/>
                <a:gd name="T11" fmla="*/ 2147483647 h 185"/>
                <a:gd name="T12" fmla="*/ 2147483647 w 125"/>
                <a:gd name="T13" fmla="*/ 2147483647 h 185"/>
                <a:gd name="T14" fmla="*/ 2147483647 w 125"/>
                <a:gd name="T15" fmla="*/ 2147483647 h 185"/>
                <a:gd name="T16" fmla="*/ 2147483647 w 125"/>
                <a:gd name="T17" fmla="*/ 2147483647 h 185"/>
                <a:gd name="T18" fmla="*/ 2147483647 w 125"/>
                <a:gd name="T19" fmla="*/ 2147483647 h 185"/>
                <a:gd name="T20" fmla="*/ 2147483647 w 125"/>
                <a:gd name="T21" fmla="*/ 2147483647 h 185"/>
                <a:gd name="T22" fmla="*/ 2147483647 w 125"/>
                <a:gd name="T23" fmla="*/ 2147483647 h 185"/>
                <a:gd name="T24" fmla="*/ 2147483647 w 125"/>
                <a:gd name="T25" fmla="*/ 2147483647 h 185"/>
                <a:gd name="T26" fmla="*/ 2147483647 w 125"/>
                <a:gd name="T27" fmla="*/ 2147483647 h 185"/>
                <a:gd name="T28" fmla="*/ 2147483647 w 125"/>
                <a:gd name="T29" fmla="*/ 2147483647 h 185"/>
                <a:gd name="T30" fmla="*/ 2147483647 w 125"/>
                <a:gd name="T31" fmla="*/ 2147483647 h 185"/>
                <a:gd name="T32" fmla="*/ 2147483647 w 125"/>
                <a:gd name="T33" fmla="*/ 2147483647 h 185"/>
                <a:gd name="T34" fmla="*/ 2147483647 w 125"/>
                <a:gd name="T35" fmla="*/ 2147483647 h 185"/>
                <a:gd name="T36" fmla="*/ 2147483647 w 125"/>
                <a:gd name="T37" fmla="*/ 2147483647 h 185"/>
                <a:gd name="T38" fmla="*/ 2147483647 w 125"/>
                <a:gd name="T39" fmla="*/ 2147483647 h 185"/>
                <a:gd name="T40" fmla="*/ 2147483647 w 125"/>
                <a:gd name="T41" fmla="*/ 2147483647 h 185"/>
                <a:gd name="T42" fmla="*/ 2147483647 w 125"/>
                <a:gd name="T43" fmla="*/ 2147483647 h 185"/>
                <a:gd name="T44" fmla="*/ 2147483647 w 125"/>
                <a:gd name="T45" fmla="*/ 2147483647 h 185"/>
                <a:gd name="T46" fmla="*/ 2147483647 w 125"/>
                <a:gd name="T47" fmla="*/ 2147483647 h 185"/>
                <a:gd name="T48" fmla="*/ 2147483647 w 125"/>
                <a:gd name="T49" fmla="*/ 2147483647 h 185"/>
                <a:gd name="T50" fmla="*/ 2147483647 w 125"/>
                <a:gd name="T51" fmla="*/ 2147483647 h 185"/>
                <a:gd name="T52" fmla="*/ 2147483647 w 125"/>
                <a:gd name="T53" fmla="*/ 2147483647 h 185"/>
                <a:gd name="T54" fmla="*/ 2147483647 w 125"/>
                <a:gd name="T55" fmla="*/ 2147483647 h 185"/>
                <a:gd name="T56" fmla="*/ 2147483647 w 125"/>
                <a:gd name="T57" fmla="*/ 2147483647 h 185"/>
                <a:gd name="T58" fmla="*/ 2147483647 w 125"/>
                <a:gd name="T59" fmla="*/ 2147483647 h 185"/>
                <a:gd name="T60" fmla="*/ 2147483647 w 125"/>
                <a:gd name="T61" fmla="*/ 2147483647 h 185"/>
                <a:gd name="T62" fmla="*/ 2147483647 w 125"/>
                <a:gd name="T63" fmla="*/ 2147483647 h 185"/>
                <a:gd name="T64" fmla="*/ 2147483647 w 125"/>
                <a:gd name="T65" fmla="*/ 2147483647 h 185"/>
                <a:gd name="T66" fmla="*/ 2147483647 w 125"/>
                <a:gd name="T67" fmla="*/ 2147483647 h 185"/>
                <a:gd name="T68" fmla="*/ 2147483647 w 125"/>
                <a:gd name="T69" fmla="*/ 2147483647 h 185"/>
                <a:gd name="T70" fmla="*/ 2147483647 w 125"/>
                <a:gd name="T71" fmla="*/ 2147483647 h 185"/>
                <a:gd name="T72" fmla="*/ 2147483647 w 125"/>
                <a:gd name="T73" fmla="*/ 2147483647 h 185"/>
                <a:gd name="T74" fmla="*/ 2147483647 w 125"/>
                <a:gd name="T75" fmla="*/ 2147483647 h 185"/>
                <a:gd name="T76" fmla="*/ 2147483647 w 125"/>
                <a:gd name="T77" fmla="*/ 2147483647 h 185"/>
                <a:gd name="T78" fmla="*/ 2147483647 w 125"/>
                <a:gd name="T79" fmla="*/ 2147483647 h 185"/>
                <a:gd name="T80" fmla="*/ 0 w 125"/>
                <a:gd name="T81" fmla="*/ 2147483647 h 185"/>
                <a:gd name="T82" fmla="*/ 2147483647 w 125"/>
                <a:gd name="T83" fmla="*/ 2147483647 h 185"/>
                <a:gd name="T84" fmla="*/ 2147483647 w 125"/>
                <a:gd name="T85" fmla="*/ 2147483647 h 185"/>
                <a:gd name="T86" fmla="*/ 2147483647 w 125"/>
                <a:gd name="T87" fmla="*/ 2147483647 h 185"/>
                <a:gd name="T88" fmla="*/ 2147483647 w 125"/>
                <a:gd name="T89" fmla="*/ 2147483647 h 185"/>
                <a:gd name="T90" fmla="*/ 2147483647 w 125"/>
                <a:gd name="T91" fmla="*/ 2147483647 h 185"/>
                <a:gd name="T92" fmla="*/ 2147483647 w 125"/>
                <a:gd name="T93" fmla="*/ 2147483647 h 185"/>
                <a:gd name="T94" fmla="*/ 2147483647 w 125"/>
                <a:gd name="T95" fmla="*/ 2147483647 h 185"/>
                <a:gd name="T96" fmla="*/ 2147483647 w 125"/>
                <a:gd name="T97" fmla="*/ 2147483647 h 185"/>
                <a:gd name="T98" fmla="*/ 2147483647 w 125"/>
                <a:gd name="T99" fmla="*/ 2147483647 h 185"/>
                <a:gd name="T100" fmla="*/ 2147483647 w 125"/>
                <a:gd name="T101" fmla="*/ 2147483647 h 185"/>
                <a:gd name="T102" fmla="*/ 2147483647 w 125"/>
                <a:gd name="T103" fmla="*/ 2147483647 h 185"/>
                <a:gd name="T104" fmla="*/ 2147483647 w 125"/>
                <a:gd name="T105" fmla="*/ 2147483647 h 185"/>
                <a:gd name="T106" fmla="*/ 2147483647 w 125"/>
                <a:gd name="T107" fmla="*/ 2147483647 h 185"/>
                <a:gd name="T108" fmla="*/ 2147483647 w 125"/>
                <a:gd name="T109" fmla="*/ 2147483647 h 185"/>
                <a:gd name="T110" fmla="*/ 2147483647 w 125"/>
                <a:gd name="T111" fmla="*/ 2147483647 h 185"/>
                <a:gd name="T112" fmla="*/ 2147483647 w 125"/>
                <a:gd name="T113" fmla="*/ 0 h 185"/>
                <a:gd name="T114" fmla="*/ 2147483647 w 125"/>
                <a:gd name="T115" fmla="*/ 2147483647 h 185"/>
                <a:gd name="T116" fmla="*/ 2147483647 w 125"/>
                <a:gd name="T117" fmla="*/ 2147483647 h 1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" h="185">
                  <a:moveTo>
                    <a:pt x="125" y="13"/>
                  </a:moveTo>
                  <a:lnTo>
                    <a:pt x="125" y="17"/>
                  </a:lnTo>
                  <a:lnTo>
                    <a:pt x="119" y="20"/>
                  </a:lnTo>
                  <a:lnTo>
                    <a:pt x="116" y="35"/>
                  </a:lnTo>
                  <a:lnTo>
                    <a:pt x="110" y="54"/>
                  </a:lnTo>
                  <a:lnTo>
                    <a:pt x="116" y="54"/>
                  </a:lnTo>
                  <a:lnTo>
                    <a:pt x="119" y="71"/>
                  </a:lnTo>
                  <a:lnTo>
                    <a:pt x="110" y="78"/>
                  </a:lnTo>
                  <a:lnTo>
                    <a:pt x="107" y="84"/>
                  </a:lnTo>
                  <a:lnTo>
                    <a:pt x="97" y="93"/>
                  </a:lnTo>
                  <a:lnTo>
                    <a:pt x="97" y="99"/>
                  </a:lnTo>
                  <a:lnTo>
                    <a:pt x="86" y="102"/>
                  </a:lnTo>
                  <a:lnTo>
                    <a:pt x="79" y="115"/>
                  </a:lnTo>
                  <a:lnTo>
                    <a:pt x="79" y="126"/>
                  </a:lnTo>
                  <a:lnTo>
                    <a:pt x="74" y="126"/>
                  </a:lnTo>
                  <a:lnTo>
                    <a:pt x="86" y="133"/>
                  </a:lnTo>
                  <a:lnTo>
                    <a:pt x="103" y="148"/>
                  </a:lnTo>
                  <a:lnTo>
                    <a:pt x="107" y="148"/>
                  </a:lnTo>
                  <a:lnTo>
                    <a:pt x="107" y="157"/>
                  </a:lnTo>
                  <a:lnTo>
                    <a:pt x="86" y="164"/>
                  </a:lnTo>
                  <a:lnTo>
                    <a:pt x="74" y="179"/>
                  </a:lnTo>
                  <a:lnTo>
                    <a:pt x="60" y="185"/>
                  </a:lnTo>
                  <a:lnTo>
                    <a:pt x="52" y="173"/>
                  </a:lnTo>
                  <a:lnTo>
                    <a:pt x="49" y="173"/>
                  </a:lnTo>
                  <a:lnTo>
                    <a:pt x="49" y="185"/>
                  </a:lnTo>
                  <a:lnTo>
                    <a:pt x="43" y="179"/>
                  </a:lnTo>
                  <a:lnTo>
                    <a:pt x="36" y="179"/>
                  </a:lnTo>
                  <a:lnTo>
                    <a:pt x="39" y="169"/>
                  </a:lnTo>
                  <a:lnTo>
                    <a:pt x="28" y="169"/>
                  </a:lnTo>
                  <a:lnTo>
                    <a:pt x="31" y="157"/>
                  </a:lnTo>
                  <a:lnTo>
                    <a:pt x="36" y="149"/>
                  </a:lnTo>
                  <a:lnTo>
                    <a:pt x="39" y="149"/>
                  </a:lnTo>
                  <a:lnTo>
                    <a:pt x="31" y="148"/>
                  </a:lnTo>
                  <a:lnTo>
                    <a:pt x="31" y="133"/>
                  </a:lnTo>
                  <a:lnTo>
                    <a:pt x="36" y="126"/>
                  </a:lnTo>
                  <a:lnTo>
                    <a:pt x="31" y="121"/>
                  </a:lnTo>
                  <a:lnTo>
                    <a:pt x="28" y="121"/>
                  </a:lnTo>
                  <a:lnTo>
                    <a:pt x="14" y="115"/>
                  </a:lnTo>
                  <a:lnTo>
                    <a:pt x="14" y="121"/>
                  </a:lnTo>
                  <a:lnTo>
                    <a:pt x="9" y="121"/>
                  </a:lnTo>
                  <a:lnTo>
                    <a:pt x="0" y="115"/>
                  </a:lnTo>
                  <a:lnTo>
                    <a:pt x="9" y="93"/>
                  </a:lnTo>
                  <a:lnTo>
                    <a:pt x="28" y="78"/>
                  </a:lnTo>
                  <a:lnTo>
                    <a:pt x="36" y="71"/>
                  </a:lnTo>
                  <a:lnTo>
                    <a:pt x="39" y="62"/>
                  </a:lnTo>
                  <a:lnTo>
                    <a:pt x="39" y="49"/>
                  </a:lnTo>
                  <a:lnTo>
                    <a:pt x="49" y="44"/>
                  </a:lnTo>
                  <a:lnTo>
                    <a:pt x="58" y="54"/>
                  </a:lnTo>
                  <a:lnTo>
                    <a:pt x="71" y="54"/>
                  </a:lnTo>
                  <a:lnTo>
                    <a:pt x="79" y="54"/>
                  </a:lnTo>
                  <a:lnTo>
                    <a:pt x="74" y="44"/>
                  </a:lnTo>
                  <a:lnTo>
                    <a:pt x="74" y="40"/>
                  </a:lnTo>
                  <a:lnTo>
                    <a:pt x="86" y="35"/>
                  </a:lnTo>
                  <a:lnTo>
                    <a:pt x="94" y="31"/>
                  </a:lnTo>
                  <a:lnTo>
                    <a:pt x="97" y="20"/>
                  </a:lnTo>
                  <a:lnTo>
                    <a:pt x="107" y="13"/>
                  </a:lnTo>
                  <a:lnTo>
                    <a:pt x="107" y="0"/>
                  </a:lnTo>
                  <a:lnTo>
                    <a:pt x="116" y="4"/>
                  </a:lnTo>
                  <a:lnTo>
                    <a:pt x="125" y="1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86" name="Freeform 121"/>
            <p:cNvSpPr>
              <a:spLocks noChangeAspect="1"/>
            </p:cNvSpPr>
            <p:nvPr/>
          </p:nvSpPr>
          <p:spPr bwMode="auto">
            <a:xfrm>
              <a:off x="7590606" y="3958927"/>
              <a:ext cx="80962" cy="133350"/>
            </a:xfrm>
            <a:custGeom>
              <a:avLst/>
              <a:gdLst>
                <a:gd name="T0" fmla="*/ 2147483647 w 86"/>
                <a:gd name="T1" fmla="*/ 2147483647 h 141"/>
                <a:gd name="T2" fmla="*/ 2147483647 w 86"/>
                <a:gd name="T3" fmla="*/ 2147483647 h 141"/>
                <a:gd name="T4" fmla="*/ 2147483647 w 86"/>
                <a:gd name="T5" fmla="*/ 2147483647 h 141"/>
                <a:gd name="T6" fmla="*/ 2147483647 w 86"/>
                <a:gd name="T7" fmla="*/ 0 h 141"/>
                <a:gd name="T8" fmla="*/ 2147483647 w 86"/>
                <a:gd name="T9" fmla="*/ 2147483647 h 141"/>
                <a:gd name="T10" fmla="*/ 2147483647 w 86"/>
                <a:gd name="T11" fmla="*/ 2147483647 h 141"/>
                <a:gd name="T12" fmla="*/ 2147483647 w 86"/>
                <a:gd name="T13" fmla="*/ 2147483647 h 141"/>
                <a:gd name="T14" fmla="*/ 2147483647 w 86"/>
                <a:gd name="T15" fmla="*/ 2147483647 h 141"/>
                <a:gd name="T16" fmla="*/ 2147483647 w 86"/>
                <a:gd name="T17" fmla="*/ 2147483647 h 141"/>
                <a:gd name="T18" fmla="*/ 2147483647 w 86"/>
                <a:gd name="T19" fmla="*/ 2147483647 h 141"/>
                <a:gd name="T20" fmla="*/ 2147483647 w 86"/>
                <a:gd name="T21" fmla="*/ 2147483647 h 141"/>
                <a:gd name="T22" fmla="*/ 2147483647 w 86"/>
                <a:gd name="T23" fmla="*/ 2147483647 h 141"/>
                <a:gd name="T24" fmla="*/ 2147483647 w 86"/>
                <a:gd name="T25" fmla="*/ 2147483647 h 141"/>
                <a:gd name="T26" fmla="*/ 2147483647 w 86"/>
                <a:gd name="T27" fmla="*/ 2147483647 h 141"/>
                <a:gd name="T28" fmla="*/ 2147483647 w 86"/>
                <a:gd name="T29" fmla="*/ 2147483647 h 141"/>
                <a:gd name="T30" fmla="*/ 2147483647 w 86"/>
                <a:gd name="T31" fmla="*/ 2147483647 h 141"/>
                <a:gd name="T32" fmla="*/ 2147483647 w 86"/>
                <a:gd name="T33" fmla="*/ 2147483647 h 141"/>
                <a:gd name="T34" fmla="*/ 2147483647 w 86"/>
                <a:gd name="T35" fmla="*/ 2147483647 h 141"/>
                <a:gd name="T36" fmla="*/ 2147483647 w 86"/>
                <a:gd name="T37" fmla="*/ 2147483647 h 141"/>
                <a:gd name="T38" fmla="*/ 2147483647 w 86"/>
                <a:gd name="T39" fmla="*/ 2147483647 h 141"/>
                <a:gd name="T40" fmla="*/ 2147483647 w 86"/>
                <a:gd name="T41" fmla="*/ 2147483647 h 141"/>
                <a:gd name="T42" fmla="*/ 2147483647 w 86"/>
                <a:gd name="T43" fmla="*/ 2147483647 h 141"/>
                <a:gd name="T44" fmla="*/ 2147483647 w 86"/>
                <a:gd name="T45" fmla="*/ 2147483647 h 141"/>
                <a:gd name="T46" fmla="*/ 2147483647 w 86"/>
                <a:gd name="T47" fmla="*/ 2147483647 h 141"/>
                <a:gd name="T48" fmla="*/ 2147483647 w 86"/>
                <a:gd name="T49" fmla="*/ 2147483647 h 141"/>
                <a:gd name="T50" fmla="*/ 2147483647 w 86"/>
                <a:gd name="T51" fmla="*/ 2147483647 h 141"/>
                <a:gd name="T52" fmla="*/ 2147483647 w 86"/>
                <a:gd name="T53" fmla="*/ 2147483647 h 141"/>
                <a:gd name="T54" fmla="*/ 2147483647 w 86"/>
                <a:gd name="T55" fmla="*/ 2147483647 h 141"/>
                <a:gd name="T56" fmla="*/ 2147483647 w 86"/>
                <a:gd name="T57" fmla="*/ 2147483647 h 141"/>
                <a:gd name="T58" fmla="*/ 2147483647 w 86"/>
                <a:gd name="T59" fmla="*/ 2147483647 h 141"/>
                <a:gd name="T60" fmla="*/ 2147483647 w 86"/>
                <a:gd name="T61" fmla="*/ 2147483647 h 141"/>
                <a:gd name="T62" fmla="*/ 2147483647 w 86"/>
                <a:gd name="T63" fmla="*/ 2147483647 h 141"/>
                <a:gd name="T64" fmla="*/ 2147483647 w 86"/>
                <a:gd name="T65" fmla="*/ 2147483647 h 141"/>
                <a:gd name="T66" fmla="*/ 2147483647 w 86"/>
                <a:gd name="T67" fmla="*/ 2147483647 h 141"/>
                <a:gd name="T68" fmla="*/ 2147483647 w 86"/>
                <a:gd name="T69" fmla="*/ 2147483647 h 141"/>
                <a:gd name="T70" fmla="*/ 2147483647 w 86"/>
                <a:gd name="T71" fmla="*/ 2147483647 h 141"/>
                <a:gd name="T72" fmla="*/ 2147483647 w 86"/>
                <a:gd name="T73" fmla="*/ 2147483647 h 141"/>
                <a:gd name="T74" fmla="*/ 2147483647 w 86"/>
                <a:gd name="T75" fmla="*/ 2147483647 h 141"/>
                <a:gd name="T76" fmla="*/ 2147483647 w 86"/>
                <a:gd name="T77" fmla="*/ 2147483647 h 141"/>
                <a:gd name="T78" fmla="*/ 2147483647 w 86"/>
                <a:gd name="T79" fmla="*/ 2147483647 h 141"/>
                <a:gd name="T80" fmla="*/ 0 w 86"/>
                <a:gd name="T81" fmla="*/ 2147483647 h 141"/>
                <a:gd name="T82" fmla="*/ 2147483647 w 86"/>
                <a:gd name="T83" fmla="*/ 2147483647 h 141"/>
                <a:gd name="T84" fmla="*/ 2147483647 w 86"/>
                <a:gd name="T85" fmla="*/ 2147483647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" h="141">
                  <a:moveTo>
                    <a:pt x="9" y="31"/>
                  </a:moveTo>
                  <a:lnTo>
                    <a:pt x="19" y="16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62" y="35"/>
                  </a:lnTo>
                  <a:lnTo>
                    <a:pt x="80" y="59"/>
                  </a:lnTo>
                  <a:lnTo>
                    <a:pt x="80" y="81"/>
                  </a:lnTo>
                  <a:lnTo>
                    <a:pt x="86" y="87"/>
                  </a:lnTo>
                  <a:lnTo>
                    <a:pt x="86" y="102"/>
                  </a:lnTo>
                  <a:lnTo>
                    <a:pt x="80" y="115"/>
                  </a:lnTo>
                  <a:lnTo>
                    <a:pt x="71" y="115"/>
                  </a:lnTo>
                  <a:lnTo>
                    <a:pt x="67" y="115"/>
                  </a:lnTo>
                  <a:lnTo>
                    <a:pt x="67" y="124"/>
                  </a:lnTo>
                  <a:lnTo>
                    <a:pt x="58" y="118"/>
                  </a:lnTo>
                  <a:lnTo>
                    <a:pt x="58" y="115"/>
                  </a:lnTo>
                  <a:lnTo>
                    <a:pt x="52" y="124"/>
                  </a:lnTo>
                  <a:lnTo>
                    <a:pt x="52" y="126"/>
                  </a:lnTo>
                  <a:lnTo>
                    <a:pt x="49" y="124"/>
                  </a:lnTo>
                  <a:lnTo>
                    <a:pt x="44" y="126"/>
                  </a:lnTo>
                  <a:lnTo>
                    <a:pt x="49" y="132"/>
                  </a:lnTo>
                  <a:lnTo>
                    <a:pt x="44" y="136"/>
                  </a:lnTo>
                  <a:lnTo>
                    <a:pt x="40" y="132"/>
                  </a:lnTo>
                  <a:lnTo>
                    <a:pt x="36" y="136"/>
                  </a:lnTo>
                  <a:lnTo>
                    <a:pt x="27" y="141"/>
                  </a:lnTo>
                  <a:lnTo>
                    <a:pt x="27" y="124"/>
                  </a:lnTo>
                  <a:lnTo>
                    <a:pt x="21" y="126"/>
                  </a:lnTo>
                  <a:lnTo>
                    <a:pt x="19" y="110"/>
                  </a:lnTo>
                  <a:lnTo>
                    <a:pt x="21" y="105"/>
                  </a:lnTo>
                  <a:lnTo>
                    <a:pt x="19" y="102"/>
                  </a:lnTo>
                  <a:lnTo>
                    <a:pt x="19" y="96"/>
                  </a:lnTo>
                  <a:lnTo>
                    <a:pt x="21" y="93"/>
                  </a:lnTo>
                  <a:lnTo>
                    <a:pt x="21" y="87"/>
                  </a:lnTo>
                  <a:lnTo>
                    <a:pt x="19" y="81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19" y="59"/>
                  </a:lnTo>
                  <a:lnTo>
                    <a:pt x="13" y="52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7" name="Freeform 122"/>
            <p:cNvSpPr>
              <a:spLocks noChangeAspect="1"/>
            </p:cNvSpPr>
            <p:nvPr/>
          </p:nvSpPr>
          <p:spPr bwMode="auto">
            <a:xfrm>
              <a:off x="5915793" y="4252614"/>
              <a:ext cx="33338" cy="33338"/>
            </a:xfrm>
            <a:custGeom>
              <a:avLst/>
              <a:gdLst>
                <a:gd name="T0" fmla="*/ 0 w 35"/>
                <a:gd name="T1" fmla="*/ 2147483647 h 35"/>
                <a:gd name="T2" fmla="*/ 2147483647 w 35"/>
                <a:gd name="T3" fmla="*/ 2147483647 h 35"/>
                <a:gd name="T4" fmla="*/ 2147483647 w 35"/>
                <a:gd name="T5" fmla="*/ 0 h 35"/>
                <a:gd name="T6" fmla="*/ 2147483647 w 35"/>
                <a:gd name="T7" fmla="*/ 0 h 35"/>
                <a:gd name="T8" fmla="*/ 2147483647 w 35"/>
                <a:gd name="T9" fmla="*/ 2147483647 h 35"/>
                <a:gd name="T10" fmla="*/ 2147483647 w 35"/>
                <a:gd name="T11" fmla="*/ 2147483647 h 35"/>
                <a:gd name="T12" fmla="*/ 2147483647 w 35"/>
                <a:gd name="T13" fmla="*/ 2147483647 h 35"/>
                <a:gd name="T14" fmla="*/ 2147483647 w 35"/>
                <a:gd name="T15" fmla="*/ 2147483647 h 35"/>
                <a:gd name="T16" fmla="*/ 2147483647 w 35"/>
                <a:gd name="T17" fmla="*/ 2147483647 h 35"/>
                <a:gd name="T18" fmla="*/ 2147483647 w 35"/>
                <a:gd name="T19" fmla="*/ 2147483647 h 35"/>
                <a:gd name="T20" fmla="*/ 2147483647 w 35"/>
                <a:gd name="T21" fmla="*/ 2147483647 h 35"/>
                <a:gd name="T22" fmla="*/ 2147483647 w 35"/>
                <a:gd name="T23" fmla="*/ 2147483647 h 35"/>
                <a:gd name="T24" fmla="*/ 0 w 35"/>
                <a:gd name="T25" fmla="*/ 2147483647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35">
                  <a:moveTo>
                    <a:pt x="0" y="22"/>
                  </a:moveTo>
                  <a:lnTo>
                    <a:pt x="4" y="13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2" y="10"/>
                  </a:lnTo>
                  <a:lnTo>
                    <a:pt x="22" y="13"/>
                  </a:lnTo>
                  <a:lnTo>
                    <a:pt x="26" y="19"/>
                  </a:lnTo>
                  <a:lnTo>
                    <a:pt x="35" y="35"/>
                  </a:lnTo>
                  <a:lnTo>
                    <a:pt x="22" y="35"/>
                  </a:lnTo>
                  <a:lnTo>
                    <a:pt x="19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8" name="Freeform 123"/>
            <p:cNvSpPr>
              <a:spLocks noChangeAspect="1"/>
            </p:cNvSpPr>
            <p:nvPr/>
          </p:nvSpPr>
          <p:spPr bwMode="auto">
            <a:xfrm>
              <a:off x="7096893" y="4427239"/>
              <a:ext cx="176213" cy="209550"/>
            </a:xfrm>
            <a:custGeom>
              <a:avLst/>
              <a:gdLst>
                <a:gd name="T0" fmla="*/ 2147483647 w 188"/>
                <a:gd name="T1" fmla="*/ 2147483647 h 224"/>
                <a:gd name="T2" fmla="*/ 2147483647 w 188"/>
                <a:gd name="T3" fmla="*/ 2147483647 h 224"/>
                <a:gd name="T4" fmla="*/ 2147483647 w 188"/>
                <a:gd name="T5" fmla="*/ 0 h 224"/>
                <a:gd name="T6" fmla="*/ 2147483647 w 188"/>
                <a:gd name="T7" fmla="*/ 2147483647 h 224"/>
                <a:gd name="T8" fmla="*/ 2147483647 w 188"/>
                <a:gd name="T9" fmla="*/ 2147483647 h 224"/>
                <a:gd name="T10" fmla="*/ 2147483647 w 188"/>
                <a:gd name="T11" fmla="*/ 2147483647 h 224"/>
                <a:gd name="T12" fmla="*/ 2147483647 w 188"/>
                <a:gd name="T13" fmla="*/ 2147483647 h 224"/>
                <a:gd name="T14" fmla="*/ 2147483647 w 188"/>
                <a:gd name="T15" fmla="*/ 2147483647 h 224"/>
                <a:gd name="T16" fmla="*/ 2147483647 w 188"/>
                <a:gd name="T17" fmla="*/ 2147483647 h 224"/>
                <a:gd name="T18" fmla="*/ 2147483647 w 188"/>
                <a:gd name="T19" fmla="*/ 2147483647 h 224"/>
                <a:gd name="T20" fmla="*/ 2147483647 w 188"/>
                <a:gd name="T21" fmla="*/ 2147483647 h 224"/>
                <a:gd name="T22" fmla="*/ 2147483647 w 188"/>
                <a:gd name="T23" fmla="*/ 2147483647 h 224"/>
                <a:gd name="T24" fmla="*/ 2147483647 w 188"/>
                <a:gd name="T25" fmla="*/ 2147483647 h 224"/>
                <a:gd name="T26" fmla="*/ 2147483647 w 188"/>
                <a:gd name="T27" fmla="*/ 2147483647 h 224"/>
                <a:gd name="T28" fmla="*/ 2147483647 w 188"/>
                <a:gd name="T29" fmla="*/ 2147483647 h 224"/>
                <a:gd name="T30" fmla="*/ 2147483647 w 188"/>
                <a:gd name="T31" fmla="*/ 2147483647 h 224"/>
                <a:gd name="T32" fmla="*/ 2147483647 w 188"/>
                <a:gd name="T33" fmla="*/ 2147483647 h 224"/>
                <a:gd name="T34" fmla="*/ 2147483647 w 188"/>
                <a:gd name="T35" fmla="*/ 2147483647 h 224"/>
                <a:gd name="T36" fmla="*/ 2147483647 w 188"/>
                <a:gd name="T37" fmla="*/ 2147483647 h 224"/>
                <a:gd name="T38" fmla="*/ 2147483647 w 188"/>
                <a:gd name="T39" fmla="*/ 2147483647 h 224"/>
                <a:gd name="T40" fmla="*/ 2147483647 w 188"/>
                <a:gd name="T41" fmla="*/ 2147483647 h 224"/>
                <a:gd name="T42" fmla="*/ 2147483647 w 188"/>
                <a:gd name="T43" fmla="*/ 2147483647 h 224"/>
                <a:gd name="T44" fmla="*/ 2147483647 w 188"/>
                <a:gd name="T45" fmla="*/ 2147483647 h 224"/>
                <a:gd name="T46" fmla="*/ 2147483647 w 188"/>
                <a:gd name="T47" fmla="*/ 2147483647 h 224"/>
                <a:gd name="T48" fmla="*/ 2147483647 w 188"/>
                <a:gd name="T49" fmla="*/ 2147483647 h 224"/>
                <a:gd name="T50" fmla="*/ 2147483647 w 188"/>
                <a:gd name="T51" fmla="*/ 2147483647 h 224"/>
                <a:gd name="T52" fmla="*/ 2147483647 w 188"/>
                <a:gd name="T53" fmla="*/ 2147483647 h 224"/>
                <a:gd name="T54" fmla="*/ 2147483647 w 188"/>
                <a:gd name="T55" fmla="*/ 2147483647 h 224"/>
                <a:gd name="T56" fmla="*/ 2147483647 w 188"/>
                <a:gd name="T57" fmla="*/ 2147483647 h 224"/>
                <a:gd name="T58" fmla="*/ 2147483647 w 188"/>
                <a:gd name="T59" fmla="*/ 2147483647 h 224"/>
                <a:gd name="T60" fmla="*/ 2147483647 w 188"/>
                <a:gd name="T61" fmla="*/ 2147483647 h 224"/>
                <a:gd name="T62" fmla="*/ 2147483647 w 188"/>
                <a:gd name="T63" fmla="*/ 2147483647 h 224"/>
                <a:gd name="T64" fmla="*/ 2147483647 w 188"/>
                <a:gd name="T65" fmla="*/ 2147483647 h 224"/>
                <a:gd name="T66" fmla="*/ 0 w 188"/>
                <a:gd name="T67" fmla="*/ 2147483647 h 224"/>
                <a:gd name="T68" fmla="*/ 2147483647 w 188"/>
                <a:gd name="T69" fmla="*/ 2147483647 h 224"/>
                <a:gd name="T70" fmla="*/ 2147483647 w 188"/>
                <a:gd name="T71" fmla="*/ 2147483647 h 224"/>
                <a:gd name="T72" fmla="*/ 2147483647 w 188"/>
                <a:gd name="T73" fmla="*/ 2147483647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8" h="224">
                  <a:moveTo>
                    <a:pt x="22" y="28"/>
                  </a:moveTo>
                  <a:lnTo>
                    <a:pt x="22" y="33"/>
                  </a:lnTo>
                  <a:lnTo>
                    <a:pt x="36" y="33"/>
                  </a:lnTo>
                  <a:lnTo>
                    <a:pt x="30" y="5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0"/>
                  </a:lnTo>
                  <a:lnTo>
                    <a:pt x="61" y="33"/>
                  </a:lnTo>
                  <a:lnTo>
                    <a:pt x="80" y="42"/>
                  </a:lnTo>
                  <a:lnTo>
                    <a:pt x="95" y="42"/>
                  </a:lnTo>
                  <a:lnTo>
                    <a:pt x="102" y="49"/>
                  </a:lnTo>
                  <a:lnTo>
                    <a:pt x="108" y="49"/>
                  </a:lnTo>
                  <a:lnTo>
                    <a:pt x="110" y="58"/>
                  </a:lnTo>
                  <a:lnTo>
                    <a:pt x="110" y="73"/>
                  </a:lnTo>
                  <a:lnTo>
                    <a:pt x="102" y="73"/>
                  </a:lnTo>
                  <a:lnTo>
                    <a:pt x="95" y="73"/>
                  </a:lnTo>
                  <a:lnTo>
                    <a:pt x="95" y="80"/>
                  </a:lnTo>
                  <a:lnTo>
                    <a:pt x="119" y="100"/>
                  </a:lnTo>
                  <a:lnTo>
                    <a:pt x="123" y="103"/>
                  </a:lnTo>
                  <a:lnTo>
                    <a:pt x="133" y="113"/>
                  </a:lnTo>
                  <a:lnTo>
                    <a:pt x="141" y="123"/>
                  </a:lnTo>
                  <a:lnTo>
                    <a:pt x="154" y="138"/>
                  </a:lnTo>
                  <a:lnTo>
                    <a:pt x="166" y="151"/>
                  </a:lnTo>
                  <a:lnTo>
                    <a:pt x="181" y="166"/>
                  </a:lnTo>
                  <a:lnTo>
                    <a:pt x="181" y="181"/>
                  </a:lnTo>
                  <a:lnTo>
                    <a:pt x="188" y="181"/>
                  </a:lnTo>
                  <a:lnTo>
                    <a:pt x="188" y="193"/>
                  </a:lnTo>
                  <a:lnTo>
                    <a:pt x="188" y="202"/>
                  </a:lnTo>
                  <a:lnTo>
                    <a:pt x="188" y="209"/>
                  </a:lnTo>
                  <a:lnTo>
                    <a:pt x="173" y="209"/>
                  </a:lnTo>
                  <a:lnTo>
                    <a:pt x="166" y="202"/>
                  </a:lnTo>
                  <a:lnTo>
                    <a:pt x="154" y="208"/>
                  </a:lnTo>
                  <a:lnTo>
                    <a:pt x="154" y="218"/>
                  </a:lnTo>
                  <a:lnTo>
                    <a:pt x="151" y="224"/>
                  </a:lnTo>
                  <a:lnTo>
                    <a:pt x="147" y="218"/>
                  </a:lnTo>
                  <a:lnTo>
                    <a:pt x="133" y="218"/>
                  </a:lnTo>
                  <a:lnTo>
                    <a:pt x="133" y="209"/>
                  </a:lnTo>
                  <a:lnTo>
                    <a:pt x="138" y="202"/>
                  </a:lnTo>
                  <a:lnTo>
                    <a:pt x="138" y="181"/>
                  </a:lnTo>
                  <a:lnTo>
                    <a:pt x="138" y="174"/>
                  </a:lnTo>
                  <a:lnTo>
                    <a:pt x="133" y="171"/>
                  </a:lnTo>
                  <a:lnTo>
                    <a:pt x="133" y="166"/>
                  </a:lnTo>
                  <a:lnTo>
                    <a:pt x="123" y="160"/>
                  </a:lnTo>
                  <a:lnTo>
                    <a:pt x="119" y="150"/>
                  </a:lnTo>
                  <a:lnTo>
                    <a:pt x="116" y="138"/>
                  </a:lnTo>
                  <a:lnTo>
                    <a:pt x="116" y="135"/>
                  </a:lnTo>
                  <a:lnTo>
                    <a:pt x="102" y="116"/>
                  </a:lnTo>
                  <a:lnTo>
                    <a:pt x="95" y="107"/>
                  </a:lnTo>
                  <a:lnTo>
                    <a:pt x="80" y="103"/>
                  </a:lnTo>
                  <a:lnTo>
                    <a:pt x="74" y="113"/>
                  </a:lnTo>
                  <a:lnTo>
                    <a:pt x="67" y="113"/>
                  </a:lnTo>
                  <a:lnTo>
                    <a:pt x="61" y="116"/>
                  </a:lnTo>
                  <a:lnTo>
                    <a:pt x="52" y="107"/>
                  </a:lnTo>
                  <a:lnTo>
                    <a:pt x="44" y="116"/>
                  </a:lnTo>
                  <a:lnTo>
                    <a:pt x="39" y="116"/>
                  </a:lnTo>
                  <a:lnTo>
                    <a:pt x="30" y="123"/>
                  </a:lnTo>
                  <a:lnTo>
                    <a:pt x="25" y="122"/>
                  </a:lnTo>
                  <a:lnTo>
                    <a:pt x="25" y="103"/>
                  </a:lnTo>
                  <a:lnTo>
                    <a:pt x="30" y="85"/>
                  </a:lnTo>
                  <a:lnTo>
                    <a:pt x="25" y="80"/>
                  </a:lnTo>
                  <a:lnTo>
                    <a:pt x="22" y="73"/>
                  </a:lnTo>
                  <a:lnTo>
                    <a:pt x="13" y="77"/>
                  </a:lnTo>
                  <a:lnTo>
                    <a:pt x="9" y="73"/>
                  </a:lnTo>
                  <a:lnTo>
                    <a:pt x="13" y="64"/>
                  </a:lnTo>
                  <a:lnTo>
                    <a:pt x="1" y="57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1" y="45"/>
                  </a:lnTo>
                  <a:lnTo>
                    <a:pt x="13" y="42"/>
                  </a:lnTo>
                  <a:lnTo>
                    <a:pt x="9" y="36"/>
                  </a:lnTo>
                  <a:lnTo>
                    <a:pt x="13" y="33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" name="Freeform 124"/>
            <p:cNvSpPr>
              <a:spLocks noChangeAspect="1"/>
            </p:cNvSpPr>
            <p:nvPr/>
          </p:nvSpPr>
          <p:spPr bwMode="auto">
            <a:xfrm>
              <a:off x="5658618" y="4136727"/>
              <a:ext cx="28575" cy="42862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0 h 44"/>
                <a:gd name="T4" fmla="*/ 2147483647 w 30"/>
                <a:gd name="T5" fmla="*/ 2147483647 h 44"/>
                <a:gd name="T6" fmla="*/ 2147483647 w 30"/>
                <a:gd name="T7" fmla="*/ 2147483647 h 44"/>
                <a:gd name="T8" fmla="*/ 2147483647 w 30"/>
                <a:gd name="T9" fmla="*/ 2147483647 h 44"/>
                <a:gd name="T10" fmla="*/ 2147483647 w 30"/>
                <a:gd name="T11" fmla="*/ 2147483647 h 44"/>
                <a:gd name="T12" fmla="*/ 2147483647 w 30"/>
                <a:gd name="T13" fmla="*/ 2147483647 h 44"/>
                <a:gd name="T14" fmla="*/ 2147483647 w 30"/>
                <a:gd name="T15" fmla="*/ 2147483647 h 44"/>
                <a:gd name="T16" fmla="*/ 2147483647 w 30"/>
                <a:gd name="T17" fmla="*/ 2147483647 h 44"/>
                <a:gd name="T18" fmla="*/ 0 w 30"/>
                <a:gd name="T19" fmla="*/ 2147483647 h 44"/>
                <a:gd name="T20" fmla="*/ 0 w 30"/>
                <a:gd name="T21" fmla="*/ 2147483647 h 44"/>
                <a:gd name="T22" fmla="*/ 2147483647 w 30"/>
                <a:gd name="T23" fmla="*/ 2147483647 h 44"/>
                <a:gd name="T24" fmla="*/ 2147483647 w 30"/>
                <a:gd name="T25" fmla="*/ 2147483647 h 44"/>
                <a:gd name="T26" fmla="*/ 2147483647 w 30"/>
                <a:gd name="T27" fmla="*/ 2147483647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44">
                  <a:moveTo>
                    <a:pt x="14" y="4"/>
                  </a:moveTo>
                  <a:lnTo>
                    <a:pt x="30" y="0"/>
                  </a:lnTo>
                  <a:lnTo>
                    <a:pt x="30" y="7"/>
                  </a:lnTo>
                  <a:lnTo>
                    <a:pt x="30" y="18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17" y="40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5" y="28"/>
                  </a:lnTo>
                  <a:lnTo>
                    <a:pt x="8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0" name="Freeform 126"/>
            <p:cNvSpPr>
              <a:spLocks noChangeAspect="1"/>
            </p:cNvSpPr>
            <p:nvPr/>
          </p:nvSpPr>
          <p:spPr bwMode="auto">
            <a:xfrm>
              <a:off x="6696843" y="3581102"/>
              <a:ext cx="684213" cy="320675"/>
            </a:xfrm>
            <a:custGeom>
              <a:avLst/>
              <a:gdLst>
                <a:gd name="T0" fmla="*/ 2147483647 w 738"/>
                <a:gd name="T1" fmla="*/ 0 h 342"/>
                <a:gd name="T2" fmla="*/ 2147483647 w 738"/>
                <a:gd name="T3" fmla="*/ 2147483647 h 342"/>
                <a:gd name="T4" fmla="*/ 2147483647 w 738"/>
                <a:gd name="T5" fmla="*/ 2147483647 h 342"/>
                <a:gd name="T6" fmla="*/ 2147483647 w 738"/>
                <a:gd name="T7" fmla="*/ 2147483647 h 342"/>
                <a:gd name="T8" fmla="*/ 2147483647 w 738"/>
                <a:gd name="T9" fmla="*/ 2147483647 h 342"/>
                <a:gd name="T10" fmla="*/ 2147483647 w 738"/>
                <a:gd name="T11" fmla="*/ 2147483647 h 342"/>
                <a:gd name="T12" fmla="*/ 2147483647 w 738"/>
                <a:gd name="T13" fmla="*/ 2147483647 h 342"/>
                <a:gd name="T14" fmla="*/ 2147483647 w 738"/>
                <a:gd name="T15" fmla="*/ 2147483647 h 342"/>
                <a:gd name="T16" fmla="*/ 2147483647 w 738"/>
                <a:gd name="T17" fmla="*/ 2147483647 h 342"/>
                <a:gd name="T18" fmla="*/ 2147483647 w 738"/>
                <a:gd name="T19" fmla="*/ 2147483647 h 342"/>
                <a:gd name="T20" fmla="*/ 2147483647 w 738"/>
                <a:gd name="T21" fmla="*/ 2147483647 h 342"/>
                <a:gd name="T22" fmla="*/ 2147483647 w 738"/>
                <a:gd name="T23" fmla="*/ 2147483647 h 342"/>
                <a:gd name="T24" fmla="*/ 2147483647 w 738"/>
                <a:gd name="T25" fmla="*/ 2147483647 h 342"/>
                <a:gd name="T26" fmla="*/ 2147483647 w 738"/>
                <a:gd name="T27" fmla="*/ 2147483647 h 342"/>
                <a:gd name="T28" fmla="*/ 2147483647 w 738"/>
                <a:gd name="T29" fmla="*/ 2147483647 h 342"/>
                <a:gd name="T30" fmla="*/ 2147483647 w 738"/>
                <a:gd name="T31" fmla="*/ 2147483647 h 342"/>
                <a:gd name="T32" fmla="*/ 2147483647 w 738"/>
                <a:gd name="T33" fmla="*/ 2147483647 h 342"/>
                <a:gd name="T34" fmla="*/ 2147483647 w 738"/>
                <a:gd name="T35" fmla="*/ 2147483647 h 342"/>
                <a:gd name="T36" fmla="*/ 2147483647 w 738"/>
                <a:gd name="T37" fmla="*/ 2147483647 h 342"/>
                <a:gd name="T38" fmla="*/ 2147483647 w 738"/>
                <a:gd name="T39" fmla="*/ 2147483647 h 342"/>
                <a:gd name="T40" fmla="*/ 2147483647 w 738"/>
                <a:gd name="T41" fmla="*/ 2147483647 h 342"/>
                <a:gd name="T42" fmla="*/ 2147483647 w 738"/>
                <a:gd name="T43" fmla="*/ 2147483647 h 342"/>
                <a:gd name="T44" fmla="*/ 2147483647 w 738"/>
                <a:gd name="T45" fmla="*/ 2147483647 h 342"/>
                <a:gd name="T46" fmla="*/ 2147483647 w 738"/>
                <a:gd name="T47" fmla="*/ 2147483647 h 342"/>
                <a:gd name="T48" fmla="*/ 2147483647 w 738"/>
                <a:gd name="T49" fmla="*/ 2147483647 h 342"/>
                <a:gd name="T50" fmla="*/ 2147483647 w 738"/>
                <a:gd name="T51" fmla="*/ 2147483647 h 342"/>
                <a:gd name="T52" fmla="*/ 2147483647 w 738"/>
                <a:gd name="T53" fmla="*/ 2147483647 h 342"/>
                <a:gd name="T54" fmla="*/ 2147483647 w 738"/>
                <a:gd name="T55" fmla="*/ 2147483647 h 342"/>
                <a:gd name="T56" fmla="*/ 2147483647 w 738"/>
                <a:gd name="T57" fmla="*/ 2147483647 h 342"/>
                <a:gd name="T58" fmla="*/ 2147483647 w 738"/>
                <a:gd name="T59" fmla="*/ 2147483647 h 342"/>
                <a:gd name="T60" fmla="*/ 2147483647 w 738"/>
                <a:gd name="T61" fmla="*/ 2147483647 h 342"/>
                <a:gd name="T62" fmla="*/ 2147483647 w 738"/>
                <a:gd name="T63" fmla="*/ 2147483647 h 342"/>
                <a:gd name="T64" fmla="*/ 2147483647 w 738"/>
                <a:gd name="T65" fmla="*/ 2147483647 h 342"/>
                <a:gd name="T66" fmla="*/ 2147483647 w 738"/>
                <a:gd name="T67" fmla="*/ 2147483647 h 342"/>
                <a:gd name="T68" fmla="*/ 2147483647 w 738"/>
                <a:gd name="T69" fmla="*/ 2147483647 h 342"/>
                <a:gd name="T70" fmla="*/ 2147483647 w 738"/>
                <a:gd name="T71" fmla="*/ 2147483647 h 342"/>
                <a:gd name="T72" fmla="*/ 2147483647 w 738"/>
                <a:gd name="T73" fmla="*/ 2147483647 h 342"/>
                <a:gd name="T74" fmla="*/ 2147483647 w 738"/>
                <a:gd name="T75" fmla="*/ 2147483647 h 342"/>
                <a:gd name="T76" fmla="*/ 2147483647 w 738"/>
                <a:gd name="T77" fmla="*/ 2147483647 h 342"/>
                <a:gd name="T78" fmla="*/ 2147483647 w 738"/>
                <a:gd name="T79" fmla="*/ 2147483647 h 342"/>
                <a:gd name="T80" fmla="*/ 2147483647 w 738"/>
                <a:gd name="T81" fmla="*/ 2147483647 h 342"/>
                <a:gd name="T82" fmla="*/ 2147483647 w 738"/>
                <a:gd name="T83" fmla="*/ 2147483647 h 342"/>
                <a:gd name="T84" fmla="*/ 2147483647 w 738"/>
                <a:gd name="T85" fmla="*/ 2147483647 h 342"/>
                <a:gd name="T86" fmla="*/ 2147483647 w 738"/>
                <a:gd name="T87" fmla="*/ 2147483647 h 342"/>
                <a:gd name="T88" fmla="*/ 2147483647 w 738"/>
                <a:gd name="T89" fmla="*/ 2147483647 h 342"/>
                <a:gd name="T90" fmla="*/ 0 w 738"/>
                <a:gd name="T91" fmla="*/ 2147483647 h 342"/>
                <a:gd name="T92" fmla="*/ 2147483647 w 738"/>
                <a:gd name="T93" fmla="*/ 2147483647 h 342"/>
                <a:gd name="T94" fmla="*/ 2147483647 w 738"/>
                <a:gd name="T95" fmla="*/ 2147483647 h 342"/>
                <a:gd name="T96" fmla="*/ 2147483647 w 738"/>
                <a:gd name="T97" fmla="*/ 2147483647 h 342"/>
                <a:gd name="T98" fmla="*/ 2147483647 w 738"/>
                <a:gd name="T99" fmla="*/ 2147483647 h 342"/>
                <a:gd name="T100" fmla="*/ 2147483647 w 738"/>
                <a:gd name="T101" fmla="*/ 2147483647 h 342"/>
                <a:gd name="T102" fmla="*/ 2147483647 w 738"/>
                <a:gd name="T103" fmla="*/ 2147483647 h 342"/>
                <a:gd name="T104" fmla="*/ 2147483647 w 738"/>
                <a:gd name="T105" fmla="*/ 2147483647 h 342"/>
                <a:gd name="T106" fmla="*/ 2147483647 w 738"/>
                <a:gd name="T107" fmla="*/ 2147483647 h 342"/>
                <a:gd name="T108" fmla="*/ 2147483647 w 738"/>
                <a:gd name="T109" fmla="*/ 2147483647 h 3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38" h="342">
                  <a:moveTo>
                    <a:pt x="215" y="9"/>
                  </a:moveTo>
                  <a:lnTo>
                    <a:pt x="215" y="0"/>
                  </a:lnTo>
                  <a:lnTo>
                    <a:pt x="285" y="16"/>
                  </a:lnTo>
                  <a:lnTo>
                    <a:pt x="317" y="52"/>
                  </a:lnTo>
                  <a:lnTo>
                    <a:pt x="340" y="52"/>
                  </a:lnTo>
                  <a:lnTo>
                    <a:pt x="378" y="38"/>
                  </a:lnTo>
                  <a:lnTo>
                    <a:pt x="397" y="43"/>
                  </a:lnTo>
                  <a:lnTo>
                    <a:pt x="437" y="58"/>
                  </a:lnTo>
                  <a:lnTo>
                    <a:pt x="442" y="66"/>
                  </a:lnTo>
                  <a:lnTo>
                    <a:pt x="458" y="74"/>
                  </a:lnTo>
                  <a:lnTo>
                    <a:pt x="473" y="74"/>
                  </a:lnTo>
                  <a:lnTo>
                    <a:pt x="506" y="74"/>
                  </a:lnTo>
                  <a:lnTo>
                    <a:pt x="553" y="58"/>
                  </a:lnTo>
                  <a:lnTo>
                    <a:pt x="566" y="25"/>
                  </a:lnTo>
                  <a:lnTo>
                    <a:pt x="608" y="38"/>
                  </a:lnTo>
                  <a:lnTo>
                    <a:pt x="633" y="38"/>
                  </a:lnTo>
                  <a:lnTo>
                    <a:pt x="630" y="52"/>
                  </a:lnTo>
                  <a:lnTo>
                    <a:pt x="630" y="87"/>
                  </a:lnTo>
                  <a:lnTo>
                    <a:pt x="630" y="96"/>
                  </a:lnTo>
                  <a:lnTo>
                    <a:pt x="624" y="102"/>
                  </a:lnTo>
                  <a:lnTo>
                    <a:pt x="638" y="115"/>
                  </a:lnTo>
                  <a:lnTo>
                    <a:pt x="645" y="109"/>
                  </a:lnTo>
                  <a:lnTo>
                    <a:pt x="657" y="109"/>
                  </a:lnTo>
                  <a:lnTo>
                    <a:pt x="666" y="115"/>
                  </a:lnTo>
                  <a:lnTo>
                    <a:pt x="675" y="102"/>
                  </a:lnTo>
                  <a:lnTo>
                    <a:pt x="688" y="96"/>
                  </a:lnTo>
                  <a:lnTo>
                    <a:pt x="703" y="105"/>
                  </a:lnTo>
                  <a:lnTo>
                    <a:pt x="719" y="118"/>
                  </a:lnTo>
                  <a:lnTo>
                    <a:pt x="726" y="126"/>
                  </a:lnTo>
                  <a:lnTo>
                    <a:pt x="738" y="141"/>
                  </a:lnTo>
                  <a:lnTo>
                    <a:pt x="731" y="145"/>
                  </a:lnTo>
                  <a:lnTo>
                    <a:pt x="716" y="141"/>
                  </a:lnTo>
                  <a:lnTo>
                    <a:pt x="695" y="145"/>
                  </a:lnTo>
                  <a:lnTo>
                    <a:pt x="688" y="160"/>
                  </a:lnTo>
                  <a:lnTo>
                    <a:pt x="683" y="160"/>
                  </a:lnTo>
                  <a:lnTo>
                    <a:pt x="683" y="167"/>
                  </a:lnTo>
                  <a:lnTo>
                    <a:pt x="679" y="167"/>
                  </a:lnTo>
                  <a:lnTo>
                    <a:pt x="675" y="163"/>
                  </a:lnTo>
                  <a:lnTo>
                    <a:pt x="669" y="163"/>
                  </a:lnTo>
                  <a:lnTo>
                    <a:pt x="660" y="173"/>
                  </a:lnTo>
                  <a:lnTo>
                    <a:pt x="660" y="182"/>
                  </a:lnTo>
                  <a:lnTo>
                    <a:pt x="645" y="198"/>
                  </a:lnTo>
                  <a:lnTo>
                    <a:pt x="630" y="198"/>
                  </a:lnTo>
                  <a:lnTo>
                    <a:pt x="624" y="219"/>
                  </a:lnTo>
                  <a:lnTo>
                    <a:pt x="623" y="221"/>
                  </a:lnTo>
                  <a:lnTo>
                    <a:pt x="602" y="221"/>
                  </a:lnTo>
                  <a:lnTo>
                    <a:pt x="586" y="221"/>
                  </a:lnTo>
                  <a:lnTo>
                    <a:pt x="575" y="219"/>
                  </a:lnTo>
                  <a:lnTo>
                    <a:pt x="571" y="227"/>
                  </a:lnTo>
                  <a:lnTo>
                    <a:pt x="571" y="240"/>
                  </a:lnTo>
                  <a:lnTo>
                    <a:pt x="581" y="247"/>
                  </a:lnTo>
                  <a:lnTo>
                    <a:pt x="581" y="267"/>
                  </a:lnTo>
                  <a:lnTo>
                    <a:pt x="566" y="275"/>
                  </a:lnTo>
                  <a:lnTo>
                    <a:pt x="563" y="293"/>
                  </a:lnTo>
                  <a:lnTo>
                    <a:pt x="553" y="301"/>
                  </a:lnTo>
                  <a:lnTo>
                    <a:pt x="544" y="311"/>
                  </a:lnTo>
                  <a:lnTo>
                    <a:pt x="477" y="320"/>
                  </a:lnTo>
                  <a:lnTo>
                    <a:pt x="451" y="342"/>
                  </a:lnTo>
                  <a:lnTo>
                    <a:pt x="437" y="342"/>
                  </a:lnTo>
                  <a:lnTo>
                    <a:pt x="429" y="336"/>
                  </a:lnTo>
                  <a:lnTo>
                    <a:pt x="414" y="336"/>
                  </a:lnTo>
                  <a:lnTo>
                    <a:pt x="371" y="326"/>
                  </a:lnTo>
                  <a:lnTo>
                    <a:pt x="363" y="314"/>
                  </a:lnTo>
                  <a:lnTo>
                    <a:pt x="326" y="314"/>
                  </a:lnTo>
                  <a:lnTo>
                    <a:pt x="317" y="320"/>
                  </a:lnTo>
                  <a:lnTo>
                    <a:pt x="273" y="320"/>
                  </a:lnTo>
                  <a:lnTo>
                    <a:pt x="269" y="326"/>
                  </a:lnTo>
                  <a:lnTo>
                    <a:pt x="246" y="326"/>
                  </a:lnTo>
                  <a:lnTo>
                    <a:pt x="233" y="311"/>
                  </a:lnTo>
                  <a:lnTo>
                    <a:pt x="218" y="284"/>
                  </a:lnTo>
                  <a:lnTo>
                    <a:pt x="209" y="275"/>
                  </a:lnTo>
                  <a:lnTo>
                    <a:pt x="205" y="275"/>
                  </a:lnTo>
                  <a:lnTo>
                    <a:pt x="183" y="267"/>
                  </a:lnTo>
                  <a:lnTo>
                    <a:pt x="160" y="255"/>
                  </a:lnTo>
                  <a:lnTo>
                    <a:pt x="147" y="255"/>
                  </a:lnTo>
                  <a:lnTo>
                    <a:pt x="116" y="247"/>
                  </a:lnTo>
                  <a:lnTo>
                    <a:pt x="94" y="240"/>
                  </a:lnTo>
                  <a:lnTo>
                    <a:pt x="89" y="227"/>
                  </a:lnTo>
                  <a:lnTo>
                    <a:pt x="94" y="221"/>
                  </a:lnTo>
                  <a:lnTo>
                    <a:pt x="89" y="210"/>
                  </a:lnTo>
                  <a:lnTo>
                    <a:pt x="89" y="195"/>
                  </a:lnTo>
                  <a:lnTo>
                    <a:pt x="74" y="176"/>
                  </a:lnTo>
                  <a:lnTo>
                    <a:pt x="58" y="160"/>
                  </a:lnTo>
                  <a:lnTo>
                    <a:pt x="54" y="163"/>
                  </a:lnTo>
                  <a:lnTo>
                    <a:pt x="51" y="154"/>
                  </a:lnTo>
                  <a:lnTo>
                    <a:pt x="45" y="151"/>
                  </a:lnTo>
                  <a:lnTo>
                    <a:pt x="36" y="163"/>
                  </a:lnTo>
                  <a:lnTo>
                    <a:pt x="23" y="145"/>
                  </a:lnTo>
                  <a:lnTo>
                    <a:pt x="15" y="141"/>
                  </a:lnTo>
                  <a:lnTo>
                    <a:pt x="8" y="138"/>
                  </a:lnTo>
                  <a:lnTo>
                    <a:pt x="0" y="133"/>
                  </a:lnTo>
                  <a:lnTo>
                    <a:pt x="0" y="118"/>
                  </a:lnTo>
                  <a:lnTo>
                    <a:pt x="6" y="109"/>
                  </a:lnTo>
                  <a:lnTo>
                    <a:pt x="36" y="96"/>
                  </a:lnTo>
                  <a:lnTo>
                    <a:pt x="36" y="87"/>
                  </a:lnTo>
                  <a:lnTo>
                    <a:pt x="51" y="74"/>
                  </a:lnTo>
                  <a:lnTo>
                    <a:pt x="54" y="68"/>
                  </a:lnTo>
                  <a:lnTo>
                    <a:pt x="67" y="61"/>
                  </a:lnTo>
                  <a:lnTo>
                    <a:pt x="94" y="58"/>
                  </a:lnTo>
                  <a:lnTo>
                    <a:pt x="103" y="66"/>
                  </a:lnTo>
                  <a:lnTo>
                    <a:pt x="129" y="61"/>
                  </a:lnTo>
                  <a:lnTo>
                    <a:pt x="132" y="74"/>
                  </a:lnTo>
                  <a:lnTo>
                    <a:pt x="151" y="78"/>
                  </a:lnTo>
                  <a:lnTo>
                    <a:pt x="183" y="78"/>
                  </a:lnTo>
                  <a:lnTo>
                    <a:pt x="224" y="74"/>
                  </a:lnTo>
                  <a:lnTo>
                    <a:pt x="215" y="61"/>
                  </a:lnTo>
                  <a:lnTo>
                    <a:pt x="209" y="47"/>
                  </a:lnTo>
                  <a:lnTo>
                    <a:pt x="202" y="25"/>
                  </a:lnTo>
                  <a:lnTo>
                    <a:pt x="205" y="22"/>
                  </a:lnTo>
                  <a:lnTo>
                    <a:pt x="215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1" name="Freeform 127"/>
            <p:cNvSpPr>
              <a:spLocks noChangeAspect="1"/>
            </p:cNvSpPr>
            <p:nvPr/>
          </p:nvSpPr>
          <p:spPr bwMode="auto">
            <a:xfrm>
              <a:off x="6636518" y="4233564"/>
              <a:ext cx="180975" cy="100013"/>
            </a:xfrm>
            <a:custGeom>
              <a:avLst/>
              <a:gdLst>
                <a:gd name="T0" fmla="*/ 2147483647 w 195"/>
                <a:gd name="T1" fmla="*/ 0 h 108"/>
                <a:gd name="T2" fmla="*/ 2147483647 w 195"/>
                <a:gd name="T3" fmla="*/ 2147483647 h 108"/>
                <a:gd name="T4" fmla="*/ 2147483647 w 195"/>
                <a:gd name="T5" fmla="*/ 2147483647 h 108"/>
                <a:gd name="T6" fmla="*/ 2147483647 w 195"/>
                <a:gd name="T7" fmla="*/ 2147483647 h 108"/>
                <a:gd name="T8" fmla="*/ 2147483647 w 195"/>
                <a:gd name="T9" fmla="*/ 2147483647 h 108"/>
                <a:gd name="T10" fmla="*/ 2147483647 w 195"/>
                <a:gd name="T11" fmla="*/ 2147483647 h 108"/>
                <a:gd name="T12" fmla="*/ 2147483647 w 195"/>
                <a:gd name="T13" fmla="*/ 2147483647 h 108"/>
                <a:gd name="T14" fmla="*/ 2147483647 w 195"/>
                <a:gd name="T15" fmla="*/ 2147483647 h 108"/>
                <a:gd name="T16" fmla="*/ 2147483647 w 195"/>
                <a:gd name="T17" fmla="*/ 2147483647 h 108"/>
                <a:gd name="T18" fmla="*/ 2147483647 w 195"/>
                <a:gd name="T19" fmla="*/ 2147483647 h 108"/>
                <a:gd name="T20" fmla="*/ 2147483647 w 195"/>
                <a:gd name="T21" fmla="*/ 2147483647 h 108"/>
                <a:gd name="T22" fmla="*/ 2147483647 w 195"/>
                <a:gd name="T23" fmla="*/ 2147483647 h 108"/>
                <a:gd name="T24" fmla="*/ 2147483647 w 195"/>
                <a:gd name="T25" fmla="*/ 2147483647 h 108"/>
                <a:gd name="T26" fmla="*/ 2147483647 w 195"/>
                <a:gd name="T27" fmla="*/ 2147483647 h 108"/>
                <a:gd name="T28" fmla="*/ 2147483647 w 195"/>
                <a:gd name="T29" fmla="*/ 2147483647 h 108"/>
                <a:gd name="T30" fmla="*/ 2147483647 w 195"/>
                <a:gd name="T31" fmla="*/ 2147483647 h 108"/>
                <a:gd name="T32" fmla="*/ 2147483647 w 195"/>
                <a:gd name="T33" fmla="*/ 2147483647 h 108"/>
                <a:gd name="T34" fmla="*/ 2147483647 w 195"/>
                <a:gd name="T35" fmla="*/ 2147483647 h 108"/>
                <a:gd name="T36" fmla="*/ 2147483647 w 195"/>
                <a:gd name="T37" fmla="*/ 2147483647 h 108"/>
                <a:gd name="T38" fmla="*/ 2147483647 w 195"/>
                <a:gd name="T39" fmla="*/ 2147483647 h 108"/>
                <a:gd name="T40" fmla="*/ 2147483647 w 195"/>
                <a:gd name="T41" fmla="*/ 2147483647 h 108"/>
                <a:gd name="T42" fmla="*/ 2147483647 w 195"/>
                <a:gd name="T43" fmla="*/ 2147483647 h 108"/>
                <a:gd name="T44" fmla="*/ 2147483647 w 195"/>
                <a:gd name="T45" fmla="*/ 2147483647 h 108"/>
                <a:gd name="T46" fmla="*/ 2147483647 w 195"/>
                <a:gd name="T47" fmla="*/ 2147483647 h 108"/>
                <a:gd name="T48" fmla="*/ 2147483647 w 195"/>
                <a:gd name="T49" fmla="*/ 2147483647 h 108"/>
                <a:gd name="T50" fmla="*/ 2147483647 w 195"/>
                <a:gd name="T51" fmla="*/ 2147483647 h 108"/>
                <a:gd name="T52" fmla="*/ 2147483647 w 195"/>
                <a:gd name="T53" fmla="*/ 2147483647 h 108"/>
                <a:gd name="T54" fmla="*/ 2147483647 w 195"/>
                <a:gd name="T55" fmla="*/ 2147483647 h 108"/>
                <a:gd name="T56" fmla="*/ 2147483647 w 195"/>
                <a:gd name="T57" fmla="*/ 2147483647 h 108"/>
                <a:gd name="T58" fmla="*/ 2147483647 w 195"/>
                <a:gd name="T59" fmla="*/ 2147483647 h 108"/>
                <a:gd name="T60" fmla="*/ 2147483647 w 195"/>
                <a:gd name="T61" fmla="*/ 2147483647 h 108"/>
                <a:gd name="T62" fmla="*/ 0 w 195"/>
                <a:gd name="T63" fmla="*/ 2147483647 h 108"/>
                <a:gd name="T64" fmla="*/ 2147483647 w 195"/>
                <a:gd name="T65" fmla="*/ 2147483647 h 108"/>
                <a:gd name="T66" fmla="*/ 2147483647 w 195"/>
                <a:gd name="T67" fmla="*/ 2147483647 h 108"/>
                <a:gd name="T68" fmla="*/ 2147483647 w 195"/>
                <a:gd name="T69" fmla="*/ 2147483647 h 108"/>
                <a:gd name="T70" fmla="*/ 2147483647 w 195"/>
                <a:gd name="T71" fmla="*/ 0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108">
                  <a:moveTo>
                    <a:pt x="19" y="0"/>
                  </a:moveTo>
                  <a:lnTo>
                    <a:pt x="32" y="6"/>
                  </a:lnTo>
                  <a:lnTo>
                    <a:pt x="71" y="23"/>
                  </a:lnTo>
                  <a:lnTo>
                    <a:pt x="80" y="36"/>
                  </a:lnTo>
                  <a:lnTo>
                    <a:pt x="86" y="33"/>
                  </a:lnTo>
                  <a:lnTo>
                    <a:pt x="93" y="33"/>
                  </a:lnTo>
                  <a:lnTo>
                    <a:pt x="99" y="45"/>
                  </a:lnTo>
                  <a:lnTo>
                    <a:pt x="112" y="51"/>
                  </a:lnTo>
                  <a:lnTo>
                    <a:pt x="121" y="45"/>
                  </a:lnTo>
                  <a:lnTo>
                    <a:pt x="121" y="58"/>
                  </a:lnTo>
                  <a:lnTo>
                    <a:pt x="129" y="58"/>
                  </a:lnTo>
                  <a:lnTo>
                    <a:pt x="151" y="67"/>
                  </a:lnTo>
                  <a:lnTo>
                    <a:pt x="157" y="64"/>
                  </a:lnTo>
                  <a:lnTo>
                    <a:pt x="170" y="67"/>
                  </a:lnTo>
                  <a:lnTo>
                    <a:pt x="195" y="67"/>
                  </a:lnTo>
                  <a:lnTo>
                    <a:pt x="192" y="82"/>
                  </a:lnTo>
                  <a:lnTo>
                    <a:pt x="195" y="108"/>
                  </a:lnTo>
                  <a:lnTo>
                    <a:pt x="173" y="108"/>
                  </a:lnTo>
                  <a:lnTo>
                    <a:pt x="173" y="103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48" y="103"/>
                  </a:lnTo>
                  <a:lnTo>
                    <a:pt x="137" y="94"/>
                  </a:lnTo>
                  <a:lnTo>
                    <a:pt x="129" y="100"/>
                  </a:lnTo>
                  <a:lnTo>
                    <a:pt x="117" y="92"/>
                  </a:lnTo>
                  <a:lnTo>
                    <a:pt x="112" y="86"/>
                  </a:lnTo>
                  <a:lnTo>
                    <a:pt x="90" y="82"/>
                  </a:lnTo>
                  <a:lnTo>
                    <a:pt x="62" y="73"/>
                  </a:lnTo>
                  <a:lnTo>
                    <a:pt x="46" y="67"/>
                  </a:lnTo>
                  <a:lnTo>
                    <a:pt x="26" y="58"/>
                  </a:lnTo>
                  <a:lnTo>
                    <a:pt x="10" y="51"/>
                  </a:lnTo>
                  <a:lnTo>
                    <a:pt x="0" y="42"/>
                  </a:lnTo>
                  <a:lnTo>
                    <a:pt x="10" y="36"/>
                  </a:lnTo>
                  <a:lnTo>
                    <a:pt x="4" y="27"/>
                  </a:lnTo>
                  <a:lnTo>
                    <a:pt x="1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392" name="Freeform 128"/>
            <p:cNvSpPr>
              <a:spLocks noChangeAspect="1"/>
            </p:cNvSpPr>
            <p:nvPr/>
          </p:nvSpPr>
          <p:spPr bwMode="auto">
            <a:xfrm>
              <a:off x="6047556" y="4370089"/>
              <a:ext cx="163512" cy="198438"/>
            </a:xfrm>
            <a:custGeom>
              <a:avLst/>
              <a:gdLst>
                <a:gd name="T0" fmla="*/ 2147483647 w 175"/>
                <a:gd name="T1" fmla="*/ 2147483647 h 214"/>
                <a:gd name="T2" fmla="*/ 2147483647 w 175"/>
                <a:gd name="T3" fmla="*/ 2147483647 h 214"/>
                <a:gd name="T4" fmla="*/ 2147483647 w 175"/>
                <a:gd name="T5" fmla="*/ 2147483647 h 214"/>
                <a:gd name="T6" fmla="*/ 2147483647 w 175"/>
                <a:gd name="T7" fmla="*/ 2147483647 h 214"/>
                <a:gd name="T8" fmla="*/ 2147483647 w 175"/>
                <a:gd name="T9" fmla="*/ 2147483647 h 214"/>
                <a:gd name="T10" fmla="*/ 2147483647 w 175"/>
                <a:gd name="T11" fmla="*/ 2147483647 h 214"/>
                <a:gd name="T12" fmla="*/ 2147483647 w 175"/>
                <a:gd name="T13" fmla="*/ 2147483647 h 214"/>
                <a:gd name="T14" fmla="*/ 2147483647 w 175"/>
                <a:gd name="T15" fmla="*/ 2147483647 h 214"/>
                <a:gd name="T16" fmla="*/ 2147483647 w 175"/>
                <a:gd name="T17" fmla="*/ 2147483647 h 214"/>
                <a:gd name="T18" fmla="*/ 2147483647 w 175"/>
                <a:gd name="T19" fmla="*/ 0 h 214"/>
                <a:gd name="T20" fmla="*/ 2147483647 w 175"/>
                <a:gd name="T21" fmla="*/ 0 h 214"/>
                <a:gd name="T22" fmla="*/ 2147483647 w 175"/>
                <a:gd name="T23" fmla="*/ 2147483647 h 214"/>
                <a:gd name="T24" fmla="*/ 2147483647 w 175"/>
                <a:gd name="T25" fmla="*/ 2147483647 h 214"/>
                <a:gd name="T26" fmla="*/ 2147483647 w 175"/>
                <a:gd name="T27" fmla="*/ 2147483647 h 214"/>
                <a:gd name="T28" fmla="*/ 2147483647 w 175"/>
                <a:gd name="T29" fmla="*/ 2147483647 h 214"/>
                <a:gd name="T30" fmla="*/ 2147483647 w 175"/>
                <a:gd name="T31" fmla="*/ 2147483647 h 214"/>
                <a:gd name="T32" fmla="*/ 2147483647 w 175"/>
                <a:gd name="T33" fmla="*/ 2147483647 h 214"/>
                <a:gd name="T34" fmla="*/ 2147483647 w 175"/>
                <a:gd name="T35" fmla="*/ 2147483647 h 214"/>
                <a:gd name="T36" fmla="*/ 2147483647 w 175"/>
                <a:gd name="T37" fmla="*/ 2147483647 h 214"/>
                <a:gd name="T38" fmla="*/ 2147483647 w 175"/>
                <a:gd name="T39" fmla="*/ 2147483647 h 214"/>
                <a:gd name="T40" fmla="*/ 2147483647 w 175"/>
                <a:gd name="T41" fmla="*/ 2147483647 h 214"/>
                <a:gd name="T42" fmla="*/ 2147483647 w 175"/>
                <a:gd name="T43" fmla="*/ 2147483647 h 214"/>
                <a:gd name="T44" fmla="*/ 2147483647 w 175"/>
                <a:gd name="T45" fmla="*/ 2147483647 h 214"/>
                <a:gd name="T46" fmla="*/ 2147483647 w 175"/>
                <a:gd name="T47" fmla="*/ 2147483647 h 214"/>
                <a:gd name="T48" fmla="*/ 2147483647 w 175"/>
                <a:gd name="T49" fmla="*/ 2147483647 h 214"/>
                <a:gd name="T50" fmla="*/ 2147483647 w 175"/>
                <a:gd name="T51" fmla="*/ 2147483647 h 214"/>
                <a:gd name="T52" fmla="*/ 2147483647 w 175"/>
                <a:gd name="T53" fmla="*/ 2147483647 h 214"/>
                <a:gd name="T54" fmla="*/ 2147483647 w 175"/>
                <a:gd name="T55" fmla="*/ 2147483647 h 214"/>
                <a:gd name="T56" fmla="*/ 2147483647 w 175"/>
                <a:gd name="T57" fmla="*/ 2147483647 h 214"/>
                <a:gd name="T58" fmla="*/ 2147483647 w 175"/>
                <a:gd name="T59" fmla="*/ 2147483647 h 214"/>
                <a:gd name="T60" fmla="*/ 2147483647 w 175"/>
                <a:gd name="T61" fmla="*/ 2147483647 h 214"/>
                <a:gd name="T62" fmla="*/ 2147483647 w 175"/>
                <a:gd name="T63" fmla="*/ 2147483647 h 214"/>
                <a:gd name="T64" fmla="*/ 2147483647 w 175"/>
                <a:gd name="T65" fmla="*/ 2147483647 h 214"/>
                <a:gd name="T66" fmla="*/ 0 w 175"/>
                <a:gd name="T67" fmla="*/ 2147483647 h 214"/>
                <a:gd name="T68" fmla="*/ 2147483647 w 175"/>
                <a:gd name="T69" fmla="*/ 2147483647 h 214"/>
                <a:gd name="T70" fmla="*/ 2147483647 w 175"/>
                <a:gd name="T71" fmla="*/ 2147483647 h 214"/>
                <a:gd name="T72" fmla="*/ 2147483647 w 175"/>
                <a:gd name="T73" fmla="*/ 2147483647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5" h="214">
                  <a:moveTo>
                    <a:pt x="72" y="67"/>
                  </a:moveTo>
                  <a:lnTo>
                    <a:pt x="72" y="48"/>
                  </a:lnTo>
                  <a:lnTo>
                    <a:pt x="74" y="39"/>
                  </a:lnTo>
                  <a:lnTo>
                    <a:pt x="74" y="32"/>
                  </a:lnTo>
                  <a:lnTo>
                    <a:pt x="86" y="32"/>
                  </a:lnTo>
                  <a:lnTo>
                    <a:pt x="89" y="32"/>
                  </a:lnTo>
                  <a:lnTo>
                    <a:pt x="86" y="23"/>
                  </a:lnTo>
                  <a:lnTo>
                    <a:pt x="80" y="23"/>
                  </a:lnTo>
                  <a:lnTo>
                    <a:pt x="74" y="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102" y="27"/>
                  </a:lnTo>
                  <a:lnTo>
                    <a:pt x="133" y="38"/>
                  </a:lnTo>
                  <a:lnTo>
                    <a:pt x="148" y="39"/>
                  </a:lnTo>
                  <a:lnTo>
                    <a:pt x="166" y="63"/>
                  </a:lnTo>
                  <a:lnTo>
                    <a:pt x="175" y="67"/>
                  </a:lnTo>
                  <a:lnTo>
                    <a:pt x="166" y="95"/>
                  </a:lnTo>
                  <a:lnTo>
                    <a:pt x="148" y="121"/>
                  </a:lnTo>
                  <a:lnTo>
                    <a:pt x="144" y="121"/>
                  </a:lnTo>
                  <a:lnTo>
                    <a:pt x="139" y="118"/>
                  </a:lnTo>
                  <a:lnTo>
                    <a:pt x="133" y="128"/>
                  </a:lnTo>
                  <a:lnTo>
                    <a:pt x="129" y="141"/>
                  </a:lnTo>
                  <a:lnTo>
                    <a:pt x="133" y="156"/>
                  </a:lnTo>
                  <a:lnTo>
                    <a:pt x="109" y="161"/>
                  </a:lnTo>
                  <a:lnTo>
                    <a:pt x="102" y="169"/>
                  </a:lnTo>
                  <a:lnTo>
                    <a:pt x="102" y="178"/>
                  </a:lnTo>
                  <a:lnTo>
                    <a:pt x="96" y="183"/>
                  </a:lnTo>
                  <a:lnTo>
                    <a:pt x="74" y="187"/>
                  </a:lnTo>
                  <a:lnTo>
                    <a:pt x="74" y="199"/>
                  </a:lnTo>
                  <a:lnTo>
                    <a:pt x="72" y="205"/>
                  </a:lnTo>
                  <a:lnTo>
                    <a:pt x="64" y="205"/>
                  </a:lnTo>
                  <a:lnTo>
                    <a:pt x="38" y="211"/>
                  </a:lnTo>
                  <a:lnTo>
                    <a:pt x="27" y="214"/>
                  </a:lnTo>
                  <a:lnTo>
                    <a:pt x="0" y="156"/>
                  </a:lnTo>
                  <a:lnTo>
                    <a:pt x="72" y="128"/>
                  </a:lnTo>
                  <a:lnTo>
                    <a:pt x="80" y="82"/>
                  </a:lnTo>
                  <a:lnTo>
                    <a:pt x="72" y="6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3" name="Freeform 129"/>
            <p:cNvSpPr>
              <a:spLocks noChangeAspect="1"/>
            </p:cNvSpPr>
            <p:nvPr/>
          </p:nvSpPr>
          <p:spPr bwMode="auto">
            <a:xfrm>
              <a:off x="6225356" y="4062114"/>
              <a:ext cx="342900" cy="341313"/>
            </a:xfrm>
            <a:custGeom>
              <a:avLst/>
              <a:gdLst>
                <a:gd name="T0" fmla="*/ 2147483647 w 367"/>
                <a:gd name="T1" fmla="*/ 0 h 367"/>
                <a:gd name="T2" fmla="*/ 2147483647 w 367"/>
                <a:gd name="T3" fmla="*/ 2147483647 h 367"/>
                <a:gd name="T4" fmla="*/ 2147483647 w 367"/>
                <a:gd name="T5" fmla="*/ 2147483647 h 367"/>
                <a:gd name="T6" fmla="*/ 2147483647 w 367"/>
                <a:gd name="T7" fmla="*/ 2147483647 h 367"/>
                <a:gd name="T8" fmla="*/ 2147483647 w 367"/>
                <a:gd name="T9" fmla="*/ 2147483647 h 367"/>
                <a:gd name="T10" fmla="*/ 2147483647 w 367"/>
                <a:gd name="T11" fmla="*/ 2147483647 h 367"/>
                <a:gd name="T12" fmla="*/ 2147483647 w 367"/>
                <a:gd name="T13" fmla="*/ 2147483647 h 367"/>
                <a:gd name="T14" fmla="*/ 2147483647 w 367"/>
                <a:gd name="T15" fmla="*/ 2147483647 h 367"/>
                <a:gd name="T16" fmla="*/ 2147483647 w 367"/>
                <a:gd name="T17" fmla="*/ 2147483647 h 367"/>
                <a:gd name="T18" fmla="*/ 2147483647 w 367"/>
                <a:gd name="T19" fmla="*/ 2147483647 h 367"/>
                <a:gd name="T20" fmla="*/ 2147483647 w 367"/>
                <a:gd name="T21" fmla="*/ 2147483647 h 367"/>
                <a:gd name="T22" fmla="*/ 2147483647 w 367"/>
                <a:gd name="T23" fmla="*/ 2147483647 h 367"/>
                <a:gd name="T24" fmla="*/ 2147483647 w 367"/>
                <a:gd name="T25" fmla="*/ 2147483647 h 367"/>
                <a:gd name="T26" fmla="*/ 2147483647 w 367"/>
                <a:gd name="T27" fmla="*/ 2147483647 h 367"/>
                <a:gd name="T28" fmla="*/ 2147483647 w 367"/>
                <a:gd name="T29" fmla="*/ 2147483647 h 367"/>
                <a:gd name="T30" fmla="*/ 2147483647 w 367"/>
                <a:gd name="T31" fmla="*/ 2147483647 h 367"/>
                <a:gd name="T32" fmla="*/ 2147483647 w 367"/>
                <a:gd name="T33" fmla="*/ 2147483647 h 367"/>
                <a:gd name="T34" fmla="*/ 2147483647 w 367"/>
                <a:gd name="T35" fmla="*/ 2147483647 h 367"/>
                <a:gd name="T36" fmla="*/ 2147483647 w 367"/>
                <a:gd name="T37" fmla="*/ 2147483647 h 367"/>
                <a:gd name="T38" fmla="*/ 2147483647 w 367"/>
                <a:gd name="T39" fmla="*/ 2147483647 h 367"/>
                <a:gd name="T40" fmla="*/ 2147483647 w 367"/>
                <a:gd name="T41" fmla="*/ 2147483647 h 367"/>
                <a:gd name="T42" fmla="*/ 2147483647 w 367"/>
                <a:gd name="T43" fmla="*/ 2147483647 h 367"/>
                <a:gd name="T44" fmla="*/ 2147483647 w 367"/>
                <a:gd name="T45" fmla="*/ 2147483647 h 367"/>
                <a:gd name="T46" fmla="*/ 2147483647 w 367"/>
                <a:gd name="T47" fmla="*/ 2147483647 h 367"/>
                <a:gd name="T48" fmla="*/ 2147483647 w 367"/>
                <a:gd name="T49" fmla="*/ 2147483647 h 367"/>
                <a:gd name="T50" fmla="*/ 2147483647 w 367"/>
                <a:gd name="T51" fmla="*/ 2147483647 h 367"/>
                <a:gd name="T52" fmla="*/ 2147483647 w 367"/>
                <a:gd name="T53" fmla="*/ 2147483647 h 367"/>
                <a:gd name="T54" fmla="*/ 2147483647 w 367"/>
                <a:gd name="T55" fmla="*/ 2147483647 h 367"/>
                <a:gd name="T56" fmla="*/ 2147483647 w 367"/>
                <a:gd name="T57" fmla="*/ 2147483647 h 367"/>
                <a:gd name="T58" fmla="*/ 2147483647 w 367"/>
                <a:gd name="T59" fmla="*/ 2147483647 h 367"/>
                <a:gd name="T60" fmla="*/ 2147483647 w 367"/>
                <a:gd name="T61" fmla="*/ 2147483647 h 367"/>
                <a:gd name="T62" fmla="*/ 2147483647 w 367"/>
                <a:gd name="T63" fmla="*/ 2147483647 h 367"/>
                <a:gd name="T64" fmla="*/ 2147483647 w 367"/>
                <a:gd name="T65" fmla="*/ 2147483647 h 367"/>
                <a:gd name="T66" fmla="*/ 2147483647 w 367"/>
                <a:gd name="T67" fmla="*/ 2147483647 h 367"/>
                <a:gd name="T68" fmla="*/ 2147483647 w 367"/>
                <a:gd name="T69" fmla="*/ 2147483647 h 367"/>
                <a:gd name="T70" fmla="*/ 2147483647 w 367"/>
                <a:gd name="T71" fmla="*/ 2147483647 h 367"/>
                <a:gd name="T72" fmla="*/ 0 w 367"/>
                <a:gd name="T73" fmla="*/ 2147483647 h 367"/>
                <a:gd name="T74" fmla="*/ 2147483647 w 367"/>
                <a:gd name="T75" fmla="*/ 2147483647 h 367"/>
                <a:gd name="T76" fmla="*/ 2147483647 w 367"/>
                <a:gd name="T77" fmla="*/ 2147483647 h 367"/>
                <a:gd name="T78" fmla="*/ 2147483647 w 367"/>
                <a:gd name="T79" fmla="*/ 2147483647 h 367"/>
                <a:gd name="T80" fmla="*/ 2147483647 w 367"/>
                <a:gd name="T81" fmla="*/ 2147483647 h 367"/>
                <a:gd name="T82" fmla="*/ 2147483647 w 367"/>
                <a:gd name="T83" fmla="*/ 2147483647 h 367"/>
                <a:gd name="T84" fmla="*/ 2147483647 w 367"/>
                <a:gd name="T85" fmla="*/ 2147483647 h 367"/>
                <a:gd name="T86" fmla="*/ 2147483647 w 367"/>
                <a:gd name="T87" fmla="*/ 2147483647 h 367"/>
                <a:gd name="T88" fmla="*/ 2147483647 w 367"/>
                <a:gd name="T89" fmla="*/ 2147483647 h 367"/>
                <a:gd name="T90" fmla="*/ 2147483647 w 367"/>
                <a:gd name="T91" fmla="*/ 2147483647 h 367"/>
                <a:gd name="T92" fmla="*/ 2147483647 w 367"/>
                <a:gd name="T93" fmla="*/ 2147483647 h 367"/>
                <a:gd name="T94" fmla="*/ 2147483647 w 367"/>
                <a:gd name="T95" fmla="*/ 2147483647 h 367"/>
                <a:gd name="T96" fmla="*/ 2147483647 w 367"/>
                <a:gd name="T97" fmla="*/ 2147483647 h 367"/>
                <a:gd name="T98" fmla="*/ 2147483647 w 367"/>
                <a:gd name="T99" fmla="*/ 2147483647 h 367"/>
                <a:gd name="T100" fmla="*/ 2147483647 w 367"/>
                <a:gd name="T101" fmla="*/ 2147483647 h 367"/>
                <a:gd name="T102" fmla="*/ 2147483647 w 367"/>
                <a:gd name="T103" fmla="*/ 2147483647 h 367"/>
                <a:gd name="T104" fmla="*/ 2147483647 w 367"/>
                <a:gd name="T105" fmla="*/ 2147483647 h 3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67" h="367">
                  <a:moveTo>
                    <a:pt x="286" y="5"/>
                  </a:moveTo>
                  <a:lnTo>
                    <a:pt x="301" y="0"/>
                  </a:lnTo>
                  <a:lnTo>
                    <a:pt x="332" y="13"/>
                  </a:lnTo>
                  <a:lnTo>
                    <a:pt x="345" y="28"/>
                  </a:lnTo>
                  <a:lnTo>
                    <a:pt x="367" y="44"/>
                  </a:lnTo>
                  <a:lnTo>
                    <a:pt x="362" y="48"/>
                  </a:lnTo>
                  <a:lnTo>
                    <a:pt x="345" y="63"/>
                  </a:lnTo>
                  <a:lnTo>
                    <a:pt x="323" y="72"/>
                  </a:lnTo>
                  <a:lnTo>
                    <a:pt x="308" y="66"/>
                  </a:lnTo>
                  <a:lnTo>
                    <a:pt x="286" y="66"/>
                  </a:lnTo>
                  <a:lnTo>
                    <a:pt x="279" y="74"/>
                  </a:lnTo>
                  <a:lnTo>
                    <a:pt x="289" y="87"/>
                  </a:lnTo>
                  <a:lnTo>
                    <a:pt x="289" y="111"/>
                  </a:lnTo>
                  <a:lnTo>
                    <a:pt x="301" y="115"/>
                  </a:lnTo>
                  <a:lnTo>
                    <a:pt x="304" y="124"/>
                  </a:lnTo>
                  <a:lnTo>
                    <a:pt x="323" y="130"/>
                  </a:lnTo>
                  <a:lnTo>
                    <a:pt x="323" y="137"/>
                  </a:lnTo>
                  <a:lnTo>
                    <a:pt x="314" y="143"/>
                  </a:lnTo>
                  <a:lnTo>
                    <a:pt x="304" y="151"/>
                  </a:lnTo>
                  <a:lnTo>
                    <a:pt x="314" y="166"/>
                  </a:lnTo>
                  <a:lnTo>
                    <a:pt x="304" y="173"/>
                  </a:lnTo>
                  <a:lnTo>
                    <a:pt x="295" y="189"/>
                  </a:lnTo>
                  <a:lnTo>
                    <a:pt x="286" y="201"/>
                  </a:lnTo>
                  <a:lnTo>
                    <a:pt x="286" y="216"/>
                  </a:lnTo>
                  <a:lnTo>
                    <a:pt x="265" y="226"/>
                  </a:lnTo>
                  <a:lnTo>
                    <a:pt x="265" y="240"/>
                  </a:lnTo>
                  <a:lnTo>
                    <a:pt x="259" y="246"/>
                  </a:lnTo>
                  <a:lnTo>
                    <a:pt x="256" y="249"/>
                  </a:lnTo>
                  <a:lnTo>
                    <a:pt x="230" y="259"/>
                  </a:lnTo>
                  <a:lnTo>
                    <a:pt x="222" y="249"/>
                  </a:lnTo>
                  <a:lnTo>
                    <a:pt x="221" y="254"/>
                  </a:lnTo>
                  <a:lnTo>
                    <a:pt x="215" y="259"/>
                  </a:lnTo>
                  <a:lnTo>
                    <a:pt x="202" y="281"/>
                  </a:lnTo>
                  <a:lnTo>
                    <a:pt x="221" y="284"/>
                  </a:lnTo>
                  <a:lnTo>
                    <a:pt x="221" y="309"/>
                  </a:lnTo>
                  <a:lnTo>
                    <a:pt x="230" y="311"/>
                  </a:lnTo>
                  <a:lnTo>
                    <a:pt x="243" y="342"/>
                  </a:lnTo>
                  <a:lnTo>
                    <a:pt x="243" y="348"/>
                  </a:lnTo>
                  <a:lnTo>
                    <a:pt x="239" y="352"/>
                  </a:lnTo>
                  <a:lnTo>
                    <a:pt x="231" y="348"/>
                  </a:lnTo>
                  <a:lnTo>
                    <a:pt x="222" y="352"/>
                  </a:lnTo>
                  <a:lnTo>
                    <a:pt x="215" y="352"/>
                  </a:lnTo>
                  <a:lnTo>
                    <a:pt x="193" y="352"/>
                  </a:lnTo>
                  <a:lnTo>
                    <a:pt x="193" y="357"/>
                  </a:lnTo>
                  <a:lnTo>
                    <a:pt x="184" y="357"/>
                  </a:lnTo>
                  <a:lnTo>
                    <a:pt x="184" y="361"/>
                  </a:lnTo>
                  <a:lnTo>
                    <a:pt x="179" y="367"/>
                  </a:lnTo>
                  <a:lnTo>
                    <a:pt x="157" y="357"/>
                  </a:lnTo>
                  <a:lnTo>
                    <a:pt x="151" y="342"/>
                  </a:lnTo>
                  <a:lnTo>
                    <a:pt x="148" y="334"/>
                  </a:lnTo>
                  <a:lnTo>
                    <a:pt x="138" y="334"/>
                  </a:lnTo>
                  <a:lnTo>
                    <a:pt x="135" y="320"/>
                  </a:lnTo>
                  <a:lnTo>
                    <a:pt x="126" y="317"/>
                  </a:lnTo>
                  <a:lnTo>
                    <a:pt x="116" y="320"/>
                  </a:lnTo>
                  <a:lnTo>
                    <a:pt x="90" y="326"/>
                  </a:lnTo>
                  <a:lnTo>
                    <a:pt x="90" y="330"/>
                  </a:lnTo>
                  <a:lnTo>
                    <a:pt x="79" y="326"/>
                  </a:lnTo>
                  <a:lnTo>
                    <a:pt x="71" y="320"/>
                  </a:lnTo>
                  <a:lnTo>
                    <a:pt x="55" y="326"/>
                  </a:lnTo>
                  <a:lnTo>
                    <a:pt x="36" y="326"/>
                  </a:lnTo>
                  <a:lnTo>
                    <a:pt x="22" y="330"/>
                  </a:lnTo>
                  <a:lnTo>
                    <a:pt x="22" y="317"/>
                  </a:lnTo>
                  <a:lnTo>
                    <a:pt x="27" y="297"/>
                  </a:lnTo>
                  <a:lnTo>
                    <a:pt x="36" y="297"/>
                  </a:lnTo>
                  <a:lnTo>
                    <a:pt x="46" y="290"/>
                  </a:lnTo>
                  <a:lnTo>
                    <a:pt x="55" y="290"/>
                  </a:lnTo>
                  <a:lnTo>
                    <a:pt x="55" y="284"/>
                  </a:lnTo>
                  <a:lnTo>
                    <a:pt x="58" y="284"/>
                  </a:lnTo>
                  <a:lnTo>
                    <a:pt x="58" y="274"/>
                  </a:lnTo>
                  <a:lnTo>
                    <a:pt x="50" y="274"/>
                  </a:lnTo>
                  <a:lnTo>
                    <a:pt x="46" y="254"/>
                  </a:lnTo>
                  <a:lnTo>
                    <a:pt x="33" y="240"/>
                  </a:lnTo>
                  <a:lnTo>
                    <a:pt x="19" y="237"/>
                  </a:lnTo>
                  <a:lnTo>
                    <a:pt x="0" y="210"/>
                  </a:lnTo>
                  <a:lnTo>
                    <a:pt x="33" y="217"/>
                  </a:lnTo>
                  <a:lnTo>
                    <a:pt x="50" y="217"/>
                  </a:lnTo>
                  <a:lnTo>
                    <a:pt x="62" y="217"/>
                  </a:lnTo>
                  <a:lnTo>
                    <a:pt x="71" y="216"/>
                  </a:lnTo>
                  <a:lnTo>
                    <a:pt x="93" y="210"/>
                  </a:lnTo>
                  <a:lnTo>
                    <a:pt x="121" y="201"/>
                  </a:lnTo>
                  <a:lnTo>
                    <a:pt x="121" y="173"/>
                  </a:lnTo>
                  <a:lnTo>
                    <a:pt x="126" y="168"/>
                  </a:lnTo>
                  <a:lnTo>
                    <a:pt x="129" y="166"/>
                  </a:lnTo>
                  <a:lnTo>
                    <a:pt x="135" y="166"/>
                  </a:lnTo>
                  <a:lnTo>
                    <a:pt x="148" y="166"/>
                  </a:lnTo>
                  <a:lnTo>
                    <a:pt x="151" y="157"/>
                  </a:lnTo>
                  <a:lnTo>
                    <a:pt x="157" y="151"/>
                  </a:lnTo>
                  <a:lnTo>
                    <a:pt x="164" y="157"/>
                  </a:lnTo>
                  <a:lnTo>
                    <a:pt x="170" y="157"/>
                  </a:lnTo>
                  <a:lnTo>
                    <a:pt x="179" y="160"/>
                  </a:lnTo>
                  <a:lnTo>
                    <a:pt x="187" y="151"/>
                  </a:lnTo>
                  <a:lnTo>
                    <a:pt x="184" y="137"/>
                  </a:lnTo>
                  <a:lnTo>
                    <a:pt x="187" y="130"/>
                  </a:lnTo>
                  <a:lnTo>
                    <a:pt x="187" y="115"/>
                  </a:lnTo>
                  <a:lnTo>
                    <a:pt x="202" y="108"/>
                  </a:lnTo>
                  <a:lnTo>
                    <a:pt x="199" y="99"/>
                  </a:lnTo>
                  <a:lnTo>
                    <a:pt x="193" y="87"/>
                  </a:lnTo>
                  <a:lnTo>
                    <a:pt x="202" y="87"/>
                  </a:lnTo>
                  <a:lnTo>
                    <a:pt x="221" y="87"/>
                  </a:lnTo>
                  <a:lnTo>
                    <a:pt x="215" y="74"/>
                  </a:lnTo>
                  <a:lnTo>
                    <a:pt x="221" y="66"/>
                  </a:lnTo>
                  <a:lnTo>
                    <a:pt x="222" y="48"/>
                  </a:lnTo>
                  <a:lnTo>
                    <a:pt x="221" y="28"/>
                  </a:lnTo>
                  <a:lnTo>
                    <a:pt x="222" y="16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86" y="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4" name="Groupe 393"/>
            <p:cNvGrpSpPr/>
            <p:nvPr/>
          </p:nvGrpSpPr>
          <p:grpSpPr>
            <a:xfrm>
              <a:off x="7490593" y="4522489"/>
              <a:ext cx="214313" cy="307975"/>
              <a:chOff x="6842125" y="4102100"/>
              <a:chExt cx="214313" cy="307975"/>
            </a:xfrm>
            <a:solidFill>
              <a:srgbClr val="00B0F0"/>
            </a:solidFill>
          </p:grpSpPr>
          <p:sp>
            <p:nvSpPr>
              <p:cNvPr id="395" name="Freeform 130"/>
              <p:cNvSpPr>
                <a:spLocks noChangeAspect="1"/>
              </p:cNvSpPr>
              <p:nvPr/>
            </p:nvSpPr>
            <p:spPr bwMode="auto">
              <a:xfrm>
                <a:off x="6886575" y="4102100"/>
                <a:ext cx="103188" cy="144463"/>
              </a:xfrm>
              <a:custGeom>
                <a:avLst/>
                <a:gdLst>
                  <a:gd name="T0" fmla="*/ 2147483647 w 109"/>
                  <a:gd name="T1" fmla="*/ 2147483647 h 157"/>
                  <a:gd name="T2" fmla="*/ 2147483647 w 109"/>
                  <a:gd name="T3" fmla="*/ 2147483647 h 157"/>
                  <a:gd name="T4" fmla="*/ 2147483647 w 109"/>
                  <a:gd name="T5" fmla="*/ 2147483647 h 157"/>
                  <a:gd name="T6" fmla="*/ 2147483647 w 109"/>
                  <a:gd name="T7" fmla="*/ 2147483647 h 157"/>
                  <a:gd name="T8" fmla="*/ 2147483647 w 109"/>
                  <a:gd name="T9" fmla="*/ 2147483647 h 157"/>
                  <a:gd name="T10" fmla="*/ 2147483647 w 109"/>
                  <a:gd name="T11" fmla="*/ 2147483647 h 157"/>
                  <a:gd name="T12" fmla="*/ 2147483647 w 109"/>
                  <a:gd name="T13" fmla="*/ 2147483647 h 157"/>
                  <a:gd name="T14" fmla="*/ 2147483647 w 109"/>
                  <a:gd name="T15" fmla="*/ 2147483647 h 157"/>
                  <a:gd name="T16" fmla="*/ 2147483647 w 109"/>
                  <a:gd name="T17" fmla="*/ 2147483647 h 157"/>
                  <a:gd name="T18" fmla="*/ 2147483647 w 109"/>
                  <a:gd name="T19" fmla="*/ 2147483647 h 157"/>
                  <a:gd name="T20" fmla="*/ 2147483647 w 109"/>
                  <a:gd name="T21" fmla="*/ 2147483647 h 157"/>
                  <a:gd name="T22" fmla="*/ 2147483647 w 109"/>
                  <a:gd name="T23" fmla="*/ 2147483647 h 157"/>
                  <a:gd name="T24" fmla="*/ 2147483647 w 109"/>
                  <a:gd name="T25" fmla="*/ 2147483647 h 157"/>
                  <a:gd name="T26" fmla="*/ 2147483647 w 109"/>
                  <a:gd name="T27" fmla="*/ 2147483647 h 157"/>
                  <a:gd name="T28" fmla="*/ 2147483647 w 109"/>
                  <a:gd name="T29" fmla="*/ 2147483647 h 157"/>
                  <a:gd name="T30" fmla="*/ 2147483647 w 109"/>
                  <a:gd name="T31" fmla="*/ 2147483647 h 157"/>
                  <a:gd name="T32" fmla="*/ 2147483647 w 109"/>
                  <a:gd name="T33" fmla="*/ 2147483647 h 157"/>
                  <a:gd name="T34" fmla="*/ 2147483647 w 109"/>
                  <a:gd name="T35" fmla="*/ 2147483647 h 157"/>
                  <a:gd name="T36" fmla="*/ 2147483647 w 109"/>
                  <a:gd name="T37" fmla="*/ 2147483647 h 157"/>
                  <a:gd name="T38" fmla="*/ 2147483647 w 109"/>
                  <a:gd name="T39" fmla="*/ 2147483647 h 157"/>
                  <a:gd name="T40" fmla="*/ 2147483647 w 109"/>
                  <a:gd name="T41" fmla="*/ 2147483647 h 157"/>
                  <a:gd name="T42" fmla="*/ 2147483647 w 109"/>
                  <a:gd name="T43" fmla="*/ 2147483647 h 157"/>
                  <a:gd name="T44" fmla="*/ 0 w 109"/>
                  <a:gd name="T45" fmla="*/ 2147483647 h 157"/>
                  <a:gd name="T46" fmla="*/ 2147483647 w 109"/>
                  <a:gd name="T47" fmla="*/ 2147483647 h 157"/>
                  <a:gd name="T48" fmla="*/ 2147483647 w 109"/>
                  <a:gd name="T49" fmla="*/ 2147483647 h 157"/>
                  <a:gd name="T50" fmla="*/ 2147483647 w 109"/>
                  <a:gd name="T51" fmla="*/ 2147483647 h 157"/>
                  <a:gd name="T52" fmla="*/ 2147483647 w 109"/>
                  <a:gd name="T53" fmla="*/ 2147483647 h 157"/>
                  <a:gd name="T54" fmla="*/ 2147483647 w 109"/>
                  <a:gd name="T55" fmla="*/ 2147483647 h 157"/>
                  <a:gd name="T56" fmla="*/ 2147483647 w 109"/>
                  <a:gd name="T57" fmla="*/ 0 h 157"/>
                  <a:gd name="T58" fmla="*/ 2147483647 w 109"/>
                  <a:gd name="T59" fmla="*/ 0 h 157"/>
                  <a:gd name="T60" fmla="*/ 2147483647 w 109"/>
                  <a:gd name="T61" fmla="*/ 2147483647 h 157"/>
                  <a:gd name="T62" fmla="*/ 2147483647 w 109"/>
                  <a:gd name="T63" fmla="*/ 0 h 157"/>
                  <a:gd name="T64" fmla="*/ 2147483647 w 109"/>
                  <a:gd name="T65" fmla="*/ 2147483647 h 157"/>
                  <a:gd name="T66" fmla="*/ 2147483647 w 109"/>
                  <a:gd name="T67" fmla="*/ 2147483647 h 157"/>
                  <a:gd name="T68" fmla="*/ 2147483647 w 109"/>
                  <a:gd name="T69" fmla="*/ 2147483647 h 157"/>
                  <a:gd name="T70" fmla="*/ 2147483647 w 109"/>
                  <a:gd name="T71" fmla="*/ 2147483647 h 157"/>
                  <a:gd name="T72" fmla="*/ 2147483647 w 109"/>
                  <a:gd name="T73" fmla="*/ 2147483647 h 157"/>
                  <a:gd name="T74" fmla="*/ 2147483647 w 109"/>
                  <a:gd name="T75" fmla="*/ 2147483647 h 157"/>
                  <a:gd name="T76" fmla="*/ 2147483647 w 109"/>
                  <a:gd name="T77" fmla="*/ 2147483647 h 157"/>
                  <a:gd name="T78" fmla="*/ 2147483647 w 109"/>
                  <a:gd name="T79" fmla="*/ 2147483647 h 157"/>
                  <a:gd name="T80" fmla="*/ 2147483647 w 109"/>
                  <a:gd name="T81" fmla="*/ 2147483647 h 157"/>
                  <a:gd name="T82" fmla="*/ 2147483647 w 109"/>
                  <a:gd name="T83" fmla="*/ 2147483647 h 157"/>
                  <a:gd name="T84" fmla="*/ 2147483647 w 109"/>
                  <a:gd name="T85" fmla="*/ 2147483647 h 157"/>
                  <a:gd name="T86" fmla="*/ 2147483647 w 109"/>
                  <a:gd name="T87" fmla="*/ 2147483647 h 157"/>
                  <a:gd name="T88" fmla="*/ 2147483647 w 109"/>
                  <a:gd name="T89" fmla="*/ 2147483647 h 157"/>
                  <a:gd name="T90" fmla="*/ 2147483647 w 109"/>
                  <a:gd name="T91" fmla="*/ 2147483647 h 157"/>
                  <a:gd name="T92" fmla="*/ 2147483647 w 109"/>
                  <a:gd name="T93" fmla="*/ 2147483647 h 157"/>
                  <a:gd name="T94" fmla="*/ 2147483647 w 109"/>
                  <a:gd name="T95" fmla="*/ 2147483647 h 157"/>
                  <a:gd name="T96" fmla="*/ 2147483647 w 109"/>
                  <a:gd name="T97" fmla="*/ 2147483647 h 157"/>
                  <a:gd name="T98" fmla="*/ 2147483647 w 109"/>
                  <a:gd name="T99" fmla="*/ 2147483647 h 157"/>
                  <a:gd name="T100" fmla="*/ 2147483647 w 109"/>
                  <a:gd name="T101" fmla="*/ 2147483647 h 157"/>
                  <a:gd name="T102" fmla="*/ 2147483647 w 109"/>
                  <a:gd name="T103" fmla="*/ 2147483647 h 157"/>
                  <a:gd name="T104" fmla="*/ 2147483647 w 109"/>
                  <a:gd name="T105" fmla="*/ 2147483647 h 157"/>
                  <a:gd name="T106" fmla="*/ 2147483647 w 109"/>
                  <a:gd name="T107" fmla="*/ 2147483647 h 157"/>
                  <a:gd name="T108" fmla="*/ 2147483647 w 109"/>
                  <a:gd name="T109" fmla="*/ 2147483647 h 1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9" h="157">
                    <a:moveTo>
                      <a:pt x="109" y="157"/>
                    </a:moveTo>
                    <a:lnTo>
                      <a:pt x="108" y="149"/>
                    </a:lnTo>
                    <a:lnTo>
                      <a:pt x="99" y="142"/>
                    </a:lnTo>
                    <a:lnTo>
                      <a:pt x="93" y="137"/>
                    </a:lnTo>
                    <a:lnTo>
                      <a:pt x="86" y="130"/>
                    </a:lnTo>
                    <a:lnTo>
                      <a:pt x="80" y="126"/>
                    </a:lnTo>
                    <a:lnTo>
                      <a:pt x="78" y="115"/>
                    </a:lnTo>
                    <a:lnTo>
                      <a:pt x="71" y="121"/>
                    </a:lnTo>
                    <a:lnTo>
                      <a:pt x="80" y="137"/>
                    </a:lnTo>
                    <a:lnTo>
                      <a:pt x="78" y="137"/>
                    </a:lnTo>
                    <a:lnTo>
                      <a:pt x="66" y="126"/>
                    </a:lnTo>
                    <a:lnTo>
                      <a:pt x="50" y="121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35" y="121"/>
                    </a:lnTo>
                    <a:lnTo>
                      <a:pt x="28" y="115"/>
                    </a:lnTo>
                    <a:lnTo>
                      <a:pt x="31" y="106"/>
                    </a:lnTo>
                    <a:lnTo>
                      <a:pt x="31" y="99"/>
                    </a:lnTo>
                    <a:lnTo>
                      <a:pt x="28" y="99"/>
                    </a:lnTo>
                    <a:lnTo>
                      <a:pt x="22" y="106"/>
                    </a:lnTo>
                    <a:lnTo>
                      <a:pt x="20" y="105"/>
                    </a:lnTo>
                    <a:lnTo>
                      <a:pt x="9" y="77"/>
                    </a:lnTo>
                    <a:lnTo>
                      <a:pt x="0" y="57"/>
                    </a:lnTo>
                    <a:lnTo>
                      <a:pt x="9" y="63"/>
                    </a:lnTo>
                    <a:lnTo>
                      <a:pt x="13" y="68"/>
                    </a:lnTo>
                    <a:lnTo>
                      <a:pt x="20" y="63"/>
                    </a:lnTo>
                    <a:lnTo>
                      <a:pt x="13" y="47"/>
                    </a:lnTo>
                    <a:lnTo>
                      <a:pt x="13" y="28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43" y="5"/>
                    </a:lnTo>
                    <a:lnTo>
                      <a:pt x="50" y="0"/>
                    </a:lnTo>
                    <a:lnTo>
                      <a:pt x="52" y="5"/>
                    </a:lnTo>
                    <a:lnTo>
                      <a:pt x="52" y="13"/>
                    </a:lnTo>
                    <a:lnTo>
                      <a:pt x="52" y="28"/>
                    </a:lnTo>
                    <a:lnTo>
                      <a:pt x="63" y="35"/>
                    </a:lnTo>
                    <a:lnTo>
                      <a:pt x="63" y="47"/>
                    </a:lnTo>
                    <a:lnTo>
                      <a:pt x="59" y="63"/>
                    </a:lnTo>
                    <a:lnTo>
                      <a:pt x="43" y="68"/>
                    </a:lnTo>
                    <a:lnTo>
                      <a:pt x="41" y="78"/>
                    </a:lnTo>
                    <a:lnTo>
                      <a:pt x="50" y="94"/>
                    </a:lnTo>
                    <a:lnTo>
                      <a:pt x="50" y="99"/>
                    </a:lnTo>
                    <a:lnTo>
                      <a:pt x="50" y="106"/>
                    </a:lnTo>
                    <a:lnTo>
                      <a:pt x="63" y="115"/>
                    </a:lnTo>
                    <a:lnTo>
                      <a:pt x="66" y="114"/>
                    </a:lnTo>
                    <a:lnTo>
                      <a:pt x="66" y="106"/>
                    </a:lnTo>
                    <a:lnTo>
                      <a:pt x="80" y="106"/>
                    </a:lnTo>
                    <a:lnTo>
                      <a:pt x="86" y="121"/>
                    </a:lnTo>
                    <a:lnTo>
                      <a:pt x="89" y="121"/>
                    </a:lnTo>
                    <a:lnTo>
                      <a:pt x="89" y="115"/>
                    </a:lnTo>
                    <a:lnTo>
                      <a:pt x="108" y="121"/>
                    </a:lnTo>
                    <a:lnTo>
                      <a:pt x="99" y="126"/>
                    </a:lnTo>
                    <a:lnTo>
                      <a:pt x="102" y="134"/>
                    </a:lnTo>
                    <a:lnTo>
                      <a:pt x="109" y="137"/>
                    </a:lnTo>
                    <a:lnTo>
                      <a:pt x="109" y="15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Freeform 131"/>
              <p:cNvSpPr>
                <a:spLocks noChangeAspect="1"/>
              </p:cNvSpPr>
              <p:nvPr/>
            </p:nvSpPr>
            <p:spPr bwMode="auto">
              <a:xfrm>
                <a:off x="6956425" y="4310063"/>
                <a:ext cx="100013" cy="100012"/>
              </a:xfrm>
              <a:custGeom>
                <a:avLst/>
                <a:gdLst>
                  <a:gd name="T0" fmla="*/ 2147483647 w 109"/>
                  <a:gd name="T1" fmla="*/ 2147483647 h 109"/>
                  <a:gd name="T2" fmla="*/ 2147483647 w 109"/>
                  <a:gd name="T3" fmla="*/ 2147483647 h 109"/>
                  <a:gd name="T4" fmla="*/ 2147483647 w 109"/>
                  <a:gd name="T5" fmla="*/ 2147483647 h 109"/>
                  <a:gd name="T6" fmla="*/ 2147483647 w 109"/>
                  <a:gd name="T7" fmla="*/ 2147483647 h 109"/>
                  <a:gd name="T8" fmla="*/ 2147483647 w 109"/>
                  <a:gd name="T9" fmla="*/ 2147483647 h 109"/>
                  <a:gd name="T10" fmla="*/ 2147483647 w 109"/>
                  <a:gd name="T11" fmla="*/ 2147483647 h 109"/>
                  <a:gd name="T12" fmla="*/ 2147483647 w 109"/>
                  <a:gd name="T13" fmla="*/ 2147483647 h 109"/>
                  <a:gd name="T14" fmla="*/ 2147483647 w 109"/>
                  <a:gd name="T15" fmla="*/ 2147483647 h 109"/>
                  <a:gd name="T16" fmla="*/ 2147483647 w 109"/>
                  <a:gd name="T17" fmla="*/ 2147483647 h 109"/>
                  <a:gd name="T18" fmla="*/ 2147483647 w 109"/>
                  <a:gd name="T19" fmla="*/ 2147483647 h 109"/>
                  <a:gd name="T20" fmla="*/ 2147483647 w 109"/>
                  <a:gd name="T21" fmla="*/ 2147483647 h 109"/>
                  <a:gd name="T22" fmla="*/ 2147483647 w 109"/>
                  <a:gd name="T23" fmla="*/ 2147483647 h 109"/>
                  <a:gd name="T24" fmla="*/ 2147483647 w 109"/>
                  <a:gd name="T25" fmla="*/ 2147483647 h 109"/>
                  <a:gd name="T26" fmla="*/ 2147483647 w 109"/>
                  <a:gd name="T27" fmla="*/ 2147483647 h 109"/>
                  <a:gd name="T28" fmla="*/ 2147483647 w 109"/>
                  <a:gd name="T29" fmla="*/ 2147483647 h 109"/>
                  <a:gd name="T30" fmla="*/ 2147483647 w 109"/>
                  <a:gd name="T31" fmla="*/ 2147483647 h 109"/>
                  <a:gd name="T32" fmla="*/ 2147483647 w 109"/>
                  <a:gd name="T33" fmla="*/ 2147483647 h 109"/>
                  <a:gd name="T34" fmla="*/ 0 w 109"/>
                  <a:gd name="T35" fmla="*/ 2147483647 h 109"/>
                  <a:gd name="T36" fmla="*/ 0 w 109"/>
                  <a:gd name="T37" fmla="*/ 2147483647 h 109"/>
                  <a:gd name="T38" fmla="*/ 0 w 109"/>
                  <a:gd name="T39" fmla="*/ 2147483647 h 109"/>
                  <a:gd name="T40" fmla="*/ 2147483647 w 109"/>
                  <a:gd name="T41" fmla="*/ 2147483647 h 109"/>
                  <a:gd name="T42" fmla="*/ 2147483647 w 109"/>
                  <a:gd name="T43" fmla="*/ 2147483647 h 109"/>
                  <a:gd name="T44" fmla="*/ 2147483647 w 109"/>
                  <a:gd name="T45" fmla="*/ 2147483647 h 109"/>
                  <a:gd name="T46" fmla="*/ 2147483647 w 109"/>
                  <a:gd name="T47" fmla="*/ 2147483647 h 109"/>
                  <a:gd name="T48" fmla="*/ 2147483647 w 109"/>
                  <a:gd name="T49" fmla="*/ 2147483647 h 109"/>
                  <a:gd name="T50" fmla="*/ 2147483647 w 109"/>
                  <a:gd name="T51" fmla="*/ 2147483647 h 109"/>
                  <a:gd name="T52" fmla="*/ 2147483647 w 109"/>
                  <a:gd name="T53" fmla="*/ 2147483647 h 109"/>
                  <a:gd name="T54" fmla="*/ 2147483647 w 109"/>
                  <a:gd name="T55" fmla="*/ 2147483647 h 109"/>
                  <a:gd name="T56" fmla="*/ 2147483647 w 109"/>
                  <a:gd name="T57" fmla="*/ 2147483647 h 109"/>
                  <a:gd name="T58" fmla="*/ 2147483647 w 109"/>
                  <a:gd name="T59" fmla="*/ 2147483647 h 109"/>
                  <a:gd name="T60" fmla="*/ 2147483647 w 109"/>
                  <a:gd name="T61" fmla="*/ 2147483647 h 109"/>
                  <a:gd name="T62" fmla="*/ 2147483647 w 109"/>
                  <a:gd name="T63" fmla="*/ 2147483647 h 109"/>
                  <a:gd name="T64" fmla="*/ 2147483647 w 109"/>
                  <a:gd name="T65" fmla="*/ 2147483647 h 109"/>
                  <a:gd name="T66" fmla="*/ 2147483647 w 109"/>
                  <a:gd name="T67" fmla="*/ 0 h 109"/>
                  <a:gd name="T68" fmla="*/ 2147483647 w 109"/>
                  <a:gd name="T69" fmla="*/ 2147483647 h 109"/>
                  <a:gd name="T70" fmla="*/ 2147483647 w 109"/>
                  <a:gd name="T71" fmla="*/ 2147483647 h 109"/>
                  <a:gd name="T72" fmla="*/ 2147483647 w 109"/>
                  <a:gd name="T73" fmla="*/ 2147483647 h 109"/>
                  <a:gd name="T74" fmla="*/ 2147483647 w 109"/>
                  <a:gd name="T75" fmla="*/ 2147483647 h 109"/>
                  <a:gd name="T76" fmla="*/ 2147483647 w 109"/>
                  <a:gd name="T77" fmla="*/ 2147483647 h 109"/>
                  <a:gd name="T78" fmla="*/ 2147483647 w 109"/>
                  <a:gd name="T79" fmla="*/ 2147483647 h 109"/>
                  <a:gd name="T80" fmla="*/ 2147483647 w 109"/>
                  <a:gd name="T81" fmla="*/ 2147483647 h 109"/>
                  <a:gd name="T82" fmla="*/ 2147483647 w 109"/>
                  <a:gd name="T83" fmla="*/ 2147483647 h 109"/>
                  <a:gd name="T84" fmla="*/ 2147483647 w 109"/>
                  <a:gd name="T85" fmla="*/ 2147483647 h 109"/>
                  <a:gd name="T86" fmla="*/ 2147483647 w 109"/>
                  <a:gd name="T87" fmla="*/ 2147483647 h 109"/>
                  <a:gd name="T88" fmla="*/ 2147483647 w 109"/>
                  <a:gd name="T89" fmla="*/ 2147483647 h 109"/>
                  <a:gd name="T90" fmla="*/ 2147483647 w 109"/>
                  <a:gd name="T91" fmla="*/ 2147483647 h 109"/>
                  <a:gd name="T92" fmla="*/ 2147483647 w 109"/>
                  <a:gd name="T93" fmla="*/ 2147483647 h 109"/>
                  <a:gd name="T94" fmla="*/ 2147483647 w 109"/>
                  <a:gd name="T95" fmla="*/ 2147483647 h 1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9" h="109">
                    <a:moveTo>
                      <a:pt x="80" y="109"/>
                    </a:moveTo>
                    <a:lnTo>
                      <a:pt x="74" y="104"/>
                    </a:lnTo>
                    <a:lnTo>
                      <a:pt x="74" y="100"/>
                    </a:lnTo>
                    <a:lnTo>
                      <a:pt x="74" y="94"/>
                    </a:lnTo>
                    <a:lnTo>
                      <a:pt x="73" y="100"/>
                    </a:lnTo>
                    <a:lnTo>
                      <a:pt x="52" y="94"/>
                    </a:lnTo>
                    <a:lnTo>
                      <a:pt x="45" y="73"/>
                    </a:lnTo>
                    <a:lnTo>
                      <a:pt x="51" y="64"/>
                    </a:lnTo>
                    <a:lnTo>
                      <a:pt x="45" y="57"/>
                    </a:lnTo>
                    <a:lnTo>
                      <a:pt x="31" y="51"/>
                    </a:lnTo>
                    <a:lnTo>
                      <a:pt x="36" y="64"/>
                    </a:lnTo>
                    <a:lnTo>
                      <a:pt x="28" y="58"/>
                    </a:lnTo>
                    <a:lnTo>
                      <a:pt x="23" y="57"/>
                    </a:lnTo>
                    <a:lnTo>
                      <a:pt x="23" y="58"/>
                    </a:lnTo>
                    <a:lnTo>
                      <a:pt x="17" y="58"/>
                    </a:lnTo>
                    <a:lnTo>
                      <a:pt x="14" y="51"/>
                    </a:lnTo>
                    <a:lnTo>
                      <a:pt x="6" y="58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0" y="45"/>
                    </a:lnTo>
                    <a:lnTo>
                      <a:pt x="17" y="42"/>
                    </a:lnTo>
                    <a:lnTo>
                      <a:pt x="23" y="31"/>
                    </a:lnTo>
                    <a:lnTo>
                      <a:pt x="36" y="28"/>
                    </a:lnTo>
                    <a:lnTo>
                      <a:pt x="40" y="37"/>
                    </a:lnTo>
                    <a:lnTo>
                      <a:pt x="36" y="42"/>
                    </a:lnTo>
                    <a:lnTo>
                      <a:pt x="36" y="45"/>
                    </a:lnTo>
                    <a:lnTo>
                      <a:pt x="51" y="37"/>
                    </a:lnTo>
                    <a:lnTo>
                      <a:pt x="52" y="28"/>
                    </a:lnTo>
                    <a:lnTo>
                      <a:pt x="64" y="31"/>
                    </a:lnTo>
                    <a:lnTo>
                      <a:pt x="64" y="20"/>
                    </a:lnTo>
                    <a:lnTo>
                      <a:pt x="67" y="23"/>
                    </a:lnTo>
                    <a:lnTo>
                      <a:pt x="73" y="20"/>
                    </a:lnTo>
                    <a:lnTo>
                      <a:pt x="80" y="20"/>
                    </a:lnTo>
                    <a:lnTo>
                      <a:pt x="74" y="0"/>
                    </a:lnTo>
                    <a:lnTo>
                      <a:pt x="89" y="9"/>
                    </a:lnTo>
                    <a:lnTo>
                      <a:pt x="97" y="15"/>
                    </a:lnTo>
                    <a:lnTo>
                      <a:pt x="97" y="28"/>
                    </a:lnTo>
                    <a:lnTo>
                      <a:pt x="95" y="31"/>
                    </a:lnTo>
                    <a:lnTo>
                      <a:pt x="103" y="31"/>
                    </a:lnTo>
                    <a:lnTo>
                      <a:pt x="103" y="51"/>
                    </a:lnTo>
                    <a:lnTo>
                      <a:pt x="109" y="64"/>
                    </a:lnTo>
                    <a:lnTo>
                      <a:pt x="97" y="67"/>
                    </a:lnTo>
                    <a:lnTo>
                      <a:pt x="103" y="86"/>
                    </a:lnTo>
                    <a:lnTo>
                      <a:pt x="97" y="86"/>
                    </a:lnTo>
                    <a:lnTo>
                      <a:pt x="89" y="64"/>
                    </a:lnTo>
                    <a:lnTo>
                      <a:pt x="74" y="77"/>
                    </a:lnTo>
                    <a:lnTo>
                      <a:pt x="86" y="89"/>
                    </a:lnTo>
                    <a:lnTo>
                      <a:pt x="80" y="10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" name="Freeform 132"/>
              <p:cNvSpPr>
                <a:spLocks noChangeAspect="1"/>
              </p:cNvSpPr>
              <p:nvPr/>
            </p:nvSpPr>
            <p:spPr bwMode="auto">
              <a:xfrm>
                <a:off x="6946900" y="4260850"/>
                <a:ext cx="25400" cy="38100"/>
              </a:xfrm>
              <a:custGeom>
                <a:avLst/>
                <a:gdLst>
                  <a:gd name="T0" fmla="*/ 0 w 27"/>
                  <a:gd name="T1" fmla="*/ 2147483647 h 40"/>
                  <a:gd name="T2" fmla="*/ 0 w 27"/>
                  <a:gd name="T3" fmla="*/ 2147483647 h 40"/>
                  <a:gd name="T4" fmla="*/ 0 w 27"/>
                  <a:gd name="T5" fmla="*/ 0 h 40"/>
                  <a:gd name="T6" fmla="*/ 2147483647 w 27"/>
                  <a:gd name="T7" fmla="*/ 0 h 40"/>
                  <a:gd name="T8" fmla="*/ 2147483647 w 27"/>
                  <a:gd name="T9" fmla="*/ 2147483647 h 40"/>
                  <a:gd name="T10" fmla="*/ 2147483647 w 27"/>
                  <a:gd name="T11" fmla="*/ 2147483647 h 40"/>
                  <a:gd name="T12" fmla="*/ 2147483647 w 27"/>
                  <a:gd name="T13" fmla="*/ 2147483647 h 40"/>
                  <a:gd name="T14" fmla="*/ 2147483647 w 27"/>
                  <a:gd name="T15" fmla="*/ 2147483647 h 40"/>
                  <a:gd name="T16" fmla="*/ 2147483647 w 27"/>
                  <a:gd name="T17" fmla="*/ 2147483647 h 40"/>
                  <a:gd name="T18" fmla="*/ 0 w 27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40">
                    <a:moveTo>
                      <a:pt x="0" y="40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27" y="9"/>
                    </a:lnTo>
                    <a:lnTo>
                      <a:pt x="27" y="17"/>
                    </a:lnTo>
                    <a:lnTo>
                      <a:pt x="23" y="23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" name="Freeform 133"/>
              <p:cNvSpPr>
                <a:spLocks noChangeAspect="1"/>
              </p:cNvSpPr>
              <p:nvPr/>
            </p:nvSpPr>
            <p:spPr bwMode="auto">
              <a:xfrm>
                <a:off x="6842125" y="4270375"/>
                <a:ext cx="53975" cy="68263"/>
              </a:xfrm>
              <a:custGeom>
                <a:avLst/>
                <a:gdLst>
                  <a:gd name="T0" fmla="*/ 0 w 58"/>
                  <a:gd name="T1" fmla="*/ 2147483647 h 74"/>
                  <a:gd name="T2" fmla="*/ 2147483647 w 58"/>
                  <a:gd name="T3" fmla="*/ 2147483647 h 74"/>
                  <a:gd name="T4" fmla="*/ 2147483647 w 58"/>
                  <a:gd name="T5" fmla="*/ 2147483647 h 74"/>
                  <a:gd name="T6" fmla="*/ 2147483647 w 58"/>
                  <a:gd name="T7" fmla="*/ 2147483647 h 74"/>
                  <a:gd name="T8" fmla="*/ 2147483647 w 58"/>
                  <a:gd name="T9" fmla="*/ 2147483647 h 74"/>
                  <a:gd name="T10" fmla="*/ 2147483647 w 58"/>
                  <a:gd name="T11" fmla="*/ 2147483647 h 74"/>
                  <a:gd name="T12" fmla="*/ 2147483647 w 58"/>
                  <a:gd name="T13" fmla="*/ 2147483647 h 74"/>
                  <a:gd name="T14" fmla="*/ 2147483647 w 58"/>
                  <a:gd name="T15" fmla="*/ 0 h 74"/>
                  <a:gd name="T16" fmla="*/ 2147483647 w 58"/>
                  <a:gd name="T17" fmla="*/ 2147483647 h 74"/>
                  <a:gd name="T18" fmla="*/ 2147483647 w 58"/>
                  <a:gd name="T19" fmla="*/ 2147483647 h 74"/>
                  <a:gd name="T20" fmla="*/ 2147483647 w 58"/>
                  <a:gd name="T21" fmla="*/ 2147483647 h 74"/>
                  <a:gd name="T22" fmla="*/ 2147483647 w 58"/>
                  <a:gd name="T23" fmla="*/ 2147483647 h 74"/>
                  <a:gd name="T24" fmla="*/ 2147483647 w 58"/>
                  <a:gd name="T25" fmla="*/ 2147483647 h 74"/>
                  <a:gd name="T26" fmla="*/ 2147483647 w 58"/>
                  <a:gd name="T27" fmla="*/ 2147483647 h 74"/>
                  <a:gd name="T28" fmla="*/ 2147483647 w 58"/>
                  <a:gd name="T29" fmla="*/ 2147483647 h 74"/>
                  <a:gd name="T30" fmla="*/ 2147483647 w 58"/>
                  <a:gd name="T31" fmla="*/ 2147483647 h 74"/>
                  <a:gd name="T32" fmla="*/ 2147483647 w 58"/>
                  <a:gd name="T33" fmla="*/ 2147483647 h 74"/>
                  <a:gd name="T34" fmla="*/ 0 w 58"/>
                  <a:gd name="T35" fmla="*/ 2147483647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" h="74">
                    <a:moveTo>
                      <a:pt x="0" y="74"/>
                    </a:moveTo>
                    <a:lnTo>
                      <a:pt x="15" y="63"/>
                    </a:lnTo>
                    <a:lnTo>
                      <a:pt x="22" y="57"/>
                    </a:lnTo>
                    <a:lnTo>
                      <a:pt x="32" y="40"/>
                    </a:lnTo>
                    <a:lnTo>
                      <a:pt x="41" y="30"/>
                    </a:lnTo>
                    <a:lnTo>
                      <a:pt x="49" y="27"/>
                    </a:lnTo>
                    <a:lnTo>
                      <a:pt x="49" y="14"/>
                    </a:lnTo>
                    <a:lnTo>
                      <a:pt x="55" y="0"/>
                    </a:lnTo>
                    <a:lnTo>
                      <a:pt x="55" y="8"/>
                    </a:lnTo>
                    <a:lnTo>
                      <a:pt x="55" y="14"/>
                    </a:lnTo>
                    <a:lnTo>
                      <a:pt x="58" y="27"/>
                    </a:lnTo>
                    <a:lnTo>
                      <a:pt x="49" y="30"/>
                    </a:lnTo>
                    <a:lnTo>
                      <a:pt x="49" y="40"/>
                    </a:lnTo>
                    <a:lnTo>
                      <a:pt x="41" y="43"/>
                    </a:lnTo>
                    <a:lnTo>
                      <a:pt x="32" y="57"/>
                    </a:lnTo>
                    <a:lnTo>
                      <a:pt x="22" y="63"/>
                    </a:lnTo>
                    <a:lnTo>
                      <a:pt x="12" y="7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" name="Freeform 134"/>
              <p:cNvSpPr>
                <a:spLocks noChangeAspect="1"/>
              </p:cNvSpPr>
              <p:nvPr/>
            </p:nvSpPr>
            <p:spPr bwMode="auto">
              <a:xfrm>
                <a:off x="6996113" y="4243388"/>
                <a:ext cx="34925" cy="36512"/>
              </a:xfrm>
              <a:custGeom>
                <a:avLst/>
                <a:gdLst>
                  <a:gd name="T0" fmla="*/ 2147483647 w 35"/>
                  <a:gd name="T1" fmla="*/ 2147483647 h 40"/>
                  <a:gd name="T2" fmla="*/ 2147483647 w 35"/>
                  <a:gd name="T3" fmla="*/ 2147483647 h 40"/>
                  <a:gd name="T4" fmla="*/ 2147483647 w 35"/>
                  <a:gd name="T5" fmla="*/ 2147483647 h 40"/>
                  <a:gd name="T6" fmla="*/ 2147483647 w 35"/>
                  <a:gd name="T7" fmla="*/ 2147483647 h 40"/>
                  <a:gd name="T8" fmla="*/ 0 w 35"/>
                  <a:gd name="T9" fmla="*/ 2147483647 h 40"/>
                  <a:gd name="T10" fmla="*/ 2147483647 w 35"/>
                  <a:gd name="T11" fmla="*/ 0 h 40"/>
                  <a:gd name="T12" fmla="*/ 2147483647 w 35"/>
                  <a:gd name="T13" fmla="*/ 2147483647 h 40"/>
                  <a:gd name="T14" fmla="*/ 2147483647 w 35"/>
                  <a:gd name="T15" fmla="*/ 2147483647 h 40"/>
                  <a:gd name="T16" fmla="*/ 2147483647 w 35"/>
                  <a:gd name="T17" fmla="*/ 2147483647 h 40"/>
                  <a:gd name="T18" fmla="*/ 2147483647 w 35"/>
                  <a:gd name="T19" fmla="*/ 2147483647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40">
                    <a:moveTo>
                      <a:pt x="35" y="40"/>
                    </a:moveTo>
                    <a:lnTo>
                      <a:pt x="28" y="36"/>
                    </a:lnTo>
                    <a:lnTo>
                      <a:pt x="19" y="21"/>
                    </a:lnTo>
                    <a:lnTo>
                      <a:pt x="9" y="18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28" y="5"/>
                    </a:lnTo>
                    <a:lnTo>
                      <a:pt x="29" y="9"/>
                    </a:lnTo>
                    <a:lnTo>
                      <a:pt x="28" y="18"/>
                    </a:lnTo>
                    <a:lnTo>
                      <a:pt x="35" y="4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" name="Freeform 135"/>
              <p:cNvSpPr>
                <a:spLocks noChangeAspect="1"/>
              </p:cNvSpPr>
              <p:nvPr/>
            </p:nvSpPr>
            <p:spPr bwMode="auto">
              <a:xfrm>
                <a:off x="6961188" y="4279900"/>
                <a:ext cx="20637" cy="47625"/>
              </a:xfrm>
              <a:custGeom>
                <a:avLst/>
                <a:gdLst>
                  <a:gd name="T0" fmla="*/ 2147483647 w 24"/>
                  <a:gd name="T1" fmla="*/ 2147483647 h 51"/>
                  <a:gd name="T2" fmla="*/ 2147483647 w 24"/>
                  <a:gd name="T3" fmla="*/ 2147483647 h 51"/>
                  <a:gd name="T4" fmla="*/ 2147483647 w 24"/>
                  <a:gd name="T5" fmla="*/ 2147483647 h 51"/>
                  <a:gd name="T6" fmla="*/ 0 w 24"/>
                  <a:gd name="T7" fmla="*/ 2147483647 h 51"/>
                  <a:gd name="T8" fmla="*/ 2147483647 w 24"/>
                  <a:gd name="T9" fmla="*/ 2147483647 h 51"/>
                  <a:gd name="T10" fmla="*/ 2147483647 w 24"/>
                  <a:gd name="T11" fmla="*/ 2147483647 h 51"/>
                  <a:gd name="T12" fmla="*/ 2147483647 w 24"/>
                  <a:gd name="T13" fmla="*/ 0 h 51"/>
                  <a:gd name="T14" fmla="*/ 2147483647 w 24"/>
                  <a:gd name="T15" fmla="*/ 2147483647 h 51"/>
                  <a:gd name="T16" fmla="*/ 2147483647 w 24"/>
                  <a:gd name="T17" fmla="*/ 2147483647 h 51"/>
                  <a:gd name="T18" fmla="*/ 2147483647 w 24"/>
                  <a:gd name="T19" fmla="*/ 2147483647 h 51"/>
                  <a:gd name="T20" fmla="*/ 2147483647 w 24"/>
                  <a:gd name="T21" fmla="*/ 2147483647 h 51"/>
                  <a:gd name="T22" fmla="*/ 2147483647 w 24"/>
                  <a:gd name="T23" fmla="*/ 2147483647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51">
                    <a:moveTo>
                      <a:pt x="17" y="51"/>
                    </a:moveTo>
                    <a:lnTo>
                      <a:pt x="8" y="40"/>
                    </a:lnTo>
                    <a:lnTo>
                      <a:pt x="2" y="40"/>
                    </a:lnTo>
                    <a:lnTo>
                      <a:pt x="0" y="27"/>
                    </a:lnTo>
                    <a:lnTo>
                      <a:pt x="8" y="22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4" y="3"/>
                    </a:lnTo>
                    <a:lnTo>
                      <a:pt x="21" y="16"/>
                    </a:lnTo>
                    <a:lnTo>
                      <a:pt x="17" y="36"/>
                    </a:lnTo>
                    <a:lnTo>
                      <a:pt x="21" y="51"/>
                    </a:lnTo>
                    <a:lnTo>
                      <a:pt x="17" y="5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" name="Freeform 136"/>
              <p:cNvSpPr>
                <a:spLocks noChangeAspect="1"/>
              </p:cNvSpPr>
              <p:nvPr/>
            </p:nvSpPr>
            <p:spPr bwMode="auto">
              <a:xfrm>
                <a:off x="7000875" y="4270375"/>
                <a:ext cx="22225" cy="31750"/>
              </a:xfrm>
              <a:custGeom>
                <a:avLst/>
                <a:gdLst>
                  <a:gd name="T0" fmla="*/ 2147483647 w 24"/>
                  <a:gd name="T1" fmla="*/ 2147483647 h 36"/>
                  <a:gd name="T2" fmla="*/ 2147483647 w 24"/>
                  <a:gd name="T3" fmla="*/ 2147483647 h 36"/>
                  <a:gd name="T4" fmla="*/ 2147483647 w 24"/>
                  <a:gd name="T5" fmla="*/ 2147483647 h 36"/>
                  <a:gd name="T6" fmla="*/ 0 w 24"/>
                  <a:gd name="T7" fmla="*/ 0 h 36"/>
                  <a:gd name="T8" fmla="*/ 2147483647 w 24"/>
                  <a:gd name="T9" fmla="*/ 2147483647 h 36"/>
                  <a:gd name="T10" fmla="*/ 2147483647 w 24"/>
                  <a:gd name="T11" fmla="*/ 2147483647 h 36"/>
                  <a:gd name="T12" fmla="*/ 2147483647 w 24"/>
                  <a:gd name="T13" fmla="*/ 2147483647 h 36"/>
                  <a:gd name="T14" fmla="*/ 2147483647 w 24"/>
                  <a:gd name="T15" fmla="*/ 2147483647 h 36"/>
                  <a:gd name="T16" fmla="*/ 2147483647 w 24"/>
                  <a:gd name="T17" fmla="*/ 214748364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17" y="36"/>
                    </a:moveTo>
                    <a:lnTo>
                      <a:pt x="8" y="14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5" y="5"/>
                    </a:lnTo>
                    <a:lnTo>
                      <a:pt x="15" y="14"/>
                    </a:lnTo>
                    <a:lnTo>
                      <a:pt x="24" y="30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" name="Freeform 137"/>
              <p:cNvSpPr>
                <a:spLocks noChangeAspect="1"/>
              </p:cNvSpPr>
              <p:nvPr/>
            </p:nvSpPr>
            <p:spPr bwMode="auto">
              <a:xfrm>
                <a:off x="6981825" y="4276725"/>
                <a:ext cx="7938" cy="39688"/>
              </a:xfrm>
              <a:custGeom>
                <a:avLst/>
                <a:gdLst>
                  <a:gd name="T0" fmla="*/ 2147483647 w 9"/>
                  <a:gd name="T1" fmla="*/ 2147483647 h 41"/>
                  <a:gd name="T2" fmla="*/ 0 w 9"/>
                  <a:gd name="T3" fmla="*/ 2147483647 h 41"/>
                  <a:gd name="T4" fmla="*/ 2147483647 w 9"/>
                  <a:gd name="T5" fmla="*/ 2147483647 h 41"/>
                  <a:gd name="T6" fmla="*/ 2147483647 w 9"/>
                  <a:gd name="T7" fmla="*/ 0 h 41"/>
                  <a:gd name="T8" fmla="*/ 2147483647 w 9"/>
                  <a:gd name="T9" fmla="*/ 2147483647 h 41"/>
                  <a:gd name="T10" fmla="*/ 2147483647 w 9"/>
                  <a:gd name="T11" fmla="*/ 2147483647 h 41"/>
                  <a:gd name="T12" fmla="*/ 2147483647 w 9"/>
                  <a:gd name="T13" fmla="*/ 214748364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1">
                    <a:moveTo>
                      <a:pt x="3" y="41"/>
                    </a:moveTo>
                    <a:lnTo>
                      <a:pt x="0" y="41"/>
                    </a:lnTo>
                    <a:lnTo>
                      <a:pt x="8" y="19"/>
                    </a:lnTo>
                    <a:lnTo>
                      <a:pt x="9" y="0"/>
                    </a:lnTo>
                    <a:lnTo>
                      <a:pt x="9" y="22"/>
                    </a:lnTo>
                    <a:lnTo>
                      <a:pt x="8" y="26"/>
                    </a:lnTo>
                    <a:lnTo>
                      <a:pt x="3" y="4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" name="Freeform 138"/>
              <p:cNvSpPr>
                <a:spLocks noChangeAspect="1"/>
              </p:cNvSpPr>
              <p:nvPr/>
            </p:nvSpPr>
            <p:spPr bwMode="auto">
              <a:xfrm>
                <a:off x="6991350" y="4302125"/>
                <a:ext cx="19050" cy="14288"/>
              </a:xfrm>
              <a:custGeom>
                <a:avLst/>
                <a:gdLst>
                  <a:gd name="T0" fmla="*/ 2147483647 w 19"/>
                  <a:gd name="T1" fmla="*/ 2147483647 h 15"/>
                  <a:gd name="T2" fmla="*/ 0 w 19"/>
                  <a:gd name="T3" fmla="*/ 2147483647 h 15"/>
                  <a:gd name="T4" fmla="*/ 2147483647 w 19"/>
                  <a:gd name="T5" fmla="*/ 2147483647 h 15"/>
                  <a:gd name="T6" fmla="*/ 2147483647 w 19"/>
                  <a:gd name="T7" fmla="*/ 0 h 15"/>
                  <a:gd name="T8" fmla="*/ 2147483647 w 19"/>
                  <a:gd name="T9" fmla="*/ 2147483647 h 15"/>
                  <a:gd name="T10" fmla="*/ 2147483647 w 19"/>
                  <a:gd name="T11" fmla="*/ 214748364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3" y="15"/>
                    </a:moveTo>
                    <a:lnTo>
                      <a:pt x="0" y="9"/>
                    </a:lnTo>
                    <a:lnTo>
                      <a:pt x="4" y="6"/>
                    </a:lnTo>
                    <a:lnTo>
                      <a:pt x="13" y="0"/>
                    </a:lnTo>
                    <a:lnTo>
                      <a:pt x="19" y="6"/>
                    </a:lnTo>
                    <a:lnTo>
                      <a:pt x="13" y="15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4" name="Freeform 139"/>
            <p:cNvSpPr>
              <a:spLocks noChangeAspect="1"/>
            </p:cNvSpPr>
            <p:nvPr/>
          </p:nvSpPr>
          <p:spPr bwMode="auto">
            <a:xfrm>
              <a:off x="5653856" y="4198639"/>
              <a:ext cx="468312" cy="388938"/>
            </a:xfrm>
            <a:custGeom>
              <a:avLst/>
              <a:gdLst>
                <a:gd name="T0" fmla="*/ 2147483647 w 505"/>
                <a:gd name="T1" fmla="*/ 2147483647 h 416"/>
                <a:gd name="T2" fmla="*/ 2147483647 w 505"/>
                <a:gd name="T3" fmla="*/ 2147483647 h 416"/>
                <a:gd name="T4" fmla="*/ 2147483647 w 505"/>
                <a:gd name="T5" fmla="*/ 2147483647 h 416"/>
                <a:gd name="T6" fmla="*/ 2147483647 w 505"/>
                <a:gd name="T7" fmla="*/ 2147483647 h 416"/>
                <a:gd name="T8" fmla="*/ 2147483647 w 505"/>
                <a:gd name="T9" fmla="*/ 2147483647 h 416"/>
                <a:gd name="T10" fmla="*/ 2147483647 w 505"/>
                <a:gd name="T11" fmla="*/ 2147483647 h 416"/>
                <a:gd name="T12" fmla="*/ 2147483647 w 505"/>
                <a:gd name="T13" fmla="*/ 2147483647 h 416"/>
                <a:gd name="T14" fmla="*/ 2147483647 w 505"/>
                <a:gd name="T15" fmla="*/ 2147483647 h 416"/>
                <a:gd name="T16" fmla="*/ 2147483647 w 505"/>
                <a:gd name="T17" fmla="*/ 2147483647 h 416"/>
                <a:gd name="T18" fmla="*/ 2147483647 w 505"/>
                <a:gd name="T19" fmla="*/ 2147483647 h 416"/>
                <a:gd name="T20" fmla="*/ 2147483647 w 505"/>
                <a:gd name="T21" fmla="*/ 2147483647 h 416"/>
                <a:gd name="T22" fmla="*/ 2147483647 w 505"/>
                <a:gd name="T23" fmla="*/ 2147483647 h 416"/>
                <a:gd name="T24" fmla="*/ 2147483647 w 505"/>
                <a:gd name="T25" fmla="*/ 2147483647 h 416"/>
                <a:gd name="T26" fmla="*/ 2147483647 w 505"/>
                <a:gd name="T27" fmla="*/ 2147483647 h 416"/>
                <a:gd name="T28" fmla="*/ 2147483647 w 505"/>
                <a:gd name="T29" fmla="*/ 2147483647 h 416"/>
                <a:gd name="T30" fmla="*/ 2147483647 w 505"/>
                <a:gd name="T31" fmla="*/ 2147483647 h 416"/>
                <a:gd name="T32" fmla="*/ 2147483647 w 505"/>
                <a:gd name="T33" fmla="*/ 2147483647 h 416"/>
                <a:gd name="T34" fmla="*/ 2147483647 w 505"/>
                <a:gd name="T35" fmla="*/ 2147483647 h 416"/>
                <a:gd name="T36" fmla="*/ 2147483647 w 505"/>
                <a:gd name="T37" fmla="*/ 2147483647 h 416"/>
                <a:gd name="T38" fmla="*/ 2147483647 w 505"/>
                <a:gd name="T39" fmla="*/ 2147483647 h 416"/>
                <a:gd name="T40" fmla="*/ 2147483647 w 505"/>
                <a:gd name="T41" fmla="*/ 2147483647 h 416"/>
                <a:gd name="T42" fmla="*/ 2147483647 w 505"/>
                <a:gd name="T43" fmla="*/ 2147483647 h 416"/>
                <a:gd name="T44" fmla="*/ 2147483647 w 505"/>
                <a:gd name="T45" fmla="*/ 2147483647 h 416"/>
                <a:gd name="T46" fmla="*/ 2147483647 w 505"/>
                <a:gd name="T47" fmla="*/ 2147483647 h 416"/>
                <a:gd name="T48" fmla="*/ 2147483647 w 505"/>
                <a:gd name="T49" fmla="*/ 2147483647 h 416"/>
                <a:gd name="T50" fmla="*/ 2147483647 w 505"/>
                <a:gd name="T51" fmla="*/ 2147483647 h 416"/>
                <a:gd name="T52" fmla="*/ 2147483647 w 505"/>
                <a:gd name="T53" fmla="*/ 2147483647 h 416"/>
                <a:gd name="T54" fmla="*/ 2147483647 w 505"/>
                <a:gd name="T55" fmla="*/ 2147483647 h 416"/>
                <a:gd name="T56" fmla="*/ 2147483647 w 505"/>
                <a:gd name="T57" fmla="*/ 2147483647 h 416"/>
                <a:gd name="T58" fmla="*/ 2147483647 w 505"/>
                <a:gd name="T59" fmla="*/ 2147483647 h 416"/>
                <a:gd name="T60" fmla="*/ 2147483647 w 505"/>
                <a:gd name="T61" fmla="*/ 2147483647 h 416"/>
                <a:gd name="T62" fmla="*/ 2147483647 w 505"/>
                <a:gd name="T63" fmla="*/ 2147483647 h 416"/>
                <a:gd name="T64" fmla="*/ 2147483647 w 505"/>
                <a:gd name="T65" fmla="*/ 2147483647 h 416"/>
                <a:gd name="T66" fmla="*/ 2147483647 w 505"/>
                <a:gd name="T67" fmla="*/ 2147483647 h 416"/>
                <a:gd name="T68" fmla="*/ 2147483647 w 505"/>
                <a:gd name="T69" fmla="*/ 2147483647 h 416"/>
                <a:gd name="T70" fmla="*/ 2147483647 w 505"/>
                <a:gd name="T71" fmla="*/ 2147483647 h 416"/>
                <a:gd name="T72" fmla="*/ 0 w 505"/>
                <a:gd name="T73" fmla="*/ 2147483647 h 416"/>
                <a:gd name="T74" fmla="*/ 2147483647 w 505"/>
                <a:gd name="T75" fmla="*/ 2147483647 h 4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5" h="416">
                  <a:moveTo>
                    <a:pt x="5" y="77"/>
                  </a:moveTo>
                  <a:lnTo>
                    <a:pt x="35" y="80"/>
                  </a:lnTo>
                  <a:lnTo>
                    <a:pt x="56" y="62"/>
                  </a:lnTo>
                  <a:lnTo>
                    <a:pt x="57" y="62"/>
                  </a:lnTo>
                  <a:lnTo>
                    <a:pt x="68" y="58"/>
                  </a:lnTo>
                  <a:lnTo>
                    <a:pt x="72" y="49"/>
                  </a:lnTo>
                  <a:lnTo>
                    <a:pt x="77" y="43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84" y="10"/>
                  </a:lnTo>
                  <a:lnTo>
                    <a:pt x="105" y="0"/>
                  </a:lnTo>
                  <a:lnTo>
                    <a:pt x="127" y="4"/>
                  </a:lnTo>
                  <a:lnTo>
                    <a:pt x="174" y="32"/>
                  </a:lnTo>
                  <a:lnTo>
                    <a:pt x="192" y="41"/>
                  </a:lnTo>
                  <a:lnTo>
                    <a:pt x="197" y="43"/>
                  </a:lnTo>
                  <a:lnTo>
                    <a:pt x="210" y="49"/>
                  </a:lnTo>
                  <a:lnTo>
                    <a:pt x="210" y="68"/>
                  </a:lnTo>
                  <a:lnTo>
                    <a:pt x="237" y="80"/>
                  </a:lnTo>
                  <a:lnTo>
                    <a:pt x="281" y="80"/>
                  </a:lnTo>
                  <a:lnTo>
                    <a:pt x="300" y="84"/>
                  </a:lnTo>
                  <a:lnTo>
                    <a:pt x="303" y="93"/>
                  </a:lnTo>
                  <a:lnTo>
                    <a:pt x="317" y="93"/>
                  </a:lnTo>
                  <a:lnTo>
                    <a:pt x="323" y="108"/>
                  </a:lnTo>
                  <a:lnTo>
                    <a:pt x="331" y="112"/>
                  </a:lnTo>
                  <a:lnTo>
                    <a:pt x="331" y="120"/>
                  </a:lnTo>
                  <a:lnTo>
                    <a:pt x="339" y="120"/>
                  </a:lnTo>
                  <a:lnTo>
                    <a:pt x="339" y="126"/>
                  </a:lnTo>
                  <a:lnTo>
                    <a:pt x="348" y="135"/>
                  </a:lnTo>
                  <a:lnTo>
                    <a:pt x="358" y="136"/>
                  </a:lnTo>
                  <a:lnTo>
                    <a:pt x="361" y="151"/>
                  </a:lnTo>
                  <a:lnTo>
                    <a:pt x="361" y="157"/>
                  </a:lnTo>
                  <a:lnTo>
                    <a:pt x="358" y="157"/>
                  </a:lnTo>
                  <a:lnTo>
                    <a:pt x="361" y="164"/>
                  </a:lnTo>
                  <a:lnTo>
                    <a:pt x="367" y="173"/>
                  </a:lnTo>
                  <a:lnTo>
                    <a:pt x="376" y="183"/>
                  </a:lnTo>
                  <a:lnTo>
                    <a:pt x="383" y="195"/>
                  </a:lnTo>
                  <a:lnTo>
                    <a:pt x="389" y="195"/>
                  </a:lnTo>
                  <a:lnTo>
                    <a:pt x="394" y="201"/>
                  </a:lnTo>
                  <a:lnTo>
                    <a:pt x="397" y="209"/>
                  </a:lnTo>
                  <a:lnTo>
                    <a:pt x="406" y="221"/>
                  </a:lnTo>
                  <a:lnTo>
                    <a:pt x="417" y="231"/>
                  </a:lnTo>
                  <a:lnTo>
                    <a:pt x="419" y="241"/>
                  </a:lnTo>
                  <a:lnTo>
                    <a:pt x="492" y="253"/>
                  </a:lnTo>
                  <a:lnTo>
                    <a:pt x="497" y="249"/>
                  </a:lnTo>
                  <a:lnTo>
                    <a:pt x="505" y="265"/>
                  </a:lnTo>
                  <a:lnTo>
                    <a:pt x="497" y="311"/>
                  </a:lnTo>
                  <a:lnTo>
                    <a:pt x="425" y="339"/>
                  </a:lnTo>
                  <a:lnTo>
                    <a:pt x="348" y="358"/>
                  </a:lnTo>
                  <a:lnTo>
                    <a:pt x="309" y="410"/>
                  </a:lnTo>
                  <a:lnTo>
                    <a:pt x="294" y="416"/>
                  </a:lnTo>
                  <a:lnTo>
                    <a:pt x="294" y="397"/>
                  </a:lnTo>
                  <a:lnTo>
                    <a:pt x="251" y="375"/>
                  </a:lnTo>
                  <a:lnTo>
                    <a:pt x="232" y="381"/>
                  </a:lnTo>
                  <a:lnTo>
                    <a:pt x="223" y="381"/>
                  </a:lnTo>
                  <a:lnTo>
                    <a:pt x="220" y="381"/>
                  </a:lnTo>
                  <a:lnTo>
                    <a:pt x="220" y="397"/>
                  </a:lnTo>
                  <a:lnTo>
                    <a:pt x="206" y="404"/>
                  </a:lnTo>
                  <a:lnTo>
                    <a:pt x="192" y="381"/>
                  </a:lnTo>
                  <a:lnTo>
                    <a:pt x="179" y="366"/>
                  </a:lnTo>
                  <a:lnTo>
                    <a:pt x="158" y="330"/>
                  </a:lnTo>
                  <a:lnTo>
                    <a:pt x="143" y="308"/>
                  </a:lnTo>
                  <a:lnTo>
                    <a:pt x="127" y="304"/>
                  </a:lnTo>
                  <a:lnTo>
                    <a:pt x="112" y="280"/>
                  </a:lnTo>
                  <a:lnTo>
                    <a:pt x="112" y="265"/>
                  </a:lnTo>
                  <a:lnTo>
                    <a:pt x="112" y="253"/>
                  </a:lnTo>
                  <a:lnTo>
                    <a:pt x="91" y="215"/>
                  </a:lnTo>
                  <a:lnTo>
                    <a:pt x="72" y="206"/>
                  </a:lnTo>
                  <a:lnTo>
                    <a:pt x="63" y="192"/>
                  </a:lnTo>
                  <a:lnTo>
                    <a:pt x="68" y="186"/>
                  </a:lnTo>
                  <a:lnTo>
                    <a:pt x="50" y="164"/>
                  </a:lnTo>
                  <a:lnTo>
                    <a:pt x="32" y="135"/>
                  </a:lnTo>
                  <a:lnTo>
                    <a:pt x="19" y="112"/>
                  </a:lnTo>
                  <a:lnTo>
                    <a:pt x="10" y="108"/>
                  </a:lnTo>
                  <a:lnTo>
                    <a:pt x="0" y="108"/>
                  </a:lnTo>
                  <a:lnTo>
                    <a:pt x="5" y="90"/>
                  </a:lnTo>
                  <a:lnTo>
                    <a:pt x="5" y="7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Freeform 140"/>
            <p:cNvSpPr>
              <a:spLocks noChangeAspect="1"/>
            </p:cNvSpPr>
            <p:nvPr/>
          </p:nvSpPr>
          <p:spPr bwMode="auto">
            <a:xfrm>
              <a:off x="6661918" y="4730452"/>
              <a:ext cx="50800" cy="85725"/>
            </a:xfrm>
            <a:custGeom>
              <a:avLst/>
              <a:gdLst>
                <a:gd name="T0" fmla="*/ 2147483647 w 53"/>
                <a:gd name="T1" fmla="*/ 2147483647 h 94"/>
                <a:gd name="T2" fmla="*/ 2147483647 w 53"/>
                <a:gd name="T3" fmla="*/ 2147483647 h 94"/>
                <a:gd name="T4" fmla="*/ 2147483647 w 53"/>
                <a:gd name="T5" fmla="*/ 2147483647 h 94"/>
                <a:gd name="T6" fmla="*/ 0 w 53"/>
                <a:gd name="T7" fmla="*/ 2147483647 h 94"/>
                <a:gd name="T8" fmla="*/ 2147483647 w 53"/>
                <a:gd name="T9" fmla="*/ 2147483647 h 94"/>
                <a:gd name="T10" fmla="*/ 2147483647 w 53"/>
                <a:gd name="T11" fmla="*/ 2147483647 h 94"/>
                <a:gd name="T12" fmla="*/ 2147483647 w 53"/>
                <a:gd name="T13" fmla="*/ 2147483647 h 94"/>
                <a:gd name="T14" fmla="*/ 2147483647 w 53"/>
                <a:gd name="T15" fmla="*/ 2147483647 h 94"/>
                <a:gd name="T16" fmla="*/ 2147483647 w 53"/>
                <a:gd name="T17" fmla="*/ 2147483647 h 94"/>
                <a:gd name="T18" fmla="*/ 2147483647 w 53"/>
                <a:gd name="T19" fmla="*/ 0 h 94"/>
                <a:gd name="T20" fmla="*/ 2147483647 w 53"/>
                <a:gd name="T21" fmla="*/ 2147483647 h 94"/>
                <a:gd name="T22" fmla="*/ 2147483647 w 53"/>
                <a:gd name="T23" fmla="*/ 2147483647 h 94"/>
                <a:gd name="T24" fmla="*/ 2147483647 w 53"/>
                <a:gd name="T25" fmla="*/ 2147483647 h 94"/>
                <a:gd name="T26" fmla="*/ 2147483647 w 53"/>
                <a:gd name="T27" fmla="*/ 2147483647 h 94"/>
                <a:gd name="T28" fmla="*/ 2147483647 w 53"/>
                <a:gd name="T29" fmla="*/ 2147483647 h 94"/>
                <a:gd name="T30" fmla="*/ 2147483647 w 53"/>
                <a:gd name="T31" fmla="*/ 21474836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94">
                  <a:moveTo>
                    <a:pt x="22" y="94"/>
                  </a:moveTo>
                  <a:lnTo>
                    <a:pt x="15" y="79"/>
                  </a:lnTo>
                  <a:lnTo>
                    <a:pt x="9" y="58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9" y="14"/>
                  </a:lnTo>
                  <a:lnTo>
                    <a:pt x="15" y="5"/>
                  </a:lnTo>
                  <a:lnTo>
                    <a:pt x="9" y="0"/>
                  </a:lnTo>
                  <a:lnTo>
                    <a:pt x="29" y="14"/>
                  </a:lnTo>
                  <a:lnTo>
                    <a:pt x="29" y="20"/>
                  </a:lnTo>
                  <a:lnTo>
                    <a:pt x="41" y="31"/>
                  </a:lnTo>
                  <a:lnTo>
                    <a:pt x="53" y="55"/>
                  </a:lnTo>
                  <a:lnTo>
                    <a:pt x="49" y="79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6" name="Freeform 141"/>
            <p:cNvSpPr>
              <a:spLocks noChangeAspect="1"/>
            </p:cNvSpPr>
            <p:nvPr/>
          </p:nvSpPr>
          <p:spPr bwMode="auto">
            <a:xfrm>
              <a:off x="5664968" y="4070052"/>
              <a:ext cx="138113" cy="125412"/>
            </a:xfrm>
            <a:custGeom>
              <a:avLst/>
              <a:gdLst>
                <a:gd name="T0" fmla="*/ 2147483647 w 150"/>
                <a:gd name="T1" fmla="*/ 2147483647 h 135"/>
                <a:gd name="T2" fmla="*/ 2147483647 w 150"/>
                <a:gd name="T3" fmla="*/ 2147483647 h 135"/>
                <a:gd name="T4" fmla="*/ 2147483647 w 150"/>
                <a:gd name="T5" fmla="*/ 2147483647 h 135"/>
                <a:gd name="T6" fmla="*/ 2147483647 w 150"/>
                <a:gd name="T7" fmla="*/ 2147483647 h 135"/>
                <a:gd name="T8" fmla="*/ 2147483647 w 150"/>
                <a:gd name="T9" fmla="*/ 2147483647 h 135"/>
                <a:gd name="T10" fmla="*/ 2147483647 w 150"/>
                <a:gd name="T11" fmla="*/ 2147483647 h 135"/>
                <a:gd name="T12" fmla="*/ 2147483647 w 150"/>
                <a:gd name="T13" fmla="*/ 2147483647 h 135"/>
                <a:gd name="T14" fmla="*/ 2147483647 w 150"/>
                <a:gd name="T15" fmla="*/ 2147483647 h 135"/>
                <a:gd name="T16" fmla="*/ 2147483647 w 150"/>
                <a:gd name="T17" fmla="*/ 2147483647 h 135"/>
                <a:gd name="T18" fmla="*/ 2147483647 w 150"/>
                <a:gd name="T19" fmla="*/ 2147483647 h 135"/>
                <a:gd name="T20" fmla="*/ 2147483647 w 150"/>
                <a:gd name="T21" fmla="*/ 2147483647 h 135"/>
                <a:gd name="T22" fmla="*/ 2147483647 w 150"/>
                <a:gd name="T23" fmla="*/ 2147483647 h 135"/>
                <a:gd name="T24" fmla="*/ 2147483647 w 150"/>
                <a:gd name="T25" fmla="*/ 2147483647 h 135"/>
                <a:gd name="T26" fmla="*/ 2147483647 w 150"/>
                <a:gd name="T27" fmla="*/ 2147483647 h 135"/>
                <a:gd name="T28" fmla="*/ 2147483647 w 150"/>
                <a:gd name="T29" fmla="*/ 2147483647 h 135"/>
                <a:gd name="T30" fmla="*/ 2147483647 w 150"/>
                <a:gd name="T31" fmla="*/ 0 h 135"/>
                <a:gd name="T32" fmla="*/ 2147483647 w 150"/>
                <a:gd name="T33" fmla="*/ 2147483647 h 135"/>
                <a:gd name="T34" fmla="*/ 2147483647 w 150"/>
                <a:gd name="T35" fmla="*/ 2147483647 h 135"/>
                <a:gd name="T36" fmla="*/ 2147483647 w 150"/>
                <a:gd name="T37" fmla="*/ 2147483647 h 135"/>
                <a:gd name="T38" fmla="*/ 2147483647 w 150"/>
                <a:gd name="T39" fmla="*/ 2147483647 h 135"/>
                <a:gd name="T40" fmla="*/ 2147483647 w 150"/>
                <a:gd name="T41" fmla="*/ 2147483647 h 135"/>
                <a:gd name="T42" fmla="*/ 2147483647 w 150"/>
                <a:gd name="T43" fmla="*/ 2147483647 h 135"/>
                <a:gd name="T44" fmla="*/ 2147483647 w 150"/>
                <a:gd name="T45" fmla="*/ 2147483647 h 135"/>
                <a:gd name="T46" fmla="*/ 2147483647 w 150"/>
                <a:gd name="T47" fmla="*/ 2147483647 h 135"/>
                <a:gd name="T48" fmla="*/ 2147483647 w 150"/>
                <a:gd name="T49" fmla="*/ 2147483647 h 135"/>
                <a:gd name="T50" fmla="*/ 2147483647 w 150"/>
                <a:gd name="T51" fmla="*/ 2147483647 h 135"/>
                <a:gd name="T52" fmla="*/ 2147483647 w 150"/>
                <a:gd name="T53" fmla="*/ 2147483647 h 135"/>
                <a:gd name="T54" fmla="*/ 2147483647 w 150"/>
                <a:gd name="T55" fmla="*/ 2147483647 h 135"/>
                <a:gd name="T56" fmla="*/ 2147483647 w 150"/>
                <a:gd name="T57" fmla="*/ 2147483647 h 135"/>
                <a:gd name="T58" fmla="*/ 2147483647 w 150"/>
                <a:gd name="T59" fmla="*/ 2147483647 h 135"/>
                <a:gd name="T60" fmla="*/ 0 w 150"/>
                <a:gd name="T61" fmla="*/ 2147483647 h 135"/>
                <a:gd name="T62" fmla="*/ 2147483647 w 150"/>
                <a:gd name="T63" fmla="*/ 2147483647 h 135"/>
                <a:gd name="T64" fmla="*/ 2147483647 w 150"/>
                <a:gd name="T65" fmla="*/ 2147483647 h 135"/>
                <a:gd name="T66" fmla="*/ 2147483647 w 150"/>
                <a:gd name="T67" fmla="*/ 2147483647 h 135"/>
                <a:gd name="T68" fmla="*/ 2147483647 w 150"/>
                <a:gd name="T69" fmla="*/ 2147483647 h 135"/>
                <a:gd name="T70" fmla="*/ 2147483647 w 150"/>
                <a:gd name="T71" fmla="*/ 2147483647 h 135"/>
                <a:gd name="T72" fmla="*/ 2147483647 w 150"/>
                <a:gd name="T73" fmla="*/ 2147483647 h 135"/>
                <a:gd name="T74" fmla="*/ 2147483647 w 150"/>
                <a:gd name="T75" fmla="*/ 2147483647 h 135"/>
                <a:gd name="T76" fmla="*/ 2147483647 w 150"/>
                <a:gd name="T77" fmla="*/ 2147483647 h 135"/>
                <a:gd name="T78" fmla="*/ 2147483647 w 150"/>
                <a:gd name="T79" fmla="*/ 2147483647 h 135"/>
                <a:gd name="T80" fmla="*/ 2147483647 w 150"/>
                <a:gd name="T81" fmla="*/ 2147483647 h 135"/>
                <a:gd name="T82" fmla="*/ 0 w 150"/>
                <a:gd name="T83" fmla="*/ 2147483647 h 135"/>
                <a:gd name="T84" fmla="*/ 2147483647 w 150"/>
                <a:gd name="T85" fmla="*/ 2147483647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0" h="135">
                  <a:moveTo>
                    <a:pt x="6" y="36"/>
                  </a:moveTo>
                  <a:lnTo>
                    <a:pt x="9" y="42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1" y="27"/>
                  </a:lnTo>
                  <a:lnTo>
                    <a:pt x="21" y="15"/>
                  </a:lnTo>
                  <a:lnTo>
                    <a:pt x="28" y="15"/>
                  </a:lnTo>
                  <a:lnTo>
                    <a:pt x="32" y="20"/>
                  </a:lnTo>
                  <a:lnTo>
                    <a:pt x="44" y="20"/>
                  </a:lnTo>
                  <a:lnTo>
                    <a:pt x="58" y="15"/>
                  </a:lnTo>
                  <a:lnTo>
                    <a:pt x="77" y="20"/>
                  </a:lnTo>
                  <a:lnTo>
                    <a:pt x="93" y="20"/>
                  </a:lnTo>
                  <a:lnTo>
                    <a:pt x="112" y="6"/>
                  </a:lnTo>
                  <a:lnTo>
                    <a:pt x="123" y="6"/>
                  </a:lnTo>
                  <a:lnTo>
                    <a:pt x="135" y="6"/>
                  </a:lnTo>
                  <a:lnTo>
                    <a:pt x="144" y="0"/>
                  </a:lnTo>
                  <a:lnTo>
                    <a:pt x="150" y="6"/>
                  </a:lnTo>
                  <a:lnTo>
                    <a:pt x="144" y="15"/>
                  </a:lnTo>
                  <a:lnTo>
                    <a:pt x="130" y="23"/>
                  </a:lnTo>
                  <a:lnTo>
                    <a:pt x="130" y="34"/>
                  </a:lnTo>
                  <a:lnTo>
                    <a:pt x="130" y="45"/>
                  </a:lnTo>
                  <a:lnTo>
                    <a:pt x="130" y="63"/>
                  </a:lnTo>
                  <a:lnTo>
                    <a:pt x="123" y="77"/>
                  </a:lnTo>
                  <a:lnTo>
                    <a:pt x="108" y="91"/>
                  </a:lnTo>
                  <a:lnTo>
                    <a:pt x="77" y="109"/>
                  </a:lnTo>
                  <a:lnTo>
                    <a:pt x="56" y="125"/>
                  </a:lnTo>
                  <a:lnTo>
                    <a:pt x="32" y="135"/>
                  </a:lnTo>
                  <a:lnTo>
                    <a:pt x="21" y="135"/>
                  </a:lnTo>
                  <a:lnTo>
                    <a:pt x="19" y="135"/>
                  </a:lnTo>
                  <a:lnTo>
                    <a:pt x="15" y="129"/>
                  </a:lnTo>
                  <a:lnTo>
                    <a:pt x="0" y="129"/>
                  </a:lnTo>
                  <a:lnTo>
                    <a:pt x="9" y="116"/>
                  </a:lnTo>
                  <a:lnTo>
                    <a:pt x="9" y="11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21" y="91"/>
                  </a:lnTo>
                  <a:lnTo>
                    <a:pt x="21" y="80"/>
                  </a:lnTo>
                  <a:lnTo>
                    <a:pt x="21" y="73"/>
                  </a:lnTo>
                  <a:lnTo>
                    <a:pt x="6" y="77"/>
                  </a:lnTo>
                  <a:lnTo>
                    <a:pt x="6" y="66"/>
                  </a:lnTo>
                  <a:lnTo>
                    <a:pt x="6" y="58"/>
                  </a:lnTo>
                  <a:lnTo>
                    <a:pt x="0" y="49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" name="Freeform 142"/>
            <p:cNvSpPr>
              <a:spLocks noChangeAspect="1"/>
            </p:cNvSpPr>
            <p:nvPr/>
          </p:nvSpPr>
          <p:spPr bwMode="auto">
            <a:xfrm>
              <a:off x="7044506" y="4471689"/>
              <a:ext cx="184150" cy="350838"/>
            </a:xfrm>
            <a:custGeom>
              <a:avLst/>
              <a:gdLst>
                <a:gd name="T0" fmla="*/ 2147483647 w 195"/>
                <a:gd name="T1" fmla="*/ 2147483647 h 377"/>
                <a:gd name="T2" fmla="*/ 2147483647 w 195"/>
                <a:gd name="T3" fmla="*/ 2147483647 h 377"/>
                <a:gd name="T4" fmla="*/ 2147483647 w 195"/>
                <a:gd name="T5" fmla="*/ 2147483647 h 377"/>
                <a:gd name="T6" fmla="*/ 2147483647 w 195"/>
                <a:gd name="T7" fmla="*/ 2147483647 h 377"/>
                <a:gd name="T8" fmla="*/ 2147483647 w 195"/>
                <a:gd name="T9" fmla="*/ 2147483647 h 377"/>
                <a:gd name="T10" fmla="*/ 2147483647 w 195"/>
                <a:gd name="T11" fmla="*/ 2147483647 h 377"/>
                <a:gd name="T12" fmla="*/ 2147483647 w 195"/>
                <a:gd name="T13" fmla="*/ 2147483647 h 377"/>
                <a:gd name="T14" fmla="*/ 2147483647 w 195"/>
                <a:gd name="T15" fmla="*/ 2147483647 h 377"/>
                <a:gd name="T16" fmla="*/ 2147483647 w 195"/>
                <a:gd name="T17" fmla="*/ 2147483647 h 377"/>
                <a:gd name="T18" fmla="*/ 2147483647 w 195"/>
                <a:gd name="T19" fmla="*/ 2147483647 h 377"/>
                <a:gd name="T20" fmla="*/ 2147483647 w 195"/>
                <a:gd name="T21" fmla="*/ 2147483647 h 377"/>
                <a:gd name="T22" fmla="*/ 2147483647 w 195"/>
                <a:gd name="T23" fmla="*/ 2147483647 h 377"/>
                <a:gd name="T24" fmla="*/ 2147483647 w 195"/>
                <a:gd name="T25" fmla="*/ 2147483647 h 377"/>
                <a:gd name="T26" fmla="*/ 2147483647 w 195"/>
                <a:gd name="T27" fmla="*/ 2147483647 h 377"/>
                <a:gd name="T28" fmla="*/ 2147483647 w 195"/>
                <a:gd name="T29" fmla="*/ 2147483647 h 377"/>
                <a:gd name="T30" fmla="*/ 2147483647 w 195"/>
                <a:gd name="T31" fmla="*/ 2147483647 h 377"/>
                <a:gd name="T32" fmla="*/ 2147483647 w 195"/>
                <a:gd name="T33" fmla="*/ 2147483647 h 377"/>
                <a:gd name="T34" fmla="*/ 2147483647 w 195"/>
                <a:gd name="T35" fmla="*/ 2147483647 h 377"/>
                <a:gd name="T36" fmla="*/ 2147483647 w 195"/>
                <a:gd name="T37" fmla="*/ 2147483647 h 377"/>
                <a:gd name="T38" fmla="*/ 2147483647 w 195"/>
                <a:gd name="T39" fmla="*/ 2147483647 h 377"/>
                <a:gd name="T40" fmla="*/ 2147483647 w 195"/>
                <a:gd name="T41" fmla="*/ 2147483647 h 377"/>
                <a:gd name="T42" fmla="*/ 2147483647 w 195"/>
                <a:gd name="T43" fmla="*/ 2147483647 h 377"/>
                <a:gd name="T44" fmla="*/ 2147483647 w 195"/>
                <a:gd name="T45" fmla="*/ 2147483647 h 377"/>
                <a:gd name="T46" fmla="*/ 2147483647 w 195"/>
                <a:gd name="T47" fmla="*/ 2147483647 h 377"/>
                <a:gd name="T48" fmla="*/ 2147483647 w 195"/>
                <a:gd name="T49" fmla="*/ 2147483647 h 377"/>
                <a:gd name="T50" fmla="*/ 2147483647 w 195"/>
                <a:gd name="T51" fmla="*/ 2147483647 h 377"/>
                <a:gd name="T52" fmla="*/ 2147483647 w 195"/>
                <a:gd name="T53" fmla="*/ 2147483647 h 377"/>
                <a:gd name="T54" fmla="*/ 2147483647 w 195"/>
                <a:gd name="T55" fmla="*/ 2147483647 h 377"/>
                <a:gd name="T56" fmla="*/ 2147483647 w 195"/>
                <a:gd name="T57" fmla="*/ 2147483647 h 377"/>
                <a:gd name="T58" fmla="*/ 2147483647 w 195"/>
                <a:gd name="T59" fmla="*/ 2147483647 h 377"/>
                <a:gd name="T60" fmla="*/ 2147483647 w 195"/>
                <a:gd name="T61" fmla="*/ 2147483647 h 377"/>
                <a:gd name="T62" fmla="*/ 2147483647 w 195"/>
                <a:gd name="T63" fmla="*/ 2147483647 h 377"/>
                <a:gd name="T64" fmla="*/ 2147483647 w 195"/>
                <a:gd name="T65" fmla="*/ 2147483647 h 377"/>
                <a:gd name="T66" fmla="*/ 2147483647 w 195"/>
                <a:gd name="T67" fmla="*/ 2147483647 h 377"/>
                <a:gd name="T68" fmla="*/ 2147483647 w 195"/>
                <a:gd name="T69" fmla="*/ 2147483647 h 377"/>
                <a:gd name="T70" fmla="*/ 2147483647 w 195"/>
                <a:gd name="T71" fmla="*/ 2147483647 h 377"/>
                <a:gd name="T72" fmla="*/ 2147483647 w 195"/>
                <a:gd name="T73" fmla="*/ 2147483647 h 377"/>
                <a:gd name="T74" fmla="*/ 2147483647 w 195"/>
                <a:gd name="T75" fmla="*/ 2147483647 h 377"/>
                <a:gd name="T76" fmla="*/ 2147483647 w 195"/>
                <a:gd name="T77" fmla="*/ 2147483647 h 377"/>
                <a:gd name="T78" fmla="*/ 2147483647 w 195"/>
                <a:gd name="T79" fmla="*/ 2147483647 h 377"/>
                <a:gd name="T80" fmla="*/ 2147483647 w 195"/>
                <a:gd name="T81" fmla="*/ 2147483647 h 377"/>
                <a:gd name="T82" fmla="*/ 2147483647 w 195"/>
                <a:gd name="T83" fmla="*/ 2147483647 h 377"/>
                <a:gd name="T84" fmla="*/ 2147483647 w 195"/>
                <a:gd name="T85" fmla="*/ 2147483647 h 377"/>
                <a:gd name="T86" fmla="*/ 2147483647 w 195"/>
                <a:gd name="T87" fmla="*/ 2147483647 h 377"/>
                <a:gd name="T88" fmla="*/ 2147483647 w 195"/>
                <a:gd name="T89" fmla="*/ 2147483647 h 377"/>
                <a:gd name="T90" fmla="*/ 2147483647 w 195"/>
                <a:gd name="T91" fmla="*/ 2147483647 h 377"/>
                <a:gd name="T92" fmla="*/ 0 w 195"/>
                <a:gd name="T93" fmla="*/ 2147483647 h 377"/>
                <a:gd name="T94" fmla="*/ 2147483647 w 195"/>
                <a:gd name="T95" fmla="*/ 2147483647 h 377"/>
                <a:gd name="T96" fmla="*/ 2147483647 w 195"/>
                <a:gd name="T97" fmla="*/ 2147483647 h 377"/>
                <a:gd name="T98" fmla="*/ 2147483647 w 195"/>
                <a:gd name="T99" fmla="*/ 2147483647 h 377"/>
                <a:gd name="T100" fmla="*/ 2147483647 w 195"/>
                <a:gd name="T101" fmla="*/ 2147483647 h 3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5" h="377">
                  <a:moveTo>
                    <a:pt x="57" y="0"/>
                  </a:moveTo>
                  <a:lnTo>
                    <a:pt x="57" y="9"/>
                  </a:lnTo>
                  <a:lnTo>
                    <a:pt x="60" y="8"/>
                  </a:lnTo>
                  <a:lnTo>
                    <a:pt x="71" y="15"/>
                  </a:lnTo>
                  <a:lnTo>
                    <a:pt x="66" y="24"/>
                  </a:lnTo>
                  <a:lnTo>
                    <a:pt x="71" y="28"/>
                  </a:lnTo>
                  <a:lnTo>
                    <a:pt x="78" y="24"/>
                  </a:lnTo>
                  <a:lnTo>
                    <a:pt x="83" y="31"/>
                  </a:lnTo>
                  <a:lnTo>
                    <a:pt x="87" y="36"/>
                  </a:lnTo>
                  <a:lnTo>
                    <a:pt x="83" y="54"/>
                  </a:lnTo>
                  <a:lnTo>
                    <a:pt x="83" y="73"/>
                  </a:lnTo>
                  <a:lnTo>
                    <a:pt x="87" y="74"/>
                  </a:lnTo>
                  <a:lnTo>
                    <a:pt x="96" y="67"/>
                  </a:lnTo>
                  <a:lnTo>
                    <a:pt x="102" y="67"/>
                  </a:lnTo>
                  <a:lnTo>
                    <a:pt x="109" y="58"/>
                  </a:lnTo>
                  <a:lnTo>
                    <a:pt x="118" y="67"/>
                  </a:lnTo>
                  <a:lnTo>
                    <a:pt x="124" y="64"/>
                  </a:lnTo>
                  <a:lnTo>
                    <a:pt x="133" y="64"/>
                  </a:lnTo>
                  <a:lnTo>
                    <a:pt x="138" y="54"/>
                  </a:lnTo>
                  <a:lnTo>
                    <a:pt x="152" y="58"/>
                  </a:lnTo>
                  <a:lnTo>
                    <a:pt x="160" y="67"/>
                  </a:lnTo>
                  <a:lnTo>
                    <a:pt x="173" y="86"/>
                  </a:lnTo>
                  <a:lnTo>
                    <a:pt x="173" y="89"/>
                  </a:lnTo>
                  <a:lnTo>
                    <a:pt x="176" y="101"/>
                  </a:lnTo>
                  <a:lnTo>
                    <a:pt x="182" y="111"/>
                  </a:lnTo>
                  <a:lnTo>
                    <a:pt x="191" y="117"/>
                  </a:lnTo>
                  <a:lnTo>
                    <a:pt x="191" y="122"/>
                  </a:lnTo>
                  <a:lnTo>
                    <a:pt x="195" y="126"/>
                  </a:lnTo>
                  <a:lnTo>
                    <a:pt x="195" y="132"/>
                  </a:lnTo>
                  <a:lnTo>
                    <a:pt x="195" y="153"/>
                  </a:lnTo>
                  <a:lnTo>
                    <a:pt x="191" y="162"/>
                  </a:lnTo>
                  <a:lnTo>
                    <a:pt x="188" y="162"/>
                  </a:lnTo>
                  <a:lnTo>
                    <a:pt x="176" y="159"/>
                  </a:lnTo>
                  <a:lnTo>
                    <a:pt x="173" y="162"/>
                  </a:lnTo>
                  <a:lnTo>
                    <a:pt x="154" y="159"/>
                  </a:lnTo>
                  <a:lnTo>
                    <a:pt x="138" y="162"/>
                  </a:lnTo>
                  <a:lnTo>
                    <a:pt x="138" y="180"/>
                  </a:lnTo>
                  <a:lnTo>
                    <a:pt x="124" y="190"/>
                  </a:lnTo>
                  <a:lnTo>
                    <a:pt x="129" y="203"/>
                  </a:lnTo>
                  <a:lnTo>
                    <a:pt x="140" y="228"/>
                  </a:lnTo>
                  <a:lnTo>
                    <a:pt x="133" y="221"/>
                  </a:lnTo>
                  <a:lnTo>
                    <a:pt x="109" y="206"/>
                  </a:lnTo>
                  <a:lnTo>
                    <a:pt x="87" y="203"/>
                  </a:lnTo>
                  <a:lnTo>
                    <a:pt x="93" y="184"/>
                  </a:lnTo>
                  <a:lnTo>
                    <a:pt x="71" y="190"/>
                  </a:lnTo>
                  <a:lnTo>
                    <a:pt x="71" y="206"/>
                  </a:lnTo>
                  <a:lnTo>
                    <a:pt x="71" y="221"/>
                  </a:lnTo>
                  <a:lnTo>
                    <a:pt x="60" y="239"/>
                  </a:lnTo>
                  <a:lnTo>
                    <a:pt x="57" y="261"/>
                  </a:lnTo>
                  <a:lnTo>
                    <a:pt x="52" y="268"/>
                  </a:lnTo>
                  <a:lnTo>
                    <a:pt x="57" y="297"/>
                  </a:lnTo>
                  <a:lnTo>
                    <a:pt x="71" y="291"/>
                  </a:lnTo>
                  <a:lnTo>
                    <a:pt x="74" y="308"/>
                  </a:lnTo>
                  <a:lnTo>
                    <a:pt x="78" y="308"/>
                  </a:lnTo>
                  <a:lnTo>
                    <a:pt x="87" y="344"/>
                  </a:lnTo>
                  <a:lnTo>
                    <a:pt x="102" y="350"/>
                  </a:lnTo>
                  <a:lnTo>
                    <a:pt x="115" y="350"/>
                  </a:lnTo>
                  <a:lnTo>
                    <a:pt x="124" y="366"/>
                  </a:lnTo>
                  <a:lnTo>
                    <a:pt x="118" y="366"/>
                  </a:lnTo>
                  <a:lnTo>
                    <a:pt x="115" y="371"/>
                  </a:lnTo>
                  <a:lnTo>
                    <a:pt x="109" y="366"/>
                  </a:lnTo>
                  <a:lnTo>
                    <a:pt x="106" y="377"/>
                  </a:lnTo>
                  <a:lnTo>
                    <a:pt x="96" y="377"/>
                  </a:lnTo>
                  <a:lnTo>
                    <a:pt x="102" y="366"/>
                  </a:lnTo>
                  <a:lnTo>
                    <a:pt x="83" y="354"/>
                  </a:lnTo>
                  <a:lnTo>
                    <a:pt x="78" y="357"/>
                  </a:lnTo>
                  <a:lnTo>
                    <a:pt x="71" y="344"/>
                  </a:lnTo>
                  <a:lnTo>
                    <a:pt x="60" y="335"/>
                  </a:lnTo>
                  <a:lnTo>
                    <a:pt x="49" y="319"/>
                  </a:lnTo>
                  <a:lnTo>
                    <a:pt x="43" y="308"/>
                  </a:lnTo>
                  <a:lnTo>
                    <a:pt x="38" y="314"/>
                  </a:lnTo>
                  <a:lnTo>
                    <a:pt x="38" y="322"/>
                  </a:lnTo>
                  <a:lnTo>
                    <a:pt x="35" y="319"/>
                  </a:lnTo>
                  <a:lnTo>
                    <a:pt x="31" y="300"/>
                  </a:lnTo>
                  <a:lnTo>
                    <a:pt x="35" y="283"/>
                  </a:lnTo>
                  <a:lnTo>
                    <a:pt x="38" y="274"/>
                  </a:lnTo>
                  <a:lnTo>
                    <a:pt x="38" y="268"/>
                  </a:lnTo>
                  <a:lnTo>
                    <a:pt x="43" y="264"/>
                  </a:lnTo>
                  <a:lnTo>
                    <a:pt x="43" y="257"/>
                  </a:lnTo>
                  <a:lnTo>
                    <a:pt x="52" y="233"/>
                  </a:lnTo>
                  <a:lnTo>
                    <a:pt x="57" y="221"/>
                  </a:lnTo>
                  <a:lnTo>
                    <a:pt x="49" y="191"/>
                  </a:lnTo>
                  <a:lnTo>
                    <a:pt x="49" y="180"/>
                  </a:lnTo>
                  <a:lnTo>
                    <a:pt x="25" y="153"/>
                  </a:lnTo>
                  <a:lnTo>
                    <a:pt x="25" y="144"/>
                  </a:lnTo>
                  <a:lnTo>
                    <a:pt x="31" y="132"/>
                  </a:lnTo>
                  <a:lnTo>
                    <a:pt x="31" y="122"/>
                  </a:lnTo>
                  <a:lnTo>
                    <a:pt x="35" y="117"/>
                  </a:lnTo>
                  <a:lnTo>
                    <a:pt x="31" y="102"/>
                  </a:lnTo>
                  <a:lnTo>
                    <a:pt x="25" y="94"/>
                  </a:lnTo>
                  <a:lnTo>
                    <a:pt x="9" y="67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3" y="51"/>
                  </a:lnTo>
                  <a:lnTo>
                    <a:pt x="3" y="36"/>
                  </a:lnTo>
                  <a:lnTo>
                    <a:pt x="9" y="28"/>
                  </a:lnTo>
                  <a:lnTo>
                    <a:pt x="13" y="24"/>
                  </a:lnTo>
                  <a:lnTo>
                    <a:pt x="35" y="16"/>
                  </a:lnTo>
                  <a:lnTo>
                    <a:pt x="31" y="9"/>
                  </a:lnTo>
                  <a:lnTo>
                    <a:pt x="38" y="15"/>
                  </a:lnTo>
                  <a:lnTo>
                    <a:pt x="43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8" name="Freeform 143"/>
            <p:cNvSpPr>
              <a:spLocks noChangeAspect="1"/>
            </p:cNvSpPr>
            <p:nvPr/>
          </p:nvSpPr>
          <p:spPr bwMode="auto">
            <a:xfrm>
              <a:off x="6020568" y="4346277"/>
              <a:ext cx="109538" cy="88900"/>
            </a:xfrm>
            <a:custGeom>
              <a:avLst/>
              <a:gdLst>
                <a:gd name="T0" fmla="*/ 0 w 119"/>
                <a:gd name="T1" fmla="*/ 2147483647 h 96"/>
                <a:gd name="T2" fmla="*/ 2147483647 w 119"/>
                <a:gd name="T3" fmla="*/ 2147483647 h 96"/>
                <a:gd name="T4" fmla="*/ 2147483647 w 119"/>
                <a:gd name="T5" fmla="*/ 2147483647 h 96"/>
                <a:gd name="T6" fmla="*/ 2147483647 w 119"/>
                <a:gd name="T7" fmla="*/ 2147483647 h 96"/>
                <a:gd name="T8" fmla="*/ 2147483647 w 119"/>
                <a:gd name="T9" fmla="*/ 2147483647 h 96"/>
                <a:gd name="T10" fmla="*/ 2147483647 w 119"/>
                <a:gd name="T11" fmla="*/ 2147483647 h 96"/>
                <a:gd name="T12" fmla="*/ 2147483647 w 119"/>
                <a:gd name="T13" fmla="*/ 2147483647 h 96"/>
                <a:gd name="T14" fmla="*/ 2147483647 w 119"/>
                <a:gd name="T15" fmla="*/ 2147483647 h 96"/>
                <a:gd name="T16" fmla="*/ 2147483647 w 119"/>
                <a:gd name="T17" fmla="*/ 2147483647 h 96"/>
                <a:gd name="T18" fmla="*/ 2147483647 w 119"/>
                <a:gd name="T19" fmla="*/ 2147483647 h 96"/>
                <a:gd name="T20" fmla="*/ 2147483647 w 119"/>
                <a:gd name="T21" fmla="*/ 2147483647 h 96"/>
                <a:gd name="T22" fmla="*/ 2147483647 w 119"/>
                <a:gd name="T23" fmla="*/ 2147483647 h 96"/>
                <a:gd name="T24" fmla="*/ 2147483647 w 119"/>
                <a:gd name="T25" fmla="*/ 0 h 96"/>
                <a:gd name="T26" fmla="*/ 2147483647 w 119"/>
                <a:gd name="T27" fmla="*/ 2147483647 h 96"/>
                <a:gd name="T28" fmla="*/ 2147483647 w 119"/>
                <a:gd name="T29" fmla="*/ 2147483647 h 96"/>
                <a:gd name="T30" fmla="*/ 2147483647 w 119"/>
                <a:gd name="T31" fmla="*/ 2147483647 h 96"/>
                <a:gd name="T32" fmla="*/ 2147483647 w 119"/>
                <a:gd name="T33" fmla="*/ 2147483647 h 96"/>
                <a:gd name="T34" fmla="*/ 2147483647 w 119"/>
                <a:gd name="T35" fmla="*/ 2147483647 h 96"/>
                <a:gd name="T36" fmla="*/ 2147483647 w 119"/>
                <a:gd name="T37" fmla="*/ 2147483647 h 96"/>
                <a:gd name="T38" fmla="*/ 2147483647 w 119"/>
                <a:gd name="T39" fmla="*/ 2147483647 h 96"/>
                <a:gd name="T40" fmla="*/ 2147483647 w 119"/>
                <a:gd name="T41" fmla="*/ 2147483647 h 96"/>
                <a:gd name="T42" fmla="*/ 2147483647 w 119"/>
                <a:gd name="T43" fmla="*/ 2147483647 h 96"/>
                <a:gd name="T44" fmla="*/ 2147483647 w 119"/>
                <a:gd name="T45" fmla="*/ 2147483647 h 96"/>
                <a:gd name="T46" fmla="*/ 2147483647 w 119"/>
                <a:gd name="T47" fmla="*/ 2147483647 h 96"/>
                <a:gd name="T48" fmla="*/ 2147483647 w 119"/>
                <a:gd name="T49" fmla="*/ 2147483647 h 96"/>
                <a:gd name="T50" fmla="*/ 2147483647 w 119"/>
                <a:gd name="T51" fmla="*/ 2147483647 h 96"/>
                <a:gd name="T52" fmla="*/ 2147483647 w 119"/>
                <a:gd name="T53" fmla="*/ 2147483647 h 96"/>
                <a:gd name="T54" fmla="*/ 2147483647 w 119"/>
                <a:gd name="T55" fmla="*/ 2147483647 h 96"/>
                <a:gd name="T56" fmla="*/ 2147483647 w 119"/>
                <a:gd name="T57" fmla="*/ 2147483647 h 96"/>
                <a:gd name="T58" fmla="*/ 2147483647 w 119"/>
                <a:gd name="T59" fmla="*/ 2147483647 h 96"/>
                <a:gd name="T60" fmla="*/ 2147483647 w 119"/>
                <a:gd name="T61" fmla="*/ 2147483647 h 96"/>
                <a:gd name="T62" fmla="*/ 0 w 119"/>
                <a:gd name="T63" fmla="*/ 2147483647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" h="96">
                  <a:moveTo>
                    <a:pt x="0" y="43"/>
                  </a:moveTo>
                  <a:lnTo>
                    <a:pt x="3" y="38"/>
                  </a:lnTo>
                  <a:lnTo>
                    <a:pt x="3" y="49"/>
                  </a:lnTo>
                  <a:lnTo>
                    <a:pt x="8" y="50"/>
                  </a:lnTo>
                  <a:lnTo>
                    <a:pt x="11" y="58"/>
                  </a:lnTo>
                  <a:lnTo>
                    <a:pt x="24" y="58"/>
                  </a:lnTo>
                  <a:lnTo>
                    <a:pt x="31" y="50"/>
                  </a:lnTo>
                  <a:lnTo>
                    <a:pt x="58" y="50"/>
                  </a:lnTo>
                  <a:lnTo>
                    <a:pt x="70" y="49"/>
                  </a:lnTo>
                  <a:lnTo>
                    <a:pt x="80" y="38"/>
                  </a:lnTo>
                  <a:lnTo>
                    <a:pt x="94" y="21"/>
                  </a:lnTo>
                  <a:lnTo>
                    <a:pt x="105" y="7"/>
                  </a:lnTo>
                  <a:lnTo>
                    <a:pt x="110" y="0"/>
                  </a:lnTo>
                  <a:lnTo>
                    <a:pt x="117" y="4"/>
                  </a:lnTo>
                  <a:lnTo>
                    <a:pt x="117" y="12"/>
                  </a:lnTo>
                  <a:lnTo>
                    <a:pt x="117" y="26"/>
                  </a:lnTo>
                  <a:lnTo>
                    <a:pt x="110" y="26"/>
                  </a:lnTo>
                  <a:lnTo>
                    <a:pt x="105" y="29"/>
                  </a:lnTo>
                  <a:lnTo>
                    <a:pt x="110" y="49"/>
                  </a:lnTo>
                  <a:lnTo>
                    <a:pt x="117" y="49"/>
                  </a:lnTo>
                  <a:lnTo>
                    <a:pt x="119" y="58"/>
                  </a:lnTo>
                  <a:lnTo>
                    <a:pt x="117" y="58"/>
                  </a:lnTo>
                  <a:lnTo>
                    <a:pt x="105" y="58"/>
                  </a:lnTo>
                  <a:lnTo>
                    <a:pt x="105" y="65"/>
                  </a:lnTo>
                  <a:lnTo>
                    <a:pt x="102" y="74"/>
                  </a:lnTo>
                  <a:lnTo>
                    <a:pt x="102" y="93"/>
                  </a:lnTo>
                  <a:lnTo>
                    <a:pt x="98" y="96"/>
                  </a:lnTo>
                  <a:lnTo>
                    <a:pt x="24" y="84"/>
                  </a:lnTo>
                  <a:lnTo>
                    <a:pt x="22" y="74"/>
                  </a:lnTo>
                  <a:lnTo>
                    <a:pt x="11" y="62"/>
                  </a:lnTo>
                  <a:lnTo>
                    <a:pt x="3" y="5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" name="Freeform 144"/>
            <p:cNvSpPr>
              <a:spLocks noChangeAspect="1"/>
            </p:cNvSpPr>
            <p:nvPr/>
          </p:nvSpPr>
          <p:spPr bwMode="auto">
            <a:xfrm>
              <a:off x="7139756" y="4403427"/>
              <a:ext cx="176212" cy="350837"/>
            </a:xfrm>
            <a:custGeom>
              <a:avLst/>
              <a:gdLst>
                <a:gd name="T0" fmla="*/ 2147483647 w 190"/>
                <a:gd name="T1" fmla="*/ 2147483647 h 378"/>
                <a:gd name="T2" fmla="*/ 2147483647 w 190"/>
                <a:gd name="T3" fmla="*/ 2147483647 h 378"/>
                <a:gd name="T4" fmla="*/ 2147483647 w 190"/>
                <a:gd name="T5" fmla="*/ 2147483647 h 378"/>
                <a:gd name="T6" fmla="*/ 2147483647 w 190"/>
                <a:gd name="T7" fmla="*/ 2147483647 h 378"/>
                <a:gd name="T8" fmla="*/ 2147483647 w 190"/>
                <a:gd name="T9" fmla="*/ 2147483647 h 378"/>
                <a:gd name="T10" fmla="*/ 2147483647 w 190"/>
                <a:gd name="T11" fmla="*/ 2147483647 h 378"/>
                <a:gd name="T12" fmla="*/ 2147483647 w 190"/>
                <a:gd name="T13" fmla="*/ 2147483647 h 378"/>
                <a:gd name="T14" fmla="*/ 2147483647 w 190"/>
                <a:gd name="T15" fmla="*/ 2147483647 h 378"/>
                <a:gd name="T16" fmla="*/ 2147483647 w 190"/>
                <a:gd name="T17" fmla="*/ 2147483647 h 378"/>
                <a:gd name="T18" fmla="*/ 2147483647 w 190"/>
                <a:gd name="T19" fmla="*/ 2147483647 h 378"/>
                <a:gd name="T20" fmla="*/ 2147483647 w 190"/>
                <a:gd name="T21" fmla="*/ 2147483647 h 378"/>
                <a:gd name="T22" fmla="*/ 2147483647 w 190"/>
                <a:gd name="T23" fmla="*/ 2147483647 h 378"/>
                <a:gd name="T24" fmla="*/ 2147483647 w 190"/>
                <a:gd name="T25" fmla="*/ 2147483647 h 378"/>
                <a:gd name="T26" fmla="*/ 2147483647 w 190"/>
                <a:gd name="T27" fmla="*/ 2147483647 h 378"/>
                <a:gd name="T28" fmla="*/ 2147483647 w 190"/>
                <a:gd name="T29" fmla="*/ 2147483647 h 378"/>
                <a:gd name="T30" fmla="*/ 2147483647 w 190"/>
                <a:gd name="T31" fmla="*/ 2147483647 h 378"/>
                <a:gd name="T32" fmla="*/ 2147483647 w 190"/>
                <a:gd name="T33" fmla="*/ 2147483647 h 378"/>
                <a:gd name="T34" fmla="*/ 2147483647 w 190"/>
                <a:gd name="T35" fmla="*/ 2147483647 h 378"/>
                <a:gd name="T36" fmla="*/ 2147483647 w 190"/>
                <a:gd name="T37" fmla="*/ 2147483647 h 378"/>
                <a:gd name="T38" fmla="*/ 2147483647 w 190"/>
                <a:gd name="T39" fmla="*/ 2147483647 h 378"/>
                <a:gd name="T40" fmla="*/ 2147483647 w 190"/>
                <a:gd name="T41" fmla="*/ 2147483647 h 378"/>
                <a:gd name="T42" fmla="*/ 2147483647 w 190"/>
                <a:gd name="T43" fmla="*/ 2147483647 h 378"/>
                <a:gd name="T44" fmla="*/ 2147483647 w 190"/>
                <a:gd name="T45" fmla="*/ 2147483647 h 378"/>
                <a:gd name="T46" fmla="*/ 2147483647 w 190"/>
                <a:gd name="T47" fmla="*/ 2147483647 h 378"/>
                <a:gd name="T48" fmla="*/ 2147483647 w 190"/>
                <a:gd name="T49" fmla="*/ 2147483647 h 378"/>
                <a:gd name="T50" fmla="*/ 2147483647 w 190"/>
                <a:gd name="T51" fmla="*/ 2147483647 h 378"/>
                <a:gd name="T52" fmla="*/ 2147483647 w 190"/>
                <a:gd name="T53" fmla="*/ 2147483647 h 378"/>
                <a:gd name="T54" fmla="*/ 2147483647 w 190"/>
                <a:gd name="T55" fmla="*/ 2147483647 h 378"/>
                <a:gd name="T56" fmla="*/ 2147483647 w 190"/>
                <a:gd name="T57" fmla="*/ 2147483647 h 378"/>
                <a:gd name="T58" fmla="*/ 2147483647 w 190"/>
                <a:gd name="T59" fmla="*/ 2147483647 h 378"/>
                <a:gd name="T60" fmla="*/ 2147483647 w 190"/>
                <a:gd name="T61" fmla="*/ 2147483647 h 378"/>
                <a:gd name="T62" fmla="*/ 2147483647 w 190"/>
                <a:gd name="T63" fmla="*/ 2147483647 h 378"/>
                <a:gd name="T64" fmla="*/ 2147483647 w 190"/>
                <a:gd name="T65" fmla="*/ 2147483647 h 378"/>
                <a:gd name="T66" fmla="*/ 2147483647 w 190"/>
                <a:gd name="T67" fmla="*/ 2147483647 h 378"/>
                <a:gd name="T68" fmla="*/ 2147483647 w 190"/>
                <a:gd name="T69" fmla="*/ 2147483647 h 378"/>
                <a:gd name="T70" fmla="*/ 2147483647 w 190"/>
                <a:gd name="T71" fmla="*/ 2147483647 h 378"/>
                <a:gd name="T72" fmla="*/ 2147483647 w 190"/>
                <a:gd name="T73" fmla="*/ 2147483647 h 378"/>
                <a:gd name="T74" fmla="*/ 2147483647 w 190"/>
                <a:gd name="T75" fmla="*/ 2147483647 h 378"/>
                <a:gd name="T76" fmla="*/ 2147483647 w 190"/>
                <a:gd name="T77" fmla="*/ 2147483647 h 378"/>
                <a:gd name="T78" fmla="*/ 2147483647 w 190"/>
                <a:gd name="T79" fmla="*/ 2147483647 h 378"/>
                <a:gd name="T80" fmla="*/ 2147483647 w 190"/>
                <a:gd name="T81" fmla="*/ 2147483647 h 378"/>
                <a:gd name="T82" fmla="*/ 2147483647 w 190"/>
                <a:gd name="T83" fmla="*/ 2147483647 h 378"/>
                <a:gd name="T84" fmla="*/ 2147483647 w 190"/>
                <a:gd name="T85" fmla="*/ 2147483647 h 378"/>
                <a:gd name="T86" fmla="*/ 2147483647 w 190"/>
                <a:gd name="T87" fmla="*/ 2147483647 h 378"/>
                <a:gd name="T88" fmla="*/ 2147483647 w 190"/>
                <a:gd name="T89" fmla="*/ 2147483647 h 378"/>
                <a:gd name="T90" fmla="*/ 2147483647 w 190"/>
                <a:gd name="T91" fmla="*/ 2147483647 h 378"/>
                <a:gd name="T92" fmla="*/ 2147483647 w 190"/>
                <a:gd name="T93" fmla="*/ 2147483647 h 378"/>
                <a:gd name="T94" fmla="*/ 0 w 190"/>
                <a:gd name="T95" fmla="*/ 2147483647 h 3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0" h="378">
                  <a:moveTo>
                    <a:pt x="0" y="24"/>
                  </a:moveTo>
                  <a:lnTo>
                    <a:pt x="4" y="21"/>
                  </a:lnTo>
                  <a:lnTo>
                    <a:pt x="9" y="21"/>
                  </a:lnTo>
                  <a:lnTo>
                    <a:pt x="16" y="21"/>
                  </a:lnTo>
                  <a:lnTo>
                    <a:pt x="22" y="16"/>
                  </a:lnTo>
                  <a:lnTo>
                    <a:pt x="31" y="16"/>
                  </a:lnTo>
                  <a:lnTo>
                    <a:pt x="38" y="24"/>
                  </a:lnTo>
                  <a:lnTo>
                    <a:pt x="44" y="16"/>
                  </a:lnTo>
                  <a:lnTo>
                    <a:pt x="58" y="10"/>
                  </a:lnTo>
                  <a:lnTo>
                    <a:pt x="58" y="2"/>
                  </a:lnTo>
                  <a:lnTo>
                    <a:pt x="71" y="0"/>
                  </a:lnTo>
                  <a:lnTo>
                    <a:pt x="80" y="7"/>
                  </a:lnTo>
                  <a:lnTo>
                    <a:pt x="102" y="10"/>
                  </a:lnTo>
                  <a:lnTo>
                    <a:pt x="107" y="10"/>
                  </a:lnTo>
                  <a:lnTo>
                    <a:pt x="102" y="24"/>
                  </a:lnTo>
                  <a:lnTo>
                    <a:pt x="120" y="46"/>
                  </a:lnTo>
                  <a:lnTo>
                    <a:pt x="132" y="45"/>
                  </a:lnTo>
                  <a:lnTo>
                    <a:pt x="138" y="46"/>
                  </a:lnTo>
                  <a:lnTo>
                    <a:pt x="132" y="52"/>
                  </a:lnTo>
                  <a:lnTo>
                    <a:pt x="123" y="52"/>
                  </a:lnTo>
                  <a:lnTo>
                    <a:pt x="123" y="59"/>
                  </a:lnTo>
                  <a:lnTo>
                    <a:pt x="114" y="59"/>
                  </a:lnTo>
                  <a:lnTo>
                    <a:pt x="107" y="68"/>
                  </a:lnTo>
                  <a:lnTo>
                    <a:pt x="107" y="83"/>
                  </a:lnTo>
                  <a:lnTo>
                    <a:pt x="102" y="88"/>
                  </a:lnTo>
                  <a:lnTo>
                    <a:pt x="93" y="90"/>
                  </a:lnTo>
                  <a:lnTo>
                    <a:pt x="89" y="114"/>
                  </a:lnTo>
                  <a:lnTo>
                    <a:pt x="107" y="138"/>
                  </a:lnTo>
                  <a:lnTo>
                    <a:pt x="114" y="154"/>
                  </a:lnTo>
                  <a:lnTo>
                    <a:pt x="138" y="176"/>
                  </a:lnTo>
                  <a:lnTo>
                    <a:pt x="145" y="181"/>
                  </a:lnTo>
                  <a:lnTo>
                    <a:pt x="151" y="184"/>
                  </a:lnTo>
                  <a:lnTo>
                    <a:pt x="159" y="196"/>
                  </a:lnTo>
                  <a:lnTo>
                    <a:pt x="167" y="206"/>
                  </a:lnTo>
                  <a:lnTo>
                    <a:pt x="173" y="206"/>
                  </a:lnTo>
                  <a:lnTo>
                    <a:pt x="173" y="221"/>
                  </a:lnTo>
                  <a:lnTo>
                    <a:pt x="187" y="256"/>
                  </a:lnTo>
                  <a:lnTo>
                    <a:pt x="187" y="264"/>
                  </a:lnTo>
                  <a:lnTo>
                    <a:pt x="190" y="270"/>
                  </a:lnTo>
                  <a:lnTo>
                    <a:pt x="187" y="276"/>
                  </a:lnTo>
                  <a:lnTo>
                    <a:pt x="187" y="279"/>
                  </a:lnTo>
                  <a:lnTo>
                    <a:pt x="190" y="283"/>
                  </a:lnTo>
                  <a:lnTo>
                    <a:pt x="187" y="292"/>
                  </a:lnTo>
                  <a:lnTo>
                    <a:pt x="190" y="298"/>
                  </a:lnTo>
                  <a:lnTo>
                    <a:pt x="182" y="311"/>
                  </a:lnTo>
                  <a:lnTo>
                    <a:pt x="167" y="320"/>
                  </a:lnTo>
                  <a:lnTo>
                    <a:pt x="159" y="320"/>
                  </a:lnTo>
                  <a:lnTo>
                    <a:pt x="154" y="328"/>
                  </a:lnTo>
                  <a:lnTo>
                    <a:pt x="132" y="336"/>
                  </a:lnTo>
                  <a:lnTo>
                    <a:pt x="129" y="341"/>
                  </a:lnTo>
                  <a:lnTo>
                    <a:pt x="123" y="356"/>
                  </a:lnTo>
                  <a:lnTo>
                    <a:pt x="114" y="347"/>
                  </a:lnTo>
                  <a:lnTo>
                    <a:pt x="114" y="363"/>
                  </a:lnTo>
                  <a:lnTo>
                    <a:pt x="102" y="363"/>
                  </a:lnTo>
                  <a:lnTo>
                    <a:pt x="86" y="378"/>
                  </a:lnTo>
                  <a:lnTo>
                    <a:pt x="86" y="350"/>
                  </a:lnTo>
                  <a:lnTo>
                    <a:pt x="89" y="347"/>
                  </a:lnTo>
                  <a:lnTo>
                    <a:pt x="86" y="336"/>
                  </a:lnTo>
                  <a:lnTo>
                    <a:pt x="80" y="336"/>
                  </a:lnTo>
                  <a:lnTo>
                    <a:pt x="74" y="334"/>
                  </a:lnTo>
                  <a:lnTo>
                    <a:pt x="96" y="322"/>
                  </a:lnTo>
                  <a:lnTo>
                    <a:pt x="110" y="320"/>
                  </a:lnTo>
                  <a:lnTo>
                    <a:pt x="110" y="311"/>
                  </a:lnTo>
                  <a:lnTo>
                    <a:pt x="107" y="301"/>
                  </a:lnTo>
                  <a:lnTo>
                    <a:pt x="114" y="298"/>
                  </a:lnTo>
                  <a:lnTo>
                    <a:pt x="129" y="292"/>
                  </a:lnTo>
                  <a:lnTo>
                    <a:pt x="138" y="289"/>
                  </a:lnTo>
                  <a:lnTo>
                    <a:pt x="145" y="283"/>
                  </a:lnTo>
                  <a:lnTo>
                    <a:pt x="145" y="264"/>
                  </a:lnTo>
                  <a:lnTo>
                    <a:pt x="144" y="243"/>
                  </a:lnTo>
                  <a:lnTo>
                    <a:pt x="144" y="234"/>
                  </a:lnTo>
                  <a:lnTo>
                    <a:pt x="144" y="227"/>
                  </a:lnTo>
                  <a:lnTo>
                    <a:pt x="144" y="218"/>
                  </a:lnTo>
                  <a:lnTo>
                    <a:pt x="144" y="206"/>
                  </a:lnTo>
                  <a:lnTo>
                    <a:pt x="138" y="206"/>
                  </a:lnTo>
                  <a:lnTo>
                    <a:pt x="138" y="190"/>
                  </a:lnTo>
                  <a:lnTo>
                    <a:pt x="120" y="176"/>
                  </a:lnTo>
                  <a:lnTo>
                    <a:pt x="110" y="162"/>
                  </a:lnTo>
                  <a:lnTo>
                    <a:pt x="96" y="148"/>
                  </a:lnTo>
                  <a:lnTo>
                    <a:pt x="89" y="138"/>
                  </a:lnTo>
                  <a:lnTo>
                    <a:pt x="80" y="126"/>
                  </a:lnTo>
                  <a:lnTo>
                    <a:pt x="74" y="123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8" y="96"/>
                  </a:lnTo>
                  <a:lnTo>
                    <a:pt x="67" y="96"/>
                  </a:lnTo>
                  <a:lnTo>
                    <a:pt x="67" y="83"/>
                  </a:lnTo>
                  <a:lnTo>
                    <a:pt x="64" y="74"/>
                  </a:lnTo>
                  <a:lnTo>
                    <a:pt x="58" y="74"/>
                  </a:lnTo>
                  <a:lnTo>
                    <a:pt x="52" y="67"/>
                  </a:lnTo>
                  <a:lnTo>
                    <a:pt x="36" y="67"/>
                  </a:lnTo>
                  <a:lnTo>
                    <a:pt x="16" y="56"/>
                  </a:lnTo>
                  <a:lnTo>
                    <a:pt x="16" y="45"/>
                  </a:lnTo>
                  <a:lnTo>
                    <a:pt x="16" y="39"/>
                  </a:lnTo>
                  <a:lnTo>
                    <a:pt x="4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" name="Freeform 145"/>
            <p:cNvSpPr>
              <a:spLocks noChangeAspect="1"/>
            </p:cNvSpPr>
            <p:nvPr/>
          </p:nvSpPr>
          <p:spPr bwMode="auto">
            <a:xfrm>
              <a:off x="2932881" y="4593927"/>
              <a:ext cx="52387" cy="34925"/>
            </a:xfrm>
            <a:custGeom>
              <a:avLst/>
              <a:gdLst>
                <a:gd name="T0" fmla="*/ 0 w 55"/>
                <a:gd name="T1" fmla="*/ 2147483647 h 36"/>
                <a:gd name="T2" fmla="*/ 2147483647 w 55"/>
                <a:gd name="T3" fmla="*/ 2147483647 h 36"/>
                <a:gd name="T4" fmla="*/ 2147483647 w 55"/>
                <a:gd name="T5" fmla="*/ 0 h 36"/>
                <a:gd name="T6" fmla="*/ 2147483647 w 55"/>
                <a:gd name="T7" fmla="*/ 2147483647 h 36"/>
                <a:gd name="T8" fmla="*/ 2147483647 w 55"/>
                <a:gd name="T9" fmla="*/ 2147483647 h 36"/>
                <a:gd name="T10" fmla="*/ 2147483647 w 55"/>
                <a:gd name="T11" fmla="*/ 2147483647 h 36"/>
                <a:gd name="T12" fmla="*/ 2147483647 w 55"/>
                <a:gd name="T13" fmla="*/ 2147483647 h 36"/>
                <a:gd name="T14" fmla="*/ 2147483647 w 55"/>
                <a:gd name="T15" fmla="*/ 2147483647 h 36"/>
                <a:gd name="T16" fmla="*/ 0 w 55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" h="36">
                  <a:moveTo>
                    <a:pt x="0" y="21"/>
                  </a:moveTo>
                  <a:lnTo>
                    <a:pt x="7" y="12"/>
                  </a:lnTo>
                  <a:lnTo>
                    <a:pt x="13" y="0"/>
                  </a:lnTo>
                  <a:lnTo>
                    <a:pt x="31" y="7"/>
                  </a:lnTo>
                  <a:lnTo>
                    <a:pt x="47" y="16"/>
                  </a:lnTo>
                  <a:lnTo>
                    <a:pt x="55" y="30"/>
                  </a:lnTo>
                  <a:lnTo>
                    <a:pt x="43" y="36"/>
                  </a:lnTo>
                  <a:lnTo>
                    <a:pt x="19" y="3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1" name="Groupe 410"/>
            <p:cNvGrpSpPr/>
            <p:nvPr/>
          </p:nvGrpSpPr>
          <p:grpSpPr>
            <a:xfrm>
              <a:off x="7119118" y="4792364"/>
              <a:ext cx="422275" cy="146050"/>
              <a:chOff x="6470650" y="4371975"/>
              <a:chExt cx="422275" cy="146050"/>
            </a:xfrm>
            <a:solidFill>
              <a:srgbClr val="00B0F0"/>
            </a:solidFill>
          </p:grpSpPr>
          <p:sp>
            <p:nvSpPr>
              <p:cNvPr id="412" name="Freeform 125"/>
              <p:cNvSpPr>
                <a:spLocks noChangeAspect="1"/>
              </p:cNvSpPr>
              <p:nvPr/>
            </p:nvSpPr>
            <p:spPr bwMode="auto">
              <a:xfrm>
                <a:off x="6470650" y="4381500"/>
                <a:ext cx="90488" cy="119063"/>
              </a:xfrm>
              <a:custGeom>
                <a:avLst/>
                <a:gdLst>
                  <a:gd name="T0" fmla="*/ 0 w 96"/>
                  <a:gd name="T1" fmla="*/ 2147483647 h 128"/>
                  <a:gd name="T2" fmla="*/ 2147483647 w 96"/>
                  <a:gd name="T3" fmla="*/ 0 h 128"/>
                  <a:gd name="T4" fmla="*/ 2147483647 w 96"/>
                  <a:gd name="T5" fmla="*/ 2147483647 h 128"/>
                  <a:gd name="T6" fmla="*/ 2147483647 w 96"/>
                  <a:gd name="T7" fmla="*/ 2147483647 h 128"/>
                  <a:gd name="T8" fmla="*/ 2147483647 w 96"/>
                  <a:gd name="T9" fmla="*/ 2147483647 h 128"/>
                  <a:gd name="T10" fmla="*/ 2147483647 w 96"/>
                  <a:gd name="T11" fmla="*/ 2147483647 h 128"/>
                  <a:gd name="T12" fmla="*/ 2147483647 w 96"/>
                  <a:gd name="T13" fmla="*/ 2147483647 h 128"/>
                  <a:gd name="T14" fmla="*/ 2147483647 w 96"/>
                  <a:gd name="T15" fmla="*/ 2147483647 h 128"/>
                  <a:gd name="T16" fmla="*/ 2147483647 w 96"/>
                  <a:gd name="T17" fmla="*/ 2147483647 h 128"/>
                  <a:gd name="T18" fmla="*/ 2147483647 w 96"/>
                  <a:gd name="T19" fmla="*/ 2147483647 h 128"/>
                  <a:gd name="T20" fmla="*/ 2147483647 w 96"/>
                  <a:gd name="T21" fmla="*/ 2147483647 h 128"/>
                  <a:gd name="T22" fmla="*/ 2147483647 w 96"/>
                  <a:gd name="T23" fmla="*/ 2147483647 h 128"/>
                  <a:gd name="T24" fmla="*/ 2147483647 w 96"/>
                  <a:gd name="T25" fmla="*/ 2147483647 h 128"/>
                  <a:gd name="T26" fmla="*/ 2147483647 w 96"/>
                  <a:gd name="T27" fmla="*/ 2147483647 h 128"/>
                  <a:gd name="T28" fmla="*/ 2147483647 w 96"/>
                  <a:gd name="T29" fmla="*/ 2147483647 h 128"/>
                  <a:gd name="T30" fmla="*/ 2147483647 w 96"/>
                  <a:gd name="T31" fmla="*/ 2147483647 h 128"/>
                  <a:gd name="T32" fmla="*/ 2147483647 w 96"/>
                  <a:gd name="T33" fmla="*/ 2147483647 h 128"/>
                  <a:gd name="T34" fmla="*/ 2147483647 w 96"/>
                  <a:gd name="T35" fmla="*/ 2147483647 h 128"/>
                  <a:gd name="T36" fmla="*/ 2147483647 w 96"/>
                  <a:gd name="T37" fmla="*/ 2147483647 h 128"/>
                  <a:gd name="T38" fmla="*/ 2147483647 w 96"/>
                  <a:gd name="T39" fmla="*/ 2147483647 h 128"/>
                  <a:gd name="T40" fmla="*/ 2147483647 w 96"/>
                  <a:gd name="T41" fmla="*/ 2147483647 h 128"/>
                  <a:gd name="T42" fmla="*/ 2147483647 w 96"/>
                  <a:gd name="T43" fmla="*/ 2147483647 h 128"/>
                  <a:gd name="T44" fmla="*/ 2147483647 w 96"/>
                  <a:gd name="T45" fmla="*/ 2147483647 h 128"/>
                  <a:gd name="T46" fmla="*/ 2147483647 w 96"/>
                  <a:gd name="T47" fmla="*/ 2147483647 h 128"/>
                  <a:gd name="T48" fmla="*/ 2147483647 w 96"/>
                  <a:gd name="T49" fmla="*/ 2147483647 h 128"/>
                  <a:gd name="T50" fmla="*/ 2147483647 w 96"/>
                  <a:gd name="T51" fmla="*/ 2147483647 h 128"/>
                  <a:gd name="T52" fmla="*/ 2147483647 w 96"/>
                  <a:gd name="T53" fmla="*/ 2147483647 h 128"/>
                  <a:gd name="T54" fmla="*/ 0 w 96"/>
                  <a:gd name="T55" fmla="*/ 2147483647 h 1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96" h="128">
                    <a:moveTo>
                      <a:pt x="0" y="3"/>
                    </a:moveTo>
                    <a:lnTo>
                      <a:pt x="1" y="0"/>
                    </a:lnTo>
                    <a:lnTo>
                      <a:pt x="20" y="12"/>
                    </a:lnTo>
                    <a:lnTo>
                      <a:pt x="16" y="23"/>
                    </a:lnTo>
                    <a:lnTo>
                      <a:pt x="26" y="23"/>
                    </a:lnTo>
                    <a:lnTo>
                      <a:pt x="29" y="12"/>
                    </a:lnTo>
                    <a:lnTo>
                      <a:pt x="35" y="17"/>
                    </a:lnTo>
                    <a:lnTo>
                      <a:pt x="38" y="12"/>
                    </a:lnTo>
                    <a:lnTo>
                      <a:pt x="44" y="12"/>
                    </a:lnTo>
                    <a:lnTo>
                      <a:pt x="74" y="48"/>
                    </a:lnTo>
                    <a:lnTo>
                      <a:pt x="74" y="72"/>
                    </a:lnTo>
                    <a:lnTo>
                      <a:pt x="80" y="83"/>
                    </a:lnTo>
                    <a:lnTo>
                      <a:pt x="80" y="95"/>
                    </a:lnTo>
                    <a:lnTo>
                      <a:pt x="87" y="98"/>
                    </a:lnTo>
                    <a:lnTo>
                      <a:pt x="96" y="128"/>
                    </a:lnTo>
                    <a:lnTo>
                      <a:pt x="93" y="120"/>
                    </a:lnTo>
                    <a:lnTo>
                      <a:pt x="80" y="125"/>
                    </a:lnTo>
                    <a:lnTo>
                      <a:pt x="80" y="128"/>
                    </a:lnTo>
                    <a:lnTo>
                      <a:pt x="66" y="117"/>
                    </a:lnTo>
                    <a:lnTo>
                      <a:pt x="49" y="106"/>
                    </a:lnTo>
                    <a:lnTo>
                      <a:pt x="29" y="89"/>
                    </a:lnTo>
                    <a:lnTo>
                      <a:pt x="26" y="82"/>
                    </a:lnTo>
                    <a:lnTo>
                      <a:pt x="13" y="67"/>
                    </a:lnTo>
                    <a:lnTo>
                      <a:pt x="13" y="58"/>
                    </a:lnTo>
                    <a:lnTo>
                      <a:pt x="13" y="45"/>
                    </a:lnTo>
                    <a:lnTo>
                      <a:pt x="9" y="40"/>
                    </a:lnTo>
                    <a:lnTo>
                      <a:pt x="1" y="2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" name="Freeform 146"/>
              <p:cNvSpPr>
                <a:spLocks noChangeAspect="1"/>
              </p:cNvSpPr>
              <p:nvPr/>
            </p:nvSpPr>
            <p:spPr bwMode="auto">
              <a:xfrm>
                <a:off x="6684963" y="4371975"/>
                <a:ext cx="207962" cy="146050"/>
              </a:xfrm>
              <a:custGeom>
                <a:avLst/>
                <a:gdLst>
                  <a:gd name="T0" fmla="*/ 2147483647 w 224"/>
                  <a:gd name="T1" fmla="*/ 2147483647 h 157"/>
                  <a:gd name="T2" fmla="*/ 2147483647 w 224"/>
                  <a:gd name="T3" fmla="*/ 2147483647 h 157"/>
                  <a:gd name="T4" fmla="*/ 2147483647 w 224"/>
                  <a:gd name="T5" fmla="*/ 2147483647 h 157"/>
                  <a:gd name="T6" fmla="*/ 2147483647 w 224"/>
                  <a:gd name="T7" fmla="*/ 2147483647 h 157"/>
                  <a:gd name="T8" fmla="*/ 2147483647 w 224"/>
                  <a:gd name="T9" fmla="*/ 2147483647 h 157"/>
                  <a:gd name="T10" fmla="*/ 2147483647 w 224"/>
                  <a:gd name="T11" fmla="*/ 2147483647 h 157"/>
                  <a:gd name="T12" fmla="*/ 2147483647 w 224"/>
                  <a:gd name="T13" fmla="*/ 2147483647 h 157"/>
                  <a:gd name="T14" fmla="*/ 2147483647 w 224"/>
                  <a:gd name="T15" fmla="*/ 2147483647 h 157"/>
                  <a:gd name="T16" fmla="*/ 2147483647 w 224"/>
                  <a:gd name="T17" fmla="*/ 2147483647 h 157"/>
                  <a:gd name="T18" fmla="*/ 2147483647 w 224"/>
                  <a:gd name="T19" fmla="*/ 2147483647 h 157"/>
                  <a:gd name="T20" fmla="*/ 2147483647 w 224"/>
                  <a:gd name="T21" fmla="*/ 0 h 157"/>
                  <a:gd name="T22" fmla="*/ 2147483647 w 224"/>
                  <a:gd name="T23" fmla="*/ 2147483647 h 157"/>
                  <a:gd name="T24" fmla="*/ 2147483647 w 224"/>
                  <a:gd name="T25" fmla="*/ 2147483647 h 157"/>
                  <a:gd name="T26" fmla="*/ 2147483647 w 224"/>
                  <a:gd name="T27" fmla="*/ 2147483647 h 157"/>
                  <a:gd name="T28" fmla="*/ 2147483647 w 224"/>
                  <a:gd name="T29" fmla="*/ 2147483647 h 157"/>
                  <a:gd name="T30" fmla="*/ 2147483647 w 224"/>
                  <a:gd name="T31" fmla="*/ 2147483647 h 157"/>
                  <a:gd name="T32" fmla="*/ 2147483647 w 224"/>
                  <a:gd name="T33" fmla="*/ 2147483647 h 157"/>
                  <a:gd name="T34" fmla="*/ 2147483647 w 224"/>
                  <a:gd name="T35" fmla="*/ 2147483647 h 157"/>
                  <a:gd name="T36" fmla="*/ 2147483647 w 224"/>
                  <a:gd name="T37" fmla="*/ 2147483647 h 157"/>
                  <a:gd name="T38" fmla="*/ 2147483647 w 224"/>
                  <a:gd name="T39" fmla="*/ 2147483647 h 157"/>
                  <a:gd name="T40" fmla="*/ 2147483647 w 224"/>
                  <a:gd name="T41" fmla="*/ 2147483647 h 157"/>
                  <a:gd name="T42" fmla="*/ 2147483647 w 224"/>
                  <a:gd name="T43" fmla="*/ 2147483647 h 157"/>
                  <a:gd name="T44" fmla="*/ 2147483647 w 224"/>
                  <a:gd name="T45" fmla="*/ 2147483647 h 157"/>
                  <a:gd name="T46" fmla="*/ 2147483647 w 224"/>
                  <a:gd name="T47" fmla="*/ 2147483647 h 157"/>
                  <a:gd name="T48" fmla="*/ 2147483647 w 224"/>
                  <a:gd name="T49" fmla="*/ 2147483647 h 157"/>
                  <a:gd name="T50" fmla="*/ 2147483647 w 224"/>
                  <a:gd name="T51" fmla="*/ 2147483647 h 157"/>
                  <a:gd name="T52" fmla="*/ 2147483647 w 224"/>
                  <a:gd name="T53" fmla="*/ 2147483647 h 157"/>
                  <a:gd name="T54" fmla="*/ 2147483647 w 224"/>
                  <a:gd name="T55" fmla="*/ 2147483647 h 157"/>
                  <a:gd name="T56" fmla="*/ 2147483647 w 224"/>
                  <a:gd name="T57" fmla="*/ 2147483647 h 157"/>
                  <a:gd name="T58" fmla="*/ 2147483647 w 224"/>
                  <a:gd name="T59" fmla="*/ 2147483647 h 157"/>
                  <a:gd name="T60" fmla="*/ 2147483647 w 224"/>
                  <a:gd name="T61" fmla="*/ 2147483647 h 157"/>
                  <a:gd name="T62" fmla="*/ 2147483647 w 224"/>
                  <a:gd name="T63" fmla="*/ 2147483647 h 157"/>
                  <a:gd name="T64" fmla="*/ 2147483647 w 224"/>
                  <a:gd name="T65" fmla="*/ 2147483647 h 157"/>
                  <a:gd name="T66" fmla="*/ 2147483647 w 224"/>
                  <a:gd name="T67" fmla="*/ 2147483647 h 157"/>
                  <a:gd name="T68" fmla="*/ 2147483647 w 224"/>
                  <a:gd name="T69" fmla="*/ 2147483647 h 157"/>
                  <a:gd name="T70" fmla="*/ 2147483647 w 224"/>
                  <a:gd name="T71" fmla="*/ 2147483647 h 157"/>
                  <a:gd name="T72" fmla="*/ 2147483647 w 224"/>
                  <a:gd name="T73" fmla="*/ 2147483647 h 157"/>
                  <a:gd name="T74" fmla="*/ 2147483647 w 224"/>
                  <a:gd name="T75" fmla="*/ 2147483647 h 157"/>
                  <a:gd name="T76" fmla="*/ 2147483647 w 224"/>
                  <a:gd name="T77" fmla="*/ 2147483647 h 157"/>
                  <a:gd name="T78" fmla="*/ 2147483647 w 224"/>
                  <a:gd name="T79" fmla="*/ 2147483647 h 157"/>
                  <a:gd name="T80" fmla="*/ 2147483647 w 224"/>
                  <a:gd name="T81" fmla="*/ 2147483647 h 157"/>
                  <a:gd name="T82" fmla="*/ 2147483647 w 224"/>
                  <a:gd name="T83" fmla="*/ 2147483647 h 157"/>
                  <a:gd name="T84" fmla="*/ 2147483647 w 224"/>
                  <a:gd name="T85" fmla="*/ 2147483647 h 157"/>
                  <a:gd name="T86" fmla="*/ 2147483647 w 224"/>
                  <a:gd name="T87" fmla="*/ 2147483647 h 157"/>
                  <a:gd name="T88" fmla="*/ 2147483647 w 224"/>
                  <a:gd name="T89" fmla="*/ 2147483647 h 157"/>
                  <a:gd name="T90" fmla="*/ 0 w 224"/>
                  <a:gd name="T91" fmla="*/ 2147483647 h 157"/>
                  <a:gd name="T92" fmla="*/ 2147483647 w 224"/>
                  <a:gd name="T93" fmla="*/ 2147483647 h 157"/>
                  <a:gd name="T94" fmla="*/ 2147483647 w 224"/>
                  <a:gd name="T95" fmla="*/ 2147483647 h 157"/>
                  <a:gd name="T96" fmla="*/ 2147483647 w 224"/>
                  <a:gd name="T97" fmla="*/ 2147483647 h 157"/>
                  <a:gd name="T98" fmla="*/ 2147483647 w 224"/>
                  <a:gd name="T99" fmla="*/ 2147483647 h 157"/>
                  <a:gd name="T100" fmla="*/ 2147483647 w 224"/>
                  <a:gd name="T101" fmla="*/ 2147483647 h 157"/>
                  <a:gd name="T102" fmla="*/ 2147483647 w 224"/>
                  <a:gd name="T103" fmla="*/ 2147483647 h 157"/>
                  <a:gd name="T104" fmla="*/ 2147483647 w 224"/>
                  <a:gd name="T105" fmla="*/ 2147483647 h 157"/>
                  <a:gd name="T106" fmla="*/ 2147483647 w 224"/>
                  <a:gd name="T107" fmla="*/ 2147483647 h 157"/>
                  <a:gd name="T108" fmla="*/ 2147483647 w 224"/>
                  <a:gd name="T109" fmla="*/ 2147483647 h 15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24" h="157">
                    <a:moveTo>
                      <a:pt x="108" y="58"/>
                    </a:moveTo>
                    <a:lnTo>
                      <a:pt x="110" y="77"/>
                    </a:lnTo>
                    <a:lnTo>
                      <a:pt x="121" y="68"/>
                    </a:lnTo>
                    <a:lnTo>
                      <a:pt x="130" y="68"/>
                    </a:lnTo>
                    <a:lnTo>
                      <a:pt x="121" y="58"/>
                    </a:lnTo>
                    <a:lnTo>
                      <a:pt x="124" y="55"/>
                    </a:lnTo>
                    <a:lnTo>
                      <a:pt x="130" y="42"/>
                    </a:lnTo>
                    <a:lnTo>
                      <a:pt x="138" y="37"/>
                    </a:lnTo>
                    <a:lnTo>
                      <a:pt x="144" y="42"/>
                    </a:lnTo>
                    <a:lnTo>
                      <a:pt x="153" y="19"/>
                    </a:lnTo>
                    <a:lnTo>
                      <a:pt x="161" y="0"/>
                    </a:lnTo>
                    <a:lnTo>
                      <a:pt x="166" y="6"/>
                    </a:lnTo>
                    <a:lnTo>
                      <a:pt x="166" y="13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75" y="13"/>
                    </a:lnTo>
                    <a:lnTo>
                      <a:pt x="182" y="13"/>
                    </a:lnTo>
                    <a:lnTo>
                      <a:pt x="182" y="22"/>
                    </a:lnTo>
                    <a:lnTo>
                      <a:pt x="188" y="27"/>
                    </a:lnTo>
                    <a:lnTo>
                      <a:pt x="191" y="27"/>
                    </a:lnTo>
                    <a:lnTo>
                      <a:pt x="191" y="33"/>
                    </a:lnTo>
                    <a:lnTo>
                      <a:pt x="188" y="37"/>
                    </a:lnTo>
                    <a:lnTo>
                      <a:pt x="197" y="37"/>
                    </a:lnTo>
                    <a:lnTo>
                      <a:pt x="201" y="33"/>
                    </a:lnTo>
                    <a:lnTo>
                      <a:pt x="213" y="42"/>
                    </a:lnTo>
                    <a:lnTo>
                      <a:pt x="224" y="42"/>
                    </a:lnTo>
                    <a:lnTo>
                      <a:pt x="224" y="49"/>
                    </a:lnTo>
                    <a:lnTo>
                      <a:pt x="213" y="49"/>
                    </a:lnTo>
                    <a:lnTo>
                      <a:pt x="204" y="55"/>
                    </a:lnTo>
                    <a:lnTo>
                      <a:pt x="201" y="55"/>
                    </a:lnTo>
                    <a:lnTo>
                      <a:pt x="197" y="55"/>
                    </a:lnTo>
                    <a:lnTo>
                      <a:pt x="209" y="68"/>
                    </a:lnTo>
                    <a:lnTo>
                      <a:pt x="191" y="73"/>
                    </a:lnTo>
                    <a:lnTo>
                      <a:pt x="188" y="68"/>
                    </a:lnTo>
                    <a:lnTo>
                      <a:pt x="182" y="73"/>
                    </a:lnTo>
                    <a:lnTo>
                      <a:pt x="188" y="80"/>
                    </a:lnTo>
                    <a:lnTo>
                      <a:pt x="147" y="77"/>
                    </a:lnTo>
                    <a:lnTo>
                      <a:pt x="138" y="105"/>
                    </a:lnTo>
                    <a:lnTo>
                      <a:pt x="124" y="107"/>
                    </a:lnTo>
                    <a:lnTo>
                      <a:pt x="121" y="135"/>
                    </a:lnTo>
                    <a:lnTo>
                      <a:pt x="98" y="150"/>
                    </a:lnTo>
                    <a:lnTo>
                      <a:pt x="74" y="157"/>
                    </a:lnTo>
                    <a:lnTo>
                      <a:pt x="43" y="151"/>
                    </a:lnTo>
                    <a:lnTo>
                      <a:pt x="30" y="151"/>
                    </a:lnTo>
                    <a:lnTo>
                      <a:pt x="6" y="144"/>
                    </a:lnTo>
                    <a:lnTo>
                      <a:pt x="0" y="130"/>
                    </a:lnTo>
                    <a:lnTo>
                      <a:pt x="15" y="130"/>
                    </a:lnTo>
                    <a:lnTo>
                      <a:pt x="22" y="135"/>
                    </a:lnTo>
                    <a:lnTo>
                      <a:pt x="27" y="135"/>
                    </a:lnTo>
                    <a:lnTo>
                      <a:pt x="30" y="122"/>
                    </a:lnTo>
                    <a:lnTo>
                      <a:pt x="35" y="107"/>
                    </a:lnTo>
                    <a:lnTo>
                      <a:pt x="50" y="105"/>
                    </a:lnTo>
                    <a:lnTo>
                      <a:pt x="74" y="93"/>
                    </a:lnTo>
                    <a:lnTo>
                      <a:pt x="102" y="64"/>
                    </a:lnTo>
                    <a:lnTo>
                      <a:pt x="108" y="5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4" name="Freeform 147"/>
            <p:cNvSpPr>
              <a:spLocks noChangeAspect="1"/>
            </p:cNvSpPr>
            <p:nvPr/>
          </p:nvSpPr>
          <p:spPr bwMode="auto">
            <a:xfrm>
              <a:off x="7193731" y="4909839"/>
              <a:ext cx="12700" cy="15875"/>
            </a:xfrm>
            <a:custGeom>
              <a:avLst/>
              <a:gdLst>
                <a:gd name="T0" fmla="*/ 2147483647 w 13"/>
                <a:gd name="T1" fmla="*/ 0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0 w 13"/>
                <a:gd name="T7" fmla="*/ 2147483647 h 15"/>
                <a:gd name="T8" fmla="*/ 0 w 13"/>
                <a:gd name="T9" fmla="*/ 2147483647 h 15"/>
                <a:gd name="T10" fmla="*/ 2147483647 w 1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5">
                  <a:moveTo>
                    <a:pt x="13" y="0"/>
                  </a:moveTo>
                  <a:lnTo>
                    <a:pt x="9" y="9"/>
                  </a:lnTo>
                  <a:lnTo>
                    <a:pt x="6" y="15"/>
                  </a:lnTo>
                  <a:lnTo>
                    <a:pt x="0" y="9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5" name="Freeform 148"/>
            <p:cNvSpPr>
              <a:spLocks noChangeAspect="1"/>
            </p:cNvSpPr>
            <p:nvPr/>
          </p:nvSpPr>
          <p:spPr bwMode="auto">
            <a:xfrm>
              <a:off x="5844356" y="4549477"/>
              <a:ext cx="96837" cy="106362"/>
            </a:xfrm>
            <a:custGeom>
              <a:avLst/>
              <a:gdLst>
                <a:gd name="T0" fmla="*/ 2147483647 w 102"/>
                <a:gd name="T1" fmla="*/ 2147483647 h 115"/>
                <a:gd name="T2" fmla="*/ 2147483647 w 102"/>
                <a:gd name="T3" fmla="*/ 2147483647 h 115"/>
                <a:gd name="T4" fmla="*/ 2147483647 w 102"/>
                <a:gd name="T5" fmla="*/ 2147483647 h 115"/>
                <a:gd name="T6" fmla="*/ 0 w 102"/>
                <a:gd name="T7" fmla="*/ 2147483647 h 115"/>
                <a:gd name="T8" fmla="*/ 0 w 102"/>
                <a:gd name="T9" fmla="*/ 2147483647 h 115"/>
                <a:gd name="T10" fmla="*/ 0 w 102"/>
                <a:gd name="T11" fmla="*/ 2147483647 h 115"/>
                <a:gd name="T12" fmla="*/ 2147483647 w 102"/>
                <a:gd name="T13" fmla="*/ 2147483647 h 115"/>
                <a:gd name="T14" fmla="*/ 2147483647 w 102"/>
                <a:gd name="T15" fmla="*/ 2147483647 h 115"/>
                <a:gd name="T16" fmla="*/ 2147483647 w 102"/>
                <a:gd name="T17" fmla="*/ 2147483647 h 115"/>
                <a:gd name="T18" fmla="*/ 2147483647 w 102"/>
                <a:gd name="T19" fmla="*/ 2147483647 h 115"/>
                <a:gd name="T20" fmla="*/ 2147483647 w 102"/>
                <a:gd name="T21" fmla="*/ 0 h 115"/>
                <a:gd name="T22" fmla="*/ 2147483647 w 102"/>
                <a:gd name="T23" fmla="*/ 2147483647 h 115"/>
                <a:gd name="T24" fmla="*/ 2147483647 w 102"/>
                <a:gd name="T25" fmla="*/ 2147483647 h 115"/>
                <a:gd name="T26" fmla="*/ 2147483647 w 102"/>
                <a:gd name="T27" fmla="*/ 2147483647 h 115"/>
                <a:gd name="T28" fmla="*/ 2147483647 w 102"/>
                <a:gd name="T29" fmla="*/ 2147483647 h 115"/>
                <a:gd name="T30" fmla="*/ 2147483647 w 102"/>
                <a:gd name="T31" fmla="*/ 2147483647 h 115"/>
                <a:gd name="T32" fmla="*/ 2147483647 w 102"/>
                <a:gd name="T33" fmla="*/ 2147483647 h 115"/>
                <a:gd name="T34" fmla="*/ 2147483647 w 102"/>
                <a:gd name="T35" fmla="*/ 2147483647 h 115"/>
                <a:gd name="T36" fmla="*/ 2147483647 w 102"/>
                <a:gd name="T37" fmla="*/ 2147483647 h 115"/>
                <a:gd name="T38" fmla="*/ 2147483647 w 102"/>
                <a:gd name="T39" fmla="*/ 2147483647 h 115"/>
                <a:gd name="T40" fmla="*/ 2147483647 w 102"/>
                <a:gd name="T41" fmla="*/ 2147483647 h 115"/>
                <a:gd name="T42" fmla="*/ 2147483647 w 102"/>
                <a:gd name="T43" fmla="*/ 2147483647 h 1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2" h="115">
                  <a:moveTo>
                    <a:pt x="16" y="115"/>
                  </a:moveTo>
                  <a:lnTo>
                    <a:pt x="13" y="100"/>
                  </a:lnTo>
                  <a:lnTo>
                    <a:pt x="9" y="77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13" y="22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25" y="6"/>
                  </a:lnTo>
                  <a:lnTo>
                    <a:pt x="44" y="0"/>
                  </a:lnTo>
                  <a:lnTo>
                    <a:pt x="89" y="22"/>
                  </a:lnTo>
                  <a:lnTo>
                    <a:pt x="89" y="41"/>
                  </a:lnTo>
                  <a:lnTo>
                    <a:pt x="102" y="35"/>
                  </a:lnTo>
                  <a:lnTo>
                    <a:pt x="93" y="57"/>
                  </a:lnTo>
                  <a:lnTo>
                    <a:pt x="80" y="72"/>
                  </a:lnTo>
                  <a:lnTo>
                    <a:pt x="80" y="84"/>
                  </a:lnTo>
                  <a:lnTo>
                    <a:pt x="98" y="77"/>
                  </a:lnTo>
                  <a:lnTo>
                    <a:pt x="98" y="80"/>
                  </a:lnTo>
                  <a:lnTo>
                    <a:pt x="83" y="89"/>
                  </a:lnTo>
                  <a:lnTo>
                    <a:pt x="67" y="93"/>
                  </a:lnTo>
                  <a:lnTo>
                    <a:pt x="16" y="11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6" name="Freeform 149"/>
            <p:cNvSpPr>
              <a:spLocks noChangeAspect="1"/>
            </p:cNvSpPr>
            <p:nvPr/>
          </p:nvSpPr>
          <p:spPr bwMode="auto">
            <a:xfrm>
              <a:off x="5861818" y="4514552"/>
              <a:ext cx="211138" cy="147637"/>
            </a:xfrm>
            <a:custGeom>
              <a:avLst/>
              <a:gdLst>
                <a:gd name="T0" fmla="*/ 2147483647 w 230"/>
                <a:gd name="T1" fmla="*/ 0 h 157"/>
                <a:gd name="T2" fmla="*/ 2147483647 w 230"/>
                <a:gd name="T3" fmla="*/ 2147483647 h 157"/>
                <a:gd name="T4" fmla="*/ 2147483647 w 230"/>
                <a:gd name="T5" fmla="*/ 2147483647 h 157"/>
                <a:gd name="T6" fmla="*/ 2147483647 w 230"/>
                <a:gd name="T7" fmla="*/ 2147483647 h 157"/>
                <a:gd name="T8" fmla="*/ 2147483647 w 230"/>
                <a:gd name="T9" fmla="*/ 2147483647 h 157"/>
                <a:gd name="T10" fmla="*/ 2147483647 w 230"/>
                <a:gd name="T11" fmla="*/ 2147483647 h 157"/>
                <a:gd name="T12" fmla="*/ 2147483647 w 230"/>
                <a:gd name="T13" fmla="*/ 2147483647 h 157"/>
                <a:gd name="T14" fmla="*/ 2147483647 w 230"/>
                <a:gd name="T15" fmla="*/ 2147483647 h 157"/>
                <a:gd name="T16" fmla="*/ 2147483647 w 230"/>
                <a:gd name="T17" fmla="*/ 2147483647 h 157"/>
                <a:gd name="T18" fmla="*/ 2147483647 w 230"/>
                <a:gd name="T19" fmla="*/ 2147483647 h 157"/>
                <a:gd name="T20" fmla="*/ 2147483647 w 230"/>
                <a:gd name="T21" fmla="*/ 2147483647 h 157"/>
                <a:gd name="T22" fmla="*/ 2147483647 w 230"/>
                <a:gd name="T23" fmla="*/ 2147483647 h 157"/>
                <a:gd name="T24" fmla="*/ 2147483647 w 230"/>
                <a:gd name="T25" fmla="*/ 2147483647 h 157"/>
                <a:gd name="T26" fmla="*/ 2147483647 w 230"/>
                <a:gd name="T27" fmla="*/ 2147483647 h 157"/>
                <a:gd name="T28" fmla="*/ 2147483647 w 230"/>
                <a:gd name="T29" fmla="*/ 2147483647 h 157"/>
                <a:gd name="T30" fmla="*/ 2147483647 w 230"/>
                <a:gd name="T31" fmla="*/ 2147483647 h 157"/>
                <a:gd name="T32" fmla="*/ 0 w 230"/>
                <a:gd name="T33" fmla="*/ 2147483647 h 157"/>
                <a:gd name="T34" fmla="*/ 2147483647 w 230"/>
                <a:gd name="T35" fmla="*/ 2147483647 h 157"/>
                <a:gd name="T36" fmla="*/ 2147483647 w 230"/>
                <a:gd name="T37" fmla="*/ 2147483647 h 157"/>
                <a:gd name="T38" fmla="*/ 2147483647 w 230"/>
                <a:gd name="T39" fmla="*/ 2147483647 h 157"/>
                <a:gd name="T40" fmla="*/ 2147483647 w 230"/>
                <a:gd name="T41" fmla="*/ 2147483647 h 157"/>
                <a:gd name="T42" fmla="*/ 2147483647 w 230"/>
                <a:gd name="T43" fmla="*/ 2147483647 h 157"/>
                <a:gd name="T44" fmla="*/ 2147483647 w 230"/>
                <a:gd name="T45" fmla="*/ 2147483647 h 157"/>
                <a:gd name="T46" fmla="*/ 2147483647 w 230"/>
                <a:gd name="T47" fmla="*/ 2147483647 h 157"/>
                <a:gd name="T48" fmla="*/ 2147483647 w 230"/>
                <a:gd name="T49" fmla="*/ 2147483647 h 157"/>
                <a:gd name="T50" fmla="*/ 2147483647 w 230"/>
                <a:gd name="T51" fmla="*/ 2147483647 h 157"/>
                <a:gd name="T52" fmla="*/ 2147483647 w 230"/>
                <a:gd name="T53" fmla="*/ 0 h 1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0" h="157">
                  <a:moveTo>
                    <a:pt x="203" y="0"/>
                  </a:moveTo>
                  <a:lnTo>
                    <a:pt x="230" y="58"/>
                  </a:lnTo>
                  <a:lnTo>
                    <a:pt x="211" y="65"/>
                  </a:lnTo>
                  <a:lnTo>
                    <a:pt x="208" y="80"/>
                  </a:lnTo>
                  <a:lnTo>
                    <a:pt x="208" y="85"/>
                  </a:lnTo>
                  <a:lnTo>
                    <a:pt x="150" y="107"/>
                  </a:lnTo>
                  <a:lnTo>
                    <a:pt x="137" y="113"/>
                  </a:lnTo>
                  <a:lnTo>
                    <a:pt x="125" y="125"/>
                  </a:lnTo>
                  <a:lnTo>
                    <a:pt x="114" y="125"/>
                  </a:lnTo>
                  <a:lnTo>
                    <a:pt x="110" y="125"/>
                  </a:lnTo>
                  <a:lnTo>
                    <a:pt x="86" y="136"/>
                  </a:lnTo>
                  <a:lnTo>
                    <a:pt x="55" y="142"/>
                  </a:lnTo>
                  <a:lnTo>
                    <a:pt x="42" y="145"/>
                  </a:lnTo>
                  <a:lnTo>
                    <a:pt x="42" y="157"/>
                  </a:lnTo>
                  <a:lnTo>
                    <a:pt x="28" y="157"/>
                  </a:lnTo>
                  <a:lnTo>
                    <a:pt x="9" y="157"/>
                  </a:lnTo>
                  <a:lnTo>
                    <a:pt x="0" y="151"/>
                  </a:lnTo>
                  <a:lnTo>
                    <a:pt x="51" y="129"/>
                  </a:lnTo>
                  <a:lnTo>
                    <a:pt x="67" y="125"/>
                  </a:lnTo>
                  <a:lnTo>
                    <a:pt x="82" y="116"/>
                  </a:lnTo>
                  <a:lnTo>
                    <a:pt x="82" y="113"/>
                  </a:lnTo>
                  <a:lnTo>
                    <a:pt x="64" y="120"/>
                  </a:lnTo>
                  <a:lnTo>
                    <a:pt x="64" y="107"/>
                  </a:lnTo>
                  <a:lnTo>
                    <a:pt x="77" y="93"/>
                  </a:lnTo>
                  <a:lnTo>
                    <a:pt x="86" y="71"/>
                  </a:lnTo>
                  <a:lnTo>
                    <a:pt x="125" y="1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7" name="Groupe 416"/>
            <p:cNvGrpSpPr/>
            <p:nvPr/>
          </p:nvGrpSpPr>
          <p:grpSpPr>
            <a:xfrm>
              <a:off x="6458718" y="3465214"/>
              <a:ext cx="1214438" cy="1068388"/>
              <a:chOff x="5810250" y="3044825"/>
              <a:chExt cx="1214438" cy="1068388"/>
            </a:xfrm>
            <a:solidFill>
              <a:srgbClr val="00B0F0"/>
            </a:solidFill>
          </p:grpSpPr>
          <p:sp>
            <p:nvSpPr>
              <p:cNvPr id="418" name="Freeform 85"/>
              <p:cNvSpPr>
                <a:spLocks noChangeAspect="1"/>
              </p:cNvSpPr>
              <p:nvPr/>
            </p:nvSpPr>
            <p:spPr bwMode="auto">
              <a:xfrm>
                <a:off x="5810250" y="3044825"/>
                <a:ext cx="1214438" cy="1014413"/>
              </a:xfrm>
              <a:custGeom>
                <a:avLst/>
                <a:gdLst>
                  <a:gd name="T0" fmla="*/ 2147483647 w 1307"/>
                  <a:gd name="T1" fmla="*/ 2147483647 h 1091"/>
                  <a:gd name="T2" fmla="*/ 2147483647 w 1307"/>
                  <a:gd name="T3" fmla="*/ 2147483647 h 1091"/>
                  <a:gd name="T4" fmla="*/ 2147483647 w 1307"/>
                  <a:gd name="T5" fmla="*/ 2147483647 h 1091"/>
                  <a:gd name="T6" fmla="*/ 2147483647 w 1307"/>
                  <a:gd name="T7" fmla="*/ 2147483647 h 1091"/>
                  <a:gd name="T8" fmla="*/ 2147483647 w 1307"/>
                  <a:gd name="T9" fmla="*/ 2147483647 h 1091"/>
                  <a:gd name="T10" fmla="*/ 2147483647 w 1307"/>
                  <a:gd name="T11" fmla="*/ 2147483647 h 1091"/>
                  <a:gd name="T12" fmla="*/ 2147483647 w 1307"/>
                  <a:gd name="T13" fmla="*/ 2147483647 h 1091"/>
                  <a:gd name="T14" fmla="*/ 2147483647 w 1307"/>
                  <a:gd name="T15" fmla="*/ 2147483647 h 1091"/>
                  <a:gd name="T16" fmla="*/ 2147483647 w 1307"/>
                  <a:gd name="T17" fmla="*/ 2147483647 h 1091"/>
                  <a:gd name="T18" fmla="*/ 2147483647 w 1307"/>
                  <a:gd name="T19" fmla="*/ 2147483647 h 1091"/>
                  <a:gd name="T20" fmla="*/ 2147483647 w 1307"/>
                  <a:gd name="T21" fmla="*/ 2147483647 h 1091"/>
                  <a:gd name="T22" fmla="*/ 2147483647 w 1307"/>
                  <a:gd name="T23" fmla="*/ 2147483647 h 1091"/>
                  <a:gd name="T24" fmla="*/ 2147483647 w 1307"/>
                  <a:gd name="T25" fmla="*/ 2147483647 h 1091"/>
                  <a:gd name="T26" fmla="*/ 2147483647 w 1307"/>
                  <a:gd name="T27" fmla="*/ 2147483647 h 1091"/>
                  <a:gd name="T28" fmla="*/ 2147483647 w 1307"/>
                  <a:gd name="T29" fmla="*/ 2147483647 h 1091"/>
                  <a:gd name="T30" fmla="*/ 2147483647 w 1307"/>
                  <a:gd name="T31" fmla="*/ 2147483647 h 1091"/>
                  <a:gd name="T32" fmla="*/ 2147483647 w 1307"/>
                  <a:gd name="T33" fmla="*/ 2147483647 h 1091"/>
                  <a:gd name="T34" fmla="*/ 2147483647 w 1307"/>
                  <a:gd name="T35" fmla="*/ 2147483647 h 1091"/>
                  <a:gd name="T36" fmla="*/ 2147483647 w 1307"/>
                  <a:gd name="T37" fmla="*/ 2147483647 h 1091"/>
                  <a:gd name="T38" fmla="*/ 2147483647 w 1307"/>
                  <a:gd name="T39" fmla="*/ 2147483647 h 1091"/>
                  <a:gd name="T40" fmla="*/ 2147483647 w 1307"/>
                  <a:gd name="T41" fmla="*/ 2147483647 h 1091"/>
                  <a:gd name="T42" fmla="*/ 2147483647 w 1307"/>
                  <a:gd name="T43" fmla="*/ 2147483647 h 1091"/>
                  <a:gd name="T44" fmla="*/ 2147483647 w 1307"/>
                  <a:gd name="T45" fmla="*/ 2147483647 h 1091"/>
                  <a:gd name="T46" fmla="*/ 2147483647 w 1307"/>
                  <a:gd name="T47" fmla="*/ 2147483647 h 1091"/>
                  <a:gd name="T48" fmla="*/ 2147483647 w 1307"/>
                  <a:gd name="T49" fmla="*/ 2147483647 h 1091"/>
                  <a:gd name="T50" fmla="*/ 2147483647 w 1307"/>
                  <a:gd name="T51" fmla="*/ 2147483647 h 1091"/>
                  <a:gd name="T52" fmla="*/ 2147483647 w 1307"/>
                  <a:gd name="T53" fmla="*/ 2147483647 h 1091"/>
                  <a:gd name="T54" fmla="*/ 2147483647 w 1307"/>
                  <a:gd name="T55" fmla="*/ 2147483647 h 1091"/>
                  <a:gd name="T56" fmla="*/ 2147483647 w 1307"/>
                  <a:gd name="T57" fmla="*/ 2147483647 h 1091"/>
                  <a:gd name="T58" fmla="*/ 2147483647 w 1307"/>
                  <a:gd name="T59" fmla="*/ 2147483647 h 1091"/>
                  <a:gd name="T60" fmla="*/ 2147483647 w 1307"/>
                  <a:gd name="T61" fmla="*/ 2147483647 h 1091"/>
                  <a:gd name="T62" fmla="*/ 2147483647 w 1307"/>
                  <a:gd name="T63" fmla="*/ 2147483647 h 1091"/>
                  <a:gd name="T64" fmla="*/ 2147483647 w 1307"/>
                  <a:gd name="T65" fmla="*/ 2147483647 h 1091"/>
                  <a:gd name="T66" fmla="*/ 2147483647 w 1307"/>
                  <a:gd name="T67" fmla="*/ 2147483647 h 1091"/>
                  <a:gd name="T68" fmla="*/ 2147483647 w 1307"/>
                  <a:gd name="T69" fmla="*/ 2147483647 h 1091"/>
                  <a:gd name="T70" fmla="*/ 2147483647 w 1307"/>
                  <a:gd name="T71" fmla="*/ 2147483647 h 1091"/>
                  <a:gd name="T72" fmla="*/ 2147483647 w 1307"/>
                  <a:gd name="T73" fmla="*/ 2147483647 h 1091"/>
                  <a:gd name="T74" fmla="*/ 2147483647 w 1307"/>
                  <a:gd name="T75" fmla="*/ 2147483647 h 1091"/>
                  <a:gd name="T76" fmla="*/ 2147483647 w 1307"/>
                  <a:gd name="T77" fmla="*/ 2147483647 h 1091"/>
                  <a:gd name="T78" fmla="*/ 2147483647 w 1307"/>
                  <a:gd name="T79" fmla="*/ 2147483647 h 1091"/>
                  <a:gd name="T80" fmla="*/ 2147483647 w 1307"/>
                  <a:gd name="T81" fmla="*/ 2147483647 h 1091"/>
                  <a:gd name="T82" fmla="*/ 2147483647 w 1307"/>
                  <a:gd name="T83" fmla="*/ 2147483647 h 1091"/>
                  <a:gd name="T84" fmla="*/ 2147483647 w 1307"/>
                  <a:gd name="T85" fmla="*/ 2147483647 h 1091"/>
                  <a:gd name="T86" fmla="*/ 2147483647 w 1307"/>
                  <a:gd name="T87" fmla="*/ 2147483647 h 1091"/>
                  <a:gd name="T88" fmla="*/ 2147483647 w 1307"/>
                  <a:gd name="T89" fmla="*/ 2147483647 h 1091"/>
                  <a:gd name="T90" fmla="*/ 2147483647 w 1307"/>
                  <a:gd name="T91" fmla="*/ 2147483647 h 1091"/>
                  <a:gd name="T92" fmla="*/ 2147483647 w 1307"/>
                  <a:gd name="T93" fmla="*/ 2147483647 h 1091"/>
                  <a:gd name="T94" fmla="*/ 2147483647 w 1307"/>
                  <a:gd name="T95" fmla="*/ 2147483647 h 1091"/>
                  <a:gd name="T96" fmla="*/ 2147483647 w 1307"/>
                  <a:gd name="T97" fmla="*/ 2147483647 h 1091"/>
                  <a:gd name="T98" fmla="*/ 2147483647 w 1307"/>
                  <a:gd name="T99" fmla="*/ 2147483647 h 1091"/>
                  <a:gd name="T100" fmla="*/ 2147483647 w 1307"/>
                  <a:gd name="T101" fmla="*/ 2147483647 h 1091"/>
                  <a:gd name="T102" fmla="*/ 2147483647 w 1307"/>
                  <a:gd name="T103" fmla="*/ 2147483647 h 1091"/>
                  <a:gd name="T104" fmla="*/ 2147483647 w 1307"/>
                  <a:gd name="T105" fmla="*/ 2147483647 h 1091"/>
                  <a:gd name="T106" fmla="*/ 2147483647 w 1307"/>
                  <a:gd name="T107" fmla="*/ 2147483647 h 1091"/>
                  <a:gd name="T108" fmla="*/ 2147483647 w 1307"/>
                  <a:gd name="T109" fmla="*/ 2147483647 h 1091"/>
                  <a:gd name="T110" fmla="*/ 2147483647 w 1307"/>
                  <a:gd name="T111" fmla="*/ 2147483647 h 109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307" h="1091">
                    <a:moveTo>
                      <a:pt x="971" y="6"/>
                    </a:moveTo>
                    <a:lnTo>
                      <a:pt x="981" y="0"/>
                    </a:lnTo>
                    <a:lnTo>
                      <a:pt x="994" y="6"/>
                    </a:lnTo>
                    <a:lnTo>
                      <a:pt x="1022" y="12"/>
                    </a:lnTo>
                    <a:lnTo>
                      <a:pt x="1036" y="13"/>
                    </a:lnTo>
                    <a:lnTo>
                      <a:pt x="1045" y="19"/>
                    </a:lnTo>
                    <a:lnTo>
                      <a:pt x="1085" y="77"/>
                    </a:lnTo>
                    <a:lnTo>
                      <a:pt x="1102" y="93"/>
                    </a:lnTo>
                    <a:lnTo>
                      <a:pt x="1116" y="121"/>
                    </a:lnTo>
                    <a:lnTo>
                      <a:pt x="1125" y="135"/>
                    </a:lnTo>
                    <a:lnTo>
                      <a:pt x="1132" y="144"/>
                    </a:lnTo>
                    <a:lnTo>
                      <a:pt x="1154" y="144"/>
                    </a:lnTo>
                    <a:lnTo>
                      <a:pt x="1168" y="144"/>
                    </a:lnTo>
                    <a:lnTo>
                      <a:pt x="1205" y="163"/>
                    </a:lnTo>
                    <a:lnTo>
                      <a:pt x="1227" y="207"/>
                    </a:lnTo>
                    <a:lnTo>
                      <a:pt x="1237" y="207"/>
                    </a:lnTo>
                    <a:lnTo>
                      <a:pt x="1259" y="201"/>
                    </a:lnTo>
                    <a:lnTo>
                      <a:pt x="1267" y="188"/>
                    </a:lnTo>
                    <a:lnTo>
                      <a:pt x="1291" y="179"/>
                    </a:lnTo>
                    <a:lnTo>
                      <a:pt x="1307" y="172"/>
                    </a:lnTo>
                    <a:lnTo>
                      <a:pt x="1307" y="192"/>
                    </a:lnTo>
                    <a:lnTo>
                      <a:pt x="1307" y="215"/>
                    </a:lnTo>
                    <a:lnTo>
                      <a:pt x="1304" y="224"/>
                    </a:lnTo>
                    <a:lnTo>
                      <a:pt x="1304" y="301"/>
                    </a:lnTo>
                    <a:lnTo>
                      <a:pt x="1276" y="290"/>
                    </a:lnTo>
                    <a:lnTo>
                      <a:pt x="1262" y="310"/>
                    </a:lnTo>
                    <a:lnTo>
                      <a:pt x="1282" y="361"/>
                    </a:lnTo>
                    <a:lnTo>
                      <a:pt x="1276" y="388"/>
                    </a:lnTo>
                    <a:lnTo>
                      <a:pt x="1276" y="398"/>
                    </a:lnTo>
                    <a:lnTo>
                      <a:pt x="1267" y="388"/>
                    </a:lnTo>
                    <a:lnTo>
                      <a:pt x="1259" y="384"/>
                    </a:lnTo>
                    <a:lnTo>
                      <a:pt x="1259" y="398"/>
                    </a:lnTo>
                    <a:lnTo>
                      <a:pt x="1249" y="406"/>
                    </a:lnTo>
                    <a:lnTo>
                      <a:pt x="1245" y="416"/>
                    </a:lnTo>
                    <a:lnTo>
                      <a:pt x="1237" y="419"/>
                    </a:lnTo>
                    <a:lnTo>
                      <a:pt x="1227" y="425"/>
                    </a:lnTo>
                    <a:lnTo>
                      <a:pt x="1227" y="427"/>
                    </a:lnTo>
                    <a:lnTo>
                      <a:pt x="1233" y="437"/>
                    </a:lnTo>
                    <a:lnTo>
                      <a:pt x="1224" y="437"/>
                    </a:lnTo>
                    <a:lnTo>
                      <a:pt x="1209" y="437"/>
                    </a:lnTo>
                    <a:lnTo>
                      <a:pt x="1202" y="427"/>
                    </a:lnTo>
                    <a:lnTo>
                      <a:pt x="1190" y="433"/>
                    </a:lnTo>
                    <a:lnTo>
                      <a:pt x="1190" y="446"/>
                    </a:lnTo>
                    <a:lnTo>
                      <a:pt x="1187" y="455"/>
                    </a:lnTo>
                    <a:lnTo>
                      <a:pt x="1179" y="464"/>
                    </a:lnTo>
                    <a:lnTo>
                      <a:pt x="1160" y="477"/>
                    </a:lnTo>
                    <a:lnTo>
                      <a:pt x="1151" y="499"/>
                    </a:lnTo>
                    <a:lnTo>
                      <a:pt x="1132" y="505"/>
                    </a:lnTo>
                    <a:lnTo>
                      <a:pt x="1122" y="513"/>
                    </a:lnTo>
                    <a:lnTo>
                      <a:pt x="1108" y="527"/>
                    </a:lnTo>
                    <a:lnTo>
                      <a:pt x="1094" y="541"/>
                    </a:lnTo>
                    <a:lnTo>
                      <a:pt x="1088" y="535"/>
                    </a:lnTo>
                    <a:lnTo>
                      <a:pt x="1096" y="527"/>
                    </a:lnTo>
                    <a:lnTo>
                      <a:pt x="1096" y="521"/>
                    </a:lnTo>
                    <a:lnTo>
                      <a:pt x="1102" y="519"/>
                    </a:lnTo>
                    <a:lnTo>
                      <a:pt x="1094" y="513"/>
                    </a:lnTo>
                    <a:lnTo>
                      <a:pt x="1088" y="505"/>
                    </a:lnTo>
                    <a:lnTo>
                      <a:pt x="1102" y="477"/>
                    </a:lnTo>
                    <a:lnTo>
                      <a:pt x="1085" y="464"/>
                    </a:lnTo>
                    <a:lnTo>
                      <a:pt x="1065" y="474"/>
                    </a:lnTo>
                    <a:lnTo>
                      <a:pt x="1052" y="499"/>
                    </a:lnTo>
                    <a:lnTo>
                      <a:pt x="1039" y="513"/>
                    </a:lnTo>
                    <a:lnTo>
                      <a:pt x="1036" y="527"/>
                    </a:lnTo>
                    <a:lnTo>
                      <a:pt x="1027" y="532"/>
                    </a:lnTo>
                    <a:lnTo>
                      <a:pt x="1009" y="532"/>
                    </a:lnTo>
                    <a:lnTo>
                      <a:pt x="1013" y="554"/>
                    </a:lnTo>
                    <a:lnTo>
                      <a:pt x="1022" y="570"/>
                    </a:lnTo>
                    <a:lnTo>
                      <a:pt x="1030" y="569"/>
                    </a:lnTo>
                    <a:lnTo>
                      <a:pt x="1045" y="576"/>
                    </a:lnTo>
                    <a:lnTo>
                      <a:pt x="1049" y="591"/>
                    </a:lnTo>
                    <a:lnTo>
                      <a:pt x="1058" y="599"/>
                    </a:lnTo>
                    <a:lnTo>
                      <a:pt x="1065" y="593"/>
                    </a:lnTo>
                    <a:lnTo>
                      <a:pt x="1080" y="579"/>
                    </a:lnTo>
                    <a:lnTo>
                      <a:pt x="1088" y="570"/>
                    </a:lnTo>
                    <a:lnTo>
                      <a:pt x="1108" y="579"/>
                    </a:lnTo>
                    <a:lnTo>
                      <a:pt x="1122" y="579"/>
                    </a:lnTo>
                    <a:lnTo>
                      <a:pt x="1132" y="579"/>
                    </a:lnTo>
                    <a:lnTo>
                      <a:pt x="1132" y="599"/>
                    </a:lnTo>
                    <a:lnTo>
                      <a:pt x="1122" y="593"/>
                    </a:lnTo>
                    <a:lnTo>
                      <a:pt x="1096" y="607"/>
                    </a:lnTo>
                    <a:lnTo>
                      <a:pt x="1102" y="613"/>
                    </a:lnTo>
                    <a:lnTo>
                      <a:pt x="1085" y="634"/>
                    </a:lnTo>
                    <a:lnTo>
                      <a:pt x="1071" y="656"/>
                    </a:lnTo>
                    <a:lnTo>
                      <a:pt x="1071" y="671"/>
                    </a:lnTo>
                    <a:lnTo>
                      <a:pt x="1096" y="684"/>
                    </a:lnTo>
                    <a:lnTo>
                      <a:pt x="1116" y="717"/>
                    </a:lnTo>
                    <a:lnTo>
                      <a:pt x="1125" y="723"/>
                    </a:lnTo>
                    <a:lnTo>
                      <a:pt x="1131" y="738"/>
                    </a:lnTo>
                    <a:lnTo>
                      <a:pt x="1142" y="751"/>
                    </a:lnTo>
                    <a:lnTo>
                      <a:pt x="1151" y="759"/>
                    </a:lnTo>
                    <a:lnTo>
                      <a:pt x="1131" y="754"/>
                    </a:lnTo>
                    <a:lnTo>
                      <a:pt x="1122" y="751"/>
                    </a:lnTo>
                    <a:lnTo>
                      <a:pt x="1116" y="754"/>
                    </a:lnTo>
                    <a:lnTo>
                      <a:pt x="1125" y="754"/>
                    </a:lnTo>
                    <a:lnTo>
                      <a:pt x="1138" y="767"/>
                    </a:lnTo>
                    <a:lnTo>
                      <a:pt x="1154" y="785"/>
                    </a:lnTo>
                    <a:lnTo>
                      <a:pt x="1142" y="790"/>
                    </a:lnTo>
                    <a:lnTo>
                      <a:pt x="1138" y="800"/>
                    </a:lnTo>
                    <a:lnTo>
                      <a:pt x="1125" y="800"/>
                    </a:lnTo>
                    <a:lnTo>
                      <a:pt x="1122" y="809"/>
                    </a:lnTo>
                    <a:lnTo>
                      <a:pt x="1131" y="803"/>
                    </a:lnTo>
                    <a:lnTo>
                      <a:pt x="1131" y="812"/>
                    </a:lnTo>
                    <a:lnTo>
                      <a:pt x="1147" y="803"/>
                    </a:lnTo>
                    <a:lnTo>
                      <a:pt x="1160" y="812"/>
                    </a:lnTo>
                    <a:lnTo>
                      <a:pt x="1166" y="816"/>
                    </a:lnTo>
                    <a:lnTo>
                      <a:pt x="1154" y="825"/>
                    </a:lnTo>
                    <a:lnTo>
                      <a:pt x="1166" y="825"/>
                    </a:lnTo>
                    <a:lnTo>
                      <a:pt x="1166" y="833"/>
                    </a:lnTo>
                    <a:lnTo>
                      <a:pt x="1154" y="833"/>
                    </a:lnTo>
                    <a:lnTo>
                      <a:pt x="1160" y="839"/>
                    </a:lnTo>
                    <a:lnTo>
                      <a:pt x="1160" y="848"/>
                    </a:lnTo>
                    <a:lnTo>
                      <a:pt x="1154" y="848"/>
                    </a:lnTo>
                    <a:lnTo>
                      <a:pt x="1154" y="852"/>
                    </a:lnTo>
                    <a:lnTo>
                      <a:pt x="1166" y="858"/>
                    </a:lnTo>
                    <a:lnTo>
                      <a:pt x="1154" y="861"/>
                    </a:lnTo>
                    <a:lnTo>
                      <a:pt x="1154" y="858"/>
                    </a:lnTo>
                    <a:lnTo>
                      <a:pt x="1151" y="861"/>
                    </a:lnTo>
                    <a:lnTo>
                      <a:pt x="1142" y="883"/>
                    </a:lnTo>
                    <a:lnTo>
                      <a:pt x="1132" y="905"/>
                    </a:lnTo>
                    <a:lnTo>
                      <a:pt x="1125" y="905"/>
                    </a:lnTo>
                    <a:lnTo>
                      <a:pt x="1125" y="910"/>
                    </a:lnTo>
                    <a:lnTo>
                      <a:pt x="1131" y="916"/>
                    </a:lnTo>
                    <a:lnTo>
                      <a:pt x="1125" y="925"/>
                    </a:lnTo>
                    <a:lnTo>
                      <a:pt x="1125" y="938"/>
                    </a:lnTo>
                    <a:lnTo>
                      <a:pt x="1125" y="947"/>
                    </a:lnTo>
                    <a:lnTo>
                      <a:pt x="1116" y="960"/>
                    </a:lnTo>
                    <a:lnTo>
                      <a:pt x="1108" y="969"/>
                    </a:lnTo>
                    <a:lnTo>
                      <a:pt x="1094" y="973"/>
                    </a:lnTo>
                    <a:lnTo>
                      <a:pt x="1096" y="976"/>
                    </a:lnTo>
                    <a:lnTo>
                      <a:pt x="1085" y="991"/>
                    </a:lnTo>
                    <a:lnTo>
                      <a:pt x="1074" y="996"/>
                    </a:lnTo>
                    <a:lnTo>
                      <a:pt x="1071" y="996"/>
                    </a:lnTo>
                    <a:lnTo>
                      <a:pt x="1064" y="1018"/>
                    </a:lnTo>
                    <a:lnTo>
                      <a:pt x="1045" y="1021"/>
                    </a:lnTo>
                    <a:lnTo>
                      <a:pt x="1039" y="1027"/>
                    </a:lnTo>
                    <a:lnTo>
                      <a:pt x="1030" y="1021"/>
                    </a:lnTo>
                    <a:lnTo>
                      <a:pt x="1027" y="1027"/>
                    </a:lnTo>
                    <a:lnTo>
                      <a:pt x="1022" y="1021"/>
                    </a:lnTo>
                    <a:lnTo>
                      <a:pt x="1009" y="1031"/>
                    </a:lnTo>
                    <a:lnTo>
                      <a:pt x="994" y="1018"/>
                    </a:lnTo>
                    <a:lnTo>
                      <a:pt x="1000" y="1040"/>
                    </a:lnTo>
                    <a:lnTo>
                      <a:pt x="978" y="1049"/>
                    </a:lnTo>
                    <a:lnTo>
                      <a:pt x="971" y="1043"/>
                    </a:lnTo>
                    <a:lnTo>
                      <a:pt x="971" y="1049"/>
                    </a:lnTo>
                    <a:lnTo>
                      <a:pt x="963" y="1055"/>
                    </a:lnTo>
                    <a:lnTo>
                      <a:pt x="956" y="1056"/>
                    </a:lnTo>
                    <a:lnTo>
                      <a:pt x="942" y="1062"/>
                    </a:lnTo>
                    <a:lnTo>
                      <a:pt x="928" y="1068"/>
                    </a:lnTo>
                    <a:lnTo>
                      <a:pt x="928" y="1062"/>
                    </a:lnTo>
                    <a:lnTo>
                      <a:pt x="923" y="1077"/>
                    </a:lnTo>
                    <a:lnTo>
                      <a:pt x="933" y="1085"/>
                    </a:lnTo>
                    <a:lnTo>
                      <a:pt x="920" y="1091"/>
                    </a:lnTo>
                    <a:lnTo>
                      <a:pt x="914" y="1070"/>
                    </a:lnTo>
                    <a:lnTo>
                      <a:pt x="911" y="1062"/>
                    </a:lnTo>
                    <a:lnTo>
                      <a:pt x="920" y="1056"/>
                    </a:lnTo>
                    <a:lnTo>
                      <a:pt x="905" y="1049"/>
                    </a:lnTo>
                    <a:lnTo>
                      <a:pt x="901" y="1056"/>
                    </a:lnTo>
                    <a:lnTo>
                      <a:pt x="892" y="1055"/>
                    </a:lnTo>
                    <a:lnTo>
                      <a:pt x="885" y="1049"/>
                    </a:lnTo>
                    <a:lnTo>
                      <a:pt x="877" y="1049"/>
                    </a:lnTo>
                    <a:lnTo>
                      <a:pt x="877" y="1056"/>
                    </a:lnTo>
                    <a:lnTo>
                      <a:pt x="870" y="1056"/>
                    </a:lnTo>
                    <a:lnTo>
                      <a:pt x="865" y="1055"/>
                    </a:lnTo>
                    <a:lnTo>
                      <a:pt x="853" y="1056"/>
                    </a:lnTo>
                    <a:lnTo>
                      <a:pt x="834" y="1034"/>
                    </a:lnTo>
                    <a:lnTo>
                      <a:pt x="839" y="1021"/>
                    </a:lnTo>
                    <a:lnTo>
                      <a:pt x="834" y="1021"/>
                    </a:lnTo>
                    <a:lnTo>
                      <a:pt x="812" y="1018"/>
                    </a:lnTo>
                    <a:lnTo>
                      <a:pt x="803" y="1011"/>
                    </a:lnTo>
                    <a:lnTo>
                      <a:pt x="790" y="1012"/>
                    </a:lnTo>
                    <a:lnTo>
                      <a:pt x="790" y="1021"/>
                    </a:lnTo>
                    <a:lnTo>
                      <a:pt x="776" y="1027"/>
                    </a:lnTo>
                    <a:lnTo>
                      <a:pt x="770" y="1034"/>
                    </a:lnTo>
                    <a:lnTo>
                      <a:pt x="763" y="1027"/>
                    </a:lnTo>
                    <a:lnTo>
                      <a:pt x="754" y="1027"/>
                    </a:lnTo>
                    <a:lnTo>
                      <a:pt x="748" y="1031"/>
                    </a:lnTo>
                    <a:lnTo>
                      <a:pt x="741" y="1031"/>
                    </a:lnTo>
                    <a:lnTo>
                      <a:pt x="736" y="1031"/>
                    </a:lnTo>
                    <a:lnTo>
                      <a:pt x="732" y="1034"/>
                    </a:lnTo>
                    <a:lnTo>
                      <a:pt x="725" y="1034"/>
                    </a:lnTo>
                    <a:lnTo>
                      <a:pt x="717" y="1040"/>
                    </a:lnTo>
                    <a:lnTo>
                      <a:pt x="725" y="1068"/>
                    </a:lnTo>
                    <a:lnTo>
                      <a:pt x="710" y="1068"/>
                    </a:lnTo>
                    <a:lnTo>
                      <a:pt x="710" y="1062"/>
                    </a:lnTo>
                    <a:lnTo>
                      <a:pt x="696" y="1062"/>
                    </a:lnTo>
                    <a:lnTo>
                      <a:pt x="689" y="1056"/>
                    </a:lnTo>
                    <a:lnTo>
                      <a:pt x="682" y="1056"/>
                    </a:lnTo>
                    <a:lnTo>
                      <a:pt x="682" y="1055"/>
                    </a:lnTo>
                    <a:lnTo>
                      <a:pt x="682" y="1049"/>
                    </a:lnTo>
                    <a:lnTo>
                      <a:pt x="661" y="1043"/>
                    </a:lnTo>
                    <a:lnTo>
                      <a:pt x="665" y="1031"/>
                    </a:lnTo>
                    <a:lnTo>
                      <a:pt x="665" y="1018"/>
                    </a:lnTo>
                    <a:lnTo>
                      <a:pt x="652" y="1018"/>
                    </a:lnTo>
                    <a:lnTo>
                      <a:pt x="646" y="999"/>
                    </a:lnTo>
                    <a:lnTo>
                      <a:pt x="643" y="996"/>
                    </a:lnTo>
                    <a:lnTo>
                      <a:pt x="646" y="991"/>
                    </a:lnTo>
                    <a:lnTo>
                      <a:pt x="633" y="991"/>
                    </a:lnTo>
                    <a:lnTo>
                      <a:pt x="630" y="991"/>
                    </a:lnTo>
                    <a:lnTo>
                      <a:pt x="622" y="996"/>
                    </a:lnTo>
                    <a:lnTo>
                      <a:pt x="616" y="985"/>
                    </a:lnTo>
                    <a:lnTo>
                      <a:pt x="610" y="973"/>
                    </a:lnTo>
                    <a:lnTo>
                      <a:pt x="622" y="973"/>
                    </a:lnTo>
                    <a:lnTo>
                      <a:pt x="616" y="963"/>
                    </a:lnTo>
                    <a:lnTo>
                      <a:pt x="630" y="954"/>
                    </a:lnTo>
                    <a:lnTo>
                      <a:pt x="633" y="954"/>
                    </a:lnTo>
                    <a:lnTo>
                      <a:pt x="633" y="953"/>
                    </a:lnTo>
                    <a:lnTo>
                      <a:pt x="639" y="941"/>
                    </a:lnTo>
                    <a:lnTo>
                      <a:pt x="630" y="898"/>
                    </a:lnTo>
                    <a:lnTo>
                      <a:pt x="622" y="898"/>
                    </a:lnTo>
                    <a:lnTo>
                      <a:pt x="622" y="889"/>
                    </a:lnTo>
                    <a:lnTo>
                      <a:pt x="610" y="874"/>
                    </a:lnTo>
                    <a:lnTo>
                      <a:pt x="596" y="874"/>
                    </a:lnTo>
                    <a:lnTo>
                      <a:pt x="596" y="883"/>
                    </a:lnTo>
                    <a:lnTo>
                      <a:pt x="588" y="874"/>
                    </a:lnTo>
                    <a:lnTo>
                      <a:pt x="579" y="874"/>
                    </a:lnTo>
                    <a:lnTo>
                      <a:pt x="579" y="870"/>
                    </a:lnTo>
                    <a:lnTo>
                      <a:pt x="572" y="874"/>
                    </a:lnTo>
                    <a:lnTo>
                      <a:pt x="575" y="867"/>
                    </a:lnTo>
                    <a:lnTo>
                      <a:pt x="575" y="858"/>
                    </a:lnTo>
                    <a:lnTo>
                      <a:pt x="566" y="858"/>
                    </a:lnTo>
                    <a:lnTo>
                      <a:pt x="572" y="848"/>
                    </a:lnTo>
                    <a:lnTo>
                      <a:pt x="566" y="845"/>
                    </a:lnTo>
                    <a:lnTo>
                      <a:pt x="557" y="848"/>
                    </a:lnTo>
                    <a:lnTo>
                      <a:pt x="548" y="858"/>
                    </a:lnTo>
                    <a:lnTo>
                      <a:pt x="527" y="852"/>
                    </a:lnTo>
                    <a:lnTo>
                      <a:pt x="517" y="858"/>
                    </a:lnTo>
                    <a:lnTo>
                      <a:pt x="514" y="867"/>
                    </a:lnTo>
                    <a:lnTo>
                      <a:pt x="493" y="870"/>
                    </a:lnTo>
                    <a:lnTo>
                      <a:pt x="493" y="880"/>
                    </a:lnTo>
                    <a:lnTo>
                      <a:pt x="492" y="883"/>
                    </a:lnTo>
                    <a:lnTo>
                      <a:pt x="486" y="889"/>
                    </a:lnTo>
                    <a:lnTo>
                      <a:pt x="473" y="892"/>
                    </a:lnTo>
                    <a:lnTo>
                      <a:pt x="462" y="892"/>
                    </a:lnTo>
                    <a:lnTo>
                      <a:pt x="455" y="883"/>
                    </a:lnTo>
                    <a:lnTo>
                      <a:pt x="450" y="889"/>
                    </a:lnTo>
                    <a:lnTo>
                      <a:pt x="434" y="889"/>
                    </a:lnTo>
                    <a:lnTo>
                      <a:pt x="419" y="883"/>
                    </a:lnTo>
                    <a:lnTo>
                      <a:pt x="415" y="898"/>
                    </a:lnTo>
                    <a:lnTo>
                      <a:pt x="400" y="902"/>
                    </a:lnTo>
                    <a:lnTo>
                      <a:pt x="400" y="889"/>
                    </a:lnTo>
                    <a:lnTo>
                      <a:pt x="387" y="892"/>
                    </a:lnTo>
                    <a:lnTo>
                      <a:pt x="361" y="892"/>
                    </a:lnTo>
                    <a:lnTo>
                      <a:pt x="348" y="889"/>
                    </a:lnTo>
                    <a:lnTo>
                      <a:pt x="342" y="892"/>
                    </a:lnTo>
                    <a:lnTo>
                      <a:pt x="321" y="883"/>
                    </a:lnTo>
                    <a:lnTo>
                      <a:pt x="313" y="883"/>
                    </a:lnTo>
                    <a:lnTo>
                      <a:pt x="313" y="870"/>
                    </a:lnTo>
                    <a:lnTo>
                      <a:pt x="304" y="874"/>
                    </a:lnTo>
                    <a:lnTo>
                      <a:pt x="290" y="870"/>
                    </a:lnTo>
                    <a:lnTo>
                      <a:pt x="284" y="858"/>
                    </a:lnTo>
                    <a:lnTo>
                      <a:pt x="276" y="858"/>
                    </a:lnTo>
                    <a:lnTo>
                      <a:pt x="271" y="861"/>
                    </a:lnTo>
                    <a:lnTo>
                      <a:pt x="262" y="848"/>
                    </a:lnTo>
                    <a:lnTo>
                      <a:pt x="224" y="831"/>
                    </a:lnTo>
                    <a:lnTo>
                      <a:pt x="209" y="825"/>
                    </a:lnTo>
                    <a:lnTo>
                      <a:pt x="181" y="809"/>
                    </a:lnTo>
                    <a:lnTo>
                      <a:pt x="175" y="803"/>
                    </a:lnTo>
                    <a:lnTo>
                      <a:pt x="160" y="809"/>
                    </a:lnTo>
                    <a:lnTo>
                      <a:pt x="153" y="785"/>
                    </a:lnTo>
                    <a:lnTo>
                      <a:pt x="153" y="775"/>
                    </a:lnTo>
                    <a:lnTo>
                      <a:pt x="147" y="775"/>
                    </a:lnTo>
                    <a:lnTo>
                      <a:pt x="144" y="767"/>
                    </a:lnTo>
                    <a:lnTo>
                      <a:pt x="147" y="765"/>
                    </a:lnTo>
                    <a:lnTo>
                      <a:pt x="154" y="773"/>
                    </a:lnTo>
                    <a:lnTo>
                      <a:pt x="169" y="759"/>
                    </a:lnTo>
                    <a:lnTo>
                      <a:pt x="160" y="751"/>
                    </a:lnTo>
                    <a:lnTo>
                      <a:pt x="153" y="745"/>
                    </a:lnTo>
                    <a:lnTo>
                      <a:pt x="147" y="727"/>
                    </a:lnTo>
                    <a:lnTo>
                      <a:pt x="144" y="717"/>
                    </a:lnTo>
                    <a:lnTo>
                      <a:pt x="138" y="707"/>
                    </a:lnTo>
                    <a:lnTo>
                      <a:pt x="121" y="687"/>
                    </a:lnTo>
                    <a:lnTo>
                      <a:pt x="115" y="687"/>
                    </a:lnTo>
                    <a:lnTo>
                      <a:pt x="95" y="671"/>
                    </a:lnTo>
                    <a:lnTo>
                      <a:pt x="80" y="656"/>
                    </a:lnTo>
                    <a:lnTo>
                      <a:pt x="49" y="643"/>
                    </a:lnTo>
                    <a:lnTo>
                      <a:pt x="35" y="649"/>
                    </a:lnTo>
                    <a:lnTo>
                      <a:pt x="30" y="643"/>
                    </a:lnTo>
                    <a:lnTo>
                      <a:pt x="28" y="637"/>
                    </a:lnTo>
                    <a:lnTo>
                      <a:pt x="35" y="637"/>
                    </a:lnTo>
                    <a:lnTo>
                      <a:pt x="43" y="630"/>
                    </a:lnTo>
                    <a:lnTo>
                      <a:pt x="30" y="599"/>
                    </a:lnTo>
                    <a:lnTo>
                      <a:pt x="16" y="593"/>
                    </a:lnTo>
                    <a:lnTo>
                      <a:pt x="9" y="593"/>
                    </a:lnTo>
                    <a:lnTo>
                      <a:pt x="0" y="570"/>
                    </a:lnTo>
                    <a:lnTo>
                      <a:pt x="9" y="570"/>
                    </a:lnTo>
                    <a:lnTo>
                      <a:pt x="6" y="554"/>
                    </a:lnTo>
                    <a:lnTo>
                      <a:pt x="28" y="541"/>
                    </a:lnTo>
                    <a:lnTo>
                      <a:pt x="38" y="535"/>
                    </a:lnTo>
                    <a:lnTo>
                      <a:pt x="43" y="541"/>
                    </a:lnTo>
                    <a:lnTo>
                      <a:pt x="64" y="535"/>
                    </a:lnTo>
                    <a:lnTo>
                      <a:pt x="67" y="521"/>
                    </a:lnTo>
                    <a:lnTo>
                      <a:pt x="95" y="519"/>
                    </a:lnTo>
                    <a:lnTo>
                      <a:pt x="102" y="505"/>
                    </a:lnTo>
                    <a:lnTo>
                      <a:pt x="138" y="484"/>
                    </a:lnTo>
                    <a:lnTo>
                      <a:pt x="144" y="446"/>
                    </a:lnTo>
                    <a:lnTo>
                      <a:pt x="121" y="398"/>
                    </a:lnTo>
                    <a:lnTo>
                      <a:pt x="111" y="398"/>
                    </a:lnTo>
                    <a:lnTo>
                      <a:pt x="147" y="381"/>
                    </a:lnTo>
                    <a:lnTo>
                      <a:pt x="160" y="384"/>
                    </a:lnTo>
                    <a:lnTo>
                      <a:pt x="169" y="375"/>
                    </a:lnTo>
                    <a:lnTo>
                      <a:pt x="160" y="370"/>
                    </a:lnTo>
                    <a:lnTo>
                      <a:pt x="166" y="323"/>
                    </a:lnTo>
                    <a:lnTo>
                      <a:pt x="213" y="323"/>
                    </a:lnTo>
                    <a:lnTo>
                      <a:pt x="224" y="312"/>
                    </a:lnTo>
                    <a:lnTo>
                      <a:pt x="213" y="278"/>
                    </a:lnTo>
                    <a:lnTo>
                      <a:pt x="227" y="274"/>
                    </a:lnTo>
                    <a:lnTo>
                      <a:pt x="237" y="268"/>
                    </a:lnTo>
                    <a:lnTo>
                      <a:pt x="240" y="250"/>
                    </a:lnTo>
                    <a:lnTo>
                      <a:pt x="255" y="246"/>
                    </a:lnTo>
                    <a:lnTo>
                      <a:pt x="255" y="259"/>
                    </a:lnTo>
                    <a:lnTo>
                      <a:pt x="262" y="265"/>
                    </a:lnTo>
                    <a:lnTo>
                      <a:pt x="268" y="268"/>
                    </a:lnTo>
                    <a:lnTo>
                      <a:pt x="276" y="274"/>
                    </a:lnTo>
                    <a:lnTo>
                      <a:pt x="290" y="290"/>
                    </a:lnTo>
                    <a:lnTo>
                      <a:pt x="299" y="278"/>
                    </a:lnTo>
                    <a:lnTo>
                      <a:pt x="304" y="281"/>
                    </a:lnTo>
                    <a:lnTo>
                      <a:pt x="307" y="290"/>
                    </a:lnTo>
                    <a:lnTo>
                      <a:pt x="313" y="286"/>
                    </a:lnTo>
                    <a:lnTo>
                      <a:pt x="329" y="304"/>
                    </a:lnTo>
                    <a:lnTo>
                      <a:pt x="342" y="323"/>
                    </a:lnTo>
                    <a:lnTo>
                      <a:pt x="342" y="336"/>
                    </a:lnTo>
                    <a:lnTo>
                      <a:pt x="348" y="348"/>
                    </a:lnTo>
                    <a:lnTo>
                      <a:pt x="342" y="353"/>
                    </a:lnTo>
                    <a:lnTo>
                      <a:pt x="348" y="367"/>
                    </a:lnTo>
                    <a:lnTo>
                      <a:pt x="369" y="375"/>
                    </a:lnTo>
                    <a:lnTo>
                      <a:pt x="400" y="381"/>
                    </a:lnTo>
                    <a:lnTo>
                      <a:pt x="415" y="381"/>
                    </a:lnTo>
                    <a:lnTo>
                      <a:pt x="436" y="394"/>
                    </a:lnTo>
                    <a:lnTo>
                      <a:pt x="458" y="403"/>
                    </a:lnTo>
                    <a:lnTo>
                      <a:pt x="462" y="403"/>
                    </a:lnTo>
                    <a:lnTo>
                      <a:pt x="473" y="410"/>
                    </a:lnTo>
                    <a:lnTo>
                      <a:pt x="486" y="437"/>
                    </a:lnTo>
                    <a:lnTo>
                      <a:pt x="501" y="453"/>
                    </a:lnTo>
                    <a:lnTo>
                      <a:pt x="522" y="453"/>
                    </a:lnTo>
                    <a:lnTo>
                      <a:pt x="527" y="446"/>
                    </a:lnTo>
                    <a:lnTo>
                      <a:pt x="572" y="446"/>
                    </a:lnTo>
                    <a:lnTo>
                      <a:pt x="579" y="441"/>
                    </a:lnTo>
                    <a:lnTo>
                      <a:pt x="616" y="441"/>
                    </a:lnTo>
                    <a:lnTo>
                      <a:pt x="624" y="453"/>
                    </a:lnTo>
                    <a:lnTo>
                      <a:pt x="668" y="464"/>
                    </a:lnTo>
                    <a:lnTo>
                      <a:pt x="682" y="464"/>
                    </a:lnTo>
                    <a:lnTo>
                      <a:pt x="689" y="468"/>
                    </a:lnTo>
                    <a:lnTo>
                      <a:pt x="705" y="468"/>
                    </a:lnTo>
                    <a:lnTo>
                      <a:pt x="732" y="446"/>
                    </a:lnTo>
                    <a:lnTo>
                      <a:pt x="799" y="437"/>
                    </a:lnTo>
                    <a:lnTo>
                      <a:pt x="806" y="427"/>
                    </a:lnTo>
                    <a:lnTo>
                      <a:pt x="818" y="419"/>
                    </a:lnTo>
                    <a:lnTo>
                      <a:pt x="821" y="403"/>
                    </a:lnTo>
                    <a:lnTo>
                      <a:pt x="834" y="394"/>
                    </a:lnTo>
                    <a:lnTo>
                      <a:pt x="834" y="375"/>
                    </a:lnTo>
                    <a:lnTo>
                      <a:pt x="825" y="367"/>
                    </a:lnTo>
                    <a:lnTo>
                      <a:pt x="825" y="353"/>
                    </a:lnTo>
                    <a:lnTo>
                      <a:pt x="830" y="345"/>
                    </a:lnTo>
                    <a:lnTo>
                      <a:pt x="839" y="348"/>
                    </a:lnTo>
                    <a:lnTo>
                      <a:pt x="856" y="348"/>
                    </a:lnTo>
                    <a:lnTo>
                      <a:pt x="876" y="348"/>
                    </a:lnTo>
                    <a:lnTo>
                      <a:pt x="877" y="345"/>
                    </a:lnTo>
                    <a:lnTo>
                      <a:pt x="885" y="326"/>
                    </a:lnTo>
                    <a:lnTo>
                      <a:pt x="898" y="326"/>
                    </a:lnTo>
                    <a:lnTo>
                      <a:pt x="914" y="310"/>
                    </a:lnTo>
                    <a:lnTo>
                      <a:pt x="914" y="301"/>
                    </a:lnTo>
                    <a:lnTo>
                      <a:pt x="923" y="290"/>
                    </a:lnTo>
                    <a:lnTo>
                      <a:pt x="928" y="290"/>
                    </a:lnTo>
                    <a:lnTo>
                      <a:pt x="933" y="295"/>
                    </a:lnTo>
                    <a:lnTo>
                      <a:pt x="936" y="295"/>
                    </a:lnTo>
                    <a:lnTo>
                      <a:pt x="936" y="286"/>
                    </a:lnTo>
                    <a:lnTo>
                      <a:pt x="942" y="286"/>
                    </a:lnTo>
                    <a:lnTo>
                      <a:pt x="950" y="274"/>
                    </a:lnTo>
                    <a:lnTo>
                      <a:pt x="971" y="268"/>
                    </a:lnTo>
                    <a:lnTo>
                      <a:pt x="985" y="274"/>
                    </a:lnTo>
                    <a:lnTo>
                      <a:pt x="991" y="268"/>
                    </a:lnTo>
                    <a:lnTo>
                      <a:pt x="981" y="253"/>
                    </a:lnTo>
                    <a:lnTo>
                      <a:pt x="971" y="246"/>
                    </a:lnTo>
                    <a:lnTo>
                      <a:pt x="956" y="231"/>
                    </a:lnTo>
                    <a:lnTo>
                      <a:pt x="942" y="224"/>
                    </a:lnTo>
                    <a:lnTo>
                      <a:pt x="928" y="228"/>
                    </a:lnTo>
                    <a:lnTo>
                      <a:pt x="920" y="243"/>
                    </a:lnTo>
                    <a:lnTo>
                      <a:pt x="911" y="237"/>
                    </a:lnTo>
                    <a:lnTo>
                      <a:pt x="898" y="237"/>
                    </a:lnTo>
                    <a:lnTo>
                      <a:pt x="892" y="243"/>
                    </a:lnTo>
                    <a:lnTo>
                      <a:pt x="877" y="228"/>
                    </a:lnTo>
                    <a:lnTo>
                      <a:pt x="885" y="224"/>
                    </a:lnTo>
                    <a:lnTo>
                      <a:pt x="885" y="215"/>
                    </a:lnTo>
                    <a:lnTo>
                      <a:pt x="885" y="179"/>
                    </a:lnTo>
                    <a:lnTo>
                      <a:pt x="886" y="166"/>
                    </a:lnTo>
                    <a:lnTo>
                      <a:pt x="898" y="166"/>
                    </a:lnTo>
                    <a:lnTo>
                      <a:pt x="914" y="172"/>
                    </a:lnTo>
                    <a:lnTo>
                      <a:pt x="936" y="149"/>
                    </a:lnTo>
                    <a:lnTo>
                      <a:pt x="928" y="135"/>
                    </a:lnTo>
                    <a:lnTo>
                      <a:pt x="933" y="106"/>
                    </a:lnTo>
                    <a:lnTo>
                      <a:pt x="942" y="64"/>
                    </a:lnTo>
                    <a:lnTo>
                      <a:pt x="936" y="55"/>
                    </a:lnTo>
                    <a:lnTo>
                      <a:pt x="928" y="44"/>
                    </a:lnTo>
                    <a:lnTo>
                      <a:pt x="920" y="44"/>
                    </a:lnTo>
                    <a:lnTo>
                      <a:pt x="928" y="21"/>
                    </a:lnTo>
                    <a:lnTo>
                      <a:pt x="971" y="6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Freeform 150"/>
              <p:cNvSpPr>
                <a:spLocks noChangeAspect="1"/>
              </p:cNvSpPr>
              <p:nvPr/>
            </p:nvSpPr>
            <p:spPr bwMode="auto">
              <a:xfrm>
                <a:off x="6638925" y="4064000"/>
                <a:ext cx="52388" cy="49213"/>
              </a:xfrm>
              <a:custGeom>
                <a:avLst/>
                <a:gdLst>
                  <a:gd name="T0" fmla="*/ 2147483647 w 55"/>
                  <a:gd name="T1" fmla="*/ 2147483647 h 50"/>
                  <a:gd name="T2" fmla="*/ 2147483647 w 55"/>
                  <a:gd name="T3" fmla="*/ 2147483647 h 50"/>
                  <a:gd name="T4" fmla="*/ 2147483647 w 55"/>
                  <a:gd name="T5" fmla="*/ 2147483647 h 50"/>
                  <a:gd name="T6" fmla="*/ 0 w 55"/>
                  <a:gd name="T7" fmla="*/ 2147483647 h 50"/>
                  <a:gd name="T8" fmla="*/ 0 w 55"/>
                  <a:gd name="T9" fmla="*/ 2147483647 h 50"/>
                  <a:gd name="T10" fmla="*/ 2147483647 w 55"/>
                  <a:gd name="T11" fmla="*/ 2147483647 h 50"/>
                  <a:gd name="T12" fmla="*/ 2147483647 w 55"/>
                  <a:gd name="T13" fmla="*/ 2147483647 h 50"/>
                  <a:gd name="T14" fmla="*/ 2147483647 w 55"/>
                  <a:gd name="T15" fmla="*/ 2147483647 h 50"/>
                  <a:gd name="T16" fmla="*/ 2147483647 w 55"/>
                  <a:gd name="T17" fmla="*/ 2147483647 h 50"/>
                  <a:gd name="T18" fmla="*/ 2147483647 w 55"/>
                  <a:gd name="T19" fmla="*/ 2147483647 h 50"/>
                  <a:gd name="T20" fmla="*/ 2147483647 w 55"/>
                  <a:gd name="T21" fmla="*/ 2147483647 h 50"/>
                  <a:gd name="T22" fmla="*/ 2147483647 w 55"/>
                  <a:gd name="T23" fmla="*/ 0 h 50"/>
                  <a:gd name="T24" fmla="*/ 2147483647 w 55"/>
                  <a:gd name="T25" fmla="*/ 2147483647 h 50"/>
                  <a:gd name="T26" fmla="*/ 2147483647 w 55"/>
                  <a:gd name="T27" fmla="*/ 2147483647 h 50"/>
                  <a:gd name="T28" fmla="*/ 2147483647 w 55"/>
                  <a:gd name="T29" fmla="*/ 2147483647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50">
                    <a:moveTo>
                      <a:pt x="19" y="3"/>
                    </a:moveTo>
                    <a:lnTo>
                      <a:pt x="13" y="3"/>
                    </a:lnTo>
                    <a:lnTo>
                      <a:pt x="13" y="15"/>
                    </a:lnTo>
                    <a:lnTo>
                      <a:pt x="0" y="22"/>
                    </a:lnTo>
                    <a:lnTo>
                      <a:pt x="0" y="40"/>
                    </a:lnTo>
                    <a:lnTo>
                      <a:pt x="22" y="50"/>
                    </a:lnTo>
                    <a:lnTo>
                      <a:pt x="31" y="40"/>
                    </a:lnTo>
                    <a:lnTo>
                      <a:pt x="44" y="36"/>
                    </a:lnTo>
                    <a:lnTo>
                      <a:pt x="44" y="22"/>
                    </a:lnTo>
                    <a:lnTo>
                      <a:pt x="55" y="15"/>
                    </a:lnTo>
                    <a:lnTo>
                      <a:pt x="55" y="3"/>
                    </a:lnTo>
                    <a:lnTo>
                      <a:pt x="50" y="0"/>
                    </a:lnTo>
                    <a:lnTo>
                      <a:pt x="44" y="3"/>
                    </a:lnTo>
                    <a:lnTo>
                      <a:pt x="22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20" name="Freeform 151"/>
            <p:cNvSpPr>
              <a:spLocks noChangeAspect="1"/>
            </p:cNvSpPr>
            <p:nvPr/>
          </p:nvSpPr>
          <p:spPr bwMode="auto">
            <a:xfrm>
              <a:off x="6555556" y="4841577"/>
              <a:ext cx="7937" cy="7937"/>
            </a:xfrm>
            <a:custGeom>
              <a:avLst/>
              <a:gdLst>
                <a:gd name="T0" fmla="*/ 2147483647 w 9"/>
                <a:gd name="T1" fmla="*/ 2147483647 h 9"/>
                <a:gd name="T2" fmla="*/ 2147483647 w 9"/>
                <a:gd name="T3" fmla="*/ 2147483647 h 9"/>
                <a:gd name="T4" fmla="*/ 2147483647 w 9"/>
                <a:gd name="T5" fmla="*/ 2147483647 h 9"/>
                <a:gd name="T6" fmla="*/ 0 w 9"/>
                <a:gd name="T7" fmla="*/ 2147483647 h 9"/>
                <a:gd name="T8" fmla="*/ 0 w 9"/>
                <a:gd name="T9" fmla="*/ 0 h 9"/>
                <a:gd name="T10" fmla="*/ 2147483647 w 9"/>
                <a:gd name="T11" fmla="*/ 0 h 9"/>
                <a:gd name="T12" fmla="*/ 2147483647 w 9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5" y="3"/>
                  </a:moveTo>
                  <a:lnTo>
                    <a:pt x="9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1" name="Freeform 152"/>
            <p:cNvSpPr>
              <a:spLocks noChangeAspect="1"/>
            </p:cNvSpPr>
            <p:nvPr/>
          </p:nvSpPr>
          <p:spPr bwMode="auto">
            <a:xfrm>
              <a:off x="5853881" y="3544589"/>
              <a:ext cx="828675" cy="423863"/>
            </a:xfrm>
            <a:custGeom>
              <a:avLst/>
              <a:gdLst>
                <a:gd name="T0" fmla="*/ 2147483647 w 892"/>
                <a:gd name="T1" fmla="*/ 2147483647 h 457"/>
                <a:gd name="T2" fmla="*/ 2147483647 w 892"/>
                <a:gd name="T3" fmla="*/ 2147483647 h 457"/>
                <a:gd name="T4" fmla="*/ 2147483647 w 892"/>
                <a:gd name="T5" fmla="*/ 2147483647 h 457"/>
                <a:gd name="T6" fmla="*/ 2147483647 w 892"/>
                <a:gd name="T7" fmla="*/ 2147483647 h 457"/>
                <a:gd name="T8" fmla="*/ 2147483647 w 892"/>
                <a:gd name="T9" fmla="*/ 2147483647 h 457"/>
                <a:gd name="T10" fmla="*/ 2147483647 w 892"/>
                <a:gd name="T11" fmla="*/ 2147483647 h 457"/>
                <a:gd name="T12" fmla="*/ 2147483647 w 892"/>
                <a:gd name="T13" fmla="*/ 2147483647 h 457"/>
                <a:gd name="T14" fmla="*/ 2147483647 w 892"/>
                <a:gd name="T15" fmla="*/ 2147483647 h 457"/>
                <a:gd name="T16" fmla="*/ 2147483647 w 892"/>
                <a:gd name="T17" fmla="*/ 2147483647 h 457"/>
                <a:gd name="T18" fmla="*/ 2147483647 w 892"/>
                <a:gd name="T19" fmla="*/ 2147483647 h 457"/>
                <a:gd name="T20" fmla="*/ 2147483647 w 892"/>
                <a:gd name="T21" fmla="*/ 2147483647 h 457"/>
                <a:gd name="T22" fmla="*/ 2147483647 w 892"/>
                <a:gd name="T23" fmla="*/ 2147483647 h 457"/>
                <a:gd name="T24" fmla="*/ 2147483647 w 892"/>
                <a:gd name="T25" fmla="*/ 2147483647 h 457"/>
                <a:gd name="T26" fmla="*/ 2147483647 w 892"/>
                <a:gd name="T27" fmla="*/ 2147483647 h 457"/>
                <a:gd name="T28" fmla="*/ 2147483647 w 892"/>
                <a:gd name="T29" fmla="*/ 2147483647 h 457"/>
                <a:gd name="T30" fmla="*/ 2147483647 w 892"/>
                <a:gd name="T31" fmla="*/ 2147483647 h 457"/>
                <a:gd name="T32" fmla="*/ 2147483647 w 892"/>
                <a:gd name="T33" fmla="*/ 2147483647 h 457"/>
                <a:gd name="T34" fmla="*/ 2147483647 w 892"/>
                <a:gd name="T35" fmla="*/ 2147483647 h 457"/>
                <a:gd name="T36" fmla="*/ 2147483647 w 892"/>
                <a:gd name="T37" fmla="*/ 2147483647 h 457"/>
                <a:gd name="T38" fmla="*/ 2147483647 w 892"/>
                <a:gd name="T39" fmla="*/ 2147483647 h 457"/>
                <a:gd name="T40" fmla="*/ 2147483647 w 892"/>
                <a:gd name="T41" fmla="*/ 2147483647 h 457"/>
                <a:gd name="T42" fmla="*/ 2147483647 w 892"/>
                <a:gd name="T43" fmla="*/ 2147483647 h 457"/>
                <a:gd name="T44" fmla="*/ 2147483647 w 892"/>
                <a:gd name="T45" fmla="*/ 2147483647 h 457"/>
                <a:gd name="T46" fmla="*/ 2147483647 w 892"/>
                <a:gd name="T47" fmla="*/ 2147483647 h 457"/>
                <a:gd name="T48" fmla="*/ 2147483647 w 892"/>
                <a:gd name="T49" fmla="*/ 2147483647 h 457"/>
                <a:gd name="T50" fmla="*/ 2147483647 w 892"/>
                <a:gd name="T51" fmla="*/ 2147483647 h 457"/>
                <a:gd name="T52" fmla="*/ 2147483647 w 892"/>
                <a:gd name="T53" fmla="*/ 2147483647 h 457"/>
                <a:gd name="T54" fmla="*/ 2147483647 w 892"/>
                <a:gd name="T55" fmla="*/ 2147483647 h 457"/>
                <a:gd name="T56" fmla="*/ 2147483647 w 892"/>
                <a:gd name="T57" fmla="*/ 2147483647 h 457"/>
                <a:gd name="T58" fmla="*/ 2147483647 w 892"/>
                <a:gd name="T59" fmla="*/ 2147483647 h 457"/>
                <a:gd name="T60" fmla="*/ 2147483647 w 892"/>
                <a:gd name="T61" fmla="*/ 2147483647 h 457"/>
                <a:gd name="T62" fmla="*/ 2147483647 w 892"/>
                <a:gd name="T63" fmla="*/ 2147483647 h 457"/>
                <a:gd name="T64" fmla="*/ 2147483647 w 892"/>
                <a:gd name="T65" fmla="*/ 2147483647 h 457"/>
                <a:gd name="T66" fmla="*/ 2147483647 w 892"/>
                <a:gd name="T67" fmla="*/ 2147483647 h 457"/>
                <a:gd name="T68" fmla="*/ 2147483647 w 892"/>
                <a:gd name="T69" fmla="*/ 2147483647 h 457"/>
                <a:gd name="T70" fmla="*/ 2147483647 w 892"/>
                <a:gd name="T71" fmla="*/ 2147483647 h 457"/>
                <a:gd name="T72" fmla="*/ 2147483647 w 892"/>
                <a:gd name="T73" fmla="*/ 2147483647 h 457"/>
                <a:gd name="T74" fmla="*/ 2147483647 w 892"/>
                <a:gd name="T75" fmla="*/ 2147483647 h 457"/>
                <a:gd name="T76" fmla="*/ 2147483647 w 892"/>
                <a:gd name="T77" fmla="*/ 2147483647 h 457"/>
                <a:gd name="T78" fmla="*/ 2147483647 w 892"/>
                <a:gd name="T79" fmla="*/ 2147483647 h 457"/>
                <a:gd name="T80" fmla="*/ 2147483647 w 892"/>
                <a:gd name="T81" fmla="*/ 2147483647 h 457"/>
                <a:gd name="T82" fmla="*/ 2147483647 w 892"/>
                <a:gd name="T83" fmla="*/ 0 h 457"/>
                <a:gd name="T84" fmla="*/ 2147483647 w 892"/>
                <a:gd name="T85" fmla="*/ 2147483647 h 457"/>
                <a:gd name="T86" fmla="*/ 2147483647 w 892"/>
                <a:gd name="T87" fmla="*/ 2147483647 h 457"/>
                <a:gd name="T88" fmla="*/ 2147483647 w 892"/>
                <a:gd name="T89" fmla="*/ 2147483647 h 4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2" h="457">
                  <a:moveTo>
                    <a:pt x="892" y="166"/>
                  </a:moveTo>
                  <a:lnTo>
                    <a:pt x="888" y="183"/>
                  </a:lnTo>
                  <a:lnTo>
                    <a:pt x="877" y="187"/>
                  </a:lnTo>
                  <a:lnTo>
                    <a:pt x="865" y="194"/>
                  </a:lnTo>
                  <a:lnTo>
                    <a:pt x="874" y="227"/>
                  </a:lnTo>
                  <a:lnTo>
                    <a:pt x="865" y="237"/>
                  </a:lnTo>
                  <a:lnTo>
                    <a:pt x="818" y="237"/>
                  </a:lnTo>
                  <a:lnTo>
                    <a:pt x="810" y="285"/>
                  </a:lnTo>
                  <a:lnTo>
                    <a:pt x="819" y="289"/>
                  </a:lnTo>
                  <a:lnTo>
                    <a:pt x="810" y="300"/>
                  </a:lnTo>
                  <a:lnTo>
                    <a:pt x="797" y="295"/>
                  </a:lnTo>
                  <a:lnTo>
                    <a:pt x="762" y="311"/>
                  </a:lnTo>
                  <a:lnTo>
                    <a:pt x="772" y="311"/>
                  </a:lnTo>
                  <a:lnTo>
                    <a:pt x="794" y="362"/>
                  </a:lnTo>
                  <a:lnTo>
                    <a:pt x="790" y="400"/>
                  </a:lnTo>
                  <a:lnTo>
                    <a:pt x="772" y="397"/>
                  </a:lnTo>
                  <a:lnTo>
                    <a:pt x="772" y="390"/>
                  </a:lnTo>
                  <a:lnTo>
                    <a:pt x="673" y="378"/>
                  </a:lnTo>
                  <a:lnTo>
                    <a:pt x="673" y="369"/>
                  </a:lnTo>
                  <a:lnTo>
                    <a:pt x="643" y="368"/>
                  </a:lnTo>
                  <a:lnTo>
                    <a:pt x="579" y="400"/>
                  </a:lnTo>
                  <a:lnTo>
                    <a:pt x="548" y="426"/>
                  </a:lnTo>
                  <a:lnTo>
                    <a:pt x="529" y="426"/>
                  </a:lnTo>
                  <a:lnTo>
                    <a:pt x="526" y="437"/>
                  </a:lnTo>
                  <a:lnTo>
                    <a:pt x="516" y="457"/>
                  </a:lnTo>
                  <a:lnTo>
                    <a:pt x="498" y="442"/>
                  </a:lnTo>
                  <a:lnTo>
                    <a:pt x="513" y="437"/>
                  </a:lnTo>
                  <a:lnTo>
                    <a:pt x="462" y="429"/>
                  </a:lnTo>
                  <a:lnTo>
                    <a:pt x="441" y="421"/>
                  </a:lnTo>
                  <a:lnTo>
                    <a:pt x="450" y="400"/>
                  </a:lnTo>
                  <a:lnTo>
                    <a:pt x="428" y="400"/>
                  </a:lnTo>
                  <a:lnTo>
                    <a:pt x="428" y="384"/>
                  </a:lnTo>
                  <a:lnTo>
                    <a:pt x="413" y="378"/>
                  </a:lnTo>
                  <a:lnTo>
                    <a:pt x="364" y="375"/>
                  </a:lnTo>
                  <a:lnTo>
                    <a:pt x="333" y="362"/>
                  </a:lnTo>
                  <a:lnTo>
                    <a:pt x="317" y="356"/>
                  </a:lnTo>
                  <a:lnTo>
                    <a:pt x="317" y="343"/>
                  </a:lnTo>
                  <a:lnTo>
                    <a:pt x="326" y="326"/>
                  </a:lnTo>
                  <a:lnTo>
                    <a:pt x="326" y="309"/>
                  </a:lnTo>
                  <a:lnTo>
                    <a:pt x="330" y="282"/>
                  </a:lnTo>
                  <a:lnTo>
                    <a:pt x="326" y="276"/>
                  </a:lnTo>
                  <a:lnTo>
                    <a:pt x="318" y="282"/>
                  </a:lnTo>
                  <a:lnTo>
                    <a:pt x="276" y="300"/>
                  </a:lnTo>
                  <a:lnTo>
                    <a:pt x="244" y="304"/>
                  </a:lnTo>
                  <a:lnTo>
                    <a:pt x="231" y="326"/>
                  </a:lnTo>
                  <a:lnTo>
                    <a:pt x="231" y="368"/>
                  </a:lnTo>
                  <a:lnTo>
                    <a:pt x="231" y="400"/>
                  </a:lnTo>
                  <a:lnTo>
                    <a:pt x="231" y="437"/>
                  </a:lnTo>
                  <a:lnTo>
                    <a:pt x="203" y="429"/>
                  </a:lnTo>
                  <a:lnTo>
                    <a:pt x="190" y="421"/>
                  </a:lnTo>
                  <a:lnTo>
                    <a:pt x="169" y="414"/>
                  </a:lnTo>
                  <a:lnTo>
                    <a:pt x="157" y="433"/>
                  </a:lnTo>
                  <a:lnTo>
                    <a:pt x="169" y="449"/>
                  </a:lnTo>
                  <a:lnTo>
                    <a:pt x="157" y="433"/>
                  </a:lnTo>
                  <a:lnTo>
                    <a:pt x="157" y="412"/>
                  </a:lnTo>
                  <a:lnTo>
                    <a:pt x="157" y="400"/>
                  </a:lnTo>
                  <a:lnTo>
                    <a:pt x="142" y="397"/>
                  </a:lnTo>
                  <a:lnTo>
                    <a:pt x="129" y="397"/>
                  </a:lnTo>
                  <a:lnTo>
                    <a:pt x="110" y="362"/>
                  </a:lnTo>
                  <a:lnTo>
                    <a:pt x="99" y="353"/>
                  </a:lnTo>
                  <a:lnTo>
                    <a:pt x="110" y="353"/>
                  </a:lnTo>
                  <a:lnTo>
                    <a:pt x="123" y="353"/>
                  </a:lnTo>
                  <a:lnTo>
                    <a:pt x="110" y="340"/>
                  </a:lnTo>
                  <a:lnTo>
                    <a:pt x="121" y="331"/>
                  </a:lnTo>
                  <a:lnTo>
                    <a:pt x="164" y="326"/>
                  </a:lnTo>
                  <a:lnTo>
                    <a:pt x="150" y="317"/>
                  </a:lnTo>
                  <a:lnTo>
                    <a:pt x="150" y="276"/>
                  </a:lnTo>
                  <a:lnTo>
                    <a:pt x="129" y="282"/>
                  </a:lnTo>
                  <a:lnTo>
                    <a:pt x="121" y="273"/>
                  </a:lnTo>
                  <a:lnTo>
                    <a:pt x="99" y="276"/>
                  </a:lnTo>
                  <a:lnTo>
                    <a:pt x="87" y="285"/>
                  </a:lnTo>
                  <a:lnTo>
                    <a:pt x="71" y="295"/>
                  </a:lnTo>
                  <a:lnTo>
                    <a:pt x="49" y="295"/>
                  </a:lnTo>
                  <a:lnTo>
                    <a:pt x="21" y="218"/>
                  </a:lnTo>
                  <a:lnTo>
                    <a:pt x="0" y="218"/>
                  </a:lnTo>
                  <a:lnTo>
                    <a:pt x="27" y="138"/>
                  </a:lnTo>
                  <a:lnTo>
                    <a:pt x="74" y="129"/>
                  </a:lnTo>
                  <a:lnTo>
                    <a:pt x="129" y="144"/>
                  </a:lnTo>
                  <a:lnTo>
                    <a:pt x="276" y="160"/>
                  </a:lnTo>
                  <a:lnTo>
                    <a:pt x="259" y="120"/>
                  </a:lnTo>
                  <a:lnTo>
                    <a:pt x="276" y="30"/>
                  </a:lnTo>
                  <a:lnTo>
                    <a:pt x="375" y="14"/>
                  </a:lnTo>
                  <a:lnTo>
                    <a:pt x="441" y="17"/>
                  </a:lnTo>
                  <a:lnTo>
                    <a:pt x="505" y="0"/>
                  </a:lnTo>
                  <a:lnTo>
                    <a:pt x="551" y="42"/>
                  </a:lnTo>
                  <a:lnTo>
                    <a:pt x="622" y="30"/>
                  </a:lnTo>
                  <a:lnTo>
                    <a:pt x="701" y="80"/>
                  </a:lnTo>
                  <a:lnTo>
                    <a:pt x="747" y="129"/>
                  </a:lnTo>
                  <a:lnTo>
                    <a:pt x="810" y="138"/>
                  </a:lnTo>
                  <a:lnTo>
                    <a:pt x="852" y="157"/>
                  </a:lnTo>
                  <a:lnTo>
                    <a:pt x="892" y="16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2" name="Freeform 157"/>
            <p:cNvSpPr>
              <a:spLocks noChangeAspect="1"/>
            </p:cNvSpPr>
            <p:nvPr/>
          </p:nvSpPr>
          <p:spPr bwMode="auto">
            <a:xfrm>
              <a:off x="5441131" y="4212133"/>
              <a:ext cx="263525" cy="238125"/>
            </a:xfrm>
            <a:custGeom>
              <a:avLst/>
              <a:gdLst>
                <a:gd name="T0" fmla="*/ 2147483647 w 285"/>
                <a:gd name="T1" fmla="*/ 2147483647 h 254"/>
                <a:gd name="T2" fmla="*/ 2147483647 w 285"/>
                <a:gd name="T3" fmla="*/ 2147483647 h 254"/>
                <a:gd name="T4" fmla="*/ 2147483647 w 285"/>
                <a:gd name="T5" fmla="*/ 2147483647 h 254"/>
                <a:gd name="T6" fmla="*/ 2147483647 w 285"/>
                <a:gd name="T7" fmla="*/ 2147483647 h 254"/>
                <a:gd name="T8" fmla="*/ 2147483647 w 285"/>
                <a:gd name="T9" fmla="*/ 2147483647 h 254"/>
                <a:gd name="T10" fmla="*/ 2147483647 w 285"/>
                <a:gd name="T11" fmla="*/ 2147483647 h 254"/>
                <a:gd name="T12" fmla="*/ 2147483647 w 285"/>
                <a:gd name="T13" fmla="*/ 2147483647 h 254"/>
                <a:gd name="T14" fmla="*/ 2147483647 w 285"/>
                <a:gd name="T15" fmla="*/ 2147483647 h 254"/>
                <a:gd name="T16" fmla="*/ 2147483647 w 285"/>
                <a:gd name="T17" fmla="*/ 2147483647 h 254"/>
                <a:gd name="T18" fmla="*/ 2147483647 w 285"/>
                <a:gd name="T19" fmla="*/ 2147483647 h 254"/>
                <a:gd name="T20" fmla="*/ 2147483647 w 285"/>
                <a:gd name="T21" fmla="*/ 2147483647 h 254"/>
                <a:gd name="T22" fmla="*/ 2147483647 w 285"/>
                <a:gd name="T23" fmla="*/ 2147483647 h 254"/>
                <a:gd name="T24" fmla="*/ 2147483647 w 285"/>
                <a:gd name="T25" fmla="*/ 2147483647 h 254"/>
                <a:gd name="T26" fmla="*/ 2147483647 w 285"/>
                <a:gd name="T27" fmla="*/ 2147483647 h 254"/>
                <a:gd name="T28" fmla="*/ 2147483647 w 285"/>
                <a:gd name="T29" fmla="*/ 2147483647 h 254"/>
                <a:gd name="T30" fmla="*/ 2147483647 w 285"/>
                <a:gd name="T31" fmla="*/ 0 h 254"/>
                <a:gd name="T32" fmla="*/ 2147483647 w 285"/>
                <a:gd name="T33" fmla="*/ 2147483647 h 254"/>
                <a:gd name="T34" fmla="*/ 2147483647 w 285"/>
                <a:gd name="T35" fmla="*/ 2147483647 h 254"/>
                <a:gd name="T36" fmla="*/ 2147483647 w 285"/>
                <a:gd name="T37" fmla="*/ 2147483647 h 254"/>
                <a:gd name="T38" fmla="*/ 2147483647 w 285"/>
                <a:gd name="T39" fmla="*/ 2147483647 h 254"/>
                <a:gd name="T40" fmla="*/ 2147483647 w 285"/>
                <a:gd name="T41" fmla="*/ 2147483647 h 254"/>
                <a:gd name="T42" fmla="*/ 2147483647 w 285"/>
                <a:gd name="T43" fmla="*/ 2147483647 h 254"/>
                <a:gd name="T44" fmla="*/ 2147483647 w 285"/>
                <a:gd name="T45" fmla="*/ 2147483647 h 254"/>
                <a:gd name="T46" fmla="*/ 2147483647 w 285"/>
                <a:gd name="T47" fmla="*/ 2147483647 h 254"/>
                <a:gd name="T48" fmla="*/ 2147483647 w 285"/>
                <a:gd name="T49" fmla="*/ 2147483647 h 254"/>
                <a:gd name="T50" fmla="*/ 2147483647 w 285"/>
                <a:gd name="T51" fmla="*/ 2147483647 h 254"/>
                <a:gd name="T52" fmla="*/ 2147483647 w 285"/>
                <a:gd name="T53" fmla="*/ 2147483647 h 254"/>
                <a:gd name="T54" fmla="*/ 2147483647 w 285"/>
                <a:gd name="T55" fmla="*/ 2147483647 h 254"/>
                <a:gd name="T56" fmla="*/ 2147483647 w 285"/>
                <a:gd name="T57" fmla="*/ 2147483647 h 254"/>
                <a:gd name="T58" fmla="*/ 2147483647 w 285"/>
                <a:gd name="T59" fmla="*/ 2147483647 h 254"/>
                <a:gd name="T60" fmla="*/ 2147483647 w 285"/>
                <a:gd name="T61" fmla="*/ 2147483647 h 254"/>
                <a:gd name="T62" fmla="*/ 2147483647 w 285"/>
                <a:gd name="T63" fmla="*/ 2147483647 h 254"/>
                <a:gd name="T64" fmla="*/ 2147483647 w 285"/>
                <a:gd name="T65" fmla="*/ 2147483647 h 254"/>
                <a:gd name="T66" fmla="*/ 2147483647 w 285"/>
                <a:gd name="T67" fmla="*/ 2147483647 h 254"/>
                <a:gd name="T68" fmla="*/ 2147483647 w 285"/>
                <a:gd name="T69" fmla="*/ 2147483647 h 254"/>
                <a:gd name="T70" fmla="*/ 2147483647 w 285"/>
                <a:gd name="T71" fmla="*/ 2147483647 h 254"/>
                <a:gd name="T72" fmla="*/ 2147483647 w 285"/>
                <a:gd name="T73" fmla="*/ 2147483647 h 254"/>
                <a:gd name="T74" fmla="*/ 2147483647 w 285"/>
                <a:gd name="T75" fmla="*/ 2147483647 h 254"/>
                <a:gd name="T76" fmla="*/ 2147483647 w 285"/>
                <a:gd name="T77" fmla="*/ 2147483647 h 254"/>
                <a:gd name="T78" fmla="*/ 2147483647 w 285"/>
                <a:gd name="T79" fmla="*/ 2147483647 h 254"/>
                <a:gd name="T80" fmla="*/ 2147483647 w 285"/>
                <a:gd name="T81" fmla="*/ 2147483647 h 254"/>
                <a:gd name="T82" fmla="*/ 2147483647 w 285"/>
                <a:gd name="T83" fmla="*/ 2147483647 h 254"/>
                <a:gd name="T84" fmla="*/ 2147483647 w 285"/>
                <a:gd name="T85" fmla="*/ 2147483647 h 254"/>
                <a:gd name="T86" fmla="*/ 2147483647 w 285"/>
                <a:gd name="T87" fmla="*/ 2147483647 h 254"/>
                <a:gd name="T88" fmla="*/ 2147483647 w 285"/>
                <a:gd name="T89" fmla="*/ 2147483647 h 254"/>
                <a:gd name="T90" fmla="*/ 0 w 285"/>
                <a:gd name="T91" fmla="*/ 2147483647 h 254"/>
                <a:gd name="T92" fmla="*/ 2147483647 w 285"/>
                <a:gd name="T93" fmla="*/ 2147483647 h 254"/>
                <a:gd name="T94" fmla="*/ 0 w 285"/>
                <a:gd name="T95" fmla="*/ 2147483647 h 254"/>
                <a:gd name="T96" fmla="*/ 2147483647 w 285"/>
                <a:gd name="T97" fmla="*/ 2147483647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5" h="254">
                  <a:moveTo>
                    <a:pt x="5" y="8"/>
                  </a:moveTo>
                  <a:lnTo>
                    <a:pt x="17" y="8"/>
                  </a:lnTo>
                  <a:lnTo>
                    <a:pt x="36" y="8"/>
                  </a:lnTo>
                  <a:lnTo>
                    <a:pt x="94" y="22"/>
                  </a:lnTo>
                  <a:lnTo>
                    <a:pt x="125" y="19"/>
                  </a:lnTo>
                  <a:lnTo>
                    <a:pt x="125" y="8"/>
                  </a:lnTo>
                  <a:lnTo>
                    <a:pt x="132" y="13"/>
                  </a:lnTo>
                  <a:lnTo>
                    <a:pt x="138" y="8"/>
                  </a:lnTo>
                  <a:lnTo>
                    <a:pt x="157" y="13"/>
                  </a:lnTo>
                  <a:lnTo>
                    <a:pt x="165" y="22"/>
                  </a:lnTo>
                  <a:lnTo>
                    <a:pt x="165" y="13"/>
                  </a:lnTo>
                  <a:lnTo>
                    <a:pt x="169" y="13"/>
                  </a:lnTo>
                  <a:lnTo>
                    <a:pt x="174" y="19"/>
                  </a:lnTo>
                  <a:lnTo>
                    <a:pt x="191" y="19"/>
                  </a:lnTo>
                  <a:lnTo>
                    <a:pt x="215" y="13"/>
                  </a:lnTo>
                  <a:lnTo>
                    <a:pt x="218" y="0"/>
                  </a:lnTo>
                  <a:lnTo>
                    <a:pt x="223" y="8"/>
                  </a:lnTo>
                  <a:lnTo>
                    <a:pt x="218" y="19"/>
                  </a:lnTo>
                  <a:lnTo>
                    <a:pt x="227" y="29"/>
                  </a:lnTo>
                  <a:lnTo>
                    <a:pt x="231" y="44"/>
                  </a:lnTo>
                  <a:lnTo>
                    <a:pt x="231" y="63"/>
                  </a:lnTo>
                  <a:lnTo>
                    <a:pt x="227" y="63"/>
                  </a:lnTo>
                  <a:lnTo>
                    <a:pt x="227" y="72"/>
                  </a:lnTo>
                  <a:lnTo>
                    <a:pt x="223" y="94"/>
                  </a:lnTo>
                  <a:lnTo>
                    <a:pt x="218" y="102"/>
                  </a:lnTo>
                  <a:lnTo>
                    <a:pt x="196" y="86"/>
                  </a:lnTo>
                  <a:lnTo>
                    <a:pt x="191" y="72"/>
                  </a:lnTo>
                  <a:lnTo>
                    <a:pt x="187" y="66"/>
                  </a:lnTo>
                  <a:lnTo>
                    <a:pt x="180" y="56"/>
                  </a:lnTo>
                  <a:lnTo>
                    <a:pt x="174" y="56"/>
                  </a:lnTo>
                  <a:lnTo>
                    <a:pt x="174" y="57"/>
                  </a:lnTo>
                  <a:lnTo>
                    <a:pt x="180" y="66"/>
                  </a:lnTo>
                  <a:lnTo>
                    <a:pt x="202" y="99"/>
                  </a:lnTo>
                  <a:lnTo>
                    <a:pt x="202" y="108"/>
                  </a:lnTo>
                  <a:lnTo>
                    <a:pt x="215" y="130"/>
                  </a:lnTo>
                  <a:lnTo>
                    <a:pt x="227" y="151"/>
                  </a:lnTo>
                  <a:lnTo>
                    <a:pt x="255" y="201"/>
                  </a:lnTo>
                  <a:lnTo>
                    <a:pt x="260" y="207"/>
                  </a:lnTo>
                  <a:lnTo>
                    <a:pt x="255" y="207"/>
                  </a:lnTo>
                  <a:lnTo>
                    <a:pt x="263" y="232"/>
                  </a:lnTo>
                  <a:lnTo>
                    <a:pt x="274" y="237"/>
                  </a:lnTo>
                  <a:lnTo>
                    <a:pt x="277" y="246"/>
                  </a:lnTo>
                  <a:lnTo>
                    <a:pt x="285" y="254"/>
                  </a:lnTo>
                  <a:lnTo>
                    <a:pt x="14" y="252"/>
                  </a:lnTo>
                  <a:lnTo>
                    <a:pt x="5" y="66"/>
                  </a:lnTo>
                  <a:lnTo>
                    <a:pt x="0" y="44"/>
                  </a:lnTo>
                  <a:lnTo>
                    <a:pt x="5" y="29"/>
                  </a:lnTo>
                  <a:lnTo>
                    <a:pt x="0" y="1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3" name="Freeform 158"/>
            <p:cNvSpPr>
              <a:spLocks noChangeAspect="1"/>
            </p:cNvSpPr>
            <p:nvPr/>
          </p:nvSpPr>
          <p:spPr bwMode="auto">
            <a:xfrm>
              <a:off x="4720406" y="4084339"/>
              <a:ext cx="452437" cy="430213"/>
            </a:xfrm>
            <a:custGeom>
              <a:avLst/>
              <a:gdLst>
                <a:gd name="T0" fmla="*/ 2147483647 w 488"/>
                <a:gd name="T1" fmla="*/ 2147483647 h 464"/>
                <a:gd name="T2" fmla="*/ 2147483647 w 488"/>
                <a:gd name="T3" fmla="*/ 2147483647 h 464"/>
                <a:gd name="T4" fmla="*/ 2147483647 w 488"/>
                <a:gd name="T5" fmla="*/ 2147483647 h 464"/>
                <a:gd name="T6" fmla="*/ 2147483647 w 488"/>
                <a:gd name="T7" fmla="*/ 2147483647 h 464"/>
                <a:gd name="T8" fmla="*/ 2147483647 w 488"/>
                <a:gd name="T9" fmla="*/ 2147483647 h 464"/>
                <a:gd name="T10" fmla="*/ 2147483647 w 488"/>
                <a:gd name="T11" fmla="*/ 2147483647 h 464"/>
                <a:gd name="T12" fmla="*/ 2147483647 w 488"/>
                <a:gd name="T13" fmla="*/ 2147483647 h 464"/>
                <a:gd name="T14" fmla="*/ 2147483647 w 488"/>
                <a:gd name="T15" fmla="*/ 0 h 464"/>
                <a:gd name="T16" fmla="*/ 2147483647 w 488"/>
                <a:gd name="T17" fmla="*/ 2147483647 h 464"/>
                <a:gd name="T18" fmla="*/ 2147483647 w 488"/>
                <a:gd name="T19" fmla="*/ 2147483647 h 464"/>
                <a:gd name="T20" fmla="*/ 2147483647 w 488"/>
                <a:gd name="T21" fmla="*/ 2147483647 h 464"/>
                <a:gd name="T22" fmla="*/ 2147483647 w 488"/>
                <a:gd name="T23" fmla="*/ 2147483647 h 464"/>
                <a:gd name="T24" fmla="*/ 2147483647 w 488"/>
                <a:gd name="T25" fmla="*/ 2147483647 h 464"/>
                <a:gd name="T26" fmla="*/ 2147483647 w 488"/>
                <a:gd name="T27" fmla="*/ 2147483647 h 464"/>
                <a:gd name="T28" fmla="*/ 2147483647 w 488"/>
                <a:gd name="T29" fmla="*/ 2147483647 h 464"/>
                <a:gd name="T30" fmla="*/ 2147483647 w 488"/>
                <a:gd name="T31" fmla="*/ 2147483647 h 464"/>
                <a:gd name="T32" fmla="*/ 2147483647 w 488"/>
                <a:gd name="T33" fmla="*/ 2147483647 h 464"/>
                <a:gd name="T34" fmla="*/ 2147483647 w 488"/>
                <a:gd name="T35" fmla="*/ 2147483647 h 464"/>
                <a:gd name="T36" fmla="*/ 2147483647 w 488"/>
                <a:gd name="T37" fmla="*/ 2147483647 h 464"/>
                <a:gd name="T38" fmla="*/ 2147483647 w 488"/>
                <a:gd name="T39" fmla="*/ 2147483647 h 464"/>
                <a:gd name="T40" fmla="*/ 2147483647 w 488"/>
                <a:gd name="T41" fmla="*/ 2147483647 h 464"/>
                <a:gd name="T42" fmla="*/ 2147483647 w 488"/>
                <a:gd name="T43" fmla="*/ 2147483647 h 464"/>
                <a:gd name="T44" fmla="*/ 2147483647 w 488"/>
                <a:gd name="T45" fmla="*/ 2147483647 h 464"/>
                <a:gd name="T46" fmla="*/ 2147483647 w 488"/>
                <a:gd name="T47" fmla="*/ 2147483647 h 464"/>
                <a:gd name="T48" fmla="*/ 2147483647 w 488"/>
                <a:gd name="T49" fmla="*/ 2147483647 h 464"/>
                <a:gd name="T50" fmla="*/ 2147483647 w 488"/>
                <a:gd name="T51" fmla="*/ 2147483647 h 464"/>
                <a:gd name="T52" fmla="*/ 2147483647 w 488"/>
                <a:gd name="T53" fmla="*/ 2147483647 h 464"/>
                <a:gd name="T54" fmla="*/ 2147483647 w 488"/>
                <a:gd name="T55" fmla="*/ 2147483647 h 464"/>
                <a:gd name="T56" fmla="*/ 0 w 488"/>
                <a:gd name="T57" fmla="*/ 2147483647 h 464"/>
                <a:gd name="T58" fmla="*/ 2147483647 w 488"/>
                <a:gd name="T59" fmla="*/ 2147483647 h 464"/>
                <a:gd name="T60" fmla="*/ 2147483647 w 488"/>
                <a:gd name="T61" fmla="*/ 2147483647 h 464"/>
                <a:gd name="T62" fmla="*/ 2147483647 w 488"/>
                <a:gd name="T63" fmla="*/ 2147483647 h 464"/>
                <a:gd name="T64" fmla="*/ 2147483647 w 488"/>
                <a:gd name="T65" fmla="*/ 2147483647 h 464"/>
                <a:gd name="T66" fmla="*/ 2147483647 w 488"/>
                <a:gd name="T67" fmla="*/ 2147483647 h 464"/>
                <a:gd name="T68" fmla="*/ 2147483647 w 488"/>
                <a:gd name="T69" fmla="*/ 2147483647 h 464"/>
                <a:gd name="T70" fmla="*/ 2147483647 w 488"/>
                <a:gd name="T71" fmla="*/ 2147483647 h 464"/>
                <a:gd name="T72" fmla="*/ 2147483647 w 488"/>
                <a:gd name="T73" fmla="*/ 2147483647 h 464"/>
                <a:gd name="T74" fmla="*/ 2147483647 w 488"/>
                <a:gd name="T75" fmla="*/ 2147483647 h 464"/>
                <a:gd name="T76" fmla="*/ 2147483647 w 488"/>
                <a:gd name="T77" fmla="*/ 2147483647 h 4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8" h="464">
                  <a:moveTo>
                    <a:pt x="153" y="52"/>
                  </a:moveTo>
                  <a:lnTo>
                    <a:pt x="162" y="52"/>
                  </a:lnTo>
                  <a:lnTo>
                    <a:pt x="169" y="45"/>
                  </a:lnTo>
                  <a:lnTo>
                    <a:pt x="184" y="42"/>
                  </a:lnTo>
                  <a:lnTo>
                    <a:pt x="191" y="34"/>
                  </a:lnTo>
                  <a:lnTo>
                    <a:pt x="200" y="30"/>
                  </a:lnTo>
                  <a:lnTo>
                    <a:pt x="212" y="22"/>
                  </a:lnTo>
                  <a:lnTo>
                    <a:pt x="240" y="14"/>
                  </a:lnTo>
                  <a:lnTo>
                    <a:pt x="264" y="14"/>
                  </a:lnTo>
                  <a:lnTo>
                    <a:pt x="277" y="8"/>
                  </a:lnTo>
                  <a:lnTo>
                    <a:pt x="286" y="6"/>
                  </a:lnTo>
                  <a:lnTo>
                    <a:pt x="306" y="6"/>
                  </a:lnTo>
                  <a:lnTo>
                    <a:pt x="319" y="14"/>
                  </a:lnTo>
                  <a:lnTo>
                    <a:pt x="328" y="14"/>
                  </a:lnTo>
                  <a:lnTo>
                    <a:pt x="337" y="8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63" y="6"/>
                  </a:lnTo>
                  <a:lnTo>
                    <a:pt x="366" y="0"/>
                  </a:lnTo>
                  <a:lnTo>
                    <a:pt x="386" y="8"/>
                  </a:lnTo>
                  <a:lnTo>
                    <a:pt x="402" y="6"/>
                  </a:lnTo>
                  <a:lnTo>
                    <a:pt x="402" y="8"/>
                  </a:lnTo>
                  <a:lnTo>
                    <a:pt x="394" y="14"/>
                  </a:lnTo>
                  <a:lnTo>
                    <a:pt x="394" y="19"/>
                  </a:lnTo>
                  <a:lnTo>
                    <a:pt x="394" y="34"/>
                  </a:lnTo>
                  <a:lnTo>
                    <a:pt x="394" y="58"/>
                  </a:lnTo>
                  <a:lnTo>
                    <a:pt x="378" y="80"/>
                  </a:lnTo>
                  <a:lnTo>
                    <a:pt x="386" y="100"/>
                  </a:lnTo>
                  <a:lnTo>
                    <a:pt x="394" y="102"/>
                  </a:lnTo>
                  <a:lnTo>
                    <a:pt x="399" y="122"/>
                  </a:lnTo>
                  <a:lnTo>
                    <a:pt x="415" y="129"/>
                  </a:lnTo>
                  <a:lnTo>
                    <a:pt x="424" y="180"/>
                  </a:lnTo>
                  <a:lnTo>
                    <a:pt x="430" y="211"/>
                  </a:lnTo>
                  <a:lnTo>
                    <a:pt x="434" y="242"/>
                  </a:lnTo>
                  <a:lnTo>
                    <a:pt x="430" y="254"/>
                  </a:lnTo>
                  <a:lnTo>
                    <a:pt x="434" y="276"/>
                  </a:lnTo>
                  <a:lnTo>
                    <a:pt x="424" y="288"/>
                  </a:lnTo>
                  <a:lnTo>
                    <a:pt x="437" y="308"/>
                  </a:lnTo>
                  <a:lnTo>
                    <a:pt x="437" y="317"/>
                  </a:lnTo>
                  <a:lnTo>
                    <a:pt x="446" y="331"/>
                  </a:lnTo>
                  <a:lnTo>
                    <a:pt x="457" y="326"/>
                  </a:lnTo>
                  <a:lnTo>
                    <a:pt x="473" y="335"/>
                  </a:lnTo>
                  <a:lnTo>
                    <a:pt x="488" y="353"/>
                  </a:lnTo>
                  <a:lnTo>
                    <a:pt x="466" y="366"/>
                  </a:lnTo>
                  <a:lnTo>
                    <a:pt x="380" y="414"/>
                  </a:lnTo>
                  <a:lnTo>
                    <a:pt x="344" y="448"/>
                  </a:lnTo>
                  <a:lnTo>
                    <a:pt x="306" y="461"/>
                  </a:lnTo>
                  <a:lnTo>
                    <a:pt x="285" y="464"/>
                  </a:lnTo>
                  <a:lnTo>
                    <a:pt x="277" y="461"/>
                  </a:lnTo>
                  <a:lnTo>
                    <a:pt x="285" y="449"/>
                  </a:lnTo>
                  <a:lnTo>
                    <a:pt x="277" y="442"/>
                  </a:lnTo>
                  <a:lnTo>
                    <a:pt x="270" y="436"/>
                  </a:lnTo>
                  <a:lnTo>
                    <a:pt x="258" y="433"/>
                  </a:lnTo>
                  <a:lnTo>
                    <a:pt x="246" y="429"/>
                  </a:lnTo>
                  <a:lnTo>
                    <a:pt x="233" y="420"/>
                  </a:lnTo>
                  <a:lnTo>
                    <a:pt x="233" y="414"/>
                  </a:lnTo>
                  <a:lnTo>
                    <a:pt x="89" y="311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9" y="211"/>
                  </a:lnTo>
                  <a:lnTo>
                    <a:pt x="31" y="196"/>
                  </a:lnTo>
                  <a:lnTo>
                    <a:pt x="45" y="196"/>
                  </a:lnTo>
                  <a:lnTo>
                    <a:pt x="54" y="193"/>
                  </a:lnTo>
                  <a:lnTo>
                    <a:pt x="63" y="196"/>
                  </a:lnTo>
                  <a:lnTo>
                    <a:pt x="82" y="193"/>
                  </a:lnTo>
                  <a:lnTo>
                    <a:pt x="110" y="168"/>
                  </a:lnTo>
                  <a:lnTo>
                    <a:pt x="117" y="160"/>
                  </a:lnTo>
                  <a:lnTo>
                    <a:pt x="117" y="151"/>
                  </a:lnTo>
                  <a:lnTo>
                    <a:pt x="117" y="147"/>
                  </a:lnTo>
                  <a:lnTo>
                    <a:pt x="134" y="144"/>
                  </a:lnTo>
                  <a:lnTo>
                    <a:pt x="134" y="135"/>
                  </a:lnTo>
                  <a:lnTo>
                    <a:pt x="175" y="129"/>
                  </a:lnTo>
                  <a:lnTo>
                    <a:pt x="175" y="125"/>
                  </a:lnTo>
                  <a:lnTo>
                    <a:pt x="175" y="116"/>
                  </a:lnTo>
                  <a:lnTo>
                    <a:pt x="169" y="108"/>
                  </a:lnTo>
                  <a:lnTo>
                    <a:pt x="166" y="89"/>
                  </a:lnTo>
                  <a:lnTo>
                    <a:pt x="166" y="77"/>
                  </a:lnTo>
                  <a:lnTo>
                    <a:pt x="162" y="62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4" name="Freeform 159"/>
            <p:cNvSpPr>
              <a:spLocks noChangeAspect="1"/>
            </p:cNvSpPr>
            <p:nvPr/>
          </p:nvSpPr>
          <p:spPr bwMode="auto">
            <a:xfrm>
              <a:off x="5160143" y="5070177"/>
              <a:ext cx="276225" cy="271462"/>
            </a:xfrm>
            <a:custGeom>
              <a:avLst/>
              <a:gdLst>
                <a:gd name="T0" fmla="*/ 2147483647 w 296"/>
                <a:gd name="T1" fmla="*/ 0 h 292"/>
                <a:gd name="T2" fmla="*/ 2147483647 w 296"/>
                <a:gd name="T3" fmla="*/ 0 h 292"/>
                <a:gd name="T4" fmla="*/ 2147483647 w 296"/>
                <a:gd name="T5" fmla="*/ 0 h 292"/>
                <a:gd name="T6" fmla="*/ 2147483647 w 296"/>
                <a:gd name="T7" fmla="*/ 2147483647 h 292"/>
                <a:gd name="T8" fmla="*/ 2147483647 w 296"/>
                <a:gd name="T9" fmla="*/ 2147483647 h 292"/>
                <a:gd name="T10" fmla="*/ 2147483647 w 296"/>
                <a:gd name="T11" fmla="*/ 2147483647 h 292"/>
                <a:gd name="T12" fmla="*/ 2147483647 w 296"/>
                <a:gd name="T13" fmla="*/ 2147483647 h 292"/>
                <a:gd name="T14" fmla="*/ 2147483647 w 296"/>
                <a:gd name="T15" fmla="*/ 2147483647 h 292"/>
                <a:gd name="T16" fmla="*/ 2147483647 w 296"/>
                <a:gd name="T17" fmla="*/ 2147483647 h 292"/>
                <a:gd name="T18" fmla="*/ 2147483647 w 296"/>
                <a:gd name="T19" fmla="*/ 2147483647 h 292"/>
                <a:gd name="T20" fmla="*/ 2147483647 w 296"/>
                <a:gd name="T21" fmla="*/ 2147483647 h 292"/>
                <a:gd name="T22" fmla="*/ 2147483647 w 296"/>
                <a:gd name="T23" fmla="*/ 2147483647 h 292"/>
                <a:gd name="T24" fmla="*/ 2147483647 w 296"/>
                <a:gd name="T25" fmla="*/ 2147483647 h 292"/>
                <a:gd name="T26" fmla="*/ 2147483647 w 296"/>
                <a:gd name="T27" fmla="*/ 2147483647 h 292"/>
                <a:gd name="T28" fmla="*/ 2147483647 w 296"/>
                <a:gd name="T29" fmla="*/ 2147483647 h 292"/>
                <a:gd name="T30" fmla="*/ 2147483647 w 296"/>
                <a:gd name="T31" fmla="*/ 2147483647 h 292"/>
                <a:gd name="T32" fmla="*/ 2147483647 w 296"/>
                <a:gd name="T33" fmla="*/ 2147483647 h 292"/>
                <a:gd name="T34" fmla="*/ 2147483647 w 296"/>
                <a:gd name="T35" fmla="*/ 2147483647 h 292"/>
                <a:gd name="T36" fmla="*/ 2147483647 w 296"/>
                <a:gd name="T37" fmla="*/ 2147483647 h 292"/>
                <a:gd name="T38" fmla="*/ 2147483647 w 296"/>
                <a:gd name="T39" fmla="*/ 2147483647 h 292"/>
                <a:gd name="T40" fmla="*/ 2147483647 w 296"/>
                <a:gd name="T41" fmla="*/ 2147483647 h 292"/>
                <a:gd name="T42" fmla="*/ 2147483647 w 296"/>
                <a:gd name="T43" fmla="*/ 2147483647 h 292"/>
                <a:gd name="T44" fmla="*/ 2147483647 w 296"/>
                <a:gd name="T45" fmla="*/ 2147483647 h 292"/>
                <a:gd name="T46" fmla="*/ 2147483647 w 296"/>
                <a:gd name="T47" fmla="*/ 2147483647 h 292"/>
                <a:gd name="T48" fmla="*/ 2147483647 w 296"/>
                <a:gd name="T49" fmla="*/ 2147483647 h 292"/>
                <a:gd name="T50" fmla="*/ 2147483647 w 296"/>
                <a:gd name="T51" fmla="*/ 2147483647 h 292"/>
                <a:gd name="T52" fmla="*/ 2147483647 w 296"/>
                <a:gd name="T53" fmla="*/ 2147483647 h 292"/>
                <a:gd name="T54" fmla="*/ 2147483647 w 296"/>
                <a:gd name="T55" fmla="*/ 2147483647 h 292"/>
                <a:gd name="T56" fmla="*/ 2147483647 w 296"/>
                <a:gd name="T57" fmla="*/ 2147483647 h 292"/>
                <a:gd name="T58" fmla="*/ 2147483647 w 296"/>
                <a:gd name="T59" fmla="*/ 2147483647 h 292"/>
                <a:gd name="T60" fmla="*/ 2147483647 w 296"/>
                <a:gd name="T61" fmla="*/ 2147483647 h 292"/>
                <a:gd name="T62" fmla="*/ 2147483647 w 296"/>
                <a:gd name="T63" fmla="*/ 2147483647 h 292"/>
                <a:gd name="T64" fmla="*/ 2147483647 w 296"/>
                <a:gd name="T65" fmla="*/ 2147483647 h 292"/>
                <a:gd name="T66" fmla="*/ 2147483647 w 296"/>
                <a:gd name="T67" fmla="*/ 2147483647 h 292"/>
                <a:gd name="T68" fmla="*/ 2147483647 w 296"/>
                <a:gd name="T69" fmla="*/ 2147483647 h 292"/>
                <a:gd name="T70" fmla="*/ 2147483647 w 296"/>
                <a:gd name="T71" fmla="*/ 2147483647 h 292"/>
                <a:gd name="T72" fmla="*/ 2147483647 w 296"/>
                <a:gd name="T73" fmla="*/ 2147483647 h 2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6" h="292">
                  <a:moveTo>
                    <a:pt x="37" y="0"/>
                  </a:moveTo>
                  <a:lnTo>
                    <a:pt x="44" y="0"/>
                  </a:lnTo>
                  <a:lnTo>
                    <a:pt x="53" y="3"/>
                  </a:lnTo>
                  <a:lnTo>
                    <a:pt x="65" y="0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25" y="10"/>
                  </a:lnTo>
                  <a:lnTo>
                    <a:pt x="125" y="15"/>
                  </a:lnTo>
                  <a:lnTo>
                    <a:pt x="130" y="24"/>
                  </a:lnTo>
                  <a:lnTo>
                    <a:pt x="130" y="30"/>
                  </a:lnTo>
                  <a:lnTo>
                    <a:pt x="145" y="50"/>
                  </a:lnTo>
                  <a:lnTo>
                    <a:pt x="167" y="50"/>
                  </a:lnTo>
                  <a:lnTo>
                    <a:pt x="169" y="46"/>
                  </a:lnTo>
                  <a:lnTo>
                    <a:pt x="188" y="46"/>
                  </a:lnTo>
                  <a:lnTo>
                    <a:pt x="188" y="38"/>
                  </a:lnTo>
                  <a:lnTo>
                    <a:pt x="194" y="38"/>
                  </a:lnTo>
                  <a:lnTo>
                    <a:pt x="194" y="30"/>
                  </a:lnTo>
                  <a:lnTo>
                    <a:pt x="206" y="24"/>
                  </a:lnTo>
                  <a:lnTo>
                    <a:pt x="219" y="22"/>
                  </a:lnTo>
                  <a:lnTo>
                    <a:pt x="219" y="35"/>
                  </a:lnTo>
                  <a:lnTo>
                    <a:pt x="242" y="35"/>
                  </a:lnTo>
                  <a:lnTo>
                    <a:pt x="246" y="50"/>
                  </a:lnTo>
                  <a:lnTo>
                    <a:pt x="253" y="67"/>
                  </a:lnTo>
                  <a:lnTo>
                    <a:pt x="242" y="83"/>
                  </a:lnTo>
                  <a:lnTo>
                    <a:pt x="253" y="93"/>
                  </a:lnTo>
                  <a:lnTo>
                    <a:pt x="255" y="96"/>
                  </a:lnTo>
                  <a:lnTo>
                    <a:pt x="255" y="115"/>
                  </a:lnTo>
                  <a:lnTo>
                    <a:pt x="255" y="124"/>
                  </a:lnTo>
                  <a:lnTo>
                    <a:pt x="261" y="129"/>
                  </a:lnTo>
                  <a:lnTo>
                    <a:pt x="262" y="124"/>
                  </a:lnTo>
                  <a:lnTo>
                    <a:pt x="274" y="124"/>
                  </a:lnTo>
                  <a:lnTo>
                    <a:pt x="288" y="117"/>
                  </a:lnTo>
                  <a:lnTo>
                    <a:pt x="296" y="124"/>
                  </a:lnTo>
                  <a:lnTo>
                    <a:pt x="296" y="117"/>
                  </a:lnTo>
                  <a:lnTo>
                    <a:pt x="296" y="145"/>
                  </a:lnTo>
                  <a:lnTo>
                    <a:pt x="296" y="163"/>
                  </a:lnTo>
                  <a:lnTo>
                    <a:pt x="296" y="167"/>
                  </a:lnTo>
                  <a:lnTo>
                    <a:pt x="296" y="173"/>
                  </a:lnTo>
                  <a:lnTo>
                    <a:pt x="253" y="173"/>
                  </a:lnTo>
                  <a:lnTo>
                    <a:pt x="246" y="249"/>
                  </a:lnTo>
                  <a:lnTo>
                    <a:pt x="270" y="268"/>
                  </a:lnTo>
                  <a:lnTo>
                    <a:pt x="277" y="284"/>
                  </a:lnTo>
                  <a:lnTo>
                    <a:pt x="234" y="292"/>
                  </a:lnTo>
                  <a:lnTo>
                    <a:pt x="225" y="292"/>
                  </a:lnTo>
                  <a:lnTo>
                    <a:pt x="216" y="292"/>
                  </a:lnTo>
                  <a:lnTo>
                    <a:pt x="203" y="292"/>
                  </a:lnTo>
                  <a:lnTo>
                    <a:pt x="169" y="289"/>
                  </a:lnTo>
                  <a:lnTo>
                    <a:pt x="162" y="284"/>
                  </a:lnTo>
                  <a:lnTo>
                    <a:pt x="159" y="276"/>
                  </a:lnTo>
                  <a:lnTo>
                    <a:pt x="65" y="277"/>
                  </a:lnTo>
                  <a:lnTo>
                    <a:pt x="59" y="277"/>
                  </a:lnTo>
                  <a:lnTo>
                    <a:pt x="44" y="270"/>
                  </a:lnTo>
                  <a:lnTo>
                    <a:pt x="37" y="268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9" y="276"/>
                  </a:lnTo>
                  <a:lnTo>
                    <a:pt x="6" y="276"/>
                  </a:lnTo>
                  <a:lnTo>
                    <a:pt x="6" y="256"/>
                  </a:lnTo>
                  <a:lnTo>
                    <a:pt x="0" y="246"/>
                  </a:lnTo>
                  <a:lnTo>
                    <a:pt x="9" y="240"/>
                  </a:lnTo>
                  <a:lnTo>
                    <a:pt x="21" y="218"/>
                  </a:lnTo>
                  <a:lnTo>
                    <a:pt x="21" y="196"/>
                  </a:lnTo>
                  <a:lnTo>
                    <a:pt x="28" y="175"/>
                  </a:lnTo>
                  <a:lnTo>
                    <a:pt x="31" y="167"/>
                  </a:lnTo>
                  <a:lnTo>
                    <a:pt x="43" y="160"/>
                  </a:lnTo>
                  <a:lnTo>
                    <a:pt x="50" y="154"/>
                  </a:lnTo>
                  <a:lnTo>
                    <a:pt x="53" y="132"/>
                  </a:lnTo>
                  <a:lnTo>
                    <a:pt x="50" y="115"/>
                  </a:lnTo>
                  <a:lnTo>
                    <a:pt x="43" y="96"/>
                  </a:lnTo>
                  <a:lnTo>
                    <a:pt x="37" y="74"/>
                  </a:lnTo>
                  <a:lnTo>
                    <a:pt x="44" y="67"/>
                  </a:lnTo>
                  <a:lnTo>
                    <a:pt x="31" y="24"/>
                  </a:lnTo>
                  <a:lnTo>
                    <a:pt x="21" y="3"/>
                  </a:lnTo>
                  <a:lnTo>
                    <a:pt x="31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5" name="Freeform 160"/>
            <p:cNvSpPr>
              <a:spLocks noChangeAspect="1"/>
            </p:cNvSpPr>
            <p:nvPr/>
          </p:nvSpPr>
          <p:spPr bwMode="auto">
            <a:xfrm>
              <a:off x="5172843" y="5038427"/>
              <a:ext cx="22225" cy="26987"/>
            </a:xfrm>
            <a:custGeom>
              <a:avLst/>
              <a:gdLst>
                <a:gd name="T0" fmla="*/ 0 w 22"/>
                <a:gd name="T1" fmla="*/ 2147483647 h 30"/>
                <a:gd name="T2" fmla="*/ 2147483647 w 22"/>
                <a:gd name="T3" fmla="*/ 2147483647 h 30"/>
                <a:gd name="T4" fmla="*/ 2147483647 w 22"/>
                <a:gd name="T5" fmla="*/ 2147483647 h 30"/>
                <a:gd name="T6" fmla="*/ 2147483647 w 22"/>
                <a:gd name="T7" fmla="*/ 0 h 30"/>
                <a:gd name="T8" fmla="*/ 2147483647 w 22"/>
                <a:gd name="T9" fmla="*/ 2147483647 h 30"/>
                <a:gd name="T10" fmla="*/ 2147483647 w 22"/>
                <a:gd name="T11" fmla="*/ 2147483647 h 30"/>
                <a:gd name="T12" fmla="*/ 2147483647 w 22"/>
                <a:gd name="T13" fmla="*/ 2147483647 h 30"/>
                <a:gd name="T14" fmla="*/ 2147483647 w 22"/>
                <a:gd name="T15" fmla="*/ 2147483647 h 30"/>
                <a:gd name="T16" fmla="*/ 2147483647 w 22"/>
                <a:gd name="T17" fmla="*/ 2147483647 h 30"/>
                <a:gd name="T18" fmla="*/ 2147483647 w 22"/>
                <a:gd name="T19" fmla="*/ 2147483647 h 30"/>
                <a:gd name="T20" fmla="*/ 0 w 22"/>
                <a:gd name="T21" fmla="*/ 2147483647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30">
                  <a:moveTo>
                    <a:pt x="0" y="17"/>
                  </a:moveTo>
                  <a:lnTo>
                    <a:pt x="7" y="8"/>
                  </a:lnTo>
                  <a:lnTo>
                    <a:pt x="7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2" y="8"/>
                  </a:lnTo>
                  <a:lnTo>
                    <a:pt x="13" y="17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6" name="Freeform 162"/>
            <p:cNvSpPr>
              <a:spLocks noChangeAspect="1"/>
            </p:cNvSpPr>
            <p:nvPr/>
          </p:nvSpPr>
          <p:spPr bwMode="auto">
            <a:xfrm>
              <a:off x="4929832" y="4663777"/>
              <a:ext cx="65088" cy="138112"/>
            </a:xfrm>
            <a:custGeom>
              <a:avLst/>
              <a:gdLst>
                <a:gd name="T0" fmla="*/ 2147483647 w 71"/>
                <a:gd name="T1" fmla="*/ 2147483647 h 148"/>
                <a:gd name="T2" fmla="*/ 2147483647 w 71"/>
                <a:gd name="T3" fmla="*/ 0 h 148"/>
                <a:gd name="T4" fmla="*/ 2147483647 w 71"/>
                <a:gd name="T5" fmla="*/ 0 h 148"/>
                <a:gd name="T6" fmla="*/ 2147483647 w 71"/>
                <a:gd name="T7" fmla="*/ 2147483647 h 148"/>
                <a:gd name="T8" fmla="*/ 2147483647 w 71"/>
                <a:gd name="T9" fmla="*/ 2147483647 h 148"/>
                <a:gd name="T10" fmla="*/ 2147483647 w 71"/>
                <a:gd name="T11" fmla="*/ 2147483647 h 148"/>
                <a:gd name="T12" fmla="*/ 2147483647 w 71"/>
                <a:gd name="T13" fmla="*/ 2147483647 h 148"/>
                <a:gd name="T14" fmla="*/ 2147483647 w 71"/>
                <a:gd name="T15" fmla="*/ 2147483647 h 148"/>
                <a:gd name="T16" fmla="*/ 2147483647 w 71"/>
                <a:gd name="T17" fmla="*/ 2147483647 h 148"/>
                <a:gd name="T18" fmla="*/ 2147483647 w 71"/>
                <a:gd name="T19" fmla="*/ 2147483647 h 148"/>
                <a:gd name="T20" fmla="*/ 2147483647 w 71"/>
                <a:gd name="T21" fmla="*/ 2147483647 h 148"/>
                <a:gd name="T22" fmla="*/ 2147483647 w 71"/>
                <a:gd name="T23" fmla="*/ 2147483647 h 148"/>
                <a:gd name="T24" fmla="*/ 2147483647 w 71"/>
                <a:gd name="T25" fmla="*/ 2147483647 h 148"/>
                <a:gd name="T26" fmla="*/ 2147483647 w 71"/>
                <a:gd name="T27" fmla="*/ 2147483647 h 148"/>
                <a:gd name="T28" fmla="*/ 2147483647 w 71"/>
                <a:gd name="T29" fmla="*/ 2147483647 h 148"/>
                <a:gd name="T30" fmla="*/ 2147483647 w 71"/>
                <a:gd name="T31" fmla="*/ 2147483647 h 148"/>
                <a:gd name="T32" fmla="*/ 2147483647 w 71"/>
                <a:gd name="T33" fmla="*/ 2147483647 h 148"/>
                <a:gd name="T34" fmla="*/ 2147483647 w 71"/>
                <a:gd name="T35" fmla="*/ 2147483647 h 148"/>
                <a:gd name="T36" fmla="*/ 2147483647 w 71"/>
                <a:gd name="T37" fmla="*/ 2147483647 h 148"/>
                <a:gd name="T38" fmla="*/ 2147483647 w 71"/>
                <a:gd name="T39" fmla="*/ 2147483647 h 148"/>
                <a:gd name="T40" fmla="*/ 2147483647 w 71"/>
                <a:gd name="T41" fmla="*/ 2147483647 h 148"/>
                <a:gd name="T42" fmla="*/ 2147483647 w 71"/>
                <a:gd name="T43" fmla="*/ 2147483647 h 148"/>
                <a:gd name="T44" fmla="*/ 2147483647 w 71"/>
                <a:gd name="T45" fmla="*/ 2147483647 h 148"/>
                <a:gd name="T46" fmla="*/ 0 w 71"/>
                <a:gd name="T47" fmla="*/ 2147483647 h 148"/>
                <a:gd name="T48" fmla="*/ 2147483647 w 71"/>
                <a:gd name="T49" fmla="*/ 2147483647 h 148"/>
                <a:gd name="T50" fmla="*/ 2147483647 w 71"/>
                <a:gd name="T51" fmla="*/ 2147483647 h 148"/>
                <a:gd name="T52" fmla="*/ 2147483647 w 71"/>
                <a:gd name="T53" fmla="*/ 2147483647 h 148"/>
                <a:gd name="T54" fmla="*/ 2147483647 w 71"/>
                <a:gd name="T55" fmla="*/ 2147483647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1" h="148">
                  <a:moveTo>
                    <a:pt x="38" y="9"/>
                  </a:moveTo>
                  <a:lnTo>
                    <a:pt x="43" y="0"/>
                  </a:lnTo>
                  <a:lnTo>
                    <a:pt x="50" y="0"/>
                  </a:lnTo>
                  <a:lnTo>
                    <a:pt x="57" y="9"/>
                  </a:lnTo>
                  <a:lnTo>
                    <a:pt x="66" y="18"/>
                  </a:lnTo>
                  <a:lnTo>
                    <a:pt x="66" y="21"/>
                  </a:lnTo>
                  <a:lnTo>
                    <a:pt x="71" y="40"/>
                  </a:lnTo>
                  <a:lnTo>
                    <a:pt x="66" y="49"/>
                  </a:lnTo>
                  <a:lnTo>
                    <a:pt x="66" y="56"/>
                  </a:lnTo>
                  <a:lnTo>
                    <a:pt x="63" y="62"/>
                  </a:lnTo>
                  <a:lnTo>
                    <a:pt x="57" y="76"/>
                  </a:lnTo>
                  <a:lnTo>
                    <a:pt x="50" y="80"/>
                  </a:lnTo>
                  <a:lnTo>
                    <a:pt x="50" y="94"/>
                  </a:lnTo>
                  <a:lnTo>
                    <a:pt x="50" y="120"/>
                  </a:lnTo>
                  <a:lnTo>
                    <a:pt x="51" y="142"/>
                  </a:lnTo>
                  <a:lnTo>
                    <a:pt x="38" y="142"/>
                  </a:lnTo>
                  <a:lnTo>
                    <a:pt x="20" y="148"/>
                  </a:lnTo>
                  <a:lnTo>
                    <a:pt x="20" y="138"/>
                  </a:lnTo>
                  <a:lnTo>
                    <a:pt x="20" y="134"/>
                  </a:lnTo>
                  <a:lnTo>
                    <a:pt x="20" y="76"/>
                  </a:lnTo>
                  <a:lnTo>
                    <a:pt x="16" y="67"/>
                  </a:lnTo>
                  <a:lnTo>
                    <a:pt x="13" y="56"/>
                  </a:lnTo>
                  <a:lnTo>
                    <a:pt x="4" y="49"/>
                  </a:lnTo>
                  <a:lnTo>
                    <a:pt x="0" y="36"/>
                  </a:lnTo>
                  <a:lnTo>
                    <a:pt x="9" y="33"/>
                  </a:lnTo>
                  <a:lnTo>
                    <a:pt x="16" y="27"/>
                  </a:lnTo>
                  <a:lnTo>
                    <a:pt x="31" y="21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7" name="Freeform 163"/>
            <p:cNvSpPr>
              <a:spLocks noChangeAspect="1"/>
            </p:cNvSpPr>
            <p:nvPr/>
          </p:nvSpPr>
          <p:spPr bwMode="auto">
            <a:xfrm>
              <a:off x="5341118" y="5337671"/>
              <a:ext cx="196850" cy="211137"/>
            </a:xfrm>
            <a:custGeom>
              <a:avLst/>
              <a:gdLst>
                <a:gd name="T0" fmla="*/ 2147483647 w 212"/>
                <a:gd name="T1" fmla="*/ 0 h 227"/>
                <a:gd name="T2" fmla="*/ 2147483647 w 212"/>
                <a:gd name="T3" fmla="*/ 2147483647 h 227"/>
                <a:gd name="T4" fmla="*/ 2147483647 w 212"/>
                <a:gd name="T5" fmla="*/ 2147483647 h 227"/>
                <a:gd name="T6" fmla="*/ 2147483647 w 212"/>
                <a:gd name="T7" fmla="*/ 2147483647 h 227"/>
                <a:gd name="T8" fmla="*/ 2147483647 w 212"/>
                <a:gd name="T9" fmla="*/ 2147483647 h 227"/>
                <a:gd name="T10" fmla="*/ 2147483647 w 212"/>
                <a:gd name="T11" fmla="*/ 2147483647 h 227"/>
                <a:gd name="T12" fmla="*/ 2147483647 w 212"/>
                <a:gd name="T13" fmla="*/ 2147483647 h 227"/>
                <a:gd name="T14" fmla="*/ 2147483647 w 212"/>
                <a:gd name="T15" fmla="*/ 2147483647 h 227"/>
                <a:gd name="T16" fmla="*/ 2147483647 w 212"/>
                <a:gd name="T17" fmla="*/ 2147483647 h 227"/>
                <a:gd name="T18" fmla="*/ 2147483647 w 212"/>
                <a:gd name="T19" fmla="*/ 2147483647 h 227"/>
                <a:gd name="T20" fmla="*/ 2147483647 w 212"/>
                <a:gd name="T21" fmla="*/ 2147483647 h 227"/>
                <a:gd name="T22" fmla="*/ 2147483647 w 212"/>
                <a:gd name="T23" fmla="*/ 2147483647 h 227"/>
                <a:gd name="T24" fmla="*/ 2147483647 w 212"/>
                <a:gd name="T25" fmla="*/ 2147483647 h 227"/>
                <a:gd name="T26" fmla="*/ 2147483647 w 212"/>
                <a:gd name="T27" fmla="*/ 2147483647 h 227"/>
                <a:gd name="T28" fmla="*/ 2147483647 w 212"/>
                <a:gd name="T29" fmla="*/ 2147483647 h 227"/>
                <a:gd name="T30" fmla="*/ 2147483647 w 212"/>
                <a:gd name="T31" fmla="*/ 2147483647 h 227"/>
                <a:gd name="T32" fmla="*/ 2147483647 w 212"/>
                <a:gd name="T33" fmla="*/ 2147483647 h 227"/>
                <a:gd name="T34" fmla="*/ 2147483647 w 212"/>
                <a:gd name="T35" fmla="*/ 2147483647 h 227"/>
                <a:gd name="T36" fmla="*/ 2147483647 w 212"/>
                <a:gd name="T37" fmla="*/ 2147483647 h 227"/>
                <a:gd name="T38" fmla="*/ 2147483647 w 212"/>
                <a:gd name="T39" fmla="*/ 2147483647 h 227"/>
                <a:gd name="T40" fmla="*/ 2147483647 w 212"/>
                <a:gd name="T41" fmla="*/ 2147483647 h 227"/>
                <a:gd name="T42" fmla="*/ 2147483647 w 212"/>
                <a:gd name="T43" fmla="*/ 2147483647 h 227"/>
                <a:gd name="T44" fmla="*/ 2147483647 w 212"/>
                <a:gd name="T45" fmla="*/ 2147483647 h 227"/>
                <a:gd name="T46" fmla="*/ 2147483647 w 212"/>
                <a:gd name="T47" fmla="*/ 2147483647 h 227"/>
                <a:gd name="T48" fmla="*/ 2147483647 w 212"/>
                <a:gd name="T49" fmla="*/ 2147483647 h 227"/>
                <a:gd name="T50" fmla="*/ 2147483647 w 212"/>
                <a:gd name="T51" fmla="*/ 2147483647 h 227"/>
                <a:gd name="T52" fmla="*/ 2147483647 w 212"/>
                <a:gd name="T53" fmla="*/ 2147483647 h 227"/>
                <a:gd name="T54" fmla="*/ 2147483647 w 212"/>
                <a:gd name="T55" fmla="*/ 2147483647 h 227"/>
                <a:gd name="T56" fmla="*/ 2147483647 w 212"/>
                <a:gd name="T57" fmla="*/ 2147483647 h 227"/>
                <a:gd name="T58" fmla="*/ 2147483647 w 212"/>
                <a:gd name="T59" fmla="*/ 2147483647 h 227"/>
                <a:gd name="T60" fmla="*/ 2147483647 w 212"/>
                <a:gd name="T61" fmla="*/ 2147483647 h 227"/>
                <a:gd name="T62" fmla="*/ 2147483647 w 212"/>
                <a:gd name="T63" fmla="*/ 2147483647 h 227"/>
                <a:gd name="T64" fmla="*/ 2147483647 w 212"/>
                <a:gd name="T65" fmla="*/ 2147483647 h 227"/>
                <a:gd name="T66" fmla="*/ 2147483647 w 212"/>
                <a:gd name="T67" fmla="*/ 2147483647 h 227"/>
                <a:gd name="T68" fmla="*/ 2147483647 w 212"/>
                <a:gd name="T69" fmla="*/ 2147483647 h 227"/>
                <a:gd name="T70" fmla="*/ 2147483647 w 212"/>
                <a:gd name="T71" fmla="*/ 2147483647 h 227"/>
                <a:gd name="T72" fmla="*/ 2147483647 w 212"/>
                <a:gd name="T73" fmla="*/ 2147483647 h 227"/>
                <a:gd name="T74" fmla="*/ 2147483647 w 212"/>
                <a:gd name="T75" fmla="*/ 2147483647 h 227"/>
                <a:gd name="T76" fmla="*/ 2147483647 w 212"/>
                <a:gd name="T77" fmla="*/ 2147483647 h 227"/>
                <a:gd name="T78" fmla="*/ 0 w 212"/>
                <a:gd name="T79" fmla="*/ 2147483647 h 227"/>
                <a:gd name="T80" fmla="*/ 2147483647 w 212"/>
                <a:gd name="T81" fmla="*/ 2147483647 h 227"/>
                <a:gd name="T82" fmla="*/ 2147483647 w 212"/>
                <a:gd name="T83" fmla="*/ 2147483647 h 227"/>
                <a:gd name="T84" fmla="*/ 2147483647 w 212"/>
                <a:gd name="T85" fmla="*/ 2147483647 h 227"/>
                <a:gd name="T86" fmla="*/ 2147483647 w 212"/>
                <a:gd name="T87" fmla="*/ 2147483647 h 227"/>
                <a:gd name="T88" fmla="*/ 2147483647 w 212"/>
                <a:gd name="T89" fmla="*/ 2147483647 h 227"/>
                <a:gd name="T90" fmla="*/ 2147483647 w 212"/>
                <a:gd name="T91" fmla="*/ 2147483647 h 227"/>
                <a:gd name="T92" fmla="*/ 2147483647 w 212"/>
                <a:gd name="T93" fmla="*/ 2147483647 h 227"/>
                <a:gd name="T94" fmla="*/ 2147483647 w 212"/>
                <a:gd name="T95" fmla="*/ 2147483647 h 227"/>
                <a:gd name="T96" fmla="*/ 2147483647 w 212"/>
                <a:gd name="T97" fmla="*/ 0 h 227"/>
                <a:gd name="T98" fmla="*/ 2147483647 w 212"/>
                <a:gd name="T99" fmla="*/ 0 h 2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2" h="227">
                  <a:moveTo>
                    <a:pt x="126" y="0"/>
                  </a:moveTo>
                  <a:lnTo>
                    <a:pt x="132" y="13"/>
                  </a:lnTo>
                  <a:lnTo>
                    <a:pt x="147" y="30"/>
                  </a:lnTo>
                  <a:lnTo>
                    <a:pt x="147" y="40"/>
                  </a:lnTo>
                  <a:lnTo>
                    <a:pt x="160" y="47"/>
                  </a:lnTo>
                  <a:lnTo>
                    <a:pt x="174" y="52"/>
                  </a:lnTo>
                  <a:lnTo>
                    <a:pt x="176" y="67"/>
                  </a:lnTo>
                  <a:lnTo>
                    <a:pt x="182" y="67"/>
                  </a:lnTo>
                  <a:lnTo>
                    <a:pt x="185" y="83"/>
                  </a:lnTo>
                  <a:lnTo>
                    <a:pt x="191" y="95"/>
                  </a:lnTo>
                  <a:lnTo>
                    <a:pt x="199" y="95"/>
                  </a:lnTo>
                  <a:lnTo>
                    <a:pt x="212" y="96"/>
                  </a:lnTo>
                  <a:lnTo>
                    <a:pt x="212" y="110"/>
                  </a:lnTo>
                  <a:lnTo>
                    <a:pt x="205" y="118"/>
                  </a:lnTo>
                  <a:lnTo>
                    <a:pt x="196" y="118"/>
                  </a:lnTo>
                  <a:lnTo>
                    <a:pt x="182" y="133"/>
                  </a:lnTo>
                  <a:lnTo>
                    <a:pt x="176" y="133"/>
                  </a:lnTo>
                  <a:lnTo>
                    <a:pt x="174" y="138"/>
                  </a:lnTo>
                  <a:lnTo>
                    <a:pt x="169" y="141"/>
                  </a:lnTo>
                  <a:lnTo>
                    <a:pt x="160" y="153"/>
                  </a:lnTo>
                  <a:lnTo>
                    <a:pt x="160" y="163"/>
                  </a:lnTo>
                  <a:lnTo>
                    <a:pt x="153" y="169"/>
                  </a:lnTo>
                  <a:lnTo>
                    <a:pt x="138" y="173"/>
                  </a:lnTo>
                  <a:lnTo>
                    <a:pt x="126" y="196"/>
                  </a:lnTo>
                  <a:lnTo>
                    <a:pt x="116" y="196"/>
                  </a:lnTo>
                  <a:lnTo>
                    <a:pt x="102" y="196"/>
                  </a:lnTo>
                  <a:lnTo>
                    <a:pt x="88" y="196"/>
                  </a:lnTo>
                  <a:lnTo>
                    <a:pt x="74" y="188"/>
                  </a:lnTo>
                  <a:lnTo>
                    <a:pt x="61" y="188"/>
                  </a:lnTo>
                  <a:lnTo>
                    <a:pt x="61" y="204"/>
                  </a:lnTo>
                  <a:lnTo>
                    <a:pt x="48" y="218"/>
                  </a:lnTo>
                  <a:lnTo>
                    <a:pt x="39" y="218"/>
                  </a:lnTo>
                  <a:lnTo>
                    <a:pt x="39" y="221"/>
                  </a:lnTo>
                  <a:lnTo>
                    <a:pt x="25" y="221"/>
                  </a:lnTo>
                  <a:lnTo>
                    <a:pt x="12" y="227"/>
                  </a:lnTo>
                  <a:lnTo>
                    <a:pt x="12" y="212"/>
                  </a:lnTo>
                  <a:lnTo>
                    <a:pt x="16" y="204"/>
                  </a:lnTo>
                  <a:lnTo>
                    <a:pt x="12" y="196"/>
                  </a:lnTo>
                  <a:lnTo>
                    <a:pt x="9" y="181"/>
                  </a:lnTo>
                  <a:lnTo>
                    <a:pt x="0" y="173"/>
                  </a:lnTo>
                  <a:lnTo>
                    <a:pt x="3" y="102"/>
                  </a:lnTo>
                  <a:lnTo>
                    <a:pt x="25" y="102"/>
                  </a:lnTo>
                  <a:lnTo>
                    <a:pt x="31" y="13"/>
                  </a:lnTo>
                  <a:lnTo>
                    <a:pt x="61" y="9"/>
                  </a:lnTo>
                  <a:lnTo>
                    <a:pt x="80" y="1"/>
                  </a:lnTo>
                  <a:lnTo>
                    <a:pt x="88" y="13"/>
                  </a:lnTo>
                  <a:lnTo>
                    <a:pt x="105" y="1"/>
                  </a:lnTo>
                  <a:lnTo>
                    <a:pt x="110" y="1"/>
                  </a:lnTo>
                  <a:lnTo>
                    <a:pt x="11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8" name="Freeform 164"/>
            <p:cNvSpPr>
              <a:spLocks noChangeAspect="1"/>
            </p:cNvSpPr>
            <p:nvPr/>
          </p:nvSpPr>
          <p:spPr bwMode="auto">
            <a:xfrm>
              <a:off x="4791843" y="4601864"/>
              <a:ext cx="173037" cy="128588"/>
            </a:xfrm>
            <a:custGeom>
              <a:avLst/>
              <a:gdLst>
                <a:gd name="T0" fmla="*/ 2147483647 w 185"/>
                <a:gd name="T1" fmla="*/ 2147483647 h 138"/>
                <a:gd name="T2" fmla="*/ 2147483647 w 185"/>
                <a:gd name="T3" fmla="*/ 2147483647 h 138"/>
                <a:gd name="T4" fmla="*/ 2147483647 w 185"/>
                <a:gd name="T5" fmla="*/ 2147483647 h 138"/>
                <a:gd name="T6" fmla="*/ 2147483647 w 185"/>
                <a:gd name="T7" fmla="*/ 2147483647 h 138"/>
                <a:gd name="T8" fmla="*/ 2147483647 w 185"/>
                <a:gd name="T9" fmla="*/ 2147483647 h 138"/>
                <a:gd name="T10" fmla="*/ 2147483647 w 185"/>
                <a:gd name="T11" fmla="*/ 2147483647 h 138"/>
                <a:gd name="T12" fmla="*/ 2147483647 w 185"/>
                <a:gd name="T13" fmla="*/ 2147483647 h 138"/>
                <a:gd name="T14" fmla="*/ 2147483647 w 185"/>
                <a:gd name="T15" fmla="*/ 2147483647 h 138"/>
                <a:gd name="T16" fmla="*/ 2147483647 w 185"/>
                <a:gd name="T17" fmla="*/ 2147483647 h 138"/>
                <a:gd name="T18" fmla="*/ 2147483647 w 185"/>
                <a:gd name="T19" fmla="*/ 2147483647 h 138"/>
                <a:gd name="T20" fmla="*/ 2147483647 w 185"/>
                <a:gd name="T21" fmla="*/ 2147483647 h 138"/>
                <a:gd name="T22" fmla="*/ 2147483647 w 185"/>
                <a:gd name="T23" fmla="*/ 2147483647 h 138"/>
                <a:gd name="T24" fmla="*/ 2147483647 w 185"/>
                <a:gd name="T25" fmla="*/ 2147483647 h 138"/>
                <a:gd name="T26" fmla="*/ 2147483647 w 185"/>
                <a:gd name="T27" fmla="*/ 2147483647 h 138"/>
                <a:gd name="T28" fmla="*/ 2147483647 w 185"/>
                <a:gd name="T29" fmla="*/ 2147483647 h 138"/>
                <a:gd name="T30" fmla="*/ 2147483647 w 185"/>
                <a:gd name="T31" fmla="*/ 2147483647 h 138"/>
                <a:gd name="T32" fmla="*/ 2147483647 w 185"/>
                <a:gd name="T33" fmla="*/ 2147483647 h 138"/>
                <a:gd name="T34" fmla="*/ 2147483647 w 185"/>
                <a:gd name="T35" fmla="*/ 2147483647 h 138"/>
                <a:gd name="T36" fmla="*/ 2147483647 w 185"/>
                <a:gd name="T37" fmla="*/ 2147483647 h 138"/>
                <a:gd name="T38" fmla="*/ 2147483647 w 185"/>
                <a:gd name="T39" fmla="*/ 2147483647 h 138"/>
                <a:gd name="T40" fmla="*/ 2147483647 w 185"/>
                <a:gd name="T41" fmla="*/ 2147483647 h 138"/>
                <a:gd name="T42" fmla="*/ 2147483647 w 185"/>
                <a:gd name="T43" fmla="*/ 2147483647 h 138"/>
                <a:gd name="T44" fmla="*/ 2147483647 w 185"/>
                <a:gd name="T45" fmla="*/ 2147483647 h 138"/>
                <a:gd name="T46" fmla="*/ 2147483647 w 185"/>
                <a:gd name="T47" fmla="*/ 2147483647 h 138"/>
                <a:gd name="T48" fmla="*/ 2147483647 w 185"/>
                <a:gd name="T49" fmla="*/ 2147483647 h 138"/>
                <a:gd name="T50" fmla="*/ 2147483647 w 185"/>
                <a:gd name="T51" fmla="*/ 2147483647 h 138"/>
                <a:gd name="T52" fmla="*/ 2147483647 w 185"/>
                <a:gd name="T53" fmla="*/ 2147483647 h 138"/>
                <a:gd name="T54" fmla="*/ 2147483647 w 185"/>
                <a:gd name="T55" fmla="*/ 2147483647 h 138"/>
                <a:gd name="T56" fmla="*/ 2147483647 w 185"/>
                <a:gd name="T57" fmla="*/ 2147483647 h 138"/>
                <a:gd name="T58" fmla="*/ 2147483647 w 185"/>
                <a:gd name="T59" fmla="*/ 2147483647 h 138"/>
                <a:gd name="T60" fmla="*/ 2147483647 w 185"/>
                <a:gd name="T61" fmla="*/ 2147483647 h 138"/>
                <a:gd name="T62" fmla="*/ 2147483647 w 185"/>
                <a:gd name="T63" fmla="*/ 2147483647 h 138"/>
                <a:gd name="T64" fmla="*/ 0 w 185"/>
                <a:gd name="T65" fmla="*/ 2147483647 h 138"/>
                <a:gd name="T66" fmla="*/ 0 w 185"/>
                <a:gd name="T67" fmla="*/ 2147483647 h 138"/>
                <a:gd name="T68" fmla="*/ 0 w 185"/>
                <a:gd name="T69" fmla="*/ 2147483647 h 138"/>
                <a:gd name="T70" fmla="*/ 2147483647 w 185"/>
                <a:gd name="T71" fmla="*/ 2147483647 h 138"/>
                <a:gd name="T72" fmla="*/ 0 w 185"/>
                <a:gd name="T73" fmla="*/ 2147483647 h 138"/>
                <a:gd name="T74" fmla="*/ 2147483647 w 185"/>
                <a:gd name="T75" fmla="*/ 2147483647 h 138"/>
                <a:gd name="T76" fmla="*/ 2147483647 w 185"/>
                <a:gd name="T77" fmla="*/ 2147483647 h 138"/>
                <a:gd name="T78" fmla="*/ 2147483647 w 185"/>
                <a:gd name="T79" fmla="*/ 2147483647 h 138"/>
                <a:gd name="T80" fmla="*/ 2147483647 w 185"/>
                <a:gd name="T81" fmla="*/ 2147483647 h 138"/>
                <a:gd name="T82" fmla="*/ 2147483647 w 185"/>
                <a:gd name="T83" fmla="*/ 2147483647 h 138"/>
                <a:gd name="T84" fmla="*/ 2147483647 w 185"/>
                <a:gd name="T85" fmla="*/ 2147483647 h 138"/>
                <a:gd name="T86" fmla="*/ 2147483647 w 185"/>
                <a:gd name="T87" fmla="*/ 2147483647 h 138"/>
                <a:gd name="T88" fmla="*/ 2147483647 w 185"/>
                <a:gd name="T89" fmla="*/ 2147483647 h 138"/>
                <a:gd name="T90" fmla="*/ 2147483647 w 185"/>
                <a:gd name="T91" fmla="*/ 2147483647 h 138"/>
                <a:gd name="T92" fmla="*/ 2147483647 w 185"/>
                <a:gd name="T93" fmla="*/ 2147483647 h 138"/>
                <a:gd name="T94" fmla="*/ 2147483647 w 185"/>
                <a:gd name="T95" fmla="*/ 2147483647 h 138"/>
                <a:gd name="T96" fmla="*/ 2147483647 w 185"/>
                <a:gd name="T97" fmla="*/ 2147483647 h 138"/>
                <a:gd name="T98" fmla="*/ 2147483647 w 185"/>
                <a:gd name="T99" fmla="*/ 2147483647 h 138"/>
                <a:gd name="T100" fmla="*/ 2147483647 w 185"/>
                <a:gd name="T101" fmla="*/ 2147483647 h 138"/>
                <a:gd name="T102" fmla="*/ 2147483647 w 185"/>
                <a:gd name="T103" fmla="*/ 2147483647 h 138"/>
                <a:gd name="T104" fmla="*/ 2147483647 w 185"/>
                <a:gd name="T105" fmla="*/ 0 h 138"/>
                <a:gd name="T106" fmla="*/ 2147483647 w 185"/>
                <a:gd name="T107" fmla="*/ 2147483647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5" h="138">
                  <a:moveTo>
                    <a:pt x="133" y="6"/>
                  </a:moveTo>
                  <a:lnTo>
                    <a:pt x="133" y="14"/>
                  </a:lnTo>
                  <a:lnTo>
                    <a:pt x="139" y="23"/>
                  </a:lnTo>
                  <a:lnTo>
                    <a:pt x="141" y="30"/>
                  </a:lnTo>
                  <a:lnTo>
                    <a:pt x="153" y="41"/>
                  </a:lnTo>
                  <a:lnTo>
                    <a:pt x="161" y="41"/>
                  </a:lnTo>
                  <a:lnTo>
                    <a:pt x="161" y="45"/>
                  </a:lnTo>
                  <a:lnTo>
                    <a:pt x="153" y="45"/>
                  </a:lnTo>
                  <a:lnTo>
                    <a:pt x="153" y="49"/>
                  </a:lnTo>
                  <a:lnTo>
                    <a:pt x="169" y="57"/>
                  </a:lnTo>
                  <a:lnTo>
                    <a:pt x="178" y="57"/>
                  </a:lnTo>
                  <a:lnTo>
                    <a:pt x="184" y="64"/>
                  </a:lnTo>
                  <a:lnTo>
                    <a:pt x="178" y="67"/>
                  </a:lnTo>
                  <a:lnTo>
                    <a:pt x="185" y="78"/>
                  </a:lnTo>
                  <a:lnTo>
                    <a:pt x="178" y="88"/>
                  </a:lnTo>
                  <a:lnTo>
                    <a:pt x="164" y="95"/>
                  </a:lnTo>
                  <a:lnTo>
                    <a:pt x="156" y="100"/>
                  </a:lnTo>
                  <a:lnTo>
                    <a:pt x="147" y="103"/>
                  </a:lnTo>
                  <a:lnTo>
                    <a:pt x="139" y="103"/>
                  </a:lnTo>
                  <a:lnTo>
                    <a:pt x="133" y="103"/>
                  </a:lnTo>
                  <a:lnTo>
                    <a:pt x="127" y="100"/>
                  </a:lnTo>
                  <a:lnTo>
                    <a:pt x="118" y="100"/>
                  </a:lnTo>
                  <a:lnTo>
                    <a:pt x="117" y="103"/>
                  </a:lnTo>
                  <a:lnTo>
                    <a:pt x="61" y="100"/>
                  </a:lnTo>
                  <a:lnTo>
                    <a:pt x="59" y="109"/>
                  </a:lnTo>
                  <a:lnTo>
                    <a:pt x="61" y="123"/>
                  </a:lnTo>
                  <a:lnTo>
                    <a:pt x="61" y="138"/>
                  </a:lnTo>
                  <a:lnTo>
                    <a:pt x="44" y="123"/>
                  </a:lnTo>
                  <a:lnTo>
                    <a:pt x="33" y="123"/>
                  </a:lnTo>
                  <a:lnTo>
                    <a:pt x="25" y="135"/>
                  </a:lnTo>
                  <a:lnTo>
                    <a:pt x="16" y="135"/>
                  </a:lnTo>
                  <a:lnTo>
                    <a:pt x="9" y="122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4" y="95"/>
                  </a:lnTo>
                  <a:lnTo>
                    <a:pt x="0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5" y="67"/>
                  </a:lnTo>
                  <a:lnTo>
                    <a:pt x="25" y="57"/>
                  </a:lnTo>
                  <a:lnTo>
                    <a:pt x="33" y="57"/>
                  </a:lnTo>
                  <a:lnTo>
                    <a:pt x="25" y="45"/>
                  </a:lnTo>
                  <a:lnTo>
                    <a:pt x="37" y="41"/>
                  </a:lnTo>
                  <a:lnTo>
                    <a:pt x="44" y="49"/>
                  </a:lnTo>
                  <a:lnTo>
                    <a:pt x="53" y="45"/>
                  </a:lnTo>
                  <a:lnTo>
                    <a:pt x="47" y="36"/>
                  </a:lnTo>
                  <a:lnTo>
                    <a:pt x="59" y="36"/>
                  </a:lnTo>
                  <a:lnTo>
                    <a:pt x="61" y="30"/>
                  </a:lnTo>
                  <a:lnTo>
                    <a:pt x="80" y="23"/>
                  </a:lnTo>
                  <a:lnTo>
                    <a:pt x="83" y="9"/>
                  </a:lnTo>
                  <a:lnTo>
                    <a:pt x="105" y="9"/>
                  </a:lnTo>
                  <a:lnTo>
                    <a:pt x="111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9" name="Freeform 165"/>
            <p:cNvSpPr>
              <a:spLocks noChangeAspect="1"/>
            </p:cNvSpPr>
            <p:nvPr/>
          </p:nvSpPr>
          <p:spPr bwMode="auto">
            <a:xfrm>
              <a:off x="5544318" y="4993183"/>
              <a:ext cx="47625" cy="49212"/>
            </a:xfrm>
            <a:custGeom>
              <a:avLst/>
              <a:gdLst>
                <a:gd name="T0" fmla="*/ 0 w 50"/>
                <a:gd name="T1" fmla="*/ 2147483647 h 55"/>
                <a:gd name="T2" fmla="*/ 2147483647 w 50"/>
                <a:gd name="T3" fmla="*/ 2147483647 h 55"/>
                <a:gd name="T4" fmla="*/ 2147483647 w 50"/>
                <a:gd name="T5" fmla="*/ 2147483647 h 55"/>
                <a:gd name="T6" fmla="*/ 2147483647 w 50"/>
                <a:gd name="T7" fmla="*/ 2147483647 h 55"/>
                <a:gd name="T8" fmla="*/ 2147483647 w 50"/>
                <a:gd name="T9" fmla="*/ 2147483647 h 55"/>
                <a:gd name="T10" fmla="*/ 2147483647 w 50"/>
                <a:gd name="T11" fmla="*/ 0 h 55"/>
                <a:gd name="T12" fmla="*/ 2147483647 w 50"/>
                <a:gd name="T13" fmla="*/ 2147483647 h 55"/>
                <a:gd name="T14" fmla="*/ 2147483647 w 50"/>
                <a:gd name="T15" fmla="*/ 2147483647 h 55"/>
                <a:gd name="T16" fmla="*/ 2147483647 w 50"/>
                <a:gd name="T17" fmla="*/ 2147483647 h 55"/>
                <a:gd name="T18" fmla="*/ 2147483647 w 50"/>
                <a:gd name="T19" fmla="*/ 2147483647 h 55"/>
                <a:gd name="T20" fmla="*/ 2147483647 w 50"/>
                <a:gd name="T21" fmla="*/ 2147483647 h 55"/>
                <a:gd name="T22" fmla="*/ 2147483647 w 50"/>
                <a:gd name="T23" fmla="*/ 2147483647 h 55"/>
                <a:gd name="T24" fmla="*/ 2147483647 w 50"/>
                <a:gd name="T25" fmla="*/ 2147483647 h 55"/>
                <a:gd name="T26" fmla="*/ 2147483647 w 50"/>
                <a:gd name="T27" fmla="*/ 2147483647 h 55"/>
                <a:gd name="T28" fmla="*/ 2147483647 w 50"/>
                <a:gd name="T29" fmla="*/ 2147483647 h 55"/>
                <a:gd name="T30" fmla="*/ 2147483647 w 50"/>
                <a:gd name="T31" fmla="*/ 2147483647 h 55"/>
                <a:gd name="T32" fmla="*/ 2147483647 w 50"/>
                <a:gd name="T33" fmla="*/ 2147483647 h 55"/>
                <a:gd name="T34" fmla="*/ 2147483647 w 50"/>
                <a:gd name="T35" fmla="*/ 2147483647 h 55"/>
                <a:gd name="T36" fmla="*/ 0 w 50"/>
                <a:gd name="T37" fmla="*/ 2147483647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55">
                  <a:moveTo>
                    <a:pt x="0" y="9"/>
                  </a:moveTo>
                  <a:lnTo>
                    <a:pt x="15" y="6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41" y="17"/>
                  </a:lnTo>
                  <a:lnTo>
                    <a:pt x="50" y="17"/>
                  </a:lnTo>
                  <a:lnTo>
                    <a:pt x="50" y="30"/>
                  </a:lnTo>
                  <a:lnTo>
                    <a:pt x="41" y="39"/>
                  </a:lnTo>
                  <a:lnTo>
                    <a:pt x="27" y="51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2" y="39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" name="Freeform 166"/>
            <p:cNvSpPr>
              <a:spLocks noChangeAspect="1"/>
            </p:cNvSpPr>
            <p:nvPr/>
          </p:nvSpPr>
          <p:spPr bwMode="auto">
            <a:xfrm>
              <a:off x="5828481" y="4662189"/>
              <a:ext cx="33337" cy="41275"/>
            </a:xfrm>
            <a:custGeom>
              <a:avLst/>
              <a:gdLst>
                <a:gd name="T0" fmla="*/ 2147483647 w 35"/>
                <a:gd name="T1" fmla="*/ 0 h 45"/>
                <a:gd name="T2" fmla="*/ 2147483647 w 35"/>
                <a:gd name="T3" fmla="*/ 2147483647 h 45"/>
                <a:gd name="T4" fmla="*/ 2147483647 w 35"/>
                <a:gd name="T5" fmla="*/ 2147483647 h 45"/>
                <a:gd name="T6" fmla="*/ 2147483647 w 35"/>
                <a:gd name="T7" fmla="*/ 2147483647 h 45"/>
                <a:gd name="T8" fmla="*/ 2147483647 w 35"/>
                <a:gd name="T9" fmla="*/ 2147483647 h 45"/>
                <a:gd name="T10" fmla="*/ 2147483647 w 35"/>
                <a:gd name="T11" fmla="*/ 2147483647 h 45"/>
                <a:gd name="T12" fmla="*/ 2147483647 w 35"/>
                <a:gd name="T13" fmla="*/ 2147483647 h 45"/>
                <a:gd name="T14" fmla="*/ 2147483647 w 35"/>
                <a:gd name="T15" fmla="*/ 2147483647 h 45"/>
                <a:gd name="T16" fmla="*/ 2147483647 w 35"/>
                <a:gd name="T17" fmla="*/ 2147483647 h 45"/>
                <a:gd name="T18" fmla="*/ 2147483647 w 35"/>
                <a:gd name="T19" fmla="*/ 2147483647 h 45"/>
                <a:gd name="T20" fmla="*/ 0 w 35"/>
                <a:gd name="T21" fmla="*/ 2147483647 h 45"/>
                <a:gd name="T22" fmla="*/ 2147483647 w 35"/>
                <a:gd name="T23" fmla="*/ 2147483647 h 45"/>
                <a:gd name="T24" fmla="*/ 2147483647 w 35"/>
                <a:gd name="T25" fmla="*/ 2147483647 h 45"/>
                <a:gd name="T26" fmla="*/ 2147483647 w 35"/>
                <a:gd name="T27" fmla="*/ 2147483647 h 45"/>
                <a:gd name="T28" fmla="*/ 2147483647 w 35"/>
                <a:gd name="T29" fmla="*/ 0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5">
                  <a:moveTo>
                    <a:pt x="32" y="0"/>
                  </a:moveTo>
                  <a:lnTo>
                    <a:pt x="35" y="17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32" y="24"/>
                  </a:lnTo>
                  <a:lnTo>
                    <a:pt x="35" y="31"/>
                  </a:lnTo>
                  <a:lnTo>
                    <a:pt x="32" y="36"/>
                  </a:lnTo>
                  <a:lnTo>
                    <a:pt x="28" y="45"/>
                  </a:lnTo>
                  <a:lnTo>
                    <a:pt x="22" y="39"/>
                  </a:lnTo>
                  <a:lnTo>
                    <a:pt x="6" y="39"/>
                  </a:lnTo>
                  <a:lnTo>
                    <a:pt x="0" y="24"/>
                  </a:lnTo>
                  <a:lnTo>
                    <a:pt x="9" y="17"/>
                  </a:lnTo>
                  <a:lnTo>
                    <a:pt x="13" y="8"/>
                  </a:lnTo>
                  <a:lnTo>
                    <a:pt x="22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1" name="Freeform 167"/>
            <p:cNvSpPr>
              <a:spLocks noChangeAspect="1"/>
            </p:cNvSpPr>
            <p:nvPr/>
          </p:nvSpPr>
          <p:spPr bwMode="auto">
            <a:xfrm>
              <a:off x="4725168" y="4700289"/>
              <a:ext cx="130175" cy="141288"/>
            </a:xfrm>
            <a:custGeom>
              <a:avLst/>
              <a:gdLst>
                <a:gd name="T0" fmla="*/ 2147483647 w 140"/>
                <a:gd name="T1" fmla="*/ 2147483647 h 153"/>
                <a:gd name="T2" fmla="*/ 2147483647 w 140"/>
                <a:gd name="T3" fmla="*/ 2147483647 h 153"/>
                <a:gd name="T4" fmla="*/ 2147483647 w 140"/>
                <a:gd name="T5" fmla="*/ 2147483647 h 153"/>
                <a:gd name="T6" fmla="*/ 2147483647 w 140"/>
                <a:gd name="T7" fmla="*/ 2147483647 h 153"/>
                <a:gd name="T8" fmla="*/ 2147483647 w 140"/>
                <a:gd name="T9" fmla="*/ 2147483647 h 153"/>
                <a:gd name="T10" fmla="*/ 2147483647 w 140"/>
                <a:gd name="T11" fmla="*/ 2147483647 h 153"/>
                <a:gd name="T12" fmla="*/ 2147483647 w 140"/>
                <a:gd name="T13" fmla="*/ 0 h 153"/>
                <a:gd name="T14" fmla="*/ 2147483647 w 140"/>
                <a:gd name="T15" fmla="*/ 0 h 153"/>
                <a:gd name="T16" fmla="*/ 2147483647 w 140"/>
                <a:gd name="T17" fmla="*/ 2147483647 h 153"/>
                <a:gd name="T18" fmla="*/ 2147483647 w 140"/>
                <a:gd name="T19" fmla="*/ 2147483647 h 153"/>
                <a:gd name="T20" fmla="*/ 2147483647 w 140"/>
                <a:gd name="T21" fmla="*/ 2147483647 h 153"/>
                <a:gd name="T22" fmla="*/ 2147483647 w 140"/>
                <a:gd name="T23" fmla="*/ 2147483647 h 153"/>
                <a:gd name="T24" fmla="*/ 2147483647 w 140"/>
                <a:gd name="T25" fmla="*/ 2147483647 h 153"/>
                <a:gd name="T26" fmla="*/ 2147483647 w 140"/>
                <a:gd name="T27" fmla="*/ 2147483647 h 153"/>
                <a:gd name="T28" fmla="*/ 2147483647 w 140"/>
                <a:gd name="T29" fmla="*/ 2147483647 h 153"/>
                <a:gd name="T30" fmla="*/ 2147483647 w 140"/>
                <a:gd name="T31" fmla="*/ 2147483647 h 153"/>
                <a:gd name="T32" fmla="*/ 2147483647 w 140"/>
                <a:gd name="T33" fmla="*/ 2147483647 h 153"/>
                <a:gd name="T34" fmla="*/ 2147483647 w 140"/>
                <a:gd name="T35" fmla="*/ 2147483647 h 153"/>
                <a:gd name="T36" fmla="*/ 2147483647 w 140"/>
                <a:gd name="T37" fmla="*/ 2147483647 h 153"/>
                <a:gd name="T38" fmla="*/ 2147483647 w 140"/>
                <a:gd name="T39" fmla="*/ 2147483647 h 153"/>
                <a:gd name="T40" fmla="*/ 2147483647 w 140"/>
                <a:gd name="T41" fmla="*/ 2147483647 h 153"/>
                <a:gd name="T42" fmla="*/ 2147483647 w 140"/>
                <a:gd name="T43" fmla="*/ 2147483647 h 153"/>
                <a:gd name="T44" fmla="*/ 2147483647 w 140"/>
                <a:gd name="T45" fmla="*/ 2147483647 h 153"/>
                <a:gd name="T46" fmla="*/ 2147483647 w 140"/>
                <a:gd name="T47" fmla="*/ 2147483647 h 153"/>
                <a:gd name="T48" fmla="*/ 2147483647 w 140"/>
                <a:gd name="T49" fmla="*/ 2147483647 h 153"/>
                <a:gd name="T50" fmla="*/ 2147483647 w 140"/>
                <a:gd name="T51" fmla="*/ 2147483647 h 153"/>
                <a:gd name="T52" fmla="*/ 2147483647 w 140"/>
                <a:gd name="T53" fmla="*/ 2147483647 h 153"/>
                <a:gd name="T54" fmla="*/ 2147483647 w 140"/>
                <a:gd name="T55" fmla="*/ 2147483647 h 153"/>
                <a:gd name="T56" fmla="*/ 2147483647 w 140"/>
                <a:gd name="T57" fmla="*/ 2147483647 h 153"/>
                <a:gd name="T58" fmla="*/ 2147483647 w 140"/>
                <a:gd name="T59" fmla="*/ 2147483647 h 153"/>
                <a:gd name="T60" fmla="*/ 2147483647 w 140"/>
                <a:gd name="T61" fmla="*/ 2147483647 h 153"/>
                <a:gd name="T62" fmla="*/ 2147483647 w 140"/>
                <a:gd name="T63" fmla="*/ 2147483647 h 153"/>
                <a:gd name="T64" fmla="*/ 2147483647 w 140"/>
                <a:gd name="T65" fmla="*/ 2147483647 h 153"/>
                <a:gd name="T66" fmla="*/ 2147483647 w 140"/>
                <a:gd name="T67" fmla="*/ 2147483647 h 153"/>
                <a:gd name="T68" fmla="*/ 2147483647 w 140"/>
                <a:gd name="T69" fmla="*/ 2147483647 h 153"/>
                <a:gd name="T70" fmla="*/ 2147483647 w 140"/>
                <a:gd name="T71" fmla="*/ 2147483647 h 153"/>
                <a:gd name="T72" fmla="*/ 2147483647 w 140"/>
                <a:gd name="T73" fmla="*/ 2147483647 h 153"/>
                <a:gd name="T74" fmla="*/ 2147483647 w 140"/>
                <a:gd name="T75" fmla="*/ 2147483647 h 153"/>
                <a:gd name="T76" fmla="*/ 2147483647 w 140"/>
                <a:gd name="T77" fmla="*/ 2147483647 h 153"/>
                <a:gd name="T78" fmla="*/ 2147483647 w 140"/>
                <a:gd name="T79" fmla="*/ 2147483647 h 153"/>
                <a:gd name="T80" fmla="*/ 0 w 140"/>
                <a:gd name="T81" fmla="*/ 2147483647 h 153"/>
                <a:gd name="T82" fmla="*/ 0 w 140"/>
                <a:gd name="T83" fmla="*/ 2147483647 h 153"/>
                <a:gd name="T84" fmla="*/ 0 w 140"/>
                <a:gd name="T85" fmla="*/ 2147483647 h 153"/>
                <a:gd name="T86" fmla="*/ 0 w 140"/>
                <a:gd name="T87" fmla="*/ 2147483647 h 153"/>
                <a:gd name="T88" fmla="*/ 2147483647 w 140"/>
                <a:gd name="T89" fmla="*/ 2147483647 h 153"/>
                <a:gd name="T90" fmla="*/ 2147483647 w 140"/>
                <a:gd name="T91" fmla="*/ 2147483647 h 153"/>
                <a:gd name="T92" fmla="*/ 2147483647 w 140"/>
                <a:gd name="T93" fmla="*/ 2147483647 h 153"/>
                <a:gd name="T94" fmla="*/ 2147483647 w 140"/>
                <a:gd name="T95" fmla="*/ 2147483647 h 153"/>
                <a:gd name="T96" fmla="*/ 2147483647 w 140"/>
                <a:gd name="T97" fmla="*/ 2147483647 h 153"/>
                <a:gd name="T98" fmla="*/ 2147483647 w 140"/>
                <a:gd name="T99" fmla="*/ 2147483647 h 153"/>
                <a:gd name="T100" fmla="*/ 2147483647 w 140"/>
                <a:gd name="T101" fmla="*/ 2147483647 h 153"/>
                <a:gd name="T102" fmla="*/ 2147483647 w 140"/>
                <a:gd name="T103" fmla="*/ 2147483647 h 153"/>
                <a:gd name="T104" fmla="*/ 2147483647 w 140"/>
                <a:gd name="T105" fmla="*/ 2147483647 h 153"/>
                <a:gd name="T106" fmla="*/ 2147483647 w 140"/>
                <a:gd name="T107" fmla="*/ 2147483647 h 153"/>
                <a:gd name="T108" fmla="*/ 2147483647 w 140"/>
                <a:gd name="T109" fmla="*/ 2147483647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0" h="153">
                  <a:moveTo>
                    <a:pt x="15" y="15"/>
                  </a:moveTo>
                  <a:lnTo>
                    <a:pt x="24" y="3"/>
                  </a:lnTo>
                  <a:lnTo>
                    <a:pt x="26" y="9"/>
                  </a:lnTo>
                  <a:lnTo>
                    <a:pt x="36" y="15"/>
                  </a:lnTo>
                  <a:lnTo>
                    <a:pt x="36" y="9"/>
                  </a:lnTo>
                  <a:lnTo>
                    <a:pt x="40" y="3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9"/>
                  </a:lnTo>
                  <a:lnTo>
                    <a:pt x="63" y="9"/>
                  </a:lnTo>
                  <a:lnTo>
                    <a:pt x="73" y="3"/>
                  </a:lnTo>
                  <a:lnTo>
                    <a:pt x="73" y="9"/>
                  </a:lnTo>
                  <a:lnTo>
                    <a:pt x="82" y="15"/>
                  </a:lnTo>
                  <a:lnTo>
                    <a:pt x="89" y="27"/>
                  </a:lnTo>
                  <a:lnTo>
                    <a:pt x="98" y="27"/>
                  </a:lnTo>
                  <a:lnTo>
                    <a:pt x="104" y="16"/>
                  </a:lnTo>
                  <a:lnTo>
                    <a:pt x="117" y="16"/>
                  </a:lnTo>
                  <a:lnTo>
                    <a:pt x="134" y="31"/>
                  </a:lnTo>
                  <a:lnTo>
                    <a:pt x="134" y="36"/>
                  </a:lnTo>
                  <a:lnTo>
                    <a:pt x="140" y="54"/>
                  </a:lnTo>
                  <a:lnTo>
                    <a:pt x="140" y="62"/>
                  </a:lnTo>
                  <a:lnTo>
                    <a:pt x="132" y="67"/>
                  </a:lnTo>
                  <a:lnTo>
                    <a:pt x="132" y="80"/>
                  </a:lnTo>
                  <a:lnTo>
                    <a:pt x="120" y="95"/>
                  </a:lnTo>
                  <a:lnTo>
                    <a:pt x="132" y="117"/>
                  </a:lnTo>
                  <a:lnTo>
                    <a:pt x="134" y="129"/>
                  </a:lnTo>
                  <a:lnTo>
                    <a:pt x="134" y="138"/>
                  </a:lnTo>
                  <a:lnTo>
                    <a:pt x="126" y="134"/>
                  </a:lnTo>
                  <a:lnTo>
                    <a:pt x="126" y="125"/>
                  </a:lnTo>
                  <a:lnTo>
                    <a:pt x="120" y="134"/>
                  </a:lnTo>
                  <a:lnTo>
                    <a:pt x="110" y="129"/>
                  </a:lnTo>
                  <a:lnTo>
                    <a:pt x="98" y="134"/>
                  </a:lnTo>
                  <a:lnTo>
                    <a:pt x="73" y="134"/>
                  </a:lnTo>
                  <a:lnTo>
                    <a:pt x="51" y="138"/>
                  </a:lnTo>
                  <a:lnTo>
                    <a:pt x="24" y="153"/>
                  </a:lnTo>
                  <a:lnTo>
                    <a:pt x="17" y="134"/>
                  </a:lnTo>
                  <a:lnTo>
                    <a:pt x="24" y="117"/>
                  </a:lnTo>
                  <a:lnTo>
                    <a:pt x="17" y="110"/>
                  </a:lnTo>
                  <a:lnTo>
                    <a:pt x="15" y="108"/>
                  </a:lnTo>
                  <a:lnTo>
                    <a:pt x="3" y="108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9" y="62"/>
                  </a:lnTo>
                  <a:lnTo>
                    <a:pt x="3" y="58"/>
                  </a:lnTo>
                  <a:lnTo>
                    <a:pt x="9" y="54"/>
                  </a:lnTo>
                  <a:lnTo>
                    <a:pt x="17" y="54"/>
                  </a:lnTo>
                  <a:lnTo>
                    <a:pt x="15" y="45"/>
                  </a:lnTo>
                  <a:lnTo>
                    <a:pt x="15" y="39"/>
                  </a:lnTo>
                  <a:lnTo>
                    <a:pt x="15" y="31"/>
                  </a:lnTo>
                  <a:lnTo>
                    <a:pt x="9" y="27"/>
                  </a:lnTo>
                  <a:lnTo>
                    <a:pt x="9" y="16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2" name="Freeform 168"/>
            <p:cNvSpPr>
              <a:spLocks noChangeAspect="1"/>
            </p:cNvSpPr>
            <p:nvPr/>
          </p:nvSpPr>
          <p:spPr bwMode="auto">
            <a:xfrm>
              <a:off x="5101406" y="4890789"/>
              <a:ext cx="131762" cy="133350"/>
            </a:xfrm>
            <a:custGeom>
              <a:avLst/>
              <a:gdLst>
                <a:gd name="T0" fmla="*/ 2147483647 w 141"/>
                <a:gd name="T1" fmla="*/ 2147483647 h 145"/>
                <a:gd name="T2" fmla="*/ 2147483647 w 141"/>
                <a:gd name="T3" fmla="*/ 0 h 145"/>
                <a:gd name="T4" fmla="*/ 2147483647 w 141"/>
                <a:gd name="T5" fmla="*/ 0 h 145"/>
                <a:gd name="T6" fmla="*/ 2147483647 w 141"/>
                <a:gd name="T7" fmla="*/ 0 h 145"/>
                <a:gd name="T8" fmla="*/ 2147483647 w 141"/>
                <a:gd name="T9" fmla="*/ 0 h 145"/>
                <a:gd name="T10" fmla="*/ 2147483647 w 141"/>
                <a:gd name="T11" fmla="*/ 0 h 145"/>
                <a:gd name="T12" fmla="*/ 2147483647 w 141"/>
                <a:gd name="T13" fmla="*/ 2147483647 h 145"/>
                <a:gd name="T14" fmla="*/ 2147483647 w 141"/>
                <a:gd name="T15" fmla="*/ 2147483647 h 145"/>
                <a:gd name="T16" fmla="*/ 2147483647 w 141"/>
                <a:gd name="T17" fmla="*/ 2147483647 h 145"/>
                <a:gd name="T18" fmla="*/ 2147483647 w 141"/>
                <a:gd name="T19" fmla="*/ 2147483647 h 145"/>
                <a:gd name="T20" fmla="*/ 2147483647 w 141"/>
                <a:gd name="T21" fmla="*/ 2147483647 h 145"/>
                <a:gd name="T22" fmla="*/ 2147483647 w 141"/>
                <a:gd name="T23" fmla="*/ 2147483647 h 145"/>
                <a:gd name="T24" fmla="*/ 2147483647 w 141"/>
                <a:gd name="T25" fmla="*/ 2147483647 h 145"/>
                <a:gd name="T26" fmla="*/ 2147483647 w 141"/>
                <a:gd name="T27" fmla="*/ 2147483647 h 145"/>
                <a:gd name="T28" fmla="*/ 2147483647 w 141"/>
                <a:gd name="T29" fmla="*/ 2147483647 h 145"/>
                <a:gd name="T30" fmla="*/ 2147483647 w 141"/>
                <a:gd name="T31" fmla="*/ 2147483647 h 145"/>
                <a:gd name="T32" fmla="*/ 2147483647 w 141"/>
                <a:gd name="T33" fmla="*/ 2147483647 h 145"/>
                <a:gd name="T34" fmla="*/ 2147483647 w 141"/>
                <a:gd name="T35" fmla="*/ 2147483647 h 145"/>
                <a:gd name="T36" fmla="*/ 2147483647 w 141"/>
                <a:gd name="T37" fmla="*/ 2147483647 h 145"/>
                <a:gd name="T38" fmla="*/ 2147483647 w 141"/>
                <a:gd name="T39" fmla="*/ 2147483647 h 145"/>
                <a:gd name="T40" fmla="*/ 2147483647 w 141"/>
                <a:gd name="T41" fmla="*/ 2147483647 h 145"/>
                <a:gd name="T42" fmla="*/ 2147483647 w 141"/>
                <a:gd name="T43" fmla="*/ 2147483647 h 145"/>
                <a:gd name="T44" fmla="*/ 2147483647 w 141"/>
                <a:gd name="T45" fmla="*/ 2147483647 h 145"/>
                <a:gd name="T46" fmla="*/ 2147483647 w 141"/>
                <a:gd name="T47" fmla="*/ 2147483647 h 145"/>
                <a:gd name="T48" fmla="*/ 2147483647 w 141"/>
                <a:gd name="T49" fmla="*/ 2147483647 h 145"/>
                <a:gd name="T50" fmla="*/ 2147483647 w 141"/>
                <a:gd name="T51" fmla="*/ 2147483647 h 145"/>
                <a:gd name="T52" fmla="*/ 2147483647 w 141"/>
                <a:gd name="T53" fmla="*/ 2147483647 h 145"/>
                <a:gd name="T54" fmla="*/ 2147483647 w 141"/>
                <a:gd name="T55" fmla="*/ 2147483647 h 145"/>
                <a:gd name="T56" fmla="*/ 2147483647 w 141"/>
                <a:gd name="T57" fmla="*/ 2147483647 h 145"/>
                <a:gd name="T58" fmla="*/ 2147483647 w 141"/>
                <a:gd name="T59" fmla="*/ 2147483647 h 145"/>
                <a:gd name="T60" fmla="*/ 2147483647 w 141"/>
                <a:gd name="T61" fmla="*/ 2147483647 h 145"/>
                <a:gd name="T62" fmla="*/ 2147483647 w 141"/>
                <a:gd name="T63" fmla="*/ 2147483647 h 145"/>
                <a:gd name="T64" fmla="*/ 2147483647 w 141"/>
                <a:gd name="T65" fmla="*/ 2147483647 h 145"/>
                <a:gd name="T66" fmla="*/ 2147483647 w 141"/>
                <a:gd name="T67" fmla="*/ 2147483647 h 145"/>
                <a:gd name="T68" fmla="*/ 2147483647 w 141"/>
                <a:gd name="T69" fmla="*/ 2147483647 h 145"/>
                <a:gd name="T70" fmla="*/ 2147483647 w 141"/>
                <a:gd name="T71" fmla="*/ 2147483647 h 145"/>
                <a:gd name="T72" fmla="*/ 2147483647 w 141"/>
                <a:gd name="T73" fmla="*/ 2147483647 h 145"/>
                <a:gd name="T74" fmla="*/ 2147483647 w 141"/>
                <a:gd name="T75" fmla="*/ 2147483647 h 145"/>
                <a:gd name="T76" fmla="*/ 2147483647 w 141"/>
                <a:gd name="T77" fmla="*/ 2147483647 h 145"/>
                <a:gd name="T78" fmla="*/ 2147483647 w 141"/>
                <a:gd name="T79" fmla="*/ 2147483647 h 145"/>
                <a:gd name="T80" fmla="*/ 2147483647 w 141"/>
                <a:gd name="T81" fmla="*/ 2147483647 h 145"/>
                <a:gd name="T82" fmla="*/ 2147483647 w 141"/>
                <a:gd name="T83" fmla="*/ 2147483647 h 145"/>
                <a:gd name="T84" fmla="*/ 2147483647 w 141"/>
                <a:gd name="T85" fmla="*/ 2147483647 h 145"/>
                <a:gd name="T86" fmla="*/ 2147483647 w 141"/>
                <a:gd name="T87" fmla="*/ 2147483647 h 145"/>
                <a:gd name="T88" fmla="*/ 2147483647 w 141"/>
                <a:gd name="T89" fmla="*/ 2147483647 h 145"/>
                <a:gd name="T90" fmla="*/ 2147483647 w 141"/>
                <a:gd name="T91" fmla="*/ 2147483647 h 145"/>
                <a:gd name="T92" fmla="*/ 0 w 141"/>
                <a:gd name="T93" fmla="*/ 2147483647 h 145"/>
                <a:gd name="T94" fmla="*/ 2147483647 w 141"/>
                <a:gd name="T95" fmla="*/ 2147483647 h 145"/>
                <a:gd name="T96" fmla="*/ 2147483647 w 141"/>
                <a:gd name="T97" fmla="*/ 2147483647 h 145"/>
                <a:gd name="T98" fmla="*/ 2147483647 w 141"/>
                <a:gd name="T99" fmla="*/ 2147483647 h 145"/>
                <a:gd name="T100" fmla="*/ 2147483647 w 141"/>
                <a:gd name="T101" fmla="*/ 2147483647 h 145"/>
                <a:gd name="T102" fmla="*/ 2147483647 w 141"/>
                <a:gd name="T103" fmla="*/ 2147483647 h 145"/>
                <a:gd name="T104" fmla="*/ 2147483647 w 141"/>
                <a:gd name="T105" fmla="*/ 2147483647 h 145"/>
                <a:gd name="T106" fmla="*/ 2147483647 w 141"/>
                <a:gd name="T107" fmla="*/ 2147483647 h 145"/>
                <a:gd name="T108" fmla="*/ 2147483647 w 141"/>
                <a:gd name="T109" fmla="*/ 2147483647 h 145"/>
                <a:gd name="T110" fmla="*/ 2147483647 w 141"/>
                <a:gd name="T111" fmla="*/ 2147483647 h 145"/>
                <a:gd name="T112" fmla="*/ 2147483647 w 141"/>
                <a:gd name="T113" fmla="*/ 2147483647 h 145"/>
                <a:gd name="T114" fmla="*/ 2147483647 w 141"/>
                <a:gd name="T115" fmla="*/ 2147483647 h 145"/>
                <a:gd name="T116" fmla="*/ 2147483647 w 141"/>
                <a:gd name="T117" fmla="*/ 2147483647 h 1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" h="145">
                  <a:moveTo>
                    <a:pt x="62" y="2"/>
                  </a:moveTo>
                  <a:lnTo>
                    <a:pt x="62" y="0"/>
                  </a:lnTo>
                  <a:lnTo>
                    <a:pt x="83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06" y="8"/>
                  </a:lnTo>
                  <a:lnTo>
                    <a:pt x="106" y="24"/>
                  </a:lnTo>
                  <a:lnTo>
                    <a:pt x="114" y="21"/>
                  </a:lnTo>
                  <a:lnTo>
                    <a:pt x="126" y="21"/>
                  </a:lnTo>
                  <a:lnTo>
                    <a:pt x="129" y="24"/>
                  </a:lnTo>
                  <a:lnTo>
                    <a:pt x="135" y="31"/>
                  </a:lnTo>
                  <a:lnTo>
                    <a:pt x="129" y="39"/>
                  </a:lnTo>
                  <a:lnTo>
                    <a:pt x="126" y="43"/>
                  </a:lnTo>
                  <a:lnTo>
                    <a:pt x="126" y="58"/>
                  </a:lnTo>
                  <a:lnTo>
                    <a:pt x="141" y="65"/>
                  </a:lnTo>
                  <a:lnTo>
                    <a:pt x="141" y="86"/>
                  </a:lnTo>
                  <a:lnTo>
                    <a:pt x="135" y="97"/>
                  </a:lnTo>
                  <a:lnTo>
                    <a:pt x="129" y="104"/>
                  </a:lnTo>
                  <a:lnTo>
                    <a:pt x="129" y="114"/>
                  </a:lnTo>
                  <a:lnTo>
                    <a:pt x="126" y="114"/>
                  </a:lnTo>
                  <a:lnTo>
                    <a:pt x="121" y="104"/>
                  </a:lnTo>
                  <a:lnTo>
                    <a:pt x="106" y="110"/>
                  </a:lnTo>
                  <a:lnTo>
                    <a:pt x="90" y="97"/>
                  </a:lnTo>
                  <a:lnTo>
                    <a:pt x="84" y="110"/>
                  </a:lnTo>
                  <a:lnTo>
                    <a:pt x="75" y="110"/>
                  </a:lnTo>
                  <a:lnTo>
                    <a:pt x="71" y="104"/>
                  </a:lnTo>
                  <a:lnTo>
                    <a:pt x="66" y="117"/>
                  </a:lnTo>
                  <a:lnTo>
                    <a:pt x="75" y="125"/>
                  </a:lnTo>
                  <a:lnTo>
                    <a:pt x="75" y="140"/>
                  </a:lnTo>
                  <a:lnTo>
                    <a:pt x="71" y="140"/>
                  </a:lnTo>
                  <a:lnTo>
                    <a:pt x="66" y="137"/>
                  </a:lnTo>
                  <a:lnTo>
                    <a:pt x="62" y="140"/>
                  </a:lnTo>
                  <a:lnTo>
                    <a:pt x="55" y="145"/>
                  </a:lnTo>
                  <a:lnTo>
                    <a:pt x="31" y="125"/>
                  </a:lnTo>
                  <a:lnTo>
                    <a:pt x="23" y="114"/>
                  </a:lnTo>
                  <a:lnTo>
                    <a:pt x="31" y="117"/>
                  </a:lnTo>
                  <a:lnTo>
                    <a:pt x="31" y="114"/>
                  </a:lnTo>
                  <a:lnTo>
                    <a:pt x="18" y="110"/>
                  </a:lnTo>
                  <a:lnTo>
                    <a:pt x="12" y="101"/>
                  </a:lnTo>
                  <a:lnTo>
                    <a:pt x="18" y="101"/>
                  </a:lnTo>
                  <a:lnTo>
                    <a:pt x="12" y="97"/>
                  </a:lnTo>
                  <a:lnTo>
                    <a:pt x="18" y="91"/>
                  </a:lnTo>
                  <a:lnTo>
                    <a:pt x="12" y="86"/>
                  </a:lnTo>
                  <a:lnTo>
                    <a:pt x="9" y="91"/>
                  </a:lnTo>
                  <a:lnTo>
                    <a:pt x="4" y="79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2" y="51"/>
                  </a:lnTo>
                  <a:lnTo>
                    <a:pt x="18" y="58"/>
                  </a:lnTo>
                  <a:lnTo>
                    <a:pt x="26" y="51"/>
                  </a:lnTo>
                  <a:lnTo>
                    <a:pt x="12" y="46"/>
                  </a:lnTo>
                  <a:lnTo>
                    <a:pt x="12" y="39"/>
                  </a:lnTo>
                  <a:lnTo>
                    <a:pt x="18" y="39"/>
                  </a:lnTo>
                  <a:lnTo>
                    <a:pt x="18" y="30"/>
                  </a:lnTo>
                  <a:lnTo>
                    <a:pt x="35" y="30"/>
                  </a:lnTo>
                  <a:lnTo>
                    <a:pt x="49" y="30"/>
                  </a:lnTo>
                  <a:lnTo>
                    <a:pt x="62" y="30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3" name="Freeform 169"/>
            <p:cNvSpPr>
              <a:spLocks noChangeAspect="1"/>
            </p:cNvSpPr>
            <p:nvPr/>
          </p:nvSpPr>
          <p:spPr bwMode="auto">
            <a:xfrm>
              <a:off x="4539430" y="4630439"/>
              <a:ext cx="73025" cy="19050"/>
            </a:xfrm>
            <a:custGeom>
              <a:avLst/>
              <a:gdLst>
                <a:gd name="T0" fmla="*/ 2147483647 w 77"/>
                <a:gd name="T1" fmla="*/ 2147483647 h 19"/>
                <a:gd name="T2" fmla="*/ 2147483647 w 77"/>
                <a:gd name="T3" fmla="*/ 0 h 19"/>
                <a:gd name="T4" fmla="*/ 2147483647 w 77"/>
                <a:gd name="T5" fmla="*/ 0 h 19"/>
                <a:gd name="T6" fmla="*/ 2147483647 w 77"/>
                <a:gd name="T7" fmla="*/ 2147483647 h 19"/>
                <a:gd name="T8" fmla="*/ 2147483647 w 77"/>
                <a:gd name="T9" fmla="*/ 2147483647 h 19"/>
                <a:gd name="T10" fmla="*/ 2147483647 w 77"/>
                <a:gd name="T11" fmla="*/ 2147483647 h 19"/>
                <a:gd name="T12" fmla="*/ 2147483647 w 77"/>
                <a:gd name="T13" fmla="*/ 2147483647 h 19"/>
                <a:gd name="T14" fmla="*/ 2147483647 w 77"/>
                <a:gd name="T15" fmla="*/ 2147483647 h 19"/>
                <a:gd name="T16" fmla="*/ 2147483647 w 77"/>
                <a:gd name="T17" fmla="*/ 2147483647 h 19"/>
                <a:gd name="T18" fmla="*/ 2147483647 w 77"/>
                <a:gd name="T19" fmla="*/ 2147483647 h 19"/>
                <a:gd name="T20" fmla="*/ 0 w 77"/>
                <a:gd name="T21" fmla="*/ 2147483647 h 19"/>
                <a:gd name="T22" fmla="*/ 0 w 77"/>
                <a:gd name="T23" fmla="*/ 2147483647 h 19"/>
                <a:gd name="T24" fmla="*/ 2147483647 w 77"/>
                <a:gd name="T25" fmla="*/ 2147483647 h 19"/>
                <a:gd name="T26" fmla="*/ 2147483647 w 77"/>
                <a:gd name="T27" fmla="*/ 214748364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" h="19">
                  <a:moveTo>
                    <a:pt x="5" y="4"/>
                  </a:moveTo>
                  <a:lnTo>
                    <a:pt x="31" y="0"/>
                  </a:lnTo>
                  <a:lnTo>
                    <a:pt x="51" y="0"/>
                  </a:lnTo>
                  <a:lnTo>
                    <a:pt x="62" y="4"/>
                  </a:lnTo>
                  <a:lnTo>
                    <a:pt x="77" y="4"/>
                  </a:lnTo>
                  <a:lnTo>
                    <a:pt x="67" y="13"/>
                  </a:lnTo>
                  <a:lnTo>
                    <a:pt x="43" y="4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4" name="Freeform 170"/>
            <p:cNvSpPr>
              <a:spLocks noChangeAspect="1"/>
            </p:cNvSpPr>
            <p:nvPr/>
          </p:nvSpPr>
          <p:spPr bwMode="auto">
            <a:xfrm>
              <a:off x="4836293" y="4693939"/>
              <a:ext cx="100012" cy="136525"/>
            </a:xfrm>
            <a:custGeom>
              <a:avLst/>
              <a:gdLst>
                <a:gd name="T0" fmla="*/ 2147483647 w 109"/>
                <a:gd name="T1" fmla="*/ 2147483647 h 147"/>
                <a:gd name="T2" fmla="*/ 2147483647 w 109"/>
                <a:gd name="T3" fmla="*/ 2147483647 h 147"/>
                <a:gd name="T4" fmla="*/ 2147483647 w 109"/>
                <a:gd name="T5" fmla="*/ 2147483647 h 147"/>
                <a:gd name="T6" fmla="*/ 2147483647 w 109"/>
                <a:gd name="T7" fmla="*/ 0 h 147"/>
                <a:gd name="T8" fmla="*/ 2147483647 w 109"/>
                <a:gd name="T9" fmla="*/ 2147483647 h 147"/>
                <a:gd name="T10" fmla="*/ 2147483647 w 109"/>
                <a:gd name="T11" fmla="*/ 0 h 147"/>
                <a:gd name="T12" fmla="*/ 2147483647 w 109"/>
                <a:gd name="T13" fmla="*/ 0 h 147"/>
                <a:gd name="T14" fmla="*/ 2147483647 w 109"/>
                <a:gd name="T15" fmla="*/ 2147483647 h 147"/>
                <a:gd name="T16" fmla="*/ 2147483647 w 109"/>
                <a:gd name="T17" fmla="*/ 2147483647 h 147"/>
                <a:gd name="T18" fmla="*/ 2147483647 w 109"/>
                <a:gd name="T19" fmla="*/ 2147483647 h 147"/>
                <a:gd name="T20" fmla="*/ 2147483647 w 109"/>
                <a:gd name="T21" fmla="*/ 2147483647 h 147"/>
                <a:gd name="T22" fmla="*/ 2147483647 w 109"/>
                <a:gd name="T23" fmla="*/ 2147483647 h 147"/>
                <a:gd name="T24" fmla="*/ 2147483647 w 109"/>
                <a:gd name="T25" fmla="*/ 2147483647 h 147"/>
                <a:gd name="T26" fmla="*/ 2147483647 w 109"/>
                <a:gd name="T27" fmla="*/ 2147483647 h 147"/>
                <a:gd name="T28" fmla="*/ 2147483647 w 109"/>
                <a:gd name="T29" fmla="*/ 2147483647 h 147"/>
                <a:gd name="T30" fmla="*/ 2147483647 w 109"/>
                <a:gd name="T31" fmla="*/ 2147483647 h 147"/>
                <a:gd name="T32" fmla="*/ 2147483647 w 109"/>
                <a:gd name="T33" fmla="*/ 2147483647 h 147"/>
                <a:gd name="T34" fmla="*/ 2147483647 w 109"/>
                <a:gd name="T35" fmla="*/ 2147483647 h 147"/>
                <a:gd name="T36" fmla="*/ 2147483647 w 109"/>
                <a:gd name="T37" fmla="*/ 2147483647 h 147"/>
                <a:gd name="T38" fmla="*/ 2147483647 w 109"/>
                <a:gd name="T39" fmla="*/ 2147483647 h 147"/>
                <a:gd name="T40" fmla="*/ 2147483647 w 109"/>
                <a:gd name="T41" fmla="*/ 2147483647 h 147"/>
                <a:gd name="T42" fmla="*/ 2147483647 w 109"/>
                <a:gd name="T43" fmla="*/ 2147483647 h 147"/>
                <a:gd name="T44" fmla="*/ 2147483647 w 109"/>
                <a:gd name="T45" fmla="*/ 2147483647 h 147"/>
                <a:gd name="T46" fmla="*/ 2147483647 w 109"/>
                <a:gd name="T47" fmla="*/ 2147483647 h 147"/>
                <a:gd name="T48" fmla="*/ 2147483647 w 109"/>
                <a:gd name="T49" fmla="*/ 2147483647 h 147"/>
                <a:gd name="T50" fmla="*/ 2147483647 w 109"/>
                <a:gd name="T51" fmla="*/ 2147483647 h 147"/>
                <a:gd name="T52" fmla="*/ 2147483647 w 109"/>
                <a:gd name="T53" fmla="*/ 2147483647 h 147"/>
                <a:gd name="T54" fmla="*/ 2147483647 w 109"/>
                <a:gd name="T55" fmla="*/ 2147483647 h 147"/>
                <a:gd name="T56" fmla="*/ 2147483647 w 109"/>
                <a:gd name="T57" fmla="*/ 2147483647 h 147"/>
                <a:gd name="T58" fmla="*/ 0 w 109"/>
                <a:gd name="T59" fmla="*/ 2147483647 h 147"/>
                <a:gd name="T60" fmla="*/ 2147483647 w 109"/>
                <a:gd name="T61" fmla="*/ 2147483647 h 147"/>
                <a:gd name="T62" fmla="*/ 2147483647 w 109"/>
                <a:gd name="T63" fmla="*/ 2147483647 h 147"/>
                <a:gd name="T64" fmla="*/ 2147483647 w 109"/>
                <a:gd name="T65" fmla="*/ 2147483647 h 147"/>
                <a:gd name="T66" fmla="*/ 2147483647 w 109"/>
                <a:gd name="T67" fmla="*/ 2147483647 h 147"/>
                <a:gd name="T68" fmla="*/ 2147483647 w 109"/>
                <a:gd name="T69" fmla="*/ 2147483647 h 147"/>
                <a:gd name="T70" fmla="*/ 2147483647 w 109"/>
                <a:gd name="T71" fmla="*/ 2147483647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9" h="147">
                  <a:moveTo>
                    <a:pt x="14" y="38"/>
                  </a:moveTo>
                  <a:lnTo>
                    <a:pt x="14" y="25"/>
                  </a:lnTo>
                  <a:lnTo>
                    <a:pt x="12" y="10"/>
                  </a:lnTo>
                  <a:lnTo>
                    <a:pt x="14" y="0"/>
                  </a:lnTo>
                  <a:lnTo>
                    <a:pt x="70" y="3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6" y="3"/>
                  </a:lnTo>
                  <a:lnTo>
                    <a:pt x="80" y="10"/>
                  </a:lnTo>
                  <a:lnTo>
                    <a:pt x="92" y="18"/>
                  </a:lnTo>
                  <a:lnTo>
                    <a:pt x="92" y="25"/>
                  </a:lnTo>
                  <a:lnTo>
                    <a:pt x="86" y="37"/>
                  </a:lnTo>
                  <a:lnTo>
                    <a:pt x="94" y="38"/>
                  </a:lnTo>
                  <a:lnTo>
                    <a:pt x="94" y="47"/>
                  </a:lnTo>
                  <a:lnTo>
                    <a:pt x="94" y="53"/>
                  </a:lnTo>
                  <a:lnTo>
                    <a:pt x="100" y="61"/>
                  </a:lnTo>
                  <a:lnTo>
                    <a:pt x="94" y="69"/>
                  </a:lnTo>
                  <a:lnTo>
                    <a:pt x="94" y="80"/>
                  </a:lnTo>
                  <a:lnTo>
                    <a:pt x="94" y="95"/>
                  </a:lnTo>
                  <a:lnTo>
                    <a:pt x="100" y="111"/>
                  </a:lnTo>
                  <a:lnTo>
                    <a:pt x="109" y="118"/>
                  </a:lnTo>
                  <a:lnTo>
                    <a:pt x="106" y="124"/>
                  </a:lnTo>
                  <a:lnTo>
                    <a:pt x="86" y="127"/>
                  </a:lnTo>
                  <a:lnTo>
                    <a:pt x="71" y="132"/>
                  </a:lnTo>
                  <a:lnTo>
                    <a:pt x="48" y="142"/>
                  </a:lnTo>
                  <a:lnTo>
                    <a:pt x="33" y="147"/>
                  </a:lnTo>
                  <a:lnTo>
                    <a:pt x="14" y="147"/>
                  </a:lnTo>
                  <a:lnTo>
                    <a:pt x="14" y="138"/>
                  </a:lnTo>
                  <a:lnTo>
                    <a:pt x="12" y="124"/>
                  </a:lnTo>
                  <a:lnTo>
                    <a:pt x="0" y="104"/>
                  </a:lnTo>
                  <a:lnTo>
                    <a:pt x="12" y="89"/>
                  </a:lnTo>
                  <a:lnTo>
                    <a:pt x="12" y="75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4" y="44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5" name="Freeform 171"/>
            <p:cNvSpPr>
              <a:spLocks noChangeAspect="1"/>
            </p:cNvSpPr>
            <p:nvPr/>
          </p:nvSpPr>
          <p:spPr bwMode="auto">
            <a:xfrm>
              <a:off x="4580705" y="4655839"/>
              <a:ext cx="161925" cy="122238"/>
            </a:xfrm>
            <a:custGeom>
              <a:avLst/>
              <a:gdLst>
                <a:gd name="T0" fmla="*/ 2147483647 w 173"/>
                <a:gd name="T1" fmla="*/ 0 h 131"/>
                <a:gd name="T2" fmla="*/ 2147483647 w 173"/>
                <a:gd name="T3" fmla="*/ 0 h 131"/>
                <a:gd name="T4" fmla="*/ 2147483647 w 173"/>
                <a:gd name="T5" fmla="*/ 2147483647 h 131"/>
                <a:gd name="T6" fmla="*/ 2147483647 w 173"/>
                <a:gd name="T7" fmla="*/ 2147483647 h 131"/>
                <a:gd name="T8" fmla="*/ 2147483647 w 173"/>
                <a:gd name="T9" fmla="*/ 2147483647 h 131"/>
                <a:gd name="T10" fmla="*/ 2147483647 w 173"/>
                <a:gd name="T11" fmla="*/ 2147483647 h 131"/>
                <a:gd name="T12" fmla="*/ 2147483647 w 173"/>
                <a:gd name="T13" fmla="*/ 2147483647 h 131"/>
                <a:gd name="T14" fmla="*/ 2147483647 w 173"/>
                <a:gd name="T15" fmla="*/ 2147483647 h 131"/>
                <a:gd name="T16" fmla="*/ 2147483647 w 173"/>
                <a:gd name="T17" fmla="*/ 2147483647 h 131"/>
                <a:gd name="T18" fmla="*/ 2147483647 w 173"/>
                <a:gd name="T19" fmla="*/ 2147483647 h 131"/>
                <a:gd name="T20" fmla="*/ 2147483647 w 173"/>
                <a:gd name="T21" fmla="*/ 2147483647 h 131"/>
                <a:gd name="T22" fmla="*/ 2147483647 w 173"/>
                <a:gd name="T23" fmla="*/ 2147483647 h 131"/>
                <a:gd name="T24" fmla="*/ 2147483647 w 173"/>
                <a:gd name="T25" fmla="*/ 2147483647 h 131"/>
                <a:gd name="T26" fmla="*/ 2147483647 w 173"/>
                <a:gd name="T27" fmla="*/ 2147483647 h 131"/>
                <a:gd name="T28" fmla="*/ 2147483647 w 173"/>
                <a:gd name="T29" fmla="*/ 2147483647 h 131"/>
                <a:gd name="T30" fmla="*/ 2147483647 w 173"/>
                <a:gd name="T31" fmla="*/ 2147483647 h 131"/>
                <a:gd name="T32" fmla="*/ 2147483647 w 173"/>
                <a:gd name="T33" fmla="*/ 2147483647 h 131"/>
                <a:gd name="T34" fmla="*/ 2147483647 w 173"/>
                <a:gd name="T35" fmla="*/ 2147483647 h 131"/>
                <a:gd name="T36" fmla="*/ 2147483647 w 173"/>
                <a:gd name="T37" fmla="*/ 2147483647 h 131"/>
                <a:gd name="T38" fmla="*/ 2147483647 w 173"/>
                <a:gd name="T39" fmla="*/ 2147483647 h 131"/>
                <a:gd name="T40" fmla="*/ 2147483647 w 173"/>
                <a:gd name="T41" fmla="*/ 2147483647 h 131"/>
                <a:gd name="T42" fmla="*/ 2147483647 w 173"/>
                <a:gd name="T43" fmla="*/ 2147483647 h 131"/>
                <a:gd name="T44" fmla="*/ 2147483647 w 173"/>
                <a:gd name="T45" fmla="*/ 2147483647 h 131"/>
                <a:gd name="T46" fmla="*/ 2147483647 w 173"/>
                <a:gd name="T47" fmla="*/ 2147483647 h 131"/>
                <a:gd name="T48" fmla="*/ 2147483647 w 173"/>
                <a:gd name="T49" fmla="*/ 2147483647 h 131"/>
                <a:gd name="T50" fmla="*/ 2147483647 w 173"/>
                <a:gd name="T51" fmla="*/ 2147483647 h 131"/>
                <a:gd name="T52" fmla="*/ 2147483647 w 173"/>
                <a:gd name="T53" fmla="*/ 2147483647 h 131"/>
                <a:gd name="T54" fmla="*/ 2147483647 w 173"/>
                <a:gd name="T55" fmla="*/ 2147483647 h 131"/>
                <a:gd name="T56" fmla="*/ 2147483647 w 173"/>
                <a:gd name="T57" fmla="*/ 2147483647 h 131"/>
                <a:gd name="T58" fmla="*/ 2147483647 w 173"/>
                <a:gd name="T59" fmla="*/ 2147483647 h 131"/>
                <a:gd name="T60" fmla="*/ 2147483647 w 173"/>
                <a:gd name="T61" fmla="*/ 2147483647 h 131"/>
                <a:gd name="T62" fmla="*/ 2147483647 w 173"/>
                <a:gd name="T63" fmla="*/ 2147483647 h 131"/>
                <a:gd name="T64" fmla="*/ 2147483647 w 173"/>
                <a:gd name="T65" fmla="*/ 2147483647 h 131"/>
                <a:gd name="T66" fmla="*/ 2147483647 w 173"/>
                <a:gd name="T67" fmla="*/ 2147483647 h 131"/>
                <a:gd name="T68" fmla="*/ 2147483647 w 173"/>
                <a:gd name="T69" fmla="*/ 2147483647 h 131"/>
                <a:gd name="T70" fmla="*/ 2147483647 w 173"/>
                <a:gd name="T71" fmla="*/ 2147483647 h 131"/>
                <a:gd name="T72" fmla="*/ 2147483647 w 173"/>
                <a:gd name="T73" fmla="*/ 2147483647 h 131"/>
                <a:gd name="T74" fmla="*/ 2147483647 w 173"/>
                <a:gd name="T75" fmla="*/ 2147483647 h 131"/>
                <a:gd name="T76" fmla="*/ 2147483647 w 173"/>
                <a:gd name="T77" fmla="*/ 2147483647 h 131"/>
                <a:gd name="T78" fmla="*/ 2147483647 w 173"/>
                <a:gd name="T79" fmla="*/ 2147483647 h 131"/>
                <a:gd name="T80" fmla="*/ 2147483647 w 173"/>
                <a:gd name="T81" fmla="*/ 2147483647 h 131"/>
                <a:gd name="T82" fmla="*/ 2147483647 w 173"/>
                <a:gd name="T83" fmla="*/ 2147483647 h 131"/>
                <a:gd name="T84" fmla="*/ 2147483647 w 173"/>
                <a:gd name="T85" fmla="*/ 2147483647 h 131"/>
                <a:gd name="T86" fmla="*/ 2147483647 w 173"/>
                <a:gd name="T87" fmla="*/ 2147483647 h 131"/>
                <a:gd name="T88" fmla="*/ 2147483647 w 173"/>
                <a:gd name="T89" fmla="*/ 2147483647 h 131"/>
                <a:gd name="T90" fmla="*/ 2147483647 w 173"/>
                <a:gd name="T91" fmla="*/ 2147483647 h 131"/>
                <a:gd name="T92" fmla="*/ 2147483647 w 173"/>
                <a:gd name="T93" fmla="*/ 2147483647 h 131"/>
                <a:gd name="T94" fmla="*/ 2147483647 w 173"/>
                <a:gd name="T95" fmla="*/ 2147483647 h 131"/>
                <a:gd name="T96" fmla="*/ 2147483647 w 173"/>
                <a:gd name="T97" fmla="*/ 2147483647 h 131"/>
                <a:gd name="T98" fmla="*/ 2147483647 w 173"/>
                <a:gd name="T99" fmla="*/ 2147483647 h 131"/>
                <a:gd name="T100" fmla="*/ 2147483647 w 173"/>
                <a:gd name="T101" fmla="*/ 2147483647 h 131"/>
                <a:gd name="T102" fmla="*/ 2147483647 w 173"/>
                <a:gd name="T103" fmla="*/ 2147483647 h 131"/>
                <a:gd name="T104" fmla="*/ 2147483647 w 173"/>
                <a:gd name="T105" fmla="*/ 2147483647 h 131"/>
                <a:gd name="T106" fmla="*/ 2147483647 w 173"/>
                <a:gd name="T107" fmla="*/ 2147483647 h 131"/>
                <a:gd name="T108" fmla="*/ 0 w 173"/>
                <a:gd name="T109" fmla="*/ 2147483647 h 131"/>
                <a:gd name="T110" fmla="*/ 2147483647 w 173"/>
                <a:gd name="T111" fmla="*/ 2147483647 h 131"/>
                <a:gd name="T112" fmla="*/ 2147483647 w 173"/>
                <a:gd name="T113" fmla="*/ 2147483647 h 131"/>
                <a:gd name="T114" fmla="*/ 2147483647 w 173"/>
                <a:gd name="T115" fmla="*/ 2147483647 h 131"/>
                <a:gd name="T116" fmla="*/ 2147483647 w 173"/>
                <a:gd name="T117" fmla="*/ 2147483647 h 131"/>
                <a:gd name="T118" fmla="*/ 2147483647 w 173"/>
                <a:gd name="T119" fmla="*/ 2147483647 h 131"/>
                <a:gd name="T120" fmla="*/ 2147483647 w 173"/>
                <a:gd name="T121" fmla="*/ 0 h 1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131">
                  <a:moveTo>
                    <a:pt x="31" y="0"/>
                  </a:moveTo>
                  <a:lnTo>
                    <a:pt x="49" y="0"/>
                  </a:lnTo>
                  <a:lnTo>
                    <a:pt x="49" y="6"/>
                  </a:lnTo>
                  <a:lnTo>
                    <a:pt x="62" y="9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90" y="6"/>
                  </a:lnTo>
                  <a:lnTo>
                    <a:pt x="90" y="9"/>
                  </a:lnTo>
                  <a:lnTo>
                    <a:pt x="93" y="14"/>
                  </a:lnTo>
                  <a:lnTo>
                    <a:pt x="98" y="14"/>
                  </a:lnTo>
                  <a:lnTo>
                    <a:pt x="106" y="24"/>
                  </a:lnTo>
                  <a:lnTo>
                    <a:pt x="121" y="14"/>
                  </a:lnTo>
                  <a:lnTo>
                    <a:pt x="129" y="14"/>
                  </a:lnTo>
                  <a:lnTo>
                    <a:pt x="133" y="9"/>
                  </a:lnTo>
                  <a:lnTo>
                    <a:pt x="138" y="6"/>
                  </a:lnTo>
                  <a:lnTo>
                    <a:pt x="148" y="24"/>
                  </a:lnTo>
                  <a:lnTo>
                    <a:pt x="151" y="28"/>
                  </a:lnTo>
                  <a:lnTo>
                    <a:pt x="157" y="31"/>
                  </a:lnTo>
                  <a:lnTo>
                    <a:pt x="157" y="42"/>
                  </a:lnTo>
                  <a:lnTo>
                    <a:pt x="160" y="45"/>
                  </a:lnTo>
                  <a:lnTo>
                    <a:pt x="160" y="52"/>
                  </a:lnTo>
                  <a:lnTo>
                    <a:pt x="170" y="64"/>
                  </a:lnTo>
                  <a:lnTo>
                    <a:pt x="164" y="68"/>
                  </a:lnTo>
                  <a:lnTo>
                    <a:pt x="164" y="79"/>
                  </a:lnTo>
                  <a:lnTo>
                    <a:pt x="170" y="80"/>
                  </a:lnTo>
                  <a:lnTo>
                    <a:pt x="170" y="89"/>
                  </a:lnTo>
                  <a:lnTo>
                    <a:pt x="170" y="95"/>
                  </a:lnTo>
                  <a:lnTo>
                    <a:pt x="173" y="103"/>
                  </a:lnTo>
                  <a:lnTo>
                    <a:pt x="164" y="103"/>
                  </a:lnTo>
                  <a:lnTo>
                    <a:pt x="160" y="108"/>
                  </a:lnTo>
                  <a:lnTo>
                    <a:pt x="164" y="111"/>
                  </a:lnTo>
                  <a:lnTo>
                    <a:pt x="160" y="125"/>
                  </a:lnTo>
                  <a:lnTo>
                    <a:pt x="157" y="125"/>
                  </a:lnTo>
                  <a:lnTo>
                    <a:pt x="148" y="122"/>
                  </a:lnTo>
                  <a:lnTo>
                    <a:pt x="148" y="131"/>
                  </a:lnTo>
                  <a:lnTo>
                    <a:pt x="138" y="131"/>
                  </a:lnTo>
                  <a:lnTo>
                    <a:pt x="129" y="131"/>
                  </a:lnTo>
                  <a:lnTo>
                    <a:pt x="129" y="117"/>
                  </a:lnTo>
                  <a:lnTo>
                    <a:pt x="123" y="103"/>
                  </a:lnTo>
                  <a:lnTo>
                    <a:pt x="112" y="103"/>
                  </a:lnTo>
                  <a:lnTo>
                    <a:pt x="102" y="103"/>
                  </a:lnTo>
                  <a:lnTo>
                    <a:pt x="102" y="89"/>
                  </a:lnTo>
                  <a:lnTo>
                    <a:pt x="98" y="86"/>
                  </a:lnTo>
                  <a:lnTo>
                    <a:pt x="98" y="79"/>
                  </a:lnTo>
                  <a:lnTo>
                    <a:pt x="90" y="64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55" y="80"/>
                  </a:lnTo>
                  <a:lnTo>
                    <a:pt x="49" y="80"/>
                  </a:lnTo>
                  <a:lnTo>
                    <a:pt x="40" y="89"/>
                  </a:lnTo>
                  <a:lnTo>
                    <a:pt x="34" y="80"/>
                  </a:lnTo>
                  <a:lnTo>
                    <a:pt x="31" y="73"/>
                  </a:lnTo>
                  <a:lnTo>
                    <a:pt x="12" y="60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1"/>
                  </a:lnTo>
                  <a:lnTo>
                    <a:pt x="26" y="24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31" y="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6" name="Freeform 172"/>
            <p:cNvSpPr>
              <a:spLocks noChangeAspect="1"/>
            </p:cNvSpPr>
            <p:nvPr/>
          </p:nvSpPr>
          <p:spPr bwMode="auto">
            <a:xfrm>
              <a:off x="4544193" y="4655839"/>
              <a:ext cx="68262" cy="41275"/>
            </a:xfrm>
            <a:custGeom>
              <a:avLst/>
              <a:gdLst>
                <a:gd name="T0" fmla="*/ 0 w 72"/>
                <a:gd name="T1" fmla="*/ 2147483647 h 45"/>
                <a:gd name="T2" fmla="*/ 2147483647 w 72"/>
                <a:gd name="T3" fmla="*/ 2147483647 h 45"/>
                <a:gd name="T4" fmla="*/ 2147483647 w 72"/>
                <a:gd name="T5" fmla="*/ 2147483647 h 45"/>
                <a:gd name="T6" fmla="*/ 2147483647 w 72"/>
                <a:gd name="T7" fmla="*/ 0 h 45"/>
                <a:gd name="T8" fmla="*/ 2147483647 w 72"/>
                <a:gd name="T9" fmla="*/ 0 h 45"/>
                <a:gd name="T10" fmla="*/ 2147483647 w 72"/>
                <a:gd name="T11" fmla="*/ 2147483647 h 45"/>
                <a:gd name="T12" fmla="*/ 2147483647 w 72"/>
                <a:gd name="T13" fmla="*/ 2147483647 h 45"/>
                <a:gd name="T14" fmla="*/ 2147483647 w 72"/>
                <a:gd name="T15" fmla="*/ 2147483647 h 45"/>
                <a:gd name="T16" fmla="*/ 2147483647 w 72"/>
                <a:gd name="T17" fmla="*/ 2147483647 h 45"/>
                <a:gd name="T18" fmla="*/ 2147483647 w 72"/>
                <a:gd name="T19" fmla="*/ 2147483647 h 45"/>
                <a:gd name="T20" fmla="*/ 2147483647 w 72"/>
                <a:gd name="T21" fmla="*/ 2147483647 h 45"/>
                <a:gd name="T22" fmla="*/ 2147483647 w 72"/>
                <a:gd name="T23" fmla="*/ 2147483647 h 45"/>
                <a:gd name="T24" fmla="*/ 2147483647 w 72"/>
                <a:gd name="T25" fmla="*/ 2147483647 h 45"/>
                <a:gd name="T26" fmla="*/ 2147483647 w 72"/>
                <a:gd name="T27" fmla="*/ 2147483647 h 45"/>
                <a:gd name="T28" fmla="*/ 2147483647 w 72"/>
                <a:gd name="T29" fmla="*/ 2147483647 h 45"/>
                <a:gd name="T30" fmla="*/ 2147483647 w 72"/>
                <a:gd name="T31" fmla="*/ 2147483647 h 45"/>
                <a:gd name="T32" fmla="*/ 2147483647 w 72"/>
                <a:gd name="T33" fmla="*/ 2147483647 h 45"/>
                <a:gd name="T34" fmla="*/ 0 w 72"/>
                <a:gd name="T35" fmla="*/ 214748364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45">
                  <a:moveTo>
                    <a:pt x="0" y="9"/>
                  </a:moveTo>
                  <a:lnTo>
                    <a:pt x="17" y="6"/>
                  </a:lnTo>
                  <a:lnTo>
                    <a:pt x="26" y="6"/>
                  </a:lnTo>
                  <a:lnTo>
                    <a:pt x="37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9"/>
                  </a:lnTo>
                  <a:lnTo>
                    <a:pt x="72" y="14"/>
                  </a:lnTo>
                  <a:lnTo>
                    <a:pt x="66" y="23"/>
                  </a:lnTo>
                  <a:lnTo>
                    <a:pt x="47" y="31"/>
                  </a:lnTo>
                  <a:lnTo>
                    <a:pt x="38" y="45"/>
                  </a:lnTo>
                  <a:lnTo>
                    <a:pt x="37" y="37"/>
                  </a:lnTo>
                  <a:lnTo>
                    <a:pt x="31" y="42"/>
                  </a:lnTo>
                  <a:lnTo>
                    <a:pt x="31" y="23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7" name="Freeform 173"/>
            <p:cNvSpPr>
              <a:spLocks noChangeAspect="1"/>
            </p:cNvSpPr>
            <p:nvPr/>
          </p:nvSpPr>
          <p:spPr bwMode="auto">
            <a:xfrm>
              <a:off x="5095849" y="4649489"/>
              <a:ext cx="169863" cy="242888"/>
            </a:xfrm>
            <a:custGeom>
              <a:avLst/>
              <a:gdLst>
                <a:gd name="T0" fmla="*/ 2147483647 w 182"/>
                <a:gd name="T1" fmla="*/ 0 h 262"/>
                <a:gd name="T2" fmla="*/ 2147483647 w 182"/>
                <a:gd name="T3" fmla="*/ 2147483647 h 262"/>
                <a:gd name="T4" fmla="*/ 2147483647 w 182"/>
                <a:gd name="T5" fmla="*/ 2147483647 h 262"/>
                <a:gd name="T6" fmla="*/ 2147483647 w 182"/>
                <a:gd name="T7" fmla="*/ 2147483647 h 262"/>
                <a:gd name="T8" fmla="*/ 2147483647 w 182"/>
                <a:gd name="T9" fmla="*/ 2147483647 h 262"/>
                <a:gd name="T10" fmla="*/ 2147483647 w 182"/>
                <a:gd name="T11" fmla="*/ 2147483647 h 262"/>
                <a:gd name="T12" fmla="*/ 2147483647 w 182"/>
                <a:gd name="T13" fmla="*/ 2147483647 h 262"/>
                <a:gd name="T14" fmla="*/ 2147483647 w 182"/>
                <a:gd name="T15" fmla="*/ 2147483647 h 262"/>
                <a:gd name="T16" fmla="*/ 2147483647 w 182"/>
                <a:gd name="T17" fmla="*/ 2147483647 h 262"/>
                <a:gd name="T18" fmla="*/ 2147483647 w 182"/>
                <a:gd name="T19" fmla="*/ 2147483647 h 262"/>
                <a:gd name="T20" fmla="*/ 2147483647 w 182"/>
                <a:gd name="T21" fmla="*/ 2147483647 h 262"/>
                <a:gd name="T22" fmla="*/ 2147483647 w 182"/>
                <a:gd name="T23" fmla="*/ 2147483647 h 262"/>
                <a:gd name="T24" fmla="*/ 2147483647 w 182"/>
                <a:gd name="T25" fmla="*/ 2147483647 h 262"/>
                <a:gd name="T26" fmla="*/ 2147483647 w 182"/>
                <a:gd name="T27" fmla="*/ 2147483647 h 262"/>
                <a:gd name="T28" fmla="*/ 2147483647 w 182"/>
                <a:gd name="T29" fmla="*/ 2147483647 h 262"/>
                <a:gd name="T30" fmla="*/ 2147483647 w 182"/>
                <a:gd name="T31" fmla="*/ 2147483647 h 262"/>
                <a:gd name="T32" fmla="*/ 2147483647 w 182"/>
                <a:gd name="T33" fmla="*/ 2147483647 h 262"/>
                <a:gd name="T34" fmla="*/ 2147483647 w 182"/>
                <a:gd name="T35" fmla="*/ 2147483647 h 262"/>
                <a:gd name="T36" fmla="*/ 2147483647 w 182"/>
                <a:gd name="T37" fmla="*/ 2147483647 h 262"/>
                <a:gd name="T38" fmla="*/ 2147483647 w 182"/>
                <a:gd name="T39" fmla="*/ 2147483647 h 262"/>
                <a:gd name="T40" fmla="*/ 2147483647 w 182"/>
                <a:gd name="T41" fmla="*/ 2147483647 h 262"/>
                <a:gd name="T42" fmla="*/ 0 w 182"/>
                <a:gd name="T43" fmla="*/ 2147483647 h 262"/>
                <a:gd name="T44" fmla="*/ 2147483647 w 182"/>
                <a:gd name="T45" fmla="*/ 2147483647 h 262"/>
                <a:gd name="T46" fmla="*/ 2147483647 w 182"/>
                <a:gd name="T47" fmla="*/ 2147483647 h 262"/>
                <a:gd name="T48" fmla="*/ 2147483647 w 182"/>
                <a:gd name="T49" fmla="*/ 2147483647 h 262"/>
                <a:gd name="T50" fmla="*/ 2147483647 w 182"/>
                <a:gd name="T51" fmla="*/ 2147483647 h 262"/>
                <a:gd name="T52" fmla="*/ 2147483647 w 182"/>
                <a:gd name="T53" fmla="*/ 2147483647 h 262"/>
                <a:gd name="T54" fmla="*/ 2147483647 w 182"/>
                <a:gd name="T55" fmla="*/ 2147483647 h 262"/>
                <a:gd name="T56" fmla="*/ 2147483647 w 182"/>
                <a:gd name="T57" fmla="*/ 2147483647 h 262"/>
                <a:gd name="T58" fmla="*/ 2147483647 w 182"/>
                <a:gd name="T59" fmla="*/ 2147483647 h 262"/>
                <a:gd name="T60" fmla="*/ 2147483647 w 182"/>
                <a:gd name="T61" fmla="*/ 2147483647 h 262"/>
                <a:gd name="T62" fmla="*/ 2147483647 w 182"/>
                <a:gd name="T63" fmla="*/ 2147483647 h 262"/>
                <a:gd name="T64" fmla="*/ 2147483647 w 182"/>
                <a:gd name="T65" fmla="*/ 2147483647 h 262"/>
                <a:gd name="T66" fmla="*/ 2147483647 w 182"/>
                <a:gd name="T67" fmla="*/ 2147483647 h 2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" h="262">
                  <a:moveTo>
                    <a:pt x="135" y="0"/>
                  </a:moveTo>
                  <a:lnTo>
                    <a:pt x="142" y="0"/>
                  </a:lnTo>
                  <a:lnTo>
                    <a:pt x="142" y="7"/>
                  </a:lnTo>
                  <a:lnTo>
                    <a:pt x="151" y="13"/>
                  </a:lnTo>
                  <a:lnTo>
                    <a:pt x="157" y="27"/>
                  </a:lnTo>
                  <a:lnTo>
                    <a:pt x="157" y="38"/>
                  </a:lnTo>
                  <a:lnTo>
                    <a:pt x="157" y="52"/>
                  </a:lnTo>
                  <a:lnTo>
                    <a:pt x="158" y="67"/>
                  </a:lnTo>
                  <a:lnTo>
                    <a:pt x="170" y="74"/>
                  </a:lnTo>
                  <a:lnTo>
                    <a:pt x="150" y="74"/>
                  </a:lnTo>
                  <a:lnTo>
                    <a:pt x="138" y="74"/>
                  </a:lnTo>
                  <a:lnTo>
                    <a:pt x="135" y="86"/>
                  </a:lnTo>
                  <a:lnTo>
                    <a:pt x="151" y="102"/>
                  </a:lnTo>
                  <a:lnTo>
                    <a:pt x="158" y="107"/>
                  </a:lnTo>
                  <a:lnTo>
                    <a:pt x="166" y="124"/>
                  </a:lnTo>
                  <a:lnTo>
                    <a:pt x="170" y="129"/>
                  </a:lnTo>
                  <a:lnTo>
                    <a:pt x="170" y="138"/>
                  </a:lnTo>
                  <a:lnTo>
                    <a:pt x="158" y="144"/>
                  </a:lnTo>
                  <a:lnTo>
                    <a:pt x="151" y="164"/>
                  </a:lnTo>
                  <a:lnTo>
                    <a:pt x="150" y="167"/>
                  </a:lnTo>
                  <a:lnTo>
                    <a:pt x="150" y="187"/>
                  </a:lnTo>
                  <a:lnTo>
                    <a:pt x="151" y="191"/>
                  </a:lnTo>
                  <a:lnTo>
                    <a:pt x="151" y="204"/>
                  </a:lnTo>
                  <a:lnTo>
                    <a:pt x="158" y="209"/>
                  </a:lnTo>
                  <a:lnTo>
                    <a:pt x="158" y="222"/>
                  </a:lnTo>
                  <a:lnTo>
                    <a:pt x="178" y="240"/>
                  </a:lnTo>
                  <a:lnTo>
                    <a:pt x="182" y="240"/>
                  </a:lnTo>
                  <a:lnTo>
                    <a:pt x="178" y="253"/>
                  </a:lnTo>
                  <a:lnTo>
                    <a:pt x="182" y="259"/>
                  </a:lnTo>
                  <a:lnTo>
                    <a:pt x="151" y="253"/>
                  </a:lnTo>
                  <a:lnTo>
                    <a:pt x="114" y="259"/>
                  </a:lnTo>
                  <a:lnTo>
                    <a:pt x="108" y="259"/>
                  </a:lnTo>
                  <a:lnTo>
                    <a:pt x="92" y="259"/>
                  </a:lnTo>
                  <a:lnTo>
                    <a:pt x="71" y="259"/>
                  </a:lnTo>
                  <a:lnTo>
                    <a:pt x="71" y="262"/>
                  </a:lnTo>
                  <a:lnTo>
                    <a:pt x="41" y="259"/>
                  </a:lnTo>
                  <a:lnTo>
                    <a:pt x="32" y="253"/>
                  </a:lnTo>
                  <a:lnTo>
                    <a:pt x="32" y="234"/>
                  </a:lnTo>
                  <a:lnTo>
                    <a:pt x="32" y="222"/>
                  </a:lnTo>
                  <a:lnTo>
                    <a:pt x="22" y="218"/>
                  </a:lnTo>
                  <a:lnTo>
                    <a:pt x="19" y="218"/>
                  </a:lnTo>
                  <a:lnTo>
                    <a:pt x="13" y="209"/>
                  </a:lnTo>
                  <a:lnTo>
                    <a:pt x="6" y="204"/>
                  </a:lnTo>
                  <a:lnTo>
                    <a:pt x="0" y="204"/>
                  </a:lnTo>
                  <a:lnTo>
                    <a:pt x="9" y="187"/>
                  </a:lnTo>
                  <a:lnTo>
                    <a:pt x="13" y="167"/>
                  </a:lnTo>
                  <a:lnTo>
                    <a:pt x="28" y="154"/>
                  </a:lnTo>
                  <a:lnTo>
                    <a:pt x="41" y="145"/>
                  </a:lnTo>
                  <a:lnTo>
                    <a:pt x="50" y="145"/>
                  </a:lnTo>
                  <a:lnTo>
                    <a:pt x="55" y="144"/>
                  </a:lnTo>
                  <a:lnTo>
                    <a:pt x="64" y="153"/>
                  </a:lnTo>
                  <a:lnTo>
                    <a:pt x="64" y="154"/>
                  </a:lnTo>
                  <a:lnTo>
                    <a:pt x="71" y="154"/>
                  </a:lnTo>
                  <a:lnTo>
                    <a:pt x="80" y="145"/>
                  </a:lnTo>
                  <a:lnTo>
                    <a:pt x="86" y="145"/>
                  </a:lnTo>
                  <a:lnTo>
                    <a:pt x="80" y="138"/>
                  </a:lnTo>
                  <a:lnTo>
                    <a:pt x="93" y="110"/>
                  </a:lnTo>
                  <a:lnTo>
                    <a:pt x="102" y="102"/>
                  </a:lnTo>
                  <a:lnTo>
                    <a:pt x="102" y="87"/>
                  </a:lnTo>
                  <a:lnTo>
                    <a:pt x="114" y="86"/>
                  </a:lnTo>
                  <a:lnTo>
                    <a:pt x="113" y="74"/>
                  </a:lnTo>
                  <a:lnTo>
                    <a:pt x="121" y="67"/>
                  </a:lnTo>
                  <a:lnTo>
                    <a:pt x="121" y="58"/>
                  </a:lnTo>
                  <a:lnTo>
                    <a:pt x="130" y="44"/>
                  </a:lnTo>
                  <a:lnTo>
                    <a:pt x="138" y="49"/>
                  </a:lnTo>
                  <a:lnTo>
                    <a:pt x="150" y="35"/>
                  </a:lnTo>
                  <a:lnTo>
                    <a:pt x="142" y="21"/>
                  </a:lnTo>
                  <a:lnTo>
                    <a:pt x="135" y="1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8" name="Freeform 175"/>
            <p:cNvSpPr>
              <a:spLocks noChangeAspect="1"/>
            </p:cNvSpPr>
            <p:nvPr/>
          </p:nvSpPr>
          <p:spPr bwMode="auto">
            <a:xfrm>
              <a:off x="5858643" y="5198764"/>
              <a:ext cx="3175" cy="12700"/>
            </a:xfrm>
            <a:custGeom>
              <a:avLst/>
              <a:gdLst>
                <a:gd name="T0" fmla="*/ 2147483647 w 3"/>
                <a:gd name="T1" fmla="*/ 2147483647 h 13"/>
                <a:gd name="T2" fmla="*/ 0 w 3"/>
                <a:gd name="T3" fmla="*/ 2147483647 h 13"/>
                <a:gd name="T4" fmla="*/ 0 w 3"/>
                <a:gd name="T5" fmla="*/ 2147483647 h 13"/>
                <a:gd name="T6" fmla="*/ 0 w 3"/>
                <a:gd name="T7" fmla="*/ 0 h 13"/>
                <a:gd name="T8" fmla="*/ 2147483647 w 3"/>
                <a:gd name="T9" fmla="*/ 0 h 13"/>
                <a:gd name="T10" fmla="*/ 2147483647 w 3"/>
                <a:gd name="T11" fmla="*/ 214748364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13">
                  <a:moveTo>
                    <a:pt x="3" y="13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9" name="Freeform 176"/>
            <p:cNvSpPr>
              <a:spLocks noChangeAspect="1"/>
            </p:cNvSpPr>
            <p:nvPr/>
          </p:nvSpPr>
          <p:spPr bwMode="auto">
            <a:xfrm>
              <a:off x="5153793" y="4859039"/>
              <a:ext cx="161925" cy="193675"/>
            </a:xfrm>
            <a:custGeom>
              <a:avLst/>
              <a:gdLst>
                <a:gd name="T0" fmla="*/ 2147483647 w 176"/>
                <a:gd name="T1" fmla="*/ 2147483647 h 211"/>
                <a:gd name="T2" fmla="*/ 2147483647 w 176"/>
                <a:gd name="T3" fmla="*/ 0 h 211"/>
                <a:gd name="T4" fmla="*/ 2147483647 w 176"/>
                <a:gd name="T5" fmla="*/ 0 h 211"/>
                <a:gd name="T6" fmla="*/ 2147483647 w 176"/>
                <a:gd name="T7" fmla="*/ 2147483647 h 211"/>
                <a:gd name="T8" fmla="*/ 2147483647 w 176"/>
                <a:gd name="T9" fmla="*/ 2147483647 h 211"/>
                <a:gd name="T10" fmla="*/ 2147483647 w 176"/>
                <a:gd name="T11" fmla="*/ 2147483647 h 211"/>
                <a:gd name="T12" fmla="*/ 2147483647 w 176"/>
                <a:gd name="T13" fmla="*/ 2147483647 h 211"/>
                <a:gd name="T14" fmla="*/ 2147483647 w 176"/>
                <a:gd name="T15" fmla="*/ 2147483647 h 211"/>
                <a:gd name="T16" fmla="*/ 2147483647 w 176"/>
                <a:gd name="T17" fmla="*/ 2147483647 h 211"/>
                <a:gd name="T18" fmla="*/ 2147483647 w 176"/>
                <a:gd name="T19" fmla="*/ 2147483647 h 211"/>
                <a:gd name="T20" fmla="*/ 2147483647 w 176"/>
                <a:gd name="T21" fmla="*/ 2147483647 h 211"/>
                <a:gd name="T22" fmla="*/ 2147483647 w 176"/>
                <a:gd name="T23" fmla="*/ 2147483647 h 211"/>
                <a:gd name="T24" fmla="*/ 2147483647 w 176"/>
                <a:gd name="T25" fmla="*/ 2147483647 h 211"/>
                <a:gd name="T26" fmla="*/ 2147483647 w 176"/>
                <a:gd name="T27" fmla="*/ 2147483647 h 211"/>
                <a:gd name="T28" fmla="*/ 2147483647 w 176"/>
                <a:gd name="T29" fmla="*/ 2147483647 h 211"/>
                <a:gd name="T30" fmla="*/ 2147483647 w 176"/>
                <a:gd name="T31" fmla="*/ 2147483647 h 211"/>
                <a:gd name="T32" fmla="*/ 2147483647 w 176"/>
                <a:gd name="T33" fmla="*/ 2147483647 h 211"/>
                <a:gd name="T34" fmla="*/ 2147483647 w 176"/>
                <a:gd name="T35" fmla="*/ 2147483647 h 211"/>
                <a:gd name="T36" fmla="*/ 2147483647 w 176"/>
                <a:gd name="T37" fmla="*/ 2147483647 h 211"/>
                <a:gd name="T38" fmla="*/ 2147483647 w 176"/>
                <a:gd name="T39" fmla="*/ 2147483647 h 211"/>
                <a:gd name="T40" fmla="*/ 2147483647 w 176"/>
                <a:gd name="T41" fmla="*/ 2147483647 h 211"/>
                <a:gd name="T42" fmla="*/ 2147483647 w 176"/>
                <a:gd name="T43" fmla="*/ 2147483647 h 211"/>
                <a:gd name="T44" fmla="*/ 2147483647 w 176"/>
                <a:gd name="T45" fmla="*/ 2147483647 h 211"/>
                <a:gd name="T46" fmla="*/ 2147483647 w 176"/>
                <a:gd name="T47" fmla="*/ 2147483647 h 211"/>
                <a:gd name="T48" fmla="*/ 2147483647 w 176"/>
                <a:gd name="T49" fmla="*/ 2147483647 h 211"/>
                <a:gd name="T50" fmla="*/ 2147483647 w 176"/>
                <a:gd name="T51" fmla="*/ 2147483647 h 211"/>
                <a:gd name="T52" fmla="*/ 2147483647 w 176"/>
                <a:gd name="T53" fmla="*/ 2147483647 h 211"/>
                <a:gd name="T54" fmla="*/ 2147483647 w 176"/>
                <a:gd name="T55" fmla="*/ 2147483647 h 211"/>
                <a:gd name="T56" fmla="*/ 2147483647 w 176"/>
                <a:gd name="T57" fmla="*/ 2147483647 h 211"/>
                <a:gd name="T58" fmla="*/ 2147483647 w 176"/>
                <a:gd name="T59" fmla="*/ 2147483647 h 211"/>
                <a:gd name="T60" fmla="*/ 2147483647 w 176"/>
                <a:gd name="T61" fmla="*/ 2147483647 h 211"/>
                <a:gd name="T62" fmla="*/ 2147483647 w 176"/>
                <a:gd name="T63" fmla="*/ 2147483647 h 211"/>
                <a:gd name="T64" fmla="*/ 2147483647 w 176"/>
                <a:gd name="T65" fmla="*/ 2147483647 h 211"/>
                <a:gd name="T66" fmla="*/ 2147483647 w 176"/>
                <a:gd name="T67" fmla="*/ 2147483647 h 211"/>
                <a:gd name="T68" fmla="*/ 2147483647 w 176"/>
                <a:gd name="T69" fmla="*/ 2147483647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6" h="211">
                  <a:moveTo>
                    <a:pt x="118" y="34"/>
                  </a:moveTo>
                  <a:lnTo>
                    <a:pt x="129" y="19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76" y="15"/>
                  </a:lnTo>
                  <a:lnTo>
                    <a:pt x="172" y="22"/>
                  </a:lnTo>
                  <a:lnTo>
                    <a:pt x="164" y="42"/>
                  </a:lnTo>
                  <a:lnTo>
                    <a:pt x="164" y="55"/>
                  </a:lnTo>
                  <a:lnTo>
                    <a:pt x="160" y="65"/>
                  </a:lnTo>
                  <a:lnTo>
                    <a:pt x="160" y="82"/>
                  </a:lnTo>
                  <a:lnTo>
                    <a:pt x="160" y="92"/>
                  </a:lnTo>
                  <a:lnTo>
                    <a:pt x="160" y="99"/>
                  </a:lnTo>
                  <a:lnTo>
                    <a:pt x="145" y="113"/>
                  </a:lnTo>
                  <a:lnTo>
                    <a:pt x="136" y="113"/>
                  </a:lnTo>
                  <a:lnTo>
                    <a:pt x="132" y="125"/>
                  </a:lnTo>
                  <a:lnTo>
                    <a:pt x="129" y="131"/>
                  </a:lnTo>
                  <a:lnTo>
                    <a:pt x="118" y="139"/>
                  </a:lnTo>
                  <a:lnTo>
                    <a:pt x="118" y="153"/>
                  </a:lnTo>
                  <a:lnTo>
                    <a:pt x="118" y="166"/>
                  </a:lnTo>
                  <a:lnTo>
                    <a:pt x="114" y="179"/>
                  </a:lnTo>
                  <a:lnTo>
                    <a:pt x="106" y="188"/>
                  </a:lnTo>
                  <a:lnTo>
                    <a:pt x="94" y="194"/>
                  </a:lnTo>
                  <a:lnTo>
                    <a:pt x="93" y="196"/>
                  </a:lnTo>
                  <a:lnTo>
                    <a:pt x="84" y="208"/>
                  </a:lnTo>
                  <a:lnTo>
                    <a:pt x="78" y="196"/>
                  </a:lnTo>
                  <a:lnTo>
                    <a:pt x="74" y="194"/>
                  </a:lnTo>
                  <a:lnTo>
                    <a:pt x="66" y="194"/>
                  </a:lnTo>
                  <a:lnTo>
                    <a:pt x="59" y="202"/>
                  </a:lnTo>
                  <a:lnTo>
                    <a:pt x="50" y="202"/>
                  </a:lnTo>
                  <a:lnTo>
                    <a:pt x="49" y="196"/>
                  </a:lnTo>
                  <a:lnTo>
                    <a:pt x="44" y="196"/>
                  </a:lnTo>
                  <a:lnTo>
                    <a:pt x="38" y="194"/>
                  </a:lnTo>
                  <a:lnTo>
                    <a:pt x="29" y="196"/>
                  </a:lnTo>
                  <a:lnTo>
                    <a:pt x="29" y="202"/>
                  </a:lnTo>
                  <a:lnTo>
                    <a:pt x="20" y="211"/>
                  </a:lnTo>
                  <a:lnTo>
                    <a:pt x="14" y="202"/>
                  </a:lnTo>
                  <a:lnTo>
                    <a:pt x="0" y="179"/>
                  </a:lnTo>
                  <a:lnTo>
                    <a:pt x="7" y="175"/>
                  </a:lnTo>
                  <a:lnTo>
                    <a:pt x="11" y="172"/>
                  </a:lnTo>
                  <a:lnTo>
                    <a:pt x="14" y="175"/>
                  </a:lnTo>
                  <a:lnTo>
                    <a:pt x="20" y="175"/>
                  </a:lnTo>
                  <a:lnTo>
                    <a:pt x="20" y="159"/>
                  </a:lnTo>
                  <a:lnTo>
                    <a:pt x="11" y="153"/>
                  </a:lnTo>
                  <a:lnTo>
                    <a:pt x="14" y="139"/>
                  </a:lnTo>
                  <a:lnTo>
                    <a:pt x="20" y="144"/>
                  </a:lnTo>
                  <a:lnTo>
                    <a:pt x="29" y="144"/>
                  </a:lnTo>
                  <a:lnTo>
                    <a:pt x="35" y="131"/>
                  </a:lnTo>
                  <a:lnTo>
                    <a:pt x="50" y="144"/>
                  </a:lnTo>
                  <a:lnTo>
                    <a:pt x="66" y="139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39"/>
                  </a:lnTo>
                  <a:lnTo>
                    <a:pt x="78" y="131"/>
                  </a:lnTo>
                  <a:lnTo>
                    <a:pt x="84" y="122"/>
                  </a:lnTo>
                  <a:lnTo>
                    <a:pt x="84" y="99"/>
                  </a:lnTo>
                  <a:lnTo>
                    <a:pt x="71" y="92"/>
                  </a:lnTo>
                  <a:lnTo>
                    <a:pt x="71" y="77"/>
                  </a:lnTo>
                  <a:lnTo>
                    <a:pt x="74" y="73"/>
                  </a:lnTo>
                  <a:lnTo>
                    <a:pt x="78" y="65"/>
                  </a:lnTo>
                  <a:lnTo>
                    <a:pt x="74" y="58"/>
                  </a:lnTo>
                  <a:lnTo>
                    <a:pt x="71" y="55"/>
                  </a:lnTo>
                  <a:lnTo>
                    <a:pt x="59" y="55"/>
                  </a:lnTo>
                  <a:lnTo>
                    <a:pt x="50" y="58"/>
                  </a:lnTo>
                  <a:lnTo>
                    <a:pt x="50" y="42"/>
                  </a:lnTo>
                  <a:lnTo>
                    <a:pt x="57" y="34"/>
                  </a:lnTo>
                  <a:lnTo>
                    <a:pt x="50" y="34"/>
                  </a:lnTo>
                  <a:lnTo>
                    <a:pt x="87" y="27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0" name="Freeform 177"/>
            <p:cNvSpPr>
              <a:spLocks noChangeAspect="1"/>
            </p:cNvSpPr>
            <p:nvPr/>
          </p:nvSpPr>
          <p:spPr bwMode="auto">
            <a:xfrm>
              <a:off x="4663255" y="4751089"/>
              <a:ext cx="85725" cy="90488"/>
            </a:xfrm>
            <a:custGeom>
              <a:avLst/>
              <a:gdLst>
                <a:gd name="T0" fmla="*/ 2147483647 w 90"/>
                <a:gd name="T1" fmla="*/ 0 h 97"/>
                <a:gd name="T2" fmla="*/ 2147483647 w 90"/>
                <a:gd name="T3" fmla="*/ 0 h 97"/>
                <a:gd name="T4" fmla="*/ 2147483647 w 90"/>
                <a:gd name="T5" fmla="*/ 2147483647 h 97"/>
                <a:gd name="T6" fmla="*/ 2147483647 w 90"/>
                <a:gd name="T7" fmla="*/ 2147483647 h 97"/>
                <a:gd name="T8" fmla="*/ 2147483647 w 90"/>
                <a:gd name="T9" fmla="*/ 2147483647 h 97"/>
                <a:gd name="T10" fmla="*/ 2147483647 w 90"/>
                <a:gd name="T11" fmla="*/ 2147483647 h 97"/>
                <a:gd name="T12" fmla="*/ 2147483647 w 90"/>
                <a:gd name="T13" fmla="*/ 2147483647 h 97"/>
                <a:gd name="T14" fmla="*/ 2147483647 w 90"/>
                <a:gd name="T15" fmla="*/ 2147483647 h 97"/>
                <a:gd name="T16" fmla="*/ 2147483647 w 90"/>
                <a:gd name="T17" fmla="*/ 2147483647 h 97"/>
                <a:gd name="T18" fmla="*/ 2147483647 w 90"/>
                <a:gd name="T19" fmla="*/ 2147483647 h 97"/>
                <a:gd name="T20" fmla="*/ 2147483647 w 90"/>
                <a:gd name="T21" fmla="*/ 2147483647 h 97"/>
                <a:gd name="T22" fmla="*/ 2147483647 w 90"/>
                <a:gd name="T23" fmla="*/ 2147483647 h 97"/>
                <a:gd name="T24" fmla="*/ 2147483647 w 90"/>
                <a:gd name="T25" fmla="*/ 2147483647 h 97"/>
                <a:gd name="T26" fmla="*/ 2147483647 w 90"/>
                <a:gd name="T27" fmla="*/ 2147483647 h 97"/>
                <a:gd name="T28" fmla="*/ 2147483647 w 90"/>
                <a:gd name="T29" fmla="*/ 2147483647 h 97"/>
                <a:gd name="T30" fmla="*/ 2147483647 w 90"/>
                <a:gd name="T31" fmla="*/ 2147483647 h 97"/>
                <a:gd name="T32" fmla="*/ 2147483647 w 90"/>
                <a:gd name="T33" fmla="*/ 2147483647 h 97"/>
                <a:gd name="T34" fmla="*/ 2147483647 w 90"/>
                <a:gd name="T35" fmla="*/ 2147483647 h 97"/>
                <a:gd name="T36" fmla="*/ 2147483647 w 90"/>
                <a:gd name="T37" fmla="*/ 2147483647 h 97"/>
                <a:gd name="T38" fmla="*/ 0 w 90"/>
                <a:gd name="T39" fmla="*/ 2147483647 h 97"/>
                <a:gd name="T40" fmla="*/ 2147483647 w 90"/>
                <a:gd name="T41" fmla="*/ 2147483647 h 97"/>
                <a:gd name="T42" fmla="*/ 2147483647 w 90"/>
                <a:gd name="T43" fmla="*/ 2147483647 h 97"/>
                <a:gd name="T44" fmla="*/ 2147483647 w 90"/>
                <a:gd name="T45" fmla="*/ 2147483647 h 97"/>
                <a:gd name="T46" fmla="*/ 2147483647 w 90"/>
                <a:gd name="T47" fmla="*/ 2147483647 h 97"/>
                <a:gd name="T48" fmla="*/ 2147483647 w 90"/>
                <a:gd name="T49" fmla="*/ 0 h 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97">
                  <a:moveTo>
                    <a:pt x="22" y="0"/>
                  </a:moveTo>
                  <a:lnTo>
                    <a:pt x="34" y="0"/>
                  </a:lnTo>
                  <a:lnTo>
                    <a:pt x="38" y="13"/>
                  </a:lnTo>
                  <a:lnTo>
                    <a:pt x="38" y="26"/>
                  </a:lnTo>
                  <a:lnTo>
                    <a:pt x="47" y="26"/>
                  </a:lnTo>
                  <a:lnTo>
                    <a:pt x="59" y="26"/>
                  </a:lnTo>
                  <a:lnTo>
                    <a:pt x="59" y="19"/>
                  </a:lnTo>
                  <a:lnTo>
                    <a:pt x="66" y="20"/>
                  </a:lnTo>
                  <a:lnTo>
                    <a:pt x="66" y="32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9" y="54"/>
                  </a:lnTo>
                  <a:lnTo>
                    <a:pt x="81" y="54"/>
                  </a:lnTo>
                  <a:lnTo>
                    <a:pt x="83" y="56"/>
                  </a:lnTo>
                  <a:lnTo>
                    <a:pt x="90" y="63"/>
                  </a:lnTo>
                  <a:lnTo>
                    <a:pt x="83" y="80"/>
                  </a:lnTo>
                  <a:lnTo>
                    <a:pt x="90" y="97"/>
                  </a:lnTo>
                  <a:lnTo>
                    <a:pt x="66" y="93"/>
                  </a:lnTo>
                  <a:lnTo>
                    <a:pt x="25" y="63"/>
                  </a:lnTo>
                  <a:lnTo>
                    <a:pt x="0" y="40"/>
                  </a:lnTo>
                  <a:lnTo>
                    <a:pt x="9" y="2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2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1" name="Freeform 178"/>
            <p:cNvSpPr>
              <a:spLocks noChangeAspect="1"/>
            </p:cNvSpPr>
            <p:nvPr/>
          </p:nvSpPr>
          <p:spPr bwMode="auto">
            <a:xfrm>
              <a:off x="5112518" y="4181177"/>
              <a:ext cx="342900" cy="320675"/>
            </a:xfrm>
            <a:custGeom>
              <a:avLst/>
              <a:gdLst>
                <a:gd name="T0" fmla="*/ 0 w 367"/>
                <a:gd name="T1" fmla="*/ 2147483647 h 342"/>
                <a:gd name="T2" fmla="*/ 2147483647 w 367"/>
                <a:gd name="T3" fmla="*/ 2147483647 h 342"/>
                <a:gd name="T4" fmla="*/ 2147483647 w 367"/>
                <a:gd name="T5" fmla="*/ 2147483647 h 342"/>
                <a:gd name="T6" fmla="*/ 2147483647 w 367"/>
                <a:gd name="T7" fmla="*/ 2147483647 h 342"/>
                <a:gd name="T8" fmla="*/ 2147483647 w 367"/>
                <a:gd name="T9" fmla="*/ 2147483647 h 342"/>
                <a:gd name="T10" fmla="*/ 2147483647 w 367"/>
                <a:gd name="T11" fmla="*/ 2147483647 h 342"/>
                <a:gd name="T12" fmla="*/ 2147483647 w 367"/>
                <a:gd name="T13" fmla="*/ 2147483647 h 342"/>
                <a:gd name="T14" fmla="*/ 2147483647 w 367"/>
                <a:gd name="T15" fmla="*/ 0 h 342"/>
                <a:gd name="T16" fmla="*/ 2147483647 w 367"/>
                <a:gd name="T17" fmla="*/ 2147483647 h 342"/>
                <a:gd name="T18" fmla="*/ 2147483647 w 367"/>
                <a:gd name="T19" fmla="*/ 2147483647 h 342"/>
                <a:gd name="T20" fmla="*/ 2147483647 w 367"/>
                <a:gd name="T21" fmla="*/ 2147483647 h 342"/>
                <a:gd name="T22" fmla="*/ 2147483647 w 367"/>
                <a:gd name="T23" fmla="*/ 2147483647 h 342"/>
                <a:gd name="T24" fmla="*/ 2147483647 w 367"/>
                <a:gd name="T25" fmla="*/ 2147483647 h 342"/>
                <a:gd name="T26" fmla="*/ 2147483647 w 367"/>
                <a:gd name="T27" fmla="*/ 2147483647 h 342"/>
                <a:gd name="T28" fmla="*/ 2147483647 w 367"/>
                <a:gd name="T29" fmla="*/ 2147483647 h 342"/>
                <a:gd name="T30" fmla="*/ 2147483647 w 367"/>
                <a:gd name="T31" fmla="*/ 2147483647 h 342"/>
                <a:gd name="T32" fmla="*/ 2147483647 w 367"/>
                <a:gd name="T33" fmla="*/ 2147483647 h 342"/>
                <a:gd name="T34" fmla="*/ 2147483647 w 367"/>
                <a:gd name="T35" fmla="*/ 2147483647 h 342"/>
                <a:gd name="T36" fmla="*/ 2147483647 w 367"/>
                <a:gd name="T37" fmla="*/ 2147483647 h 342"/>
                <a:gd name="T38" fmla="*/ 2147483647 w 367"/>
                <a:gd name="T39" fmla="*/ 2147483647 h 342"/>
                <a:gd name="T40" fmla="*/ 2147483647 w 367"/>
                <a:gd name="T41" fmla="*/ 2147483647 h 342"/>
                <a:gd name="T42" fmla="*/ 2147483647 w 367"/>
                <a:gd name="T43" fmla="*/ 2147483647 h 342"/>
                <a:gd name="T44" fmla="*/ 2147483647 w 367"/>
                <a:gd name="T45" fmla="*/ 2147483647 h 342"/>
                <a:gd name="T46" fmla="*/ 2147483647 w 367"/>
                <a:gd name="T47" fmla="*/ 2147483647 h 342"/>
                <a:gd name="T48" fmla="*/ 2147483647 w 367"/>
                <a:gd name="T49" fmla="*/ 2147483647 h 342"/>
                <a:gd name="T50" fmla="*/ 2147483647 w 367"/>
                <a:gd name="T51" fmla="*/ 2147483647 h 342"/>
                <a:gd name="T52" fmla="*/ 2147483647 w 367"/>
                <a:gd name="T53" fmla="*/ 2147483647 h 342"/>
                <a:gd name="T54" fmla="*/ 2147483647 w 367"/>
                <a:gd name="T55" fmla="*/ 2147483647 h 342"/>
                <a:gd name="T56" fmla="*/ 2147483647 w 367"/>
                <a:gd name="T57" fmla="*/ 2147483647 h 342"/>
                <a:gd name="T58" fmla="*/ 2147483647 w 367"/>
                <a:gd name="T59" fmla="*/ 2147483647 h 342"/>
                <a:gd name="T60" fmla="*/ 2147483647 w 367"/>
                <a:gd name="T61" fmla="*/ 2147483647 h 342"/>
                <a:gd name="T62" fmla="*/ 2147483647 w 367"/>
                <a:gd name="T63" fmla="*/ 2147483647 h 342"/>
                <a:gd name="T64" fmla="*/ 2147483647 w 367"/>
                <a:gd name="T65" fmla="*/ 2147483647 h 342"/>
                <a:gd name="T66" fmla="*/ 2147483647 w 367"/>
                <a:gd name="T67" fmla="*/ 2147483647 h 342"/>
                <a:gd name="T68" fmla="*/ 2147483647 w 367"/>
                <a:gd name="T69" fmla="*/ 2147483647 h 342"/>
                <a:gd name="T70" fmla="*/ 2147483647 w 367"/>
                <a:gd name="T71" fmla="*/ 2147483647 h 342"/>
                <a:gd name="T72" fmla="*/ 2147483647 w 367"/>
                <a:gd name="T73" fmla="*/ 2147483647 h 342"/>
                <a:gd name="T74" fmla="*/ 2147483647 w 367"/>
                <a:gd name="T75" fmla="*/ 2147483647 h 342"/>
                <a:gd name="T76" fmla="*/ 2147483647 w 367"/>
                <a:gd name="T77" fmla="*/ 2147483647 h 342"/>
                <a:gd name="T78" fmla="*/ 2147483647 w 367"/>
                <a:gd name="T79" fmla="*/ 2147483647 h 342"/>
                <a:gd name="T80" fmla="*/ 2147483647 w 367"/>
                <a:gd name="T81" fmla="*/ 2147483647 h 342"/>
                <a:gd name="T82" fmla="*/ 2147483647 w 367"/>
                <a:gd name="T83" fmla="*/ 2147483647 h 342"/>
                <a:gd name="T84" fmla="*/ 2147483647 w 367"/>
                <a:gd name="T85" fmla="*/ 2147483647 h 342"/>
                <a:gd name="T86" fmla="*/ 2147483647 w 367"/>
                <a:gd name="T87" fmla="*/ 2147483647 h 342"/>
                <a:gd name="T88" fmla="*/ 2147483647 w 367"/>
                <a:gd name="T89" fmla="*/ 2147483647 h 342"/>
                <a:gd name="T90" fmla="*/ 0 w 367"/>
                <a:gd name="T91" fmla="*/ 2147483647 h 342"/>
                <a:gd name="T92" fmla="*/ 2147483647 w 367"/>
                <a:gd name="T93" fmla="*/ 2147483647 h 342"/>
                <a:gd name="T94" fmla="*/ 2147483647 w 367"/>
                <a:gd name="T95" fmla="*/ 2147483647 h 342"/>
                <a:gd name="T96" fmla="*/ 2147483647 w 367"/>
                <a:gd name="T97" fmla="*/ 2147483647 h 342"/>
                <a:gd name="T98" fmla="*/ 2147483647 w 367"/>
                <a:gd name="T99" fmla="*/ 2147483647 h 342"/>
                <a:gd name="T100" fmla="*/ 0 w 367"/>
                <a:gd name="T101" fmla="*/ 2147483647 h 3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7" h="342">
                  <a:moveTo>
                    <a:pt x="0" y="73"/>
                  </a:moveTo>
                  <a:lnTo>
                    <a:pt x="6" y="73"/>
                  </a:lnTo>
                  <a:lnTo>
                    <a:pt x="19" y="58"/>
                  </a:lnTo>
                  <a:lnTo>
                    <a:pt x="13" y="38"/>
                  </a:lnTo>
                  <a:lnTo>
                    <a:pt x="32" y="22"/>
                  </a:lnTo>
                  <a:lnTo>
                    <a:pt x="49" y="16"/>
                  </a:lnTo>
                  <a:lnTo>
                    <a:pt x="44" y="7"/>
                  </a:lnTo>
                  <a:lnTo>
                    <a:pt x="44" y="0"/>
                  </a:lnTo>
                  <a:lnTo>
                    <a:pt x="68" y="3"/>
                  </a:lnTo>
                  <a:lnTo>
                    <a:pt x="93" y="7"/>
                  </a:lnTo>
                  <a:lnTo>
                    <a:pt x="108" y="15"/>
                  </a:lnTo>
                  <a:lnTo>
                    <a:pt x="130" y="16"/>
                  </a:lnTo>
                  <a:lnTo>
                    <a:pt x="137" y="38"/>
                  </a:lnTo>
                  <a:lnTo>
                    <a:pt x="173" y="50"/>
                  </a:lnTo>
                  <a:lnTo>
                    <a:pt x="223" y="74"/>
                  </a:lnTo>
                  <a:lnTo>
                    <a:pt x="237" y="61"/>
                  </a:lnTo>
                  <a:lnTo>
                    <a:pt x="243" y="50"/>
                  </a:lnTo>
                  <a:lnTo>
                    <a:pt x="237" y="27"/>
                  </a:lnTo>
                  <a:lnTo>
                    <a:pt x="246" y="15"/>
                  </a:lnTo>
                  <a:lnTo>
                    <a:pt x="265" y="7"/>
                  </a:lnTo>
                  <a:lnTo>
                    <a:pt x="268" y="7"/>
                  </a:lnTo>
                  <a:lnTo>
                    <a:pt x="274" y="3"/>
                  </a:lnTo>
                  <a:lnTo>
                    <a:pt x="290" y="3"/>
                  </a:lnTo>
                  <a:lnTo>
                    <a:pt x="303" y="7"/>
                  </a:lnTo>
                  <a:lnTo>
                    <a:pt x="309" y="16"/>
                  </a:lnTo>
                  <a:lnTo>
                    <a:pt x="330" y="27"/>
                  </a:lnTo>
                  <a:lnTo>
                    <a:pt x="358" y="38"/>
                  </a:lnTo>
                  <a:lnTo>
                    <a:pt x="352" y="44"/>
                  </a:lnTo>
                  <a:lnTo>
                    <a:pt x="358" y="61"/>
                  </a:lnTo>
                  <a:lnTo>
                    <a:pt x="352" y="74"/>
                  </a:lnTo>
                  <a:lnTo>
                    <a:pt x="358" y="98"/>
                  </a:lnTo>
                  <a:lnTo>
                    <a:pt x="367" y="282"/>
                  </a:lnTo>
                  <a:lnTo>
                    <a:pt x="367" y="335"/>
                  </a:lnTo>
                  <a:lnTo>
                    <a:pt x="345" y="335"/>
                  </a:lnTo>
                  <a:lnTo>
                    <a:pt x="345" y="342"/>
                  </a:lnTo>
                  <a:lnTo>
                    <a:pt x="157" y="249"/>
                  </a:lnTo>
                  <a:lnTo>
                    <a:pt x="130" y="259"/>
                  </a:lnTo>
                  <a:lnTo>
                    <a:pt x="114" y="267"/>
                  </a:lnTo>
                  <a:lnTo>
                    <a:pt x="93" y="253"/>
                  </a:lnTo>
                  <a:lnTo>
                    <a:pt x="63" y="244"/>
                  </a:lnTo>
                  <a:lnTo>
                    <a:pt x="49" y="227"/>
                  </a:lnTo>
                  <a:lnTo>
                    <a:pt x="32" y="218"/>
                  </a:lnTo>
                  <a:lnTo>
                    <a:pt x="22" y="224"/>
                  </a:lnTo>
                  <a:lnTo>
                    <a:pt x="13" y="210"/>
                  </a:lnTo>
                  <a:lnTo>
                    <a:pt x="13" y="201"/>
                  </a:lnTo>
                  <a:lnTo>
                    <a:pt x="0" y="179"/>
                  </a:lnTo>
                  <a:lnTo>
                    <a:pt x="10" y="167"/>
                  </a:lnTo>
                  <a:lnTo>
                    <a:pt x="6" y="147"/>
                  </a:lnTo>
                  <a:lnTo>
                    <a:pt x="10" y="133"/>
                  </a:lnTo>
                  <a:lnTo>
                    <a:pt x="6" y="10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2" name="Freeform 179"/>
            <p:cNvSpPr>
              <a:spLocks noChangeAspect="1"/>
            </p:cNvSpPr>
            <p:nvPr/>
          </p:nvSpPr>
          <p:spPr bwMode="auto">
            <a:xfrm>
              <a:off x="5844356" y="5211464"/>
              <a:ext cx="171450" cy="317500"/>
            </a:xfrm>
            <a:custGeom>
              <a:avLst/>
              <a:gdLst>
                <a:gd name="T0" fmla="*/ 2147483647 w 182"/>
                <a:gd name="T1" fmla="*/ 2147483647 h 342"/>
                <a:gd name="T2" fmla="*/ 2147483647 w 182"/>
                <a:gd name="T3" fmla="*/ 2147483647 h 342"/>
                <a:gd name="T4" fmla="*/ 2147483647 w 182"/>
                <a:gd name="T5" fmla="*/ 2147483647 h 342"/>
                <a:gd name="T6" fmla="*/ 2147483647 w 182"/>
                <a:gd name="T7" fmla="*/ 2147483647 h 342"/>
                <a:gd name="T8" fmla="*/ 2147483647 w 182"/>
                <a:gd name="T9" fmla="*/ 2147483647 h 342"/>
                <a:gd name="T10" fmla="*/ 2147483647 w 182"/>
                <a:gd name="T11" fmla="*/ 2147483647 h 342"/>
                <a:gd name="T12" fmla="*/ 2147483647 w 182"/>
                <a:gd name="T13" fmla="*/ 2147483647 h 342"/>
                <a:gd name="T14" fmla="*/ 2147483647 w 182"/>
                <a:gd name="T15" fmla="*/ 2147483647 h 342"/>
                <a:gd name="T16" fmla="*/ 2147483647 w 182"/>
                <a:gd name="T17" fmla="*/ 2147483647 h 342"/>
                <a:gd name="T18" fmla="*/ 2147483647 w 182"/>
                <a:gd name="T19" fmla="*/ 2147483647 h 342"/>
                <a:gd name="T20" fmla="*/ 2147483647 w 182"/>
                <a:gd name="T21" fmla="*/ 2147483647 h 342"/>
                <a:gd name="T22" fmla="*/ 2147483647 w 182"/>
                <a:gd name="T23" fmla="*/ 2147483647 h 342"/>
                <a:gd name="T24" fmla="*/ 2147483647 w 182"/>
                <a:gd name="T25" fmla="*/ 2147483647 h 342"/>
                <a:gd name="T26" fmla="*/ 2147483647 w 182"/>
                <a:gd name="T27" fmla="*/ 2147483647 h 342"/>
                <a:gd name="T28" fmla="*/ 2147483647 w 182"/>
                <a:gd name="T29" fmla="*/ 2147483647 h 342"/>
                <a:gd name="T30" fmla="*/ 2147483647 w 182"/>
                <a:gd name="T31" fmla="*/ 2147483647 h 342"/>
                <a:gd name="T32" fmla="*/ 2147483647 w 182"/>
                <a:gd name="T33" fmla="*/ 2147483647 h 342"/>
                <a:gd name="T34" fmla="*/ 2147483647 w 182"/>
                <a:gd name="T35" fmla="*/ 2147483647 h 342"/>
                <a:gd name="T36" fmla="*/ 2147483647 w 182"/>
                <a:gd name="T37" fmla="*/ 2147483647 h 342"/>
                <a:gd name="T38" fmla="*/ 2147483647 w 182"/>
                <a:gd name="T39" fmla="*/ 2147483647 h 342"/>
                <a:gd name="T40" fmla="*/ 2147483647 w 182"/>
                <a:gd name="T41" fmla="*/ 2147483647 h 342"/>
                <a:gd name="T42" fmla="*/ 2147483647 w 182"/>
                <a:gd name="T43" fmla="*/ 2147483647 h 342"/>
                <a:gd name="T44" fmla="*/ 2147483647 w 182"/>
                <a:gd name="T45" fmla="*/ 2147483647 h 342"/>
                <a:gd name="T46" fmla="*/ 2147483647 w 182"/>
                <a:gd name="T47" fmla="*/ 2147483647 h 342"/>
                <a:gd name="T48" fmla="*/ 2147483647 w 182"/>
                <a:gd name="T49" fmla="*/ 2147483647 h 342"/>
                <a:gd name="T50" fmla="*/ 2147483647 w 182"/>
                <a:gd name="T51" fmla="*/ 2147483647 h 342"/>
                <a:gd name="T52" fmla="*/ 2147483647 w 182"/>
                <a:gd name="T53" fmla="*/ 2147483647 h 342"/>
                <a:gd name="T54" fmla="*/ 2147483647 w 182"/>
                <a:gd name="T55" fmla="*/ 2147483647 h 342"/>
                <a:gd name="T56" fmla="*/ 2147483647 w 182"/>
                <a:gd name="T57" fmla="*/ 2147483647 h 342"/>
                <a:gd name="T58" fmla="*/ 2147483647 w 182"/>
                <a:gd name="T59" fmla="*/ 2147483647 h 342"/>
                <a:gd name="T60" fmla="*/ 2147483647 w 182"/>
                <a:gd name="T61" fmla="*/ 2147483647 h 342"/>
                <a:gd name="T62" fmla="*/ 2147483647 w 182"/>
                <a:gd name="T63" fmla="*/ 2147483647 h 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2" h="342">
                  <a:moveTo>
                    <a:pt x="44" y="342"/>
                  </a:moveTo>
                  <a:lnTo>
                    <a:pt x="36" y="334"/>
                  </a:lnTo>
                  <a:lnTo>
                    <a:pt x="16" y="329"/>
                  </a:lnTo>
                  <a:lnTo>
                    <a:pt x="7" y="313"/>
                  </a:lnTo>
                  <a:lnTo>
                    <a:pt x="7" y="285"/>
                  </a:lnTo>
                  <a:lnTo>
                    <a:pt x="3" y="277"/>
                  </a:lnTo>
                  <a:lnTo>
                    <a:pt x="0" y="249"/>
                  </a:lnTo>
                  <a:lnTo>
                    <a:pt x="7" y="234"/>
                  </a:lnTo>
                  <a:lnTo>
                    <a:pt x="13" y="233"/>
                  </a:lnTo>
                  <a:lnTo>
                    <a:pt x="36" y="199"/>
                  </a:lnTo>
                  <a:lnTo>
                    <a:pt x="36" y="196"/>
                  </a:lnTo>
                  <a:lnTo>
                    <a:pt x="36" y="185"/>
                  </a:lnTo>
                  <a:lnTo>
                    <a:pt x="31" y="176"/>
                  </a:lnTo>
                  <a:lnTo>
                    <a:pt x="25" y="169"/>
                  </a:lnTo>
                  <a:lnTo>
                    <a:pt x="25" y="147"/>
                  </a:lnTo>
                  <a:lnTo>
                    <a:pt x="36" y="117"/>
                  </a:lnTo>
                  <a:lnTo>
                    <a:pt x="40" y="105"/>
                  </a:lnTo>
                  <a:lnTo>
                    <a:pt x="50" y="102"/>
                  </a:lnTo>
                  <a:lnTo>
                    <a:pt x="59" y="98"/>
                  </a:lnTo>
                  <a:lnTo>
                    <a:pt x="67" y="102"/>
                  </a:lnTo>
                  <a:lnTo>
                    <a:pt x="67" y="98"/>
                  </a:lnTo>
                  <a:lnTo>
                    <a:pt x="74" y="93"/>
                  </a:lnTo>
                  <a:lnTo>
                    <a:pt x="83" y="98"/>
                  </a:lnTo>
                  <a:lnTo>
                    <a:pt x="80" y="89"/>
                  </a:lnTo>
                  <a:lnTo>
                    <a:pt x="95" y="79"/>
                  </a:lnTo>
                  <a:lnTo>
                    <a:pt x="95" y="89"/>
                  </a:lnTo>
                  <a:lnTo>
                    <a:pt x="108" y="83"/>
                  </a:lnTo>
                  <a:lnTo>
                    <a:pt x="102" y="79"/>
                  </a:lnTo>
                  <a:lnTo>
                    <a:pt x="110" y="67"/>
                  </a:lnTo>
                  <a:lnTo>
                    <a:pt x="110" y="74"/>
                  </a:lnTo>
                  <a:lnTo>
                    <a:pt x="119" y="67"/>
                  </a:lnTo>
                  <a:lnTo>
                    <a:pt x="124" y="67"/>
                  </a:lnTo>
                  <a:lnTo>
                    <a:pt x="116" y="61"/>
                  </a:lnTo>
                  <a:lnTo>
                    <a:pt x="119" y="52"/>
                  </a:lnTo>
                  <a:lnTo>
                    <a:pt x="124" y="58"/>
                  </a:lnTo>
                  <a:lnTo>
                    <a:pt x="124" y="52"/>
                  </a:lnTo>
                  <a:lnTo>
                    <a:pt x="119" y="39"/>
                  </a:lnTo>
                  <a:lnTo>
                    <a:pt x="130" y="39"/>
                  </a:lnTo>
                  <a:lnTo>
                    <a:pt x="130" y="45"/>
                  </a:lnTo>
                  <a:lnTo>
                    <a:pt x="138" y="36"/>
                  </a:lnTo>
                  <a:lnTo>
                    <a:pt x="141" y="39"/>
                  </a:lnTo>
                  <a:lnTo>
                    <a:pt x="147" y="24"/>
                  </a:lnTo>
                  <a:lnTo>
                    <a:pt x="141" y="12"/>
                  </a:lnTo>
                  <a:lnTo>
                    <a:pt x="151" y="9"/>
                  </a:lnTo>
                  <a:lnTo>
                    <a:pt x="154" y="0"/>
                  </a:lnTo>
                  <a:lnTo>
                    <a:pt x="154" y="9"/>
                  </a:lnTo>
                  <a:lnTo>
                    <a:pt x="160" y="9"/>
                  </a:lnTo>
                  <a:lnTo>
                    <a:pt x="160" y="16"/>
                  </a:lnTo>
                  <a:lnTo>
                    <a:pt x="166" y="22"/>
                  </a:lnTo>
                  <a:lnTo>
                    <a:pt x="176" y="58"/>
                  </a:lnTo>
                  <a:lnTo>
                    <a:pt x="182" y="79"/>
                  </a:lnTo>
                  <a:lnTo>
                    <a:pt x="173" y="98"/>
                  </a:lnTo>
                  <a:lnTo>
                    <a:pt x="166" y="89"/>
                  </a:lnTo>
                  <a:lnTo>
                    <a:pt x="160" y="89"/>
                  </a:lnTo>
                  <a:lnTo>
                    <a:pt x="160" y="98"/>
                  </a:lnTo>
                  <a:lnTo>
                    <a:pt x="166" y="110"/>
                  </a:lnTo>
                  <a:lnTo>
                    <a:pt x="154" y="126"/>
                  </a:lnTo>
                  <a:lnTo>
                    <a:pt x="154" y="138"/>
                  </a:lnTo>
                  <a:lnTo>
                    <a:pt x="138" y="191"/>
                  </a:lnTo>
                  <a:lnTo>
                    <a:pt x="110" y="255"/>
                  </a:lnTo>
                  <a:lnTo>
                    <a:pt x="83" y="325"/>
                  </a:lnTo>
                  <a:lnTo>
                    <a:pt x="71" y="334"/>
                  </a:lnTo>
                  <a:lnTo>
                    <a:pt x="59" y="336"/>
                  </a:lnTo>
                  <a:lnTo>
                    <a:pt x="44" y="342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3" name="Freeform 180"/>
            <p:cNvSpPr>
              <a:spLocks noChangeAspect="1"/>
            </p:cNvSpPr>
            <p:nvPr/>
          </p:nvSpPr>
          <p:spPr bwMode="auto">
            <a:xfrm>
              <a:off x="5630043" y="5149552"/>
              <a:ext cx="69850" cy="177800"/>
            </a:xfrm>
            <a:custGeom>
              <a:avLst/>
              <a:gdLst>
                <a:gd name="T0" fmla="*/ 2147483647 w 76"/>
                <a:gd name="T1" fmla="*/ 0 h 193"/>
                <a:gd name="T2" fmla="*/ 2147483647 w 76"/>
                <a:gd name="T3" fmla="*/ 2147483647 h 193"/>
                <a:gd name="T4" fmla="*/ 2147483647 w 76"/>
                <a:gd name="T5" fmla="*/ 2147483647 h 193"/>
                <a:gd name="T6" fmla="*/ 2147483647 w 76"/>
                <a:gd name="T7" fmla="*/ 2147483647 h 193"/>
                <a:gd name="T8" fmla="*/ 2147483647 w 76"/>
                <a:gd name="T9" fmla="*/ 2147483647 h 193"/>
                <a:gd name="T10" fmla="*/ 2147483647 w 76"/>
                <a:gd name="T11" fmla="*/ 2147483647 h 193"/>
                <a:gd name="T12" fmla="*/ 2147483647 w 76"/>
                <a:gd name="T13" fmla="*/ 2147483647 h 193"/>
                <a:gd name="T14" fmla="*/ 2147483647 w 76"/>
                <a:gd name="T15" fmla="*/ 2147483647 h 193"/>
                <a:gd name="T16" fmla="*/ 2147483647 w 76"/>
                <a:gd name="T17" fmla="*/ 2147483647 h 193"/>
                <a:gd name="T18" fmla="*/ 2147483647 w 76"/>
                <a:gd name="T19" fmla="*/ 2147483647 h 193"/>
                <a:gd name="T20" fmla="*/ 2147483647 w 76"/>
                <a:gd name="T21" fmla="*/ 2147483647 h 193"/>
                <a:gd name="T22" fmla="*/ 2147483647 w 76"/>
                <a:gd name="T23" fmla="*/ 2147483647 h 193"/>
                <a:gd name="T24" fmla="*/ 2147483647 w 76"/>
                <a:gd name="T25" fmla="*/ 2147483647 h 193"/>
                <a:gd name="T26" fmla="*/ 2147483647 w 76"/>
                <a:gd name="T27" fmla="*/ 2147483647 h 193"/>
                <a:gd name="T28" fmla="*/ 2147483647 w 76"/>
                <a:gd name="T29" fmla="*/ 2147483647 h 193"/>
                <a:gd name="T30" fmla="*/ 2147483647 w 76"/>
                <a:gd name="T31" fmla="*/ 2147483647 h 193"/>
                <a:gd name="T32" fmla="*/ 2147483647 w 76"/>
                <a:gd name="T33" fmla="*/ 2147483647 h 193"/>
                <a:gd name="T34" fmla="*/ 2147483647 w 76"/>
                <a:gd name="T35" fmla="*/ 2147483647 h 193"/>
                <a:gd name="T36" fmla="*/ 2147483647 w 76"/>
                <a:gd name="T37" fmla="*/ 2147483647 h 193"/>
                <a:gd name="T38" fmla="*/ 2147483647 w 76"/>
                <a:gd name="T39" fmla="*/ 2147483647 h 193"/>
                <a:gd name="T40" fmla="*/ 2147483647 w 76"/>
                <a:gd name="T41" fmla="*/ 2147483647 h 193"/>
                <a:gd name="T42" fmla="*/ 2147483647 w 76"/>
                <a:gd name="T43" fmla="*/ 2147483647 h 193"/>
                <a:gd name="T44" fmla="*/ 2147483647 w 76"/>
                <a:gd name="T45" fmla="*/ 2147483647 h 193"/>
                <a:gd name="T46" fmla="*/ 2147483647 w 76"/>
                <a:gd name="T47" fmla="*/ 2147483647 h 193"/>
                <a:gd name="T48" fmla="*/ 2147483647 w 76"/>
                <a:gd name="T49" fmla="*/ 2147483647 h 193"/>
                <a:gd name="T50" fmla="*/ 2147483647 w 76"/>
                <a:gd name="T51" fmla="*/ 2147483647 h 193"/>
                <a:gd name="T52" fmla="*/ 2147483647 w 76"/>
                <a:gd name="T53" fmla="*/ 2147483647 h 193"/>
                <a:gd name="T54" fmla="*/ 0 w 76"/>
                <a:gd name="T55" fmla="*/ 2147483647 h 193"/>
                <a:gd name="T56" fmla="*/ 2147483647 w 76"/>
                <a:gd name="T57" fmla="*/ 2147483647 h 193"/>
                <a:gd name="T58" fmla="*/ 2147483647 w 76"/>
                <a:gd name="T59" fmla="*/ 2147483647 h 193"/>
                <a:gd name="T60" fmla="*/ 2147483647 w 76"/>
                <a:gd name="T61" fmla="*/ 2147483647 h 193"/>
                <a:gd name="T62" fmla="*/ 2147483647 w 76"/>
                <a:gd name="T63" fmla="*/ 2147483647 h 193"/>
                <a:gd name="T64" fmla="*/ 2147483647 w 76"/>
                <a:gd name="T65" fmla="*/ 2147483647 h 193"/>
                <a:gd name="T66" fmla="*/ 2147483647 w 76"/>
                <a:gd name="T67" fmla="*/ 2147483647 h 193"/>
                <a:gd name="T68" fmla="*/ 2147483647 w 76"/>
                <a:gd name="T69" fmla="*/ 2147483647 h 193"/>
                <a:gd name="T70" fmla="*/ 2147483647 w 76"/>
                <a:gd name="T71" fmla="*/ 2147483647 h 193"/>
                <a:gd name="T72" fmla="*/ 2147483647 w 76"/>
                <a:gd name="T73" fmla="*/ 2147483647 h 193"/>
                <a:gd name="T74" fmla="*/ 2147483647 w 76"/>
                <a:gd name="T75" fmla="*/ 2147483647 h 193"/>
                <a:gd name="T76" fmla="*/ 2147483647 w 76"/>
                <a:gd name="T77" fmla="*/ 2147483647 h 193"/>
                <a:gd name="T78" fmla="*/ 2147483647 w 76"/>
                <a:gd name="T79" fmla="*/ 2147483647 h 193"/>
                <a:gd name="T80" fmla="*/ 2147483647 w 76"/>
                <a:gd name="T81" fmla="*/ 0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6" h="193">
                  <a:moveTo>
                    <a:pt x="2" y="0"/>
                  </a:moveTo>
                  <a:lnTo>
                    <a:pt x="17" y="6"/>
                  </a:lnTo>
                  <a:lnTo>
                    <a:pt x="24" y="10"/>
                  </a:lnTo>
                  <a:lnTo>
                    <a:pt x="39" y="41"/>
                  </a:lnTo>
                  <a:lnTo>
                    <a:pt x="39" y="53"/>
                  </a:lnTo>
                  <a:lnTo>
                    <a:pt x="45" y="58"/>
                  </a:lnTo>
                  <a:lnTo>
                    <a:pt x="39" y="71"/>
                  </a:lnTo>
                  <a:lnTo>
                    <a:pt x="39" y="104"/>
                  </a:lnTo>
                  <a:lnTo>
                    <a:pt x="46" y="104"/>
                  </a:lnTo>
                  <a:lnTo>
                    <a:pt x="58" y="113"/>
                  </a:lnTo>
                  <a:lnTo>
                    <a:pt x="67" y="129"/>
                  </a:lnTo>
                  <a:lnTo>
                    <a:pt x="76" y="135"/>
                  </a:lnTo>
                  <a:lnTo>
                    <a:pt x="71" y="147"/>
                  </a:lnTo>
                  <a:lnTo>
                    <a:pt x="67" y="166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85"/>
                  </a:lnTo>
                  <a:lnTo>
                    <a:pt x="54" y="193"/>
                  </a:lnTo>
                  <a:lnTo>
                    <a:pt x="46" y="185"/>
                  </a:lnTo>
                  <a:lnTo>
                    <a:pt x="39" y="170"/>
                  </a:lnTo>
                  <a:lnTo>
                    <a:pt x="36" y="161"/>
                  </a:lnTo>
                  <a:lnTo>
                    <a:pt x="39" y="147"/>
                  </a:lnTo>
                  <a:lnTo>
                    <a:pt x="39" y="129"/>
                  </a:lnTo>
                  <a:lnTo>
                    <a:pt x="30" y="126"/>
                  </a:lnTo>
                  <a:lnTo>
                    <a:pt x="17" y="129"/>
                  </a:lnTo>
                  <a:lnTo>
                    <a:pt x="9" y="113"/>
                  </a:lnTo>
                  <a:lnTo>
                    <a:pt x="2" y="115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2" y="80"/>
                  </a:lnTo>
                  <a:lnTo>
                    <a:pt x="14" y="80"/>
                  </a:lnTo>
                  <a:lnTo>
                    <a:pt x="17" y="77"/>
                  </a:lnTo>
                  <a:lnTo>
                    <a:pt x="9" y="68"/>
                  </a:lnTo>
                  <a:lnTo>
                    <a:pt x="14" y="62"/>
                  </a:lnTo>
                  <a:lnTo>
                    <a:pt x="14" y="46"/>
                  </a:lnTo>
                  <a:lnTo>
                    <a:pt x="14" y="35"/>
                  </a:lnTo>
                  <a:lnTo>
                    <a:pt x="21" y="32"/>
                  </a:lnTo>
                  <a:lnTo>
                    <a:pt x="21" y="27"/>
                  </a:lnTo>
                  <a:lnTo>
                    <a:pt x="17" y="19"/>
                  </a:lnTo>
                  <a:lnTo>
                    <a:pt x="9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4" name="Freeform 181"/>
            <p:cNvSpPr>
              <a:spLocks noChangeAspect="1"/>
            </p:cNvSpPr>
            <p:nvPr/>
          </p:nvSpPr>
          <p:spPr bwMode="auto">
            <a:xfrm>
              <a:off x="4645793" y="4373264"/>
              <a:ext cx="363537" cy="342900"/>
            </a:xfrm>
            <a:custGeom>
              <a:avLst/>
              <a:gdLst>
                <a:gd name="T0" fmla="*/ 2147483647 w 392"/>
                <a:gd name="T1" fmla="*/ 2147483647 h 368"/>
                <a:gd name="T2" fmla="*/ 2147483647 w 392"/>
                <a:gd name="T3" fmla="*/ 2147483647 h 368"/>
                <a:gd name="T4" fmla="*/ 2147483647 w 392"/>
                <a:gd name="T5" fmla="*/ 2147483647 h 368"/>
                <a:gd name="T6" fmla="*/ 2147483647 w 392"/>
                <a:gd name="T7" fmla="*/ 2147483647 h 368"/>
                <a:gd name="T8" fmla="*/ 2147483647 w 392"/>
                <a:gd name="T9" fmla="*/ 2147483647 h 368"/>
                <a:gd name="T10" fmla="*/ 2147483647 w 392"/>
                <a:gd name="T11" fmla="*/ 2147483647 h 368"/>
                <a:gd name="T12" fmla="*/ 2147483647 w 392"/>
                <a:gd name="T13" fmla="*/ 2147483647 h 368"/>
                <a:gd name="T14" fmla="*/ 2147483647 w 392"/>
                <a:gd name="T15" fmla="*/ 2147483647 h 368"/>
                <a:gd name="T16" fmla="*/ 2147483647 w 392"/>
                <a:gd name="T17" fmla="*/ 2147483647 h 368"/>
                <a:gd name="T18" fmla="*/ 2147483647 w 392"/>
                <a:gd name="T19" fmla="*/ 2147483647 h 368"/>
                <a:gd name="T20" fmla="*/ 2147483647 w 392"/>
                <a:gd name="T21" fmla="*/ 2147483647 h 368"/>
                <a:gd name="T22" fmla="*/ 2147483647 w 392"/>
                <a:gd name="T23" fmla="*/ 2147483647 h 368"/>
                <a:gd name="T24" fmla="*/ 2147483647 w 392"/>
                <a:gd name="T25" fmla="*/ 2147483647 h 368"/>
                <a:gd name="T26" fmla="*/ 2147483647 w 392"/>
                <a:gd name="T27" fmla="*/ 2147483647 h 368"/>
                <a:gd name="T28" fmla="*/ 2147483647 w 392"/>
                <a:gd name="T29" fmla="*/ 2147483647 h 368"/>
                <a:gd name="T30" fmla="*/ 2147483647 w 392"/>
                <a:gd name="T31" fmla="*/ 2147483647 h 368"/>
                <a:gd name="T32" fmla="*/ 2147483647 w 392"/>
                <a:gd name="T33" fmla="*/ 2147483647 h 368"/>
                <a:gd name="T34" fmla="*/ 2147483647 w 392"/>
                <a:gd name="T35" fmla="*/ 2147483647 h 368"/>
                <a:gd name="T36" fmla="*/ 2147483647 w 392"/>
                <a:gd name="T37" fmla="*/ 2147483647 h 368"/>
                <a:gd name="T38" fmla="*/ 2147483647 w 392"/>
                <a:gd name="T39" fmla="*/ 2147483647 h 368"/>
                <a:gd name="T40" fmla="*/ 2147483647 w 392"/>
                <a:gd name="T41" fmla="*/ 2147483647 h 368"/>
                <a:gd name="T42" fmla="*/ 2147483647 w 392"/>
                <a:gd name="T43" fmla="*/ 2147483647 h 368"/>
                <a:gd name="T44" fmla="*/ 2147483647 w 392"/>
                <a:gd name="T45" fmla="*/ 2147483647 h 368"/>
                <a:gd name="T46" fmla="*/ 2147483647 w 392"/>
                <a:gd name="T47" fmla="*/ 2147483647 h 368"/>
                <a:gd name="T48" fmla="*/ 2147483647 w 392"/>
                <a:gd name="T49" fmla="*/ 2147483647 h 368"/>
                <a:gd name="T50" fmla="*/ 2147483647 w 392"/>
                <a:gd name="T51" fmla="*/ 2147483647 h 368"/>
                <a:gd name="T52" fmla="*/ 2147483647 w 392"/>
                <a:gd name="T53" fmla="*/ 2147483647 h 368"/>
                <a:gd name="T54" fmla="*/ 2147483647 w 392"/>
                <a:gd name="T55" fmla="*/ 2147483647 h 368"/>
                <a:gd name="T56" fmla="*/ 2147483647 w 392"/>
                <a:gd name="T57" fmla="*/ 2147483647 h 368"/>
                <a:gd name="T58" fmla="*/ 2147483647 w 392"/>
                <a:gd name="T59" fmla="*/ 2147483647 h 368"/>
                <a:gd name="T60" fmla="*/ 2147483647 w 392"/>
                <a:gd name="T61" fmla="*/ 2147483647 h 368"/>
                <a:gd name="T62" fmla="*/ 2147483647 w 392"/>
                <a:gd name="T63" fmla="*/ 2147483647 h 368"/>
                <a:gd name="T64" fmla="*/ 2147483647 w 392"/>
                <a:gd name="T65" fmla="*/ 2147483647 h 368"/>
                <a:gd name="T66" fmla="*/ 0 w 392"/>
                <a:gd name="T67" fmla="*/ 2147483647 h 368"/>
                <a:gd name="T68" fmla="*/ 0 w 392"/>
                <a:gd name="T69" fmla="*/ 2147483647 h 368"/>
                <a:gd name="T70" fmla="*/ 2147483647 w 392"/>
                <a:gd name="T71" fmla="*/ 2147483647 h 368"/>
                <a:gd name="T72" fmla="*/ 2147483647 w 392"/>
                <a:gd name="T73" fmla="*/ 2147483647 h 368"/>
                <a:gd name="T74" fmla="*/ 2147483647 w 392"/>
                <a:gd name="T75" fmla="*/ 2147483647 h 368"/>
                <a:gd name="T76" fmla="*/ 2147483647 w 392"/>
                <a:gd name="T77" fmla="*/ 2147483647 h 368"/>
                <a:gd name="T78" fmla="*/ 2147483647 w 392"/>
                <a:gd name="T79" fmla="*/ 2147483647 h 368"/>
                <a:gd name="T80" fmla="*/ 2147483647 w 392"/>
                <a:gd name="T81" fmla="*/ 2147483647 h 368"/>
                <a:gd name="T82" fmla="*/ 2147483647 w 392"/>
                <a:gd name="T83" fmla="*/ 0 h 3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2" h="368">
                  <a:moveTo>
                    <a:pt x="175" y="0"/>
                  </a:moveTo>
                  <a:lnTo>
                    <a:pt x="317" y="103"/>
                  </a:lnTo>
                  <a:lnTo>
                    <a:pt x="317" y="109"/>
                  </a:lnTo>
                  <a:lnTo>
                    <a:pt x="332" y="116"/>
                  </a:lnTo>
                  <a:lnTo>
                    <a:pt x="344" y="122"/>
                  </a:lnTo>
                  <a:lnTo>
                    <a:pt x="355" y="123"/>
                  </a:lnTo>
                  <a:lnTo>
                    <a:pt x="363" y="131"/>
                  </a:lnTo>
                  <a:lnTo>
                    <a:pt x="369" y="138"/>
                  </a:lnTo>
                  <a:lnTo>
                    <a:pt x="363" y="150"/>
                  </a:lnTo>
                  <a:lnTo>
                    <a:pt x="369" y="152"/>
                  </a:lnTo>
                  <a:lnTo>
                    <a:pt x="392" y="150"/>
                  </a:lnTo>
                  <a:lnTo>
                    <a:pt x="392" y="196"/>
                  </a:lnTo>
                  <a:lnTo>
                    <a:pt x="384" y="201"/>
                  </a:lnTo>
                  <a:lnTo>
                    <a:pt x="380" y="224"/>
                  </a:lnTo>
                  <a:lnTo>
                    <a:pt x="371" y="239"/>
                  </a:lnTo>
                  <a:lnTo>
                    <a:pt x="363" y="238"/>
                  </a:lnTo>
                  <a:lnTo>
                    <a:pt x="317" y="239"/>
                  </a:lnTo>
                  <a:lnTo>
                    <a:pt x="313" y="246"/>
                  </a:lnTo>
                  <a:lnTo>
                    <a:pt x="291" y="251"/>
                  </a:lnTo>
                  <a:lnTo>
                    <a:pt x="269" y="246"/>
                  </a:lnTo>
                  <a:lnTo>
                    <a:pt x="263" y="255"/>
                  </a:lnTo>
                  <a:lnTo>
                    <a:pt x="242" y="255"/>
                  </a:lnTo>
                  <a:lnTo>
                    <a:pt x="239" y="269"/>
                  </a:lnTo>
                  <a:lnTo>
                    <a:pt x="220" y="276"/>
                  </a:lnTo>
                  <a:lnTo>
                    <a:pt x="215" y="282"/>
                  </a:lnTo>
                  <a:lnTo>
                    <a:pt x="205" y="282"/>
                  </a:lnTo>
                  <a:lnTo>
                    <a:pt x="211" y="291"/>
                  </a:lnTo>
                  <a:lnTo>
                    <a:pt x="203" y="295"/>
                  </a:lnTo>
                  <a:lnTo>
                    <a:pt x="194" y="287"/>
                  </a:lnTo>
                  <a:lnTo>
                    <a:pt x="184" y="291"/>
                  </a:lnTo>
                  <a:lnTo>
                    <a:pt x="189" y="303"/>
                  </a:lnTo>
                  <a:lnTo>
                    <a:pt x="184" y="303"/>
                  </a:lnTo>
                  <a:lnTo>
                    <a:pt x="184" y="313"/>
                  </a:lnTo>
                  <a:lnTo>
                    <a:pt x="175" y="322"/>
                  </a:lnTo>
                  <a:lnTo>
                    <a:pt x="169" y="322"/>
                  </a:lnTo>
                  <a:lnTo>
                    <a:pt x="157" y="327"/>
                  </a:lnTo>
                  <a:lnTo>
                    <a:pt x="160" y="341"/>
                  </a:lnTo>
                  <a:lnTo>
                    <a:pt x="157" y="349"/>
                  </a:lnTo>
                  <a:lnTo>
                    <a:pt x="157" y="356"/>
                  </a:lnTo>
                  <a:lnTo>
                    <a:pt x="149" y="362"/>
                  </a:lnTo>
                  <a:lnTo>
                    <a:pt x="140" y="362"/>
                  </a:lnTo>
                  <a:lnTo>
                    <a:pt x="137" y="353"/>
                  </a:lnTo>
                  <a:lnTo>
                    <a:pt x="131" y="353"/>
                  </a:lnTo>
                  <a:lnTo>
                    <a:pt x="126" y="356"/>
                  </a:lnTo>
                  <a:lnTo>
                    <a:pt x="122" y="362"/>
                  </a:lnTo>
                  <a:lnTo>
                    <a:pt x="122" y="368"/>
                  </a:lnTo>
                  <a:lnTo>
                    <a:pt x="110" y="362"/>
                  </a:lnTo>
                  <a:lnTo>
                    <a:pt x="110" y="356"/>
                  </a:lnTo>
                  <a:lnTo>
                    <a:pt x="101" y="368"/>
                  </a:lnTo>
                  <a:lnTo>
                    <a:pt x="89" y="356"/>
                  </a:lnTo>
                  <a:lnTo>
                    <a:pt x="89" y="349"/>
                  </a:lnTo>
                  <a:lnTo>
                    <a:pt x="86" y="346"/>
                  </a:lnTo>
                  <a:lnTo>
                    <a:pt x="86" y="334"/>
                  </a:lnTo>
                  <a:lnTo>
                    <a:pt x="82" y="331"/>
                  </a:lnTo>
                  <a:lnTo>
                    <a:pt x="79" y="327"/>
                  </a:lnTo>
                  <a:lnTo>
                    <a:pt x="67" y="310"/>
                  </a:lnTo>
                  <a:lnTo>
                    <a:pt x="64" y="313"/>
                  </a:lnTo>
                  <a:lnTo>
                    <a:pt x="58" y="318"/>
                  </a:lnTo>
                  <a:lnTo>
                    <a:pt x="51" y="318"/>
                  </a:lnTo>
                  <a:lnTo>
                    <a:pt x="36" y="327"/>
                  </a:lnTo>
                  <a:lnTo>
                    <a:pt x="29" y="318"/>
                  </a:lnTo>
                  <a:lnTo>
                    <a:pt x="24" y="318"/>
                  </a:lnTo>
                  <a:lnTo>
                    <a:pt x="20" y="313"/>
                  </a:lnTo>
                  <a:lnTo>
                    <a:pt x="20" y="310"/>
                  </a:lnTo>
                  <a:lnTo>
                    <a:pt x="20" y="298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0" y="282"/>
                  </a:lnTo>
                  <a:lnTo>
                    <a:pt x="8" y="269"/>
                  </a:lnTo>
                  <a:lnTo>
                    <a:pt x="0" y="266"/>
                  </a:lnTo>
                  <a:lnTo>
                    <a:pt x="0" y="255"/>
                  </a:lnTo>
                  <a:lnTo>
                    <a:pt x="8" y="251"/>
                  </a:lnTo>
                  <a:lnTo>
                    <a:pt x="8" y="239"/>
                  </a:lnTo>
                  <a:lnTo>
                    <a:pt x="15" y="229"/>
                  </a:lnTo>
                  <a:lnTo>
                    <a:pt x="29" y="239"/>
                  </a:lnTo>
                  <a:lnTo>
                    <a:pt x="31" y="233"/>
                  </a:lnTo>
                  <a:lnTo>
                    <a:pt x="58" y="238"/>
                  </a:lnTo>
                  <a:lnTo>
                    <a:pt x="64" y="233"/>
                  </a:lnTo>
                  <a:lnTo>
                    <a:pt x="67" y="238"/>
                  </a:lnTo>
                  <a:lnTo>
                    <a:pt x="153" y="238"/>
                  </a:lnTo>
                  <a:lnTo>
                    <a:pt x="160" y="218"/>
                  </a:lnTo>
                  <a:lnTo>
                    <a:pt x="153" y="209"/>
                  </a:lnTo>
                  <a:lnTo>
                    <a:pt x="137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5" name="Freeform 182"/>
            <p:cNvSpPr>
              <a:spLocks noChangeAspect="1"/>
            </p:cNvSpPr>
            <p:nvPr/>
          </p:nvSpPr>
          <p:spPr bwMode="auto">
            <a:xfrm>
              <a:off x="4539430" y="4116089"/>
              <a:ext cx="349250" cy="349250"/>
            </a:xfrm>
            <a:custGeom>
              <a:avLst/>
              <a:gdLst>
                <a:gd name="T0" fmla="*/ 2147483647 w 375"/>
                <a:gd name="T1" fmla="*/ 2147483647 h 377"/>
                <a:gd name="T2" fmla="*/ 2147483647 w 375"/>
                <a:gd name="T3" fmla="*/ 2147483647 h 377"/>
                <a:gd name="T4" fmla="*/ 2147483647 w 375"/>
                <a:gd name="T5" fmla="*/ 2147483647 h 377"/>
                <a:gd name="T6" fmla="*/ 2147483647 w 375"/>
                <a:gd name="T7" fmla="*/ 2147483647 h 377"/>
                <a:gd name="T8" fmla="*/ 2147483647 w 375"/>
                <a:gd name="T9" fmla="*/ 2147483647 h 377"/>
                <a:gd name="T10" fmla="*/ 2147483647 w 375"/>
                <a:gd name="T11" fmla="*/ 2147483647 h 377"/>
                <a:gd name="T12" fmla="*/ 2147483647 w 375"/>
                <a:gd name="T13" fmla="*/ 2147483647 h 377"/>
                <a:gd name="T14" fmla="*/ 2147483647 w 375"/>
                <a:gd name="T15" fmla="*/ 2147483647 h 377"/>
                <a:gd name="T16" fmla="*/ 2147483647 w 375"/>
                <a:gd name="T17" fmla="*/ 2147483647 h 377"/>
                <a:gd name="T18" fmla="*/ 2147483647 w 375"/>
                <a:gd name="T19" fmla="*/ 2147483647 h 377"/>
                <a:gd name="T20" fmla="*/ 2147483647 w 375"/>
                <a:gd name="T21" fmla="*/ 2147483647 h 377"/>
                <a:gd name="T22" fmla="*/ 2147483647 w 375"/>
                <a:gd name="T23" fmla="*/ 2147483647 h 377"/>
                <a:gd name="T24" fmla="*/ 2147483647 w 375"/>
                <a:gd name="T25" fmla="*/ 2147483647 h 377"/>
                <a:gd name="T26" fmla="*/ 2147483647 w 375"/>
                <a:gd name="T27" fmla="*/ 2147483647 h 377"/>
                <a:gd name="T28" fmla="*/ 2147483647 w 375"/>
                <a:gd name="T29" fmla="*/ 2147483647 h 377"/>
                <a:gd name="T30" fmla="*/ 2147483647 w 375"/>
                <a:gd name="T31" fmla="*/ 2147483647 h 377"/>
                <a:gd name="T32" fmla="*/ 2147483647 w 375"/>
                <a:gd name="T33" fmla="*/ 2147483647 h 377"/>
                <a:gd name="T34" fmla="*/ 2147483647 w 375"/>
                <a:gd name="T35" fmla="*/ 2147483647 h 377"/>
                <a:gd name="T36" fmla="*/ 2147483647 w 375"/>
                <a:gd name="T37" fmla="*/ 2147483647 h 377"/>
                <a:gd name="T38" fmla="*/ 2147483647 w 375"/>
                <a:gd name="T39" fmla="*/ 2147483647 h 377"/>
                <a:gd name="T40" fmla="*/ 2147483647 w 375"/>
                <a:gd name="T41" fmla="*/ 2147483647 h 377"/>
                <a:gd name="T42" fmla="*/ 2147483647 w 375"/>
                <a:gd name="T43" fmla="*/ 2147483647 h 377"/>
                <a:gd name="T44" fmla="*/ 2147483647 w 375"/>
                <a:gd name="T45" fmla="*/ 2147483647 h 377"/>
                <a:gd name="T46" fmla="*/ 2147483647 w 375"/>
                <a:gd name="T47" fmla="*/ 2147483647 h 377"/>
                <a:gd name="T48" fmla="*/ 2147483647 w 375"/>
                <a:gd name="T49" fmla="*/ 2147483647 h 377"/>
                <a:gd name="T50" fmla="*/ 2147483647 w 375"/>
                <a:gd name="T51" fmla="*/ 2147483647 h 377"/>
                <a:gd name="T52" fmla="*/ 2147483647 w 375"/>
                <a:gd name="T53" fmla="*/ 2147483647 h 377"/>
                <a:gd name="T54" fmla="*/ 2147483647 w 375"/>
                <a:gd name="T55" fmla="*/ 2147483647 h 377"/>
                <a:gd name="T56" fmla="*/ 2147483647 w 375"/>
                <a:gd name="T57" fmla="*/ 2147483647 h 377"/>
                <a:gd name="T58" fmla="*/ 2147483647 w 375"/>
                <a:gd name="T59" fmla="*/ 2147483647 h 377"/>
                <a:gd name="T60" fmla="*/ 0 w 375"/>
                <a:gd name="T61" fmla="*/ 2147483647 h 377"/>
                <a:gd name="T62" fmla="*/ 2147483647 w 375"/>
                <a:gd name="T63" fmla="*/ 2147483647 h 377"/>
                <a:gd name="T64" fmla="*/ 2147483647 w 375"/>
                <a:gd name="T65" fmla="*/ 2147483647 h 377"/>
                <a:gd name="T66" fmla="*/ 2147483647 w 375"/>
                <a:gd name="T67" fmla="*/ 2147483647 h 377"/>
                <a:gd name="T68" fmla="*/ 2147483647 w 375"/>
                <a:gd name="T69" fmla="*/ 2147483647 h 377"/>
                <a:gd name="T70" fmla="*/ 2147483647 w 375"/>
                <a:gd name="T71" fmla="*/ 2147483647 h 377"/>
                <a:gd name="T72" fmla="*/ 2147483647 w 375"/>
                <a:gd name="T73" fmla="*/ 2147483647 h 377"/>
                <a:gd name="T74" fmla="*/ 2147483647 w 375"/>
                <a:gd name="T75" fmla="*/ 2147483647 h 377"/>
                <a:gd name="T76" fmla="*/ 2147483647 w 375"/>
                <a:gd name="T77" fmla="*/ 2147483647 h 377"/>
                <a:gd name="T78" fmla="*/ 2147483647 w 375"/>
                <a:gd name="T79" fmla="*/ 2147483647 h 377"/>
                <a:gd name="T80" fmla="*/ 2147483647 w 375"/>
                <a:gd name="T81" fmla="*/ 2147483647 h 377"/>
                <a:gd name="T82" fmla="*/ 2147483647 w 375"/>
                <a:gd name="T83" fmla="*/ 2147483647 h 377"/>
                <a:gd name="T84" fmla="*/ 2147483647 w 375"/>
                <a:gd name="T85" fmla="*/ 2147483647 h 377"/>
                <a:gd name="T86" fmla="*/ 2147483647 w 375"/>
                <a:gd name="T87" fmla="*/ 2147483647 h 377"/>
                <a:gd name="T88" fmla="*/ 2147483647 w 375"/>
                <a:gd name="T89" fmla="*/ 2147483647 h 377"/>
                <a:gd name="T90" fmla="*/ 2147483647 w 375"/>
                <a:gd name="T91" fmla="*/ 2147483647 h 377"/>
                <a:gd name="T92" fmla="*/ 2147483647 w 375"/>
                <a:gd name="T93" fmla="*/ 2147483647 h 377"/>
                <a:gd name="T94" fmla="*/ 2147483647 w 375"/>
                <a:gd name="T95" fmla="*/ 2147483647 h 377"/>
                <a:gd name="T96" fmla="*/ 2147483647 w 375"/>
                <a:gd name="T97" fmla="*/ 2147483647 h 377"/>
                <a:gd name="T98" fmla="*/ 2147483647 w 375"/>
                <a:gd name="T99" fmla="*/ 2147483647 h 377"/>
                <a:gd name="T100" fmla="*/ 2147483647 w 375"/>
                <a:gd name="T101" fmla="*/ 2147483647 h 377"/>
                <a:gd name="T102" fmla="*/ 2147483647 w 375"/>
                <a:gd name="T103" fmla="*/ 2147483647 h 377"/>
                <a:gd name="T104" fmla="*/ 2147483647 w 375"/>
                <a:gd name="T105" fmla="*/ 2147483647 h 377"/>
                <a:gd name="T106" fmla="*/ 2147483647 w 375"/>
                <a:gd name="T107" fmla="*/ 2147483647 h 377"/>
                <a:gd name="T108" fmla="*/ 2147483647 w 375"/>
                <a:gd name="T109" fmla="*/ 0 h 377"/>
                <a:gd name="T110" fmla="*/ 2147483647 w 375"/>
                <a:gd name="T111" fmla="*/ 0 h 377"/>
                <a:gd name="T112" fmla="*/ 2147483647 w 375"/>
                <a:gd name="T113" fmla="*/ 2147483647 h 377"/>
                <a:gd name="T114" fmla="*/ 2147483647 w 375"/>
                <a:gd name="T115" fmla="*/ 2147483647 h 377"/>
                <a:gd name="T116" fmla="*/ 2147483647 w 375"/>
                <a:gd name="T117" fmla="*/ 2147483647 h 377"/>
                <a:gd name="T118" fmla="*/ 2147483647 w 375"/>
                <a:gd name="T119" fmla="*/ 2147483647 h 377"/>
                <a:gd name="T120" fmla="*/ 2147483647 w 375"/>
                <a:gd name="T121" fmla="*/ 2147483647 h 377"/>
                <a:gd name="T122" fmla="*/ 2147483647 w 375"/>
                <a:gd name="T123" fmla="*/ 2147483647 h 37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75" h="377">
                  <a:moveTo>
                    <a:pt x="353" y="17"/>
                  </a:moveTo>
                  <a:lnTo>
                    <a:pt x="362" y="28"/>
                  </a:lnTo>
                  <a:lnTo>
                    <a:pt x="366" y="42"/>
                  </a:lnTo>
                  <a:lnTo>
                    <a:pt x="366" y="54"/>
                  </a:lnTo>
                  <a:lnTo>
                    <a:pt x="371" y="73"/>
                  </a:lnTo>
                  <a:lnTo>
                    <a:pt x="375" y="80"/>
                  </a:lnTo>
                  <a:lnTo>
                    <a:pt x="375" y="89"/>
                  </a:lnTo>
                  <a:lnTo>
                    <a:pt x="375" y="95"/>
                  </a:lnTo>
                  <a:lnTo>
                    <a:pt x="334" y="100"/>
                  </a:lnTo>
                  <a:lnTo>
                    <a:pt x="334" y="109"/>
                  </a:lnTo>
                  <a:lnTo>
                    <a:pt x="317" y="111"/>
                  </a:lnTo>
                  <a:lnTo>
                    <a:pt x="317" y="117"/>
                  </a:lnTo>
                  <a:lnTo>
                    <a:pt x="317" y="126"/>
                  </a:lnTo>
                  <a:lnTo>
                    <a:pt x="308" y="134"/>
                  </a:lnTo>
                  <a:lnTo>
                    <a:pt x="282" y="159"/>
                  </a:lnTo>
                  <a:lnTo>
                    <a:pt x="263" y="162"/>
                  </a:lnTo>
                  <a:lnTo>
                    <a:pt x="254" y="159"/>
                  </a:lnTo>
                  <a:lnTo>
                    <a:pt x="246" y="162"/>
                  </a:lnTo>
                  <a:lnTo>
                    <a:pt x="231" y="162"/>
                  </a:lnTo>
                  <a:lnTo>
                    <a:pt x="211" y="175"/>
                  </a:lnTo>
                  <a:lnTo>
                    <a:pt x="202" y="181"/>
                  </a:lnTo>
                  <a:lnTo>
                    <a:pt x="202" y="217"/>
                  </a:lnTo>
                  <a:lnTo>
                    <a:pt x="202" y="252"/>
                  </a:lnTo>
                  <a:lnTo>
                    <a:pt x="122" y="255"/>
                  </a:lnTo>
                  <a:lnTo>
                    <a:pt x="122" y="315"/>
                  </a:lnTo>
                  <a:lnTo>
                    <a:pt x="98" y="322"/>
                  </a:lnTo>
                  <a:lnTo>
                    <a:pt x="94" y="326"/>
                  </a:lnTo>
                  <a:lnTo>
                    <a:pt x="94" y="335"/>
                  </a:lnTo>
                  <a:lnTo>
                    <a:pt x="94" y="369"/>
                  </a:lnTo>
                  <a:lnTo>
                    <a:pt x="5" y="369"/>
                  </a:lnTo>
                  <a:lnTo>
                    <a:pt x="0" y="377"/>
                  </a:lnTo>
                  <a:lnTo>
                    <a:pt x="5" y="355"/>
                  </a:lnTo>
                  <a:lnTo>
                    <a:pt x="14" y="344"/>
                  </a:lnTo>
                  <a:lnTo>
                    <a:pt x="20" y="335"/>
                  </a:lnTo>
                  <a:lnTo>
                    <a:pt x="22" y="326"/>
                  </a:lnTo>
                  <a:lnTo>
                    <a:pt x="27" y="319"/>
                  </a:lnTo>
                  <a:lnTo>
                    <a:pt x="36" y="306"/>
                  </a:lnTo>
                  <a:lnTo>
                    <a:pt x="52" y="286"/>
                  </a:lnTo>
                  <a:lnTo>
                    <a:pt x="52" y="269"/>
                  </a:lnTo>
                  <a:lnTo>
                    <a:pt x="62" y="252"/>
                  </a:lnTo>
                  <a:lnTo>
                    <a:pt x="86" y="229"/>
                  </a:lnTo>
                  <a:lnTo>
                    <a:pt x="98" y="205"/>
                  </a:lnTo>
                  <a:lnTo>
                    <a:pt x="125" y="197"/>
                  </a:lnTo>
                  <a:lnTo>
                    <a:pt x="144" y="189"/>
                  </a:lnTo>
                  <a:lnTo>
                    <a:pt x="165" y="166"/>
                  </a:lnTo>
                  <a:lnTo>
                    <a:pt x="180" y="146"/>
                  </a:lnTo>
                  <a:lnTo>
                    <a:pt x="174" y="134"/>
                  </a:lnTo>
                  <a:lnTo>
                    <a:pt x="174" y="111"/>
                  </a:lnTo>
                  <a:lnTo>
                    <a:pt x="183" y="100"/>
                  </a:lnTo>
                  <a:lnTo>
                    <a:pt x="187" y="88"/>
                  </a:lnTo>
                  <a:lnTo>
                    <a:pt x="202" y="68"/>
                  </a:lnTo>
                  <a:lnTo>
                    <a:pt x="218" y="60"/>
                  </a:lnTo>
                  <a:lnTo>
                    <a:pt x="246" y="46"/>
                  </a:lnTo>
                  <a:lnTo>
                    <a:pt x="254" y="24"/>
                  </a:lnTo>
                  <a:lnTo>
                    <a:pt x="263" y="0"/>
                  </a:lnTo>
                  <a:lnTo>
                    <a:pt x="276" y="0"/>
                  </a:lnTo>
                  <a:lnTo>
                    <a:pt x="289" y="15"/>
                  </a:lnTo>
                  <a:lnTo>
                    <a:pt x="313" y="15"/>
                  </a:lnTo>
                  <a:lnTo>
                    <a:pt x="325" y="15"/>
                  </a:lnTo>
                  <a:lnTo>
                    <a:pt x="334" y="9"/>
                  </a:lnTo>
                  <a:lnTo>
                    <a:pt x="340" y="17"/>
                  </a:lnTo>
                  <a:lnTo>
                    <a:pt x="353" y="1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6" name="Freeform 183"/>
            <p:cNvSpPr>
              <a:spLocks noChangeAspect="1"/>
            </p:cNvSpPr>
            <p:nvPr/>
          </p:nvSpPr>
          <p:spPr bwMode="auto">
            <a:xfrm>
              <a:off x="4539430" y="4318495"/>
              <a:ext cx="269875" cy="293688"/>
            </a:xfrm>
            <a:custGeom>
              <a:avLst/>
              <a:gdLst>
                <a:gd name="T0" fmla="*/ 2147483647 w 289"/>
                <a:gd name="T1" fmla="*/ 0 h 317"/>
                <a:gd name="T2" fmla="*/ 2147483647 w 289"/>
                <a:gd name="T3" fmla="*/ 2147483647 h 317"/>
                <a:gd name="T4" fmla="*/ 2147483647 w 289"/>
                <a:gd name="T5" fmla="*/ 2147483647 h 317"/>
                <a:gd name="T6" fmla="*/ 2147483647 w 289"/>
                <a:gd name="T7" fmla="*/ 2147483647 h 317"/>
                <a:gd name="T8" fmla="*/ 2147483647 w 289"/>
                <a:gd name="T9" fmla="*/ 2147483647 h 317"/>
                <a:gd name="T10" fmla="*/ 2147483647 w 289"/>
                <a:gd name="T11" fmla="*/ 2147483647 h 317"/>
                <a:gd name="T12" fmla="*/ 2147483647 w 289"/>
                <a:gd name="T13" fmla="*/ 2147483647 h 317"/>
                <a:gd name="T14" fmla="*/ 2147483647 w 289"/>
                <a:gd name="T15" fmla="*/ 2147483647 h 317"/>
                <a:gd name="T16" fmla="*/ 2147483647 w 289"/>
                <a:gd name="T17" fmla="*/ 2147483647 h 317"/>
                <a:gd name="T18" fmla="*/ 2147483647 w 289"/>
                <a:gd name="T19" fmla="*/ 2147483647 h 317"/>
                <a:gd name="T20" fmla="*/ 2147483647 w 289"/>
                <a:gd name="T21" fmla="*/ 2147483647 h 317"/>
                <a:gd name="T22" fmla="*/ 2147483647 w 289"/>
                <a:gd name="T23" fmla="*/ 2147483647 h 317"/>
                <a:gd name="T24" fmla="*/ 2147483647 w 289"/>
                <a:gd name="T25" fmla="*/ 2147483647 h 317"/>
                <a:gd name="T26" fmla="*/ 2147483647 w 289"/>
                <a:gd name="T27" fmla="*/ 2147483647 h 317"/>
                <a:gd name="T28" fmla="*/ 2147483647 w 289"/>
                <a:gd name="T29" fmla="*/ 2147483647 h 317"/>
                <a:gd name="T30" fmla="*/ 2147483647 w 289"/>
                <a:gd name="T31" fmla="*/ 2147483647 h 317"/>
                <a:gd name="T32" fmla="*/ 2147483647 w 289"/>
                <a:gd name="T33" fmla="*/ 2147483647 h 317"/>
                <a:gd name="T34" fmla="*/ 2147483647 w 289"/>
                <a:gd name="T35" fmla="*/ 2147483647 h 317"/>
                <a:gd name="T36" fmla="*/ 2147483647 w 289"/>
                <a:gd name="T37" fmla="*/ 2147483647 h 317"/>
                <a:gd name="T38" fmla="*/ 2147483647 w 289"/>
                <a:gd name="T39" fmla="*/ 2147483647 h 317"/>
                <a:gd name="T40" fmla="*/ 2147483647 w 289"/>
                <a:gd name="T41" fmla="*/ 2147483647 h 317"/>
                <a:gd name="T42" fmla="*/ 2147483647 w 289"/>
                <a:gd name="T43" fmla="*/ 2147483647 h 317"/>
                <a:gd name="T44" fmla="*/ 2147483647 w 289"/>
                <a:gd name="T45" fmla="*/ 2147483647 h 317"/>
                <a:gd name="T46" fmla="*/ 2147483647 w 289"/>
                <a:gd name="T47" fmla="*/ 2147483647 h 317"/>
                <a:gd name="T48" fmla="*/ 2147483647 w 289"/>
                <a:gd name="T49" fmla="*/ 2147483647 h 317"/>
                <a:gd name="T50" fmla="*/ 2147483647 w 289"/>
                <a:gd name="T51" fmla="*/ 2147483647 h 317"/>
                <a:gd name="T52" fmla="*/ 2147483647 w 289"/>
                <a:gd name="T53" fmla="*/ 2147483647 h 317"/>
                <a:gd name="T54" fmla="*/ 2147483647 w 289"/>
                <a:gd name="T55" fmla="*/ 2147483647 h 317"/>
                <a:gd name="T56" fmla="*/ 2147483647 w 289"/>
                <a:gd name="T57" fmla="*/ 2147483647 h 317"/>
                <a:gd name="T58" fmla="*/ 2147483647 w 289"/>
                <a:gd name="T59" fmla="*/ 2147483647 h 317"/>
                <a:gd name="T60" fmla="*/ 2147483647 w 289"/>
                <a:gd name="T61" fmla="*/ 2147483647 h 317"/>
                <a:gd name="T62" fmla="*/ 2147483647 w 289"/>
                <a:gd name="T63" fmla="*/ 2147483647 h 317"/>
                <a:gd name="T64" fmla="*/ 2147483647 w 289"/>
                <a:gd name="T65" fmla="*/ 2147483647 h 317"/>
                <a:gd name="T66" fmla="*/ 2147483647 w 289"/>
                <a:gd name="T67" fmla="*/ 2147483647 h 317"/>
                <a:gd name="T68" fmla="*/ 2147483647 w 289"/>
                <a:gd name="T69" fmla="*/ 2147483647 h 317"/>
                <a:gd name="T70" fmla="*/ 0 w 289"/>
                <a:gd name="T71" fmla="*/ 2147483647 h 317"/>
                <a:gd name="T72" fmla="*/ 2147483647 w 289"/>
                <a:gd name="T73" fmla="*/ 2147483647 h 317"/>
                <a:gd name="T74" fmla="*/ 2147483647 w 289"/>
                <a:gd name="T75" fmla="*/ 2147483647 h 317"/>
                <a:gd name="T76" fmla="*/ 2147483647 w 289"/>
                <a:gd name="T77" fmla="*/ 2147483647 h 317"/>
                <a:gd name="T78" fmla="*/ 2147483647 w 289"/>
                <a:gd name="T79" fmla="*/ 2147483647 h 317"/>
                <a:gd name="T80" fmla="*/ 2147483647 w 289"/>
                <a:gd name="T81" fmla="*/ 2147483647 h 317"/>
                <a:gd name="T82" fmla="*/ 2147483647 w 289"/>
                <a:gd name="T83" fmla="*/ 2147483647 h 317"/>
                <a:gd name="T84" fmla="*/ 2147483647 w 289"/>
                <a:gd name="T85" fmla="*/ 2147483647 h 317"/>
                <a:gd name="T86" fmla="*/ 2147483647 w 289"/>
                <a:gd name="T87" fmla="*/ 2147483647 h 317"/>
                <a:gd name="T88" fmla="*/ 2147483647 w 289"/>
                <a:gd name="T89" fmla="*/ 0 h 3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317">
                  <a:moveTo>
                    <a:pt x="202" y="0"/>
                  </a:moveTo>
                  <a:lnTo>
                    <a:pt x="289" y="62"/>
                  </a:lnTo>
                  <a:lnTo>
                    <a:pt x="251" y="62"/>
                  </a:lnTo>
                  <a:lnTo>
                    <a:pt x="268" y="271"/>
                  </a:lnTo>
                  <a:lnTo>
                    <a:pt x="276" y="280"/>
                  </a:lnTo>
                  <a:lnTo>
                    <a:pt x="268" y="300"/>
                  </a:lnTo>
                  <a:lnTo>
                    <a:pt x="183" y="300"/>
                  </a:lnTo>
                  <a:lnTo>
                    <a:pt x="180" y="295"/>
                  </a:lnTo>
                  <a:lnTo>
                    <a:pt x="174" y="300"/>
                  </a:lnTo>
                  <a:lnTo>
                    <a:pt x="145" y="295"/>
                  </a:lnTo>
                  <a:lnTo>
                    <a:pt x="144" y="301"/>
                  </a:lnTo>
                  <a:lnTo>
                    <a:pt x="129" y="291"/>
                  </a:lnTo>
                  <a:lnTo>
                    <a:pt x="122" y="301"/>
                  </a:lnTo>
                  <a:lnTo>
                    <a:pt x="122" y="313"/>
                  </a:lnTo>
                  <a:lnTo>
                    <a:pt x="116" y="317"/>
                  </a:lnTo>
                  <a:lnTo>
                    <a:pt x="103" y="313"/>
                  </a:lnTo>
                  <a:lnTo>
                    <a:pt x="98" y="308"/>
                  </a:lnTo>
                  <a:lnTo>
                    <a:pt x="94" y="300"/>
                  </a:lnTo>
                  <a:lnTo>
                    <a:pt x="89" y="300"/>
                  </a:lnTo>
                  <a:lnTo>
                    <a:pt x="86" y="286"/>
                  </a:lnTo>
                  <a:lnTo>
                    <a:pt x="77" y="286"/>
                  </a:lnTo>
                  <a:lnTo>
                    <a:pt x="67" y="271"/>
                  </a:lnTo>
                  <a:lnTo>
                    <a:pt x="58" y="270"/>
                  </a:lnTo>
                  <a:lnTo>
                    <a:pt x="36" y="271"/>
                  </a:lnTo>
                  <a:lnTo>
                    <a:pt x="20" y="271"/>
                  </a:lnTo>
                  <a:lnTo>
                    <a:pt x="8" y="280"/>
                  </a:lnTo>
                  <a:lnTo>
                    <a:pt x="14" y="263"/>
                  </a:lnTo>
                  <a:lnTo>
                    <a:pt x="22" y="242"/>
                  </a:lnTo>
                  <a:lnTo>
                    <a:pt x="20" y="214"/>
                  </a:lnTo>
                  <a:lnTo>
                    <a:pt x="8" y="200"/>
                  </a:lnTo>
                  <a:lnTo>
                    <a:pt x="20" y="200"/>
                  </a:lnTo>
                  <a:lnTo>
                    <a:pt x="20" y="185"/>
                  </a:lnTo>
                  <a:lnTo>
                    <a:pt x="14" y="169"/>
                  </a:lnTo>
                  <a:lnTo>
                    <a:pt x="8" y="177"/>
                  </a:lnTo>
                  <a:lnTo>
                    <a:pt x="5" y="162"/>
                  </a:lnTo>
                  <a:lnTo>
                    <a:pt x="0" y="162"/>
                  </a:lnTo>
                  <a:lnTo>
                    <a:pt x="5" y="153"/>
                  </a:lnTo>
                  <a:lnTo>
                    <a:pt x="94" y="153"/>
                  </a:lnTo>
                  <a:lnTo>
                    <a:pt x="94" y="120"/>
                  </a:lnTo>
                  <a:lnTo>
                    <a:pt x="94" y="111"/>
                  </a:lnTo>
                  <a:lnTo>
                    <a:pt x="98" y="105"/>
                  </a:lnTo>
                  <a:lnTo>
                    <a:pt x="122" y="98"/>
                  </a:lnTo>
                  <a:lnTo>
                    <a:pt x="122" y="39"/>
                  </a:lnTo>
                  <a:lnTo>
                    <a:pt x="202" y="3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7" name="Freeform 184"/>
            <p:cNvSpPr>
              <a:spLocks noChangeAspect="1"/>
            </p:cNvSpPr>
            <p:nvPr/>
          </p:nvSpPr>
          <p:spPr bwMode="auto">
            <a:xfrm>
              <a:off x="6161856" y="5395614"/>
              <a:ext cx="7937" cy="19050"/>
            </a:xfrm>
            <a:custGeom>
              <a:avLst/>
              <a:gdLst>
                <a:gd name="T0" fmla="*/ 2147483647 w 9"/>
                <a:gd name="T1" fmla="*/ 2147483647 h 19"/>
                <a:gd name="T2" fmla="*/ 0 w 9"/>
                <a:gd name="T3" fmla="*/ 2147483647 h 19"/>
                <a:gd name="T4" fmla="*/ 0 w 9"/>
                <a:gd name="T5" fmla="*/ 2147483647 h 19"/>
                <a:gd name="T6" fmla="*/ 2147483647 w 9"/>
                <a:gd name="T7" fmla="*/ 0 h 19"/>
                <a:gd name="T8" fmla="*/ 2147483647 w 9"/>
                <a:gd name="T9" fmla="*/ 2147483647 h 19"/>
                <a:gd name="T10" fmla="*/ 2147483647 w 9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9">
                  <a:moveTo>
                    <a:pt x="3" y="19"/>
                  </a:moveTo>
                  <a:lnTo>
                    <a:pt x="0" y="13"/>
                  </a:lnTo>
                  <a:lnTo>
                    <a:pt x="0" y="11"/>
                  </a:lnTo>
                  <a:lnTo>
                    <a:pt x="3" y="0"/>
                  </a:lnTo>
                  <a:lnTo>
                    <a:pt x="9" y="11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8" name="Freeform 185"/>
            <p:cNvSpPr>
              <a:spLocks noChangeAspect="1"/>
            </p:cNvSpPr>
            <p:nvPr/>
          </p:nvSpPr>
          <p:spPr bwMode="auto">
            <a:xfrm>
              <a:off x="5564162" y="5177333"/>
              <a:ext cx="236538" cy="376238"/>
            </a:xfrm>
            <a:custGeom>
              <a:avLst/>
              <a:gdLst>
                <a:gd name="T0" fmla="*/ 2147483647 w 257"/>
                <a:gd name="T1" fmla="*/ 2147483647 h 407"/>
                <a:gd name="T2" fmla="*/ 2147483647 w 257"/>
                <a:gd name="T3" fmla="*/ 2147483647 h 407"/>
                <a:gd name="T4" fmla="*/ 2147483647 w 257"/>
                <a:gd name="T5" fmla="*/ 2147483647 h 407"/>
                <a:gd name="T6" fmla="*/ 2147483647 w 257"/>
                <a:gd name="T7" fmla="*/ 2147483647 h 407"/>
                <a:gd name="T8" fmla="*/ 2147483647 w 257"/>
                <a:gd name="T9" fmla="*/ 2147483647 h 407"/>
                <a:gd name="T10" fmla="*/ 2147483647 w 257"/>
                <a:gd name="T11" fmla="*/ 2147483647 h 407"/>
                <a:gd name="T12" fmla="*/ 2147483647 w 257"/>
                <a:gd name="T13" fmla="*/ 2147483647 h 407"/>
                <a:gd name="T14" fmla="*/ 2147483647 w 257"/>
                <a:gd name="T15" fmla="*/ 0 h 407"/>
                <a:gd name="T16" fmla="*/ 2147483647 w 257"/>
                <a:gd name="T17" fmla="*/ 2147483647 h 407"/>
                <a:gd name="T18" fmla="*/ 2147483647 w 257"/>
                <a:gd name="T19" fmla="*/ 2147483647 h 407"/>
                <a:gd name="T20" fmla="*/ 2147483647 w 257"/>
                <a:gd name="T21" fmla="*/ 2147483647 h 407"/>
                <a:gd name="T22" fmla="*/ 2147483647 w 257"/>
                <a:gd name="T23" fmla="*/ 2147483647 h 407"/>
                <a:gd name="T24" fmla="*/ 2147483647 w 257"/>
                <a:gd name="T25" fmla="*/ 2147483647 h 407"/>
                <a:gd name="T26" fmla="*/ 2147483647 w 257"/>
                <a:gd name="T27" fmla="*/ 2147483647 h 407"/>
                <a:gd name="T28" fmla="*/ 2147483647 w 257"/>
                <a:gd name="T29" fmla="*/ 2147483647 h 407"/>
                <a:gd name="T30" fmla="*/ 2147483647 w 257"/>
                <a:gd name="T31" fmla="*/ 2147483647 h 407"/>
                <a:gd name="T32" fmla="*/ 2147483647 w 257"/>
                <a:gd name="T33" fmla="*/ 2147483647 h 407"/>
                <a:gd name="T34" fmla="*/ 2147483647 w 257"/>
                <a:gd name="T35" fmla="*/ 2147483647 h 407"/>
                <a:gd name="T36" fmla="*/ 2147483647 w 257"/>
                <a:gd name="T37" fmla="*/ 2147483647 h 407"/>
                <a:gd name="T38" fmla="*/ 2147483647 w 257"/>
                <a:gd name="T39" fmla="*/ 2147483647 h 407"/>
                <a:gd name="T40" fmla="*/ 2147483647 w 257"/>
                <a:gd name="T41" fmla="*/ 2147483647 h 407"/>
                <a:gd name="T42" fmla="*/ 2147483647 w 257"/>
                <a:gd name="T43" fmla="*/ 2147483647 h 407"/>
                <a:gd name="T44" fmla="*/ 2147483647 w 257"/>
                <a:gd name="T45" fmla="*/ 2147483647 h 407"/>
                <a:gd name="T46" fmla="*/ 2147483647 w 257"/>
                <a:gd name="T47" fmla="*/ 2147483647 h 407"/>
                <a:gd name="T48" fmla="*/ 2147483647 w 257"/>
                <a:gd name="T49" fmla="*/ 2147483647 h 407"/>
                <a:gd name="T50" fmla="*/ 2147483647 w 257"/>
                <a:gd name="T51" fmla="*/ 2147483647 h 407"/>
                <a:gd name="T52" fmla="*/ 2147483647 w 257"/>
                <a:gd name="T53" fmla="*/ 2147483647 h 407"/>
                <a:gd name="T54" fmla="*/ 2147483647 w 257"/>
                <a:gd name="T55" fmla="*/ 2147483647 h 407"/>
                <a:gd name="T56" fmla="*/ 2147483647 w 257"/>
                <a:gd name="T57" fmla="*/ 2147483647 h 407"/>
                <a:gd name="T58" fmla="*/ 2147483647 w 257"/>
                <a:gd name="T59" fmla="*/ 2147483647 h 407"/>
                <a:gd name="T60" fmla="*/ 2147483647 w 257"/>
                <a:gd name="T61" fmla="*/ 2147483647 h 407"/>
                <a:gd name="T62" fmla="*/ 2147483647 w 257"/>
                <a:gd name="T63" fmla="*/ 2147483647 h 407"/>
                <a:gd name="T64" fmla="*/ 2147483647 w 257"/>
                <a:gd name="T65" fmla="*/ 2147483647 h 407"/>
                <a:gd name="T66" fmla="*/ 2147483647 w 257"/>
                <a:gd name="T67" fmla="*/ 2147483647 h 407"/>
                <a:gd name="T68" fmla="*/ 2147483647 w 257"/>
                <a:gd name="T69" fmla="*/ 2147483647 h 407"/>
                <a:gd name="T70" fmla="*/ 2147483647 w 257"/>
                <a:gd name="T71" fmla="*/ 2147483647 h 407"/>
                <a:gd name="T72" fmla="*/ 2147483647 w 257"/>
                <a:gd name="T73" fmla="*/ 2147483647 h 407"/>
                <a:gd name="T74" fmla="*/ 2147483647 w 257"/>
                <a:gd name="T75" fmla="*/ 2147483647 h 407"/>
                <a:gd name="T76" fmla="*/ 2147483647 w 257"/>
                <a:gd name="T77" fmla="*/ 2147483647 h 407"/>
                <a:gd name="T78" fmla="*/ 2147483647 w 257"/>
                <a:gd name="T79" fmla="*/ 2147483647 h 407"/>
                <a:gd name="T80" fmla="*/ 2147483647 w 257"/>
                <a:gd name="T81" fmla="*/ 2147483647 h 407"/>
                <a:gd name="T82" fmla="*/ 2147483647 w 257"/>
                <a:gd name="T83" fmla="*/ 2147483647 h 407"/>
                <a:gd name="T84" fmla="*/ 2147483647 w 257"/>
                <a:gd name="T85" fmla="*/ 2147483647 h 407"/>
                <a:gd name="T86" fmla="*/ 2147483647 w 257"/>
                <a:gd name="T87" fmla="*/ 2147483647 h 407"/>
                <a:gd name="T88" fmla="*/ 2147483647 w 257"/>
                <a:gd name="T89" fmla="*/ 2147483647 h 407"/>
                <a:gd name="T90" fmla="*/ 2147483647 w 257"/>
                <a:gd name="T91" fmla="*/ 2147483647 h 407"/>
                <a:gd name="T92" fmla="*/ 2147483647 w 257"/>
                <a:gd name="T93" fmla="*/ 2147483647 h 407"/>
                <a:gd name="T94" fmla="*/ 0 w 257"/>
                <a:gd name="T95" fmla="*/ 2147483647 h 407"/>
                <a:gd name="T96" fmla="*/ 2147483647 w 257"/>
                <a:gd name="T97" fmla="*/ 2147483647 h 407"/>
                <a:gd name="T98" fmla="*/ 2147483647 w 257"/>
                <a:gd name="T99" fmla="*/ 2147483647 h 407"/>
                <a:gd name="T100" fmla="*/ 2147483647 w 257"/>
                <a:gd name="T101" fmla="*/ 2147483647 h 407"/>
                <a:gd name="T102" fmla="*/ 2147483647 w 257"/>
                <a:gd name="T103" fmla="*/ 2147483647 h 407"/>
                <a:gd name="T104" fmla="*/ 2147483647 w 257"/>
                <a:gd name="T105" fmla="*/ 2147483647 h 407"/>
                <a:gd name="T106" fmla="*/ 2147483647 w 257"/>
                <a:gd name="T107" fmla="*/ 2147483647 h 407"/>
                <a:gd name="T108" fmla="*/ 2147483647 w 257"/>
                <a:gd name="T109" fmla="*/ 2147483647 h 407"/>
                <a:gd name="T110" fmla="*/ 2147483647 w 257"/>
                <a:gd name="T111" fmla="*/ 2147483647 h 407"/>
                <a:gd name="T112" fmla="*/ 2147483647 w 257"/>
                <a:gd name="T113" fmla="*/ 2147483647 h 407"/>
                <a:gd name="T114" fmla="*/ 2147483647 w 257"/>
                <a:gd name="T115" fmla="*/ 2147483647 h 407"/>
                <a:gd name="T116" fmla="*/ 2147483647 w 257"/>
                <a:gd name="T117" fmla="*/ 2147483647 h 4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7" h="407">
                  <a:moveTo>
                    <a:pt x="114" y="26"/>
                  </a:moveTo>
                  <a:lnTo>
                    <a:pt x="129" y="21"/>
                  </a:lnTo>
                  <a:lnTo>
                    <a:pt x="135" y="26"/>
                  </a:lnTo>
                  <a:lnTo>
                    <a:pt x="144" y="21"/>
                  </a:lnTo>
                  <a:lnTo>
                    <a:pt x="151" y="26"/>
                  </a:lnTo>
                  <a:lnTo>
                    <a:pt x="163" y="26"/>
                  </a:lnTo>
                  <a:lnTo>
                    <a:pt x="166" y="26"/>
                  </a:lnTo>
                  <a:lnTo>
                    <a:pt x="178" y="26"/>
                  </a:lnTo>
                  <a:lnTo>
                    <a:pt x="187" y="21"/>
                  </a:lnTo>
                  <a:lnTo>
                    <a:pt x="193" y="17"/>
                  </a:lnTo>
                  <a:lnTo>
                    <a:pt x="202" y="17"/>
                  </a:lnTo>
                  <a:lnTo>
                    <a:pt x="202" y="21"/>
                  </a:lnTo>
                  <a:lnTo>
                    <a:pt x="209" y="17"/>
                  </a:lnTo>
                  <a:lnTo>
                    <a:pt x="221" y="14"/>
                  </a:lnTo>
                  <a:lnTo>
                    <a:pt x="237" y="9"/>
                  </a:lnTo>
                  <a:lnTo>
                    <a:pt x="246" y="0"/>
                  </a:lnTo>
                  <a:lnTo>
                    <a:pt x="252" y="9"/>
                  </a:lnTo>
                  <a:lnTo>
                    <a:pt x="246" y="21"/>
                  </a:lnTo>
                  <a:lnTo>
                    <a:pt x="246" y="36"/>
                  </a:lnTo>
                  <a:lnTo>
                    <a:pt x="246" y="48"/>
                  </a:lnTo>
                  <a:lnTo>
                    <a:pt x="252" y="58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52" y="94"/>
                  </a:lnTo>
                  <a:lnTo>
                    <a:pt x="257" y="97"/>
                  </a:lnTo>
                  <a:lnTo>
                    <a:pt x="252" y="106"/>
                  </a:lnTo>
                  <a:lnTo>
                    <a:pt x="246" y="110"/>
                  </a:lnTo>
                  <a:lnTo>
                    <a:pt x="252" y="115"/>
                  </a:lnTo>
                  <a:lnTo>
                    <a:pt x="243" y="125"/>
                  </a:lnTo>
                  <a:lnTo>
                    <a:pt x="231" y="138"/>
                  </a:lnTo>
                  <a:lnTo>
                    <a:pt x="230" y="141"/>
                  </a:lnTo>
                  <a:lnTo>
                    <a:pt x="224" y="146"/>
                  </a:lnTo>
                  <a:lnTo>
                    <a:pt x="209" y="153"/>
                  </a:lnTo>
                  <a:lnTo>
                    <a:pt x="206" y="161"/>
                  </a:lnTo>
                  <a:lnTo>
                    <a:pt x="178" y="168"/>
                  </a:lnTo>
                  <a:lnTo>
                    <a:pt x="163" y="177"/>
                  </a:lnTo>
                  <a:lnTo>
                    <a:pt x="157" y="181"/>
                  </a:lnTo>
                  <a:lnTo>
                    <a:pt x="157" y="189"/>
                  </a:lnTo>
                  <a:lnTo>
                    <a:pt x="144" y="199"/>
                  </a:lnTo>
                  <a:lnTo>
                    <a:pt x="129" y="209"/>
                  </a:lnTo>
                  <a:lnTo>
                    <a:pt x="108" y="232"/>
                  </a:lnTo>
                  <a:lnTo>
                    <a:pt x="105" y="239"/>
                  </a:lnTo>
                  <a:lnTo>
                    <a:pt x="108" y="254"/>
                  </a:lnTo>
                  <a:lnTo>
                    <a:pt x="114" y="270"/>
                  </a:lnTo>
                  <a:lnTo>
                    <a:pt x="117" y="291"/>
                  </a:lnTo>
                  <a:lnTo>
                    <a:pt x="117" y="285"/>
                  </a:lnTo>
                  <a:lnTo>
                    <a:pt x="122" y="291"/>
                  </a:lnTo>
                  <a:lnTo>
                    <a:pt x="122" y="307"/>
                  </a:lnTo>
                  <a:lnTo>
                    <a:pt x="117" y="313"/>
                  </a:lnTo>
                  <a:lnTo>
                    <a:pt x="114" y="334"/>
                  </a:lnTo>
                  <a:lnTo>
                    <a:pt x="117" y="329"/>
                  </a:lnTo>
                  <a:lnTo>
                    <a:pt x="122" y="337"/>
                  </a:lnTo>
                  <a:lnTo>
                    <a:pt x="108" y="349"/>
                  </a:lnTo>
                  <a:lnTo>
                    <a:pt x="71" y="361"/>
                  </a:lnTo>
                  <a:lnTo>
                    <a:pt x="64" y="365"/>
                  </a:lnTo>
                  <a:lnTo>
                    <a:pt x="55" y="372"/>
                  </a:lnTo>
                  <a:lnTo>
                    <a:pt x="48" y="378"/>
                  </a:lnTo>
                  <a:lnTo>
                    <a:pt x="51" y="387"/>
                  </a:lnTo>
                  <a:lnTo>
                    <a:pt x="55" y="384"/>
                  </a:lnTo>
                  <a:lnTo>
                    <a:pt x="55" y="387"/>
                  </a:lnTo>
                  <a:lnTo>
                    <a:pt x="55" y="407"/>
                  </a:lnTo>
                  <a:lnTo>
                    <a:pt x="48" y="407"/>
                  </a:lnTo>
                  <a:lnTo>
                    <a:pt x="36" y="399"/>
                  </a:lnTo>
                  <a:lnTo>
                    <a:pt x="42" y="387"/>
                  </a:lnTo>
                  <a:lnTo>
                    <a:pt x="36" y="378"/>
                  </a:lnTo>
                  <a:lnTo>
                    <a:pt x="36" y="372"/>
                  </a:lnTo>
                  <a:lnTo>
                    <a:pt x="36" y="356"/>
                  </a:lnTo>
                  <a:lnTo>
                    <a:pt x="36" y="337"/>
                  </a:lnTo>
                  <a:lnTo>
                    <a:pt x="28" y="313"/>
                  </a:lnTo>
                  <a:lnTo>
                    <a:pt x="33" y="307"/>
                  </a:lnTo>
                  <a:lnTo>
                    <a:pt x="28" y="304"/>
                  </a:lnTo>
                  <a:lnTo>
                    <a:pt x="25" y="291"/>
                  </a:lnTo>
                  <a:lnTo>
                    <a:pt x="51" y="267"/>
                  </a:lnTo>
                  <a:lnTo>
                    <a:pt x="55" y="257"/>
                  </a:lnTo>
                  <a:lnTo>
                    <a:pt x="55" y="248"/>
                  </a:lnTo>
                  <a:lnTo>
                    <a:pt x="58" y="239"/>
                  </a:lnTo>
                  <a:lnTo>
                    <a:pt x="70" y="227"/>
                  </a:lnTo>
                  <a:lnTo>
                    <a:pt x="64" y="218"/>
                  </a:lnTo>
                  <a:lnTo>
                    <a:pt x="64" y="209"/>
                  </a:lnTo>
                  <a:lnTo>
                    <a:pt x="64" y="199"/>
                  </a:lnTo>
                  <a:lnTo>
                    <a:pt x="70" y="199"/>
                  </a:lnTo>
                  <a:lnTo>
                    <a:pt x="64" y="196"/>
                  </a:lnTo>
                  <a:lnTo>
                    <a:pt x="70" y="190"/>
                  </a:lnTo>
                  <a:lnTo>
                    <a:pt x="70" y="189"/>
                  </a:lnTo>
                  <a:lnTo>
                    <a:pt x="70" y="174"/>
                  </a:lnTo>
                  <a:lnTo>
                    <a:pt x="70" y="161"/>
                  </a:lnTo>
                  <a:lnTo>
                    <a:pt x="64" y="146"/>
                  </a:lnTo>
                  <a:lnTo>
                    <a:pt x="64" y="141"/>
                  </a:lnTo>
                  <a:lnTo>
                    <a:pt x="48" y="141"/>
                  </a:lnTo>
                  <a:lnTo>
                    <a:pt x="42" y="138"/>
                  </a:lnTo>
                  <a:lnTo>
                    <a:pt x="33" y="132"/>
                  </a:lnTo>
                  <a:lnTo>
                    <a:pt x="28" y="129"/>
                  </a:lnTo>
                  <a:lnTo>
                    <a:pt x="12" y="132"/>
                  </a:lnTo>
                  <a:lnTo>
                    <a:pt x="5" y="125"/>
                  </a:lnTo>
                  <a:lnTo>
                    <a:pt x="5" y="115"/>
                  </a:lnTo>
                  <a:lnTo>
                    <a:pt x="0" y="106"/>
                  </a:lnTo>
                  <a:lnTo>
                    <a:pt x="71" y="83"/>
                  </a:lnTo>
                  <a:lnTo>
                    <a:pt x="77" y="79"/>
                  </a:lnTo>
                  <a:lnTo>
                    <a:pt x="86" y="97"/>
                  </a:lnTo>
                  <a:lnTo>
                    <a:pt x="99" y="94"/>
                  </a:lnTo>
                  <a:lnTo>
                    <a:pt x="108" y="97"/>
                  </a:lnTo>
                  <a:lnTo>
                    <a:pt x="108" y="115"/>
                  </a:lnTo>
                  <a:lnTo>
                    <a:pt x="105" y="129"/>
                  </a:lnTo>
                  <a:lnTo>
                    <a:pt x="108" y="138"/>
                  </a:lnTo>
                  <a:lnTo>
                    <a:pt x="117" y="153"/>
                  </a:lnTo>
                  <a:lnTo>
                    <a:pt x="122" y="161"/>
                  </a:lnTo>
                  <a:lnTo>
                    <a:pt x="128" y="153"/>
                  </a:lnTo>
                  <a:lnTo>
                    <a:pt x="128" y="138"/>
                  </a:lnTo>
                  <a:lnTo>
                    <a:pt x="129" y="138"/>
                  </a:lnTo>
                  <a:lnTo>
                    <a:pt x="135" y="132"/>
                  </a:lnTo>
                  <a:lnTo>
                    <a:pt x="139" y="115"/>
                  </a:lnTo>
                  <a:lnTo>
                    <a:pt x="144" y="103"/>
                  </a:lnTo>
                  <a:lnTo>
                    <a:pt x="135" y="97"/>
                  </a:lnTo>
                  <a:lnTo>
                    <a:pt x="128" y="79"/>
                  </a:lnTo>
                  <a:lnTo>
                    <a:pt x="117" y="72"/>
                  </a:lnTo>
                  <a:lnTo>
                    <a:pt x="108" y="72"/>
                  </a:lnTo>
                  <a:lnTo>
                    <a:pt x="108" y="39"/>
                  </a:lnTo>
                  <a:lnTo>
                    <a:pt x="114" y="2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9" name="Freeform 186"/>
            <p:cNvSpPr>
              <a:spLocks noChangeAspect="1"/>
            </p:cNvSpPr>
            <p:nvPr/>
          </p:nvSpPr>
          <p:spPr bwMode="auto">
            <a:xfrm>
              <a:off x="5164906" y="5317827"/>
              <a:ext cx="293687" cy="277813"/>
            </a:xfrm>
            <a:custGeom>
              <a:avLst/>
              <a:gdLst>
                <a:gd name="T0" fmla="*/ 2147483647 w 316"/>
                <a:gd name="T1" fmla="*/ 2147483647 h 301"/>
                <a:gd name="T2" fmla="*/ 2147483647 w 316"/>
                <a:gd name="T3" fmla="*/ 2147483647 h 301"/>
                <a:gd name="T4" fmla="*/ 2147483647 w 316"/>
                <a:gd name="T5" fmla="*/ 2147483647 h 301"/>
                <a:gd name="T6" fmla="*/ 2147483647 w 316"/>
                <a:gd name="T7" fmla="*/ 2147483647 h 301"/>
                <a:gd name="T8" fmla="*/ 2147483647 w 316"/>
                <a:gd name="T9" fmla="*/ 2147483647 h 301"/>
                <a:gd name="T10" fmla="*/ 2147483647 w 316"/>
                <a:gd name="T11" fmla="*/ 2147483647 h 301"/>
                <a:gd name="T12" fmla="*/ 2147483647 w 316"/>
                <a:gd name="T13" fmla="*/ 2147483647 h 301"/>
                <a:gd name="T14" fmla="*/ 2147483647 w 316"/>
                <a:gd name="T15" fmla="*/ 2147483647 h 301"/>
                <a:gd name="T16" fmla="*/ 2147483647 w 316"/>
                <a:gd name="T17" fmla="*/ 2147483647 h 301"/>
                <a:gd name="T18" fmla="*/ 2147483647 w 316"/>
                <a:gd name="T19" fmla="*/ 2147483647 h 301"/>
                <a:gd name="T20" fmla="*/ 2147483647 w 316"/>
                <a:gd name="T21" fmla="*/ 2147483647 h 301"/>
                <a:gd name="T22" fmla="*/ 2147483647 w 316"/>
                <a:gd name="T23" fmla="*/ 2147483647 h 301"/>
                <a:gd name="T24" fmla="*/ 2147483647 w 316"/>
                <a:gd name="T25" fmla="*/ 2147483647 h 301"/>
                <a:gd name="T26" fmla="*/ 2147483647 w 316"/>
                <a:gd name="T27" fmla="*/ 2147483647 h 301"/>
                <a:gd name="T28" fmla="*/ 2147483647 w 316"/>
                <a:gd name="T29" fmla="*/ 2147483647 h 301"/>
                <a:gd name="T30" fmla="*/ 2147483647 w 316"/>
                <a:gd name="T31" fmla="*/ 2147483647 h 301"/>
                <a:gd name="T32" fmla="*/ 2147483647 w 316"/>
                <a:gd name="T33" fmla="*/ 2147483647 h 301"/>
                <a:gd name="T34" fmla="*/ 2147483647 w 316"/>
                <a:gd name="T35" fmla="*/ 2147483647 h 301"/>
                <a:gd name="T36" fmla="*/ 2147483647 w 316"/>
                <a:gd name="T37" fmla="*/ 2147483647 h 301"/>
                <a:gd name="T38" fmla="*/ 2147483647 w 316"/>
                <a:gd name="T39" fmla="*/ 2147483647 h 301"/>
                <a:gd name="T40" fmla="*/ 2147483647 w 316"/>
                <a:gd name="T41" fmla="*/ 2147483647 h 301"/>
                <a:gd name="T42" fmla="*/ 2147483647 w 316"/>
                <a:gd name="T43" fmla="*/ 2147483647 h 301"/>
                <a:gd name="T44" fmla="*/ 2147483647 w 316"/>
                <a:gd name="T45" fmla="*/ 2147483647 h 301"/>
                <a:gd name="T46" fmla="*/ 2147483647 w 316"/>
                <a:gd name="T47" fmla="*/ 2147483647 h 301"/>
                <a:gd name="T48" fmla="*/ 2147483647 w 316"/>
                <a:gd name="T49" fmla="*/ 2147483647 h 301"/>
                <a:gd name="T50" fmla="*/ 2147483647 w 316"/>
                <a:gd name="T51" fmla="*/ 2147483647 h 301"/>
                <a:gd name="T52" fmla="*/ 2147483647 w 316"/>
                <a:gd name="T53" fmla="*/ 2147483647 h 301"/>
                <a:gd name="T54" fmla="*/ 2147483647 w 316"/>
                <a:gd name="T55" fmla="*/ 2147483647 h 301"/>
                <a:gd name="T56" fmla="*/ 2147483647 w 316"/>
                <a:gd name="T57" fmla="*/ 2147483647 h 301"/>
                <a:gd name="T58" fmla="*/ 2147483647 w 316"/>
                <a:gd name="T59" fmla="*/ 2147483647 h 301"/>
                <a:gd name="T60" fmla="*/ 2147483647 w 316"/>
                <a:gd name="T61" fmla="*/ 2147483647 h 301"/>
                <a:gd name="T62" fmla="*/ 2147483647 w 316"/>
                <a:gd name="T63" fmla="*/ 2147483647 h 301"/>
                <a:gd name="T64" fmla="*/ 2147483647 w 316"/>
                <a:gd name="T65" fmla="*/ 2147483647 h 301"/>
                <a:gd name="T66" fmla="*/ 2147483647 w 316"/>
                <a:gd name="T67" fmla="*/ 2147483647 h 301"/>
                <a:gd name="T68" fmla="*/ 2147483647 w 316"/>
                <a:gd name="T69" fmla="*/ 2147483647 h 301"/>
                <a:gd name="T70" fmla="*/ 2147483647 w 316"/>
                <a:gd name="T71" fmla="*/ 2147483647 h 301"/>
                <a:gd name="T72" fmla="*/ 2147483647 w 316"/>
                <a:gd name="T73" fmla="*/ 2147483647 h 301"/>
                <a:gd name="T74" fmla="*/ 2147483647 w 316"/>
                <a:gd name="T75" fmla="*/ 2147483647 h 301"/>
                <a:gd name="T76" fmla="*/ 2147483647 w 316"/>
                <a:gd name="T77" fmla="*/ 2147483647 h 301"/>
                <a:gd name="T78" fmla="*/ 2147483647 w 316"/>
                <a:gd name="T79" fmla="*/ 2147483647 h 301"/>
                <a:gd name="T80" fmla="*/ 2147483647 w 316"/>
                <a:gd name="T81" fmla="*/ 2147483647 h 301"/>
                <a:gd name="T82" fmla="*/ 0 w 316"/>
                <a:gd name="T83" fmla="*/ 2147483647 h 301"/>
                <a:gd name="T84" fmla="*/ 0 w 316"/>
                <a:gd name="T85" fmla="*/ 2147483647 h 301"/>
                <a:gd name="T86" fmla="*/ 2147483647 w 316"/>
                <a:gd name="T87" fmla="*/ 2147483647 h 301"/>
                <a:gd name="T88" fmla="*/ 2147483647 w 316"/>
                <a:gd name="T89" fmla="*/ 2147483647 h 301"/>
                <a:gd name="T90" fmla="*/ 2147483647 w 316"/>
                <a:gd name="T91" fmla="*/ 2147483647 h 301"/>
                <a:gd name="T92" fmla="*/ 2147483647 w 316"/>
                <a:gd name="T93" fmla="*/ 0 h 301"/>
                <a:gd name="T94" fmla="*/ 2147483647 w 316"/>
                <a:gd name="T95" fmla="*/ 2147483647 h 301"/>
                <a:gd name="T96" fmla="*/ 2147483647 w 316"/>
                <a:gd name="T97" fmla="*/ 2147483647 h 301"/>
                <a:gd name="T98" fmla="*/ 2147483647 w 316"/>
                <a:gd name="T99" fmla="*/ 2147483647 h 301"/>
                <a:gd name="T100" fmla="*/ 2147483647 w 316"/>
                <a:gd name="T101" fmla="*/ 2147483647 h 301"/>
                <a:gd name="T102" fmla="*/ 2147483647 w 316"/>
                <a:gd name="T103" fmla="*/ 2147483647 h 301"/>
                <a:gd name="T104" fmla="*/ 2147483647 w 316"/>
                <a:gd name="T105" fmla="*/ 2147483647 h 301"/>
                <a:gd name="T106" fmla="*/ 2147483647 w 316"/>
                <a:gd name="T107" fmla="*/ 2147483647 h 301"/>
                <a:gd name="T108" fmla="*/ 2147483647 w 316"/>
                <a:gd name="T109" fmla="*/ 2147483647 h 301"/>
                <a:gd name="T110" fmla="*/ 2147483647 w 316"/>
                <a:gd name="T111" fmla="*/ 2147483647 h 301"/>
                <a:gd name="T112" fmla="*/ 2147483647 w 316"/>
                <a:gd name="T113" fmla="*/ 2147483647 h 301"/>
                <a:gd name="T114" fmla="*/ 2147483647 w 316"/>
                <a:gd name="T115" fmla="*/ 2147483647 h 3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6" h="301">
                  <a:moveTo>
                    <a:pt x="271" y="16"/>
                  </a:moveTo>
                  <a:lnTo>
                    <a:pt x="290" y="11"/>
                  </a:lnTo>
                  <a:lnTo>
                    <a:pt x="295" y="11"/>
                  </a:lnTo>
                  <a:lnTo>
                    <a:pt x="307" y="16"/>
                  </a:lnTo>
                  <a:lnTo>
                    <a:pt x="316" y="21"/>
                  </a:lnTo>
                  <a:lnTo>
                    <a:pt x="307" y="21"/>
                  </a:lnTo>
                  <a:lnTo>
                    <a:pt x="299" y="24"/>
                  </a:lnTo>
                  <a:lnTo>
                    <a:pt x="295" y="24"/>
                  </a:lnTo>
                  <a:lnTo>
                    <a:pt x="276" y="36"/>
                  </a:lnTo>
                  <a:lnTo>
                    <a:pt x="268" y="24"/>
                  </a:lnTo>
                  <a:lnTo>
                    <a:pt x="249" y="30"/>
                  </a:lnTo>
                  <a:lnTo>
                    <a:pt x="219" y="36"/>
                  </a:lnTo>
                  <a:lnTo>
                    <a:pt x="213" y="123"/>
                  </a:lnTo>
                  <a:lnTo>
                    <a:pt x="191" y="123"/>
                  </a:lnTo>
                  <a:lnTo>
                    <a:pt x="188" y="196"/>
                  </a:lnTo>
                  <a:lnTo>
                    <a:pt x="182" y="289"/>
                  </a:lnTo>
                  <a:lnTo>
                    <a:pt x="175" y="289"/>
                  </a:lnTo>
                  <a:lnTo>
                    <a:pt x="163" y="298"/>
                  </a:lnTo>
                  <a:lnTo>
                    <a:pt x="161" y="301"/>
                  </a:lnTo>
                  <a:lnTo>
                    <a:pt x="153" y="298"/>
                  </a:lnTo>
                  <a:lnTo>
                    <a:pt x="141" y="298"/>
                  </a:lnTo>
                  <a:lnTo>
                    <a:pt x="133" y="298"/>
                  </a:lnTo>
                  <a:lnTo>
                    <a:pt x="119" y="292"/>
                  </a:lnTo>
                  <a:lnTo>
                    <a:pt x="119" y="279"/>
                  </a:lnTo>
                  <a:lnTo>
                    <a:pt x="117" y="279"/>
                  </a:lnTo>
                  <a:lnTo>
                    <a:pt x="111" y="279"/>
                  </a:lnTo>
                  <a:lnTo>
                    <a:pt x="105" y="289"/>
                  </a:lnTo>
                  <a:lnTo>
                    <a:pt x="102" y="292"/>
                  </a:lnTo>
                  <a:lnTo>
                    <a:pt x="83" y="276"/>
                  </a:lnTo>
                  <a:lnTo>
                    <a:pt x="76" y="255"/>
                  </a:lnTo>
                  <a:lnTo>
                    <a:pt x="76" y="243"/>
                  </a:lnTo>
                  <a:lnTo>
                    <a:pt x="73" y="234"/>
                  </a:lnTo>
                  <a:lnTo>
                    <a:pt x="68" y="203"/>
                  </a:lnTo>
                  <a:lnTo>
                    <a:pt x="61" y="190"/>
                  </a:lnTo>
                  <a:lnTo>
                    <a:pt x="59" y="168"/>
                  </a:lnTo>
                  <a:lnTo>
                    <a:pt x="59" y="151"/>
                  </a:lnTo>
                  <a:lnTo>
                    <a:pt x="59" y="138"/>
                  </a:lnTo>
                  <a:lnTo>
                    <a:pt x="47" y="123"/>
                  </a:lnTo>
                  <a:lnTo>
                    <a:pt x="31" y="83"/>
                  </a:lnTo>
                  <a:lnTo>
                    <a:pt x="15" y="52"/>
                  </a:lnTo>
                  <a:lnTo>
                    <a:pt x="9" y="37"/>
                  </a:lnTo>
                  <a:lnTo>
                    <a:pt x="0" y="21"/>
                  </a:lnTo>
                  <a:lnTo>
                    <a:pt x="0" y="8"/>
                  </a:lnTo>
                  <a:lnTo>
                    <a:pt x="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53" y="11"/>
                  </a:lnTo>
                  <a:lnTo>
                    <a:pt x="59" y="11"/>
                  </a:lnTo>
                  <a:lnTo>
                    <a:pt x="153" y="8"/>
                  </a:lnTo>
                  <a:lnTo>
                    <a:pt x="156" y="16"/>
                  </a:lnTo>
                  <a:lnTo>
                    <a:pt x="163" y="21"/>
                  </a:lnTo>
                  <a:lnTo>
                    <a:pt x="197" y="24"/>
                  </a:lnTo>
                  <a:lnTo>
                    <a:pt x="210" y="24"/>
                  </a:lnTo>
                  <a:lnTo>
                    <a:pt x="219" y="24"/>
                  </a:lnTo>
                  <a:lnTo>
                    <a:pt x="227" y="24"/>
                  </a:lnTo>
                  <a:lnTo>
                    <a:pt x="271" y="16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0" name="Freeform 187"/>
            <p:cNvSpPr>
              <a:spLocks noChangeAspect="1"/>
            </p:cNvSpPr>
            <p:nvPr/>
          </p:nvSpPr>
          <p:spPr bwMode="auto">
            <a:xfrm>
              <a:off x="4912493" y="4409777"/>
              <a:ext cx="344488" cy="271462"/>
            </a:xfrm>
            <a:custGeom>
              <a:avLst/>
              <a:gdLst>
                <a:gd name="T0" fmla="*/ 2147483647 w 369"/>
                <a:gd name="T1" fmla="*/ 0 h 290"/>
                <a:gd name="T2" fmla="*/ 2147483647 w 369"/>
                <a:gd name="T3" fmla="*/ 2147483647 h 290"/>
                <a:gd name="T4" fmla="*/ 2147483647 w 369"/>
                <a:gd name="T5" fmla="*/ 2147483647 h 290"/>
                <a:gd name="T6" fmla="*/ 2147483647 w 369"/>
                <a:gd name="T7" fmla="*/ 2147483647 h 290"/>
                <a:gd name="T8" fmla="*/ 2147483647 w 369"/>
                <a:gd name="T9" fmla="*/ 2147483647 h 290"/>
                <a:gd name="T10" fmla="*/ 2147483647 w 369"/>
                <a:gd name="T11" fmla="*/ 2147483647 h 290"/>
                <a:gd name="T12" fmla="*/ 2147483647 w 369"/>
                <a:gd name="T13" fmla="*/ 2147483647 h 290"/>
                <a:gd name="T14" fmla="*/ 2147483647 w 369"/>
                <a:gd name="T15" fmla="*/ 2147483647 h 290"/>
                <a:gd name="T16" fmla="*/ 2147483647 w 369"/>
                <a:gd name="T17" fmla="*/ 2147483647 h 290"/>
                <a:gd name="T18" fmla="*/ 2147483647 w 369"/>
                <a:gd name="T19" fmla="*/ 2147483647 h 290"/>
                <a:gd name="T20" fmla="*/ 2147483647 w 369"/>
                <a:gd name="T21" fmla="*/ 2147483647 h 290"/>
                <a:gd name="T22" fmla="*/ 2147483647 w 369"/>
                <a:gd name="T23" fmla="*/ 2147483647 h 290"/>
                <a:gd name="T24" fmla="*/ 2147483647 w 369"/>
                <a:gd name="T25" fmla="*/ 2147483647 h 290"/>
                <a:gd name="T26" fmla="*/ 2147483647 w 369"/>
                <a:gd name="T27" fmla="*/ 2147483647 h 290"/>
                <a:gd name="T28" fmla="*/ 2147483647 w 369"/>
                <a:gd name="T29" fmla="*/ 2147483647 h 290"/>
                <a:gd name="T30" fmla="*/ 2147483647 w 369"/>
                <a:gd name="T31" fmla="*/ 2147483647 h 290"/>
                <a:gd name="T32" fmla="*/ 2147483647 w 369"/>
                <a:gd name="T33" fmla="*/ 2147483647 h 290"/>
                <a:gd name="T34" fmla="*/ 2147483647 w 369"/>
                <a:gd name="T35" fmla="*/ 2147483647 h 290"/>
                <a:gd name="T36" fmla="*/ 2147483647 w 369"/>
                <a:gd name="T37" fmla="*/ 2147483647 h 290"/>
                <a:gd name="T38" fmla="*/ 2147483647 w 369"/>
                <a:gd name="T39" fmla="*/ 2147483647 h 290"/>
                <a:gd name="T40" fmla="*/ 2147483647 w 369"/>
                <a:gd name="T41" fmla="*/ 2147483647 h 290"/>
                <a:gd name="T42" fmla="*/ 2147483647 w 369"/>
                <a:gd name="T43" fmla="*/ 2147483647 h 290"/>
                <a:gd name="T44" fmla="*/ 2147483647 w 369"/>
                <a:gd name="T45" fmla="*/ 2147483647 h 290"/>
                <a:gd name="T46" fmla="*/ 2147483647 w 369"/>
                <a:gd name="T47" fmla="*/ 2147483647 h 290"/>
                <a:gd name="T48" fmla="*/ 2147483647 w 369"/>
                <a:gd name="T49" fmla="*/ 2147483647 h 290"/>
                <a:gd name="T50" fmla="*/ 2147483647 w 369"/>
                <a:gd name="T51" fmla="*/ 2147483647 h 290"/>
                <a:gd name="T52" fmla="*/ 2147483647 w 369"/>
                <a:gd name="T53" fmla="*/ 2147483647 h 290"/>
                <a:gd name="T54" fmla="*/ 2147483647 w 369"/>
                <a:gd name="T55" fmla="*/ 2147483647 h 290"/>
                <a:gd name="T56" fmla="*/ 2147483647 w 369"/>
                <a:gd name="T57" fmla="*/ 2147483647 h 290"/>
                <a:gd name="T58" fmla="*/ 2147483647 w 369"/>
                <a:gd name="T59" fmla="*/ 2147483647 h 290"/>
                <a:gd name="T60" fmla="*/ 2147483647 w 369"/>
                <a:gd name="T61" fmla="*/ 2147483647 h 290"/>
                <a:gd name="T62" fmla="*/ 2147483647 w 369"/>
                <a:gd name="T63" fmla="*/ 2147483647 h 290"/>
                <a:gd name="T64" fmla="*/ 2147483647 w 369"/>
                <a:gd name="T65" fmla="*/ 2147483647 h 290"/>
                <a:gd name="T66" fmla="*/ 2147483647 w 369"/>
                <a:gd name="T67" fmla="*/ 2147483647 h 290"/>
                <a:gd name="T68" fmla="*/ 2147483647 w 369"/>
                <a:gd name="T69" fmla="*/ 2147483647 h 290"/>
                <a:gd name="T70" fmla="*/ 2147483647 w 369"/>
                <a:gd name="T71" fmla="*/ 2147483647 h 290"/>
                <a:gd name="T72" fmla="*/ 2147483647 w 369"/>
                <a:gd name="T73" fmla="*/ 2147483647 h 290"/>
                <a:gd name="T74" fmla="*/ 2147483647 w 369"/>
                <a:gd name="T75" fmla="*/ 2147483647 h 290"/>
                <a:gd name="T76" fmla="*/ 2147483647 w 369"/>
                <a:gd name="T77" fmla="*/ 2147483647 h 290"/>
                <a:gd name="T78" fmla="*/ 2147483647 w 369"/>
                <a:gd name="T79" fmla="*/ 2147483647 h 290"/>
                <a:gd name="T80" fmla="*/ 2147483647 w 369"/>
                <a:gd name="T81" fmla="*/ 2147483647 h 290"/>
                <a:gd name="T82" fmla="*/ 2147483647 w 369"/>
                <a:gd name="T83" fmla="*/ 2147483647 h 290"/>
                <a:gd name="T84" fmla="*/ 2147483647 w 369"/>
                <a:gd name="T85" fmla="*/ 2147483647 h 290"/>
                <a:gd name="T86" fmla="*/ 2147483647 w 369"/>
                <a:gd name="T87" fmla="*/ 2147483647 h 290"/>
                <a:gd name="T88" fmla="*/ 2147483647 w 369"/>
                <a:gd name="T89" fmla="*/ 2147483647 h 290"/>
                <a:gd name="T90" fmla="*/ 2147483647 w 369"/>
                <a:gd name="T91" fmla="*/ 2147483647 h 290"/>
                <a:gd name="T92" fmla="*/ 2147483647 w 369"/>
                <a:gd name="T93" fmla="*/ 2147483647 h 290"/>
                <a:gd name="T94" fmla="*/ 2147483647 w 369"/>
                <a:gd name="T95" fmla="*/ 2147483647 h 290"/>
                <a:gd name="T96" fmla="*/ 2147483647 w 369"/>
                <a:gd name="T97" fmla="*/ 2147483647 h 290"/>
                <a:gd name="T98" fmla="*/ 0 w 369"/>
                <a:gd name="T99" fmla="*/ 2147483647 h 290"/>
                <a:gd name="T100" fmla="*/ 0 w 369"/>
                <a:gd name="T101" fmla="*/ 2147483647 h 290"/>
                <a:gd name="T102" fmla="*/ 2147483647 w 369"/>
                <a:gd name="T103" fmla="*/ 2147483647 h 290"/>
                <a:gd name="T104" fmla="*/ 2147483647 w 369"/>
                <a:gd name="T105" fmla="*/ 2147483647 h 290"/>
                <a:gd name="T106" fmla="*/ 2147483647 w 369"/>
                <a:gd name="T107" fmla="*/ 2147483647 h 290"/>
                <a:gd name="T108" fmla="*/ 2147483647 w 369"/>
                <a:gd name="T109" fmla="*/ 2147483647 h 290"/>
                <a:gd name="T110" fmla="*/ 2147483647 w 369"/>
                <a:gd name="T111" fmla="*/ 2147483647 h 290"/>
                <a:gd name="T112" fmla="*/ 2147483647 w 369"/>
                <a:gd name="T113" fmla="*/ 2147483647 h 290"/>
                <a:gd name="T114" fmla="*/ 2147483647 w 369"/>
                <a:gd name="T115" fmla="*/ 2147483647 h 290"/>
                <a:gd name="T116" fmla="*/ 2147483647 w 369"/>
                <a:gd name="T117" fmla="*/ 2147483647 h 290"/>
                <a:gd name="T118" fmla="*/ 2147483647 w 369"/>
                <a:gd name="T119" fmla="*/ 2147483647 h 290"/>
                <a:gd name="T120" fmla="*/ 2147483647 w 369"/>
                <a:gd name="T121" fmla="*/ 2147483647 h 290"/>
                <a:gd name="T122" fmla="*/ 2147483647 w 369"/>
                <a:gd name="T123" fmla="*/ 2147483647 h 290"/>
                <a:gd name="T124" fmla="*/ 2147483647 w 369"/>
                <a:gd name="T125" fmla="*/ 0 h 2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69" h="290">
                  <a:moveTo>
                    <a:pt x="282" y="0"/>
                  </a:moveTo>
                  <a:lnTo>
                    <a:pt x="313" y="9"/>
                  </a:lnTo>
                  <a:lnTo>
                    <a:pt x="332" y="22"/>
                  </a:lnTo>
                  <a:lnTo>
                    <a:pt x="349" y="13"/>
                  </a:lnTo>
                  <a:lnTo>
                    <a:pt x="353" y="31"/>
                  </a:lnTo>
                  <a:lnTo>
                    <a:pt x="353" y="50"/>
                  </a:lnTo>
                  <a:lnTo>
                    <a:pt x="362" y="59"/>
                  </a:lnTo>
                  <a:lnTo>
                    <a:pt x="362" y="67"/>
                  </a:lnTo>
                  <a:lnTo>
                    <a:pt x="369" y="80"/>
                  </a:lnTo>
                  <a:lnTo>
                    <a:pt x="368" y="83"/>
                  </a:lnTo>
                  <a:lnTo>
                    <a:pt x="362" y="160"/>
                  </a:lnTo>
                  <a:lnTo>
                    <a:pt x="326" y="204"/>
                  </a:lnTo>
                  <a:lnTo>
                    <a:pt x="320" y="213"/>
                  </a:lnTo>
                  <a:lnTo>
                    <a:pt x="317" y="224"/>
                  </a:lnTo>
                  <a:lnTo>
                    <a:pt x="317" y="236"/>
                  </a:lnTo>
                  <a:lnTo>
                    <a:pt x="313" y="246"/>
                  </a:lnTo>
                  <a:lnTo>
                    <a:pt x="304" y="249"/>
                  </a:lnTo>
                  <a:lnTo>
                    <a:pt x="295" y="255"/>
                  </a:lnTo>
                  <a:lnTo>
                    <a:pt x="254" y="246"/>
                  </a:lnTo>
                  <a:lnTo>
                    <a:pt x="246" y="249"/>
                  </a:lnTo>
                  <a:lnTo>
                    <a:pt x="237" y="255"/>
                  </a:lnTo>
                  <a:lnTo>
                    <a:pt x="228" y="256"/>
                  </a:lnTo>
                  <a:lnTo>
                    <a:pt x="215" y="262"/>
                  </a:lnTo>
                  <a:lnTo>
                    <a:pt x="187" y="249"/>
                  </a:lnTo>
                  <a:lnTo>
                    <a:pt x="160" y="255"/>
                  </a:lnTo>
                  <a:lnTo>
                    <a:pt x="153" y="246"/>
                  </a:lnTo>
                  <a:lnTo>
                    <a:pt x="138" y="240"/>
                  </a:lnTo>
                  <a:lnTo>
                    <a:pt x="125" y="236"/>
                  </a:lnTo>
                  <a:lnTo>
                    <a:pt x="125" y="240"/>
                  </a:lnTo>
                  <a:lnTo>
                    <a:pt x="107" y="240"/>
                  </a:lnTo>
                  <a:lnTo>
                    <a:pt x="100" y="246"/>
                  </a:lnTo>
                  <a:lnTo>
                    <a:pt x="94" y="256"/>
                  </a:lnTo>
                  <a:lnTo>
                    <a:pt x="80" y="268"/>
                  </a:lnTo>
                  <a:lnTo>
                    <a:pt x="80" y="290"/>
                  </a:lnTo>
                  <a:lnTo>
                    <a:pt x="71" y="282"/>
                  </a:lnTo>
                  <a:lnTo>
                    <a:pt x="63" y="271"/>
                  </a:lnTo>
                  <a:lnTo>
                    <a:pt x="58" y="271"/>
                  </a:lnTo>
                  <a:lnTo>
                    <a:pt x="52" y="282"/>
                  </a:lnTo>
                  <a:lnTo>
                    <a:pt x="45" y="271"/>
                  </a:lnTo>
                  <a:lnTo>
                    <a:pt x="51" y="268"/>
                  </a:lnTo>
                  <a:lnTo>
                    <a:pt x="45" y="262"/>
                  </a:lnTo>
                  <a:lnTo>
                    <a:pt x="36" y="262"/>
                  </a:lnTo>
                  <a:lnTo>
                    <a:pt x="20" y="255"/>
                  </a:lnTo>
                  <a:lnTo>
                    <a:pt x="20" y="249"/>
                  </a:lnTo>
                  <a:lnTo>
                    <a:pt x="27" y="249"/>
                  </a:lnTo>
                  <a:lnTo>
                    <a:pt x="27" y="246"/>
                  </a:lnTo>
                  <a:lnTo>
                    <a:pt x="20" y="246"/>
                  </a:lnTo>
                  <a:lnTo>
                    <a:pt x="8" y="236"/>
                  </a:lnTo>
                  <a:lnTo>
                    <a:pt x="5" y="227"/>
                  </a:lnTo>
                  <a:lnTo>
                    <a:pt x="0" y="219"/>
                  </a:lnTo>
                  <a:lnTo>
                    <a:pt x="0" y="210"/>
                  </a:lnTo>
                  <a:lnTo>
                    <a:pt x="21" y="204"/>
                  </a:lnTo>
                  <a:lnTo>
                    <a:pt x="27" y="199"/>
                  </a:lnTo>
                  <a:lnTo>
                    <a:pt x="71" y="197"/>
                  </a:lnTo>
                  <a:lnTo>
                    <a:pt x="80" y="199"/>
                  </a:lnTo>
                  <a:lnTo>
                    <a:pt x="88" y="182"/>
                  </a:lnTo>
                  <a:lnTo>
                    <a:pt x="94" y="160"/>
                  </a:lnTo>
                  <a:lnTo>
                    <a:pt x="100" y="154"/>
                  </a:lnTo>
                  <a:lnTo>
                    <a:pt x="100" y="108"/>
                  </a:lnTo>
                  <a:lnTo>
                    <a:pt x="138" y="95"/>
                  </a:lnTo>
                  <a:lnTo>
                    <a:pt x="174" y="61"/>
                  </a:lnTo>
                  <a:lnTo>
                    <a:pt x="260" y="13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1" name="Freeform 188"/>
            <p:cNvSpPr>
              <a:spLocks noChangeAspect="1"/>
            </p:cNvSpPr>
            <p:nvPr/>
          </p:nvSpPr>
          <p:spPr bwMode="auto">
            <a:xfrm>
              <a:off x="4975199" y="4630439"/>
              <a:ext cx="260350" cy="215900"/>
            </a:xfrm>
            <a:custGeom>
              <a:avLst/>
              <a:gdLst>
                <a:gd name="T0" fmla="*/ 2147483647 w 282"/>
                <a:gd name="T1" fmla="*/ 2147483647 h 231"/>
                <a:gd name="T2" fmla="*/ 2147483647 w 282"/>
                <a:gd name="T3" fmla="*/ 2147483647 h 231"/>
                <a:gd name="T4" fmla="*/ 2147483647 w 282"/>
                <a:gd name="T5" fmla="*/ 2147483647 h 231"/>
                <a:gd name="T6" fmla="*/ 2147483647 w 282"/>
                <a:gd name="T7" fmla="*/ 2147483647 h 231"/>
                <a:gd name="T8" fmla="*/ 2147483647 w 282"/>
                <a:gd name="T9" fmla="*/ 2147483647 h 231"/>
                <a:gd name="T10" fmla="*/ 2147483647 w 282"/>
                <a:gd name="T11" fmla="*/ 2147483647 h 231"/>
                <a:gd name="T12" fmla="*/ 2147483647 w 282"/>
                <a:gd name="T13" fmla="*/ 2147483647 h 231"/>
                <a:gd name="T14" fmla="*/ 2147483647 w 282"/>
                <a:gd name="T15" fmla="*/ 2147483647 h 231"/>
                <a:gd name="T16" fmla="*/ 2147483647 w 282"/>
                <a:gd name="T17" fmla="*/ 2147483647 h 231"/>
                <a:gd name="T18" fmla="*/ 2147483647 w 282"/>
                <a:gd name="T19" fmla="*/ 2147483647 h 231"/>
                <a:gd name="T20" fmla="*/ 2147483647 w 282"/>
                <a:gd name="T21" fmla="*/ 2147483647 h 231"/>
                <a:gd name="T22" fmla="*/ 2147483647 w 282"/>
                <a:gd name="T23" fmla="*/ 2147483647 h 231"/>
                <a:gd name="T24" fmla="*/ 2147483647 w 282"/>
                <a:gd name="T25" fmla="*/ 2147483647 h 231"/>
                <a:gd name="T26" fmla="*/ 2147483647 w 282"/>
                <a:gd name="T27" fmla="*/ 2147483647 h 231"/>
                <a:gd name="T28" fmla="*/ 2147483647 w 282"/>
                <a:gd name="T29" fmla="*/ 2147483647 h 231"/>
                <a:gd name="T30" fmla="*/ 2147483647 w 282"/>
                <a:gd name="T31" fmla="*/ 2147483647 h 231"/>
                <a:gd name="T32" fmla="*/ 2147483647 w 282"/>
                <a:gd name="T33" fmla="*/ 2147483647 h 231"/>
                <a:gd name="T34" fmla="*/ 2147483647 w 282"/>
                <a:gd name="T35" fmla="*/ 2147483647 h 231"/>
                <a:gd name="T36" fmla="*/ 2147483647 w 282"/>
                <a:gd name="T37" fmla="*/ 2147483647 h 231"/>
                <a:gd name="T38" fmla="*/ 2147483647 w 282"/>
                <a:gd name="T39" fmla="*/ 2147483647 h 231"/>
                <a:gd name="T40" fmla="*/ 2147483647 w 282"/>
                <a:gd name="T41" fmla="*/ 2147483647 h 231"/>
                <a:gd name="T42" fmla="*/ 0 w 282"/>
                <a:gd name="T43" fmla="*/ 2147483647 h 231"/>
                <a:gd name="T44" fmla="*/ 2147483647 w 282"/>
                <a:gd name="T45" fmla="*/ 2147483647 h 231"/>
                <a:gd name="T46" fmla="*/ 2147483647 w 282"/>
                <a:gd name="T47" fmla="*/ 2147483647 h 231"/>
                <a:gd name="T48" fmla="*/ 2147483647 w 282"/>
                <a:gd name="T49" fmla="*/ 2147483647 h 231"/>
                <a:gd name="T50" fmla="*/ 2147483647 w 282"/>
                <a:gd name="T51" fmla="*/ 2147483647 h 231"/>
                <a:gd name="T52" fmla="*/ 2147483647 w 282"/>
                <a:gd name="T53" fmla="*/ 2147483647 h 231"/>
                <a:gd name="T54" fmla="*/ 2147483647 w 282"/>
                <a:gd name="T55" fmla="*/ 2147483647 h 231"/>
                <a:gd name="T56" fmla="*/ 2147483647 w 282"/>
                <a:gd name="T57" fmla="*/ 0 h 231"/>
                <a:gd name="T58" fmla="*/ 2147483647 w 282"/>
                <a:gd name="T59" fmla="*/ 2147483647 h 231"/>
                <a:gd name="T60" fmla="*/ 2147483647 w 282"/>
                <a:gd name="T61" fmla="*/ 2147483647 h 231"/>
                <a:gd name="T62" fmla="*/ 2147483647 w 282"/>
                <a:gd name="T63" fmla="*/ 2147483647 h 231"/>
                <a:gd name="T64" fmla="*/ 2147483647 w 282"/>
                <a:gd name="T65" fmla="*/ 2147483647 h 231"/>
                <a:gd name="T66" fmla="*/ 2147483647 w 282"/>
                <a:gd name="T67" fmla="*/ 2147483647 h 231"/>
                <a:gd name="T68" fmla="*/ 2147483647 w 282"/>
                <a:gd name="T69" fmla="*/ 2147483647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31">
                  <a:moveTo>
                    <a:pt x="253" y="0"/>
                  </a:moveTo>
                  <a:lnTo>
                    <a:pt x="262" y="13"/>
                  </a:lnTo>
                  <a:lnTo>
                    <a:pt x="267" y="19"/>
                  </a:lnTo>
                  <a:lnTo>
                    <a:pt x="267" y="35"/>
                  </a:lnTo>
                  <a:lnTo>
                    <a:pt x="274" y="40"/>
                  </a:lnTo>
                  <a:lnTo>
                    <a:pt x="282" y="54"/>
                  </a:lnTo>
                  <a:lnTo>
                    <a:pt x="270" y="68"/>
                  </a:lnTo>
                  <a:lnTo>
                    <a:pt x="262" y="62"/>
                  </a:lnTo>
                  <a:lnTo>
                    <a:pt x="253" y="77"/>
                  </a:lnTo>
                  <a:lnTo>
                    <a:pt x="253" y="86"/>
                  </a:lnTo>
                  <a:lnTo>
                    <a:pt x="245" y="93"/>
                  </a:lnTo>
                  <a:lnTo>
                    <a:pt x="247" y="103"/>
                  </a:lnTo>
                  <a:lnTo>
                    <a:pt x="234" y="106"/>
                  </a:lnTo>
                  <a:lnTo>
                    <a:pt x="234" y="120"/>
                  </a:lnTo>
                  <a:lnTo>
                    <a:pt x="225" y="129"/>
                  </a:lnTo>
                  <a:lnTo>
                    <a:pt x="212" y="155"/>
                  </a:lnTo>
                  <a:lnTo>
                    <a:pt x="216" y="164"/>
                  </a:lnTo>
                  <a:lnTo>
                    <a:pt x="212" y="164"/>
                  </a:lnTo>
                  <a:lnTo>
                    <a:pt x="203" y="173"/>
                  </a:lnTo>
                  <a:lnTo>
                    <a:pt x="196" y="173"/>
                  </a:lnTo>
                  <a:lnTo>
                    <a:pt x="196" y="172"/>
                  </a:lnTo>
                  <a:lnTo>
                    <a:pt x="187" y="163"/>
                  </a:lnTo>
                  <a:lnTo>
                    <a:pt x="181" y="164"/>
                  </a:lnTo>
                  <a:lnTo>
                    <a:pt x="172" y="164"/>
                  </a:lnTo>
                  <a:lnTo>
                    <a:pt x="159" y="173"/>
                  </a:lnTo>
                  <a:lnTo>
                    <a:pt x="145" y="186"/>
                  </a:lnTo>
                  <a:lnTo>
                    <a:pt x="141" y="206"/>
                  </a:lnTo>
                  <a:lnTo>
                    <a:pt x="130" y="222"/>
                  </a:lnTo>
                  <a:lnTo>
                    <a:pt x="129" y="219"/>
                  </a:lnTo>
                  <a:lnTo>
                    <a:pt x="129" y="222"/>
                  </a:lnTo>
                  <a:lnTo>
                    <a:pt x="110" y="228"/>
                  </a:lnTo>
                  <a:lnTo>
                    <a:pt x="96" y="222"/>
                  </a:lnTo>
                  <a:lnTo>
                    <a:pt x="96" y="228"/>
                  </a:lnTo>
                  <a:lnTo>
                    <a:pt x="79" y="231"/>
                  </a:lnTo>
                  <a:lnTo>
                    <a:pt x="71" y="228"/>
                  </a:lnTo>
                  <a:lnTo>
                    <a:pt x="56" y="210"/>
                  </a:lnTo>
                  <a:lnTo>
                    <a:pt x="61" y="206"/>
                  </a:lnTo>
                  <a:lnTo>
                    <a:pt x="61" y="200"/>
                  </a:lnTo>
                  <a:lnTo>
                    <a:pt x="52" y="200"/>
                  </a:lnTo>
                  <a:lnTo>
                    <a:pt x="49" y="186"/>
                  </a:lnTo>
                  <a:lnTo>
                    <a:pt x="28" y="179"/>
                  </a:lnTo>
                  <a:lnTo>
                    <a:pt x="1" y="179"/>
                  </a:lnTo>
                  <a:lnTo>
                    <a:pt x="0" y="155"/>
                  </a:lnTo>
                  <a:lnTo>
                    <a:pt x="0" y="129"/>
                  </a:lnTo>
                  <a:lnTo>
                    <a:pt x="0" y="115"/>
                  </a:lnTo>
                  <a:lnTo>
                    <a:pt x="7" y="112"/>
                  </a:lnTo>
                  <a:lnTo>
                    <a:pt x="13" y="97"/>
                  </a:lnTo>
                  <a:lnTo>
                    <a:pt x="16" y="93"/>
                  </a:lnTo>
                  <a:lnTo>
                    <a:pt x="16" y="86"/>
                  </a:lnTo>
                  <a:lnTo>
                    <a:pt x="21" y="7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16" y="32"/>
                  </a:lnTo>
                  <a:lnTo>
                    <a:pt x="28" y="20"/>
                  </a:lnTo>
                  <a:lnTo>
                    <a:pt x="36" y="10"/>
                  </a:lnTo>
                  <a:lnTo>
                    <a:pt x="44" y="4"/>
                  </a:lnTo>
                  <a:lnTo>
                    <a:pt x="61" y="4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87" y="10"/>
                  </a:lnTo>
                  <a:lnTo>
                    <a:pt x="96" y="19"/>
                  </a:lnTo>
                  <a:lnTo>
                    <a:pt x="123" y="13"/>
                  </a:lnTo>
                  <a:lnTo>
                    <a:pt x="150" y="26"/>
                  </a:lnTo>
                  <a:lnTo>
                    <a:pt x="164" y="20"/>
                  </a:lnTo>
                  <a:lnTo>
                    <a:pt x="172" y="19"/>
                  </a:lnTo>
                  <a:lnTo>
                    <a:pt x="181" y="13"/>
                  </a:lnTo>
                  <a:lnTo>
                    <a:pt x="188" y="10"/>
                  </a:lnTo>
                  <a:lnTo>
                    <a:pt x="231" y="19"/>
                  </a:lnTo>
                  <a:lnTo>
                    <a:pt x="240" y="13"/>
                  </a:lnTo>
                  <a:lnTo>
                    <a:pt x="247" y="1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2" name="Freeform 189"/>
            <p:cNvSpPr>
              <a:spLocks noChangeAspect="1"/>
            </p:cNvSpPr>
            <p:nvPr/>
          </p:nvSpPr>
          <p:spPr bwMode="auto">
            <a:xfrm>
              <a:off x="5544318" y="4967783"/>
              <a:ext cx="46038" cy="41275"/>
            </a:xfrm>
            <a:custGeom>
              <a:avLst/>
              <a:gdLst>
                <a:gd name="T0" fmla="*/ 2147483647 w 47"/>
                <a:gd name="T1" fmla="*/ 2147483647 h 43"/>
                <a:gd name="T2" fmla="*/ 2147483647 w 47"/>
                <a:gd name="T3" fmla="*/ 2147483647 h 43"/>
                <a:gd name="T4" fmla="*/ 2147483647 w 47"/>
                <a:gd name="T5" fmla="*/ 2147483647 h 43"/>
                <a:gd name="T6" fmla="*/ 2147483647 w 47"/>
                <a:gd name="T7" fmla="*/ 0 h 43"/>
                <a:gd name="T8" fmla="*/ 2147483647 w 47"/>
                <a:gd name="T9" fmla="*/ 2147483647 h 43"/>
                <a:gd name="T10" fmla="*/ 2147483647 w 47"/>
                <a:gd name="T11" fmla="*/ 2147483647 h 43"/>
                <a:gd name="T12" fmla="*/ 2147483647 w 47"/>
                <a:gd name="T13" fmla="*/ 2147483647 h 43"/>
                <a:gd name="T14" fmla="*/ 2147483647 w 47"/>
                <a:gd name="T15" fmla="*/ 2147483647 h 43"/>
                <a:gd name="T16" fmla="*/ 2147483647 w 47"/>
                <a:gd name="T17" fmla="*/ 2147483647 h 43"/>
                <a:gd name="T18" fmla="*/ 2147483647 w 47"/>
                <a:gd name="T19" fmla="*/ 2147483647 h 43"/>
                <a:gd name="T20" fmla="*/ 2147483647 w 47"/>
                <a:gd name="T21" fmla="*/ 2147483647 h 43"/>
                <a:gd name="T22" fmla="*/ 2147483647 w 47"/>
                <a:gd name="T23" fmla="*/ 2147483647 h 43"/>
                <a:gd name="T24" fmla="*/ 2147483647 w 47"/>
                <a:gd name="T25" fmla="*/ 2147483647 h 43"/>
                <a:gd name="T26" fmla="*/ 0 w 47"/>
                <a:gd name="T27" fmla="*/ 2147483647 h 43"/>
                <a:gd name="T28" fmla="*/ 0 w 47"/>
                <a:gd name="T29" fmla="*/ 2147483647 h 43"/>
                <a:gd name="T30" fmla="*/ 2147483647 w 47"/>
                <a:gd name="T31" fmla="*/ 2147483647 h 43"/>
                <a:gd name="T32" fmla="*/ 2147483647 w 47"/>
                <a:gd name="T33" fmla="*/ 2147483647 h 43"/>
                <a:gd name="T34" fmla="*/ 2147483647 w 47"/>
                <a:gd name="T35" fmla="*/ 2147483647 h 43"/>
                <a:gd name="T36" fmla="*/ 2147483647 w 47"/>
                <a:gd name="T37" fmla="*/ 214748364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43">
                  <a:moveTo>
                    <a:pt x="19" y="4"/>
                  </a:moveTo>
                  <a:lnTo>
                    <a:pt x="27" y="4"/>
                  </a:lnTo>
                  <a:lnTo>
                    <a:pt x="27" y="9"/>
                  </a:lnTo>
                  <a:lnTo>
                    <a:pt x="40" y="0"/>
                  </a:lnTo>
                  <a:lnTo>
                    <a:pt x="47" y="15"/>
                  </a:lnTo>
                  <a:lnTo>
                    <a:pt x="47" y="26"/>
                  </a:lnTo>
                  <a:lnTo>
                    <a:pt x="47" y="32"/>
                  </a:lnTo>
                  <a:lnTo>
                    <a:pt x="40" y="35"/>
                  </a:lnTo>
                  <a:lnTo>
                    <a:pt x="36" y="26"/>
                  </a:lnTo>
                  <a:lnTo>
                    <a:pt x="27" y="32"/>
                  </a:lnTo>
                  <a:lnTo>
                    <a:pt x="21" y="35"/>
                  </a:lnTo>
                  <a:lnTo>
                    <a:pt x="13" y="43"/>
                  </a:lnTo>
                  <a:lnTo>
                    <a:pt x="13" y="32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12" y="15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3" name="Freeform 190"/>
            <p:cNvSpPr>
              <a:spLocks noChangeAspect="1"/>
            </p:cNvSpPr>
            <p:nvPr/>
          </p:nvSpPr>
          <p:spPr bwMode="auto">
            <a:xfrm>
              <a:off x="5388743" y="5124152"/>
              <a:ext cx="260350" cy="225425"/>
            </a:xfrm>
            <a:custGeom>
              <a:avLst/>
              <a:gdLst>
                <a:gd name="T0" fmla="*/ 2147483647 w 282"/>
                <a:gd name="T1" fmla="*/ 2147483647 h 241"/>
                <a:gd name="T2" fmla="*/ 2147483647 w 282"/>
                <a:gd name="T3" fmla="*/ 2147483647 h 241"/>
                <a:gd name="T4" fmla="*/ 2147483647 w 282"/>
                <a:gd name="T5" fmla="*/ 2147483647 h 241"/>
                <a:gd name="T6" fmla="*/ 2147483647 w 282"/>
                <a:gd name="T7" fmla="*/ 2147483647 h 241"/>
                <a:gd name="T8" fmla="*/ 2147483647 w 282"/>
                <a:gd name="T9" fmla="*/ 2147483647 h 241"/>
                <a:gd name="T10" fmla="*/ 2147483647 w 282"/>
                <a:gd name="T11" fmla="*/ 2147483647 h 241"/>
                <a:gd name="T12" fmla="*/ 2147483647 w 282"/>
                <a:gd name="T13" fmla="*/ 2147483647 h 241"/>
                <a:gd name="T14" fmla="*/ 2147483647 w 282"/>
                <a:gd name="T15" fmla="*/ 2147483647 h 241"/>
                <a:gd name="T16" fmla="*/ 2147483647 w 282"/>
                <a:gd name="T17" fmla="*/ 2147483647 h 241"/>
                <a:gd name="T18" fmla="*/ 2147483647 w 282"/>
                <a:gd name="T19" fmla="*/ 2147483647 h 241"/>
                <a:gd name="T20" fmla="*/ 2147483647 w 282"/>
                <a:gd name="T21" fmla="*/ 2147483647 h 241"/>
                <a:gd name="T22" fmla="*/ 2147483647 w 282"/>
                <a:gd name="T23" fmla="*/ 2147483647 h 241"/>
                <a:gd name="T24" fmla="*/ 2147483647 w 282"/>
                <a:gd name="T25" fmla="*/ 2147483647 h 241"/>
                <a:gd name="T26" fmla="*/ 2147483647 w 282"/>
                <a:gd name="T27" fmla="*/ 2147483647 h 241"/>
                <a:gd name="T28" fmla="*/ 2147483647 w 282"/>
                <a:gd name="T29" fmla="*/ 2147483647 h 241"/>
                <a:gd name="T30" fmla="*/ 2147483647 w 282"/>
                <a:gd name="T31" fmla="*/ 2147483647 h 241"/>
                <a:gd name="T32" fmla="*/ 2147483647 w 282"/>
                <a:gd name="T33" fmla="*/ 2147483647 h 241"/>
                <a:gd name="T34" fmla="*/ 2147483647 w 282"/>
                <a:gd name="T35" fmla="*/ 2147483647 h 241"/>
                <a:gd name="T36" fmla="*/ 2147483647 w 282"/>
                <a:gd name="T37" fmla="*/ 2147483647 h 241"/>
                <a:gd name="T38" fmla="*/ 2147483647 w 282"/>
                <a:gd name="T39" fmla="*/ 2147483647 h 241"/>
                <a:gd name="T40" fmla="*/ 0 w 282"/>
                <a:gd name="T41" fmla="*/ 2147483647 h 241"/>
                <a:gd name="T42" fmla="*/ 2147483647 w 282"/>
                <a:gd name="T43" fmla="*/ 2147483647 h 241"/>
                <a:gd name="T44" fmla="*/ 2147483647 w 282"/>
                <a:gd name="T45" fmla="*/ 2147483647 h 241"/>
                <a:gd name="T46" fmla="*/ 2147483647 w 282"/>
                <a:gd name="T47" fmla="*/ 2147483647 h 241"/>
                <a:gd name="T48" fmla="*/ 2147483647 w 282"/>
                <a:gd name="T49" fmla="*/ 2147483647 h 241"/>
                <a:gd name="T50" fmla="*/ 2147483647 w 282"/>
                <a:gd name="T51" fmla="*/ 2147483647 h 241"/>
                <a:gd name="T52" fmla="*/ 2147483647 w 282"/>
                <a:gd name="T53" fmla="*/ 2147483647 h 241"/>
                <a:gd name="T54" fmla="*/ 2147483647 w 282"/>
                <a:gd name="T55" fmla="*/ 2147483647 h 241"/>
                <a:gd name="T56" fmla="*/ 2147483647 w 282"/>
                <a:gd name="T57" fmla="*/ 2147483647 h 241"/>
                <a:gd name="T58" fmla="*/ 2147483647 w 282"/>
                <a:gd name="T59" fmla="*/ 2147483647 h 241"/>
                <a:gd name="T60" fmla="*/ 2147483647 w 282"/>
                <a:gd name="T61" fmla="*/ 2147483647 h 241"/>
                <a:gd name="T62" fmla="*/ 2147483647 w 282"/>
                <a:gd name="T63" fmla="*/ 2147483647 h 241"/>
                <a:gd name="T64" fmla="*/ 2147483647 w 282"/>
                <a:gd name="T65" fmla="*/ 2147483647 h 241"/>
                <a:gd name="T66" fmla="*/ 2147483647 w 282"/>
                <a:gd name="T67" fmla="*/ 2147483647 h 241"/>
                <a:gd name="T68" fmla="*/ 2147483647 w 282"/>
                <a:gd name="T69" fmla="*/ 2147483647 h 241"/>
                <a:gd name="T70" fmla="*/ 2147483647 w 282"/>
                <a:gd name="T71" fmla="*/ 2147483647 h 241"/>
                <a:gd name="T72" fmla="*/ 2147483647 w 282"/>
                <a:gd name="T73" fmla="*/ 2147483647 h 241"/>
                <a:gd name="T74" fmla="*/ 2147483647 w 282"/>
                <a:gd name="T75" fmla="*/ 2147483647 h 241"/>
                <a:gd name="T76" fmla="*/ 2147483647 w 282"/>
                <a:gd name="T77" fmla="*/ 0 h 2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2" h="241">
                  <a:moveTo>
                    <a:pt x="215" y="0"/>
                  </a:moveTo>
                  <a:lnTo>
                    <a:pt x="224" y="14"/>
                  </a:lnTo>
                  <a:lnTo>
                    <a:pt x="231" y="14"/>
                  </a:lnTo>
                  <a:lnTo>
                    <a:pt x="237" y="17"/>
                  </a:lnTo>
                  <a:lnTo>
                    <a:pt x="246" y="22"/>
                  </a:lnTo>
                  <a:lnTo>
                    <a:pt x="255" y="22"/>
                  </a:lnTo>
                  <a:lnTo>
                    <a:pt x="259" y="26"/>
                  </a:lnTo>
                  <a:lnTo>
                    <a:pt x="262" y="26"/>
                  </a:lnTo>
                  <a:lnTo>
                    <a:pt x="267" y="37"/>
                  </a:lnTo>
                  <a:lnTo>
                    <a:pt x="276" y="44"/>
                  </a:lnTo>
                  <a:lnTo>
                    <a:pt x="282" y="53"/>
                  </a:lnTo>
                  <a:lnTo>
                    <a:pt x="282" y="57"/>
                  </a:lnTo>
                  <a:lnTo>
                    <a:pt x="274" y="60"/>
                  </a:lnTo>
                  <a:lnTo>
                    <a:pt x="274" y="72"/>
                  </a:lnTo>
                  <a:lnTo>
                    <a:pt x="274" y="89"/>
                  </a:lnTo>
                  <a:lnTo>
                    <a:pt x="267" y="93"/>
                  </a:lnTo>
                  <a:lnTo>
                    <a:pt x="276" y="102"/>
                  </a:lnTo>
                  <a:lnTo>
                    <a:pt x="274" y="105"/>
                  </a:lnTo>
                  <a:lnTo>
                    <a:pt x="262" y="105"/>
                  </a:lnTo>
                  <a:lnTo>
                    <a:pt x="262" y="120"/>
                  </a:lnTo>
                  <a:lnTo>
                    <a:pt x="259" y="130"/>
                  </a:lnTo>
                  <a:lnTo>
                    <a:pt x="262" y="140"/>
                  </a:lnTo>
                  <a:lnTo>
                    <a:pt x="190" y="163"/>
                  </a:lnTo>
                  <a:lnTo>
                    <a:pt x="196" y="173"/>
                  </a:lnTo>
                  <a:lnTo>
                    <a:pt x="196" y="182"/>
                  </a:lnTo>
                  <a:lnTo>
                    <a:pt x="190" y="182"/>
                  </a:lnTo>
                  <a:lnTo>
                    <a:pt x="179" y="182"/>
                  </a:lnTo>
                  <a:lnTo>
                    <a:pt x="160" y="186"/>
                  </a:lnTo>
                  <a:lnTo>
                    <a:pt x="160" y="198"/>
                  </a:lnTo>
                  <a:lnTo>
                    <a:pt x="147" y="204"/>
                  </a:lnTo>
                  <a:lnTo>
                    <a:pt x="133" y="213"/>
                  </a:lnTo>
                  <a:lnTo>
                    <a:pt x="122" y="234"/>
                  </a:lnTo>
                  <a:lnTo>
                    <a:pt x="110" y="241"/>
                  </a:lnTo>
                  <a:lnTo>
                    <a:pt x="108" y="234"/>
                  </a:lnTo>
                  <a:lnTo>
                    <a:pt x="86" y="234"/>
                  </a:lnTo>
                  <a:lnTo>
                    <a:pt x="74" y="232"/>
                  </a:lnTo>
                  <a:lnTo>
                    <a:pt x="67" y="225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30" y="225"/>
                  </a:lnTo>
                  <a:lnTo>
                    <a:pt x="21" y="210"/>
                  </a:lnTo>
                  <a:lnTo>
                    <a:pt x="0" y="189"/>
                  </a:lnTo>
                  <a:lnTo>
                    <a:pt x="6" y="115"/>
                  </a:lnTo>
                  <a:lnTo>
                    <a:pt x="49" y="115"/>
                  </a:lnTo>
                  <a:lnTo>
                    <a:pt x="49" y="111"/>
                  </a:lnTo>
                  <a:lnTo>
                    <a:pt x="49" y="105"/>
                  </a:lnTo>
                  <a:lnTo>
                    <a:pt x="49" y="89"/>
                  </a:lnTo>
                  <a:lnTo>
                    <a:pt x="49" y="60"/>
                  </a:lnTo>
                  <a:lnTo>
                    <a:pt x="58" y="66"/>
                  </a:lnTo>
                  <a:lnTo>
                    <a:pt x="64" y="80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102" y="89"/>
                  </a:lnTo>
                  <a:lnTo>
                    <a:pt x="110" y="89"/>
                  </a:lnTo>
                  <a:lnTo>
                    <a:pt x="122" y="89"/>
                  </a:lnTo>
                  <a:lnTo>
                    <a:pt x="122" y="80"/>
                  </a:lnTo>
                  <a:lnTo>
                    <a:pt x="124" y="80"/>
                  </a:lnTo>
                  <a:lnTo>
                    <a:pt x="138" y="96"/>
                  </a:lnTo>
                  <a:lnTo>
                    <a:pt x="153" y="96"/>
                  </a:lnTo>
                  <a:lnTo>
                    <a:pt x="165" y="115"/>
                  </a:lnTo>
                  <a:lnTo>
                    <a:pt x="169" y="124"/>
                  </a:lnTo>
                  <a:lnTo>
                    <a:pt x="181" y="120"/>
                  </a:lnTo>
                  <a:lnTo>
                    <a:pt x="181" y="124"/>
                  </a:lnTo>
                  <a:lnTo>
                    <a:pt x="188" y="96"/>
                  </a:lnTo>
                  <a:lnTo>
                    <a:pt x="179" y="96"/>
                  </a:lnTo>
                  <a:lnTo>
                    <a:pt x="179" y="102"/>
                  </a:lnTo>
                  <a:lnTo>
                    <a:pt x="169" y="96"/>
                  </a:lnTo>
                  <a:lnTo>
                    <a:pt x="157" y="89"/>
                  </a:lnTo>
                  <a:lnTo>
                    <a:pt x="153" y="83"/>
                  </a:lnTo>
                  <a:lnTo>
                    <a:pt x="157" y="72"/>
                  </a:lnTo>
                  <a:lnTo>
                    <a:pt x="157" y="60"/>
                  </a:lnTo>
                  <a:lnTo>
                    <a:pt x="160" y="53"/>
                  </a:lnTo>
                  <a:lnTo>
                    <a:pt x="160" y="37"/>
                  </a:lnTo>
                  <a:lnTo>
                    <a:pt x="157" y="31"/>
                  </a:lnTo>
                  <a:lnTo>
                    <a:pt x="165" y="22"/>
                  </a:lnTo>
                  <a:lnTo>
                    <a:pt x="169" y="9"/>
                  </a:lnTo>
                  <a:lnTo>
                    <a:pt x="169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4" name="Freeform 192"/>
            <p:cNvSpPr>
              <a:spLocks noChangeAspect="1"/>
            </p:cNvSpPr>
            <p:nvPr/>
          </p:nvSpPr>
          <p:spPr bwMode="auto">
            <a:xfrm>
              <a:off x="4620393" y="4716164"/>
              <a:ext cx="66675" cy="74613"/>
            </a:xfrm>
            <a:custGeom>
              <a:avLst/>
              <a:gdLst>
                <a:gd name="T0" fmla="*/ 0 w 71"/>
                <a:gd name="T1" fmla="*/ 2147483647 h 80"/>
                <a:gd name="T2" fmla="*/ 2147483647 w 71"/>
                <a:gd name="T3" fmla="*/ 2147483647 h 80"/>
                <a:gd name="T4" fmla="*/ 2147483647 w 71"/>
                <a:gd name="T5" fmla="*/ 2147483647 h 80"/>
                <a:gd name="T6" fmla="*/ 2147483647 w 71"/>
                <a:gd name="T7" fmla="*/ 2147483647 h 80"/>
                <a:gd name="T8" fmla="*/ 2147483647 w 71"/>
                <a:gd name="T9" fmla="*/ 2147483647 h 80"/>
                <a:gd name="T10" fmla="*/ 2147483647 w 71"/>
                <a:gd name="T11" fmla="*/ 0 h 80"/>
                <a:gd name="T12" fmla="*/ 2147483647 w 71"/>
                <a:gd name="T13" fmla="*/ 2147483647 h 80"/>
                <a:gd name="T14" fmla="*/ 2147483647 w 71"/>
                <a:gd name="T15" fmla="*/ 2147483647 h 80"/>
                <a:gd name="T16" fmla="*/ 2147483647 w 71"/>
                <a:gd name="T17" fmla="*/ 2147483647 h 80"/>
                <a:gd name="T18" fmla="*/ 2147483647 w 71"/>
                <a:gd name="T19" fmla="*/ 2147483647 h 80"/>
                <a:gd name="T20" fmla="*/ 2147483647 w 71"/>
                <a:gd name="T21" fmla="*/ 2147483647 h 80"/>
                <a:gd name="T22" fmla="*/ 2147483647 w 71"/>
                <a:gd name="T23" fmla="*/ 2147483647 h 80"/>
                <a:gd name="T24" fmla="*/ 2147483647 w 71"/>
                <a:gd name="T25" fmla="*/ 2147483647 h 80"/>
                <a:gd name="T26" fmla="*/ 2147483647 w 71"/>
                <a:gd name="T27" fmla="*/ 2147483647 h 80"/>
                <a:gd name="T28" fmla="*/ 2147483647 w 71"/>
                <a:gd name="T29" fmla="*/ 2147483647 h 80"/>
                <a:gd name="T30" fmla="*/ 2147483647 w 71"/>
                <a:gd name="T31" fmla="*/ 2147483647 h 80"/>
                <a:gd name="T32" fmla="*/ 2147483647 w 71"/>
                <a:gd name="T33" fmla="*/ 2147483647 h 80"/>
                <a:gd name="T34" fmla="*/ 2147483647 w 71"/>
                <a:gd name="T35" fmla="*/ 2147483647 h 80"/>
                <a:gd name="T36" fmla="*/ 2147483647 w 71"/>
                <a:gd name="T37" fmla="*/ 2147483647 h 80"/>
                <a:gd name="T38" fmla="*/ 0 w 71"/>
                <a:gd name="T39" fmla="*/ 2147483647 h 80"/>
                <a:gd name="T40" fmla="*/ 0 w 71"/>
                <a:gd name="T41" fmla="*/ 2147483647 h 80"/>
                <a:gd name="T42" fmla="*/ 0 w 71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80">
                  <a:moveTo>
                    <a:pt x="0" y="25"/>
                  </a:moveTo>
                  <a:lnTo>
                    <a:pt x="8" y="16"/>
                  </a:lnTo>
                  <a:lnTo>
                    <a:pt x="14" y="16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51" y="0"/>
                  </a:lnTo>
                  <a:lnTo>
                    <a:pt x="58" y="13"/>
                  </a:lnTo>
                  <a:lnTo>
                    <a:pt x="58" y="21"/>
                  </a:lnTo>
                  <a:lnTo>
                    <a:pt x="61" y="25"/>
                  </a:lnTo>
                  <a:lnTo>
                    <a:pt x="61" y="39"/>
                  </a:lnTo>
                  <a:lnTo>
                    <a:pt x="71" y="39"/>
                  </a:lnTo>
                  <a:lnTo>
                    <a:pt x="71" y="47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58" y="67"/>
                  </a:lnTo>
                  <a:lnTo>
                    <a:pt x="51" y="80"/>
                  </a:lnTo>
                  <a:lnTo>
                    <a:pt x="31" y="71"/>
                  </a:lnTo>
                  <a:lnTo>
                    <a:pt x="8" y="59"/>
                  </a:lnTo>
                  <a:lnTo>
                    <a:pt x="8" y="52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5" name="Freeform 193"/>
            <p:cNvSpPr>
              <a:spLocks noChangeAspect="1"/>
            </p:cNvSpPr>
            <p:nvPr/>
          </p:nvSpPr>
          <p:spPr bwMode="auto">
            <a:xfrm>
              <a:off x="5458593" y="5294014"/>
              <a:ext cx="171450" cy="153988"/>
            </a:xfrm>
            <a:custGeom>
              <a:avLst/>
              <a:gdLst>
                <a:gd name="T0" fmla="*/ 0 w 183"/>
                <a:gd name="T1" fmla="*/ 2147483647 h 166"/>
                <a:gd name="T2" fmla="*/ 2147483647 w 183"/>
                <a:gd name="T3" fmla="*/ 2147483647 h 166"/>
                <a:gd name="T4" fmla="*/ 2147483647 w 183"/>
                <a:gd name="T5" fmla="*/ 2147483647 h 166"/>
                <a:gd name="T6" fmla="*/ 2147483647 w 183"/>
                <a:gd name="T7" fmla="*/ 2147483647 h 166"/>
                <a:gd name="T8" fmla="*/ 2147483647 w 183"/>
                <a:gd name="T9" fmla="*/ 2147483647 h 166"/>
                <a:gd name="T10" fmla="*/ 2147483647 w 183"/>
                <a:gd name="T11" fmla="*/ 2147483647 h 166"/>
                <a:gd name="T12" fmla="*/ 2147483647 w 183"/>
                <a:gd name="T13" fmla="*/ 2147483647 h 166"/>
                <a:gd name="T14" fmla="*/ 2147483647 w 183"/>
                <a:gd name="T15" fmla="*/ 2147483647 h 166"/>
                <a:gd name="T16" fmla="*/ 2147483647 w 183"/>
                <a:gd name="T17" fmla="*/ 2147483647 h 166"/>
                <a:gd name="T18" fmla="*/ 2147483647 w 183"/>
                <a:gd name="T19" fmla="*/ 0 h 166"/>
                <a:gd name="T20" fmla="*/ 2147483647 w 183"/>
                <a:gd name="T21" fmla="*/ 0 h 166"/>
                <a:gd name="T22" fmla="*/ 2147483647 w 183"/>
                <a:gd name="T23" fmla="*/ 0 h 166"/>
                <a:gd name="T24" fmla="*/ 2147483647 w 183"/>
                <a:gd name="T25" fmla="*/ 2147483647 h 166"/>
                <a:gd name="T26" fmla="*/ 2147483647 w 183"/>
                <a:gd name="T27" fmla="*/ 2147483647 h 166"/>
                <a:gd name="T28" fmla="*/ 2147483647 w 183"/>
                <a:gd name="T29" fmla="*/ 2147483647 h 166"/>
                <a:gd name="T30" fmla="*/ 2147483647 w 183"/>
                <a:gd name="T31" fmla="*/ 2147483647 h 166"/>
                <a:gd name="T32" fmla="*/ 2147483647 w 183"/>
                <a:gd name="T33" fmla="*/ 2147483647 h 166"/>
                <a:gd name="T34" fmla="*/ 2147483647 w 183"/>
                <a:gd name="T35" fmla="*/ 2147483647 h 166"/>
                <a:gd name="T36" fmla="*/ 2147483647 w 183"/>
                <a:gd name="T37" fmla="*/ 2147483647 h 166"/>
                <a:gd name="T38" fmla="*/ 2147483647 w 183"/>
                <a:gd name="T39" fmla="*/ 2147483647 h 166"/>
                <a:gd name="T40" fmla="*/ 2147483647 w 183"/>
                <a:gd name="T41" fmla="*/ 2147483647 h 166"/>
                <a:gd name="T42" fmla="*/ 2147483647 w 183"/>
                <a:gd name="T43" fmla="*/ 2147483647 h 166"/>
                <a:gd name="T44" fmla="*/ 2147483647 w 183"/>
                <a:gd name="T45" fmla="*/ 2147483647 h 166"/>
                <a:gd name="T46" fmla="*/ 2147483647 w 183"/>
                <a:gd name="T47" fmla="*/ 2147483647 h 166"/>
                <a:gd name="T48" fmla="*/ 2147483647 w 183"/>
                <a:gd name="T49" fmla="*/ 2147483647 h 166"/>
                <a:gd name="T50" fmla="*/ 2147483647 w 183"/>
                <a:gd name="T51" fmla="*/ 2147483647 h 166"/>
                <a:gd name="T52" fmla="*/ 2147483647 w 183"/>
                <a:gd name="T53" fmla="*/ 2147483647 h 166"/>
                <a:gd name="T54" fmla="*/ 2147483647 w 183"/>
                <a:gd name="T55" fmla="*/ 2147483647 h 166"/>
                <a:gd name="T56" fmla="*/ 2147483647 w 183"/>
                <a:gd name="T57" fmla="*/ 2147483647 h 166"/>
                <a:gd name="T58" fmla="*/ 2147483647 w 183"/>
                <a:gd name="T59" fmla="*/ 2147483647 h 166"/>
                <a:gd name="T60" fmla="*/ 2147483647 w 183"/>
                <a:gd name="T61" fmla="*/ 2147483647 h 166"/>
                <a:gd name="T62" fmla="*/ 2147483647 w 183"/>
                <a:gd name="T63" fmla="*/ 2147483647 h 166"/>
                <a:gd name="T64" fmla="*/ 2147483647 w 183"/>
                <a:gd name="T65" fmla="*/ 2147483647 h 166"/>
                <a:gd name="T66" fmla="*/ 2147483647 w 183"/>
                <a:gd name="T67" fmla="*/ 2147483647 h 166"/>
                <a:gd name="T68" fmla="*/ 2147483647 w 183"/>
                <a:gd name="T69" fmla="*/ 2147483647 h 166"/>
                <a:gd name="T70" fmla="*/ 2147483647 w 183"/>
                <a:gd name="T71" fmla="*/ 2147483647 h 166"/>
                <a:gd name="T72" fmla="*/ 2147483647 w 183"/>
                <a:gd name="T73" fmla="*/ 2147483647 h 166"/>
                <a:gd name="T74" fmla="*/ 2147483647 w 183"/>
                <a:gd name="T75" fmla="*/ 2147483647 h 166"/>
                <a:gd name="T76" fmla="*/ 2147483647 w 183"/>
                <a:gd name="T77" fmla="*/ 2147483647 h 166"/>
                <a:gd name="T78" fmla="*/ 2147483647 w 183"/>
                <a:gd name="T79" fmla="*/ 2147483647 h 166"/>
                <a:gd name="T80" fmla="*/ 2147483647 w 183"/>
                <a:gd name="T81" fmla="*/ 2147483647 h 166"/>
                <a:gd name="T82" fmla="*/ 2147483647 w 183"/>
                <a:gd name="T83" fmla="*/ 2147483647 h 166"/>
                <a:gd name="T84" fmla="*/ 2147483647 w 183"/>
                <a:gd name="T85" fmla="*/ 2147483647 h 166"/>
                <a:gd name="T86" fmla="*/ 2147483647 w 183"/>
                <a:gd name="T87" fmla="*/ 2147483647 h 166"/>
                <a:gd name="T88" fmla="*/ 2147483647 w 183"/>
                <a:gd name="T89" fmla="*/ 2147483647 h 166"/>
                <a:gd name="T90" fmla="*/ 2147483647 w 183"/>
                <a:gd name="T91" fmla="*/ 2147483647 h 166"/>
                <a:gd name="T92" fmla="*/ 2147483647 w 183"/>
                <a:gd name="T93" fmla="*/ 2147483647 h 166"/>
                <a:gd name="T94" fmla="*/ 2147483647 w 183"/>
                <a:gd name="T95" fmla="*/ 2147483647 h 166"/>
                <a:gd name="T96" fmla="*/ 2147483647 w 183"/>
                <a:gd name="T97" fmla="*/ 2147483647 h 166"/>
                <a:gd name="T98" fmla="*/ 2147483647 w 183"/>
                <a:gd name="T99" fmla="*/ 2147483647 h 166"/>
                <a:gd name="T100" fmla="*/ 0 w 183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3" h="166">
                  <a:moveTo>
                    <a:pt x="0" y="49"/>
                  </a:moveTo>
                  <a:lnTo>
                    <a:pt x="10" y="52"/>
                  </a:lnTo>
                  <a:lnTo>
                    <a:pt x="31" y="52"/>
                  </a:lnTo>
                  <a:lnTo>
                    <a:pt x="35" y="56"/>
                  </a:lnTo>
                  <a:lnTo>
                    <a:pt x="46" y="52"/>
                  </a:lnTo>
                  <a:lnTo>
                    <a:pt x="57" y="30"/>
                  </a:lnTo>
                  <a:lnTo>
                    <a:pt x="71" y="21"/>
                  </a:lnTo>
                  <a:lnTo>
                    <a:pt x="86" y="16"/>
                  </a:lnTo>
                  <a:lnTo>
                    <a:pt x="86" y="4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1" y="0"/>
                  </a:lnTo>
                  <a:lnTo>
                    <a:pt x="126" y="9"/>
                  </a:lnTo>
                  <a:lnTo>
                    <a:pt x="142" y="4"/>
                  </a:lnTo>
                  <a:lnTo>
                    <a:pt x="148" y="9"/>
                  </a:lnTo>
                  <a:lnTo>
                    <a:pt x="157" y="13"/>
                  </a:lnTo>
                  <a:lnTo>
                    <a:pt x="161" y="16"/>
                  </a:lnTo>
                  <a:lnTo>
                    <a:pt x="179" y="16"/>
                  </a:lnTo>
                  <a:lnTo>
                    <a:pt x="179" y="21"/>
                  </a:lnTo>
                  <a:lnTo>
                    <a:pt x="183" y="36"/>
                  </a:lnTo>
                  <a:lnTo>
                    <a:pt x="183" y="49"/>
                  </a:lnTo>
                  <a:lnTo>
                    <a:pt x="183" y="64"/>
                  </a:lnTo>
                  <a:lnTo>
                    <a:pt x="183" y="65"/>
                  </a:lnTo>
                  <a:lnTo>
                    <a:pt x="179" y="71"/>
                  </a:lnTo>
                  <a:lnTo>
                    <a:pt x="183" y="74"/>
                  </a:lnTo>
                  <a:lnTo>
                    <a:pt x="179" y="74"/>
                  </a:lnTo>
                  <a:lnTo>
                    <a:pt x="179" y="84"/>
                  </a:lnTo>
                  <a:lnTo>
                    <a:pt x="179" y="93"/>
                  </a:lnTo>
                  <a:lnTo>
                    <a:pt x="183" y="102"/>
                  </a:lnTo>
                  <a:lnTo>
                    <a:pt x="173" y="114"/>
                  </a:lnTo>
                  <a:lnTo>
                    <a:pt x="170" y="123"/>
                  </a:lnTo>
                  <a:lnTo>
                    <a:pt x="170" y="132"/>
                  </a:lnTo>
                  <a:lnTo>
                    <a:pt x="164" y="144"/>
                  </a:lnTo>
                  <a:lnTo>
                    <a:pt x="140" y="166"/>
                  </a:lnTo>
                  <a:lnTo>
                    <a:pt x="134" y="160"/>
                  </a:lnTo>
                  <a:lnTo>
                    <a:pt x="121" y="166"/>
                  </a:lnTo>
                  <a:lnTo>
                    <a:pt x="106" y="160"/>
                  </a:lnTo>
                  <a:lnTo>
                    <a:pt x="93" y="160"/>
                  </a:lnTo>
                  <a:lnTo>
                    <a:pt x="86" y="160"/>
                  </a:lnTo>
                  <a:lnTo>
                    <a:pt x="86" y="145"/>
                  </a:lnTo>
                  <a:lnTo>
                    <a:pt x="71" y="144"/>
                  </a:lnTo>
                  <a:lnTo>
                    <a:pt x="62" y="144"/>
                  </a:lnTo>
                  <a:lnTo>
                    <a:pt x="57" y="132"/>
                  </a:lnTo>
                  <a:lnTo>
                    <a:pt x="54" y="114"/>
                  </a:lnTo>
                  <a:lnTo>
                    <a:pt x="48" y="114"/>
                  </a:lnTo>
                  <a:lnTo>
                    <a:pt x="46" y="102"/>
                  </a:lnTo>
                  <a:lnTo>
                    <a:pt x="31" y="96"/>
                  </a:lnTo>
                  <a:lnTo>
                    <a:pt x="19" y="87"/>
                  </a:lnTo>
                  <a:lnTo>
                    <a:pt x="19" y="80"/>
                  </a:lnTo>
                  <a:lnTo>
                    <a:pt x="4" y="6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6" name="Freeform 195"/>
            <p:cNvSpPr>
              <a:spLocks noChangeAspect="1"/>
            </p:cNvSpPr>
            <p:nvPr/>
          </p:nvSpPr>
          <p:spPr bwMode="auto">
            <a:xfrm>
              <a:off x="5260156" y="5437684"/>
              <a:ext cx="357187" cy="303212"/>
            </a:xfrm>
            <a:custGeom>
              <a:avLst/>
              <a:gdLst>
                <a:gd name="T0" fmla="*/ 2147483647 w 384"/>
                <a:gd name="T1" fmla="*/ 2147483647 h 326"/>
                <a:gd name="T2" fmla="*/ 2147483647 w 384"/>
                <a:gd name="T3" fmla="*/ 2147483647 h 326"/>
                <a:gd name="T4" fmla="*/ 2147483647 w 384"/>
                <a:gd name="T5" fmla="*/ 2147483647 h 326"/>
                <a:gd name="T6" fmla="*/ 2147483647 w 384"/>
                <a:gd name="T7" fmla="*/ 2147483647 h 326"/>
                <a:gd name="T8" fmla="*/ 2147483647 w 384"/>
                <a:gd name="T9" fmla="*/ 2147483647 h 326"/>
                <a:gd name="T10" fmla="*/ 2147483647 w 384"/>
                <a:gd name="T11" fmla="*/ 2147483647 h 326"/>
                <a:gd name="T12" fmla="*/ 2147483647 w 384"/>
                <a:gd name="T13" fmla="*/ 2147483647 h 326"/>
                <a:gd name="T14" fmla="*/ 2147483647 w 384"/>
                <a:gd name="T15" fmla="*/ 2147483647 h 326"/>
                <a:gd name="T16" fmla="*/ 2147483647 w 384"/>
                <a:gd name="T17" fmla="*/ 2147483647 h 326"/>
                <a:gd name="T18" fmla="*/ 2147483647 w 384"/>
                <a:gd name="T19" fmla="*/ 2147483647 h 326"/>
                <a:gd name="T20" fmla="*/ 2147483647 w 384"/>
                <a:gd name="T21" fmla="*/ 2147483647 h 326"/>
                <a:gd name="T22" fmla="*/ 2147483647 w 384"/>
                <a:gd name="T23" fmla="*/ 2147483647 h 326"/>
                <a:gd name="T24" fmla="*/ 2147483647 w 384"/>
                <a:gd name="T25" fmla="*/ 2147483647 h 326"/>
                <a:gd name="T26" fmla="*/ 2147483647 w 384"/>
                <a:gd name="T27" fmla="*/ 2147483647 h 326"/>
                <a:gd name="T28" fmla="*/ 2147483647 w 384"/>
                <a:gd name="T29" fmla="*/ 2147483647 h 326"/>
                <a:gd name="T30" fmla="*/ 2147483647 w 384"/>
                <a:gd name="T31" fmla="*/ 2147483647 h 326"/>
                <a:gd name="T32" fmla="*/ 2147483647 w 384"/>
                <a:gd name="T33" fmla="*/ 2147483647 h 326"/>
                <a:gd name="T34" fmla="*/ 2147483647 w 384"/>
                <a:gd name="T35" fmla="*/ 2147483647 h 326"/>
                <a:gd name="T36" fmla="*/ 2147483647 w 384"/>
                <a:gd name="T37" fmla="*/ 2147483647 h 326"/>
                <a:gd name="T38" fmla="*/ 2147483647 w 384"/>
                <a:gd name="T39" fmla="*/ 2147483647 h 326"/>
                <a:gd name="T40" fmla="*/ 2147483647 w 384"/>
                <a:gd name="T41" fmla="*/ 2147483647 h 326"/>
                <a:gd name="T42" fmla="*/ 2147483647 w 384"/>
                <a:gd name="T43" fmla="*/ 2147483647 h 326"/>
                <a:gd name="T44" fmla="*/ 2147483647 w 384"/>
                <a:gd name="T45" fmla="*/ 2147483647 h 326"/>
                <a:gd name="T46" fmla="*/ 2147483647 w 384"/>
                <a:gd name="T47" fmla="*/ 2147483647 h 326"/>
                <a:gd name="T48" fmla="*/ 2147483647 w 384"/>
                <a:gd name="T49" fmla="*/ 2147483647 h 326"/>
                <a:gd name="T50" fmla="*/ 2147483647 w 384"/>
                <a:gd name="T51" fmla="*/ 2147483647 h 326"/>
                <a:gd name="T52" fmla="*/ 2147483647 w 384"/>
                <a:gd name="T53" fmla="*/ 2147483647 h 326"/>
                <a:gd name="T54" fmla="*/ 2147483647 w 384"/>
                <a:gd name="T55" fmla="*/ 2147483647 h 326"/>
                <a:gd name="T56" fmla="*/ 2147483647 w 384"/>
                <a:gd name="T57" fmla="*/ 2147483647 h 326"/>
                <a:gd name="T58" fmla="*/ 2147483647 w 384"/>
                <a:gd name="T59" fmla="*/ 2147483647 h 326"/>
                <a:gd name="T60" fmla="*/ 2147483647 w 384"/>
                <a:gd name="T61" fmla="*/ 2147483647 h 326"/>
                <a:gd name="T62" fmla="*/ 2147483647 w 384"/>
                <a:gd name="T63" fmla="*/ 2147483647 h 326"/>
                <a:gd name="T64" fmla="*/ 2147483647 w 384"/>
                <a:gd name="T65" fmla="*/ 2147483647 h 326"/>
                <a:gd name="T66" fmla="*/ 2147483647 w 384"/>
                <a:gd name="T67" fmla="*/ 2147483647 h 326"/>
                <a:gd name="T68" fmla="*/ 2147483647 w 384"/>
                <a:gd name="T69" fmla="*/ 2147483647 h 326"/>
                <a:gd name="T70" fmla="*/ 2147483647 w 384"/>
                <a:gd name="T71" fmla="*/ 2147483647 h 326"/>
                <a:gd name="T72" fmla="*/ 2147483647 w 384"/>
                <a:gd name="T73" fmla="*/ 2147483647 h 326"/>
                <a:gd name="T74" fmla="*/ 2147483647 w 384"/>
                <a:gd name="T75" fmla="*/ 2147483647 h 326"/>
                <a:gd name="T76" fmla="*/ 2147483647 w 384"/>
                <a:gd name="T77" fmla="*/ 2147483647 h 326"/>
                <a:gd name="T78" fmla="*/ 2147483647 w 384"/>
                <a:gd name="T79" fmla="*/ 2147483647 h 326"/>
                <a:gd name="T80" fmla="*/ 2147483647 w 384"/>
                <a:gd name="T81" fmla="*/ 2147483647 h 326"/>
                <a:gd name="T82" fmla="*/ 2147483647 w 384"/>
                <a:gd name="T83" fmla="*/ 2147483647 h 326"/>
                <a:gd name="T84" fmla="*/ 2147483647 w 384"/>
                <a:gd name="T85" fmla="*/ 2147483647 h 326"/>
                <a:gd name="T86" fmla="*/ 2147483647 w 384"/>
                <a:gd name="T87" fmla="*/ 2147483647 h 326"/>
                <a:gd name="T88" fmla="*/ 2147483647 w 384"/>
                <a:gd name="T89" fmla="*/ 2147483647 h 326"/>
                <a:gd name="T90" fmla="*/ 2147483647 w 384"/>
                <a:gd name="T91" fmla="*/ 2147483647 h 326"/>
                <a:gd name="T92" fmla="*/ 2147483647 w 384"/>
                <a:gd name="T93" fmla="*/ 2147483647 h 326"/>
                <a:gd name="T94" fmla="*/ 2147483647 w 384"/>
                <a:gd name="T95" fmla="*/ 0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84" h="326">
                  <a:moveTo>
                    <a:pt x="298" y="0"/>
                  </a:moveTo>
                  <a:lnTo>
                    <a:pt x="291" y="9"/>
                  </a:lnTo>
                  <a:lnTo>
                    <a:pt x="282" y="9"/>
                  </a:lnTo>
                  <a:lnTo>
                    <a:pt x="268" y="22"/>
                  </a:lnTo>
                  <a:lnTo>
                    <a:pt x="264" y="22"/>
                  </a:lnTo>
                  <a:lnTo>
                    <a:pt x="260" y="28"/>
                  </a:lnTo>
                  <a:lnTo>
                    <a:pt x="255" y="30"/>
                  </a:lnTo>
                  <a:lnTo>
                    <a:pt x="248" y="42"/>
                  </a:lnTo>
                  <a:lnTo>
                    <a:pt x="248" y="52"/>
                  </a:lnTo>
                  <a:lnTo>
                    <a:pt x="239" y="56"/>
                  </a:lnTo>
                  <a:lnTo>
                    <a:pt x="224" y="64"/>
                  </a:lnTo>
                  <a:lnTo>
                    <a:pt x="214" y="85"/>
                  </a:lnTo>
                  <a:lnTo>
                    <a:pt x="202" y="85"/>
                  </a:lnTo>
                  <a:lnTo>
                    <a:pt x="188" y="85"/>
                  </a:lnTo>
                  <a:lnTo>
                    <a:pt x="175" y="85"/>
                  </a:lnTo>
                  <a:lnTo>
                    <a:pt x="162" y="77"/>
                  </a:lnTo>
                  <a:lnTo>
                    <a:pt x="147" y="77"/>
                  </a:lnTo>
                  <a:lnTo>
                    <a:pt x="147" y="93"/>
                  </a:lnTo>
                  <a:lnTo>
                    <a:pt x="134" y="107"/>
                  </a:lnTo>
                  <a:lnTo>
                    <a:pt x="125" y="107"/>
                  </a:lnTo>
                  <a:lnTo>
                    <a:pt x="125" y="110"/>
                  </a:lnTo>
                  <a:lnTo>
                    <a:pt x="111" y="110"/>
                  </a:lnTo>
                  <a:lnTo>
                    <a:pt x="98" y="116"/>
                  </a:lnTo>
                  <a:lnTo>
                    <a:pt x="98" y="102"/>
                  </a:lnTo>
                  <a:lnTo>
                    <a:pt x="102" y="93"/>
                  </a:lnTo>
                  <a:lnTo>
                    <a:pt x="98" y="85"/>
                  </a:lnTo>
                  <a:lnTo>
                    <a:pt x="95" y="71"/>
                  </a:lnTo>
                  <a:lnTo>
                    <a:pt x="86" y="64"/>
                  </a:lnTo>
                  <a:lnTo>
                    <a:pt x="80" y="157"/>
                  </a:lnTo>
                  <a:lnTo>
                    <a:pt x="73" y="157"/>
                  </a:lnTo>
                  <a:lnTo>
                    <a:pt x="61" y="166"/>
                  </a:lnTo>
                  <a:lnTo>
                    <a:pt x="59" y="169"/>
                  </a:lnTo>
                  <a:lnTo>
                    <a:pt x="51" y="166"/>
                  </a:lnTo>
                  <a:lnTo>
                    <a:pt x="39" y="166"/>
                  </a:lnTo>
                  <a:lnTo>
                    <a:pt x="31" y="166"/>
                  </a:lnTo>
                  <a:lnTo>
                    <a:pt x="17" y="160"/>
                  </a:lnTo>
                  <a:lnTo>
                    <a:pt x="17" y="145"/>
                  </a:lnTo>
                  <a:lnTo>
                    <a:pt x="15" y="145"/>
                  </a:lnTo>
                  <a:lnTo>
                    <a:pt x="9" y="145"/>
                  </a:lnTo>
                  <a:lnTo>
                    <a:pt x="5" y="157"/>
                  </a:lnTo>
                  <a:lnTo>
                    <a:pt x="0" y="160"/>
                  </a:lnTo>
                  <a:lnTo>
                    <a:pt x="5" y="173"/>
                  </a:lnTo>
                  <a:lnTo>
                    <a:pt x="17" y="205"/>
                  </a:lnTo>
                  <a:lnTo>
                    <a:pt x="37" y="240"/>
                  </a:lnTo>
                  <a:lnTo>
                    <a:pt x="39" y="253"/>
                  </a:lnTo>
                  <a:lnTo>
                    <a:pt x="37" y="268"/>
                  </a:lnTo>
                  <a:lnTo>
                    <a:pt x="28" y="268"/>
                  </a:lnTo>
                  <a:lnTo>
                    <a:pt x="28" y="273"/>
                  </a:lnTo>
                  <a:lnTo>
                    <a:pt x="39" y="295"/>
                  </a:lnTo>
                  <a:lnTo>
                    <a:pt x="37" y="310"/>
                  </a:lnTo>
                  <a:lnTo>
                    <a:pt x="39" y="310"/>
                  </a:lnTo>
                  <a:lnTo>
                    <a:pt x="39" y="304"/>
                  </a:lnTo>
                  <a:lnTo>
                    <a:pt x="51" y="304"/>
                  </a:lnTo>
                  <a:lnTo>
                    <a:pt x="51" y="311"/>
                  </a:lnTo>
                  <a:lnTo>
                    <a:pt x="54" y="311"/>
                  </a:lnTo>
                  <a:lnTo>
                    <a:pt x="61" y="320"/>
                  </a:lnTo>
                  <a:lnTo>
                    <a:pt x="76" y="326"/>
                  </a:lnTo>
                  <a:lnTo>
                    <a:pt x="80" y="317"/>
                  </a:lnTo>
                  <a:lnTo>
                    <a:pt x="86" y="311"/>
                  </a:lnTo>
                  <a:lnTo>
                    <a:pt x="108" y="311"/>
                  </a:lnTo>
                  <a:lnTo>
                    <a:pt x="125" y="310"/>
                  </a:lnTo>
                  <a:lnTo>
                    <a:pt x="125" y="304"/>
                  </a:lnTo>
                  <a:lnTo>
                    <a:pt x="147" y="304"/>
                  </a:lnTo>
                  <a:lnTo>
                    <a:pt x="162" y="304"/>
                  </a:lnTo>
                  <a:lnTo>
                    <a:pt x="188" y="310"/>
                  </a:lnTo>
                  <a:lnTo>
                    <a:pt x="193" y="304"/>
                  </a:lnTo>
                  <a:lnTo>
                    <a:pt x="205" y="304"/>
                  </a:lnTo>
                  <a:lnTo>
                    <a:pt x="211" y="298"/>
                  </a:lnTo>
                  <a:lnTo>
                    <a:pt x="227" y="298"/>
                  </a:lnTo>
                  <a:lnTo>
                    <a:pt x="271" y="268"/>
                  </a:lnTo>
                  <a:lnTo>
                    <a:pt x="295" y="246"/>
                  </a:lnTo>
                  <a:lnTo>
                    <a:pt x="319" y="227"/>
                  </a:lnTo>
                  <a:lnTo>
                    <a:pt x="319" y="216"/>
                  </a:lnTo>
                  <a:lnTo>
                    <a:pt x="334" y="202"/>
                  </a:lnTo>
                  <a:lnTo>
                    <a:pt x="334" y="193"/>
                  </a:lnTo>
                  <a:lnTo>
                    <a:pt x="365" y="166"/>
                  </a:lnTo>
                  <a:lnTo>
                    <a:pt x="377" y="144"/>
                  </a:lnTo>
                  <a:lnTo>
                    <a:pt x="384" y="123"/>
                  </a:lnTo>
                  <a:lnTo>
                    <a:pt x="377" y="123"/>
                  </a:lnTo>
                  <a:lnTo>
                    <a:pt x="365" y="116"/>
                  </a:lnTo>
                  <a:lnTo>
                    <a:pt x="365" y="123"/>
                  </a:lnTo>
                  <a:lnTo>
                    <a:pt x="350" y="123"/>
                  </a:lnTo>
                  <a:lnTo>
                    <a:pt x="334" y="107"/>
                  </a:lnTo>
                  <a:lnTo>
                    <a:pt x="350" y="93"/>
                  </a:lnTo>
                  <a:lnTo>
                    <a:pt x="365" y="93"/>
                  </a:lnTo>
                  <a:lnTo>
                    <a:pt x="365" y="87"/>
                  </a:lnTo>
                  <a:lnTo>
                    <a:pt x="365" y="71"/>
                  </a:lnTo>
                  <a:lnTo>
                    <a:pt x="365" y="52"/>
                  </a:lnTo>
                  <a:lnTo>
                    <a:pt x="357" y="30"/>
                  </a:lnTo>
                  <a:lnTo>
                    <a:pt x="362" y="22"/>
                  </a:lnTo>
                  <a:lnTo>
                    <a:pt x="357" y="19"/>
                  </a:lnTo>
                  <a:lnTo>
                    <a:pt x="354" y="6"/>
                  </a:lnTo>
                  <a:lnTo>
                    <a:pt x="350" y="0"/>
                  </a:lnTo>
                  <a:lnTo>
                    <a:pt x="334" y="6"/>
                  </a:lnTo>
                  <a:lnTo>
                    <a:pt x="322" y="0"/>
                  </a:lnTo>
                  <a:lnTo>
                    <a:pt x="307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7" name="Freeform 196"/>
            <p:cNvSpPr>
              <a:spLocks noChangeAspect="1"/>
            </p:cNvSpPr>
            <p:nvPr/>
          </p:nvSpPr>
          <p:spPr bwMode="auto">
            <a:xfrm>
              <a:off x="5488756" y="5594052"/>
              <a:ext cx="49212" cy="49212"/>
            </a:xfrm>
            <a:custGeom>
              <a:avLst/>
              <a:gdLst>
                <a:gd name="T0" fmla="*/ 2147483647 w 52"/>
                <a:gd name="T1" fmla="*/ 2147483647 h 55"/>
                <a:gd name="T2" fmla="*/ 2147483647 w 52"/>
                <a:gd name="T3" fmla="*/ 2147483647 h 55"/>
                <a:gd name="T4" fmla="*/ 2147483647 w 52"/>
                <a:gd name="T5" fmla="*/ 2147483647 h 55"/>
                <a:gd name="T6" fmla="*/ 2147483647 w 52"/>
                <a:gd name="T7" fmla="*/ 2147483647 h 55"/>
                <a:gd name="T8" fmla="*/ 2147483647 w 52"/>
                <a:gd name="T9" fmla="*/ 2147483647 h 55"/>
                <a:gd name="T10" fmla="*/ 0 w 52"/>
                <a:gd name="T11" fmla="*/ 2147483647 h 55"/>
                <a:gd name="T12" fmla="*/ 2147483647 w 52"/>
                <a:gd name="T13" fmla="*/ 2147483647 h 55"/>
                <a:gd name="T14" fmla="*/ 2147483647 w 52"/>
                <a:gd name="T15" fmla="*/ 2147483647 h 55"/>
                <a:gd name="T16" fmla="*/ 2147483647 w 52"/>
                <a:gd name="T17" fmla="*/ 0 h 55"/>
                <a:gd name="T18" fmla="*/ 2147483647 w 52"/>
                <a:gd name="T19" fmla="*/ 2147483647 h 55"/>
                <a:gd name="T20" fmla="*/ 2147483647 w 52"/>
                <a:gd name="T21" fmla="*/ 2147483647 h 55"/>
                <a:gd name="T22" fmla="*/ 2147483647 w 52"/>
                <a:gd name="T23" fmla="*/ 2147483647 h 55"/>
                <a:gd name="T24" fmla="*/ 2147483647 w 52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55">
                  <a:moveTo>
                    <a:pt x="49" y="36"/>
                  </a:moveTo>
                  <a:lnTo>
                    <a:pt x="25" y="42"/>
                  </a:lnTo>
                  <a:lnTo>
                    <a:pt x="22" y="55"/>
                  </a:lnTo>
                  <a:lnTo>
                    <a:pt x="9" y="49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14" y="9"/>
                  </a:lnTo>
                  <a:lnTo>
                    <a:pt x="36" y="0"/>
                  </a:lnTo>
                  <a:lnTo>
                    <a:pt x="45" y="6"/>
                  </a:lnTo>
                  <a:lnTo>
                    <a:pt x="52" y="19"/>
                  </a:lnTo>
                  <a:lnTo>
                    <a:pt x="49" y="28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8" name="Freeform 197"/>
            <p:cNvSpPr>
              <a:spLocks noChangeAspect="1"/>
            </p:cNvSpPr>
            <p:nvPr/>
          </p:nvSpPr>
          <p:spPr bwMode="auto">
            <a:xfrm>
              <a:off x="5393506" y="4446289"/>
              <a:ext cx="360362" cy="419100"/>
            </a:xfrm>
            <a:custGeom>
              <a:avLst/>
              <a:gdLst>
                <a:gd name="T0" fmla="*/ 2147483647 w 387"/>
                <a:gd name="T1" fmla="*/ 2147483647 h 449"/>
                <a:gd name="T2" fmla="*/ 2147483647 w 387"/>
                <a:gd name="T3" fmla="*/ 2147483647 h 449"/>
                <a:gd name="T4" fmla="*/ 2147483647 w 387"/>
                <a:gd name="T5" fmla="*/ 2147483647 h 449"/>
                <a:gd name="T6" fmla="*/ 2147483647 w 387"/>
                <a:gd name="T7" fmla="*/ 2147483647 h 449"/>
                <a:gd name="T8" fmla="*/ 2147483647 w 387"/>
                <a:gd name="T9" fmla="*/ 2147483647 h 449"/>
                <a:gd name="T10" fmla="*/ 2147483647 w 387"/>
                <a:gd name="T11" fmla="*/ 2147483647 h 449"/>
                <a:gd name="T12" fmla="*/ 2147483647 w 387"/>
                <a:gd name="T13" fmla="*/ 2147483647 h 449"/>
                <a:gd name="T14" fmla="*/ 2147483647 w 387"/>
                <a:gd name="T15" fmla="*/ 2147483647 h 449"/>
                <a:gd name="T16" fmla="*/ 2147483647 w 387"/>
                <a:gd name="T17" fmla="*/ 2147483647 h 449"/>
                <a:gd name="T18" fmla="*/ 2147483647 w 387"/>
                <a:gd name="T19" fmla="*/ 2147483647 h 449"/>
                <a:gd name="T20" fmla="*/ 2147483647 w 387"/>
                <a:gd name="T21" fmla="*/ 2147483647 h 449"/>
                <a:gd name="T22" fmla="*/ 2147483647 w 387"/>
                <a:gd name="T23" fmla="*/ 2147483647 h 449"/>
                <a:gd name="T24" fmla="*/ 2147483647 w 387"/>
                <a:gd name="T25" fmla="*/ 2147483647 h 449"/>
                <a:gd name="T26" fmla="*/ 2147483647 w 387"/>
                <a:gd name="T27" fmla="*/ 2147483647 h 449"/>
                <a:gd name="T28" fmla="*/ 2147483647 w 387"/>
                <a:gd name="T29" fmla="*/ 2147483647 h 449"/>
                <a:gd name="T30" fmla="*/ 2147483647 w 387"/>
                <a:gd name="T31" fmla="*/ 2147483647 h 449"/>
                <a:gd name="T32" fmla="*/ 2147483647 w 387"/>
                <a:gd name="T33" fmla="*/ 2147483647 h 449"/>
                <a:gd name="T34" fmla="*/ 2147483647 w 387"/>
                <a:gd name="T35" fmla="*/ 2147483647 h 449"/>
                <a:gd name="T36" fmla="*/ 2147483647 w 387"/>
                <a:gd name="T37" fmla="*/ 2147483647 h 449"/>
                <a:gd name="T38" fmla="*/ 2147483647 w 387"/>
                <a:gd name="T39" fmla="*/ 2147483647 h 449"/>
                <a:gd name="T40" fmla="*/ 2147483647 w 387"/>
                <a:gd name="T41" fmla="*/ 2147483647 h 449"/>
                <a:gd name="T42" fmla="*/ 2147483647 w 387"/>
                <a:gd name="T43" fmla="*/ 2147483647 h 449"/>
                <a:gd name="T44" fmla="*/ 2147483647 w 387"/>
                <a:gd name="T45" fmla="*/ 2147483647 h 449"/>
                <a:gd name="T46" fmla="*/ 2147483647 w 387"/>
                <a:gd name="T47" fmla="*/ 2147483647 h 449"/>
                <a:gd name="T48" fmla="*/ 2147483647 w 387"/>
                <a:gd name="T49" fmla="*/ 2147483647 h 449"/>
                <a:gd name="T50" fmla="*/ 2147483647 w 387"/>
                <a:gd name="T51" fmla="*/ 2147483647 h 449"/>
                <a:gd name="T52" fmla="*/ 2147483647 w 387"/>
                <a:gd name="T53" fmla="*/ 2147483647 h 449"/>
                <a:gd name="T54" fmla="*/ 2147483647 w 387"/>
                <a:gd name="T55" fmla="*/ 2147483647 h 449"/>
                <a:gd name="T56" fmla="*/ 2147483647 w 387"/>
                <a:gd name="T57" fmla="*/ 2147483647 h 449"/>
                <a:gd name="T58" fmla="*/ 2147483647 w 387"/>
                <a:gd name="T59" fmla="*/ 2147483647 h 449"/>
                <a:gd name="T60" fmla="*/ 2147483647 w 387"/>
                <a:gd name="T61" fmla="*/ 2147483647 h 449"/>
                <a:gd name="T62" fmla="*/ 2147483647 w 387"/>
                <a:gd name="T63" fmla="*/ 2147483647 h 449"/>
                <a:gd name="T64" fmla="*/ 2147483647 w 387"/>
                <a:gd name="T65" fmla="*/ 2147483647 h 449"/>
                <a:gd name="T66" fmla="*/ 2147483647 w 387"/>
                <a:gd name="T67" fmla="*/ 2147483647 h 449"/>
                <a:gd name="T68" fmla="*/ 2147483647 w 387"/>
                <a:gd name="T69" fmla="*/ 2147483647 h 449"/>
                <a:gd name="T70" fmla="*/ 2147483647 w 387"/>
                <a:gd name="T71" fmla="*/ 2147483647 h 449"/>
                <a:gd name="T72" fmla="*/ 2147483647 w 387"/>
                <a:gd name="T73" fmla="*/ 2147483647 h 449"/>
                <a:gd name="T74" fmla="*/ 2147483647 w 387"/>
                <a:gd name="T75" fmla="*/ 2147483647 h 449"/>
                <a:gd name="T76" fmla="*/ 2147483647 w 387"/>
                <a:gd name="T77" fmla="*/ 2147483647 h 449"/>
                <a:gd name="T78" fmla="*/ 2147483647 w 387"/>
                <a:gd name="T79" fmla="*/ 2147483647 h 449"/>
                <a:gd name="T80" fmla="*/ 2147483647 w 387"/>
                <a:gd name="T81" fmla="*/ 2147483647 h 449"/>
                <a:gd name="T82" fmla="*/ 2147483647 w 387"/>
                <a:gd name="T83" fmla="*/ 2147483647 h 449"/>
                <a:gd name="T84" fmla="*/ 2147483647 w 387"/>
                <a:gd name="T85" fmla="*/ 2147483647 h 449"/>
                <a:gd name="T86" fmla="*/ 0 w 387"/>
                <a:gd name="T87" fmla="*/ 2147483647 h 449"/>
                <a:gd name="T88" fmla="*/ 2147483647 w 387"/>
                <a:gd name="T89" fmla="*/ 2147483647 h 449"/>
                <a:gd name="T90" fmla="*/ 2147483647 w 387"/>
                <a:gd name="T91" fmla="*/ 2147483647 h 449"/>
                <a:gd name="T92" fmla="*/ 2147483647 w 387"/>
                <a:gd name="T93" fmla="*/ 2147483647 h 449"/>
                <a:gd name="T94" fmla="*/ 2147483647 w 387"/>
                <a:gd name="T95" fmla="*/ 2147483647 h 449"/>
                <a:gd name="T96" fmla="*/ 2147483647 w 387"/>
                <a:gd name="T97" fmla="*/ 2147483647 h 449"/>
                <a:gd name="T98" fmla="*/ 2147483647 w 387"/>
                <a:gd name="T99" fmla="*/ 2147483647 h 449"/>
                <a:gd name="T100" fmla="*/ 2147483647 w 387"/>
                <a:gd name="T101" fmla="*/ 0 h 4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7" h="449">
                  <a:moveTo>
                    <a:pt x="67" y="0"/>
                  </a:moveTo>
                  <a:lnTo>
                    <a:pt x="336" y="1"/>
                  </a:lnTo>
                  <a:lnTo>
                    <a:pt x="342" y="15"/>
                  </a:lnTo>
                  <a:lnTo>
                    <a:pt x="351" y="24"/>
                  </a:lnTo>
                  <a:lnTo>
                    <a:pt x="348" y="24"/>
                  </a:lnTo>
                  <a:lnTo>
                    <a:pt x="360" y="79"/>
                  </a:lnTo>
                  <a:lnTo>
                    <a:pt x="370" y="87"/>
                  </a:lnTo>
                  <a:lnTo>
                    <a:pt x="384" y="96"/>
                  </a:lnTo>
                  <a:lnTo>
                    <a:pt x="387" y="101"/>
                  </a:lnTo>
                  <a:lnTo>
                    <a:pt x="384" y="116"/>
                  </a:lnTo>
                  <a:lnTo>
                    <a:pt x="372" y="110"/>
                  </a:lnTo>
                  <a:lnTo>
                    <a:pt x="364" y="117"/>
                  </a:lnTo>
                  <a:lnTo>
                    <a:pt x="364" y="123"/>
                  </a:lnTo>
                  <a:lnTo>
                    <a:pt x="356" y="123"/>
                  </a:lnTo>
                  <a:lnTo>
                    <a:pt x="351" y="138"/>
                  </a:lnTo>
                  <a:lnTo>
                    <a:pt x="351" y="151"/>
                  </a:lnTo>
                  <a:lnTo>
                    <a:pt x="342" y="182"/>
                  </a:lnTo>
                  <a:lnTo>
                    <a:pt x="336" y="212"/>
                  </a:lnTo>
                  <a:lnTo>
                    <a:pt x="335" y="225"/>
                  </a:lnTo>
                  <a:lnTo>
                    <a:pt x="326" y="231"/>
                  </a:lnTo>
                  <a:lnTo>
                    <a:pt x="316" y="249"/>
                  </a:lnTo>
                  <a:lnTo>
                    <a:pt x="313" y="270"/>
                  </a:lnTo>
                  <a:lnTo>
                    <a:pt x="307" y="276"/>
                  </a:lnTo>
                  <a:lnTo>
                    <a:pt x="298" y="276"/>
                  </a:lnTo>
                  <a:lnTo>
                    <a:pt x="293" y="285"/>
                  </a:lnTo>
                  <a:lnTo>
                    <a:pt x="293" y="292"/>
                  </a:lnTo>
                  <a:lnTo>
                    <a:pt x="290" y="304"/>
                  </a:lnTo>
                  <a:lnTo>
                    <a:pt x="290" y="328"/>
                  </a:lnTo>
                  <a:lnTo>
                    <a:pt x="279" y="333"/>
                  </a:lnTo>
                  <a:lnTo>
                    <a:pt x="262" y="333"/>
                  </a:lnTo>
                  <a:lnTo>
                    <a:pt x="262" y="347"/>
                  </a:lnTo>
                  <a:lnTo>
                    <a:pt x="279" y="356"/>
                  </a:lnTo>
                  <a:lnTo>
                    <a:pt x="293" y="371"/>
                  </a:lnTo>
                  <a:lnTo>
                    <a:pt x="313" y="382"/>
                  </a:lnTo>
                  <a:lnTo>
                    <a:pt x="316" y="394"/>
                  </a:lnTo>
                  <a:lnTo>
                    <a:pt x="320" y="405"/>
                  </a:lnTo>
                  <a:lnTo>
                    <a:pt x="329" y="405"/>
                  </a:lnTo>
                  <a:lnTo>
                    <a:pt x="329" y="422"/>
                  </a:lnTo>
                  <a:lnTo>
                    <a:pt x="326" y="422"/>
                  </a:lnTo>
                  <a:lnTo>
                    <a:pt x="320" y="414"/>
                  </a:lnTo>
                  <a:lnTo>
                    <a:pt x="307" y="422"/>
                  </a:lnTo>
                  <a:lnTo>
                    <a:pt x="293" y="427"/>
                  </a:lnTo>
                  <a:lnTo>
                    <a:pt x="290" y="436"/>
                  </a:lnTo>
                  <a:lnTo>
                    <a:pt x="276" y="445"/>
                  </a:lnTo>
                  <a:lnTo>
                    <a:pt x="258" y="445"/>
                  </a:lnTo>
                  <a:lnTo>
                    <a:pt x="243" y="445"/>
                  </a:lnTo>
                  <a:lnTo>
                    <a:pt x="240" y="449"/>
                  </a:lnTo>
                  <a:lnTo>
                    <a:pt x="231" y="445"/>
                  </a:lnTo>
                  <a:lnTo>
                    <a:pt x="212" y="440"/>
                  </a:lnTo>
                  <a:lnTo>
                    <a:pt x="210" y="445"/>
                  </a:lnTo>
                  <a:lnTo>
                    <a:pt x="191" y="430"/>
                  </a:lnTo>
                  <a:lnTo>
                    <a:pt x="182" y="422"/>
                  </a:lnTo>
                  <a:lnTo>
                    <a:pt x="176" y="422"/>
                  </a:lnTo>
                  <a:lnTo>
                    <a:pt x="176" y="427"/>
                  </a:lnTo>
                  <a:lnTo>
                    <a:pt x="163" y="427"/>
                  </a:lnTo>
                  <a:lnTo>
                    <a:pt x="163" y="422"/>
                  </a:lnTo>
                  <a:lnTo>
                    <a:pt x="160" y="427"/>
                  </a:lnTo>
                  <a:lnTo>
                    <a:pt x="156" y="430"/>
                  </a:lnTo>
                  <a:lnTo>
                    <a:pt x="147" y="427"/>
                  </a:lnTo>
                  <a:lnTo>
                    <a:pt x="138" y="422"/>
                  </a:lnTo>
                  <a:lnTo>
                    <a:pt x="138" y="414"/>
                  </a:lnTo>
                  <a:lnTo>
                    <a:pt x="127" y="409"/>
                  </a:lnTo>
                  <a:lnTo>
                    <a:pt x="124" y="394"/>
                  </a:lnTo>
                  <a:lnTo>
                    <a:pt x="110" y="385"/>
                  </a:lnTo>
                  <a:lnTo>
                    <a:pt x="105" y="372"/>
                  </a:lnTo>
                  <a:lnTo>
                    <a:pt x="102" y="371"/>
                  </a:lnTo>
                  <a:lnTo>
                    <a:pt x="96" y="371"/>
                  </a:lnTo>
                  <a:lnTo>
                    <a:pt x="93" y="362"/>
                  </a:lnTo>
                  <a:lnTo>
                    <a:pt x="80" y="362"/>
                  </a:lnTo>
                  <a:lnTo>
                    <a:pt x="74" y="342"/>
                  </a:lnTo>
                  <a:lnTo>
                    <a:pt x="67" y="333"/>
                  </a:lnTo>
                  <a:lnTo>
                    <a:pt x="52" y="333"/>
                  </a:lnTo>
                  <a:lnTo>
                    <a:pt x="52" y="325"/>
                  </a:lnTo>
                  <a:lnTo>
                    <a:pt x="38" y="325"/>
                  </a:lnTo>
                  <a:lnTo>
                    <a:pt x="36" y="320"/>
                  </a:lnTo>
                  <a:lnTo>
                    <a:pt x="36" y="314"/>
                  </a:lnTo>
                  <a:lnTo>
                    <a:pt x="31" y="311"/>
                  </a:lnTo>
                  <a:lnTo>
                    <a:pt x="38" y="305"/>
                  </a:lnTo>
                  <a:lnTo>
                    <a:pt x="36" y="292"/>
                  </a:lnTo>
                  <a:lnTo>
                    <a:pt x="22" y="276"/>
                  </a:lnTo>
                  <a:lnTo>
                    <a:pt x="16" y="270"/>
                  </a:lnTo>
                  <a:lnTo>
                    <a:pt x="22" y="262"/>
                  </a:lnTo>
                  <a:lnTo>
                    <a:pt x="10" y="256"/>
                  </a:lnTo>
                  <a:lnTo>
                    <a:pt x="10" y="245"/>
                  </a:lnTo>
                  <a:lnTo>
                    <a:pt x="9" y="234"/>
                  </a:lnTo>
                  <a:lnTo>
                    <a:pt x="9" y="231"/>
                  </a:lnTo>
                  <a:lnTo>
                    <a:pt x="3" y="225"/>
                  </a:lnTo>
                  <a:lnTo>
                    <a:pt x="0" y="231"/>
                  </a:lnTo>
                  <a:lnTo>
                    <a:pt x="0" y="219"/>
                  </a:lnTo>
                  <a:lnTo>
                    <a:pt x="9" y="212"/>
                  </a:lnTo>
                  <a:lnTo>
                    <a:pt x="3" y="199"/>
                  </a:lnTo>
                  <a:lnTo>
                    <a:pt x="10" y="191"/>
                  </a:lnTo>
                  <a:lnTo>
                    <a:pt x="9" y="182"/>
                  </a:lnTo>
                  <a:lnTo>
                    <a:pt x="10" y="176"/>
                  </a:lnTo>
                  <a:lnTo>
                    <a:pt x="22" y="162"/>
                  </a:lnTo>
                  <a:lnTo>
                    <a:pt x="16" y="160"/>
                  </a:lnTo>
                  <a:lnTo>
                    <a:pt x="25" y="154"/>
                  </a:lnTo>
                  <a:lnTo>
                    <a:pt x="44" y="151"/>
                  </a:lnTo>
                  <a:lnTo>
                    <a:pt x="44" y="59"/>
                  </a:lnTo>
                  <a:lnTo>
                    <a:pt x="44" y="52"/>
                  </a:lnTo>
                  <a:lnTo>
                    <a:pt x="67" y="5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459" name="Freeform 198"/>
            <p:cNvSpPr>
              <a:spLocks noChangeAspect="1"/>
            </p:cNvSpPr>
            <p:nvPr/>
          </p:nvSpPr>
          <p:spPr bwMode="auto">
            <a:xfrm>
              <a:off x="5569718" y="5524202"/>
              <a:ext cx="34925" cy="30163"/>
            </a:xfrm>
            <a:custGeom>
              <a:avLst/>
              <a:gdLst>
                <a:gd name="T0" fmla="*/ 2147483647 w 37"/>
                <a:gd name="T1" fmla="*/ 0 h 32"/>
                <a:gd name="T2" fmla="*/ 2147483647 w 37"/>
                <a:gd name="T3" fmla="*/ 2147483647 h 32"/>
                <a:gd name="T4" fmla="*/ 2147483647 w 37"/>
                <a:gd name="T5" fmla="*/ 2147483647 h 32"/>
                <a:gd name="T6" fmla="*/ 2147483647 w 37"/>
                <a:gd name="T7" fmla="*/ 2147483647 h 32"/>
                <a:gd name="T8" fmla="*/ 2147483647 w 37"/>
                <a:gd name="T9" fmla="*/ 2147483647 h 32"/>
                <a:gd name="T10" fmla="*/ 0 w 37"/>
                <a:gd name="T11" fmla="*/ 2147483647 h 32"/>
                <a:gd name="T12" fmla="*/ 2147483647 w 37"/>
                <a:gd name="T13" fmla="*/ 0 h 32"/>
                <a:gd name="T14" fmla="*/ 2147483647 w 37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32">
                  <a:moveTo>
                    <a:pt x="31" y="0"/>
                  </a:moveTo>
                  <a:lnTo>
                    <a:pt x="37" y="9"/>
                  </a:lnTo>
                  <a:lnTo>
                    <a:pt x="31" y="24"/>
                  </a:lnTo>
                  <a:lnTo>
                    <a:pt x="31" y="32"/>
                  </a:lnTo>
                  <a:lnTo>
                    <a:pt x="13" y="32"/>
                  </a:lnTo>
                  <a:lnTo>
                    <a:pt x="0" y="15"/>
                  </a:lnTo>
                  <a:lnTo>
                    <a:pt x="1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" name="Freeform 201"/>
            <p:cNvSpPr>
              <a:spLocks noChangeAspect="1"/>
            </p:cNvSpPr>
            <p:nvPr/>
          </p:nvSpPr>
          <p:spPr bwMode="auto">
            <a:xfrm>
              <a:off x="5207768" y="4414539"/>
              <a:ext cx="228600" cy="363538"/>
            </a:xfrm>
            <a:custGeom>
              <a:avLst/>
              <a:gdLst>
                <a:gd name="T0" fmla="*/ 2147483647 w 246"/>
                <a:gd name="T1" fmla="*/ 0 h 390"/>
                <a:gd name="T2" fmla="*/ 2147483647 w 246"/>
                <a:gd name="T3" fmla="*/ 2147483647 h 390"/>
                <a:gd name="T4" fmla="*/ 2147483647 w 246"/>
                <a:gd name="T5" fmla="*/ 2147483647 h 390"/>
                <a:gd name="T6" fmla="*/ 2147483647 w 246"/>
                <a:gd name="T7" fmla="*/ 2147483647 h 390"/>
                <a:gd name="T8" fmla="*/ 2147483647 w 246"/>
                <a:gd name="T9" fmla="*/ 2147483647 h 390"/>
                <a:gd name="T10" fmla="*/ 2147483647 w 246"/>
                <a:gd name="T11" fmla="*/ 2147483647 h 390"/>
                <a:gd name="T12" fmla="*/ 2147483647 w 246"/>
                <a:gd name="T13" fmla="*/ 2147483647 h 390"/>
                <a:gd name="T14" fmla="*/ 2147483647 w 246"/>
                <a:gd name="T15" fmla="*/ 2147483647 h 390"/>
                <a:gd name="T16" fmla="*/ 2147483647 w 246"/>
                <a:gd name="T17" fmla="*/ 2147483647 h 390"/>
                <a:gd name="T18" fmla="*/ 2147483647 w 246"/>
                <a:gd name="T19" fmla="*/ 2147483647 h 390"/>
                <a:gd name="T20" fmla="*/ 2147483647 w 246"/>
                <a:gd name="T21" fmla="*/ 2147483647 h 390"/>
                <a:gd name="T22" fmla="*/ 2147483647 w 246"/>
                <a:gd name="T23" fmla="*/ 2147483647 h 390"/>
                <a:gd name="T24" fmla="*/ 2147483647 w 246"/>
                <a:gd name="T25" fmla="*/ 2147483647 h 390"/>
                <a:gd name="T26" fmla="*/ 2147483647 w 246"/>
                <a:gd name="T27" fmla="*/ 2147483647 h 390"/>
                <a:gd name="T28" fmla="*/ 2147483647 w 246"/>
                <a:gd name="T29" fmla="*/ 2147483647 h 390"/>
                <a:gd name="T30" fmla="*/ 2147483647 w 246"/>
                <a:gd name="T31" fmla="*/ 2147483647 h 390"/>
                <a:gd name="T32" fmla="*/ 2147483647 w 246"/>
                <a:gd name="T33" fmla="*/ 2147483647 h 390"/>
                <a:gd name="T34" fmla="*/ 2147483647 w 246"/>
                <a:gd name="T35" fmla="*/ 2147483647 h 390"/>
                <a:gd name="T36" fmla="*/ 2147483647 w 246"/>
                <a:gd name="T37" fmla="*/ 2147483647 h 390"/>
                <a:gd name="T38" fmla="*/ 2147483647 w 246"/>
                <a:gd name="T39" fmla="*/ 2147483647 h 390"/>
                <a:gd name="T40" fmla="*/ 2147483647 w 246"/>
                <a:gd name="T41" fmla="*/ 2147483647 h 390"/>
                <a:gd name="T42" fmla="*/ 2147483647 w 246"/>
                <a:gd name="T43" fmla="*/ 2147483647 h 390"/>
                <a:gd name="T44" fmla="*/ 2147483647 w 246"/>
                <a:gd name="T45" fmla="*/ 2147483647 h 390"/>
                <a:gd name="T46" fmla="*/ 2147483647 w 246"/>
                <a:gd name="T47" fmla="*/ 2147483647 h 390"/>
                <a:gd name="T48" fmla="*/ 2147483647 w 246"/>
                <a:gd name="T49" fmla="*/ 2147483647 h 390"/>
                <a:gd name="T50" fmla="*/ 2147483647 w 246"/>
                <a:gd name="T51" fmla="*/ 2147483647 h 390"/>
                <a:gd name="T52" fmla="*/ 2147483647 w 246"/>
                <a:gd name="T53" fmla="*/ 2147483647 h 390"/>
                <a:gd name="T54" fmla="*/ 2147483647 w 246"/>
                <a:gd name="T55" fmla="*/ 2147483647 h 390"/>
                <a:gd name="T56" fmla="*/ 2147483647 w 246"/>
                <a:gd name="T57" fmla="*/ 2147483647 h 390"/>
                <a:gd name="T58" fmla="*/ 0 w 246"/>
                <a:gd name="T59" fmla="*/ 2147483647 h 390"/>
                <a:gd name="T60" fmla="*/ 2147483647 w 246"/>
                <a:gd name="T61" fmla="*/ 2147483647 h 390"/>
                <a:gd name="T62" fmla="*/ 2147483647 w 246"/>
                <a:gd name="T63" fmla="*/ 2147483647 h 390"/>
                <a:gd name="T64" fmla="*/ 2147483647 w 246"/>
                <a:gd name="T65" fmla="*/ 2147483647 h 390"/>
                <a:gd name="T66" fmla="*/ 2147483647 w 246"/>
                <a:gd name="T67" fmla="*/ 2147483647 h 390"/>
                <a:gd name="T68" fmla="*/ 2147483647 w 246"/>
                <a:gd name="T69" fmla="*/ 2147483647 h 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6" h="390">
                  <a:moveTo>
                    <a:pt x="32" y="10"/>
                  </a:moveTo>
                  <a:lnTo>
                    <a:pt x="58" y="0"/>
                  </a:lnTo>
                  <a:lnTo>
                    <a:pt x="246" y="93"/>
                  </a:lnTo>
                  <a:lnTo>
                    <a:pt x="246" y="185"/>
                  </a:lnTo>
                  <a:lnTo>
                    <a:pt x="227" y="188"/>
                  </a:lnTo>
                  <a:lnTo>
                    <a:pt x="220" y="193"/>
                  </a:lnTo>
                  <a:lnTo>
                    <a:pt x="224" y="196"/>
                  </a:lnTo>
                  <a:lnTo>
                    <a:pt x="212" y="210"/>
                  </a:lnTo>
                  <a:lnTo>
                    <a:pt x="211" y="215"/>
                  </a:lnTo>
                  <a:lnTo>
                    <a:pt x="212" y="222"/>
                  </a:lnTo>
                  <a:lnTo>
                    <a:pt x="205" y="231"/>
                  </a:lnTo>
                  <a:lnTo>
                    <a:pt x="211" y="246"/>
                  </a:lnTo>
                  <a:lnTo>
                    <a:pt x="203" y="253"/>
                  </a:lnTo>
                  <a:lnTo>
                    <a:pt x="203" y="265"/>
                  </a:lnTo>
                  <a:lnTo>
                    <a:pt x="205" y="258"/>
                  </a:lnTo>
                  <a:lnTo>
                    <a:pt x="211" y="265"/>
                  </a:lnTo>
                  <a:lnTo>
                    <a:pt x="211" y="268"/>
                  </a:lnTo>
                  <a:lnTo>
                    <a:pt x="212" y="279"/>
                  </a:lnTo>
                  <a:lnTo>
                    <a:pt x="212" y="289"/>
                  </a:lnTo>
                  <a:lnTo>
                    <a:pt x="224" y="296"/>
                  </a:lnTo>
                  <a:lnTo>
                    <a:pt x="220" y="304"/>
                  </a:lnTo>
                  <a:lnTo>
                    <a:pt x="211" y="304"/>
                  </a:lnTo>
                  <a:lnTo>
                    <a:pt x="196" y="310"/>
                  </a:lnTo>
                  <a:lnTo>
                    <a:pt x="192" y="323"/>
                  </a:lnTo>
                  <a:lnTo>
                    <a:pt x="184" y="326"/>
                  </a:lnTo>
                  <a:lnTo>
                    <a:pt x="175" y="336"/>
                  </a:lnTo>
                  <a:lnTo>
                    <a:pt x="169" y="339"/>
                  </a:lnTo>
                  <a:lnTo>
                    <a:pt x="160" y="344"/>
                  </a:lnTo>
                  <a:lnTo>
                    <a:pt x="138" y="348"/>
                  </a:lnTo>
                  <a:lnTo>
                    <a:pt x="131" y="353"/>
                  </a:lnTo>
                  <a:lnTo>
                    <a:pt x="134" y="359"/>
                  </a:lnTo>
                  <a:lnTo>
                    <a:pt x="131" y="367"/>
                  </a:lnTo>
                  <a:lnTo>
                    <a:pt x="117" y="370"/>
                  </a:lnTo>
                  <a:lnTo>
                    <a:pt x="112" y="370"/>
                  </a:lnTo>
                  <a:lnTo>
                    <a:pt x="103" y="375"/>
                  </a:lnTo>
                  <a:lnTo>
                    <a:pt x="97" y="370"/>
                  </a:lnTo>
                  <a:lnTo>
                    <a:pt x="86" y="375"/>
                  </a:lnTo>
                  <a:lnTo>
                    <a:pt x="75" y="381"/>
                  </a:lnTo>
                  <a:lnTo>
                    <a:pt x="73" y="375"/>
                  </a:lnTo>
                  <a:lnTo>
                    <a:pt x="58" y="384"/>
                  </a:lnTo>
                  <a:lnTo>
                    <a:pt x="51" y="390"/>
                  </a:lnTo>
                  <a:lnTo>
                    <a:pt x="51" y="381"/>
                  </a:lnTo>
                  <a:lnTo>
                    <a:pt x="45" y="375"/>
                  </a:lnTo>
                  <a:lnTo>
                    <a:pt x="39" y="359"/>
                  </a:lnTo>
                  <a:lnTo>
                    <a:pt x="32" y="353"/>
                  </a:lnTo>
                  <a:lnTo>
                    <a:pt x="15" y="336"/>
                  </a:lnTo>
                  <a:lnTo>
                    <a:pt x="17" y="326"/>
                  </a:lnTo>
                  <a:lnTo>
                    <a:pt x="29" y="326"/>
                  </a:lnTo>
                  <a:lnTo>
                    <a:pt x="51" y="326"/>
                  </a:lnTo>
                  <a:lnTo>
                    <a:pt x="39" y="317"/>
                  </a:lnTo>
                  <a:lnTo>
                    <a:pt x="36" y="304"/>
                  </a:lnTo>
                  <a:lnTo>
                    <a:pt x="36" y="289"/>
                  </a:lnTo>
                  <a:lnTo>
                    <a:pt x="36" y="279"/>
                  </a:lnTo>
                  <a:lnTo>
                    <a:pt x="32" y="265"/>
                  </a:lnTo>
                  <a:lnTo>
                    <a:pt x="24" y="258"/>
                  </a:lnTo>
                  <a:lnTo>
                    <a:pt x="24" y="250"/>
                  </a:lnTo>
                  <a:lnTo>
                    <a:pt x="15" y="250"/>
                  </a:lnTo>
                  <a:lnTo>
                    <a:pt x="9" y="246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3" y="210"/>
                  </a:lnTo>
                  <a:lnTo>
                    <a:pt x="9" y="201"/>
                  </a:lnTo>
                  <a:lnTo>
                    <a:pt x="45" y="156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45" y="62"/>
                  </a:lnTo>
                  <a:lnTo>
                    <a:pt x="45" y="55"/>
                  </a:lnTo>
                  <a:lnTo>
                    <a:pt x="36" y="47"/>
                  </a:lnTo>
                  <a:lnTo>
                    <a:pt x="36" y="27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461" name="Freeform 202"/>
            <p:cNvSpPr>
              <a:spLocks noChangeAspect="1"/>
            </p:cNvSpPr>
            <p:nvPr/>
          </p:nvSpPr>
          <p:spPr bwMode="auto">
            <a:xfrm>
              <a:off x="5071243" y="4076402"/>
              <a:ext cx="88900" cy="174625"/>
            </a:xfrm>
            <a:custGeom>
              <a:avLst/>
              <a:gdLst>
                <a:gd name="T0" fmla="*/ 2147483647 w 96"/>
                <a:gd name="T1" fmla="*/ 2147483647 h 189"/>
                <a:gd name="T2" fmla="*/ 2147483647 w 96"/>
                <a:gd name="T3" fmla="*/ 2147483647 h 189"/>
                <a:gd name="T4" fmla="*/ 2147483647 w 96"/>
                <a:gd name="T5" fmla="*/ 0 h 189"/>
                <a:gd name="T6" fmla="*/ 2147483647 w 96"/>
                <a:gd name="T7" fmla="*/ 2147483647 h 189"/>
                <a:gd name="T8" fmla="*/ 2147483647 w 96"/>
                <a:gd name="T9" fmla="*/ 2147483647 h 189"/>
                <a:gd name="T10" fmla="*/ 2147483647 w 96"/>
                <a:gd name="T11" fmla="*/ 2147483647 h 189"/>
                <a:gd name="T12" fmla="*/ 2147483647 w 96"/>
                <a:gd name="T13" fmla="*/ 2147483647 h 189"/>
                <a:gd name="T14" fmla="*/ 2147483647 w 96"/>
                <a:gd name="T15" fmla="*/ 2147483647 h 189"/>
                <a:gd name="T16" fmla="*/ 2147483647 w 96"/>
                <a:gd name="T17" fmla="*/ 2147483647 h 189"/>
                <a:gd name="T18" fmla="*/ 2147483647 w 96"/>
                <a:gd name="T19" fmla="*/ 2147483647 h 189"/>
                <a:gd name="T20" fmla="*/ 2147483647 w 96"/>
                <a:gd name="T21" fmla="*/ 2147483647 h 189"/>
                <a:gd name="T22" fmla="*/ 2147483647 w 96"/>
                <a:gd name="T23" fmla="*/ 2147483647 h 189"/>
                <a:gd name="T24" fmla="*/ 2147483647 w 96"/>
                <a:gd name="T25" fmla="*/ 2147483647 h 189"/>
                <a:gd name="T26" fmla="*/ 2147483647 w 96"/>
                <a:gd name="T27" fmla="*/ 2147483647 h 189"/>
                <a:gd name="T28" fmla="*/ 2147483647 w 96"/>
                <a:gd name="T29" fmla="*/ 2147483647 h 189"/>
                <a:gd name="T30" fmla="*/ 2147483647 w 96"/>
                <a:gd name="T31" fmla="*/ 2147483647 h 189"/>
                <a:gd name="T32" fmla="*/ 2147483647 w 96"/>
                <a:gd name="T33" fmla="*/ 2147483647 h 189"/>
                <a:gd name="T34" fmla="*/ 2147483647 w 96"/>
                <a:gd name="T35" fmla="*/ 2147483647 h 189"/>
                <a:gd name="T36" fmla="*/ 2147483647 w 96"/>
                <a:gd name="T37" fmla="*/ 2147483647 h 189"/>
                <a:gd name="T38" fmla="*/ 2147483647 w 96"/>
                <a:gd name="T39" fmla="*/ 2147483647 h 189"/>
                <a:gd name="T40" fmla="*/ 2147483647 w 96"/>
                <a:gd name="T41" fmla="*/ 2147483647 h 189"/>
                <a:gd name="T42" fmla="*/ 2147483647 w 96"/>
                <a:gd name="T43" fmla="*/ 2147483647 h 189"/>
                <a:gd name="T44" fmla="*/ 2147483647 w 96"/>
                <a:gd name="T45" fmla="*/ 2147483647 h 189"/>
                <a:gd name="T46" fmla="*/ 2147483647 w 96"/>
                <a:gd name="T47" fmla="*/ 2147483647 h 189"/>
                <a:gd name="T48" fmla="*/ 2147483647 w 96"/>
                <a:gd name="T49" fmla="*/ 2147483647 h 189"/>
                <a:gd name="T50" fmla="*/ 2147483647 w 96"/>
                <a:gd name="T51" fmla="*/ 2147483647 h 189"/>
                <a:gd name="T52" fmla="*/ 2147483647 w 96"/>
                <a:gd name="T53" fmla="*/ 2147483647 h 189"/>
                <a:gd name="T54" fmla="*/ 2147483647 w 96"/>
                <a:gd name="T55" fmla="*/ 2147483647 h 189"/>
                <a:gd name="T56" fmla="*/ 2147483647 w 96"/>
                <a:gd name="T57" fmla="*/ 2147483647 h 189"/>
                <a:gd name="T58" fmla="*/ 2147483647 w 96"/>
                <a:gd name="T59" fmla="*/ 2147483647 h 189"/>
                <a:gd name="T60" fmla="*/ 0 w 96"/>
                <a:gd name="T61" fmla="*/ 2147483647 h 189"/>
                <a:gd name="T62" fmla="*/ 2147483647 w 96"/>
                <a:gd name="T63" fmla="*/ 2147483647 h 189"/>
                <a:gd name="T64" fmla="*/ 2147483647 w 96"/>
                <a:gd name="T65" fmla="*/ 2147483647 h 189"/>
                <a:gd name="T66" fmla="*/ 2147483647 w 96"/>
                <a:gd name="T67" fmla="*/ 2147483647 h 189"/>
                <a:gd name="T68" fmla="*/ 2147483647 w 96"/>
                <a:gd name="T69" fmla="*/ 2147483647 h 189"/>
                <a:gd name="T70" fmla="*/ 2147483647 w 96"/>
                <a:gd name="T71" fmla="*/ 2147483647 h 189"/>
                <a:gd name="T72" fmla="*/ 2147483647 w 96"/>
                <a:gd name="T73" fmla="*/ 2147483647 h 1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" h="189">
                  <a:moveTo>
                    <a:pt x="23" y="14"/>
                  </a:moveTo>
                  <a:lnTo>
                    <a:pt x="32" y="2"/>
                  </a:lnTo>
                  <a:lnTo>
                    <a:pt x="46" y="0"/>
                  </a:lnTo>
                  <a:lnTo>
                    <a:pt x="57" y="2"/>
                  </a:lnTo>
                  <a:lnTo>
                    <a:pt x="60" y="17"/>
                  </a:lnTo>
                  <a:lnTo>
                    <a:pt x="74" y="9"/>
                  </a:lnTo>
                  <a:lnTo>
                    <a:pt x="80" y="14"/>
                  </a:lnTo>
                  <a:lnTo>
                    <a:pt x="69" y="21"/>
                  </a:lnTo>
                  <a:lnTo>
                    <a:pt x="65" y="36"/>
                  </a:lnTo>
                  <a:lnTo>
                    <a:pt x="74" y="43"/>
                  </a:lnTo>
                  <a:lnTo>
                    <a:pt x="80" y="57"/>
                  </a:lnTo>
                  <a:lnTo>
                    <a:pt x="69" y="71"/>
                  </a:lnTo>
                  <a:lnTo>
                    <a:pt x="57" y="85"/>
                  </a:lnTo>
                  <a:lnTo>
                    <a:pt x="60" y="97"/>
                  </a:lnTo>
                  <a:lnTo>
                    <a:pt x="69" y="97"/>
                  </a:lnTo>
                  <a:lnTo>
                    <a:pt x="69" y="103"/>
                  </a:lnTo>
                  <a:lnTo>
                    <a:pt x="80" y="103"/>
                  </a:lnTo>
                  <a:lnTo>
                    <a:pt x="81" y="107"/>
                  </a:lnTo>
                  <a:lnTo>
                    <a:pt x="90" y="114"/>
                  </a:lnTo>
                  <a:lnTo>
                    <a:pt x="90" y="123"/>
                  </a:lnTo>
                  <a:lnTo>
                    <a:pt x="96" y="132"/>
                  </a:lnTo>
                  <a:lnTo>
                    <a:pt x="80" y="137"/>
                  </a:lnTo>
                  <a:lnTo>
                    <a:pt x="60" y="154"/>
                  </a:lnTo>
                  <a:lnTo>
                    <a:pt x="65" y="174"/>
                  </a:lnTo>
                  <a:lnTo>
                    <a:pt x="52" y="189"/>
                  </a:lnTo>
                  <a:lnTo>
                    <a:pt x="46" y="189"/>
                  </a:lnTo>
                  <a:lnTo>
                    <a:pt x="38" y="137"/>
                  </a:lnTo>
                  <a:lnTo>
                    <a:pt x="22" y="129"/>
                  </a:lnTo>
                  <a:lnTo>
                    <a:pt x="15" y="110"/>
                  </a:lnTo>
                  <a:lnTo>
                    <a:pt x="7" y="107"/>
                  </a:lnTo>
                  <a:lnTo>
                    <a:pt x="0" y="88"/>
                  </a:lnTo>
                  <a:lnTo>
                    <a:pt x="15" y="67"/>
                  </a:lnTo>
                  <a:lnTo>
                    <a:pt x="15" y="43"/>
                  </a:lnTo>
                  <a:lnTo>
                    <a:pt x="15" y="28"/>
                  </a:lnTo>
                  <a:lnTo>
                    <a:pt x="15" y="21"/>
                  </a:lnTo>
                  <a:lnTo>
                    <a:pt x="23" y="17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2" name="Freeform 204"/>
            <p:cNvSpPr>
              <a:spLocks noChangeAspect="1"/>
            </p:cNvSpPr>
            <p:nvPr/>
          </p:nvSpPr>
          <p:spPr bwMode="auto">
            <a:xfrm>
              <a:off x="5179193" y="4820146"/>
              <a:ext cx="420688" cy="419100"/>
            </a:xfrm>
            <a:custGeom>
              <a:avLst/>
              <a:gdLst>
                <a:gd name="T0" fmla="*/ 2147483647 w 452"/>
                <a:gd name="T1" fmla="*/ 2147483647 h 450"/>
                <a:gd name="T2" fmla="*/ 2147483647 w 452"/>
                <a:gd name="T3" fmla="*/ 2147483647 h 450"/>
                <a:gd name="T4" fmla="*/ 2147483647 w 452"/>
                <a:gd name="T5" fmla="*/ 2147483647 h 450"/>
                <a:gd name="T6" fmla="*/ 2147483647 w 452"/>
                <a:gd name="T7" fmla="*/ 2147483647 h 450"/>
                <a:gd name="T8" fmla="*/ 2147483647 w 452"/>
                <a:gd name="T9" fmla="*/ 2147483647 h 450"/>
                <a:gd name="T10" fmla="*/ 2147483647 w 452"/>
                <a:gd name="T11" fmla="*/ 2147483647 h 450"/>
                <a:gd name="T12" fmla="*/ 2147483647 w 452"/>
                <a:gd name="T13" fmla="*/ 2147483647 h 450"/>
                <a:gd name="T14" fmla="*/ 2147483647 w 452"/>
                <a:gd name="T15" fmla="*/ 2147483647 h 450"/>
                <a:gd name="T16" fmla="*/ 2147483647 w 452"/>
                <a:gd name="T17" fmla="*/ 2147483647 h 450"/>
                <a:gd name="T18" fmla="*/ 2147483647 w 452"/>
                <a:gd name="T19" fmla="*/ 2147483647 h 450"/>
                <a:gd name="T20" fmla="*/ 2147483647 w 452"/>
                <a:gd name="T21" fmla="*/ 2147483647 h 450"/>
                <a:gd name="T22" fmla="*/ 2147483647 w 452"/>
                <a:gd name="T23" fmla="*/ 2147483647 h 450"/>
                <a:gd name="T24" fmla="*/ 2147483647 w 452"/>
                <a:gd name="T25" fmla="*/ 2147483647 h 450"/>
                <a:gd name="T26" fmla="*/ 2147483647 w 452"/>
                <a:gd name="T27" fmla="*/ 2147483647 h 450"/>
                <a:gd name="T28" fmla="*/ 2147483647 w 452"/>
                <a:gd name="T29" fmla="*/ 2147483647 h 450"/>
                <a:gd name="T30" fmla="*/ 2147483647 w 452"/>
                <a:gd name="T31" fmla="*/ 2147483647 h 450"/>
                <a:gd name="T32" fmla="*/ 2147483647 w 452"/>
                <a:gd name="T33" fmla="*/ 2147483647 h 450"/>
                <a:gd name="T34" fmla="*/ 2147483647 w 452"/>
                <a:gd name="T35" fmla="*/ 2147483647 h 450"/>
                <a:gd name="T36" fmla="*/ 2147483647 w 452"/>
                <a:gd name="T37" fmla="*/ 2147483647 h 450"/>
                <a:gd name="T38" fmla="*/ 2147483647 w 452"/>
                <a:gd name="T39" fmla="*/ 2147483647 h 450"/>
                <a:gd name="T40" fmla="*/ 2147483647 w 452"/>
                <a:gd name="T41" fmla="*/ 2147483647 h 450"/>
                <a:gd name="T42" fmla="*/ 2147483647 w 452"/>
                <a:gd name="T43" fmla="*/ 2147483647 h 450"/>
                <a:gd name="T44" fmla="*/ 2147483647 w 452"/>
                <a:gd name="T45" fmla="*/ 2147483647 h 450"/>
                <a:gd name="T46" fmla="*/ 2147483647 w 452"/>
                <a:gd name="T47" fmla="*/ 2147483647 h 450"/>
                <a:gd name="T48" fmla="*/ 2147483647 w 452"/>
                <a:gd name="T49" fmla="*/ 2147483647 h 450"/>
                <a:gd name="T50" fmla="*/ 2147483647 w 452"/>
                <a:gd name="T51" fmla="*/ 2147483647 h 450"/>
                <a:gd name="T52" fmla="*/ 2147483647 w 452"/>
                <a:gd name="T53" fmla="*/ 2147483647 h 450"/>
                <a:gd name="T54" fmla="*/ 2147483647 w 452"/>
                <a:gd name="T55" fmla="*/ 2147483647 h 450"/>
                <a:gd name="T56" fmla="*/ 2147483647 w 452"/>
                <a:gd name="T57" fmla="*/ 2147483647 h 450"/>
                <a:gd name="T58" fmla="*/ 2147483647 w 452"/>
                <a:gd name="T59" fmla="*/ 2147483647 h 450"/>
                <a:gd name="T60" fmla="*/ 2147483647 w 452"/>
                <a:gd name="T61" fmla="*/ 2147483647 h 450"/>
                <a:gd name="T62" fmla="*/ 2147483647 w 452"/>
                <a:gd name="T63" fmla="*/ 2147483647 h 450"/>
                <a:gd name="T64" fmla="*/ 2147483647 w 452"/>
                <a:gd name="T65" fmla="*/ 2147483647 h 450"/>
                <a:gd name="T66" fmla="*/ 2147483647 w 452"/>
                <a:gd name="T67" fmla="*/ 2147483647 h 450"/>
                <a:gd name="T68" fmla="*/ 2147483647 w 452"/>
                <a:gd name="T69" fmla="*/ 2147483647 h 450"/>
                <a:gd name="T70" fmla="*/ 2147483647 w 452"/>
                <a:gd name="T71" fmla="*/ 2147483647 h 450"/>
                <a:gd name="T72" fmla="*/ 2147483647 w 452"/>
                <a:gd name="T73" fmla="*/ 2147483647 h 450"/>
                <a:gd name="T74" fmla="*/ 2147483647 w 452"/>
                <a:gd name="T75" fmla="*/ 2147483647 h 450"/>
                <a:gd name="T76" fmla="*/ 2147483647 w 452"/>
                <a:gd name="T77" fmla="*/ 2147483647 h 450"/>
                <a:gd name="T78" fmla="*/ 2147483647 w 452"/>
                <a:gd name="T79" fmla="*/ 2147483647 h 450"/>
                <a:gd name="T80" fmla="*/ 2147483647 w 452"/>
                <a:gd name="T81" fmla="*/ 2147483647 h 450"/>
                <a:gd name="T82" fmla="*/ 2147483647 w 452"/>
                <a:gd name="T83" fmla="*/ 2147483647 h 450"/>
                <a:gd name="T84" fmla="*/ 2147483647 w 452"/>
                <a:gd name="T85" fmla="*/ 2147483647 h 450"/>
                <a:gd name="T86" fmla="*/ 2147483647 w 452"/>
                <a:gd name="T87" fmla="*/ 2147483647 h 450"/>
                <a:gd name="T88" fmla="*/ 2147483647 w 452"/>
                <a:gd name="T89" fmla="*/ 2147483647 h 450"/>
                <a:gd name="T90" fmla="*/ 2147483647 w 452"/>
                <a:gd name="T91" fmla="*/ 2147483647 h 450"/>
                <a:gd name="T92" fmla="*/ 2147483647 w 452"/>
                <a:gd name="T93" fmla="*/ 2147483647 h 450"/>
                <a:gd name="T94" fmla="*/ 2147483647 w 452"/>
                <a:gd name="T95" fmla="*/ 2147483647 h 450"/>
                <a:gd name="T96" fmla="*/ 2147483647 w 452"/>
                <a:gd name="T97" fmla="*/ 2147483647 h 450"/>
                <a:gd name="T98" fmla="*/ 2147483647 w 452"/>
                <a:gd name="T99" fmla="*/ 2147483647 h 450"/>
                <a:gd name="T100" fmla="*/ 2147483647 w 452"/>
                <a:gd name="T101" fmla="*/ 2147483647 h 450"/>
                <a:gd name="T102" fmla="*/ 2147483647 w 452"/>
                <a:gd name="T103" fmla="*/ 2147483647 h 450"/>
                <a:gd name="T104" fmla="*/ 2147483647 w 452"/>
                <a:gd name="T105" fmla="*/ 2147483647 h 4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52" h="450">
                  <a:moveTo>
                    <a:pt x="148" y="38"/>
                  </a:moveTo>
                  <a:lnTo>
                    <a:pt x="148" y="25"/>
                  </a:lnTo>
                  <a:lnTo>
                    <a:pt x="148" y="22"/>
                  </a:lnTo>
                  <a:lnTo>
                    <a:pt x="160" y="13"/>
                  </a:lnTo>
                  <a:lnTo>
                    <a:pt x="172" y="4"/>
                  </a:lnTo>
                  <a:lnTo>
                    <a:pt x="189" y="16"/>
                  </a:lnTo>
                  <a:lnTo>
                    <a:pt x="203" y="22"/>
                  </a:lnTo>
                  <a:lnTo>
                    <a:pt x="218" y="25"/>
                  </a:lnTo>
                  <a:lnTo>
                    <a:pt x="231" y="25"/>
                  </a:lnTo>
                  <a:lnTo>
                    <a:pt x="238" y="31"/>
                  </a:lnTo>
                  <a:lnTo>
                    <a:pt x="247" y="16"/>
                  </a:lnTo>
                  <a:lnTo>
                    <a:pt x="253" y="16"/>
                  </a:lnTo>
                  <a:lnTo>
                    <a:pt x="265" y="16"/>
                  </a:lnTo>
                  <a:lnTo>
                    <a:pt x="274" y="13"/>
                  </a:lnTo>
                  <a:lnTo>
                    <a:pt x="289" y="9"/>
                  </a:lnTo>
                  <a:lnTo>
                    <a:pt x="296" y="9"/>
                  </a:lnTo>
                  <a:lnTo>
                    <a:pt x="305" y="9"/>
                  </a:lnTo>
                  <a:lnTo>
                    <a:pt x="311" y="4"/>
                  </a:lnTo>
                  <a:lnTo>
                    <a:pt x="312" y="0"/>
                  </a:lnTo>
                  <a:lnTo>
                    <a:pt x="324" y="4"/>
                  </a:lnTo>
                  <a:lnTo>
                    <a:pt x="332" y="4"/>
                  </a:lnTo>
                  <a:lnTo>
                    <a:pt x="336" y="9"/>
                  </a:lnTo>
                  <a:lnTo>
                    <a:pt x="347" y="9"/>
                  </a:lnTo>
                  <a:lnTo>
                    <a:pt x="349" y="4"/>
                  </a:lnTo>
                  <a:lnTo>
                    <a:pt x="358" y="4"/>
                  </a:lnTo>
                  <a:lnTo>
                    <a:pt x="367" y="9"/>
                  </a:lnTo>
                  <a:lnTo>
                    <a:pt x="367" y="16"/>
                  </a:lnTo>
                  <a:lnTo>
                    <a:pt x="378" y="22"/>
                  </a:lnTo>
                  <a:lnTo>
                    <a:pt x="385" y="25"/>
                  </a:lnTo>
                  <a:lnTo>
                    <a:pt x="391" y="22"/>
                  </a:lnTo>
                  <a:lnTo>
                    <a:pt x="394" y="16"/>
                  </a:lnTo>
                  <a:lnTo>
                    <a:pt x="394" y="22"/>
                  </a:lnTo>
                  <a:lnTo>
                    <a:pt x="406" y="22"/>
                  </a:lnTo>
                  <a:lnTo>
                    <a:pt x="406" y="16"/>
                  </a:lnTo>
                  <a:lnTo>
                    <a:pt x="413" y="16"/>
                  </a:lnTo>
                  <a:lnTo>
                    <a:pt x="421" y="25"/>
                  </a:lnTo>
                  <a:lnTo>
                    <a:pt x="441" y="38"/>
                  </a:lnTo>
                  <a:lnTo>
                    <a:pt x="443" y="47"/>
                  </a:lnTo>
                  <a:lnTo>
                    <a:pt x="443" y="57"/>
                  </a:lnTo>
                  <a:lnTo>
                    <a:pt x="443" y="66"/>
                  </a:lnTo>
                  <a:lnTo>
                    <a:pt x="452" y="80"/>
                  </a:lnTo>
                  <a:lnTo>
                    <a:pt x="443" y="89"/>
                  </a:lnTo>
                  <a:lnTo>
                    <a:pt x="430" y="102"/>
                  </a:lnTo>
                  <a:lnTo>
                    <a:pt x="421" y="117"/>
                  </a:lnTo>
                  <a:lnTo>
                    <a:pt x="415" y="130"/>
                  </a:lnTo>
                  <a:lnTo>
                    <a:pt x="413" y="160"/>
                  </a:lnTo>
                  <a:lnTo>
                    <a:pt x="413" y="164"/>
                  </a:lnTo>
                  <a:lnTo>
                    <a:pt x="406" y="169"/>
                  </a:lnTo>
                  <a:lnTo>
                    <a:pt x="398" y="182"/>
                  </a:lnTo>
                  <a:lnTo>
                    <a:pt x="394" y="188"/>
                  </a:lnTo>
                  <a:lnTo>
                    <a:pt x="394" y="191"/>
                  </a:lnTo>
                  <a:lnTo>
                    <a:pt x="398" y="198"/>
                  </a:lnTo>
                  <a:lnTo>
                    <a:pt x="406" y="204"/>
                  </a:lnTo>
                  <a:lnTo>
                    <a:pt x="406" y="212"/>
                  </a:lnTo>
                  <a:lnTo>
                    <a:pt x="406" y="219"/>
                  </a:lnTo>
                  <a:lnTo>
                    <a:pt x="406" y="232"/>
                  </a:lnTo>
                  <a:lnTo>
                    <a:pt x="406" y="235"/>
                  </a:lnTo>
                  <a:lnTo>
                    <a:pt x="406" y="246"/>
                  </a:lnTo>
                  <a:lnTo>
                    <a:pt x="406" y="257"/>
                  </a:lnTo>
                  <a:lnTo>
                    <a:pt x="406" y="277"/>
                  </a:lnTo>
                  <a:lnTo>
                    <a:pt x="415" y="290"/>
                  </a:lnTo>
                  <a:lnTo>
                    <a:pt x="430" y="305"/>
                  </a:lnTo>
                  <a:lnTo>
                    <a:pt x="441" y="326"/>
                  </a:lnTo>
                  <a:lnTo>
                    <a:pt x="394" y="329"/>
                  </a:lnTo>
                  <a:lnTo>
                    <a:pt x="394" y="335"/>
                  </a:lnTo>
                  <a:lnTo>
                    <a:pt x="391" y="348"/>
                  </a:lnTo>
                  <a:lnTo>
                    <a:pt x="382" y="357"/>
                  </a:lnTo>
                  <a:lnTo>
                    <a:pt x="385" y="363"/>
                  </a:lnTo>
                  <a:lnTo>
                    <a:pt x="385" y="379"/>
                  </a:lnTo>
                  <a:lnTo>
                    <a:pt x="382" y="388"/>
                  </a:lnTo>
                  <a:lnTo>
                    <a:pt x="382" y="398"/>
                  </a:lnTo>
                  <a:lnTo>
                    <a:pt x="378" y="409"/>
                  </a:lnTo>
                  <a:lnTo>
                    <a:pt x="382" y="415"/>
                  </a:lnTo>
                  <a:lnTo>
                    <a:pt x="394" y="422"/>
                  </a:lnTo>
                  <a:lnTo>
                    <a:pt x="406" y="428"/>
                  </a:lnTo>
                  <a:lnTo>
                    <a:pt x="406" y="422"/>
                  </a:lnTo>
                  <a:lnTo>
                    <a:pt x="413" y="422"/>
                  </a:lnTo>
                  <a:lnTo>
                    <a:pt x="406" y="450"/>
                  </a:lnTo>
                  <a:lnTo>
                    <a:pt x="406" y="446"/>
                  </a:lnTo>
                  <a:lnTo>
                    <a:pt x="394" y="450"/>
                  </a:lnTo>
                  <a:lnTo>
                    <a:pt x="391" y="441"/>
                  </a:lnTo>
                  <a:lnTo>
                    <a:pt x="378" y="422"/>
                  </a:lnTo>
                  <a:lnTo>
                    <a:pt x="363" y="422"/>
                  </a:lnTo>
                  <a:lnTo>
                    <a:pt x="349" y="406"/>
                  </a:lnTo>
                  <a:lnTo>
                    <a:pt x="347" y="406"/>
                  </a:lnTo>
                  <a:lnTo>
                    <a:pt x="347" y="415"/>
                  </a:lnTo>
                  <a:lnTo>
                    <a:pt x="336" y="415"/>
                  </a:lnTo>
                  <a:lnTo>
                    <a:pt x="327" y="415"/>
                  </a:lnTo>
                  <a:lnTo>
                    <a:pt x="311" y="406"/>
                  </a:lnTo>
                  <a:lnTo>
                    <a:pt x="305" y="392"/>
                  </a:lnTo>
                  <a:lnTo>
                    <a:pt x="289" y="406"/>
                  </a:lnTo>
                  <a:lnTo>
                    <a:pt x="283" y="392"/>
                  </a:lnTo>
                  <a:lnTo>
                    <a:pt x="274" y="388"/>
                  </a:lnTo>
                  <a:lnTo>
                    <a:pt x="274" y="392"/>
                  </a:lnTo>
                  <a:lnTo>
                    <a:pt x="265" y="388"/>
                  </a:lnTo>
                  <a:lnTo>
                    <a:pt x="253" y="392"/>
                  </a:lnTo>
                  <a:lnTo>
                    <a:pt x="241" y="392"/>
                  </a:lnTo>
                  <a:lnTo>
                    <a:pt x="238" y="398"/>
                  </a:lnTo>
                  <a:lnTo>
                    <a:pt x="234" y="392"/>
                  </a:lnTo>
                  <a:lnTo>
                    <a:pt x="234" y="383"/>
                  </a:lnTo>
                  <a:lnTo>
                    <a:pt x="234" y="364"/>
                  </a:lnTo>
                  <a:lnTo>
                    <a:pt x="231" y="363"/>
                  </a:lnTo>
                  <a:lnTo>
                    <a:pt x="219" y="352"/>
                  </a:lnTo>
                  <a:lnTo>
                    <a:pt x="231" y="335"/>
                  </a:lnTo>
                  <a:lnTo>
                    <a:pt x="225" y="320"/>
                  </a:lnTo>
                  <a:lnTo>
                    <a:pt x="219" y="305"/>
                  </a:lnTo>
                  <a:lnTo>
                    <a:pt x="198" y="305"/>
                  </a:lnTo>
                  <a:lnTo>
                    <a:pt x="198" y="290"/>
                  </a:lnTo>
                  <a:lnTo>
                    <a:pt x="184" y="293"/>
                  </a:lnTo>
                  <a:lnTo>
                    <a:pt x="172" y="298"/>
                  </a:lnTo>
                  <a:lnTo>
                    <a:pt x="172" y="306"/>
                  </a:lnTo>
                  <a:lnTo>
                    <a:pt x="167" y="306"/>
                  </a:lnTo>
                  <a:lnTo>
                    <a:pt x="167" y="315"/>
                  </a:lnTo>
                  <a:lnTo>
                    <a:pt x="148" y="315"/>
                  </a:lnTo>
                  <a:lnTo>
                    <a:pt x="145" y="320"/>
                  </a:lnTo>
                  <a:lnTo>
                    <a:pt x="123" y="320"/>
                  </a:lnTo>
                  <a:lnTo>
                    <a:pt x="108" y="298"/>
                  </a:lnTo>
                  <a:lnTo>
                    <a:pt x="108" y="293"/>
                  </a:lnTo>
                  <a:lnTo>
                    <a:pt x="104" y="284"/>
                  </a:lnTo>
                  <a:lnTo>
                    <a:pt x="104" y="278"/>
                  </a:lnTo>
                  <a:lnTo>
                    <a:pt x="102" y="268"/>
                  </a:lnTo>
                  <a:lnTo>
                    <a:pt x="86" y="268"/>
                  </a:lnTo>
                  <a:lnTo>
                    <a:pt x="43" y="268"/>
                  </a:lnTo>
                  <a:lnTo>
                    <a:pt x="31" y="271"/>
                  </a:lnTo>
                  <a:lnTo>
                    <a:pt x="23" y="268"/>
                  </a:lnTo>
                  <a:lnTo>
                    <a:pt x="16" y="268"/>
                  </a:lnTo>
                  <a:lnTo>
                    <a:pt x="1" y="268"/>
                  </a:lnTo>
                  <a:lnTo>
                    <a:pt x="0" y="262"/>
                  </a:lnTo>
                  <a:lnTo>
                    <a:pt x="7" y="262"/>
                  </a:lnTo>
                  <a:lnTo>
                    <a:pt x="7" y="249"/>
                  </a:lnTo>
                  <a:lnTo>
                    <a:pt x="16" y="240"/>
                  </a:lnTo>
                  <a:lnTo>
                    <a:pt x="16" y="235"/>
                  </a:lnTo>
                  <a:lnTo>
                    <a:pt x="21" y="235"/>
                  </a:lnTo>
                  <a:lnTo>
                    <a:pt x="23" y="240"/>
                  </a:lnTo>
                  <a:lnTo>
                    <a:pt x="31" y="240"/>
                  </a:lnTo>
                  <a:lnTo>
                    <a:pt x="38" y="232"/>
                  </a:lnTo>
                  <a:lnTo>
                    <a:pt x="46" y="232"/>
                  </a:lnTo>
                  <a:lnTo>
                    <a:pt x="52" y="235"/>
                  </a:lnTo>
                  <a:lnTo>
                    <a:pt x="58" y="246"/>
                  </a:lnTo>
                  <a:lnTo>
                    <a:pt x="65" y="235"/>
                  </a:lnTo>
                  <a:lnTo>
                    <a:pt x="66" y="232"/>
                  </a:lnTo>
                  <a:lnTo>
                    <a:pt x="78" y="226"/>
                  </a:lnTo>
                  <a:lnTo>
                    <a:pt x="86" y="219"/>
                  </a:lnTo>
                  <a:lnTo>
                    <a:pt x="89" y="204"/>
                  </a:lnTo>
                  <a:lnTo>
                    <a:pt x="89" y="191"/>
                  </a:lnTo>
                  <a:lnTo>
                    <a:pt x="89" y="176"/>
                  </a:lnTo>
                  <a:lnTo>
                    <a:pt x="102" y="169"/>
                  </a:lnTo>
                  <a:lnTo>
                    <a:pt x="104" y="164"/>
                  </a:lnTo>
                  <a:lnTo>
                    <a:pt x="108" y="152"/>
                  </a:lnTo>
                  <a:lnTo>
                    <a:pt x="117" y="152"/>
                  </a:lnTo>
                  <a:lnTo>
                    <a:pt x="132" y="137"/>
                  </a:lnTo>
                  <a:lnTo>
                    <a:pt x="132" y="130"/>
                  </a:lnTo>
                  <a:lnTo>
                    <a:pt x="132" y="118"/>
                  </a:lnTo>
                  <a:lnTo>
                    <a:pt x="132" y="105"/>
                  </a:lnTo>
                  <a:lnTo>
                    <a:pt x="136" y="94"/>
                  </a:lnTo>
                  <a:lnTo>
                    <a:pt x="136" y="80"/>
                  </a:lnTo>
                  <a:lnTo>
                    <a:pt x="145" y="60"/>
                  </a:lnTo>
                  <a:lnTo>
                    <a:pt x="148" y="51"/>
                  </a:lnTo>
                  <a:lnTo>
                    <a:pt x="148" y="3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3" name="Freeform 205"/>
            <p:cNvSpPr>
              <a:spLocks noChangeAspect="1"/>
            </p:cNvSpPr>
            <p:nvPr/>
          </p:nvSpPr>
          <p:spPr bwMode="auto">
            <a:xfrm>
              <a:off x="5233168" y="4697114"/>
              <a:ext cx="279400" cy="193675"/>
            </a:xfrm>
            <a:custGeom>
              <a:avLst/>
              <a:gdLst>
                <a:gd name="T0" fmla="*/ 2147483647 w 300"/>
                <a:gd name="T1" fmla="*/ 2147483647 h 207"/>
                <a:gd name="T2" fmla="*/ 2147483647 w 300"/>
                <a:gd name="T3" fmla="*/ 2147483647 h 207"/>
                <a:gd name="T4" fmla="*/ 2147483647 w 300"/>
                <a:gd name="T5" fmla="*/ 2147483647 h 207"/>
                <a:gd name="T6" fmla="*/ 2147483647 w 300"/>
                <a:gd name="T7" fmla="*/ 2147483647 h 207"/>
                <a:gd name="T8" fmla="*/ 2147483647 w 300"/>
                <a:gd name="T9" fmla="*/ 2147483647 h 207"/>
                <a:gd name="T10" fmla="*/ 2147483647 w 300"/>
                <a:gd name="T11" fmla="*/ 2147483647 h 207"/>
                <a:gd name="T12" fmla="*/ 2147483647 w 300"/>
                <a:gd name="T13" fmla="*/ 2147483647 h 207"/>
                <a:gd name="T14" fmla="*/ 2147483647 w 300"/>
                <a:gd name="T15" fmla="*/ 2147483647 h 207"/>
                <a:gd name="T16" fmla="*/ 2147483647 w 300"/>
                <a:gd name="T17" fmla="*/ 2147483647 h 207"/>
                <a:gd name="T18" fmla="*/ 2147483647 w 300"/>
                <a:gd name="T19" fmla="*/ 0 h 207"/>
                <a:gd name="T20" fmla="*/ 2147483647 w 300"/>
                <a:gd name="T21" fmla="*/ 2147483647 h 207"/>
                <a:gd name="T22" fmla="*/ 2147483647 w 300"/>
                <a:gd name="T23" fmla="*/ 2147483647 h 207"/>
                <a:gd name="T24" fmla="*/ 2147483647 w 300"/>
                <a:gd name="T25" fmla="*/ 2147483647 h 207"/>
                <a:gd name="T26" fmla="*/ 2147483647 w 300"/>
                <a:gd name="T27" fmla="*/ 2147483647 h 207"/>
                <a:gd name="T28" fmla="*/ 2147483647 w 300"/>
                <a:gd name="T29" fmla="*/ 2147483647 h 207"/>
                <a:gd name="T30" fmla="*/ 2147483647 w 300"/>
                <a:gd name="T31" fmla="*/ 2147483647 h 207"/>
                <a:gd name="T32" fmla="*/ 2147483647 w 300"/>
                <a:gd name="T33" fmla="*/ 2147483647 h 207"/>
                <a:gd name="T34" fmla="*/ 2147483647 w 300"/>
                <a:gd name="T35" fmla="*/ 2147483647 h 207"/>
                <a:gd name="T36" fmla="*/ 2147483647 w 300"/>
                <a:gd name="T37" fmla="*/ 2147483647 h 207"/>
                <a:gd name="T38" fmla="*/ 2147483647 w 300"/>
                <a:gd name="T39" fmla="*/ 2147483647 h 207"/>
                <a:gd name="T40" fmla="*/ 2147483647 w 300"/>
                <a:gd name="T41" fmla="*/ 2147483647 h 207"/>
                <a:gd name="T42" fmla="*/ 2147483647 w 300"/>
                <a:gd name="T43" fmla="*/ 2147483647 h 207"/>
                <a:gd name="T44" fmla="*/ 2147483647 w 300"/>
                <a:gd name="T45" fmla="*/ 2147483647 h 207"/>
                <a:gd name="T46" fmla="*/ 2147483647 w 300"/>
                <a:gd name="T47" fmla="*/ 2147483647 h 207"/>
                <a:gd name="T48" fmla="*/ 2147483647 w 300"/>
                <a:gd name="T49" fmla="*/ 2147483647 h 207"/>
                <a:gd name="T50" fmla="*/ 2147483647 w 300"/>
                <a:gd name="T51" fmla="*/ 2147483647 h 207"/>
                <a:gd name="T52" fmla="*/ 2147483647 w 300"/>
                <a:gd name="T53" fmla="*/ 2147483647 h 207"/>
                <a:gd name="T54" fmla="*/ 2147483647 w 300"/>
                <a:gd name="T55" fmla="*/ 2147483647 h 207"/>
                <a:gd name="T56" fmla="*/ 2147483647 w 300"/>
                <a:gd name="T57" fmla="*/ 2147483647 h 207"/>
                <a:gd name="T58" fmla="*/ 2147483647 w 300"/>
                <a:gd name="T59" fmla="*/ 2147483647 h 207"/>
                <a:gd name="T60" fmla="*/ 2147483647 w 300"/>
                <a:gd name="T61" fmla="*/ 2147483647 h 207"/>
                <a:gd name="T62" fmla="*/ 2147483647 w 300"/>
                <a:gd name="T63" fmla="*/ 2147483647 h 207"/>
                <a:gd name="T64" fmla="*/ 2147483647 w 300"/>
                <a:gd name="T65" fmla="*/ 2147483647 h 207"/>
                <a:gd name="T66" fmla="*/ 2147483647 w 300"/>
                <a:gd name="T67" fmla="*/ 2147483647 h 207"/>
                <a:gd name="T68" fmla="*/ 2147483647 w 300"/>
                <a:gd name="T69" fmla="*/ 2147483647 h 207"/>
                <a:gd name="T70" fmla="*/ 2147483647 w 300"/>
                <a:gd name="T71" fmla="*/ 2147483647 h 207"/>
                <a:gd name="T72" fmla="*/ 2147483647 w 300"/>
                <a:gd name="T73" fmla="*/ 2147483647 h 207"/>
                <a:gd name="T74" fmla="*/ 2147483647 w 300"/>
                <a:gd name="T75" fmla="*/ 2147483647 h 207"/>
                <a:gd name="T76" fmla="*/ 0 w 300"/>
                <a:gd name="T77" fmla="*/ 2147483647 h 207"/>
                <a:gd name="T78" fmla="*/ 2147483647 w 300"/>
                <a:gd name="T79" fmla="*/ 2147483647 h 2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00" h="207">
                  <a:moveTo>
                    <a:pt x="20" y="84"/>
                  </a:moveTo>
                  <a:lnTo>
                    <a:pt x="28" y="78"/>
                  </a:lnTo>
                  <a:lnTo>
                    <a:pt x="44" y="71"/>
                  </a:lnTo>
                  <a:lnTo>
                    <a:pt x="46" y="77"/>
                  </a:lnTo>
                  <a:lnTo>
                    <a:pt x="56" y="71"/>
                  </a:lnTo>
                  <a:lnTo>
                    <a:pt x="66" y="66"/>
                  </a:lnTo>
                  <a:lnTo>
                    <a:pt x="74" y="71"/>
                  </a:lnTo>
                  <a:lnTo>
                    <a:pt x="83" y="66"/>
                  </a:lnTo>
                  <a:lnTo>
                    <a:pt x="87" y="66"/>
                  </a:lnTo>
                  <a:lnTo>
                    <a:pt x="102" y="62"/>
                  </a:lnTo>
                  <a:lnTo>
                    <a:pt x="103" y="55"/>
                  </a:lnTo>
                  <a:lnTo>
                    <a:pt x="102" y="49"/>
                  </a:lnTo>
                  <a:lnTo>
                    <a:pt x="109" y="43"/>
                  </a:lnTo>
                  <a:lnTo>
                    <a:pt x="131" y="40"/>
                  </a:lnTo>
                  <a:lnTo>
                    <a:pt x="140" y="35"/>
                  </a:lnTo>
                  <a:lnTo>
                    <a:pt x="145" y="31"/>
                  </a:lnTo>
                  <a:lnTo>
                    <a:pt x="152" y="20"/>
                  </a:lnTo>
                  <a:lnTo>
                    <a:pt x="161" y="19"/>
                  </a:lnTo>
                  <a:lnTo>
                    <a:pt x="167" y="4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5" y="4"/>
                  </a:lnTo>
                  <a:lnTo>
                    <a:pt x="207" y="20"/>
                  </a:lnTo>
                  <a:lnTo>
                    <a:pt x="211" y="35"/>
                  </a:lnTo>
                  <a:lnTo>
                    <a:pt x="203" y="40"/>
                  </a:lnTo>
                  <a:lnTo>
                    <a:pt x="207" y="43"/>
                  </a:lnTo>
                  <a:lnTo>
                    <a:pt x="207" y="49"/>
                  </a:lnTo>
                  <a:lnTo>
                    <a:pt x="211" y="55"/>
                  </a:lnTo>
                  <a:lnTo>
                    <a:pt x="225" y="55"/>
                  </a:lnTo>
                  <a:lnTo>
                    <a:pt x="225" y="62"/>
                  </a:lnTo>
                  <a:lnTo>
                    <a:pt x="238" y="62"/>
                  </a:lnTo>
                  <a:lnTo>
                    <a:pt x="247" y="71"/>
                  </a:lnTo>
                  <a:lnTo>
                    <a:pt x="253" y="90"/>
                  </a:lnTo>
                  <a:lnTo>
                    <a:pt x="266" y="90"/>
                  </a:lnTo>
                  <a:lnTo>
                    <a:pt x="269" y="99"/>
                  </a:lnTo>
                  <a:lnTo>
                    <a:pt x="275" y="99"/>
                  </a:lnTo>
                  <a:lnTo>
                    <a:pt x="278" y="102"/>
                  </a:lnTo>
                  <a:lnTo>
                    <a:pt x="283" y="114"/>
                  </a:lnTo>
                  <a:lnTo>
                    <a:pt x="297" y="124"/>
                  </a:lnTo>
                  <a:lnTo>
                    <a:pt x="300" y="138"/>
                  </a:lnTo>
                  <a:lnTo>
                    <a:pt x="291" y="138"/>
                  </a:lnTo>
                  <a:lnTo>
                    <a:pt x="289" y="142"/>
                  </a:lnTo>
                  <a:lnTo>
                    <a:pt x="278" y="142"/>
                  </a:lnTo>
                  <a:lnTo>
                    <a:pt x="275" y="138"/>
                  </a:lnTo>
                  <a:lnTo>
                    <a:pt x="266" y="138"/>
                  </a:lnTo>
                  <a:lnTo>
                    <a:pt x="254" y="133"/>
                  </a:lnTo>
                  <a:lnTo>
                    <a:pt x="253" y="138"/>
                  </a:lnTo>
                  <a:lnTo>
                    <a:pt x="247" y="142"/>
                  </a:lnTo>
                  <a:lnTo>
                    <a:pt x="238" y="142"/>
                  </a:lnTo>
                  <a:lnTo>
                    <a:pt x="231" y="142"/>
                  </a:lnTo>
                  <a:lnTo>
                    <a:pt x="216" y="148"/>
                  </a:lnTo>
                  <a:lnTo>
                    <a:pt x="207" y="151"/>
                  </a:lnTo>
                  <a:lnTo>
                    <a:pt x="195" y="151"/>
                  </a:lnTo>
                  <a:lnTo>
                    <a:pt x="189" y="151"/>
                  </a:lnTo>
                  <a:lnTo>
                    <a:pt x="180" y="164"/>
                  </a:lnTo>
                  <a:lnTo>
                    <a:pt x="171" y="160"/>
                  </a:lnTo>
                  <a:lnTo>
                    <a:pt x="160" y="160"/>
                  </a:lnTo>
                  <a:lnTo>
                    <a:pt x="145" y="157"/>
                  </a:lnTo>
                  <a:lnTo>
                    <a:pt x="131" y="151"/>
                  </a:lnTo>
                  <a:lnTo>
                    <a:pt x="114" y="138"/>
                  </a:lnTo>
                  <a:lnTo>
                    <a:pt x="102" y="148"/>
                  </a:lnTo>
                  <a:lnTo>
                    <a:pt x="88" y="157"/>
                  </a:lnTo>
                  <a:lnTo>
                    <a:pt x="88" y="160"/>
                  </a:lnTo>
                  <a:lnTo>
                    <a:pt x="88" y="172"/>
                  </a:lnTo>
                  <a:lnTo>
                    <a:pt x="78" y="172"/>
                  </a:lnTo>
                  <a:lnTo>
                    <a:pt x="65" y="172"/>
                  </a:lnTo>
                  <a:lnTo>
                    <a:pt x="46" y="172"/>
                  </a:lnTo>
                  <a:lnTo>
                    <a:pt x="44" y="191"/>
                  </a:lnTo>
                  <a:lnTo>
                    <a:pt x="32" y="207"/>
                  </a:lnTo>
                  <a:lnTo>
                    <a:pt x="28" y="200"/>
                  </a:lnTo>
                  <a:lnTo>
                    <a:pt x="32" y="186"/>
                  </a:lnTo>
                  <a:lnTo>
                    <a:pt x="28" y="186"/>
                  </a:lnTo>
                  <a:lnTo>
                    <a:pt x="8" y="170"/>
                  </a:lnTo>
                  <a:lnTo>
                    <a:pt x="8" y="157"/>
                  </a:lnTo>
                  <a:lnTo>
                    <a:pt x="1" y="151"/>
                  </a:lnTo>
                  <a:lnTo>
                    <a:pt x="1" y="138"/>
                  </a:lnTo>
                  <a:lnTo>
                    <a:pt x="0" y="133"/>
                  </a:lnTo>
                  <a:lnTo>
                    <a:pt x="0" y="114"/>
                  </a:lnTo>
                  <a:lnTo>
                    <a:pt x="1" y="112"/>
                  </a:lnTo>
                  <a:lnTo>
                    <a:pt x="8" y="90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4" name="Freeform 206"/>
            <p:cNvSpPr>
              <a:spLocks noChangeAspect="1"/>
            </p:cNvSpPr>
            <p:nvPr/>
          </p:nvSpPr>
          <p:spPr bwMode="auto">
            <a:xfrm>
              <a:off x="5488756" y="5594052"/>
              <a:ext cx="49212" cy="49212"/>
            </a:xfrm>
            <a:custGeom>
              <a:avLst/>
              <a:gdLst>
                <a:gd name="T0" fmla="*/ 2147483647 w 52"/>
                <a:gd name="T1" fmla="*/ 2147483647 h 55"/>
                <a:gd name="T2" fmla="*/ 2147483647 w 52"/>
                <a:gd name="T3" fmla="*/ 0 h 55"/>
                <a:gd name="T4" fmla="*/ 2147483647 w 52"/>
                <a:gd name="T5" fmla="*/ 2147483647 h 55"/>
                <a:gd name="T6" fmla="*/ 2147483647 w 52"/>
                <a:gd name="T7" fmla="*/ 2147483647 h 55"/>
                <a:gd name="T8" fmla="*/ 2147483647 w 52"/>
                <a:gd name="T9" fmla="*/ 2147483647 h 55"/>
                <a:gd name="T10" fmla="*/ 2147483647 w 52"/>
                <a:gd name="T11" fmla="*/ 2147483647 h 55"/>
                <a:gd name="T12" fmla="*/ 2147483647 w 52"/>
                <a:gd name="T13" fmla="*/ 2147483647 h 55"/>
                <a:gd name="T14" fmla="*/ 2147483647 w 52"/>
                <a:gd name="T15" fmla="*/ 2147483647 h 55"/>
                <a:gd name="T16" fmla="*/ 2147483647 w 52"/>
                <a:gd name="T17" fmla="*/ 2147483647 h 55"/>
                <a:gd name="T18" fmla="*/ 2147483647 w 52"/>
                <a:gd name="T19" fmla="*/ 2147483647 h 55"/>
                <a:gd name="T20" fmla="*/ 0 w 52"/>
                <a:gd name="T21" fmla="*/ 2147483647 h 55"/>
                <a:gd name="T22" fmla="*/ 2147483647 w 52"/>
                <a:gd name="T23" fmla="*/ 2147483647 h 55"/>
                <a:gd name="T24" fmla="*/ 2147483647 w 52"/>
                <a:gd name="T25" fmla="*/ 214748364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55">
                  <a:moveTo>
                    <a:pt x="14" y="9"/>
                  </a:moveTo>
                  <a:lnTo>
                    <a:pt x="36" y="0"/>
                  </a:lnTo>
                  <a:lnTo>
                    <a:pt x="45" y="6"/>
                  </a:lnTo>
                  <a:lnTo>
                    <a:pt x="52" y="19"/>
                  </a:lnTo>
                  <a:lnTo>
                    <a:pt x="49" y="28"/>
                  </a:lnTo>
                  <a:lnTo>
                    <a:pt x="49" y="36"/>
                  </a:lnTo>
                  <a:lnTo>
                    <a:pt x="25" y="42"/>
                  </a:lnTo>
                  <a:lnTo>
                    <a:pt x="22" y="55"/>
                  </a:lnTo>
                  <a:lnTo>
                    <a:pt x="9" y="49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65" name="Groupe 464"/>
            <p:cNvGrpSpPr/>
            <p:nvPr/>
          </p:nvGrpSpPr>
          <p:grpSpPr>
            <a:xfrm>
              <a:off x="3201168" y="4298652"/>
              <a:ext cx="120650" cy="153987"/>
              <a:chOff x="2552700" y="3878263"/>
              <a:chExt cx="120650" cy="153987"/>
            </a:xfrm>
            <a:solidFill>
              <a:srgbClr val="00B0F0"/>
            </a:solidFill>
          </p:grpSpPr>
          <p:sp>
            <p:nvSpPr>
              <p:cNvPr id="466" name="Freeform 209"/>
              <p:cNvSpPr>
                <a:spLocks noChangeAspect="1"/>
              </p:cNvSpPr>
              <p:nvPr/>
            </p:nvSpPr>
            <p:spPr bwMode="auto">
              <a:xfrm>
                <a:off x="2581275" y="3878263"/>
                <a:ext cx="14288" cy="34925"/>
              </a:xfrm>
              <a:custGeom>
                <a:avLst/>
                <a:gdLst>
                  <a:gd name="T0" fmla="*/ 2147483647 w 16"/>
                  <a:gd name="T1" fmla="*/ 2147483647 h 37"/>
                  <a:gd name="T2" fmla="*/ 2147483647 w 16"/>
                  <a:gd name="T3" fmla="*/ 2147483647 h 37"/>
                  <a:gd name="T4" fmla="*/ 2147483647 w 16"/>
                  <a:gd name="T5" fmla="*/ 2147483647 h 37"/>
                  <a:gd name="T6" fmla="*/ 2147483647 w 16"/>
                  <a:gd name="T7" fmla="*/ 2147483647 h 37"/>
                  <a:gd name="T8" fmla="*/ 0 w 16"/>
                  <a:gd name="T9" fmla="*/ 2147483647 h 37"/>
                  <a:gd name="T10" fmla="*/ 0 w 16"/>
                  <a:gd name="T11" fmla="*/ 0 h 37"/>
                  <a:gd name="T12" fmla="*/ 2147483647 w 16"/>
                  <a:gd name="T13" fmla="*/ 2147483647 h 37"/>
                  <a:gd name="T14" fmla="*/ 2147483647 w 16"/>
                  <a:gd name="T15" fmla="*/ 2147483647 h 37"/>
                  <a:gd name="T16" fmla="*/ 2147483647 w 16"/>
                  <a:gd name="T17" fmla="*/ 214748364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37">
                    <a:moveTo>
                      <a:pt x="13" y="37"/>
                    </a:moveTo>
                    <a:lnTo>
                      <a:pt x="7" y="29"/>
                    </a:lnTo>
                    <a:lnTo>
                      <a:pt x="7" y="23"/>
                    </a:lnTo>
                    <a:lnTo>
                      <a:pt x="7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6" y="23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" name="Freeform 210"/>
              <p:cNvSpPr>
                <a:spLocks noChangeAspect="1"/>
              </p:cNvSpPr>
              <p:nvPr/>
            </p:nvSpPr>
            <p:spPr bwMode="auto">
              <a:xfrm>
                <a:off x="2565400" y="3930650"/>
                <a:ext cx="11113" cy="14288"/>
              </a:xfrm>
              <a:custGeom>
                <a:avLst/>
                <a:gdLst>
                  <a:gd name="T0" fmla="*/ 2147483647 w 12"/>
                  <a:gd name="T1" fmla="*/ 2147483647 h 18"/>
                  <a:gd name="T2" fmla="*/ 0 w 12"/>
                  <a:gd name="T3" fmla="*/ 2147483647 h 18"/>
                  <a:gd name="T4" fmla="*/ 2147483647 w 12"/>
                  <a:gd name="T5" fmla="*/ 2147483647 h 18"/>
                  <a:gd name="T6" fmla="*/ 2147483647 w 12"/>
                  <a:gd name="T7" fmla="*/ 0 h 18"/>
                  <a:gd name="T8" fmla="*/ 2147483647 w 12"/>
                  <a:gd name="T9" fmla="*/ 0 h 18"/>
                  <a:gd name="T10" fmla="*/ 2147483647 w 12"/>
                  <a:gd name="T11" fmla="*/ 2147483647 h 18"/>
                  <a:gd name="T12" fmla="*/ 2147483647 w 12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3" y="18"/>
                    </a:moveTo>
                    <a:lnTo>
                      <a:pt x="0" y="12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" name="Freeform 211"/>
              <p:cNvSpPr>
                <a:spLocks noChangeAspect="1"/>
              </p:cNvSpPr>
              <p:nvPr/>
            </p:nvSpPr>
            <p:spPr bwMode="auto">
              <a:xfrm>
                <a:off x="2595563" y="3916363"/>
                <a:ext cx="17462" cy="22225"/>
              </a:xfrm>
              <a:custGeom>
                <a:avLst/>
                <a:gdLst>
                  <a:gd name="T0" fmla="*/ 2147483647 w 20"/>
                  <a:gd name="T1" fmla="*/ 2147483647 h 24"/>
                  <a:gd name="T2" fmla="*/ 2147483647 w 20"/>
                  <a:gd name="T3" fmla="*/ 2147483647 h 24"/>
                  <a:gd name="T4" fmla="*/ 2147483647 w 20"/>
                  <a:gd name="T5" fmla="*/ 2147483647 h 24"/>
                  <a:gd name="T6" fmla="*/ 0 w 20"/>
                  <a:gd name="T7" fmla="*/ 2147483647 h 24"/>
                  <a:gd name="T8" fmla="*/ 2147483647 w 20"/>
                  <a:gd name="T9" fmla="*/ 0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20" y="24"/>
                    </a:moveTo>
                    <a:lnTo>
                      <a:pt x="11" y="21"/>
                    </a:lnTo>
                    <a:lnTo>
                      <a:pt x="12" y="1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20" y="13"/>
                    </a:lnTo>
                    <a:lnTo>
                      <a:pt x="20" y="24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" name="Freeform 212"/>
              <p:cNvSpPr>
                <a:spLocks noChangeAspect="1"/>
              </p:cNvSpPr>
              <p:nvPr/>
            </p:nvSpPr>
            <p:spPr bwMode="auto">
              <a:xfrm>
                <a:off x="2552700" y="3884613"/>
                <a:ext cx="28575" cy="11112"/>
              </a:xfrm>
              <a:custGeom>
                <a:avLst/>
                <a:gdLst>
                  <a:gd name="T0" fmla="*/ 2147483647 w 28"/>
                  <a:gd name="T1" fmla="*/ 2147483647 h 10"/>
                  <a:gd name="T2" fmla="*/ 0 w 28"/>
                  <a:gd name="T3" fmla="*/ 0 h 10"/>
                  <a:gd name="T4" fmla="*/ 2147483647 w 28"/>
                  <a:gd name="T5" fmla="*/ 0 h 10"/>
                  <a:gd name="T6" fmla="*/ 2147483647 w 28"/>
                  <a:gd name="T7" fmla="*/ 0 h 10"/>
                  <a:gd name="T8" fmla="*/ 2147483647 w 28"/>
                  <a:gd name="T9" fmla="*/ 0 h 10"/>
                  <a:gd name="T10" fmla="*/ 2147483647 w 28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10">
                    <a:moveTo>
                      <a:pt x="4" y="1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" name="Freeform 213"/>
              <p:cNvSpPr>
                <a:spLocks noChangeAspect="1"/>
              </p:cNvSpPr>
              <p:nvPr/>
            </p:nvSpPr>
            <p:spPr bwMode="auto">
              <a:xfrm>
                <a:off x="2654300" y="4025900"/>
                <a:ext cx="19050" cy="6350"/>
              </a:xfrm>
              <a:custGeom>
                <a:avLst/>
                <a:gdLst>
                  <a:gd name="T0" fmla="*/ 2147483647 w 19"/>
                  <a:gd name="T1" fmla="*/ 2147483647 h 7"/>
                  <a:gd name="T2" fmla="*/ 0 w 19"/>
                  <a:gd name="T3" fmla="*/ 2147483647 h 7"/>
                  <a:gd name="T4" fmla="*/ 2147483647 w 19"/>
                  <a:gd name="T5" fmla="*/ 0 h 7"/>
                  <a:gd name="T6" fmla="*/ 2147483647 w 19"/>
                  <a:gd name="T7" fmla="*/ 0 h 7"/>
                  <a:gd name="T8" fmla="*/ 2147483647 w 19"/>
                  <a:gd name="T9" fmla="*/ 2147483647 h 7"/>
                  <a:gd name="T10" fmla="*/ 2147483647 w 19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4" y="7"/>
                    </a:moveTo>
                    <a:lnTo>
                      <a:pt x="0" y="3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13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" name="Freeform 214"/>
              <p:cNvSpPr>
                <a:spLocks noChangeAspect="1"/>
              </p:cNvSpPr>
              <p:nvPr/>
            </p:nvSpPr>
            <p:spPr bwMode="auto">
              <a:xfrm>
                <a:off x="2619375" y="3938588"/>
                <a:ext cx="11113" cy="14287"/>
              </a:xfrm>
              <a:custGeom>
                <a:avLst/>
                <a:gdLst>
                  <a:gd name="T0" fmla="*/ 2147483647 w 12"/>
                  <a:gd name="T1" fmla="*/ 2147483647 h 16"/>
                  <a:gd name="T2" fmla="*/ 2147483647 w 12"/>
                  <a:gd name="T3" fmla="*/ 2147483647 h 16"/>
                  <a:gd name="T4" fmla="*/ 0 w 12"/>
                  <a:gd name="T5" fmla="*/ 2147483647 h 16"/>
                  <a:gd name="T6" fmla="*/ 2147483647 w 12"/>
                  <a:gd name="T7" fmla="*/ 0 h 16"/>
                  <a:gd name="T8" fmla="*/ 2147483647 w 12"/>
                  <a:gd name="T9" fmla="*/ 2147483647 h 16"/>
                  <a:gd name="T10" fmla="*/ 2147483647 w 12"/>
                  <a:gd name="T11" fmla="*/ 2147483647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3" y="16"/>
                    </a:moveTo>
                    <a:lnTo>
                      <a:pt x="3" y="1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2" y="16"/>
                    </a:lnTo>
                    <a:lnTo>
                      <a:pt x="3" y="16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" name="Freeform 215"/>
              <p:cNvSpPr>
                <a:spLocks noChangeAspect="1"/>
              </p:cNvSpPr>
              <p:nvPr/>
            </p:nvSpPr>
            <p:spPr bwMode="auto">
              <a:xfrm>
                <a:off x="2624138" y="3963988"/>
                <a:ext cx="9525" cy="23812"/>
              </a:xfrm>
              <a:custGeom>
                <a:avLst/>
                <a:gdLst>
                  <a:gd name="T0" fmla="*/ 2147483647 w 9"/>
                  <a:gd name="T1" fmla="*/ 2147483647 h 22"/>
                  <a:gd name="T2" fmla="*/ 0 w 9"/>
                  <a:gd name="T3" fmla="*/ 0 h 22"/>
                  <a:gd name="T4" fmla="*/ 2147483647 w 9"/>
                  <a:gd name="T5" fmla="*/ 2147483647 h 22"/>
                  <a:gd name="T6" fmla="*/ 2147483647 w 9"/>
                  <a:gd name="T7" fmla="*/ 2147483647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2">
                    <a:moveTo>
                      <a:pt x="9" y="22"/>
                    </a:moveTo>
                    <a:lnTo>
                      <a:pt x="0" y="0"/>
                    </a:lnTo>
                    <a:lnTo>
                      <a:pt x="9" y="19"/>
                    </a:lnTo>
                    <a:lnTo>
                      <a:pt x="9" y="2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" name="Freeform 216"/>
              <p:cNvSpPr>
                <a:spLocks noChangeAspect="1"/>
              </p:cNvSpPr>
              <p:nvPr/>
            </p:nvSpPr>
            <p:spPr bwMode="auto">
              <a:xfrm>
                <a:off x="2574925" y="3952875"/>
                <a:ext cx="6350" cy="7938"/>
              </a:xfrm>
              <a:custGeom>
                <a:avLst/>
                <a:gdLst>
                  <a:gd name="T0" fmla="*/ 0 w 6"/>
                  <a:gd name="T1" fmla="*/ 2147483647 h 9"/>
                  <a:gd name="T2" fmla="*/ 0 w 6"/>
                  <a:gd name="T3" fmla="*/ 2147483647 h 9"/>
                  <a:gd name="T4" fmla="*/ 2147483647 w 6"/>
                  <a:gd name="T5" fmla="*/ 0 h 9"/>
                  <a:gd name="T6" fmla="*/ 2147483647 w 6"/>
                  <a:gd name="T7" fmla="*/ 2147483647 h 9"/>
                  <a:gd name="T8" fmla="*/ 0 w 6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74" name="Freeform 217"/>
            <p:cNvSpPr>
              <a:spLocks noChangeAspect="1"/>
            </p:cNvSpPr>
            <p:nvPr/>
          </p:nvSpPr>
          <p:spPr bwMode="auto">
            <a:xfrm>
              <a:off x="3321818" y="4414539"/>
              <a:ext cx="7938" cy="6350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0 h 6"/>
                <a:gd name="T6" fmla="*/ 2147483647 w 9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5" name="Freeform 218"/>
            <p:cNvSpPr>
              <a:spLocks noChangeAspect="1"/>
            </p:cNvSpPr>
            <p:nvPr/>
          </p:nvSpPr>
          <p:spPr bwMode="auto">
            <a:xfrm>
              <a:off x="3598043" y="4636789"/>
              <a:ext cx="7938" cy="12700"/>
            </a:xfrm>
            <a:custGeom>
              <a:avLst/>
              <a:gdLst>
                <a:gd name="T0" fmla="*/ 2147483647 w 9"/>
                <a:gd name="T1" fmla="*/ 2147483647 h 15"/>
                <a:gd name="T2" fmla="*/ 0 w 9"/>
                <a:gd name="T3" fmla="*/ 0 h 15"/>
                <a:gd name="T4" fmla="*/ 2147483647 w 9"/>
                <a:gd name="T5" fmla="*/ 0 h 15"/>
                <a:gd name="T6" fmla="*/ 2147483647 w 9"/>
                <a:gd name="T7" fmla="*/ 2147483647 h 15"/>
                <a:gd name="T8" fmla="*/ 2147483647 w 9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5">
                  <a:moveTo>
                    <a:pt x="3" y="1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9" y="9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6" name="Freeform 219"/>
            <p:cNvSpPr>
              <a:spLocks noChangeAspect="1"/>
            </p:cNvSpPr>
            <p:nvPr/>
          </p:nvSpPr>
          <p:spPr bwMode="auto">
            <a:xfrm>
              <a:off x="2955106" y="4508202"/>
              <a:ext cx="30162" cy="57150"/>
            </a:xfrm>
            <a:custGeom>
              <a:avLst/>
              <a:gdLst>
                <a:gd name="T0" fmla="*/ 2147483647 w 33"/>
                <a:gd name="T1" fmla="*/ 2147483647 h 64"/>
                <a:gd name="T2" fmla="*/ 2147483647 w 33"/>
                <a:gd name="T3" fmla="*/ 0 h 64"/>
                <a:gd name="T4" fmla="*/ 2147483647 w 33"/>
                <a:gd name="T5" fmla="*/ 0 h 64"/>
                <a:gd name="T6" fmla="*/ 2147483647 w 33"/>
                <a:gd name="T7" fmla="*/ 2147483647 h 64"/>
                <a:gd name="T8" fmla="*/ 2147483647 w 33"/>
                <a:gd name="T9" fmla="*/ 2147483647 h 64"/>
                <a:gd name="T10" fmla="*/ 2147483647 w 33"/>
                <a:gd name="T11" fmla="*/ 2147483647 h 64"/>
                <a:gd name="T12" fmla="*/ 2147483647 w 33"/>
                <a:gd name="T13" fmla="*/ 2147483647 h 64"/>
                <a:gd name="T14" fmla="*/ 2147483647 w 33"/>
                <a:gd name="T15" fmla="*/ 2147483647 h 64"/>
                <a:gd name="T16" fmla="*/ 0 w 33"/>
                <a:gd name="T17" fmla="*/ 2147483647 h 64"/>
                <a:gd name="T18" fmla="*/ 2147483647 w 33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64">
                  <a:moveTo>
                    <a:pt x="5" y="14"/>
                  </a:moveTo>
                  <a:lnTo>
                    <a:pt x="19" y="0"/>
                  </a:lnTo>
                  <a:lnTo>
                    <a:pt x="27" y="0"/>
                  </a:lnTo>
                  <a:lnTo>
                    <a:pt x="33" y="6"/>
                  </a:lnTo>
                  <a:lnTo>
                    <a:pt x="27" y="28"/>
                  </a:lnTo>
                  <a:lnTo>
                    <a:pt x="22" y="45"/>
                  </a:lnTo>
                  <a:lnTo>
                    <a:pt x="13" y="5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7" name="Freeform 221"/>
            <p:cNvSpPr>
              <a:spLocks noChangeAspect="1"/>
            </p:cNvSpPr>
            <p:nvPr/>
          </p:nvSpPr>
          <p:spPr bwMode="auto">
            <a:xfrm>
              <a:off x="3282131" y="4811414"/>
              <a:ext cx="862012" cy="906463"/>
            </a:xfrm>
            <a:custGeom>
              <a:avLst/>
              <a:gdLst>
                <a:gd name="T0" fmla="*/ 2147483647 w 926"/>
                <a:gd name="T1" fmla="*/ 2147483647 h 974"/>
                <a:gd name="T2" fmla="*/ 2147483647 w 926"/>
                <a:gd name="T3" fmla="*/ 2147483647 h 974"/>
                <a:gd name="T4" fmla="*/ 2147483647 w 926"/>
                <a:gd name="T5" fmla="*/ 2147483647 h 974"/>
                <a:gd name="T6" fmla="*/ 2147483647 w 926"/>
                <a:gd name="T7" fmla="*/ 2147483647 h 974"/>
                <a:gd name="T8" fmla="*/ 2147483647 w 926"/>
                <a:gd name="T9" fmla="*/ 2147483647 h 974"/>
                <a:gd name="T10" fmla="*/ 2147483647 w 926"/>
                <a:gd name="T11" fmla="*/ 2147483647 h 974"/>
                <a:gd name="T12" fmla="*/ 2147483647 w 926"/>
                <a:gd name="T13" fmla="*/ 2147483647 h 974"/>
                <a:gd name="T14" fmla="*/ 2147483647 w 926"/>
                <a:gd name="T15" fmla="*/ 2147483647 h 974"/>
                <a:gd name="T16" fmla="*/ 2147483647 w 926"/>
                <a:gd name="T17" fmla="*/ 2147483647 h 974"/>
                <a:gd name="T18" fmla="*/ 2147483647 w 926"/>
                <a:gd name="T19" fmla="*/ 2147483647 h 974"/>
                <a:gd name="T20" fmla="*/ 2147483647 w 926"/>
                <a:gd name="T21" fmla="*/ 2147483647 h 974"/>
                <a:gd name="T22" fmla="*/ 2147483647 w 926"/>
                <a:gd name="T23" fmla="*/ 2147483647 h 974"/>
                <a:gd name="T24" fmla="*/ 2147483647 w 926"/>
                <a:gd name="T25" fmla="*/ 2147483647 h 974"/>
                <a:gd name="T26" fmla="*/ 2147483647 w 926"/>
                <a:gd name="T27" fmla="*/ 2147483647 h 974"/>
                <a:gd name="T28" fmla="*/ 2147483647 w 926"/>
                <a:gd name="T29" fmla="*/ 2147483647 h 974"/>
                <a:gd name="T30" fmla="*/ 2147483647 w 926"/>
                <a:gd name="T31" fmla="*/ 2147483647 h 974"/>
                <a:gd name="T32" fmla="*/ 2147483647 w 926"/>
                <a:gd name="T33" fmla="*/ 2147483647 h 974"/>
                <a:gd name="T34" fmla="*/ 2147483647 w 926"/>
                <a:gd name="T35" fmla="*/ 2147483647 h 974"/>
                <a:gd name="T36" fmla="*/ 2147483647 w 926"/>
                <a:gd name="T37" fmla="*/ 2147483647 h 974"/>
                <a:gd name="T38" fmla="*/ 2147483647 w 926"/>
                <a:gd name="T39" fmla="*/ 2147483647 h 974"/>
                <a:gd name="T40" fmla="*/ 2147483647 w 926"/>
                <a:gd name="T41" fmla="*/ 2147483647 h 974"/>
                <a:gd name="T42" fmla="*/ 2147483647 w 926"/>
                <a:gd name="T43" fmla="*/ 2147483647 h 974"/>
                <a:gd name="T44" fmla="*/ 2147483647 w 926"/>
                <a:gd name="T45" fmla="*/ 2147483647 h 974"/>
                <a:gd name="T46" fmla="*/ 2147483647 w 926"/>
                <a:gd name="T47" fmla="*/ 2147483647 h 974"/>
                <a:gd name="T48" fmla="*/ 2147483647 w 926"/>
                <a:gd name="T49" fmla="*/ 2147483647 h 974"/>
                <a:gd name="T50" fmla="*/ 2147483647 w 926"/>
                <a:gd name="T51" fmla="*/ 2147483647 h 974"/>
                <a:gd name="T52" fmla="*/ 2147483647 w 926"/>
                <a:gd name="T53" fmla="*/ 2147483647 h 974"/>
                <a:gd name="T54" fmla="*/ 2147483647 w 926"/>
                <a:gd name="T55" fmla="*/ 2147483647 h 974"/>
                <a:gd name="T56" fmla="*/ 2147483647 w 926"/>
                <a:gd name="T57" fmla="*/ 2147483647 h 974"/>
                <a:gd name="T58" fmla="*/ 2147483647 w 926"/>
                <a:gd name="T59" fmla="*/ 2147483647 h 974"/>
                <a:gd name="T60" fmla="*/ 2147483647 w 926"/>
                <a:gd name="T61" fmla="*/ 2147483647 h 974"/>
                <a:gd name="T62" fmla="*/ 2147483647 w 926"/>
                <a:gd name="T63" fmla="*/ 2147483647 h 974"/>
                <a:gd name="T64" fmla="*/ 2147483647 w 926"/>
                <a:gd name="T65" fmla="*/ 2147483647 h 974"/>
                <a:gd name="T66" fmla="*/ 2147483647 w 926"/>
                <a:gd name="T67" fmla="*/ 2147483647 h 974"/>
                <a:gd name="T68" fmla="*/ 2147483647 w 926"/>
                <a:gd name="T69" fmla="*/ 2147483647 h 974"/>
                <a:gd name="T70" fmla="*/ 2147483647 w 926"/>
                <a:gd name="T71" fmla="*/ 2147483647 h 974"/>
                <a:gd name="T72" fmla="*/ 2147483647 w 926"/>
                <a:gd name="T73" fmla="*/ 2147483647 h 974"/>
                <a:gd name="T74" fmla="*/ 2147483647 w 926"/>
                <a:gd name="T75" fmla="*/ 2147483647 h 974"/>
                <a:gd name="T76" fmla="*/ 2147483647 w 926"/>
                <a:gd name="T77" fmla="*/ 2147483647 h 974"/>
                <a:gd name="T78" fmla="*/ 2147483647 w 926"/>
                <a:gd name="T79" fmla="*/ 2147483647 h 974"/>
                <a:gd name="T80" fmla="*/ 2147483647 w 926"/>
                <a:gd name="T81" fmla="*/ 2147483647 h 974"/>
                <a:gd name="T82" fmla="*/ 2147483647 w 926"/>
                <a:gd name="T83" fmla="*/ 2147483647 h 974"/>
                <a:gd name="T84" fmla="*/ 2147483647 w 926"/>
                <a:gd name="T85" fmla="*/ 2147483647 h 974"/>
                <a:gd name="T86" fmla="*/ 2147483647 w 926"/>
                <a:gd name="T87" fmla="*/ 2147483647 h 974"/>
                <a:gd name="T88" fmla="*/ 2147483647 w 926"/>
                <a:gd name="T89" fmla="*/ 2147483647 h 974"/>
                <a:gd name="T90" fmla="*/ 2147483647 w 926"/>
                <a:gd name="T91" fmla="*/ 0 h 974"/>
                <a:gd name="T92" fmla="*/ 2147483647 w 926"/>
                <a:gd name="T93" fmla="*/ 2147483647 h 974"/>
                <a:gd name="T94" fmla="*/ 2147483647 w 926"/>
                <a:gd name="T95" fmla="*/ 2147483647 h 974"/>
                <a:gd name="T96" fmla="*/ 2147483647 w 926"/>
                <a:gd name="T97" fmla="*/ 2147483647 h 9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6" h="974">
                  <a:moveTo>
                    <a:pt x="456" y="71"/>
                  </a:moveTo>
                  <a:lnTo>
                    <a:pt x="472" y="83"/>
                  </a:lnTo>
                  <a:lnTo>
                    <a:pt x="499" y="76"/>
                  </a:lnTo>
                  <a:lnTo>
                    <a:pt x="514" y="55"/>
                  </a:lnTo>
                  <a:lnTo>
                    <a:pt x="523" y="31"/>
                  </a:lnTo>
                  <a:lnTo>
                    <a:pt x="527" y="27"/>
                  </a:lnTo>
                  <a:lnTo>
                    <a:pt x="536" y="36"/>
                  </a:lnTo>
                  <a:lnTo>
                    <a:pt x="550" y="83"/>
                  </a:lnTo>
                  <a:lnTo>
                    <a:pt x="566" y="85"/>
                  </a:lnTo>
                  <a:lnTo>
                    <a:pt x="563" y="104"/>
                  </a:lnTo>
                  <a:lnTo>
                    <a:pt x="536" y="126"/>
                  </a:lnTo>
                  <a:lnTo>
                    <a:pt x="523" y="143"/>
                  </a:lnTo>
                  <a:lnTo>
                    <a:pt x="507" y="165"/>
                  </a:lnTo>
                  <a:lnTo>
                    <a:pt x="536" y="157"/>
                  </a:lnTo>
                  <a:lnTo>
                    <a:pt x="553" y="135"/>
                  </a:lnTo>
                  <a:lnTo>
                    <a:pt x="601" y="141"/>
                  </a:lnTo>
                  <a:lnTo>
                    <a:pt x="590" y="165"/>
                  </a:lnTo>
                  <a:lnTo>
                    <a:pt x="550" y="174"/>
                  </a:lnTo>
                  <a:lnTo>
                    <a:pt x="581" y="180"/>
                  </a:lnTo>
                  <a:lnTo>
                    <a:pt x="616" y="143"/>
                  </a:lnTo>
                  <a:lnTo>
                    <a:pt x="644" y="151"/>
                  </a:lnTo>
                  <a:lnTo>
                    <a:pt x="674" y="162"/>
                  </a:lnTo>
                  <a:lnTo>
                    <a:pt x="696" y="180"/>
                  </a:lnTo>
                  <a:lnTo>
                    <a:pt x="692" y="197"/>
                  </a:lnTo>
                  <a:lnTo>
                    <a:pt x="723" y="187"/>
                  </a:lnTo>
                  <a:lnTo>
                    <a:pt x="760" y="197"/>
                  </a:lnTo>
                  <a:lnTo>
                    <a:pt x="796" y="197"/>
                  </a:lnTo>
                  <a:lnTo>
                    <a:pt x="834" y="221"/>
                  </a:lnTo>
                  <a:lnTo>
                    <a:pt x="868" y="245"/>
                  </a:lnTo>
                  <a:lnTo>
                    <a:pt x="901" y="251"/>
                  </a:lnTo>
                  <a:lnTo>
                    <a:pt x="914" y="273"/>
                  </a:lnTo>
                  <a:lnTo>
                    <a:pt x="926" y="301"/>
                  </a:lnTo>
                  <a:lnTo>
                    <a:pt x="914" y="346"/>
                  </a:lnTo>
                  <a:lnTo>
                    <a:pt x="898" y="368"/>
                  </a:lnTo>
                  <a:lnTo>
                    <a:pt x="879" y="394"/>
                  </a:lnTo>
                  <a:lnTo>
                    <a:pt x="862" y="424"/>
                  </a:lnTo>
                  <a:lnTo>
                    <a:pt x="843" y="433"/>
                  </a:lnTo>
                  <a:lnTo>
                    <a:pt x="833" y="452"/>
                  </a:lnTo>
                  <a:lnTo>
                    <a:pt x="833" y="482"/>
                  </a:lnTo>
                  <a:lnTo>
                    <a:pt x="834" y="509"/>
                  </a:lnTo>
                  <a:lnTo>
                    <a:pt x="833" y="555"/>
                  </a:lnTo>
                  <a:lnTo>
                    <a:pt x="821" y="571"/>
                  </a:lnTo>
                  <a:lnTo>
                    <a:pt x="818" y="599"/>
                  </a:lnTo>
                  <a:lnTo>
                    <a:pt x="796" y="642"/>
                  </a:lnTo>
                  <a:lnTo>
                    <a:pt x="790" y="664"/>
                  </a:lnTo>
                  <a:lnTo>
                    <a:pt x="773" y="688"/>
                  </a:lnTo>
                  <a:lnTo>
                    <a:pt x="750" y="688"/>
                  </a:lnTo>
                  <a:lnTo>
                    <a:pt x="716" y="698"/>
                  </a:lnTo>
                  <a:lnTo>
                    <a:pt x="680" y="715"/>
                  </a:lnTo>
                  <a:lnTo>
                    <a:pt x="647" y="731"/>
                  </a:lnTo>
                  <a:lnTo>
                    <a:pt x="625" y="755"/>
                  </a:lnTo>
                  <a:lnTo>
                    <a:pt x="621" y="789"/>
                  </a:lnTo>
                  <a:lnTo>
                    <a:pt x="621" y="823"/>
                  </a:lnTo>
                  <a:lnTo>
                    <a:pt x="610" y="839"/>
                  </a:lnTo>
                  <a:lnTo>
                    <a:pt x="594" y="867"/>
                  </a:lnTo>
                  <a:lnTo>
                    <a:pt x="585" y="888"/>
                  </a:lnTo>
                  <a:lnTo>
                    <a:pt x="572" y="910"/>
                  </a:lnTo>
                  <a:lnTo>
                    <a:pt x="553" y="929"/>
                  </a:lnTo>
                  <a:lnTo>
                    <a:pt x="544" y="952"/>
                  </a:lnTo>
                  <a:lnTo>
                    <a:pt x="527" y="974"/>
                  </a:lnTo>
                  <a:lnTo>
                    <a:pt x="523" y="955"/>
                  </a:lnTo>
                  <a:lnTo>
                    <a:pt x="527" y="941"/>
                  </a:lnTo>
                  <a:lnTo>
                    <a:pt x="499" y="919"/>
                  </a:lnTo>
                  <a:lnTo>
                    <a:pt x="477" y="903"/>
                  </a:lnTo>
                  <a:lnTo>
                    <a:pt x="465" y="903"/>
                  </a:lnTo>
                  <a:lnTo>
                    <a:pt x="434" y="881"/>
                  </a:lnTo>
                  <a:lnTo>
                    <a:pt x="425" y="881"/>
                  </a:lnTo>
                  <a:lnTo>
                    <a:pt x="434" y="867"/>
                  </a:lnTo>
                  <a:lnTo>
                    <a:pt x="449" y="848"/>
                  </a:lnTo>
                  <a:lnTo>
                    <a:pt x="459" y="830"/>
                  </a:lnTo>
                  <a:lnTo>
                    <a:pt x="477" y="814"/>
                  </a:lnTo>
                  <a:lnTo>
                    <a:pt x="495" y="801"/>
                  </a:lnTo>
                  <a:lnTo>
                    <a:pt x="499" y="778"/>
                  </a:lnTo>
                  <a:lnTo>
                    <a:pt x="487" y="755"/>
                  </a:lnTo>
                  <a:lnTo>
                    <a:pt x="483" y="721"/>
                  </a:lnTo>
                  <a:lnTo>
                    <a:pt x="472" y="709"/>
                  </a:lnTo>
                  <a:lnTo>
                    <a:pt x="465" y="715"/>
                  </a:lnTo>
                  <a:lnTo>
                    <a:pt x="449" y="673"/>
                  </a:lnTo>
                  <a:lnTo>
                    <a:pt x="398" y="670"/>
                  </a:lnTo>
                  <a:lnTo>
                    <a:pt x="384" y="621"/>
                  </a:lnTo>
                  <a:lnTo>
                    <a:pt x="392" y="590"/>
                  </a:lnTo>
                  <a:lnTo>
                    <a:pt x="392" y="556"/>
                  </a:lnTo>
                  <a:lnTo>
                    <a:pt x="375" y="523"/>
                  </a:lnTo>
                  <a:lnTo>
                    <a:pt x="327" y="519"/>
                  </a:lnTo>
                  <a:lnTo>
                    <a:pt x="327" y="491"/>
                  </a:lnTo>
                  <a:lnTo>
                    <a:pt x="320" y="461"/>
                  </a:lnTo>
                  <a:lnTo>
                    <a:pt x="275" y="442"/>
                  </a:lnTo>
                  <a:lnTo>
                    <a:pt x="237" y="430"/>
                  </a:lnTo>
                  <a:lnTo>
                    <a:pt x="215" y="415"/>
                  </a:lnTo>
                  <a:lnTo>
                    <a:pt x="204" y="394"/>
                  </a:lnTo>
                  <a:lnTo>
                    <a:pt x="203" y="362"/>
                  </a:lnTo>
                  <a:lnTo>
                    <a:pt x="175" y="362"/>
                  </a:lnTo>
                  <a:lnTo>
                    <a:pt x="144" y="384"/>
                  </a:lnTo>
                  <a:lnTo>
                    <a:pt x="130" y="394"/>
                  </a:lnTo>
                  <a:lnTo>
                    <a:pt x="102" y="389"/>
                  </a:lnTo>
                  <a:lnTo>
                    <a:pt x="89" y="389"/>
                  </a:lnTo>
                  <a:lnTo>
                    <a:pt x="81" y="389"/>
                  </a:lnTo>
                  <a:lnTo>
                    <a:pt x="81" y="353"/>
                  </a:lnTo>
                  <a:lnTo>
                    <a:pt x="66" y="362"/>
                  </a:lnTo>
                  <a:lnTo>
                    <a:pt x="44" y="362"/>
                  </a:lnTo>
                  <a:lnTo>
                    <a:pt x="26" y="353"/>
                  </a:lnTo>
                  <a:lnTo>
                    <a:pt x="15" y="340"/>
                  </a:lnTo>
                  <a:lnTo>
                    <a:pt x="0" y="317"/>
                  </a:lnTo>
                  <a:lnTo>
                    <a:pt x="0" y="289"/>
                  </a:lnTo>
                  <a:lnTo>
                    <a:pt x="15" y="282"/>
                  </a:lnTo>
                  <a:lnTo>
                    <a:pt x="16" y="260"/>
                  </a:lnTo>
                  <a:lnTo>
                    <a:pt x="26" y="243"/>
                  </a:lnTo>
                  <a:lnTo>
                    <a:pt x="66" y="223"/>
                  </a:lnTo>
                  <a:lnTo>
                    <a:pt x="86" y="223"/>
                  </a:lnTo>
                  <a:lnTo>
                    <a:pt x="89" y="223"/>
                  </a:lnTo>
                  <a:lnTo>
                    <a:pt x="102" y="151"/>
                  </a:lnTo>
                  <a:lnTo>
                    <a:pt x="101" y="135"/>
                  </a:lnTo>
                  <a:lnTo>
                    <a:pt x="86" y="126"/>
                  </a:lnTo>
                  <a:lnTo>
                    <a:pt x="89" y="113"/>
                  </a:lnTo>
                  <a:lnTo>
                    <a:pt x="102" y="113"/>
                  </a:lnTo>
                  <a:lnTo>
                    <a:pt x="102" y="104"/>
                  </a:lnTo>
                  <a:lnTo>
                    <a:pt x="89" y="100"/>
                  </a:lnTo>
                  <a:lnTo>
                    <a:pt x="89" y="85"/>
                  </a:lnTo>
                  <a:lnTo>
                    <a:pt x="101" y="83"/>
                  </a:lnTo>
                  <a:lnTo>
                    <a:pt x="130" y="85"/>
                  </a:lnTo>
                  <a:lnTo>
                    <a:pt x="130" y="76"/>
                  </a:lnTo>
                  <a:lnTo>
                    <a:pt x="146" y="76"/>
                  </a:lnTo>
                  <a:lnTo>
                    <a:pt x="158" y="94"/>
                  </a:lnTo>
                  <a:lnTo>
                    <a:pt x="160" y="100"/>
                  </a:lnTo>
                  <a:lnTo>
                    <a:pt x="175" y="107"/>
                  </a:lnTo>
                  <a:lnTo>
                    <a:pt x="191" y="104"/>
                  </a:lnTo>
                  <a:lnTo>
                    <a:pt x="226" y="91"/>
                  </a:lnTo>
                  <a:lnTo>
                    <a:pt x="249" y="76"/>
                  </a:lnTo>
                  <a:lnTo>
                    <a:pt x="246" y="67"/>
                  </a:lnTo>
                  <a:lnTo>
                    <a:pt x="224" y="62"/>
                  </a:lnTo>
                  <a:lnTo>
                    <a:pt x="226" y="40"/>
                  </a:lnTo>
                  <a:lnTo>
                    <a:pt x="210" y="27"/>
                  </a:lnTo>
                  <a:lnTo>
                    <a:pt x="232" y="27"/>
                  </a:lnTo>
                  <a:lnTo>
                    <a:pt x="261" y="36"/>
                  </a:lnTo>
                  <a:lnTo>
                    <a:pt x="268" y="27"/>
                  </a:lnTo>
                  <a:lnTo>
                    <a:pt x="296" y="18"/>
                  </a:lnTo>
                  <a:lnTo>
                    <a:pt x="311" y="5"/>
                  </a:lnTo>
                  <a:lnTo>
                    <a:pt x="320" y="0"/>
                  </a:lnTo>
                  <a:lnTo>
                    <a:pt x="327" y="18"/>
                  </a:lnTo>
                  <a:lnTo>
                    <a:pt x="335" y="31"/>
                  </a:lnTo>
                  <a:lnTo>
                    <a:pt x="327" y="62"/>
                  </a:lnTo>
                  <a:lnTo>
                    <a:pt x="335" y="85"/>
                  </a:lnTo>
                  <a:lnTo>
                    <a:pt x="363" y="94"/>
                  </a:lnTo>
                  <a:lnTo>
                    <a:pt x="389" y="85"/>
                  </a:lnTo>
                  <a:lnTo>
                    <a:pt x="406" y="83"/>
                  </a:lnTo>
                  <a:lnTo>
                    <a:pt x="421" y="85"/>
                  </a:lnTo>
                  <a:lnTo>
                    <a:pt x="425" y="67"/>
                  </a:lnTo>
                  <a:lnTo>
                    <a:pt x="449" y="62"/>
                  </a:lnTo>
                  <a:lnTo>
                    <a:pt x="456" y="71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8" name="Freeform 225"/>
            <p:cNvSpPr>
              <a:spLocks noChangeAspect="1"/>
            </p:cNvSpPr>
            <p:nvPr/>
          </p:nvSpPr>
          <p:spPr bwMode="auto">
            <a:xfrm>
              <a:off x="3340868" y="4481214"/>
              <a:ext cx="74613" cy="52388"/>
            </a:xfrm>
            <a:custGeom>
              <a:avLst/>
              <a:gdLst>
                <a:gd name="T0" fmla="*/ 0 w 83"/>
                <a:gd name="T1" fmla="*/ 2147483647 h 54"/>
                <a:gd name="T2" fmla="*/ 0 w 83"/>
                <a:gd name="T3" fmla="*/ 2147483647 h 54"/>
                <a:gd name="T4" fmla="*/ 0 w 83"/>
                <a:gd name="T5" fmla="*/ 0 h 54"/>
                <a:gd name="T6" fmla="*/ 2147483647 w 83"/>
                <a:gd name="T7" fmla="*/ 0 h 54"/>
                <a:gd name="T8" fmla="*/ 2147483647 w 83"/>
                <a:gd name="T9" fmla="*/ 0 h 54"/>
                <a:gd name="T10" fmla="*/ 2147483647 w 83"/>
                <a:gd name="T11" fmla="*/ 2147483647 h 54"/>
                <a:gd name="T12" fmla="*/ 2147483647 w 83"/>
                <a:gd name="T13" fmla="*/ 2147483647 h 54"/>
                <a:gd name="T14" fmla="*/ 2147483647 w 83"/>
                <a:gd name="T15" fmla="*/ 2147483647 h 54"/>
                <a:gd name="T16" fmla="*/ 2147483647 w 83"/>
                <a:gd name="T17" fmla="*/ 2147483647 h 54"/>
                <a:gd name="T18" fmla="*/ 2147483647 w 83"/>
                <a:gd name="T19" fmla="*/ 2147483647 h 54"/>
                <a:gd name="T20" fmla="*/ 2147483647 w 83"/>
                <a:gd name="T21" fmla="*/ 2147483647 h 54"/>
                <a:gd name="T22" fmla="*/ 2147483647 w 83"/>
                <a:gd name="T23" fmla="*/ 2147483647 h 54"/>
                <a:gd name="T24" fmla="*/ 0 w 83"/>
                <a:gd name="T25" fmla="*/ 2147483647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54">
                  <a:moveTo>
                    <a:pt x="0" y="4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1" y="0"/>
                  </a:lnTo>
                  <a:lnTo>
                    <a:pt x="44" y="4"/>
                  </a:lnTo>
                  <a:lnTo>
                    <a:pt x="52" y="13"/>
                  </a:lnTo>
                  <a:lnTo>
                    <a:pt x="83" y="20"/>
                  </a:lnTo>
                  <a:lnTo>
                    <a:pt x="76" y="35"/>
                  </a:lnTo>
                  <a:lnTo>
                    <a:pt x="39" y="35"/>
                  </a:lnTo>
                  <a:lnTo>
                    <a:pt x="25" y="35"/>
                  </a:lnTo>
                  <a:lnTo>
                    <a:pt x="9" y="5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9" name="Freeform 227"/>
            <p:cNvSpPr>
              <a:spLocks noChangeAspect="1"/>
            </p:cNvSpPr>
            <p:nvPr/>
          </p:nvSpPr>
          <p:spPr bwMode="auto">
            <a:xfrm>
              <a:off x="2885256" y="4519314"/>
              <a:ext cx="79375" cy="93663"/>
            </a:xfrm>
            <a:custGeom>
              <a:avLst/>
              <a:gdLst>
                <a:gd name="T0" fmla="*/ 2147483647 w 87"/>
                <a:gd name="T1" fmla="*/ 0 h 102"/>
                <a:gd name="T2" fmla="*/ 2147483647 w 87"/>
                <a:gd name="T3" fmla="*/ 2147483647 h 102"/>
                <a:gd name="T4" fmla="*/ 2147483647 w 87"/>
                <a:gd name="T5" fmla="*/ 2147483647 h 102"/>
                <a:gd name="T6" fmla="*/ 2147483647 w 87"/>
                <a:gd name="T7" fmla="*/ 2147483647 h 102"/>
                <a:gd name="T8" fmla="*/ 2147483647 w 87"/>
                <a:gd name="T9" fmla="*/ 2147483647 h 102"/>
                <a:gd name="T10" fmla="*/ 2147483647 w 87"/>
                <a:gd name="T11" fmla="*/ 2147483647 h 102"/>
                <a:gd name="T12" fmla="*/ 2147483647 w 87"/>
                <a:gd name="T13" fmla="*/ 2147483647 h 102"/>
                <a:gd name="T14" fmla="*/ 2147483647 w 87"/>
                <a:gd name="T15" fmla="*/ 2147483647 h 102"/>
                <a:gd name="T16" fmla="*/ 2147483647 w 87"/>
                <a:gd name="T17" fmla="*/ 2147483647 h 102"/>
                <a:gd name="T18" fmla="*/ 2147483647 w 87"/>
                <a:gd name="T19" fmla="*/ 2147483647 h 102"/>
                <a:gd name="T20" fmla="*/ 2147483647 w 87"/>
                <a:gd name="T21" fmla="*/ 2147483647 h 102"/>
                <a:gd name="T22" fmla="*/ 2147483647 w 87"/>
                <a:gd name="T23" fmla="*/ 2147483647 h 102"/>
                <a:gd name="T24" fmla="*/ 2147483647 w 87"/>
                <a:gd name="T25" fmla="*/ 2147483647 h 102"/>
                <a:gd name="T26" fmla="*/ 0 w 87"/>
                <a:gd name="T27" fmla="*/ 2147483647 h 102"/>
                <a:gd name="T28" fmla="*/ 2147483647 w 87"/>
                <a:gd name="T29" fmla="*/ 2147483647 h 102"/>
                <a:gd name="T30" fmla="*/ 2147483647 w 87"/>
                <a:gd name="T31" fmla="*/ 2147483647 h 102"/>
                <a:gd name="T32" fmla="*/ 2147483647 w 87"/>
                <a:gd name="T33" fmla="*/ 2147483647 h 102"/>
                <a:gd name="T34" fmla="*/ 2147483647 w 87"/>
                <a:gd name="T35" fmla="*/ 2147483647 h 102"/>
                <a:gd name="T36" fmla="*/ 2147483647 w 87"/>
                <a:gd name="T37" fmla="*/ 2147483647 h 102"/>
                <a:gd name="T38" fmla="*/ 2147483647 w 87"/>
                <a:gd name="T39" fmla="*/ 2147483647 h 102"/>
                <a:gd name="T40" fmla="*/ 2147483647 w 87"/>
                <a:gd name="T41" fmla="*/ 0 h 102"/>
                <a:gd name="T42" fmla="*/ 2147483647 w 87"/>
                <a:gd name="T43" fmla="*/ 0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102">
                  <a:moveTo>
                    <a:pt x="80" y="0"/>
                  </a:moveTo>
                  <a:lnTo>
                    <a:pt x="74" y="43"/>
                  </a:lnTo>
                  <a:lnTo>
                    <a:pt x="80" y="50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60"/>
                  </a:lnTo>
                  <a:lnTo>
                    <a:pt x="74" y="66"/>
                  </a:lnTo>
                  <a:lnTo>
                    <a:pt x="74" y="75"/>
                  </a:lnTo>
                  <a:lnTo>
                    <a:pt x="71" y="81"/>
                  </a:lnTo>
                  <a:lnTo>
                    <a:pt x="66" y="81"/>
                  </a:lnTo>
                  <a:lnTo>
                    <a:pt x="60" y="93"/>
                  </a:lnTo>
                  <a:lnTo>
                    <a:pt x="51" y="102"/>
                  </a:lnTo>
                  <a:lnTo>
                    <a:pt x="22" y="97"/>
                  </a:lnTo>
                  <a:lnTo>
                    <a:pt x="0" y="80"/>
                  </a:lnTo>
                  <a:lnTo>
                    <a:pt x="8" y="71"/>
                  </a:lnTo>
                  <a:lnTo>
                    <a:pt x="2" y="60"/>
                  </a:lnTo>
                  <a:lnTo>
                    <a:pt x="16" y="43"/>
                  </a:lnTo>
                  <a:lnTo>
                    <a:pt x="44" y="43"/>
                  </a:lnTo>
                  <a:lnTo>
                    <a:pt x="50" y="35"/>
                  </a:lnTo>
                  <a:lnTo>
                    <a:pt x="31" y="16"/>
                  </a:lnTo>
                  <a:lnTo>
                    <a:pt x="38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0" name="Freeform 228"/>
            <p:cNvSpPr>
              <a:spLocks noChangeAspect="1"/>
            </p:cNvSpPr>
            <p:nvPr/>
          </p:nvSpPr>
          <p:spPr bwMode="auto">
            <a:xfrm>
              <a:off x="3558356" y="4747914"/>
              <a:ext cx="100012" cy="150813"/>
            </a:xfrm>
            <a:custGeom>
              <a:avLst/>
              <a:gdLst>
                <a:gd name="T0" fmla="*/ 2147483647 w 110"/>
                <a:gd name="T1" fmla="*/ 0 h 163"/>
                <a:gd name="T2" fmla="*/ 2147483647 w 110"/>
                <a:gd name="T3" fmla="*/ 2147483647 h 163"/>
                <a:gd name="T4" fmla="*/ 2147483647 w 110"/>
                <a:gd name="T5" fmla="*/ 2147483647 h 163"/>
                <a:gd name="T6" fmla="*/ 2147483647 w 110"/>
                <a:gd name="T7" fmla="*/ 2147483647 h 163"/>
                <a:gd name="T8" fmla="*/ 2147483647 w 110"/>
                <a:gd name="T9" fmla="*/ 2147483647 h 163"/>
                <a:gd name="T10" fmla="*/ 2147483647 w 110"/>
                <a:gd name="T11" fmla="*/ 2147483647 h 163"/>
                <a:gd name="T12" fmla="*/ 2147483647 w 110"/>
                <a:gd name="T13" fmla="*/ 2147483647 h 163"/>
                <a:gd name="T14" fmla="*/ 2147483647 w 110"/>
                <a:gd name="T15" fmla="*/ 2147483647 h 163"/>
                <a:gd name="T16" fmla="*/ 2147483647 w 110"/>
                <a:gd name="T17" fmla="*/ 2147483647 h 163"/>
                <a:gd name="T18" fmla="*/ 2147483647 w 110"/>
                <a:gd name="T19" fmla="*/ 2147483647 h 163"/>
                <a:gd name="T20" fmla="*/ 2147483647 w 110"/>
                <a:gd name="T21" fmla="*/ 2147483647 h 163"/>
                <a:gd name="T22" fmla="*/ 2147483647 w 110"/>
                <a:gd name="T23" fmla="*/ 2147483647 h 163"/>
                <a:gd name="T24" fmla="*/ 2147483647 w 110"/>
                <a:gd name="T25" fmla="*/ 2147483647 h 163"/>
                <a:gd name="T26" fmla="*/ 2147483647 w 110"/>
                <a:gd name="T27" fmla="*/ 2147483647 h 163"/>
                <a:gd name="T28" fmla="*/ 2147483647 w 110"/>
                <a:gd name="T29" fmla="*/ 2147483647 h 163"/>
                <a:gd name="T30" fmla="*/ 2147483647 w 110"/>
                <a:gd name="T31" fmla="*/ 2147483647 h 163"/>
                <a:gd name="T32" fmla="*/ 2147483647 w 110"/>
                <a:gd name="T33" fmla="*/ 2147483647 h 163"/>
                <a:gd name="T34" fmla="*/ 2147483647 w 110"/>
                <a:gd name="T35" fmla="*/ 2147483647 h 163"/>
                <a:gd name="T36" fmla="*/ 0 w 110"/>
                <a:gd name="T37" fmla="*/ 2147483647 h 163"/>
                <a:gd name="T38" fmla="*/ 2147483647 w 110"/>
                <a:gd name="T39" fmla="*/ 2147483647 h 163"/>
                <a:gd name="T40" fmla="*/ 2147483647 w 110"/>
                <a:gd name="T41" fmla="*/ 2147483647 h 163"/>
                <a:gd name="T42" fmla="*/ 2147483647 w 110"/>
                <a:gd name="T43" fmla="*/ 2147483647 h 163"/>
                <a:gd name="T44" fmla="*/ 2147483647 w 110"/>
                <a:gd name="T45" fmla="*/ 2147483647 h 163"/>
                <a:gd name="T46" fmla="*/ 2147483647 w 110"/>
                <a:gd name="T47" fmla="*/ 0 h 1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" h="163">
                  <a:moveTo>
                    <a:pt x="39" y="0"/>
                  </a:moveTo>
                  <a:lnTo>
                    <a:pt x="71" y="22"/>
                  </a:lnTo>
                  <a:lnTo>
                    <a:pt x="59" y="44"/>
                  </a:lnTo>
                  <a:lnTo>
                    <a:pt x="74" y="35"/>
                  </a:lnTo>
                  <a:lnTo>
                    <a:pt x="101" y="51"/>
                  </a:lnTo>
                  <a:lnTo>
                    <a:pt x="96" y="75"/>
                  </a:lnTo>
                  <a:lnTo>
                    <a:pt x="79" y="83"/>
                  </a:lnTo>
                  <a:lnTo>
                    <a:pt x="74" y="102"/>
                  </a:lnTo>
                  <a:lnTo>
                    <a:pt x="96" y="117"/>
                  </a:lnTo>
                  <a:lnTo>
                    <a:pt x="110" y="152"/>
                  </a:lnTo>
                  <a:lnTo>
                    <a:pt x="93" y="154"/>
                  </a:lnTo>
                  <a:lnTo>
                    <a:pt x="67" y="163"/>
                  </a:lnTo>
                  <a:lnTo>
                    <a:pt x="39" y="154"/>
                  </a:lnTo>
                  <a:lnTo>
                    <a:pt x="31" y="133"/>
                  </a:lnTo>
                  <a:lnTo>
                    <a:pt x="39" y="102"/>
                  </a:lnTo>
                  <a:lnTo>
                    <a:pt x="31" y="87"/>
                  </a:lnTo>
                  <a:lnTo>
                    <a:pt x="24" y="69"/>
                  </a:lnTo>
                  <a:lnTo>
                    <a:pt x="15" y="75"/>
                  </a:lnTo>
                  <a:lnTo>
                    <a:pt x="0" y="57"/>
                  </a:lnTo>
                  <a:lnTo>
                    <a:pt x="8" y="44"/>
                  </a:lnTo>
                  <a:lnTo>
                    <a:pt x="8" y="35"/>
                  </a:lnTo>
                  <a:lnTo>
                    <a:pt x="24" y="31"/>
                  </a:lnTo>
                  <a:lnTo>
                    <a:pt x="15" y="1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1" name="Freeform 229"/>
            <p:cNvSpPr>
              <a:spLocks noChangeAspect="1"/>
            </p:cNvSpPr>
            <p:nvPr/>
          </p:nvSpPr>
          <p:spPr bwMode="auto">
            <a:xfrm>
              <a:off x="3282131" y="4479627"/>
              <a:ext cx="58737" cy="39687"/>
            </a:xfrm>
            <a:custGeom>
              <a:avLst/>
              <a:gdLst>
                <a:gd name="T0" fmla="*/ 2147483647 w 62"/>
                <a:gd name="T1" fmla="*/ 2147483647 h 43"/>
                <a:gd name="T2" fmla="*/ 2147483647 w 62"/>
                <a:gd name="T3" fmla="*/ 2147483647 h 43"/>
                <a:gd name="T4" fmla="*/ 2147483647 w 62"/>
                <a:gd name="T5" fmla="*/ 2147483647 h 43"/>
                <a:gd name="T6" fmla="*/ 2147483647 w 62"/>
                <a:gd name="T7" fmla="*/ 2147483647 h 43"/>
                <a:gd name="T8" fmla="*/ 0 w 62"/>
                <a:gd name="T9" fmla="*/ 2147483647 h 43"/>
                <a:gd name="T10" fmla="*/ 2147483647 w 62"/>
                <a:gd name="T11" fmla="*/ 2147483647 h 43"/>
                <a:gd name="T12" fmla="*/ 2147483647 w 62"/>
                <a:gd name="T13" fmla="*/ 2147483647 h 43"/>
                <a:gd name="T14" fmla="*/ 2147483647 w 62"/>
                <a:gd name="T15" fmla="*/ 2147483647 h 43"/>
                <a:gd name="T16" fmla="*/ 2147483647 w 62"/>
                <a:gd name="T17" fmla="*/ 2147483647 h 43"/>
                <a:gd name="T18" fmla="*/ 2147483647 w 62"/>
                <a:gd name="T19" fmla="*/ 0 h 43"/>
                <a:gd name="T20" fmla="*/ 2147483647 w 62"/>
                <a:gd name="T21" fmla="*/ 0 h 43"/>
                <a:gd name="T22" fmla="*/ 2147483647 w 62"/>
                <a:gd name="T23" fmla="*/ 2147483647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" h="43">
                  <a:moveTo>
                    <a:pt x="62" y="1"/>
                  </a:moveTo>
                  <a:lnTo>
                    <a:pt x="62" y="23"/>
                  </a:lnTo>
                  <a:lnTo>
                    <a:pt x="62" y="43"/>
                  </a:lnTo>
                  <a:lnTo>
                    <a:pt x="13" y="43"/>
                  </a:lnTo>
                  <a:lnTo>
                    <a:pt x="0" y="37"/>
                  </a:lnTo>
                  <a:lnTo>
                    <a:pt x="4" y="23"/>
                  </a:lnTo>
                  <a:lnTo>
                    <a:pt x="52" y="28"/>
                  </a:lnTo>
                  <a:lnTo>
                    <a:pt x="40" y="20"/>
                  </a:lnTo>
                  <a:lnTo>
                    <a:pt x="35" y="8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2" name="Freeform 230"/>
            <p:cNvSpPr>
              <a:spLocks noChangeAspect="1"/>
            </p:cNvSpPr>
            <p:nvPr/>
          </p:nvSpPr>
          <p:spPr bwMode="auto">
            <a:xfrm>
              <a:off x="2945581" y="4565352"/>
              <a:ext cx="136525" cy="65087"/>
            </a:xfrm>
            <a:custGeom>
              <a:avLst/>
              <a:gdLst>
                <a:gd name="T0" fmla="*/ 2147483647 w 145"/>
                <a:gd name="T1" fmla="*/ 2147483647 h 70"/>
                <a:gd name="T2" fmla="*/ 2147483647 w 145"/>
                <a:gd name="T3" fmla="*/ 2147483647 h 70"/>
                <a:gd name="T4" fmla="*/ 2147483647 w 145"/>
                <a:gd name="T5" fmla="*/ 2147483647 h 70"/>
                <a:gd name="T6" fmla="*/ 2147483647 w 145"/>
                <a:gd name="T7" fmla="*/ 0 h 70"/>
                <a:gd name="T8" fmla="*/ 2147483647 w 145"/>
                <a:gd name="T9" fmla="*/ 2147483647 h 70"/>
                <a:gd name="T10" fmla="*/ 2147483647 w 145"/>
                <a:gd name="T11" fmla="*/ 2147483647 h 70"/>
                <a:gd name="T12" fmla="*/ 2147483647 w 145"/>
                <a:gd name="T13" fmla="*/ 2147483647 h 70"/>
                <a:gd name="T14" fmla="*/ 2147483647 w 145"/>
                <a:gd name="T15" fmla="*/ 2147483647 h 70"/>
                <a:gd name="T16" fmla="*/ 2147483647 w 145"/>
                <a:gd name="T17" fmla="*/ 2147483647 h 70"/>
                <a:gd name="T18" fmla="*/ 2147483647 w 145"/>
                <a:gd name="T19" fmla="*/ 2147483647 h 70"/>
                <a:gd name="T20" fmla="*/ 2147483647 w 145"/>
                <a:gd name="T21" fmla="*/ 2147483647 h 70"/>
                <a:gd name="T22" fmla="*/ 2147483647 w 145"/>
                <a:gd name="T23" fmla="*/ 2147483647 h 70"/>
                <a:gd name="T24" fmla="*/ 2147483647 w 145"/>
                <a:gd name="T25" fmla="*/ 2147483647 h 70"/>
                <a:gd name="T26" fmla="*/ 2147483647 w 145"/>
                <a:gd name="T27" fmla="*/ 2147483647 h 70"/>
                <a:gd name="T28" fmla="*/ 2147483647 w 145"/>
                <a:gd name="T29" fmla="*/ 2147483647 h 70"/>
                <a:gd name="T30" fmla="*/ 2147483647 w 145"/>
                <a:gd name="T31" fmla="*/ 2147483647 h 70"/>
                <a:gd name="T32" fmla="*/ 2147483647 w 145"/>
                <a:gd name="T33" fmla="*/ 2147483647 h 70"/>
                <a:gd name="T34" fmla="*/ 2147483647 w 145"/>
                <a:gd name="T35" fmla="*/ 2147483647 h 70"/>
                <a:gd name="T36" fmla="*/ 2147483647 w 145"/>
                <a:gd name="T37" fmla="*/ 2147483647 h 70"/>
                <a:gd name="T38" fmla="*/ 2147483647 w 145"/>
                <a:gd name="T39" fmla="*/ 2147483647 h 70"/>
                <a:gd name="T40" fmla="*/ 0 w 145"/>
                <a:gd name="T41" fmla="*/ 2147483647 h 70"/>
                <a:gd name="T42" fmla="*/ 2147483647 w 145"/>
                <a:gd name="T43" fmla="*/ 2147483647 h 70"/>
                <a:gd name="T44" fmla="*/ 2147483647 w 145"/>
                <a:gd name="T45" fmla="*/ 2147483647 h 70"/>
                <a:gd name="T46" fmla="*/ 2147483647 w 145"/>
                <a:gd name="T47" fmla="*/ 2147483647 h 70"/>
                <a:gd name="T48" fmla="*/ 2147483647 w 145"/>
                <a:gd name="T49" fmla="*/ 2147483647 h 70"/>
                <a:gd name="T50" fmla="*/ 2147483647 w 145"/>
                <a:gd name="T51" fmla="*/ 2147483647 h 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70">
                  <a:moveTo>
                    <a:pt x="21" y="3"/>
                  </a:moveTo>
                  <a:lnTo>
                    <a:pt x="36" y="3"/>
                  </a:lnTo>
                  <a:lnTo>
                    <a:pt x="64" y="3"/>
                  </a:lnTo>
                  <a:lnTo>
                    <a:pt x="94" y="0"/>
                  </a:lnTo>
                  <a:lnTo>
                    <a:pt x="110" y="3"/>
                  </a:lnTo>
                  <a:lnTo>
                    <a:pt x="129" y="3"/>
                  </a:lnTo>
                  <a:lnTo>
                    <a:pt x="135" y="10"/>
                  </a:lnTo>
                  <a:lnTo>
                    <a:pt x="125" y="16"/>
                  </a:lnTo>
                  <a:lnTo>
                    <a:pt x="145" y="22"/>
                  </a:lnTo>
                  <a:lnTo>
                    <a:pt x="116" y="33"/>
                  </a:lnTo>
                  <a:lnTo>
                    <a:pt x="107" y="25"/>
                  </a:lnTo>
                  <a:lnTo>
                    <a:pt x="102" y="33"/>
                  </a:lnTo>
                  <a:lnTo>
                    <a:pt x="88" y="47"/>
                  </a:lnTo>
                  <a:lnTo>
                    <a:pt x="71" y="53"/>
                  </a:lnTo>
                  <a:lnTo>
                    <a:pt x="58" y="70"/>
                  </a:lnTo>
                  <a:lnTo>
                    <a:pt x="49" y="70"/>
                  </a:lnTo>
                  <a:lnTo>
                    <a:pt x="43" y="65"/>
                  </a:lnTo>
                  <a:lnTo>
                    <a:pt x="42" y="61"/>
                  </a:lnTo>
                  <a:lnTo>
                    <a:pt x="36" y="47"/>
                  </a:lnTo>
                  <a:lnTo>
                    <a:pt x="19" y="38"/>
                  </a:lnTo>
                  <a:lnTo>
                    <a:pt x="0" y="33"/>
                  </a:lnTo>
                  <a:lnTo>
                    <a:pt x="5" y="33"/>
                  </a:lnTo>
                  <a:lnTo>
                    <a:pt x="9" y="25"/>
                  </a:lnTo>
                  <a:lnTo>
                    <a:pt x="9" y="16"/>
                  </a:lnTo>
                  <a:lnTo>
                    <a:pt x="21" y="1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B0F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3" name="Freeform 231"/>
            <p:cNvSpPr>
              <a:spLocks noChangeAspect="1"/>
            </p:cNvSpPr>
            <p:nvPr/>
          </p:nvSpPr>
          <p:spPr bwMode="auto">
            <a:xfrm>
              <a:off x="3199581" y="4508202"/>
              <a:ext cx="42862" cy="14287"/>
            </a:xfrm>
            <a:custGeom>
              <a:avLst/>
              <a:gdLst>
                <a:gd name="T0" fmla="*/ 2147483647 w 46"/>
                <a:gd name="T1" fmla="*/ 2147483647 h 17"/>
                <a:gd name="T2" fmla="*/ 2147483647 w 46"/>
                <a:gd name="T3" fmla="*/ 2147483647 h 17"/>
                <a:gd name="T4" fmla="*/ 0 w 46"/>
                <a:gd name="T5" fmla="*/ 2147483647 h 17"/>
                <a:gd name="T6" fmla="*/ 2147483647 w 46"/>
                <a:gd name="T7" fmla="*/ 0 h 17"/>
                <a:gd name="T8" fmla="*/ 2147483647 w 46"/>
                <a:gd name="T9" fmla="*/ 2147483647 h 17"/>
                <a:gd name="T10" fmla="*/ 2147483647 w 46"/>
                <a:gd name="T11" fmla="*/ 2147483647 h 17"/>
                <a:gd name="T12" fmla="*/ 2147483647 w 46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7">
                  <a:moveTo>
                    <a:pt x="25" y="17"/>
                  </a:moveTo>
                  <a:lnTo>
                    <a:pt x="9" y="17"/>
                  </a:lnTo>
                  <a:lnTo>
                    <a:pt x="0" y="9"/>
                  </a:lnTo>
                  <a:lnTo>
                    <a:pt x="9" y="0"/>
                  </a:lnTo>
                  <a:lnTo>
                    <a:pt x="37" y="6"/>
                  </a:lnTo>
                  <a:lnTo>
                    <a:pt x="46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484" name="Groupe 483"/>
            <p:cNvGrpSpPr/>
            <p:nvPr/>
          </p:nvGrpSpPr>
          <p:grpSpPr>
            <a:xfrm>
              <a:off x="2229618" y="2336502"/>
              <a:ext cx="4784725" cy="4006850"/>
              <a:chOff x="1581150" y="1916113"/>
              <a:chExt cx="4784725" cy="4006850"/>
            </a:xfrm>
            <a:solidFill>
              <a:schemeClr val="bg1">
                <a:lumMod val="85000"/>
              </a:schemeClr>
            </a:solidFill>
          </p:grpSpPr>
          <p:sp>
            <p:nvSpPr>
              <p:cNvPr id="485" name="Freeform 4"/>
              <p:cNvSpPr>
                <a:spLocks noChangeAspect="1"/>
              </p:cNvSpPr>
              <p:nvPr/>
            </p:nvSpPr>
            <p:spPr bwMode="auto">
              <a:xfrm>
                <a:off x="4314825" y="3271838"/>
                <a:ext cx="77788" cy="53975"/>
              </a:xfrm>
              <a:custGeom>
                <a:avLst/>
                <a:gdLst>
                  <a:gd name="T0" fmla="*/ 0 w 81"/>
                  <a:gd name="T1" fmla="*/ 2147483647 h 58"/>
                  <a:gd name="T2" fmla="*/ 2147483647 w 81"/>
                  <a:gd name="T3" fmla="*/ 2147483647 h 58"/>
                  <a:gd name="T4" fmla="*/ 2147483647 w 81"/>
                  <a:gd name="T5" fmla="*/ 2147483647 h 58"/>
                  <a:gd name="T6" fmla="*/ 2147483647 w 81"/>
                  <a:gd name="T7" fmla="*/ 2147483647 h 58"/>
                  <a:gd name="T8" fmla="*/ 2147483647 w 81"/>
                  <a:gd name="T9" fmla="*/ 2147483647 h 58"/>
                  <a:gd name="T10" fmla="*/ 2147483647 w 81"/>
                  <a:gd name="T11" fmla="*/ 0 h 58"/>
                  <a:gd name="T12" fmla="*/ 2147483647 w 81"/>
                  <a:gd name="T13" fmla="*/ 0 h 58"/>
                  <a:gd name="T14" fmla="*/ 2147483647 w 81"/>
                  <a:gd name="T15" fmla="*/ 2147483647 h 58"/>
                  <a:gd name="T16" fmla="*/ 2147483647 w 81"/>
                  <a:gd name="T17" fmla="*/ 2147483647 h 58"/>
                  <a:gd name="T18" fmla="*/ 2147483647 w 81"/>
                  <a:gd name="T19" fmla="*/ 2147483647 h 58"/>
                  <a:gd name="T20" fmla="*/ 2147483647 w 81"/>
                  <a:gd name="T21" fmla="*/ 2147483647 h 58"/>
                  <a:gd name="T22" fmla="*/ 2147483647 w 81"/>
                  <a:gd name="T23" fmla="*/ 2147483647 h 58"/>
                  <a:gd name="T24" fmla="*/ 2147483647 w 81"/>
                  <a:gd name="T25" fmla="*/ 2147483647 h 58"/>
                  <a:gd name="T26" fmla="*/ 2147483647 w 81"/>
                  <a:gd name="T27" fmla="*/ 2147483647 h 58"/>
                  <a:gd name="T28" fmla="*/ 2147483647 w 81"/>
                  <a:gd name="T29" fmla="*/ 2147483647 h 58"/>
                  <a:gd name="T30" fmla="*/ 2147483647 w 81"/>
                  <a:gd name="T31" fmla="*/ 2147483647 h 58"/>
                  <a:gd name="T32" fmla="*/ 2147483647 w 81"/>
                  <a:gd name="T33" fmla="*/ 2147483647 h 58"/>
                  <a:gd name="T34" fmla="*/ 2147483647 w 81"/>
                  <a:gd name="T35" fmla="*/ 2147483647 h 58"/>
                  <a:gd name="T36" fmla="*/ 2147483647 w 81"/>
                  <a:gd name="T37" fmla="*/ 2147483647 h 58"/>
                  <a:gd name="T38" fmla="*/ 2147483647 w 81"/>
                  <a:gd name="T39" fmla="*/ 2147483647 h 58"/>
                  <a:gd name="T40" fmla="*/ 2147483647 w 81"/>
                  <a:gd name="T41" fmla="*/ 2147483647 h 58"/>
                  <a:gd name="T42" fmla="*/ 2147483647 w 81"/>
                  <a:gd name="T43" fmla="*/ 2147483647 h 58"/>
                  <a:gd name="T44" fmla="*/ 2147483647 w 81"/>
                  <a:gd name="T45" fmla="*/ 2147483647 h 58"/>
                  <a:gd name="T46" fmla="*/ 0 w 81"/>
                  <a:gd name="T47" fmla="*/ 2147483647 h 58"/>
                  <a:gd name="T48" fmla="*/ 0 w 81"/>
                  <a:gd name="T49" fmla="*/ 2147483647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1" h="58">
                    <a:moveTo>
                      <a:pt x="0" y="10"/>
                    </a:moveTo>
                    <a:lnTo>
                      <a:pt x="14" y="3"/>
                    </a:lnTo>
                    <a:lnTo>
                      <a:pt x="20" y="3"/>
                    </a:lnTo>
                    <a:lnTo>
                      <a:pt x="23" y="9"/>
                    </a:lnTo>
                    <a:lnTo>
                      <a:pt x="28" y="3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6" y="3"/>
                    </a:lnTo>
                    <a:lnTo>
                      <a:pt x="68" y="9"/>
                    </a:lnTo>
                    <a:lnTo>
                      <a:pt x="63" y="16"/>
                    </a:lnTo>
                    <a:lnTo>
                      <a:pt x="78" y="22"/>
                    </a:lnTo>
                    <a:lnTo>
                      <a:pt x="81" y="35"/>
                    </a:lnTo>
                    <a:lnTo>
                      <a:pt x="72" y="38"/>
                    </a:lnTo>
                    <a:lnTo>
                      <a:pt x="68" y="43"/>
                    </a:lnTo>
                    <a:lnTo>
                      <a:pt x="68" y="58"/>
                    </a:lnTo>
                    <a:lnTo>
                      <a:pt x="63" y="58"/>
                    </a:lnTo>
                    <a:lnTo>
                      <a:pt x="51" y="52"/>
                    </a:lnTo>
                    <a:lnTo>
                      <a:pt x="44" y="38"/>
                    </a:lnTo>
                    <a:lnTo>
                      <a:pt x="43" y="47"/>
                    </a:lnTo>
                    <a:lnTo>
                      <a:pt x="23" y="31"/>
                    </a:lnTo>
                    <a:lnTo>
                      <a:pt x="20" y="25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0" y="16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6" name="Freeform 31"/>
              <p:cNvSpPr>
                <a:spLocks noChangeAspect="1"/>
              </p:cNvSpPr>
              <p:nvPr/>
            </p:nvSpPr>
            <p:spPr bwMode="auto">
              <a:xfrm>
                <a:off x="4356100" y="2598738"/>
                <a:ext cx="442913" cy="466725"/>
              </a:xfrm>
              <a:custGeom>
                <a:avLst/>
                <a:gdLst>
                  <a:gd name="T0" fmla="*/ 2147483647 w 477"/>
                  <a:gd name="T1" fmla="*/ 2147483647 h 503"/>
                  <a:gd name="T2" fmla="*/ 2147483647 w 477"/>
                  <a:gd name="T3" fmla="*/ 2147483647 h 503"/>
                  <a:gd name="T4" fmla="*/ 2147483647 w 477"/>
                  <a:gd name="T5" fmla="*/ 2147483647 h 503"/>
                  <a:gd name="T6" fmla="*/ 2147483647 w 477"/>
                  <a:gd name="T7" fmla="*/ 2147483647 h 503"/>
                  <a:gd name="T8" fmla="*/ 2147483647 w 477"/>
                  <a:gd name="T9" fmla="*/ 2147483647 h 503"/>
                  <a:gd name="T10" fmla="*/ 2147483647 w 477"/>
                  <a:gd name="T11" fmla="*/ 2147483647 h 503"/>
                  <a:gd name="T12" fmla="*/ 2147483647 w 477"/>
                  <a:gd name="T13" fmla="*/ 2147483647 h 503"/>
                  <a:gd name="T14" fmla="*/ 2147483647 w 477"/>
                  <a:gd name="T15" fmla="*/ 2147483647 h 503"/>
                  <a:gd name="T16" fmla="*/ 2147483647 w 477"/>
                  <a:gd name="T17" fmla="*/ 2147483647 h 503"/>
                  <a:gd name="T18" fmla="*/ 2147483647 w 477"/>
                  <a:gd name="T19" fmla="*/ 2147483647 h 503"/>
                  <a:gd name="T20" fmla="*/ 2147483647 w 477"/>
                  <a:gd name="T21" fmla="*/ 2147483647 h 503"/>
                  <a:gd name="T22" fmla="*/ 2147483647 w 477"/>
                  <a:gd name="T23" fmla="*/ 2147483647 h 503"/>
                  <a:gd name="T24" fmla="*/ 2147483647 w 477"/>
                  <a:gd name="T25" fmla="*/ 2147483647 h 503"/>
                  <a:gd name="T26" fmla="*/ 2147483647 w 477"/>
                  <a:gd name="T27" fmla="*/ 2147483647 h 503"/>
                  <a:gd name="T28" fmla="*/ 2147483647 w 477"/>
                  <a:gd name="T29" fmla="*/ 2147483647 h 503"/>
                  <a:gd name="T30" fmla="*/ 2147483647 w 477"/>
                  <a:gd name="T31" fmla="*/ 2147483647 h 503"/>
                  <a:gd name="T32" fmla="*/ 2147483647 w 477"/>
                  <a:gd name="T33" fmla="*/ 2147483647 h 503"/>
                  <a:gd name="T34" fmla="*/ 2147483647 w 477"/>
                  <a:gd name="T35" fmla="*/ 2147483647 h 503"/>
                  <a:gd name="T36" fmla="*/ 2147483647 w 477"/>
                  <a:gd name="T37" fmla="*/ 2147483647 h 503"/>
                  <a:gd name="T38" fmla="*/ 2147483647 w 477"/>
                  <a:gd name="T39" fmla="*/ 2147483647 h 503"/>
                  <a:gd name="T40" fmla="*/ 2147483647 w 477"/>
                  <a:gd name="T41" fmla="*/ 2147483647 h 503"/>
                  <a:gd name="T42" fmla="*/ 2147483647 w 477"/>
                  <a:gd name="T43" fmla="*/ 2147483647 h 503"/>
                  <a:gd name="T44" fmla="*/ 2147483647 w 477"/>
                  <a:gd name="T45" fmla="*/ 2147483647 h 503"/>
                  <a:gd name="T46" fmla="*/ 2147483647 w 477"/>
                  <a:gd name="T47" fmla="*/ 2147483647 h 503"/>
                  <a:gd name="T48" fmla="*/ 2147483647 w 477"/>
                  <a:gd name="T49" fmla="*/ 2147483647 h 503"/>
                  <a:gd name="T50" fmla="*/ 2147483647 w 477"/>
                  <a:gd name="T51" fmla="*/ 2147483647 h 503"/>
                  <a:gd name="T52" fmla="*/ 2147483647 w 477"/>
                  <a:gd name="T53" fmla="*/ 2147483647 h 503"/>
                  <a:gd name="T54" fmla="*/ 2147483647 w 477"/>
                  <a:gd name="T55" fmla="*/ 2147483647 h 503"/>
                  <a:gd name="T56" fmla="*/ 2147483647 w 477"/>
                  <a:gd name="T57" fmla="*/ 2147483647 h 503"/>
                  <a:gd name="T58" fmla="*/ 2147483647 w 477"/>
                  <a:gd name="T59" fmla="*/ 2147483647 h 503"/>
                  <a:gd name="T60" fmla="*/ 2147483647 w 477"/>
                  <a:gd name="T61" fmla="*/ 2147483647 h 503"/>
                  <a:gd name="T62" fmla="*/ 2147483647 w 477"/>
                  <a:gd name="T63" fmla="*/ 2147483647 h 503"/>
                  <a:gd name="T64" fmla="*/ 2147483647 w 477"/>
                  <a:gd name="T65" fmla="*/ 2147483647 h 503"/>
                  <a:gd name="T66" fmla="*/ 2147483647 w 477"/>
                  <a:gd name="T67" fmla="*/ 2147483647 h 503"/>
                  <a:gd name="T68" fmla="*/ 2147483647 w 477"/>
                  <a:gd name="T69" fmla="*/ 2147483647 h 503"/>
                  <a:gd name="T70" fmla="*/ 2147483647 w 477"/>
                  <a:gd name="T71" fmla="*/ 2147483647 h 503"/>
                  <a:gd name="T72" fmla="*/ 2147483647 w 477"/>
                  <a:gd name="T73" fmla="*/ 2147483647 h 503"/>
                  <a:gd name="T74" fmla="*/ 2147483647 w 477"/>
                  <a:gd name="T75" fmla="*/ 2147483647 h 503"/>
                  <a:gd name="T76" fmla="*/ 2147483647 w 477"/>
                  <a:gd name="T77" fmla="*/ 2147483647 h 503"/>
                  <a:gd name="T78" fmla="*/ 2147483647 w 477"/>
                  <a:gd name="T79" fmla="*/ 2147483647 h 503"/>
                  <a:gd name="T80" fmla="*/ 2147483647 w 477"/>
                  <a:gd name="T81" fmla="*/ 2147483647 h 503"/>
                  <a:gd name="T82" fmla="*/ 2147483647 w 477"/>
                  <a:gd name="T83" fmla="*/ 2147483647 h 503"/>
                  <a:gd name="T84" fmla="*/ 2147483647 w 477"/>
                  <a:gd name="T85" fmla="*/ 2147483647 h 503"/>
                  <a:gd name="T86" fmla="*/ 2147483647 w 477"/>
                  <a:gd name="T87" fmla="*/ 2147483647 h 503"/>
                  <a:gd name="T88" fmla="*/ 2147483647 w 477"/>
                  <a:gd name="T89" fmla="*/ 2147483647 h 503"/>
                  <a:gd name="T90" fmla="*/ 2147483647 w 477"/>
                  <a:gd name="T91" fmla="*/ 2147483647 h 503"/>
                  <a:gd name="T92" fmla="*/ 2147483647 w 477"/>
                  <a:gd name="T93" fmla="*/ 2147483647 h 503"/>
                  <a:gd name="T94" fmla="*/ 2147483647 w 477"/>
                  <a:gd name="T95" fmla="*/ 2147483647 h 503"/>
                  <a:gd name="T96" fmla="*/ 2147483647 w 477"/>
                  <a:gd name="T97" fmla="*/ 2147483647 h 503"/>
                  <a:gd name="T98" fmla="*/ 2147483647 w 477"/>
                  <a:gd name="T99" fmla="*/ 2147483647 h 503"/>
                  <a:gd name="T100" fmla="*/ 2147483647 w 477"/>
                  <a:gd name="T101" fmla="*/ 2147483647 h 503"/>
                  <a:gd name="T102" fmla="*/ 2147483647 w 477"/>
                  <a:gd name="T103" fmla="*/ 0 h 503"/>
                  <a:gd name="T104" fmla="*/ 2147483647 w 477"/>
                  <a:gd name="T105" fmla="*/ 2147483647 h 503"/>
                  <a:gd name="T106" fmla="*/ 2147483647 w 477"/>
                  <a:gd name="T107" fmla="*/ 2147483647 h 503"/>
                  <a:gd name="T108" fmla="*/ 2147483647 w 477"/>
                  <a:gd name="T109" fmla="*/ 2147483647 h 503"/>
                  <a:gd name="T110" fmla="*/ 2147483647 w 477"/>
                  <a:gd name="T111" fmla="*/ 2147483647 h 5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77" h="503">
                    <a:moveTo>
                      <a:pt x="466" y="53"/>
                    </a:moveTo>
                    <a:lnTo>
                      <a:pt x="457" y="53"/>
                    </a:lnTo>
                    <a:lnTo>
                      <a:pt x="435" y="80"/>
                    </a:lnTo>
                    <a:lnTo>
                      <a:pt x="441" y="67"/>
                    </a:lnTo>
                    <a:lnTo>
                      <a:pt x="443" y="58"/>
                    </a:lnTo>
                    <a:lnTo>
                      <a:pt x="435" y="50"/>
                    </a:lnTo>
                    <a:lnTo>
                      <a:pt x="422" y="45"/>
                    </a:lnTo>
                    <a:lnTo>
                      <a:pt x="419" y="39"/>
                    </a:lnTo>
                    <a:lnTo>
                      <a:pt x="406" y="45"/>
                    </a:lnTo>
                    <a:lnTo>
                      <a:pt x="398" y="45"/>
                    </a:lnTo>
                    <a:lnTo>
                      <a:pt x="391" y="45"/>
                    </a:lnTo>
                    <a:lnTo>
                      <a:pt x="383" y="58"/>
                    </a:lnTo>
                    <a:lnTo>
                      <a:pt x="383" y="73"/>
                    </a:lnTo>
                    <a:lnTo>
                      <a:pt x="383" y="85"/>
                    </a:lnTo>
                    <a:lnTo>
                      <a:pt x="372" y="85"/>
                    </a:lnTo>
                    <a:lnTo>
                      <a:pt x="372" y="93"/>
                    </a:lnTo>
                    <a:lnTo>
                      <a:pt x="369" y="93"/>
                    </a:lnTo>
                    <a:lnTo>
                      <a:pt x="361" y="89"/>
                    </a:lnTo>
                    <a:lnTo>
                      <a:pt x="349" y="85"/>
                    </a:lnTo>
                    <a:lnTo>
                      <a:pt x="348" y="89"/>
                    </a:lnTo>
                    <a:lnTo>
                      <a:pt x="336" y="89"/>
                    </a:lnTo>
                    <a:lnTo>
                      <a:pt x="326" y="89"/>
                    </a:lnTo>
                    <a:lnTo>
                      <a:pt x="311" y="74"/>
                    </a:lnTo>
                    <a:lnTo>
                      <a:pt x="296" y="73"/>
                    </a:lnTo>
                    <a:lnTo>
                      <a:pt x="292" y="73"/>
                    </a:lnTo>
                    <a:lnTo>
                      <a:pt x="296" y="80"/>
                    </a:lnTo>
                    <a:lnTo>
                      <a:pt x="290" y="74"/>
                    </a:lnTo>
                    <a:lnTo>
                      <a:pt x="290" y="80"/>
                    </a:lnTo>
                    <a:lnTo>
                      <a:pt x="278" y="80"/>
                    </a:lnTo>
                    <a:lnTo>
                      <a:pt x="278" y="89"/>
                    </a:lnTo>
                    <a:lnTo>
                      <a:pt x="278" y="96"/>
                    </a:lnTo>
                    <a:lnTo>
                      <a:pt x="283" y="102"/>
                    </a:lnTo>
                    <a:lnTo>
                      <a:pt x="278" y="108"/>
                    </a:lnTo>
                    <a:lnTo>
                      <a:pt x="262" y="102"/>
                    </a:lnTo>
                    <a:lnTo>
                      <a:pt x="247" y="96"/>
                    </a:lnTo>
                    <a:lnTo>
                      <a:pt x="246" y="102"/>
                    </a:lnTo>
                    <a:lnTo>
                      <a:pt x="246" y="111"/>
                    </a:lnTo>
                    <a:lnTo>
                      <a:pt x="246" y="119"/>
                    </a:lnTo>
                    <a:lnTo>
                      <a:pt x="231" y="116"/>
                    </a:lnTo>
                    <a:lnTo>
                      <a:pt x="219" y="119"/>
                    </a:lnTo>
                    <a:lnTo>
                      <a:pt x="219" y="129"/>
                    </a:lnTo>
                    <a:lnTo>
                      <a:pt x="211" y="139"/>
                    </a:lnTo>
                    <a:lnTo>
                      <a:pt x="217" y="151"/>
                    </a:lnTo>
                    <a:lnTo>
                      <a:pt x="211" y="156"/>
                    </a:lnTo>
                    <a:lnTo>
                      <a:pt x="198" y="175"/>
                    </a:lnTo>
                    <a:lnTo>
                      <a:pt x="198" y="182"/>
                    </a:lnTo>
                    <a:lnTo>
                      <a:pt x="188" y="191"/>
                    </a:lnTo>
                    <a:lnTo>
                      <a:pt x="188" y="218"/>
                    </a:lnTo>
                    <a:lnTo>
                      <a:pt x="180" y="234"/>
                    </a:lnTo>
                    <a:lnTo>
                      <a:pt x="171" y="254"/>
                    </a:lnTo>
                    <a:lnTo>
                      <a:pt x="180" y="259"/>
                    </a:lnTo>
                    <a:lnTo>
                      <a:pt x="180" y="262"/>
                    </a:lnTo>
                    <a:lnTo>
                      <a:pt x="180" y="276"/>
                    </a:lnTo>
                    <a:lnTo>
                      <a:pt x="161" y="271"/>
                    </a:lnTo>
                    <a:lnTo>
                      <a:pt x="154" y="276"/>
                    </a:lnTo>
                    <a:lnTo>
                      <a:pt x="140" y="289"/>
                    </a:lnTo>
                    <a:lnTo>
                      <a:pt x="140" y="304"/>
                    </a:lnTo>
                    <a:lnTo>
                      <a:pt x="145" y="311"/>
                    </a:lnTo>
                    <a:lnTo>
                      <a:pt x="140" y="320"/>
                    </a:lnTo>
                    <a:lnTo>
                      <a:pt x="145" y="340"/>
                    </a:lnTo>
                    <a:lnTo>
                      <a:pt x="151" y="365"/>
                    </a:lnTo>
                    <a:lnTo>
                      <a:pt x="154" y="371"/>
                    </a:lnTo>
                    <a:lnTo>
                      <a:pt x="161" y="378"/>
                    </a:lnTo>
                    <a:lnTo>
                      <a:pt x="160" y="387"/>
                    </a:lnTo>
                    <a:lnTo>
                      <a:pt x="151" y="393"/>
                    </a:lnTo>
                    <a:lnTo>
                      <a:pt x="160" y="409"/>
                    </a:lnTo>
                    <a:lnTo>
                      <a:pt x="160" y="421"/>
                    </a:lnTo>
                    <a:lnTo>
                      <a:pt x="154" y="433"/>
                    </a:lnTo>
                    <a:lnTo>
                      <a:pt x="145" y="433"/>
                    </a:lnTo>
                    <a:lnTo>
                      <a:pt x="145" y="436"/>
                    </a:lnTo>
                    <a:lnTo>
                      <a:pt x="140" y="442"/>
                    </a:lnTo>
                    <a:lnTo>
                      <a:pt x="140" y="467"/>
                    </a:lnTo>
                    <a:lnTo>
                      <a:pt x="128" y="464"/>
                    </a:lnTo>
                    <a:lnTo>
                      <a:pt x="117" y="457"/>
                    </a:lnTo>
                    <a:lnTo>
                      <a:pt x="117" y="436"/>
                    </a:lnTo>
                    <a:lnTo>
                      <a:pt x="117" y="433"/>
                    </a:lnTo>
                    <a:lnTo>
                      <a:pt x="114" y="436"/>
                    </a:lnTo>
                    <a:lnTo>
                      <a:pt x="114" y="445"/>
                    </a:lnTo>
                    <a:lnTo>
                      <a:pt x="109" y="445"/>
                    </a:lnTo>
                    <a:lnTo>
                      <a:pt x="114" y="457"/>
                    </a:lnTo>
                    <a:lnTo>
                      <a:pt x="105" y="467"/>
                    </a:lnTo>
                    <a:lnTo>
                      <a:pt x="94" y="460"/>
                    </a:lnTo>
                    <a:lnTo>
                      <a:pt x="93" y="464"/>
                    </a:lnTo>
                    <a:lnTo>
                      <a:pt x="94" y="467"/>
                    </a:lnTo>
                    <a:lnTo>
                      <a:pt x="83" y="488"/>
                    </a:lnTo>
                    <a:lnTo>
                      <a:pt x="71" y="500"/>
                    </a:lnTo>
                    <a:lnTo>
                      <a:pt x="47" y="503"/>
                    </a:lnTo>
                    <a:lnTo>
                      <a:pt x="29" y="494"/>
                    </a:lnTo>
                    <a:lnTo>
                      <a:pt x="13" y="479"/>
                    </a:lnTo>
                    <a:lnTo>
                      <a:pt x="13" y="467"/>
                    </a:lnTo>
                    <a:lnTo>
                      <a:pt x="25" y="471"/>
                    </a:lnTo>
                    <a:lnTo>
                      <a:pt x="20" y="464"/>
                    </a:lnTo>
                    <a:lnTo>
                      <a:pt x="25" y="451"/>
                    </a:lnTo>
                    <a:lnTo>
                      <a:pt x="20" y="451"/>
                    </a:lnTo>
                    <a:lnTo>
                      <a:pt x="16" y="457"/>
                    </a:lnTo>
                    <a:lnTo>
                      <a:pt x="8" y="464"/>
                    </a:lnTo>
                    <a:lnTo>
                      <a:pt x="1" y="457"/>
                    </a:lnTo>
                    <a:lnTo>
                      <a:pt x="13" y="442"/>
                    </a:lnTo>
                    <a:lnTo>
                      <a:pt x="16" y="442"/>
                    </a:lnTo>
                    <a:lnTo>
                      <a:pt x="20" y="436"/>
                    </a:lnTo>
                    <a:lnTo>
                      <a:pt x="16" y="436"/>
                    </a:lnTo>
                    <a:lnTo>
                      <a:pt x="25" y="428"/>
                    </a:lnTo>
                    <a:lnTo>
                      <a:pt x="38" y="414"/>
                    </a:lnTo>
                    <a:lnTo>
                      <a:pt x="20" y="421"/>
                    </a:lnTo>
                    <a:lnTo>
                      <a:pt x="16" y="428"/>
                    </a:lnTo>
                    <a:lnTo>
                      <a:pt x="13" y="421"/>
                    </a:lnTo>
                    <a:lnTo>
                      <a:pt x="8" y="428"/>
                    </a:lnTo>
                    <a:lnTo>
                      <a:pt x="8" y="414"/>
                    </a:lnTo>
                    <a:lnTo>
                      <a:pt x="1" y="402"/>
                    </a:lnTo>
                    <a:lnTo>
                      <a:pt x="1" y="393"/>
                    </a:lnTo>
                    <a:lnTo>
                      <a:pt x="29" y="393"/>
                    </a:lnTo>
                    <a:lnTo>
                      <a:pt x="47" y="393"/>
                    </a:lnTo>
                    <a:lnTo>
                      <a:pt x="51" y="387"/>
                    </a:lnTo>
                    <a:lnTo>
                      <a:pt x="47" y="384"/>
                    </a:lnTo>
                    <a:lnTo>
                      <a:pt x="47" y="387"/>
                    </a:lnTo>
                    <a:lnTo>
                      <a:pt x="38" y="387"/>
                    </a:lnTo>
                    <a:lnTo>
                      <a:pt x="29" y="387"/>
                    </a:lnTo>
                    <a:lnTo>
                      <a:pt x="8" y="387"/>
                    </a:lnTo>
                    <a:lnTo>
                      <a:pt x="1" y="384"/>
                    </a:lnTo>
                    <a:lnTo>
                      <a:pt x="1" y="378"/>
                    </a:lnTo>
                    <a:lnTo>
                      <a:pt x="8" y="375"/>
                    </a:lnTo>
                    <a:lnTo>
                      <a:pt x="0" y="371"/>
                    </a:lnTo>
                    <a:lnTo>
                      <a:pt x="8" y="365"/>
                    </a:lnTo>
                    <a:lnTo>
                      <a:pt x="25" y="365"/>
                    </a:lnTo>
                    <a:lnTo>
                      <a:pt x="29" y="365"/>
                    </a:lnTo>
                    <a:lnTo>
                      <a:pt x="16" y="356"/>
                    </a:lnTo>
                    <a:lnTo>
                      <a:pt x="1" y="356"/>
                    </a:lnTo>
                    <a:lnTo>
                      <a:pt x="1" y="351"/>
                    </a:lnTo>
                    <a:lnTo>
                      <a:pt x="13" y="351"/>
                    </a:lnTo>
                    <a:lnTo>
                      <a:pt x="20" y="347"/>
                    </a:lnTo>
                    <a:lnTo>
                      <a:pt x="38" y="342"/>
                    </a:lnTo>
                    <a:lnTo>
                      <a:pt x="38" y="347"/>
                    </a:lnTo>
                    <a:lnTo>
                      <a:pt x="43" y="347"/>
                    </a:lnTo>
                    <a:lnTo>
                      <a:pt x="38" y="340"/>
                    </a:lnTo>
                    <a:lnTo>
                      <a:pt x="20" y="340"/>
                    </a:lnTo>
                    <a:lnTo>
                      <a:pt x="20" y="334"/>
                    </a:lnTo>
                    <a:lnTo>
                      <a:pt x="38" y="328"/>
                    </a:lnTo>
                    <a:lnTo>
                      <a:pt x="43" y="334"/>
                    </a:lnTo>
                    <a:lnTo>
                      <a:pt x="57" y="326"/>
                    </a:lnTo>
                    <a:lnTo>
                      <a:pt x="38" y="326"/>
                    </a:lnTo>
                    <a:lnTo>
                      <a:pt x="38" y="320"/>
                    </a:lnTo>
                    <a:lnTo>
                      <a:pt x="51" y="326"/>
                    </a:lnTo>
                    <a:lnTo>
                      <a:pt x="66" y="328"/>
                    </a:lnTo>
                    <a:lnTo>
                      <a:pt x="57" y="320"/>
                    </a:lnTo>
                    <a:lnTo>
                      <a:pt x="60" y="317"/>
                    </a:lnTo>
                    <a:lnTo>
                      <a:pt x="74" y="326"/>
                    </a:lnTo>
                    <a:lnTo>
                      <a:pt x="71" y="317"/>
                    </a:lnTo>
                    <a:lnTo>
                      <a:pt x="66" y="311"/>
                    </a:lnTo>
                    <a:lnTo>
                      <a:pt x="71" y="311"/>
                    </a:lnTo>
                    <a:lnTo>
                      <a:pt x="71" y="304"/>
                    </a:lnTo>
                    <a:lnTo>
                      <a:pt x="93" y="292"/>
                    </a:lnTo>
                    <a:lnTo>
                      <a:pt x="94" y="304"/>
                    </a:lnTo>
                    <a:lnTo>
                      <a:pt x="114" y="299"/>
                    </a:lnTo>
                    <a:lnTo>
                      <a:pt x="123" y="285"/>
                    </a:lnTo>
                    <a:lnTo>
                      <a:pt x="123" y="282"/>
                    </a:lnTo>
                    <a:lnTo>
                      <a:pt x="123" y="276"/>
                    </a:lnTo>
                    <a:lnTo>
                      <a:pt x="114" y="285"/>
                    </a:lnTo>
                    <a:lnTo>
                      <a:pt x="102" y="299"/>
                    </a:lnTo>
                    <a:lnTo>
                      <a:pt x="87" y="289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14" y="259"/>
                    </a:lnTo>
                    <a:lnTo>
                      <a:pt x="123" y="262"/>
                    </a:lnTo>
                    <a:lnTo>
                      <a:pt x="128" y="254"/>
                    </a:lnTo>
                    <a:lnTo>
                      <a:pt x="123" y="254"/>
                    </a:lnTo>
                    <a:lnTo>
                      <a:pt x="133" y="240"/>
                    </a:lnTo>
                    <a:lnTo>
                      <a:pt x="137" y="233"/>
                    </a:lnTo>
                    <a:lnTo>
                      <a:pt x="145" y="234"/>
                    </a:lnTo>
                    <a:lnTo>
                      <a:pt x="151" y="227"/>
                    </a:lnTo>
                    <a:lnTo>
                      <a:pt x="140" y="227"/>
                    </a:lnTo>
                    <a:lnTo>
                      <a:pt x="140" y="224"/>
                    </a:lnTo>
                    <a:lnTo>
                      <a:pt x="137" y="227"/>
                    </a:lnTo>
                    <a:lnTo>
                      <a:pt x="137" y="214"/>
                    </a:lnTo>
                    <a:lnTo>
                      <a:pt x="145" y="218"/>
                    </a:lnTo>
                    <a:lnTo>
                      <a:pt x="140" y="214"/>
                    </a:lnTo>
                    <a:lnTo>
                      <a:pt x="145" y="202"/>
                    </a:lnTo>
                    <a:lnTo>
                      <a:pt x="154" y="202"/>
                    </a:lnTo>
                    <a:lnTo>
                      <a:pt x="151" y="191"/>
                    </a:lnTo>
                    <a:lnTo>
                      <a:pt x="171" y="187"/>
                    </a:lnTo>
                    <a:lnTo>
                      <a:pt x="171" y="182"/>
                    </a:lnTo>
                    <a:lnTo>
                      <a:pt x="151" y="187"/>
                    </a:lnTo>
                    <a:lnTo>
                      <a:pt x="151" y="175"/>
                    </a:lnTo>
                    <a:lnTo>
                      <a:pt x="160" y="160"/>
                    </a:lnTo>
                    <a:lnTo>
                      <a:pt x="167" y="151"/>
                    </a:lnTo>
                    <a:lnTo>
                      <a:pt x="195" y="151"/>
                    </a:lnTo>
                    <a:lnTo>
                      <a:pt x="195" y="147"/>
                    </a:lnTo>
                    <a:lnTo>
                      <a:pt x="171" y="147"/>
                    </a:lnTo>
                    <a:lnTo>
                      <a:pt x="188" y="139"/>
                    </a:lnTo>
                    <a:lnTo>
                      <a:pt x="189" y="139"/>
                    </a:lnTo>
                    <a:lnTo>
                      <a:pt x="195" y="144"/>
                    </a:lnTo>
                    <a:lnTo>
                      <a:pt x="195" y="139"/>
                    </a:lnTo>
                    <a:lnTo>
                      <a:pt x="189" y="132"/>
                    </a:lnTo>
                    <a:lnTo>
                      <a:pt x="195" y="129"/>
                    </a:lnTo>
                    <a:lnTo>
                      <a:pt x="188" y="132"/>
                    </a:lnTo>
                    <a:lnTo>
                      <a:pt x="180" y="129"/>
                    </a:lnTo>
                    <a:lnTo>
                      <a:pt x="195" y="125"/>
                    </a:lnTo>
                    <a:lnTo>
                      <a:pt x="198" y="125"/>
                    </a:lnTo>
                    <a:lnTo>
                      <a:pt x="198" y="119"/>
                    </a:lnTo>
                    <a:lnTo>
                      <a:pt x="209" y="119"/>
                    </a:lnTo>
                    <a:lnTo>
                      <a:pt x="209" y="125"/>
                    </a:lnTo>
                    <a:lnTo>
                      <a:pt x="211" y="119"/>
                    </a:lnTo>
                    <a:lnTo>
                      <a:pt x="209" y="119"/>
                    </a:lnTo>
                    <a:lnTo>
                      <a:pt x="211" y="108"/>
                    </a:lnTo>
                    <a:lnTo>
                      <a:pt x="219" y="108"/>
                    </a:lnTo>
                    <a:lnTo>
                      <a:pt x="231" y="108"/>
                    </a:lnTo>
                    <a:lnTo>
                      <a:pt x="231" y="102"/>
                    </a:lnTo>
                    <a:lnTo>
                      <a:pt x="219" y="108"/>
                    </a:lnTo>
                    <a:lnTo>
                      <a:pt x="211" y="108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31" y="89"/>
                    </a:lnTo>
                    <a:lnTo>
                      <a:pt x="231" y="85"/>
                    </a:lnTo>
                    <a:lnTo>
                      <a:pt x="234" y="80"/>
                    </a:lnTo>
                    <a:lnTo>
                      <a:pt x="231" y="80"/>
                    </a:lnTo>
                    <a:lnTo>
                      <a:pt x="219" y="85"/>
                    </a:lnTo>
                    <a:lnTo>
                      <a:pt x="217" y="80"/>
                    </a:lnTo>
                    <a:lnTo>
                      <a:pt x="219" y="73"/>
                    </a:lnTo>
                    <a:lnTo>
                      <a:pt x="247" y="67"/>
                    </a:lnTo>
                    <a:lnTo>
                      <a:pt x="254" y="74"/>
                    </a:lnTo>
                    <a:lnTo>
                      <a:pt x="262" y="74"/>
                    </a:lnTo>
                    <a:lnTo>
                      <a:pt x="262" y="73"/>
                    </a:lnTo>
                    <a:lnTo>
                      <a:pt x="253" y="73"/>
                    </a:lnTo>
                    <a:lnTo>
                      <a:pt x="247" y="61"/>
                    </a:lnTo>
                    <a:lnTo>
                      <a:pt x="262" y="53"/>
                    </a:lnTo>
                    <a:lnTo>
                      <a:pt x="266" y="67"/>
                    </a:lnTo>
                    <a:lnTo>
                      <a:pt x="266" y="58"/>
                    </a:lnTo>
                    <a:lnTo>
                      <a:pt x="269" y="53"/>
                    </a:lnTo>
                    <a:lnTo>
                      <a:pt x="274" y="73"/>
                    </a:lnTo>
                    <a:lnTo>
                      <a:pt x="278" y="73"/>
                    </a:lnTo>
                    <a:lnTo>
                      <a:pt x="283" y="67"/>
                    </a:lnTo>
                    <a:lnTo>
                      <a:pt x="278" y="58"/>
                    </a:lnTo>
                    <a:lnTo>
                      <a:pt x="290" y="53"/>
                    </a:lnTo>
                    <a:lnTo>
                      <a:pt x="292" y="50"/>
                    </a:lnTo>
                    <a:lnTo>
                      <a:pt x="305" y="58"/>
                    </a:lnTo>
                    <a:lnTo>
                      <a:pt x="305" y="45"/>
                    </a:lnTo>
                    <a:lnTo>
                      <a:pt x="296" y="45"/>
                    </a:lnTo>
                    <a:lnTo>
                      <a:pt x="290" y="36"/>
                    </a:lnTo>
                    <a:lnTo>
                      <a:pt x="302" y="36"/>
                    </a:lnTo>
                    <a:lnTo>
                      <a:pt x="320" y="36"/>
                    </a:lnTo>
                    <a:lnTo>
                      <a:pt x="326" y="39"/>
                    </a:lnTo>
                    <a:lnTo>
                      <a:pt x="333" y="31"/>
                    </a:lnTo>
                    <a:lnTo>
                      <a:pt x="333" y="16"/>
                    </a:lnTo>
                    <a:lnTo>
                      <a:pt x="340" y="27"/>
                    </a:lnTo>
                    <a:lnTo>
                      <a:pt x="348" y="22"/>
                    </a:lnTo>
                    <a:lnTo>
                      <a:pt x="340" y="16"/>
                    </a:lnTo>
                    <a:lnTo>
                      <a:pt x="348" y="8"/>
                    </a:lnTo>
                    <a:lnTo>
                      <a:pt x="361" y="8"/>
                    </a:lnTo>
                    <a:lnTo>
                      <a:pt x="369" y="8"/>
                    </a:lnTo>
                    <a:lnTo>
                      <a:pt x="361" y="22"/>
                    </a:lnTo>
                    <a:lnTo>
                      <a:pt x="361" y="36"/>
                    </a:lnTo>
                    <a:lnTo>
                      <a:pt x="364" y="39"/>
                    </a:lnTo>
                    <a:lnTo>
                      <a:pt x="364" y="31"/>
                    </a:lnTo>
                    <a:lnTo>
                      <a:pt x="383" y="8"/>
                    </a:lnTo>
                    <a:lnTo>
                      <a:pt x="383" y="16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4" y="16"/>
                    </a:lnTo>
                    <a:lnTo>
                      <a:pt x="398" y="15"/>
                    </a:lnTo>
                    <a:lnTo>
                      <a:pt x="391" y="8"/>
                    </a:lnTo>
                    <a:lnTo>
                      <a:pt x="394" y="0"/>
                    </a:lnTo>
                    <a:lnTo>
                      <a:pt x="407" y="0"/>
                    </a:lnTo>
                    <a:lnTo>
                      <a:pt x="419" y="3"/>
                    </a:lnTo>
                    <a:lnTo>
                      <a:pt x="419" y="8"/>
                    </a:lnTo>
                    <a:lnTo>
                      <a:pt x="407" y="15"/>
                    </a:lnTo>
                    <a:lnTo>
                      <a:pt x="419" y="16"/>
                    </a:lnTo>
                    <a:lnTo>
                      <a:pt x="407" y="22"/>
                    </a:lnTo>
                    <a:lnTo>
                      <a:pt x="419" y="22"/>
                    </a:lnTo>
                    <a:lnTo>
                      <a:pt x="426" y="8"/>
                    </a:lnTo>
                    <a:lnTo>
                      <a:pt x="429" y="8"/>
                    </a:lnTo>
                    <a:lnTo>
                      <a:pt x="435" y="15"/>
                    </a:lnTo>
                    <a:lnTo>
                      <a:pt x="441" y="8"/>
                    </a:lnTo>
                    <a:lnTo>
                      <a:pt x="455" y="16"/>
                    </a:lnTo>
                    <a:lnTo>
                      <a:pt x="450" y="16"/>
                    </a:lnTo>
                    <a:lnTo>
                      <a:pt x="457" y="16"/>
                    </a:lnTo>
                    <a:lnTo>
                      <a:pt x="466" y="27"/>
                    </a:lnTo>
                    <a:lnTo>
                      <a:pt x="455" y="36"/>
                    </a:lnTo>
                    <a:lnTo>
                      <a:pt x="426" y="36"/>
                    </a:lnTo>
                    <a:lnTo>
                      <a:pt x="441" y="39"/>
                    </a:lnTo>
                    <a:lnTo>
                      <a:pt x="450" y="50"/>
                    </a:lnTo>
                    <a:lnTo>
                      <a:pt x="455" y="45"/>
                    </a:lnTo>
                    <a:lnTo>
                      <a:pt x="462" y="45"/>
                    </a:lnTo>
                    <a:lnTo>
                      <a:pt x="471" y="50"/>
                    </a:lnTo>
                    <a:lnTo>
                      <a:pt x="477" y="53"/>
                    </a:lnTo>
                    <a:lnTo>
                      <a:pt x="466" y="5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7" name="Freeform 36"/>
              <p:cNvSpPr>
                <a:spLocks noChangeAspect="1"/>
              </p:cNvSpPr>
              <p:nvPr/>
            </p:nvSpPr>
            <p:spPr bwMode="auto">
              <a:xfrm>
                <a:off x="4059238" y="3529013"/>
                <a:ext cx="69850" cy="134937"/>
              </a:xfrm>
              <a:custGeom>
                <a:avLst/>
                <a:gdLst>
                  <a:gd name="T0" fmla="*/ 2147483647 w 76"/>
                  <a:gd name="T1" fmla="*/ 0 h 146"/>
                  <a:gd name="T2" fmla="*/ 2147483647 w 76"/>
                  <a:gd name="T3" fmla="*/ 2147483647 h 146"/>
                  <a:gd name="T4" fmla="*/ 2147483647 w 76"/>
                  <a:gd name="T5" fmla="*/ 0 h 146"/>
                  <a:gd name="T6" fmla="*/ 2147483647 w 76"/>
                  <a:gd name="T7" fmla="*/ 2147483647 h 146"/>
                  <a:gd name="T8" fmla="*/ 2147483647 w 76"/>
                  <a:gd name="T9" fmla="*/ 2147483647 h 146"/>
                  <a:gd name="T10" fmla="*/ 2147483647 w 76"/>
                  <a:gd name="T11" fmla="*/ 2147483647 h 146"/>
                  <a:gd name="T12" fmla="*/ 2147483647 w 76"/>
                  <a:gd name="T13" fmla="*/ 2147483647 h 146"/>
                  <a:gd name="T14" fmla="*/ 2147483647 w 76"/>
                  <a:gd name="T15" fmla="*/ 2147483647 h 146"/>
                  <a:gd name="T16" fmla="*/ 2147483647 w 76"/>
                  <a:gd name="T17" fmla="*/ 2147483647 h 146"/>
                  <a:gd name="T18" fmla="*/ 2147483647 w 76"/>
                  <a:gd name="T19" fmla="*/ 2147483647 h 146"/>
                  <a:gd name="T20" fmla="*/ 2147483647 w 76"/>
                  <a:gd name="T21" fmla="*/ 2147483647 h 146"/>
                  <a:gd name="T22" fmla="*/ 2147483647 w 76"/>
                  <a:gd name="T23" fmla="*/ 2147483647 h 146"/>
                  <a:gd name="T24" fmla="*/ 2147483647 w 76"/>
                  <a:gd name="T25" fmla="*/ 2147483647 h 146"/>
                  <a:gd name="T26" fmla="*/ 2147483647 w 76"/>
                  <a:gd name="T27" fmla="*/ 2147483647 h 146"/>
                  <a:gd name="T28" fmla="*/ 2147483647 w 76"/>
                  <a:gd name="T29" fmla="*/ 2147483647 h 146"/>
                  <a:gd name="T30" fmla="*/ 2147483647 w 76"/>
                  <a:gd name="T31" fmla="*/ 2147483647 h 146"/>
                  <a:gd name="T32" fmla="*/ 2147483647 w 76"/>
                  <a:gd name="T33" fmla="*/ 2147483647 h 146"/>
                  <a:gd name="T34" fmla="*/ 2147483647 w 76"/>
                  <a:gd name="T35" fmla="*/ 2147483647 h 146"/>
                  <a:gd name="T36" fmla="*/ 2147483647 w 76"/>
                  <a:gd name="T37" fmla="*/ 2147483647 h 146"/>
                  <a:gd name="T38" fmla="*/ 2147483647 w 76"/>
                  <a:gd name="T39" fmla="*/ 2147483647 h 146"/>
                  <a:gd name="T40" fmla="*/ 2147483647 w 76"/>
                  <a:gd name="T41" fmla="*/ 2147483647 h 146"/>
                  <a:gd name="T42" fmla="*/ 2147483647 w 76"/>
                  <a:gd name="T43" fmla="*/ 2147483647 h 146"/>
                  <a:gd name="T44" fmla="*/ 2147483647 w 76"/>
                  <a:gd name="T45" fmla="*/ 2147483647 h 146"/>
                  <a:gd name="T46" fmla="*/ 2147483647 w 76"/>
                  <a:gd name="T47" fmla="*/ 2147483647 h 146"/>
                  <a:gd name="T48" fmla="*/ 2147483647 w 76"/>
                  <a:gd name="T49" fmla="*/ 2147483647 h 146"/>
                  <a:gd name="T50" fmla="*/ 2147483647 w 76"/>
                  <a:gd name="T51" fmla="*/ 2147483647 h 146"/>
                  <a:gd name="T52" fmla="*/ 2147483647 w 76"/>
                  <a:gd name="T53" fmla="*/ 2147483647 h 146"/>
                  <a:gd name="T54" fmla="*/ 2147483647 w 76"/>
                  <a:gd name="T55" fmla="*/ 2147483647 h 146"/>
                  <a:gd name="T56" fmla="*/ 0 w 76"/>
                  <a:gd name="T57" fmla="*/ 2147483647 h 146"/>
                  <a:gd name="T58" fmla="*/ 2147483647 w 76"/>
                  <a:gd name="T59" fmla="*/ 2147483647 h 146"/>
                  <a:gd name="T60" fmla="*/ 2147483647 w 76"/>
                  <a:gd name="T61" fmla="*/ 2147483647 h 146"/>
                  <a:gd name="T62" fmla="*/ 2147483647 w 76"/>
                  <a:gd name="T63" fmla="*/ 2147483647 h 146"/>
                  <a:gd name="T64" fmla="*/ 2147483647 w 76"/>
                  <a:gd name="T65" fmla="*/ 0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6" h="146">
                    <a:moveTo>
                      <a:pt x="16" y="0"/>
                    </a:moveTo>
                    <a:lnTo>
                      <a:pt x="22" y="2"/>
                    </a:lnTo>
                    <a:lnTo>
                      <a:pt x="30" y="0"/>
                    </a:lnTo>
                    <a:lnTo>
                      <a:pt x="37" y="8"/>
                    </a:lnTo>
                    <a:lnTo>
                      <a:pt x="44" y="8"/>
                    </a:lnTo>
                    <a:lnTo>
                      <a:pt x="53" y="8"/>
                    </a:lnTo>
                    <a:lnTo>
                      <a:pt x="64" y="8"/>
                    </a:lnTo>
                    <a:lnTo>
                      <a:pt x="71" y="13"/>
                    </a:lnTo>
                    <a:lnTo>
                      <a:pt x="76" y="16"/>
                    </a:lnTo>
                    <a:lnTo>
                      <a:pt x="64" y="35"/>
                    </a:lnTo>
                    <a:lnTo>
                      <a:pt x="64" y="50"/>
                    </a:lnTo>
                    <a:lnTo>
                      <a:pt x="58" y="72"/>
                    </a:lnTo>
                    <a:lnTo>
                      <a:pt x="49" y="72"/>
                    </a:lnTo>
                    <a:lnTo>
                      <a:pt x="53" y="88"/>
                    </a:lnTo>
                    <a:lnTo>
                      <a:pt x="53" y="94"/>
                    </a:lnTo>
                    <a:lnTo>
                      <a:pt x="53" y="102"/>
                    </a:lnTo>
                    <a:lnTo>
                      <a:pt x="58" y="111"/>
                    </a:lnTo>
                    <a:lnTo>
                      <a:pt x="58" y="115"/>
                    </a:lnTo>
                    <a:lnTo>
                      <a:pt x="49" y="124"/>
                    </a:lnTo>
                    <a:lnTo>
                      <a:pt x="49" y="140"/>
                    </a:lnTo>
                    <a:lnTo>
                      <a:pt x="30" y="146"/>
                    </a:lnTo>
                    <a:lnTo>
                      <a:pt x="22" y="140"/>
                    </a:lnTo>
                    <a:lnTo>
                      <a:pt x="9" y="140"/>
                    </a:lnTo>
                    <a:lnTo>
                      <a:pt x="15" y="133"/>
                    </a:lnTo>
                    <a:lnTo>
                      <a:pt x="15" y="108"/>
                    </a:lnTo>
                    <a:lnTo>
                      <a:pt x="15" y="102"/>
                    </a:lnTo>
                    <a:lnTo>
                      <a:pt x="9" y="102"/>
                    </a:lnTo>
                    <a:lnTo>
                      <a:pt x="9" y="96"/>
                    </a:lnTo>
                    <a:lnTo>
                      <a:pt x="0" y="96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22" y="38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8" name="Freeform 48"/>
              <p:cNvSpPr>
                <a:spLocks noChangeAspect="1"/>
              </p:cNvSpPr>
              <p:nvPr/>
            </p:nvSpPr>
            <p:spPr bwMode="auto">
              <a:xfrm>
                <a:off x="4806950" y="3529013"/>
                <a:ext cx="403225" cy="158750"/>
              </a:xfrm>
              <a:custGeom>
                <a:avLst/>
                <a:gdLst>
                  <a:gd name="T0" fmla="*/ 2147483647 w 434"/>
                  <a:gd name="T1" fmla="*/ 0 h 173"/>
                  <a:gd name="T2" fmla="*/ 2147483647 w 434"/>
                  <a:gd name="T3" fmla="*/ 2147483647 h 173"/>
                  <a:gd name="T4" fmla="*/ 2147483647 w 434"/>
                  <a:gd name="T5" fmla="*/ 2147483647 h 173"/>
                  <a:gd name="T6" fmla="*/ 2147483647 w 434"/>
                  <a:gd name="T7" fmla="*/ 2147483647 h 173"/>
                  <a:gd name="T8" fmla="*/ 2147483647 w 434"/>
                  <a:gd name="T9" fmla="*/ 2147483647 h 173"/>
                  <a:gd name="T10" fmla="*/ 2147483647 w 434"/>
                  <a:gd name="T11" fmla="*/ 2147483647 h 173"/>
                  <a:gd name="T12" fmla="*/ 2147483647 w 434"/>
                  <a:gd name="T13" fmla="*/ 2147483647 h 173"/>
                  <a:gd name="T14" fmla="*/ 2147483647 w 434"/>
                  <a:gd name="T15" fmla="*/ 0 h 173"/>
                  <a:gd name="T16" fmla="*/ 2147483647 w 434"/>
                  <a:gd name="T17" fmla="*/ 2147483647 h 173"/>
                  <a:gd name="T18" fmla="*/ 2147483647 w 434"/>
                  <a:gd name="T19" fmla="*/ 2147483647 h 173"/>
                  <a:gd name="T20" fmla="*/ 2147483647 w 434"/>
                  <a:gd name="T21" fmla="*/ 2147483647 h 173"/>
                  <a:gd name="T22" fmla="*/ 2147483647 w 434"/>
                  <a:gd name="T23" fmla="*/ 2147483647 h 173"/>
                  <a:gd name="T24" fmla="*/ 2147483647 w 434"/>
                  <a:gd name="T25" fmla="*/ 2147483647 h 173"/>
                  <a:gd name="T26" fmla="*/ 2147483647 w 434"/>
                  <a:gd name="T27" fmla="*/ 2147483647 h 173"/>
                  <a:gd name="T28" fmla="*/ 2147483647 w 434"/>
                  <a:gd name="T29" fmla="*/ 2147483647 h 173"/>
                  <a:gd name="T30" fmla="*/ 2147483647 w 434"/>
                  <a:gd name="T31" fmla="*/ 2147483647 h 173"/>
                  <a:gd name="T32" fmla="*/ 2147483647 w 434"/>
                  <a:gd name="T33" fmla="*/ 2147483647 h 173"/>
                  <a:gd name="T34" fmla="*/ 2147483647 w 434"/>
                  <a:gd name="T35" fmla="*/ 2147483647 h 173"/>
                  <a:gd name="T36" fmla="*/ 2147483647 w 434"/>
                  <a:gd name="T37" fmla="*/ 2147483647 h 173"/>
                  <a:gd name="T38" fmla="*/ 2147483647 w 434"/>
                  <a:gd name="T39" fmla="*/ 2147483647 h 173"/>
                  <a:gd name="T40" fmla="*/ 2147483647 w 434"/>
                  <a:gd name="T41" fmla="*/ 2147483647 h 173"/>
                  <a:gd name="T42" fmla="*/ 2147483647 w 434"/>
                  <a:gd name="T43" fmla="*/ 2147483647 h 173"/>
                  <a:gd name="T44" fmla="*/ 2147483647 w 434"/>
                  <a:gd name="T45" fmla="*/ 2147483647 h 173"/>
                  <a:gd name="T46" fmla="*/ 2147483647 w 434"/>
                  <a:gd name="T47" fmla="*/ 2147483647 h 173"/>
                  <a:gd name="T48" fmla="*/ 2147483647 w 434"/>
                  <a:gd name="T49" fmla="*/ 2147483647 h 173"/>
                  <a:gd name="T50" fmla="*/ 2147483647 w 434"/>
                  <a:gd name="T51" fmla="*/ 2147483647 h 173"/>
                  <a:gd name="T52" fmla="*/ 2147483647 w 434"/>
                  <a:gd name="T53" fmla="*/ 2147483647 h 173"/>
                  <a:gd name="T54" fmla="*/ 2147483647 w 434"/>
                  <a:gd name="T55" fmla="*/ 2147483647 h 173"/>
                  <a:gd name="T56" fmla="*/ 2147483647 w 434"/>
                  <a:gd name="T57" fmla="*/ 2147483647 h 173"/>
                  <a:gd name="T58" fmla="*/ 2147483647 w 434"/>
                  <a:gd name="T59" fmla="*/ 2147483647 h 173"/>
                  <a:gd name="T60" fmla="*/ 2147483647 w 434"/>
                  <a:gd name="T61" fmla="*/ 2147483647 h 173"/>
                  <a:gd name="T62" fmla="*/ 2147483647 w 434"/>
                  <a:gd name="T63" fmla="*/ 2147483647 h 173"/>
                  <a:gd name="T64" fmla="*/ 2147483647 w 434"/>
                  <a:gd name="T65" fmla="*/ 2147483647 h 173"/>
                  <a:gd name="T66" fmla="*/ 2147483647 w 434"/>
                  <a:gd name="T67" fmla="*/ 2147483647 h 173"/>
                  <a:gd name="T68" fmla="*/ 2147483647 w 434"/>
                  <a:gd name="T69" fmla="*/ 2147483647 h 173"/>
                  <a:gd name="T70" fmla="*/ 2147483647 w 434"/>
                  <a:gd name="T71" fmla="*/ 2147483647 h 173"/>
                  <a:gd name="T72" fmla="*/ 2147483647 w 434"/>
                  <a:gd name="T73" fmla="*/ 2147483647 h 173"/>
                  <a:gd name="T74" fmla="*/ 2147483647 w 434"/>
                  <a:gd name="T75" fmla="*/ 2147483647 h 173"/>
                  <a:gd name="T76" fmla="*/ 2147483647 w 434"/>
                  <a:gd name="T77" fmla="*/ 2147483647 h 173"/>
                  <a:gd name="T78" fmla="*/ 2147483647 w 434"/>
                  <a:gd name="T79" fmla="*/ 2147483647 h 173"/>
                  <a:gd name="T80" fmla="*/ 2147483647 w 434"/>
                  <a:gd name="T81" fmla="*/ 2147483647 h 173"/>
                  <a:gd name="T82" fmla="*/ 2147483647 w 434"/>
                  <a:gd name="T83" fmla="*/ 2147483647 h 173"/>
                  <a:gd name="T84" fmla="*/ 2147483647 w 434"/>
                  <a:gd name="T85" fmla="*/ 2147483647 h 173"/>
                  <a:gd name="T86" fmla="*/ 2147483647 w 434"/>
                  <a:gd name="T87" fmla="*/ 2147483647 h 173"/>
                  <a:gd name="T88" fmla="*/ 2147483647 w 434"/>
                  <a:gd name="T89" fmla="*/ 2147483647 h 173"/>
                  <a:gd name="T90" fmla="*/ 2147483647 w 434"/>
                  <a:gd name="T91" fmla="*/ 2147483647 h 173"/>
                  <a:gd name="T92" fmla="*/ 2147483647 w 434"/>
                  <a:gd name="T93" fmla="*/ 2147483647 h 173"/>
                  <a:gd name="T94" fmla="*/ 2147483647 w 434"/>
                  <a:gd name="T95" fmla="*/ 2147483647 h 173"/>
                  <a:gd name="T96" fmla="*/ 2147483647 w 434"/>
                  <a:gd name="T97" fmla="*/ 2147483647 h 173"/>
                  <a:gd name="T98" fmla="*/ 2147483647 w 434"/>
                  <a:gd name="T99" fmla="*/ 2147483647 h 173"/>
                  <a:gd name="T100" fmla="*/ 2147483647 w 434"/>
                  <a:gd name="T101" fmla="*/ 2147483647 h 173"/>
                  <a:gd name="T102" fmla="*/ 0 w 434"/>
                  <a:gd name="T103" fmla="*/ 2147483647 h 173"/>
                  <a:gd name="T104" fmla="*/ 2147483647 w 434"/>
                  <a:gd name="T105" fmla="*/ 2147483647 h 173"/>
                  <a:gd name="T106" fmla="*/ 2147483647 w 434"/>
                  <a:gd name="T107" fmla="*/ 2147483647 h 173"/>
                  <a:gd name="T108" fmla="*/ 2147483647 w 434"/>
                  <a:gd name="T109" fmla="*/ 2147483647 h 173"/>
                  <a:gd name="T110" fmla="*/ 2147483647 w 434"/>
                  <a:gd name="T111" fmla="*/ 2147483647 h 173"/>
                  <a:gd name="T112" fmla="*/ 2147483647 w 434"/>
                  <a:gd name="T113" fmla="*/ 2147483647 h 173"/>
                  <a:gd name="T114" fmla="*/ 2147483647 w 434"/>
                  <a:gd name="T115" fmla="*/ 2147483647 h 173"/>
                  <a:gd name="T116" fmla="*/ 2147483647 w 434"/>
                  <a:gd name="T117" fmla="*/ 2147483647 h 173"/>
                  <a:gd name="T118" fmla="*/ 0 w 434"/>
                  <a:gd name="T119" fmla="*/ 2147483647 h 173"/>
                  <a:gd name="T120" fmla="*/ 0 w 434"/>
                  <a:gd name="T121" fmla="*/ 2147483647 h 173"/>
                  <a:gd name="T122" fmla="*/ 2147483647 w 434"/>
                  <a:gd name="T123" fmla="*/ 2147483647 h 173"/>
                  <a:gd name="T124" fmla="*/ 2147483647 w 434"/>
                  <a:gd name="T125" fmla="*/ 2147483647 h 1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4" h="173">
                    <a:moveTo>
                      <a:pt x="5" y="8"/>
                    </a:moveTo>
                    <a:lnTo>
                      <a:pt x="24" y="0"/>
                    </a:lnTo>
                    <a:lnTo>
                      <a:pt x="31" y="2"/>
                    </a:lnTo>
                    <a:lnTo>
                      <a:pt x="39" y="2"/>
                    </a:lnTo>
                    <a:lnTo>
                      <a:pt x="37" y="13"/>
                    </a:lnTo>
                    <a:lnTo>
                      <a:pt x="62" y="25"/>
                    </a:lnTo>
                    <a:lnTo>
                      <a:pt x="86" y="25"/>
                    </a:lnTo>
                    <a:lnTo>
                      <a:pt x="89" y="25"/>
                    </a:lnTo>
                    <a:lnTo>
                      <a:pt x="98" y="29"/>
                    </a:lnTo>
                    <a:lnTo>
                      <a:pt x="110" y="29"/>
                    </a:lnTo>
                    <a:lnTo>
                      <a:pt x="117" y="22"/>
                    </a:lnTo>
                    <a:lnTo>
                      <a:pt x="131" y="16"/>
                    </a:lnTo>
                    <a:lnTo>
                      <a:pt x="145" y="8"/>
                    </a:lnTo>
                    <a:lnTo>
                      <a:pt x="162" y="2"/>
                    </a:lnTo>
                    <a:lnTo>
                      <a:pt x="191" y="2"/>
                    </a:lnTo>
                    <a:lnTo>
                      <a:pt x="191" y="0"/>
                    </a:lnTo>
                    <a:lnTo>
                      <a:pt x="197" y="0"/>
                    </a:lnTo>
                    <a:lnTo>
                      <a:pt x="197" y="2"/>
                    </a:lnTo>
                    <a:lnTo>
                      <a:pt x="211" y="13"/>
                    </a:lnTo>
                    <a:lnTo>
                      <a:pt x="219" y="13"/>
                    </a:lnTo>
                    <a:lnTo>
                      <a:pt x="233" y="22"/>
                    </a:lnTo>
                    <a:lnTo>
                      <a:pt x="233" y="16"/>
                    </a:lnTo>
                    <a:lnTo>
                      <a:pt x="236" y="22"/>
                    </a:lnTo>
                    <a:lnTo>
                      <a:pt x="255" y="29"/>
                    </a:lnTo>
                    <a:lnTo>
                      <a:pt x="259" y="25"/>
                    </a:lnTo>
                    <a:lnTo>
                      <a:pt x="270" y="29"/>
                    </a:lnTo>
                    <a:lnTo>
                      <a:pt x="294" y="25"/>
                    </a:lnTo>
                    <a:lnTo>
                      <a:pt x="305" y="29"/>
                    </a:lnTo>
                    <a:lnTo>
                      <a:pt x="326" y="25"/>
                    </a:lnTo>
                    <a:lnTo>
                      <a:pt x="344" y="13"/>
                    </a:lnTo>
                    <a:lnTo>
                      <a:pt x="377" y="8"/>
                    </a:lnTo>
                    <a:lnTo>
                      <a:pt x="393" y="22"/>
                    </a:lnTo>
                    <a:lnTo>
                      <a:pt x="399" y="35"/>
                    </a:lnTo>
                    <a:lnTo>
                      <a:pt x="399" y="51"/>
                    </a:lnTo>
                    <a:lnTo>
                      <a:pt x="420" y="60"/>
                    </a:lnTo>
                    <a:lnTo>
                      <a:pt x="411" y="72"/>
                    </a:lnTo>
                    <a:lnTo>
                      <a:pt x="420" y="94"/>
                    </a:lnTo>
                    <a:lnTo>
                      <a:pt x="424" y="108"/>
                    </a:lnTo>
                    <a:lnTo>
                      <a:pt x="424" y="111"/>
                    </a:lnTo>
                    <a:lnTo>
                      <a:pt x="430" y="124"/>
                    </a:lnTo>
                    <a:lnTo>
                      <a:pt x="434" y="137"/>
                    </a:lnTo>
                    <a:lnTo>
                      <a:pt x="424" y="137"/>
                    </a:lnTo>
                    <a:lnTo>
                      <a:pt x="402" y="133"/>
                    </a:lnTo>
                    <a:lnTo>
                      <a:pt x="388" y="130"/>
                    </a:lnTo>
                    <a:lnTo>
                      <a:pt x="377" y="137"/>
                    </a:lnTo>
                    <a:lnTo>
                      <a:pt x="372" y="133"/>
                    </a:lnTo>
                    <a:lnTo>
                      <a:pt x="363" y="137"/>
                    </a:lnTo>
                    <a:lnTo>
                      <a:pt x="351" y="137"/>
                    </a:lnTo>
                    <a:lnTo>
                      <a:pt x="341" y="137"/>
                    </a:lnTo>
                    <a:lnTo>
                      <a:pt x="322" y="152"/>
                    </a:lnTo>
                    <a:lnTo>
                      <a:pt x="305" y="152"/>
                    </a:lnTo>
                    <a:lnTo>
                      <a:pt x="286" y="146"/>
                    </a:lnTo>
                    <a:lnTo>
                      <a:pt x="271" y="152"/>
                    </a:lnTo>
                    <a:lnTo>
                      <a:pt x="259" y="152"/>
                    </a:lnTo>
                    <a:lnTo>
                      <a:pt x="255" y="146"/>
                    </a:lnTo>
                    <a:lnTo>
                      <a:pt x="249" y="146"/>
                    </a:lnTo>
                    <a:lnTo>
                      <a:pt x="249" y="160"/>
                    </a:lnTo>
                    <a:lnTo>
                      <a:pt x="249" y="165"/>
                    </a:lnTo>
                    <a:lnTo>
                      <a:pt x="248" y="168"/>
                    </a:lnTo>
                    <a:lnTo>
                      <a:pt x="236" y="173"/>
                    </a:lnTo>
                    <a:lnTo>
                      <a:pt x="233" y="168"/>
                    </a:lnTo>
                    <a:lnTo>
                      <a:pt x="227" y="160"/>
                    </a:lnTo>
                    <a:lnTo>
                      <a:pt x="233" y="152"/>
                    </a:lnTo>
                    <a:lnTo>
                      <a:pt x="233" y="146"/>
                    </a:lnTo>
                    <a:lnTo>
                      <a:pt x="219" y="154"/>
                    </a:lnTo>
                    <a:lnTo>
                      <a:pt x="197" y="146"/>
                    </a:lnTo>
                    <a:lnTo>
                      <a:pt x="184" y="165"/>
                    </a:lnTo>
                    <a:lnTo>
                      <a:pt x="162" y="168"/>
                    </a:lnTo>
                    <a:lnTo>
                      <a:pt x="147" y="168"/>
                    </a:lnTo>
                    <a:lnTo>
                      <a:pt x="145" y="160"/>
                    </a:lnTo>
                    <a:lnTo>
                      <a:pt x="119" y="152"/>
                    </a:lnTo>
                    <a:lnTo>
                      <a:pt x="110" y="152"/>
                    </a:lnTo>
                    <a:lnTo>
                      <a:pt x="110" y="165"/>
                    </a:lnTo>
                    <a:lnTo>
                      <a:pt x="102" y="165"/>
                    </a:lnTo>
                    <a:lnTo>
                      <a:pt x="89" y="168"/>
                    </a:lnTo>
                    <a:lnTo>
                      <a:pt x="76" y="165"/>
                    </a:lnTo>
                    <a:lnTo>
                      <a:pt x="71" y="154"/>
                    </a:lnTo>
                    <a:lnTo>
                      <a:pt x="59" y="152"/>
                    </a:lnTo>
                    <a:lnTo>
                      <a:pt x="53" y="152"/>
                    </a:lnTo>
                    <a:lnTo>
                      <a:pt x="51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53" y="146"/>
                    </a:lnTo>
                    <a:lnTo>
                      <a:pt x="31" y="146"/>
                    </a:lnTo>
                    <a:lnTo>
                      <a:pt x="28" y="142"/>
                    </a:lnTo>
                    <a:lnTo>
                      <a:pt x="37" y="142"/>
                    </a:lnTo>
                    <a:lnTo>
                      <a:pt x="37" y="137"/>
                    </a:lnTo>
                    <a:lnTo>
                      <a:pt x="28" y="137"/>
                    </a:lnTo>
                    <a:lnTo>
                      <a:pt x="28" y="130"/>
                    </a:lnTo>
                    <a:lnTo>
                      <a:pt x="28" y="118"/>
                    </a:lnTo>
                    <a:lnTo>
                      <a:pt x="16" y="111"/>
                    </a:lnTo>
                    <a:lnTo>
                      <a:pt x="5" y="111"/>
                    </a:lnTo>
                    <a:lnTo>
                      <a:pt x="9" y="108"/>
                    </a:lnTo>
                    <a:lnTo>
                      <a:pt x="5" y="102"/>
                    </a:lnTo>
                    <a:lnTo>
                      <a:pt x="9" y="102"/>
                    </a:lnTo>
                    <a:lnTo>
                      <a:pt x="15" y="108"/>
                    </a:lnTo>
                    <a:lnTo>
                      <a:pt x="24" y="108"/>
                    </a:lnTo>
                    <a:lnTo>
                      <a:pt x="16" y="102"/>
                    </a:lnTo>
                    <a:lnTo>
                      <a:pt x="24" y="94"/>
                    </a:lnTo>
                    <a:lnTo>
                      <a:pt x="16" y="94"/>
                    </a:lnTo>
                    <a:lnTo>
                      <a:pt x="15" y="82"/>
                    </a:lnTo>
                    <a:lnTo>
                      <a:pt x="16" y="75"/>
                    </a:lnTo>
                    <a:lnTo>
                      <a:pt x="0" y="75"/>
                    </a:lnTo>
                    <a:lnTo>
                      <a:pt x="0" y="60"/>
                    </a:lnTo>
                    <a:lnTo>
                      <a:pt x="15" y="51"/>
                    </a:lnTo>
                    <a:lnTo>
                      <a:pt x="24" y="50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9" y="44"/>
                    </a:lnTo>
                    <a:lnTo>
                      <a:pt x="45" y="50"/>
                    </a:lnTo>
                    <a:lnTo>
                      <a:pt x="62" y="50"/>
                    </a:lnTo>
                    <a:lnTo>
                      <a:pt x="62" y="44"/>
                    </a:lnTo>
                    <a:lnTo>
                      <a:pt x="82" y="35"/>
                    </a:lnTo>
                    <a:lnTo>
                      <a:pt x="71" y="35"/>
                    </a:lnTo>
                    <a:lnTo>
                      <a:pt x="51" y="29"/>
                    </a:lnTo>
                    <a:lnTo>
                      <a:pt x="28" y="35"/>
                    </a:lnTo>
                    <a:lnTo>
                      <a:pt x="24" y="40"/>
                    </a:lnTo>
                    <a:lnTo>
                      <a:pt x="9" y="50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9" y="35"/>
                    </a:lnTo>
                    <a:lnTo>
                      <a:pt x="9" y="25"/>
                    </a:lnTo>
                    <a:lnTo>
                      <a:pt x="15" y="22"/>
                    </a:lnTo>
                    <a:lnTo>
                      <a:pt x="15" y="16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89" name="Groupe 488"/>
              <p:cNvGrpSpPr/>
              <p:nvPr/>
            </p:nvGrpSpPr>
            <p:grpSpPr>
              <a:xfrm>
                <a:off x="4646613" y="3419475"/>
                <a:ext cx="88900" cy="109538"/>
                <a:chOff x="4646613" y="3419475"/>
                <a:chExt cx="88900" cy="109538"/>
              </a:xfrm>
              <a:grpFill/>
            </p:grpSpPr>
            <p:sp>
              <p:nvSpPr>
                <p:cNvPr id="535" name="Freeform 72"/>
                <p:cNvSpPr>
                  <a:spLocks noChangeAspect="1"/>
                </p:cNvSpPr>
                <p:nvPr/>
              </p:nvSpPr>
              <p:spPr bwMode="auto">
                <a:xfrm>
                  <a:off x="4646613" y="3419475"/>
                  <a:ext cx="55562" cy="34925"/>
                </a:xfrm>
                <a:custGeom>
                  <a:avLst/>
                  <a:gdLst>
                    <a:gd name="T0" fmla="*/ 0 w 60"/>
                    <a:gd name="T1" fmla="*/ 2147483647 h 35"/>
                    <a:gd name="T2" fmla="*/ 2147483647 w 60"/>
                    <a:gd name="T3" fmla="*/ 2147483647 h 35"/>
                    <a:gd name="T4" fmla="*/ 2147483647 w 60"/>
                    <a:gd name="T5" fmla="*/ 0 h 35"/>
                    <a:gd name="T6" fmla="*/ 2147483647 w 60"/>
                    <a:gd name="T7" fmla="*/ 0 h 35"/>
                    <a:gd name="T8" fmla="*/ 2147483647 w 60"/>
                    <a:gd name="T9" fmla="*/ 2147483647 h 35"/>
                    <a:gd name="T10" fmla="*/ 2147483647 w 60"/>
                    <a:gd name="T11" fmla="*/ 2147483647 h 35"/>
                    <a:gd name="T12" fmla="*/ 2147483647 w 60"/>
                    <a:gd name="T13" fmla="*/ 2147483647 h 35"/>
                    <a:gd name="T14" fmla="*/ 2147483647 w 60"/>
                    <a:gd name="T15" fmla="*/ 2147483647 h 35"/>
                    <a:gd name="T16" fmla="*/ 2147483647 w 60"/>
                    <a:gd name="T17" fmla="*/ 2147483647 h 35"/>
                    <a:gd name="T18" fmla="*/ 2147483647 w 60"/>
                    <a:gd name="T19" fmla="*/ 2147483647 h 35"/>
                    <a:gd name="T20" fmla="*/ 2147483647 w 60"/>
                    <a:gd name="T21" fmla="*/ 2147483647 h 35"/>
                    <a:gd name="T22" fmla="*/ 2147483647 w 60"/>
                    <a:gd name="T23" fmla="*/ 2147483647 h 35"/>
                    <a:gd name="T24" fmla="*/ 2147483647 w 60"/>
                    <a:gd name="T25" fmla="*/ 2147483647 h 35"/>
                    <a:gd name="T26" fmla="*/ 0 w 60"/>
                    <a:gd name="T27" fmla="*/ 2147483647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0" h="35">
                      <a:moveTo>
                        <a:pt x="0" y="3"/>
                      </a:moveTo>
                      <a:lnTo>
                        <a:pt x="17" y="3"/>
                      </a:lnTo>
                      <a:lnTo>
                        <a:pt x="22" y="0"/>
                      </a:lnTo>
                      <a:lnTo>
                        <a:pt x="37" y="0"/>
                      </a:lnTo>
                      <a:lnTo>
                        <a:pt x="43" y="7"/>
                      </a:lnTo>
                      <a:lnTo>
                        <a:pt x="43" y="16"/>
                      </a:lnTo>
                      <a:lnTo>
                        <a:pt x="60" y="24"/>
                      </a:lnTo>
                      <a:lnTo>
                        <a:pt x="60" y="35"/>
                      </a:lnTo>
                      <a:lnTo>
                        <a:pt x="52" y="35"/>
                      </a:lnTo>
                      <a:lnTo>
                        <a:pt x="37" y="30"/>
                      </a:lnTo>
                      <a:lnTo>
                        <a:pt x="22" y="35"/>
                      </a:lnTo>
                      <a:lnTo>
                        <a:pt x="8" y="35"/>
                      </a:lnTo>
                      <a:lnTo>
                        <a:pt x="2" y="1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6" name="Freeform 73"/>
                <p:cNvSpPr>
                  <a:spLocks noChangeAspect="1"/>
                </p:cNvSpPr>
                <p:nvPr/>
              </p:nvSpPr>
              <p:spPr bwMode="auto">
                <a:xfrm>
                  <a:off x="4660900" y="3448050"/>
                  <a:ext cx="74613" cy="80963"/>
                </a:xfrm>
                <a:custGeom>
                  <a:avLst/>
                  <a:gdLst>
                    <a:gd name="T0" fmla="*/ 2147483647 w 80"/>
                    <a:gd name="T1" fmla="*/ 2147483647 h 86"/>
                    <a:gd name="T2" fmla="*/ 2147483647 w 80"/>
                    <a:gd name="T3" fmla="*/ 2147483647 h 86"/>
                    <a:gd name="T4" fmla="*/ 2147483647 w 80"/>
                    <a:gd name="T5" fmla="*/ 2147483647 h 86"/>
                    <a:gd name="T6" fmla="*/ 2147483647 w 80"/>
                    <a:gd name="T7" fmla="*/ 2147483647 h 86"/>
                    <a:gd name="T8" fmla="*/ 2147483647 w 80"/>
                    <a:gd name="T9" fmla="*/ 2147483647 h 86"/>
                    <a:gd name="T10" fmla="*/ 2147483647 w 80"/>
                    <a:gd name="T11" fmla="*/ 2147483647 h 86"/>
                    <a:gd name="T12" fmla="*/ 2147483647 w 80"/>
                    <a:gd name="T13" fmla="*/ 2147483647 h 86"/>
                    <a:gd name="T14" fmla="*/ 2147483647 w 80"/>
                    <a:gd name="T15" fmla="*/ 2147483647 h 86"/>
                    <a:gd name="T16" fmla="*/ 2147483647 w 80"/>
                    <a:gd name="T17" fmla="*/ 2147483647 h 86"/>
                    <a:gd name="T18" fmla="*/ 2147483647 w 80"/>
                    <a:gd name="T19" fmla="*/ 2147483647 h 86"/>
                    <a:gd name="T20" fmla="*/ 2147483647 w 80"/>
                    <a:gd name="T21" fmla="*/ 2147483647 h 86"/>
                    <a:gd name="T22" fmla="*/ 2147483647 w 80"/>
                    <a:gd name="T23" fmla="*/ 2147483647 h 86"/>
                    <a:gd name="T24" fmla="*/ 2147483647 w 80"/>
                    <a:gd name="T25" fmla="*/ 2147483647 h 86"/>
                    <a:gd name="T26" fmla="*/ 2147483647 w 80"/>
                    <a:gd name="T27" fmla="*/ 2147483647 h 86"/>
                    <a:gd name="T28" fmla="*/ 2147483647 w 80"/>
                    <a:gd name="T29" fmla="*/ 2147483647 h 86"/>
                    <a:gd name="T30" fmla="*/ 2147483647 w 80"/>
                    <a:gd name="T31" fmla="*/ 2147483647 h 86"/>
                    <a:gd name="T32" fmla="*/ 2147483647 w 80"/>
                    <a:gd name="T33" fmla="*/ 2147483647 h 86"/>
                    <a:gd name="T34" fmla="*/ 2147483647 w 80"/>
                    <a:gd name="T35" fmla="*/ 2147483647 h 86"/>
                    <a:gd name="T36" fmla="*/ 2147483647 w 80"/>
                    <a:gd name="T37" fmla="*/ 2147483647 h 86"/>
                    <a:gd name="T38" fmla="*/ 2147483647 w 80"/>
                    <a:gd name="T39" fmla="*/ 2147483647 h 86"/>
                    <a:gd name="T40" fmla="*/ 2147483647 w 80"/>
                    <a:gd name="T41" fmla="*/ 2147483647 h 86"/>
                    <a:gd name="T42" fmla="*/ 2147483647 w 80"/>
                    <a:gd name="T43" fmla="*/ 2147483647 h 86"/>
                    <a:gd name="T44" fmla="*/ 2147483647 w 80"/>
                    <a:gd name="T45" fmla="*/ 2147483647 h 86"/>
                    <a:gd name="T46" fmla="*/ 2147483647 w 80"/>
                    <a:gd name="T47" fmla="*/ 2147483647 h 86"/>
                    <a:gd name="T48" fmla="*/ 0 w 80"/>
                    <a:gd name="T49" fmla="*/ 2147483647 h 86"/>
                    <a:gd name="T50" fmla="*/ 2147483647 w 80"/>
                    <a:gd name="T51" fmla="*/ 2147483647 h 86"/>
                    <a:gd name="T52" fmla="*/ 2147483647 w 80"/>
                    <a:gd name="T53" fmla="*/ 0 h 86"/>
                    <a:gd name="T54" fmla="*/ 2147483647 w 80"/>
                    <a:gd name="T55" fmla="*/ 2147483647 h 86"/>
                    <a:gd name="T56" fmla="*/ 2147483647 w 80"/>
                    <a:gd name="T57" fmla="*/ 2147483647 h 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80" h="86">
                      <a:moveTo>
                        <a:pt x="44" y="5"/>
                      </a:moveTo>
                      <a:lnTo>
                        <a:pt x="44" y="8"/>
                      </a:lnTo>
                      <a:lnTo>
                        <a:pt x="54" y="13"/>
                      </a:lnTo>
                      <a:lnTo>
                        <a:pt x="63" y="20"/>
                      </a:lnTo>
                      <a:lnTo>
                        <a:pt x="65" y="13"/>
                      </a:lnTo>
                      <a:lnTo>
                        <a:pt x="71" y="13"/>
                      </a:lnTo>
                      <a:lnTo>
                        <a:pt x="65" y="20"/>
                      </a:lnTo>
                      <a:lnTo>
                        <a:pt x="71" y="28"/>
                      </a:lnTo>
                      <a:lnTo>
                        <a:pt x="71" y="44"/>
                      </a:lnTo>
                      <a:lnTo>
                        <a:pt x="77" y="51"/>
                      </a:lnTo>
                      <a:lnTo>
                        <a:pt x="80" y="59"/>
                      </a:lnTo>
                      <a:lnTo>
                        <a:pt x="77" y="63"/>
                      </a:lnTo>
                      <a:lnTo>
                        <a:pt x="71" y="66"/>
                      </a:lnTo>
                      <a:lnTo>
                        <a:pt x="71" y="72"/>
                      </a:lnTo>
                      <a:lnTo>
                        <a:pt x="77" y="78"/>
                      </a:lnTo>
                      <a:lnTo>
                        <a:pt x="71" y="80"/>
                      </a:lnTo>
                      <a:lnTo>
                        <a:pt x="48" y="86"/>
                      </a:lnTo>
                      <a:lnTo>
                        <a:pt x="57" y="78"/>
                      </a:lnTo>
                      <a:lnTo>
                        <a:pt x="48" y="63"/>
                      </a:lnTo>
                      <a:lnTo>
                        <a:pt x="35" y="63"/>
                      </a:lnTo>
                      <a:lnTo>
                        <a:pt x="32" y="66"/>
                      </a:lnTo>
                      <a:lnTo>
                        <a:pt x="19" y="51"/>
                      </a:lnTo>
                      <a:lnTo>
                        <a:pt x="5" y="50"/>
                      </a:lnTo>
                      <a:lnTo>
                        <a:pt x="5" y="35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22" y="0"/>
                      </a:lnTo>
                      <a:lnTo>
                        <a:pt x="35" y="5"/>
                      </a:lnTo>
                      <a:lnTo>
                        <a:pt x="44" y="5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90" name="Freeform 77"/>
              <p:cNvSpPr>
                <a:spLocks noChangeAspect="1"/>
              </p:cNvSpPr>
              <p:nvPr/>
            </p:nvSpPr>
            <p:spPr bwMode="auto">
              <a:xfrm>
                <a:off x="4605338" y="3316288"/>
                <a:ext cx="114300" cy="60325"/>
              </a:xfrm>
              <a:custGeom>
                <a:avLst/>
                <a:gdLst>
                  <a:gd name="T0" fmla="*/ 2147483647 w 123"/>
                  <a:gd name="T1" fmla="*/ 0 h 67"/>
                  <a:gd name="T2" fmla="*/ 2147483647 w 123"/>
                  <a:gd name="T3" fmla="*/ 2147483647 h 67"/>
                  <a:gd name="T4" fmla="*/ 2147483647 w 123"/>
                  <a:gd name="T5" fmla="*/ 2147483647 h 67"/>
                  <a:gd name="T6" fmla="*/ 2147483647 w 123"/>
                  <a:gd name="T7" fmla="*/ 2147483647 h 67"/>
                  <a:gd name="T8" fmla="*/ 2147483647 w 123"/>
                  <a:gd name="T9" fmla="*/ 2147483647 h 67"/>
                  <a:gd name="T10" fmla="*/ 2147483647 w 123"/>
                  <a:gd name="T11" fmla="*/ 2147483647 h 67"/>
                  <a:gd name="T12" fmla="*/ 2147483647 w 123"/>
                  <a:gd name="T13" fmla="*/ 2147483647 h 67"/>
                  <a:gd name="T14" fmla="*/ 2147483647 w 123"/>
                  <a:gd name="T15" fmla="*/ 2147483647 h 67"/>
                  <a:gd name="T16" fmla="*/ 2147483647 w 123"/>
                  <a:gd name="T17" fmla="*/ 2147483647 h 67"/>
                  <a:gd name="T18" fmla="*/ 2147483647 w 123"/>
                  <a:gd name="T19" fmla="*/ 2147483647 h 67"/>
                  <a:gd name="T20" fmla="*/ 2147483647 w 123"/>
                  <a:gd name="T21" fmla="*/ 2147483647 h 67"/>
                  <a:gd name="T22" fmla="*/ 2147483647 w 123"/>
                  <a:gd name="T23" fmla="*/ 2147483647 h 67"/>
                  <a:gd name="T24" fmla="*/ 2147483647 w 123"/>
                  <a:gd name="T25" fmla="*/ 2147483647 h 67"/>
                  <a:gd name="T26" fmla="*/ 2147483647 w 123"/>
                  <a:gd name="T27" fmla="*/ 2147483647 h 67"/>
                  <a:gd name="T28" fmla="*/ 2147483647 w 123"/>
                  <a:gd name="T29" fmla="*/ 2147483647 h 67"/>
                  <a:gd name="T30" fmla="*/ 2147483647 w 123"/>
                  <a:gd name="T31" fmla="*/ 2147483647 h 67"/>
                  <a:gd name="T32" fmla="*/ 2147483647 w 123"/>
                  <a:gd name="T33" fmla="*/ 2147483647 h 67"/>
                  <a:gd name="T34" fmla="*/ 2147483647 w 123"/>
                  <a:gd name="T35" fmla="*/ 2147483647 h 67"/>
                  <a:gd name="T36" fmla="*/ 2147483647 w 123"/>
                  <a:gd name="T37" fmla="*/ 2147483647 h 67"/>
                  <a:gd name="T38" fmla="*/ 2147483647 w 123"/>
                  <a:gd name="T39" fmla="*/ 2147483647 h 67"/>
                  <a:gd name="T40" fmla="*/ 2147483647 w 123"/>
                  <a:gd name="T41" fmla="*/ 2147483647 h 67"/>
                  <a:gd name="T42" fmla="*/ 2147483647 w 123"/>
                  <a:gd name="T43" fmla="*/ 2147483647 h 67"/>
                  <a:gd name="T44" fmla="*/ 0 w 123"/>
                  <a:gd name="T45" fmla="*/ 2147483647 h 67"/>
                  <a:gd name="T46" fmla="*/ 0 w 123"/>
                  <a:gd name="T47" fmla="*/ 2147483647 h 67"/>
                  <a:gd name="T48" fmla="*/ 2147483647 w 123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3" h="67">
                    <a:moveTo>
                      <a:pt x="35" y="0"/>
                    </a:moveTo>
                    <a:lnTo>
                      <a:pt x="46" y="11"/>
                    </a:lnTo>
                    <a:lnTo>
                      <a:pt x="58" y="5"/>
                    </a:lnTo>
                    <a:lnTo>
                      <a:pt x="61" y="14"/>
                    </a:lnTo>
                    <a:lnTo>
                      <a:pt x="65" y="20"/>
                    </a:lnTo>
                    <a:lnTo>
                      <a:pt x="78" y="14"/>
                    </a:lnTo>
                    <a:lnTo>
                      <a:pt x="87" y="14"/>
                    </a:lnTo>
                    <a:lnTo>
                      <a:pt x="92" y="11"/>
                    </a:lnTo>
                    <a:lnTo>
                      <a:pt x="104" y="14"/>
                    </a:lnTo>
                    <a:lnTo>
                      <a:pt x="118" y="20"/>
                    </a:lnTo>
                    <a:lnTo>
                      <a:pt x="123" y="22"/>
                    </a:lnTo>
                    <a:lnTo>
                      <a:pt x="114" y="46"/>
                    </a:lnTo>
                    <a:lnTo>
                      <a:pt x="104" y="46"/>
                    </a:lnTo>
                    <a:lnTo>
                      <a:pt x="101" y="40"/>
                    </a:lnTo>
                    <a:lnTo>
                      <a:pt x="87" y="40"/>
                    </a:lnTo>
                    <a:lnTo>
                      <a:pt x="81" y="40"/>
                    </a:lnTo>
                    <a:lnTo>
                      <a:pt x="65" y="48"/>
                    </a:lnTo>
                    <a:lnTo>
                      <a:pt x="61" y="48"/>
                    </a:lnTo>
                    <a:lnTo>
                      <a:pt x="44" y="57"/>
                    </a:lnTo>
                    <a:lnTo>
                      <a:pt x="29" y="67"/>
                    </a:lnTo>
                    <a:lnTo>
                      <a:pt x="12" y="63"/>
                    </a:lnTo>
                    <a:lnTo>
                      <a:pt x="7" y="57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" name="Freeform 86"/>
              <p:cNvSpPr>
                <a:spLocks noChangeAspect="1"/>
              </p:cNvSpPr>
              <p:nvPr/>
            </p:nvSpPr>
            <p:spPr bwMode="auto">
              <a:xfrm>
                <a:off x="5749925" y="3684588"/>
                <a:ext cx="615950" cy="661987"/>
              </a:xfrm>
              <a:custGeom>
                <a:avLst/>
                <a:gdLst>
                  <a:gd name="T0" fmla="*/ 2147483647 w 663"/>
                  <a:gd name="T1" fmla="*/ 2147483647 h 715"/>
                  <a:gd name="T2" fmla="*/ 2147483647 w 663"/>
                  <a:gd name="T3" fmla="*/ 2147483647 h 715"/>
                  <a:gd name="T4" fmla="*/ 2147483647 w 663"/>
                  <a:gd name="T5" fmla="*/ 2147483647 h 715"/>
                  <a:gd name="T6" fmla="*/ 2147483647 w 663"/>
                  <a:gd name="T7" fmla="*/ 2147483647 h 715"/>
                  <a:gd name="T8" fmla="*/ 2147483647 w 663"/>
                  <a:gd name="T9" fmla="*/ 2147483647 h 715"/>
                  <a:gd name="T10" fmla="*/ 2147483647 w 663"/>
                  <a:gd name="T11" fmla="*/ 2147483647 h 715"/>
                  <a:gd name="T12" fmla="*/ 2147483647 w 663"/>
                  <a:gd name="T13" fmla="*/ 2147483647 h 715"/>
                  <a:gd name="T14" fmla="*/ 2147483647 w 663"/>
                  <a:gd name="T15" fmla="*/ 2147483647 h 715"/>
                  <a:gd name="T16" fmla="*/ 2147483647 w 663"/>
                  <a:gd name="T17" fmla="*/ 2147483647 h 715"/>
                  <a:gd name="T18" fmla="*/ 2147483647 w 663"/>
                  <a:gd name="T19" fmla="*/ 2147483647 h 715"/>
                  <a:gd name="T20" fmla="*/ 2147483647 w 663"/>
                  <a:gd name="T21" fmla="*/ 2147483647 h 715"/>
                  <a:gd name="T22" fmla="*/ 2147483647 w 663"/>
                  <a:gd name="T23" fmla="*/ 2147483647 h 715"/>
                  <a:gd name="T24" fmla="*/ 2147483647 w 663"/>
                  <a:gd name="T25" fmla="*/ 2147483647 h 715"/>
                  <a:gd name="T26" fmla="*/ 2147483647 w 663"/>
                  <a:gd name="T27" fmla="*/ 2147483647 h 715"/>
                  <a:gd name="T28" fmla="*/ 2147483647 w 663"/>
                  <a:gd name="T29" fmla="*/ 2147483647 h 715"/>
                  <a:gd name="T30" fmla="*/ 2147483647 w 663"/>
                  <a:gd name="T31" fmla="*/ 2147483647 h 715"/>
                  <a:gd name="T32" fmla="*/ 2147483647 w 663"/>
                  <a:gd name="T33" fmla="*/ 2147483647 h 715"/>
                  <a:gd name="T34" fmla="*/ 2147483647 w 663"/>
                  <a:gd name="T35" fmla="*/ 2147483647 h 715"/>
                  <a:gd name="T36" fmla="*/ 2147483647 w 663"/>
                  <a:gd name="T37" fmla="*/ 2147483647 h 715"/>
                  <a:gd name="T38" fmla="*/ 2147483647 w 663"/>
                  <a:gd name="T39" fmla="*/ 2147483647 h 715"/>
                  <a:gd name="T40" fmla="*/ 2147483647 w 663"/>
                  <a:gd name="T41" fmla="*/ 2147483647 h 715"/>
                  <a:gd name="T42" fmla="*/ 2147483647 w 663"/>
                  <a:gd name="T43" fmla="*/ 2147483647 h 715"/>
                  <a:gd name="T44" fmla="*/ 2147483647 w 663"/>
                  <a:gd name="T45" fmla="*/ 2147483647 h 715"/>
                  <a:gd name="T46" fmla="*/ 2147483647 w 663"/>
                  <a:gd name="T47" fmla="*/ 2147483647 h 715"/>
                  <a:gd name="T48" fmla="*/ 2147483647 w 663"/>
                  <a:gd name="T49" fmla="*/ 2147483647 h 715"/>
                  <a:gd name="T50" fmla="*/ 2147483647 w 663"/>
                  <a:gd name="T51" fmla="*/ 2147483647 h 715"/>
                  <a:gd name="T52" fmla="*/ 2147483647 w 663"/>
                  <a:gd name="T53" fmla="*/ 2147483647 h 715"/>
                  <a:gd name="T54" fmla="*/ 2147483647 w 663"/>
                  <a:gd name="T55" fmla="*/ 2147483647 h 715"/>
                  <a:gd name="T56" fmla="*/ 2147483647 w 663"/>
                  <a:gd name="T57" fmla="*/ 2147483647 h 715"/>
                  <a:gd name="T58" fmla="*/ 2147483647 w 663"/>
                  <a:gd name="T59" fmla="*/ 2147483647 h 715"/>
                  <a:gd name="T60" fmla="*/ 2147483647 w 663"/>
                  <a:gd name="T61" fmla="*/ 2147483647 h 715"/>
                  <a:gd name="T62" fmla="*/ 2147483647 w 663"/>
                  <a:gd name="T63" fmla="*/ 2147483647 h 715"/>
                  <a:gd name="T64" fmla="*/ 2147483647 w 663"/>
                  <a:gd name="T65" fmla="*/ 2147483647 h 715"/>
                  <a:gd name="T66" fmla="*/ 2147483647 w 663"/>
                  <a:gd name="T67" fmla="*/ 2147483647 h 715"/>
                  <a:gd name="T68" fmla="*/ 2147483647 w 663"/>
                  <a:gd name="T69" fmla="*/ 2147483647 h 715"/>
                  <a:gd name="T70" fmla="*/ 2147483647 w 663"/>
                  <a:gd name="T71" fmla="*/ 2147483647 h 715"/>
                  <a:gd name="T72" fmla="*/ 2147483647 w 663"/>
                  <a:gd name="T73" fmla="*/ 2147483647 h 715"/>
                  <a:gd name="T74" fmla="*/ 2147483647 w 663"/>
                  <a:gd name="T75" fmla="*/ 2147483647 h 715"/>
                  <a:gd name="T76" fmla="*/ 2147483647 w 663"/>
                  <a:gd name="T77" fmla="*/ 2147483647 h 715"/>
                  <a:gd name="T78" fmla="*/ 2147483647 w 663"/>
                  <a:gd name="T79" fmla="*/ 2147483647 h 715"/>
                  <a:gd name="T80" fmla="*/ 2147483647 w 663"/>
                  <a:gd name="T81" fmla="*/ 2147483647 h 715"/>
                  <a:gd name="T82" fmla="*/ 2147483647 w 663"/>
                  <a:gd name="T83" fmla="*/ 2147483647 h 715"/>
                  <a:gd name="T84" fmla="*/ 2147483647 w 663"/>
                  <a:gd name="T85" fmla="*/ 2147483647 h 715"/>
                  <a:gd name="T86" fmla="*/ 2147483647 w 663"/>
                  <a:gd name="T87" fmla="*/ 2147483647 h 715"/>
                  <a:gd name="T88" fmla="*/ 2147483647 w 663"/>
                  <a:gd name="T89" fmla="*/ 2147483647 h 715"/>
                  <a:gd name="T90" fmla="*/ 2147483647 w 663"/>
                  <a:gd name="T91" fmla="*/ 2147483647 h 715"/>
                  <a:gd name="T92" fmla="*/ 2147483647 w 663"/>
                  <a:gd name="T93" fmla="*/ 2147483647 h 715"/>
                  <a:gd name="T94" fmla="*/ 2147483647 w 663"/>
                  <a:gd name="T95" fmla="*/ 2147483647 h 715"/>
                  <a:gd name="T96" fmla="*/ 2147483647 w 663"/>
                  <a:gd name="T97" fmla="*/ 2147483647 h 715"/>
                  <a:gd name="T98" fmla="*/ 2147483647 w 663"/>
                  <a:gd name="T99" fmla="*/ 2147483647 h 715"/>
                  <a:gd name="T100" fmla="*/ 2147483647 w 663"/>
                  <a:gd name="T101" fmla="*/ 2147483647 h 715"/>
                  <a:gd name="T102" fmla="*/ 2147483647 w 663"/>
                  <a:gd name="T103" fmla="*/ 2147483647 h 715"/>
                  <a:gd name="T104" fmla="*/ 2147483647 w 663"/>
                  <a:gd name="T105" fmla="*/ 2147483647 h 715"/>
                  <a:gd name="T106" fmla="*/ 2147483647 w 663"/>
                  <a:gd name="T107" fmla="*/ 2147483647 h 715"/>
                  <a:gd name="T108" fmla="*/ 2147483647 w 663"/>
                  <a:gd name="T109" fmla="*/ 2147483647 h 715"/>
                  <a:gd name="T110" fmla="*/ 2147483647 w 663"/>
                  <a:gd name="T111" fmla="*/ 2147483647 h 715"/>
                  <a:gd name="T112" fmla="*/ 2147483647 w 663"/>
                  <a:gd name="T113" fmla="*/ 2147483647 h 715"/>
                  <a:gd name="T114" fmla="*/ 2147483647 w 663"/>
                  <a:gd name="T115" fmla="*/ 2147483647 h 715"/>
                  <a:gd name="T116" fmla="*/ 2147483647 w 663"/>
                  <a:gd name="T117" fmla="*/ 2147483647 h 7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63" h="715">
                    <a:moveTo>
                      <a:pt x="182" y="0"/>
                    </a:moveTo>
                    <a:lnTo>
                      <a:pt x="188" y="0"/>
                    </a:lnTo>
                    <a:lnTo>
                      <a:pt x="205" y="20"/>
                    </a:lnTo>
                    <a:lnTo>
                      <a:pt x="211" y="30"/>
                    </a:lnTo>
                    <a:lnTo>
                      <a:pt x="214" y="40"/>
                    </a:lnTo>
                    <a:lnTo>
                      <a:pt x="220" y="58"/>
                    </a:lnTo>
                    <a:lnTo>
                      <a:pt x="227" y="63"/>
                    </a:lnTo>
                    <a:lnTo>
                      <a:pt x="236" y="72"/>
                    </a:lnTo>
                    <a:lnTo>
                      <a:pt x="221" y="86"/>
                    </a:lnTo>
                    <a:lnTo>
                      <a:pt x="214" y="78"/>
                    </a:lnTo>
                    <a:lnTo>
                      <a:pt x="211" y="79"/>
                    </a:lnTo>
                    <a:lnTo>
                      <a:pt x="214" y="88"/>
                    </a:lnTo>
                    <a:lnTo>
                      <a:pt x="220" y="88"/>
                    </a:lnTo>
                    <a:lnTo>
                      <a:pt x="220" y="98"/>
                    </a:lnTo>
                    <a:lnTo>
                      <a:pt x="227" y="121"/>
                    </a:lnTo>
                    <a:lnTo>
                      <a:pt x="240" y="116"/>
                    </a:lnTo>
                    <a:lnTo>
                      <a:pt x="246" y="121"/>
                    </a:lnTo>
                    <a:lnTo>
                      <a:pt x="276" y="138"/>
                    </a:lnTo>
                    <a:lnTo>
                      <a:pt x="268" y="158"/>
                    </a:lnTo>
                    <a:lnTo>
                      <a:pt x="264" y="165"/>
                    </a:lnTo>
                    <a:lnTo>
                      <a:pt x="268" y="174"/>
                    </a:lnTo>
                    <a:lnTo>
                      <a:pt x="257" y="180"/>
                    </a:lnTo>
                    <a:lnTo>
                      <a:pt x="268" y="187"/>
                    </a:lnTo>
                    <a:lnTo>
                      <a:pt x="285" y="196"/>
                    </a:lnTo>
                    <a:lnTo>
                      <a:pt x="304" y="204"/>
                    </a:lnTo>
                    <a:lnTo>
                      <a:pt x="322" y="209"/>
                    </a:lnTo>
                    <a:lnTo>
                      <a:pt x="348" y="218"/>
                    </a:lnTo>
                    <a:lnTo>
                      <a:pt x="369" y="223"/>
                    </a:lnTo>
                    <a:lnTo>
                      <a:pt x="374" y="229"/>
                    </a:lnTo>
                    <a:lnTo>
                      <a:pt x="388" y="238"/>
                    </a:lnTo>
                    <a:lnTo>
                      <a:pt x="396" y="232"/>
                    </a:lnTo>
                    <a:lnTo>
                      <a:pt x="406" y="239"/>
                    </a:lnTo>
                    <a:lnTo>
                      <a:pt x="409" y="239"/>
                    </a:lnTo>
                    <a:lnTo>
                      <a:pt x="424" y="239"/>
                    </a:lnTo>
                    <a:lnTo>
                      <a:pt x="431" y="239"/>
                    </a:lnTo>
                    <a:lnTo>
                      <a:pt x="431" y="245"/>
                    </a:lnTo>
                    <a:lnTo>
                      <a:pt x="454" y="245"/>
                    </a:lnTo>
                    <a:lnTo>
                      <a:pt x="451" y="218"/>
                    </a:lnTo>
                    <a:lnTo>
                      <a:pt x="454" y="204"/>
                    </a:lnTo>
                    <a:lnTo>
                      <a:pt x="467" y="202"/>
                    </a:lnTo>
                    <a:lnTo>
                      <a:pt x="467" y="215"/>
                    </a:lnTo>
                    <a:lnTo>
                      <a:pt x="467" y="223"/>
                    </a:lnTo>
                    <a:lnTo>
                      <a:pt x="479" y="229"/>
                    </a:lnTo>
                    <a:lnTo>
                      <a:pt x="495" y="232"/>
                    </a:lnTo>
                    <a:lnTo>
                      <a:pt x="508" y="229"/>
                    </a:lnTo>
                    <a:lnTo>
                      <a:pt x="508" y="232"/>
                    </a:lnTo>
                    <a:lnTo>
                      <a:pt x="546" y="232"/>
                    </a:lnTo>
                    <a:lnTo>
                      <a:pt x="540" y="218"/>
                    </a:lnTo>
                    <a:lnTo>
                      <a:pt x="529" y="215"/>
                    </a:lnTo>
                    <a:lnTo>
                      <a:pt x="529" y="204"/>
                    </a:lnTo>
                    <a:lnTo>
                      <a:pt x="540" y="204"/>
                    </a:lnTo>
                    <a:lnTo>
                      <a:pt x="553" y="202"/>
                    </a:lnTo>
                    <a:lnTo>
                      <a:pt x="559" y="196"/>
                    </a:lnTo>
                    <a:lnTo>
                      <a:pt x="560" y="193"/>
                    </a:lnTo>
                    <a:lnTo>
                      <a:pt x="560" y="183"/>
                    </a:lnTo>
                    <a:lnTo>
                      <a:pt x="581" y="180"/>
                    </a:lnTo>
                    <a:lnTo>
                      <a:pt x="584" y="171"/>
                    </a:lnTo>
                    <a:lnTo>
                      <a:pt x="594" y="165"/>
                    </a:lnTo>
                    <a:lnTo>
                      <a:pt x="615" y="171"/>
                    </a:lnTo>
                    <a:lnTo>
                      <a:pt x="624" y="161"/>
                    </a:lnTo>
                    <a:lnTo>
                      <a:pt x="633" y="158"/>
                    </a:lnTo>
                    <a:lnTo>
                      <a:pt x="639" y="161"/>
                    </a:lnTo>
                    <a:lnTo>
                      <a:pt x="633" y="171"/>
                    </a:lnTo>
                    <a:lnTo>
                      <a:pt x="642" y="171"/>
                    </a:lnTo>
                    <a:lnTo>
                      <a:pt x="642" y="180"/>
                    </a:lnTo>
                    <a:lnTo>
                      <a:pt x="639" y="187"/>
                    </a:lnTo>
                    <a:lnTo>
                      <a:pt x="646" y="183"/>
                    </a:lnTo>
                    <a:lnTo>
                      <a:pt x="646" y="187"/>
                    </a:lnTo>
                    <a:lnTo>
                      <a:pt x="655" y="187"/>
                    </a:lnTo>
                    <a:lnTo>
                      <a:pt x="663" y="196"/>
                    </a:lnTo>
                    <a:lnTo>
                      <a:pt x="661" y="196"/>
                    </a:lnTo>
                    <a:lnTo>
                      <a:pt x="655" y="204"/>
                    </a:lnTo>
                    <a:lnTo>
                      <a:pt x="661" y="218"/>
                    </a:lnTo>
                    <a:lnTo>
                      <a:pt x="655" y="223"/>
                    </a:lnTo>
                    <a:lnTo>
                      <a:pt x="652" y="218"/>
                    </a:lnTo>
                    <a:lnTo>
                      <a:pt x="633" y="223"/>
                    </a:lnTo>
                    <a:lnTo>
                      <a:pt x="615" y="239"/>
                    </a:lnTo>
                    <a:lnTo>
                      <a:pt x="615" y="260"/>
                    </a:lnTo>
                    <a:lnTo>
                      <a:pt x="605" y="267"/>
                    </a:lnTo>
                    <a:lnTo>
                      <a:pt x="605" y="276"/>
                    </a:lnTo>
                    <a:lnTo>
                      <a:pt x="605" y="289"/>
                    </a:lnTo>
                    <a:lnTo>
                      <a:pt x="596" y="309"/>
                    </a:lnTo>
                    <a:lnTo>
                      <a:pt x="584" y="309"/>
                    </a:lnTo>
                    <a:lnTo>
                      <a:pt x="584" y="331"/>
                    </a:lnTo>
                    <a:lnTo>
                      <a:pt x="575" y="334"/>
                    </a:lnTo>
                    <a:lnTo>
                      <a:pt x="581" y="356"/>
                    </a:lnTo>
                    <a:lnTo>
                      <a:pt x="572" y="356"/>
                    </a:lnTo>
                    <a:lnTo>
                      <a:pt x="568" y="344"/>
                    </a:lnTo>
                    <a:lnTo>
                      <a:pt x="559" y="334"/>
                    </a:lnTo>
                    <a:lnTo>
                      <a:pt x="559" y="324"/>
                    </a:lnTo>
                    <a:lnTo>
                      <a:pt x="549" y="334"/>
                    </a:lnTo>
                    <a:lnTo>
                      <a:pt x="546" y="334"/>
                    </a:lnTo>
                    <a:lnTo>
                      <a:pt x="540" y="331"/>
                    </a:lnTo>
                    <a:lnTo>
                      <a:pt x="537" y="331"/>
                    </a:lnTo>
                    <a:lnTo>
                      <a:pt x="529" y="312"/>
                    </a:lnTo>
                    <a:lnTo>
                      <a:pt x="537" y="309"/>
                    </a:lnTo>
                    <a:lnTo>
                      <a:pt x="540" y="298"/>
                    </a:lnTo>
                    <a:lnTo>
                      <a:pt x="553" y="295"/>
                    </a:lnTo>
                    <a:lnTo>
                      <a:pt x="553" y="286"/>
                    </a:lnTo>
                    <a:lnTo>
                      <a:pt x="559" y="282"/>
                    </a:lnTo>
                    <a:lnTo>
                      <a:pt x="553" y="273"/>
                    </a:lnTo>
                    <a:lnTo>
                      <a:pt x="501" y="276"/>
                    </a:lnTo>
                    <a:lnTo>
                      <a:pt x="503" y="273"/>
                    </a:lnTo>
                    <a:lnTo>
                      <a:pt x="501" y="260"/>
                    </a:lnTo>
                    <a:lnTo>
                      <a:pt x="486" y="251"/>
                    </a:lnTo>
                    <a:lnTo>
                      <a:pt x="473" y="239"/>
                    </a:lnTo>
                    <a:lnTo>
                      <a:pt x="464" y="239"/>
                    </a:lnTo>
                    <a:lnTo>
                      <a:pt x="460" y="260"/>
                    </a:lnTo>
                    <a:lnTo>
                      <a:pt x="467" y="267"/>
                    </a:lnTo>
                    <a:lnTo>
                      <a:pt x="473" y="267"/>
                    </a:lnTo>
                    <a:lnTo>
                      <a:pt x="482" y="276"/>
                    </a:lnTo>
                    <a:lnTo>
                      <a:pt x="467" y="276"/>
                    </a:lnTo>
                    <a:lnTo>
                      <a:pt x="467" y="286"/>
                    </a:lnTo>
                    <a:lnTo>
                      <a:pt x="460" y="289"/>
                    </a:lnTo>
                    <a:lnTo>
                      <a:pt x="467" y="298"/>
                    </a:lnTo>
                    <a:lnTo>
                      <a:pt x="482" y="304"/>
                    </a:lnTo>
                    <a:lnTo>
                      <a:pt x="479" y="318"/>
                    </a:lnTo>
                    <a:lnTo>
                      <a:pt x="495" y="368"/>
                    </a:lnTo>
                    <a:lnTo>
                      <a:pt x="482" y="369"/>
                    </a:lnTo>
                    <a:lnTo>
                      <a:pt x="482" y="362"/>
                    </a:lnTo>
                    <a:lnTo>
                      <a:pt x="473" y="375"/>
                    </a:lnTo>
                    <a:lnTo>
                      <a:pt x="467" y="369"/>
                    </a:lnTo>
                    <a:lnTo>
                      <a:pt x="467" y="356"/>
                    </a:lnTo>
                    <a:lnTo>
                      <a:pt x="464" y="356"/>
                    </a:lnTo>
                    <a:lnTo>
                      <a:pt x="464" y="368"/>
                    </a:lnTo>
                    <a:lnTo>
                      <a:pt x="445" y="375"/>
                    </a:lnTo>
                    <a:lnTo>
                      <a:pt x="436" y="381"/>
                    </a:lnTo>
                    <a:lnTo>
                      <a:pt x="436" y="383"/>
                    </a:lnTo>
                    <a:lnTo>
                      <a:pt x="443" y="398"/>
                    </a:lnTo>
                    <a:lnTo>
                      <a:pt x="436" y="407"/>
                    </a:lnTo>
                    <a:lnTo>
                      <a:pt x="431" y="411"/>
                    </a:lnTo>
                    <a:lnTo>
                      <a:pt x="428" y="420"/>
                    </a:lnTo>
                    <a:lnTo>
                      <a:pt x="409" y="426"/>
                    </a:lnTo>
                    <a:lnTo>
                      <a:pt x="409" y="420"/>
                    </a:lnTo>
                    <a:lnTo>
                      <a:pt x="400" y="426"/>
                    </a:lnTo>
                    <a:lnTo>
                      <a:pt x="406" y="426"/>
                    </a:lnTo>
                    <a:lnTo>
                      <a:pt x="384" y="455"/>
                    </a:lnTo>
                    <a:lnTo>
                      <a:pt x="365" y="469"/>
                    </a:lnTo>
                    <a:lnTo>
                      <a:pt x="348" y="485"/>
                    </a:lnTo>
                    <a:lnTo>
                      <a:pt x="338" y="497"/>
                    </a:lnTo>
                    <a:lnTo>
                      <a:pt x="343" y="500"/>
                    </a:lnTo>
                    <a:lnTo>
                      <a:pt x="326" y="507"/>
                    </a:lnTo>
                    <a:lnTo>
                      <a:pt x="316" y="513"/>
                    </a:lnTo>
                    <a:lnTo>
                      <a:pt x="307" y="522"/>
                    </a:lnTo>
                    <a:lnTo>
                      <a:pt x="304" y="522"/>
                    </a:lnTo>
                    <a:lnTo>
                      <a:pt x="294" y="528"/>
                    </a:lnTo>
                    <a:lnTo>
                      <a:pt x="291" y="544"/>
                    </a:lnTo>
                    <a:lnTo>
                      <a:pt x="294" y="558"/>
                    </a:lnTo>
                    <a:lnTo>
                      <a:pt x="294" y="567"/>
                    </a:lnTo>
                    <a:lnTo>
                      <a:pt x="294" y="580"/>
                    </a:lnTo>
                    <a:lnTo>
                      <a:pt x="291" y="580"/>
                    </a:lnTo>
                    <a:lnTo>
                      <a:pt x="300" y="593"/>
                    </a:lnTo>
                    <a:lnTo>
                      <a:pt x="291" y="613"/>
                    </a:lnTo>
                    <a:lnTo>
                      <a:pt x="285" y="624"/>
                    </a:lnTo>
                    <a:lnTo>
                      <a:pt x="291" y="660"/>
                    </a:lnTo>
                    <a:lnTo>
                      <a:pt x="276" y="660"/>
                    </a:lnTo>
                    <a:lnTo>
                      <a:pt x="268" y="679"/>
                    </a:lnTo>
                    <a:lnTo>
                      <a:pt x="280" y="682"/>
                    </a:lnTo>
                    <a:lnTo>
                      <a:pt x="276" y="688"/>
                    </a:lnTo>
                    <a:lnTo>
                      <a:pt x="257" y="688"/>
                    </a:lnTo>
                    <a:lnTo>
                      <a:pt x="248" y="696"/>
                    </a:lnTo>
                    <a:lnTo>
                      <a:pt x="248" y="704"/>
                    </a:lnTo>
                    <a:lnTo>
                      <a:pt x="236" y="715"/>
                    </a:lnTo>
                    <a:lnTo>
                      <a:pt x="205" y="670"/>
                    </a:lnTo>
                    <a:lnTo>
                      <a:pt x="211" y="673"/>
                    </a:lnTo>
                    <a:lnTo>
                      <a:pt x="191" y="635"/>
                    </a:lnTo>
                    <a:lnTo>
                      <a:pt x="178" y="613"/>
                    </a:lnTo>
                    <a:lnTo>
                      <a:pt x="162" y="577"/>
                    </a:lnTo>
                    <a:lnTo>
                      <a:pt x="153" y="550"/>
                    </a:lnTo>
                    <a:lnTo>
                      <a:pt x="140" y="528"/>
                    </a:lnTo>
                    <a:lnTo>
                      <a:pt x="116" y="461"/>
                    </a:lnTo>
                    <a:lnTo>
                      <a:pt x="111" y="442"/>
                    </a:lnTo>
                    <a:lnTo>
                      <a:pt x="105" y="411"/>
                    </a:lnTo>
                    <a:lnTo>
                      <a:pt x="105" y="392"/>
                    </a:lnTo>
                    <a:lnTo>
                      <a:pt x="102" y="383"/>
                    </a:lnTo>
                    <a:lnTo>
                      <a:pt x="102" y="381"/>
                    </a:lnTo>
                    <a:lnTo>
                      <a:pt x="105" y="375"/>
                    </a:lnTo>
                    <a:lnTo>
                      <a:pt x="102" y="369"/>
                    </a:lnTo>
                    <a:lnTo>
                      <a:pt x="97" y="362"/>
                    </a:lnTo>
                    <a:lnTo>
                      <a:pt x="105" y="362"/>
                    </a:lnTo>
                    <a:lnTo>
                      <a:pt x="105" y="356"/>
                    </a:lnTo>
                    <a:lnTo>
                      <a:pt x="95" y="356"/>
                    </a:lnTo>
                    <a:lnTo>
                      <a:pt x="95" y="368"/>
                    </a:lnTo>
                    <a:lnTo>
                      <a:pt x="83" y="369"/>
                    </a:lnTo>
                    <a:lnTo>
                      <a:pt x="95" y="375"/>
                    </a:lnTo>
                    <a:lnTo>
                      <a:pt x="88" y="390"/>
                    </a:lnTo>
                    <a:lnTo>
                      <a:pt x="61" y="398"/>
                    </a:lnTo>
                    <a:lnTo>
                      <a:pt x="45" y="390"/>
                    </a:lnTo>
                    <a:lnTo>
                      <a:pt x="14" y="356"/>
                    </a:lnTo>
                    <a:lnTo>
                      <a:pt x="22" y="356"/>
                    </a:lnTo>
                    <a:lnTo>
                      <a:pt x="45" y="347"/>
                    </a:lnTo>
                    <a:lnTo>
                      <a:pt x="45" y="340"/>
                    </a:lnTo>
                    <a:lnTo>
                      <a:pt x="25" y="347"/>
                    </a:lnTo>
                    <a:lnTo>
                      <a:pt x="3" y="334"/>
                    </a:lnTo>
                    <a:lnTo>
                      <a:pt x="0" y="324"/>
                    </a:lnTo>
                    <a:lnTo>
                      <a:pt x="3" y="318"/>
                    </a:lnTo>
                    <a:lnTo>
                      <a:pt x="0" y="318"/>
                    </a:lnTo>
                    <a:lnTo>
                      <a:pt x="0" y="312"/>
                    </a:lnTo>
                    <a:lnTo>
                      <a:pt x="9" y="312"/>
                    </a:lnTo>
                    <a:lnTo>
                      <a:pt x="9" y="309"/>
                    </a:lnTo>
                    <a:lnTo>
                      <a:pt x="31" y="309"/>
                    </a:lnTo>
                    <a:lnTo>
                      <a:pt x="39" y="309"/>
                    </a:lnTo>
                    <a:lnTo>
                      <a:pt x="48" y="304"/>
                    </a:lnTo>
                    <a:lnTo>
                      <a:pt x="54" y="309"/>
                    </a:lnTo>
                    <a:lnTo>
                      <a:pt x="59" y="304"/>
                    </a:lnTo>
                    <a:lnTo>
                      <a:pt x="59" y="298"/>
                    </a:lnTo>
                    <a:lnTo>
                      <a:pt x="45" y="267"/>
                    </a:lnTo>
                    <a:lnTo>
                      <a:pt x="37" y="266"/>
                    </a:lnTo>
                    <a:lnTo>
                      <a:pt x="37" y="239"/>
                    </a:lnTo>
                    <a:lnTo>
                      <a:pt x="17" y="238"/>
                    </a:lnTo>
                    <a:lnTo>
                      <a:pt x="31" y="215"/>
                    </a:lnTo>
                    <a:lnTo>
                      <a:pt x="37" y="209"/>
                    </a:lnTo>
                    <a:lnTo>
                      <a:pt x="39" y="204"/>
                    </a:lnTo>
                    <a:lnTo>
                      <a:pt x="45" y="215"/>
                    </a:lnTo>
                    <a:lnTo>
                      <a:pt x="71" y="204"/>
                    </a:lnTo>
                    <a:lnTo>
                      <a:pt x="76" y="202"/>
                    </a:lnTo>
                    <a:lnTo>
                      <a:pt x="80" y="196"/>
                    </a:lnTo>
                    <a:lnTo>
                      <a:pt x="80" y="183"/>
                    </a:lnTo>
                    <a:lnTo>
                      <a:pt x="102" y="171"/>
                    </a:lnTo>
                    <a:lnTo>
                      <a:pt x="102" y="158"/>
                    </a:lnTo>
                    <a:lnTo>
                      <a:pt x="111" y="146"/>
                    </a:lnTo>
                    <a:lnTo>
                      <a:pt x="119" y="129"/>
                    </a:lnTo>
                    <a:lnTo>
                      <a:pt x="131" y="121"/>
                    </a:lnTo>
                    <a:lnTo>
                      <a:pt x="119" y="107"/>
                    </a:lnTo>
                    <a:lnTo>
                      <a:pt x="131" y="98"/>
                    </a:lnTo>
                    <a:lnTo>
                      <a:pt x="140" y="94"/>
                    </a:lnTo>
                    <a:lnTo>
                      <a:pt x="140" y="86"/>
                    </a:lnTo>
                    <a:lnTo>
                      <a:pt x="119" y="79"/>
                    </a:lnTo>
                    <a:lnTo>
                      <a:pt x="116" y="72"/>
                    </a:lnTo>
                    <a:lnTo>
                      <a:pt x="105" y="67"/>
                    </a:lnTo>
                    <a:lnTo>
                      <a:pt x="105" y="43"/>
                    </a:lnTo>
                    <a:lnTo>
                      <a:pt x="95" y="30"/>
                    </a:lnTo>
                    <a:lnTo>
                      <a:pt x="102" y="23"/>
                    </a:lnTo>
                    <a:lnTo>
                      <a:pt x="125" y="23"/>
                    </a:lnTo>
                    <a:lnTo>
                      <a:pt x="140" y="27"/>
                    </a:lnTo>
                    <a:lnTo>
                      <a:pt x="162" y="20"/>
                    </a:lnTo>
                    <a:lnTo>
                      <a:pt x="178" y="5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" name="Freeform 111"/>
              <p:cNvSpPr>
                <a:spLocks noChangeAspect="1"/>
              </p:cNvSpPr>
              <p:nvPr/>
            </p:nvSpPr>
            <p:spPr bwMode="auto">
              <a:xfrm>
                <a:off x="5186363" y="3581400"/>
                <a:ext cx="444500" cy="368300"/>
              </a:xfrm>
              <a:custGeom>
                <a:avLst/>
                <a:gdLst>
                  <a:gd name="T0" fmla="*/ 2147483647 w 477"/>
                  <a:gd name="T1" fmla="*/ 2147483647 h 395"/>
                  <a:gd name="T2" fmla="*/ 2147483647 w 477"/>
                  <a:gd name="T3" fmla="*/ 2147483647 h 395"/>
                  <a:gd name="T4" fmla="*/ 2147483647 w 477"/>
                  <a:gd name="T5" fmla="*/ 2147483647 h 395"/>
                  <a:gd name="T6" fmla="*/ 2147483647 w 477"/>
                  <a:gd name="T7" fmla="*/ 2147483647 h 395"/>
                  <a:gd name="T8" fmla="*/ 2147483647 w 477"/>
                  <a:gd name="T9" fmla="*/ 2147483647 h 395"/>
                  <a:gd name="T10" fmla="*/ 2147483647 w 477"/>
                  <a:gd name="T11" fmla="*/ 2147483647 h 395"/>
                  <a:gd name="T12" fmla="*/ 2147483647 w 477"/>
                  <a:gd name="T13" fmla="*/ 2147483647 h 395"/>
                  <a:gd name="T14" fmla="*/ 2147483647 w 477"/>
                  <a:gd name="T15" fmla="*/ 2147483647 h 395"/>
                  <a:gd name="T16" fmla="*/ 2147483647 w 477"/>
                  <a:gd name="T17" fmla="*/ 2147483647 h 395"/>
                  <a:gd name="T18" fmla="*/ 2147483647 w 477"/>
                  <a:gd name="T19" fmla="*/ 2147483647 h 395"/>
                  <a:gd name="T20" fmla="*/ 2147483647 w 477"/>
                  <a:gd name="T21" fmla="*/ 2147483647 h 395"/>
                  <a:gd name="T22" fmla="*/ 2147483647 w 477"/>
                  <a:gd name="T23" fmla="*/ 2147483647 h 395"/>
                  <a:gd name="T24" fmla="*/ 2147483647 w 477"/>
                  <a:gd name="T25" fmla="*/ 2147483647 h 395"/>
                  <a:gd name="T26" fmla="*/ 2147483647 w 477"/>
                  <a:gd name="T27" fmla="*/ 2147483647 h 395"/>
                  <a:gd name="T28" fmla="*/ 2147483647 w 477"/>
                  <a:gd name="T29" fmla="*/ 2147483647 h 395"/>
                  <a:gd name="T30" fmla="*/ 2147483647 w 477"/>
                  <a:gd name="T31" fmla="*/ 2147483647 h 395"/>
                  <a:gd name="T32" fmla="*/ 2147483647 w 477"/>
                  <a:gd name="T33" fmla="*/ 2147483647 h 395"/>
                  <a:gd name="T34" fmla="*/ 2147483647 w 477"/>
                  <a:gd name="T35" fmla="*/ 2147483647 h 395"/>
                  <a:gd name="T36" fmla="*/ 2147483647 w 477"/>
                  <a:gd name="T37" fmla="*/ 2147483647 h 395"/>
                  <a:gd name="T38" fmla="*/ 2147483647 w 477"/>
                  <a:gd name="T39" fmla="*/ 2147483647 h 395"/>
                  <a:gd name="T40" fmla="*/ 2147483647 w 477"/>
                  <a:gd name="T41" fmla="*/ 2147483647 h 395"/>
                  <a:gd name="T42" fmla="*/ 2147483647 w 477"/>
                  <a:gd name="T43" fmla="*/ 2147483647 h 395"/>
                  <a:gd name="T44" fmla="*/ 2147483647 w 477"/>
                  <a:gd name="T45" fmla="*/ 2147483647 h 395"/>
                  <a:gd name="T46" fmla="*/ 2147483647 w 477"/>
                  <a:gd name="T47" fmla="*/ 2147483647 h 395"/>
                  <a:gd name="T48" fmla="*/ 2147483647 w 477"/>
                  <a:gd name="T49" fmla="*/ 2147483647 h 395"/>
                  <a:gd name="T50" fmla="*/ 2147483647 w 477"/>
                  <a:gd name="T51" fmla="*/ 2147483647 h 395"/>
                  <a:gd name="T52" fmla="*/ 2147483647 w 477"/>
                  <a:gd name="T53" fmla="*/ 2147483647 h 395"/>
                  <a:gd name="T54" fmla="*/ 2147483647 w 477"/>
                  <a:gd name="T55" fmla="*/ 2147483647 h 395"/>
                  <a:gd name="T56" fmla="*/ 2147483647 w 477"/>
                  <a:gd name="T57" fmla="*/ 2147483647 h 395"/>
                  <a:gd name="T58" fmla="*/ 2147483647 w 477"/>
                  <a:gd name="T59" fmla="*/ 2147483647 h 395"/>
                  <a:gd name="T60" fmla="*/ 2147483647 w 477"/>
                  <a:gd name="T61" fmla="*/ 2147483647 h 395"/>
                  <a:gd name="T62" fmla="*/ 2147483647 w 477"/>
                  <a:gd name="T63" fmla="*/ 2147483647 h 395"/>
                  <a:gd name="T64" fmla="*/ 2147483647 w 477"/>
                  <a:gd name="T65" fmla="*/ 2147483647 h 395"/>
                  <a:gd name="T66" fmla="*/ 2147483647 w 477"/>
                  <a:gd name="T67" fmla="*/ 2147483647 h 395"/>
                  <a:gd name="T68" fmla="*/ 2147483647 w 477"/>
                  <a:gd name="T69" fmla="*/ 2147483647 h 395"/>
                  <a:gd name="T70" fmla="*/ 2147483647 w 477"/>
                  <a:gd name="T71" fmla="*/ 2147483647 h 395"/>
                  <a:gd name="T72" fmla="*/ 2147483647 w 477"/>
                  <a:gd name="T73" fmla="*/ 2147483647 h 395"/>
                  <a:gd name="T74" fmla="*/ 2147483647 w 477"/>
                  <a:gd name="T75" fmla="*/ 2147483647 h 395"/>
                  <a:gd name="T76" fmla="*/ 2147483647 w 477"/>
                  <a:gd name="T77" fmla="*/ 2147483647 h 395"/>
                  <a:gd name="T78" fmla="*/ 2147483647 w 477"/>
                  <a:gd name="T79" fmla="*/ 2147483647 h 395"/>
                  <a:gd name="T80" fmla="*/ 2147483647 w 477"/>
                  <a:gd name="T81" fmla="*/ 2147483647 h 395"/>
                  <a:gd name="T82" fmla="*/ 2147483647 w 477"/>
                  <a:gd name="T83" fmla="*/ 2147483647 h 395"/>
                  <a:gd name="T84" fmla="*/ 2147483647 w 477"/>
                  <a:gd name="T85" fmla="*/ 2147483647 h 395"/>
                  <a:gd name="T86" fmla="*/ 2147483647 w 477"/>
                  <a:gd name="T87" fmla="*/ 2147483647 h 395"/>
                  <a:gd name="T88" fmla="*/ 2147483647 w 477"/>
                  <a:gd name="T89" fmla="*/ 2147483647 h 395"/>
                  <a:gd name="T90" fmla="*/ 2147483647 w 477"/>
                  <a:gd name="T91" fmla="*/ 2147483647 h 395"/>
                  <a:gd name="T92" fmla="*/ 2147483647 w 477"/>
                  <a:gd name="T93" fmla="*/ 2147483647 h 395"/>
                  <a:gd name="T94" fmla="*/ 2147483647 w 477"/>
                  <a:gd name="T95" fmla="*/ 2147483647 h 395"/>
                  <a:gd name="T96" fmla="*/ 2147483647 w 477"/>
                  <a:gd name="T97" fmla="*/ 2147483647 h 395"/>
                  <a:gd name="T98" fmla="*/ 2147483647 w 477"/>
                  <a:gd name="T99" fmla="*/ 2147483647 h 395"/>
                  <a:gd name="T100" fmla="*/ 2147483647 w 477"/>
                  <a:gd name="T101" fmla="*/ 0 h 395"/>
                  <a:gd name="T102" fmla="*/ 2147483647 w 477"/>
                  <a:gd name="T103" fmla="*/ 2147483647 h 3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77" h="395">
                    <a:moveTo>
                      <a:pt x="75" y="22"/>
                    </a:moveTo>
                    <a:lnTo>
                      <a:pt x="106" y="35"/>
                    </a:lnTo>
                    <a:lnTo>
                      <a:pt x="103" y="41"/>
                    </a:lnTo>
                    <a:lnTo>
                      <a:pt x="120" y="64"/>
                    </a:lnTo>
                    <a:lnTo>
                      <a:pt x="140" y="69"/>
                    </a:lnTo>
                    <a:lnTo>
                      <a:pt x="161" y="80"/>
                    </a:lnTo>
                    <a:lnTo>
                      <a:pt x="197" y="86"/>
                    </a:lnTo>
                    <a:lnTo>
                      <a:pt x="222" y="78"/>
                    </a:lnTo>
                    <a:lnTo>
                      <a:pt x="228" y="78"/>
                    </a:lnTo>
                    <a:lnTo>
                      <a:pt x="220" y="80"/>
                    </a:lnTo>
                    <a:lnTo>
                      <a:pt x="220" y="86"/>
                    </a:lnTo>
                    <a:lnTo>
                      <a:pt x="234" y="80"/>
                    </a:lnTo>
                    <a:lnTo>
                      <a:pt x="228" y="69"/>
                    </a:lnTo>
                    <a:lnTo>
                      <a:pt x="250" y="64"/>
                    </a:lnTo>
                    <a:lnTo>
                      <a:pt x="263" y="41"/>
                    </a:lnTo>
                    <a:lnTo>
                      <a:pt x="281" y="41"/>
                    </a:lnTo>
                    <a:lnTo>
                      <a:pt x="302" y="35"/>
                    </a:lnTo>
                    <a:lnTo>
                      <a:pt x="308" y="47"/>
                    </a:lnTo>
                    <a:lnTo>
                      <a:pt x="337" y="56"/>
                    </a:lnTo>
                    <a:lnTo>
                      <a:pt x="395" y="80"/>
                    </a:lnTo>
                    <a:lnTo>
                      <a:pt x="401" y="108"/>
                    </a:lnTo>
                    <a:lnTo>
                      <a:pt x="401" y="127"/>
                    </a:lnTo>
                    <a:lnTo>
                      <a:pt x="395" y="145"/>
                    </a:lnTo>
                    <a:lnTo>
                      <a:pt x="401" y="149"/>
                    </a:lnTo>
                    <a:lnTo>
                      <a:pt x="394" y="152"/>
                    </a:lnTo>
                    <a:lnTo>
                      <a:pt x="395" y="166"/>
                    </a:lnTo>
                    <a:lnTo>
                      <a:pt x="401" y="172"/>
                    </a:lnTo>
                    <a:lnTo>
                      <a:pt x="395" y="181"/>
                    </a:lnTo>
                    <a:lnTo>
                      <a:pt x="407" y="201"/>
                    </a:lnTo>
                    <a:lnTo>
                      <a:pt x="407" y="224"/>
                    </a:lnTo>
                    <a:lnTo>
                      <a:pt x="429" y="230"/>
                    </a:lnTo>
                    <a:lnTo>
                      <a:pt x="432" y="244"/>
                    </a:lnTo>
                    <a:lnTo>
                      <a:pt x="423" y="255"/>
                    </a:lnTo>
                    <a:lnTo>
                      <a:pt x="419" y="274"/>
                    </a:lnTo>
                    <a:lnTo>
                      <a:pt x="438" y="302"/>
                    </a:lnTo>
                    <a:lnTo>
                      <a:pt x="452" y="305"/>
                    </a:lnTo>
                    <a:lnTo>
                      <a:pt x="465" y="317"/>
                    </a:lnTo>
                    <a:lnTo>
                      <a:pt x="468" y="336"/>
                    </a:lnTo>
                    <a:lnTo>
                      <a:pt x="477" y="336"/>
                    </a:lnTo>
                    <a:lnTo>
                      <a:pt x="477" y="348"/>
                    </a:lnTo>
                    <a:lnTo>
                      <a:pt x="474" y="348"/>
                    </a:lnTo>
                    <a:lnTo>
                      <a:pt x="474" y="353"/>
                    </a:lnTo>
                    <a:lnTo>
                      <a:pt x="465" y="353"/>
                    </a:lnTo>
                    <a:lnTo>
                      <a:pt x="455" y="361"/>
                    </a:lnTo>
                    <a:lnTo>
                      <a:pt x="446" y="361"/>
                    </a:lnTo>
                    <a:lnTo>
                      <a:pt x="441" y="381"/>
                    </a:lnTo>
                    <a:lnTo>
                      <a:pt x="441" y="395"/>
                    </a:lnTo>
                    <a:lnTo>
                      <a:pt x="429" y="390"/>
                    </a:lnTo>
                    <a:lnTo>
                      <a:pt x="407" y="384"/>
                    </a:lnTo>
                    <a:lnTo>
                      <a:pt x="383" y="384"/>
                    </a:lnTo>
                    <a:lnTo>
                      <a:pt x="361" y="381"/>
                    </a:lnTo>
                    <a:lnTo>
                      <a:pt x="336" y="375"/>
                    </a:lnTo>
                    <a:lnTo>
                      <a:pt x="324" y="353"/>
                    </a:lnTo>
                    <a:lnTo>
                      <a:pt x="314" y="341"/>
                    </a:lnTo>
                    <a:lnTo>
                      <a:pt x="300" y="345"/>
                    </a:lnTo>
                    <a:lnTo>
                      <a:pt x="292" y="348"/>
                    </a:lnTo>
                    <a:lnTo>
                      <a:pt x="281" y="353"/>
                    </a:lnTo>
                    <a:lnTo>
                      <a:pt x="272" y="360"/>
                    </a:lnTo>
                    <a:lnTo>
                      <a:pt x="255" y="353"/>
                    </a:lnTo>
                    <a:lnTo>
                      <a:pt x="235" y="345"/>
                    </a:lnTo>
                    <a:lnTo>
                      <a:pt x="222" y="336"/>
                    </a:lnTo>
                    <a:lnTo>
                      <a:pt x="214" y="326"/>
                    </a:lnTo>
                    <a:lnTo>
                      <a:pt x="197" y="324"/>
                    </a:lnTo>
                    <a:lnTo>
                      <a:pt x="183" y="302"/>
                    </a:lnTo>
                    <a:lnTo>
                      <a:pt x="179" y="290"/>
                    </a:lnTo>
                    <a:lnTo>
                      <a:pt x="169" y="287"/>
                    </a:lnTo>
                    <a:lnTo>
                      <a:pt x="161" y="267"/>
                    </a:lnTo>
                    <a:lnTo>
                      <a:pt x="157" y="259"/>
                    </a:lnTo>
                    <a:lnTo>
                      <a:pt x="148" y="267"/>
                    </a:lnTo>
                    <a:lnTo>
                      <a:pt x="134" y="259"/>
                    </a:lnTo>
                    <a:lnTo>
                      <a:pt x="134" y="255"/>
                    </a:lnTo>
                    <a:lnTo>
                      <a:pt x="129" y="255"/>
                    </a:lnTo>
                    <a:lnTo>
                      <a:pt x="129" y="267"/>
                    </a:lnTo>
                    <a:lnTo>
                      <a:pt x="120" y="267"/>
                    </a:lnTo>
                    <a:lnTo>
                      <a:pt x="112" y="255"/>
                    </a:lnTo>
                    <a:lnTo>
                      <a:pt x="112" y="244"/>
                    </a:lnTo>
                    <a:lnTo>
                      <a:pt x="103" y="238"/>
                    </a:lnTo>
                    <a:lnTo>
                      <a:pt x="103" y="224"/>
                    </a:lnTo>
                    <a:lnTo>
                      <a:pt x="103" y="221"/>
                    </a:lnTo>
                    <a:lnTo>
                      <a:pt x="93" y="201"/>
                    </a:lnTo>
                    <a:lnTo>
                      <a:pt x="81" y="197"/>
                    </a:lnTo>
                    <a:lnTo>
                      <a:pt x="62" y="185"/>
                    </a:lnTo>
                    <a:lnTo>
                      <a:pt x="59" y="173"/>
                    </a:lnTo>
                    <a:lnTo>
                      <a:pt x="46" y="163"/>
                    </a:lnTo>
                    <a:lnTo>
                      <a:pt x="46" y="149"/>
                    </a:lnTo>
                    <a:lnTo>
                      <a:pt x="49" y="145"/>
                    </a:lnTo>
                    <a:lnTo>
                      <a:pt x="49" y="135"/>
                    </a:lnTo>
                    <a:lnTo>
                      <a:pt x="59" y="130"/>
                    </a:lnTo>
                    <a:lnTo>
                      <a:pt x="54" y="117"/>
                    </a:lnTo>
                    <a:lnTo>
                      <a:pt x="62" y="114"/>
                    </a:lnTo>
                    <a:lnTo>
                      <a:pt x="59" y="108"/>
                    </a:lnTo>
                    <a:lnTo>
                      <a:pt x="49" y="108"/>
                    </a:lnTo>
                    <a:lnTo>
                      <a:pt x="40" y="108"/>
                    </a:lnTo>
                    <a:lnTo>
                      <a:pt x="32" y="95"/>
                    </a:lnTo>
                    <a:lnTo>
                      <a:pt x="26" y="86"/>
                    </a:lnTo>
                    <a:lnTo>
                      <a:pt x="23" y="78"/>
                    </a:lnTo>
                    <a:lnTo>
                      <a:pt x="19" y="64"/>
                    </a:lnTo>
                    <a:lnTo>
                      <a:pt x="13" y="50"/>
                    </a:lnTo>
                    <a:lnTo>
                      <a:pt x="13" y="47"/>
                    </a:lnTo>
                    <a:lnTo>
                      <a:pt x="9" y="32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26" y="22"/>
                    </a:lnTo>
                    <a:lnTo>
                      <a:pt x="59" y="28"/>
                    </a:lnTo>
                    <a:lnTo>
                      <a:pt x="75" y="22"/>
                    </a:lnTo>
                    <a:close/>
                  </a:path>
                </a:pathLst>
              </a:custGeom>
              <a:grpFill/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" name="Freeform 154"/>
              <p:cNvSpPr>
                <a:spLocks noChangeAspect="1"/>
              </p:cNvSpPr>
              <p:nvPr/>
            </p:nvSpPr>
            <p:spPr bwMode="auto">
              <a:xfrm>
                <a:off x="5421313" y="3402013"/>
                <a:ext cx="369887" cy="241300"/>
              </a:xfrm>
              <a:custGeom>
                <a:avLst/>
                <a:gdLst>
                  <a:gd name="T0" fmla="*/ 2147483647 w 399"/>
                  <a:gd name="T1" fmla="*/ 2147483647 h 259"/>
                  <a:gd name="T2" fmla="*/ 2147483647 w 399"/>
                  <a:gd name="T3" fmla="*/ 2147483647 h 259"/>
                  <a:gd name="T4" fmla="*/ 2147483647 w 399"/>
                  <a:gd name="T5" fmla="*/ 2147483647 h 259"/>
                  <a:gd name="T6" fmla="*/ 2147483647 w 399"/>
                  <a:gd name="T7" fmla="*/ 2147483647 h 259"/>
                  <a:gd name="T8" fmla="*/ 2147483647 w 399"/>
                  <a:gd name="T9" fmla="*/ 2147483647 h 259"/>
                  <a:gd name="T10" fmla="*/ 2147483647 w 399"/>
                  <a:gd name="T11" fmla="*/ 2147483647 h 259"/>
                  <a:gd name="T12" fmla="*/ 2147483647 w 399"/>
                  <a:gd name="T13" fmla="*/ 2147483647 h 259"/>
                  <a:gd name="T14" fmla="*/ 2147483647 w 399"/>
                  <a:gd name="T15" fmla="*/ 2147483647 h 259"/>
                  <a:gd name="T16" fmla="*/ 2147483647 w 399"/>
                  <a:gd name="T17" fmla="*/ 2147483647 h 259"/>
                  <a:gd name="T18" fmla="*/ 2147483647 w 399"/>
                  <a:gd name="T19" fmla="*/ 2147483647 h 259"/>
                  <a:gd name="T20" fmla="*/ 2147483647 w 399"/>
                  <a:gd name="T21" fmla="*/ 2147483647 h 259"/>
                  <a:gd name="T22" fmla="*/ 0 w 399"/>
                  <a:gd name="T23" fmla="*/ 2147483647 h 259"/>
                  <a:gd name="T24" fmla="*/ 0 w 399"/>
                  <a:gd name="T25" fmla="*/ 2147483647 h 259"/>
                  <a:gd name="T26" fmla="*/ 2147483647 w 399"/>
                  <a:gd name="T27" fmla="*/ 0 h 259"/>
                  <a:gd name="T28" fmla="*/ 2147483647 w 399"/>
                  <a:gd name="T29" fmla="*/ 2147483647 h 259"/>
                  <a:gd name="T30" fmla="*/ 2147483647 w 399"/>
                  <a:gd name="T31" fmla="*/ 2147483647 h 259"/>
                  <a:gd name="T32" fmla="*/ 2147483647 w 399"/>
                  <a:gd name="T33" fmla="*/ 2147483647 h 259"/>
                  <a:gd name="T34" fmla="*/ 2147483647 w 399"/>
                  <a:gd name="T35" fmla="*/ 2147483647 h 259"/>
                  <a:gd name="T36" fmla="*/ 2147483647 w 399"/>
                  <a:gd name="T37" fmla="*/ 2147483647 h 259"/>
                  <a:gd name="T38" fmla="*/ 2147483647 w 399"/>
                  <a:gd name="T39" fmla="*/ 2147483647 h 259"/>
                  <a:gd name="T40" fmla="*/ 2147483647 w 399"/>
                  <a:gd name="T41" fmla="*/ 2147483647 h 259"/>
                  <a:gd name="T42" fmla="*/ 2147483647 w 399"/>
                  <a:gd name="T43" fmla="*/ 2147483647 h 259"/>
                  <a:gd name="T44" fmla="*/ 2147483647 w 399"/>
                  <a:gd name="T45" fmla="*/ 2147483647 h 259"/>
                  <a:gd name="T46" fmla="*/ 2147483647 w 399"/>
                  <a:gd name="T47" fmla="*/ 2147483647 h 259"/>
                  <a:gd name="T48" fmla="*/ 2147483647 w 399"/>
                  <a:gd name="T49" fmla="*/ 2147483647 h 259"/>
                  <a:gd name="T50" fmla="*/ 2147483647 w 399"/>
                  <a:gd name="T51" fmla="*/ 2147483647 h 259"/>
                  <a:gd name="T52" fmla="*/ 2147483647 w 399"/>
                  <a:gd name="T53" fmla="*/ 2147483647 h 259"/>
                  <a:gd name="T54" fmla="*/ 2147483647 w 399"/>
                  <a:gd name="T55" fmla="*/ 2147483647 h 259"/>
                  <a:gd name="T56" fmla="*/ 2147483647 w 399"/>
                  <a:gd name="T57" fmla="*/ 2147483647 h 259"/>
                  <a:gd name="T58" fmla="*/ 2147483647 w 399"/>
                  <a:gd name="T59" fmla="*/ 2147483647 h 259"/>
                  <a:gd name="T60" fmla="*/ 2147483647 w 399"/>
                  <a:gd name="T61" fmla="*/ 2147483647 h 259"/>
                  <a:gd name="T62" fmla="*/ 2147483647 w 399"/>
                  <a:gd name="T63" fmla="*/ 2147483647 h 259"/>
                  <a:gd name="T64" fmla="*/ 2147483647 w 399"/>
                  <a:gd name="T65" fmla="*/ 2147483647 h 2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9" h="259">
                    <a:moveTo>
                      <a:pt x="268" y="259"/>
                    </a:moveTo>
                    <a:lnTo>
                      <a:pt x="249" y="253"/>
                    </a:lnTo>
                    <a:lnTo>
                      <a:pt x="255" y="243"/>
                    </a:lnTo>
                    <a:lnTo>
                      <a:pt x="249" y="231"/>
                    </a:lnTo>
                    <a:lnTo>
                      <a:pt x="233" y="231"/>
                    </a:lnTo>
                    <a:lnTo>
                      <a:pt x="169" y="185"/>
                    </a:lnTo>
                    <a:lnTo>
                      <a:pt x="160" y="186"/>
                    </a:lnTo>
                    <a:lnTo>
                      <a:pt x="153" y="172"/>
                    </a:lnTo>
                    <a:lnTo>
                      <a:pt x="133" y="148"/>
                    </a:lnTo>
                    <a:lnTo>
                      <a:pt x="122" y="149"/>
                    </a:lnTo>
                    <a:lnTo>
                      <a:pt x="111" y="149"/>
                    </a:lnTo>
                    <a:lnTo>
                      <a:pt x="108" y="126"/>
                    </a:lnTo>
                    <a:lnTo>
                      <a:pt x="99" y="121"/>
                    </a:lnTo>
                    <a:lnTo>
                      <a:pt x="74" y="112"/>
                    </a:lnTo>
                    <a:lnTo>
                      <a:pt x="71" y="90"/>
                    </a:lnTo>
                    <a:lnTo>
                      <a:pt x="52" y="90"/>
                    </a:lnTo>
                    <a:lnTo>
                      <a:pt x="50" y="75"/>
                    </a:lnTo>
                    <a:lnTo>
                      <a:pt x="50" y="62"/>
                    </a:lnTo>
                    <a:lnTo>
                      <a:pt x="36" y="75"/>
                    </a:lnTo>
                    <a:lnTo>
                      <a:pt x="31" y="90"/>
                    </a:lnTo>
                    <a:lnTo>
                      <a:pt x="42" y="129"/>
                    </a:lnTo>
                    <a:lnTo>
                      <a:pt x="13" y="133"/>
                    </a:lnTo>
                    <a:lnTo>
                      <a:pt x="0" y="137"/>
                    </a:lnTo>
                    <a:lnTo>
                      <a:pt x="0" y="102"/>
                    </a:lnTo>
                    <a:lnTo>
                      <a:pt x="0" y="68"/>
                    </a:lnTo>
                    <a:lnTo>
                      <a:pt x="0" y="26"/>
                    </a:lnTo>
                    <a:lnTo>
                      <a:pt x="13" y="4"/>
                    </a:lnTo>
                    <a:lnTo>
                      <a:pt x="45" y="0"/>
                    </a:lnTo>
                    <a:lnTo>
                      <a:pt x="36" y="56"/>
                    </a:lnTo>
                    <a:lnTo>
                      <a:pt x="50" y="54"/>
                    </a:lnTo>
                    <a:lnTo>
                      <a:pt x="58" y="62"/>
                    </a:lnTo>
                    <a:lnTo>
                      <a:pt x="71" y="62"/>
                    </a:lnTo>
                    <a:lnTo>
                      <a:pt x="87" y="56"/>
                    </a:lnTo>
                    <a:lnTo>
                      <a:pt x="102" y="62"/>
                    </a:lnTo>
                    <a:lnTo>
                      <a:pt x="133" y="75"/>
                    </a:lnTo>
                    <a:lnTo>
                      <a:pt x="182" y="78"/>
                    </a:lnTo>
                    <a:lnTo>
                      <a:pt x="197" y="84"/>
                    </a:lnTo>
                    <a:lnTo>
                      <a:pt x="197" y="102"/>
                    </a:lnTo>
                    <a:lnTo>
                      <a:pt x="219" y="102"/>
                    </a:lnTo>
                    <a:lnTo>
                      <a:pt x="210" y="121"/>
                    </a:lnTo>
                    <a:lnTo>
                      <a:pt x="233" y="129"/>
                    </a:lnTo>
                    <a:lnTo>
                      <a:pt x="282" y="137"/>
                    </a:lnTo>
                    <a:lnTo>
                      <a:pt x="268" y="142"/>
                    </a:lnTo>
                    <a:lnTo>
                      <a:pt x="285" y="157"/>
                    </a:lnTo>
                    <a:lnTo>
                      <a:pt x="295" y="137"/>
                    </a:lnTo>
                    <a:lnTo>
                      <a:pt x="298" y="126"/>
                    </a:lnTo>
                    <a:lnTo>
                      <a:pt x="317" y="126"/>
                    </a:lnTo>
                    <a:lnTo>
                      <a:pt x="348" y="102"/>
                    </a:lnTo>
                    <a:lnTo>
                      <a:pt x="335" y="126"/>
                    </a:lnTo>
                    <a:lnTo>
                      <a:pt x="357" y="126"/>
                    </a:lnTo>
                    <a:lnTo>
                      <a:pt x="384" y="137"/>
                    </a:lnTo>
                    <a:lnTo>
                      <a:pt x="399" y="137"/>
                    </a:lnTo>
                    <a:lnTo>
                      <a:pt x="376" y="157"/>
                    </a:lnTo>
                    <a:lnTo>
                      <a:pt x="368" y="164"/>
                    </a:lnTo>
                    <a:lnTo>
                      <a:pt x="348" y="164"/>
                    </a:lnTo>
                    <a:lnTo>
                      <a:pt x="348" y="149"/>
                    </a:lnTo>
                    <a:lnTo>
                      <a:pt x="357" y="142"/>
                    </a:lnTo>
                    <a:lnTo>
                      <a:pt x="342" y="133"/>
                    </a:lnTo>
                    <a:lnTo>
                      <a:pt x="326" y="137"/>
                    </a:lnTo>
                    <a:lnTo>
                      <a:pt x="317" y="179"/>
                    </a:lnTo>
                    <a:lnTo>
                      <a:pt x="298" y="179"/>
                    </a:lnTo>
                    <a:lnTo>
                      <a:pt x="276" y="186"/>
                    </a:lnTo>
                    <a:lnTo>
                      <a:pt x="276" y="195"/>
                    </a:lnTo>
                    <a:lnTo>
                      <a:pt x="285" y="200"/>
                    </a:lnTo>
                    <a:lnTo>
                      <a:pt x="298" y="200"/>
                    </a:lnTo>
                    <a:lnTo>
                      <a:pt x="282" y="231"/>
                    </a:lnTo>
                    <a:lnTo>
                      <a:pt x="268" y="25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" name="Freeform 155"/>
              <p:cNvSpPr>
                <a:spLocks noChangeAspect="1"/>
              </p:cNvSpPr>
              <p:nvPr/>
            </p:nvSpPr>
            <p:spPr bwMode="auto">
              <a:xfrm>
                <a:off x="5670550" y="3529013"/>
                <a:ext cx="182563" cy="127000"/>
              </a:xfrm>
              <a:custGeom>
                <a:avLst/>
                <a:gdLst>
                  <a:gd name="T0" fmla="*/ 2147483647 w 197"/>
                  <a:gd name="T1" fmla="*/ 2147483647 h 137"/>
                  <a:gd name="T2" fmla="*/ 2147483647 w 197"/>
                  <a:gd name="T3" fmla="*/ 2147483647 h 137"/>
                  <a:gd name="T4" fmla="*/ 2147483647 w 197"/>
                  <a:gd name="T5" fmla="*/ 2147483647 h 137"/>
                  <a:gd name="T6" fmla="*/ 2147483647 w 197"/>
                  <a:gd name="T7" fmla="*/ 2147483647 h 137"/>
                  <a:gd name="T8" fmla="*/ 2147483647 w 197"/>
                  <a:gd name="T9" fmla="*/ 2147483647 h 137"/>
                  <a:gd name="T10" fmla="*/ 2147483647 w 197"/>
                  <a:gd name="T11" fmla="*/ 2147483647 h 137"/>
                  <a:gd name="T12" fmla="*/ 2147483647 w 197"/>
                  <a:gd name="T13" fmla="*/ 2147483647 h 137"/>
                  <a:gd name="T14" fmla="*/ 2147483647 w 197"/>
                  <a:gd name="T15" fmla="*/ 2147483647 h 137"/>
                  <a:gd name="T16" fmla="*/ 2147483647 w 197"/>
                  <a:gd name="T17" fmla="*/ 2147483647 h 137"/>
                  <a:gd name="T18" fmla="*/ 2147483647 w 197"/>
                  <a:gd name="T19" fmla="*/ 2147483647 h 137"/>
                  <a:gd name="T20" fmla="*/ 2147483647 w 197"/>
                  <a:gd name="T21" fmla="*/ 2147483647 h 137"/>
                  <a:gd name="T22" fmla="*/ 2147483647 w 197"/>
                  <a:gd name="T23" fmla="*/ 2147483647 h 137"/>
                  <a:gd name="T24" fmla="*/ 2147483647 w 197"/>
                  <a:gd name="T25" fmla="*/ 2147483647 h 137"/>
                  <a:gd name="T26" fmla="*/ 2147483647 w 197"/>
                  <a:gd name="T27" fmla="*/ 2147483647 h 137"/>
                  <a:gd name="T28" fmla="*/ 2147483647 w 197"/>
                  <a:gd name="T29" fmla="*/ 2147483647 h 137"/>
                  <a:gd name="T30" fmla="*/ 2147483647 w 197"/>
                  <a:gd name="T31" fmla="*/ 2147483647 h 137"/>
                  <a:gd name="T32" fmla="*/ 2147483647 w 197"/>
                  <a:gd name="T33" fmla="*/ 2147483647 h 137"/>
                  <a:gd name="T34" fmla="*/ 2147483647 w 197"/>
                  <a:gd name="T35" fmla="*/ 2147483647 h 137"/>
                  <a:gd name="T36" fmla="*/ 2147483647 w 197"/>
                  <a:gd name="T37" fmla="*/ 2147483647 h 137"/>
                  <a:gd name="T38" fmla="*/ 2147483647 w 197"/>
                  <a:gd name="T39" fmla="*/ 2147483647 h 137"/>
                  <a:gd name="T40" fmla="*/ 2147483647 w 197"/>
                  <a:gd name="T41" fmla="*/ 2147483647 h 137"/>
                  <a:gd name="T42" fmla="*/ 0 w 197"/>
                  <a:gd name="T43" fmla="*/ 2147483647 h 137"/>
                  <a:gd name="T44" fmla="*/ 2147483647 w 197"/>
                  <a:gd name="T45" fmla="*/ 2147483647 h 137"/>
                  <a:gd name="T46" fmla="*/ 2147483647 w 197"/>
                  <a:gd name="T47" fmla="*/ 2147483647 h 137"/>
                  <a:gd name="T48" fmla="*/ 2147483647 w 197"/>
                  <a:gd name="T49" fmla="*/ 2147483647 h 137"/>
                  <a:gd name="T50" fmla="*/ 2147483647 w 197"/>
                  <a:gd name="T51" fmla="*/ 2147483647 h 137"/>
                  <a:gd name="T52" fmla="*/ 2147483647 w 197"/>
                  <a:gd name="T53" fmla="*/ 2147483647 h 137"/>
                  <a:gd name="T54" fmla="*/ 2147483647 w 197"/>
                  <a:gd name="T55" fmla="*/ 2147483647 h 137"/>
                  <a:gd name="T56" fmla="*/ 2147483647 w 197"/>
                  <a:gd name="T57" fmla="*/ 2147483647 h 137"/>
                  <a:gd name="T58" fmla="*/ 2147483647 w 197"/>
                  <a:gd name="T59" fmla="*/ 2147483647 h 137"/>
                  <a:gd name="T60" fmla="*/ 2147483647 w 197"/>
                  <a:gd name="T61" fmla="*/ 0 h 137"/>
                  <a:gd name="T62" fmla="*/ 2147483647 w 197"/>
                  <a:gd name="T63" fmla="*/ 2147483647 h 137"/>
                  <a:gd name="T64" fmla="*/ 2147483647 w 197"/>
                  <a:gd name="T65" fmla="*/ 2147483647 h 137"/>
                  <a:gd name="T66" fmla="*/ 2147483647 w 197"/>
                  <a:gd name="T67" fmla="*/ 2147483647 h 137"/>
                  <a:gd name="T68" fmla="*/ 2147483647 w 197"/>
                  <a:gd name="T69" fmla="*/ 2147483647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7" h="137">
                    <a:moveTo>
                      <a:pt x="153" y="51"/>
                    </a:moveTo>
                    <a:lnTo>
                      <a:pt x="162" y="74"/>
                    </a:lnTo>
                    <a:lnTo>
                      <a:pt x="169" y="74"/>
                    </a:lnTo>
                    <a:lnTo>
                      <a:pt x="183" y="80"/>
                    </a:lnTo>
                    <a:lnTo>
                      <a:pt x="197" y="111"/>
                    </a:lnTo>
                    <a:lnTo>
                      <a:pt x="188" y="118"/>
                    </a:lnTo>
                    <a:lnTo>
                      <a:pt x="181" y="115"/>
                    </a:lnTo>
                    <a:lnTo>
                      <a:pt x="174" y="115"/>
                    </a:lnTo>
                    <a:lnTo>
                      <a:pt x="162" y="111"/>
                    </a:lnTo>
                    <a:lnTo>
                      <a:pt x="145" y="118"/>
                    </a:lnTo>
                    <a:lnTo>
                      <a:pt x="131" y="130"/>
                    </a:lnTo>
                    <a:lnTo>
                      <a:pt x="117" y="137"/>
                    </a:lnTo>
                    <a:lnTo>
                      <a:pt x="108" y="96"/>
                    </a:lnTo>
                    <a:lnTo>
                      <a:pt x="103" y="94"/>
                    </a:lnTo>
                    <a:lnTo>
                      <a:pt x="89" y="82"/>
                    </a:lnTo>
                    <a:lnTo>
                      <a:pt x="80" y="102"/>
                    </a:lnTo>
                    <a:lnTo>
                      <a:pt x="86" y="108"/>
                    </a:lnTo>
                    <a:lnTo>
                      <a:pt x="64" y="115"/>
                    </a:lnTo>
                    <a:lnTo>
                      <a:pt x="60" y="124"/>
                    </a:lnTo>
                    <a:lnTo>
                      <a:pt x="52" y="118"/>
                    </a:lnTo>
                    <a:lnTo>
                      <a:pt x="31" y="133"/>
                    </a:lnTo>
                    <a:lnTo>
                      <a:pt x="0" y="124"/>
                    </a:lnTo>
                    <a:lnTo>
                      <a:pt x="14" y="96"/>
                    </a:lnTo>
                    <a:lnTo>
                      <a:pt x="31" y="66"/>
                    </a:lnTo>
                    <a:lnTo>
                      <a:pt x="17" y="66"/>
                    </a:lnTo>
                    <a:lnTo>
                      <a:pt x="9" y="60"/>
                    </a:lnTo>
                    <a:lnTo>
                      <a:pt x="9" y="51"/>
                    </a:lnTo>
                    <a:lnTo>
                      <a:pt x="31" y="44"/>
                    </a:lnTo>
                    <a:lnTo>
                      <a:pt x="51" y="44"/>
                    </a:lnTo>
                    <a:lnTo>
                      <a:pt x="60" y="2"/>
                    </a:lnTo>
                    <a:lnTo>
                      <a:pt x="74" y="0"/>
                    </a:lnTo>
                    <a:lnTo>
                      <a:pt x="89" y="8"/>
                    </a:lnTo>
                    <a:lnTo>
                      <a:pt x="80" y="16"/>
                    </a:lnTo>
                    <a:lnTo>
                      <a:pt x="80" y="29"/>
                    </a:lnTo>
                    <a:lnTo>
                      <a:pt x="153" y="5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" name="Freeform 156"/>
              <p:cNvSpPr>
                <a:spLocks noChangeAspect="1"/>
              </p:cNvSpPr>
              <p:nvPr/>
            </p:nvSpPr>
            <p:spPr bwMode="auto">
              <a:xfrm>
                <a:off x="5351463" y="3459163"/>
                <a:ext cx="304800" cy="242887"/>
              </a:xfrm>
              <a:custGeom>
                <a:avLst/>
                <a:gdLst>
                  <a:gd name="T0" fmla="*/ 2147483647 w 329"/>
                  <a:gd name="T1" fmla="*/ 2147483647 h 261"/>
                  <a:gd name="T2" fmla="*/ 2147483647 w 329"/>
                  <a:gd name="T3" fmla="*/ 2147483647 h 261"/>
                  <a:gd name="T4" fmla="*/ 2147483647 w 329"/>
                  <a:gd name="T5" fmla="*/ 0 h 261"/>
                  <a:gd name="T6" fmla="*/ 2147483647 w 329"/>
                  <a:gd name="T7" fmla="*/ 2147483647 h 261"/>
                  <a:gd name="T8" fmla="*/ 2147483647 w 329"/>
                  <a:gd name="T9" fmla="*/ 2147483647 h 261"/>
                  <a:gd name="T10" fmla="*/ 2147483647 w 329"/>
                  <a:gd name="T11" fmla="*/ 2147483647 h 261"/>
                  <a:gd name="T12" fmla="*/ 2147483647 w 329"/>
                  <a:gd name="T13" fmla="*/ 2147483647 h 261"/>
                  <a:gd name="T14" fmla="*/ 2147483647 w 329"/>
                  <a:gd name="T15" fmla="*/ 2147483647 h 261"/>
                  <a:gd name="T16" fmla="*/ 2147483647 w 329"/>
                  <a:gd name="T17" fmla="*/ 2147483647 h 261"/>
                  <a:gd name="T18" fmla="*/ 2147483647 w 329"/>
                  <a:gd name="T19" fmla="*/ 2147483647 h 261"/>
                  <a:gd name="T20" fmla="*/ 2147483647 w 329"/>
                  <a:gd name="T21" fmla="*/ 2147483647 h 261"/>
                  <a:gd name="T22" fmla="*/ 2147483647 w 329"/>
                  <a:gd name="T23" fmla="*/ 2147483647 h 261"/>
                  <a:gd name="T24" fmla="*/ 2147483647 w 329"/>
                  <a:gd name="T25" fmla="*/ 2147483647 h 261"/>
                  <a:gd name="T26" fmla="*/ 2147483647 w 329"/>
                  <a:gd name="T27" fmla="*/ 2147483647 h 261"/>
                  <a:gd name="T28" fmla="*/ 2147483647 w 329"/>
                  <a:gd name="T29" fmla="*/ 2147483647 h 261"/>
                  <a:gd name="T30" fmla="*/ 2147483647 w 329"/>
                  <a:gd name="T31" fmla="*/ 2147483647 h 261"/>
                  <a:gd name="T32" fmla="*/ 2147483647 w 329"/>
                  <a:gd name="T33" fmla="*/ 2147483647 h 261"/>
                  <a:gd name="T34" fmla="*/ 2147483647 w 329"/>
                  <a:gd name="T35" fmla="*/ 2147483647 h 261"/>
                  <a:gd name="T36" fmla="*/ 2147483647 w 329"/>
                  <a:gd name="T37" fmla="*/ 2147483647 h 261"/>
                  <a:gd name="T38" fmla="*/ 2147483647 w 329"/>
                  <a:gd name="T39" fmla="*/ 2147483647 h 261"/>
                  <a:gd name="T40" fmla="*/ 2147483647 w 329"/>
                  <a:gd name="T41" fmla="*/ 2147483647 h 261"/>
                  <a:gd name="T42" fmla="*/ 2147483647 w 329"/>
                  <a:gd name="T43" fmla="*/ 2147483647 h 261"/>
                  <a:gd name="T44" fmla="*/ 2147483647 w 329"/>
                  <a:gd name="T45" fmla="*/ 2147483647 h 261"/>
                  <a:gd name="T46" fmla="*/ 2147483647 w 329"/>
                  <a:gd name="T47" fmla="*/ 2147483647 h 261"/>
                  <a:gd name="T48" fmla="*/ 2147483647 w 329"/>
                  <a:gd name="T49" fmla="*/ 2147483647 h 261"/>
                  <a:gd name="T50" fmla="*/ 2147483647 w 329"/>
                  <a:gd name="T51" fmla="*/ 2147483647 h 261"/>
                  <a:gd name="T52" fmla="*/ 2147483647 w 329"/>
                  <a:gd name="T53" fmla="*/ 2147483647 h 261"/>
                  <a:gd name="T54" fmla="*/ 2147483647 w 329"/>
                  <a:gd name="T55" fmla="*/ 2147483647 h 261"/>
                  <a:gd name="T56" fmla="*/ 2147483647 w 329"/>
                  <a:gd name="T57" fmla="*/ 2147483647 h 261"/>
                  <a:gd name="T58" fmla="*/ 2147483647 w 329"/>
                  <a:gd name="T59" fmla="*/ 2147483647 h 261"/>
                  <a:gd name="T60" fmla="*/ 2147483647 w 329"/>
                  <a:gd name="T61" fmla="*/ 2147483647 h 261"/>
                  <a:gd name="T62" fmla="*/ 2147483647 w 329"/>
                  <a:gd name="T63" fmla="*/ 2147483647 h 261"/>
                  <a:gd name="T64" fmla="*/ 2147483647 w 329"/>
                  <a:gd name="T65" fmla="*/ 2147483647 h 261"/>
                  <a:gd name="T66" fmla="*/ 2147483647 w 329"/>
                  <a:gd name="T67" fmla="*/ 2147483647 h 261"/>
                  <a:gd name="T68" fmla="*/ 2147483647 w 329"/>
                  <a:gd name="T69" fmla="*/ 2147483647 h 261"/>
                  <a:gd name="T70" fmla="*/ 2147483647 w 329"/>
                  <a:gd name="T71" fmla="*/ 2147483647 h 261"/>
                  <a:gd name="T72" fmla="*/ 2147483647 w 329"/>
                  <a:gd name="T73" fmla="*/ 2147483647 h 261"/>
                  <a:gd name="T74" fmla="*/ 2147483647 w 329"/>
                  <a:gd name="T75" fmla="*/ 2147483647 h 261"/>
                  <a:gd name="T76" fmla="*/ 2147483647 w 329"/>
                  <a:gd name="T77" fmla="*/ 2147483647 h 261"/>
                  <a:gd name="T78" fmla="*/ 2147483647 w 329"/>
                  <a:gd name="T79" fmla="*/ 2147483647 h 261"/>
                  <a:gd name="T80" fmla="*/ 2147483647 w 329"/>
                  <a:gd name="T81" fmla="*/ 2147483647 h 261"/>
                  <a:gd name="T82" fmla="*/ 2147483647 w 329"/>
                  <a:gd name="T83" fmla="*/ 2147483647 h 261"/>
                  <a:gd name="T84" fmla="*/ 2147483647 w 329"/>
                  <a:gd name="T85" fmla="*/ 2147483647 h 261"/>
                  <a:gd name="T86" fmla="*/ 2147483647 w 329"/>
                  <a:gd name="T87" fmla="*/ 2147483647 h 261"/>
                  <a:gd name="T88" fmla="*/ 2147483647 w 329"/>
                  <a:gd name="T89" fmla="*/ 2147483647 h 261"/>
                  <a:gd name="T90" fmla="*/ 2147483647 w 329"/>
                  <a:gd name="T91" fmla="*/ 2147483647 h 261"/>
                  <a:gd name="T92" fmla="*/ 2147483647 w 329"/>
                  <a:gd name="T93" fmla="*/ 2147483647 h 261"/>
                  <a:gd name="T94" fmla="*/ 2147483647 w 329"/>
                  <a:gd name="T95" fmla="*/ 2147483647 h 261"/>
                  <a:gd name="T96" fmla="*/ 2147483647 w 329"/>
                  <a:gd name="T97" fmla="*/ 2147483647 h 261"/>
                  <a:gd name="T98" fmla="*/ 2147483647 w 329"/>
                  <a:gd name="T99" fmla="*/ 2147483647 h 261"/>
                  <a:gd name="T100" fmla="*/ 2147483647 w 329"/>
                  <a:gd name="T101" fmla="*/ 2147483647 h 261"/>
                  <a:gd name="T102" fmla="*/ 0 w 329"/>
                  <a:gd name="T103" fmla="*/ 2147483647 h 261"/>
                  <a:gd name="T104" fmla="*/ 2147483647 w 329"/>
                  <a:gd name="T105" fmla="*/ 2147483647 h 261"/>
                  <a:gd name="T106" fmla="*/ 2147483647 w 329"/>
                  <a:gd name="T107" fmla="*/ 2147483647 h 261"/>
                  <a:gd name="T108" fmla="*/ 2147483647 w 329"/>
                  <a:gd name="T109" fmla="*/ 2147483647 h 261"/>
                  <a:gd name="T110" fmla="*/ 2147483647 w 329"/>
                  <a:gd name="T111" fmla="*/ 2147483647 h 261"/>
                  <a:gd name="T112" fmla="*/ 2147483647 w 329"/>
                  <a:gd name="T113" fmla="*/ 2147483647 h 261"/>
                  <a:gd name="T114" fmla="*/ 2147483647 w 329"/>
                  <a:gd name="T115" fmla="*/ 2147483647 h 261"/>
                  <a:gd name="T116" fmla="*/ 2147483647 w 329"/>
                  <a:gd name="T117" fmla="*/ 2147483647 h 2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9" h="261">
                    <a:moveTo>
                      <a:pt x="105" y="28"/>
                    </a:moveTo>
                    <a:lnTo>
                      <a:pt x="110" y="15"/>
                    </a:lnTo>
                    <a:lnTo>
                      <a:pt x="124" y="0"/>
                    </a:lnTo>
                    <a:lnTo>
                      <a:pt x="124" y="15"/>
                    </a:lnTo>
                    <a:lnTo>
                      <a:pt x="126" y="28"/>
                    </a:lnTo>
                    <a:lnTo>
                      <a:pt x="145" y="28"/>
                    </a:lnTo>
                    <a:lnTo>
                      <a:pt x="148" y="50"/>
                    </a:lnTo>
                    <a:lnTo>
                      <a:pt x="181" y="65"/>
                    </a:lnTo>
                    <a:lnTo>
                      <a:pt x="185" y="89"/>
                    </a:lnTo>
                    <a:lnTo>
                      <a:pt x="196" y="89"/>
                    </a:lnTo>
                    <a:lnTo>
                      <a:pt x="207" y="86"/>
                    </a:lnTo>
                    <a:lnTo>
                      <a:pt x="227" y="108"/>
                    </a:lnTo>
                    <a:lnTo>
                      <a:pt x="234" y="121"/>
                    </a:lnTo>
                    <a:lnTo>
                      <a:pt x="243" y="121"/>
                    </a:lnTo>
                    <a:lnTo>
                      <a:pt x="293" y="155"/>
                    </a:lnTo>
                    <a:lnTo>
                      <a:pt x="307" y="169"/>
                    </a:lnTo>
                    <a:lnTo>
                      <a:pt x="323" y="169"/>
                    </a:lnTo>
                    <a:lnTo>
                      <a:pt x="329" y="179"/>
                    </a:lnTo>
                    <a:lnTo>
                      <a:pt x="323" y="191"/>
                    </a:lnTo>
                    <a:lnTo>
                      <a:pt x="307" y="197"/>
                    </a:lnTo>
                    <a:lnTo>
                      <a:pt x="307" y="219"/>
                    </a:lnTo>
                    <a:lnTo>
                      <a:pt x="271" y="238"/>
                    </a:lnTo>
                    <a:lnTo>
                      <a:pt x="276" y="241"/>
                    </a:lnTo>
                    <a:lnTo>
                      <a:pt x="253" y="261"/>
                    </a:lnTo>
                    <a:lnTo>
                      <a:pt x="253" y="249"/>
                    </a:lnTo>
                    <a:lnTo>
                      <a:pt x="227" y="241"/>
                    </a:lnTo>
                    <a:lnTo>
                      <a:pt x="221" y="213"/>
                    </a:lnTo>
                    <a:lnTo>
                      <a:pt x="161" y="188"/>
                    </a:lnTo>
                    <a:lnTo>
                      <a:pt x="132" y="179"/>
                    </a:lnTo>
                    <a:lnTo>
                      <a:pt x="126" y="169"/>
                    </a:lnTo>
                    <a:lnTo>
                      <a:pt x="105" y="175"/>
                    </a:lnTo>
                    <a:lnTo>
                      <a:pt x="87" y="175"/>
                    </a:lnTo>
                    <a:lnTo>
                      <a:pt x="74" y="197"/>
                    </a:lnTo>
                    <a:lnTo>
                      <a:pt x="52" y="203"/>
                    </a:lnTo>
                    <a:lnTo>
                      <a:pt x="46" y="155"/>
                    </a:lnTo>
                    <a:lnTo>
                      <a:pt x="24" y="145"/>
                    </a:lnTo>
                    <a:lnTo>
                      <a:pt x="24" y="133"/>
                    </a:lnTo>
                    <a:lnTo>
                      <a:pt x="38" y="133"/>
                    </a:lnTo>
                    <a:lnTo>
                      <a:pt x="30" y="124"/>
                    </a:lnTo>
                    <a:lnTo>
                      <a:pt x="16" y="130"/>
                    </a:lnTo>
                    <a:lnTo>
                      <a:pt x="10" y="98"/>
                    </a:lnTo>
                    <a:lnTo>
                      <a:pt x="16" y="98"/>
                    </a:lnTo>
                    <a:lnTo>
                      <a:pt x="30" y="98"/>
                    </a:lnTo>
                    <a:lnTo>
                      <a:pt x="46" y="102"/>
                    </a:lnTo>
                    <a:lnTo>
                      <a:pt x="52" y="98"/>
                    </a:lnTo>
                    <a:lnTo>
                      <a:pt x="52" y="89"/>
                    </a:lnTo>
                    <a:lnTo>
                      <a:pt x="38" y="81"/>
                    </a:lnTo>
                    <a:lnTo>
                      <a:pt x="30" y="65"/>
                    </a:lnTo>
                    <a:lnTo>
                      <a:pt x="16" y="59"/>
                    </a:lnTo>
                    <a:lnTo>
                      <a:pt x="7" y="73"/>
                    </a:lnTo>
                    <a:lnTo>
                      <a:pt x="10" y="89"/>
                    </a:lnTo>
                    <a:lnTo>
                      <a:pt x="0" y="73"/>
                    </a:lnTo>
                    <a:lnTo>
                      <a:pt x="10" y="53"/>
                    </a:lnTo>
                    <a:lnTo>
                      <a:pt x="31" y="59"/>
                    </a:lnTo>
                    <a:lnTo>
                      <a:pt x="46" y="67"/>
                    </a:lnTo>
                    <a:lnTo>
                      <a:pt x="74" y="75"/>
                    </a:lnTo>
                    <a:lnTo>
                      <a:pt x="87" y="73"/>
                    </a:lnTo>
                    <a:lnTo>
                      <a:pt x="116" y="67"/>
                    </a:lnTo>
                    <a:lnTo>
                      <a:pt x="105" y="2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" name="Freeform 161"/>
              <p:cNvSpPr>
                <a:spLocks noChangeAspect="1"/>
              </p:cNvSpPr>
              <p:nvPr/>
            </p:nvSpPr>
            <p:spPr bwMode="auto">
              <a:xfrm>
                <a:off x="4989513" y="4120356"/>
                <a:ext cx="330200" cy="328613"/>
              </a:xfrm>
              <a:custGeom>
                <a:avLst/>
                <a:gdLst>
                  <a:gd name="T0" fmla="*/ 2147483647 w 354"/>
                  <a:gd name="T1" fmla="*/ 2147483647 h 353"/>
                  <a:gd name="T2" fmla="*/ 2147483647 w 354"/>
                  <a:gd name="T3" fmla="*/ 2147483647 h 353"/>
                  <a:gd name="T4" fmla="*/ 2147483647 w 354"/>
                  <a:gd name="T5" fmla="*/ 2147483647 h 353"/>
                  <a:gd name="T6" fmla="*/ 2147483647 w 354"/>
                  <a:gd name="T7" fmla="*/ 2147483647 h 353"/>
                  <a:gd name="T8" fmla="*/ 2147483647 w 354"/>
                  <a:gd name="T9" fmla="*/ 2147483647 h 353"/>
                  <a:gd name="T10" fmla="*/ 2147483647 w 354"/>
                  <a:gd name="T11" fmla="*/ 2147483647 h 353"/>
                  <a:gd name="T12" fmla="*/ 2147483647 w 354"/>
                  <a:gd name="T13" fmla="*/ 2147483647 h 353"/>
                  <a:gd name="T14" fmla="*/ 2147483647 w 354"/>
                  <a:gd name="T15" fmla="*/ 2147483647 h 353"/>
                  <a:gd name="T16" fmla="*/ 2147483647 w 354"/>
                  <a:gd name="T17" fmla="*/ 2147483647 h 353"/>
                  <a:gd name="T18" fmla="*/ 2147483647 w 354"/>
                  <a:gd name="T19" fmla="*/ 2147483647 h 353"/>
                  <a:gd name="T20" fmla="*/ 2147483647 w 354"/>
                  <a:gd name="T21" fmla="*/ 2147483647 h 353"/>
                  <a:gd name="T22" fmla="*/ 2147483647 w 354"/>
                  <a:gd name="T23" fmla="*/ 2147483647 h 353"/>
                  <a:gd name="T24" fmla="*/ 2147483647 w 354"/>
                  <a:gd name="T25" fmla="*/ 2147483647 h 353"/>
                  <a:gd name="T26" fmla="*/ 2147483647 w 354"/>
                  <a:gd name="T27" fmla="*/ 2147483647 h 353"/>
                  <a:gd name="T28" fmla="*/ 2147483647 w 354"/>
                  <a:gd name="T29" fmla="*/ 2147483647 h 353"/>
                  <a:gd name="T30" fmla="*/ 2147483647 w 354"/>
                  <a:gd name="T31" fmla="*/ 2147483647 h 353"/>
                  <a:gd name="T32" fmla="*/ 2147483647 w 354"/>
                  <a:gd name="T33" fmla="*/ 2147483647 h 353"/>
                  <a:gd name="T34" fmla="*/ 2147483647 w 354"/>
                  <a:gd name="T35" fmla="*/ 2147483647 h 353"/>
                  <a:gd name="T36" fmla="*/ 2147483647 w 354"/>
                  <a:gd name="T37" fmla="*/ 2147483647 h 353"/>
                  <a:gd name="T38" fmla="*/ 2147483647 w 354"/>
                  <a:gd name="T39" fmla="*/ 2147483647 h 353"/>
                  <a:gd name="T40" fmla="*/ 2147483647 w 354"/>
                  <a:gd name="T41" fmla="*/ 2147483647 h 353"/>
                  <a:gd name="T42" fmla="*/ 2147483647 w 354"/>
                  <a:gd name="T43" fmla="*/ 2147483647 h 353"/>
                  <a:gd name="T44" fmla="*/ 2147483647 w 354"/>
                  <a:gd name="T45" fmla="*/ 2147483647 h 353"/>
                  <a:gd name="T46" fmla="*/ 0 w 354"/>
                  <a:gd name="T47" fmla="*/ 2147483647 h 353"/>
                  <a:gd name="T48" fmla="*/ 2147483647 w 354"/>
                  <a:gd name="T49" fmla="*/ 2147483647 h 353"/>
                  <a:gd name="T50" fmla="*/ 2147483647 w 354"/>
                  <a:gd name="T51" fmla="*/ 2147483647 h 353"/>
                  <a:gd name="T52" fmla="*/ 2147483647 w 354"/>
                  <a:gd name="T53" fmla="*/ 2147483647 h 353"/>
                  <a:gd name="T54" fmla="*/ 2147483647 w 354"/>
                  <a:gd name="T55" fmla="*/ 2147483647 h 353"/>
                  <a:gd name="T56" fmla="*/ 2147483647 w 354"/>
                  <a:gd name="T57" fmla="*/ 2147483647 h 353"/>
                  <a:gd name="T58" fmla="*/ 2147483647 w 354"/>
                  <a:gd name="T59" fmla="*/ 2147483647 h 353"/>
                  <a:gd name="T60" fmla="*/ 2147483647 w 354"/>
                  <a:gd name="T61" fmla="*/ 2147483647 h 353"/>
                  <a:gd name="T62" fmla="*/ 2147483647 w 354"/>
                  <a:gd name="T63" fmla="*/ 2147483647 h 353"/>
                  <a:gd name="T64" fmla="*/ 2147483647 w 354"/>
                  <a:gd name="T65" fmla="*/ 2147483647 h 353"/>
                  <a:gd name="T66" fmla="*/ 2147483647 w 354"/>
                  <a:gd name="T67" fmla="*/ 2147483647 h 353"/>
                  <a:gd name="T68" fmla="*/ 2147483647 w 354"/>
                  <a:gd name="T69" fmla="*/ 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4" h="353">
                    <a:moveTo>
                      <a:pt x="125" y="0"/>
                    </a:moveTo>
                    <a:lnTo>
                      <a:pt x="134" y="28"/>
                    </a:lnTo>
                    <a:lnTo>
                      <a:pt x="144" y="53"/>
                    </a:lnTo>
                    <a:lnTo>
                      <a:pt x="153" y="72"/>
                    </a:lnTo>
                    <a:lnTo>
                      <a:pt x="154" y="72"/>
                    </a:lnTo>
                    <a:lnTo>
                      <a:pt x="154" y="62"/>
                    </a:lnTo>
                    <a:lnTo>
                      <a:pt x="166" y="75"/>
                    </a:lnTo>
                    <a:lnTo>
                      <a:pt x="169" y="75"/>
                    </a:lnTo>
                    <a:lnTo>
                      <a:pt x="183" y="81"/>
                    </a:lnTo>
                    <a:lnTo>
                      <a:pt x="202" y="98"/>
                    </a:lnTo>
                    <a:lnTo>
                      <a:pt x="214" y="117"/>
                    </a:lnTo>
                    <a:lnTo>
                      <a:pt x="227" y="124"/>
                    </a:lnTo>
                    <a:lnTo>
                      <a:pt x="231" y="124"/>
                    </a:lnTo>
                    <a:lnTo>
                      <a:pt x="237" y="130"/>
                    </a:lnTo>
                    <a:lnTo>
                      <a:pt x="227" y="133"/>
                    </a:lnTo>
                    <a:lnTo>
                      <a:pt x="220" y="138"/>
                    </a:lnTo>
                    <a:lnTo>
                      <a:pt x="214" y="148"/>
                    </a:lnTo>
                    <a:lnTo>
                      <a:pt x="205" y="155"/>
                    </a:lnTo>
                    <a:lnTo>
                      <a:pt x="209" y="169"/>
                    </a:lnTo>
                    <a:lnTo>
                      <a:pt x="227" y="169"/>
                    </a:lnTo>
                    <a:lnTo>
                      <a:pt x="231" y="176"/>
                    </a:lnTo>
                    <a:lnTo>
                      <a:pt x="227" y="184"/>
                    </a:lnTo>
                    <a:lnTo>
                      <a:pt x="248" y="204"/>
                    </a:lnTo>
                    <a:lnTo>
                      <a:pt x="260" y="213"/>
                    </a:lnTo>
                    <a:lnTo>
                      <a:pt x="332" y="241"/>
                    </a:lnTo>
                    <a:lnTo>
                      <a:pt x="354" y="241"/>
                    </a:lnTo>
                    <a:lnTo>
                      <a:pt x="285" y="313"/>
                    </a:lnTo>
                    <a:lnTo>
                      <a:pt x="276" y="313"/>
                    </a:lnTo>
                    <a:lnTo>
                      <a:pt x="248" y="321"/>
                    </a:lnTo>
                    <a:lnTo>
                      <a:pt x="237" y="336"/>
                    </a:lnTo>
                    <a:lnTo>
                      <a:pt x="225" y="336"/>
                    </a:lnTo>
                    <a:lnTo>
                      <a:pt x="214" y="341"/>
                    </a:lnTo>
                    <a:lnTo>
                      <a:pt x="197" y="341"/>
                    </a:lnTo>
                    <a:lnTo>
                      <a:pt x="188" y="336"/>
                    </a:lnTo>
                    <a:lnTo>
                      <a:pt x="174" y="336"/>
                    </a:lnTo>
                    <a:lnTo>
                      <a:pt x="166" y="336"/>
                    </a:lnTo>
                    <a:lnTo>
                      <a:pt x="154" y="353"/>
                    </a:lnTo>
                    <a:lnTo>
                      <a:pt x="131" y="348"/>
                    </a:lnTo>
                    <a:lnTo>
                      <a:pt x="108" y="336"/>
                    </a:lnTo>
                    <a:lnTo>
                      <a:pt x="80" y="326"/>
                    </a:lnTo>
                    <a:lnTo>
                      <a:pt x="68" y="321"/>
                    </a:lnTo>
                    <a:lnTo>
                      <a:pt x="68" y="305"/>
                    </a:lnTo>
                    <a:lnTo>
                      <a:pt x="60" y="305"/>
                    </a:lnTo>
                    <a:lnTo>
                      <a:pt x="52" y="293"/>
                    </a:lnTo>
                    <a:lnTo>
                      <a:pt x="51" y="283"/>
                    </a:lnTo>
                    <a:lnTo>
                      <a:pt x="31" y="270"/>
                    </a:lnTo>
                    <a:lnTo>
                      <a:pt x="17" y="255"/>
                    </a:lnTo>
                    <a:lnTo>
                      <a:pt x="0" y="246"/>
                    </a:lnTo>
                    <a:lnTo>
                      <a:pt x="0" y="232"/>
                    </a:lnTo>
                    <a:lnTo>
                      <a:pt x="17" y="232"/>
                    </a:lnTo>
                    <a:lnTo>
                      <a:pt x="28" y="227"/>
                    </a:lnTo>
                    <a:lnTo>
                      <a:pt x="28" y="203"/>
                    </a:lnTo>
                    <a:lnTo>
                      <a:pt x="31" y="192"/>
                    </a:lnTo>
                    <a:lnTo>
                      <a:pt x="31" y="184"/>
                    </a:lnTo>
                    <a:lnTo>
                      <a:pt x="37" y="176"/>
                    </a:lnTo>
                    <a:lnTo>
                      <a:pt x="45" y="176"/>
                    </a:lnTo>
                    <a:lnTo>
                      <a:pt x="51" y="169"/>
                    </a:lnTo>
                    <a:lnTo>
                      <a:pt x="52" y="148"/>
                    </a:lnTo>
                    <a:lnTo>
                      <a:pt x="64" y="130"/>
                    </a:lnTo>
                    <a:lnTo>
                      <a:pt x="73" y="124"/>
                    </a:lnTo>
                    <a:lnTo>
                      <a:pt x="76" y="111"/>
                    </a:lnTo>
                    <a:lnTo>
                      <a:pt x="80" y="81"/>
                    </a:lnTo>
                    <a:lnTo>
                      <a:pt x="89" y="52"/>
                    </a:lnTo>
                    <a:lnTo>
                      <a:pt x="89" y="37"/>
                    </a:lnTo>
                    <a:lnTo>
                      <a:pt x="95" y="22"/>
                    </a:lnTo>
                    <a:lnTo>
                      <a:pt x="102" y="22"/>
                    </a:lnTo>
                    <a:lnTo>
                      <a:pt x="102" y="16"/>
                    </a:lnTo>
                    <a:lnTo>
                      <a:pt x="111" y="9"/>
                    </a:lnTo>
                    <a:lnTo>
                      <a:pt x="122" y="15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" name="Freeform 174"/>
              <p:cNvSpPr>
                <a:spLocks noChangeAspect="1"/>
              </p:cNvSpPr>
              <p:nvPr/>
            </p:nvSpPr>
            <p:spPr bwMode="auto">
              <a:xfrm>
                <a:off x="5010150" y="4410075"/>
                <a:ext cx="176213" cy="220663"/>
              </a:xfrm>
              <a:custGeom>
                <a:avLst/>
                <a:gdLst>
                  <a:gd name="T0" fmla="*/ 2147483647 w 192"/>
                  <a:gd name="T1" fmla="*/ 2147483647 h 237"/>
                  <a:gd name="T2" fmla="*/ 2147483647 w 192"/>
                  <a:gd name="T3" fmla="*/ 2147483647 h 237"/>
                  <a:gd name="T4" fmla="*/ 2147483647 w 192"/>
                  <a:gd name="T5" fmla="*/ 2147483647 h 237"/>
                  <a:gd name="T6" fmla="*/ 2147483647 w 192"/>
                  <a:gd name="T7" fmla="*/ 0 h 237"/>
                  <a:gd name="T8" fmla="*/ 2147483647 w 192"/>
                  <a:gd name="T9" fmla="*/ 2147483647 h 237"/>
                  <a:gd name="T10" fmla="*/ 2147483647 w 192"/>
                  <a:gd name="T11" fmla="*/ 2147483647 h 237"/>
                  <a:gd name="T12" fmla="*/ 2147483647 w 192"/>
                  <a:gd name="T13" fmla="*/ 2147483647 h 237"/>
                  <a:gd name="T14" fmla="*/ 2147483647 w 192"/>
                  <a:gd name="T15" fmla="*/ 2147483647 h 237"/>
                  <a:gd name="T16" fmla="*/ 2147483647 w 192"/>
                  <a:gd name="T17" fmla="*/ 2147483647 h 237"/>
                  <a:gd name="T18" fmla="*/ 2147483647 w 192"/>
                  <a:gd name="T19" fmla="*/ 2147483647 h 237"/>
                  <a:gd name="T20" fmla="*/ 2147483647 w 192"/>
                  <a:gd name="T21" fmla="*/ 2147483647 h 237"/>
                  <a:gd name="T22" fmla="*/ 2147483647 w 192"/>
                  <a:gd name="T23" fmla="*/ 2147483647 h 237"/>
                  <a:gd name="T24" fmla="*/ 2147483647 w 192"/>
                  <a:gd name="T25" fmla="*/ 2147483647 h 237"/>
                  <a:gd name="T26" fmla="*/ 2147483647 w 192"/>
                  <a:gd name="T27" fmla="*/ 2147483647 h 237"/>
                  <a:gd name="T28" fmla="*/ 2147483647 w 192"/>
                  <a:gd name="T29" fmla="*/ 2147483647 h 237"/>
                  <a:gd name="T30" fmla="*/ 2147483647 w 192"/>
                  <a:gd name="T31" fmla="*/ 2147483647 h 237"/>
                  <a:gd name="T32" fmla="*/ 2147483647 w 192"/>
                  <a:gd name="T33" fmla="*/ 2147483647 h 237"/>
                  <a:gd name="T34" fmla="*/ 2147483647 w 192"/>
                  <a:gd name="T35" fmla="*/ 2147483647 h 237"/>
                  <a:gd name="T36" fmla="*/ 2147483647 w 192"/>
                  <a:gd name="T37" fmla="*/ 2147483647 h 237"/>
                  <a:gd name="T38" fmla="*/ 2147483647 w 192"/>
                  <a:gd name="T39" fmla="*/ 2147483647 h 237"/>
                  <a:gd name="T40" fmla="*/ 2147483647 w 192"/>
                  <a:gd name="T41" fmla="*/ 2147483647 h 237"/>
                  <a:gd name="T42" fmla="*/ 2147483647 w 192"/>
                  <a:gd name="T43" fmla="*/ 2147483647 h 237"/>
                  <a:gd name="T44" fmla="*/ 2147483647 w 192"/>
                  <a:gd name="T45" fmla="*/ 2147483647 h 237"/>
                  <a:gd name="T46" fmla="*/ 2147483647 w 192"/>
                  <a:gd name="T47" fmla="*/ 2147483647 h 237"/>
                  <a:gd name="T48" fmla="*/ 2147483647 w 192"/>
                  <a:gd name="T49" fmla="*/ 2147483647 h 237"/>
                  <a:gd name="T50" fmla="*/ 2147483647 w 192"/>
                  <a:gd name="T51" fmla="*/ 2147483647 h 237"/>
                  <a:gd name="T52" fmla="*/ 2147483647 w 192"/>
                  <a:gd name="T53" fmla="*/ 2147483647 h 237"/>
                  <a:gd name="T54" fmla="*/ 2147483647 w 192"/>
                  <a:gd name="T55" fmla="*/ 2147483647 h 237"/>
                  <a:gd name="T56" fmla="*/ 2147483647 w 192"/>
                  <a:gd name="T57" fmla="*/ 2147483647 h 237"/>
                  <a:gd name="T58" fmla="*/ 0 w 192"/>
                  <a:gd name="T59" fmla="*/ 2147483647 h 237"/>
                  <a:gd name="T60" fmla="*/ 0 w 192"/>
                  <a:gd name="T61" fmla="*/ 2147483647 h 237"/>
                  <a:gd name="T62" fmla="*/ 2147483647 w 192"/>
                  <a:gd name="T63" fmla="*/ 2147483647 h 237"/>
                  <a:gd name="T64" fmla="*/ 2147483647 w 192"/>
                  <a:gd name="T65" fmla="*/ 2147483647 h 237"/>
                  <a:gd name="T66" fmla="*/ 2147483647 w 192"/>
                  <a:gd name="T67" fmla="*/ 2147483647 h 237"/>
                  <a:gd name="T68" fmla="*/ 2147483647 w 192"/>
                  <a:gd name="T69" fmla="*/ 2147483647 h 237"/>
                  <a:gd name="T70" fmla="*/ 2147483647 w 192"/>
                  <a:gd name="T71" fmla="*/ 2147483647 h 237"/>
                  <a:gd name="T72" fmla="*/ 2147483647 w 192"/>
                  <a:gd name="T73" fmla="*/ 2147483647 h 237"/>
                  <a:gd name="T74" fmla="*/ 2147483647 w 192"/>
                  <a:gd name="T75" fmla="*/ 2147483647 h 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237">
                    <a:moveTo>
                      <a:pt x="5" y="22"/>
                    </a:moveTo>
                    <a:lnTo>
                      <a:pt x="8" y="13"/>
                    </a:lnTo>
                    <a:lnTo>
                      <a:pt x="23" y="8"/>
                    </a:lnTo>
                    <a:lnTo>
                      <a:pt x="36" y="0"/>
                    </a:lnTo>
                    <a:lnTo>
                      <a:pt x="40" y="8"/>
                    </a:lnTo>
                    <a:lnTo>
                      <a:pt x="45" y="8"/>
                    </a:lnTo>
                    <a:lnTo>
                      <a:pt x="58" y="13"/>
                    </a:lnTo>
                    <a:lnTo>
                      <a:pt x="86" y="22"/>
                    </a:lnTo>
                    <a:lnTo>
                      <a:pt x="107" y="35"/>
                    </a:lnTo>
                    <a:lnTo>
                      <a:pt x="132" y="38"/>
                    </a:lnTo>
                    <a:lnTo>
                      <a:pt x="144" y="22"/>
                    </a:lnTo>
                    <a:lnTo>
                      <a:pt x="152" y="22"/>
                    </a:lnTo>
                    <a:lnTo>
                      <a:pt x="165" y="22"/>
                    </a:lnTo>
                    <a:lnTo>
                      <a:pt x="174" y="26"/>
                    </a:lnTo>
                    <a:lnTo>
                      <a:pt x="192" y="26"/>
                    </a:lnTo>
                    <a:lnTo>
                      <a:pt x="169" y="51"/>
                    </a:lnTo>
                    <a:lnTo>
                      <a:pt x="169" y="137"/>
                    </a:lnTo>
                    <a:lnTo>
                      <a:pt x="183" y="155"/>
                    </a:lnTo>
                    <a:lnTo>
                      <a:pt x="180" y="164"/>
                    </a:lnTo>
                    <a:lnTo>
                      <a:pt x="165" y="174"/>
                    </a:lnTo>
                    <a:lnTo>
                      <a:pt x="165" y="179"/>
                    </a:lnTo>
                    <a:lnTo>
                      <a:pt x="158" y="182"/>
                    </a:lnTo>
                    <a:lnTo>
                      <a:pt x="146" y="188"/>
                    </a:lnTo>
                    <a:lnTo>
                      <a:pt x="144" y="203"/>
                    </a:lnTo>
                    <a:lnTo>
                      <a:pt x="132" y="223"/>
                    </a:lnTo>
                    <a:lnTo>
                      <a:pt x="125" y="237"/>
                    </a:lnTo>
                    <a:lnTo>
                      <a:pt x="94" y="210"/>
                    </a:lnTo>
                    <a:lnTo>
                      <a:pt x="94" y="195"/>
                    </a:lnTo>
                    <a:lnTo>
                      <a:pt x="8" y="143"/>
                    </a:lnTo>
                    <a:lnTo>
                      <a:pt x="0" y="143"/>
                    </a:lnTo>
                    <a:lnTo>
                      <a:pt x="0" y="117"/>
                    </a:lnTo>
                    <a:lnTo>
                      <a:pt x="15" y="88"/>
                    </a:lnTo>
                    <a:lnTo>
                      <a:pt x="27" y="74"/>
                    </a:lnTo>
                    <a:lnTo>
                      <a:pt x="15" y="51"/>
                    </a:lnTo>
                    <a:lnTo>
                      <a:pt x="14" y="38"/>
                    </a:lnTo>
                    <a:lnTo>
                      <a:pt x="14" y="31"/>
                    </a:lnTo>
                    <a:lnTo>
                      <a:pt x="5" y="26"/>
                    </a:lnTo>
                    <a:lnTo>
                      <a:pt x="5" y="2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" name="Freeform 194"/>
              <p:cNvSpPr>
                <a:spLocks noChangeAspect="1"/>
              </p:cNvSpPr>
              <p:nvPr/>
            </p:nvSpPr>
            <p:spPr bwMode="auto">
              <a:xfrm>
                <a:off x="5164932" y="4254500"/>
                <a:ext cx="220662" cy="298450"/>
              </a:xfrm>
              <a:custGeom>
                <a:avLst/>
                <a:gdLst>
                  <a:gd name="T0" fmla="*/ 2147483647 w 237"/>
                  <a:gd name="T1" fmla="*/ 2147483647 h 322"/>
                  <a:gd name="T2" fmla="*/ 2147483647 w 237"/>
                  <a:gd name="T3" fmla="*/ 2147483647 h 322"/>
                  <a:gd name="T4" fmla="*/ 2147483647 w 237"/>
                  <a:gd name="T5" fmla="*/ 2147483647 h 322"/>
                  <a:gd name="T6" fmla="*/ 2147483647 w 237"/>
                  <a:gd name="T7" fmla="*/ 2147483647 h 322"/>
                  <a:gd name="T8" fmla="*/ 2147483647 w 237"/>
                  <a:gd name="T9" fmla="*/ 2147483647 h 322"/>
                  <a:gd name="T10" fmla="*/ 2147483647 w 237"/>
                  <a:gd name="T11" fmla="*/ 2147483647 h 322"/>
                  <a:gd name="T12" fmla="*/ 2147483647 w 237"/>
                  <a:gd name="T13" fmla="*/ 2147483647 h 322"/>
                  <a:gd name="T14" fmla="*/ 2147483647 w 237"/>
                  <a:gd name="T15" fmla="*/ 2147483647 h 322"/>
                  <a:gd name="T16" fmla="*/ 2147483647 w 237"/>
                  <a:gd name="T17" fmla="*/ 2147483647 h 322"/>
                  <a:gd name="T18" fmla="*/ 2147483647 w 237"/>
                  <a:gd name="T19" fmla="*/ 2147483647 h 322"/>
                  <a:gd name="T20" fmla="*/ 2147483647 w 237"/>
                  <a:gd name="T21" fmla="*/ 2147483647 h 322"/>
                  <a:gd name="T22" fmla="*/ 2147483647 w 237"/>
                  <a:gd name="T23" fmla="*/ 2147483647 h 322"/>
                  <a:gd name="T24" fmla="*/ 2147483647 w 237"/>
                  <a:gd name="T25" fmla="*/ 2147483647 h 322"/>
                  <a:gd name="T26" fmla="*/ 2147483647 w 237"/>
                  <a:gd name="T27" fmla="*/ 0 h 322"/>
                  <a:gd name="T28" fmla="*/ 2147483647 w 237"/>
                  <a:gd name="T29" fmla="*/ 2147483647 h 322"/>
                  <a:gd name="T30" fmla="*/ 2147483647 w 237"/>
                  <a:gd name="T31" fmla="*/ 2147483647 h 322"/>
                  <a:gd name="T32" fmla="*/ 2147483647 w 237"/>
                  <a:gd name="T33" fmla="*/ 2147483647 h 322"/>
                  <a:gd name="T34" fmla="*/ 2147483647 w 237"/>
                  <a:gd name="T35" fmla="*/ 2147483647 h 322"/>
                  <a:gd name="T36" fmla="*/ 2147483647 w 237"/>
                  <a:gd name="T37" fmla="*/ 2147483647 h 322"/>
                  <a:gd name="T38" fmla="*/ 2147483647 w 237"/>
                  <a:gd name="T39" fmla="*/ 2147483647 h 322"/>
                  <a:gd name="T40" fmla="*/ 2147483647 w 237"/>
                  <a:gd name="T41" fmla="*/ 2147483647 h 322"/>
                  <a:gd name="T42" fmla="*/ 2147483647 w 237"/>
                  <a:gd name="T43" fmla="*/ 2147483647 h 322"/>
                  <a:gd name="T44" fmla="*/ 2147483647 w 237"/>
                  <a:gd name="T45" fmla="*/ 2147483647 h 322"/>
                  <a:gd name="T46" fmla="*/ 2147483647 w 237"/>
                  <a:gd name="T47" fmla="*/ 2147483647 h 322"/>
                  <a:gd name="T48" fmla="*/ 2147483647 w 237"/>
                  <a:gd name="T49" fmla="*/ 2147483647 h 322"/>
                  <a:gd name="T50" fmla="*/ 2147483647 w 237"/>
                  <a:gd name="T51" fmla="*/ 2147483647 h 322"/>
                  <a:gd name="T52" fmla="*/ 2147483647 w 237"/>
                  <a:gd name="T53" fmla="*/ 2147483647 h 322"/>
                  <a:gd name="T54" fmla="*/ 2147483647 w 237"/>
                  <a:gd name="T55" fmla="*/ 2147483647 h 322"/>
                  <a:gd name="T56" fmla="*/ 2147483647 w 237"/>
                  <a:gd name="T57" fmla="*/ 2147483647 h 322"/>
                  <a:gd name="T58" fmla="*/ 0 w 237"/>
                  <a:gd name="T59" fmla="*/ 2147483647 h 322"/>
                  <a:gd name="T60" fmla="*/ 0 w 237"/>
                  <a:gd name="T61" fmla="*/ 2147483647 h 322"/>
                  <a:gd name="T62" fmla="*/ 2147483647 w 237"/>
                  <a:gd name="T63" fmla="*/ 2147483647 h 322"/>
                  <a:gd name="T64" fmla="*/ 2147483647 w 237"/>
                  <a:gd name="T65" fmla="*/ 2147483647 h 322"/>
                  <a:gd name="T66" fmla="*/ 2147483647 w 237"/>
                  <a:gd name="T67" fmla="*/ 2147483647 h 322"/>
                  <a:gd name="T68" fmla="*/ 2147483647 w 237"/>
                  <a:gd name="T69" fmla="*/ 2147483647 h 322"/>
                  <a:gd name="T70" fmla="*/ 2147483647 w 237"/>
                  <a:gd name="T71" fmla="*/ 2147483647 h 322"/>
                  <a:gd name="T72" fmla="*/ 2147483647 w 237"/>
                  <a:gd name="T73" fmla="*/ 2147483647 h 322"/>
                  <a:gd name="T74" fmla="*/ 2147483647 w 237"/>
                  <a:gd name="T75" fmla="*/ 2147483647 h 322"/>
                  <a:gd name="T76" fmla="*/ 2147483647 w 237"/>
                  <a:gd name="T77" fmla="*/ 2147483647 h 322"/>
                  <a:gd name="T78" fmla="*/ 2147483647 w 237"/>
                  <a:gd name="T79" fmla="*/ 2147483647 h 322"/>
                  <a:gd name="T80" fmla="*/ 2147483647 w 237"/>
                  <a:gd name="T81" fmla="*/ 2147483647 h 322"/>
                  <a:gd name="T82" fmla="*/ 2147483647 w 237"/>
                  <a:gd name="T83" fmla="*/ 2147483647 h 322"/>
                  <a:gd name="T84" fmla="*/ 2147483647 w 237"/>
                  <a:gd name="T85" fmla="*/ 2147483647 h 3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37" h="322">
                    <a:moveTo>
                      <a:pt x="42" y="28"/>
                    </a:moveTo>
                    <a:lnTo>
                      <a:pt x="46" y="19"/>
                    </a:lnTo>
                    <a:lnTo>
                      <a:pt x="49" y="15"/>
                    </a:lnTo>
                    <a:lnTo>
                      <a:pt x="69" y="37"/>
                    </a:lnTo>
                    <a:lnTo>
                      <a:pt x="82" y="42"/>
                    </a:lnTo>
                    <a:lnTo>
                      <a:pt x="107" y="28"/>
                    </a:lnTo>
                    <a:lnTo>
                      <a:pt x="126" y="30"/>
                    </a:lnTo>
                    <a:lnTo>
                      <a:pt x="149" y="22"/>
                    </a:lnTo>
                    <a:lnTo>
                      <a:pt x="157" y="22"/>
                    </a:lnTo>
                    <a:lnTo>
                      <a:pt x="180" y="19"/>
                    </a:lnTo>
                    <a:lnTo>
                      <a:pt x="192" y="19"/>
                    </a:lnTo>
                    <a:lnTo>
                      <a:pt x="211" y="15"/>
                    </a:lnTo>
                    <a:lnTo>
                      <a:pt x="220" y="9"/>
                    </a:lnTo>
                    <a:lnTo>
                      <a:pt x="223" y="0"/>
                    </a:lnTo>
                    <a:lnTo>
                      <a:pt x="237" y="6"/>
                    </a:lnTo>
                    <a:lnTo>
                      <a:pt x="232" y="19"/>
                    </a:lnTo>
                    <a:lnTo>
                      <a:pt x="232" y="22"/>
                    </a:lnTo>
                    <a:lnTo>
                      <a:pt x="232" y="42"/>
                    </a:lnTo>
                    <a:lnTo>
                      <a:pt x="229" y="64"/>
                    </a:lnTo>
                    <a:lnTo>
                      <a:pt x="211" y="89"/>
                    </a:lnTo>
                    <a:lnTo>
                      <a:pt x="206" y="99"/>
                    </a:lnTo>
                    <a:lnTo>
                      <a:pt x="206" y="108"/>
                    </a:lnTo>
                    <a:lnTo>
                      <a:pt x="187" y="135"/>
                    </a:lnTo>
                    <a:lnTo>
                      <a:pt x="187" y="144"/>
                    </a:lnTo>
                    <a:lnTo>
                      <a:pt x="163" y="182"/>
                    </a:lnTo>
                    <a:lnTo>
                      <a:pt x="120" y="224"/>
                    </a:lnTo>
                    <a:lnTo>
                      <a:pt x="94" y="246"/>
                    </a:lnTo>
                    <a:lnTo>
                      <a:pt x="49" y="283"/>
                    </a:lnTo>
                    <a:lnTo>
                      <a:pt x="14" y="322"/>
                    </a:lnTo>
                    <a:lnTo>
                      <a:pt x="0" y="304"/>
                    </a:lnTo>
                    <a:lnTo>
                      <a:pt x="0" y="218"/>
                    </a:lnTo>
                    <a:lnTo>
                      <a:pt x="23" y="193"/>
                    </a:lnTo>
                    <a:lnTo>
                      <a:pt x="32" y="188"/>
                    </a:lnTo>
                    <a:lnTo>
                      <a:pt x="46" y="188"/>
                    </a:lnTo>
                    <a:lnTo>
                      <a:pt x="55" y="175"/>
                    </a:lnTo>
                    <a:lnTo>
                      <a:pt x="86" y="166"/>
                    </a:lnTo>
                    <a:lnTo>
                      <a:pt x="94" y="166"/>
                    </a:lnTo>
                    <a:lnTo>
                      <a:pt x="163" y="95"/>
                    </a:lnTo>
                    <a:lnTo>
                      <a:pt x="141" y="95"/>
                    </a:lnTo>
                    <a:lnTo>
                      <a:pt x="69" y="67"/>
                    </a:lnTo>
                    <a:lnTo>
                      <a:pt x="55" y="58"/>
                    </a:lnTo>
                    <a:lnTo>
                      <a:pt x="36" y="37"/>
                    </a:lnTo>
                    <a:lnTo>
                      <a:pt x="42" y="2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" name="Freeform 199"/>
              <p:cNvSpPr>
                <a:spLocks noChangeAspect="1"/>
              </p:cNvSpPr>
              <p:nvPr/>
            </p:nvSpPr>
            <p:spPr bwMode="auto">
              <a:xfrm>
                <a:off x="4910138" y="4545013"/>
                <a:ext cx="236537" cy="236537"/>
              </a:xfrm>
              <a:custGeom>
                <a:avLst/>
                <a:gdLst>
                  <a:gd name="T0" fmla="*/ 2147483647 w 253"/>
                  <a:gd name="T1" fmla="*/ 0 h 257"/>
                  <a:gd name="T2" fmla="*/ 2147483647 w 253"/>
                  <a:gd name="T3" fmla="*/ 0 h 257"/>
                  <a:gd name="T4" fmla="*/ 2147483647 w 253"/>
                  <a:gd name="T5" fmla="*/ 2147483647 h 257"/>
                  <a:gd name="T6" fmla="*/ 2147483647 w 253"/>
                  <a:gd name="T7" fmla="*/ 2147483647 h 257"/>
                  <a:gd name="T8" fmla="*/ 2147483647 w 253"/>
                  <a:gd name="T9" fmla="*/ 2147483647 h 257"/>
                  <a:gd name="T10" fmla="*/ 2147483647 w 253"/>
                  <a:gd name="T11" fmla="*/ 2147483647 h 257"/>
                  <a:gd name="T12" fmla="*/ 2147483647 w 253"/>
                  <a:gd name="T13" fmla="*/ 2147483647 h 257"/>
                  <a:gd name="T14" fmla="*/ 2147483647 w 253"/>
                  <a:gd name="T15" fmla="*/ 2147483647 h 257"/>
                  <a:gd name="T16" fmla="*/ 2147483647 w 253"/>
                  <a:gd name="T17" fmla="*/ 2147483647 h 257"/>
                  <a:gd name="T18" fmla="*/ 2147483647 w 253"/>
                  <a:gd name="T19" fmla="*/ 2147483647 h 257"/>
                  <a:gd name="T20" fmla="*/ 2147483647 w 253"/>
                  <a:gd name="T21" fmla="*/ 2147483647 h 257"/>
                  <a:gd name="T22" fmla="*/ 2147483647 w 253"/>
                  <a:gd name="T23" fmla="*/ 2147483647 h 257"/>
                  <a:gd name="T24" fmla="*/ 2147483647 w 253"/>
                  <a:gd name="T25" fmla="*/ 2147483647 h 257"/>
                  <a:gd name="T26" fmla="*/ 2147483647 w 253"/>
                  <a:gd name="T27" fmla="*/ 2147483647 h 257"/>
                  <a:gd name="T28" fmla="*/ 2147483647 w 253"/>
                  <a:gd name="T29" fmla="*/ 2147483647 h 257"/>
                  <a:gd name="T30" fmla="*/ 2147483647 w 253"/>
                  <a:gd name="T31" fmla="*/ 2147483647 h 257"/>
                  <a:gd name="T32" fmla="*/ 2147483647 w 253"/>
                  <a:gd name="T33" fmla="*/ 2147483647 h 257"/>
                  <a:gd name="T34" fmla="*/ 2147483647 w 253"/>
                  <a:gd name="T35" fmla="*/ 2147483647 h 257"/>
                  <a:gd name="T36" fmla="*/ 2147483647 w 253"/>
                  <a:gd name="T37" fmla="*/ 2147483647 h 257"/>
                  <a:gd name="T38" fmla="*/ 2147483647 w 253"/>
                  <a:gd name="T39" fmla="*/ 2147483647 h 257"/>
                  <a:gd name="T40" fmla="*/ 2147483647 w 253"/>
                  <a:gd name="T41" fmla="*/ 2147483647 h 257"/>
                  <a:gd name="T42" fmla="*/ 2147483647 w 253"/>
                  <a:gd name="T43" fmla="*/ 2147483647 h 257"/>
                  <a:gd name="T44" fmla="*/ 2147483647 w 253"/>
                  <a:gd name="T45" fmla="*/ 2147483647 h 257"/>
                  <a:gd name="T46" fmla="*/ 2147483647 w 253"/>
                  <a:gd name="T47" fmla="*/ 2147483647 h 257"/>
                  <a:gd name="T48" fmla="*/ 2147483647 w 253"/>
                  <a:gd name="T49" fmla="*/ 2147483647 h 257"/>
                  <a:gd name="T50" fmla="*/ 0 w 253"/>
                  <a:gd name="T51" fmla="*/ 2147483647 h 257"/>
                  <a:gd name="T52" fmla="*/ 0 w 253"/>
                  <a:gd name="T53" fmla="*/ 2147483647 h 257"/>
                  <a:gd name="T54" fmla="*/ 2147483647 w 253"/>
                  <a:gd name="T55" fmla="*/ 2147483647 h 257"/>
                  <a:gd name="T56" fmla="*/ 2147483647 w 253"/>
                  <a:gd name="T57" fmla="*/ 2147483647 h 257"/>
                  <a:gd name="T58" fmla="*/ 2147483647 w 253"/>
                  <a:gd name="T59" fmla="*/ 2147483647 h 257"/>
                  <a:gd name="T60" fmla="*/ 2147483647 w 253"/>
                  <a:gd name="T61" fmla="*/ 2147483647 h 257"/>
                  <a:gd name="T62" fmla="*/ 2147483647 w 253"/>
                  <a:gd name="T63" fmla="*/ 2147483647 h 25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3" h="257">
                    <a:moveTo>
                      <a:pt x="28" y="3"/>
                    </a:moveTo>
                    <a:lnTo>
                      <a:pt x="35" y="0"/>
                    </a:lnTo>
                    <a:lnTo>
                      <a:pt x="71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200" y="52"/>
                    </a:lnTo>
                    <a:lnTo>
                      <a:pt x="200" y="67"/>
                    </a:lnTo>
                    <a:lnTo>
                      <a:pt x="231" y="94"/>
                    </a:lnTo>
                    <a:lnTo>
                      <a:pt x="222" y="110"/>
                    </a:lnTo>
                    <a:lnTo>
                      <a:pt x="222" y="126"/>
                    </a:lnTo>
                    <a:lnTo>
                      <a:pt x="228" y="138"/>
                    </a:lnTo>
                    <a:lnTo>
                      <a:pt x="231" y="141"/>
                    </a:lnTo>
                    <a:lnTo>
                      <a:pt x="237" y="146"/>
                    </a:lnTo>
                    <a:lnTo>
                      <a:pt x="237" y="153"/>
                    </a:lnTo>
                    <a:lnTo>
                      <a:pt x="231" y="154"/>
                    </a:lnTo>
                    <a:lnTo>
                      <a:pt x="237" y="168"/>
                    </a:lnTo>
                    <a:lnTo>
                      <a:pt x="231" y="181"/>
                    </a:lnTo>
                    <a:lnTo>
                      <a:pt x="237" y="200"/>
                    </a:lnTo>
                    <a:lnTo>
                      <a:pt x="238" y="218"/>
                    </a:lnTo>
                    <a:lnTo>
                      <a:pt x="250" y="221"/>
                    </a:lnTo>
                    <a:lnTo>
                      <a:pt x="253" y="227"/>
                    </a:lnTo>
                    <a:lnTo>
                      <a:pt x="253" y="231"/>
                    </a:lnTo>
                    <a:lnTo>
                      <a:pt x="244" y="240"/>
                    </a:lnTo>
                    <a:lnTo>
                      <a:pt x="228" y="246"/>
                    </a:lnTo>
                    <a:lnTo>
                      <a:pt x="216" y="248"/>
                    </a:lnTo>
                    <a:lnTo>
                      <a:pt x="209" y="254"/>
                    </a:lnTo>
                    <a:lnTo>
                      <a:pt x="209" y="248"/>
                    </a:lnTo>
                    <a:lnTo>
                      <a:pt x="200" y="248"/>
                    </a:lnTo>
                    <a:lnTo>
                      <a:pt x="194" y="254"/>
                    </a:lnTo>
                    <a:lnTo>
                      <a:pt x="185" y="257"/>
                    </a:lnTo>
                    <a:lnTo>
                      <a:pt x="173" y="257"/>
                    </a:lnTo>
                    <a:lnTo>
                      <a:pt x="170" y="257"/>
                    </a:lnTo>
                    <a:lnTo>
                      <a:pt x="158" y="257"/>
                    </a:lnTo>
                    <a:lnTo>
                      <a:pt x="151" y="254"/>
                    </a:lnTo>
                    <a:lnTo>
                      <a:pt x="142" y="257"/>
                    </a:lnTo>
                    <a:lnTo>
                      <a:pt x="136" y="254"/>
                    </a:lnTo>
                    <a:lnTo>
                      <a:pt x="121" y="257"/>
                    </a:lnTo>
                    <a:lnTo>
                      <a:pt x="115" y="254"/>
                    </a:lnTo>
                    <a:lnTo>
                      <a:pt x="115" y="240"/>
                    </a:lnTo>
                    <a:lnTo>
                      <a:pt x="102" y="211"/>
                    </a:lnTo>
                    <a:lnTo>
                      <a:pt x="93" y="205"/>
                    </a:lnTo>
                    <a:lnTo>
                      <a:pt x="78" y="200"/>
                    </a:lnTo>
                    <a:lnTo>
                      <a:pt x="77" y="200"/>
                    </a:lnTo>
                    <a:lnTo>
                      <a:pt x="71" y="196"/>
                    </a:lnTo>
                    <a:lnTo>
                      <a:pt x="62" y="196"/>
                    </a:lnTo>
                    <a:lnTo>
                      <a:pt x="55" y="191"/>
                    </a:lnTo>
                    <a:lnTo>
                      <a:pt x="49" y="187"/>
                    </a:lnTo>
                    <a:lnTo>
                      <a:pt x="40" y="187"/>
                    </a:lnTo>
                    <a:lnTo>
                      <a:pt x="32" y="174"/>
                    </a:lnTo>
                    <a:lnTo>
                      <a:pt x="21" y="153"/>
                    </a:lnTo>
                    <a:lnTo>
                      <a:pt x="7" y="138"/>
                    </a:lnTo>
                    <a:lnTo>
                      <a:pt x="0" y="125"/>
                    </a:lnTo>
                    <a:lnTo>
                      <a:pt x="0" y="105"/>
                    </a:lnTo>
                    <a:lnTo>
                      <a:pt x="0" y="94"/>
                    </a:lnTo>
                    <a:lnTo>
                      <a:pt x="0" y="83"/>
                    </a:lnTo>
                    <a:lnTo>
                      <a:pt x="13" y="80"/>
                    </a:lnTo>
                    <a:lnTo>
                      <a:pt x="28" y="67"/>
                    </a:lnTo>
                    <a:lnTo>
                      <a:pt x="35" y="58"/>
                    </a:lnTo>
                    <a:lnTo>
                      <a:pt x="35" y="46"/>
                    </a:lnTo>
                    <a:lnTo>
                      <a:pt x="28" y="45"/>
                    </a:lnTo>
                    <a:lnTo>
                      <a:pt x="28" y="39"/>
                    </a:lnTo>
                    <a:lnTo>
                      <a:pt x="32" y="36"/>
                    </a:lnTo>
                    <a:lnTo>
                      <a:pt x="32" y="30"/>
                    </a:lnTo>
                    <a:lnTo>
                      <a:pt x="32" y="17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" name="Freeform 203"/>
              <p:cNvSpPr>
                <a:spLocks noChangeAspect="1"/>
              </p:cNvSpPr>
              <p:nvPr/>
            </p:nvSpPr>
            <p:spPr bwMode="auto">
              <a:xfrm>
                <a:off x="4914900" y="4431506"/>
                <a:ext cx="122238" cy="123825"/>
              </a:xfrm>
              <a:custGeom>
                <a:avLst/>
                <a:gdLst>
                  <a:gd name="T0" fmla="*/ 2147483647 w 131"/>
                  <a:gd name="T1" fmla="*/ 2147483647 h 134"/>
                  <a:gd name="T2" fmla="*/ 2147483647 w 131"/>
                  <a:gd name="T3" fmla="*/ 2147483647 h 134"/>
                  <a:gd name="T4" fmla="*/ 2147483647 w 131"/>
                  <a:gd name="T5" fmla="*/ 2147483647 h 134"/>
                  <a:gd name="T6" fmla="*/ 2147483647 w 131"/>
                  <a:gd name="T7" fmla="*/ 2147483647 h 134"/>
                  <a:gd name="T8" fmla="*/ 2147483647 w 131"/>
                  <a:gd name="T9" fmla="*/ 2147483647 h 134"/>
                  <a:gd name="T10" fmla="*/ 2147483647 w 131"/>
                  <a:gd name="T11" fmla="*/ 2147483647 h 134"/>
                  <a:gd name="T12" fmla="*/ 2147483647 w 131"/>
                  <a:gd name="T13" fmla="*/ 2147483647 h 134"/>
                  <a:gd name="T14" fmla="*/ 2147483647 w 131"/>
                  <a:gd name="T15" fmla="*/ 0 h 134"/>
                  <a:gd name="T16" fmla="*/ 2147483647 w 131"/>
                  <a:gd name="T17" fmla="*/ 2147483647 h 134"/>
                  <a:gd name="T18" fmla="*/ 2147483647 w 131"/>
                  <a:gd name="T19" fmla="*/ 2147483647 h 134"/>
                  <a:gd name="T20" fmla="*/ 2147483647 w 131"/>
                  <a:gd name="T21" fmla="*/ 2147483647 h 134"/>
                  <a:gd name="T22" fmla="*/ 2147483647 w 131"/>
                  <a:gd name="T23" fmla="*/ 2147483647 h 134"/>
                  <a:gd name="T24" fmla="*/ 2147483647 w 131"/>
                  <a:gd name="T25" fmla="*/ 2147483647 h 134"/>
                  <a:gd name="T26" fmla="*/ 2147483647 w 131"/>
                  <a:gd name="T27" fmla="*/ 2147483647 h 134"/>
                  <a:gd name="T28" fmla="*/ 2147483647 w 131"/>
                  <a:gd name="T29" fmla="*/ 2147483647 h 134"/>
                  <a:gd name="T30" fmla="*/ 2147483647 w 131"/>
                  <a:gd name="T31" fmla="*/ 2147483647 h 134"/>
                  <a:gd name="T32" fmla="*/ 2147483647 w 131"/>
                  <a:gd name="T33" fmla="*/ 2147483647 h 134"/>
                  <a:gd name="T34" fmla="*/ 2147483647 w 131"/>
                  <a:gd name="T35" fmla="*/ 2147483647 h 134"/>
                  <a:gd name="T36" fmla="*/ 2147483647 w 131"/>
                  <a:gd name="T37" fmla="*/ 2147483647 h 134"/>
                  <a:gd name="T38" fmla="*/ 2147483647 w 131"/>
                  <a:gd name="T39" fmla="*/ 2147483647 h 134"/>
                  <a:gd name="T40" fmla="*/ 2147483647 w 131"/>
                  <a:gd name="T41" fmla="*/ 2147483647 h 134"/>
                  <a:gd name="T42" fmla="*/ 0 w 131"/>
                  <a:gd name="T43" fmla="*/ 2147483647 h 134"/>
                  <a:gd name="T44" fmla="*/ 2147483647 w 131"/>
                  <a:gd name="T45" fmla="*/ 2147483647 h 134"/>
                  <a:gd name="T46" fmla="*/ 2147483647 w 131"/>
                  <a:gd name="T47" fmla="*/ 2147483647 h 134"/>
                  <a:gd name="T48" fmla="*/ 2147483647 w 131"/>
                  <a:gd name="T49" fmla="*/ 2147483647 h 134"/>
                  <a:gd name="T50" fmla="*/ 2147483647 w 131"/>
                  <a:gd name="T51" fmla="*/ 2147483647 h 134"/>
                  <a:gd name="T52" fmla="*/ 2147483647 w 131"/>
                  <a:gd name="T53" fmla="*/ 2147483647 h 134"/>
                  <a:gd name="T54" fmla="*/ 2147483647 w 131"/>
                  <a:gd name="T55" fmla="*/ 2147483647 h 134"/>
                  <a:gd name="T56" fmla="*/ 2147483647 w 131"/>
                  <a:gd name="T57" fmla="*/ 2147483647 h 134"/>
                  <a:gd name="T58" fmla="*/ 2147483647 w 131"/>
                  <a:gd name="T59" fmla="*/ 2147483647 h 134"/>
                  <a:gd name="T60" fmla="*/ 2147483647 w 131"/>
                  <a:gd name="T61" fmla="*/ 2147483647 h 1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1" h="134">
                    <a:moveTo>
                      <a:pt x="28" y="9"/>
                    </a:moveTo>
                    <a:lnTo>
                      <a:pt x="30" y="5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61" y="9"/>
                    </a:lnTo>
                    <a:lnTo>
                      <a:pt x="74" y="9"/>
                    </a:lnTo>
                    <a:lnTo>
                      <a:pt x="94" y="9"/>
                    </a:lnTo>
                    <a:lnTo>
                      <a:pt x="108" y="0"/>
                    </a:lnTo>
                    <a:lnTo>
                      <a:pt x="108" y="5"/>
                    </a:lnTo>
                    <a:lnTo>
                      <a:pt x="116" y="9"/>
                    </a:lnTo>
                    <a:lnTo>
                      <a:pt x="116" y="17"/>
                    </a:lnTo>
                    <a:lnTo>
                      <a:pt x="119" y="30"/>
                    </a:lnTo>
                    <a:lnTo>
                      <a:pt x="131" y="52"/>
                    </a:lnTo>
                    <a:lnTo>
                      <a:pt x="119" y="67"/>
                    </a:lnTo>
                    <a:lnTo>
                      <a:pt x="102" y="94"/>
                    </a:lnTo>
                    <a:lnTo>
                      <a:pt x="102" y="122"/>
                    </a:lnTo>
                    <a:lnTo>
                      <a:pt x="67" y="122"/>
                    </a:lnTo>
                    <a:lnTo>
                      <a:pt x="30" y="122"/>
                    </a:lnTo>
                    <a:lnTo>
                      <a:pt x="22" y="125"/>
                    </a:lnTo>
                    <a:lnTo>
                      <a:pt x="9" y="134"/>
                    </a:lnTo>
                    <a:lnTo>
                      <a:pt x="9" y="129"/>
                    </a:lnTo>
                    <a:lnTo>
                      <a:pt x="0" y="129"/>
                    </a:lnTo>
                    <a:lnTo>
                      <a:pt x="3" y="100"/>
                    </a:lnTo>
                    <a:lnTo>
                      <a:pt x="9" y="86"/>
                    </a:lnTo>
                    <a:lnTo>
                      <a:pt x="17" y="71"/>
                    </a:lnTo>
                    <a:lnTo>
                      <a:pt x="30" y="58"/>
                    </a:lnTo>
                    <a:lnTo>
                      <a:pt x="40" y="49"/>
                    </a:lnTo>
                    <a:lnTo>
                      <a:pt x="30" y="36"/>
                    </a:lnTo>
                    <a:lnTo>
                      <a:pt x="30" y="27"/>
                    </a:lnTo>
                    <a:lnTo>
                      <a:pt x="30" y="17"/>
                    </a:lnTo>
                    <a:lnTo>
                      <a:pt x="28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" name="Freeform 220"/>
              <p:cNvSpPr>
                <a:spLocks noChangeAspect="1"/>
              </p:cNvSpPr>
              <p:nvPr/>
            </p:nvSpPr>
            <p:spPr bwMode="auto">
              <a:xfrm>
                <a:off x="2728913" y="4729163"/>
                <a:ext cx="266700" cy="301625"/>
              </a:xfrm>
              <a:custGeom>
                <a:avLst/>
                <a:gdLst>
                  <a:gd name="T0" fmla="*/ 2147483647 w 289"/>
                  <a:gd name="T1" fmla="*/ 2147483647 h 326"/>
                  <a:gd name="T2" fmla="*/ 2147483647 w 289"/>
                  <a:gd name="T3" fmla="*/ 2147483647 h 326"/>
                  <a:gd name="T4" fmla="*/ 2147483647 w 289"/>
                  <a:gd name="T5" fmla="*/ 2147483647 h 326"/>
                  <a:gd name="T6" fmla="*/ 2147483647 w 289"/>
                  <a:gd name="T7" fmla="*/ 2147483647 h 326"/>
                  <a:gd name="T8" fmla="*/ 0 w 289"/>
                  <a:gd name="T9" fmla="*/ 2147483647 h 326"/>
                  <a:gd name="T10" fmla="*/ 2147483647 w 289"/>
                  <a:gd name="T11" fmla="*/ 2147483647 h 326"/>
                  <a:gd name="T12" fmla="*/ 2147483647 w 289"/>
                  <a:gd name="T13" fmla="*/ 2147483647 h 326"/>
                  <a:gd name="T14" fmla="*/ 2147483647 w 289"/>
                  <a:gd name="T15" fmla="*/ 0 h 326"/>
                  <a:gd name="T16" fmla="*/ 2147483647 w 289"/>
                  <a:gd name="T17" fmla="*/ 0 h 326"/>
                  <a:gd name="T18" fmla="*/ 2147483647 w 289"/>
                  <a:gd name="T19" fmla="*/ 2147483647 h 326"/>
                  <a:gd name="T20" fmla="*/ 2147483647 w 289"/>
                  <a:gd name="T21" fmla="*/ 2147483647 h 326"/>
                  <a:gd name="T22" fmla="*/ 2147483647 w 289"/>
                  <a:gd name="T23" fmla="*/ 2147483647 h 326"/>
                  <a:gd name="T24" fmla="*/ 2147483647 w 289"/>
                  <a:gd name="T25" fmla="*/ 2147483647 h 326"/>
                  <a:gd name="T26" fmla="*/ 2147483647 w 289"/>
                  <a:gd name="T27" fmla="*/ 2147483647 h 326"/>
                  <a:gd name="T28" fmla="*/ 2147483647 w 289"/>
                  <a:gd name="T29" fmla="*/ 2147483647 h 326"/>
                  <a:gd name="T30" fmla="*/ 2147483647 w 289"/>
                  <a:gd name="T31" fmla="*/ 2147483647 h 326"/>
                  <a:gd name="T32" fmla="*/ 2147483647 w 289"/>
                  <a:gd name="T33" fmla="*/ 2147483647 h 326"/>
                  <a:gd name="T34" fmla="*/ 2147483647 w 289"/>
                  <a:gd name="T35" fmla="*/ 2147483647 h 326"/>
                  <a:gd name="T36" fmla="*/ 2147483647 w 289"/>
                  <a:gd name="T37" fmla="*/ 2147483647 h 326"/>
                  <a:gd name="T38" fmla="*/ 2147483647 w 289"/>
                  <a:gd name="T39" fmla="*/ 2147483647 h 326"/>
                  <a:gd name="T40" fmla="*/ 2147483647 w 289"/>
                  <a:gd name="T41" fmla="*/ 2147483647 h 326"/>
                  <a:gd name="T42" fmla="*/ 2147483647 w 289"/>
                  <a:gd name="T43" fmla="*/ 2147483647 h 326"/>
                  <a:gd name="T44" fmla="*/ 2147483647 w 289"/>
                  <a:gd name="T45" fmla="*/ 2147483647 h 326"/>
                  <a:gd name="T46" fmla="*/ 2147483647 w 289"/>
                  <a:gd name="T47" fmla="*/ 2147483647 h 326"/>
                  <a:gd name="T48" fmla="*/ 2147483647 w 289"/>
                  <a:gd name="T49" fmla="*/ 2147483647 h 326"/>
                  <a:gd name="T50" fmla="*/ 2147483647 w 289"/>
                  <a:gd name="T51" fmla="*/ 2147483647 h 326"/>
                  <a:gd name="T52" fmla="*/ 2147483647 w 289"/>
                  <a:gd name="T53" fmla="*/ 2147483647 h 326"/>
                  <a:gd name="T54" fmla="*/ 2147483647 w 289"/>
                  <a:gd name="T55" fmla="*/ 2147483647 h 326"/>
                  <a:gd name="T56" fmla="*/ 2147483647 w 289"/>
                  <a:gd name="T57" fmla="*/ 2147483647 h 326"/>
                  <a:gd name="T58" fmla="*/ 2147483647 w 289"/>
                  <a:gd name="T59" fmla="*/ 2147483647 h 326"/>
                  <a:gd name="T60" fmla="*/ 2147483647 w 289"/>
                  <a:gd name="T61" fmla="*/ 2147483647 h 326"/>
                  <a:gd name="T62" fmla="*/ 2147483647 w 289"/>
                  <a:gd name="T63" fmla="*/ 2147483647 h 326"/>
                  <a:gd name="T64" fmla="*/ 2147483647 w 289"/>
                  <a:gd name="T65" fmla="*/ 2147483647 h 326"/>
                  <a:gd name="T66" fmla="*/ 2147483647 w 289"/>
                  <a:gd name="T67" fmla="*/ 2147483647 h 326"/>
                  <a:gd name="T68" fmla="*/ 2147483647 w 289"/>
                  <a:gd name="T69" fmla="*/ 2147483647 h 326"/>
                  <a:gd name="T70" fmla="*/ 2147483647 w 289"/>
                  <a:gd name="T71" fmla="*/ 2147483647 h 326"/>
                  <a:gd name="T72" fmla="*/ 2147483647 w 289"/>
                  <a:gd name="T73" fmla="*/ 2147483647 h 326"/>
                  <a:gd name="T74" fmla="*/ 2147483647 w 289"/>
                  <a:gd name="T75" fmla="*/ 2147483647 h 326"/>
                  <a:gd name="T76" fmla="*/ 2147483647 w 289"/>
                  <a:gd name="T77" fmla="*/ 2147483647 h 326"/>
                  <a:gd name="T78" fmla="*/ 2147483647 w 289"/>
                  <a:gd name="T79" fmla="*/ 2147483647 h 326"/>
                  <a:gd name="T80" fmla="*/ 2147483647 w 289"/>
                  <a:gd name="T81" fmla="*/ 2147483647 h 326"/>
                  <a:gd name="T82" fmla="*/ 2147483647 w 289"/>
                  <a:gd name="T83" fmla="*/ 2147483647 h 326"/>
                  <a:gd name="T84" fmla="*/ 2147483647 w 289"/>
                  <a:gd name="T85" fmla="*/ 2147483647 h 326"/>
                  <a:gd name="T86" fmla="*/ 2147483647 w 289"/>
                  <a:gd name="T87" fmla="*/ 2147483647 h 326"/>
                  <a:gd name="T88" fmla="*/ 2147483647 w 289"/>
                  <a:gd name="T89" fmla="*/ 2147483647 h 3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9" h="326">
                    <a:moveTo>
                      <a:pt x="7" y="138"/>
                    </a:moveTo>
                    <a:lnTo>
                      <a:pt x="13" y="113"/>
                    </a:lnTo>
                    <a:lnTo>
                      <a:pt x="13" y="92"/>
                    </a:lnTo>
                    <a:lnTo>
                      <a:pt x="22" y="62"/>
                    </a:lnTo>
                    <a:lnTo>
                      <a:pt x="0" y="27"/>
                    </a:lnTo>
                    <a:lnTo>
                      <a:pt x="27" y="32"/>
                    </a:lnTo>
                    <a:lnTo>
                      <a:pt x="42" y="22"/>
                    </a:lnTo>
                    <a:lnTo>
                      <a:pt x="71" y="0"/>
                    </a:lnTo>
                    <a:lnTo>
                      <a:pt x="99" y="0"/>
                    </a:lnTo>
                    <a:lnTo>
                      <a:pt x="102" y="32"/>
                    </a:lnTo>
                    <a:lnTo>
                      <a:pt x="113" y="55"/>
                    </a:lnTo>
                    <a:lnTo>
                      <a:pt x="135" y="68"/>
                    </a:lnTo>
                    <a:lnTo>
                      <a:pt x="173" y="80"/>
                    </a:lnTo>
                    <a:lnTo>
                      <a:pt x="218" y="99"/>
                    </a:lnTo>
                    <a:lnTo>
                      <a:pt x="224" y="129"/>
                    </a:lnTo>
                    <a:lnTo>
                      <a:pt x="224" y="157"/>
                    </a:lnTo>
                    <a:lnTo>
                      <a:pt x="273" y="161"/>
                    </a:lnTo>
                    <a:lnTo>
                      <a:pt x="289" y="194"/>
                    </a:lnTo>
                    <a:lnTo>
                      <a:pt x="289" y="228"/>
                    </a:lnTo>
                    <a:lnTo>
                      <a:pt x="282" y="259"/>
                    </a:lnTo>
                    <a:lnTo>
                      <a:pt x="265" y="241"/>
                    </a:lnTo>
                    <a:lnTo>
                      <a:pt x="196" y="241"/>
                    </a:lnTo>
                    <a:lnTo>
                      <a:pt x="196" y="250"/>
                    </a:lnTo>
                    <a:lnTo>
                      <a:pt x="182" y="264"/>
                    </a:lnTo>
                    <a:lnTo>
                      <a:pt x="187" y="280"/>
                    </a:lnTo>
                    <a:lnTo>
                      <a:pt x="173" y="304"/>
                    </a:lnTo>
                    <a:lnTo>
                      <a:pt x="151" y="304"/>
                    </a:lnTo>
                    <a:lnTo>
                      <a:pt x="144" y="323"/>
                    </a:lnTo>
                    <a:lnTo>
                      <a:pt x="129" y="308"/>
                    </a:lnTo>
                    <a:lnTo>
                      <a:pt x="107" y="308"/>
                    </a:lnTo>
                    <a:lnTo>
                      <a:pt x="93" y="301"/>
                    </a:lnTo>
                    <a:lnTo>
                      <a:pt x="93" y="304"/>
                    </a:lnTo>
                    <a:lnTo>
                      <a:pt x="84" y="308"/>
                    </a:lnTo>
                    <a:lnTo>
                      <a:pt x="79" y="326"/>
                    </a:lnTo>
                    <a:lnTo>
                      <a:pt x="62" y="326"/>
                    </a:lnTo>
                    <a:lnTo>
                      <a:pt x="55" y="301"/>
                    </a:lnTo>
                    <a:lnTo>
                      <a:pt x="44" y="273"/>
                    </a:lnTo>
                    <a:lnTo>
                      <a:pt x="36" y="237"/>
                    </a:lnTo>
                    <a:lnTo>
                      <a:pt x="22" y="209"/>
                    </a:lnTo>
                    <a:lnTo>
                      <a:pt x="7" y="193"/>
                    </a:lnTo>
                    <a:lnTo>
                      <a:pt x="13" y="173"/>
                    </a:lnTo>
                    <a:lnTo>
                      <a:pt x="19" y="161"/>
                    </a:lnTo>
                    <a:lnTo>
                      <a:pt x="22" y="166"/>
                    </a:lnTo>
                    <a:lnTo>
                      <a:pt x="30" y="157"/>
                    </a:lnTo>
                    <a:lnTo>
                      <a:pt x="7" y="13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02" name="Groupe 501"/>
              <p:cNvGrpSpPr/>
              <p:nvPr/>
            </p:nvGrpSpPr>
            <p:grpSpPr>
              <a:xfrm>
                <a:off x="2701925" y="4906963"/>
                <a:ext cx="207963" cy="1016000"/>
                <a:chOff x="2701925" y="4906963"/>
                <a:chExt cx="207963" cy="1016000"/>
              </a:xfrm>
              <a:grpFill/>
            </p:grpSpPr>
            <p:sp>
              <p:nvSpPr>
                <p:cNvPr id="533" name="Freeform 222"/>
                <p:cNvSpPr>
                  <a:spLocks noChangeAspect="1"/>
                </p:cNvSpPr>
                <p:nvPr/>
              </p:nvSpPr>
              <p:spPr bwMode="auto">
                <a:xfrm>
                  <a:off x="2701925" y="4906963"/>
                  <a:ext cx="188913" cy="985837"/>
                </a:xfrm>
                <a:custGeom>
                  <a:avLst/>
                  <a:gdLst>
                    <a:gd name="T0" fmla="*/ 2147483647 w 201"/>
                    <a:gd name="T1" fmla="*/ 0 h 1061"/>
                    <a:gd name="T2" fmla="*/ 2147483647 w 201"/>
                    <a:gd name="T3" fmla="*/ 2147483647 h 1061"/>
                    <a:gd name="T4" fmla="*/ 2147483647 w 201"/>
                    <a:gd name="T5" fmla="*/ 2147483647 h 1061"/>
                    <a:gd name="T6" fmla="*/ 2147483647 w 201"/>
                    <a:gd name="T7" fmla="*/ 2147483647 h 1061"/>
                    <a:gd name="T8" fmla="*/ 2147483647 w 201"/>
                    <a:gd name="T9" fmla="*/ 2147483647 h 1061"/>
                    <a:gd name="T10" fmla="*/ 2147483647 w 201"/>
                    <a:gd name="T11" fmla="*/ 2147483647 h 1061"/>
                    <a:gd name="T12" fmla="*/ 2147483647 w 201"/>
                    <a:gd name="T13" fmla="*/ 2147483647 h 1061"/>
                    <a:gd name="T14" fmla="*/ 2147483647 w 201"/>
                    <a:gd name="T15" fmla="*/ 2147483647 h 1061"/>
                    <a:gd name="T16" fmla="*/ 2147483647 w 201"/>
                    <a:gd name="T17" fmla="*/ 2147483647 h 1061"/>
                    <a:gd name="T18" fmla="*/ 2147483647 w 201"/>
                    <a:gd name="T19" fmla="*/ 2147483647 h 1061"/>
                    <a:gd name="T20" fmla="*/ 2147483647 w 201"/>
                    <a:gd name="T21" fmla="*/ 2147483647 h 1061"/>
                    <a:gd name="T22" fmla="*/ 2147483647 w 201"/>
                    <a:gd name="T23" fmla="*/ 2147483647 h 1061"/>
                    <a:gd name="T24" fmla="*/ 2147483647 w 201"/>
                    <a:gd name="T25" fmla="*/ 2147483647 h 1061"/>
                    <a:gd name="T26" fmla="*/ 2147483647 w 201"/>
                    <a:gd name="T27" fmla="*/ 2147483647 h 1061"/>
                    <a:gd name="T28" fmla="*/ 2147483647 w 201"/>
                    <a:gd name="T29" fmla="*/ 2147483647 h 1061"/>
                    <a:gd name="T30" fmla="*/ 2147483647 w 201"/>
                    <a:gd name="T31" fmla="*/ 2147483647 h 1061"/>
                    <a:gd name="T32" fmla="*/ 2147483647 w 201"/>
                    <a:gd name="T33" fmla="*/ 2147483647 h 1061"/>
                    <a:gd name="T34" fmla="*/ 2147483647 w 201"/>
                    <a:gd name="T35" fmla="*/ 2147483647 h 1061"/>
                    <a:gd name="T36" fmla="*/ 2147483647 w 201"/>
                    <a:gd name="T37" fmla="*/ 2147483647 h 1061"/>
                    <a:gd name="T38" fmla="*/ 2147483647 w 201"/>
                    <a:gd name="T39" fmla="*/ 2147483647 h 1061"/>
                    <a:gd name="T40" fmla="*/ 2147483647 w 201"/>
                    <a:gd name="T41" fmla="*/ 2147483647 h 1061"/>
                    <a:gd name="T42" fmla="*/ 2147483647 w 201"/>
                    <a:gd name="T43" fmla="*/ 2147483647 h 1061"/>
                    <a:gd name="T44" fmla="*/ 2147483647 w 201"/>
                    <a:gd name="T45" fmla="*/ 2147483647 h 1061"/>
                    <a:gd name="T46" fmla="*/ 2147483647 w 201"/>
                    <a:gd name="T47" fmla="*/ 2147483647 h 1061"/>
                    <a:gd name="T48" fmla="*/ 2147483647 w 201"/>
                    <a:gd name="T49" fmla="*/ 2147483647 h 1061"/>
                    <a:gd name="T50" fmla="*/ 2147483647 w 201"/>
                    <a:gd name="T51" fmla="*/ 2147483647 h 1061"/>
                    <a:gd name="T52" fmla="*/ 2147483647 w 201"/>
                    <a:gd name="T53" fmla="*/ 2147483647 h 1061"/>
                    <a:gd name="T54" fmla="*/ 2147483647 w 201"/>
                    <a:gd name="T55" fmla="*/ 2147483647 h 1061"/>
                    <a:gd name="T56" fmla="*/ 2147483647 w 201"/>
                    <a:gd name="T57" fmla="*/ 2147483647 h 1061"/>
                    <a:gd name="T58" fmla="*/ 2147483647 w 201"/>
                    <a:gd name="T59" fmla="*/ 2147483647 h 1061"/>
                    <a:gd name="T60" fmla="*/ 2147483647 w 201"/>
                    <a:gd name="T61" fmla="*/ 2147483647 h 1061"/>
                    <a:gd name="T62" fmla="*/ 2147483647 w 201"/>
                    <a:gd name="T63" fmla="*/ 2147483647 h 1061"/>
                    <a:gd name="T64" fmla="*/ 2147483647 w 201"/>
                    <a:gd name="T65" fmla="*/ 2147483647 h 1061"/>
                    <a:gd name="T66" fmla="*/ 2147483647 w 201"/>
                    <a:gd name="T67" fmla="*/ 2147483647 h 1061"/>
                    <a:gd name="T68" fmla="*/ 2147483647 w 201"/>
                    <a:gd name="T69" fmla="*/ 2147483647 h 1061"/>
                    <a:gd name="T70" fmla="*/ 2147483647 w 201"/>
                    <a:gd name="T71" fmla="*/ 2147483647 h 1061"/>
                    <a:gd name="T72" fmla="*/ 2147483647 w 201"/>
                    <a:gd name="T73" fmla="*/ 2147483647 h 1061"/>
                    <a:gd name="T74" fmla="*/ 2147483647 w 201"/>
                    <a:gd name="T75" fmla="*/ 2147483647 h 1061"/>
                    <a:gd name="T76" fmla="*/ 2147483647 w 201"/>
                    <a:gd name="T77" fmla="*/ 2147483647 h 1061"/>
                    <a:gd name="T78" fmla="*/ 2147483647 w 201"/>
                    <a:gd name="T79" fmla="*/ 2147483647 h 1061"/>
                    <a:gd name="T80" fmla="*/ 2147483647 w 201"/>
                    <a:gd name="T81" fmla="*/ 2147483647 h 1061"/>
                    <a:gd name="T82" fmla="*/ 2147483647 w 201"/>
                    <a:gd name="T83" fmla="*/ 2147483647 h 1061"/>
                    <a:gd name="T84" fmla="*/ 2147483647 w 201"/>
                    <a:gd name="T85" fmla="*/ 2147483647 h 10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01" h="1061">
                      <a:moveTo>
                        <a:pt x="19" y="22"/>
                      </a:moveTo>
                      <a:lnTo>
                        <a:pt x="28" y="14"/>
                      </a:lnTo>
                      <a:lnTo>
                        <a:pt x="37" y="0"/>
                      </a:lnTo>
                      <a:lnTo>
                        <a:pt x="50" y="16"/>
                      </a:lnTo>
                      <a:lnTo>
                        <a:pt x="65" y="44"/>
                      </a:lnTo>
                      <a:lnTo>
                        <a:pt x="72" y="81"/>
                      </a:lnTo>
                      <a:lnTo>
                        <a:pt x="84" y="109"/>
                      </a:lnTo>
                      <a:lnTo>
                        <a:pt x="92" y="133"/>
                      </a:lnTo>
                      <a:lnTo>
                        <a:pt x="108" y="133"/>
                      </a:lnTo>
                      <a:lnTo>
                        <a:pt x="105" y="167"/>
                      </a:lnTo>
                      <a:lnTo>
                        <a:pt x="84" y="174"/>
                      </a:lnTo>
                      <a:lnTo>
                        <a:pt x="77" y="183"/>
                      </a:lnTo>
                      <a:lnTo>
                        <a:pt x="77" y="195"/>
                      </a:lnTo>
                      <a:lnTo>
                        <a:pt x="84" y="217"/>
                      </a:lnTo>
                      <a:lnTo>
                        <a:pt x="77" y="226"/>
                      </a:lnTo>
                      <a:lnTo>
                        <a:pt x="86" y="241"/>
                      </a:lnTo>
                      <a:lnTo>
                        <a:pt x="77" y="249"/>
                      </a:lnTo>
                      <a:lnTo>
                        <a:pt x="70" y="269"/>
                      </a:lnTo>
                      <a:lnTo>
                        <a:pt x="56" y="290"/>
                      </a:lnTo>
                      <a:lnTo>
                        <a:pt x="56" y="329"/>
                      </a:lnTo>
                      <a:lnTo>
                        <a:pt x="50" y="355"/>
                      </a:lnTo>
                      <a:lnTo>
                        <a:pt x="58" y="377"/>
                      </a:lnTo>
                      <a:lnTo>
                        <a:pt x="65" y="406"/>
                      </a:lnTo>
                      <a:lnTo>
                        <a:pt x="72" y="437"/>
                      </a:lnTo>
                      <a:lnTo>
                        <a:pt x="65" y="468"/>
                      </a:lnTo>
                      <a:lnTo>
                        <a:pt x="70" y="495"/>
                      </a:lnTo>
                      <a:lnTo>
                        <a:pt x="56" y="502"/>
                      </a:lnTo>
                      <a:lnTo>
                        <a:pt x="56" y="539"/>
                      </a:lnTo>
                      <a:lnTo>
                        <a:pt x="70" y="572"/>
                      </a:lnTo>
                      <a:lnTo>
                        <a:pt x="58" y="575"/>
                      </a:lnTo>
                      <a:lnTo>
                        <a:pt x="56" y="610"/>
                      </a:lnTo>
                      <a:lnTo>
                        <a:pt x="56" y="644"/>
                      </a:lnTo>
                      <a:lnTo>
                        <a:pt x="70" y="674"/>
                      </a:lnTo>
                      <a:lnTo>
                        <a:pt x="58" y="668"/>
                      </a:lnTo>
                      <a:lnTo>
                        <a:pt x="58" y="702"/>
                      </a:lnTo>
                      <a:lnTo>
                        <a:pt x="72" y="711"/>
                      </a:lnTo>
                      <a:lnTo>
                        <a:pt x="77" y="718"/>
                      </a:lnTo>
                      <a:lnTo>
                        <a:pt x="77" y="741"/>
                      </a:lnTo>
                      <a:lnTo>
                        <a:pt x="92" y="741"/>
                      </a:lnTo>
                      <a:lnTo>
                        <a:pt x="92" y="754"/>
                      </a:lnTo>
                      <a:lnTo>
                        <a:pt x="77" y="754"/>
                      </a:lnTo>
                      <a:lnTo>
                        <a:pt x="86" y="760"/>
                      </a:lnTo>
                      <a:lnTo>
                        <a:pt x="92" y="776"/>
                      </a:lnTo>
                      <a:lnTo>
                        <a:pt x="92" y="792"/>
                      </a:lnTo>
                      <a:lnTo>
                        <a:pt x="92" y="812"/>
                      </a:lnTo>
                      <a:lnTo>
                        <a:pt x="92" y="834"/>
                      </a:lnTo>
                      <a:lnTo>
                        <a:pt x="86" y="850"/>
                      </a:lnTo>
                      <a:lnTo>
                        <a:pt x="92" y="865"/>
                      </a:lnTo>
                      <a:lnTo>
                        <a:pt x="86" y="887"/>
                      </a:lnTo>
                      <a:lnTo>
                        <a:pt x="72" y="901"/>
                      </a:lnTo>
                      <a:lnTo>
                        <a:pt x="77" y="929"/>
                      </a:lnTo>
                      <a:lnTo>
                        <a:pt x="92" y="945"/>
                      </a:lnTo>
                      <a:lnTo>
                        <a:pt x="108" y="945"/>
                      </a:lnTo>
                      <a:lnTo>
                        <a:pt x="108" y="973"/>
                      </a:lnTo>
                      <a:lnTo>
                        <a:pt x="130" y="993"/>
                      </a:lnTo>
                      <a:lnTo>
                        <a:pt x="151" y="993"/>
                      </a:lnTo>
                      <a:lnTo>
                        <a:pt x="179" y="993"/>
                      </a:lnTo>
                      <a:lnTo>
                        <a:pt x="201" y="1000"/>
                      </a:lnTo>
                      <a:lnTo>
                        <a:pt x="187" y="1003"/>
                      </a:lnTo>
                      <a:lnTo>
                        <a:pt x="167" y="1016"/>
                      </a:lnTo>
                      <a:lnTo>
                        <a:pt x="163" y="1031"/>
                      </a:lnTo>
                      <a:lnTo>
                        <a:pt x="163" y="1053"/>
                      </a:lnTo>
                      <a:lnTo>
                        <a:pt x="151" y="1061"/>
                      </a:lnTo>
                      <a:lnTo>
                        <a:pt x="141" y="1058"/>
                      </a:lnTo>
                      <a:lnTo>
                        <a:pt x="130" y="1044"/>
                      </a:lnTo>
                      <a:lnTo>
                        <a:pt x="141" y="1036"/>
                      </a:lnTo>
                      <a:lnTo>
                        <a:pt x="151" y="1031"/>
                      </a:lnTo>
                      <a:lnTo>
                        <a:pt x="141" y="1015"/>
                      </a:lnTo>
                      <a:lnTo>
                        <a:pt x="115" y="1016"/>
                      </a:lnTo>
                      <a:lnTo>
                        <a:pt x="135" y="1031"/>
                      </a:lnTo>
                      <a:lnTo>
                        <a:pt x="129" y="1038"/>
                      </a:lnTo>
                      <a:lnTo>
                        <a:pt x="129" y="1044"/>
                      </a:lnTo>
                      <a:lnTo>
                        <a:pt x="112" y="1038"/>
                      </a:lnTo>
                      <a:lnTo>
                        <a:pt x="115" y="1031"/>
                      </a:lnTo>
                      <a:lnTo>
                        <a:pt x="99" y="1025"/>
                      </a:lnTo>
                      <a:lnTo>
                        <a:pt x="105" y="1015"/>
                      </a:lnTo>
                      <a:lnTo>
                        <a:pt x="93" y="1022"/>
                      </a:lnTo>
                      <a:lnTo>
                        <a:pt x="93" y="1003"/>
                      </a:lnTo>
                      <a:lnTo>
                        <a:pt x="112" y="1003"/>
                      </a:lnTo>
                      <a:lnTo>
                        <a:pt x="112" y="993"/>
                      </a:lnTo>
                      <a:lnTo>
                        <a:pt x="99" y="987"/>
                      </a:lnTo>
                      <a:lnTo>
                        <a:pt x="93" y="995"/>
                      </a:lnTo>
                      <a:lnTo>
                        <a:pt x="84" y="979"/>
                      </a:lnTo>
                      <a:lnTo>
                        <a:pt x="72" y="958"/>
                      </a:lnTo>
                      <a:lnTo>
                        <a:pt x="72" y="957"/>
                      </a:lnTo>
                      <a:lnTo>
                        <a:pt x="56" y="936"/>
                      </a:lnTo>
                      <a:lnTo>
                        <a:pt x="65" y="933"/>
                      </a:lnTo>
                      <a:lnTo>
                        <a:pt x="58" y="920"/>
                      </a:lnTo>
                      <a:lnTo>
                        <a:pt x="70" y="920"/>
                      </a:lnTo>
                      <a:lnTo>
                        <a:pt x="56" y="910"/>
                      </a:lnTo>
                      <a:lnTo>
                        <a:pt x="50" y="884"/>
                      </a:lnTo>
                      <a:lnTo>
                        <a:pt x="50" y="871"/>
                      </a:lnTo>
                      <a:lnTo>
                        <a:pt x="70" y="871"/>
                      </a:lnTo>
                      <a:lnTo>
                        <a:pt x="56" y="850"/>
                      </a:lnTo>
                      <a:lnTo>
                        <a:pt x="37" y="850"/>
                      </a:lnTo>
                      <a:lnTo>
                        <a:pt x="47" y="834"/>
                      </a:lnTo>
                      <a:lnTo>
                        <a:pt x="19" y="819"/>
                      </a:lnTo>
                      <a:lnTo>
                        <a:pt x="10" y="827"/>
                      </a:lnTo>
                      <a:lnTo>
                        <a:pt x="15" y="798"/>
                      </a:lnTo>
                      <a:lnTo>
                        <a:pt x="37" y="798"/>
                      </a:lnTo>
                      <a:lnTo>
                        <a:pt x="47" y="819"/>
                      </a:lnTo>
                      <a:lnTo>
                        <a:pt x="56" y="798"/>
                      </a:lnTo>
                      <a:lnTo>
                        <a:pt x="47" y="769"/>
                      </a:lnTo>
                      <a:lnTo>
                        <a:pt x="50" y="761"/>
                      </a:lnTo>
                      <a:lnTo>
                        <a:pt x="58" y="745"/>
                      </a:lnTo>
                      <a:lnTo>
                        <a:pt x="47" y="741"/>
                      </a:lnTo>
                      <a:lnTo>
                        <a:pt x="47" y="723"/>
                      </a:lnTo>
                      <a:lnTo>
                        <a:pt x="47" y="690"/>
                      </a:lnTo>
                      <a:lnTo>
                        <a:pt x="47" y="661"/>
                      </a:lnTo>
                      <a:lnTo>
                        <a:pt x="28" y="661"/>
                      </a:lnTo>
                      <a:lnTo>
                        <a:pt x="19" y="656"/>
                      </a:lnTo>
                      <a:lnTo>
                        <a:pt x="15" y="632"/>
                      </a:lnTo>
                      <a:lnTo>
                        <a:pt x="19" y="609"/>
                      </a:lnTo>
                      <a:lnTo>
                        <a:pt x="10" y="575"/>
                      </a:lnTo>
                      <a:lnTo>
                        <a:pt x="0" y="536"/>
                      </a:lnTo>
                      <a:lnTo>
                        <a:pt x="10" y="517"/>
                      </a:lnTo>
                      <a:lnTo>
                        <a:pt x="19" y="480"/>
                      </a:lnTo>
                      <a:lnTo>
                        <a:pt x="28" y="441"/>
                      </a:lnTo>
                      <a:lnTo>
                        <a:pt x="28" y="410"/>
                      </a:lnTo>
                      <a:lnTo>
                        <a:pt x="28" y="398"/>
                      </a:lnTo>
                      <a:lnTo>
                        <a:pt x="19" y="363"/>
                      </a:lnTo>
                      <a:lnTo>
                        <a:pt x="19" y="334"/>
                      </a:lnTo>
                      <a:lnTo>
                        <a:pt x="19" y="299"/>
                      </a:lnTo>
                      <a:lnTo>
                        <a:pt x="27" y="260"/>
                      </a:lnTo>
                      <a:lnTo>
                        <a:pt x="28" y="223"/>
                      </a:lnTo>
                      <a:lnTo>
                        <a:pt x="28" y="188"/>
                      </a:lnTo>
                      <a:lnTo>
                        <a:pt x="27" y="152"/>
                      </a:lnTo>
                      <a:lnTo>
                        <a:pt x="28" y="139"/>
                      </a:lnTo>
                      <a:lnTo>
                        <a:pt x="28" y="111"/>
                      </a:lnTo>
                      <a:lnTo>
                        <a:pt x="28" y="62"/>
                      </a:lnTo>
                      <a:lnTo>
                        <a:pt x="19" y="22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4" name="Freeform 223"/>
                <p:cNvSpPr>
                  <a:spLocks noChangeAspect="1"/>
                </p:cNvSpPr>
                <p:nvPr/>
              </p:nvSpPr>
              <p:spPr bwMode="auto">
                <a:xfrm>
                  <a:off x="2843213" y="5848350"/>
                  <a:ext cx="66675" cy="74613"/>
                </a:xfrm>
                <a:custGeom>
                  <a:avLst/>
                  <a:gdLst>
                    <a:gd name="T0" fmla="*/ 2147483647 w 70"/>
                    <a:gd name="T1" fmla="*/ 0 h 80"/>
                    <a:gd name="T2" fmla="*/ 2147483647 w 70"/>
                    <a:gd name="T3" fmla="*/ 2147483647 h 80"/>
                    <a:gd name="T4" fmla="*/ 2147483647 w 70"/>
                    <a:gd name="T5" fmla="*/ 2147483647 h 80"/>
                    <a:gd name="T6" fmla="*/ 2147483647 w 70"/>
                    <a:gd name="T7" fmla="*/ 2147483647 h 80"/>
                    <a:gd name="T8" fmla="*/ 0 w 70"/>
                    <a:gd name="T9" fmla="*/ 2147483647 h 80"/>
                    <a:gd name="T10" fmla="*/ 2147483647 w 70"/>
                    <a:gd name="T11" fmla="*/ 2147483647 h 80"/>
                    <a:gd name="T12" fmla="*/ 2147483647 w 70"/>
                    <a:gd name="T13" fmla="*/ 2147483647 h 80"/>
                    <a:gd name="T14" fmla="*/ 2147483647 w 70"/>
                    <a:gd name="T15" fmla="*/ 2147483647 h 80"/>
                    <a:gd name="T16" fmla="*/ 2147483647 w 70"/>
                    <a:gd name="T17" fmla="*/ 2147483647 h 80"/>
                    <a:gd name="T18" fmla="*/ 2147483647 w 70"/>
                    <a:gd name="T19" fmla="*/ 2147483647 h 80"/>
                    <a:gd name="T20" fmla="*/ 2147483647 w 70"/>
                    <a:gd name="T21" fmla="*/ 0 h 80"/>
                    <a:gd name="T22" fmla="*/ 2147483647 w 70"/>
                    <a:gd name="T23" fmla="*/ 0 h 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0" h="80">
                      <a:moveTo>
                        <a:pt x="51" y="0"/>
                      </a:moveTo>
                      <a:lnTo>
                        <a:pt x="60" y="40"/>
                      </a:lnTo>
                      <a:lnTo>
                        <a:pt x="70" y="76"/>
                      </a:lnTo>
                      <a:lnTo>
                        <a:pt x="42" y="80"/>
                      </a:lnTo>
                      <a:lnTo>
                        <a:pt x="0" y="67"/>
                      </a:lnTo>
                      <a:lnTo>
                        <a:pt x="55" y="61"/>
                      </a:lnTo>
                      <a:lnTo>
                        <a:pt x="35" y="40"/>
                      </a:lnTo>
                      <a:lnTo>
                        <a:pt x="42" y="25"/>
                      </a:lnTo>
                      <a:lnTo>
                        <a:pt x="24" y="31"/>
                      </a:lnTo>
                      <a:lnTo>
                        <a:pt x="24" y="9"/>
                      </a:lnTo>
                      <a:lnTo>
                        <a:pt x="35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03" name="Freeform 226"/>
              <p:cNvSpPr>
                <a:spLocks noChangeAspect="1"/>
              </p:cNvSpPr>
              <p:nvPr/>
            </p:nvSpPr>
            <p:spPr bwMode="auto">
              <a:xfrm>
                <a:off x="2471738" y="4475163"/>
                <a:ext cx="128587" cy="142875"/>
              </a:xfrm>
              <a:custGeom>
                <a:avLst/>
                <a:gdLst>
                  <a:gd name="T0" fmla="*/ 2147483647 w 138"/>
                  <a:gd name="T1" fmla="*/ 0 h 152"/>
                  <a:gd name="T2" fmla="*/ 2147483647 w 138"/>
                  <a:gd name="T3" fmla="*/ 2147483647 h 152"/>
                  <a:gd name="T4" fmla="*/ 2147483647 w 138"/>
                  <a:gd name="T5" fmla="*/ 2147483647 h 152"/>
                  <a:gd name="T6" fmla="*/ 2147483647 w 138"/>
                  <a:gd name="T7" fmla="*/ 2147483647 h 152"/>
                  <a:gd name="T8" fmla="*/ 2147483647 w 138"/>
                  <a:gd name="T9" fmla="*/ 2147483647 h 152"/>
                  <a:gd name="T10" fmla="*/ 2147483647 w 138"/>
                  <a:gd name="T11" fmla="*/ 2147483647 h 152"/>
                  <a:gd name="T12" fmla="*/ 2147483647 w 138"/>
                  <a:gd name="T13" fmla="*/ 2147483647 h 152"/>
                  <a:gd name="T14" fmla="*/ 2147483647 w 138"/>
                  <a:gd name="T15" fmla="*/ 2147483647 h 152"/>
                  <a:gd name="T16" fmla="*/ 2147483647 w 138"/>
                  <a:gd name="T17" fmla="*/ 2147483647 h 152"/>
                  <a:gd name="T18" fmla="*/ 2147483647 w 138"/>
                  <a:gd name="T19" fmla="*/ 2147483647 h 152"/>
                  <a:gd name="T20" fmla="*/ 2147483647 w 138"/>
                  <a:gd name="T21" fmla="*/ 2147483647 h 152"/>
                  <a:gd name="T22" fmla="*/ 2147483647 w 138"/>
                  <a:gd name="T23" fmla="*/ 2147483647 h 152"/>
                  <a:gd name="T24" fmla="*/ 2147483647 w 138"/>
                  <a:gd name="T25" fmla="*/ 2147483647 h 152"/>
                  <a:gd name="T26" fmla="*/ 2147483647 w 138"/>
                  <a:gd name="T27" fmla="*/ 2147483647 h 152"/>
                  <a:gd name="T28" fmla="*/ 2147483647 w 138"/>
                  <a:gd name="T29" fmla="*/ 2147483647 h 152"/>
                  <a:gd name="T30" fmla="*/ 2147483647 w 138"/>
                  <a:gd name="T31" fmla="*/ 2147483647 h 152"/>
                  <a:gd name="T32" fmla="*/ 2147483647 w 138"/>
                  <a:gd name="T33" fmla="*/ 2147483647 h 152"/>
                  <a:gd name="T34" fmla="*/ 2147483647 w 138"/>
                  <a:gd name="T35" fmla="*/ 2147483647 h 152"/>
                  <a:gd name="T36" fmla="*/ 0 w 138"/>
                  <a:gd name="T37" fmla="*/ 2147483647 h 152"/>
                  <a:gd name="T38" fmla="*/ 2147483647 w 138"/>
                  <a:gd name="T39" fmla="*/ 2147483647 h 152"/>
                  <a:gd name="T40" fmla="*/ 2147483647 w 138"/>
                  <a:gd name="T41" fmla="*/ 2147483647 h 152"/>
                  <a:gd name="T42" fmla="*/ 2147483647 w 138"/>
                  <a:gd name="T43" fmla="*/ 2147483647 h 152"/>
                  <a:gd name="T44" fmla="*/ 2147483647 w 138"/>
                  <a:gd name="T45" fmla="*/ 2147483647 h 152"/>
                  <a:gd name="T46" fmla="*/ 2147483647 w 138"/>
                  <a:gd name="T47" fmla="*/ 2147483647 h 152"/>
                  <a:gd name="T48" fmla="*/ 2147483647 w 138"/>
                  <a:gd name="T49" fmla="*/ 2147483647 h 152"/>
                  <a:gd name="T50" fmla="*/ 2147483647 w 138"/>
                  <a:gd name="T51" fmla="*/ 2147483647 h 152"/>
                  <a:gd name="T52" fmla="*/ 2147483647 w 138"/>
                  <a:gd name="T53" fmla="*/ 0 h 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8" h="152">
                    <a:moveTo>
                      <a:pt x="52" y="0"/>
                    </a:moveTo>
                    <a:lnTo>
                      <a:pt x="80" y="13"/>
                    </a:lnTo>
                    <a:lnTo>
                      <a:pt x="95" y="23"/>
                    </a:lnTo>
                    <a:lnTo>
                      <a:pt x="112" y="23"/>
                    </a:lnTo>
                    <a:lnTo>
                      <a:pt x="125" y="31"/>
                    </a:lnTo>
                    <a:lnTo>
                      <a:pt x="138" y="52"/>
                    </a:lnTo>
                    <a:lnTo>
                      <a:pt x="125" y="71"/>
                    </a:lnTo>
                    <a:lnTo>
                      <a:pt x="103" y="96"/>
                    </a:lnTo>
                    <a:lnTo>
                      <a:pt x="74" y="106"/>
                    </a:lnTo>
                    <a:lnTo>
                      <a:pt x="58" y="130"/>
                    </a:lnTo>
                    <a:lnTo>
                      <a:pt x="49" y="152"/>
                    </a:lnTo>
                    <a:lnTo>
                      <a:pt x="32" y="140"/>
                    </a:lnTo>
                    <a:lnTo>
                      <a:pt x="17" y="137"/>
                    </a:lnTo>
                    <a:lnTo>
                      <a:pt x="21" y="117"/>
                    </a:lnTo>
                    <a:lnTo>
                      <a:pt x="27" y="117"/>
                    </a:lnTo>
                    <a:lnTo>
                      <a:pt x="32" y="96"/>
                    </a:lnTo>
                    <a:lnTo>
                      <a:pt x="27" y="89"/>
                    </a:lnTo>
                    <a:lnTo>
                      <a:pt x="17" y="96"/>
                    </a:lnTo>
                    <a:lnTo>
                      <a:pt x="0" y="89"/>
                    </a:lnTo>
                    <a:lnTo>
                      <a:pt x="9" y="78"/>
                    </a:lnTo>
                    <a:lnTo>
                      <a:pt x="5" y="57"/>
                    </a:lnTo>
                    <a:lnTo>
                      <a:pt x="14" y="52"/>
                    </a:lnTo>
                    <a:lnTo>
                      <a:pt x="14" y="43"/>
                    </a:lnTo>
                    <a:lnTo>
                      <a:pt x="21" y="31"/>
                    </a:lnTo>
                    <a:lnTo>
                      <a:pt x="21" y="16"/>
                    </a:lnTo>
                    <a:lnTo>
                      <a:pt x="32" y="13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04" name="Groupe 503"/>
              <p:cNvGrpSpPr/>
              <p:nvPr/>
            </p:nvGrpSpPr>
            <p:grpSpPr>
              <a:xfrm>
                <a:off x="1581150" y="1916113"/>
                <a:ext cx="1928813" cy="1558925"/>
                <a:chOff x="1581150" y="1916113"/>
                <a:chExt cx="1928813" cy="1558925"/>
              </a:xfrm>
              <a:grpFill/>
            </p:grpSpPr>
            <p:sp>
              <p:nvSpPr>
                <p:cNvPr id="506" name="Freeform 232"/>
                <p:cNvSpPr>
                  <a:spLocks noChangeAspect="1"/>
                </p:cNvSpPr>
                <p:nvPr/>
              </p:nvSpPr>
              <p:spPr bwMode="auto">
                <a:xfrm>
                  <a:off x="1581150" y="2273300"/>
                  <a:ext cx="1584325" cy="1201738"/>
                </a:xfrm>
                <a:custGeom>
                  <a:avLst/>
                  <a:gdLst>
                    <a:gd name="T0" fmla="*/ 2147483647 w 1706"/>
                    <a:gd name="T1" fmla="*/ 2147483647 h 1292"/>
                    <a:gd name="T2" fmla="*/ 2147483647 w 1706"/>
                    <a:gd name="T3" fmla="*/ 2147483647 h 1292"/>
                    <a:gd name="T4" fmla="*/ 2147483647 w 1706"/>
                    <a:gd name="T5" fmla="*/ 2147483647 h 1292"/>
                    <a:gd name="T6" fmla="*/ 2147483647 w 1706"/>
                    <a:gd name="T7" fmla="*/ 2147483647 h 1292"/>
                    <a:gd name="T8" fmla="*/ 2147483647 w 1706"/>
                    <a:gd name="T9" fmla="*/ 2147483647 h 1292"/>
                    <a:gd name="T10" fmla="*/ 2147483647 w 1706"/>
                    <a:gd name="T11" fmla="*/ 2147483647 h 1292"/>
                    <a:gd name="T12" fmla="*/ 2147483647 w 1706"/>
                    <a:gd name="T13" fmla="*/ 2147483647 h 1292"/>
                    <a:gd name="T14" fmla="*/ 2147483647 w 1706"/>
                    <a:gd name="T15" fmla="*/ 2147483647 h 1292"/>
                    <a:gd name="T16" fmla="*/ 2147483647 w 1706"/>
                    <a:gd name="T17" fmla="*/ 2147483647 h 1292"/>
                    <a:gd name="T18" fmla="*/ 2147483647 w 1706"/>
                    <a:gd name="T19" fmla="*/ 2147483647 h 1292"/>
                    <a:gd name="T20" fmla="*/ 2147483647 w 1706"/>
                    <a:gd name="T21" fmla="*/ 2147483647 h 1292"/>
                    <a:gd name="T22" fmla="*/ 2147483647 w 1706"/>
                    <a:gd name="T23" fmla="*/ 2147483647 h 1292"/>
                    <a:gd name="T24" fmla="*/ 2147483647 w 1706"/>
                    <a:gd name="T25" fmla="*/ 2147483647 h 1292"/>
                    <a:gd name="T26" fmla="*/ 2147483647 w 1706"/>
                    <a:gd name="T27" fmla="*/ 2147483647 h 1292"/>
                    <a:gd name="T28" fmla="*/ 2147483647 w 1706"/>
                    <a:gd name="T29" fmla="*/ 2147483647 h 1292"/>
                    <a:gd name="T30" fmla="*/ 2147483647 w 1706"/>
                    <a:gd name="T31" fmla="*/ 2147483647 h 1292"/>
                    <a:gd name="T32" fmla="*/ 2147483647 w 1706"/>
                    <a:gd name="T33" fmla="*/ 2147483647 h 1292"/>
                    <a:gd name="T34" fmla="*/ 2147483647 w 1706"/>
                    <a:gd name="T35" fmla="*/ 2147483647 h 1292"/>
                    <a:gd name="T36" fmla="*/ 2147483647 w 1706"/>
                    <a:gd name="T37" fmla="*/ 2147483647 h 1292"/>
                    <a:gd name="T38" fmla="*/ 2147483647 w 1706"/>
                    <a:gd name="T39" fmla="*/ 2147483647 h 1292"/>
                    <a:gd name="T40" fmla="*/ 2147483647 w 1706"/>
                    <a:gd name="T41" fmla="*/ 2147483647 h 1292"/>
                    <a:gd name="T42" fmla="*/ 2147483647 w 1706"/>
                    <a:gd name="T43" fmla="*/ 2147483647 h 1292"/>
                    <a:gd name="T44" fmla="*/ 2147483647 w 1706"/>
                    <a:gd name="T45" fmla="*/ 2147483647 h 1292"/>
                    <a:gd name="T46" fmla="*/ 2147483647 w 1706"/>
                    <a:gd name="T47" fmla="*/ 2147483647 h 1292"/>
                    <a:gd name="T48" fmla="*/ 2147483647 w 1706"/>
                    <a:gd name="T49" fmla="*/ 2147483647 h 1292"/>
                    <a:gd name="T50" fmla="*/ 2147483647 w 1706"/>
                    <a:gd name="T51" fmla="*/ 2147483647 h 1292"/>
                    <a:gd name="T52" fmla="*/ 2147483647 w 1706"/>
                    <a:gd name="T53" fmla="*/ 2147483647 h 1292"/>
                    <a:gd name="T54" fmla="*/ 2147483647 w 1706"/>
                    <a:gd name="T55" fmla="*/ 2147483647 h 1292"/>
                    <a:gd name="T56" fmla="*/ 2147483647 w 1706"/>
                    <a:gd name="T57" fmla="*/ 2147483647 h 1292"/>
                    <a:gd name="T58" fmla="*/ 2147483647 w 1706"/>
                    <a:gd name="T59" fmla="*/ 2147483647 h 1292"/>
                    <a:gd name="T60" fmla="*/ 2147483647 w 1706"/>
                    <a:gd name="T61" fmla="*/ 2147483647 h 1292"/>
                    <a:gd name="T62" fmla="*/ 2147483647 w 1706"/>
                    <a:gd name="T63" fmla="*/ 2147483647 h 1292"/>
                    <a:gd name="T64" fmla="*/ 2147483647 w 1706"/>
                    <a:gd name="T65" fmla="*/ 2147483647 h 1292"/>
                    <a:gd name="T66" fmla="*/ 2147483647 w 1706"/>
                    <a:gd name="T67" fmla="*/ 2147483647 h 1292"/>
                    <a:gd name="T68" fmla="*/ 2147483647 w 1706"/>
                    <a:gd name="T69" fmla="*/ 2147483647 h 1292"/>
                    <a:gd name="T70" fmla="*/ 2147483647 w 1706"/>
                    <a:gd name="T71" fmla="*/ 2147483647 h 1292"/>
                    <a:gd name="T72" fmla="*/ 2147483647 w 1706"/>
                    <a:gd name="T73" fmla="*/ 2147483647 h 1292"/>
                    <a:gd name="T74" fmla="*/ 2147483647 w 1706"/>
                    <a:gd name="T75" fmla="*/ 2147483647 h 1292"/>
                    <a:gd name="T76" fmla="*/ 2147483647 w 1706"/>
                    <a:gd name="T77" fmla="*/ 2147483647 h 1292"/>
                    <a:gd name="T78" fmla="*/ 2147483647 w 1706"/>
                    <a:gd name="T79" fmla="*/ 2147483647 h 1292"/>
                    <a:gd name="T80" fmla="*/ 2147483647 w 1706"/>
                    <a:gd name="T81" fmla="*/ 2147483647 h 1292"/>
                    <a:gd name="T82" fmla="*/ 2147483647 w 1706"/>
                    <a:gd name="T83" fmla="*/ 2147483647 h 1292"/>
                    <a:gd name="T84" fmla="*/ 2147483647 w 1706"/>
                    <a:gd name="T85" fmla="*/ 2147483647 h 1292"/>
                    <a:gd name="T86" fmla="*/ 2147483647 w 1706"/>
                    <a:gd name="T87" fmla="*/ 2147483647 h 1292"/>
                    <a:gd name="T88" fmla="*/ 2147483647 w 1706"/>
                    <a:gd name="T89" fmla="*/ 2147483647 h 1292"/>
                    <a:gd name="T90" fmla="*/ 2147483647 w 1706"/>
                    <a:gd name="T91" fmla="*/ 2147483647 h 1292"/>
                    <a:gd name="T92" fmla="*/ 2147483647 w 1706"/>
                    <a:gd name="T93" fmla="*/ 2147483647 h 1292"/>
                    <a:gd name="T94" fmla="*/ 2147483647 w 1706"/>
                    <a:gd name="T95" fmla="*/ 2147483647 h 1292"/>
                    <a:gd name="T96" fmla="*/ 2147483647 w 1706"/>
                    <a:gd name="T97" fmla="*/ 2147483647 h 1292"/>
                    <a:gd name="T98" fmla="*/ 2147483647 w 1706"/>
                    <a:gd name="T99" fmla="*/ 2147483647 h 1292"/>
                    <a:gd name="T100" fmla="*/ 2147483647 w 1706"/>
                    <a:gd name="T101" fmla="*/ 2147483647 h 1292"/>
                    <a:gd name="T102" fmla="*/ 2147483647 w 1706"/>
                    <a:gd name="T103" fmla="*/ 2147483647 h 1292"/>
                    <a:gd name="T104" fmla="*/ 2147483647 w 1706"/>
                    <a:gd name="T105" fmla="*/ 2147483647 h 1292"/>
                    <a:gd name="T106" fmla="*/ 2147483647 w 1706"/>
                    <a:gd name="T107" fmla="*/ 2147483647 h 12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706" h="1292">
                      <a:moveTo>
                        <a:pt x="165" y="138"/>
                      </a:moveTo>
                      <a:lnTo>
                        <a:pt x="277" y="0"/>
                      </a:lnTo>
                      <a:lnTo>
                        <a:pt x="298" y="9"/>
                      </a:lnTo>
                      <a:lnTo>
                        <a:pt x="316" y="52"/>
                      </a:lnTo>
                      <a:lnTo>
                        <a:pt x="353" y="74"/>
                      </a:lnTo>
                      <a:lnTo>
                        <a:pt x="353" y="67"/>
                      </a:lnTo>
                      <a:lnTo>
                        <a:pt x="360" y="71"/>
                      </a:lnTo>
                      <a:lnTo>
                        <a:pt x="365" y="87"/>
                      </a:lnTo>
                      <a:lnTo>
                        <a:pt x="374" y="67"/>
                      </a:lnTo>
                      <a:lnTo>
                        <a:pt x="402" y="52"/>
                      </a:lnTo>
                      <a:lnTo>
                        <a:pt x="504" y="38"/>
                      </a:lnTo>
                      <a:lnTo>
                        <a:pt x="501" y="49"/>
                      </a:lnTo>
                      <a:lnTo>
                        <a:pt x="465" y="58"/>
                      </a:lnTo>
                      <a:lnTo>
                        <a:pt x="415" y="61"/>
                      </a:lnTo>
                      <a:lnTo>
                        <a:pt x="393" y="78"/>
                      </a:lnTo>
                      <a:lnTo>
                        <a:pt x="408" y="83"/>
                      </a:lnTo>
                      <a:lnTo>
                        <a:pt x="454" y="67"/>
                      </a:lnTo>
                      <a:lnTo>
                        <a:pt x="446" y="74"/>
                      </a:lnTo>
                      <a:lnTo>
                        <a:pt x="504" y="58"/>
                      </a:lnTo>
                      <a:lnTo>
                        <a:pt x="501" y="61"/>
                      </a:lnTo>
                      <a:lnTo>
                        <a:pt x="504" y="71"/>
                      </a:lnTo>
                      <a:lnTo>
                        <a:pt x="545" y="49"/>
                      </a:lnTo>
                      <a:lnTo>
                        <a:pt x="545" y="38"/>
                      </a:lnTo>
                      <a:lnTo>
                        <a:pt x="553" y="35"/>
                      </a:lnTo>
                      <a:lnTo>
                        <a:pt x="545" y="87"/>
                      </a:lnTo>
                      <a:lnTo>
                        <a:pt x="553" y="102"/>
                      </a:lnTo>
                      <a:lnTo>
                        <a:pt x="581" y="71"/>
                      </a:lnTo>
                      <a:lnTo>
                        <a:pt x="597" y="67"/>
                      </a:lnTo>
                      <a:lnTo>
                        <a:pt x="591" y="87"/>
                      </a:lnTo>
                      <a:lnTo>
                        <a:pt x="575" y="107"/>
                      </a:lnTo>
                      <a:lnTo>
                        <a:pt x="603" y="107"/>
                      </a:lnTo>
                      <a:lnTo>
                        <a:pt x="618" y="93"/>
                      </a:lnTo>
                      <a:lnTo>
                        <a:pt x="639" y="96"/>
                      </a:lnTo>
                      <a:lnTo>
                        <a:pt x="649" y="118"/>
                      </a:lnTo>
                      <a:lnTo>
                        <a:pt x="692" y="154"/>
                      </a:lnTo>
                      <a:lnTo>
                        <a:pt x="722" y="160"/>
                      </a:lnTo>
                      <a:lnTo>
                        <a:pt x="735" y="188"/>
                      </a:lnTo>
                      <a:lnTo>
                        <a:pt x="732" y="201"/>
                      </a:lnTo>
                      <a:lnTo>
                        <a:pt x="713" y="195"/>
                      </a:lnTo>
                      <a:lnTo>
                        <a:pt x="697" y="203"/>
                      </a:lnTo>
                      <a:lnTo>
                        <a:pt x="750" y="227"/>
                      </a:lnTo>
                      <a:lnTo>
                        <a:pt x="799" y="227"/>
                      </a:lnTo>
                      <a:lnTo>
                        <a:pt x="821" y="255"/>
                      </a:lnTo>
                      <a:lnTo>
                        <a:pt x="821" y="275"/>
                      </a:lnTo>
                      <a:lnTo>
                        <a:pt x="808" y="271"/>
                      </a:lnTo>
                      <a:lnTo>
                        <a:pt x="817" y="307"/>
                      </a:lnTo>
                      <a:lnTo>
                        <a:pt x="817" y="290"/>
                      </a:lnTo>
                      <a:lnTo>
                        <a:pt x="824" y="281"/>
                      </a:lnTo>
                      <a:lnTo>
                        <a:pt x="830" y="283"/>
                      </a:lnTo>
                      <a:lnTo>
                        <a:pt x="837" y="247"/>
                      </a:lnTo>
                      <a:lnTo>
                        <a:pt x="849" y="234"/>
                      </a:lnTo>
                      <a:lnTo>
                        <a:pt x="882" y="234"/>
                      </a:lnTo>
                      <a:lnTo>
                        <a:pt x="901" y="224"/>
                      </a:lnTo>
                      <a:lnTo>
                        <a:pt x="845" y="227"/>
                      </a:lnTo>
                      <a:lnTo>
                        <a:pt x="837" y="224"/>
                      </a:lnTo>
                      <a:lnTo>
                        <a:pt x="857" y="212"/>
                      </a:lnTo>
                      <a:lnTo>
                        <a:pt x="907" y="209"/>
                      </a:lnTo>
                      <a:lnTo>
                        <a:pt x="914" y="246"/>
                      </a:lnTo>
                      <a:lnTo>
                        <a:pt x="923" y="255"/>
                      </a:lnTo>
                      <a:lnTo>
                        <a:pt x="938" y="255"/>
                      </a:lnTo>
                      <a:lnTo>
                        <a:pt x="946" y="281"/>
                      </a:lnTo>
                      <a:lnTo>
                        <a:pt x="954" y="275"/>
                      </a:lnTo>
                      <a:lnTo>
                        <a:pt x="1012" y="290"/>
                      </a:lnTo>
                      <a:lnTo>
                        <a:pt x="1023" y="275"/>
                      </a:lnTo>
                      <a:lnTo>
                        <a:pt x="1032" y="290"/>
                      </a:lnTo>
                      <a:lnTo>
                        <a:pt x="1045" y="293"/>
                      </a:lnTo>
                      <a:lnTo>
                        <a:pt x="1032" y="275"/>
                      </a:lnTo>
                      <a:lnTo>
                        <a:pt x="1033" y="262"/>
                      </a:lnTo>
                      <a:lnTo>
                        <a:pt x="1054" y="262"/>
                      </a:lnTo>
                      <a:lnTo>
                        <a:pt x="1067" y="275"/>
                      </a:lnTo>
                      <a:lnTo>
                        <a:pt x="1060" y="283"/>
                      </a:lnTo>
                      <a:lnTo>
                        <a:pt x="1080" y="281"/>
                      </a:lnTo>
                      <a:lnTo>
                        <a:pt x="1054" y="311"/>
                      </a:lnTo>
                      <a:lnTo>
                        <a:pt x="1061" y="320"/>
                      </a:lnTo>
                      <a:lnTo>
                        <a:pt x="1048" y="320"/>
                      </a:lnTo>
                      <a:lnTo>
                        <a:pt x="1048" y="341"/>
                      </a:lnTo>
                      <a:lnTo>
                        <a:pt x="1054" y="329"/>
                      </a:lnTo>
                      <a:lnTo>
                        <a:pt x="1067" y="329"/>
                      </a:lnTo>
                      <a:lnTo>
                        <a:pt x="1076" y="298"/>
                      </a:lnTo>
                      <a:lnTo>
                        <a:pt x="1083" y="283"/>
                      </a:lnTo>
                      <a:lnTo>
                        <a:pt x="1098" y="290"/>
                      </a:lnTo>
                      <a:lnTo>
                        <a:pt x="1134" y="275"/>
                      </a:lnTo>
                      <a:lnTo>
                        <a:pt x="1140" y="259"/>
                      </a:lnTo>
                      <a:lnTo>
                        <a:pt x="1117" y="267"/>
                      </a:lnTo>
                      <a:lnTo>
                        <a:pt x="1125" y="255"/>
                      </a:lnTo>
                      <a:lnTo>
                        <a:pt x="1140" y="246"/>
                      </a:lnTo>
                      <a:lnTo>
                        <a:pt x="1147" y="240"/>
                      </a:lnTo>
                      <a:lnTo>
                        <a:pt x="1141" y="247"/>
                      </a:lnTo>
                      <a:lnTo>
                        <a:pt x="1150" y="246"/>
                      </a:lnTo>
                      <a:lnTo>
                        <a:pt x="1156" y="234"/>
                      </a:lnTo>
                      <a:lnTo>
                        <a:pt x="1141" y="240"/>
                      </a:lnTo>
                      <a:lnTo>
                        <a:pt x="1140" y="227"/>
                      </a:lnTo>
                      <a:lnTo>
                        <a:pt x="1128" y="227"/>
                      </a:lnTo>
                      <a:lnTo>
                        <a:pt x="1112" y="212"/>
                      </a:lnTo>
                      <a:lnTo>
                        <a:pt x="1112" y="203"/>
                      </a:lnTo>
                      <a:lnTo>
                        <a:pt x="1128" y="188"/>
                      </a:lnTo>
                      <a:lnTo>
                        <a:pt x="1140" y="188"/>
                      </a:lnTo>
                      <a:lnTo>
                        <a:pt x="1134" y="169"/>
                      </a:lnTo>
                      <a:lnTo>
                        <a:pt x="1147" y="160"/>
                      </a:lnTo>
                      <a:lnTo>
                        <a:pt x="1162" y="151"/>
                      </a:lnTo>
                      <a:lnTo>
                        <a:pt x="1163" y="160"/>
                      </a:lnTo>
                      <a:lnTo>
                        <a:pt x="1175" y="147"/>
                      </a:lnTo>
                      <a:lnTo>
                        <a:pt x="1163" y="142"/>
                      </a:lnTo>
                      <a:lnTo>
                        <a:pt x="1186" y="138"/>
                      </a:lnTo>
                      <a:lnTo>
                        <a:pt x="1208" y="147"/>
                      </a:lnTo>
                      <a:lnTo>
                        <a:pt x="1208" y="169"/>
                      </a:lnTo>
                      <a:lnTo>
                        <a:pt x="1200" y="195"/>
                      </a:lnTo>
                      <a:lnTo>
                        <a:pt x="1205" y="218"/>
                      </a:lnTo>
                      <a:lnTo>
                        <a:pt x="1192" y="212"/>
                      </a:lnTo>
                      <a:lnTo>
                        <a:pt x="1197" y="224"/>
                      </a:lnTo>
                      <a:lnTo>
                        <a:pt x="1178" y="233"/>
                      </a:lnTo>
                      <a:lnTo>
                        <a:pt x="1186" y="246"/>
                      </a:lnTo>
                      <a:lnTo>
                        <a:pt x="1197" y="240"/>
                      </a:lnTo>
                      <a:lnTo>
                        <a:pt x="1208" y="247"/>
                      </a:lnTo>
                      <a:lnTo>
                        <a:pt x="1197" y="255"/>
                      </a:lnTo>
                      <a:lnTo>
                        <a:pt x="1186" y="298"/>
                      </a:lnTo>
                      <a:lnTo>
                        <a:pt x="1233" y="262"/>
                      </a:lnTo>
                      <a:lnTo>
                        <a:pt x="1243" y="290"/>
                      </a:lnTo>
                      <a:lnTo>
                        <a:pt x="1236" y="307"/>
                      </a:lnTo>
                      <a:lnTo>
                        <a:pt x="1221" y="317"/>
                      </a:lnTo>
                      <a:lnTo>
                        <a:pt x="1221" y="350"/>
                      </a:lnTo>
                      <a:lnTo>
                        <a:pt x="1266" y="324"/>
                      </a:lnTo>
                      <a:lnTo>
                        <a:pt x="1291" y="293"/>
                      </a:lnTo>
                      <a:lnTo>
                        <a:pt x="1307" y="290"/>
                      </a:lnTo>
                      <a:lnTo>
                        <a:pt x="1303" y="281"/>
                      </a:lnTo>
                      <a:lnTo>
                        <a:pt x="1313" y="259"/>
                      </a:lnTo>
                      <a:lnTo>
                        <a:pt x="1365" y="275"/>
                      </a:lnTo>
                      <a:lnTo>
                        <a:pt x="1358" y="281"/>
                      </a:lnTo>
                      <a:lnTo>
                        <a:pt x="1374" y="298"/>
                      </a:lnTo>
                      <a:lnTo>
                        <a:pt x="1360" y="302"/>
                      </a:lnTo>
                      <a:lnTo>
                        <a:pt x="1371" y="307"/>
                      </a:lnTo>
                      <a:lnTo>
                        <a:pt x="1365" y="320"/>
                      </a:lnTo>
                      <a:lnTo>
                        <a:pt x="1338" y="320"/>
                      </a:lnTo>
                      <a:lnTo>
                        <a:pt x="1343" y="361"/>
                      </a:lnTo>
                      <a:lnTo>
                        <a:pt x="1335" y="378"/>
                      </a:lnTo>
                      <a:lnTo>
                        <a:pt x="1280" y="397"/>
                      </a:lnTo>
                      <a:lnTo>
                        <a:pt x="1280" y="375"/>
                      </a:lnTo>
                      <a:lnTo>
                        <a:pt x="1272" y="364"/>
                      </a:lnTo>
                      <a:lnTo>
                        <a:pt x="1264" y="369"/>
                      </a:lnTo>
                      <a:lnTo>
                        <a:pt x="1272" y="400"/>
                      </a:lnTo>
                      <a:lnTo>
                        <a:pt x="1220" y="378"/>
                      </a:lnTo>
                      <a:lnTo>
                        <a:pt x="1233" y="397"/>
                      </a:lnTo>
                      <a:lnTo>
                        <a:pt x="1192" y="427"/>
                      </a:lnTo>
                      <a:lnTo>
                        <a:pt x="1178" y="422"/>
                      </a:lnTo>
                      <a:lnTo>
                        <a:pt x="1150" y="393"/>
                      </a:lnTo>
                      <a:lnTo>
                        <a:pt x="1141" y="393"/>
                      </a:lnTo>
                      <a:lnTo>
                        <a:pt x="1156" y="419"/>
                      </a:lnTo>
                      <a:lnTo>
                        <a:pt x="1192" y="433"/>
                      </a:lnTo>
                      <a:lnTo>
                        <a:pt x="1162" y="473"/>
                      </a:lnTo>
                      <a:lnTo>
                        <a:pt x="1141" y="480"/>
                      </a:lnTo>
                      <a:lnTo>
                        <a:pt x="1125" y="477"/>
                      </a:lnTo>
                      <a:lnTo>
                        <a:pt x="1119" y="465"/>
                      </a:lnTo>
                      <a:lnTo>
                        <a:pt x="1103" y="493"/>
                      </a:lnTo>
                      <a:lnTo>
                        <a:pt x="1083" y="493"/>
                      </a:lnTo>
                      <a:lnTo>
                        <a:pt x="1039" y="462"/>
                      </a:lnTo>
                      <a:lnTo>
                        <a:pt x="1039" y="473"/>
                      </a:lnTo>
                      <a:lnTo>
                        <a:pt x="1061" y="480"/>
                      </a:lnTo>
                      <a:lnTo>
                        <a:pt x="1089" y="508"/>
                      </a:lnTo>
                      <a:lnTo>
                        <a:pt x="1080" y="520"/>
                      </a:lnTo>
                      <a:lnTo>
                        <a:pt x="1045" y="520"/>
                      </a:lnTo>
                      <a:lnTo>
                        <a:pt x="1048" y="529"/>
                      </a:lnTo>
                      <a:lnTo>
                        <a:pt x="990" y="575"/>
                      </a:lnTo>
                      <a:lnTo>
                        <a:pt x="954" y="610"/>
                      </a:lnTo>
                      <a:lnTo>
                        <a:pt x="932" y="673"/>
                      </a:lnTo>
                      <a:lnTo>
                        <a:pt x="943" y="680"/>
                      </a:lnTo>
                      <a:lnTo>
                        <a:pt x="965" y="688"/>
                      </a:lnTo>
                      <a:lnTo>
                        <a:pt x="959" y="745"/>
                      </a:lnTo>
                      <a:lnTo>
                        <a:pt x="951" y="756"/>
                      </a:lnTo>
                      <a:lnTo>
                        <a:pt x="994" y="754"/>
                      </a:lnTo>
                      <a:lnTo>
                        <a:pt x="1033" y="775"/>
                      </a:lnTo>
                      <a:lnTo>
                        <a:pt x="1045" y="797"/>
                      </a:lnTo>
                      <a:lnTo>
                        <a:pt x="1045" y="812"/>
                      </a:lnTo>
                      <a:lnTo>
                        <a:pt x="1076" y="825"/>
                      </a:lnTo>
                      <a:lnTo>
                        <a:pt x="1092" y="840"/>
                      </a:lnTo>
                      <a:lnTo>
                        <a:pt x="1150" y="856"/>
                      </a:lnTo>
                      <a:lnTo>
                        <a:pt x="1128" y="931"/>
                      </a:lnTo>
                      <a:lnTo>
                        <a:pt x="1134" y="954"/>
                      </a:lnTo>
                      <a:lnTo>
                        <a:pt x="1125" y="963"/>
                      </a:lnTo>
                      <a:lnTo>
                        <a:pt x="1150" y="977"/>
                      </a:lnTo>
                      <a:lnTo>
                        <a:pt x="1156" y="993"/>
                      </a:lnTo>
                      <a:lnTo>
                        <a:pt x="1163" y="1002"/>
                      </a:lnTo>
                      <a:lnTo>
                        <a:pt x="1178" y="991"/>
                      </a:lnTo>
                      <a:lnTo>
                        <a:pt x="1183" y="1000"/>
                      </a:lnTo>
                      <a:lnTo>
                        <a:pt x="1200" y="957"/>
                      </a:lnTo>
                      <a:lnTo>
                        <a:pt x="1197" y="877"/>
                      </a:lnTo>
                      <a:lnTo>
                        <a:pt x="1278" y="840"/>
                      </a:lnTo>
                      <a:lnTo>
                        <a:pt x="1291" y="803"/>
                      </a:lnTo>
                      <a:lnTo>
                        <a:pt x="1286" y="762"/>
                      </a:lnTo>
                      <a:lnTo>
                        <a:pt x="1264" y="732"/>
                      </a:lnTo>
                      <a:lnTo>
                        <a:pt x="1307" y="680"/>
                      </a:lnTo>
                      <a:lnTo>
                        <a:pt x="1303" y="640"/>
                      </a:lnTo>
                      <a:lnTo>
                        <a:pt x="1323" y="615"/>
                      </a:lnTo>
                      <a:lnTo>
                        <a:pt x="1322" y="587"/>
                      </a:lnTo>
                      <a:lnTo>
                        <a:pt x="1343" y="575"/>
                      </a:lnTo>
                      <a:lnTo>
                        <a:pt x="1393" y="602"/>
                      </a:lnTo>
                      <a:lnTo>
                        <a:pt x="1418" y="594"/>
                      </a:lnTo>
                      <a:lnTo>
                        <a:pt x="1446" y="633"/>
                      </a:lnTo>
                      <a:lnTo>
                        <a:pt x="1443" y="646"/>
                      </a:lnTo>
                      <a:lnTo>
                        <a:pt x="1486" y="659"/>
                      </a:lnTo>
                      <a:lnTo>
                        <a:pt x="1467" y="717"/>
                      </a:lnTo>
                      <a:lnTo>
                        <a:pt x="1454" y="732"/>
                      </a:lnTo>
                      <a:lnTo>
                        <a:pt x="1467" y="732"/>
                      </a:lnTo>
                      <a:lnTo>
                        <a:pt x="1467" y="739"/>
                      </a:lnTo>
                      <a:lnTo>
                        <a:pt x="1446" y="745"/>
                      </a:lnTo>
                      <a:lnTo>
                        <a:pt x="1451" y="754"/>
                      </a:lnTo>
                      <a:lnTo>
                        <a:pt x="1482" y="745"/>
                      </a:lnTo>
                      <a:lnTo>
                        <a:pt x="1489" y="775"/>
                      </a:lnTo>
                      <a:lnTo>
                        <a:pt x="1531" y="754"/>
                      </a:lnTo>
                      <a:lnTo>
                        <a:pt x="1575" y="689"/>
                      </a:lnTo>
                      <a:lnTo>
                        <a:pt x="1581" y="695"/>
                      </a:lnTo>
                      <a:lnTo>
                        <a:pt x="1611" y="828"/>
                      </a:lnTo>
                      <a:lnTo>
                        <a:pt x="1598" y="849"/>
                      </a:lnTo>
                      <a:lnTo>
                        <a:pt x="1620" y="877"/>
                      </a:lnTo>
                      <a:lnTo>
                        <a:pt x="1620" y="896"/>
                      </a:lnTo>
                      <a:lnTo>
                        <a:pt x="1648" y="896"/>
                      </a:lnTo>
                      <a:lnTo>
                        <a:pt x="1679" y="922"/>
                      </a:lnTo>
                      <a:lnTo>
                        <a:pt x="1627" y="941"/>
                      </a:lnTo>
                      <a:lnTo>
                        <a:pt x="1606" y="954"/>
                      </a:lnTo>
                      <a:lnTo>
                        <a:pt x="1606" y="965"/>
                      </a:lnTo>
                      <a:lnTo>
                        <a:pt x="1663" y="941"/>
                      </a:lnTo>
                      <a:lnTo>
                        <a:pt x="1679" y="950"/>
                      </a:lnTo>
                      <a:lnTo>
                        <a:pt x="1675" y="963"/>
                      </a:lnTo>
                      <a:lnTo>
                        <a:pt x="1691" y="954"/>
                      </a:lnTo>
                      <a:lnTo>
                        <a:pt x="1706" y="965"/>
                      </a:lnTo>
                      <a:lnTo>
                        <a:pt x="1700" y="993"/>
                      </a:lnTo>
                      <a:lnTo>
                        <a:pt x="1687" y="1017"/>
                      </a:lnTo>
                      <a:lnTo>
                        <a:pt x="1639" y="1034"/>
                      </a:lnTo>
                      <a:lnTo>
                        <a:pt x="1592" y="1065"/>
                      </a:lnTo>
                      <a:lnTo>
                        <a:pt x="1476" y="1057"/>
                      </a:lnTo>
                      <a:lnTo>
                        <a:pt x="1446" y="1059"/>
                      </a:lnTo>
                      <a:lnTo>
                        <a:pt x="1371" y="1114"/>
                      </a:lnTo>
                      <a:lnTo>
                        <a:pt x="1329" y="1153"/>
                      </a:lnTo>
                      <a:lnTo>
                        <a:pt x="1383" y="1114"/>
                      </a:lnTo>
                      <a:lnTo>
                        <a:pt x="1443" y="1088"/>
                      </a:lnTo>
                      <a:lnTo>
                        <a:pt x="1467" y="1094"/>
                      </a:lnTo>
                      <a:lnTo>
                        <a:pt x="1489" y="1105"/>
                      </a:lnTo>
                      <a:lnTo>
                        <a:pt x="1482" y="1117"/>
                      </a:lnTo>
                      <a:lnTo>
                        <a:pt x="1460" y="1132"/>
                      </a:lnTo>
                      <a:lnTo>
                        <a:pt x="1438" y="1129"/>
                      </a:lnTo>
                      <a:lnTo>
                        <a:pt x="1454" y="1141"/>
                      </a:lnTo>
                      <a:lnTo>
                        <a:pt x="1467" y="1141"/>
                      </a:lnTo>
                      <a:lnTo>
                        <a:pt x="1454" y="1159"/>
                      </a:lnTo>
                      <a:lnTo>
                        <a:pt x="1476" y="1188"/>
                      </a:lnTo>
                      <a:lnTo>
                        <a:pt x="1540" y="1223"/>
                      </a:lnTo>
                      <a:lnTo>
                        <a:pt x="1466" y="1239"/>
                      </a:lnTo>
                      <a:lnTo>
                        <a:pt x="1460" y="1246"/>
                      </a:lnTo>
                      <a:lnTo>
                        <a:pt x="1429" y="1270"/>
                      </a:lnTo>
                      <a:lnTo>
                        <a:pt x="1418" y="1261"/>
                      </a:lnTo>
                      <a:lnTo>
                        <a:pt x="1423" y="1245"/>
                      </a:lnTo>
                      <a:lnTo>
                        <a:pt x="1443" y="1225"/>
                      </a:lnTo>
                      <a:lnTo>
                        <a:pt x="1482" y="1212"/>
                      </a:lnTo>
                      <a:lnTo>
                        <a:pt x="1460" y="1212"/>
                      </a:lnTo>
                      <a:lnTo>
                        <a:pt x="1467" y="1199"/>
                      </a:lnTo>
                      <a:lnTo>
                        <a:pt x="1401" y="1217"/>
                      </a:lnTo>
                      <a:lnTo>
                        <a:pt x="1389" y="1196"/>
                      </a:lnTo>
                      <a:lnTo>
                        <a:pt x="1401" y="1153"/>
                      </a:lnTo>
                      <a:lnTo>
                        <a:pt x="1393" y="1145"/>
                      </a:lnTo>
                      <a:lnTo>
                        <a:pt x="1374" y="1151"/>
                      </a:lnTo>
                      <a:lnTo>
                        <a:pt x="1371" y="1141"/>
                      </a:lnTo>
                      <a:lnTo>
                        <a:pt x="1316" y="1209"/>
                      </a:lnTo>
                      <a:lnTo>
                        <a:pt x="1303" y="1212"/>
                      </a:lnTo>
                      <a:lnTo>
                        <a:pt x="1227" y="1212"/>
                      </a:lnTo>
                      <a:lnTo>
                        <a:pt x="1192" y="1231"/>
                      </a:lnTo>
                      <a:lnTo>
                        <a:pt x="1163" y="1234"/>
                      </a:lnTo>
                      <a:lnTo>
                        <a:pt x="1175" y="1245"/>
                      </a:lnTo>
                      <a:lnTo>
                        <a:pt x="1156" y="1239"/>
                      </a:lnTo>
                      <a:lnTo>
                        <a:pt x="1125" y="1245"/>
                      </a:lnTo>
                      <a:lnTo>
                        <a:pt x="1112" y="1255"/>
                      </a:lnTo>
                      <a:lnTo>
                        <a:pt x="1119" y="1261"/>
                      </a:lnTo>
                      <a:lnTo>
                        <a:pt x="1125" y="1270"/>
                      </a:lnTo>
                      <a:lnTo>
                        <a:pt x="1089" y="1282"/>
                      </a:lnTo>
                      <a:lnTo>
                        <a:pt x="1067" y="1283"/>
                      </a:lnTo>
                      <a:lnTo>
                        <a:pt x="1023" y="1292"/>
                      </a:lnTo>
                      <a:lnTo>
                        <a:pt x="1032" y="1282"/>
                      </a:lnTo>
                      <a:lnTo>
                        <a:pt x="1045" y="1261"/>
                      </a:lnTo>
                      <a:lnTo>
                        <a:pt x="1067" y="1246"/>
                      </a:lnTo>
                      <a:lnTo>
                        <a:pt x="1083" y="1212"/>
                      </a:lnTo>
                      <a:lnTo>
                        <a:pt x="1080" y="1196"/>
                      </a:lnTo>
                      <a:lnTo>
                        <a:pt x="1083" y="1196"/>
                      </a:lnTo>
                      <a:lnTo>
                        <a:pt x="1089" y="1212"/>
                      </a:lnTo>
                      <a:lnTo>
                        <a:pt x="1112" y="1217"/>
                      </a:lnTo>
                      <a:lnTo>
                        <a:pt x="1117" y="1203"/>
                      </a:lnTo>
                      <a:lnTo>
                        <a:pt x="1106" y="1177"/>
                      </a:lnTo>
                      <a:lnTo>
                        <a:pt x="1080" y="1168"/>
                      </a:lnTo>
                      <a:lnTo>
                        <a:pt x="1033" y="1151"/>
                      </a:lnTo>
                      <a:lnTo>
                        <a:pt x="1023" y="1137"/>
                      </a:lnTo>
                      <a:lnTo>
                        <a:pt x="1026" y="1095"/>
                      </a:lnTo>
                      <a:lnTo>
                        <a:pt x="1012" y="1101"/>
                      </a:lnTo>
                      <a:lnTo>
                        <a:pt x="994" y="1071"/>
                      </a:lnTo>
                      <a:lnTo>
                        <a:pt x="959" y="1059"/>
                      </a:lnTo>
                      <a:lnTo>
                        <a:pt x="932" y="1088"/>
                      </a:lnTo>
                      <a:lnTo>
                        <a:pt x="907" y="1082"/>
                      </a:lnTo>
                      <a:lnTo>
                        <a:pt x="873" y="1079"/>
                      </a:lnTo>
                      <a:lnTo>
                        <a:pt x="866" y="1071"/>
                      </a:lnTo>
                      <a:lnTo>
                        <a:pt x="849" y="1049"/>
                      </a:lnTo>
                      <a:lnTo>
                        <a:pt x="849" y="1059"/>
                      </a:lnTo>
                      <a:lnTo>
                        <a:pt x="817" y="1049"/>
                      </a:lnTo>
                      <a:lnTo>
                        <a:pt x="834" y="1049"/>
                      </a:lnTo>
                      <a:lnTo>
                        <a:pt x="834" y="1024"/>
                      </a:lnTo>
                      <a:lnTo>
                        <a:pt x="821" y="1017"/>
                      </a:lnTo>
                      <a:lnTo>
                        <a:pt x="802" y="1037"/>
                      </a:lnTo>
                      <a:lnTo>
                        <a:pt x="191" y="977"/>
                      </a:lnTo>
                      <a:lnTo>
                        <a:pt x="175" y="954"/>
                      </a:lnTo>
                      <a:lnTo>
                        <a:pt x="165" y="919"/>
                      </a:lnTo>
                      <a:lnTo>
                        <a:pt x="120" y="886"/>
                      </a:lnTo>
                      <a:lnTo>
                        <a:pt x="117" y="873"/>
                      </a:lnTo>
                      <a:lnTo>
                        <a:pt x="126" y="784"/>
                      </a:lnTo>
                      <a:lnTo>
                        <a:pt x="139" y="766"/>
                      </a:lnTo>
                      <a:lnTo>
                        <a:pt x="110" y="784"/>
                      </a:lnTo>
                      <a:lnTo>
                        <a:pt x="104" y="739"/>
                      </a:lnTo>
                      <a:lnTo>
                        <a:pt x="126" y="711"/>
                      </a:lnTo>
                      <a:lnTo>
                        <a:pt x="139" y="676"/>
                      </a:lnTo>
                      <a:lnTo>
                        <a:pt x="126" y="653"/>
                      </a:lnTo>
                      <a:lnTo>
                        <a:pt x="110" y="630"/>
                      </a:lnTo>
                      <a:lnTo>
                        <a:pt x="104" y="524"/>
                      </a:lnTo>
                      <a:lnTo>
                        <a:pt x="104" y="493"/>
                      </a:lnTo>
                      <a:lnTo>
                        <a:pt x="92" y="486"/>
                      </a:lnTo>
                      <a:lnTo>
                        <a:pt x="74" y="490"/>
                      </a:lnTo>
                      <a:lnTo>
                        <a:pt x="45" y="513"/>
                      </a:lnTo>
                      <a:lnTo>
                        <a:pt x="31" y="450"/>
                      </a:lnTo>
                      <a:lnTo>
                        <a:pt x="34" y="441"/>
                      </a:lnTo>
                      <a:lnTo>
                        <a:pt x="0" y="436"/>
                      </a:lnTo>
                      <a:lnTo>
                        <a:pt x="74" y="290"/>
                      </a:lnTo>
                      <a:lnTo>
                        <a:pt x="165" y="138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7" name="Freeform 233"/>
                <p:cNvSpPr>
                  <a:spLocks noChangeAspect="1"/>
                </p:cNvSpPr>
                <p:nvPr/>
              </p:nvSpPr>
              <p:spPr bwMode="auto">
                <a:xfrm>
                  <a:off x="2755900" y="2354263"/>
                  <a:ext cx="422275" cy="508000"/>
                </a:xfrm>
                <a:custGeom>
                  <a:avLst/>
                  <a:gdLst>
                    <a:gd name="T0" fmla="*/ 2147483647 w 453"/>
                    <a:gd name="T1" fmla="*/ 2147483647 h 549"/>
                    <a:gd name="T2" fmla="*/ 2147483647 w 453"/>
                    <a:gd name="T3" fmla="*/ 2147483647 h 549"/>
                    <a:gd name="T4" fmla="*/ 2147483647 w 453"/>
                    <a:gd name="T5" fmla="*/ 2147483647 h 549"/>
                    <a:gd name="T6" fmla="*/ 2147483647 w 453"/>
                    <a:gd name="T7" fmla="*/ 2147483647 h 549"/>
                    <a:gd name="T8" fmla="*/ 2147483647 w 453"/>
                    <a:gd name="T9" fmla="*/ 2147483647 h 549"/>
                    <a:gd name="T10" fmla="*/ 2147483647 w 453"/>
                    <a:gd name="T11" fmla="*/ 2147483647 h 549"/>
                    <a:gd name="T12" fmla="*/ 2147483647 w 453"/>
                    <a:gd name="T13" fmla="*/ 2147483647 h 549"/>
                    <a:gd name="T14" fmla="*/ 2147483647 w 453"/>
                    <a:gd name="T15" fmla="*/ 2147483647 h 549"/>
                    <a:gd name="T16" fmla="*/ 2147483647 w 453"/>
                    <a:gd name="T17" fmla="*/ 2147483647 h 549"/>
                    <a:gd name="T18" fmla="*/ 2147483647 w 453"/>
                    <a:gd name="T19" fmla="*/ 2147483647 h 549"/>
                    <a:gd name="T20" fmla="*/ 2147483647 w 453"/>
                    <a:gd name="T21" fmla="*/ 2147483647 h 549"/>
                    <a:gd name="T22" fmla="*/ 2147483647 w 453"/>
                    <a:gd name="T23" fmla="*/ 2147483647 h 549"/>
                    <a:gd name="T24" fmla="*/ 2147483647 w 453"/>
                    <a:gd name="T25" fmla="*/ 2147483647 h 549"/>
                    <a:gd name="T26" fmla="*/ 2147483647 w 453"/>
                    <a:gd name="T27" fmla="*/ 2147483647 h 549"/>
                    <a:gd name="T28" fmla="*/ 2147483647 w 453"/>
                    <a:gd name="T29" fmla="*/ 2147483647 h 549"/>
                    <a:gd name="T30" fmla="*/ 2147483647 w 453"/>
                    <a:gd name="T31" fmla="*/ 2147483647 h 549"/>
                    <a:gd name="T32" fmla="*/ 2147483647 w 453"/>
                    <a:gd name="T33" fmla="*/ 2147483647 h 549"/>
                    <a:gd name="T34" fmla="*/ 2147483647 w 453"/>
                    <a:gd name="T35" fmla="*/ 2147483647 h 549"/>
                    <a:gd name="T36" fmla="*/ 2147483647 w 453"/>
                    <a:gd name="T37" fmla="*/ 2147483647 h 549"/>
                    <a:gd name="T38" fmla="*/ 2147483647 w 453"/>
                    <a:gd name="T39" fmla="*/ 2147483647 h 549"/>
                    <a:gd name="T40" fmla="*/ 2147483647 w 453"/>
                    <a:gd name="T41" fmla="*/ 2147483647 h 549"/>
                    <a:gd name="T42" fmla="*/ 2147483647 w 453"/>
                    <a:gd name="T43" fmla="*/ 2147483647 h 549"/>
                    <a:gd name="T44" fmla="*/ 2147483647 w 453"/>
                    <a:gd name="T45" fmla="*/ 2147483647 h 549"/>
                    <a:gd name="T46" fmla="*/ 2147483647 w 453"/>
                    <a:gd name="T47" fmla="*/ 2147483647 h 549"/>
                    <a:gd name="T48" fmla="*/ 2147483647 w 453"/>
                    <a:gd name="T49" fmla="*/ 2147483647 h 549"/>
                    <a:gd name="T50" fmla="*/ 2147483647 w 453"/>
                    <a:gd name="T51" fmla="*/ 2147483647 h 549"/>
                    <a:gd name="T52" fmla="*/ 2147483647 w 453"/>
                    <a:gd name="T53" fmla="*/ 2147483647 h 549"/>
                    <a:gd name="T54" fmla="*/ 2147483647 w 453"/>
                    <a:gd name="T55" fmla="*/ 2147483647 h 549"/>
                    <a:gd name="T56" fmla="*/ 2147483647 w 453"/>
                    <a:gd name="T57" fmla="*/ 2147483647 h 549"/>
                    <a:gd name="T58" fmla="*/ 2147483647 w 453"/>
                    <a:gd name="T59" fmla="*/ 2147483647 h 549"/>
                    <a:gd name="T60" fmla="*/ 2147483647 w 453"/>
                    <a:gd name="T61" fmla="*/ 2147483647 h 549"/>
                    <a:gd name="T62" fmla="*/ 2147483647 w 453"/>
                    <a:gd name="T63" fmla="*/ 2147483647 h 549"/>
                    <a:gd name="T64" fmla="*/ 2147483647 w 453"/>
                    <a:gd name="T65" fmla="*/ 2147483647 h 549"/>
                    <a:gd name="T66" fmla="*/ 2147483647 w 453"/>
                    <a:gd name="T67" fmla="*/ 2147483647 h 549"/>
                    <a:gd name="T68" fmla="*/ 2147483647 w 453"/>
                    <a:gd name="T69" fmla="*/ 2147483647 h 549"/>
                    <a:gd name="T70" fmla="*/ 2147483647 w 453"/>
                    <a:gd name="T71" fmla="*/ 2147483647 h 549"/>
                    <a:gd name="T72" fmla="*/ 2147483647 w 453"/>
                    <a:gd name="T73" fmla="*/ 2147483647 h 549"/>
                    <a:gd name="T74" fmla="*/ 2147483647 w 453"/>
                    <a:gd name="T75" fmla="*/ 2147483647 h 549"/>
                    <a:gd name="T76" fmla="*/ 2147483647 w 453"/>
                    <a:gd name="T77" fmla="*/ 2147483647 h 549"/>
                    <a:gd name="T78" fmla="*/ 2147483647 w 453"/>
                    <a:gd name="T79" fmla="*/ 2147483647 h 549"/>
                    <a:gd name="T80" fmla="*/ 2147483647 w 453"/>
                    <a:gd name="T81" fmla="*/ 2147483647 h 549"/>
                    <a:gd name="T82" fmla="*/ 2147483647 w 453"/>
                    <a:gd name="T83" fmla="*/ 2147483647 h 549"/>
                    <a:gd name="T84" fmla="*/ 2147483647 w 453"/>
                    <a:gd name="T85" fmla="*/ 2147483647 h 549"/>
                    <a:gd name="T86" fmla="*/ 2147483647 w 453"/>
                    <a:gd name="T87" fmla="*/ 2147483647 h 54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53" h="549">
                      <a:moveTo>
                        <a:pt x="302" y="549"/>
                      </a:moveTo>
                      <a:lnTo>
                        <a:pt x="281" y="549"/>
                      </a:lnTo>
                      <a:lnTo>
                        <a:pt x="265" y="540"/>
                      </a:lnTo>
                      <a:lnTo>
                        <a:pt x="235" y="510"/>
                      </a:lnTo>
                      <a:lnTo>
                        <a:pt x="209" y="497"/>
                      </a:lnTo>
                      <a:lnTo>
                        <a:pt x="200" y="473"/>
                      </a:lnTo>
                      <a:lnTo>
                        <a:pt x="201" y="469"/>
                      </a:lnTo>
                      <a:lnTo>
                        <a:pt x="209" y="460"/>
                      </a:lnTo>
                      <a:lnTo>
                        <a:pt x="188" y="446"/>
                      </a:lnTo>
                      <a:lnTo>
                        <a:pt x="177" y="424"/>
                      </a:lnTo>
                      <a:lnTo>
                        <a:pt x="166" y="415"/>
                      </a:lnTo>
                      <a:lnTo>
                        <a:pt x="163" y="424"/>
                      </a:lnTo>
                      <a:lnTo>
                        <a:pt x="143" y="420"/>
                      </a:lnTo>
                      <a:lnTo>
                        <a:pt x="135" y="420"/>
                      </a:lnTo>
                      <a:lnTo>
                        <a:pt x="115" y="424"/>
                      </a:lnTo>
                      <a:lnTo>
                        <a:pt x="94" y="411"/>
                      </a:lnTo>
                      <a:lnTo>
                        <a:pt x="99" y="389"/>
                      </a:lnTo>
                      <a:lnTo>
                        <a:pt x="115" y="372"/>
                      </a:lnTo>
                      <a:lnTo>
                        <a:pt x="127" y="375"/>
                      </a:lnTo>
                      <a:lnTo>
                        <a:pt x="157" y="384"/>
                      </a:lnTo>
                      <a:lnTo>
                        <a:pt x="179" y="375"/>
                      </a:lnTo>
                      <a:lnTo>
                        <a:pt x="194" y="380"/>
                      </a:lnTo>
                      <a:lnTo>
                        <a:pt x="200" y="366"/>
                      </a:lnTo>
                      <a:lnTo>
                        <a:pt x="188" y="349"/>
                      </a:lnTo>
                      <a:lnTo>
                        <a:pt x="201" y="344"/>
                      </a:lnTo>
                      <a:lnTo>
                        <a:pt x="223" y="331"/>
                      </a:lnTo>
                      <a:lnTo>
                        <a:pt x="243" y="314"/>
                      </a:lnTo>
                      <a:lnTo>
                        <a:pt x="243" y="295"/>
                      </a:lnTo>
                      <a:lnTo>
                        <a:pt x="243" y="273"/>
                      </a:lnTo>
                      <a:lnTo>
                        <a:pt x="229" y="257"/>
                      </a:lnTo>
                      <a:lnTo>
                        <a:pt x="223" y="242"/>
                      </a:lnTo>
                      <a:lnTo>
                        <a:pt x="194" y="246"/>
                      </a:lnTo>
                      <a:lnTo>
                        <a:pt x="200" y="234"/>
                      </a:lnTo>
                      <a:lnTo>
                        <a:pt x="216" y="234"/>
                      </a:lnTo>
                      <a:lnTo>
                        <a:pt x="200" y="211"/>
                      </a:lnTo>
                      <a:lnTo>
                        <a:pt x="200" y="184"/>
                      </a:lnTo>
                      <a:lnTo>
                        <a:pt x="185" y="165"/>
                      </a:lnTo>
                      <a:lnTo>
                        <a:pt x="166" y="165"/>
                      </a:lnTo>
                      <a:lnTo>
                        <a:pt x="177" y="177"/>
                      </a:lnTo>
                      <a:lnTo>
                        <a:pt x="172" y="193"/>
                      </a:lnTo>
                      <a:lnTo>
                        <a:pt x="157" y="193"/>
                      </a:lnTo>
                      <a:lnTo>
                        <a:pt x="127" y="177"/>
                      </a:lnTo>
                      <a:lnTo>
                        <a:pt x="130" y="193"/>
                      </a:lnTo>
                      <a:lnTo>
                        <a:pt x="115" y="184"/>
                      </a:lnTo>
                      <a:lnTo>
                        <a:pt x="92" y="177"/>
                      </a:lnTo>
                      <a:lnTo>
                        <a:pt x="57" y="165"/>
                      </a:lnTo>
                      <a:lnTo>
                        <a:pt x="37" y="150"/>
                      </a:lnTo>
                      <a:lnTo>
                        <a:pt x="12" y="144"/>
                      </a:lnTo>
                      <a:lnTo>
                        <a:pt x="0" y="113"/>
                      </a:lnTo>
                      <a:lnTo>
                        <a:pt x="32" y="119"/>
                      </a:lnTo>
                      <a:lnTo>
                        <a:pt x="32" y="106"/>
                      </a:lnTo>
                      <a:lnTo>
                        <a:pt x="0" y="94"/>
                      </a:lnTo>
                      <a:lnTo>
                        <a:pt x="14" y="63"/>
                      </a:lnTo>
                      <a:lnTo>
                        <a:pt x="28" y="60"/>
                      </a:lnTo>
                      <a:lnTo>
                        <a:pt x="25" y="55"/>
                      </a:lnTo>
                      <a:lnTo>
                        <a:pt x="50" y="33"/>
                      </a:lnTo>
                      <a:lnTo>
                        <a:pt x="72" y="20"/>
                      </a:lnTo>
                      <a:lnTo>
                        <a:pt x="105" y="0"/>
                      </a:lnTo>
                      <a:lnTo>
                        <a:pt x="157" y="5"/>
                      </a:lnTo>
                      <a:lnTo>
                        <a:pt x="140" y="14"/>
                      </a:lnTo>
                      <a:lnTo>
                        <a:pt x="115" y="27"/>
                      </a:lnTo>
                      <a:lnTo>
                        <a:pt x="92" y="48"/>
                      </a:lnTo>
                      <a:lnTo>
                        <a:pt x="92" y="63"/>
                      </a:lnTo>
                      <a:lnTo>
                        <a:pt x="77" y="86"/>
                      </a:lnTo>
                      <a:lnTo>
                        <a:pt x="86" y="107"/>
                      </a:lnTo>
                      <a:lnTo>
                        <a:pt x="56" y="126"/>
                      </a:lnTo>
                      <a:lnTo>
                        <a:pt x="83" y="129"/>
                      </a:lnTo>
                      <a:lnTo>
                        <a:pt x="105" y="106"/>
                      </a:lnTo>
                      <a:lnTo>
                        <a:pt x="94" y="98"/>
                      </a:lnTo>
                      <a:lnTo>
                        <a:pt x="105" y="77"/>
                      </a:lnTo>
                      <a:lnTo>
                        <a:pt x="115" y="71"/>
                      </a:lnTo>
                      <a:lnTo>
                        <a:pt x="121" y="55"/>
                      </a:lnTo>
                      <a:lnTo>
                        <a:pt x="140" y="40"/>
                      </a:lnTo>
                      <a:lnTo>
                        <a:pt x="166" y="27"/>
                      </a:lnTo>
                      <a:lnTo>
                        <a:pt x="216" y="25"/>
                      </a:lnTo>
                      <a:lnTo>
                        <a:pt x="209" y="40"/>
                      </a:lnTo>
                      <a:lnTo>
                        <a:pt x="216" y="49"/>
                      </a:lnTo>
                      <a:lnTo>
                        <a:pt x="209" y="71"/>
                      </a:lnTo>
                      <a:lnTo>
                        <a:pt x="185" y="106"/>
                      </a:lnTo>
                      <a:lnTo>
                        <a:pt x="209" y="91"/>
                      </a:lnTo>
                      <a:lnTo>
                        <a:pt x="216" y="94"/>
                      </a:lnTo>
                      <a:lnTo>
                        <a:pt x="237" y="106"/>
                      </a:lnTo>
                      <a:lnTo>
                        <a:pt x="235" y="91"/>
                      </a:lnTo>
                      <a:lnTo>
                        <a:pt x="252" y="83"/>
                      </a:lnTo>
                      <a:lnTo>
                        <a:pt x="268" y="86"/>
                      </a:lnTo>
                      <a:lnTo>
                        <a:pt x="296" y="94"/>
                      </a:lnTo>
                      <a:lnTo>
                        <a:pt x="302" y="107"/>
                      </a:lnTo>
                      <a:lnTo>
                        <a:pt x="280" y="113"/>
                      </a:lnTo>
                      <a:lnTo>
                        <a:pt x="296" y="120"/>
                      </a:lnTo>
                      <a:lnTo>
                        <a:pt x="280" y="129"/>
                      </a:lnTo>
                      <a:lnTo>
                        <a:pt x="302" y="135"/>
                      </a:lnTo>
                      <a:lnTo>
                        <a:pt x="309" y="157"/>
                      </a:lnTo>
                      <a:lnTo>
                        <a:pt x="326" y="141"/>
                      </a:lnTo>
                      <a:lnTo>
                        <a:pt x="340" y="150"/>
                      </a:lnTo>
                      <a:lnTo>
                        <a:pt x="345" y="163"/>
                      </a:lnTo>
                      <a:lnTo>
                        <a:pt x="345" y="177"/>
                      </a:lnTo>
                      <a:lnTo>
                        <a:pt x="361" y="189"/>
                      </a:lnTo>
                      <a:lnTo>
                        <a:pt x="376" y="200"/>
                      </a:lnTo>
                      <a:lnTo>
                        <a:pt x="361" y="215"/>
                      </a:lnTo>
                      <a:lnTo>
                        <a:pt x="380" y="215"/>
                      </a:lnTo>
                      <a:lnTo>
                        <a:pt x="389" y="234"/>
                      </a:lnTo>
                      <a:lnTo>
                        <a:pt x="358" y="237"/>
                      </a:lnTo>
                      <a:lnTo>
                        <a:pt x="395" y="257"/>
                      </a:lnTo>
                      <a:lnTo>
                        <a:pt x="376" y="257"/>
                      </a:lnTo>
                      <a:lnTo>
                        <a:pt x="354" y="266"/>
                      </a:lnTo>
                      <a:lnTo>
                        <a:pt x="367" y="280"/>
                      </a:lnTo>
                      <a:lnTo>
                        <a:pt x="380" y="303"/>
                      </a:lnTo>
                      <a:lnTo>
                        <a:pt x="409" y="314"/>
                      </a:lnTo>
                      <a:lnTo>
                        <a:pt x="416" y="349"/>
                      </a:lnTo>
                      <a:lnTo>
                        <a:pt x="438" y="349"/>
                      </a:lnTo>
                      <a:lnTo>
                        <a:pt x="453" y="357"/>
                      </a:lnTo>
                      <a:lnTo>
                        <a:pt x="447" y="372"/>
                      </a:lnTo>
                      <a:lnTo>
                        <a:pt x="421" y="393"/>
                      </a:lnTo>
                      <a:lnTo>
                        <a:pt x="397" y="403"/>
                      </a:lnTo>
                      <a:lnTo>
                        <a:pt x="383" y="430"/>
                      </a:lnTo>
                      <a:lnTo>
                        <a:pt x="367" y="411"/>
                      </a:lnTo>
                      <a:lnTo>
                        <a:pt x="354" y="380"/>
                      </a:lnTo>
                      <a:lnTo>
                        <a:pt x="345" y="357"/>
                      </a:lnTo>
                      <a:lnTo>
                        <a:pt x="326" y="357"/>
                      </a:lnTo>
                      <a:lnTo>
                        <a:pt x="332" y="375"/>
                      </a:lnTo>
                      <a:lnTo>
                        <a:pt x="309" y="380"/>
                      </a:lnTo>
                      <a:lnTo>
                        <a:pt x="318" y="408"/>
                      </a:lnTo>
                      <a:lnTo>
                        <a:pt x="332" y="430"/>
                      </a:lnTo>
                      <a:lnTo>
                        <a:pt x="349" y="451"/>
                      </a:lnTo>
                      <a:lnTo>
                        <a:pt x="354" y="488"/>
                      </a:lnTo>
                      <a:lnTo>
                        <a:pt x="340" y="513"/>
                      </a:lnTo>
                      <a:lnTo>
                        <a:pt x="332" y="525"/>
                      </a:lnTo>
                      <a:lnTo>
                        <a:pt x="318" y="513"/>
                      </a:lnTo>
                      <a:lnTo>
                        <a:pt x="296" y="491"/>
                      </a:lnTo>
                      <a:lnTo>
                        <a:pt x="265" y="466"/>
                      </a:lnTo>
                      <a:lnTo>
                        <a:pt x="281" y="504"/>
                      </a:lnTo>
                      <a:lnTo>
                        <a:pt x="302" y="532"/>
                      </a:lnTo>
                      <a:lnTo>
                        <a:pt x="302" y="549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8" name="Freeform 234"/>
                <p:cNvSpPr>
                  <a:spLocks noChangeAspect="1"/>
                </p:cNvSpPr>
                <p:nvPr/>
              </p:nvSpPr>
              <p:spPr bwMode="auto">
                <a:xfrm>
                  <a:off x="2909888" y="1916113"/>
                  <a:ext cx="600075" cy="357187"/>
                </a:xfrm>
                <a:custGeom>
                  <a:avLst/>
                  <a:gdLst>
                    <a:gd name="T0" fmla="*/ 2147483647 w 646"/>
                    <a:gd name="T1" fmla="*/ 2147483647 h 384"/>
                    <a:gd name="T2" fmla="*/ 2147483647 w 646"/>
                    <a:gd name="T3" fmla="*/ 2147483647 h 384"/>
                    <a:gd name="T4" fmla="*/ 2147483647 w 646"/>
                    <a:gd name="T5" fmla="*/ 2147483647 h 384"/>
                    <a:gd name="T6" fmla="*/ 2147483647 w 646"/>
                    <a:gd name="T7" fmla="*/ 2147483647 h 384"/>
                    <a:gd name="T8" fmla="*/ 2147483647 w 646"/>
                    <a:gd name="T9" fmla="*/ 2147483647 h 384"/>
                    <a:gd name="T10" fmla="*/ 2147483647 w 646"/>
                    <a:gd name="T11" fmla="*/ 2147483647 h 384"/>
                    <a:gd name="T12" fmla="*/ 2147483647 w 646"/>
                    <a:gd name="T13" fmla="*/ 2147483647 h 384"/>
                    <a:gd name="T14" fmla="*/ 2147483647 w 646"/>
                    <a:gd name="T15" fmla="*/ 2147483647 h 384"/>
                    <a:gd name="T16" fmla="*/ 2147483647 w 646"/>
                    <a:gd name="T17" fmla="*/ 2147483647 h 384"/>
                    <a:gd name="T18" fmla="*/ 2147483647 w 646"/>
                    <a:gd name="T19" fmla="*/ 2147483647 h 384"/>
                    <a:gd name="T20" fmla="*/ 2147483647 w 646"/>
                    <a:gd name="T21" fmla="*/ 2147483647 h 384"/>
                    <a:gd name="T22" fmla="*/ 2147483647 w 646"/>
                    <a:gd name="T23" fmla="*/ 2147483647 h 384"/>
                    <a:gd name="T24" fmla="*/ 2147483647 w 646"/>
                    <a:gd name="T25" fmla="*/ 2147483647 h 384"/>
                    <a:gd name="T26" fmla="*/ 2147483647 w 646"/>
                    <a:gd name="T27" fmla="*/ 2147483647 h 384"/>
                    <a:gd name="T28" fmla="*/ 2147483647 w 646"/>
                    <a:gd name="T29" fmla="*/ 2147483647 h 384"/>
                    <a:gd name="T30" fmla="*/ 2147483647 w 646"/>
                    <a:gd name="T31" fmla="*/ 2147483647 h 384"/>
                    <a:gd name="T32" fmla="*/ 2147483647 w 646"/>
                    <a:gd name="T33" fmla="*/ 2147483647 h 384"/>
                    <a:gd name="T34" fmla="*/ 2147483647 w 646"/>
                    <a:gd name="T35" fmla="*/ 2147483647 h 384"/>
                    <a:gd name="T36" fmla="*/ 2147483647 w 646"/>
                    <a:gd name="T37" fmla="*/ 2147483647 h 384"/>
                    <a:gd name="T38" fmla="*/ 2147483647 w 646"/>
                    <a:gd name="T39" fmla="*/ 2147483647 h 384"/>
                    <a:gd name="T40" fmla="*/ 2147483647 w 646"/>
                    <a:gd name="T41" fmla="*/ 2147483647 h 384"/>
                    <a:gd name="T42" fmla="*/ 2147483647 w 646"/>
                    <a:gd name="T43" fmla="*/ 2147483647 h 384"/>
                    <a:gd name="T44" fmla="*/ 2147483647 w 646"/>
                    <a:gd name="T45" fmla="*/ 2147483647 h 384"/>
                    <a:gd name="T46" fmla="*/ 2147483647 w 646"/>
                    <a:gd name="T47" fmla="*/ 2147483647 h 384"/>
                    <a:gd name="T48" fmla="*/ 2147483647 w 646"/>
                    <a:gd name="T49" fmla="*/ 2147483647 h 384"/>
                    <a:gd name="T50" fmla="*/ 2147483647 w 646"/>
                    <a:gd name="T51" fmla="*/ 2147483647 h 384"/>
                    <a:gd name="T52" fmla="*/ 2147483647 w 646"/>
                    <a:gd name="T53" fmla="*/ 2147483647 h 384"/>
                    <a:gd name="T54" fmla="*/ 2147483647 w 646"/>
                    <a:gd name="T55" fmla="*/ 2147483647 h 384"/>
                    <a:gd name="T56" fmla="*/ 2147483647 w 646"/>
                    <a:gd name="T57" fmla="*/ 2147483647 h 384"/>
                    <a:gd name="T58" fmla="*/ 2147483647 w 646"/>
                    <a:gd name="T59" fmla="*/ 2147483647 h 384"/>
                    <a:gd name="T60" fmla="*/ 2147483647 w 646"/>
                    <a:gd name="T61" fmla="*/ 2147483647 h 384"/>
                    <a:gd name="T62" fmla="*/ 2147483647 w 646"/>
                    <a:gd name="T63" fmla="*/ 2147483647 h 384"/>
                    <a:gd name="T64" fmla="*/ 2147483647 w 646"/>
                    <a:gd name="T65" fmla="*/ 2147483647 h 384"/>
                    <a:gd name="T66" fmla="*/ 2147483647 w 646"/>
                    <a:gd name="T67" fmla="*/ 2147483647 h 384"/>
                    <a:gd name="T68" fmla="*/ 2147483647 w 646"/>
                    <a:gd name="T69" fmla="*/ 2147483647 h 384"/>
                    <a:gd name="T70" fmla="*/ 2147483647 w 646"/>
                    <a:gd name="T71" fmla="*/ 2147483647 h 384"/>
                    <a:gd name="T72" fmla="*/ 2147483647 w 646"/>
                    <a:gd name="T73" fmla="*/ 2147483647 h 384"/>
                    <a:gd name="T74" fmla="*/ 2147483647 w 646"/>
                    <a:gd name="T75" fmla="*/ 2147483647 h 384"/>
                    <a:gd name="T76" fmla="*/ 2147483647 w 646"/>
                    <a:gd name="T77" fmla="*/ 2147483647 h 384"/>
                    <a:gd name="T78" fmla="*/ 2147483647 w 646"/>
                    <a:gd name="T79" fmla="*/ 2147483647 h 384"/>
                    <a:gd name="T80" fmla="*/ 2147483647 w 646"/>
                    <a:gd name="T81" fmla="*/ 2147483647 h 384"/>
                    <a:gd name="T82" fmla="*/ 2147483647 w 646"/>
                    <a:gd name="T83" fmla="*/ 2147483647 h 384"/>
                    <a:gd name="T84" fmla="*/ 2147483647 w 646"/>
                    <a:gd name="T85" fmla="*/ 2147483647 h 384"/>
                    <a:gd name="T86" fmla="*/ 2147483647 w 646"/>
                    <a:gd name="T87" fmla="*/ 2147483647 h 384"/>
                    <a:gd name="T88" fmla="*/ 2147483647 w 646"/>
                    <a:gd name="T89" fmla="*/ 2147483647 h 384"/>
                    <a:gd name="T90" fmla="*/ 2147483647 w 646"/>
                    <a:gd name="T91" fmla="*/ 2147483647 h 384"/>
                    <a:gd name="T92" fmla="*/ 2147483647 w 646"/>
                    <a:gd name="T93" fmla="*/ 2147483647 h 384"/>
                    <a:gd name="T94" fmla="*/ 2147483647 w 646"/>
                    <a:gd name="T95" fmla="*/ 2147483647 h 384"/>
                    <a:gd name="T96" fmla="*/ 2147483647 w 646"/>
                    <a:gd name="T97" fmla="*/ 2147483647 h 384"/>
                    <a:gd name="T98" fmla="*/ 2147483647 w 646"/>
                    <a:gd name="T99" fmla="*/ 2147483647 h 384"/>
                    <a:gd name="T100" fmla="*/ 2147483647 w 646"/>
                    <a:gd name="T101" fmla="*/ 2147483647 h 384"/>
                    <a:gd name="T102" fmla="*/ 2147483647 w 646"/>
                    <a:gd name="T103" fmla="*/ 2147483647 h 384"/>
                    <a:gd name="T104" fmla="*/ 2147483647 w 646"/>
                    <a:gd name="T105" fmla="*/ 2147483647 h 384"/>
                    <a:gd name="T106" fmla="*/ 2147483647 w 646"/>
                    <a:gd name="T107" fmla="*/ 2147483647 h 384"/>
                    <a:gd name="T108" fmla="*/ 2147483647 w 646"/>
                    <a:gd name="T109" fmla="*/ 2147483647 h 384"/>
                    <a:gd name="T110" fmla="*/ 2147483647 w 646"/>
                    <a:gd name="T111" fmla="*/ 2147483647 h 384"/>
                    <a:gd name="T112" fmla="*/ 2147483647 w 646"/>
                    <a:gd name="T113" fmla="*/ 2147483647 h 38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46" h="384">
                      <a:moveTo>
                        <a:pt x="163" y="384"/>
                      </a:moveTo>
                      <a:lnTo>
                        <a:pt x="134" y="379"/>
                      </a:lnTo>
                      <a:lnTo>
                        <a:pt x="139" y="370"/>
                      </a:lnTo>
                      <a:lnTo>
                        <a:pt x="138" y="362"/>
                      </a:lnTo>
                      <a:lnTo>
                        <a:pt x="125" y="348"/>
                      </a:lnTo>
                      <a:lnTo>
                        <a:pt x="110" y="365"/>
                      </a:lnTo>
                      <a:lnTo>
                        <a:pt x="59" y="362"/>
                      </a:lnTo>
                      <a:lnTo>
                        <a:pt x="24" y="348"/>
                      </a:lnTo>
                      <a:lnTo>
                        <a:pt x="0" y="333"/>
                      </a:lnTo>
                      <a:lnTo>
                        <a:pt x="3" y="326"/>
                      </a:lnTo>
                      <a:lnTo>
                        <a:pt x="15" y="313"/>
                      </a:lnTo>
                      <a:lnTo>
                        <a:pt x="36" y="298"/>
                      </a:lnTo>
                      <a:lnTo>
                        <a:pt x="67" y="313"/>
                      </a:lnTo>
                      <a:lnTo>
                        <a:pt x="67" y="290"/>
                      </a:lnTo>
                      <a:lnTo>
                        <a:pt x="71" y="271"/>
                      </a:lnTo>
                      <a:lnTo>
                        <a:pt x="93" y="271"/>
                      </a:lnTo>
                      <a:lnTo>
                        <a:pt x="96" y="293"/>
                      </a:lnTo>
                      <a:lnTo>
                        <a:pt x="101" y="313"/>
                      </a:lnTo>
                      <a:lnTo>
                        <a:pt x="125" y="313"/>
                      </a:lnTo>
                      <a:lnTo>
                        <a:pt x="160" y="290"/>
                      </a:lnTo>
                      <a:lnTo>
                        <a:pt x="145" y="290"/>
                      </a:lnTo>
                      <a:lnTo>
                        <a:pt x="125" y="293"/>
                      </a:lnTo>
                      <a:lnTo>
                        <a:pt x="154" y="224"/>
                      </a:lnTo>
                      <a:lnTo>
                        <a:pt x="174" y="233"/>
                      </a:lnTo>
                      <a:lnTo>
                        <a:pt x="191" y="255"/>
                      </a:lnTo>
                      <a:lnTo>
                        <a:pt x="199" y="240"/>
                      </a:lnTo>
                      <a:lnTo>
                        <a:pt x="218" y="227"/>
                      </a:lnTo>
                      <a:lnTo>
                        <a:pt x="196" y="224"/>
                      </a:lnTo>
                      <a:lnTo>
                        <a:pt x="187" y="204"/>
                      </a:lnTo>
                      <a:lnTo>
                        <a:pt x="181" y="175"/>
                      </a:lnTo>
                      <a:lnTo>
                        <a:pt x="191" y="147"/>
                      </a:lnTo>
                      <a:lnTo>
                        <a:pt x="212" y="145"/>
                      </a:lnTo>
                      <a:lnTo>
                        <a:pt x="231" y="153"/>
                      </a:lnTo>
                      <a:lnTo>
                        <a:pt x="239" y="182"/>
                      </a:lnTo>
                      <a:lnTo>
                        <a:pt x="246" y="210"/>
                      </a:lnTo>
                      <a:lnTo>
                        <a:pt x="270" y="197"/>
                      </a:lnTo>
                      <a:lnTo>
                        <a:pt x="254" y="176"/>
                      </a:lnTo>
                      <a:lnTo>
                        <a:pt x="248" y="154"/>
                      </a:lnTo>
                      <a:lnTo>
                        <a:pt x="270" y="154"/>
                      </a:lnTo>
                      <a:lnTo>
                        <a:pt x="314" y="153"/>
                      </a:lnTo>
                      <a:lnTo>
                        <a:pt x="363" y="138"/>
                      </a:lnTo>
                      <a:lnTo>
                        <a:pt x="341" y="133"/>
                      </a:lnTo>
                      <a:lnTo>
                        <a:pt x="387" y="102"/>
                      </a:lnTo>
                      <a:lnTo>
                        <a:pt x="337" y="119"/>
                      </a:lnTo>
                      <a:lnTo>
                        <a:pt x="294" y="145"/>
                      </a:lnTo>
                      <a:lnTo>
                        <a:pt x="246" y="138"/>
                      </a:lnTo>
                      <a:lnTo>
                        <a:pt x="218" y="124"/>
                      </a:lnTo>
                      <a:lnTo>
                        <a:pt x="246" y="107"/>
                      </a:lnTo>
                      <a:lnTo>
                        <a:pt x="305" y="98"/>
                      </a:lnTo>
                      <a:lnTo>
                        <a:pt x="254" y="98"/>
                      </a:lnTo>
                      <a:lnTo>
                        <a:pt x="211" y="117"/>
                      </a:lnTo>
                      <a:lnTo>
                        <a:pt x="181" y="95"/>
                      </a:lnTo>
                      <a:lnTo>
                        <a:pt x="276" y="86"/>
                      </a:lnTo>
                      <a:lnTo>
                        <a:pt x="174" y="80"/>
                      </a:lnTo>
                      <a:lnTo>
                        <a:pt x="239" y="61"/>
                      </a:lnTo>
                      <a:lnTo>
                        <a:pt x="187" y="53"/>
                      </a:lnTo>
                      <a:lnTo>
                        <a:pt x="187" y="38"/>
                      </a:lnTo>
                      <a:lnTo>
                        <a:pt x="234" y="37"/>
                      </a:lnTo>
                      <a:lnTo>
                        <a:pt x="267" y="28"/>
                      </a:lnTo>
                      <a:lnTo>
                        <a:pt x="276" y="37"/>
                      </a:lnTo>
                      <a:lnTo>
                        <a:pt x="311" y="44"/>
                      </a:lnTo>
                      <a:lnTo>
                        <a:pt x="294" y="22"/>
                      </a:lnTo>
                      <a:lnTo>
                        <a:pt x="320" y="9"/>
                      </a:lnTo>
                      <a:lnTo>
                        <a:pt x="341" y="22"/>
                      </a:lnTo>
                      <a:lnTo>
                        <a:pt x="337" y="44"/>
                      </a:lnTo>
                      <a:lnTo>
                        <a:pt x="363" y="59"/>
                      </a:lnTo>
                      <a:lnTo>
                        <a:pt x="360" y="28"/>
                      </a:lnTo>
                      <a:lnTo>
                        <a:pt x="391" y="9"/>
                      </a:lnTo>
                      <a:lnTo>
                        <a:pt x="430" y="3"/>
                      </a:lnTo>
                      <a:lnTo>
                        <a:pt x="451" y="44"/>
                      </a:lnTo>
                      <a:lnTo>
                        <a:pt x="452" y="0"/>
                      </a:lnTo>
                      <a:lnTo>
                        <a:pt x="494" y="15"/>
                      </a:lnTo>
                      <a:lnTo>
                        <a:pt x="500" y="44"/>
                      </a:lnTo>
                      <a:lnTo>
                        <a:pt x="513" y="16"/>
                      </a:lnTo>
                      <a:lnTo>
                        <a:pt x="525" y="15"/>
                      </a:lnTo>
                      <a:lnTo>
                        <a:pt x="529" y="31"/>
                      </a:lnTo>
                      <a:lnTo>
                        <a:pt x="538" y="16"/>
                      </a:lnTo>
                      <a:lnTo>
                        <a:pt x="557" y="16"/>
                      </a:lnTo>
                      <a:lnTo>
                        <a:pt x="557" y="37"/>
                      </a:lnTo>
                      <a:lnTo>
                        <a:pt x="596" y="44"/>
                      </a:lnTo>
                      <a:lnTo>
                        <a:pt x="553" y="61"/>
                      </a:lnTo>
                      <a:lnTo>
                        <a:pt x="596" y="59"/>
                      </a:lnTo>
                      <a:lnTo>
                        <a:pt x="630" y="59"/>
                      </a:lnTo>
                      <a:lnTo>
                        <a:pt x="646" y="98"/>
                      </a:lnTo>
                      <a:lnTo>
                        <a:pt x="630" y="111"/>
                      </a:lnTo>
                      <a:lnTo>
                        <a:pt x="596" y="124"/>
                      </a:lnTo>
                      <a:lnTo>
                        <a:pt x="557" y="130"/>
                      </a:lnTo>
                      <a:lnTo>
                        <a:pt x="508" y="130"/>
                      </a:lnTo>
                      <a:lnTo>
                        <a:pt x="525" y="145"/>
                      </a:lnTo>
                      <a:lnTo>
                        <a:pt x="571" y="138"/>
                      </a:lnTo>
                      <a:lnTo>
                        <a:pt x="522" y="162"/>
                      </a:lnTo>
                      <a:lnTo>
                        <a:pt x="494" y="169"/>
                      </a:lnTo>
                      <a:lnTo>
                        <a:pt x="465" y="182"/>
                      </a:lnTo>
                      <a:lnTo>
                        <a:pt x="445" y="197"/>
                      </a:lnTo>
                      <a:lnTo>
                        <a:pt x="420" y="219"/>
                      </a:lnTo>
                      <a:lnTo>
                        <a:pt x="387" y="227"/>
                      </a:lnTo>
                      <a:lnTo>
                        <a:pt x="351" y="236"/>
                      </a:lnTo>
                      <a:lnTo>
                        <a:pt x="320" y="233"/>
                      </a:lnTo>
                      <a:lnTo>
                        <a:pt x="294" y="227"/>
                      </a:lnTo>
                      <a:lnTo>
                        <a:pt x="262" y="249"/>
                      </a:lnTo>
                      <a:lnTo>
                        <a:pt x="294" y="249"/>
                      </a:lnTo>
                      <a:lnTo>
                        <a:pt x="311" y="268"/>
                      </a:lnTo>
                      <a:lnTo>
                        <a:pt x="289" y="290"/>
                      </a:lnTo>
                      <a:lnTo>
                        <a:pt x="276" y="304"/>
                      </a:lnTo>
                      <a:lnTo>
                        <a:pt x="234" y="304"/>
                      </a:lnTo>
                      <a:lnTo>
                        <a:pt x="227" y="317"/>
                      </a:lnTo>
                      <a:lnTo>
                        <a:pt x="211" y="326"/>
                      </a:lnTo>
                      <a:lnTo>
                        <a:pt x="176" y="326"/>
                      </a:lnTo>
                      <a:lnTo>
                        <a:pt x="163" y="304"/>
                      </a:lnTo>
                      <a:lnTo>
                        <a:pt x="151" y="326"/>
                      </a:lnTo>
                      <a:lnTo>
                        <a:pt x="181" y="348"/>
                      </a:lnTo>
                      <a:lnTo>
                        <a:pt x="203" y="348"/>
                      </a:lnTo>
                      <a:lnTo>
                        <a:pt x="181" y="376"/>
                      </a:lnTo>
                      <a:lnTo>
                        <a:pt x="163" y="384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9" name="Freeform 235"/>
                <p:cNvSpPr>
                  <a:spLocks noChangeAspect="1"/>
                </p:cNvSpPr>
                <p:nvPr/>
              </p:nvSpPr>
              <p:spPr bwMode="auto">
                <a:xfrm>
                  <a:off x="2247900" y="2257425"/>
                  <a:ext cx="292100" cy="227013"/>
                </a:xfrm>
                <a:custGeom>
                  <a:avLst/>
                  <a:gdLst>
                    <a:gd name="T0" fmla="*/ 2147483647 w 315"/>
                    <a:gd name="T1" fmla="*/ 2147483647 h 244"/>
                    <a:gd name="T2" fmla="*/ 2147483647 w 315"/>
                    <a:gd name="T3" fmla="*/ 2147483647 h 244"/>
                    <a:gd name="T4" fmla="*/ 2147483647 w 315"/>
                    <a:gd name="T5" fmla="*/ 2147483647 h 244"/>
                    <a:gd name="T6" fmla="*/ 2147483647 w 315"/>
                    <a:gd name="T7" fmla="*/ 2147483647 h 244"/>
                    <a:gd name="T8" fmla="*/ 2147483647 w 315"/>
                    <a:gd name="T9" fmla="*/ 2147483647 h 244"/>
                    <a:gd name="T10" fmla="*/ 2147483647 w 315"/>
                    <a:gd name="T11" fmla="*/ 2147483647 h 244"/>
                    <a:gd name="T12" fmla="*/ 2147483647 w 315"/>
                    <a:gd name="T13" fmla="*/ 2147483647 h 244"/>
                    <a:gd name="T14" fmla="*/ 2147483647 w 315"/>
                    <a:gd name="T15" fmla="*/ 2147483647 h 244"/>
                    <a:gd name="T16" fmla="*/ 2147483647 w 315"/>
                    <a:gd name="T17" fmla="*/ 2147483647 h 244"/>
                    <a:gd name="T18" fmla="*/ 2147483647 w 315"/>
                    <a:gd name="T19" fmla="*/ 2147483647 h 244"/>
                    <a:gd name="T20" fmla="*/ 2147483647 w 315"/>
                    <a:gd name="T21" fmla="*/ 2147483647 h 244"/>
                    <a:gd name="T22" fmla="*/ 2147483647 w 315"/>
                    <a:gd name="T23" fmla="*/ 2147483647 h 244"/>
                    <a:gd name="T24" fmla="*/ 2147483647 w 315"/>
                    <a:gd name="T25" fmla="*/ 2147483647 h 244"/>
                    <a:gd name="T26" fmla="*/ 2147483647 w 315"/>
                    <a:gd name="T27" fmla="*/ 2147483647 h 244"/>
                    <a:gd name="T28" fmla="*/ 2147483647 w 315"/>
                    <a:gd name="T29" fmla="*/ 2147483647 h 244"/>
                    <a:gd name="T30" fmla="*/ 2147483647 w 315"/>
                    <a:gd name="T31" fmla="*/ 2147483647 h 244"/>
                    <a:gd name="T32" fmla="*/ 2147483647 w 315"/>
                    <a:gd name="T33" fmla="*/ 2147483647 h 244"/>
                    <a:gd name="T34" fmla="*/ 2147483647 w 315"/>
                    <a:gd name="T35" fmla="*/ 2147483647 h 244"/>
                    <a:gd name="T36" fmla="*/ 2147483647 w 315"/>
                    <a:gd name="T37" fmla="*/ 2147483647 h 244"/>
                    <a:gd name="T38" fmla="*/ 2147483647 w 315"/>
                    <a:gd name="T39" fmla="*/ 0 h 244"/>
                    <a:gd name="T40" fmla="*/ 2147483647 w 315"/>
                    <a:gd name="T41" fmla="*/ 2147483647 h 244"/>
                    <a:gd name="T42" fmla="*/ 2147483647 w 315"/>
                    <a:gd name="T43" fmla="*/ 2147483647 h 244"/>
                    <a:gd name="T44" fmla="*/ 2147483647 w 315"/>
                    <a:gd name="T45" fmla="*/ 2147483647 h 244"/>
                    <a:gd name="T46" fmla="*/ 2147483647 w 315"/>
                    <a:gd name="T47" fmla="*/ 2147483647 h 244"/>
                    <a:gd name="T48" fmla="*/ 2147483647 w 315"/>
                    <a:gd name="T49" fmla="*/ 2147483647 h 244"/>
                    <a:gd name="T50" fmla="*/ 2147483647 w 315"/>
                    <a:gd name="T51" fmla="*/ 2147483647 h 244"/>
                    <a:gd name="T52" fmla="*/ 2147483647 w 315"/>
                    <a:gd name="T53" fmla="*/ 2147483647 h 244"/>
                    <a:gd name="T54" fmla="*/ 2147483647 w 315"/>
                    <a:gd name="T55" fmla="*/ 2147483647 h 244"/>
                    <a:gd name="T56" fmla="*/ 2147483647 w 315"/>
                    <a:gd name="T57" fmla="*/ 2147483647 h 244"/>
                    <a:gd name="T58" fmla="*/ 2147483647 w 315"/>
                    <a:gd name="T59" fmla="*/ 2147483647 h 244"/>
                    <a:gd name="T60" fmla="*/ 2147483647 w 315"/>
                    <a:gd name="T61" fmla="*/ 2147483647 h 244"/>
                    <a:gd name="T62" fmla="*/ 2147483647 w 315"/>
                    <a:gd name="T63" fmla="*/ 2147483647 h 244"/>
                    <a:gd name="T64" fmla="*/ 2147483647 w 315"/>
                    <a:gd name="T65" fmla="*/ 2147483647 h 244"/>
                    <a:gd name="T66" fmla="*/ 2147483647 w 315"/>
                    <a:gd name="T67" fmla="*/ 2147483647 h 244"/>
                    <a:gd name="T68" fmla="*/ 2147483647 w 315"/>
                    <a:gd name="T69" fmla="*/ 2147483647 h 244"/>
                    <a:gd name="T70" fmla="*/ 2147483647 w 315"/>
                    <a:gd name="T71" fmla="*/ 2147483647 h 244"/>
                    <a:gd name="T72" fmla="*/ 2147483647 w 315"/>
                    <a:gd name="T73" fmla="*/ 2147483647 h 244"/>
                    <a:gd name="T74" fmla="*/ 2147483647 w 315"/>
                    <a:gd name="T75" fmla="*/ 2147483647 h 244"/>
                    <a:gd name="T76" fmla="*/ 2147483647 w 315"/>
                    <a:gd name="T77" fmla="*/ 2147483647 h 244"/>
                    <a:gd name="T78" fmla="*/ 2147483647 w 315"/>
                    <a:gd name="T79" fmla="*/ 2147483647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15" h="244">
                      <a:moveTo>
                        <a:pt x="255" y="244"/>
                      </a:moveTo>
                      <a:lnTo>
                        <a:pt x="234" y="244"/>
                      </a:lnTo>
                      <a:lnTo>
                        <a:pt x="204" y="232"/>
                      </a:lnTo>
                      <a:lnTo>
                        <a:pt x="191" y="222"/>
                      </a:lnTo>
                      <a:lnTo>
                        <a:pt x="191" y="201"/>
                      </a:lnTo>
                      <a:lnTo>
                        <a:pt x="169" y="216"/>
                      </a:lnTo>
                      <a:lnTo>
                        <a:pt x="141" y="222"/>
                      </a:lnTo>
                      <a:lnTo>
                        <a:pt x="105" y="225"/>
                      </a:lnTo>
                      <a:lnTo>
                        <a:pt x="67" y="216"/>
                      </a:lnTo>
                      <a:lnTo>
                        <a:pt x="38" y="210"/>
                      </a:lnTo>
                      <a:lnTo>
                        <a:pt x="38" y="197"/>
                      </a:lnTo>
                      <a:lnTo>
                        <a:pt x="46" y="186"/>
                      </a:lnTo>
                      <a:lnTo>
                        <a:pt x="27" y="171"/>
                      </a:lnTo>
                      <a:lnTo>
                        <a:pt x="3" y="163"/>
                      </a:lnTo>
                      <a:lnTo>
                        <a:pt x="0" y="143"/>
                      </a:lnTo>
                      <a:lnTo>
                        <a:pt x="3" y="130"/>
                      </a:lnTo>
                      <a:lnTo>
                        <a:pt x="38" y="130"/>
                      </a:lnTo>
                      <a:lnTo>
                        <a:pt x="72" y="136"/>
                      </a:lnTo>
                      <a:lnTo>
                        <a:pt x="95" y="143"/>
                      </a:lnTo>
                      <a:lnTo>
                        <a:pt x="124" y="151"/>
                      </a:lnTo>
                      <a:lnTo>
                        <a:pt x="117" y="139"/>
                      </a:lnTo>
                      <a:lnTo>
                        <a:pt x="84" y="115"/>
                      </a:lnTo>
                      <a:lnTo>
                        <a:pt x="53" y="115"/>
                      </a:lnTo>
                      <a:lnTo>
                        <a:pt x="18" y="108"/>
                      </a:lnTo>
                      <a:lnTo>
                        <a:pt x="15" y="91"/>
                      </a:lnTo>
                      <a:lnTo>
                        <a:pt x="22" y="80"/>
                      </a:lnTo>
                      <a:lnTo>
                        <a:pt x="47" y="80"/>
                      </a:lnTo>
                      <a:lnTo>
                        <a:pt x="95" y="80"/>
                      </a:lnTo>
                      <a:lnTo>
                        <a:pt x="37" y="69"/>
                      </a:lnTo>
                      <a:lnTo>
                        <a:pt x="46" y="63"/>
                      </a:lnTo>
                      <a:lnTo>
                        <a:pt x="27" y="54"/>
                      </a:lnTo>
                      <a:lnTo>
                        <a:pt x="37" y="41"/>
                      </a:lnTo>
                      <a:lnTo>
                        <a:pt x="53" y="35"/>
                      </a:lnTo>
                      <a:lnTo>
                        <a:pt x="67" y="34"/>
                      </a:lnTo>
                      <a:lnTo>
                        <a:pt x="62" y="22"/>
                      </a:lnTo>
                      <a:lnTo>
                        <a:pt x="72" y="19"/>
                      </a:lnTo>
                      <a:lnTo>
                        <a:pt x="89" y="19"/>
                      </a:lnTo>
                      <a:lnTo>
                        <a:pt x="111" y="11"/>
                      </a:lnTo>
                      <a:lnTo>
                        <a:pt x="133" y="5"/>
                      </a:lnTo>
                      <a:lnTo>
                        <a:pt x="169" y="0"/>
                      </a:lnTo>
                      <a:lnTo>
                        <a:pt x="164" y="22"/>
                      </a:lnTo>
                      <a:lnTo>
                        <a:pt x="141" y="35"/>
                      </a:lnTo>
                      <a:lnTo>
                        <a:pt x="169" y="35"/>
                      </a:lnTo>
                      <a:lnTo>
                        <a:pt x="182" y="34"/>
                      </a:lnTo>
                      <a:lnTo>
                        <a:pt x="198" y="44"/>
                      </a:lnTo>
                      <a:lnTo>
                        <a:pt x="197" y="54"/>
                      </a:lnTo>
                      <a:lnTo>
                        <a:pt x="178" y="63"/>
                      </a:lnTo>
                      <a:lnTo>
                        <a:pt x="198" y="63"/>
                      </a:lnTo>
                      <a:lnTo>
                        <a:pt x="219" y="69"/>
                      </a:lnTo>
                      <a:lnTo>
                        <a:pt x="227" y="54"/>
                      </a:lnTo>
                      <a:lnTo>
                        <a:pt x="227" y="35"/>
                      </a:lnTo>
                      <a:lnTo>
                        <a:pt x="234" y="41"/>
                      </a:lnTo>
                      <a:lnTo>
                        <a:pt x="246" y="57"/>
                      </a:lnTo>
                      <a:lnTo>
                        <a:pt x="234" y="80"/>
                      </a:lnTo>
                      <a:lnTo>
                        <a:pt x="227" y="102"/>
                      </a:lnTo>
                      <a:lnTo>
                        <a:pt x="234" y="108"/>
                      </a:lnTo>
                      <a:lnTo>
                        <a:pt x="250" y="99"/>
                      </a:lnTo>
                      <a:lnTo>
                        <a:pt x="258" y="77"/>
                      </a:lnTo>
                      <a:lnTo>
                        <a:pt x="268" y="54"/>
                      </a:lnTo>
                      <a:lnTo>
                        <a:pt x="284" y="35"/>
                      </a:lnTo>
                      <a:lnTo>
                        <a:pt x="299" y="41"/>
                      </a:lnTo>
                      <a:lnTo>
                        <a:pt x="308" y="57"/>
                      </a:lnTo>
                      <a:lnTo>
                        <a:pt x="313" y="72"/>
                      </a:lnTo>
                      <a:lnTo>
                        <a:pt x="305" y="91"/>
                      </a:lnTo>
                      <a:lnTo>
                        <a:pt x="293" y="112"/>
                      </a:lnTo>
                      <a:lnTo>
                        <a:pt x="284" y="130"/>
                      </a:lnTo>
                      <a:lnTo>
                        <a:pt x="277" y="143"/>
                      </a:lnTo>
                      <a:lnTo>
                        <a:pt x="281" y="158"/>
                      </a:lnTo>
                      <a:lnTo>
                        <a:pt x="290" y="174"/>
                      </a:lnTo>
                      <a:lnTo>
                        <a:pt x="293" y="171"/>
                      </a:lnTo>
                      <a:lnTo>
                        <a:pt x="305" y="189"/>
                      </a:lnTo>
                      <a:lnTo>
                        <a:pt x="315" y="201"/>
                      </a:lnTo>
                      <a:lnTo>
                        <a:pt x="305" y="222"/>
                      </a:lnTo>
                      <a:lnTo>
                        <a:pt x="290" y="210"/>
                      </a:lnTo>
                      <a:lnTo>
                        <a:pt x="273" y="210"/>
                      </a:lnTo>
                      <a:lnTo>
                        <a:pt x="258" y="210"/>
                      </a:lnTo>
                      <a:lnTo>
                        <a:pt x="250" y="232"/>
                      </a:lnTo>
                      <a:lnTo>
                        <a:pt x="273" y="225"/>
                      </a:lnTo>
                      <a:lnTo>
                        <a:pt x="273" y="238"/>
                      </a:lnTo>
                      <a:lnTo>
                        <a:pt x="255" y="244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0" name="Freeform 236"/>
                <p:cNvSpPr>
                  <a:spLocks noChangeAspect="1"/>
                </p:cNvSpPr>
                <p:nvPr/>
              </p:nvSpPr>
              <p:spPr bwMode="auto">
                <a:xfrm>
                  <a:off x="2922588" y="1958975"/>
                  <a:ext cx="149225" cy="192088"/>
                </a:xfrm>
                <a:custGeom>
                  <a:avLst/>
                  <a:gdLst>
                    <a:gd name="T0" fmla="*/ 2147483647 w 163"/>
                    <a:gd name="T1" fmla="*/ 2147483647 h 206"/>
                    <a:gd name="T2" fmla="*/ 2147483647 w 163"/>
                    <a:gd name="T3" fmla="*/ 2147483647 h 206"/>
                    <a:gd name="T4" fmla="*/ 2147483647 w 163"/>
                    <a:gd name="T5" fmla="*/ 2147483647 h 206"/>
                    <a:gd name="T6" fmla="*/ 0 w 163"/>
                    <a:gd name="T7" fmla="*/ 2147483647 h 206"/>
                    <a:gd name="T8" fmla="*/ 0 w 163"/>
                    <a:gd name="T9" fmla="*/ 2147483647 h 206"/>
                    <a:gd name="T10" fmla="*/ 2147483647 w 163"/>
                    <a:gd name="T11" fmla="*/ 2147483647 h 206"/>
                    <a:gd name="T12" fmla="*/ 2147483647 w 163"/>
                    <a:gd name="T13" fmla="*/ 2147483647 h 206"/>
                    <a:gd name="T14" fmla="*/ 2147483647 w 163"/>
                    <a:gd name="T15" fmla="*/ 2147483647 h 206"/>
                    <a:gd name="T16" fmla="*/ 2147483647 w 163"/>
                    <a:gd name="T17" fmla="*/ 2147483647 h 206"/>
                    <a:gd name="T18" fmla="*/ 2147483647 w 163"/>
                    <a:gd name="T19" fmla="*/ 2147483647 h 206"/>
                    <a:gd name="T20" fmla="*/ 2147483647 w 163"/>
                    <a:gd name="T21" fmla="*/ 2147483647 h 206"/>
                    <a:gd name="T22" fmla="*/ 2147483647 w 163"/>
                    <a:gd name="T23" fmla="*/ 2147483647 h 206"/>
                    <a:gd name="T24" fmla="*/ 2147483647 w 163"/>
                    <a:gd name="T25" fmla="*/ 2147483647 h 206"/>
                    <a:gd name="T26" fmla="*/ 2147483647 w 163"/>
                    <a:gd name="T27" fmla="*/ 2147483647 h 206"/>
                    <a:gd name="T28" fmla="*/ 2147483647 w 163"/>
                    <a:gd name="T29" fmla="*/ 2147483647 h 206"/>
                    <a:gd name="T30" fmla="*/ 2147483647 w 163"/>
                    <a:gd name="T31" fmla="*/ 2147483647 h 206"/>
                    <a:gd name="T32" fmla="*/ 2147483647 w 163"/>
                    <a:gd name="T33" fmla="*/ 2147483647 h 206"/>
                    <a:gd name="T34" fmla="*/ 2147483647 w 163"/>
                    <a:gd name="T35" fmla="*/ 2147483647 h 206"/>
                    <a:gd name="T36" fmla="*/ 2147483647 w 163"/>
                    <a:gd name="T37" fmla="*/ 2147483647 h 206"/>
                    <a:gd name="T38" fmla="*/ 2147483647 w 163"/>
                    <a:gd name="T39" fmla="*/ 2147483647 h 206"/>
                    <a:gd name="T40" fmla="*/ 2147483647 w 163"/>
                    <a:gd name="T41" fmla="*/ 2147483647 h 206"/>
                    <a:gd name="T42" fmla="*/ 2147483647 w 163"/>
                    <a:gd name="T43" fmla="*/ 2147483647 h 206"/>
                    <a:gd name="T44" fmla="*/ 2147483647 w 163"/>
                    <a:gd name="T45" fmla="*/ 0 h 206"/>
                    <a:gd name="T46" fmla="*/ 2147483647 w 163"/>
                    <a:gd name="T47" fmla="*/ 2147483647 h 206"/>
                    <a:gd name="T48" fmla="*/ 2147483647 w 163"/>
                    <a:gd name="T49" fmla="*/ 2147483647 h 206"/>
                    <a:gd name="T50" fmla="*/ 2147483647 w 163"/>
                    <a:gd name="T51" fmla="*/ 2147483647 h 206"/>
                    <a:gd name="T52" fmla="*/ 2147483647 w 163"/>
                    <a:gd name="T53" fmla="*/ 2147483647 h 206"/>
                    <a:gd name="T54" fmla="*/ 2147483647 w 163"/>
                    <a:gd name="T55" fmla="*/ 2147483647 h 206"/>
                    <a:gd name="T56" fmla="*/ 2147483647 w 163"/>
                    <a:gd name="T57" fmla="*/ 2147483647 h 206"/>
                    <a:gd name="T58" fmla="*/ 2147483647 w 163"/>
                    <a:gd name="T59" fmla="*/ 2147483647 h 206"/>
                    <a:gd name="T60" fmla="*/ 2147483647 w 163"/>
                    <a:gd name="T61" fmla="*/ 2147483647 h 206"/>
                    <a:gd name="T62" fmla="*/ 2147483647 w 163"/>
                    <a:gd name="T63" fmla="*/ 2147483647 h 206"/>
                    <a:gd name="T64" fmla="*/ 2147483647 w 163"/>
                    <a:gd name="T65" fmla="*/ 2147483647 h 206"/>
                    <a:gd name="T66" fmla="*/ 2147483647 w 163"/>
                    <a:gd name="T67" fmla="*/ 2147483647 h 206"/>
                    <a:gd name="T68" fmla="*/ 2147483647 w 163"/>
                    <a:gd name="T69" fmla="*/ 2147483647 h 206"/>
                    <a:gd name="T70" fmla="*/ 2147483647 w 163"/>
                    <a:gd name="T71" fmla="*/ 2147483647 h 206"/>
                    <a:gd name="T72" fmla="*/ 2147483647 w 163"/>
                    <a:gd name="T73" fmla="*/ 2147483647 h 206"/>
                    <a:gd name="T74" fmla="*/ 2147483647 w 163"/>
                    <a:gd name="T75" fmla="*/ 2147483647 h 206"/>
                    <a:gd name="T76" fmla="*/ 2147483647 w 163"/>
                    <a:gd name="T77" fmla="*/ 2147483647 h 206"/>
                    <a:gd name="T78" fmla="*/ 2147483647 w 163"/>
                    <a:gd name="T79" fmla="*/ 2147483647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63" h="206">
                      <a:moveTo>
                        <a:pt x="58" y="206"/>
                      </a:moveTo>
                      <a:lnTo>
                        <a:pt x="32" y="202"/>
                      </a:lnTo>
                      <a:lnTo>
                        <a:pt x="23" y="198"/>
                      </a:lnTo>
                      <a:lnTo>
                        <a:pt x="0" y="183"/>
                      </a:lnTo>
                      <a:lnTo>
                        <a:pt x="0" y="159"/>
                      </a:lnTo>
                      <a:lnTo>
                        <a:pt x="23" y="140"/>
                      </a:lnTo>
                      <a:lnTo>
                        <a:pt x="69" y="147"/>
                      </a:lnTo>
                      <a:lnTo>
                        <a:pt x="66" y="125"/>
                      </a:lnTo>
                      <a:lnTo>
                        <a:pt x="24" y="123"/>
                      </a:lnTo>
                      <a:lnTo>
                        <a:pt x="2" y="118"/>
                      </a:lnTo>
                      <a:lnTo>
                        <a:pt x="32" y="101"/>
                      </a:lnTo>
                      <a:lnTo>
                        <a:pt x="2" y="101"/>
                      </a:lnTo>
                      <a:lnTo>
                        <a:pt x="23" y="67"/>
                      </a:lnTo>
                      <a:lnTo>
                        <a:pt x="43" y="80"/>
                      </a:lnTo>
                      <a:lnTo>
                        <a:pt x="66" y="67"/>
                      </a:lnTo>
                      <a:lnTo>
                        <a:pt x="43" y="67"/>
                      </a:lnTo>
                      <a:lnTo>
                        <a:pt x="32" y="54"/>
                      </a:lnTo>
                      <a:lnTo>
                        <a:pt x="52" y="42"/>
                      </a:lnTo>
                      <a:lnTo>
                        <a:pt x="79" y="51"/>
                      </a:lnTo>
                      <a:lnTo>
                        <a:pt x="88" y="42"/>
                      </a:lnTo>
                      <a:lnTo>
                        <a:pt x="79" y="32"/>
                      </a:lnTo>
                      <a:lnTo>
                        <a:pt x="97" y="23"/>
                      </a:lnTo>
                      <a:lnTo>
                        <a:pt x="126" y="0"/>
                      </a:lnTo>
                      <a:lnTo>
                        <a:pt x="146" y="17"/>
                      </a:lnTo>
                      <a:lnTo>
                        <a:pt x="138" y="36"/>
                      </a:lnTo>
                      <a:lnTo>
                        <a:pt x="138" y="64"/>
                      </a:lnTo>
                      <a:lnTo>
                        <a:pt x="146" y="73"/>
                      </a:lnTo>
                      <a:lnTo>
                        <a:pt x="141" y="94"/>
                      </a:lnTo>
                      <a:lnTo>
                        <a:pt x="155" y="109"/>
                      </a:lnTo>
                      <a:lnTo>
                        <a:pt x="138" y="140"/>
                      </a:lnTo>
                      <a:lnTo>
                        <a:pt x="155" y="134"/>
                      </a:lnTo>
                      <a:lnTo>
                        <a:pt x="163" y="162"/>
                      </a:lnTo>
                      <a:lnTo>
                        <a:pt x="149" y="162"/>
                      </a:lnTo>
                      <a:lnTo>
                        <a:pt x="126" y="171"/>
                      </a:lnTo>
                      <a:lnTo>
                        <a:pt x="103" y="181"/>
                      </a:lnTo>
                      <a:lnTo>
                        <a:pt x="110" y="159"/>
                      </a:lnTo>
                      <a:lnTo>
                        <a:pt x="91" y="171"/>
                      </a:lnTo>
                      <a:lnTo>
                        <a:pt x="88" y="190"/>
                      </a:lnTo>
                      <a:lnTo>
                        <a:pt x="75" y="192"/>
                      </a:lnTo>
                      <a:lnTo>
                        <a:pt x="58" y="206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1" name="Freeform 237"/>
                <p:cNvSpPr>
                  <a:spLocks noChangeAspect="1"/>
                </p:cNvSpPr>
                <p:nvPr/>
              </p:nvSpPr>
              <p:spPr bwMode="auto">
                <a:xfrm>
                  <a:off x="2174875" y="2168525"/>
                  <a:ext cx="227013" cy="142875"/>
                </a:xfrm>
                <a:custGeom>
                  <a:avLst/>
                  <a:gdLst>
                    <a:gd name="T0" fmla="*/ 2147483647 w 243"/>
                    <a:gd name="T1" fmla="*/ 2147483647 h 154"/>
                    <a:gd name="T2" fmla="*/ 2147483647 w 243"/>
                    <a:gd name="T3" fmla="*/ 2147483647 h 154"/>
                    <a:gd name="T4" fmla="*/ 2147483647 w 243"/>
                    <a:gd name="T5" fmla="*/ 2147483647 h 154"/>
                    <a:gd name="T6" fmla="*/ 2147483647 w 243"/>
                    <a:gd name="T7" fmla="*/ 2147483647 h 154"/>
                    <a:gd name="T8" fmla="*/ 2147483647 w 243"/>
                    <a:gd name="T9" fmla="*/ 2147483647 h 154"/>
                    <a:gd name="T10" fmla="*/ 0 w 243"/>
                    <a:gd name="T11" fmla="*/ 2147483647 h 154"/>
                    <a:gd name="T12" fmla="*/ 2147483647 w 243"/>
                    <a:gd name="T13" fmla="*/ 2147483647 h 154"/>
                    <a:gd name="T14" fmla="*/ 2147483647 w 243"/>
                    <a:gd name="T15" fmla="*/ 2147483647 h 154"/>
                    <a:gd name="T16" fmla="*/ 2147483647 w 243"/>
                    <a:gd name="T17" fmla="*/ 2147483647 h 154"/>
                    <a:gd name="T18" fmla="*/ 2147483647 w 243"/>
                    <a:gd name="T19" fmla="*/ 2147483647 h 154"/>
                    <a:gd name="T20" fmla="*/ 2147483647 w 243"/>
                    <a:gd name="T21" fmla="*/ 2147483647 h 154"/>
                    <a:gd name="T22" fmla="*/ 2147483647 w 243"/>
                    <a:gd name="T23" fmla="*/ 2147483647 h 154"/>
                    <a:gd name="T24" fmla="*/ 2147483647 w 243"/>
                    <a:gd name="T25" fmla="*/ 2147483647 h 154"/>
                    <a:gd name="T26" fmla="*/ 2147483647 w 243"/>
                    <a:gd name="T27" fmla="*/ 2147483647 h 154"/>
                    <a:gd name="T28" fmla="*/ 2147483647 w 243"/>
                    <a:gd name="T29" fmla="*/ 2147483647 h 154"/>
                    <a:gd name="T30" fmla="*/ 2147483647 w 243"/>
                    <a:gd name="T31" fmla="*/ 0 h 154"/>
                    <a:gd name="T32" fmla="*/ 2147483647 w 243"/>
                    <a:gd name="T33" fmla="*/ 2147483647 h 154"/>
                    <a:gd name="T34" fmla="*/ 2147483647 w 243"/>
                    <a:gd name="T35" fmla="*/ 2147483647 h 154"/>
                    <a:gd name="T36" fmla="*/ 2147483647 w 243"/>
                    <a:gd name="T37" fmla="*/ 2147483647 h 154"/>
                    <a:gd name="T38" fmla="*/ 2147483647 w 243"/>
                    <a:gd name="T39" fmla="*/ 2147483647 h 154"/>
                    <a:gd name="T40" fmla="*/ 2147483647 w 243"/>
                    <a:gd name="T41" fmla="*/ 2147483647 h 154"/>
                    <a:gd name="T42" fmla="*/ 2147483647 w 243"/>
                    <a:gd name="T43" fmla="*/ 2147483647 h 154"/>
                    <a:gd name="T44" fmla="*/ 2147483647 w 243"/>
                    <a:gd name="T45" fmla="*/ 2147483647 h 154"/>
                    <a:gd name="T46" fmla="*/ 2147483647 w 243"/>
                    <a:gd name="T47" fmla="*/ 2147483647 h 154"/>
                    <a:gd name="T48" fmla="*/ 2147483647 w 243"/>
                    <a:gd name="T49" fmla="*/ 2147483647 h 154"/>
                    <a:gd name="T50" fmla="*/ 2147483647 w 243"/>
                    <a:gd name="T51" fmla="*/ 2147483647 h 154"/>
                    <a:gd name="T52" fmla="*/ 2147483647 w 243"/>
                    <a:gd name="T53" fmla="*/ 2147483647 h 154"/>
                    <a:gd name="T54" fmla="*/ 2147483647 w 243"/>
                    <a:gd name="T55" fmla="*/ 2147483647 h 154"/>
                    <a:gd name="T56" fmla="*/ 2147483647 w 243"/>
                    <a:gd name="T57" fmla="*/ 2147483647 h 154"/>
                    <a:gd name="T58" fmla="*/ 2147483647 w 243"/>
                    <a:gd name="T59" fmla="*/ 2147483647 h 154"/>
                    <a:gd name="T60" fmla="*/ 2147483647 w 243"/>
                    <a:gd name="T61" fmla="*/ 2147483647 h 154"/>
                    <a:gd name="T62" fmla="*/ 2147483647 w 243"/>
                    <a:gd name="T63" fmla="*/ 2147483647 h 154"/>
                    <a:gd name="T64" fmla="*/ 2147483647 w 243"/>
                    <a:gd name="T65" fmla="*/ 2147483647 h 154"/>
                    <a:gd name="T66" fmla="*/ 2147483647 w 243"/>
                    <a:gd name="T67" fmla="*/ 2147483647 h 154"/>
                    <a:gd name="T68" fmla="*/ 2147483647 w 243"/>
                    <a:gd name="T69" fmla="*/ 2147483647 h 154"/>
                    <a:gd name="T70" fmla="*/ 2147483647 w 243"/>
                    <a:gd name="T71" fmla="*/ 2147483647 h 154"/>
                    <a:gd name="T72" fmla="*/ 2147483647 w 243"/>
                    <a:gd name="T73" fmla="*/ 2147483647 h 154"/>
                    <a:gd name="T74" fmla="*/ 2147483647 w 243"/>
                    <a:gd name="T75" fmla="*/ 2147483647 h 154"/>
                    <a:gd name="T76" fmla="*/ 2147483647 w 243"/>
                    <a:gd name="T77" fmla="*/ 2147483647 h 154"/>
                    <a:gd name="T78" fmla="*/ 2147483647 w 243"/>
                    <a:gd name="T79" fmla="*/ 2147483647 h 154"/>
                    <a:gd name="T80" fmla="*/ 2147483647 w 243"/>
                    <a:gd name="T81" fmla="*/ 2147483647 h 154"/>
                    <a:gd name="T82" fmla="*/ 2147483647 w 243"/>
                    <a:gd name="T83" fmla="*/ 2147483647 h 15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43" h="154">
                      <a:moveTo>
                        <a:pt x="31" y="154"/>
                      </a:moveTo>
                      <a:lnTo>
                        <a:pt x="17" y="154"/>
                      </a:lnTo>
                      <a:lnTo>
                        <a:pt x="21" y="138"/>
                      </a:lnTo>
                      <a:lnTo>
                        <a:pt x="21" y="124"/>
                      </a:lnTo>
                      <a:lnTo>
                        <a:pt x="11" y="115"/>
                      </a:lnTo>
                      <a:lnTo>
                        <a:pt x="0" y="100"/>
                      </a:lnTo>
                      <a:lnTo>
                        <a:pt x="24" y="87"/>
                      </a:lnTo>
                      <a:lnTo>
                        <a:pt x="39" y="71"/>
                      </a:lnTo>
                      <a:lnTo>
                        <a:pt x="58" y="71"/>
                      </a:lnTo>
                      <a:lnTo>
                        <a:pt x="60" y="66"/>
                      </a:lnTo>
                      <a:lnTo>
                        <a:pt x="58" y="58"/>
                      </a:lnTo>
                      <a:lnTo>
                        <a:pt x="60" y="58"/>
                      </a:lnTo>
                      <a:lnTo>
                        <a:pt x="67" y="58"/>
                      </a:lnTo>
                      <a:lnTo>
                        <a:pt x="103" y="35"/>
                      </a:lnTo>
                      <a:lnTo>
                        <a:pt x="97" y="23"/>
                      </a:lnTo>
                      <a:lnTo>
                        <a:pt x="110" y="0"/>
                      </a:lnTo>
                      <a:lnTo>
                        <a:pt x="141" y="3"/>
                      </a:lnTo>
                      <a:lnTo>
                        <a:pt x="146" y="9"/>
                      </a:lnTo>
                      <a:lnTo>
                        <a:pt x="181" y="13"/>
                      </a:lnTo>
                      <a:lnTo>
                        <a:pt x="181" y="22"/>
                      </a:lnTo>
                      <a:lnTo>
                        <a:pt x="191" y="31"/>
                      </a:lnTo>
                      <a:lnTo>
                        <a:pt x="177" y="38"/>
                      </a:lnTo>
                      <a:lnTo>
                        <a:pt x="196" y="35"/>
                      </a:lnTo>
                      <a:lnTo>
                        <a:pt x="199" y="35"/>
                      </a:lnTo>
                      <a:lnTo>
                        <a:pt x="196" y="50"/>
                      </a:lnTo>
                      <a:lnTo>
                        <a:pt x="209" y="38"/>
                      </a:lnTo>
                      <a:lnTo>
                        <a:pt x="209" y="35"/>
                      </a:lnTo>
                      <a:lnTo>
                        <a:pt x="227" y="38"/>
                      </a:lnTo>
                      <a:lnTo>
                        <a:pt x="234" y="43"/>
                      </a:lnTo>
                      <a:lnTo>
                        <a:pt x="234" y="71"/>
                      </a:lnTo>
                      <a:lnTo>
                        <a:pt x="243" y="87"/>
                      </a:lnTo>
                      <a:lnTo>
                        <a:pt x="220" y="93"/>
                      </a:lnTo>
                      <a:lnTo>
                        <a:pt x="196" y="96"/>
                      </a:lnTo>
                      <a:lnTo>
                        <a:pt x="163" y="100"/>
                      </a:lnTo>
                      <a:lnTo>
                        <a:pt x="146" y="106"/>
                      </a:lnTo>
                      <a:lnTo>
                        <a:pt x="126" y="117"/>
                      </a:lnTo>
                      <a:lnTo>
                        <a:pt x="110" y="117"/>
                      </a:lnTo>
                      <a:lnTo>
                        <a:pt x="106" y="115"/>
                      </a:lnTo>
                      <a:lnTo>
                        <a:pt x="88" y="132"/>
                      </a:lnTo>
                      <a:lnTo>
                        <a:pt x="74" y="151"/>
                      </a:lnTo>
                      <a:lnTo>
                        <a:pt x="58" y="145"/>
                      </a:lnTo>
                      <a:lnTo>
                        <a:pt x="31" y="154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2" name="Freeform 238"/>
                <p:cNvSpPr>
                  <a:spLocks noChangeAspect="1"/>
                </p:cNvSpPr>
                <p:nvPr/>
              </p:nvSpPr>
              <p:spPr bwMode="auto">
                <a:xfrm>
                  <a:off x="2803525" y="2184400"/>
                  <a:ext cx="228600" cy="152400"/>
                </a:xfrm>
                <a:custGeom>
                  <a:avLst/>
                  <a:gdLst>
                    <a:gd name="T0" fmla="*/ 2147483647 w 246"/>
                    <a:gd name="T1" fmla="*/ 2147483647 h 165"/>
                    <a:gd name="T2" fmla="*/ 2147483647 w 246"/>
                    <a:gd name="T3" fmla="*/ 2147483647 h 165"/>
                    <a:gd name="T4" fmla="*/ 2147483647 w 246"/>
                    <a:gd name="T5" fmla="*/ 2147483647 h 165"/>
                    <a:gd name="T6" fmla="*/ 2147483647 w 246"/>
                    <a:gd name="T7" fmla="*/ 2147483647 h 165"/>
                    <a:gd name="T8" fmla="*/ 2147483647 w 246"/>
                    <a:gd name="T9" fmla="*/ 2147483647 h 165"/>
                    <a:gd name="T10" fmla="*/ 2147483647 w 246"/>
                    <a:gd name="T11" fmla="*/ 2147483647 h 165"/>
                    <a:gd name="T12" fmla="*/ 2147483647 w 246"/>
                    <a:gd name="T13" fmla="*/ 2147483647 h 165"/>
                    <a:gd name="T14" fmla="*/ 2147483647 w 246"/>
                    <a:gd name="T15" fmla="*/ 2147483647 h 165"/>
                    <a:gd name="T16" fmla="*/ 2147483647 w 246"/>
                    <a:gd name="T17" fmla="*/ 2147483647 h 165"/>
                    <a:gd name="T18" fmla="*/ 2147483647 w 246"/>
                    <a:gd name="T19" fmla="*/ 2147483647 h 165"/>
                    <a:gd name="T20" fmla="*/ 2147483647 w 246"/>
                    <a:gd name="T21" fmla="*/ 2147483647 h 165"/>
                    <a:gd name="T22" fmla="*/ 2147483647 w 246"/>
                    <a:gd name="T23" fmla="*/ 2147483647 h 165"/>
                    <a:gd name="T24" fmla="*/ 0 w 246"/>
                    <a:gd name="T25" fmla="*/ 2147483647 h 165"/>
                    <a:gd name="T26" fmla="*/ 2147483647 w 246"/>
                    <a:gd name="T27" fmla="*/ 0 h 165"/>
                    <a:gd name="T28" fmla="*/ 2147483647 w 246"/>
                    <a:gd name="T29" fmla="*/ 0 h 165"/>
                    <a:gd name="T30" fmla="*/ 2147483647 w 246"/>
                    <a:gd name="T31" fmla="*/ 2147483647 h 165"/>
                    <a:gd name="T32" fmla="*/ 2147483647 w 246"/>
                    <a:gd name="T33" fmla="*/ 2147483647 h 165"/>
                    <a:gd name="T34" fmla="*/ 2147483647 w 246"/>
                    <a:gd name="T35" fmla="*/ 2147483647 h 165"/>
                    <a:gd name="T36" fmla="*/ 2147483647 w 246"/>
                    <a:gd name="T37" fmla="*/ 2147483647 h 165"/>
                    <a:gd name="T38" fmla="*/ 2147483647 w 246"/>
                    <a:gd name="T39" fmla="*/ 2147483647 h 165"/>
                    <a:gd name="T40" fmla="*/ 2147483647 w 246"/>
                    <a:gd name="T41" fmla="*/ 2147483647 h 165"/>
                    <a:gd name="T42" fmla="*/ 2147483647 w 246"/>
                    <a:gd name="T43" fmla="*/ 2147483647 h 165"/>
                    <a:gd name="T44" fmla="*/ 2147483647 w 246"/>
                    <a:gd name="T45" fmla="*/ 2147483647 h 165"/>
                    <a:gd name="T46" fmla="*/ 2147483647 w 246"/>
                    <a:gd name="T47" fmla="*/ 2147483647 h 165"/>
                    <a:gd name="T48" fmla="*/ 2147483647 w 246"/>
                    <a:gd name="T49" fmla="*/ 2147483647 h 165"/>
                    <a:gd name="T50" fmla="*/ 2147483647 w 246"/>
                    <a:gd name="T51" fmla="*/ 2147483647 h 165"/>
                    <a:gd name="T52" fmla="*/ 2147483647 w 246"/>
                    <a:gd name="T53" fmla="*/ 2147483647 h 165"/>
                    <a:gd name="T54" fmla="*/ 2147483647 w 246"/>
                    <a:gd name="T55" fmla="*/ 2147483647 h 165"/>
                    <a:gd name="T56" fmla="*/ 2147483647 w 246"/>
                    <a:gd name="T57" fmla="*/ 2147483647 h 165"/>
                    <a:gd name="T58" fmla="*/ 2147483647 w 246"/>
                    <a:gd name="T59" fmla="*/ 2147483647 h 165"/>
                    <a:gd name="T60" fmla="*/ 2147483647 w 246"/>
                    <a:gd name="T61" fmla="*/ 2147483647 h 165"/>
                    <a:gd name="T62" fmla="*/ 2147483647 w 246"/>
                    <a:gd name="T63" fmla="*/ 2147483647 h 165"/>
                    <a:gd name="T64" fmla="*/ 2147483647 w 246"/>
                    <a:gd name="T65" fmla="*/ 2147483647 h 1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46" h="165">
                      <a:moveTo>
                        <a:pt x="206" y="165"/>
                      </a:moveTo>
                      <a:lnTo>
                        <a:pt x="173" y="165"/>
                      </a:lnTo>
                      <a:lnTo>
                        <a:pt x="150" y="156"/>
                      </a:lnTo>
                      <a:lnTo>
                        <a:pt x="114" y="151"/>
                      </a:lnTo>
                      <a:lnTo>
                        <a:pt x="71" y="142"/>
                      </a:lnTo>
                      <a:lnTo>
                        <a:pt x="36" y="133"/>
                      </a:lnTo>
                      <a:lnTo>
                        <a:pt x="13" y="114"/>
                      </a:lnTo>
                      <a:lnTo>
                        <a:pt x="22" y="98"/>
                      </a:lnTo>
                      <a:lnTo>
                        <a:pt x="33" y="79"/>
                      </a:lnTo>
                      <a:lnTo>
                        <a:pt x="36" y="56"/>
                      </a:lnTo>
                      <a:lnTo>
                        <a:pt x="33" y="43"/>
                      </a:lnTo>
                      <a:lnTo>
                        <a:pt x="9" y="36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7" y="0"/>
                      </a:lnTo>
                      <a:lnTo>
                        <a:pt x="55" y="19"/>
                      </a:lnTo>
                      <a:lnTo>
                        <a:pt x="67" y="27"/>
                      </a:lnTo>
                      <a:lnTo>
                        <a:pt x="90" y="43"/>
                      </a:lnTo>
                      <a:lnTo>
                        <a:pt x="99" y="62"/>
                      </a:lnTo>
                      <a:lnTo>
                        <a:pt x="86" y="62"/>
                      </a:lnTo>
                      <a:lnTo>
                        <a:pt x="80" y="71"/>
                      </a:lnTo>
                      <a:lnTo>
                        <a:pt x="80" y="79"/>
                      </a:lnTo>
                      <a:lnTo>
                        <a:pt x="90" y="98"/>
                      </a:lnTo>
                      <a:lnTo>
                        <a:pt x="114" y="101"/>
                      </a:lnTo>
                      <a:lnTo>
                        <a:pt x="135" y="113"/>
                      </a:lnTo>
                      <a:lnTo>
                        <a:pt x="170" y="113"/>
                      </a:lnTo>
                      <a:lnTo>
                        <a:pt x="196" y="107"/>
                      </a:lnTo>
                      <a:lnTo>
                        <a:pt x="230" y="114"/>
                      </a:lnTo>
                      <a:lnTo>
                        <a:pt x="246" y="129"/>
                      </a:lnTo>
                      <a:lnTo>
                        <a:pt x="246" y="138"/>
                      </a:lnTo>
                      <a:lnTo>
                        <a:pt x="230" y="148"/>
                      </a:lnTo>
                      <a:lnTo>
                        <a:pt x="218" y="160"/>
                      </a:lnTo>
                      <a:lnTo>
                        <a:pt x="206" y="165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3" name="Freeform 239"/>
                <p:cNvSpPr>
                  <a:spLocks noChangeAspect="1"/>
                </p:cNvSpPr>
                <p:nvPr/>
              </p:nvSpPr>
              <p:spPr bwMode="auto">
                <a:xfrm>
                  <a:off x="2428875" y="2116138"/>
                  <a:ext cx="204788" cy="114300"/>
                </a:xfrm>
                <a:custGeom>
                  <a:avLst/>
                  <a:gdLst>
                    <a:gd name="T0" fmla="*/ 2147483647 w 220"/>
                    <a:gd name="T1" fmla="*/ 2147483647 h 123"/>
                    <a:gd name="T2" fmla="*/ 2147483647 w 220"/>
                    <a:gd name="T3" fmla="*/ 2147483647 h 123"/>
                    <a:gd name="T4" fmla="*/ 2147483647 w 220"/>
                    <a:gd name="T5" fmla="*/ 2147483647 h 123"/>
                    <a:gd name="T6" fmla="*/ 2147483647 w 220"/>
                    <a:gd name="T7" fmla="*/ 2147483647 h 123"/>
                    <a:gd name="T8" fmla="*/ 2147483647 w 220"/>
                    <a:gd name="T9" fmla="*/ 2147483647 h 123"/>
                    <a:gd name="T10" fmla="*/ 2147483647 w 220"/>
                    <a:gd name="T11" fmla="*/ 2147483647 h 123"/>
                    <a:gd name="T12" fmla="*/ 2147483647 w 220"/>
                    <a:gd name="T13" fmla="*/ 2147483647 h 123"/>
                    <a:gd name="T14" fmla="*/ 2147483647 w 220"/>
                    <a:gd name="T15" fmla="*/ 2147483647 h 123"/>
                    <a:gd name="T16" fmla="*/ 2147483647 w 220"/>
                    <a:gd name="T17" fmla="*/ 2147483647 h 123"/>
                    <a:gd name="T18" fmla="*/ 2147483647 w 220"/>
                    <a:gd name="T19" fmla="*/ 2147483647 h 123"/>
                    <a:gd name="T20" fmla="*/ 2147483647 w 220"/>
                    <a:gd name="T21" fmla="*/ 2147483647 h 123"/>
                    <a:gd name="T22" fmla="*/ 2147483647 w 220"/>
                    <a:gd name="T23" fmla="*/ 2147483647 h 123"/>
                    <a:gd name="T24" fmla="*/ 2147483647 w 220"/>
                    <a:gd name="T25" fmla="*/ 2147483647 h 123"/>
                    <a:gd name="T26" fmla="*/ 0 w 220"/>
                    <a:gd name="T27" fmla="*/ 2147483647 h 123"/>
                    <a:gd name="T28" fmla="*/ 2147483647 w 220"/>
                    <a:gd name="T29" fmla="*/ 2147483647 h 123"/>
                    <a:gd name="T30" fmla="*/ 2147483647 w 220"/>
                    <a:gd name="T31" fmla="*/ 2147483647 h 123"/>
                    <a:gd name="T32" fmla="*/ 2147483647 w 220"/>
                    <a:gd name="T33" fmla="*/ 2147483647 h 123"/>
                    <a:gd name="T34" fmla="*/ 2147483647 w 220"/>
                    <a:gd name="T35" fmla="*/ 0 h 123"/>
                    <a:gd name="T36" fmla="*/ 2147483647 w 220"/>
                    <a:gd name="T37" fmla="*/ 2147483647 h 123"/>
                    <a:gd name="T38" fmla="*/ 2147483647 w 220"/>
                    <a:gd name="T39" fmla="*/ 2147483647 h 123"/>
                    <a:gd name="T40" fmla="*/ 2147483647 w 220"/>
                    <a:gd name="T41" fmla="*/ 2147483647 h 123"/>
                    <a:gd name="T42" fmla="*/ 2147483647 w 220"/>
                    <a:gd name="T43" fmla="*/ 2147483647 h 123"/>
                    <a:gd name="T44" fmla="*/ 2147483647 w 220"/>
                    <a:gd name="T45" fmla="*/ 2147483647 h 123"/>
                    <a:gd name="T46" fmla="*/ 2147483647 w 220"/>
                    <a:gd name="T47" fmla="*/ 2147483647 h 123"/>
                    <a:gd name="T48" fmla="*/ 2147483647 w 220"/>
                    <a:gd name="T49" fmla="*/ 2147483647 h 123"/>
                    <a:gd name="T50" fmla="*/ 2147483647 w 220"/>
                    <a:gd name="T51" fmla="*/ 2147483647 h 123"/>
                    <a:gd name="T52" fmla="*/ 2147483647 w 220"/>
                    <a:gd name="T53" fmla="*/ 2147483647 h 123"/>
                    <a:gd name="T54" fmla="*/ 2147483647 w 220"/>
                    <a:gd name="T55" fmla="*/ 2147483647 h 123"/>
                    <a:gd name="T56" fmla="*/ 2147483647 w 220"/>
                    <a:gd name="T57" fmla="*/ 2147483647 h 123"/>
                    <a:gd name="T58" fmla="*/ 2147483647 w 220"/>
                    <a:gd name="T59" fmla="*/ 2147483647 h 123"/>
                    <a:gd name="T60" fmla="*/ 2147483647 w 220"/>
                    <a:gd name="T61" fmla="*/ 2147483647 h 123"/>
                    <a:gd name="T62" fmla="*/ 2147483647 w 220"/>
                    <a:gd name="T63" fmla="*/ 2147483647 h 123"/>
                    <a:gd name="T64" fmla="*/ 2147483647 w 220"/>
                    <a:gd name="T65" fmla="*/ 2147483647 h 123"/>
                    <a:gd name="T66" fmla="*/ 2147483647 w 220"/>
                    <a:gd name="T67" fmla="*/ 2147483647 h 123"/>
                    <a:gd name="T68" fmla="*/ 2147483647 w 220"/>
                    <a:gd name="T69" fmla="*/ 2147483647 h 123"/>
                    <a:gd name="T70" fmla="*/ 2147483647 w 220"/>
                    <a:gd name="T71" fmla="*/ 2147483647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20" h="123">
                      <a:moveTo>
                        <a:pt x="178" y="123"/>
                      </a:moveTo>
                      <a:lnTo>
                        <a:pt x="134" y="115"/>
                      </a:lnTo>
                      <a:lnTo>
                        <a:pt x="140" y="107"/>
                      </a:lnTo>
                      <a:lnTo>
                        <a:pt x="39" y="116"/>
                      </a:lnTo>
                      <a:lnTo>
                        <a:pt x="29" y="101"/>
                      </a:lnTo>
                      <a:lnTo>
                        <a:pt x="52" y="95"/>
                      </a:lnTo>
                      <a:lnTo>
                        <a:pt x="89" y="95"/>
                      </a:lnTo>
                      <a:lnTo>
                        <a:pt x="109" y="80"/>
                      </a:lnTo>
                      <a:lnTo>
                        <a:pt x="60" y="79"/>
                      </a:lnTo>
                      <a:lnTo>
                        <a:pt x="76" y="66"/>
                      </a:lnTo>
                      <a:lnTo>
                        <a:pt x="72" y="58"/>
                      </a:lnTo>
                      <a:lnTo>
                        <a:pt x="37" y="79"/>
                      </a:lnTo>
                      <a:lnTo>
                        <a:pt x="15" y="73"/>
                      </a:lnTo>
                      <a:lnTo>
                        <a:pt x="0" y="49"/>
                      </a:lnTo>
                      <a:lnTo>
                        <a:pt x="32" y="36"/>
                      </a:lnTo>
                      <a:lnTo>
                        <a:pt x="51" y="20"/>
                      </a:lnTo>
                      <a:lnTo>
                        <a:pt x="76" y="6"/>
                      </a:lnTo>
                      <a:lnTo>
                        <a:pt x="103" y="0"/>
                      </a:lnTo>
                      <a:lnTo>
                        <a:pt x="103" y="23"/>
                      </a:lnTo>
                      <a:lnTo>
                        <a:pt x="118" y="23"/>
                      </a:lnTo>
                      <a:lnTo>
                        <a:pt x="125" y="34"/>
                      </a:lnTo>
                      <a:lnTo>
                        <a:pt x="119" y="49"/>
                      </a:lnTo>
                      <a:lnTo>
                        <a:pt x="118" y="70"/>
                      </a:lnTo>
                      <a:lnTo>
                        <a:pt x="131" y="73"/>
                      </a:lnTo>
                      <a:lnTo>
                        <a:pt x="147" y="80"/>
                      </a:lnTo>
                      <a:lnTo>
                        <a:pt x="162" y="70"/>
                      </a:lnTo>
                      <a:lnTo>
                        <a:pt x="169" y="49"/>
                      </a:lnTo>
                      <a:lnTo>
                        <a:pt x="184" y="27"/>
                      </a:lnTo>
                      <a:lnTo>
                        <a:pt x="211" y="14"/>
                      </a:lnTo>
                      <a:lnTo>
                        <a:pt x="203" y="36"/>
                      </a:lnTo>
                      <a:lnTo>
                        <a:pt x="192" y="66"/>
                      </a:lnTo>
                      <a:lnTo>
                        <a:pt x="198" y="79"/>
                      </a:lnTo>
                      <a:lnTo>
                        <a:pt x="212" y="70"/>
                      </a:lnTo>
                      <a:lnTo>
                        <a:pt x="220" y="80"/>
                      </a:lnTo>
                      <a:lnTo>
                        <a:pt x="203" y="109"/>
                      </a:lnTo>
                      <a:lnTo>
                        <a:pt x="178" y="123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4" name="Freeform 240"/>
                <p:cNvSpPr>
                  <a:spLocks noChangeAspect="1"/>
                </p:cNvSpPr>
                <p:nvPr/>
              </p:nvSpPr>
              <p:spPr bwMode="auto">
                <a:xfrm>
                  <a:off x="3059113" y="3227388"/>
                  <a:ext cx="134937" cy="152400"/>
                </a:xfrm>
                <a:custGeom>
                  <a:avLst/>
                  <a:gdLst>
                    <a:gd name="T0" fmla="*/ 2147483647 w 145"/>
                    <a:gd name="T1" fmla="*/ 2147483647 h 165"/>
                    <a:gd name="T2" fmla="*/ 2147483647 w 145"/>
                    <a:gd name="T3" fmla="*/ 2147483647 h 165"/>
                    <a:gd name="T4" fmla="*/ 2147483647 w 145"/>
                    <a:gd name="T5" fmla="*/ 2147483647 h 165"/>
                    <a:gd name="T6" fmla="*/ 2147483647 w 145"/>
                    <a:gd name="T7" fmla="*/ 2147483647 h 165"/>
                    <a:gd name="T8" fmla="*/ 2147483647 w 145"/>
                    <a:gd name="T9" fmla="*/ 2147483647 h 165"/>
                    <a:gd name="T10" fmla="*/ 2147483647 w 145"/>
                    <a:gd name="T11" fmla="*/ 2147483647 h 165"/>
                    <a:gd name="T12" fmla="*/ 2147483647 w 145"/>
                    <a:gd name="T13" fmla="*/ 2147483647 h 165"/>
                    <a:gd name="T14" fmla="*/ 2147483647 w 145"/>
                    <a:gd name="T15" fmla="*/ 2147483647 h 165"/>
                    <a:gd name="T16" fmla="*/ 0 w 145"/>
                    <a:gd name="T17" fmla="*/ 2147483647 h 165"/>
                    <a:gd name="T18" fmla="*/ 0 w 145"/>
                    <a:gd name="T19" fmla="*/ 2147483647 h 165"/>
                    <a:gd name="T20" fmla="*/ 2147483647 w 145"/>
                    <a:gd name="T21" fmla="*/ 2147483647 h 165"/>
                    <a:gd name="T22" fmla="*/ 2147483647 w 145"/>
                    <a:gd name="T23" fmla="*/ 2147483647 h 165"/>
                    <a:gd name="T24" fmla="*/ 2147483647 w 145"/>
                    <a:gd name="T25" fmla="*/ 2147483647 h 165"/>
                    <a:gd name="T26" fmla="*/ 2147483647 w 145"/>
                    <a:gd name="T27" fmla="*/ 2147483647 h 165"/>
                    <a:gd name="T28" fmla="*/ 2147483647 w 145"/>
                    <a:gd name="T29" fmla="*/ 2147483647 h 165"/>
                    <a:gd name="T30" fmla="*/ 2147483647 w 145"/>
                    <a:gd name="T31" fmla="*/ 2147483647 h 165"/>
                    <a:gd name="T32" fmla="*/ 2147483647 w 145"/>
                    <a:gd name="T33" fmla="*/ 2147483647 h 165"/>
                    <a:gd name="T34" fmla="*/ 2147483647 w 145"/>
                    <a:gd name="T35" fmla="*/ 0 h 165"/>
                    <a:gd name="T36" fmla="*/ 2147483647 w 145"/>
                    <a:gd name="T37" fmla="*/ 2147483647 h 165"/>
                    <a:gd name="T38" fmla="*/ 2147483647 w 145"/>
                    <a:gd name="T39" fmla="*/ 2147483647 h 165"/>
                    <a:gd name="T40" fmla="*/ 2147483647 w 145"/>
                    <a:gd name="T41" fmla="*/ 2147483647 h 165"/>
                    <a:gd name="T42" fmla="*/ 2147483647 w 145"/>
                    <a:gd name="T43" fmla="*/ 2147483647 h 165"/>
                    <a:gd name="T44" fmla="*/ 2147483647 w 145"/>
                    <a:gd name="T45" fmla="*/ 2147483647 h 165"/>
                    <a:gd name="T46" fmla="*/ 2147483647 w 145"/>
                    <a:gd name="T47" fmla="*/ 2147483647 h 165"/>
                    <a:gd name="T48" fmla="*/ 2147483647 w 145"/>
                    <a:gd name="T49" fmla="*/ 2147483647 h 165"/>
                    <a:gd name="T50" fmla="*/ 2147483647 w 145"/>
                    <a:gd name="T51" fmla="*/ 2147483647 h 165"/>
                    <a:gd name="T52" fmla="*/ 2147483647 w 145"/>
                    <a:gd name="T53" fmla="*/ 2147483647 h 165"/>
                    <a:gd name="T54" fmla="*/ 2147483647 w 145"/>
                    <a:gd name="T55" fmla="*/ 2147483647 h 165"/>
                    <a:gd name="T56" fmla="*/ 2147483647 w 145"/>
                    <a:gd name="T57" fmla="*/ 2147483647 h 165"/>
                    <a:gd name="T58" fmla="*/ 2147483647 w 145"/>
                    <a:gd name="T59" fmla="*/ 2147483647 h 165"/>
                    <a:gd name="T60" fmla="*/ 2147483647 w 145"/>
                    <a:gd name="T61" fmla="*/ 2147483647 h 165"/>
                    <a:gd name="T62" fmla="*/ 2147483647 w 145"/>
                    <a:gd name="T63" fmla="*/ 2147483647 h 1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45" h="165">
                      <a:moveTo>
                        <a:pt x="127" y="165"/>
                      </a:moveTo>
                      <a:lnTo>
                        <a:pt x="108" y="156"/>
                      </a:lnTo>
                      <a:lnTo>
                        <a:pt x="117" y="135"/>
                      </a:lnTo>
                      <a:lnTo>
                        <a:pt x="114" y="129"/>
                      </a:lnTo>
                      <a:lnTo>
                        <a:pt x="99" y="144"/>
                      </a:lnTo>
                      <a:lnTo>
                        <a:pt x="69" y="152"/>
                      </a:lnTo>
                      <a:lnTo>
                        <a:pt x="92" y="135"/>
                      </a:lnTo>
                      <a:lnTo>
                        <a:pt x="69" y="135"/>
                      </a:lnTo>
                      <a:lnTo>
                        <a:pt x="0" y="129"/>
                      </a:lnTo>
                      <a:lnTo>
                        <a:pt x="0" y="116"/>
                      </a:lnTo>
                      <a:lnTo>
                        <a:pt x="19" y="106"/>
                      </a:lnTo>
                      <a:lnTo>
                        <a:pt x="6" y="100"/>
                      </a:lnTo>
                      <a:lnTo>
                        <a:pt x="32" y="83"/>
                      </a:lnTo>
                      <a:lnTo>
                        <a:pt x="32" y="72"/>
                      </a:lnTo>
                      <a:lnTo>
                        <a:pt x="56" y="48"/>
                      </a:lnTo>
                      <a:lnTo>
                        <a:pt x="71" y="14"/>
                      </a:lnTo>
                      <a:lnTo>
                        <a:pt x="99" y="5"/>
                      </a:lnTo>
                      <a:lnTo>
                        <a:pt x="114" y="0"/>
                      </a:lnTo>
                      <a:lnTo>
                        <a:pt x="99" y="26"/>
                      </a:lnTo>
                      <a:lnTo>
                        <a:pt x="63" y="64"/>
                      </a:lnTo>
                      <a:lnTo>
                        <a:pt x="83" y="55"/>
                      </a:lnTo>
                      <a:lnTo>
                        <a:pt x="92" y="58"/>
                      </a:lnTo>
                      <a:lnTo>
                        <a:pt x="83" y="72"/>
                      </a:lnTo>
                      <a:lnTo>
                        <a:pt x="108" y="72"/>
                      </a:lnTo>
                      <a:lnTo>
                        <a:pt x="136" y="83"/>
                      </a:lnTo>
                      <a:lnTo>
                        <a:pt x="127" y="94"/>
                      </a:lnTo>
                      <a:lnTo>
                        <a:pt x="127" y="109"/>
                      </a:lnTo>
                      <a:lnTo>
                        <a:pt x="140" y="106"/>
                      </a:lnTo>
                      <a:lnTo>
                        <a:pt x="145" y="116"/>
                      </a:lnTo>
                      <a:lnTo>
                        <a:pt x="145" y="129"/>
                      </a:lnTo>
                      <a:lnTo>
                        <a:pt x="140" y="144"/>
                      </a:lnTo>
                      <a:lnTo>
                        <a:pt x="127" y="165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5" name="Freeform 241"/>
                <p:cNvSpPr>
                  <a:spLocks noChangeAspect="1"/>
                </p:cNvSpPr>
                <p:nvPr/>
              </p:nvSpPr>
              <p:spPr bwMode="auto">
                <a:xfrm>
                  <a:off x="2586038" y="2303463"/>
                  <a:ext cx="115887" cy="112712"/>
                </a:xfrm>
                <a:custGeom>
                  <a:avLst/>
                  <a:gdLst>
                    <a:gd name="T0" fmla="*/ 2147483647 w 126"/>
                    <a:gd name="T1" fmla="*/ 2147483647 h 121"/>
                    <a:gd name="T2" fmla="*/ 2147483647 w 126"/>
                    <a:gd name="T3" fmla="*/ 2147483647 h 121"/>
                    <a:gd name="T4" fmla="*/ 2147483647 w 126"/>
                    <a:gd name="T5" fmla="*/ 2147483647 h 121"/>
                    <a:gd name="T6" fmla="*/ 2147483647 w 126"/>
                    <a:gd name="T7" fmla="*/ 2147483647 h 121"/>
                    <a:gd name="T8" fmla="*/ 2147483647 w 126"/>
                    <a:gd name="T9" fmla="*/ 2147483647 h 121"/>
                    <a:gd name="T10" fmla="*/ 0 w 126"/>
                    <a:gd name="T11" fmla="*/ 2147483647 h 121"/>
                    <a:gd name="T12" fmla="*/ 0 w 126"/>
                    <a:gd name="T13" fmla="*/ 2147483647 h 121"/>
                    <a:gd name="T14" fmla="*/ 2147483647 w 126"/>
                    <a:gd name="T15" fmla="*/ 2147483647 h 121"/>
                    <a:gd name="T16" fmla="*/ 2147483647 w 126"/>
                    <a:gd name="T17" fmla="*/ 2147483647 h 121"/>
                    <a:gd name="T18" fmla="*/ 2147483647 w 126"/>
                    <a:gd name="T19" fmla="*/ 2147483647 h 121"/>
                    <a:gd name="T20" fmla="*/ 2147483647 w 126"/>
                    <a:gd name="T21" fmla="*/ 2147483647 h 121"/>
                    <a:gd name="T22" fmla="*/ 2147483647 w 126"/>
                    <a:gd name="T23" fmla="*/ 2147483647 h 121"/>
                    <a:gd name="T24" fmla="*/ 2147483647 w 126"/>
                    <a:gd name="T25" fmla="*/ 2147483647 h 121"/>
                    <a:gd name="T26" fmla="*/ 2147483647 w 126"/>
                    <a:gd name="T27" fmla="*/ 2147483647 h 121"/>
                    <a:gd name="T28" fmla="*/ 2147483647 w 126"/>
                    <a:gd name="T29" fmla="*/ 2147483647 h 121"/>
                    <a:gd name="T30" fmla="*/ 2147483647 w 126"/>
                    <a:gd name="T31" fmla="*/ 0 h 121"/>
                    <a:gd name="T32" fmla="*/ 2147483647 w 126"/>
                    <a:gd name="T33" fmla="*/ 0 h 121"/>
                    <a:gd name="T34" fmla="*/ 2147483647 w 126"/>
                    <a:gd name="T35" fmla="*/ 2147483647 h 121"/>
                    <a:gd name="T36" fmla="*/ 2147483647 w 126"/>
                    <a:gd name="T37" fmla="*/ 2147483647 h 121"/>
                    <a:gd name="T38" fmla="*/ 2147483647 w 126"/>
                    <a:gd name="T39" fmla="*/ 2147483647 h 121"/>
                    <a:gd name="T40" fmla="*/ 2147483647 w 126"/>
                    <a:gd name="T41" fmla="*/ 2147483647 h 121"/>
                    <a:gd name="T42" fmla="*/ 2147483647 w 126"/>
                    <a:gd name="T43" fmla="*/ 2147483647 h 121"/>
                    <a:gd name="T44" fmla="*/ 2147483647 w 126"/>
                    <a:gd name="T45" fmla="*/ 2147483647 h 121"/>
                    <a:gd name="T46" fmla="*/ 2147483647 w 126"/>
                    <a:gd name="T47" fmla="*/ 2147483647 h 121"/>
                    <a:gd name="T48" fmla="*/ 2147483647 w 126"/>
                    <a:gd name="T49" fmla="*/ 2147483647 h 121"/>
                    <a:gd name="T50" fmla="*/ 2147483647 w 126"/>
                    <a:gd name="T51" fmla="*/ 2147483647 h 121"/>
                    <a:gd name="T52" fmla="*/ 2147483647 w 126"/>
                    <a:gd name="T53" fmla="*/ 2147483647 h 121"/>
                    <a:gd name="T54" fmla="*/ 2147483647 w 126"/>
                    <a:gd name="T55" fmla="*/ 2147483647 h 121"/>
                    <a:gd name="T56" fmla="*/ 2147483647 w 126"/>
                    <a:gd name="T57" fmla="*/ 2147483647 h 121"/>
                    <a:gd name="T58" fmla="*/ 2147483647 w 126"/>
                    <a:gd name="T59" fmla="*/ 2147483647 h 121"/>
                    <a:gd name="T60" fmla="*/ 2147483647 w 126"/>
                    <a:gd name="T61" fmla="*/ 2147483647 h 121"/>
                    <a:gd name="T62" fmla="*/ 2147483647 w 126"/>
                    <a:gd name="T63" fmla="*/ 2147483647 h 121"/>
                    <a:gd name="T64" fmla="*/ 2147483647 w 126"/>
                    <a:gd name="T65" fmla="*/ 2147483647 h 121"/>
                    <a:gd name="T66" fmla="*/ 2147483647 w 126"/>
                    <a:gd name="T67" fmla="*/ 2147483647 h 121"/>
                    <a:gd name="T68" fmla="*/ 2147483647 w 126"/>
                    <a:gd name="T69" fmla="*/ 2147483647 h 121"/>
                    <a:gd name="T70" fmla="*/ 2147483647 w 126"/>
                    <a:gd name="T71" fmla="*/ 2147483647 h 12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26" h="121">
                      <a:moveTo>
                        <a:pt x="24" y="121"/>
                      </a:moveTo>
                      <a:lnTo>
                        <a:pt x="16" y="117"/>
                      </a:lnTo>
                      <a:lnTo>
                        <a:pt x="22" y="99"/>
                      </a:lnTo>
                      <a:lnTo>
                        <a:pt x="16" y="80"/>
                      </a:lnTo>
                      <a:lnTo>
                        <a:pt x="12" y="67"/>
                      </a:lnTo>
                      <a:lnTo>
                        <a:pt x="0" y="52"/>
                      </a:lnTo>
                      <a:lnTo>
                        <a:pt x="0" y="31"/>
                      </a:lnTo>
                      <a:lnTo>
                        <a:pt x="16" y="22"/>
                      </a:lnTo>
                      <a:lnTo>
                        <a:pt x="16" y="44"/>
                      </a:lnTo>
                      <a:lnTo>
                        <a:pt x="24" y="52"/>
                      </a:lnTo>
                      <a:lnTo>
                        <a:pt x="38" y="41"/>
                      </a:lnTo>
                      <a:lnTo>
                        <a:pt x="46" y="27"/>
                      </a:lnTo>
                      <a:lnTo>
                        <a:pt x="59" y="27"/>
                      </a:lnTo>
                      <a:lnTo>
                        <a:pt x="59" y="19"/>
                      </a:lnTo>
                      <a:lnTo>
                        <a:pt x="46" y="9"/>
                      </a:lnTo>
                      <a:lnTo>
                        <a:pt x="59" y="0"/>
                      </a:lnTo>
                      <a:lnTo>
                        <a:pt x="75" y="0"/>
                      </a:lnTo>
                      <a:lnTo>
                        <a:pt x="87" y="13"/>
                      </a:lnTo>
                      <a:lnTo>
                        <a:pt x="115" y="9"/>
                      </a:lnTo>
                      <a:lnTo>
                        <a:pt x="126" y="19"/>
                      </a:lnTo>
                      <a:lnTo>
                        <a:pt x="118" y="22"/>
                      </a:lnTo>
                      <a:lnTo>
                        <a:pt x="105" y="22"/>
                      </a:lnTo>
                      <a:lnTo>
                        <a:pt x="110" y="27"/>
                      </a:lnTo>
                      <a:lnTo>
                        <a:pt x="102" y="27"/>
                      </a:lnTo>
                      <a:lnTo>
                        <a:pt x="80" y="36"/>
                      </a:lnTo>
                      <a:lnTo>
                        <a:pt x="80" y="44"/>
                      </a:lnTo>
                      <a:lnTo>
                        <a:pt x="87" y="44"/>
                      </a:lnTo>
                      <a:lnTo>
                        <a:pt x="96" y="44"/>
                      </a:lnTo>
                      <a:lnTo>
                        <a:pt x="102" y="71"/>
                      </a:lnTo>
                      <a:lnTo>
                        <a:pt x="83" y="93"/>
                      </a:lnTo>
                      <a:lnTo>
                        <a:pt x="67" y="107"/>
                      </a:lnTo>
                      <a:lnTo>
                        <a:pt x="46" y="102"/>
                      </a:lnTo>
                      <a:lnTo>
                        <a:pt x="52" y="93"/>
                      </a:lnTo>
                      <a:lnTo>
                        <a:pt x="38" y="102"/>
                      </a:lnTo>
                      <a:lnTo>
                        <a:pt x="38" y="113"/>
                      </a:lnTo>
                      <a:lnTo>
                        <a:pt x="24" y="121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6" name="Freeform 242"/>
                <p:cNvSpPr>
                  <a:spLocks noChangeAspect="1"/>
                </p:cNvSpPr>
                <p:nvPr/>
              </p:nvSpPr>
              <p:spPr bwMode="auto">
                <a:xfrm>
                  <a:off x="2654300" y="2654300"/>
                  <a:ext cx="136525" cy="107950"/>
                </a:xfrm>
                <a:custGeom>
                  <a:avLst/>
                  <a:gdLst>
                    <a:gd name="T0" fmla="*/ 2147483647 w 145"/>
                    <a:gd name="T1" fmla="*/ 2147483647 h 117"/>
                    <a:gd name="T2" fmla="*/ 2147483647 w 145"/>
                    <a:gd name="T3" fmla="*/ 2147483647 h 117"/>
                    <a:gd name="T4" fmla="*/ 2147483647 w 145"/>
                    <a:gd name="T5" fmla="*/ 2147483647 h 117"/>
                    <a:gd name="T6" fmla="*/ 2147483647 w 145"/>
                    <a:gd name="T7" fmla="*/ 2147483647 h 117"/>
                    <a:gd name="T8" fmla="*/ 2147483647 w 145"/>
                    <a:gd name="T9" fmla="*/ 2147483647 h 117"/>
                    <a:gd name="T10" fmla="*/ 2147483647 w 145"/>
                    <a:gd name="T11" fmla="*/ 2147483647 h 117"/>
                    <a:gd name="T12" fmla="*/ 2147483647 w 145"/>
                    <a:gd name="T13" fmla="*/ 2147483647 h 117"/>
                    <a:gd name="T14" fmla="*/ 2147483647 w 145"/>
                    <a:gd name="T15" fmla="*/ 2147483647 h 117"/>
                    <a:gd name="T16" fmla="*/ 0 w 145"/>
                    <a:gd name="T17" fmla="*/ 2147483647 h 117"/>
                    <a:gd name="T18" fmla="*/ 2147483647 w 145"/>
                    <a:gd name="T19" fmla="*/ 2147483647 h 117"/>
                    <a:gd name="T20" fmla="*/ 2147483647 w 145"/>
                    <a:gd name="T21" fmla="*/ 2147483647 h 117"/>
                    <a:gd name="T22" fmla="*/ 2147483647 w 145"/>
                    <a:gd name="T23" fmla="*/ 2147483647 h 117"/>
                    <a:gd name="T24" fmla="*/ 2147483647 w 145"/>
                    <a:gd name="T25" fmla="*/ 2147483647 h 117"/>
                    <a:gd name="T26" fmla="*/ 2147483647 w 145"/>
                    <a:gd name="T27" fmla="*/ 0 h 117"/>
                    <a:gd name="T28" fmla="*/ 2147483647 w 145"/>
                    <a:gd name="T29" fmla="*/ 2147483647 h 117"/>
                    <a:gd name="T30" fmla="*/ 2147483647 w 145"/>
                    <a:gd name="T31" fmla="*/ 2147483647 h 117"/>
                    <a:gd name="T32" fmla="*/ 2147483647 w 145"/>
                    <a:gd name="T33" fmla="*/ 2147483647 h 117"/>
                    <a:gd name="T34" fmla="*/ 2147483647 w 145"/>
                    <a:gd name="T35" fmla="*/ 2147483647 h 117"/>
                    <a:gd name="T36" fmla="*/ 2147483647 w 145"/>
                    <a:gd name="T37" fmla="*/ 2147483647 h 117"/>
                    <a:gd name="T38" fmla="*/ 2147483647 w 145"/>
                    <a:gd name="T39" fmla="*/ 2147483647 h 117"/>
                    <a:gd name="T40" fmla="*/ 2147483647 w 145"/>
                    <a:gd name="T41" fmla="*/ 2147483647 h 1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45" h="117">
                      <a:moveTo>
                        <a:pt x="129" y="117"/>
                      </a:moveTo>
                      <a:lnTo>
                        <a:pt x="99" y="105"/>
                      </a:lnTo>
                      <a:lnTo>
                        <a:pt x="99" y="83"/>
                      </a:lnTo>
                      <a:lnTo>
                        <a:pt x="86" y="86"/>
                      </a:lnTo>
                      <a:lnTo>
                        <a:pt x="62" y="105"/>
                      </a:lnTo>
                      <a:lnTo>
                        <a:pt x="43" y="117"/>
                      </a:lnTo>
                      <a:lnTo>
                        <a:pt x="27" y="117"/>
                      </a:lnTo>
                      <a:lnTo>
                        <a:pt x="22" y="108"/>
                      </a:lnTo>
                      <a:lnTo>
                        <a:pt x="0" y="108"/>
                      </a:lnTo>
                      <a:lnTo>
                        <a:pt x="4" y="101"/>
                      </a:lnTo>
                      <a:lnTo>
                        <a:pt x="27" y="86"/>
                      </a:lnTo>
                      <a:lnTo>
                        <a:pt x="43" y="43"/>
                      </a:lnTo>
                      <a:lnTo>
                        <a:pt x="62" y="21"/>
                      </a:lnTo>
                      <a:lnTo>
                        <a:pt x="80" y="0"/>
                      </a:lnTo>
                      <a:lnTo>
                        <a:pt x="80" y="28"/>
                      </a:lnTo>
                      <a:lnTo>
                        <a:pt x="93" y="27"/>
                      </a:lnTo>
                      <a:lnTo>
                        <a:pt x="122" y="58"/>
                      </a:lnTo>
                      <a:lnTo>
                        <a:pt x="124" y="86"/>
                      </a:lnTo>
                      <a:lnTo>
                        <a:pt x="144" y="95"/>
                      </a:lnTo>
                      <a:lnTo>
                        <a:pt x="145" y="108"/>
                      </a:lnTo>
                      <a:lnTo>
                        <a:pt x="129" y="117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7" name="Freeform 243"/>
                <p:cNvSpPr>
                  <a:spLocks noChangeAspect="1"/>
                </p:cNvSpPr>
                <p:nvPr/>
              </p:nvSpPr>
              <p:spPr bwMode="auto">
                <a:xfrm>
                  <a:off x="2673350" y="2159000"/>
                  <a:ext cx="93663" cy="98425"/>
                </a:xfrm>
                <a:custGeom>
                  <a:avLst/>
                  <a:gdLst>
                    <a:gd name="T0" fmla="*/ 2147483647 w 104"/>
                    <a:gd name="T1" fmla="*/ 2147483647 h 104"/>
                    <a:gd name="T2" fmla="*/ 2147483647 w 104"/>
                    <a:gd name="T3" fmla="*/ 2147483647 h 104"/>
                    <a:gd name="T4" fmla="*/ 2147483647 w 104"/>
                    <a:gd name="T5" fmla="*/ 2147483647 h 104"/>
                    <a:gd name="T6" fmla="*/ 2147483647 w 104"/>
                    <a:gd name="T7" fmla="*/ 2147483647 h 104"/>
                    <a:gd name="T8" fmla="*/ 0 w 104"/>
                    <a:gd name="T9" fmla="*/ 2147483647 h 104"/>
                    <a:gd name="T10" fmla="*/ 2147483647 w 104"/>
                    <a:gd name="T11" fmla="*/ 2147483647 h 104"/>
                    <a:gd name="T12" fmla="*/ 2147483647 w 104"/>
                    <a:gd name="T13" fmla="*/ 0 h 104"/>
                    <a:gd name="T14" fmla="*/ 2147483647 w 104"/>
                    <a:gd name="T15" fmla="*/ 2147483647 h 104"/>
                    <a:gd name="T16" fmla="*/ 2147483647 w 104"/>
                    <a:gd name="T17" fmla="*/ 2147483647 h 104"/>
                    <a:gd name="T18" fmla="*/ 2147483647 w 104"/>
                    <a:gd name="T19" fmla="*/ 2147483647 h 104"/>
                    <a:gd name="T20" fmla="*/ 2147483647 w 104"/>
                    <a:gd name="T21" fmla="*/ 2147483647 h 104"/>
                    <a:gd name="T22" fmla="*/ 2147483647 w 104"/>
                    <a:gd name="T23" fmla="*/ 2147483647 h 104"/>
                    <a:gd name="T24" fmla="*/ 2147483647 w 104"/>
                    <a:gd name="T25" fmla="*/ 2147483647 h 104"/>
                    <a:gd name="T26" fmla="*/ 2147483647 w 104"/>
                    <a:gd name="T27" fmla="*/ 2147483647 h 104"/>
                    <a:gd name="T28" fmla="*/ 2147483647 w 104"/>
                    <a:gd name="T29" fmla="*/ 2147483647 h 104"/>
                    <a:gd name="T30" fmla="*/ 2147483647 w 104"/>
                    <a:gd name="T31" fmla="*/ 2147483647 h 104"/>
                    <a:gd name="T32" fmla="*/ 2147483647 w 104"/>
                    <a:gd name="T33" fmla="*/ 2147483647 h 104"/>
                    <a:gd name="T34" fmla="*/ 2147483647 w 104"/>
                    <a:gd name="T35" fmla="*/ 214748364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4" h="104">
                      <a:moveTo>
                        <a:pt x="58" y="104"/>
                      </a:moveTo>
                      <a:lnTo>
                        <a:pt x="22" y="101"/>
                      </a:lnTo>
                      <a:lnTo>
                        <a:pt x="48" y="68"/>
                      </a:lnTo>
                      <a:lnTo>
                        <a:pt x="3" y="65"/>
                      </a:lnTo>
                      <a:lnTo>
                        <a:pt x="0" y="52"/>
                      </a:lnTo>
                      <a:lnTo>
                        <a:pt x="3" y="25"/>
                      </a:lnTo>
                      <a:lnTo>
                        <a:pt x="12" y="0"/>
                      </a:lnTo>
                      <a:lnTo>
                        <a:pt x="22" y="9"/>
                      </a:lnTo>
                      <a:lnTo>
                        <a:pt x="25" y="25"/>
                      </a:lnTo>
                      <a:lnTo>
                        <a:pt x="33" y="56"/>
                      </a:lnTo>
                      <a:lnTo>
                        <a:pt x="48" y="25"/>
                      </a:lnTo>
                      <a:lnTo>
                        <a:pt x="58" y="56"/>
                      </a:lnTo>
                      <a:lnTo>
                        <a:pt x="60" y="25"/>
                      </a:lnTo>
                      <a:lnTo>
                        <a:pt x="80" y="25"/>
                      </a:lnTo>
                      <a:lnTo>
                        <a:pt x="104" y="32"/>
                      </a:lnTo>
                      <a:lnTo>
                        <a:pt x="103" y="61"/>
                      </a:lnTo>
                      <a:lnTo>
                        <a:pt x="83" y="87"/>
                      </a:lnTo>
                      <a:lnTo>
                        <a:pt x="58" y="104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8" name="Freeform 244"/>
                <p:cNvSpPr>
                  <a:spLocks noChangeAspect="1"/>
                </p:cNvSpPr>
                <p:nvPr/>
              </p:nvSpPr>
              <p:spPr bwMode="auto">
                <a:xfrm>
                  <a:off x="2390775" y="2058988"/>
                  <a:ext cx="160338" cy="66675"/>
                </a:xfrm>
                <a:custGeom>
                  <a:avLst/>
                  <a:gdLst>
                    <a:gd name="T0" fmla="*/ 2147483647 w 174"/>
                    <a:gd name="T1" fmla="*/ 2147483647 h 71"/>
                    <a:gd name="T2" fmla="*/ 2147483647 w 174"/>
                    <a:gd name="T3" fmla="*/ 2147483647 h 71"/>
                    <a:gd name="T4" fmla="*/ 2147483647 w 174"/>
                    <a:gd name="T5" fmla="*/ 2147483647 h 71"/>
                    <a:gd name="T6" fmla="*/ 0 w 174"/>
                    <a:gd name="T7" fmla="*/ 2147483647 h 71"/>
                    <a:gd name="T8" fmla="*/ 2147483647 w 174"/>
                    <a:gd name="T9" fmla="*/ 2147483647 h 71"/>
                    <a:gd name="T10" fmla="*/ 2147483647 w 174"/>
                    <a:gd name="T11" fmla="*/ 2147483647 h 71"/>
                    <a:gd name="T12" fmla="*/ 2147483647 w 174"/>
                    <a:gd name="T13" fmla="*/ 2147483647 h 71"/>
                    <a:gd name="T14" fmla="*/ 2147483647 w 174"/>
                    <a:gd name="T15" fmla="*/ 2147483647 h 71"/>
                    <a:gd name="T16" fmla="*/ 2147483647 w 174"/>
                    <a:gd name="T17" fmla="*/ 0 h 71"/>
                    <a:gd name="T18" fmla="*/ 2147483647 w 174"/>
                    <a:gd name="T19" fmla="*/ 2147483647 h 71"/>
                    <a:gd name="T20" fmla="*/ 2147483647 w 174"/>
                    <a:gd name="T21" fmla="*/ 0 h 71"/>
                    <a:gd name="T22" fmla="*/ 2147483647 w 174"/>
                    <a:gd name="T23" fmla="*/ 2147483647 h 71"/>
                    <a:gd name="T24" fmla="*/ 2147483647 w 174"/>
                    <a:gd name="T25" fmla="*/ 2147483647 h 71"/>
                    <a:gd name="T26" fmla="*/ 2147483647 w 174"/>
                    <a:gd name="T27" fmla="*/ 2147483647 h 71"/>
                    <a:gd name="T28" fmla="*/ 2147483647 w 174"/>
                    <a:gd name="T29" fmla="*/ 2147483647 h 71"/>
                    <a:gd name="T30" fmla="*/ 2147483647 w 174"/>
                    <a:gd name="T31" fmla="*/ 2147483647 h 71"/>
                    <a:gd name="T32" fmla="*/ 2147483647 w 174"/>
                    <a:gd name="T33" fmla="*/ 2147483647 h 71"/>
                    <a:gd name="T34" fmla="*/ 2147483647 w 174"/>
                    <a:gd name="T35" fmla="*/ 2147483647 h 71"/>
                    <a:gd name="T36" fmla="*/ 2147483647 w 174"/>
                    <a:gd name="T37" fmla="*/ 2147483647 h 71"/>
                    <a:gd name="T38" fmla="*/ 2147483647 w 174"/>
                    <a:gd name="T39" fmla="*/ 2147483647 h 71"/>
                    <a:gd name="T40" fmla="*/ 2147483647 w 174"/>
                    <a:gd name="T41" fmla="*/ 2147483647 h 71"/>
                    <a:gd name="T42" fmla="*/ 2147483647 w 174"/>
                    <a:gd name="T43" fmla="*/ 2147483647 h 71"/>
                    <a:gd name="T44" fmla="*/ 2147483647 w 174"/>
                    <a:gd name="T45" fmla="*/ 2147483647 h 71"/>
                    <a:gd name="T46" fmla="*/ 2147483647 w 174"/>
                    <a:gd name="T47" fmla="*/ 2147483647 h 71"/>
                    <a:gd name="T48" fmla="*/ 2147483647 w 174"/>
                    <a:gd name="T49" fmla="*/ 2147483647 h 71"/>
                    <a:gd name="T50" fmla="*/ 2147483647 w 174"/>
                    <a:gd name="T51" fmla="*/ 2147483647 h 71"/>
                    <a:gd name="T52" fmla="*/ 2147483647 w 174"/>
                    <a:gd name="T53" fmla="*/ 2147483647 h 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4" h="71">
                      <a:moveTo>
                        <a:pt x="24" y="71"/>
                      </a:moveTo>
                      <a:lnTo>
                        <a:pt x="39" y="44"/>
                      </a:lnTo>
                      <a:lnTo>
                        <a:pt x="17" y="57"/>
                      </a:lnTo>
                      <a:lnTo>
                        <a:pt x="0" y="51"/>
                      </a:lnTo>
                      <a:lnTo>
                        <a:pt x="2" y="35"/>
                      </a:lnTo>
                      <a:lnTo>
                        <a:pt x="36" y="29"/>
                      </a:lnTo>
                      <a:lnTo>
                        <a:pt x="58" y="20"/>
                      </a:lnTo>
                      <a:lnTo>
                        <a:pt x="94" y="9"/>
                      </a:lnTo>
                      <a:lnTo>
                        <a:pt x="123" y="0"/>
                      </a:lnTo>
                      <a:lnTo>
                        <a:pt x="152" y="9"/>
                      </a:lnTo>
                      <a:lnTo>
                        <a:pt x="152" y="0"/>
                      </a:lnTo>
                      <a:lnTo>
                        <a:pt x="162" y="1"/>
                      </a:lnTo>
                      <a:lnTo>
                        <a:pt x="174" y="16"/>
                      </a:lnTo>
                      <a:lnTo>
                        <a:pt x="152" y="23"/>
                      </a:lnTo>
                      <a:lnTo>
                        <a:pt x="146" y="38"/>
                      </a:lnTo>
                      <a:lnTo>
                        <a:pt x="138" y="38"/>
                      </a:lnTo>
                      <a:lnTo>
                        <a:pt x="138" y="49"/>
                      </a:lnTo>
                      <a:lnTo>
                        <a:pt x="110" y="51"/>
                      </a:lnTo>
                      <a:lnTo>
                        <a:pt x="103" y="60"/>
                      </a:lnTo>
                      <a:lnTo>
                        <a:pt x="88" y="51"/>
                      </a:lnTo>
                      <a:lnTo>
                        <a:pt x="110" y="23"/>
                      </a:lnTo>
                      <a:lnTo>
                        <a:pt x="80" y="38"/>
                      </a:lnTo>
                      <a:lnTo>
                        <a:pt x="75" y="49"/>
                      </a:lnTo>
                      <a:lnTo>
                        <a:pt x="60" y="57"/>
                      </a:lnTo>
                      <a:lnTo>
                        <a:pt x="67" y="49"/>
                      </a:lnTo>
                      <a:lnTo>
                        <a:pt x="43" y="60"/>
                      </a:lnTo>
                      <a:lnTo>
                        <a:pt x="24" y="71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19" name="Freeform 245"/>
                <p:cNvSpPr>
                  <a:spLocks noChangeAspect="1"/>
                </p:cNvSpPr>
                <p:nvPr/>
              </p:nvSpPr>
              <p:spPr bwMode="auto">
                <a:xfrm>
                  <a:off x="2687638" y="2322513"/>
                  <a:ext cx="128587" cy="76200"/>
                </a:xfrm>
                <a:custGeom>
                  <a:avLst/>
                  <a:gdLst>
                    <a:gd name="T0" fmla="*/ 2147483647 w 137"/>
                    <a:gd name="T1" fmla="*/ 2147483647 h 83"/>
                    <a:gd name="T2" fmla="*/ 0 w 137"/>
                    <a:gd name="T3" fmla="*/ 2147483647 h 83"/>
                    <a:gd name="T4" fmla="*/ 2147483647 w 137"/>
                    <a:gd name="T5" fmla="*/ 2147483647 h 83"/>
                    <a:gd name="T6" fmla="*/ 2147483647 w 137"/>
                    <a:gd name="T7" fmla="*/ 2147483647 h 83"/>
                    <a:gd name="T8" fmla="*/ 2147483647 w 137"/>
                    <a:gd name="T9" fmla="*/ 0 h 83"/>
                    <a:gd name="T10" fmla="*/ 2147483647 w 137"/>
                    <a:gd name="T11" fmla="*/ 0 h 83"/>
                    <a:gd name="T12" fmla="*/ 2147483647 w 137"/>
                    <a:gd name="T13" fmla="*/ 2147483647 h 83"/>
                    <a:gd name="T14" fmla="*/ 2147483647 w 137"/>
                    <a:gd name="T15" fmla="*/ 2147483647 h 83"/>
                    <a:gd name="T16" fmla="*/ 2147483647 w 137"/>
                    <a:gd name="T17" fmla="*/ 2147483647 h 83"/>
                    <a:gd name="T18" fmla="*/ 2147483647 w 137"/>
                    <a:gd name="T19" fmla="*/ 2147483647 h 83"/>
                    <a:gd name="T20" fmla="*/ 2147483647 w 137"/>
                    <a:gd name="T21" fmla="*/ 2147483647 h 83"/>
                    <a:gd name="T22" fmla="*/ 2147483647 w 137"/>
                    <a:gd name="T23" fmla="*/ 2147483647 h 83"/>
                    <a:gd name="T24" fmla="*/ 2147483647 w 137"/>
                    <a:gd name="T25" fmla="*/ 2147483647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7" h="83">
                      <a:moveTo>
                        <a:pt x="16" y="83"/>
                      </a:moveTo>
                      <a:lnTo>
                        <a:pt x="0" y="74"/>
                      </a:lnTo>
                      <a:lnTo>
                        <a:pt x="8" y="52"/>
                      </a:lnTo>
                      <a:lnTo>
                        <a:pt x="26" y="22"/>
                      </a:lnTo>
                      <a:lnTo>
                        <a:pt x="51" y="0"/>
                      </a:lnTo>
                      <a:lnTo>
                        <a:pt x="93" y="0"/>
                      </a:lnTo>
                      <a:lnTo>
                        <a:pt x="137" y="22"/>
                      </a:lnTo>
                      <a:lnTo>
                        <a:pt x="102" y="39"/>
                      </a:lnTo>
                      <a:lnTo>
                        <a:pt x="71" y="67"/>
                      </a:lnTo>
                      <a:lnTo>
                        <a:pt x="26" y="43"/>
                      </a:lnTo>
                      <a:lnTo>
                        <a:pt x="20" y="58"/>
                      </a:lnTo>
                      <a:lnTo>
                        <a:pt x="44" y="61"/>
                      </a:lnTo>
                      <a:lnTo>
                        <a:pt x="16" y="83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0" name="Freeform 246"/>
                <p:cNvSpPr>
                  <a:spLocks noChangeAspect="1"/>
                </p:cNvSpPr>
                <p:nvPr/>
              </p:nvSpPr>
              <p:spPr bwMode="auto">
                <a:xfrm>
                  <a:off x="1666875" y="3103563"/>
                  <a:ext cx="76200" cy="95250"/>
                </a:xfrm>
                <a:custGeom>
                  <a:avLst/>
                  <a:gdLst>
                    <a:gd name="T0" fmla="*/ 2147483647 w 83"/>
                    <a:gd name="T1" fmla="*/ 2147483647 h 102"/>
                    <a:gd name="T2" fmla="*/ 2147483647 w 83"/>
                    <a:gd name="T3" fmla="*/ 2147483647 h 102"/>
                    <a:gd name="T4" fmla="*/ 2147483647 w 83"/>
                    <a:gd name="T5" fmla="*/ 2147483647 h 102"/>
                    <a:gd name="T6" fmla="*/ 2147483647 w 83"/>
                    <a:gd name="T7" fmla="*/ 2147483647 h 102"/>
                    <a:gd name="T8" fmla="*/ 0 w 83"/>
                    <a:gd name="T9" fmla="*/ 2147483647 h 102"/>
                    <a:gd name="T10" fmla="*/ 0 w 83"/>
                    <a:gd name="T11" fmla="*/ 2147483647 h 102"/>
                    <a:gd name="T12" fmla="*/ 2147483647 w 83"/>
                    <a:gd name="T13" fmla="*/ 0 h 102"/>
                    <a:gd name="T14" fmla="*/ 2147483647 w 83"/>
                    <a:gd name="T15" fmla="*/ 2147483647 h 102"/>
                    <a:gd name="T16" fmla="*/ 2147483647 w 83"/>
                    <a:gd name="T17" fmla="*/ 2147483647 h 102"/>
                    <a:gd name="T18" fmla="*/ 2147483647 w 83"/>
                    <a:gd name="T19" fmla="*/ 2147483647 h 102"/>
                    <a:gd name="T20" fmla="*/ 2147483647 w 83"/>
                    <a:gd name="T21" fmla="*/ 2147483647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2">
                      <a:moveTo>
                        <a:pt x="83" y="102"/>
                      </a:moveTo>
                      <a:lnTo>
                        <a:pt x="56" y="93"/>
                      </a:lnTo>
                      <a:lnTo>
                        <a:pt x="42" y="72"/>
                      </a:lnTo>
                      <a:lnTo>
                        <a:pt x="25" y="62"/>
                      </a:lnTo>
                      <a:lnTo>
                        <a:pt x="0" y="29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56" y="26"/>
                      </a:lnTo>
                      <a:lnTo>
                        <a:pt x="58" y="51"/>
                      </a:lnTo>
                      <a:lnTo>
                        <a:pt x="68" y="71"/>
                      </a:lnTo>
                      <a:lnTo>
                        <a:pt x="83" y="102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1" name="Freeform 247"/>
                <p:cNvSpPr>
                  <a:spLocks noChangeAspect="1"/>
                </p:cNvSpPr>
                <p:nvPr/>
              </p:nvSpPr>
              <p:spPr bwMode="auto">
                <a:xfrm>
                  <a:off x="2593975" y="2054225"/>
                  <a:ext cx="73025" cy="42863"/>
                </a:xfrm>
                <a:custGeom>
                  <a:avLst/>
                  <a:gdLst>
                    <a:gd name="T0" fmla="*/ 2147483647 w 80"/>
                    <a:gd name="T1" fmla="*/ 2147483647 h 46"/>
                    <a:gd name="T2" fmla="*/ 0 w 80"/>
                    <a:gd name="T3" fmla="*/ 2147483647 h 46"/>
                    <a:gd name="T4" fmla="*/ 0 w 80"/>
                    <a:gd name="T5" fmla="*/ 2147483647 h 46"/>
                    <a:gd name="T6" fmla="*/ 2147483647 w 80"/>
                    <a:gd name="T7" fmla="*/ 2147483647 h 46"/>
                    <a:gd name="T8" fmla="*/ 2147483647 w 80"/>
                    <a:gd name="T9" fmla="*/ 0 h 46"/>
                    <a:gd name="T10" fmla="*/ 2147483647 w 80"/>
                    <a:gd name="T11" fmla="*/ 0 h 46"/>
                    <a:gd name="T12" fmla="*/ 2147483647 w 80"/>
                    <a:gd name="T13" fmla="*/ 2147483647 h 46"/>
                    <a:gd name="T14" fmla="*/ 2147483647 w 80"/>
                    <a:gd name="T15" fmla="*/ 2147483647 h 46"/>
                    <a:gd name="T16" fmla="*/ 2147483647 w 80"/>
                    <a:gd name="T17" fmla="*/ 2147483647 h 46"/>
                    <a:gd name="T18" fmla="*/ 2147483647 w 80"/>
                    <a:gd name="T19" fmla="*/ 2147483647 h 46"/>
                    <a:gd name="T20" fmla="*/ 2147483647 w 80"/>
                    <a:gd name="T21" fmla="*/ 2147483647 h 46"/>
                    <a:gd name="T22" fmla="*/ 2147483647 w 80"/>
                    <a:gd name="T23" fmla="*/ 2147483647 h 46"/>
                    <a:gd name="T24" fmla="*/ 2147483647 w 80"/>
                    <a:gd name="T25" fmla="*/ 2147483647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46">
                      <a:moveTo>
                        <a:pt x="30" y="46"/>
                      </a:moveTo>
                      <a:lnTo>
                        <a:pt x="0" y="46"/>
                      </a:lnTo>
                      <a:lnTo>
                        <a:pt x="0" y="31"/>
                      </a:lnTo>
                      <a:lnTo>
                        <a:pt x="3" y="20"/>
                      </a:lnTo>
                      <a:lnTo>
                        <a:pt x="23" y="0"/>
                      </a:lnTo>
                      <a:lnTo>
                        <a:pt x="51" y="0"/>
                      </a:lnTo>
                      <a:lnTo>
                        <a:pt x="80" y="15"/>
                      </a:lnTo>
                      <a:lnTo>
                        <a:pt x="73" y="22"/>
                      </a:lnTo>
                      <a:lnTo>
                        <a:pt x="52" y="20"/>
                      </a:lnTo>
                      <a:lnTo>
                        <a:pt x="52" y="29"/>
                      </a:lnTo>
                      <a:lnTo>
                        <a:pt x="58" y="31"/>
                      </a:lnTo>
                      <a:lnTo>
                        <a:pt x="52" y="41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2" name="Freeform 248"/>
                <p:cNvSpPr>
                  <a:spLocks noChangeAspect="1"/>
                </p:cNvSpPr>
                <p:nvPr/>
              </p:nvSpPr>
              <p:spPr bwMode="auto">
                <a:xfrm>
                  <a:off x="2538413" y="2465388"/>
                  <a:ext cx="66675" cy="52387"/>
                </a:xfrm>
                <a:custGeom>
                  <a:avLst/>
                  <a:gdLst>
                    <a:gd name="T0" fmla="*/ 2147483647 w 71"/>
                    <a:gd name="T1" fmla="*/ 2147483647 h 60"/>
                    <a:gd name="T2" fmla="*/ 2147483647 w 71"/>
                    <a:gd name="T3" fmla="*/ 2147483647 h 60"/>
                    <a:gd name="T4" fmla="*/ 2147483647 w 71"/>
                    <a:gd name="T5" fmla="*/ 2147483647 h 60"/>
                    <a:gd name="T6" fmla="*/ 0 w 71"/>
                    <a:gd name="T7" fmla="*/ 2147483647 h 60"/>
                    <a:gd name="T8" fmla="*/ 2147483647 w 71"/>
                    <a:gd name="T9" fmla="*/ 2147483647 h 60"/>
                    <a:gd name="T10" fmla="*/ 2147483647 w 71"/>
                    <a:gd name="T11" fmla="*/ 2147483647 h 60"/>
                    <a:gd name="T12" fmla="*/ 2147483647 w 71"/>
                    <a:gd name="T13" fmla="*/ 0 h 60"/>
                    <a:gd name="T14" fmla="*/ 2147483647 w 71"/>
                    <a:gd name="T15" fmla="*/ 2147483647 h 60"/>
                    <a:gd name="T16" fmla="*/ 2147483647 w 71"/>
                    <a:gd name="T17" fmla="*/ 2147483647 h 60"/>
                    <a:gd name="T18" fmla="*/ 2147483647 w 71"/>
                    <a:gd name="T19" fmla="*/ 2147483647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1" h="60">
                      <a:moveTo>
                        <a:pt x="60" y="60"/>
                      </a:moveTo>
                      <a:lnTo>
                        <a:pt x="38" y="60"/>
                      </a:lnTo>
                      <a:lnTo>
                        <a:pt x="20" y="51"/>
                      </a:lnTo>
                      <a:lnTo>
                        <a:pt x="0" y="31"/>
                      </a:lnTo>
                      <a:lnTo>
                        <a:pt x="16" y="29"/>
                      </a:lnTo>
                      <a:lnTo>
                        <a:pt x="29" y="15"/>
                      </a:lnTo>
                      <a:lnTo>
                        <a:pt x="51" y="0"/>
                      </a:lnTo>
                      <a:lnTo>
                        <a:pt x="66" y="29"/>
                      </a:lnTo>
                      <a:lnTo>
                        <a:pt x="71" y="51"/>
                      </a:lnTo>
                      <a:lnTo>
                        <a:pt x="60" y="60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3" name="Freeform 249"/>
                <p:cNvSpPr>
                  <a:spLocks noChangeAspect="1"/>
                </p:cNvSpPr>
                <p:nvPr/>
              </p:nvSpPr>
              <p:spPr bwMode="auto">
                <a:xfrm>
                  <a:off x="2960688" y="2378075"/>
                  <a:ext cx="68262" cy="52388"/>
                </a:xfrm>
                <a:custGeom>
                  <a:avLst/>
                  <a:gdLst>
                    <a:gd name="T0" fmla="*/ 2147483647 w 73"/>
                    <a:gd name="T1" fmla="*/ 2147483647 h 56"/>
                    <a:gd name="T2" fmla="*/ 2147483647 w 73"/>
                    <a:gd name="T3" fmla="*/ 2147483647 h 56"/>
                    <a:gd name="T4" fmla="*/ 2147483647 w 73"/>
                    <a:gd name="T5" fmla="*/ 2147483647 h 56"/>
                    <a:gd name="T6" fmla="*/ 2147483647 w 73"/>
                    <a:gd name="T7" fmla="*/ 2147483647 h 56"/>
                    <a:gd name="T8" fmla="*/ 0 w 73"/>
                    <a:gd name="T9" fmla="*/ 2147483647 h 56"/>
                    <a:gd name="T10" fmla="*/ 2147483647 w 73"/>
                    <a:gd name="T11" fmla="*/ 2147483647 h 56"/>
                    <a:gd name="T12" fmla="*/ 2147483647 w 73"/>
                    <a:gd name="T13" fmla="*/ 2147483647 h 56"/>
                    <a:gd name="T14" fmla="*/ 2147483647 w 73"/>
                    <a:gd name="T15" fmla="*/ 0 h 56"/>
                    <a:gd name="T16" fmla="*/ 2147483647 w 73"/>
                    <a:gd name="T17" fmla="*/ 2147483647 h 56"/>
                    <a:gd name="T18" fmla="*/ 2147483647 w 73"/>
                    <a:gd name="T19" fmla="*/ 2147483647 h 56"/>
                    <a:gd name="T20" fmla="*/ 2147483647 w 73"/>
                    <a:gd name="T21" fmla="*/ 2147483647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3" h="56">
                      <a:moveTo>
                        <a:pt x="73" y="56"/>
                      </a:moveTo>
                      <a:lnTo>
                        <a:pt x="48" y="44"/>
                      </a:lnTo>
                      <a:lnTo>
                        <a:pt x="32" y="44"/>
                      </a:lnTo>
                      <a:lnTo>
                        <a:pt x="9" y="44"/>
                      </a:lnTo>
                      <a:lnTo>
                        <a:pt x="0" y="36"/>
                      </a:lnTo>
                      <a:lnTo>
                        <a:pt x="9" y="22"/>
                      </a:lnTo>
                      <a:lnTo>
                        <a:pt x="3" y="13"/>
                      </a:lnTo>
                      <a:lnTo>
                        <a:pt x="15" y="0"/>
                      </a:lnTo>
                      <a:lnTo>
                        <a:pt x="26" y="9"/>
                      </a:lnTo>
                      <a:lnTo>
                        <a:pt x="61" y="21"/>
                      </a:lnTo>
                      <a:lnTo>
                        <a:pt x="73" y="56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4" name="Freeform 250"/>
                <p:cNvSpPr>
                  <a:spLocks noChangeAspect="1"/>
                </p:cNvSpPr>
                <p:nvPr/>
              </p:nvSpPr>
              <p:spPr bwMode="auto">
                <a:xfrm>
                  <a:off x="2747963" y="2244725"/>
                  <a:ext cx="57150" cy="44450"/>
                </a:xfrm>
                <a:custGeom>
                  <a:avLst/>
                  <a:gdLst>
                    <a:gd name="T0" fmla="*/ 2147483647 w 63"/>
                    <a:gd name="T1" fmla="*/ 2147483647 h 51"/>
                    <a:gd name="T2" fmla="*/ 2147483647 w 63"/>
                    <a:gd name="T3" fmla="*/ 2147483647 h 51"/>
                    <a:gd name="T4" fmla="*/ 0 w 63"/>
                    <a:gd name="T5" fmla="*/ 2147483647 h 51"/>
                    <a:gd name="T6" fmla="*/ 2147483647 w 63"/>
                    <a:gd name="T7" fmla="*/ 2147483647 h 51"/>
                    <a:gd name="T8" fmla="*/ 2147483647 w 63"/>
                    <a:gd name="T9" fmla="*/ 0 h 51"/>
                    <a:gd name="T10" fmla="*/ 2147483647 w 63"/>
                    <a:gd name="T11" fmla="*/ 2147483647 h 51"/>
                    <a:gd name="T12" fmla="*/ 2147483647 w 63"/>
                    <a:gd name="T13" fmla="*/ 2147483647 h 51"/>
                    <a:gd name="T14" fmla="*/ 2147483647 w 63"/>
                    <a:gd name="T15" fmla="*/ 2147483647 h 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3" h="51">
                      <a:moveTo>
                        <a:pt x="40" y="51"/>
                      </a:moveTo>
                      <a:lnTo>
                        <a:pt x="11" y="43"/>
                      </a:lnTo>
                      <a:lnTo>
                        <a:pt x="0" y="25"/>
                      </a:lnTo>
                      <a:lnTo>
                        <a:pt x="27" y="12"/>
                      </a:lnTo>
                      <a:lnTo>
                        <a:pt x="58" y="0"/>
                      </a:lnTo>
                      <a:lnTo>
                        <a:pt x="63" y="12"/>
                      </a:lnTo>
                      <a:lnTo>
                        <a:pt x="63" y="25"/>
                      </a:lnTo>
                      <a:lnTo>
                        <a:pt x="40" y="51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5" name="Freeform 251"/>
                <p:cNvSpPr>
                  <a:spLocks noChangeAspect="1"/>
                </p:cNvSpPr>
                <p:nvPr/>
              </p:nvSpPr>
              <p:spPr bwMode="auto">
                <a:xfrm>
                  <a:off x="2897188" y="2598738"/>
                  <a:ext cx="52387" cy="33337"/>
                </a:xfrm>
                <a:custGeom>
                  <a:avLst/>
                  <a:gdLst>
                    <a:gd name="T0" fmla="*/ 2147483647 w 57"/>
                    <a:gd name="T1" fmla="*/ 2147483647 h 37"/>
                    <a:gd name="T2" fmla="*/ 0 w 57"/>
                    <a:gd name="T3" fmla="*/ 2147483647 h 37"/>
                    <a:gd name="T4" fmla="*/ 2147483647 w 57"/>
                    <a:gd name="T5" fmla="*/ 2147483647 h 37"/>
                    <a:gd name="T6" fmla="*/ 2147483647 w 57"/>
                    <a:gd name="T7" fmla="*/ 2147483647 h 37"/>
                    <a:gd name="T8" fmla="*/ 2147483647 w 57"/>
                    <a:gd name="T9" fmla="*/ 0 h 37"/>
                    <a:gd name="T10" fmla="*/ 2147483647 w 57"/>
                    <a:gd name="T11" fmla="*/ 2147483647 h 37"/>
                    <a:gd name="T12" fmla="*/ 2147483647 w 57"/>
                    <a:gd name="T13" fmla="*/ 2147483647 h 37"/>
                    <a:gd name="T14" fmla="*/ 2147483647 w 57"/>
                    <a:gd name="T15" fmla="*/ 2147483647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37">
                      <a:moveTo>
                        <a:pt x="25" y="37"/>
                      </a:moveTo>
                      <a:lnTo>
                        <a:pt x="0" y="31"/>
                      </a:lnTo>
                      <a:lnTo>
                        <a:pt x="5" y="16"/>
                      </a:lnTo>
                      <a:lnTo>
                        <a:pt x="20" y="3"/>
                      </a:lnTo>
                      <a:lnTo>
                        <a:pt x="42" y="0"/>
                      </a:lnTo>
                      <a:lnTo>
                        <a:pt x="57" y="8"/>
                      </a:lnTo>
                      <a:lnTo>
                        <a:pt x="48" y="31"/>
                      </a:lnTo>
                      <a:lnTo>
                        <a:pt x="25" y="37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6" name="Freeform 252"/>
                <p:cNvSpPr>
                  <a:spLocks noChangeAspect="1"/>
                </p:cNvSpPr>
                <p:nvPr/>
              </p:nvSpPr>
              <p:spPr bwMode="auto">
                <a:xfrm>
                  <a:off x="2533650" y="2276475"/>
                  <a:ext cx="42863" cy="46038"/>
                </a:xfrm>
                <a:custGeom>
                  <a:avLst/>
                  <a:gdLst>
                    <a:gd name="T0" fmla="*/ 2147483647 w 46"/>
                    <a:gd name="T1" fmla="*/ 2147483647 h 47"/>
                    <a:gd name="T2" fmla="*/ 2147483647 w 46"/>
                    <a:gd name="T3" fmla="*/ 2147483647 h 47"/>
                    <a:gd name="T4" fmla="*/ 0 w 46"/>
                    <a:gd name="T5" fmla="*/ 2147483647 h 47"/>
                    <a:gd name="T6" fmla="*/ 2147483647 w 46"/>
                    <a:gd name="T7" fmla="*/ 0 h 47"/>
                    <a:gd name="T8" fmla="*/ 2147483647 w 46"/>
                    <a:gd name="T9" fmla="*/ 2147483647 h 47"/>
                    <a:gd name="T10" fmla="*/ 2147483647 w 46"/>
                    <a:gd name="T11" fmla="*/ 2147483647 h 47"/>
                    <a:gd name="T12" fmla="*/ 2147483647 w 46"/>
                    <a:gd name="T13" fmla="*/ 2147483647 h 47"/>
                    <a:gd name="T14" fmla="*/ 2147483647 w 46"/>
                    <a:gd name="T15" fmla="*/ 2147483647 h 47"/>
                    <a:gd name="T16" fmla="*/ 2147483647 w 46"/>
                    <a:gd name="T17" fmla="*/ 2147483647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6" h="47">
                      <a:moveTo>
                        <a:pt x="13" y="47"/>
                      </a:moveTo>
                      <a:lnTo>
                        <a:pt x="8" y="21"/>
                      </a:lnTo>
                      <a:lnTo>
                        <a:pt x="0" y="12"/>
                      </a:lnTo>
                      <a:lnTo>
                        <a:pt x="20" y="0"/>
                      </a:lnTo>
                      <a:lnTo>
                        <a:pt x="37" y="6"/>
                      </a:lnTo>
                      <a:lnTo>
                        <a:pt x="46" y="21"/>
                      </a:lnTo>
                      <a:lnTo>
                        <a:pt x="41" y="32"/>
                      </a:lnTo>
                      <a:lnTo>
                        <a:pt x="29" y="41"/>
                      </a:lnTo>
                      <a:lnTo>
                        <a:pt x="13" y="47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7" name="Freeform 253"/>
                <p:cNvSpPr>
                  <a:spLocks noChangeAspect="1"/>
                </p:cNvSpPr>
                <p:nvPr/>
              </p:nvSpPr>
              <p:spPr bwMode="auto">
                <a:xfrm>
                  <a:off x="2627313" y="2028825"/>
                  <a:ext cx="65087" cy="25400"/>
                </a:xfrm>
                <a:custGeom>
                  <a:avLst/>
                  <a:gdLst>
                    <a:gd name="T0" fmla="*/ 2147483647 w 68"/>
                    <a:gd name="T1" fmla="*/ 2147483647 h 28"/>
                    <a:gd name="T2" fmla="*/ 2147483647 w 68"/>
                    <a:gd name="T3" fmla="*/ 2147483647 h 28"/>
                    <a:gd name="T4" fmla="*/ 0 w 68"/>
                    <a:gd name="T5" fmla="*/ 2147483647 h 28"/>
                    <a:gd name="T6" fmla="*/ 2147483647 w 68"/>
                    <a:gd name="T7" fmla="*/ 0 h 28"/>
                    <a:gd name="T8" fmla="*/ 2147483647 w 68"/>
                    <a:gd name="T9" fmla="*/ 0 h 28"/>
                    <a:gd name="T10" fmla="*/ 2147483647 w 68"/>
                    <a:gd name="T11" fmla="*/ 2147483647 h 28"/>
                    <a:gd name="T12" fmla="*/ 2147483647 w 68"/>
                    <a:gd name="T13" fmla="*/ 2147483647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28">
                      <a:moveTo>
                        <a:pt x="49" y="28"/>
                      </a:moveTo>
                      <a:lnTo>
                        <a:pt x="22" y="20"/>
                      </a:lnTo>
                      <a:lnTo>
                        <a:pt x="0" y="11"/>
                      </a:lnTo>
                      <a:lnTo>
                        <a:pt x="28" y="0"/>
                      </a:lnTo>
                      <a:lnTo>
                        <a:pt x="68" y="0"/>
                      </a:lnTo>
                      <a:lnTo>
                        <a:pt x="68" y="20"/>
                      </a:lnTo>
                      <a:lnTo>
                        <a:pt x="49" y="28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8" name="Freeform 254"/>
                <p:cNvSpPr>
                  <a:spLocks noChangeAspect="1"/>
                </p:cNvSpPr>
                <p:nvPr/>
              </p:nvSpPr>
              <p:spPr bwMode="auto">
                <a:xfrm>
                  <a:off x="2701925" y="2781300"/>
                  <a:ext cx="47625" cy="26988"/>
                </a:xfrm>
                <a:custGeom>
                  <a:avLst/>
                  <a:gdLst>
                    <a:gd name="T0" fmla="*/ 2147483647 w 50"/>
                    <a:gd name="T1" fmla="*/ 2147483647 h 30"/>
                    <a:gd name="T2" fmla="*/ 0 w 50"/>
                    <a:gd name="T3" fmla="*/ 2147483647 h 30"/>
                    <a:gd name="T4" fmla="*/ 0 w 50"/>
                    <a:gd name="T5" fmla="*/ 2147483647 h 30"/>
                    <a:gd name="T6" fmla="*/ 2147483647 w 50"/>
                    <a:gd name="T7" fmla="*/ 0 h 30"/>
                    <a:gd name="T8" fmla="*/ 2147483647 w 50"/>
                    <a:gd name="T9" fmla="*/ 2147483647 h 30"/>
                    <a:gd name="T10" fmla="*/ 2147483647 w 50"/>
                    <a:gd name="T11" fmla="*/ 2147483647 h 30"/>
                    <a:gd name="T12" fmla="*/ 2147483647 w 50"/>
                    <a:gd name="T13" fmla="*/ 2147483647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0" h="30">
                      <a:moveTo>
                        <a:pt x="13" y="30"/>
                      </a:move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19" y="0"/>
                      </a:lnTo>
                      <a:lnTo>
                        <a:pt x="50" y="9"/>
                      </a:lnTo>
                      <a:lnTo>
                        <a:pt x="41" y="17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9" name="Freeform 255"/>
                <p:cNvSpPr>
                  <a:spLocks noChangeAspect="1"/>
                </p:cNvSpPr>
                <p:nvPr/>
              </p:nvSpPr>
              <p:spPr bwMode="auto">
                <a:xfrm>
                  <a:off x="2970213" y="3271838"/>
                  <a:ext cx="49212" cy="28575"/>
                </a:xfrm>
                <a:custGeom>
                  <a:avLst/>
                  <a:gdLst>
                    <a:gd name="T0" fmla="*/ 2147483647 w 52"/>
                    <a:gd name="T1" fmla="*/ 2147483647 h 29"/>
                    <a:gd name="T2" fmla="*/ 2147483647 w 52"/>
                    <a:gd name="T3" fmla="*/ 2147483647 h 29"/>
                    <a:gd name="T4" fmla="*/ 2147483647 w 52"/>
                    <a:gd name="T5" fmla="*/ 2147483647 h 29"/>
                    <a:gd name="T6" fmla="*/ 0 w 52"/>
                    <a:gd name="T7" fmla="*/ 0 h 29"/>
                    <a:gd name="T8" fmla="*/ 2147483647 w 52"/>
                    <a:gd name="T9" fmla="*/ 0 h 29"/>
                    <a:gd name="T10" fmla="*/ 2147483647 w 52"/>
                    <a:gd name="T11" fmla="*/ 2147483647 h 29"/>
                    <a:gd name="T12" fmla="*/ 2147483647 w 52"/>
                    <a:gd name="T13" fmla="*/ 2147483647 h 29"/>
                    <a:gd name="T14" fmla="*/ 2147483647 w 52"/>
                    <a:gd name="T15" fmla="*/ 2147483647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29">
                      <a:moveTo>
                        <a:pt x="52" y="29"/>
                      </a:moveTo>
                      <a:lnTo>
                        <a:pt x="30" y="29"/>
                      </a:lnTo>
                      <a:lnTo>
                        <a:pt x="14" y="16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36" y="10"/>
                      </a:lnTo>
                      <a:lnTo>
                        <a:pt x="49" y="21"/>
                      </a:lnTo>
                      <a:lnTo>
                        <a:pt x="52" y="29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0" name="Freeform 256"/>
                <p:cNvSpPr>
                  <a:spLocks noChangeAspect="1"/>
                </p:cNvSpPr>
                <p:nvPr/>
              </p:nvSpPr>
              <p:spPr bwMode="auto">
                <a:xfrm>
                  <a:off x="2762250" y="2808288"/>
                  <a:ext cx="23813" cy="34925"/>
                </a:xfrm>
                <a:custGeom>
                  <a:avLst/>
                  <a:gdLst>
                    <a:gd name="T0" fmla="*/ 2147483647 w 26"/>
                    <a:gd name="T1" fmla="*/ 2147483647 h 37"/>
                    <a:gd name="T2" fmla="*/ 0 w 26"/>
                    <a:gd name="T3" fmla="*/ 2147483647 h 37"/>
                    <a:gd name="T4" fmla="*/ 2147483647 w 26"/>
                    <a:gd name="T5" fmla="*/ 2147483647 h 37"/>
                    <a:gd name="T6" fmla="*/ 2147483647 w 26"/>
                    <a:gd name="T7" fmla="*/ 0 h 37"/>
                    <a:gd name="T8" fmla="*/ 2147483647 w 26"/>
                    <a:gd name="T9" fmla="*/ 2147483647 h 37"/>
                    <a:gd name="T10" fmla="*/ 2147483647 w 26"/>
                    <a:gd name="T11" fmla="*/ 2147483647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37">
                      <a:moveTo>
                        <a:pt x="7" y="37"/>
                      </a:moveTo>
                      <a:lnTo>
                        <a:pt x="0" y="28"/>
                      </a:lnTo>
                      <a:lnTo>
                        <a:pt x="11" y="6"/>
                      </a:lnTo>
                      <a:lnTo>
                        <a:pt x="26" y="0"/>
                      </a:lnTo>
                      <a:lnTo>
                        <a:pt x="26" y="13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1" name="Freeform 257"/>
                <p:cNvSpPr>
                  <a:spLocks noChangeAspect="1"/>
                </p:cNvSpPr>
                <p:nvPr/>
              </p:nvSpPr>
              <p:spPr bwMode="auto">
                <a:xfrm>
                  <a:off x="2822575" y="2773363"/>
                  <a:ext cx="9525" cy="14287"/>
                </a:xfrm>
                <a:custGeom>
                  <a:avLst/>
                  <a:gdLst>
                    <a:gd name="T0" fmla="*/ 2147483647 w 12"/>
                    <a:gd name="T1" fmla="*/ 2147483647 h 17"/>
                    <a:gd name="T2" fmla="*/ 0 w 12"/>
                    <a:gd name="T3" fmla="*/ 0 h 17"/>
                    <a:gd name="T4" fmla="*/ 2147483647 w 12"/>
                    <a:gd name="T5" fmla="*/ 2147483647 h 17"/>
                    <a:gd name="T6" fmla="*/ 2147483647 w 12"/>
                    <a:gd name="T7" fmla="*/ 2147483647 h 17"/>
                    <a:gd name="T8" fmla="*/ 2147483647 w 12"/>
                    <a:gd name="T9" fmla="*/ 214748364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7">
                      <a:moveTo>
                        <a:pt x="1" y="17"/>
                      </a:moveTo>
                      <a:lnTo>
                        <a:pt x="0" y="0"/>
                      </a:lnTo>
                      <a:lnTo>
                        <a:pt x="12" y="3"/>
                      </a:lnTo>
                      <a:lnTo>
                        <a:pt x="12" y="14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32" name="Freeform 258"/>
                <p:cNvSpPr>
                  <a:spLocks noChangeAspect="1"/>
                </p:cNvSpPr>
                <p:nvPr/>
              </p:nvSpPr>
              <p:spPr bwMode="auto">
                <a:xfrm>
                  <a:off x="2841625" y="2768600"/>
                  <a:ext cx="11113" cy="12700"/>
                </a:xfrm>
                <a:custGeom>
                  <a:avLst/>
                  <a:gdLst>
                    <a:gd name="T0" fmla="*/ 2147483647 w 13"/>
                    <a:gd name="T1" fmla="*/ 2147483647 h 15"/>
                    <a:gd name="T2" fmla="*/ 0 w 13"/>
                    <a:gd name="T3" fmla="*/ 0 h 15"/>
                    <a:gd name="T4" fmla="*/ 2147483647 w 13"/>
                    <a:gd name="T5" fmla="*/ 0 h 15"/>
                    <a:gd name="T6" fmla="*/ 2147483647 w 13"/>
                    <a:gd name="T7" fmla="*/ 2147483647 h 15"/>
                    <a:gd name="T8" fmla="*/ 2147483647 w 13"/>
                    <a:gd name="T9" fmla="*/ 2147483647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5">
                      <a:moveTo>
                        <a:pt x="2" y="15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3" y="9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grpFill/>
                <a:ln w="1651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05" name="Freeform 259"/>
              <p:cNvSpPr>
                <a:spLocks noChangeAspect="1"/>
              </p:cNvSpPr>
              <p:nvPr/>
            </p:nvSpPr>
            <p:spPr bwMode="auto">
              <a:xfrm>
                <a:off x="2519363" y="4229100"/>
                <a:ext cx="261937" cy="369888"/>
              </a:xfrm>
              <a:custGeom>
                <a:avLst/>
                <a:gdLst>
                  <a:gd name="T0" fmla="*/ 2147483647 w 285"/>
                  <a:gd name="T1" fmla="*/ 2147483647 h 399"/>
                  <a:gd name="T2" fmla="*/ 2147483647 w 285"/>
                  <a:gd name="T3" fmla="*/ 2147483647 h 399"/>
                  <a:gd name="T4" fmla="*/ 2147483647 w 285"/>
                  <a:gd name="T5" fmla="*/ 2147483647 h 399"/>
                  <a:gd name="T6" fmla="*/ 2147483647 w 285"/>
                  <a:gd name="T7" fmla="*/ 2147483647 h 399"/>
                  <a:gd name="T8" fmla="*/ 2147483647 w 285"/>
                  <a:gd name="T9" fmla="*/ 2147483647 h 399"/>
                  <a:gd name="T10" fmla="*/ 2147483647 w 285"/>
                  <a:gd name="T11" fmla="*/ 2147483647 h 399"/>
                  <a:gd name="T12" fmla="*/ 2147483647 w 285"/>
                  <a:gd name="T13" fmla="*/ 2147483647 h 399"/>
                  <a:gd name="T14" fmla="*/ 2147483647 w 285"/>
                  <a:gd name="T15" fmla="*/ 2147483647 h 399"/>
                  <a:gd name="T16" fmla="*/ 2147483647 w 285"/>
                  <a:gd name="T17" fmla="*/ 2147483647 h 399"/>
                  <a:gd name="T18" fmla="*/ 2147483647 w 285"/>
                  <a:gd name="T19" fmla="*/ 2147483647 h 399"/>
                  <a:gd name="T20" fmla="*/ 2147483647 w 285"/>
                  <a:gd name="T21" fmla="*/ 2147483647 h 399"/>
                  <a:gd name="T22" fmla="*/ 2147483647 w 285"/>
                  <a:gd name="T23" fmla="*/ 2147483647 h 399"/>
                  <a:gd name="T24" fmla="*/ 2147483647 w 285"/>
                  <a:gd name="T25" fmla="*/ 2147483647 h 399"/>
                  <a:gd name="T26" fmla="*/ 2147483647 w 285"/>
                  <a:gd name="T27" fmla="*/ 2147483647 h 399"/>
                  <a:gd name="T28" fmla="*/ 2147483647 w 285"/>
                  <a:gd name="T29" fmla="*/ 2147483647 h 399"/>
                  <a:gd name="T30" fmla="*/ 2147483647 w 285"/>
                  <a:gd name="T31" fmla="*/ 2147483647 h 399"/>
                  <a:gd name="T32" fmla="*/ 2147483647 w 285"/>
                  <a:gd name="T33" fmla="*/ 2147483647 h 399"/>
                  <a:gd name="T34" fmla="*/ 2147483647 w 285"/>
                  <a:gd name="T35" fmla="*/ 2147483647 h 399"/>
                  <a:gd name="T36" fmla="*/ 2147483647 w 285"/>
                  <a:gd name="T37" fmla="*/ 2147483647 h 399"/>
                  <a:gd name="T38" fmla="*/ 2147483647 w 285"/>
                  <a:gd name="T39" fmla="*/ 2147483647 h 399"/>
                  <a:gd name="T40" fmla="*/ 2147483647 w 285"/>
                  <a:gd name="T41" fmla="*/ 2147483647 h 399"/>
                  <a:gd name="T42" fmla="*/ 2147483647 w 285"/>
                  <a:gd name="T43" fmla="*/ 2147483647 h 399"/>
                  <a:gd name="T44" fmla="*/ 2147483647 w 285"/>
                  <a:gd name="T45" fmla="*/ 2147483647 h 399"/>
                  <a:gd name="T46" fmla="*/ 2147483647 w 285"/>
                  <a:gd name="T47" fmla="*/ 2147483647 h 399"/>
                  <a:gd name="T48" fmla="*/ 2147483647 w 285"/>
                  <a:gd name="T49" fmla="*/ 2147483647 h 399"/>
                  <a:gd name="T50" fmla="*/ 2147483647 w 285"/>
                  <a:gd name="T51" fmla="*/ 2147483647 h 399"/>
                  <a:gd name="T52" fmla="*/ 2147483647 w 285"/>
                  <a:gd name="T53" fmla="*/ 2147483647 h 399"/>
                  <a:gd name="T54" fmla="*/ 2147483647 w 285"/>
                  <a:gd name="T55" fmla="*/ 2147483647 h 399"/>
                  <a:gd name="T56" fmla="*/ 2147483647 w 285"/>
                  <a:gd name="T57" fmla="*/ 2147483647 h 399"/>
                  <a:gd name="T58" fmla="*/ 2147483647 w 285"/>
                  <a:gd name="T59" fmla="*/ 2147483647 h 399"/>
                  <a:gd name="T60" fmla="*/ 2147483647 w 285"/>
                  <a:gd name="T61" fmla="*/ 2147483647 h 399"/>
                  <a:gd name="T62" fmla="*/ 2147483647 w 285"/>
                  <a:gd name="T63" fmla="*/ 2147483647 h 399"/>
                  <a:gd name="T64" fmla="*/ 2147483647 w 285"/>
                  <a:gd name="T65" fmla="*/ 2147483647 h 399"/>
                  <a:gd name="T66" fmla="*/ 2147483647 w 285"/>
                  <a:gd name="T67" fmla="*/ 2147483647 h 399"/>
                  <a:gd name="T68" fmla="*/ 2147483647 w 285"/>
                  <a:gd name="T69" fmla="*/ 2147483647 h 399"/>
                  <a:gd name="T70" fmla="*/ 2147483647 w 285"/>
                  <a:gd name="T71" fmla="*/ 2147483647 h 399"/>
                  <a:gd name="T72" fmla="*/ 2147483647 w 285"/>
                  <a:gd name="T73" fmla="*/ 2147483647 h 399"/>
                  <a:gd name="T74" fmla="*/ 2147483647 w 285"/>
                  <a:gd name="T75" fmla="*/ 2147483647 h 399"/>
                  <a:gd name="T76" fmla="*/ 2147483647 w 285"/>
                  <a:gd name="T77" fmla="*/ 2147483647 h 3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85" h="399">
                    <a:moveTo>
                      <a:pt x="45" y="93"/>
                    </a:moveTo>
                    <a:lnTo>
                      <a:pt x="52" y="110"/>
                    </a:lnTo>
                    <a:lnTo>
                      <a:pt x="52" y="93"/>
                    </a:lnTo>
                    <a:lnTo>
                      <a:pt x="71" y="74"/>
                    </a:lnTo>
                    <a:lnTo>
                      <a:pt x="83" y="71"/>
                    </a:lnTo>
                    <a:lnTo>
                      <a:pt x="89" y="49"/>
                    </a:lnTo>
                    <a:lnTo>
                      <a:pt x="108" y="35"/>
                    </a:lnTo>
                    <a:lnTo>
                      <a:pt x="116" y="38"/>
                    </a:lnTo>
                    <a:lnTo>
                      <a:pt x="117" y="31"/>
                    </a:lnTo>
                    <a:lnTo>
                      <a:pt x="154" y="21"/>
                    </a:lnTo>
                    <a:lnTo>
                      <a:pt x="165" y="16"/>
                    </a:lnTo>
                    <a:lnTo>
                      <a:pt x="169" y="7"/>
                    </a:lnTo>
                    <a:lnTo>
                      <a:pt x="183" y="0"/>
                    </a:lnTo>
                    <a:lnTo>
                      <a:pt x="191" y="7"/>
                    </a:lnTo>
                    <a:lnTo>
                      <a:pt x="183" y="13"/>
                    </a:lnTo>
                    <a:lnTo>
                      <a:pt x="169" y="16"/>
                    </a:lnTo>
                    <a:lnTo>
                      <a:pt x="165" y="31"/>
                    </a:lnTo>
                    <a:lnTo>
                      <a:pt x="151" y="44"/>
                    </a:lnTo>
                    <a:lnTo>
                      <a:pt x="141" y="58"/>
                    </a:lnTo>
                    <a:lnTo>
                      <a:pt x="141" y="67"/>
                    </a:lnTo>
                    <a:lnTo>
                      <a:pt x="141" y="78"/>
                    </a:lnTo>
                    <a:lnTo>
                      <a:pt x="146" y="78"/>
                    </a:lnTo>
                    <a:lnTo>
                      <a:pt x="160" y="107"/>
                    </a:lnTo>
                    <a:lnTo>
                      <a:pt x="160" y="124"/>
                    </a:lnTo>
                    <a:lnTo>
                      <a:pt x="177" y="138"/>
                    </a:lnTo>
                    <a:lnTo>
                      <a:pt x="212" y="138"/>
                    </a:lnTo>
                    <a:lnTo>
                      <a:pt x="227" y="154"/>
                    </a:lnTo>
                    <a:lnTo>
                      <a:pt x="276" y="154"/>
                    </a:lnTo>
                    <a:lnTo>
                      <a:pt x="263" y="176"/>
                    </a:lnTo>
                    <a:lnTo>
                      <a:pt x="269" y="203"/>
                    </a:lnTo>
                    <a:lnTo>
                      <a:pt x="276" y="218"/>
                    </a:lnTo>
                    <a:lnTo>
                      <a:pt x="270" y="231"/>
                    </a:lnTo>
                    <a:lnTo>
                      <a:pt x="276" y="247"/>
                    </a:lnTo>
                    <a:lnTo>
                      <a:pt x="285" y="276"/>
                    </a:lnTo>
                    <a:lnTo>
                      <a:pt x="282" y="270"/>
                    </a:lnTo>
                    <a:lnTo>
                      <a:pt x="270" y="253"/>
                    </a:lnTo>
                    <a:lnTo>
                      <a:pt x="254" y="253"/>
                    </a:lnTo>
                    <a:lnTo>
                      <a:pt x="254" y="261"/>
                    </a:lnTo>
                    <a:lnTo>
                      <a:pt x="224" y="259"/>
                    </a:lnTo>
                    <a:lnTo>
                      <a:pt x="212" y="261"/>
                    </a:lnTo>
                    <a:lnTo>
                      <a:pt x="212" y="276"/>
                    </a:lnTo>
                    <a:lnTo>
                      <a:pt x="227" y="281"/>
                    </a:lnTo>
                    <a:lnTo>
                      <a:pt x="227" y="289"/>
                    </a:lnTo>
                    <a:lnTo>
                      <a:pt x="212" y="289"/>
                    </a:lnTo>
                    <a:lnTo>
                      <a:pt x="209" y="304"/>
                    </a:lnTo>
                    <a:lnTo>
                      <a:pt x="224" y="311"/>
                    </a:lnTo>
                    <a:lnTo>
                      <a:pt x="227" y="327"/>
                    </a:lnTo>
                    <a:lnTo>
                      <a:pt x="212" y="399"/>
                    </a:lnTo>
                    <a:lnTo>
                      <a:pt x="209" y="399"/>
                    </a:lnTo>
                    <a:lnTo>
                      <a:pt x="199" y="385"/>
                    </a:lnTo>
                    <a:lnTo>
                      <a:pt x="203" y="363"/>
                    </a:lnTo>
                    <a:lnTo>
                      <a:pt x="187" y="356"/>
                    </a:lnTo>
                    <a:lnTo>
                      <a:pt x="169" y="351"/>
                    </a:lnTo>
                    <a:lnTo>
                      <a:pt x="154" y="360"/>
                    </a:lnTo>
                    <a:lnTo>
                      <a:pt x="141" y="360"/>
                    </a:lnTo>
                    <a:lnTo>
                      <a:pt x="132" y="342"/>
                    </a:lnTo>
                    <a:lnTo>
                      <a:pt x="110" y="324"/>
                    </a:lnTo>
                    <a:lnTo>
                      <a:pt x="97" y="305"/>
                    </a:lnTo>
                    <a:lnTo>
                      <a:pt x="83" y="304"/>
                    </a:lnTo>
                    <a:lnTo>
                      <a:pt x="74" y="298"/>
                    </a:lnTo>
                    <a:lnTo>
                      <a:pt x="61" y="292"/>
                    </a:lnTo>
                    <a:lnTo>
                      <a:pt x="45" y="292"/>
                    </a:lnTo>
                    <a:lnTo>
                      <a:pt x="30" y="281"/>
                    </a:lnTo>
                    <a:lnTo>
                      <a:pt x="3" y="267"/>
                    </a:lnTo>
                    <a:lnTo>
                      <a:pt x="0" y="259"/>
                    </a:lnTo>
                    <a:lnTo>
                      <a:pt x="8" y="238"/>
                    </a:lnTo>
                    <a:lnTo>
                      <a:pt x="36" y="222"/>
                    </a:lnTo>
                    <a:lnTo>
                      <a:pt x="39" y="209"/>
                    </a:lnTo>
                    <a:lnTo>
                      <a:pt x="36" y="200"/>
                    </a:lnTo>
                    <a:lnTo>
                      <a:pt x="39" y="187"/>
                    </a:lnTo>
                    <a:lnTo>
                      <a:pt x="36" y="167"/>
                    </a:lnTo>
                    <a:lnTo>
                      <a:pt x="39" y="153"/>
                    </a:lnTo>
                    <a:lnTo>
                      <a:pt x="36" y="144"/>
                    </a:lnTo>
                    <a:lnTo>
                      <a:pt x="24" y="129"/>
                    </a:lnTo>
                    <a:lnTo>
                      <a:pt x="30" y="118"/>
                    </a:lnTo>
                    <a:lnTo>
                      <a:pt x="36" y="124"/>
                    </a:lnTo>
                    <a:lnTo>
                      <a:pt x="45" y="110"/>
                    </a:lnTo>
                    <a:lnTo>
                      <a:pt x="45" y="9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37" name="Freeform 260"/>
            <p:cNvSpPr>
              <a:spLocks noChangeAspect="1"/>
            </p:cNvSpPr>
            <p:nvPr/>
          </p:nvSpPr>
          <p:spPr bwMode="auto">
            <a:xfrm>
              <a:off x="3058293" y="4393902"/>
              <a:ext cx="236538" cy="85725"/>
            </a:xfrm>
            <a:custGeom>
              <a:avLst/>
              <a:gdLst>
                <a:gd name="T0" fmla="*/ 2147483647 w 255"/>
                <a:gd name="T1" fmla="*/ 2147483647 h 92"/>
                <a:gd name="T2" fmla="*/ 2147483647 w 255"/>
                <a:gd name="T3" fmla="*/ 2147483647 h 92"/>
                <a:gd name="T4" fmla="*/ 2147483647 w 255"/>
                <a:gd name="T5" fmla="*/ 2147483647 h 92"/>
                <a:gd name="T6" fmla="*/ 2147483647 w 255"/>
                <a:gd name="T7" fmla="*/ 2147483647 h 92"/>
                <a:gd name="T8" fmla="*/ 2147483647 w 255"/>
                <a:gd name="T9" fmla="*/ 2147483647 h 92"/>
                <a:gd name="T10" fmla="*/ 2147483647 w 255"/>
                <a:gd name="T11" fmla="*/ 2147483647 h 92"/>
                <a:gd name="T12" fmla="*/ 2147483647 w 255"/>
                <a:gd name="T13" fmla="*/ 2147483647 h 92"/>
                <a:gd name="T14" fmla="*/ 2147483647 w 255"/>
                <a:gd name="T15" fmla="*/ 2147483647 h 92"/>
                <a:gd name="T16" fmla="*/ 2147483647 w 255"/>
                <a:gd name="T17" fmla="*/ 2147483647 h 92"/>
                <a:gd name="T18" fmla="*/ 0 w 255"/>
                <a:gd name="T19" fmla="*/ 2147483647 h 92"/>
                <a:gd name="T20" fmla="*/ 2147483647 w 255"/>
                <a:gd name="T21" fmla="*/ 2147483647 h 92"/>
                <a:gd name="T22" fmla="*/ 2147483647 w 255"/>
                <a:gd name="T23" fmla="*/ 2147483647 h 92"/>
                <a:gd name="T24" fmla="*/ 2147483647 w 255"/>
                <a:gd name="T25" fmla="*/ 0 h 92"/>
                <a:gd name="T26" fmla="*/ 2147483647 w 255"/>
                <a:gd name="T27" fmla="*/ 0 h 92"/>
                <a:gd name="T28" fmla="*/ 2147483647 w 255"/>
                <a:gd name="T29" fmla="*/ 2147483647 h 92"/>
                <a:gd name="T30" fmla="*/ 2147483647 w 255"/>
                <a:gd name="T31" fmla="*/ 2147483647 h 92"/>
                <a:gd name="T32" fmla="*/ 2147483647 w 255"/>
                <a:gd name="T33" fmla="*/ 2147483647 h 92"/>
                <a:gd name="T34" fmla="*/ 2147483647 w 255"/>
                <a:gd name="T35" fmla="*/ 2147483647 h 92"/>
                <a:gd name="T36" fmla="*/ 2147483647 w 255"/>
                <a:gd name="T37" fmla="*/ 2147483647 h 92"/>
                <a:gd name="T38" fmla="*/ 2147483647 w 255"/>
                <a:gd name="T39" fmla="*/ 2147483647 h 92"/>
                <a:gd name="T40" fmla="*/ 2147483647 w 255"/>
                <a:gd name="T41" fmla="*/ 2147483647 h 92"/>
                <a:gd name="T42" fmla="*/ 2147483647 w 255"/>
                <a:gd name="T43" fmla="*/ 2147483647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5" h="92">
                  <a:moveTo>
                    <a:pt x="169" y="92"/>
                  </a:moveTo>
                  <a:lnTo>
                    <a:pt x="182" y="71"/>
                  </a:lnTo>
                  <a:lnTo>
                    <a:pt x="154" y="63"/>
                  </a:lnTo>
                  <a:lnTo>
                    <a:pt x="145" y="40"/>
                  </a:lnTo>
                  <a:lnTo>
                    <a:pt x="115" y="40"/>
                  </a:lnTo>
                  <a:lnTo>
                    <a:pt x="71" y="22"/>
                  </a:lnTo>
                  <a:lnTo>
                    <a:pt x="80" y="19"/>
                  </a:lnTo>
                  <a:lnTo>
                    <a:pt x="52" y="13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35" y="12"/>
                  </a:lnTo>
                  <a:lnTo>
                    <a:pt x="66" y="0"/>
                  </a:lnTo>
                  <a:lnTo>
                    <a:pt x="93" y="0"/>
                  </a:lnTo>
                  <a:lnTo>
                    <a:pt x="124" y="12"/>
                  </a:lnTo>
                  <a:lnTo>
                    <a:pt x="154" y="28"/>
                  </a:lnTo>
                  <a:lnTo>
                    <a:pt x="182" y="40"/>
                  </a:lnTo>
                  <a:lnTo>
                    <a:pt x="219" y="57"/>
                  </a:lnTo>
                  <a:lnTo>
                    <a:pt x="212" y="69"/>
                  </a:lnTo>
                  <a:lnTo>
                    <a:pt x="234" y="71"/>
                  </a:lnTo>
                  <a:lnTo>
                    <a:pt x="255" y="80"/>
                  </a:lnTo>
                  <a:lnTo>
                    <a:pt x="169" y="9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" name="Freeform 261"/>
            <p:cNvSpPr>
              <a:spLocks noChangeAspect="1"/>
            </p:cNvSpPr>
            <p:nvPr/>
          </p:nvSpPr>
          <p:spPr bwMode="auto">
            <a:xfrm>
              <a:off x="2401068" y="4122439"/>
              <a:ext cx="617538" cy="471488"/>
            </a:xfrm>
            <a:custGeom>
              <a:avLst/>
              <a:gdLst>
                <a:gd name="T0" fmla="*/ 2147483647 w 665"/>
                <a:gd name="T1" fmla="*/ 0 h 508"/>
                <a:gd name="T2" fmla="*/ 2147483647 w 665"/>
                <a:gd name="T3" fmla="*/ 2147483647 h 508"/>
                <a:gd name="T4" fmla="*/ 2147483647 w 665"/>
                <a:gd name="T5" fmla="*/ 2147483647 h 508"/>
                <a:gd name="T6" fmla="*/ 2147483647 w 665"/>
                <a:gd name="T7" fmla="*/ 2147483647 h 508"/>
                <a:gd name="T8" fmla="*/ 2147483647 w 665"/>
                <a:gd name="T9" fmla="*/ 2147483647 h 508"/>
                <a:gd name="T10" fmla="*/ 2147483647 w 665"/>
                <a:gd name="T11" fmla="*/ 2147483647 h 508"/>
                <a:gd name="T12" fmla="*/ 2147483647 w 665"/>
                <a:gd name="T13" fmla="*/ 2147483647 h 508"/>
                <a:gd name="T14" fmla="*/ 2147483647 w 665"/>
                <a:gd name="T15" fmla="*/ 2147483647 h 508"/>
                <a:gd name="T16" fmla="*/ 2147483647 w 665"/>
                <a:gd name="T17" fmla="*/ 2147483647 h 508"/>
                <a:gd name="T18" fmla="*/ 2147483647 w 665"/>
                <a:gd name="T19" fmla="*/ 2147483647 h 508"/>
                <a:gd name="T20" fmla="*/ 2147483647 w 665"/>
                <a:gd name="T21" fmla="*/ 2147483647 h 508"/>
                <a:gd name="T22" fmla="*/ 2147483647 w 665"/>
                <a:gd name="T23" fmla="*/ 2147483647 h 508"/>
                <a:gd name="T24" fmla="*/ 2147483647 w 665"/>
                <a:gd name="T25" fmla="*/ 2147483647 h 508"/>
                <a:gd name="T26" fmla="*/ 2147483647 w 665"/>
                <a:gd name="T27" fmla="*/ 2147483647 h 508"/>
                <a:gd name="T28" fmla="*/ 2147483647 w 665"/>
                <a:gd name="T29" fmla="*/ 2147483647 h 508"/>
                <a:gd name="T30" fmla="*/ 2147483647 w 665"/>
                <a:gd name="T31" fmla="*/ 2147483647 h 508"/>
                <a:gd name="T32" fmla="*/ 2147483647 w 665"/>
                <a:gd name="T33" fmla="*/ 2147483647 h 508"/>
                <a:gd name="T34" fmla="*/ 2147483647 w 665"/>
                <a:gd name="T35" fmla="*/ 2147483647 h 508"/>
                <a:gd name="T36" fmla="*/ 2147483647 w 665"/>
                <a:gd name="T37" fmla="*/ 2147483647 h 508"/>
                <a:gd name="T38" fmla="*/ 2147483647 w 665"/>
                <a:gd name="T39" fmla="*/ 2147483647 h 508"/>
                <a:gd name="T40" fmla="*/ 2147483647 w 665"/>
                <a:gd name="T41" fmla="*/ 2147483647 h 508"/>
                <a:gd name="T42" fmla="*/ 2147483647 w 665"/>
                <a:gd name="T43" fmla="*/ 2147483647 h 508"/>
                <a:gd name="T44" fmla="*/ 2147483647 w 665"/>
                <a:gd name="T45" fmla="*/ 2147483647 h 508"/>
                <a:gd name="T46" fmla="*/ 2147483647 w 665"/>
                <a:gd name="T47" fmla="*/ 2147483647 h 508"/>
                <a:gd name="T48" fmla="*/ 2147483647 w 665"/>
                <a:gd name="T49" fmla="*/ 2147483647 h 508"/>
                <a:gd name="T50" fmla="*/ 2147483647 w 665"/>
                <a:gd name="T51" fmla="*/ 2147483647 h 508"/>
                <a:gd name="T52" fmla="*/ 2147483647 w 665"/>
                <a:gd name="T53" fmla="*/ 2147483647 h 508"/>
                <a:gd name="T54" fmla="*/ 2147483647 w 665"/>
                <a:gd name="T55" fmla="*/ 2147483647 h 508"/>
                <a:gd name="T56" fmla="*/ 2147483647 w 665"/>
                <a:gd name="T57" fmla="*/ 2147483647 h 508"/>
                <a:gd name="T58" fmla="*/ 2147483647 w 665"/>
                <a:gd name="T59" fmla="*/ 2147483647 h 508"/>
                <a:gd name="T60" fmla="*/ 2147483647 w 665"/>
                <a:gd name="T61" fmla="*/ 2147483647 h 508"/>
                <a:gd name="T62" fmla="*/ 2147483647 w 665"/>
                <a:gd name="T63" fmla="*/ 2147483647 h 508"/>
                <a:gd name="T64" fmla="*/ 2147483647 w 665"/>
                <a:gd name="T65" fmla="*/ 2147483647 h 508"/>
                <a:gd name="T66" fmla="*/ 2147483647 w 665"/>
                <a:gd name="T67" fmla="*/ 2147483647 h 508"/>
                <a:gd name="T68" fmla="*/ 2147483647 w 665"/>
                <a:gd name="T69" fmla="*/ 2147483647 h 508"/>
                <a:gd name="T70" fmla="*/ 2147483647 w 665"/>
                <a:gd name="T71" fmla="*/ 2147483647 h 508"/>
                <a:gd name="T72" fmla="*/ 2147483647 w 665"/>
                <a:gd name="T73" fmla="*/ 2147483647 h 508"/>
                <a:gd name="T74" fmla="*/ 2147483647 w 665"/>
                <a:gd name="T75" fmla="*/ 2147483647 h 508"/>
                <a:gd name="T76" fmla="*/ 2147483647 w 665"/>
                <a:gd name="T77" fmla="*/ 2147483647 h 508"/>
                <a:gd name="T78" fmla="*/ 2147483647 w 665"/>
                <a:gd name="T79" fmla="*/ 2147483647 h 508"/>
                <a:gd name="T80" fmla="*/ 2147483647 w 665"/>
                <a:gd name="T81" fmla="*/ 2147483647 h 508"/>
                <a:gd name="T82" fmla="*/ 2147483647 w 665"/>
                <a:gd name="T83" fmla="*/ 2147483647 h 508"/>
                <a:gd name="T84" fmla="*/ 2147483647 w 665"/>
                <a:gd name="T85" fmla="*/ 2147483647 h 508"/>
                <a:gd name="T86" fmla="*/ 2147483647 w 665"/>
                <a:gd name="T87" fmla="*/ 2147483647 h 508"/>
                <a:gd name="T88" fmla="*/ 2147483647 w 665"/>
                <a:gd name="T89" fmla="*/ 2147483647 h 508"/>
                <a:gd name="T90" fmla="*/ 2147483647 w 665"/>
                <a:gd name="T91" fmla="*/ 2147483647 h 508"/>
                <a:gd name="T92" fmla="*/ 2147483647 w 665"/>
                <a:gd name="T93" fmla="*/ 2147483647 h 508"/>
                <a:gd name="T94" fmla="*/ 2147483647 w 665"/>
                <a:gd name="T95" fmla="*/ 2147483647 h 508"/>
                <a:gd name="T96" fmla="*/ 2147483647 w 665"/>
                <a:gd name="T97" fmla="*/ 2147483647 h 508"/>
                <a:gd name="T98" fmla="*/ 2147483647 w 665"/>
                <a:gd name="T99" fmla="*/ 2147483647 h 508"/>
                <a:gd name="T100" fmla="*/ 2147483647 w 665"/>
                <a:gd name="T101" fmla="*/ 2147483647 h 508"/>
                <a:gd name="T102" fmla="*/ 2147483647 w 665"/>
                <a:gd name="T103" fmla="*/ 2147483647 h 5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5" h="508">
                  <a:moveTo>
                    <a:pt x="0" y="3"/>
                  </a:moveTo>
                  <a:lnTo>
                    <a:pt x="52" y="0"/>
                  </a:lnTo>
                  <a:lnTo>
                    <a:pt x="52" y="9"/>
                  </a:lnTo>
                  <a:lnTo>
                    <a:pt x="138" y="43"/>
                  </a:lnTo>
                  <a:lnTo>
                    <a:pt x="204" y="47"/>
                  </a:lnTo>
                  <a:lnTo>
                    <a:pt x="204" y="35"/>
                  </a:lnTo>
                  <a:lnTo>
                    <a:pt x="246" y="35"/>
                  </a:lnTo>
                  <a:lnTo>
                    <a:pt x="276" y="74"/>
                  </a:lnTo>
                  <a:lnTo>
                    <a:pt x="281" y="102"/>
                  </a:lnTo>
                  <a:lnTo>
                    <a:pt x="311" y="118"/>
                  </a:lnTo>
                  <a:lnTo>
                    <a:pt x="333" y="96"/>
                  </a:lnTo>
                  <a:lnTo>
                    <a:pt x="356" y="105"/>
                  </a:lnTo>
                  <a:lnTo>
                    <a:pt x="375" y="145"/>
                  </a:lnTo>
                  <a:lnTo>
                    <a:pt x="387" y="163"/>
                  </a:lnTo>
                  <a:lnTo>
                    <a:pt x="391" y="191"/>
                  </a:lnTo>
                  <a:lnTo>
                    <a:pt x="427" y="209"/>
                  </a:lnTo>
                  <a:lnTo>
                    <a:pt x="434" y="203"/>
                  </a:lnTo>
                  <a:lnTo>
                    <a:pt x="434" y="221"/>
                  </a:lnTo>
                  <a:lnTo>
                    <a:pt x="422" y="226"/>
                  </a:lnTo>
                  <a:lnTo>
                    <a:pt x="418" y="247"/>
                  </a:lnTo>
                  <a:lnTo>
                    <a:pt x="413" y="275"/>
                  </a:lnTo>
                  <a:lnTo>
                    <a:pt x="407" y="305"/>
                  </a:lnTo>
                  <a:lnTo>
                    <a:pt x="418" y="327"/>
                  </a:lnTo>
                  <a:lnTo>
                    <a:pt x="407" y="324"/>
                  </a:lnTo>
                  <a:lnTo>
                    <a:pt x="418" y="348"/>
                  </a:lnTo>
                  <a:lnTo>
                    <a:pt x="434" y="372"/>
                  </a:lnTo>
                  <a:lnTo>
                    <a:pt x="441" y="400"/>
                  </a:lnTo>
                  <a:lnTo>
                    <a:pt x="462" y="407"/>
                  </a:lnTo>
                  <a:lnTo>
                    <a:pt x="477" y="419"/>
                  </a:lnTo>
                  <a:lnTo>
                    <a:pt x="513" y="413"/>
                  </a:lnTo>
                  <a:lnTo>
                    <a:pt x="536" y="406"/>
                  </a:lnTo>
                  <a:lnTo>
                    <a:pt x="566" y="391"/>
                  </a:lnTo>
                  <a:lnTo>
                    <a:pt x="575" y="378"/>
                  </a:lnTo>
                  <a:lnTo>
                    <a:pt x="582" y="351"/>
                  </a:lnTo>
                  <a:lnTo>
                    <a:pt x="594" y="342"/>
                  </a:lnTo>
                  <a:lnTo>
                    <a:pt x="618" y="332"/>
                  </a:lnTo>
                  <a:lnTo>
                    <a:pt x="637" y="327"/>
                  </a:lnTo>
                  <a:lnTo>
                    <a:pt x="665" y="332"/>
                  </a:lnTo>
                  <a:lnTo>
                    <a:pt x="665" y="351"/>
                  </a:lnTo>
                  <a:lnTo>
                    <a:pt x="650" y="370"/>
                  </a:lnTo>
                  <a:lnTo>
                    <a:pt x="637" y="384"/>
                  </a:lnTo>
                  <a:lnTo>
                    <a:pt x="646" y="387"/>
                  </a:lnTo>
                  <a:lnTo>
                    <a:pt x="637" y="413"/>
                  </a:lnTo>
                  <a:lnTo>
                    <a:pt x="630" y="406"/>
                  </a:lnTo>
                  <a:lnTo>
                    <a:pt x="622" y="413"/>
                  </a:lnTo>
                  <a:lnTo>
                    <a:pt x="615" y="413"/>
                  </a:lnTo>
                  <a:lnTo>
                    <a:pt x="602" y="427"/>
                  </a:lnTo>
                  <a:lnTo>
                    <a:pt x="560" y="427"/>
                  </a:lnTo>
                  <a:lnTo>
                    <a:pt x="551" y="444"/>
                  </a:lnTo>
                  <a:lnTo>
                    <a:pt x="572" y="464"/>
                  </a:lnTo>
                  <a:lnTo>
                    <a:pt x="566" y="471"/>
                  </a:lnTo>
                  <a:lnTo>
                    <a:pt x="538" y="471"/>
                  </a:lnTo>
                  <a:lnTo>
                    <a:pt x="524" y="487"/>
                  </a:lnTo>
                  <a:lnTo>
                    <a:pt x="529" y="499"/>
                  </a:lnTo>
                  <a:lnTo>
                    <a:pt x="520" y="508"/>
                  </a:lnTo>
                  <a:lnTo>
                    <a:pt x="508" y="487"/>
                  </a:lnTo>
                  <a:lnTo>
                    <a:pt x="477" y="471"/>
                  </a:lnTo>
                  <a:lnTo>
                    <a:pt x="458" y="471"/>
                  </a:lnTo>
                  <a:lnTo>
                    <a:pt x="422" y="486"/>
                  </a:lnTo>
                  <a:lnTo>
                    <a:pt x="375" y="458"/>
                  </a:lnTo>
                  <a:lnTo>
                    <a:pt x="333" y="444"/>
                  </a:lnTo>
                  <a:lnTo>
                    <a:pt x="298" y="422"/>
                  </a:lnTo>
                  <a:lnTo>
                    <a:pt x="267" y="413"/>
                  </a:lnTo>
                  <a:lnTo>
                    <a:pt x="234" y="391"/>
                  </a:lnTo>
                  <a:lnTo>
                    <a:pt x="218" y="361"/>
                  </a:lnTo>
                  <a:lnTo>
                    <a:pt x="227" y="355"/>
                  </a:lnTo>
                  <a:lnTo>
                    <a:pt x="227" y="342"/>
                  </a:lnTo>
                  <a:lnTo>
                    <a:pt x="231" y="332"/>
                  </a:lnTo>
                  <a:lnTo>
                    <a:pt x="224" y="305"/>
                  </a:lnTo>
                  <a:lnTo>
                    <a:pt x="209" y="275"/>
                  </a:lnTo>
                  <a:lnTo>
                    <a:pt x="187" y="246"/>
                  </a:lnTo>
                  <a:lnTo>
                    <a:pt x="145" y="203"/>
                  </a:lnTo>
                  <a:lnTo>
                    <a:pt x="153" y="191"/>
                  </a:lnTo>
                  <a:lnTo>
                    <a:pt x="151" y="176"/>
                  </a:lnTo>
                  <a:lnTo>
                    <a:pt x="129" y="160"/>
                  </a:lnTo>
                  <a:lnTo>
                    <a:pt x="129" y="145"/>
                  </a:lnTo>
                  <a:lnTo>
                    <a:pt x="117" y="145"/>
                  </a:lnTo>
                  <a:lnTo>
                    <a:pt x="107" y="124"/>
                  </a:lnTo>
                  <a:lnTo>
                    <a:pt x="87" y="87"/>
                  </a:lnTo>
                  <a:lnTo>
                    <a:pt x="87" y="52"/>
                  </a:lnTo>
                  <a:lnTo>
                    <a:pt x="49" y="23"/>
                  </a:lnTo>
                  <a:lnTo>
                    <a:pt x="44" y="74"/>
                  </a:lnTo>
                  <a:lnTo>
                    <a:pt x="59" y="96"/>
                  </a:lnTo>
                  <a:lnTo>
                    <a:pt x="74" y="126"/>
                  </a:lnTo>
                  <a:lnTo>
                    <a:pt x="74" y="141"/>
                  </a:lnTo>
                  <a:lnTo>
                    <a:pt x="83" y="151"/>
                  </a:lnTo>
                  <a:lnTo>
                    <a:pt x="96" y="182"/>
                  </a:lnTo>
                  <a:lnTo>
                    <a:pt x="96" y="167"/>
                  </a:lnTo>
                  <a:lnTo>
                    <a:pt x="114" y="226"/>
                  </a:lnTo>
                  <a:lnTo>
                    <a:pt x="124" y="246"/>
                  </a:lnTo>
                  <a:lnTo>
                    <a:pt x="129" y="256"/>
                  </a:lnTo>
                  <a:lnTo>
                    <a:pt x="132" y="278"/>
                  </a:lnTo>
                  <a:lnTo>
                    <a:pt x="124" y="289"/>
                  </a:lnTo>
                  <a:lnTo>
                    <a:pt x="114" y="269"/>
                  </a:lnTo>
                  <a:lnTo>
                    <a:pt x="74" y="226"/>
                  </a:lnTo>
                  <a:lnTo>
                    <a:pt x="78" y="191"/>
                  </a:lnTo>
                  <a:lnTo>
                    <a:pt x="59" y="167"/>
                  </a:lnTo>
                  <a:lnTo>
                    <a:pt x="52" y="173"/>
                  </a:lnTo>
                  <a:lnTo>
                    <a:pt x="24" y="141"/>
                  </a:lnTo>
                  <a:lnTo>
                    <a:pt x="44" y="145"/>
                  </a:lnTo>
                  <a:lnTo>
                    <a:pt x="49" y="124"/>
                  </a:lnTo>
                  <a:lnTo>
                    <a:pt x="30" y="96"/>
                  </a:lnTo>
                  <a:lnTo>
                    <a:pt x="15" y="78"/>
                  </a:lnTo>
                  <a:lnTo>
                    <a:pt x="7" y="3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9" name="Freeform 263"/>
            <p:cNvSpPr>
              <a:spLocks noChangeAspect="1"/>
            </p:cNvSpPr>
            <p:nvPr/>
          </p:nvSpPr>
          <p:spPr bwMode="auto">
            <a:xfrm>
              <a:off x="3082106" y="4716164"/>
              <a:ext cx="125412" cy="50800"/>
            </a:xfrm>
            <a:custGeom>
              <a:avLst/>
              <a:gdLst>
                <a:gd name="T0" fmla="*/ 2147483647 w 137"/>
                <a:gd name="T1" fmla="*/ 0 h 58"/>
                <a:gd name="T2" fmla="*/ 2147483647 w 137"/>
                <a:gd name="T3" fmla="*/ 2147483647 h 58"/>
                <a:gd name="T4" fmla="*/ 2147483647 w 137"/>
                <a:gd name="T5" fmla="*/ 2147483647 h 58"/>
                <a:gd name="T6" fmla="*/ 2147483647 w 137"/>
                <a:gd name="T7" fmla="*/ 2147483647 h 58"/>
                <a:gd name="T8" fmla="*/ 2147483647 w 137"/>
                <a:gd name="T9" fmla="*/ 2147483647 h 58"/>
                <a:gd name="T10" fmla="*/ 2147483647 w 137"/>
                <a:gd name="T11" fmla="*/ 0 h 58"/>
                <a:gd name="T12" fmla="*/ 2147483647 w 137"/>
                <a:gd name="T13" fmla="*/ 2147483647 h 58"/>
                <a:gd name="T14" fmla="*/ 2147483647 w 137"/>
                <a:gd name="T15" fmla="*/ 2147483647 h 58"/>
                <a:gd name="T16" fmla="*/ 2147483647 w 137"/>
                <a:gd name="T17" fmla="*/ 2147483647 h 58"/>
                <a:gd name="T18" fmla="*/ 2147483647 w 137"/>
                <a:gd name="T19" fmla="*/ 2147483647 h 58"/>
                <a:gd name="T20" fmla="*/ 2147483647 w 137"/>
                <a:gd name="T21" fmla="*/ 2147483647 h 58"/>
                <a:gd name="T22" fmla="*/ 2147483647 w 137"/>
                <a:gd name="T23" fmla="*/ 2147483647 h 58"/>
                <a:gd name="T24" fmla="*/ 2147483647 w 137"/>
                <a:gd name="T25" fmla="*/ 2147483647 h 58"/>
                <a:gd name="T26" fmla="*/ 2147483647 w 137"/>
                <a:gd name="T27" fmla="*/ 2147483647 h 58"/>
                <a:gd name="T28" fmla="*/ 2147483647 w 137"/>
                <a:gd name="T29" fmla="*/ 2147483647 h 58"/>
                <a:gd name="T30" fmla="*/ 2147483647 w 137"/>
                <a:gd name="T31" fmla="*/ 2147483647 h 58"/>
                <a:gd name="T32" fmla="*/ 2147483647 w 137"/>
                <a:gd name="T33" fmla="*/ 2147483647 h 58"/>
                <a:gd name="T34" fmla="*/ 2147483647 w 137"/>
                <a:gd name="T35" fmla="*/ 2147483647 h 58"/>
                <a:gd name="T36" fmla="*/ 2147483647 w 137"/>
                <a:gd name="T37" fmla="*/ 2147483647 h 58"/>
                <a:gd name="T38" fmla="*/ 2147483647 w 137"/>
                <a:gd name="T39" fmla="*/ 2147483647 h 58"/>
                <a:gd name="T40" fmla="*/ 2147483647 w 137"/>
                <a:gd name="T41" fmla="*/ 2147483647 h 58"/>
                <a:gd name="T42" fmla="*/ 2147483647 w 137"/>
                <a:gd name="T43" fmla="*/ 2147483647 h 58"/>
                <a:gd name="T44" fmla="*/ 2147483647 w 137"/>
                <a:gd name="T45" fmla="*/ 2147483647 h 58"/>
                <a:gd name="T46" fmla="*/ 2147483647 w 137"/>
                <a:gd name="T47" fmla="*/ 2147483647 h 58"/>
                <a:gd name="T48" fmla="*/ 2147483647 w 137"/>
                <a:gd name="T49" fmla="*/ 2147483647 h 58"/>
                <a:gd name="T50" fmla="*/ 0 w 137"/>
                <a:gd name="T51" fmla="*/ 2147483647 h 58"/>
                <a:gd name="T52" fmla="*/ 0 w 137"/>
                <a:gd name="T53" fmla="*/ 2147483647 h 58"/>
                <a:gd name="T54" fmla="*/ 2147483647 w 137"/>
                <a:gd name="T55" fmla="*/ 0 h 58"/>
                <a:gd name="T56" fmla="*/ 2147483647 w 137"/>
                <a:gd name="T57" fmla="*/ 0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7" h="58">
                  <a:moveTo>
                    <a:pt x="15" y="0"/>
                  </a:moveTo>
                  <a:lnTo>
                    <a:pt x="21" y="9"/>
                  </a:lnTo>
                  <a:lnTo>
                    <a:pt x="29" y="9"/>
                  </a:lnTo>
                  <a:lnTo>
                    <a:pt x="43" y="16"/>
                  </a:lnTo>
                  <a:lnTo>
                    <a:pt x="64" y="9"/>
                  </a:lnTo>
                  <a:lnTo>
                    <a:pt x="79" y="0"/>
                  </a:lnTo>
                  <a:lnTo>
                    <a:pt x="106" y="3"/>
                  </a:lnTo>
                  <a:lnTo>
                    <a:pt x="129" y="16"/>
                  </a:lnTo>
                  <a:lnTo>
                    <a:pt x="137" y="21"/>
                  </a:lnTo>
                  <a:lnTo>
                    <a:pt x="137" y="39"/>
                  </a:lnTo>
                  <a:lnTo>
                    <a:pt x="129" y="52"/>
                  </a:lnTo>
                  <a:lnTo>
                    <a:pt x="122" y="47"/>
                  </a:lnTo>
                  <a:lnTo>
                    <a:pt x="117" y="58"/>
                  </a:lnTo>
                  <a:lnTo>
                    <a:pt x="109" y="36"/>
                  </a:lnTo>
                  <a:lnTo>
                    <a:pt x="115" y="25"/>
                  </a:lnTo>
                  <a:lnTo>
                    <a:pt x="106" y="25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60" y="36"/>
                  </a:lnTo>
                  <a:lnTo>
                    <a:pt x="70" y="52"/>
                  </a:lnTo>
                  <a:lnTo>
                    <a:pt x="52" y="58"/>
                  </a:lnTo>
                  <a:lnTo>
                    <a:pt x="43" y="43"/>
                  </a:lnTo>
                  <a:lnTo>
                    <a:pt x="36" y="43"/>
                  </a:lnTo>
                  <a:lnTo>
                    <a:pt x="27" y="36"/>
                  </a:lnTo>
                  <a:lnTo>
                    <a:pt x="6" y="30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0" name="Freeform 264"/>
            <p:cNvSpPr>
              <a:spLocks noChangeAspect="1"/>
            </p:cNvSpPr>
            <p:nvPr/>
          </p:nvSpPr>
          <p:spPr bwMode="auto">
            <a:xfrm>
              <a:off x="3539306" y="5373389"/>
              <a:ext cx="190500" cy="195263"/>
            </a:xfrm>
            <a:custGeom>
              <a:avLst/>
              <a:gdLst>
                <a:gd name="T0" fmla="*/ 0 w 208"/>
                <a:gd name="T1" fmla="*/ 2147483647 h 209"/>
                <a:gd name="T2" fmla="*/ 2147483647 w 208"/>
                <a:gd name="T3" fmla="*/ 2147483647 h 209"/>
                <a:gd name="T4" fmla="*/ 2147483647 w 208"/>
                <a:gd name="T5" fmla="*/ 2147483647 h 209"/>
                <a:gd name="T6" fmla="*/ 2147483647 w 208"/>
                <a:gd name="T7" fmla="*/ 2147483647 h 209"/>
                <a:gd name="T8" fmla="*/ 2147483647 w 208"/>
                <a:gd name="T9" fmla="*/ 0 h 209"/>
                <a:gd name="T10" fmla="*/ 2147483647 w 208"/>
                <a:gd name="T11" fmla="*/ 0 h 209"/>
                <a:gd name="T12" fmla="*/ 2147483647 w 208"/>
                <a:gd name="T13" fmla="*/ 2147483647 h 209"/>
                <a:gd name="T14" fmla="*/ 2147483647 w 208"/>
                <a:gd name="T15" fmla="*/ 2147483647 h 209"/>
                <a:gd name="T16" fmla="*/ 2147483647 w 208"/>
                <a:gd name="T17" fmla="*/ 2147483647 h 209"/>
                <a:gd name="T18" fmla="*/ 2147483647 w 208"/>
                <a:gd name="T19" fmla="*/ 2147483647 h 209"/>
                <a:gd name="T20" fmla="*/ 2147483647 w 208"/>
                <a:gd name="T21" fmla="*/ 2147483647 h 209"/>
                <a:gd name="T22" fmla="*/ 2147483647 w 208"/>
                <a:gd name="T23" fmla="*/ 2147483647 h 209"/>
                <a:gd name="T24" fmla="*/ 2147483647 w 208"/>
                <a:gd name="T25" fmla="*/ 2147483647 h 209"/>
                <a:gd name="T26" fmla="*/ 2147483647 w 208"/>
                <a:gd name="T27" fmla="*/ 2147483647 h 209"/>
                <a:gd name="T28" fmla="*/ 2147483647 w 208"/>
                <a:gd name="T29" fmla="*/ 2147483647 h 209"/>
                <a:gd name="T30" fmla="*/ 2147483647 w 208"/>
                <a:gd name="T31" fmla="*/ 2147483647 h 209"/>
                <a:gd name="T32" fmla="*/ 2147483647 w 208"/>
                <a:gd name="T33" fmla="*/ 2147483647 h 209"/>
                <a:gd name="T34" fmla="*/ 2147483647 w 208"/>
                <a:gd name="T35" fmla="*/ 2147483647 h 209"/>
                <a:gd name="T36" fmla="*/ 2147483647 w 208"/>
                <a:gd name="T37" fmla="*/ 2147483647 h 209"/>
                <a:gd name="T38" fmla="*/ 2147483647 w 208"/>
                <a:gd name="T39" fmla="*/ 2147483647 h 209"/>
                <a:gd name="T40" fmla="*/ 2147483647 w 208"/>
                <a:gd name="T41" fmla="*/ 2147483647 h 209"/>
                <a:gd name="T42" fmla="*/ 2147483647 w 208"/>
                <a:gd name="T43" fmla="*/ 2147483647 h 209"/>
                <a:gd name="T44" fmla="*/ 2147483647 w 208"/>
                <a:gd name="T45" fmla="*/ 2147483647 h 209"/>
                <a:gd name="T46" fmla="*/ 2147483647 w 208"/>
                <a:gd name="T47" fmla="*/ 2147483647 h 209"/>
                <a:gd name="T48" fmla="*/ 2147483647 w 208"/>
                <a:gd name="T49" fmla="*/ 2147483647 h 209"/>
                <a:gd name="T50" fmla="*/ 2147483647 w 208"/>
                <a:gd name="T51" fmla="*/ 2147483647 h 209"/>
                <a:gd name="T52" fmla="*/ 2147483647 w 208"/>
                <a:gd name="T53" fmla="*/ 2147483647 h 209"/>
                <a:gd name="T54" fmla="*/ 0 w 208"/>
                <a:gd name="T55" fmla="*/ 2147483647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08" h="209">
                  <a:moveTo>
                    <a:pt x="0" y="61"/>
                  </a:moveTo>
                  <a:lnTo>
                    <a:pt x="15" y="40"/>
                  </a:lnTo>
                  <a:lnTo>
                    <a:pt x="9" y="22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92" y="0"/>
                  </a:lnTo>
                  <a:lnTo>
                    <a:pt x="109" y="16"/>
                  </a:lnTo>
                  <a:lnTo>
                    <a:pt x="122" y="67"/>
                  </a:lnTo>
                  <a:lnTo>
                    <a:pt x="172" y="70"/>
                  </a:lnTo>
                  <a:lnTo>
                    <a:pt x="189" y="111"/>
                  </a:lnTo>
                  <a:lnTo>
                    <a:pt x="197" y="104"/>
                  </a:lnTo>
                  <a:lnTo>
                    <a:pt x="208" y="116"/>
                  </a:lnTo>
                  <a:lnTo>
                    <a:pt x="202" y="138"/>
                  </a:lnTo>
                  <a:lnTo>
                    <a:pt x="208" y="159"/>
                  </a:lnTo>
                  <a:lnTo>
                    <a:pt x="202" y="181"/>
                  </a:lnTo>
                  <a:lnTo>
                    <a:pt x="184" y="199"/>
                  </a:lnTo>
                  <a:lnTo>
                    <a:pt x="160" y="209"/>
                  </a:lnTo>
                  <a:lnTo>
                    <a:pt x="138" y="199"/>
                  </a:lnTo>
                  <a:lnTo>
                    <a:pt x="114" y="197"/>
                  </a:lnTo>
                  <a:lnTo>
                    <a:pt x="122" y="173"/>
                  </a:lnTo>
                  <a:lnTo>
                    <a:pt x="131" y="159"/>
                  </a:lnTo>
                  <a:lnTo>
                    <a:pt x="137" y="139"/>
                  </a:lnTo>
                  <a:lnTo>
                    <a:pt x="126" y="132"/>
                  </a:lnTo>
                  <a:lnTo>
                    <a:pt x="100" y="127"/>
                  </a:lnTo>
                  <a:lnTo>
                    <a:pt x="79" y="116"/>
                  </a:lnTo>
                  <a:lnTo>
                    <a:pt x="52" y="111"/>
                  </a:lnTo>
                  <a:lnTo>
                    <a:pt x="29" y="8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1" name="Freeform 265"/>
            <p:cNvSpPr>
              <a:spLocks noChangeAspect="1"/>
            </p:cNvSpPr>
            <p:nvPr/>
          </p:nvSpPr>
          <p:spPr bwMode="auto">
            <a:xfrm>
              <a:off x="3113856" y="4925714"/>
              <a:ext cx="284162" cy="423863"/>
            </a:xfrm>
            <a:custGeom>
              <a:avLst/>
              <a:gdLst>
                <a:gd name="T0" fmla="*/ 2147483647 w 305"/>
                <a:gd name="T1" fmla="*/ 0 h 456"/>
                <a:gd name="T2" fmla="*/ 2147483647 w 305"/>
                <a:gd name="T3" fmla="*/ 2147483647 h 456"/>
                <a:gd name="T4" fmla="*/ 2147483647 w 305"/>
                <a:gd name="T5" fmla="*/ 2147483647 h 456"/>
                <a:gd name="T6" fmla="*/ 2147483647 w 305"/>
                <a:gd name="T7" fmla="*/ 2147483647 h 456"/>
                <a:gd name="T8" fmla="*/ 2147483647 w 305"/>
                <a:gd name="T9" fmla="*/ 2147483647 h 456"/>
                <a:gd name="T10" fmla="*/ 2147483647 w 305"/>
                <a:gd name="T11" fmla="*/ 2147483647 h 456"/>
                <a:gd name="T12" fmla="*/ 2147483647 w 305"/>
                <a:gd name="T13" fmla="*/ 2147483647 h 456"/>
                <a:gd name="T14" fmla="*/ 2147483647 w 305"/>
                <a:gd name="T15" fmla="*/ 2147483647 h 456"/>
                <a:gd name="T16" fmla="*/ 2147483647 w 305"/>
                <a:gd name="T17" fmla="*/ 2147483647 h 456"/>
                <a:gd name="T18" fmla="*/ 2147483647 w 305"/>
                <a:gd name="T19" fmla="*/ 2147483647 h 456"/>
                <a:gd name="T20" fmla="*/ 2147483647 w 305"/>
                <a:gd name="T21" fmla="*/ 2147483647 h 456"/>
                <a:gd name="T22" fmla="*/ 2147483647 w 305"/>
                <a:gd name="T23" fmla="*/ 2147483647 h 456"/>
                <a:gd name="T24" fmla="*/ 2147483647 w 305"/>
                <a:gd name="T25" fmla="*/ 2147483647 h 456"/>
                <a:gd name="T26" fmla="*/ 2147483647 w 305"/>
                <a:gd name="T27" fmla="*/ 2147483647 h 456"/>
                <a:gd name="T28" fmla="*/ 2147483647 w 305"/>
                <a:gd name="T29" fmla="*/ 2147483647 h 456"/>
                <a:gd name="T30" fmla="*/ 2147483647 w 305"/>
                <a:gd name="T31" fmla="*/ 2147483647 h 456"/>
                <a:gd name="T32" fmla="*/ 2147483647 w 305"/>
                <a:gd name="T33" fmla="*/ 2147483647 h 456"/>
                <a:gd name="T34" fmla="*/ 2147483647 w 305"/>
                <a:gd name="T35" fmla="*/ 2147483647 h 456"/>
                <a:gd name="T36" fmla="*/ 2147483647 w 305"/>
                <a:gd name="T37" fmla="*/ 2147483647 h 456"/>
                <a:gd name="T38" fmla="*/ 2147483647 w 305"/>
                <a:gd name="T39" fmla="*/ 2147483647 h 456"/>
                <a:gd name="T40" fmla="*/ 2147483647 w 305"/>
                <a:gd name="T41" fmla="*/ 2147483647 h 456"/>
                <a:gd name="T42" fmla="*/ 2147483647 w 305"/>
                <a:gd name="T43" fmla="*/ 2147483647 h 456"/>
                <a:gd name="T44" fmla="*/ 2147483647 w 305"/>
                <a:gd name="T45" fmla="*/ 2147483647 h 456"/>
                <a:gd name="T46" fmla="*/ 2147483647 w 305"/>
                <a:gd name="T47" fmla="*/ 2147483647 h 456"/>
                <a:gd name="T48" fmla="*/ 2147483647 w 305"/>
                <a:gd name="T49" fmla="*/ 2147483647 h 456"/>
                <a:gd name="T50" fmla="*/ 2147483647 w 305"/>
                <a:gd name="T51" fmla="*/ 2147483647 h 456"/>
                <a:gd name="T52" fmla="*/ 2147483647 w 305"/>
                <a:gd name="T53" fmla="*/ 2147483647 h 456"/>
                <a:gd name="T54" fmla="*/ 2147483647 w 305"/>
                <a:gd name="T55" fmla="*/ 2147483647 h 456"/>
                <a:gd name="T56" fmla="*/ 2147483647 w 305"/>
                <a:gd name="T57" fmla="*/ 2147483647 h 456"/>
                <a:gd name="T58" fmla="*/ 2147483647 w 305"/>
                <a:gd name="T59" fmla="*/ 2147483647 h 456"/>
                <a:gd name="T60" fmla="*/ 2147483647 w 305"/>
                <a:gd name="T61" fmla="*/ 2147483647 h 456"/>
                <a:gd name="T62" fmla="*/ 2147483647 w 305"/>
                <a:gd name="T63" fmla="*/ 2147483647 h 456"/>
                <a:gd name="T64" fmla="*/ 2147483647 w 305"/>
                <a:gd name="T65" fmla="*/ 2147483647 h 456"/>
                <a:gd name="T66" fmla="*/ 2147483647 w 305"/>
                <a:gd name="T67" fmla="*/ 2147483647 h 456"/>
                <a:gd name="T68" fmla="*/ 2147483647 w 305"/>
                <a:gd name="T69" fmla="*/ 2147483647 h 456"/>
                <a:gd name="T70" fmla="*/ 2147483647 w 305"/>
                <a:gd name="T71" fmla="*/ 2147483647 h 456"/>
                <a:gd name="T72" fmla="*/ 2147483647 w 305"/>
                <a:gd name="T73" fmla="*/ 2147483647 h 456"/>
                <a:gd name="T74" fmla="*/ 2147483647 w 305"/>
                <a:gd name="T75" fmla="*/ 2147483647 h 456"/>
                <a:gd name="T76" fmla="*/ 2147483647 w 305"/>
                <a:gd name="T77" fmla="*/ 2147483647 h 456"/>
                <a:gd name="T78" fmla="*/ 2147483647 w 305"/>
                <a:gd name="T79" fmla="*/ 2147483647 h 456"/>
                <a:gd name="T80" fmla="*/ 2147483647 w 305"/>
                <a:gd name="T81" fmla="*/ 2147483647 h 456"/>
                <a:gd name="T82" fmla="*/ 2147483647 w 305"/>
                <a:gd name="T83" fmla="*/ 2147483647 h 456"/>
                <a:gd name="T84" fmla="*/ 2147483647 w 305"/>
                <a:gd name="T85" fmla="*/ 2147483647 h 456"/>
                <a:gd name="T86" fmla="*/ 2147483647 w 305"/>
                <a:gd name="T87" fmla="*/ 2147483647 h 456"/>
                <a:gd name="T88" fmla="*/ 2147483647 w 305"/>
                <a:gd name="T89" fmla="*/ 2147483647 h 456"/>
                <a:gd name="T90" fmla="*/ 2147483647 w 305"/>
                <a:gd name="T91" fmla="*/ 2147483647 h 456"/>
                <a:gd name="T92" fmla="*/ 2147483647 w 305"/>
                <a:gd name="T93" fmla="*/ 2147483647 h 456"/>
                <a:gd name="T94" fmla="*/ 2147483647 w 305"/>
                <a:gd name="T95" fmla="*/ 2147483647 h 456"/>
                <a:gd name="T96" fmla="*/ 2147483647 w 305"/>
                <a:gd name="T97" fmla="*/ 2147483647 h 456"/>
                <a:gd name="T98" fmla="*/ 0 w 305"/>
                <a:gd name="T99" fmla="*/ 2147483647 h 456"/>
                <a:gd name="T100" fmla="*/ 0 w 305"/>
                <a:gd name="T101" fmla="*/ 2147483647 h 456"/>
                <a:gd name="T102" fmla="*/ 2147483647 w 305"/>
                <a:gd name="T103" fmla="*/ 2147483647 h 456"/>
                <a:gd name="T104" fmla="*/ 2147483647 w 305"/>
                <a:gd name="T105" fmla="*/ 2147483647 h 456"/>
                <a:gd name="T106" fmla="*/ 2147483647 w 305"/>
                <a:gd name="T107" fmla="*/ 2147483647 h 456"/>
                <a:gd name="T108" fmla="*/ 2147483647 w 305"/>
                <a:gd name="T109" fmla="*/ 2147483647 h 456"/>
                <a:gd name="T110" fmla="*/ 2147483647 w 305"/>
                <a:gd name="T111" fmla="*/ 2147483647 h 456"/>
                <a:gd name="T112" fmla="*/ 2147483647 w 305"/>
                <a:gd name="T113" fmla="*/ 2147483647 h 456"/>
                <a:gd name="T114" fmla="*/ 2147483647 w 305"/>
                <a:gd name="T115" fmla="*/ 2147483647 h 456"/>
                <a:gd name="T116" fmla="*/ 2147483647 w 305"/>
                <a:gd name="T117" fmla="*/ 2147483647 h 456"/>
                <a:gd name="T118" fmla="*/ 2147483647 w 305"/>
                <a:gd name="T119" fmla="*/ 2147483647 h 456"/>
                <a:gd name="T120" fmla="*/ 2147483647 w 305"/>
                <a:gd name="T121" fmla="*/ 2147483647 h 456"/>
                <a:gd name="T122" fmla="*/ 2147483647 w 305"/>
                <a:gd name="T123" fmla="*/ 0 h 4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5" h="456">
                  <a:moveTo>
                    <a:pt x="130" y="0"/>
                  </a:moveTo>
                  <a:lnTo>
                    <a:pt x="139" y="6"/>
                  </a:lnTo>
                  <a:lnTo>
                    <a:pt x="153" y="9"/>
                  </a:lnTo>
                  <a:lnTo>
                    <a:pt x="166" y="26"/>
                  </a:lnTo>
                  <a:lnTo>
                    <a:pt x="188" y="44"/>
                  </a:lnTo>
                  <a:lnTo>
                    <a:pt x="197" y="62"/>
                  </a:lnTo>
                  <a:lnTo>
                    <a:pt x="210" y="62"/>
                  </a:lnTo>
                  <a:lnTo>
                    <a:pt x="224" y="53"/>
                  </a:lnTo>
                  <a:lnTo>
                    <a:pt x="243" y="58"/>
                  </a:lnTo>
                  <a:lnTo>
                    <a:pt x="259" y="66"/>
                  </a:lnTo>
                  <a:lnTo>
                    <a:pt x="255" y="89"/>
                  </a:lnTo>
                  <a:lnTo>
                    <a:pt x="265" y="102"/>
                  </a:lnTo>
                  <a:lnTo>
                    <a:pt x="247" y="102"/>
                  </a:lnTo>
                  <a:lnTo>
                    <a:pt x="207" y="121"/>
                  </a:lnTo>
                  <a:lnTo>
                    <a:pt x="197" y="138"/>
                  </a:lnTo>
                  <a:lnTo>
                    <a:pt x="194" y="160"/>
                  </a:lnTo>
                  <a:lnTo>
                    <a:pt x="181" y="167"/>
                  </a:lnTo>
                  <a:lnTo>
                    <a:pt x="181" y="195"/>
                  </a:lnTo>
                  <a:lnTo>
                    <a:pt x="194" y="218"/>
                  </a:lnTo>
                  <a:lnTo>
                    <a:pt x="207" y="232"/>
                  </a:lnTo>
                  <a:lnTo>
                    <a:pt x="224" y="241"/>
                  </a:lnTo>
                  <a:lnTo>
                    <a:pt x="247" y="241"/>
                  </a:lnTo>
                  <a:lnTo>
                    <a:pt x="259" y="232"/>
                  </a:lnTo>
                  <a:lnTo>
                    <a:pt x="259" y="268"/>
                  </a:lnTo>
                  <a:lnTo>
                    <a:pt x="268" y="268"/>
                  </a:lnTo>
                  <a:lnTo>
                    <a:pt x="283" y="268"/>
                  </a:lnTo>
                  <a:lnTo>
                    <a:pt x="305" y="304"/>
                  </a:lnTo>
                  <a:lnTo>
                    <a:pt x="296" y="335"/>
                  </a:lnTo>
                  <a:lnTo>
                    <a:pt x="296" y="354"/>
                  </a:lnTo>
                  <a:lnTo>
                    <a:pt x="290" y="379"/>
                  </a:lnTo>
                  <a:lnTo>
                    <a:pt x="280" y="375"/>
                  </a:lnTo>
                  <a:lnTo>
                    <a:pt x="280" y="390"/>
                  </a:lnTo>
                  <a:lnTo>
                    <a:pt x="296" y="403"/>
                  </a:lnTo>
                  <a:lnTo>
                    <a:pt x="302" y="403"/>
                  </a:lnTo>
                  <a:lnTo>
                    <a:pt x="296" y="413"/>
                  </a:lnTo>
                  <a:lnTo>
                    <a:pt x="290" y="433"/>
                  </a:lnTo>
                  <a:lnTo>
                    <a:pt x="283" y="447"/>
                  </a:lnTo>
                  <a:lnTo>
                    <a:pt x="274" y="456"/>
                  </a:lnTo>
                  <a:lnTo>
                    <a:pt x="252" y="436"/>
                  </a:lnTo>
                  <a:lnTo>
                    <a:pt x="230" y="421"/>
                  </a:lnTo>
                  <a:lnTo>
                    <a:pt x="188" y="398"/>
                  </a:lnTo>
                  <a:lnTo>
                    <a:pt x="159" y="379"/>
                  </a:lnTo>
                  <a:lnTo>
                    <a:pt x="127" y="345"/>
                  </a:lnTo>
                  <a:lnTo>
                    <a:pt x="117" y="310"/>
                  </a:lnTo>
                  <a:lnTo>
                    <a:pt x="99" y="296"/>
                  </a:lnTo>
                  <a:lnTo>
                    <a:pt x="92" y="268"/>
                  </a:lnTo>
                  <a:lnTo>
                    <a:pt x="73" y="241"/>
                  </a:lnTo>
                  <a:lnTo>
                    <a:pt x="59" y="209"/>
                  </a:lnTo>
                  <a:lnTo>
                    <a:pt x="37" y="175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93"/>
                  </a:lnTo>
                  <a:lnTo>
                    <a:pt x="28" y="86"/>
                  </a:lnTo>
                  <a:lnTo>
                    <a:pt x="22" y="108"/>
                  </a:lnTo>
                  <a:lnTo>
                    <a:pt x="37" y="109"/>
                  </a:lnTo>
                  <a:lnTo>
                    <a:pt x="56" y="121"/>
                  </a:lnTo>
                  <a:lnTo>
                    <a:pt x="64" y="101"/>
                  </a:lnTo>
                  <a:lnTo>
                    <a:pt x="80" y="78"/>
                  </a:lnTo>
                  <a:lnTo>
                    <a:pt x="108" y="66"/>
                  </a:lnTo>
                  <a:lnTo>
                    <a:pt x="130" y="41"/>
                  </a:lnTo>
                  <a:lnTo>
                    <a:pt x="145" y="2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" name="Freeform 266"/>
            <p:cNvSpPr>
              <a:spLocks noChangeAspect="1"/>
            </p:cNvSpPr>
            <p:nvPr/>
          </p:nvSpPr>
          <p:spPr bwMode="auto">
            <a:xfrm>
              <a:off x="3571056" y="4619327"/>
              <a:ext cx="1587" cy="9525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0 h 9"/>
                <a:gd name="T4" fmla="*/ 2147483647 w 3"/>
                <a:gd name="T5" fmla="*/ 0 h 9"/>
                <a:gd name="T6" fmla="*/ 2147483647 w 3"/>
                <a:gd name="T7" fmla="*/ 2147483647 h 9"/>
                <a:gd name="T8" fmla="*/ 0 w 3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" name="Freeform 267"/>
            <p:cNvSpPr>
              <a:spLocks noChangeAspect="1"/>
            </p:cNvSpPr>
            <p:nvPr/>
          </p:nvSpPr>
          <p:spPr bwMode="auto">
            <a:xfrm>
              <a:off x="3626618" y="4797127"/>
              <a:ext cx="93663" cy="95250"/>
            </a:xfrm>
            <a:custGeom>
              <a:avLst/>
              <a:gdLst>
                <a:gd name="T0" fmla="*/ 2147483647 w 102"/>
                <a:gd name="T1" fmla="*/ 0 h 102"/>
                <a:gd name="T2" fmla="*/ 2147483647 w 102"/>
                <a:gd name="T3" fmla="*/ 2147483647 h 102"/>
                <a:gd name="T4" fmla="*/ 2147483647 w 102"/>
                <a:gd name="T5" fmla="*/ 0 h 102"/>
                <a:gd name="T6" fmla="*/ 2147483647 w 102"/>
                <a:gd name="T7" fmla="*/ 2147483647 h 102"/>
                <a:gd name="T8" fmla="*/ 2147483647 w 102"/>
                <a:gd name="T9" fmla="*/ 2147483647 h 102"/>
                <a:gd name="T10" fmla="*/ 2147483647 w 102"/>
                <a:gd name="T11" fmla="*/ 2147483647 h 102"/>
                <a:gd name="T12" fmla="*/ 2147483647 w 102"/>
                <a:gd name="T13" fmla="*/ 2147483647 h 102"/>
                <a:gd name="T14" fmla="*/ 2147483647 w 102"/>
                <a:gd name="T15" fmla="*/ 2147483647 h 102"/>
                <a:gd name="T16" fmla="*/ 2147483647 w 102"/>
                <a:gd name="T17" fmla="*/ 2147483647 h 102"/>
                <a:gd name="T18" fmla="*/ 2147483647 w 102"/>
                <a:gd name="T19" fmla="*/ 2147483647 h 102"/>
                <a:gd name="T20" fmla="*/ 2147483647 w 102"/>
                <a:gd name="T21" fmla="*/ 2147483647 h 102"/>
                <a:gd name="T22" fmla="*/ 2147483647 w 102"/>
                <a:gd name="T23" fmla="*/ 2147483647 h 102"/>
                <a:gd name="T24" fmla="*/ 2147483647 w 102"/>
                <a:gd name="T25" fmla="*/ 2147483647 h 102"/>
                <a:gd name="T26" fmla="*/ 0 w 102"/>
                <a:gd name="T27" fmla="*/ 2147483647 h 102"/>
                <a:gd name="T28" fmla="*/ 2147483647 w 102"/>
                <a:gd name="T29" fmla="*/ 2147483647 h 102"/>
                <a:gd name="T30" fmla="*/ 2147483647 w 102"/>
                <a:gd name="T31" fmla="*/ 2147483647 h 102"/>
                <a:gd name="T32" fmla="*/ 2147483647 w 102"/>
                <a:gd name="T33" fmla="*/ 0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" h="102">
                  <a:moveTo>
                    <a:pt x="27" y="0"/>
                  </a:moveTo>
                  <a:lnTo>
                    <a:pt x="55" y="7"/>
                  </a:lnTo>
                  <a:lnTo>
                    <a:pt x="77" y="0"/>
                  </a:lnTo>
                  <a:lnTo>
                    <a:pt x="102" y="7"/>
                  </a:lnTo>
                  <a:lnTo>
                    <a:pt x="89" y="21"/>
                  </a:lnTo>
                  <a:lnTo>
                    <a:pt x="94" y="52"/>
                  </a:lnTo>
                  <a:lnTo>
                    <a:pt x="98" y="67"/>
                  </a:lnTo>
                  <a:lnTo>
                    <a:pt x="86" y="87"/>
                  </a:lnTo>
                  <a:lnTo>
                    <a:pt x="77" y="80"/>
                  </a:lnTo>
                  <a:lnTo>
                    <a:pt x="55" y="86"/>
                  </a:lnTo>
                  <a:lnTo>
                    <a:pt x="51" y="102"/>
                  </a:lnTo>
                  <a:lnTo>
                    <a:pt x="36" y="99"/>
                  </a:lnTo>
                  <a:lnTo>
                    <a:pt x="22" y="62"/>
                  </a:lnTo>
                  <a:lnTo>
                    <a:pt x="0" y="49"/>
                  </a:lnTo>
                  <a:lnTo>
                    <a:pt x="5" y="31"/>
                  </a:lnTo>
                  <a:lnTo>
                    <a:pt x="22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4" name="Freeform 269"/>
            <p:cNvSpPr>
              <a:spLocks noChangeAspect="1"/>
            </p:cNvSpPr>
            <p:nvPr/>
          </p:nvSpPr>
          <p:spPr bwMode="auto">
            <a:xfrm>
              <a:off x="3298006" y="4655839"/>
              <a:ext cx="295275" cy="254000"/>
            </a:xfrm>
            <a:custGeom>
              <a:avLst/>
              <a:gdLst>
                <a:gd name="T0" fmla="*/ 2147483647 w 317"/>
                <a:gd name="T1" fmla="*/ 2147483647 h 276"/>
                <a:gd name="T2" fmla="*/ 2147483647 w 317"/>
                <a:gd name="T3" fmla="*/ 2147483647 h 276"/>
                <a:gd name="T4" fmla="*/ 2147483647 w 317"/>
                <a:gd name="T5" fmla="*/ 2147483647 h 276"/>
                <a:gd name="T6" fmla="*/ 2147483647 w 317"/>
                <a:gd name="T7" fmla="*/ 2147483647 h 276"/>
                <a:gd name="T8" fmla="*/ 2147483647 w 317"/>
                <a:gd name="T9" fmla="*/ 2147483647 h 276"/>
                <a:gd name="T10" fmla="*/ 2147483647 w 317"/>
                <a:gd name="T11" fmla="*/ 2147483647 h 276"/>
                <a:gd name="T12" fmla="*/ 2147483647 w 317"/>
                <a:gd name="T13" fmla="*/ 2147483647 h 276"/>
                <a:gd name="T14" fmla="*/ 2147483647 w 317"/>
                <a:gd name="T15" fmla="*/ 2147483647 h 276"/>
                <a:gd name="T16" fmla="*/ 2147483647 w 317"/>
                <a:gd name="T17" fmla="*/ 2147483647 h 276"/>
                <a:gd name="T18" fmla="*/ 2147483647 w 317"/>
                <a:gd name="T19" fmla="*/ 2147483647 h 276"/>
                <a:gd name="T20" fmla="*/ 2147483647 w 317"/>
                <a:gd name="T21" fmla="*/ 2147483647 h 276"/>
                <a:gd name="T22" fmla="*/ 2147483647 w 317"/>
                <a:gd name="T23" fmla="*/ 2147483647 h 276"/>
                <a:gd name="T24" fmla="*/ 2147483647 w 317"/>
                <a:gd name="T25" fmla="*/ 2147483647 h 276"/>
                <a:gd name="T26" fmla="*/ 2147483647 w 317"/>
                <a:gd name="T27" fmla="*/ 2147483647 h 276"/>
                <a:gd name="T28" fmla="*/ 2147483647 w 317"/>
                <a:gd name="T29" fmla="*/ 2147483647 h 276"/>
                <a:gd name="T30" fmla="*/ 2147483647 w 317"/>
                <a:gd name="T31" fmla="*/ 2147483647 h 276"/>
                <a:gd name="T32" fmla="*/ 2147483647 w 317"/>
                <a:gd name="T33" fmla="*/ 2147483647 h 276"/>
                <a:gd name="T34" fmla="*/ 2147483647 w 317"/>
                <a:gd name="T35" fmla="*/ 2147483647 h 276"/>
                <a:gd name="T36" fmla="*/ 2147483647 w 317"/>
                <a:gd name="T37" fmla="*/ 2147483647 h 276"/>
                <a:gd name="T38" fmla="*/ 2147483647 w 317"/>
                <a:gd name="T39" fmla="*/ 2147483647 h 276"/>
                <a:gd name="T40" fmla="*/ 2147483647 w 317"/>
                <a:gd name="T41" fmla="*/ 2147483647 h 276"/>
                <a:gd name="T42" fmla="*/ 2147483647 w 317"/>
                <a:gd name="T43" fmla="*/ 2147483647 h 276"/>
                <a:gd name="T44" fmla="*/ 2147483647 w 317"/>
                <a:gd name="T45" fmla="*/ 2147483647 h 276"/>
                <a:gd name="T46" fmla="*/ 2147483647 w 317"/>
                <a:gd name="T47" fmla="*/ 2147483647 h 276"/>
                <a:gd name="T48" fmla="*/ 2147483647 w 317"/>
                <a:gd name="T49" fmla="*/ 2147483647 h 276"/>
                <a:gd name="T50" fmla="*/ 2147483647 w 317"/>
                <a:gd name="T51" fmla="*/ 2147483647 h 276"/>
                <a:gd name="T52" fmla="*/ 2147483647 w 317"/>
                <a:gd name="T53" fmla="*/ 2147483647 h 276"/>
                <a:gd name="T54" fmla="*/ 2147483647 w 317"/>
                <a:gd name="T55" fmla="*/ 2147483647 h 276"/>
                <a:gd name="T56" fmla="*/ 2147483647 w 317"/>
                <a:gd name="T57" fmla="*/ 2147483647 h 276"/>
                <a:gd name="T58" fmla="*/ 2147483647 w 317"/>
                <a:gd name="T59" fmla="*/ 2147483647 h 276"/>
                <a:gd name="T60" fmla="*/ 2147483647 w 317"/>
                <a:gd name="T61" fmla="*/ 2147483647 h 276"/>
                <a:gd name="T62" fmla="*/ 0 w 317"/>
                <a:gd name="T63" fmla="*/ 2147483647 h 276"/>
                <a:gd name="T64" fmla="*/ 2147483647 w 317"/>
                <a:gd name="T65" fmla="*/ 2147483647 h 276"/>
                <a:gd name="T66" fmla="*/ 2147483647 w 317"/>
                <a:gd name="T67" fmla="*/ 2147483647 h 276"/>
                <a:gd name="T68" fmla="*/ 2147483647 w 317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7" h="276">
                  <a:moveTo>
                    <a:pt x="50" y="0"/>
                  </a:moveTo>
                  <a:lnTo>
                    <a:pt x="33" y="21"/>
                  </a:lnTo>
                  <a:lnTo>
                    <a:pt x="33" y="28"/>
                  </a:lnTo>
                  <a:lnTo>
                    <a:pt x="33" y="45"/>
                  </a:lnTo>
                  <a:lnTo>
                    <a:pt x="24" y="60"/>
                  </a:lnTo>
                  <a:lnTo>
                    <a:pt x="33" y="79"/>
                  </a:lnTo>
                  <a:lnTo>
                    <a:pt x="46" y="79"/>
                  </a:lnTo>
                  <a:lnTo>
                    <a:pt x="50" y="60"/>
                  </a:lnTo>
                  <a:lnTo>
                    <a:pt x="46" y="37"/>
                  </a:lnTo>
                  <a:lnTo>
                    <a:pt x="55" y="28"/>
                  </a:lnTo>
                  <a:lnTo>
                    <a:pt x="77" y="23"/>
                  </a:lnTo>
                  <a:lnTo>
                    <a:pt x="71" y="14"/>
                  </a:lnTo>
                  <a:lnTo>
                    <a:pt x="77" y="0"/>
                  </a:lnTo>
                  <a:lnTo>
                    <a:pt x="85" y="21"/>
                  </a:lnTo>
                  <a:lnTo>
                    <a:pt x="93" y="21"/>
                  </a:lnTo>
                  <a:lnTo>
                    <a:pt x="113" y="28"/>
                  </a:lnTo>
                  <a:lnTo>
                    <a:pt x="116" y="42"/>
                  </a:lnTo>
                  <a:lnTo>
                    <a:pt x="144" y="42"/>
                  </a:lnTo>
                  <a:lnTo>
                    <a:pt x="165" y="42"/>
                  </a:lnTo>
                  <a:lnTo>
                    <a:pt x="173" y="52"/>
                  </a:lnTo>
                  <a:lnTo>
                    <a:pt x="202" y="52"/>
                  </a:lnTo>
                  <a:lnTo>
                    <a:pt x="224" y="45"/>
                  </a:lnTo>
                  <a:lnTo>
                    <a:pt x="209" y="42"/>
                  </a:lnTo>
                  <a:lnTo>
                    <a:pt x="268" y="42"/>
                  </a:lnTo>
                  <a:lnTo>
                    <a:pt x="246" y="45"/>
                  </a:lnTo>
                  <a:lnTo>
                    <a:pt x="256" y="60"/>
                  </a:lnTo>
                  <a:lnTo>
                    <a:pt x="279" y="60"/>
                  </a:lnTo>
                  <a:lnTo>
                    <a:pt x="292" y="73"/>
                  </a:lnTo>
                  <a:lnTo>
                    <a:pt x="295" y="89"/>
                  </a:lnTo>
                  <a:lnTo>
                    <a:pt x="304" y="89"/>
                  </a:lnTo>
                  <a:lnTo>
                    <a:pt x="317" y="100"/>
                  </a:lnTo>
                  <a:lnTo>
                    <a:pt x="295" y="117"/>
                  </a:lnTo>
                  <a:lnTo>
                    <a:pt x="304" y="131"/>
                  </a:lnTo>
                  <a:lnTo>
                    <a:pt x="288" y="137"/>
                  </a:lnTo>
                  <a:lnTo>
                    <a:pt x="288" y="144"/>
                  </a:lnTo>
                  <a:lnTo>
                    <a:pt x="279" y="157"/>
                  </a:lnTo>
                  <a:lnTo>
                    <a:pt x="295" y="174"/>
                  </a:lnTo>
                  <a:lnTo>
                    <a:pt x="279" y="187"/>
                  </a:lnTo>
                  <a:lnTo>
                    <a:pt x="251" y="197"/>
                  </a:lnTo>
                  <a:lnTo>
                    <a:pt x="243" y="205"/>
                  </a:lnTo>
                  <a:lnTo>
                    <a:pt x="215" y="197"/>
                  </a:lnTo>
                  <a:lnTo>
                    <a:pt x="193" y="197"/>
                  </a:lnTo>
                  <a:lnTo>
                    <a:pt x="209" y="209"/>
                  </a:lnTo>
                  <a:lnTo>
                    <a:pt x="208" y="231"/>
                  </a:lnTo>
                  <a:lnTo>
                    <a:pt x="230" y="236"/>
                  </a:lnTo>
                  <a:lnTo>
                    <a:pt x="231" y="245"/>
                  </a:lnTo>
                  <a:lnTo>
                    <a:pt x="209" y="260"/>
                  </a:lnTo>
                  <a:lnTo>
                    <a:pt x="173" y="273"/>
                  </a:lnTo>
                  <a:lnTo>
                    <a:pt x="157" y="276"/>
                  </a:lnTo>
                  <a:lnTo>
                    <a:pt x="144" y="269"/>
                  </a:lnTo>
                  <a:lnTo>
                    <a:pt x="135" y="240"/>
                  </a:lnTo>
                  <a:lnTo>
                    <a:pt x="129" y="224"/>
                  </a:lnTo>
                  <a:lnTo>
                    <a:pt x="135" y="209"/>
                  </a:lnTo>
                  <a:lnTo>
                    <a:pt x="128" y="197"/>
                  </a:lnTo>
                  <a:lnTo>
                    <a:pt x="122" y="169"/>
                  </a:lnTo>
                  <a:lnTo>
                    <a:pt x="135" y="147"/>
                  </a:lnTo>
                  <a:lnTo>
                    <a:pt x="85" y="147"/>
                  </a:lnTo>
                  <a:lnTo>
                    <a:pt x="71" y="131"/>
                  </a:lnTo>
                  <a:lnTo>
                    <a:pt x="36" y="131"/>
                  </a:lnTo>
                  <a:lnTo>
                    <a:pt x="19" y="117"/>
                  </a:lnTo>
                  <a:lnTo>
                    <a:pt x="19" y="100"/>
                  </a:lnTo>
                  <a:lnTo>
                    <a:pt x="5" y="73"/>
                  </a:lnTo>
                  <a:lnTo>
                    <a:pt x="0" y="73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10" y="37"/>
                  </a:lnTo>
                  <a:lnTo>
                    <a:pt x="24" y="23"/>
                  </a:lnTo>
                  <a:lnTo>
                    <a:pt x="27" y="9"/>
                  </a:lnTo>
                  <a:lnTo>
                    <a:pt x="42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5" name="Freeform 272"/>
            <p:cNvSpPr>
              <a:spLocks noChangeAspect="1"/>
            </p:cNvSpPr>
            <p:nvPr/>
          </p:nvSpPr>
          <p:spPr bwMode="auto">
            <a:xfrm>
              <a:off x="3718693" y="6214764"/>
              <a:ext cx="36513" cy="34925"/>
            </a:xfrm>
            <a:custGeom>
              <a:avLst/>
              <a:gdLst>
                <a:gd name="T0" fmla="*/ 2147483647 w 38"/>
                <a:gd name="T1" fmla="*/ 2147483647 h 36"/>
                <a:gd name="T2" fmla="*/ 0 w 38"/>
                <a:gd name="T3" fmla="*/ 2147483647 h 36"/>
                <a:gd name="T4" fmla="*/ 2147483647 w 38"/>
                <a:gd name="T5" fmla="*/ 2147483647 h 36"/>
                <a:gd name="T6" fmla="*/ 2147483647 w 38"/>
                <a:gd name="T7" fmla="*/ 0 h 36"/>
                <a:gd name="T8" fmla="*/ 2147483647 w 38"/>
                <a:gd name="T9" fmla="*/ 0 h 36"/>
                <a:gd name="T10" fmla="*/ 2147483647 w 38"/>
                <a:gd name="T11" fmla="*/ 0 h 36"/>
                <a:gd name="T12" fmla="*/ 2147483647 w 38"/>
                <a:gd name="T13" fmla="*/ 2147483647 h 36"/>
                <a:gd name="T14" fmla="*/ 2147483647 w 38"/>
                <a:gd name="T15" fmla="*/ 2147483647 h 36"/>
                <a:gd name="T16" fmla="*/ 2147483647 w 38"/>
                <a:gd name="T17" fmla="*/ 2147483647 h 36"/>
                <a:gd name="T18" fmla="*/ 2147483647 w 38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7" y="36"/>
                  </a:moveTo>
                  <a:lnTo>
                    <a:pt x="0" y="24"/>
                  </a:lnTo>
                  <a:lnTo>
                    <a:pt x="7" y="1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5" y="9"/>
                  </a:lnTo>
                  <a:lnTo>
                    <a:pt x="38" y="12"/>
                  </a:lnTo>
                  <a:lnTo>
                    <a:pt x="20" y="23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6" name="Freeform 273"/>
            <p:cNvSpPr>
              <a:spLocks noChangeAspect="1"/>
            </p:cNvSpPr>
            <p:nvPr/>
          </p:nvSpPr>
          <p:spPr bwMode="auto">
            <a:xfrm>
              <a:off x="3693293" y="6217939"/>
              <a:ext cx="26988" cy="25400"/>
            </a:xfrm>
            <a:custGeom>
              <a:avLst/>
              <a:gdLst>
                <a:gd name="T0" fmla="*/ 2147483647 w 31"/>
                <a:gd name="T1" fmla="*/ 2147483647 h 28"/>
                <a:gd name="T2" fmla="*/ 0 w 31"/>
                <a:gd name="T3" fmla="*/ 2147483647 h 28"/>
                <a:gd name="T4" fmla="*/ 2147483647 w 31"/>
                <a:gd name="T5" fmla="*/ 0 h 28"/>
                <a:gd name="T6" fmla="*/ 2147483647 w 31"/>
                <a:gd name="T7" fmla="*/ 0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8">
                  <a:moveTo>
                    <a:pt x="9" y="28"/>
                  </a:moveTo>
                  <a:lnTo>
                    <a:pt x="0" y="22"/>
                  </a:lnTo>
                  <a:lnTo>
                    <a:pt x="5" y="0"/>
                  </a:lnTo>
                  <a:lnTo>
                    <a:pt x="31" y="0"/>
                  </a:lnTo>
                  <a:lnTo>
                    <a:pt x="21" y="19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7" name="Freeform 274"/>
            <p:cNvSpPr>
              <a:spLocks noChangeAspect="1"/>
            </p:cNvSpPr>
            <p:nvPr/>
          </p:nvSpPr>
          <p:spPr bwMode="auto">
            <a:xfrm>
              <a:off x="3705993" y="4805064"/>
              <a:ext cx="61913" cy="85725"/>
            </a:xfrm>
            <a:custGeom>
              <a:avLst/>
              <a:gdLst>
                <a:gd name="T0" fmla="*/ 2147483647 w 65"/>
                <a:gd name="T1" fmla="*/ 0 h 92"/>
                <a:gd name="T2" fmla="*/ 2147483647 w 65"/>
                <a:gd name="T3" fmla="*/ 2147483647 h 92"/>
                <a:gd name="T4" fmla="*/ 2147483647 w 65"/>
                <a:gd name="T5" fmla="*/ 2147483647 h 92"/>
                <a:gd name="T6" fmla="*/ 2147483647 w 65"/>
                <a:gd name="T7" fmla="*/ 2147483647 h 92"/>
                <a:gd name="T8" fmla="*/ 2147483647 w 65"/>
                <a:gd name="T9" fmla="*/ 2147483647 h 92"/>
                <a:gd name="T10" fmla="*/ 2147483647 w 65"/>
                <a:gd name="T11" fmla="*/ 2147483647 h 92"/>
                <a:gd name="T12" fmla="*/ 2147483647 w 65"/>
                <a:gd name="T13" fmla="*/ 2147483647 h 92"/>
                <a:gd name="T14" fmla="*/ 0 w 65"/>
                <a:gd name="T15" fmla="*/ 2147483647 h 92"/>
                <a:gd name="T16" fmla="*/ 2147483647 w 65"/>
                <a:gd name="T17" fmla="*/ 2147483647 h 92"/>
                <a:gd name="T18" fmla="*/ 2147483647 w 65"/>
                <a:gd name="T19" fmla="*/ 2147483647 h 92"/>
                <a:gd name="T20" fmla="*/ 2147483647 w 65"/>
                <a:gd name="T21" fmla="*/ 2147483647 h 92"/>
                <a:gd name="T22" fmla="*/ 2147483647 w 65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" h="92">
                  <a:moveTo>
                    <a:pt x="16" y="0"/>
                  </a:moveTo>
                  <a:lnTo>
                    <a:pt x="37" y="9"/>
                  </a:lnTo>
                  <a:lnTo>
                    <a:pt x="59" y="29"/>
                  </a:lnTo>
                  <a:lnTo>
                    <a:pt x="65" y="42"/>
                  </a:lnTo>
                  <a:lnTo>
                    <a:pt x="56" y="64"/>
                  </a:lnTo>
                  <a:lnTo>
                    <a:pt x="43" y="86"/>
                  </a:lnTo>
                  <a:lnTo>
                    <a:pt x="16" y="92"/>
                  </a:lnTo>
                  <a:lnTo>
                    <a:pt x="0" y="80"/>
                  </a:lnTo>
                  <a:lnTo>
                    <a:pt x="14" y="58"/>
                  </a:lnTo>
                  <a:lnTo>
                    <a:pt x="9" y="45"/>
                  </a:lnTo>
                  <a:lnTo>
                    <a:pt x="3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8" name="Freeform 275"/>
            <p:cNvSpPr>
              <a:spLocks noChangeAspect="1"/>
            </p:cNvSpPr>
            <p:nvPr/>
          </p:nvSpPr>
          <p:spPr bwMode="auto">
            <a:xfrm>
              <a:off x="3439293" y="4512964"/>
              <a:ext cx="38100" cy="12700"/>
            </a:xfrm>
            <a:custGeom>
              <a:avLst/>
              <a:gdLst>
                <a:gd name="T0" fmla="*/ 2147483647 w 41"/>
                <a:gd name="T1" fmla="*/ 2147483647 h 15"/>
                <a:gd name="T2" fmla="*/ 0 w 41"/>
                <a:gd name="T3" fmla="*/ 2147483647 h 15"/>
                <a:gd name="T4" fmla="*/ 2147483647 w 41"/>
                <a:gd name="T5" fmla="*/ 0 h 15"/>
                <a:gd name="T6" fmla="*/ 2147483647 w 41"/>
                <a:gd name="T7" fmla="*/ 2147483647 h 15"/>
                <a:gd name="T8" fmla="*/ 2147483647 w 41"/>
                <a:gd name="T9" fmla="*/ 2147483647 h 15"/>
                <a:gd name="T10" fmla="*/ 2147483647 w 41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5">
                  <a:moveTo>
                    <a:pt x="34" y="15"/>
                  </a:moveTo>
                  <a:lnTo>
                    <a:pt x="0" y="11"/>
                  </a:lnTo>
                  <a:lnTo>
                    <a:pt x="6" y="0"/>
                  </a:lnTo>
                  <a:lnTo>
                    <a:pt x="26" y="2"/>
                  </a:lnTo>
                  <a:lnTo>
                    <a:pt x="41" y="8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9" name="Freeform 279"/>
            <p:cNvSpPr>
              <a:spLocks noChangeAspect="1"/>
            </p:cNvSpPr>
            <p:nvPr/>
          </p:nvSpPr>
          <p:spPr bwMode="auto">
            <a:xfrm>
              <a:off x="8019231" y="5019377"/>
              <a:ext cx="211137" cy="182562"/>
            </a:xfrm>
            <a:custGeom>
              <a:avLst/>
              <a:gdLst>
                <a:gd name="T0" fmla="*/ 0 w 227"/>
                <a:gd name="T1" fmla="*/ 2147483647 h 199"/>
                <a:gd name="T2" fmla="*/ 2147483647 w 227"/>
                <a:gd name="T3" fmla="*/ 0 h 199"/>
                <a:gd name="T4" fmla="*/ 2147483647 w 227"/>
                <a:gd name="T5" fmla="*/ 2147483647 h 199"/>
                <a:gd name="T6" fmla="*/ 2147483647 w 227"/>
                <a:gd name="T7" fmla="*/ 2147483647 h 199"/>
                <a:gd name="T8" fmla="*/ 2147483647 w 227"/>
                <a:gd name="T9" fmla="*/ 2147483647 h 199"/>
                <a:gd name="T10" fmla="*/ 2147483647 w 227"/>
                <a:gd name="T11" fmla="*/ 2147483647 h 199"/>
                <a:gd name="T12" fmla="*/ 2147483647 w 227"/>
                <a:gd name="T13" fmla="*/ 2147483647 h 199"/>
                <a:gd name="T14" fmla="*/ 2147483647 w 227"/>
                <a:gd name="T15" fmla="*/ 2147483647 h 199"/>
                <a:gd name="T16" fmla="*/ 2147483647 w 227"/>
                <a:gd name="T17" fmla="*/ 2147483647 h 199"/>
                <a:gd name="T18" fmla="*/ 2147483647 w 227"/>
                <a:gd name="T19" fmla="*/ 2147483647 h 199"/>
                <a:gd name="T20" fmla="*/ 2147483647 w 227"/>
                <a:gd name="T21" fmla="*/ 2147483647 h 199"/>
                <a:gd name="T22" fmla="*/ 2147483647 w 227"/>
                <a:gd name="T23" fmla="*/ 2147483647 h 199"/>
                <a:gd name="T24" fmla="*/ 2147483647 w 227"/>
                <a:gd name="T25" fmla="*/ 2147483647 h 199"/>
                <a:gd name="T26" fmla="*/ 2147483647 w 227"/>
                <a:gd name="T27" fmla="*/ 2147483647 h 199"/>
                <a:gd name="T28" fmla="*/ 2147483647 w 227"/>
                <a:gd name="T29" fmla="*/ 2147483647 h 199"/>
                <a:gd name="T30" fmla="*/ 2147483647 w 227"/>
                <a:gd name="T31" fmla="*/ 2147483647 h 199"/>
                <a:gd name="T32" fmla="*/ 2147483647 w 227"/>
                <a:gd name="T33" fmla="*/ 2147483647 h 199"/>
                <a:gd name="T34" fmla="*/ 2147483647 w 227"/>
                <a:gd name="T35" fmla="*/ 2147483647 h 199"/>
                <a:gd name="T36" fmla="*/ 2147483647 w 227"/>
                <a:gd name="T37" fmla="*/ 2147483647 h 199"/>
                <a:gd name="T38" fmla="*/ 2147483647 w 227"/>
                <a:gd name="T39" fmla="*/ 2147483647 h 199"/>
                <a:gd name="T40" fmla="*/ 2147483647 w 227"/>
                <a:gd name="T41" fmla="*/ 2147483647 h 199"/>
                <a:gd name="T42" fmla="*/ 2147483647 w 227"/>
                <a:gd name="T43" fmla="*/ 2147483647 h 199"/>
                <a:gd name="T44" fmla="*/ 2147483647 w 227"/>
                <a:gd name="T45" fmla="*/ 2147483647 h 199"/>
                <a:gd name="T46" fmla="*/ 2147483647 w 227"/>
                <a:gd name="T47" fmla="*/ 2147483647 h 199"/>
                <a:gd name="T48" fmla="*/ 2147483647 w 227"/>
                <a:gd name="T49" fmla="*/ 2147483647 h 199"/>
                <a:gd name="T50" fmla="*/ 2147483647 w 227"/>
                <a:gd name="T51" fmla="*/ 2147483647 h 199"/>
                <a:gd name="T52" fmla="*/ 2147483647 w 227"/>
                <a:gd name="T53" fmla="*/ 2147483647 h 199"/>
                <a:gd name="T54" fmla="*/ 2147483647 w 227"/>
                <a:gd name="T55" fmla="*/ 2147483647 h 199"/>
                <a:gd name="T56" fmla="*/ 2147483647 w 227"/>
                <a:gd name="T57" fmla="*/ 2147483647 h 199"/>
                <a:gd name="T58" fmla="*/ 2147483647 w 227"/>
                <a:gd name="T59" fmla="*/ 2147483647 h 199"/>
                <a:gd name="T60" fmla="*/ 2147483647 w 227"/>
                <a:gd name="T61" fmla="*/ 2147483647 h 199"/>
                <a:gd name="T62" fmla="*/ 2147483647 w 227"/>
                <a:gd name="T63" fmla="*/ 2147483647 h 199"/>
                <a:gd name="T64" fmla="*/ 2147483647 w 227"/>
                <a:gd name="T65" fmla="*/ 2147483647 h 199"/>
                <a:gd name="T66" fmla="*/ 2147483647 w 227"/>
                <a:gd name="T67" fmla="*/ 2147483647 h 199"/>
                <a:gd name="T68" fmla="*/ 2147483647 w 227"/>
                <a:gd name="T69" fmla="*/ 2147483647 h 199"/>
                <a:gd name="T70" fmla="*/ 2147483647 w 227"/>
                <a:gd name="T71" fmla="*/ 2147483647 h 199"/>
                <a:gd name="T72" fmla="*/ 2147483647 w 227"/>
                <a:gd name="T73" fmla="*/ 2147483647 h 199"/>
                <a:gd name="T74" fmla="*/ 2147483647 w 227"/>
                <a:gd name="T75" fmla="*/ 2147483647 h 199"/>
                <a:gd name="T76" fmla="*/ 2147483647 w 227"/>
                <a:gd name="T77" fmla="*/ 2147483647 h 199"/>
                <a:gd name="T78" fmla="*/ 2147483647 w 227"/>
                <a:gd name="T79" fmla="*/ 2147483647 h 199"/>
                <a:gd name="T80" fmla="*/ 2147483647 w 227"/>
                <a:gd name="T81" fmla="*/ 2147483647 h 199"/>
                <a:gd name="T82" fmla="*/ 2147483647 w 227"/>
                <a:gd name="T83" fmla="*/ 2147483647 h 199"/>
                <a:gd name="T84" fmla="*/ 2147483647 w 227"/>
                <a:gd name="T85" fmla="*/ 2147483647 h 199"/>
                <a:gd name="T86" fmla="*/ 2147483647 w 227"/>
                <a:gd name="T87" fmla="*/ 2147483647 h 199"/>
                <a:gd name="T88" fmla="*/ 2147483647 w 227"/>
                <a:gd name="T89" fmla="*/ 2147483647 h 199"/>
                <a:gd name="T90" fmla="*/ 2147483647 w 227"/>
                <a:gd name="T91" fmla="*/ 2147483647 h 199"/>
                <a:gd name="T92" fmla="*/ 2147483647 w 227"/>
                <a:gd name="T93" fmla="*/ 2147483647 h 199"/>
                <a:gd name="T94" fmla="*/ 2147483647 w 227"/>
                <a:gd name="T95" fmla="*/ 2147483647 h 199"/>
                <a:gd name="T96" fmla="*/ 2147483647 w 227"/>
                <a:gd name="T97" fmla="*/ 2147483647 h 199"/>
                <a:gd name="T98" fmla="*/ 2147483647 w 227"/>
                <a:gd name="T99" fmla="*/ 2147483647 h 199"/>
                <a:gd name="T100" fmla="*/ 2147483647 w 227"/>
                <a:gd name="T101" fmla="*/ 2147483647 h 199"/>
                <a:gd name="T102" fmla="*/ 2147483647 w 227"/>
                <a:gd name="T103" fmla="*/ 2147483647 h 199"/>
                <a:gd name="T104" fmla="*/ 0 w 227"/>
                <a:gd name="T105" fmla="*/ 2147483647 h 1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7" h="199">
                  <a:moveTo>
                    <a:pt x="0" y="160"/>
                  </a:moveTo>
                  <a:lnTo>
                    <a:pt x="1" y="0"/>
                  </a:lnTo>
                  <a:lnTo>
                    <a:pt x="24" y="7"/>
                  </a:lnTo>
                  <a:lnTo>
                    <a:pt x="58" y="15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95" y="39"/>
                  </a:lnTo>
                  <a:lnTo>
                    <a:pt x="105" y="39"/>
                  </a:lnTo>
                  <a:lnTo>
                    <a:pt x="115" y="46"/>
                  </a:lnTo>
                  <a:lnTo>
                    <a:pt x="115" y="65"/>
                  </a:lnTo>
                  <a:lnTo>
                    <a:pt x="154" y="80"/>
                  </a:lnTo>
                  <a:lnTo>
                    <a:pt x="161" y="96"/>
                  </a:lnTo>
                  <a:lnTo>
                    <a:pt x="141" y="102"/>
                  </a:lnTo>
                  <a:lnTo>
                    <a:pt x="148" y="119"/>
                  </a:lnTo>
                  <a:lnTo>
                    <a:pt x="169" y="132"/>
                  </a:lnTo>
                  <a:lnTo>
                    <a:pt x="173" y="138"/>
                  </a:lnTo>
                  <a:lnTo>
                    <a:pt x="176" y="147"/>
                  </a:lnTo>
                  <a:lnTo>
                    <a:pt x="176" y="160"/>
                  </a:lnTo>
                  <a:lnTo>
                    <a:pt x="195" y="160"/>
                  </a:lnTo>
                  <a:lnTo>
                    <a:pt x="198" y="163"/>
                  </a:lnTo>
                  <a:lnTo>
                    <a:pt x="195" y="168"/>
                  </a:lnTo>
                  <a:lnTo>
                    <a:pt x="212" y="173"/>
                  </a:lnTo>
                  <a:lnTo>
                    <a:pt x="207" y="182"/>
                  </a:lnTo>
                  <a:lnTo>
                    <a:pt x="218" y="187"/>
                  </a:lnTo>
                  <a:lnTo>
                    <a:pt x="227" y="190"/>
                  </a:lnTo>
                  <a:lnTo>
                    <a:pt x="218" y="194"/>
                  </a:lnTo>
                  <a:lnTo>
                    <a:pt x="227" y="194"/>
                  </a:lnTo>
                  <a:lnTo>
                    <a:pt x="227" y="199"/>
                  </a:lnTo>
                  <a:lnTo>
                    <a:pt x="212" y="199"/>
                  </a:lnTo>
                  <a:lnTo>
                    <a:pt x="212" y="194"/>
                  </a:lnTo>
                  <a:lnTo>
                    <a:pt x="173" y="187"/>
                  </a:lnTo>
                  <a:lnTo>
                    <a:pt x="161" y="187"/>
                  </a:lnTo>
                  <a:lnTo>
                    <a:pt x="141" y="168"/>
                  </a:lnTo>
                  <a:lnTo>
                    <a:pt x="138" y="160"/>
                  </a:lnTo>
                  <a:lnTo>
                    <a:pt x="132" y="160"/>
                  </a:lnTo>
                  <a:lnTo>
                    <a:pt x="126" y="151"/>
                  </a:lnTo>
                  <a:lnTo>
                    <a:pt x="115" y="129"/>
                  </a:lnTo>
                  <a:lnTo>
                    <a:pt x="110" y="129"/>
                  </a:lnTo>
                  <a:lnTo>
                    <a:pt x="105" y="129"/>
                  </a:lnTo>
                  <a:lnTo>
                    <a:pt x="90" y="129"/>
                  </a:lnTo>
                  <a:lnTo>
                    <a:pt x="87" y="119"/>
                  </a:lnTo>
                  <a:lnTo>
                    <a:pt x="83" y="119"/>
                  </a:lnTo>
                  <a:lnTo>
                    <a:pt x="78" y="125"/>
                  </a:lnTo>
                  <a:lnTo>
                    <a:pt x="74" y="125"/>
                  </a:lnTo>
                  <a:lnTo>
                    <a:pt x="67" y="119"/>
                  </a:lnTo>
                  <a:lnTo>
                    <a:pt x="68" y="132"/>
                  </a:lnTo>
                  <a:lnTo>
                    <a:pt x="59" y="132"/>
                  </a:lnTo>
                  <a:lnTo>
                    <a:pt x="59" y="138"/>
                  </a:lnTo>
                  <a:lnTo>
                    <a:pt x="38" y="138"/>
                  </a:lnTo>
                  <a:lnTo>
                    <a:pt x="46" y="141"/>
                  </a:lnTo>
                  <a:lnTo>
                    <a:pt x="58" y="154"/>
                  </a:lnTo>
                  <a:lnTo>
                    <a:pt x="38" y="16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0" name="Freeform 280"/>
            <p:cNvSpPr>
              <a:spLocks noChangeAspect="1"/>
            </p:cNvSpPr>
            <p:nvPr/>
          </p:nvSpPr>
          <p:spPr bwMode="auto">
            <a:xfrm>
              <a:off x="8184331" y="5051127"/>
              <a:ext cx="92075" cy="47625"/>
            </a:xfrm>
            <a:custGeom>
              <a:avLst/>
              <a:gdLst>
                <a:gd name="T0" fmla="*/ 2147483647 w 101"/>
                <a:gd name="T1" fmla="*/ 2147483647 h 52"/>
                <a:gd name="T2" fmla="*/ 2147483647 w 101"/>
                <a:gd name="T3" fmla="*/ 2147483647 h 52"/>
                <a:gd name="T4" fmla="*/ 2147483647 w 101"/>
                <a:gd name="T5" fmla="*/ 2147483647 h 52"/>
                <a:gd name="T6" fmla="*/ 2147483647 w 101"/>
                <a:gd name="T7" fmla="*/ 2147483647 h 52"/>
                <a:gd name="T8" fmla="*/ 2147483647 w 101"/>
                <a:gd name="T9" fmla="*/ 2147483647 h 52"/>
                <a:gd name="T10" fmla="*/ 0 w 101"/>
                <a:gd name="T11" fmla="*/ 2147483647 h 52"/>
                <a:gd name="T12" fmla="*/ 0 w 101"/>
                <a:gd name="T13" fmla="*/ 2147483647 h 52"/>
                <a:gd name="T14" fmla="*/ 2147483647 w 101"/>
                <a:gd name="T15" fmla="*/ 2147483647 h 52"/>
                <a:gd name="T16" fmla="*/ 2147483647 w 101"/>
                <a:gd name="T17" fmla="*/ 2147483647 h 52"/>
                <a:gd name="T18" fmla="*/ 2147483647 w 101"/>
                <a:gd name="T19" fmla="*/ 2147483647 h 52"/>
                <a:gd name="T20" fmla="*/ 2147483647 w 101"/>
                <a:gd name="T21" fmla="*/ 2147483647 h 52"/>
                <a:gd name="T22" fmla="*/ 2147483647 w 101"/>
                <a:gd name="T23" fmla="*/ 2147483647 h 52"/>
                <a:gd name="T24" fmla="*/ 2147483647 w 101"/>
                <a:gd name="T25" fmla="*/ 2147483647 h 52"/>
                <a:gd name="T26" fmla="*/ 2147483647 w 101"/>
                <a:gd name="T27" fmla="*/ 2147483647 h 52"/>
                <a:gd name="T28" fmla="*/ 2147483647 w 101"/>
                <a:gd name="T29" fmla="*/ 2147483647 h 52"/>
                <a:gd name="T30" fmla="*/ 2147483647 w 101"/>
                <a:gd name="T31" fmla="*/ 2147483647 h 52"/>
                <a:gd name="T32" fmla="*/ 2147483647 w 101"/>
                <a:gd name="T33" fmla="*/ 2147483647 h 52"/>
                <a:gd name="T34" fmla="*/ 2147483647 w 101"/>
                <a:gd name="T35" fmla="*/ 2147483647 h 52"/>
                <a:gd name="T36" fmla="*/ 2147483647 w 101"/>
                <a:gd name="T37" fmla="*/ 2147483647 h 52"/>
                <a:gd name="T38" fmla="*/ 2147483647 w 101"/>
                <a:gd name="T39" fmla="*/ 2147483647 h 52"/>
                <a:gd name="T40" fmla="*/ 2147483647 w 101"/>
                <a:gd name="T41" fmla="*/ 0 h 52"/>
                <a:gd name="T42" fmla="*/ 2147483647 w 101"/>
                <a:gd name="T43" fmla="*/ 2147483647 h 52"/>
                <a:gd name="T44" fmla="*/ 2147483647 w 101"/>
                <a:gd name="T45" fmla="*/ 2147483647 h 52"/>
                <a:gd name="T46" fmla="*/ 2147483647 w 101"/>
                <a:gd name="T47" fmla="*/ 2147483647 h 52"/>
                <a:gd name="T48" fmla="*/ 2147483647 w 101"/>
                <a:gd name="T49" fmla="*/ 2147483647 h 52"/>
                <a:gd name="T50" fmla="*/ 2147483647 w 101"/>
                <a:gd name="T51" fmla="*/ 2147483647 h 52"/>
                <a:gd name="T52" fmla="*/ 2147483647 w 101"/>
                <a:gd name="T53" fmla="*/ 2147483647 h 52"/>
                <a:gd name="T54" fmla="*/ 2147483647 w 101"/>
                <a:gd name="T55" fmla="*/ 2147483647 h 52"/>
                <a:gd name="T56" fmla="*/ 2147483647 w 101"/>
                <a:gd name="T57" fmla="*/ 2147483647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1" h="52">
                  <a:moveTo>
                    <a:pt x="51" y="52"/>
                  </a:moveTo>
                  <a:lnTo>
                    <a:pt x="31" y="52"/>
                  </a:lnTo>
                  <a:lnTo>
                    <a:pt x="28" y="47"/>
                  </a:lnTo>
                  <a:lnTo>
                    <a:pt x="19" y="47"/>
                  </a:lnTo>
                  <a:lnTo>
                    <a:pt x="9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8" y="32"/>
                  </a:lnTo>
                  <a:lnTo>
                    <a:pt x="15" y="31"/>
                  </a:lnTo>
                  <a:lnTo>
                    <a:pt x="22" y="32"/>
                  </a:lnTo>
                  <a:lnTo>
                    <a:pt x="37" y="31"/>
                  </a:lnTo>
                  <a:lnTo>
                    <a:pt x="42" y="22"/>
                  </a:lnTo>
                  <a:lnTo>
                    <a:pt x="45" y="32"/>
                  </a:lnTo>
                  <a:lnTo>
                    <a:pt x="51" y="31"/>
                  </a:lnTo>
                  <a:lnTo>
                    <a:pt x="57" y="32"/>
                  </a:lnTo>
                  <a:lnTo>
                    <a:pt x="65" y="31"/>
                  </a:lnTo>
                  <a:lnTo>
                    <a:pt x="67" y="22"/>
                  </a:lnTo>
                  <a:lnTo>
                    <a:pt x="79" y="22"/>
                  </a:lnTo>
                  <a:lnTo>
                    <a:pt x="82" y="16"/>
                  </a:lnTo>
                  <a:lnTo>
                    <a:pt x="79" y="3"/>
                  </a:lnTo>
                  <a:lnTo>
                    <a:pt x="95" y="0"/>
                  </a:lnTo>
                  <a:lnTo>
                    <a:pt x="101" y="3"/>
                  </a:lnTo>
                  <a:lnTo>
                    <a:pt x="101" y="16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2" y="32"/>
                  </a:lnTo>
                  <a:lnTo>
                    <a:pt x="79" y="32"/>
                  </a:lnTo>
                  <a:lnTo>
                    <a:pt x="74" y="38"/>
                  </a:lnTo>
                  <a:lnTo>
                    <a:pt x="51" y="5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1" name="Freeform 281"/>
            <p:cNvSpPr>
              <a:spLocks noChangeAspect="1"/>
            </p:cNvSpPr>
            <p:nvPr/>
          </p:nvSpPr>
          <p:spPr bwMode="auto">
            <a:xfrm>
              <a:off x="8236718" y="5013027"/>
              <a:ext cx="52388" cy="52387"/>
            </a:xfrm>
            <a:custGeom>
              <a:avLst/>
              <a:gdLst>
                <a:gd name="T0" fmla="*/ 2147483647 w 56"/>
                <a:gd name="T1" fmla="*/ 2147483647 h 58"/>
                <a:gd name="T2" fmla="*/ 2147483647 w 56"/>
                <a:gd name="T3" fmla="*/ 2147483647 h 58"/>
                <a:gd name="T4" fmla="*/ 2147483647 w 56"/>
                <a:gd name="T5" fmla="*/ 2147483647 h 58"/>
                <a:gd name="T6" fmla="*/ 2147483647 w 56"/>
                <a:gd name="T7" fmla="*/ 2147483647 h 58"/>
                <a:gd name="T8" fmla="*/ 2147483647 w 56"/>
                <a:gd name="T9" fmla="*/ 2147483647 h 58"/>
                <a:gd name="T10" fmla="*/ 0 w 56"/>
                <a:gd name="T11" fmla="*/ 2147483647 h 58"/>
                <a:gd name="T12" fmla="*/ 0 w 56"/>
                <a:gd name="T13" fmla="*/ 0 h 58"/>
                <a:gd name="T14" fmla="*/ 2147483647 w 56"/>
                <a:gd name="T15" fmla="*/ 2147483647 h 58"/>
                <a:gd name="T16" fmla="*/ 2147483647 w 56"/>
                <a:gd name="T17" fmla="*/ 2147483647 h 58"/>
                <a:gd name="T18" fmla="*/ 2147483647 w 56"/>
                <a:gd name="T19" fmla="*/ 2147483647 h 58"/>
                <a:gd name="T20" fmla="*/ 2147483647 w 56"/>
                <a:gd name="T21" fmla="*/ 2147483647 h 58"/>
                <a:gd name="T22" fmla="*/ 2147483647 w 56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58">
                  <a:moveTo>
                    <a:pt x="50" y="58"/>
                  </a:moveTo>
                  <a:lnTo>
                    <a:pt x="50" y="49"/>
                  </a:lnTo>
                  <a:lnTo>
                    <a:pt x="44" y="36"/>
                  </a:lnTo>
                  <a:lnTo>
                    <a:pt x="34" y="21"/>
                  </a:lnTo>
                  <a:lnTo>
                    <a:pt x="9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37" y="16"/>
                  </a:lnTo>
                  <a:lnTo>
                    <a:pt x="50" y="30"/>
                  </a:lnTo>
                  <a:lnTo>
                    <a:pt x="50" y="36"/>
                  </a:lnTo>
                  <a:lnTo>
                    <a:pt x="56" y="49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52" name="Groupe 551"/>
            <p:cNvGrpSpPr/>
            <p:nvPr/>
          </p:nvGrpSpPr>
          <p:grpSpPr>
            <a:xfrm>
              <a:off x="8322443" y="5070177"/>
              <a:ext cx="149225" cy="117475"/>
              <a:chOff x="7673975" y="4649788"/>
              <a:chExt cx="149225" cy="117475"/>
            </a:xfrm>
            <a:solidFill>
              <a:srgbClr val="00B0F0"/>
            </a:solidFill>
          </p:grpSpPr>
          <p:sp>
            <p:nvSpPr>
              <p:cNvPr id="553" name="Freeform 282"/>
              <p:cNvSpPr>
                <a:spLocks noChangeAspect="1"/>
              </p:cNvSpPr>
              <p:nvPr/>
            </p:nvSpPr>
            <p:spPr bwMode="auto">
              <a:xfrm>
                <a:off x="7673975" y="4649788"/>
                <a:ext cx="26988" cy="42862"/>
              </a:xfrm>
              <a:custGeom>
                <a:avLst/>
                <a:gdLst>
                  <a:gd name="T0" fmla="*/ 2147483647 w 29"/>
                  <a:gd name="T1" fmla="*/ 2147483647 h 44"/>
                  <a:gd name="T2" fmla="*/ 2147483647 w 29"/>
                  <a:gd name="T3" fmla="*/ 2147483647 h 44"/>
                  <a:gd name="T4" fmla="*/ 2147483647 w 29"/>
                  <a:gd name="T5" fmla="*/ 2147483647 h 44"/>
                  <a:gd name="T6" fmla="*/ 2147483647 w 29"/>
                  <a:gd name="T7" fmla="*/ 2147483647 h 44"/>
                  <a:gd name="T8" fmla="*/ 2147483647 w 29"/>
                  <a:gd name="T9" fmla="*/ 2147483647 h 44"/>
                  <a:gd name="T10" fmla="*/ 0 w 29"/>
                  <a:gd name="T11" fmla="*/ 2147483647 h 44"/>
                  <a:gd name="T12" fmla="*/ 0 w 29"/>
                  <a:gd name="T13" fmla="*/ 0 h 44"/>
                  <a:gd name="T14" fmla="*/ 2147483647 w 29"/>
                  <a:gd name="T15" fmla="*/ 2147483647 h 44"/>
                  <a:gd name="T16" fmla="*/ 2147483647 w 29"/>
                  <a:gd name="T17" fmla="*/ 2147483647 h 44"/>
                  <a:gd name="T18" fmla="*/ 2147483647 w 29"/>
                  <a:gd name="T19" fmla="*/ 2147483647 h 44"/>
                  <a:gd name="T20" fmla="*/ 2147483647 w 29"/>
                  <a:gd name="T21" fmla="*/ 2147483647 h 44"/>
                  <a:gd name="T22" fmla="*/ 2147483647 w 29"/>
                  <a:gd name="T23" fmla="*/ 2147483647 h 44"/>
                  <a:gd name="T24" fmla="*/ 2147483647 w 29"/>
                  <a:gd name="T25" fmla="*/ 2147483647 h 44"/>
                  <a:gd name="T26" fmla="*/ 2147483647 w 29"/>
                  <a:gd name="T27" fmla="*/ 2147483647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" h="44">
                    <a:moveTo>
                      <a:pt x="29" y="44"/>
                    </a:moveTo>
                    <a:lnTo>
                      <a:pt x="16" y="44"/>
                    </a:lnTo>
                    <a:lnTo>
                      <a:pt x="10" y="30"/>
                    </a:lnTo>
                    <a:lnTo>
                      <a:pt x="1" y="24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7" y="10"/>
                    </a:lnTo>
                    <a:lnTo>
                      <a:pt x="16" y="15"/>
                    </a:lnTo>
                    <a:lnTo>
                      <a:pt x="22" y="24"/>
                    </a:lnTo>
                    <a:lnTo>
                      <a:pt x="24" y="30"/>
                    </a:lnTo>
                    <a:lnTo>
                      <a:pt x="29" y="38"/>
                    </a:lnTo>
                    <a:lnTo>
                      <a:pt x="29" y="44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4" name="Freeform 283"/>
              <p:cNvSpPr>
                <a:spLocks noChangeAspect="1"/>
              </p:cNvSpPr>
              <p:nvPr/>
            </p:nvSpPr>
            <p:spPr bwMode="auto">
              <a:xfrm>
                <a:off x="7805738" y="4729163"/>
                <a:ext cx="17462" cy="38100"/>
              </a:xfrm>
              <a:custGeom>
                <a:avLst/>
                <a:gdLst>
                  <a:gd name="T0" fmla="*/ 2147483647 w 19"/>
                  <a:gd name="T1" fmla="*/ 2147483647 h 41"/>
                  <a:gd name="T2" fmla="*/ 2147483647 w 19"/>
                  <a:gd name="T3" fmla="*/ 2147483647 h 41"/>
                  <a:gd name="T4" fmla="*/ 0 w 19"/>
                  <a:gd name="T5" fmla="*/ 2147483647 h 41"/>
                  <a:gd name="T6" fmla="*/ 0 w 19"/>
                  <a:gd name="T7" fmla="*/ 0 h 41"/>
                  <a:gd name="T8" fmla="*/ 2147483647 w 19"/>
                  <a:gd name="T9" fmla="*/ 0 h 41"/>
                  <a:gd name="T10" fmla="*/ 2147483647 w 19"/>
                  <a:gd name="T11" fmla="*/ 2147483647 h 41"/>
                  <a:gd name="T12" fmla="*/ 2147483647 w 19"/>
                  <a:gd name="T13" fmla="*/ 2147483647 h 41"/>
                  <a:gd name="T14" fmla="*/ 2147483647 w 19"/>
                  <a:gd name="T15" fmla="*/ 2147483647 h 41"/>
                  <a:gd name="T16" fmla="*/ 2147483647 w 19"/>
                  <a:gd name="T17" fmla="*/ 214748364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1">
                    <a:moveTo>
                      <a:pt x="19" y="41"/>
                    </a:moveTo>
                    <a:lnTo>
                      <a:pt x="14" y="2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10"/>
                    </a:lnTo>
                    <a:lnTo>
                      <a:pt x="14" y="13"/>
                    </a:lnTo>
                    <a:lnTo>
                      <a:pt x="19" y="27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5" name="Freeform 284"/>
              <p:cNvSpPr>
                <a:spLocks noChangeAspect="1"/>
              </p:cNvSpPr>
              <p:nvPr/>
            </p:nvSpPr>
            <p:spPr bwMode="auto">
              <a:xfrm>
                <a:off x="7758113" y="4713288"/>
                <a:ext cx="33337" cy="20637"/>
              </a:xfrm>
              <a:custGeom>
                <a:avLst/>
                <a:gdLst>
                  <a:gd name="T0" fmla="*/ 2147483647 w 32"/>
                  <a:gd name="T1" fmla="*/ 2147483647 h 22"/>
                  <a:gd name="T2" fmla="*/ 2147483647 w 32"/>
                  <a:gd name="T3" fmla="*/ 2147483647 h 22"/>
                  <a:gd name="T4" fmla="*/ 2147483647 w 32"/>
                  <a:gd name="T5" fmla="*/ 2147483647 h 22"/>
                  <a:gd name="T6" fmla="*/ 0 w 32"/>
                  <a:gd name="T7" fmla="*/ 0 h 22"/>
                  <a:gd name="T8" fmla="*/ 2147483647 w 32"/>
                  <a:gd name="T9" fmla="*/ 0 h 22"/>
                  <a:gd name="T10" fmla="*/ 2147483647 w 32"/>
                  <a:gd name="T11" fmla="*/ 2147483647 h 22"/>
                  <a:gd name="T12" fmla="*/ 2147483647 w 32"/>
                  <a:gd name="T13" fmla="*/ 2147483647 h 22"/>
                  <a:gd name="T14" fmla="*/ 2147483647 w 32"/>
                  <a:gd name="T15" fmla="*/ 214748364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lnTo>
                      <a:pt x="23" y="16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3" y="4"/>
                    </a:lnTo>
                    <a:lnTo>
                      <a:pt x="23" y="4"/>
                    </a:lnTo>
                    <a:lnTo>
                      <a:pt x="32" y="2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6" name="Freeform 285"/>
              <p:cNvSpPr>
                <a:spLocks noChangeAspect="1"/>
              </p:cNvSpPr>
              <p:nvPr/>
            </p:nvSpPr>
            <p:spPr bwMode="auto">
              <a:xfrm>
                <a:off x="7781925" y="4752975"/>
                <a:ext cx="23813" cy="7938"/>
              </a:xfrm>
              <a:custGeom>
                <a:avLst/>
                <a:gdLst>
                  <a:gd name="T0" fmla="*/ 2147483647 w 26"/>
                  <a:gd name="T1" fmla="*/ 2147483647 h 10"/>
                  <a:gd name="T2" fmla="*/ 2147483647 w 26"/>
                  <a:gd name="T3" fmla="*/ 2147483647 h 10"/>
                  <a:gd name="T4" fmla="*/ 2147483647 w 26"/>
                  <a:gd name="T5" fmla="*/ 2147483647 h 10"/>
                  <a:gd name="T6" fmla="*/ 0 w 26"/>
                  <a:gd name="T7" fmla="*/ 0 h 10"/>
                  <a:gd name="T8" fmla="*/ 2147483647 w 26"/>
                  <a:gd name="T9" fmla="*/ 0 h 10"/>
                  <a:gd name="T10" fmla="*/ 2147483647 w 26"/>
                  <a:gd name="T11" fmla="*/ 2147483647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0">
                    <a:moveTo>
                      <a:pt x="26" y="10"/>
                    </a:moveTo>
                    <a:lnTo>
                      <a:pt x="17" y="1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6" y="1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7" name="Freeform 286"/>
              <p:cNvSpPr>
                <a:spLocks noChangeAspect="1"/>
              </p:cNvSpPr>
              <p:nvPr/>
            </p:nvSpPr>
            <p:spPr bwMode="auto">
              <a:xfrm>
                <a:off x="7715250" y="4687888"/>
                <a:ext cx="20638" cy="15875"/>
              </a:xfrm>
              <a:custGeom>
                <a:avLst/>
                <a:gdLst>
                  <a:gd name="T0" fmla="*/ 2147483647 w 21"/>
                  <a:gd name="T1" fmla="*/ 2147483647 h 20"/>
                  <a:gd name="T2" fmla="*/ 2147483647 w 21"/>
                  <a:gd name="T3" fmla="*/ 2147483647 h 20"/>
                  <a:gd name="T4" fmla="*/ 0 w 21"/>
                  <a:gd name="T5" fmla="*/ 0 h 20"/>
                  <a:gd name="T6" fmla="*/ 2147483647 w 21"/>
                  <a:gd name="T7" fmla="*/ 2147483647 h 20"/>
                  <a:gd name="T8" fmla="*/ 2147483647 w 21"/>
                  <a:gd name="T9" fmla="*/ 2147483647 h 20"/>
                  <a:gd name="T10" fmla="*/ 2147483647 w 21"/>
                  <a:gd name="T11" fmla="*/ 2147483647 h 20"/>
                  <a:gd name="T12" fmla="*/ 2147483647 w 21"/>
                  <a:gd name="T13" fmla="*/ 2147483647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4" y="20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4" y="8"/>
                    </a:lnTo>
                    <a:lnTo>
                      <a:pt x="21" y="2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58" name="Freeform 287"/>
            <p:cNvSpPr>
              <a:spLocks noChangeAspect="1"/>
            </p:cNvSpPr>
            <p:nvPr/>
          </p:nvSpPr>
          <p:spPr bwMode="auto">
            <a:xfrm>
              <a:off x="3855217" y="2400002"/>
              <a:ext cx="901701" cy="995362"/>
            </a:xfrm>
            <a:custGeom>
              <a:avLst/>
              <a:gdLst>
                <a:gd name="T0" fmla="*/ 2147483647 w 969"/>
                <a:gd name="T1" fmla="*/ 2147483647 h 1071"/>
                <a:gd name="T2" fmla="*/ 2147483647 w 969"/>
                <a:gd name="T3" fmla="*/ 2147483647 h 1071"/>
                <a:gd name="T4" fmla="*/ 2147483647 w 969"/>
                <a:gd name="T5" fmla="*/ 2147483647 h 1071"/>
                <a:gd name="T6" fmla="*/ 2147483647 w 969"/>
                <a:gd name="T7" fmla="*/ 2147483647 h 1071"/>
                <a:gd name="T8" fmla="*/ 2147483647 w 969"/>
                <a:gd name="T9" fmla="*/ 2147483647 h 1071"/>
                <a:gd name="T10" fmla="*/ 2147483647 w 969"/>
                <a:gd name="T11" fmla="*/ 2147483647 h 1071"/>
                <a:gd name="T12" fmla="*/ 2147483647 w 969"/>
                <a:gd name="T13" fmla="*/ 2147483647 h 1071"/>
                <a:gd name="T14" fmla="*/ 2147483647 w 969"/>
                <a:gd name="T15" fmla="*/ 2147483647 h 1071"/>
                <a:gd name="T16" fmla="*/ 2147483647 w 969"/>
                <a:gd name="T17" fmla="*/ 2147483647 h 1071"/>
                <a:gd name="T18" fmla="*/ 2147483647 w 969"/>
                <a:gd name="T19" fmla="*/ 2147483647 h 1071"/>
                <a:gd name="T20" fmla="*/ 2147483647 w 969"/>
                <a:gd name="T21" fmla="*/ 2147483647 h 1071"/>
                <a:gd name="T22" fmla="*/ 2147483647 w 969"/>
                <a:gd name="T23" fmla="*/ 2147483647 h 1071"/>
                <a:gd name="T24" fmla="*/ 2147483647 w 969"/>
                <a:gd name="T25" fmla="*/ 2147483647 h 1071"/>
                <a:gd name="T26" fmla="*/ 2147483647 w 969"/>
                <a:gd name="T27" fmla="*/ 2147483647 h 1071"/>
                <a:gd name="T28" fmla="*/ 2147483647 w 969"/>
                <a:gd name="T29" fmla="*/ 2147483647 h 1071"/>
                <a:gd name="T30" fmla="*/ 2147483647 w 969"/>
                <a:gd name="T31" fmla="*/ 2147483647 h 1071"/>
                <a:gd name="T32" fmla="*/ 2147483647 w 969"/>
                <a:gd name="T33" fmla="*/ 2147483647 h 1071"/>
                <a:gd name="T34" fmla="*/ 2147483647 w 969"/>
                <a:gd name="T35" fmla="*/ 2147483647 h 1071"/>
                <a:gd name="T36" fmla="*/ 2147483647 w 969"/>
                <a:gd name="T37" fmla="*/ 2147483647 h 1071"/>
                <a:gd name="T38" fmla="*/ 2147483647 w 969"/>
                <a:gd name="T39" fmla="*/ 2147483647 h 1071"/>
                <a:gd name="T40" fmla="*/ 2147483647 w 969"/>
                <a:gd name="T41" fmla="*/ 2147483647 h 1071"/>
                <a:gd name="T42" fmla="*/ 2147483647 w 969"/>
                <a:gd name="T43" fmla="*/ 2147483647 h 1071"/>
                <a:gd name="T44" fmla="*/ 2147483647 w 969"/>
                <a:gd name="T45" fmla="*/ 2147483647 h 1071"/>
                <a:gd name="T46" fmla="*/ 2147483647 w 969"/>
                <a:gd name="T47" fmla="*/ 2147483647 h 1071"/>
                <a:gd name="T48" fmla="*/ 2147483647 w 969"/>
                <a:gd name="T49" fmla="*/ 2147483647 h 1071"/>
                <a:gd name="T50" fmla="*/ 2147483647 w 969"/>
                <a:gd name="T51" fmla="*/ 0 h 1071"/>
                <a:gd name="T52" fmla="*/ 2147483647 w 969"/>
                <a:gd name="T53" fmla="*/ 2147483647 h 1071"/>
                <a:gd name="T54" fmla="*/ 2147483647 w 969"/>
                <a:gd name="T55" fmla="*/ 2147483647 h 1071"/>
                <a:gd name="T56" fmla="*/ 2147483647 w 969"/>
                <a:gd name="T57" fmla="*/ 2147483647 h 1071"/>
                <a:gd name="T58" fmla="*/ 2147483647 w 969"/>
                <a:gd name="T59" fmla="*/ 2147483647 h 1071"/>
                <a:gd name="T60" fmla="*/ 2147483647 w 969"/>
                <a:gd name="T61" fmla="*/ 2147483647 h 1071"/>
                <a:gd name="T62" fmla="*/ 2147483647 w 969"/>
                <a:gd name="T63" fmla="*/ 2147483647 h 1071"/>
                <a:gd name="T64" fmla="*/ 2147483647 w 969"/>
                <a:gd name="T65" fmla="*/ 2147483647 h 1071"/>
                <a:gd name="T66" fmla="*/ 2147483647 w 969"/>
                <a:gd name="T67" fmla="*/ 2147483647 h 1071"/>
                <a:gd name="T68" fmla="*/ 2147483647 w 969"/>
                <a:gd name="T69" fmla="*/ 2147483647 h 1071"/>
                <a:gd name="T70" fmla="*/ 2147483647 w 969"/>
                <a:gd name="T71" fmla="*/ 2147483647 h 1071"/>
                <a:gd name="T72" fmla="*/ 2147483647 w 969"/>
                <a:gd name="T73" fmla="*/ 2147483647 h 1071"/>
                <a:gd name="T74" fmla="*/ 2147483647 w 969"/>
                <a:gd name="T75" fmla="*/ 2147483647 h 1071"/>
                <a:gd name="T76" fmla="*/ 2147483647 w 969"/>
                <a:gd name="T77" fmla="*/ 2147483647 h 1071"/>
                <a:gd name="T78" fmla="*/ 2147483647 w 969"/>
                <a:gd name="T79" fmla="*/ 2147483647 h 1071"/>
                <a:gd name="T80" fmla="*/ 2147483647 w 969"/>
                <a:gd name="T81" fmla="*/ 2147483647 h 1071"/>
                <a:gd name="T82" fmla="*/ 2147483647 w 969"/>
                <a:gd name="T83" fmla="*/ 2147483647 h 1071"/>
                <a:gd name="T84" fmla="*/ 2147483647 w 969"/>
                <a:gd name="T85" fmla="*/ 2147483647 h 1071"/>
                <a:gd name="T86" fmla="*/ 2147483647 w 969"/>
                <a:gd name="T87" fmla="*/ 2147483647 h 1071"/>
                <a:gd name="T88" fmla="*/ 2147483647 w 969"/>
                <a:gd name="T89" fmla="*/ 2147483647 h 1071"/>
                <a:gd name="T90" fmla="*/ 2147483647 w 969"/>
                <a:gd name="T91" fmla="*/ 2147483647 h 1071"/>
                <a:gd name="T92" fmla="*/ 2147483647 w 969"/>
                <a:gd name="T93" fmla="*/ 2147483647 h 1071"/>
                <a:gd name="T94" fmla="*/ 2147483647 w 969"/>
                <a:gd name="T95" fmla="*/ 2147483647 h 1071"/>
                <a:gd name="T96" fmla="*/ 2147483647 w 969"/>
                <a:gd name="T97" fmla="*/ 2147483647 h 1071"/>
                <a:gd name="T98" fmla="*/ 2147483647 w 969"/>
                <a:gd name="T99" fmla="*/ 2147483647 h 1071"/>
                <a:gd name="T100" fmla="*/ 2147483647 w 969"/>
                <a:gd name="T101" fmla="*/ 2147483647 h 1071"/>
                <a:gd name="T102" fmla="*/ 2147483647 w 969"/>
                <a:gd name="T103" fmla="*/ 2147483647 h 1071"/>
                <a:gd name="T104" fmla="*/ 2147483647 w 969"/>
                <a:gd name="T105" fmla="*/ 2147483647 h 1071"/>
                <a:gd name="T106" fmla="*/ 2147483647 w 969"/>
                <a:gd name="T107" fmla="*/ 2147483647 h 10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69" h="1071">
                  <a:moveTo>
                    <a:pt x="255" y="1071"/>
                  </a:moveTo>
                  <a:lnTo>
                    <a:pt x="237" y="1067"/>
                  </a:lnTo>
                  <a:lnTo>
                    <a:pt x="209" y="1030"/>
                  </a:lnTo>
                  <a:lnTo>
                    <a:pt x="180" y="1030"/>
                  </a:lnTo>
                  <a:lnTo>
                    <a:pt x="157" y="1000"/>
                  </a:lnTo>
                  <a:lnTo>
                    <a:pt x="131" y="926"/>
                  </a:lnTo>
                  <a:lnTo>
                    <a:pt x="122" y="840"/>
                  </a:lnTo>
                  <a:lnTo>
                    <a:pt x="116" y="773"/>
                  </a:lnTo>
                  <a:lnTo>
                    <a:pt x="138" y="723"/>
                  </a:lnTo>
                  <a:lnTo>
                    <a:pt x="169" y="718"/>
                  </a:lnTo>
                  <a:lnTo>
                    <a:pt x="193" y="704"/>
                  </a:lnTo>
                  <a:lnTo>
                    <a:pt x="196" y="665"/>
                  </a:lnTo>
                  <a:lnTo>
                    <a:pt x="157" y="630"/>
                  </a:lnTo>
                  <a:lnTo>
                    <a:pt x="209" y="652"/>
                  </a:lnTo>
                  <a:lnTo>
                    <a:pt x="181" y="607"/>
                  </a:lnTo>
                  <a:lnTo>
                    <a:pt x="147" y="598"/>
                  </a:lnTo>
                  <a:lnTo>
                    <a:pt x="157" y="572"/>
                  </a:lnTo>
                  <a:lnTo>
                    <a:pt x="181" y="552"/>
                  </a:lnTo>
                  <a:lnTo>
                    <a:pt x="174" y="435"/>
                  </a:lnTo>
                  <a:lnTo>
                    <a:pt x="160" y="398"/>
                  </a:lnTo>
                  <a:lnTo>
                    <a:pt x="125" y="375"/>
                  </a:lnTo>
                  <a:lnTo>
                    <a:pt x="94" y="361"/>
                  </a:lnTo>
                  <a:lnTo>
                    <a:pt x="67" y="370"/>
                  </a:lnTo>
                  <a:lnTo>
                    <a:pt x="58" y="357"/>
                  </a:lnTo>
                  <a:lnTo>
                    <a:pt x="40" y="352"/>
                  </a:lnTo>
                  <a:lnTo>
                    <a:pt x="45" y="375"/>
                  </a:lnTo>
                  <a:lnTo>
                    <a:pt x="17" y="361"/>
                  </a:lnTo>
                  <a:lnTo>
                    <a:pt x="6" y="341"/>
                  </a:lnTo>
                  <a:lnTo>
                    <a:pt x="21" y="333"/>
                  </a:lnTo>
                  <a:lnTo>
                    <a:pt x="40" y="326"/>
                  </a:lnTo>
                  <a:lnTo>
                    <a:pt x="28" y="326"/>
                  </a:lnTo>
                  <a:lnTo>
                    <a:pt x="9" y="320"/>
                  </a:lnTo>
                  <a:lnTo>
                    <a:pt x="28" y="309"/>
                  </a:lnTo>
                  <a:lnTo>
                    <a:pt x="21" y="303"/>
                  </a:lnTo>
                  <a:lnTo>
                    <a:pt x="0" y="312"/>
                  </a:lnTo>
                  <a:lnTo>
                    <a:pt x="6" y="295"/>
                  </a:lnTo>
                  <a:lnTo>
                    <a:pt x="40" y="295"/>
                  </a:lnTo>
                  <a:lnTo>
                    <a:pt x="79" y="309"/>
                  </a:lnTo>
                  <a:lnTo>
                    <a:pt x="94" y="284"/>
                  </a:lnTo>
                  <a:lnTo>
                    <a:pt x="74" y="290"/>
                  </a:lnTo>
                  <a:lnTo>
                    <a:pt x="52" y="290"/>
                  </a:lnTo>
                  <a:lnTo>
                    <a:pt x="31" y="281"/>
                  </a:lnTo>
                  <a:lnTo>
                    <a:pt x="45" y="275"/>
                  </a:lnTo>
                  <a:lnTo>
                    <a:pt x="28" y="274"/>
                  </a:lnTo>
                  <a:lnTo>
                    <a:pt x="9" y="259"/>
                  </a:lnTo>
                  <a:lnTo>
                    <a:pt x="0" y="246"/>
                  </a:lnTo>
                  <a:lnTo>
                    <a:pt x="9" y="223"/>
                  </a:lnTo>
                  <a:lnTo>
                    <a:pt x="36" y="219"/>
                  </a:lnTo>
                  <a:lnTo>
                    <a:pt x="58" y="219"/>
                  </a:lnTo>
                  <a:lnTo>
                    <a:pt x="86" y="216"/>
                  </a:lnTo>
                  <a:lnTo>
                    <a:pt x="86" y="210"/>
                  </a:lnTo>
                  <a:lnTo>
                    <a:pt x="110" y="204"/>
                  </a:lnTo>
                  <a:lnTo>
                    <a:pt x="131" y="204"/>
                  </a:lnTo>
                  <a:lnTo>
                    <a:pt x="138" y="210"/>
                  </a:lnTo>
                  <a:lnTo>
                    <a:pt x="169" y="192"/>
                  </a:lnTo>
                  <a:lnTo>
                    <a:pt x="174" y="180"/>
                  </a:lnTo>
                  <a:lnTo>
                    <a:pt x="193" y="173"/>
                  </a:lnTo>
                  <a:lnTo>
                    <a:pt x="180" y="166"/>
                  </a:lnTo>
                  <a:lnTo>
                    <a:pt x="202" y="160"/>
                  </a:lnTo>
                  <a:lnTo>
                    <a:pt x="202" y="157"/>
                  </a:lnTo>
                  <a:lnTo>
                    <a:pt x="193" y="160"/>
                  </a:lnTo>
                  <a:lnTo>
                    <a:pt x="165" y="166"/>
                  </a:lnTo>
                  <a:lnTo>
                    <a:pt x="160" y="157"/>
                  </a:lnTo>
                  <a:lnTo>
                    <a:pt x="147" y="157"/>
                  </a:lnTo>
                  <a:lnTo>
                    <a:pt x="153" y="146"/>
                  </a:lnTo>
                  <a:lnTo>
                    <a:pt x="165" y="137"/>
                  </a:lnTo>
                  <a:lnTo>
                    <a:pt x="196" y="121"/>
                  </a:lnTo>
                  <a:lnTo>
                    <a:pt x="217" y="108"/>
                  </a:lnTo>
                  <a:lnTo>
                    <a:pt x="237" y="102"/>
                  </a:lnTo>
                  <a:lnTo>
                    <a:pt x="240" y="121"/>
                  </a:lnTo>
                  <a:lnTo>
                    <a:pt x="246" y="121"/>
                  </a:lnTo>
                  <a:lnTo>
                    <a:pt x="246" y="95"/>
                  </a:lnTo>
                  <a:lnTo>
                    <a:pt x="260" y="95"/>
                  </a:lnTo>
                  <a:lnTo>
                    <a:pt x="268" y="108"/>
                  </a:lnTo>
                  <a:lnTo>
                    <a:pt x="282" y="102"/>
                  </a:lnTo>
                  <a:lnTo>
                    <a:pt x="304" y="63"/>
                  </a:lnTo>
                  <a:lnTo>
                    <a:pt x="320" y="66"/>
                  </a:lnTo>
                  <a:lnTo>
                    <a:pt x="320" y="87"/>
                  </a:lnTo>
                  <a:lnTo>
                    <a:pt x="341" y="109"/>
                  </a:lnTo>
                  <a:lnTo>
                    <a:pt x="348" y="109"/>
                  </a:lnTo>
                  <a:lnTo>
                    <a:pt x="332" y="57"/>
                  </a:lnTo>
                  <a:lnTo>
                    <a:pt x="412" y="50"/>
                  </a:lnTo>
                  <a:lnTo>
                    <a:pt x="415" y="78"/>
                  </a:lnTo>
                  <a:lnTo>
                    <a:pt x="451" y="95"/>
                  </a:lnTo>
                  <a:lnTo>
                    <a:pt x="455" y="87"/>
                  </a:lnTo>
                  <a:lnTo>
                    <a:pt x="451" y="66"/>
                  </a:lnTo>
                  <a:lnTo>
                    <a:pt x="458" y="50"/>
                  </a:lnTo>
                  <a:lnTo>
                    <a:pt x="494" y="78"/>
                  </a:lnTo>
                  <a:lnTo>
                    <a:pt x="517" y="115"/>
                  </a:lnTo>
                  <a:lnTo>
                    <a:pt x="528" y="108"/>
                  </a:lnTo>
                  <a:lnTo>
                    <a:pt x="522" y="87"/>
                  </a:lnTo>
                  <a:lnTo>
                    <a:pt x="544" y="78"/>
                  </a:lnTo>
                  <a:lnTo>
                    <a:pt x="557" y="87"/>
                  </a:lnTo>
                  <a:lnTo>
                    <a:pt x="563" y="87"/>
                  </a:lnTo>
                  <a:lnTo>
                    <a:pt x="537" y="41"/>
                  </a:lnTo>
                  <a:lnTo>
                    <a:pt x="580" y="52"/>
                  </a:lnTo>
                  <a:lnTo>
                    <a:pt x="602" y="78"/>
                  </a:lnTo>
                  <a:lnTo>
                    <a:pt x="602" y="57"/>
                  </a:lnTo>
                  <a:lnTo>
                    <a:pt x="589" y="41"/>
                  </a:lnTo>
                  <a:lnTo>
                    <a:pt x="553" y="31"/>
                  </a:lnTo>
                  <a:lnTo>
                    <a:pt x="544" y="9"/>
                  </a:lnTo>
                  <a:lnTo>
                    <a:pt x="557" y="9"/>
                  </a:lnTo>
                  <a:lnTo>
                    <a:pt x="639" y="9"/>
                  </a:lnTo>
                  <a:lnTo>
                    <a:pt x="701" y="0"/>
                  </a:lnTo>
                  <a:lnTo>
                    <a:pt x="768" y="13"/>
                  </a:lnTo>
                  <a:lnTo>
                    <a:pt x="803" y="31"/>
                  </a:lnTo>
                  <a:lnTo>
                    <a:pt x="790" y="41"/>
                  </a:lnTo>
                  <a:lnTo>
                    <a:pt x="754" y="41"/>
                  </a:lnTo>
                  <a:lnTo>
                    <a:pt x="709" y="44"/>
                  </a:lnTo>
                  <a:lnTo>
                    <a:pt x="680" y="50"/>
                  </a:lnTo>
                  <a:lnTo>
                    <a:pt x="661" y="63"/>
                  </a:lnTo>
                  <a:lnTo>
                    <a:pt x="704" y="52"/>
                  </a:lnTo>
                  <a:lnTo>
                    <a:pt x="763" y="52"/>
                  </a:lnTo>
                  <a:lnTo>
                    <a:pt x="812" y="50"/>
                  </a:lnTo>
                  <a:lnTo>
                    <a:pt x="812" y="71"/>
                  </a:lnTo>
                  <a:lnTo>
                    <a:pt x="826" y="78"/>
                  </a:lnTo>
                  <a:lnTo>
                    <a:pt x="861" y="87"/>
                  </a:lnTo>
                  <a:lnTo>
                    <a:pt x="840" y="102"/>
                  </a:lnTo>
                  <a:lnTo>
                    <a:pt x="830" y="108"/>
                  </a:lnTo>
                  <a:lnTo>
                    <a:pt x="812" y="108"/>
                  </a:lnTo>
                  <a:lnTo>
                    <a:pt x="799" y="115"/>
                  </a:lnTo>
                  <a:lnTo>
                    <a:pt x="774" y="109"/>
                  </a:lnTo>
                  <a:lnTo>
                    <a:pt x="726" y="109"/>
                  </a:lnTo>
                  <a:lnTo>
                    <a:pt x="661" y="135"/>
                  </a:lnTo>
                  <a:lnTo>
                    <a:pt x="666" y="137"/>
                  </a:lnTo>
                  <a:lnTo>
                    <a:pt x="726" y="124"/>
                  </a:lnTo>
                  <a:lnTo>
                    <a:pt x="784" y="124"/>
                  </a:lnTo>
                  <a:lnTo>
                    <a:pt x="790" y="137"/>
                  </a:lnTo>
                  <a:lnTo>
                    <a:pt x="754" y="157"/>
                  </a:lnTo>
                  <a:lnTo>
                    <a:pt x="763" y="166"/>
                  </a:lnTo>
                  <a:lnTo>
                    <a:pt x="799" y="152"/>
                  </a:lnTo>
                  <a:lnTo>
                    <a:pt x="803" y="130"/>
                  </a:lnTo>
                  <a:lnTo>
                    <a:pt x="835" y="124"/>
                  </a:lnTo>
                  <a:lnTo>
                    <a:pt x="835" y="137"/>
                  </a:lnTo>
                  <a:lnTo>
                    <a:pt x="821" y="180"/>
                  </a:lnTo>
                  <a:lnTo>
                    <a:pt x="784" y="219"/>
                  </a:lnTo>
                  <a:lnTo>
                    <a:pt x="809" y="201"/>
                  </a:lnTo>
                  <a:lnTo>
                    <a:pt x="840" y="180"/>
                  </a:lnTo>
                  <a:lnTo>
                    <a:pt x="854" y="157"/>
                  </a:lnTo>
                  <a:lnTo>
                    <a:pt x="861" y="152"/>
                  </a:lnTo>
                  <a:lnTo>
                    <a:pt x="861" y="169"/>
                  </a:lnTo>
                  <a:lnTo>
                    <a:pt x="889" y="169"/>
                  </a:lnTo>
                  <a:lnTo>
                    <a:pt x="901" y="152"/>
                  </a:lnTo>
                  <a:lnTo>
                    <a:pt x="935" y="143"/>
                  </a:lnTo>
                  <a:lnTo>
                    <a:pt x="969" y="160"/>
                  </a:lnTo>
                  <a:lnTo>
                    <a:pt x="963" y="180"/>
                  </a:lnTo>
                  <a:lnTo>
                    <a:pt x="934" y="195"/>
                  </a:lnTo>
                  <a:lnTo>
                    <a:pt x="935" y="204"/>
                  </a:lnTo>
                  <a:lnTo>
                    <a:pt x="912" y="216"/>
                  </a:lnTo>
                  <a:lnTo>
                    <a:pt x="877" y="219"/>
                  </a:lnTo>
                  <a:lnTo>
                    <a:pt x="854" y="219"/>
                  </a:lnTo>
                  <a:lnTo>
                    <a:pt x="889" y="223"/>
                  </a:lnTo>
                  <a:lnTo>
                    <a:pt x="912" y="223"/>
                  </a:lnTo>
                  <a:lnTo>
                    <a:pt x="897" y="246"/>
                  </a:lnTo>
                  <a:lnTo>
                    <a:pt x="854" y="238"/>
                  </a:lnTo>
                  <a:lnTo>
                    <a:pt x="840" y="262"/>
                  </a:lnTo>
                  <a:lnTo>
                    <a:pt x="840" y="268"/>
                  </a:lnTo>
                  <a:lnTo>
                    <a:pt x="857" y="255"/>
                  </a:lnTo>
                  <a:lnTo>
                    <a:pt x="889" y="255"/>
                  </a:lnTo>
                  <a:lnTo>
                    <a:pt x="854" y="295"/>
                  </a:lnTo>
                  <a:lnTo>
                    <a:pt x="821" y="326"/>
                  </a:lnTo>
                  <a:lnTo>
                    <a:pt x="818" y="361"/>
                  </a:lnTo>
                  <a:lnTo>
                    <a:pt x="840" y="384"/>
                  </a:lnTo>
                  <a:lnTo>
                    <a:pt x="826" y="389"/>
                  </a:lnTo>
                  <a:lnTo>
                    <a:pt x="842" y="392"/>
                  </a:lnTo>
                  <a:lnTo>
                    <a:pt x="849" y="425"/>
                  </a:lnTo>
                  <a:lnTo>
                    <a:pt x="809" y="415"/>
                  </a:lnTo>
                  <a:lnTo>
                    <a:pt x="794" y="434"/>
                  </a:lnTo>
                  <a:lnTo>
                    <a:pt x="818" y="441"/>
                  </a:lnTo>
                  <a:lnTo>
                    <a:pt x="821" y="492"/>
                  </a:lnTo>
                  <a:lnTo>
                    <a:pt x="818" y="535"/>
                  </a:lnTo>
                  <a:lnTo>
                    <a:pt x="794" y="572"/>
                  </a:lnTo>
                  <a:lnTo>
                    <a:pt x="759" y="579"/>
                  </a:lnTo>
                  <a:lnTo>
                    <a:pt x="732" y="566"/>
                  </a:lnTo>
                  <a:lnTo>
                    <a:pt x="701" y="578"/>
                  </a:lnTo>
                  <a:lnTo>
                    <a:pt x="709" y="598"/>
                  </a:lnTo>
                  <a:lnTo>
                    <a:pt x="737" y="634"/>
                  </a:lnTo>
                  <a:lnTo>
                    <a:pt x="752" y="652"/>
                  </a:lnTo>
                  <a:lnTo>
                    <a:pt x="752" y="687"/>
                  </a:lnTo>
                  <a:lnTo>
                    <a:pt x="726" y="693"/>
                  </a:lnTo>
                  <a:lnTo>
                    <a:pt x="725" y="693"/>
                  </a:lnTo>
                  <a:lnTo>
                    <a:pt x="704" y="681"/>
                  </a:lnTo>
                  <a:lnTo>
                    <a:pt x="704" y="668"/>
                  </a:lnTo>
                  <a:lnTo>
                    <a:pt x="691" y="658"/>
                  </a:lnTo>
                  <a:lnTo>
                    <a:pt x="669" y="643"/>
                  </a:lnTo>
                  <a:lnTo>
                    <a:pt x="639" y="621"/>
                  </a:lnTo>
                  <a:lnTo>
                    <a:pt x="633" y="630"/>
                  </a:lnTo>
                  <a:lnTo>
                    <a:pt x="661" y="646"/>
                  </a:lnTo>
                  <a:lnTo>
                    <a:pt x="682" y="659"/>
                  </a:lnTo>
                  <a:lnTo>
                    <a:pt x="643" y="665"/>
                  </a:lnTo>
                  <a:lnTo>
                    <a:pt x="630" y="680"/>
                  </a:lnTo>
                  <a:lnTo>
                    <a:pt x="624" y="687"/>
                  </a:lnTo>
                  <a:lnTo>
                    <a:pt x="661" y="687"/>
                  </a:lnTo>
                  <a:lnTo>
                    <a:pt x="615" y="696"/>
                  </a:lnTo>
                  <a:lnTo>
                    <a:pt x="680" y="693"/>
                  </a:lnTo>
                  <a:lnTo>
                    <a:pt x="737" y="704"/>
                  </a:lnTo>
                  <a:lnTo>
                    <a:pt x="716" y="718"/>
                  </a:lnTo>
                  <a:lnTo>
                    <a:pt x="658" y="751"/>
                  </a:lnTo>
                  <a:lnTo>
                    <a:pt x="602" y="758"/>
                  </a:lnTo>
                  <a:lnTo>
                    <a:pt x="553" y="767"/>
                  </a:lnTo>
                  <a:lnTo>
                    <a:pt x="537" y="751"/>
                  </a:lnTo>
                  <a:lnTo>
                    <a:pt x="541" y="773"/>
                  </a:lnTo>
                  <a:lnTo>
                    <a:pt x="522" y="782"/>
                  </a:lnTo>
                  <a:lnTo>
                    <a:pt x="486" y="813"/>
                  </a:lnTo>
                  <a:lnTo>
                    <a:pt x="442" y="841"/>
                  </a:lnTo>
                  <a:lnTo>
                    <a:pt x="420" y="841"/>
                  </a:lnTo>
                  <a:lnTo>
                    <a:pt x="428" y="821"/>
                  </a:lnTo>
                  <a:lnTo>
                    <a:pt x="415" y="821"/>
                  </a:lnTo>
                  <a:lnTo>
                    <a:pt x="412" y="849"/>
                  </a:lnTo>
                  <a:lnTo>
                    <a:pt x="384" y="853"/>
                  </a:lnTo>
                  <a:lnTo>
                    <a:pt x="369" y="861"/>
                  </a:lnTo>
                  <a:lnTo>
                    <a:pt x="353" y="889"/>
                  </a:lnTo>
                  <a:lnTo>
                    <a:pt x="341" y="911"/>
                  </a:lnTo>
                  <a:lnTo>
                    <a:pt x="320" y="947"/>
                  </a:lnTo>
                  <a:lnTo>
                    <a:pt x="304" y="994"/>
                  </a:lnTo>
                  <a:lnTo>
                    <a:pt x="255" y="1071"/>
                  </a:lnTo>
                  <a:close/>
                </a:path>
              </a:pathLst>
            </a:custGeom>
            <a:solidFill>
              <a:schemeClr val="bg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9" name="Freeform 288"/>
            <p:cNvSpPr>
              <a:spLocks noChangeAspect="1"/>
            </p:cNvSpPr>
            <p:nvPr/>
          </p:nvSpPr>
          <p:spPr bwMode="auto">
            <a:xfrm>
              <a:off x="3545656" y="4693939"/>
              <a:ext cx="25400" cy="11113"/>
            </a:xfrm>
            <a:custGeom>
              <a:avLst/>
              <a:gdLst>
                <a:gd name="T0" fmla="*/ 2147483647 w 25"/>
                <a:gd name="T1" fmla="*/ 2147483647 h 10"/>
                <a:gd name="T2" fmla="*/ 0 w 25"/>
                <a:gd name="T3" fmla="*/ 2147483647 h 10"/>
                <a:gd name="T4" fmla="*/ 2147483647 w 25"/>
                <a:gd name="T5" fmla="*/ 2147483647 h 10"/>
                <a:gd name="T6" fmla="*/ 2147483647 w 25"/>
                <a:gd name="T7" fmla="*/ 0 h 10"/>
                <a:gd name="T8" fmla="*/ 2147483647 w 25"/>
                <a:gd name="T9" fmla="*/ 0 h 10"/>
                <a:gd name="T10" fmla="*/ 2147483647 w 25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0">
                  <a:moveTo>
                    <a:pt x="20" y="10"/>
                  </a:moveTo>
                  <a:lnTo>
                    <a:pt x="0" y="10"/>
                  </a:lnTo>
                  <a:lnTo>
                    <a:pt x="11" y="7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60" name="Groupe 559"/>
            <p:cNvGrpSpPr/>
            <p:nvPr/>
          </p:nvGrpSpPr>
          <p:grpSpPr>
            <a:xfrm>
              <a:off x="1710506" y="2536527"/>
              <a:ext cx="6965950" cy="3806825"/>
              <a:chOff x="1062038" y="2116138"/>
              <a:chExt cx="6965950" cy="3806825"/>
            </a:xfrm>
            <a:solidFill>
              <a:srgbClr val="FF0000"/>
            </a:solidFill>
          </p:grpSpPr>
          <p:sp>
            <p:nvSpPr>
              <p:cNvPr id="561" name="Freeform 10"/>
              <p:cNvSpPr>
                <a:spLocks noChangeAspect="1"/>
              </p:cNvSpPr>
              <p:nvPr/>
            </p:nvSpPr>
            <p:spPr bwMode="auto">
              <a:xfrm>
                <a:off x="4383088" y="3160713"/>
                <a:ext cx="184150" cy="227012"/>
              </a:xfrm>
              <a:custGeom>
                <a:avLst/>
                <a:gdLst>
                  <a:gd name="T0" fmla="*/ 2147483647 w 197"/>
                  <a:gd name="T1" fmla="*/ 2147483647 h 241"/>
                  <a:gd name="T2" fmla="*/ 2147483647 w 197"/>
                  <a:gd name="T3" fmla="*/ 2147483647 h 241"/>
                  <a:gd name="T4" fmla="*/ 2147483647 w 197"/>
                  <a:gd name="T5" fmla="*/ 2147483647 h 241"/>
                  <a:gd name="T6" fmla="*/ 2147483647 w 197"/>
                  <a:gd name="T7" fmla="*/ 2147483647 h 241"/>
                  <a:gd name="T8" fmla="*/ 2147483647 w 197"/>
                  <a:gd name="T9" fmla="*/ 2147483647 h 241"/>
                  <a:gd name="T10" fmla="*/ 2147483647 w 197"/>
                  <a:gd name="T11" fmla="*/ 2147483647 h 241"/>
                  <a:gd name="T12" fmla="*/ 2147483647 w 197"/>
                  <a:gd name="T13" fmla="*/ 2147483647 h 241"/>
                  <a:gd name="T14" fmla="*/ 2147483647 w 197"/>
                  <a:gd name="T15" fmla="*/ 2147483647 h 241"/>
                  <a:gd name="T16" fmla="*/ 2147483647 w 197"/>
                  <a:gd name="T17" fmla="*/ 2147483647 h 241"/>
                  <a:gd name="T18" fmla="*/ 2147483647 w 197"/>
                  <a:gd name="T19" fmla="*/ 2147483647 h 241"/>
                  <a:gd name="T20" fmla="*/ 2147483647 w 197"/>
                  <a:gd name="T21" fmla="*/ 2147483647 h 241"/>
                  <a:gd name="T22" fmla="*/ 2147483647 w 197"/>
                  <a:gd name="T23" fmla="*/ 2147483647 h 241"/>
                  <a:gd name="T24" fmla="*/ 2147483647 w 197"/>
                  <a:gd name="T25" fmla="*/ 2147483647 h 241"/>
                  <a:gd name="T26" fmla="*/ 2147483647 w 197"/>
                  <a:gd name="T27" fmla="*/ 2147483647 h 241"/>
                  <a:gd name="T28" fmla="*/ 2147483647 w 197"/>
                  <a:gd name="T29" fmla="*/ 2147483647 h 241"/>
                  <a:gd name="T30" fmla="*/ 2147483647 w 197"/>
                  <a:gd name="T31" fmla="*/ 2147483647 h 241"/>
                  <a:gd name="T32" fmla="*/ 2147483647 w 197"/>
                  <a:gd name="T33" fmla="*/ 2147483647 h 241"/>
                  <a:gd name="T34" fmla="*/ 2147483647 w 197"/>
                  <a:gd name="T35" fmla="*/ 2147483647 h 241"/>
                  <a:gd name="T36" fmla="*/ 2147483647 w 197"/>
                  <a:gd name="T37" fmla="*/ 2147483647 h 241"/>
                  <a:gd name="T38" fmla="*/ 2147483647 w 197"/>
                  <a:gd name="T39" fmla="*/ 2147483647 h 241"/>
                  <a:gd name="T40" fmla="*/ 2147483647 w 197"/>
                  <a:gd name="T41" fmla="*/ 2147483647 h 241"/>
                  <a:gd name="T42" fmla="*/ 2147483647 w 197"/>
                  <a:gd name="T43" fmla="*/ 2147483647 h 241"/>
                  <a:gd name="T44" fmla="*/ 2147483647 w 197"/>
                  <a:gd name="T45" fmla="*/ 2147483647 h 241"/>
                  <a:gd name="T46" fmla="*/ 2147483647 w 197"/>
                  <a:gd name="T47" fmla="*/ 2147483647 h 241"/>
                  <a:gd name="T48" fmla="*/ 2147483647 w 197"/>
                  <a:gd name="T49" fmla="*/ 2147483647 h 241"/>
                  <a:gd name="T50" fmla="*/ 2147483647 w 197"/>
                  <a:gd name="T51" fmla="*/ 2147483647 h 241"/>
                  <a:gd name="T52" fmla="*/ 2147483647 w 197"/>
                  <a:gd name="T53" fmla="*/ 2147483647 h 241"/>
                  <a:gd name="T54" fmla="*/ 2147483647 w 197"/>
                  <a:gd name="T55" fmla="*/ 2147483647 h 241"/>
                  <a:gd name="T56" fmla="*/ 2147483647 w 197"/>
                  <a:gd name="T57" fmla="*/ 2147483647 h 241"/>
                  <a:gd name="T58" fmla="*/ 2147483647 w 197"/>
                  <a:gd name="T59" fmla="*/ 2147483647 h 241"/>
                  <a:gd name="T60" fmla="*/ 2147483647 w 197"/>
                  <a:gd name="T61" fmla="*/ 2147483647 h 241"/>
                  <a:gd name="T62" fmla="*/ 2147483647 w 197"/>
                  <a:gd name="T63" fmla="*/ 2147483647 h 241"/>
                  <a:gd name="T64" fmla="*/ 2147483647 w 197"/>
                  <a:gd name="T65" fmla="*/ 2147483647 h 241"/>
                  <a:gd name="T66" fmla="*/ 2147483647 w 197"/>
                  <a:gd name="T67" fmla="*/ 2147483647 h 241"/>
                  <a:gd name="T68" fmla="*/ 2147483647 w 197"/>
                  <a:gd name="T69" fmla="*/ 2147483647 h 241"/>
                  <a:gd name="T70" fmla="*/ 2147483647 w 197"/>
                  <a:gd name="T71" fmla="*/ 2147483647 h 241"/>
                  <a:gd name="T72" fmla="*/ 2147483647 w 197"/>
                  <a:gd name="T73" fmla="*/ 2147483647 h 241"/>
                  <a:gd name="T74" fmla="*/ 2147483647 w 197"/>
                  <a:gd name="T75" fmla="*/ 2147483647 h 241"/>
                  <a:gd name="T76" fmla="*/ 2147483647 w 197"/>
                  <a:gd name="T77" fmla="*/ 2147483647 h 241"/>
                  <a:gd name="T78" fmla="*/ 2147483647 w 197"/>
                  <a:gd name="T79" fmla="*/ 2147483647 h 241"/>
                  <a:gd name="T80" fmla="*/ 2147483647 w 197"/>
                  <a:gd name="T81" fmla="*/ 2147483647 h 241"/>
                  <a:gd name="T82" fmla="*/ 2147483647 w 197"/>
                  <a:gd name="T83" fmla="*/ 2147483647 h 241"/>
                  <a:gd name="T84" fmla="*/ 2147483647 w 197"/>
                  <a:gd name="T85" fmla="*/ 2147483647 h 241"/>
                  <a:gd name="T86" fmla="*/ 2147483647 w 197"/>
                  <a:gd name="T87" fmla="*/ 2147483647 h 241"/>
                  <a:gd name="T88" fmla="*/ 2147483647 w 197"/>
                  <a:gd name="T89" fmla="*/ 2147483647 h 241"/>
                  <a:gd name="T90" fmla="*/ 2147483647 w 197"/>
                  <a:gd name="T91" fmla="*/ 2147483647 h 241"/>
                  <a:gd name="T92" fmla="*/ 2147483647 w 197"/>
                  <a:gd name="T93" fmla="*/ 2147483647 h 241"/>
                  <a:gd name="T94" fmla="*/ 2147483647 w 197"/>
                  <a:gd name="T95" fmla="*/ 2147483647 h 241"/>
                  <a:gd name="T96" fmla="*/ 2147483647 w 197"/>
                  <a:gd name="T97" fmla="*/ 0 h 2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7" h="241">
                    <a:moveTo>
                      <a:pt x="49" y="0"/>
                    </a:moveTo>
                    <a:lnTo>
                      <a:pt x="64" y="3"/>
                    </a:lnTo>
                    <a:lnTo>
                      <a:pt x="73" y="3"/>
                    </a:lnTo>
                    <a:lnTo>
                      <a:pt x="80" y="9"/>
                    </a:lnTo>
                    <a:lnTo>
                      <a:pt x="80" y="12"/>
                    </a:lnTo>
                    <a:lnTo>
                      <a:pt x="80" y="18"/>
                    </a:lnTo>
                    <a:lnTo>
                      <a:pt x="85" y="22"/>
                    </a:lnTo>
                    <a:lnTo>
                      <a:pt x="94" y="22"/>
                    </a:lnTo>
                    <a:lnTo>
                      <a:pt x="102" y="22"/>
                    </a:lnTo>
                    <a:lnTo>
                      <a:pt x="99" y="37"/>
                    </a:lnTo>
                    <a:lnTo>
                      <a:pt x="111" y="37"/>
                    </a:lnTo>
                    <a:lnTo>
                      <a:pt x="116" y="26"/>
                    </a:lnTo>
                    <a:lnTo>
                      <a:pt x="132" y="12"/>
                    </a:lnTo>
                    <a:lnTo>
                      <a:pt x="138" y="22"/>
                    </a:lnTo>
                    <a:lnTo>
                      <a:pt x="157" y="31"/>
                    </a:lnTo>
                    <a:lnTo>
                      <a:pt x="160" y="37"/>
                    </a:lnTo>
                    <a:lnTo>
                      <a:pt x="175" y="44"/>
                    </a:lnTo>
                    <a:lnTo>
                      <a:pt x="180" y="58"/>
                    </a:lnTo>
                    <a:lnTo>
                      <a:pt x="169" y="66"/>
                    </a:lnTo>
                    <a:lnTo>
                      <a:pt x="169" y="69"/>
                    </a:lnTo>
                    <a:lnTo>
                      <a:pt x="181" y="80"/>
                    </a:lnTo>
                    <a:lnTo>
                      <a:pt x="180" y="83"/>
                    </a:lnTo>
                    <a:lnTo>
                      <a:pt x="181" y="96"/>
                    </a:lnTo>
                    <a:lnTo>
                      <a:pt x="188" y="96"/>
                    </a:lnTo>
                    <a:lnTo>
                      <a:pt x="188" y="102"/>
                    </a:lnTo>
                    <a:lnTo>
                      <a:pt x="190" y="117"/>
                    </a:lnTo>
                    <a:lnTo>
                      <a:pt x="197" y="120"/>
                    </a:lnTo>
                    <a:lnTo>
                      <a:pt x="190" y="127"/>
                    </a:lnTo>
                    <a:lnTo>
                      <a:pt x="181" y="127"/>
                    </a:lnTo>
                    <a:lnTo>
                      <a:pt x="180" y="133"/>
                    </a:lnTo>
                    <a:lnTo>
                      <a:pt x="138" y="151"/>
                    </a:lnTo>
                    <a:lnTo>
                      <a:pt x="132" y="146"/>
                    </a:lnTo>
                    <a:lnTo>
                      <a:pt x="132" y="151"/>
                    </a:lnTo>
                    <a:lnTo>
                      <a:pt x="132" y="160"/>
                    </a:lnTo>
                    <a:lnTo>
                      <a:pt x="142" y="163"/>
                    </a:lnTo>
                    <a:lnTo>
                      <a:pt x="142" y="175"/>
                    </a:lnTo>
                    <a:lnTo>
                      <a:pt x="157" y="182"/>
                    </a:lnTo>
                    <a:lnTo>
                      <a:pt x="160" y="185"/>
                    </a:lnTo>
                    <a:lnTo>
                      <a:pt x="169" y="197"/>
                    </a:lnTo>
                    <a:lnTo>
                      <a:pt x="169" y="198"/>
                    </a:lnTo>
                    <a:lnTo>
                      <a:pt x="169" y="210"/>
                    </a:lnTo>
                    <a:lnTo>
                      <a:pt x="151" y="213"/>
                    </a:lnTo>
                    <a:lnTo>
                      <a:pt x="151" y="225"/>
                    </a:lnTo>
                    <a:lnTo>
                      <a:pt x="157" y="234"/>
                    </a:lnTo>
                    <a:lnTo>
                      <a:pt x="151" y="232"/>
                    </a:lnTo>
                    <a:lnTo>
                      <a:pt x="138" y="232"/>
                    </a:lnTo>
                    <a:lnTo>
                      <a:pt x="132" y="234"/>
                    </a:lnTo>
                    <a:lnTo>
                      <a:pt x="123" y="234"/>
                    </a:lnTo>
                    <a:lnTo>
                      <a:pt x="111" y="241"/>
                    </a:lnTo>
                    <a:lnTo>
                      <a:pt x="108" y="234"/>
                    </a:lnTo>
                    <a:lnTo>
                      <a:pt x="99" y="234"/>
                    </a:lnTo>
                    <a:lnTo>
                      <a:pt x="99" y="241"/>
                    </a:lnTo>
                    <a:lnTo>
                      <a:pt x="85" y="234"/>
                    </a:lnTo>
                    <a:lnTo>
                      <a:pt x="80" y="232"/>
                    </a:lnTo>
                    <a:lnTo>
                      <a:pt x="74" y="232"/>
                    </a:lnTo>
                    <a:lnTo>
                      <a:pt x="73" y="232"/>
                    </a:lnTo>
                    <a:lnTo>
                      <a:pt x="65" y="232"/>
                    </a:lnTo>
                    <a:lnTo>
                      <a:pt x="65" y="225"/>
                    </a:lnTo>
                    <a:lnTo>
                      <a:pt x="64" y="225"/>
                    </a:lnTo>
                    <a:lnTo>
                      <a:pt x="57" y="225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49" y="234"/>
                    </a:lnTo>
                    <a:lnTo>
                      <a:pt x="43" y="234"/>
                    </a:lnTo>
                    <a:lnTo>
                      <a:pt x="42" y="23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30" y="221"/>
                    </a:lnTo>
                    <a:lnTo>
                      <a:pt x="42" y="204"/>
                    </a:lnTo>
                    <a:lnTo>
                      <a:pt x="49" y="189"/>
                    </a:lnTo>
                    <a:lnTo>
                      <a:pt x="36" y="185"/>
                    </a:lnTo>
                    <a:lnTo>
                      <a:pt x="14" y="175"/>
                    </a:lnTo>
                    <a:lnTo>
                      <a:pt x="14" y="163"/>
                    </a:lnTo>
                    <a:lnTo>
                      <a:pt x="5" y="160"/>
                    </a:lnTo>
                    <a:lnTo>
                      <a:pt x="9" y="151"/>
                    </a:lnTo>
                    <a:lnTo>
                      <a:pt x="5" y="139"/>
                    </a:lnTo>
                    <a:lnTo>
                      <a:pt x="5" y="127"/>
                    </a:lnTo>
                    <a:lnTo>
                      <a:pt x="9" y="117"/>
                    </a:lnTo>
                    <a:lnTo>
                      <a:pt x="0" y="102"/>
                    </a:lnTo>
                    <a:lnTo>
                      <a:pt x="9" y="96"/>
                    </a:lnTo>
                    <a:lnTo>
                      <a:pt x="17" y="96"/>
                    </a:lnTo>
                    <a:lnTo>
                      <a:pt x="14" y="74"/>
                    </a:lnTo>
                    <a:lnTo>
                      <a:pt x="21" y="74"/>
                    </a:lnTo>
                    <a:lnTo>
                      <a:pt x="28" y="62"/>
                    </a:lnTo>
                    <a:lnTo>
                      <a:pt x="21" y="44"/>
                    </a:lnTo>
                    <a:lnTo>
                      <a:pt x="42" y="44"/>
                    </a:lnTo>
                    <a:lnTo>
                      <a:pt x="43" y="53"/>
                    </a:lnTo>
                    <a:lnTo>
                      <a:pt x="49" y="38"/>
                    </a:lnTo>
                    <a:lnTo>
                      <a:pt x="57" y="38"/>
                    </a:lnTo>
                    <a:lnTo>
                      <a:pt x="52" y="37"/>
                    </a:lnTo>
                    <a:lnTo>
                      <a:pt x="57" y="26"/>
                    </a:lnTo>
                    <a:lnTo>
                      <a:pt x="52" y="26"/>
                    </a:lnTo>
                    <a:lnTo>
                      <a:pt x="52" y="22"/>
                    </a:lnTo>
                    <a:lnTo>
                      <a:pt x="52" y="12"/>
                    </a:lnTo>
                    <a:lnTo>
                      <a:pt x="49" y="3"/>
                    </a:lnTo>
                    <a:lnTo>
                      <a:pt x="42" y="3"/>
                    </a:lnTo>
                    <a:lnTo>
                      <a:pt x="43" y="0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2" name="Freeform 11"/>
              <p:cNvSpPr>
                <a:spLocks noChangeAspect="1"/>
              </p:cNvSpPr>
              <p:nvPr/>
            </p:nvSpPr>
            <p:spPr bwMode="auto">
              <a:xfrm>
                <a:off x="4625975" y="2633663"/>
                <a:ext cx="227013" cy="368300"/>
              </a:xfrm>
              <a:custGeom>
                <a:avLst/>
                <a:gdLst>
                  <a:gd name="T0" fmla="*/ 2147483647 w 245"/>
                  <a:gd name="T1" fmla="*/ 2147483647 h 395"/>
                  <a:gd name="T2" fmla="*/ 2147483647 w 245"/>
                  <a:gd name="T3" fmla="*/ 2147483647 h 395"/>
                  <a:gd name="T4" fmla="*/ 2147483647 w 245"/>
                  <a:gd name="T5" fmla="*/ 2147483647 h 395"/>
                  <a:gd name="T6" fmla="*/ 2147483647 w 245"/>
                  <a:gd name="T7" fmla="*/ 2147483647 h 395"/>
                  <a:gd name="T8" fmla="*/ 2147483647 w 245"/>
                  <a:gd name="T9" fmla="*/ 2147483647 h 395"/>
                  <a:gd name="T10" fmla="*/ 2147483647 w 245"/>
                  <a:gd name="T11" fmla="*/ 2147483647 h 395"/>
                  <a:gd name="T12" fmla="*/ 2147483647 w 245"/>
                  <a:gd name="T13" fmla="*/ 2147483647 h 395"/>
                  <a:gd name="T14" fmla="*/ 2147483647 w 245"/>
                  <a:gd name="T15" fmla="*/ 2147483647 h 395"/>
                  <a:gd name="T16" fmla="*/ 2147483647 w 245"/>
                  <a:gd name="T17" fmla="*/ 2147483647 h 395"/>
                  <a:gd name="T18" fmla="*/ 2147483647 w 245"/>
                  <a:gd name="T19" fmla="*/ 2147483647 h 395"/>
                  <a:gd name="T20" fmla="*/ 2147483647 w 245"/>
                  <a:gd name="T21" fmla="*/ 2147483647 h 395"/>
                  <a:gd name="T22" fmla="*/ 2147483647 w 245"/>
                  <a:gd name="T23" fmla="*/ 2147483647 h 395"/>
                  <a:gd name="T24" fmla="*/ 2147483647 w 245"/>
                  <a:gd name="T25" fmla="*/ 2147483647 h 395"/>
                  <a:gd name="T26" fmla="*/ 2147483647 w 245"/>
                  <a:gd name="T27" fmla="*/ 2147483647 h 395"/>
                  <a:gd name="T28" fmla="*/ 2147483647 w 245"/>
                  <a:gd name="T29" fmla="*/ 2147483647 h 395"/>
                  <a:gd name="T30" fmla="*/ 2147483647 w 245"/>
                  <a:gd name="T31" fmla="*/ 2147483647 h 395"/>
                  <a:gd name="T32" fmla="*/ 2147483647 w 245"/>
                  <a:gd name="T33" fmla="*/ 2147483647 h 395"/>
                  <a:gd name="T34" fmla="*/ 2147483647 w 245"/>
                  <a:gd name="T35" fmla="*/ 2147483647 h 395"/>
                  <a:gd name="T36" fmla="*/ 2147483647 w 245"/>
                  <a:gd name="T37" fmla="*/ 2147483647 h 395"/>
                  <a:gd name="T38" fmla="*/ 2147483647 w 245"/>
                  <a:gd name="T39" fmla="*/ 2147483647 h 395"/>
                  <a:gd name="T40" fmla="*/ 2147483647 w 245"/>
                  <a:gd name="T41" fmla="*/ 2147483647 h 395"/>
                  <a:gd name="T42" fmla="*/ 2147483647 w 245"/>
                  <a:gd name="T43" fmla="*/ 2147483647 h 395"/>
                  <a:gd name="T44" fmla="*/ 2147483647 w 245"/>
                  <a:gd name="T45" fmla="*/ 2147483647 h 395"/>
                  <a:gd name="T46" fmla="*/ 2147483647 w 245"/>
                  <a:gd name="T47" fmla="*/ 2147483647 h 395"/>
                  <a:gd name="T48" fmla="*/ 2147483647 w 245"/>
                  <a:gd name="T49" fmla="*/ 2147483647 h 395"/>
                  <a:gd name="T50" fmla="*/ 2147483647 w 245"/>
                  <a:gd name="T51" fmla="*/ 2147483647 h 395"/>
                  <a:gd name="T52" fmla="*/ 2147483647 w 245"/>
                  <a:gd name="T53" fmla="*/ 2147483647 h 395"/>
                  <a:gd name="T54" fmla="*/ 2147483647 w 245"/>
                  <a:gd name="T55" fmla="*/ 2147483647 h 395"/>
                  <a:gd name="T56" fmla="*/ 2147483647 w 245"/>
                  <a:gd name="T57" fmla="*/ 2147483647 h 395"/>
                  <a:gd name="T58" fmla="*/ 2147483647 w 245"/>
                  <a:gd name="T59" fmla="*/ 2147483647 h 395"/>
                  <a:gd name="T60" fmla="*/ 2147483647 w 245"/>
                  <a:gd name="T61" fmla="*/ 2147483647 h 395"/>
                  <a:gd name="T62" fmla="*/ 2147483647 w 245"/>
                  <a:gd name="T63" fmla="*/ 2147483647 h 395"/>
                  <a:gd name="T64" fmla="*/ 2147483647 w 245"/>
                  <a:gd name="T65" fmla="*/ 2147483647 h 395"/>
                  <a:gd name="T66" fmla="*/ 2147483647 w 245"/>
                  <a:gd name="T67" fmla="*/ 2147483647 h 395"/>
                  <a:gd name="T68" fmla="*/ 2147483647 w 245"/>
                  <a:gd name="T69" fmla="*/ 2147483647 h 395"/>
                  <a:gd name="T70" fmla="*/ 0 w 245"/>
                  <a:gd name="T71" fmla="*/ 2147483647 h 395"/>
                  <a:gd name="T72" fmla="*/ 2147483647 w 245"/>
                  <a:gd name="T73" fmla="*/ 2147483647 h 395"/>
                  <a:gd name="T74" fmla="*/ 2147483647 w 245"/>
                  <a:gd name="T75" fmla="*/ 2147483647 h 395"/>
                  <a:gd name="T76" fmla="*/ 2147483647 w 245"/>
                  <a:gd name="T77" fmla="*/ 2147483647 h 395"/>
                  <a:gd name="T78" fmla="*/ 2147483647 w 245"/>
                  <a:gd name="T79" fmla="*/ 2147483647 h 395"/>
                  <a:gd name="T80" fmla="*/ 2147483647 w 245"/>
                  <a:gd name="T81" fmla="*/ 2147483647 h 395"/>
                  <a:gd name="T82" fmla="*/ 2147483647 w 245"/>
                  <a:gd name="T83" fmla="*/ 2147483647 h 395"/>
                  <a:gd name="T84" fmla="*/ 2147483647 w 245"/>
                  <a:gd name="T85" fmla="*/ 2147483647 h 395"/>
                  <a:gd name="T86" fmla="*/ 2147483647 w 245"/>
                  <a:gd name="T87" fmla="*/ 2147483647 h 395"/>
                  <a:gd name="T88" fmla="*/ 2147483647 w 245"/>
                  <a:gd name="T89" fmla="*/ 2147483647 h 395"/>
                  <a:gd name="T90" fmla="*/ 2147483647 w 245"/>
                  <a:gd name="T91" fmla="*/ 0 h 395"/>
                  <a:gd name="T92" fmla="*/ 2147483647 w 245"/>
                  <a:gd name="T93" fmla="*/ 2147483647 h 395"/>
                  <a:gd name="T94" fmla="*/ 2147483647 w 245"/>
                  <a:gd name="T95" fmla="*/ 2147483647 h 3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5" h="395">
                    <a:moveTo>
                      <a:pt x="145" y="41"/>
                    </a:moveTo>
                    <a:lnTo>
                      <a:pt x="151" y="50"/>
                    </a:lnTo>
                    <a:lnTo>
                      <a:pt x="153" y="63"/>
                    </a:lnTo>
                    <a:lnTo>
                      <a:pt x="167" y="72"/>
                    </a:lnTo>
                    <a:lnTo>
                      <a:pt x="176" y="80"/>
                    </a:lnTo>
                    <a:lnTo>
                      <a:pt x="167" y="105"/>
                    </a:lnTo>
                    <a:lnTo>
                      <a:pt x="194" y="152"/>
                    </a:lnTo>
                    <a:lnTo>
                      <a:pt x="190" y="179"/>
                    </a:lnTo>
                    <a:lnTo>
                      <a:pt x="190" y="185"/>
                    </a:lnTo>
                    <a:lnTo>
                      <a:pt x="190" y="194"/>
                    </a:lnTo>
                    <a:lnTo>
                      <a:pt x="199" y="194"/>
                    </a:lnTo>
                    <a:lnTo>
                      <a:pt x="199" y="201"/>
                    </a:lnTo>
                    <a:lnTo>
                      <a:pt x="199" y="210"/>
                    </a:lnTo>
                    <a:lnTo>
                      <a:pt x="209" y="216"/>
                    </a:lnTo>
                    <a:lnTo>
                      <a:pt x="203" y="238"/>
                    </a:lnTo>
                    <a:lnTo>
                      <a:pt x="222" y="252"/>
                    </a:lnTo>
                    <a:lnTo>
                      <a:pt x="231" y="256"/>
                    </a:lnTo>
                    <a:lnTo>
                      <a:pt x="245" y="265"/>
                    </a:lnTo>
                    <a:lnTo>
                      <a:pt x="218" y="309"/>
                    </a:lnTo>
                    <a:lnTo>
                      <a:pt x="172" y="363"/>
                    </a:lnTo>
                    <a:lnTo>
                      <a:pt x="165" y="369"/>
                    </a:lnTo>
                    <a:lnTo>
                      <a:pt x="139" y="369"/>
                    </a:lnTo>
                    <a:lnTo>
                      <a:pt x="124" y="376"/>
                    </a:lnTo>
                    <a:lnTo>
                      <a:pt x="104" y="381"/>
                    </a:lnTo>
                    <a:lnTo>
                      <a:pt x="79" y="395"/>
                    </a:lnTo>
                    <a:lnTo>
                      <a:pt x="65" y="385"/>
                    </a:lnTo>
                    <a:lnTo>
                      <a:pt x="65" y="381"/>
                    </a:lnTo>
                    <a:lnTo>
                      <a:pt x="74" y="381"/>
                    </a:lnTo>
                    <a:lnTo>
                      <a:pt x="74" y="370"/>
                    </a:lnTo>
                    <a:lnTo>
                      <a:pt x="70" y="381"/>
                    </a:lnTo>
                    <a:lnTo>
                      <a:pt x="65" y="376"/>
                    </a:lnTo>
                    <a:lnTo>
                      <a:pt x="65" y="370"/>
                    </a:lnTo>
                    <a:lnTo>
                      <a:pt x="58" y="369"/>
                    </a:lnTo>
                    <a:lnTo>
                      <a:pt x="46" y="369"/>
                    </a:lnTo>
                    <a:lnTo>
                      <a:pt x="43" y="363"/>
                    </a:lnTo>
                    <a:lnTo>
                      <a:pt x="39" y="349"/>
                    </a:lnTo>
                    <a:lnTo>
                      <a:pt x="43" y="346"/>
                    </a:lnTo>
                    <a:lnTo>
                      <a:pt x="39" y="332"/>
                    </a:lnTo>
                    <a:lnTo>
                      <a:pt x="43" y="332"/>
                    </a:lnTo>
                    <a:lnTo>
                      <a:pt x="36" y="312"/>
                    </a:lnTo>
                    <a:lnTo>
                      <a:pt x="30" y="287"/>
                    </a:lnTo>
                    <a:lnTo>
                      <a:pt x="30" y="283"/>
                    </a:lnTo>
                    <a:lnTo>
                      <a:pt x="39" y="275"/>
                    </a:lnTo>
                    <a:lnTo>
                      <a:pt x="39" y="265"/>
                    </a:lnTo>
                    <a:lnTo>
                      <a:pt x="43" y="265"/>
                    </a:lnTo>
                    <a:lnTo>
                      <a:pt x="52" y="260"/>
                    </a:lnTo>
                    <a:lnTo>
                      <a:pt x="46" y="256"/>
                    </a:lnTo>
                    <a:lnTo>
                      <a:pt x="58" y="252"/>
                    </a:lnTo>
                    <a:lnTo>
                      <a:pt x="58" y="247"/>
                    </a:lnTo>
                    <a:lnTo>
                      <a:pt x="65" y="244"/>
                    </a:lnTo>
                    <a:lnTo>
                      <a:pt x="70" y="229"/>
                    </a:lnTo>
                    <a:lnTo>
                      <a:pt x="82" y="210"/>
                    </a:lnTo>
                    <a:lnTo>
                      <a:pt x="87" y="201"/>
                    </a:lnTo>
                    <a:lnTo>
                      <a:pt x="96" y="194"/>
                    </a:lnTo>
                    <a:lnTo>
                      <a:pt x="104" y="194"/>
                    </a:lnTo>
                    <a:lnTo>
                      <a:pt x="101" y="185"/>
                    </a:lnTo>
                    <a:lnTo>
                      <a:pt x="101" y="172"/>
                    </a:lnTo>
                    <a:lnTo>
                      <a:pt x="87" y="163"/>
                    </a:lnTo>
                    <a:lnTo>
                      <a:pt x="82" y="157"/>
                    </a:lnTo>
                    <a:lnTo>
                      <a:pt x="74" y="157"/>
                    </a:lnTo>
                    <a:lnTo>
                      <a:pt x="70" y="149"/>
                    </a:lnTo>
                    <a:lnTo>
                      <a:pt x="65" y="137"/>
                    </a:lnTo>
                    <a:lnTo>
                      <a:pt x="70" y="117"/>
                    </a:lnTo>
                    <a:lnTo>
                      <a:pt x="59" y="109"/>
                    </a:lnTo>
                    <a:lnTo>
                      <a:pt x="59" y="105"/>
                    </a:lnTo>
                    <a:lnTo>
                      <a:pt x="65" y="100"/>
                    </a:lnTo>
                    <a:lnTo>
                      <a:pt x="58" y="93"/>
                    </a:lnTo>
                    <a:lnTo>
                      <a:pt x="58" y="78"/>
                    </a:lnTo>
                    <a:lnTo>
                      <a:pt x="43" y="63"/>
                    </a:lnTo>
                    <a:lnTo>
                      <a:pt x="30" y="63"/>
                    </a:lnTo>
                    <a:lnTo>
                      <a:pt x="13" y="54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2" y="34"/>
                    </a:lnTo>
                    <a:lnTo>
                      <a:pt x="6" y="34"/>
                    </a:lnTo>
                    <a:lnTo>
                      <a:pt x="21" y="35"/>
                    </a:lnTo>
                    <a:lnTo>
                      <a:pt x="36" y="50"/>
                    </a:lnTo>
                    <a:lnTo>
                      <a:pt x="46" y="50"/>
                    </a:lnTo>
                    <a:lnTo>
                      <a:pt x="58" y="50"/>
                    </a:lnTo>
                    <a:lnTo>
                      <a:pt x="59" y="47"/>
                    </a:lnTo>
                    <a:lnTo>
                      <a:pt x="70" y="50"/>
                    </a:lnTo>
                    <a:lnTo>
                      <a:pt x="79" y="54"/>
                    </a:lnTo>
                    <a:lnTo>
                      <a:pt x="82" y="54"/>
                    </a:lnTo>
                    <a:lnTo>
                      <a:pt x="82" y="47"/>
                    </a:lnTo>
                    <a:lnTo>
                      <a:pt x="93" y="47"/>
                    </a:lnTo>
                    <a:lnTo>
                      <a:pt x="93" y="34"/>
                    </a:lnTo>
                    <a:lnTo>
                      <a:pt x="93" y="19"/>
                    </a:lnTo>
                    <a:lnTo>
                      <a:pt x="101" y="6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9" y="0"/>
                    </a:lnTo>
                    <a:lnTo>
                      <a:pt x="132" y="6"/>
                    </a:lnTo>
                    <a:lnTo>
                      <a:pt x="145" y="11"/>
                    </a:lnTo>
                    <a:lnTo>
                      <a:pt x="153" y="19"/>
                    </a:lnTo>
                    <a:lnTo>
                      <a:pt x="151" y="28"/>
                    </a:lnTo>
                    <a:lnTo>
                      <a:pt x="145" y="4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3" name="Freeform 23"/>
              <p:cNvSpPr>
                <a:spLocks noChangeAspect="1"/>
              </p:cNvSpPr>
              <p:nvPr/>
            </p:nvSpPr>
            <p:spPr bwMode="auto">
              <a:xfrm>
                <a:off x="4055269" y="3148807"/>
                <a:ext cx="88900" cy="114300"/>
              </a:xfrm>
              <a:custGeom>
                <a:avLst/>
                <a:gdLst>
                  <a:gd name="T0" fmla="*/ 2147483647 w 96"/>
                  <a:gd name="T1" fmla="*/ 2147483647 h 125"/>
                  <a:gd name="T2" fmla="*/ 2147483647 w 96"/>
                  <a:gd name="T3" fmla="*/ 2147483647 h 125"/>
                  <a:gd name="T4" fmla="*/ 2147483647 w 96"/>
                  <a:gd name="T5" fmla="*/ 2147483647 h 125"/>
                  <a:gd name="T6" fmla="*/ 2147483647 w 96"/>
                  <a:gd name="T7" fmla="*/ 2147483647 h 125"/>
                  <a:gd name="T8" fmla="*/ 2147483647 w 96"/>
                  <a:gd name="T9" fmla="*/ 2147483647 h 125"/>
                  <a:gd name="T10" fmla="*/ 2147483647 w 96"/>
                  <a:gd name="T11" fmla="*/ 2147483647 h 125"/>
                  <a:gd name="T12" fmla="*/ 2147483647 w 96"/>
                  <a:gd name="T13" fmla="*/ 2147483647 h 125"/>
                  <a:gd name="T14" fmla="*/ 2147483647 w 96"/>
                  <a:gd name="T15" fmla="*/ 2147483647 h 125"/>
                  <a:gd name="T16" fmla="*/ 2147483647 w 96"/>
                  <a:gd name="T17" fmla="*/ 2147483647 h 125"/>
                  <a:gd name="T18" fmla="*/ 2147483647 w 96"/>
                  <a:gd name="T19" fmla="*/ 2147483647 h 125"/>
                  <a:gd name="T20" fmla="*/ 2147483647 w 96"/>
                  <a:gd name="T21" fmla="*/ 2147483647 h 125"/>
                  <a:gd name="T22" fmla="*/ 2147483647 w 96"/>
                  <a:gd name="T23" fmla="*/ 2147483647 h 125"/>
                  <a:gd name="T24" fmla="*/ 2147483647 w 96"/>
                  <a:gd name="T25" fmla="*/ 2147483647 h 125"/>
                  <a:gd name="T26" fmla="*/ 2147483647 w 96"/>
                  <a:gd name="T27" fmla="*/ 2147483647 h 125"/>
                  <a:gd name="T28" fmla="*/ 2147483647 w 96"/>
                  <a:gd name="T29" fmla="*/ 2147483647 h 125"/>
                  <a:gd name="T30" fmla="*/ 2147483647 w 96"/>
                  <a:gd name="T31" fmla="*/ 2147483647 h 125"/>
                  <a:gd name="T32" fmla="*/ 0 w 96"/>
                  <a:gd name="T33" fmla="*/ 2147483647 h 125"/>
                  <a:gd name="T34" fmla="*/ 2147483647 w 96"/>
                  <a:gd name="T35" fmla="*/ 2147483647 h 125"/>
                  <a:gd name="T36" fmla="*/ 2147483647 w 96"/>
                  <a:gd name="T37" fmla="*/ 2147483647 h 125"/>
                  <a:gd name="T38" fmla="*/ 2147483647 w 96"/>
                  <a:gd name="T39" fmla="*/ 2147483647 h 125"/>
                  <a:gd name="T40" fmla="*/ 2147483647 w 96"/>
                  <a:gd name="T41" fmla="*/ 2147483647 h 125"/>
                  <a:gd name="T42" fmla="*/ 2147483647 w 96"/>
                  <a:gd name="T43" fmla="*/ 2147483647 h 125"/>
                  <a:gd name="T44" fmla="*/ 2147483647 w 96"/>
                  <a:gd name="T45" fmla="*/ 2147483647 h 125"/>
                  <a:gd name="T46" fmla="*/ 2147483647 w 96"/>
                  <a:gd name="T47" fmla="*/ 2147483647 h 125"/>
                  <a:gd name="T48" fmla="*/ 2147483647 w 96"/>
                  <a:gd name="T49" fmla="*/ 2147483647 h 125"/>
                  <a:gd name="T50" fmla="*/ 2147483647 w 96"/>
                  <a:gd name="T51" fmla="*/ 2147483647 h 125"/>
                  <a:gd name="T52" fmla="*/ 2147483647 w 96"/>
                  <a:gd name="T53" fmla="*/ 2147483647 h 125"/>
                  <a:gd name="T54" fmla="*/ 2147483647 w 96"/>
                  <a:gd name="T55" fmla="*/ 2147483647 h 125"/>
                  <a:gd name="T56" fmla="*/ 2147483647 w 96"/>
                  <a:gd name="T57" fmla="*/ 2147483647 h 125"/>
                  <a:gd name="T58" fmla="*/ 2147483647 w 96"/>
                  <a:gd name="T59" fmla="*/ 2147483647 h 125"/>
                  <a:gd name="T60" fmla="*/ 2147483647 w 96"/>
                  <a:gd name="T61" fmla="*/ 2147483647 h 125"/>
                  <a:gd name="T62" fmla="*/ 2147483647 w 96"/>
                  <a:gd name="T63" fmla="*/ 2147483647 h 125"/>
                  <a:gd name="T64" fmla="*/ 2147483647 w 96"/>
                  <a:gd name="T65" fmla="*/ 0 h 125"/>
                  <a:gd name="T66" fmla="*/ 2147483647 w 96"/>
                  <a:gd name="T67" fmla="*/ 2147483647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6" h="125">
                    <a:moveTo>
                      <a:pt x="71" y="15"/>
                    </a:moveTo>
                    <a:lnTo>
                      <a:pt x="60" y="17"/>
                    </a:lnTo>
                    <a:lnTo>
                      <a:pt x="60" y="23"/>
                    </a:lnTo>
                    <a:lnTo>
                      <a:pt x="56" y="26"/>
                    </a:lnTo>
                    <a:lnTo>
                      <a:pt x="60" y="36"/>
                    </a:lnTo>
                    <a:lnTo>
                      <a:pt x="71" y="39"/>
                    </a:lnTo>
                    <a:lnTo>
                      <a:pt x="74" y="36"/>
                    </a:lnTo>
                    <a:lnTo>
                      <a:pt x="74" y="32"/>
                    </a:lnTo>
                    <a:lnTo>
                      <a:pt x="74" y="26"/>
                    </a:lnTo>
                    <a:lnTo>
                      <a:pt x="87" y="39"/>
                    </a:lnTo>
                    <a:lnTo>
                      <a:pt x="91" y="39"/>
                    </a:lnTo>
                    <a:lnTo>
                      <a:pt x="96" y="45"/>
                    </a:lnTo>
                    <a:lnTo>
                      <a:pt x="91" y="49"/>
                    </a:lnTo>
                    <a:lnTo>
                      <a:pt x="87" y="45"/>
                    </a:lnTo>
                    <a:lnTo>
                      <a:pt x="91" y="58"/>
                    </a:lnTo>
                    <a:lnTo>
                      <a:pt x="91" y="66"/>
                    </a:lnTo>
                    <a:lnTo>
                      <a:pt x="91" y="73"/>
                    </a:lnTo>
                    <a:lnTo>
                      <a:pt x="91" y="82"/>
                    </a:lnTo>
                    <a:lnTo>
                      <a:pt x="87" y="89"/>
                    </a:lnTo>
                    <a:lnTo>
                      <a:pt x="87" y="94"/>
                    </a:lnTo>
                    <a:lnTo>
                      <a:pt x="87" y="109"/>
                    </a:lnTo>
                    <a:lnTo>
                      <a:pt x="74" y="109"/>
                    </a:lnTo>
                    <a:lnTo>
                      <a:pt x="56" y="110"/>
                    </a:lnTo>
                    <a:lnTo>
                      <a:pt x="47" y="119"/>
                    </a:lnTo>
                    <a:lnTo>
                      <a:pt x="47" y="116"/>
                    </a:lnTo>
                    <a:lnTo>
                      <a:pt x="40" y="119"/>
                    </a:lnTo>
                    <a:lnTo>
                      <a:pt x="25" y="125"/>
                    </a:lnTo>
                    <a:lnTo>
                      <a:pt x="16" y="125"/>
                    </a:lnTo>
                    <a:lnTo>
                      <a:pt x="8" y="125"/>
                    </a:lnTo>
                    <a:lnTo>
                      <a:pt x="16" y="116"/>
                    </a:lnTo>
                    <a:lnTo>
                      <a:pt x="3" y="116"/>
                    </a:lnTo>
                    <a:lnTo>
                      <a:pt x="3" y="110"/>
                    </a:lnTo>
                    <a:lnTo>
                      <a:pt x="13" y="109"/>
                    </a:lnTo>
                    <a:lnTo>
                      <a:pt x="0" y="109"/>
                    </a:lnTo>
                    <a:lnTo>
                      <a:pt x="3" y="101"/>
                    </a:lnTo>
                    <a:lnTo>
                      <a:pt x="13" y="101"/>
                    </a:lnTo>
                    <a:lnTo>
                      <a:pt x="13" y="97"/>
                    </a:lnTo>
                    <a:lnTo>
                      <a:pt x="16" y="94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31" y="82"/>
                    </a:lnTo>
                    <a:lnTo>
                      <a:pt x="25" y="89"/>
                    </a:lnTo>
                    <a:lnTo>
                      <a:pt x="16" y="89"/>
                    </a:lnTo>
                    <a:lnTo>
                      <a:pt x="22" y="82"/>
                    </a:lnTo>
                    <a:lnTo>
                      <a:pt x="25" y="75"/>
                    </a:lnTo>
                    <a:lnTo>
                      <a:pt x="31" y="73"/>
                    </a:lnTo>
                    <a:lnTo>
                      <a:pt x="16" y="66"/>
                    </a:lnTo>
                    <a:lnTo>
                      <a:pt x="8" y="58"/>
                    </a:lnTo>
                    <a:lnTo>
                      <a:pt x="16" y="54"/>
                    </a:lnTo>
                    <a:lnTo>
                      <a:pt x="22" y="54"/>
                    </a:lnTo>
                    <a:lnTo>
                      <a:pt x="16" y="49"/>
                    </a:lnTo>
                    <a:lnTo>
                      <a:pt x="13" y="39"/>
                    </a:lnTo>
                    <a:lnTo>
                      <a:pt x="8" y="45"/>
                    </a:lnTo>
                    <a:lnTo>
                      <a:pt x="13" y="36"/>
                    </a:lnTo>
                    <a:lnTo>
                      <a:pt x="22" y="36"/>
                    </a:lnTo>
                    <a:lnTo>
                      <a:pt x="31" y="39"/>
                    </a:lnTo>
                    <a:lnTo>
                      <a:pt x="40" y="36"/>
                    </a:lnTo>
                    <a:lnTo>
                      <a:pt x="44" y="36"/>
                    </a:lnTo>
                    <a:lnTo>
                      <a:pt x="47" y="32"/>
                    </a:lnTo>
                    <a:lnTo>
                      <a:pt x="51" y="26"/>
                    </a:lnTo>
                    <a:lnTo>
                      <a:pt x="51" y="23"/>
                    </a:lnTo>
                    <a:lnTo>
                      <a:pt x="40" y="23"/>
                    </a:lnTo>
                    <a:lnTo>
                      <a:pt x="44" y="17"/>
                    </a:lnTo>
                    <a:lnTo>
                      <a:pt x="47" y="15"/>
                    </a:lnTo>
                    <a:lnTo>
                      <a:pt x="60" y="2"/>
                    </a:lnTo>
                    <a:lnTo>
                      <a:pt x="71" y="0"/>
                    </a:lnTo>
                    <a:lnTo>
                      <a:pt x="80" y="2"/>
                    </a:lnTo>
                    <a:lnTo>
                      <a:pt x="71" y="15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4" name="Freeform 24"/>
              <p:cNvSpPr>
                <a:spLocks noChangeAspect="1"/>
              </p:cNvSpPr>
              <p:nvPr/>
            </p:nvSpPr>
            <p:spPr bwMode="auto">
              <a:xfrm>
                <a:off x="3825875" y="2752725"/>
                <a:ext cx="196850" cy="117475"/>
              </a:xfrm>
              <a:custGeom>
                <a:avLst/>
                <a:gdLst>
                  <a:gd name="T0" fmla="*/ 2147483647 w 210"/>
                  <a:gd name="T1" fmla="*/ 2147483647 h 128"/>
                  <a:gd name="T2" fmla="*/ 2147483647 w 210"/>
                  <a:gd name="T3" fmla="*/ 2147483647 h 128"/>
                  <a:gd name="T4" fmla="*/ 2147483647 w 210"/>
                  <a:gd name="T5" fmla="*/ 2147483647 h 128"/>
                  <a:gd name="T6" fmla="*/ 2147483647 w 210"/>
                  <a:gd name="T7" fmla="*/ 2147483647 h 128"/>
                  <a:gd name="T8" fmla="*/ 2147483647 w 210"/>
                  <a:gd name="T9" fmla="*/ 2147483647 h 128"/>
                  <a:gd name="T10" fmla="*/ 2147483647 w 210"/>
                  <a:gd name="T11" fmla="*/ 2147483647 h 128"/>
                  <a:gd name="T12" fmla="*/ 2147483647 w 210"/>
                  <a:gd name="T13" fmla="*/ 2147483647 h 128"/>
                  <a:gd name="T14" fmla="*/ 2147483647 w 210"/>
                  <a:gd name="T15" fmla="*/ 2147483647 h 128"/>
                  <a:gd name="T16" fmla="*/ 2147483647 w 210"/>
                  <a:gd name="T17" fmla="*/ 2147483647 h 128"/>
                  <a:gd name="T18" fmla="*/ 0 w 210"/>
                  <a:gd name="T19" fmla="*/ 2147483647 h 128"/>
                  <a:gd name="T20" fmla="*/ 2147483647 w 210"/>
                  <a:gd name="T21" fmla="*/ 2147483647 h 128"/>
                  <a:gd name="T22" fmla="*/ 2147483647 w 210"/>
                  <a:gd name="T23" fmla="*/ 2147483647 h 128"/>
                  <a:gd name="T24" fmla="*/ 2147483647 w 210"/>
                  <a:gd name="T25" fmla="*/ 2147483647 h 128"/>
                  <a:gd name="T26" fmla="*/ 2147483647 w 210"/>
                  <a:gd name="T27" fmla="*/ 2147483647 h 128"/>
                  <a:gd name="T28" fmla="*/ 2147483647 w 210"/>
                  <a:gd name="T29" fmla="*/ 0 h 128"/>
                  <a:gd name="T30" fmla="*/ 2147483647 w 210"/>
                  <a:gd name="T31" fmla="*/ 2147483647 h 128"/>
                  <a:gd name="T32" fmla="*/ 2147483647 w 210"/>
                  <a:gd name="T33" fmla="*/ 2147483647 h 128"/>
                  <a:gd name="T34" fmla="*/ 2147483647 w 210"/>
                  <a:gd name="T35" fmla="*/ 2147483647 h 128"/>
                  <a:gd name="T36" fmla="*/ 2147483647 w 210"/>
                  <a:gd name="T37" fmla="*/ 2147483647 h 128"/>
                  <a:gd name="T38" fmla="*/ 2147483647 w 210"/>
                  <a:gd name="T39" fmla="*/ 2147483647 h 128"/>
                  <a:gd name="T40" fmla="*/ 2147483647 w 210"/>
                  <a:gd name="T41" fmla="*/ 2147483647 h 128"/>
                  <a:gd name="T42" fmla="*/ 2147483647 w 210"/>
                  <a:gd name="T43" fmla="*/ 2147483647 h 128"/>
                  <a:gd name="T44" fmla="*/ 2147483647 w 210"/>
                  <a:gd name="T45" fmla="*/ 2147483647 h 128"/>
                  <a:gd name="T46" fmla="*/ 2147483647 w 210"/>
                  <a:gd name="T47" fmla="*/ 2147483647 h 128"/>
                  <a:gd name="T48" fmla="*/ 2147483647 w 210"/>
                  <a:gd name="T49" fmla="*/ 2147483647 h 128"/>
                  <a:gd name="T50" fmla="*/ 2147483647 w 210"/>
                  <a:gd name="T51" fmla="*/ 2147483647 h 128"/>
                  <a:gd name="T52" fmla="*/ 2147483647 w 210"/>
                  <a:gd name="T53" fmla="*/ 2147483647 h 128"/>
                  <a:gd name="T54" fmla="*/ 2147483647 w 210"/>
                  <a:gd name="T55" fmla="*/ 2147483647 h 128"/>
                  <a:gd name="T56" fmla="*/ 2147483647 w 210"/>
                  <a:gd name="T57" fmla="*/ 2147483647 h 128"/>
                  <a:gd name="T58" fmla="*/ 2147483647 w 210"/>
                  <a:gd name="T59" fmla="*/ 2147483647 h 128"/>
                  <a:gd name="T60" fmla="*/ 2147483647 w 210"/>
                  <a:gd name="T61" fmla="*/ 2147483647 h 128"/>
                  <a:gd name="T62" fmla="*/ 2147483647 w 210"/>
                  <a:gd name="T63" fmla="*/ 2147483647 h 128"/>
                  <a:gd name="T64" fmla="*/ 2147483647 w 210"/>
                  <a:gd name="T65" fmla="*/ 2147483647 h 128"/>
                  <a:gd name="T66" fmla="*/ 2147483647 w 210"/>
                  <a:gd name="T67" fmla="*/ 2147483647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0" h="128">
                    <a:moveTo>
                      <a:pt x="105" y="128"/>
                    </a:moveTo>
                    <a:lnTo>
                      <a:pt x="77" y="119"/>
                    </a:lnTo>
                    <a:lnTo>
                      <a:pt x="63" y="111"/>
                    </a:lnTo>
                    <a:lnTo>
                      <a:pt x="28" y="111"/>
                    </a:lnTo>
                    <a:lnTo>
                      <a:pt x="28" y="102"/>
                    </a:lnTo>
                    <a:lnTo>
                      <a:pt x="32" y="102"/>
                    </a:lnTo>
                    <a:lnTo>
                      <a:pt x="47" y="95"/>
                    </a:lnTo>
                    <a:lnTo>
                      <a:pt x="35" y="83"/>
                    </a:lnTo>
                    <a:lnTo>
                      <a:pt x="35" y="68"/>
                    </a:lnTo>
                    <a:lnTo>
                      <a:pt x="11" y="68"/>
                    </a:lnTo>
                    <a:lnTo>
                      <a:pt x="5" y="67"/>
                    </a:lnTo>
                    <a:lnTo>
                      <a:pt x="28" y="61"/>
                    </a:lnTo>
                    <a:lnTo>
                      <a:pt x="48" y="61"/>
                    </a:lnTo>
                    <a:lnTo>
                      <a:pt x="56" y="58"/>
                    </a:lnTo>
                    <a:lnTo>
                      <a:pt x="48" y="58"/>
                    </a:lnTo>
                    <a:lnTo>
                      <a:pt x="41" y="52"/>
                    </a:lnTo>
                    <a:lnTo>
                      <a:pt x="48" y="45"/>
                    </a:lnTo>
                    <a:lnTo>
                      <a:pt x="32" y="36"/>
                    </a:lnTo>
                    <a:lnTo>
                      <a:pt x="13" y="45"/>
                    </a:lnTo>
                    <a:lnTo>
                      <a:pt x="0" y="39"/>
                    </a:lnTo>
                    <a:lnTo>
                      <a:pt x="11" y="30"/>
                    </a:lnTo>
                    <a:lnTo>
                      <a:pt x="19" y="36"/>
                    </a:lnTo>
                    <a:lnTo>
                      <a:pt x="22" y="30"/>
                    </a:lnTo>
                    <a:lnTo>
                      <a:pt x="13" y="25"/>
                    </a:lnTo>
                    <a:lnTo>
                      <a:pt x="19" y="21"/>
                    </a:lnTo>
                    <a:lnTo>
                      <a:pt x="22" y="10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32" y="9"/>
                    </a:lnTo>
                    <a:lnTo>
                      <a:pt x="47" y="0"/>
                    </a:lnTo>
                    <a:lnTo>
                      <a:pt x="63" y="16"/>
                    </a:lnTo>
                    <a:lnTo>
                      <a:pt x="57" y="36"/>
                    </a:lnTo>
                    <a:lnTo>
                      <a:pt x="63" y="48"/>
                    </a:lnTo>
                    <a:lnTo>
                      <a:pt x="71" y="36"/>
                    </a:lnTo>
                    <a:lnTo>
                      <a:pt x="77" y="39"/>
                    </a:lnTo>
                    <a:lnTo>
                      <a:pt x="83" y="39"/>
                    </a:lnTo>
                    <a:lnTo>
                      <a:pt x="83" y="21"/>
                    </a:lnTo>
                    <a:lnTo>
                      <a:pt x="87" y="16"/>
                    </a:lnTo>
                    <a:lnTo>
                      <a:pt x="94" y="36"/>
                    </a:lnTo>
                    <a:lnTo>
                      <a:pt x="99" y="30"/>
                    </a:lnTo>
                    <a:lnTo>
                      <a:pt x="99" y="21"/>
                    </a:lnTo>
                    <a:lnTo>
                      <a:pt x="108" y="16"/>
                    </a:lnTo>
                    <a:lnTo>
                      <a:pt x="115" y="25"/>
                    </a:lnTo>
                    <a:lnTo>
                      <a:pt x="127" y="30"/>
                    </a:lnTo>
                    <a:lnTo>
                      <a:pt x="121" y="16"/>
                    </a:lnTo>
                    <a:lnTo>
                      <a:pt x="134" y="25"/>
                    </a:lnTo>
                    <a:lnTo>
                      <a:pt x="143" y="16"/>
                    </a:lnTo>
                    <a:lnTo>
                      <a:pt x="152" y="21"/>
                    </a:lnTo>
                    <a:lnTo>
                      <a:pt x="157" y="16"/>
                    </a:lnTo>
                    <a:lnTo>
                      <a:pt x="157" y="9"/>
                    </a:lnTo>
                    <a:lnTo>
                      <a:pt x="166" y="3"/>
                    </a:lnTo>
                    <a:lnTo>
                      <a:pt x="171" y="16"/>
                    </a:lnTo>
                    <a:lnTo>
                      <a:pt x="194" y="10"/>
                    </a:lnTo>
                    <a:lnTo>
                      <a:pt x="185" y="21"/>
                    </a:lnTo>
                    <a:lnTo>
                      <a:pt x="194" y="21"/>
                    </a:lnTo>
                    <a:lnTo>
                      <a:pt x="188" y="36"/>
                    </a:lnTo>
                    <a:lnTo>
                      <a:pt x="194" y="36"/>
                    </a:lnTo>
                    <a:lnTo>
                      <a:pt x="210" y="52"/>
                    </a:lnTo>
                    <a:lnTo>
                      <a:pt x="210" y="61"/>
                    </a:lnTo>
                    <a:lnTo>
                      <a:pt x="207" y="67"/>
                    </a:lnTo>
                    <a:lnTo>
                      <a:pt x="201" y="80"/>
                    </a:lnTo>
                    <a:lnTo>
                      <a:pt x="194" y="83"/>
                    </a:lnTo>
                    <a:lnTo>
                      <a:pt x="188" y="95"/>
                    </a:lnTo>
                    <a:lnTo>
                      <a:pt x="171" y="96"/>
                    </a:lnTo>
                    <a:lnTo>
                      <a:pt x="152" y="105"/>
                    </a:lnTo>
                    <a:lnTo>
                      <a:pt x="140" y="116"/>
                    </a:lnTo>
                    <a:lnTo>
                      <a:pt x="121" y="123"/>
                    </a:lnTo>
                    <a:lnTo>
                      <a:pt x="105" y="12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5" name="Freeform 28"/>
              <p:cNvSpPr>
                <a:spLocks noChangeAspect="1"/>
              </p:cNvSpPr>
              <p:nvPr/>
            </p:nvSpPr>
            <p:spPr bwMode="auto">
              <a:xfrm>
                <a:off x="4379913" y="3302000"/>
                <a:ext cx="15875" cy="23813"/>
              </a:xfrm>
              <a:custGeom>
                <a:avLst/>
                <a:gdLst>
                  <a:gd name="T0" fmla="*/ 0 w 20"/>
                  <a:gd name="T1" fmla="*/ 2147483647 h 24"/>
                  <a:gd name="T2" fmla="*/ 0 w 20"/>
                  <a:gd name="T3" fmla="*/ 2147483647 h 24"/>
                  <a:gd name="T4" fmla="*/ 2147483647 w 20"/>
                  <a:gd name="T5" fmla="*/ 2147483647 h 24"/>
                  <a:gd name="T6" fmla="*/ 2147483647 w 20"/>
                  <a:gd name="T7" fmla="*/ 0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0 w 20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0" y="9"/>
                    </a:lnTo>
                    <a:lnTo>
                      <a:pt x="5" y="4"/>
                    </a:lnTo>
                    <a:lnTo>
                      <a:pt x="14" y="0"/>
                    </a:lnTo>
                    <a:lnTo>
                      <a:pt x="11" y="9"/>
                    </a:lnTo>
                    <a:lnTo>
                      <a:pt x="20" y="12"/>
                    </a:lnTo>
                    <a:lnTo>
                      <a:pt x="20" y="24"/>
                    </a:lnTo>
                    <a:lnTo>
                      <a:pt x="11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6" name="Freeform 30"/>
              <p:cNvSpPr>
                <a:spLocks noChangeAspect="1"/>
              </p:cNvSpPr>
              <p:nvPr/>
            </p:nvSpPr>
            <p:spPr bwMode="auto">
              <a:xfrm>
                <a:off x="4333875" y="3203575"/>
                <a:ext cx="76200" cy="85725"/>
              </a:xfrm>
              <a:custGeom>
                <a:avLst/>
                <a:gdLst>
                  <a:gd name="T0" fmla="*/ 0 w 81"/>
                  <a:gd name="T1" fmla="*/ 2147483647 h 94"/>
                  <a:gd name="T2" fmla="*/ 0 w 81"/>
                  <a:gd name="T3" fmla="*/ 2147483647 h 94"/>
                  <a:gd name="T4" fmla="*/ 2147483647 w 81"/>
                  <a:gd name="T5" fmla="*/ 2147483647 h 94"/>
                  <a:gd name="T6" fmla="*/ 2147483647 w 81"/>
                  <a:gd name="T7" fmla="*/ 2147483647 h 94"/>
                  <a:gd name="T8" fmla="*/ 2147483647 w 81"/>
                  <a:gd name="T9" fmla="*/ 2147483647 h 94"/>
                  <a:gd name="T10" fmla="*/ 2147483647 w 81"/>
                  <a:gd name="T11" fmla="*/ 2147483647 h 94"/>
                  <a:gd name="T12" fmla="*/ 2147483647 w 81"/>
                  <a:gd name="T13" fmla="*/ 2147483647 h 94"/>
                  <a:gd name="T14" fmla="*/ 2147483647 w 81"/>
                  <a:gd name="T15" fmla="*/ 2147483647 h 94"/>
                  <a:gd name="T16" fmla="*/ 2147483647 w 81"/>
                  <a:gd name="T17" fmla="*/ 2147483647 h 94"/>
                  <a:gd name="T18" fmla="*/ 2147483647 w 81"/>
                  <a:gd name="T19" fmla="*/ 2147483647 h 94"/>
                  <a:gd name="T20" fmla="*/ 2147483647 w 81"/>
                  <a:gd name="T21" fmla="*/ 2147483647 h 94"/>
                  <a:gd name="T22" fmla="*/ 2147483647 w 81"/>
                  <a:gd name="T23" fmla="*/ 2147483647 h 94"/>
                  <a:gd name="T24" fmla="*/ 2147483647 w 81"/>
                  <a:gd name="T25" fmla="*/ 2147483647 h 94"/>
                  <a:gd name="T26" fmla="*/ 2147483647 w 81"/>
                  <a:gd name="T27" fmla="*/ 2147483647 h 94"/>
                  <a:gd name="T28" fmla="*/ 2147483647 w 81"/>
                  <a:gd name="T29" fmla="*/ 2147483647 h 94"/>
                  <a:gd name="T30" fmla="*/ 2147483647 w 81"/>
                  <a:gd name="T31" fmla="*/ 2147483647 h 94"/>
                  <a:gd name="T32" fmla="*/ 2147483647 w 81"/>
                  <a:gd name="T33" fmla="*/ 2147483647 h 94"/>
                  <a:gd name="T34" fmla="*/ 2147483647 w 81"/>
                  <a:gd name="T35" fmla="*/ 2147483647 h 94"/>
                  <a:gd name="T36" fmla="*/ 2147483647 w 81"/>
                  <a:gd name="T37" fmla="*/ 2147483647 h 94"/>
                  <a:gd name="T38" fmla="*/ 2147483647 w 81"/>
                  <a:gd name="T39" fmla="*/ 0 h 94"/>
                  <a:gd name="T40" fmla="*/ 2147483647 w 81"/>
                  <a:gd name="T41" fmla="*/ 2147483647 h 94"/>
                  <a:gd name="T42" fmla="*/ 2147483647 w 81"/>
                  <a:gd name="T43" fmla="*/ 2147483647 h 94"/>
                  <a:gd name="T44" fmla="*/ 2147483647 w 81"/>
                  <a:gd name="T45" fmla="*/ 2147483647 h 94"/>
                  <a:gd name="T46" fmla="*/ 2147483647 w 81"/>
                  <a:gd name="T47" fmla="*/ 2147483647 h 94"/>
                  <a:gd name="T48" fmla="*/ 2147483647 w 81"/>
                  <a:gd name="T49" fmla="*/ 2147483647 h 94"/>
                  <a:gd name="T50" fmla="*/ 2147483647 w 81"/>
                  <a:gd name="T51" fmla="*/ 2147483647 h 94"/>
                  <a:gd name="T52" fmla="*/ 2147483647 w 81"/>
                  <a:gd name="T53" fmla="*/ 2147483647 h 94"/>
                  <a:gd name="T54" fmla="*/ 2147483647 w 81"/>
                  <a:gd name="T55" fmla="*/ 2147483647 h 94"/>
                  <a:gd name="T56" fmla="*/ 2147483647 w 81"/>
                  <a:gd name="T57" fmla="*/ 2147483647 h 94"/>
                  <a:gd name="T58" fmla="*/ 2147483647 w 81"/>
                  <a:gd name="T59" fmla="*/ 2147483647 h 94"/>
                  <a:gd name="T60" fmla="*/ 2147483647 w 81"/>
                  <a:gd name="T61" fmla="*/ 2147483647 h 94"/>
                  <a:gd name="T62" fmla="*/ 2147483647 w 81"/>
                  <a:gd name="T63" fmla="*/ 2147483647 h 94"/>
                  <a:gd name="T64" fmla="*/ 2147483647 w 81"/>
                  <a:gd name="T65" fmla="*/ 2147483647 h 94"/>
                  <a:gd name="T66" fmla="*/ 2147483647 w 81"/>
                  <a:gd name="T67" fmla="*/ 2147483647 h 94"/>
                  <a:gd name="T68" fmla="*/ 2147483647 w 81"/>
                  <a:gd name="T69" fmla="*/ 2147483647 h 94"/>
                  <a:gd name="T70" fmla="*/ 2147483647 w 81"/>
                  <a:gd name="T71" fmla="*/ 2147483647 h 94"/>
                  <a:gd name="T72" fmla="*/ 0 w 81"/>
                  <a:gd name="T73" fmla="*/ 2147483647 h 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" h="94">
                    <a:moveTo>
                      <a:pt x="0" y="74"/>
                    </a:moveTo>
                    <a:lnTo>
                      <a:pt x="0" y="65"/>
                    </a:lnTo>
                    <a:lnTo>
                      <a:pt x="7" y="59"/>
                    </a:lnTo>
                    <a:lnTo>
                      <a:pt x="24" y="59"/>
                    </a:lnTo>
                    <a:lnTo>
                      <a:pt x="12" y="57"/>
                    </a:lnTo>
                    <a:lnTo>
                      <a:pt x="7" y="52"/>
                    </a:lnTo>
                    <a:lnTo>
                      <a:pt x="16" y="37"/>
                    </a:lnTo>
                    <a:lnTo>
                      <a:pt x="24" y="17"/>
                    </a:lnTo>
                    <a:lnTo>
                      <a:pt x="31" y="30"/>
                    </a:lnTo>
                    <a:lnTo>
                      <a:pt x="35" y="43"/>
                    </a:lnTo>
                    <a:lnTo>
                      <a:pt x="44" y="49"/>
                    </a:lnTo>
                    <a:lnTo>
                      <a:pt x="38" y="36"/>
                    </a:lnTo>
                    <a:lnTo>
                      <a:pt x="44" y="24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53" y="8"/>
                    </a:lnTo>
                    <a:lnTo>
                      <a:pt x="67" y="2"/>
                    </a:lnTo>
                    <a:lnTo>
                      <a:pt x="70" y="14"/>
                    </a:lnTo>
                    <a:lnTo>
                      <a:pt x="70" y="8"/>
                    </a:lnTo>
                    <a:lnTo>
                      <a:pt x="74" y="0"/>
                    </a:lnTo>
                    <a:lnTo>
                      <a:pt x="81" y="17"/>
                    </a:lnTo>
                    <a:lnTo>
                      <a:pt x="74" y="30"/>
                    </a:lnTo>
                    <a:lnTo>
                      <a:pt x="67" y="30"/>
                    </a:lnTo>
                    <a:lnTo>
                      <a:pt x="70" y="52"/>
                    </a:lnTo>
                    <a:lnTo>
                      <a:pt x="62" y="52"/>
                    </a:lnTo>
                    <a:lnTo>
                      <a:pt x="53" y="57"/>
                    </a:lnTo>
                    <a:lnTo>
                      <a:pt x="62" y="71"/>
                    </a:lnTo>
                    <a:lnTo>
                      <a:pt x="58" y="82"/>
                    </a:lnTo>
                    <a:lnTo>
                      <a:pt x="58" y="94"/>
                    </a:lnTo>
                    <a:lnTo>
                      <a:pt x="44" y="88"/>
                    </a:lnTo>
                    <a:lnTo>
                      <a:pt x="47" y="79"/>
                    </a:lnTo>
                    <a:lnTo>
                      <a:pt x="35" y="74"/>
                    </a:lnTo>
                    <a:lnTo>
                      <a:pt x="25" y="71"/>
                    </a:lnTo>
                    <a:lnTo>
                      <a:pt x="16" y="71"/>
                    </a:lnTo>
                    <a:lnTo>
                      <a:pt x="7" y="74"/>
                    </a:lnTo>
                    <a:lnTo>
                      <a:pt x="3" y="79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7" name="Freeform 34"/>
              <p:cNvSpPr>
                <a:spLocks noChangeAspect="1"/>
              </p:cNvSpPr>
              <p:nvPr/>
            </p:nvSpPr>
            <p:spPr bwMode="auto">
              <a:xfrm>
                <a:off x="4459288" y="3340100"/>
                <a:ext cx="152400" cy="73025"/>
              </a:xfrm>
              <a:custGeom>
                <a:avLst/>
                <a:gdLst>
                  <a:gd name="T0" fmla="*/ 2147483647 w 166"/>
                  <a:gd name="T1" fmla="*/ 2147483647 h 77"/>
                  <a:gd name="T2" fmla="*/ 2147483647 w 166"/>
                  <a:gd name="T3" fmla="*/ 2147483647 h 77"/>
                  <a:gd name="T4" fmla="*/ 2147483647 w 166"/>
                  <a:gd name="T5" fmla="*/ 2147483647 h 77"/>
                  <a:gd name="T6" fmla="*/ 2147483647 w 166"/>
                  <a:gd name="T7" fmla="*/ 0 h 77"/>
                  <a:gd name="T8" fmla="*/ 2147483647 w 166"/>
                  <a:gd name="T9" fmla="*/ 2147483647 h 77"/>
                  <a:gd name="T10" fmla="*/ 2147483647 w 166"/>
                  <a:gd name="T11" fmla="*/ 2147483647 h 77"/>
                  <a:gd name="T12" fmla="*/ 2147483647 w 166"/>
                  <a:gd name="T13" fmla="*/ 2147483647 h 77"/>
                  <a:gd name="T14" fmla="*/ 2147483647 w 166"/>
                  <a:gd name="T15" fmla="*/ 2147483647 h 77"/>
                  <a:gd name="T16" fmla="*/ 2147483647 w 166"/>
                  <a:gd name="T17" fmla="*/ 2147483647 h 77"/>
                  <a:gd name="T18" fmla="*/ 2147483647 w 166"/>
                  <a:gd name="T19" fmla="*/ 2147483647 h 77"/>
                  <a:gd name="T20" fmla="*/ 2147483647 w 166"/>
                  <a:gd name="T21" fmla="*/ 2147483647 h 77"/>
                  <a:gd name="T22" fmla="*/ 2147483647 w 166"/>
                  <a:gd name="T23" fmla="*/ 2147483647 h 77"/>
                  <a:gd name="T24" fmla="*/ 2147483647 w 166"/>
                  <a:gd name="T25" fmla="*/ 2147483647 h 77"/>
                  <a:gd name="T26" fmla="*/ 2147483647 w 166"/>
                  <a:gd name="T27" fmla="*/ 2147483647 h 77"/>
                  <a:gd name="T28" fmla="*/ 2147483647 w 166"/>
                  <a:gd name="T29" fmla="*/ 2147483647 h 77"/>
                  <a:gd name="T30" fmla="*/ 2147483647 w 166"/>
                  <a:gd name="T31" fmla="*/ 2147483647 h 77"/>
                  <a:gd name="T32" fmla="*/ 2147483647 w 166"/>
                  <a:gd name="T33" fmla="*/ 2147483647 h 77"/>
                  <a:gd name="T34" fmla="*/ 2147483647 w 166"/>
                  <a:gd name="T35" fmla="*/ 2147483647 h 77"/>
                  <a:gd name="T36" fmla="*/ 2147483647 w 166"/>
                  <a:gd name="T37" fmla="*/ 2147483647 h 77"/>
                  <a:gd name="T38" fmla="*/ 2147483647 w 166"/>
                  <a:gd name="T39" fmla="*/ 2147483647 h 77"/>
                  <a:gd name="T40" fmla="*/ 2147483647 w 166"/>
                  <a:gd name="T41" fmla="*/ 2147483647 h 77"/>
                  <a:gd name="T42" fmla="*/ 2147483647 w 166"/>
                  <a:gd name="T43" fmla="*/ 2147483647 h 77"/>
                  <a:gd name="T44" fmla="*/ 2147483647 w 166"/>
                  <a:gd name="T45" fmla="*/ 2147483647 h 77"/>
                  <a:gd name="T46" fmla="*/ 2147483647 w 166"/>
                  <a:gd name="T47" fmla="*/ 2147483647 h 77"/>
                  <a:gd name="T48" fmla="*/ 2147483647 w 166"/>
                  <a:gd name="T49" fmla="*/ 2147483647 h 77"/>
                  <a:gd name="T50" fmla="*/ 2147483647 w 166"/>
                  <a:gd name="T51" fmla="*/ 2147483647 h 77"/>
                  <a:gd name="T52" fmla="*/ 2147483647 w 166"/>
                  <a:gd name="T53" fmla="*/ 2147483647 h 77"/>
                  <a:gd name="T54" fmla="*/ 2147483647 w 166"/>
                  <a:gd name="T55" fmla="*/ 2147483647 h 77"/>
                  <a:gd name="T56" fmla="*/ 2147483647 w 166"/>
                  <a:gd name="T57" fmla="*/ 2147483647 h 77"/>
                  <a:gd name="T58" fmla="*/ 2147483647 w 166"/>
                  <a:gd name="T59" fmla="*/ 2147483647 h 77"/>
                  <a:gd name="T60" fmla="*/ 2147483647 w 166"/>
                  <a:gd name="T61" fmla="*/ 2147483647 h 77"/>
                  <a:gd name="T62" fmla="*/ 0 w 166"/>
                  <a:gd name="T63" fmla="*/ 2147483647 h 77"/>
                  <a:gd name="T64" fmla="*/ 0 w 166"/>
                  <a:gd name="T65" fmla="*/ 2147483647 h 77"/>
                  <a:gd name="T66" fmla="*/ 2147483647 w 166"/>
                  <a:gd name="T67" fmla="*/ 2147483647 h 77"/>
                  <a:gd name="T68" fmla="*/ 2147483647 w 166"/>
                  <a:gd name="T69" fmla="*/ 2147483647 h 77"/>
                  <a:gd name="T70" fmla="*/ 2147483647 w 166"/>
                  <a:gd name="T71" fmla="*/ 2147483647 h 77"/>
                  <a:gd name="T72" fmla="*/ 2147483647 w 166"/>
                  <a:gd name="T73" fmla="*/ 2147483647 h 77"/>
                  <a:gd name="T74" fmla="*/ 2147483647 w 166"/>
                  <a:gd name="T75" fmla="*/ 2147483647 h 77"/>
                  <a:gd name="T76" fmla="*/ 2147483647 w 166"/>
                  <a:gd name="T77" fmla="*/ 2147483647 h 77"/>
                  <a:gd name="T78" fmla="*/ 2147483647 w 166"/>
                  <a:gd name="T79" fmla="*/ 2147483647 h 77"/>
                  <a:gd name="T80" fmla="*/ 2147483647 w 166"/>
                  <a:gd name="T81" fmla="*/ 2147483647 h 77"/>
                  <a:gd name="T82" fmla="*/ 2147483647 w 166"/>
                  <a:gd name="T83" fmla="*/ 2147483647 h 77"/>
                  <a:gd name="T84" fmla="*/ 2147483647 w 166"/>
                  <a:gd name="T85" fmla="*/ 2147483647 h 77"/>
                  <a:gd name="T86" fmla="*/ 2147483647 w 166"/>
                  <a:gd name="T87" fmla="*/ 2147483647 h 77"/>
                  <a:gd name="T88" fmla="*/ 2147483647 w 166"/>
                  <a:gd name="T89" fmla="*/ 2147483647 h 77"/>
                  <a:gd name="T90" fmla="*/ 2147483647 w 166"/>
                  <a:gd name="T91" fmla="*/ 2147483647 h 77"/>
                  <a:gd name="T92" fmla="*/ 2147483647 w 166"/>
                  <a:gd name="T93" fmla="*/ 2147483647 h 7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6" h="77">
                    <a:moveTo>
                      <a:pt x="89" y="9"/>
                    </a:moveTo>
                    <a:lnTo>
                      <a:pt x="104" y="15"/>
                    </a:lnTo>
                    <a:lnTo>
                      <a:pt x="111" y="15"/>
                    </a:lnTo>
                    <a:lnTo>
                      <a:pt x="123" y="0"/>
                    </a:lnTo>
                    <a:lnTo>
                      <a:pt x="137" y="6"/>
                    </a:lnTo>
                    <a:lnTo>
                      <a:pt x="159" y="9"/>
                    </a:lnTo>
                    <a:lnTo>
                      <a:pt x="159" y="22"/>
                    </a:lnTo>
                    <a:lnTo>
                      <a:pt x="166" y="31"/>
                    </a:lnTo>
                    <a:lnTo>
                      <a:pt x="166" y="36"/>
                    </a:lnTo>
                    <a:lnTo>
                      <a:pt x="160" y="41"/>
                    </a:lnTo>
                    <a:lnTo>
                      <a:pt x="153" y="41"/>
                    </a:lnTo>
                    <a:lnTo>
                      <a:pt x="147" y="41"/>
                    </a:lnTo>
                    <a:lnTo>
                      <a:pt x="153" y="43"/>
                    </a:lnTo>
                    <a:lnTo>
                      <a:pt x="153" y="62"/>
                    </a:lnTo>
                    <a:lnTo>
                      <a:pt x="144" y="67"/>
                    </a:lnTo>
                    <a:lnTo>
                      <a:pt x="144" y="71"/>
                    </a:lnTo>
                    <a:lnTo>
                      <a:pt x="137" y="71"/>
                    </a:lnTo>
                    <a:lnTo>
                      <a:pt x="111" y="77"/>
                    </a:lnTo>
                    <a:lnTo>
                      <a:pt x="89" y="77"/>
                    </a:lnTo>
                    <a:lnTo>
                      <a:pt x="86" y="77"/>
                    </a:lnTo>
                    <a:lnTo>
                      <a:pt x="73" y="67"/>
                    </a:lnTo>
                    <a:lnTo>
                      <a:pt x="58" y="58"/>
                    </a:lnTo>
                    <a:lnTo>
                      <a:pt x="51" y="58"/>
                    </a:lnTo>
                    <a:lnTo>
                      <a:pt x="37" y="58"/>
                    </a:lnTo>
                    <a:lnTo>
                      <a:pt x="37" y="67"/>
                    </a:lnTo>
                    <a:lnTo>
                      <a:pt x="22" y="67"/>
                    </a:lnTo>
                    <a:lnTo>
                      <a:pt x="19" y="67"/>
                    </a:lnTo>
                    <a:lnTo>
                      <a:pt x="19" y="62"/>
                    </a:lnTo>
                    <a:lnTo>
                      <a:pt x="9" y="62"/>
                    </a:lnTo>
                    <a:lnTo>
                      <a:pt x="9" y="58"/>
                    </a:lnTo>
                    <a:lnTo>
                      <a:pt x="6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6" y="43"/>
                    </a:lnTo>
                    <a:lnTo>
                      <a:pt x="19" y="50"/>
                    </a:lnTo>
                    <a:lnTo>
                      <a:pt x="19" y="43"/>
                    </a:lnTo>
                    <a:lnTo>
                      <a:pt x="28" y="43"/>
                    </a:lnTo>
                    <a:lnTo>
                      <a:pt x="31" y="50"/>
                    </a:lnTo>
                    <a:lnTo>
                      <a:pt x="45" y="43"/>
                    </a:lnTo>
                    <a:lnTo>
                      <a:pt x="54" y="43"/>
                    </a:lnTo>
                    <a:lnTo>
                      <a:pt x="58" y="41"/>
                    </a:lnTo>
                    <a:lnTo>
                      <a:pt x="73" y="41"/>
                    </a:lnTo>
                    <a:lnTo>
                      <a:pt x="79" y="43"/>
                    </a:lnTo>
                    <a:lnTo>
                      <a:pt x="73" y="36"/>
                    </a:lnTo>
                    <a:lnTo>
                      <a:pt x="73" y="22"/>
                    </a:lnTo>
                    <a:lnTo>
                      <a:pt x="89" y="19"/>
                    </a:lnTo>
                    <a:lnTo>
                      <a:pt x="89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8" name="Freeform 35"/>
              <p:cNvSpPr>
                <a:spLocks noChangeAspect="1"/>
              </p:cNvSpPr>
              <p:nvPr/>
            </p:nvSpPr>
            <p:spPr bwMode="auto">
              <a:xfrm>
                <a:off x="4540250" y="3165475"/>
                <a:ext cx="207963" cy="168275"/>
              </a:xfrm>
              <a:custGeom>
                <a:avLst/>
                <a:gdLst>
                  <a:gd name="T0" fmla="*/ 2147483647 w 224"/>
                  <a:gd name="T1" fmla="*/ 2147483647 h 182"/>
                  <a:gd name="T2" fmla="*/ 2147483647 w 224"/>
                  <a:gd name="T3" fmla="*/ 2147483647 h 182"/>
                  <a:gd name="T4" fmla="*/ 2147483647 w 224"/>
                  <a:gd name="T5" fmla="*/ 2147483647 h 182"/>
                  <a:gd name="T6" fmla="*/ 2147483647 w 224"/>
                  <a:gd name="T7" fmla="*/ 2147483647 h 182"/>
                  <a:gd name="T8" fmla="*/ 2147483647 w 224"/>
                  <a:gd name="T9" fmla="*/ 2147483647 h 182"/>
                  <a:gd name="T10" fmla="*/ 2147483647 w 224"/>
                  <a:gd name="T11" fmla="*/ 2147483647 h 182"/>
                  <a:gd name="T12" fmla="*/ 2147483647 w 224"/>
                  <a:gd name="T13" fmla="*/ 2147483647 h 182"/>
                  <a:gd name="T14" fmla="*/ 2147483647 w 224"/>
                  <a:gd name="T15" fmla="*/ 2147483647 h 182"/>
                  <a:gd name="T16" fmla="*/ 2147483647 w 224"/>
                  <a:gd name="T17" fmla="*/ 2147483647 h 182"/>
                  <a:gd name="T18" fmla="*/ 2147483647 w 224"/>
                  <a:gd name="T19" fmla="*/ 2147483647 h 182"/>
                  <a:gd name="T20" fmla="*/ 2147483647 w 224"/>
                  <a:gd name="T21" fmla="*/ 2147483647 h 182"/>
                  <a:gd name="T22" fmla="*/ 2147483647 w 224"/>
                  <a:gd name="T23" fmla="*/ 2147483647 h 182"/>
                  <a:gd name="T24" fmla="*/ 2147483647 w 224"/>
                  <a:gd name="T25" fmla="*/ 2147483647 h 182"/>
                  <a:gd name="T26" fmla="*/ 2147483647 w 224"/>
                  <a:gd name="T27" fmla="*/ 2147483647 h 182"/>
                  <a:gd name="T28" fmla="*/ 2147483647 w 224"/>
                  <a:gd name="T29" fmla="*/ 2147483647 h 182"/>
                  <a:gd name="T30" fmla="*/ 2147483647 w 224"/>
                  <a:gd name="T31" fmla="*/ 2147483647 h 182"/>
                  <a:gd name="T32" fmla="*/ 2147483647 w 224"/>
                  <a:gd name="T33" fmla="*/ 2147483647 h 182"/>
                  <a:gd name="T34" fmla="*/ 2147483647 w 224"/>
                  <a:gd name="T35" fmla="*/ 2147483647 h 182"/>
                  <a:gd name="T36" fmla="*/ 2147483647 w 224"/>
                  <a:gd name="T37" fmla="*/ 2147483647 h 182"/>
                  <a:gd name="T38" fmla="*/ 2147483647 w 224"/>
                  <a:gd name="T39" fmla="*/ 2147483647 h 182"/>
                  <a:gd name="T40" fmla="*/ 2147483647 w 224"/>
                  <a:gd name="T41" fmla="*/ 2147483647 h 182"/>
                  <a:gd name="T42" fmla="*/ 2147483647 w 224"/>
                  <a:gd name="T43" fmla="*/ 2147483647 h 182"/>
                  <a:gd name="T44" fmla="*/ 2147483647 w 224"/>
                  <a:gd name="T45" fmla="*/ 2147483647 h 182"/>
                  <a:gd name="T46" fmla="*/ 2147483647 w 224"/>
                  <a:gd name="T47" fmla="*/ 2147483647 h 182"/>
                  <a:gd name="T48" fmla="*/ 2147483647 w 224"/>
                  <a:gd name="T49" fmla="*/ 2147483647 h 182"/>
                  <a:gd name="T50" fmla="*/ 2147483647 w 224"/>
                  <a:gd name="T51" fmla="*/ 2147483647 h 182"/>
                  <a:gd name="T52" fmla="*/ 2147483647 w 224"/>
                  <a:gd name="T53" fmla="*/ 2147483647 h 182"/>
                  <a:gd name="T54" fmla="*/ 2147483647 w 224"/>
                  <a:gd name="T55" fmla="*/ 2147483647 h 182"/>
                  <a:gd name="T56" fmla="*/ 2147483647 w 224"/>
                  <a:gd name="T57" fmla="*/ 2147483647 h 182"/>
                  <a:gd name="T58" fmla="*/ 2147483647 w 224"/>
                  <a:gd name="T59" fmla="*/ 2147483647 h 182"/>
                  <a:gd name="T60" fmla="*/ 2147483647 w 224"/>
                  <a:gd name="T61" fmla="*/ 2147483647 h 182"/>
                  <a:gd name="T62" fmla="*/ 2147483647 w 224"/>
                  <a:gd name="T63" fmla="*/ 2147483647 h 182"/>
                  <a:gd name="T64" fmla="*/ 2147483647 w 224"/>
                  <a:gd name="T65" fmla="*/ 2147483647 h 182"/>
                  <a:gd name="T66" fmla="*/ 2147483647 w 224"/>
                  <a:gd name="T67" fmla="*/ 2147483647 h 182"/>
                  <a:gd name="T68" fmla="*/ 2147483647 w 224"/>
                  <a:gd name="T69" fmla="*/ 2147483647 h 182"/>
                  <a:gd name="T70" fmla="*/ 2147483647 w 224"/>
                  <a:gd name="T71" fmla="*/ 2147483647 h 182"/>
                  <a:gd name="T72" fmla="*/ 2147483647 w 224"/>
                  <a:gd name="T73" fmla="*/ 2147483647 h 182"/>
                  <a:gd name="T74" fmla="*/ 2147483647 w 224"/>
                  <a:gd name="T75" fmla="*/ 2147483647 h 182"/>
                  <a:gd name="T76" fmla="*/ 2147483647 w 224"/>
                  <a:gd name="T77" fmla="*/ 2147483647 h 182"/>
                  <a:gd name="T78" fmla="*/ 2147483647 w 224"/>
                  <a:gd name="T79" fmla="*/ 2147483647 h 182"/>
                  <a:gd name="T80" fmla="*/ 2147483647 w 224"/>
                  <a:gd name="T81" fmla="*/ 2147483647 h 182"/>
                  <a:gd name="T82" fmla="*/ 2147483647 w 224"/>
                  <a:gd name="T83" fmla="*/ 2147483647 h 182"/>
                  <a:gd name="T84" fmla="*/ 2147483647 w 224"/>
                  <a:gd name="T85" fmla="*/ 2147483647 h 182"/>
                  <a:gd name="T86" fmla="*/ 0 w 224"/>
                  <a:gd name="T87" fmla="*/ 2147483647 h 182"/>
                  <a:gd name="T88" fmla="*/ 0 w 224"/>
                  <a:gd name="T89" fmla="*/ 2147483647 h 182"/>
                  <a:gd name="T90" fmla="*/ 2147483647 w 224"/>
                  <a:gd name="T91" fmla="*/ 2147483647 h 182"/>
                  <a:gd name="T92" fmla="*/ 2147483647 w 224"/>
                  <a:gd name="T93" fmla="*/ 2147483647 h 182"/>
                  <a:gd name="T94" fmla="*/ 2147483647 w 224"/>
                  <a:gd name="T95" fmla="*/ 2147483647 h 182"/>
                  <a:gd name="T96" fmla="*/ 2147483647 w 224"/>
                  <a:gd name="T97" fmla="*/ 2147483647 h 182"/>
                  <a:gd name="T98" fmla="*/ 2147483647 w 224"/>
                  <a:gd name="T99" fmla="*/ 2147483647 h 182"/>
                  <a:gd name="T100" fmla="*/ 2147483647 w 224"/>
                  <a:gd name="T101" fmla="*/ 2147483647 h 182"/>
                  <a:gd name="T102" fmla="*/ 2147483647 w 224"/>
                  <a:gd name="T103" fmla="*/ 2147483647 h 182"/>
                  <a:gd name="T104" fmla="*/ 2147483647 w 224"/>
                  <a:gd name="T105" fmla="*/ 2147483647 h 182"/>
                  <a:gd name="T106" fmla="*/ 2147483647 w 224"/>
                  <a:gd name="T107" fmla="*/ 2147483647 h 182"/>
                  <a:gd name="T108" fmla="*/ 2147483647 w 224"/>
                  <a:gd name="T109" fmla="*/ 0 h 182"/>
                  <a:gd name="T110" fmla="*/ 2147483647 w 224"/>
                  <a:gd name="T111" fmla="*/ 2147483647 h 182"/>
                  <a:gd name="T112" fmla="*/ 2147483647 w 224"/>
                  <a:gd name="T113" fmla="*/ 2147483647 h 182"/>
                  <a:gd name="T114" fmla="*/ 2147483647 w 224"/>
                  <a:gd name="T115" fmla="*/ 2147483647 h 182"/>
                  <a:gd name="T116" fmla="*/ 2147483647 w 224"/>
                  <a:gd name="T117" fmla="*/ 2147483647 h 182"/>
                  <a:gd name="T118" fmla="*/ 2147483647 w 224"/>
                  <a:gd name="T119" fmla="*/ 2147483647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4" h="182">
                    <a:moveTo>
                      <a:pt x="114" y="9"/>
                    </a:moveTo>
                    <a:lnTo>
                      <a:pt x="188" y="9"/>
                    </a:lnTo>
                    <a:lnTo>
                      <a:pt x="200" y="32"/>
                    </a:lnTo>
                    <a:lnTo>
                      <a:pt x="209" y="49"/>
                    </a:lnTo>
                    <a:lnTo>
                      <a:pt x="215" y="65"/>
                    </a:lnTo>
                    <a:lnTo>
                      <a:pt x="196" y="77"/>
                    </a:lnTo>
                    <a:lnTo>
                      <a:pt x="209" y="92"/>
                    </a:lnTo>
                    <a:lnTo>
                      <a:pt x="215" y="108"/>
                    </a:lnTo>
                    <a:lnTo>
                      <a:pt x="224" y="123"/>
                    </a:lnTo>
                    <a:lnTo>
                      <a:pt x="193" y="166"/>
                    </a:lnTo>
                    <a:lnTo>
                      <a:pt x="196" y="179"/>
                    </a:lnTo>
                    <a:lnTo>
                      <a:pt x="193" y="182"/>
                    </a:lnTo>
                    <a:lnTo>
                      <a:pt x="188" y="179"/>
                    </a:lnTo>
                    <a:lnTo>
                      <a:pt x="174" y="173"/>
                    </a:lnTo>
                    <a:lnTo>
                      <a:pt x="162" y="170"/>
                    </a:lnTo>
                    <a:lnTo>
                      <a:pt x="157" y="173"/>
                    </a:lnTo>
                    <a:lnTo>
                      <a:pt x="150" y="173"/>
                    </a:lnTo>
                    <a:lnTo>
                      <a:pt x="135" y="179"/>
                    </a:lnTo>
                    <a:lnTo>
                      <a:pt x="131" y="173"/>
                    </a:lnTo>
                    <a:lnTo>
                      <a:pt x="126" y="166"/>
                    </a:lnTo>
                    <a:lnTo>
                      <a:pt x="114" y="170"/>
                    </a:lnTo>
                    <a:lnTo>
                      <a:pt x="104" y="160"/>
                    </a:lnTo>
                    <a:lnTo>
                      <a:pt x="104" y="157"/>
                    </a:lnTo>
                    <a:lnTo>
                      <a:pt x="85" y="151"/>
                    </a:lnTo>
                    <a:lnTo>
                      <a:pt x="85" y="149"/>
                    </a:lnTo>
                    <a:lnTo>
                      <a:pt x="76" y="143"/>
                    </a:lnTo>
                    <a:lnTo>
                      <a:pt x="68" y="149"/>
                    </a:lnTo>
                    <a:lnTo>
                      <a:pt x="64" y="149"/>
                    </a:lnTo>
                    <a:lnTo>
                      <a:pt x="55" y="143"/>
                    </a:lnTo>
                    <a:lnTo>
                      <a:pt x="55" y="138"/>
                    </a:lnTo>
                    <a:lnTo>
                      <a:pt x="55" y="135"/>
                    </a:lnTo>
                    <a:lnTo>
                      <a:pt x="49" y="135"/>
                    </a:lnTo>
                    <a:lnTo>
                      <a:pt x="36" y="130"/>
                    </a:lnTo>
                    <a:lnTo>
                      <a:pt x="36" y="123"/>
                    </a:lnTo>
                    <a:lnTo>
                      <a:pt x="28" y="123"/>
                    </a:lnTo>
                    <a:lnTo>
                      <a:pt x="21" y="123"/>
                    </a:lnTo>
                    <a:lnTo>
                      <a:pt x="28" y="115"/>
                    </a:lnTo>
                    <a:lnTo>
                      <a:pt x="21" y="112"/>
                    </a:lnTo>
                    <a:lnTo>
                      <a:pt x="19" y="99"/>
                    </a:lnTo>
                    <a:lnTo>
                      <a:pt x="19" y="93"/>
                    </a:lnTo>
                    <a:lnTo>
                      <a:pt x="13" y="93"/>
                    </a:lnTo>
                    <a:lnTo>
                      <a:pt x="11" y="80"/>
                    </a:lnTo>
                    <a:lnTo>
                      <a:pt x="13" y="7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11" y="56"/>
                    </a:lnTo>
                    <a:lnTo>
                      <a:pt x="6" y="41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3" y="28"/>
                    </a:lnTo>
                    <a:lnTo>
                      <a:pt x="40" y="19"/>
                    </a:lnTo>
                    <a:lnTo>
                      <a:pt x="48" y="9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85" y="0"/>
                    </a:lnTo>
                    <a:lnTo>
                      <a:pt x="92" y="9"/>
                    </a:lnTo>
                    <a:lnTo>
                      <a:pt x="94" y="13"/>
                    </a:lnTo>
                    <a:lnTo>
                      <a:pt x="104" y="13"/>
                    </a:lnTo>
                    <a:lnTo>
                      <a:pt x="113" y="19"/>
                    </a:lnTo>
                    <a:lnTo>
                      <a:pt x="114" y="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69" name="Groupe 568"/>
              <p:cNvGrpSpPr/>
              <p:nvPr/>
            </p:nvGrpSpPr>
            <p:grpSpPr>
              <a:xfrm>
                <a:off x="4422775" y="3098800"/>
                <a:ext cx="136525" cy="73025"/>
                <a:chOff x="4422775" y="3098800"/>
                <a:chExt cx="136525" cy="73025"/>
              </a:xfrm>
              <a:grpFill/>
            </p:grpSpPr>
            <p:sp>
              <p:nvSpPr>
                <p:cNvPr id="598" name="Freeform 9"/>
                <p:cNvSpPr>
                  <a:spLocks noChangeAspect="1"/>
                </p:cNvSpPr>
                <p:nvPr/>
              </p:nvSpPr>
              <p:spPr bwMode="auto">
                <a:xfrm>
                  <a:off x="4479925" y="3160713"/>
                  <a:ext cx="11113" cy="11112"/>
                </a:xfrm>
                <a:custGeom>
                  <a:avLst/>
                  <a:gdLst>
                    <a:gd name="T0" fmla="*/ 2147483647 w 14"/>
                    <a:gd name="T1" fmla="*/ 2147483647 h 9"/>
                    <a:gd name="T2" fmla="*/ 0 w 14"/>
                    <a:gd name="T3" fmla="*/ 2147483647 h 9"/>
                    <a:gd name="T4" fmla="*/ 2147483647 w 14"/>
                    <a:gd name="T5" fmla="*/ 0 h 9"/>
                    <a:gd name="T6" fmla="*/ 2147483647 w 14"/>
                    <a:gd name="T7" fmla="*/ 2147483647 h 9"/>
                    <a:gd name="T8" fmla="*/ 2147483647 w 14"/>
                    <a:gd name="T9" fmla="*/ 2147483647 h 9"/>
                    <a:gd name="T10" fmla="*/ 2147483647 w 14"/>
                    <a:gd name="T11" fmla="*/ 2147483647 h 9"/>
                    <a:gd name="T12" fmla="*/ 2147483647 w 14"/>
                    <a:gd name="T13" fmla="*/ 2147483647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9">
                      <a:moveTo>
                        <a:pt x="9" y="9"/>
                      </a:moveTo>
                      <a:lnTo>
                        <a:pt x="0" y="9"/>
                      </a:lnTo>
                      <a:lnTo>
                        <a:pt x="5" y="0"/>
                      </a:lnTo>
                      <a:lnTo>
                        <a:pt x="9" y="3"/>
                      </a:lnTo>
                      <a:lnTo>
                        <a:pt x="14" y="3"/>
                      </a:lnTo>
                      <a:lnTo>
                        <a:pt x="14" y="9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599" name="Groupe 598"/>
                <p:cNvGrpSpPr/>
                <p:nvPr/>
              </p:nvGrpSpPr>
              <p:grpSpPr>
                <a:xfrm>
                  <a:off x="4422775" y="3098800"/>
                  <a:ext cx="136525" cy="66675"/>
                  <a:chOff x="4422775" y="3098800"/>
                  <a:chExt cx="136525" cy="66675"/>
                </a:xfrm>
                <a:grpFill/>
              </p:grpSpPr>
              <p:sp>
                <p:nvSpPr>
                  <p:cNvPr id="600" name="Freeform 6"/>
                  <p:cNvSpPr>
                    <a:spLocks noChangeAspect="1"/>
                  </p:cNvSpPr>
                  <p:nvPr/>
                </p:nvSpPr>
                <p:spPr bwMode="auto">
                  <a:xfrm>
                    <a:off x="4422775" y="3098800"/>
                    <a:ext cx="52388" cy="66675"/>
                  </a:xfrm>
                  <a:custGeom>
                    <a:avLst/>
                    <a:gdLst>
                      <a:gd name="T0" fmla="*/ 2147483647 w 57"/>
                      <a:gd name="T1" fmla="*/ 2147483647 h 73"/>
                      <a:gd name="T2" fmla="*/ 2147483647 w 57"/>
                      <a:gd name="T3" fmla="*/ 2147483647 h 73"/>
                      <a:gd name="T4" fmla="*/ 2147483647 w 57"/>
                      <a:gd name="T5" fmla="*/ 2147483647 h 73"/>
                      <a:gd name="T6" fmla="*/ 0 w 57"/>
                      <a:gd name="T7" fmla="*/ 2147483647 h 73"/>
                      <a:gd name="T8" fmla="*/ 0 w 57"/>
                      <a:gd name="T9" fmla="*/ 2147483647 h 73"/>
                      <a:gd name="T10" fmla="*/ 0 w 57"/>
                      <a:gd name="T11" fmla="*/ 2147483647 h 73"/>
                      <a:gd name="T12" fmla="*/ 2147483647 w 57"/>
                      <a:gd name="T13" fmla="*/ 2147483647 h 73"/>
                      <a:gd name="T14" fmla="*/ 2147483647 w 57"/>
                      <a:gd name="T15" fmla="*/ 2147483647 h 73"/>
                      <a:gd name="T16" fmla="*/ 2147483647 w 57"/>
                      <a:gd name="T17" fmla="*/ 2147483647 h 73"/>
                      <a:gd name="T18" fmla="*/ 2147483647 w 57"/>
                      <a:gd name="T19" fmla="*/ 0 h 73"/>
                      <a:gd name="T20" fmla="*/ 2147483647 w 57"/>
                      <a:gd name="T21" fmla="*/ 0 h 73"/>
                      <a:gd name="T22" fmla="*/ 2147483647 w 57"/>
                      <a:gd name="T23" fmla="*/ 2147483647 h 73"/>
                      <a:gd name="T24" fmla="*/ 2147483647 w 57"/>
                      <a:gd name="T25" fmla="*/ 2147483647 h 73"/>
                      <a:gd name="T26" fmla="*/ 2147483647 w 57"/>
                      <a:gd name="T27" fmla="*/ 2147483647 h 73"/>
                      <a:gd name="T28" fmla="*/ 2147483647 w 57"/>
                      <a:gd name="T29" fmla="*/ 2147483647 h 73"/>
                      <a:gd name="T30" fmla="*/ 2147483647 w 57"/>
                      <a:gd name="T31" fmla="*/ 2147483647 h 73"/>
                      <a:gd name="T32" fmla="*/ 2147483647 w 57"/>
                      <a:gd name="T33" fmla="*/ 2147483647 h 73"/>
                      <a:gd name="T34" fmla="*/ 2147483647 w 57"/>
                      <a:gd name="T35" fmla="*/ 2147483647 h 73"/>
                      <a:gd name="T36" fmla="*/ 2147483647 w 57"/>
                      <a:gd name="T37" fmla="*/ 2147483647 h 73"/>
                      <a:gd name="T38" fmla="*/ 2147483647 w 57"/>
                      <a:gd name="T39" fmla="*/ 2147483647 h 73"/>
                      <a:gd name="T40" fmla="*/ 2147483647 w 57"/>
                      <a:gd name="T41" fmla="*/ 2147483647 h 73"/>
                      <a:gd name="T42" fmla="*/ 2147483647 w 57"/>
                      <a:gd name="T43" fmla="*/ 2147483647 h 73"/>
                      <a:gd name="T44" fmla="*/ 2147483647 w 57"/>
                      <a:gd name="T45" fmla="*/ 2147483647 h 7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57" h="73">
                        <a:moveTo>
                          <a:pt x="7" y="70"/>
                        </a:moveTo>
                        <a:lnTo>
                          <a:pt x="7" y="50"/>
                        </a:lnTo>
                        <a:lnTo>
                          <a:pt x="3" y="45"/>
                        </a:lnTo>
                        <a:lnTo>
                          <a:pt x="0" y="50"/>
                        </a:lnTo>
                        <a:lnTo>
                          <a:pt x="0" y="28"/>
                        </a:lnTo>
                        <a:lnTo>
                          <a:pt x="0" y="15"/>
                        </a:lnTo>
                        <a:lnTo>
                          <a:pt x="7" y="19"/>
                        </a:lnTo>
                        <a:lnTo>
                          <a:pt x="10" y="6"/>
                        </a:lnTo>
                        <a:lnTo>
                          <a:pt x="22" y="12"/>
                        </a:lnTo>
                        <a:lnTo>
                          <a:pt x="22" y="0"/>
                        </a:lnTo>
                        <a:lnTo>
                          <a:pt x="38" y="0"/>
                        </a:lnTo>
                        <a:lnTo>
                          <a:pt x="46" y="15"/>
                        </a:lnTo>
                        <a:lnTo>
                          <a:pt x="57" y="19"/>
                        </a:lnTo>
                        <a:lnTo>
                          <a:pt x="52" y="28"/>
                        </a:lnTo>
                        <a:lnTo>
                          <a:pt x="43" y="28"/>
                        </a:lnTo>
                        <a:lnTo>
                          <a:pt x="43" y="34"/>
                        </a:lnTo>
                        <a:lnTo>
                          <a:pt x="43" y="36"/>
                        </a:lnTo>
                        <a:lnTo>
                          <a:pt x="38" y="45"/>
                        </a:lnTo>
                        <a:lnTo>
                          <a:pt x="31" y="50"/>
                        </a:lnTo>
                        <a:lnTo>
                          <a:pt x="31" y="64"/>
                        </a:lnTo>
                        <a:lnTo>
                          <a:pt x="31" y="73"/>
                        </a:lnTo>
                        <a:lnTo>
                          <a:pt x="22" y="73"/>
                        </a:lnTo>
                        <a:lnTo>
                          <a:pt x="7" y="70"/>
                        </a:lnTo>
                        <a:close/>
                      </a:path>
                    </a:pathLst>
                  </a:custGeom>
                  <a:grp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1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79925" y="3130550"/>
                    <a:ext cx="26988" cy="30163"/>
                  </a:xfrm>
                  <a:custGeom>
                    <a:avLst/>
                    <a:gdLst>
                      <a:gd name="T0" fmla="*/ 2147483647 w 32"/>
                      <a:gd name="T1" fmla="*/ 2147483647 h 36"/>
                      <a:gd name="T2" fmla="*/ 2147483647 w 32"/>
                      <a:gd name="T3" fmla="*/ 2147483647 h 36"/>
                      <a:gd name="T4" fmla="*/ 2147483647 w 32"/>
                      <a:gd name="T5" fmla="*/ 2147483647 h 36"/>
                      <a:gd name="T6" fmla="*/ 0 w 32"/>
                      <a:gd name="T7" fmla="*/ 2147483647 h 36"/>
                      <a:gd name="T8" fmla="*/ 2147483647 w 32"/>
                      <a:gd name="T9" fmla="*/ 2147483647 h 36"/>
                      <a:gd name="T10" fmla="*/ 2147483647 w 32"/>
                      <a:gd name="T11" fmla="*/ 2147483647 h 36"/>
                      <a:gd name="T12" fmla="*/ 2147483647 w 32"/>
                      <a:gd name="T13" fmla="*/ 2147483647 h 36"/>
                      <a:gd name="T14" fmla="*/ 2147483647 w 32"/>
                      <a:gd name="T15" fmla="*/ 2147483647 h 36"/>
                      <a:gd name="T16" fmla="*/ 2147483647 w 32"/>
                      <a:gd name="T17" fmla="*/ 0 h 36"/>
                      <a:gd name="T18" fmla="*/ 2147483647 w 32"/>
                      <a:gd name="T19" fmla="*/ 0 h 36"/>
                      <a:gd name="T20" fmla="*/ 2147483647 w 32"/>
                      <a:gd name="T21" fmla="*/ 2147483647 h 36"/>
                      <a:gd name="T22" fmla="*/ 2147483647 w 32"/>
                      <a:gd name="T23" fmla="*/ 2147483647 h 36"/>
                      <a:gd name="T24" fmla="*/ 2147483647 w 32"/>
                      <a:gd name="T25" fmla="*/ 2147483647 h 36"/>
                      <a:gd name="T26" fmla="*/ 2147483647 w 32"/>
                      <a:gd name="T27" fmla="*/ 2147483647 h 36"/>
                      <a:gd name="T28" fmla="*/ 2147483647 w 32"/>
                      <a:gd name="T29" fmla="*/ 2147483647 h 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2" h="36">
                        <a:moveTo>
                          <a:pt x="23" y="36"/>
                        </a:moveTo>
                        <a:lnTo>
                          <a:pt x="20" y="36"/>
                        </a:lnTo>
                        <a:lnTo>
                          <a:pt x="15" y="24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9" y="2"/>
                        </a:lnTo>
                        <a:lnTo>
                          <a:pt x="15" y="9"/>
                        </a:lnTo>
                        <a:lnTo>
                          <a:pt x="20" y="2"/>
                        </a:lnTo>
                        <a:lnTo>
                          <a:pt x="23" y="0"/>
                        </a:lnTo>
                        <a:lnTo>
                          <a:pt x="29" y="0"/>
                        </a:lnTo>
                        <a:lnTo>
                          <a:pt x="32" y="11"/>
                        </a:lnTo>
                        <a:lnTo>
                          <a:pt x="23" y="16"/>
                        </a:lnTo>
                        <a:lnTo>
                          <a:pt x="29" y="21"/>
                        </a:lnTo>
                        <a:lnTo>
                          <a:pt x="23" y="24"/>
                        </a:lnTo>
                        <a:lnTo>
                          <a:pt x="23" y="36"/>
                        </a:lnTo>
                        <a:close/>
                      </a:path>
                    </a:pathLst>
                  </a:custGeom>
                  <a:grp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2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452938" y="3144838"/>
                    <a:ext cx="19050" cy="14287"/>
                  </a:xfrm>
                  <a:custGeom>
                    <a:avLst/>
                    <a:gdLst>
                      <a:gd name="T0" fmla="*/ 2147483647 w 19"/>
                      <a:gd name="T1" fmla="*/ 2147483647 h 15"/>
                      <a:gd name="T2" fmla="*/ 2147483647 w 19"/>
                      <a:gd name="T3" fmla="*/ 2147483647 h 15"/>
                      <a:gd name="T4" fmla="*/ 2147483647 w 19"/>
                      <a:gd name="T5" fmla="*/ 2147483647 h 15"/>
                      <a:gd name="T6" fmla="*/ 0 w 19"/>
                      <a:gd name="T7" fmla="*/ 2147483647 h 15"/>
                      <a:gd name="T8" fmla="*/ 2147483647 w 19"/>
                      <a:gd name="T9" fmla="*/ 0 h 15"/>
                      <a:gd name="T10" fmla="*/ 2147483647 w 19"/>
                      <a:gd name="T11" fmla="*/ 2147483647 h 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" h="15">
                        <a:moveTo>
                          <a:pt x="19" y="15"/>
                        </a:moveTo>
                        <a:lnTo>
                          <a:pt x="10" y="15"/>
                        </a:lnTo>
                        <a:lnTo>
                          <a:pt x="4" y="9"/>
                        </a:lnTo>
                        <a:lnTo>
                          <a:pt x="0" y="6"/>
                        </a:lnTo>
                        <a:lnTo>
                          <a:pt x="13" y="0"/>
                        </a:lnTo>
                        <a:lnTo>
                          <a:pt x="19" y="15"/>
                        </a:lnTo>
                        <a:close/>
                      </a:path>
                    </a:pathLst>
                  </a:custGeom>
                  <a:grp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0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4552950" y="3151188"/>
                    <a:ext cx="6350" cy="9525"/>
                  </a:xfrm>
                  <a:custGeom>
                    <a:avLst/>
                    <a:gdLst>
                      <a:gd name="T0" fmla="*/ 2147483647 w 7"/>
                      <a:gd name="T1" fmla="*/ 2147483647 h 12"/>
                      <a:gd name="T2" fmla="*/ 0 w 7"/>
                      <a:gd name="T3" fmla="*/ 2147483647 h 12"/>
                      <a:gd name="T4" fmla="*/ 0 w 7"/>
                      <a:gd name="T5" fmla="*/ 0 h 12"/>
                      <a:gd name="T6" fmla="*/ 2147483647 w 7"/>
                      <a:gd name="T7" fmla="*/ 2147483647 h 12"/>
                      <a:gd name="T8" fmla="*/ 2147483647 w 7"/>
                      <a:gd name="T9" fmla="*/ 2147483647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12">
                        <a:moveTo>
                          <a:pt x="3" y="12"/>
                        </a:moveTo>
                        <a:lnTo>
                          <a:pt x="0" y="6"/>
                        </a:lnTo>
                        <a:lnTo>
                          <a:pt x="0" y="0"/>
                        </a:lnTo>
                        <a:lnTo>
                          <a:pt x="7" y="6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grp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570" name="Freeform 42"/>
              <p:cNvSpPr>
                <a:spLocks noChangeAspect="1"/>
              </p:cNvSpPr>
              <p:nvPr/>
            </p:nvSpPr>
            <p:spPr bwMode="auto">
              <a:xfrm>
                <a:off x="4387850" y="3373438"/>
                <a:ext cx="92075" cy="53975"/>
              </a:xfrm>
              <a:custGeom>
                <a:avLst/>
                <a:gdLst>
                  <a:gd name="T0" fmla="*/ 2147483647 w 97"/>
                  <a:gd name="T1" fmla="*/ 2147483647 h 57"/>
                  <a:gd name="T2" fmla="*/ 2147483647 w 97"/>
                  <a:gd name="T3" fmla="*/ 2147483647 h 57"/>
                  <a:gd name="T4" fmla="*/ 2147483647 w 97"/>
                  <a:gd name="T5" fmla="*/ 2147483647 h 57"/>
                  <a:gd name="T6" fmla="*/ 2147483647 w 97"/>
                  <a:gd name="T7" fmla="*/ 2147483647 h 57"/>
                  <a:gd name="T8" fmla="*/ 2147483647 w 97"/>
                  <a:gd name="T9" fmla="*/ 2147483647 h 57"/>
                  <a:gd name="T10" fmla="*/ 2147483647 w 97"/>
                  <a:gd name="T11" fmla="*/ 2147483647 h 57"/>
                  <a:gd name="T12" fmla="*/ 2147483647 w 97"/>
                  <a:gd name="T13" fmla="*/ 2147483647 h 57"/>
                  <a:gd name="T14" fmla="*/ 2147483647 w 97"/>
                  <a:gd name="T15" fmla="*/ 0 h 57"/>
                  <a:gd name="T16" fmla="*/ 2147483647 w 97"/>
                  <a:gd name="T17" fmla="*/ 0 h 57"/>
                  <a:gd name="T18" fmla="*/ 2147483647 w 97"/>
                  <a:gd name="T19" fmla="*/ 0 h 57"/>
                  <a:gd name="T20" fmla="*/ 2147483647 w 97"/>
                  <a:gd name="T21" fmla="*/ 2147483647 h 57"/>
                  <a:gd name="T22" fmla="*/ 2147483647 w 97"/>
                  <a:gd name="T23" fmla="*/ 2147483647 h 57"/>
                  <a:gd name="T24" fmla="*/ 2147483647 w 97"/>
                  <a:gd name="T25" fmla="*/ 2147483647 h 57"/>
                  <a:gd name="T26" fmla="*/ 2147483647 w 97"/>
                  <a:gd name="T27" fmla="*/ 2147483647 h 57"/>
                  <a:gd name="T28" fmla="*/ 2147483647 w 97"/>
                  <a:gd name="T29" fmla="*/ 2147483647 h 57"/>
                  <a:gd name="T30" fmla="*/ 2147483647 w 97"/>
                  <a:gd name="T31" fmla="*/ 2147483647 h 57"/>
                  <a:gd name="T32" fmla="*/ 2147483647 w 97"/>
                  <a:gd name="T33" fmla="*/ 2147483647 h 57"/>
                  <a:gd name="T34" fmla="*/ 2147483647 w 97"/>
                  <a:gd name="T35" fmla="*/ 2147483647 h 57"/>
                  <a:gd name="T36" fmla="*/ 2147483647 w 97"/>
                  <a:gd name="T37" fmla="*/ 2147483647 h 57"/>
                  <a:gd name="T38" fmla="*/ 2147483647 w 97"/>
                  <a:gd name="T39" fmla="*/ 2147483647 h 57"/>
                  <a:gd name="T40" fmla="*/ 2147483647 w 97"/>
                  <a:gd name="T41" fmla="*/ 2147483647 h 57"/>
                  <a:gd name="T42" fmla="*/ 2147483647 w 97"/>
                  <a:gd name="T43" fmla="*/ 2147483647 h 57"/>
                  <a:gd name="T44" fmla="*/ 2147483647 w 97"/>
                  <a:gd name="T45" fmla="*/ 2147483647 h 57"/>
                  <a:gd name="T46" fmla="*/ 2147483647 w 97"/>
                  <a:gd name="T47" fmla="*/ 2147483647 h 57"/>
                  <a:gd name="T48" fmla="*/ 2147483647 w 97"/>
                  <a:gd name="T49" fmla="*/ 2147483647 h 57"/>
                  <a:gd name="T50" fmla="*/ 2147483647 w 97"/>
                  <a:gd name="T51" fmla="*/ 2147483647 h 57"/>
                  <a:gd name="T52" fmla="*/ 2147483647 w 97"/>
                  <a:gd name="T53" fmla="*/ 2147483647 h 57"/>
                  <a:gd name="T54" fmla="*/ 2147483647 w 97"/>
                  <a:gd name="T55" fmla="*/ 2147483647 h 57"/>
                  <a:gd name="T56" fmla="*/ 2147483647 w 97"/>
                  <a:gd name="T57" fmla="*/ 2147483647 h 57"/>
                  <a:gd name="T58" fmla="*/ 2147483647 w 97"/>
                  <a:gd name="T59" fmla="*/ 2147483647 h 57"/>
                  <a:gd name="T60" fmla="*/ 2147483647 w 97"/>
                  <a:gd name="T61" fmla="*/ 2147483647 h 57"/>
                  <a:gd name="T62" fmla="*/ 2147483647 w 97"/>
                  <a:gd name="T63" fmla="*/ 2147483647 h 57"/>
                  <a:gd name="T64" fmla="*/ 2147483647 w 97"/>
                  <a:gd name="T65" fmla="*/ 2147483647 h 57"/>
                  <a:gd name="T66" fmla="*/ 2147483647 w 97"/>
                  <a:gd name="T67" fmla="*/ 2147483647 h 57"/>
                  <a:gd name="T68" fmla="*/ 2147483647 w 97"/>
                  <a:gd name="T69" fmla="*/ 2147483647 h 57"/>
                  <a:gd name="T70" fmla="*/ 2147483647 w 97"/>
                  <a:gd name="T71" fmla="*/ 2147483647 h 57"/>
                  <a:gd name="T72" fmla="*/ 2147483647 w 97"/>
                  <a:gd name="T73" fmla="*/ 2147483647 h 57"/>
                  <a:gd name="T74" fmla="*/ 2147483647 w 97"/>
                  <a:gd name="T75" fmla="*/ 2147483647 h 57"/>
                  <a:gd name="T76" fmla="*/ 0 w 97"/>
                  <a:gd name="T77" fmla="*/ 2147483647 h 57"/>
                  <a:gd name="T78" fmla="*/ 0 w 97"/>
                  <a:gd name="T79" fmla="*/ 2147483647 h 57"/>
                  <a:gd name="T80" fmla="*/ 2147483647 w 97"/>
                  <a:gd name="T81" fmla="*/ 2147483647 h 57"/>
                  <a:gd name="T82" fmla="*/ 2147483647 w 97"/>
                  <a:gd name="T83" fmla="*/ 2147483647 h 57"/>
                  <a:gd name="T84" fmla="*/ 2147483647 w 97"/>
                  <a:gd name="T85" fmla="*/ 2147483647 h 57"/>
                  <a:gd name="T86" fmla="*/ 2147483647 w 97"/>
                  <a:gd name="T87" fmla="*/ 2147483647 h 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97" h="57">
                    <a:moveTo>
                      <a:pt x="25" y="7"/>
                    </a:moveTo>
                    <a:lnTo>
                      <a:pt x="31" y="7"/>
                    </a:lnTo>
                    <a:lnTo>
                      <a:pt x="37" y="7"/>
                    </a:lnTo>
                    <a:lnTo>
                      <a:pt x="40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4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75" y="4"/>
                    </a:lnTo>
                    <a:lnTo>
                      <a:pt x="80" y="7"/>
                    </a:lnTo>
                    <a:lnTo>
                      <a:pt x="75" y="13"/>
                    </a:lnTo>
                    <a:lnTo>
                      <a:pt x="75" y="16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3" y="28"/>
                    </a:lnTo>
                    <a:lnTo>
                      <a:pt x="89" y="28"/>
                    </a:lnTo>
                    <a:lnTo>
                      <a:pt x="94" y="31"/>
                    </a:lnTo>
                    <a:lnTo>
                      <a:pt x="97" y="31"/>
                    </a:lnTo>
                    <a:lnTo>
                      <a:pt x="94" y="40"/>
                    </a:lnTo>
                    <a:lnTo>
                      <a:pt x="89" y="40"/>
                    </a:lnTo>
                    <a:lnTo>
                      <a:pt x="89" y="48"/>
                    </a:lnTo>
                    <a:lnTo>
                      <a:pt x="83" y="42"/>
                    </a:lnTo>
                    <a:lnTo>
                      <a:pt x="80" y="42"/>
                    </a:lnTo>
                    <a:lnTo>
                      <a:pt x="75" y="40"/>
                    </a:lnTo>
                    <a:lnTo>
                      <a:pt x="69" y="40"/>
                    </a:lnTo>
                    <a:lnTo>
                      <a:pt x="69" y="48"/>
                    </a:lnTo>
                    <a:lnTo>
                      <a:pt x="68" y="51"/>
                    </a:lnTo>
                    <a:lnTo>
                      <a:pt x="47" y="48"/>
                    </a:lnTo>
                    <a:lnTo>
                      <a:pt x="40" y="57"/>
                    </a:lnTo>
                    <a:lnTo>
                      <a:pt x="37" y="51"/>
                    </a:lnTo>
                    <a:lnTo>
                      <a:pt x="23" y="57"/>
                    </a:lnTo>
                    <a:lnTo>
                      <a:pt x="16" y="48"/>
                    </a:lnTo>
                    <a:lnTo>
                      <a:pt x="9" y="40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9" y="28"/>
                    </a:lnTo>
                    <a:lnTo>
                      <a:pt x="16" y="16"/>
                    </a:lnTo>
                    <a:lnTo>
                      <a:pt x="16" y="7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1" name="Freeform 61"/>
              <p:cNvSpPr>
                <a:spLocks noChangeAspect="1"/>
              </p:cNvSpPr>
              <p:nvPr/>
            </p:nvSpPr>
            <p:spPr bwMode="auto">
              <a:xfrm>
                <a:off x="4722813" y="3124200"/>
                <a:ext cx="192087" cy="157163"/>
              </a:xfrm>
              <a:custGeom>
                <a:avLst/>
                <a:gdLst>
                  <a:gd name="T0" fmla="*/ 2147483647 w 207"/>
                  <a:gd name="T1" fmla="*/ 2147483647 h 169"/>
                  <a:gd name="T2" fmla="*/ 2147483647 w 207"/>
                  <a:gd name="T3" fmla="*/ 2147483647 h 169"/>
                  <a:gd name="T4" fmla="*/ 0 w 207"/>
                  <a:gd name="T5" fmla="*/ 2147483647 h 169"/>
                  <a:gd name="T6" fmla="*/ 2147483647 w 207"/>
                  <a:gd name="T7" fmla="*/ 2147483647 h 169"/>
                  <a:gd name="T8" fmla="*/ 2147483647 w 207"/>
                  <a:gd name="T9" fmla="*/ 2147483647 h 169"/>
                  <a:gd name="T10" fmla="*/ 2147483647 w 207"/>
                  <a:gd name="T11" fmla="*/ 2147483647 h 169"/>
                  <a:gd name="T12" fmla="*/ 2147483647 w 207"/>
                  <a:gd name="T13" fmla="*/ 2147483647 h 169"/>
                  <a:gd name="T14" fmla="*/ 2147483647 w 207"/>
                  <a:gd name="T15" fmla="*/ 2147483647 h 169"/>
                  <a:gd name="T16" fmla="*/ 2147483647 w 207"/>
                  <a:gd name="T17" fmla="*/ 2147483647 h 169"/>
                  <a:gd name="T18" fmla="*/ 2147483647 w 207"/>
                  <a:gd name="T19" fmla="*/ 2147483647 h 169"/>
                  <a:gd name="T20" fmla="*/ 2147483647 w 207"/>
                  <a:gd name="T21" fmla="*/ 0 h 169"/>
                  <a:gd name="T22" fmla="*/ 2147483647 w 207"/>
                  <a:gd name="T23" fmla="*/ 2147483647 h 169"/>
                  <a:gd name="T24" fmla="*/ 2147483647 w 207"/>
                  <a:gd name="T25" fmla="*/ 2147483647 h 169"/>
                  <a:gd name="T26" fmla="*/ 2147483647 w 207"/>
                  <a:gd name="T27" fmla="*/ 2147483647 h 169"/>
                  <a:gd name="T28" fmla="*/ 2147483647 w 207"/>
                  <a:gd name="T29" fmla="*/ 2147483647 h 169"/>
                  <a:gd name="T30" fmla="*/ 2147483647 w 207"/>
                  <a:gd name="T31" fmla="*/ 2147483647 h 169"/>
                  <a:gd name="T32" fmla="*/ 2147483647 w 207"/>
                  <a:gd name="T33" fmla="*/ 2147483647 h 169"/>
                  <a:gd name="T34" fmla="*/ 2147483647 w 207"/>
                  <a:gd name="T35" fmla="*/ 2147483647 h 169"/>
                  <a:gd name="T36" fmla="*/ 2147483647 w 207"/>
                  <a:gd name="T37" fmla="*/ 2147483647 h 169"/>
                  <a:gd name="T38" fmla="*/ 2147483647 w 207"/>
                  <a:gd name="T39" fmla="*/ 2147483647 h 169"/>
                  <a:gd name="T40" fmla="*/ 2147483647 w 207"/>
                  <a:gd name="T41" fmla="*/ 2147483647 h 169"/>
                  <a:gd name="T42" fmla="*/ 2147483647 w 207"/>
                  <a:gd name="T43" fmla="*/ 2147483647 h 169"/>
                  <a:gd name="T44" fmla="*/ 2147483647 w 207"/>
                  <a:gd name="T45" fmla="*/ 2147483647 h 169"/>
                  <a:gd name="T46" fmla="*/ 2147483647 w 207"/>
                  <a:gd name="T47" fmla="*/ 2147483647 h 169"/>
                  <a:gd name="T48" fmla="*/ 2147483647 w 207"/>
                  <a:gd name="T49" fmla="*/ 2147483647 h 169"/>
                  <a:gd name="T50" fmla="*/ 2147483647 w 207"/>
                  <a:gd name="T51" fmla="*/ 2147483647 h 169"/>
                  <a:gd name="T52" fmla="*/ 2147483647 w 207"/>
                  <a:gd name="T53" fmla="*/ 2147483647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07" h="169">
                    <a:moveTo>
                      <a:pt x="20" y="153"/>
                    </a:moveTo>
                    <a:lnTo>
                      <a:pt x="13" y="135"/>
                    </a:lnTo>
                    <a:lnTo>
                      <a:pt x="0" y="123"/>
                    </a:lnTo>
                    <a:lnTo>
                      <a:pt x="20" y="111"/>
                    </a:lnTo>
                    <a:lnTo>
                      <a:pt x="13" y="95"/>
                    </a:lnTo>
                    <a:lnTo>
                      <a:pt x="4" y="77"/>
                    </a:lnTo>
                    <a:lnTo>
                      <a:pt x="35" y="64"/>
                    </a:lnTo>
                    <a:lnTo>
                      <a:pt x="56" y="45"/>
                    </a:lnTo>
                    <a:lnTo>
                      <a:pt x="61" y="17"/>
                    </a:lnTo>
                    <a:lnTo>
                      <a:pt x="95" y="6"/>
                    </a:lnTo>
                    <a:lnTo>
                      <a:pt x="105" y="0"/>
                    </a:lnTo>
                    <a:lnTo>
                      <a:pt x="161" y="8"/>
                    </a:lnTo>
                    <a:lnTo>
                      <a:pt x="181" y="58"/>
                    </a:lnTo>
                    <a:lnTo>
                      <a:pt x="200" y="77"/>
                    </a:lnTo>
                    <a:lnTo>
                      <a:pt x="207" y="108"/>
                    </a:lnTo>
                    <a:lnTo>
                      <a:pt x="188" y="100"/>
                    </a:lnTo>
                    <a:lnTo>
                      <a:pt x="181" y="104"/>
                    </a:lnTo>
                    <a:lnTo>
                      <a:pt x="192" y="131"/>
                    </a:lnTo>
                    <a:lnTo>
                      <a:pt x="188" y="159"/>
                    </a:lnTo>
                    <a:lnTo>
                      <a:pt x="172" y="159"/>
                    </a:lnTo>
                    <a:lnTo>
                      <a:pt x="161" y="166"/>
                    </a:lnTo>
                    <a:lnTo>
                      <a:pt x="161" y="169"/>
                    </a:lnTo>
                    <a:lnTo>
                      <a:pt x="121" y="162"/>
                    </a:lnTo>
                    <a:lnTo>
                      <a:pt x="121" y="153"/>
                    </a:lnTo>
                    <a:lnTo>
                      <a:pt x="35" y="159"/>
                    </a:lnTo>
                    <a:lnTo>
                      <a:pt x="28" y="153"/>
                    </a:lnTo>
                    <a:lnTo>
                      <a:pt x="20" y="15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2" name="Freeform 62"/>
              <p:cNvSpPr>
                <a:spLocks noChangeAspect="1"/>
              </p:cNvSpPr>
              <p:nvPr/>
            </p:nvSpPr>
            <p:spPr bwMode="auto">
              <a:xfrm>
                <a:off x="4708525" y="3001963"/>
                <a:ext cx="85725" cy="69850"/>
              </a:xfrm>
              <a:custGeom>
                <a:avLst/>
                <a:gdLst>
                  <a:gd name="T0" fmla="*/ 2147483647 w 94"/>
                  <a:gd name="T1" fmla="*/ 2147483647 h 74"/>
                  <a:gd name="T2" fmla="*/ 2147483647 w 94"/>
                  <a:gd name="T3" fmla="*/ 2147483647 h 74"/>
                  <a:gd name="T4" fmla="*/ 2147483647 w 94"/>
                  <a:gd name="T5" fmla="*/ 2147483647 h 74"/>
                  <a:gd name="T6" fmla="*/ 2147483647 w 94"/>
                  <a:gd name="T7" fmla="*/ 2147483647 h 74"/>
                  <a:gd name="T8" fmla="*/ 0 w 94"/>
                  <a:gd name="T9" fmla="*/ 2147483647 h 74"/>
                  <a:gd name="T10" fmla="*/ 2147483647 w 94"/>
                  <a:gd name="T11" fmla="*/ 0 h 74"/>
                  <a:gd name="T12" fmla="*/ 2147483647 w 94"/>
                  <a:gd name="T13" fmla="*/ 2147483647 h 74"/>
                  <a:gd name="T14" fmla="*/ 2147483647 w 94"/>
                  <a:gd name="T15" fmla="*/ 2147483647 h 74"/>
                  <a:gd name="T16" fmla="*/ 2147483647 w 94"/>
                  <a:gd name="T17" fmla="*/ 2147483647 h 74"/>
                  <a:gd name="T18" fmla="*/ 2147483647 w 94"/>
                  <a:gd name="T19" fmla="*/ 2147483647 h 74"/>
                  <a:gd name="T20" fmla="*/ 2147483647 w 94"/>
                  <a:gd name="T21" fmla="*/ 2147483647 h 74"/>
                  <a:gd name="T22" fmla="*/ 2147483647 w 94"/>
                  <a:gd name="T23" fmla="*/ 2147483647 h 74"/>
                  <a:gd name="T24" fmla="*/ 2147483647 w 94"/>
                  <a:gd name="T25" fmla="*/ 2147483647 h 74"/>
                  <a:gd name="T26" fmla="*/ 2147483647 w 94"/>
                  <a:gd name="T27" fmla="*/ 2147483647 h 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74">
                    <a:moveTo>
                      <a:pt x="21" y="67"/>
                    </a:moveTo>
                    <a:lnTo>
                      <a:pt x="21" y="52"/>
                    </a:lnTo>
                    <a:lnTo>
                      <a:pt x="17" y="58"/>
                    </a:lnTo>
                    <a:lnTo>
                      <a:pt x="5" y="35"/>
                    </a:lnTo>
                    <a:lnTo>
                      <a:pt x="0" y="21"/>
                    </a:lnTo>
                    <a:lnTo>
                      <a:pt x="49" y="0"/>
                    </a:lnTo>
                    <a:lnTo>
                      <a:pt x="76" y="6"/>
                    </a:lnTo>
                    <a:lnTo>
                      <a:pt x="72" y="9"/>
                    </a:lnTo>
                    <a:lnTo>
                      <a:pt x="79" y="28"/>
                    </a:lnTo>
                    <a:lnTo>
                      <a:pt x="79" y="43"/>
                    </a:lnTo>
                    <a:lnTo>
                      <a:pt x="94" y="65"/>
                    </a:lnTo>
                    <a:lnTo>
                      <a:pt x="72" y="74"/>
                    </a:lnTo>
                    <a:lnTo>
                      <a:pt x="42" y="67"/>
                    </a:lnTo>
                    <a:lnTo>
                      <a:pt x="21" y="6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" name="Freeform 64"/>
              <p:cNvSpPr>
                <a:spLocks noChangeAspect="1"/>
              </p:cNvSpPr>
              <p:nvPr/>
            </p:nvSpPr>
            <p:spPr bwMode="auto">
              <a:xfrm>
                <a:off x="4665663" y="3060700"/>
                <a:ext cx="161925" cy="80963"/>
              </a:xfrm>
              <a:custGeom>
                <a:avLst/>
                <a:gdLst>
                  <a:gd name="T0" fmla="*/ 0 w 175"/>
                  <a:gd name="T1" fmla="*/ 2147483647 h 84"/>
                  <a:gd name="T2" fmla="*/ 2147483647 w 175"/>
                  <a:gd name="T3" fmla="*/ 2147483647 h 84"/>
                  <a:gd name="T4" fmla="*/ 2147483647 w 175"/>
                  <a:gd name="T5" fmla="*/ 2147483647 h 84"/>
                  <a:gd name="T6" fmla="*/ 2147483647 w 175"/>
                  <a:gd name="T7" fmla="*/ 2147483647 h 84"/>
                  <a:gd name="T8" fmla="*/ 2147483647 w 175"/>
                  <a:gd name="T9" fmla="*/ 2147483647 h 84"/>
                  <a:gd name="T10" fmla="*/ 2147483647 w 175"/>
                  <a:gd name="T11" fmla="*/ 2147483647 h 84"/>
                  <a:gd name="T12" fmla="*/ 2147483647 w 175"/>
                  <a:gd name="T13" fmla="*/ 2147483647 h 84"/>
                  <a:gd name="T14" fmla="*/ 2147483647 w 175"/>
                  <a:gd name="T15" fmla="*/ 2147483647 h 84"/>
                  <a:gd name="T16" fmla="*/ 2147483647 w 175"/>
                  <a:gd name="T17" fmla="*/ 2147483647 h 84"/>
                  <a:gd name="T18" fmla="*/ 2147483647 w 175"/>
                  <a:gd name="T19" fmla="*/ 0 h 84"/>
                  <a:gd name="T20" fmla="*/ 2147483647 w 175"/>
                  <a:gd name="T21" fmla="*/ 2147483647 h 84"/>
                  <a:gd name="T22" fmla="*/ 2147483647 w 175"/>
                  <a:gd name="T23" fmla="*/ 2147483647 h 84"/>
                  <a:gd name="T24" fmla="*/ 2147483647 w 175"/>
                  <a:gd name="T25" fmla="*/ 2147483647 h 84"/>
                  <a:gd name="T26" fmla="*/ 2147483647 w 175"/>
                  <a:gd name="T27" fmla="*/ 2147483647 h 84"/>
                  <a:gd name="T28" fmla="*/ 2147483647 w 175"/>
                  <a:gd name="T29" fmla="*/ 2147483647 h 84"/>
                  <a:gd name="T30" fmla="*/ 2147483647 w 175"/>
                  <a:gd name="T31" fmla="*/ 2147483647 h 84"/>
                  <a:gd name="T32" fmla="*/ 2147483647 w 175"/>
                  <a:gd name="T33" fmla="*/ 2147483647 h 84"/>
                  <a:gd name="T34" fmla="*/ 2147483647 w 175"/>
                  <a:gd name="T35" fmla="*/ 2147483647 h 84"/>
                  <a:gd name="T36" fmla="*/ 2147483647 w 175"/>
                  <a:gd name="T37" fmla="*/ 2147483647 h 84"/>
                  <a:gd name="T38" fmla="*/ 2147483647 w 175"/>
                  <a:gd name="T39" fmla="*/ 2147483647 h 84"/>
                  <a:gd name="T40" fmla="*/ 0 w 175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0" y="59"/>
                    </a:moveTo>
                    <a:lnTo>
                      <a:pt x="9" y="22"/>
                    </a:lnTo>
                    <a:lnTo>
                      <a:pt x="31" y="3"/>
                    </a:lnTo>
                    <a:lnTo>
                      <a:pt x="50" y="31"/>
                    </a:lnTo>
                    <a:lnTo>
                      <a:pt x="58" y="31"/>
                    </a:lnTo>
                    <a:lnTo>
                      <a:pt x="67" y="26"/>
                    </a:lnTo>
                    <a:lnTo>
                      <a:pt x="67" y="3"/>
                    </a:lnTo>
                    <a:lnTo>
                      <a:pt x="86" y="3"/>
                    </a:lnTo>
                    <a:lnTo>
                      <a:pt x="117" y="8"/>
                    </a:lnTo>
                    <a:lnTo>
                      <a:pt x="138" y="0"/>
                    </a:lnTo>
                    <a:lnTo>
                      <a:pt x="156" y="3"/>
                    </a:lnTo>
                    <a:lnTo>
                      <a:pt x="175" y="26"/>
                    </a:lnTo>
                    <a:lnTo>
                      <a:pt x="166" y="68"/>
                    </a:lnTo>
                    <a:lnTo>
                      <a:pt x="156" y="72"/>
                    </a:lnTo>
                    <a:lnTo>
                      <a:pt x="122" y="84"/>
                    </a:lnTo>
                    <a:lnTo>
                      <a:pt x="111" y="75"/>
                    </a:lnTo>
                    <a:lnTo>
                      <a:pt x="102" y="72"/>
                    </a:lnTo>
                    <a:lnTo>
                      <a:pt x="89" y="60"/>
                    </a:lnTo>
                    <a:lnTo>
                      <a:pt x="58" y="53"/>
                    </a:lnTo>
                    <a:lnTo>
                      <a:pt x="36" y="53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4" name="Freeform 65"/>
              <p:cNvSpPr>
                <a:spLocks noChangeAspect="1"/>
              </p:cNvSpPr>
              <p:nvPr/>
            </p:nvSpPr>
            <p:spPr bwMode="auto">
              <a:xfrm>
                <a:off x="4648200" y="3111500"/>
                <a:ext cx="130175" cy="85725"/>
              </a:xfrm>
              <a:custGeom>
                <a:avLst/>
                <a:gdLst>
                  <a:gd name="T0" fmla="*/ 2147483647 w 141"/>
                  <a:gd name="T1" fmla="*/ 2147483647 h 92"/>
                  <a:gd name="T2" fmla="*/ 2147483647 w 141"/>
                  <a:gd name="T3" fmla="*/ 2147483647 h 92"/>
                  <a:gd name="T4" fmla="*/ 0 w 141"/>
                  <a:gd name="T5" fmla="*/ 2147483647 h 92"/>
                  <a:gd name="T6" fmla="*/ 2147483647 w 141"/>
                  <a:gd name="T7" fmla="*/ 2147483647 h 92"/>
                  <a:gd name="T8" fmla="*/ 0 w 141"/>
                  <a:gd name="T9" fmla="*/ 2147483647 h 92"/>
                  <a:gd name="T10" fmla="*/ 2147483647 w 141"/>
                  <a:gd name="T11" fmla="*/ 2147483647 h 92"/>
                  <a:gd name="T12" fmla="*/ 2147483647 w 141"/>
                  <a:gd name="T13" fmla="*/ 2147483647 h 92"/>
                  <a:gd name="T14" fmla="*/ 2147483647 w 141"/>
                  <a:gd name="T15" fmla="*/ 2147483647 h 92"/>
                  <a:gd name="T16" fmla="*/ 2147483647 w 141"/>
                  <a:gd name="T17" fmla="*/ 0 h 92"/>
                  <a:gd name="T18" fmla="*/ 2147483647 w 141"/>
                  <a:gd name="T19" fmla="*/ 0 h 92"/>
                  <a:gd name="T20" fmla="*/ 2147483647 w 141"/>
                  <a:gd name="T21" fmla="*/ 2147483647 h 92"/>
                  <a:gd name="T22" fmla="*/ 2147483647 w 141"/>
                  <a:gd name="T23" fmla="*/ 2147483647 h 92"/>
                  <a:gd name="T24" fmla="*/ 2147483647 w 141"/>
                  <a:gd name="T25" fmla="*/ 2147483647 h 92"/>
                  <a:gd name="T26" fmla="*/ 2147483647 w 141"/>
                  <a:gd name="T27" fmla="*/ 2147483647 h 92"/>
                  <a:gd name="T28" fmla="*/ 2147483647 w 141"/>
                  <a:gd name="T29" fmla="*/ 2147483647 h 92"/>
                  <a:gd name="T30" fmla="*/ 2147483647 w 141"/>
                  <a:gd name="T31" fmla="*/ 2147483647 h 92"/>
                  <a:gd name="T32" fmla="*/ 2147483647 w 141"/>
                  <a:gd name="T33" fmla="*/ 2147483647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1" h="92">
                    <a:moveTo>
                      <a:pt x="86" y="92"/>
                    </a:moveTo>
                    <a:lnTo>
                      <a:pt x="72" y="67"/>
                    </a:lnTo>
                    <a:lnTo>
                      <a:pt x="0" y="67"/>
                    </a:lnTo>
                    <a:lnTo>
                      <a:pt x="15" y="58"/>
                    </a:lnTo>
                    <a:lnTo>
                      <a:pt x="0" y="64"/>
                    </a:lnTo>
                    <a:lnTo>
                      <a:pt x="6" y="56"/>
                    </a:lnTo>
                    <a:lnTo>
                      <a:pt x="32" y="56"/>
                    </a:lnTo>
                    <a:lnTo>
                      <a:pt x="20" y="4"/>
                    </a:lnTo>
                    <a:lnTo>
                      <a:pt x="56" y="0"/>
                    </a:lnTo>
                    <a:lnTo>
                      <a:pt x="78" y="0"/>
                    </a:lnTo>
                    <a:lnTo>
                      <a:pt x="108" y="9"/>
                    </a:lnTo>
                    <a:lnTo>
                      <a:pt x="121" y="19"/>
                    </a:lnTo>
                    <a:lnTo>
                      <a:pt x="130" y="21"/>
                    </a:lnTo>
                    <a:lnTo>
                      <a:pt x="141" y="30"/>
                    </a:lnTo>
                    <a:lnTo>
                      <a:pt x="135" y="58"/>
                    </a:lnTo>
                    <a:lnTo>
                      <a:pt x="115" y="77"/>
                    </a:lnTo>
                    <a:lnTo>
                      <a:pt x="86" y="9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5" name="Freeform 68"/>
              <p:cNvSpPr>
                <a:spLocks noChangeAspect="1"/>
              </p:cNvSpPr>
              <p:nvPr/>
            </p:nvSpPr>
            <p:spPr bwMode="auto">
              <a:xfrm>
                <a:off x="4713288" y="3265488"/>
                <a:ext cx="366712" cy="198437"/>
              </a:xfrm>
              <a:custGeom>
                <a:avLst/>
                <a:gdLst>
                  <a:gd name="T0" fmla="*/ 2147483647 w 395"/>
                  <a:gd name="T1" fmla="*/ 2147483647 h 215"/>
                  <a:gd name="T2" fmla="*/ 2147483647 w 395"/>
                  <a:gd name="T3" fmla="*/ 2147483647 h 215"/>
                  <a:gd name="T4" fmla="*/ 2147483647 w 395"/>
                  <a:gd name="T5" fmla="*/ 2147483647 h 215"/>
                  <a:gd name="T6" fmla="*/ 2147483647 w 395"/>
                  <a:gd name="T7" fmla="*/ 2147483647 h 215"/>
                  <a:gd name="T8" fmla="*/ 2147483647 w 395"/>
                  <a:gd name="T9" fmla="*/ 2147483647 h 215"/>
                  <a:gd name="T10" fmla="*/ 2147483647 w 395"/>
                  <a:gd name="T11" fmla="*/ 2147483647 h 215"/>
                  <a:gd name="T12" fmla="*/ 2147483647 w 395"/>
                  <a:gd name="T13" fmla="*/ 2147483647 h 215"/>
                  <a:gd name="T14" fmla="*/ 2147483647 w 395"/>
                  <a:gd name="T15" fmla="*/ 2147483647 h 215"/>
                  <a:gd name="T16" fmla="*/ 2147483647 w 395"/>
                  <a:gd name="T17" fmla="*/ 2147483647 h 215"/>
                  <a:gd name="T18" fmla="*/ 2147483647 w 395"/>
                  <a:gd name="T19" fmla="*/ 2147483647 h 215"/>
                  <a:gd name="T20" fmla="*/ 2147483647 w 395"/>
                  <a:gd name="T21" fmla="*/ 2147483647 h 215"/>
                  <a:gd name="T22" fmla="*/ 2147483647 w 395"/>
                  <a:gd name="T23" fmla="*/ 2147483647 h 215"/>
                  <a:gd name="T24" fmla="*/ 2147483647 w 395"/>
                  <a:gd name="T25" fmla="*/ 2147483647 h 215"/>
                  <a:gd name="T26" fmla="*/ 2147483647 w 395"/>
                  <a:gd name="T27" fmla="*/ 2147483647 h 215"/>
                  <a:gd name="T28" fmla="*/ 2147483647 w 395"/>
                  <a:gd name="T29" fmla="*/ 2147483647 h 215"/>
                  <a:gd name="T30" fmla="*/ 2147483647 w 395"/>
                  <a:gd name="T31" fmla="*/ 2147483647 h 215"/>
                  <a:gd name="T32" fmla="*/ 2147483647 w 395"/>
                  <a:gd name="T33" fmla="*/ 2147483647 h 215"/>
                  <a:gd name="T34" fmla="*/ 2147483647 w 395"/>
                  <a:gd name="T35" fmla="*/ 2147483647 h 215"/>
                  <a:gd name="T36" fmla="*/ 2147483647 w 395"/>
                  <a:gd name="T37" fmla="*/ 2147483647 h 215"/>
                  <a:gd name="T38" fmla="*/ 2147483647 w 395"/>
                  <a:gd name="T39" fmla="*/ 2147483647 h 215"/>
                  <a:gd name="T40" fmla="*/ 2147483647 w 395"/>
                  <a:gd name="T41" fmla="*/ 2147483647 h 215"/>
                  <a:gd name="T42" fmla="*/ 2147483647 w 395"/>
                  <a:gd name="T43" fmla="*/ 2147483647 h 215"/>
                  <a:gd name="T44" fmla="*/ 2147483647 w 395"/>
                  <a:gd name="T45" fmla="*/ 2147483647 h 215"/>
                  <a:gd name="T46" fmla="*/ 2147483647 w 395"/>
                  <a:gd name="T47" fmla="*/ 2147483647 h 215"/>
                  <a:gd name="T48" fmla="*/ 2147483647 w 395"/>
                  <a:gd name="T49" fmla="*/ 0 h 215"/>
                  <a:gd name="T50" fmla="*/ 2147483647 w 395"/>
                  <a:gd name="T51" fmla="*/ 2147483647 h 215"/>
                  <a:gd name="T52" fmla="*/ 2147483647 w 395"/>
                  <a:gd name="T53" fmla="*/ 2147483647 h 215"/>
                  <a:gd name="T54" fmla="*/ 2147483647 w 395"/>
                  <a:gd name="T55" fmla="*/ 2147483647 h 215"/>
                  <a:gd name="T56" fmla="*/ 2147483647 w 395"/>
                  <a:gd name="T57" fmla="*/ 2147483647 h 215"/>
                  <a:gd name="T58" fmla="*/ 2147483647 w 395"/>
                  <a:gd name="T59" fmla="*/ 2147483647 h 215"/>
                  <a:gd name="T60" fmla="*/ 2147483647 w 395"/>
                  <a:gd name="T61" fmla="*/ 2147483647 h 215"/>
                  <a:gd name="T62" fmla="*/ 2147483647 w 395"/>
                  <a:gd name="T63" fmla="*/ 2147483647 h 2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5" h="215">
                    <a:moveTo>
                      <a:pt x="350" y="129"/>
                    </a:moveTo>
                    <a:lnTo>
                      <a:pt x="304" y="147"/>
                    </a:lnTo>
                    <a:lnTo>
                      <a:pt x="306" y="169"/>
                    </a:lnTo>
                    <a:lnTo>
                      <a:pt x="297" y="153"/>
                    </a:lnTo>
                    <a:lnTo>
                      <a:pt x="276" y="164"/>
                    </a:lnTo>
                    <a:lnTo>
                      <a:pt x="279" y="179"/>
                    </a:lnTo>
                    <a:lnTo>
                      <a:pt x="320" y="187"/>
                    </a:lnTo>
                    <a:lnTo>
                      <a:pt x="326" y="191"/>
                    </a:lnTo>
                    <a:lnTo>
                      <a:pt x="315" y="191"/>
                    </a:lnTo>
                    <a:lnTo>
                      <a:pt x="304" y="191"/>
                    </a:lnTo>
                    <a:lnTo>
                      <a:pt x="289" y="201"/>
                    </a:lnTo>
                    <a:lnTo>
                      <a:pt x="267" y="215"/>
                    </a:lnTo>
                    <a:lnTo>
                      <a:pt x="254" y="210"/>
                    </a:lnTo>
                    <a:lnTo>
                      <a:pt x="257" y="196"/>
                    </a:lnTo>
                    <a:lnTo>
                      <a:pt x="239" y="187"/>
                    </a:lnTo>
                    <a:lnTo>
                      <a:pt x="232" y="182"/>
                    </a:lnTo>
                    <a:lnTo>
                      <a:pt x="239" y="179"/>
                    </a:lnTo>
                    <a:lnTo>
                      <a:pt x="257" y="169"/>
                    </a:lnTo>
                    <a:lnTo>
                      <a:pt x="254" y="164"/>
                    </a:lnTo>
                    <a:lnTo>
                      <a:pt x="218" y="160"/>
                    </a:lnTo>
                    <a:lnTo>
                      <a:pt x="212" y="153"/>
                    </a:lnTo>
                    <a:lnTo>
                      <a:pt x="218" y="153"/>
                    </a:lnTo>
                    <a:lnTo>
                      <a:pt x="220" y="153"/>
                    </a:lnTo>
                    <a:lnTo>
                      <a:pt x="212" y="138"/>
                    </a:lnTo>
                    <a:lnTo>
                      <a:pt x="212" y="147"/>
                    </a:lnTo>
                    <a:lnTo>
                      <a:pt x="211" y="144"/>
                    </a:lnTo>
                    <a:lnTo>
                      <a:pt x="203" y="144"/>
                    </a:lnTo>
                    <a:lnTo>
                      <a:pt x="192" y="147"/>
                    </a:lnTo>
                    <a:lnTo>
                      <a:pt x="177" y="169"/>
                    </a:lnTo>
                    <a:lnTo>
                      <a:pt x="168" y="182"/>
                    </a:lnTo>
                    <a:lnTo>
                      <a:pt x="146" y="191"/>
                    </a:lnTo>
                    <a:lnTo>
                      <a:pt x="138" y="182"/>
                    </a:lnTo>
                    <a:lnTo>
                      <a:pt x="146" y="169"/>
                    </a:lnTo>
                    <a:lnTo>
                      <a:pt x="154" y="160"/>
                    </a:lnTo>
                    <a:lnTo>
                      <a:pt x="183" y="157"/>
                    </a:lnTo>
                    <a:lnTo>
                      <a:pt x="163" y="144"/>
                    </a:lnTo>
                    <a:lnTo>
                      <a:pt x="160" y="132"/>
                    </a:lnTo>
                    <a:lnTo>
                      <a:pt x="146" y="110"/>
                    </a:lnTo>
                    <a:lnTo>
                      <a:pt x="132" y="110"/>
                    </a:lnTo>
                    <a:lnTo>
                      <a:pt x="106" y="101"/>
                    </a:lnTo>
                    <a:lnTo>
                      <a:pt x="88" y="108"/>
                    </a:lnTo>
                    <a:lnTo>
                      <a:pt x="67" y="116"/>
                    </a:lnTo>
                    <a:lnTo>
                      <a:pt x="24" y="108"/>
                    </a:lnTo>
                    <a:lnTo>
                      <a:pt x="17" y="108"/>
                    </a:lnTo>
                    <a:lnTo>
                      <a:pt x="0" y="99"/>
                    </a:lnTo>
                    <a:lnTo>
                      <a:pt x="8" y="74"/>
                    </a:lnTo>
                    <a:lnTo>
                      <a:pt x="11" y="71"/>
                    </a:lnTo>
                    <a:lnTo>
                      <a:pt x="8" y="58"/>
                    </a:lnTo>
                    <a:lnTo>
                      <a:pt x="39" y="15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6" y="4"/>
                    </a:lnTo>
                    <a:lnTo>
                      <a:pt x="132" y="0"/>
                    </a:lnTo>
                    <a:lnTo>
                      <a:pt x="132" y="7"/>
                    </a:lnTo>
                    <a:lnTo>
                      <a:pt x="172" y="15"/>
                    </a:lnTo>
                    <a:lnTo>
                      <a:pt x="183" y="4"/>
                    </a:lnTo>
                    <a:lnTo>
                      <a:pt x="199" y="4"/>
                    </a:lnTo>
                    <a:lnTo>
                      <a:pt x="248" y="15"/>
                    </a:lnTo>
                    <a:lnTo>
                      <a:pt x="304" y="22"/>
                    </a:lnTo>
                    <a:lnTo>
                      <a:pt x="343" y="52"/>
                    </a:lnTo>
                    <a:lnTo>
                      <a:pt x="378" y="52"/>
                    </a:lnTo>
                    <a:lnTo>
                      <a:pt x="395" y="99"/>
                    </a:lnTo>
                    <a:lnTo>
                      <a:pt x="343" y="116"/>
                    </a:lnTo>
                    <a:lnTo>
                      <a:pt x="350" y="12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6" name="Freeform 69"/>
              <p:cNvSpPr>
                <a:spLocks noChangeAspect="1"/>
              </p:cNvSpPr>
              <p:nvPr/>
            </p:nvSpPr>
            <p:spPr bwMode="auto">
              <a:xfrm>
                <a:off x="4538663" y="3398838"/>
                <a:ext cx="66675" cy="36512"/>
              </a:xfrm>
              <a:custGeom>
                <a:avLst/>
                <a:gdLst>
                  <a:gd name="T0" fmla="*/ 2147483647 w 73"/>
                  <a:gd name="T1" fmla="*/ 2147483647 h 40"/>
                  <a:gd name="T2" fmla="*/ 2147483647 w 73"/>
                  <a:gd name="T3" fmla="*/ 2147483647 h 40"/>
                  <a:gd name="T4" fmla="*/ 2147483647 w 73"/>
                  <a:gd name="T5" fmla="*/ 2147483647 h 40"/>
                  <a:gd name="T6" fmla="*/ 2147483647 w 73"/>
                  <a:gd name="T7" fmla="*/ 2147483647 h 40"/>
                  <a:gd name="T8" fmla="*/ 2147483647 w 73"/>
                  <a:gd name="T9" fmla="*/ 2147483647 h 40"/>
                  <a:gd name="T10" fmla="*/ 2147483647 w 73"/>
                  <a:gd name="T11" fmla="*/ 0 h 40"/>
                  <a:gd name="T12" fmla="*/ 2147483647 w 73"/>
                  <a:gd name="T13" fmla="*/ 2147483647 h 40"/>
                  <a:gd name="T14" fmla="*/ 2147483647 w 73"/>
                  <a:gd name="T15" fmla="*/ 2147483647 h 40"/>
                  <a:gd name="T16" fmla="*/ 2147483647 w 73"/>
                  <a:gd name="T17" fmla="*/ 2147483647 h 40"/>
                  <a:gd name="T18" fmla="*/ 2147483647 w 73"/>
                  <a:gd name="T19" fmla="*/ 2147483647 h 40"/>
                  <a:gd name="T20" fmla="*/ 2147483647 w 73"/>
                  <a:gd name="T21" fmla="*/ 2147483647 h 40"/>
                  <a:gd name="T22" fmla="*/ 2147483647 w 73"/>
                  <a:gd name="T23" fmla="*/ 2147483647 h 40"/>
                  <a:gd name="T24" fmla="*/ 2147483647 w 73"/>
                  <a:gd name="T25" fmla="*/ 2147483647 h 40"/>
                  <a:gd name="T26" fmla="*/ 2147483647 w 73"/>
                  <a:gd name="T27" fmla="*/ 2147483647 h 40"/>
                  <a:gd name="T28" fmla="*/ 0 w 73"/>
                  <a:gd name="T29" fmla="*/ 2147483647 h 40"/>
                  <a:gd name="T30" fmla="*/ 2147483647 w 73"/>
                  <a:gd name="T31" fmla="*/ 2147483647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3" h="40">
                    <a:moveTo>
                      <a:pt x="3" y="14"/>
                    </a:moveTo>
                    <a:lnTo>
                      <a:pt x="25" y="14"/>
                    </a:lnTo>
                    <a:lnTo>
                      <a:pt x="51" y="9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67" y="0"/>
                    </a:lnTo>
                    <a:lnTo>
                      <a:pt x="67" y="9"/>
                    </a:lnTo>
                    <a:lnTo>
                      <a:pt x="73" y="14"/>
                    </a:lnTo>
                    <a:lnTo>
                      <a:pt x="73" y="22"/>
                    </a:lnTo>
                    <a:lnTo>
                      <a:pt x="58" y="31"/>
                    </a:lnTo>
                    <a:lnTo>
                      <a:pt x="51" y="40"/>
                    </a:lnTo>
                    <a:lnTo>
                      <a:pt x="31" y="36"/>
                    </a:lnTo>
                    <a:lnTo>
                      <a:pt x="16" y="40"/>
                    </a:lnTo>
                    <a:lnTo>
                      <a:pt x="15" y="31"/>
                    </a:lnTo>
                    <a:lnTo>
                      <a:pt x="0" y="16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7" name="Freeform 78"/>
              <p:cNvSpPr>
                <a:spLocks noChangeAspect="1"/>
              </p:cNvSpPr>
              <p:nvPr/>
            </p:nvSpPr>
            <p:spPr bwMode="auto">
              <a:xfrm>
                <a:off x="4506913" y="3281363"/>
                <a:ext cx="131762" cy="71437"/>
              </a:xfrm>
              <a:custGeom>
                <a:avLst/>
                <a:gdLst>
                  <a:gd name="T0" fmla="*/ 2147483647 w 140"/>
                  <a:gd name="T1" fmla="*/ 0 h 77"/>
                  <a:gd name="T2" fmla="*/ 2147483647 w 140"/>
                  <a:gd name="T3" fmla="*/ 0 h 77"/>
                  <a:gd name="T4" fmla="*/ 2147483647 w 140"/>
                  <a:gd name="T5" fmla="*/ 0 h 77"/>
                  <a:gd name="T6" fmla="*/ 2147483647 w 140"/>
                  <a:gd name="T7" fmla="*/ 0 h 77"/>
                  <a:gd name="T8" fmla="*/ 2147483647 w 140"/>
                  <a:gd name="T9" fmla="*/ 2147483647 h 77"/>
                  <a:gd name="T10" fmla="*/ 2147483647 w 140"/>
                  <a:gd name="T11" fmla="*/ 2147483647 h 77"/>
                  <a:gd name="T12" fmla="*/ 2147483647 w 140"/>
                  <a:gd name="T13" fmla="*/ 2147483647 h 77"/>
                  <a:gd name="T14" fmla="*/ 2147483647 w 140"/>
                  <a:gd name="T15" fmla="*/ 2147483647 h 77"/>
                  <a:gd name="T16" fmla="*/ 2147483647 w 140"/>
                  <a:gd name="T17" fmla="*/ 2147483647 h 77"/>
                  <a:gd name="T18" fmla="*/ 2147483647 w 140"/>
                  <a:gd name="T19" fmla="*/ 2147483647 h 77"/>
                  <a:gd name="T20" fmla="*/ 2147483647 w 140"/>
                  <a:gd name="T21" fmla="*/ 2147483647 h 77"/>
                  <a:gd name="T22" fmla="*/ 2147483647 w 140"/>
                  <a:gd name="T23" fmla="*/ 2147483647 h 77"/>
                  <a:gd name="T24" fmla="*/ 2147483647 w 140"/>
                  <a:gd name="T25" fmla="*/ 2147483647 h 77"/>
                  <a:gd name="T26" fmla="*/ 2147483647 w 140"/>
                  <a:gd name="T27" fmla="*/ 2147483647 h 77"/>
                  <a:gd name="T28" fmla="*/ 2147483647 w 140"/>
                  <a:gd name="T29" fmla="*/ 2147483647 h 77"/>
                  <a:gd name="T30" fmla="*/ 2147483647 w 140"/>
                  <a:gd name="T31" fmla="*/ 2147483647 h 77"/>
                  <a:gd name="T32" fmla="*/ 2147483647 w 140"/>
                  <a:gd name="T33" fmla="*/ 2147483647 h 77"/>
                  <a:gd name="T34" fmla="*/ 2147483647 w 140"/>
                  <a:gd name="T35" fmla="*/ 2147483647 h 77"/>
                  <a:gd name="T36" fmla="*/ 2147483647 w 140"/>
                  <a:gd name="T37" fmla="*/ 2147483647 h 77"/>
                  <a:gd name="T38" fmla="*/ 2147483647 w 140"/>
                  <a:gd name="T39" fmla="*/ 2147483647 h 77"/>
                  <a:gd name="T40" fmla="*/ 2147483647 w 140"/>
                  <a:gd name="T41" fmla="*/ 2147483647 h 77"/>
                  <a:gd name="T42" fmla="*/ 2147483647 w 140"/>
                  <a:gd name="T43" fmla="*/ 2147483647 h 77"/>
                  <a:gd name="T44" fmla="*/ 2147483647 w 140"/>
                  <a:gd name="T45" fmla="*/ 2147483647 h 77"/>
                  <a:gd name="T46" fmla="*/ 2147483647 w 140"/>
                  <a:gd name="T47" fmla="*/ 2147483647 h 77"/>
                  <a:gd name="T48" fmla="*/ 2147483647 w 140"/>
                  <a:gd name="T49" fmla="*/ 2147483647 h 77"/>
                  <a:gd name="T50" fmla="*/ 2147483647 w 140"/>
                  <a:gd name="T51" fmla="*/ 2147483647 h 77"/>
                  <a:gd name="T52" fmla="*/ 2147483647 w 140"/>
                  <a:gd name="T53" fmla="*/ 2147483647 h 77"/>
                  <a:gd name="T54" fmla="*/ 0 w 140"/>
                  <a:gd name="T55" fmla="*/ 2147483647 h 77"/>
                  <a:gd name="T56" fmla="*/ 0 w 140"/>
                  <a:gd name="T57" fmla="*/ 2147483647 h 77"/>
                  <a:gd name="T58" fmla="*/ 0 w 140"/>
                  <a:gd name="T59" fmla="*/ 2147483647 h 77"/>
                  <a:gd name="T60" fmla="*/ 2147483647 w 140"/>
                  <a:gd name="T61" fmla="*/ 2147483647 h 77"/>
                  <a:gd name="T62" fmla="*/ 2147483647 w 140"/>
                  <a:gd name="T63" fmla="*/ 2147483647 h 77"/>
                  <a:gd name="T64" fmla="*/ 2147483647 w 140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0" h="77">
                    <a:moveTo>
                      <a:pt x="48" y="0"/>
                    </a:moveTo>
                    <a:lnTo>
                      <a:pt x="57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86" y="12"/>
                    </a:lnTo>
                    <a:lnTo>
                      <a:pt x="90" y="12"/>
                    </a:lnTo>
                    <a:lnTo>
                      <a:pt x="90" y="15"/>
                    </a:lnTo>
                    <a:lnTo>
                      <a:pt x="90" y="21"/>
                    </a:lnTo>
                    <a:lnTo>
                      <a:pt x="99" y="25"/>
                    </a:lnTo>
                    <a:lnTo>
                      <a:pt x="105" y="25"/>
                    </a:lnTo>
                    <a:lnTo>
                      <a:pt x="112" y="21"/>
                    </a:lnTo>
                    <a:lnTo>
                      <a:pt x="121" y="25"/>
                    </a:lnTo>
                    <a:lnTo>
                      <a:pt x="121" y="28"/>
                    </a:lnTo>
                    <a:lnTo>
                      <a:pt x="140" y="33"/>
                    </a:lnTo>
                    <a:lnTo>
                      <a:pt x="140" y="37"/>
                    </a:lnTo>
                    <a:lnTo>
                      <a:pt x="105" y="73"/>
                    </a:lnTo>
                    <a:lnTo>
                      <a:pt x="83" y="68"/>
                    </a:lnTo>
                    <a:lnTo>
                      <a:pt x="69" y="64"/>
                    </a:lnTo>
                    <a:lnTo>
                      <a:pt x="57" y="77"/>
                    </a:lnTo>
                    <a:lnTo>
                      <a:pt x="48" y="77"/>
                    </a:lnTo>
                    <a:lnTo>
                      <a:pt x="35" y="73"/>
                    </a:lnTo>
                    <a:lnTo>
                      <a:pt x="35" y="68"/>
                    </a:lnTo>
                    <a:lnTo>
                      <a:pt x="26" y="58"/>
                    </a:lnTo>
                    <a:lnTo>
                      <a:pt x="25" y="55"/>
                    </a:lnTo>
                    <a:lnTo>
                      <a:pt x="10" y="46"/>
                    </a:lnTo>
                    <a:lnTo>
                      <a:pt x="10" y="37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47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78" name="Groupe 577"/>
              <p:cNvGrpSpPr/>
              <p:nvPr/>
            </p:nvGrpSpPr>
            <p:grpSpPr>
              <a:xfrm>
                <a:off x="4164013" y="3281363"/>
                <a:ext cx="300037" cy="268287"/>
                <a:chOff x="4164013" y="3281363"/>
                <a:chExt cx="300037" cy="268287"/>
              </a:xfrm>
              <a:grpFill/>
            </p:grpSpPr>
            <p:sp>
              <p:nvSpPr>
                <p:cNvPr id="596" name="Freeform 12"/>
                <p:cNvSpPr>
                  <a:spLocks noChangeAspect="1"/>
                </p:cNvSpPr>
                <p:nvPr/>
              </p:nvSpPr>
              <p:spPr bwMode="auto">
                <a:xfrm>
                  <a:off x="4164013" y="3281363"/>
                  <a:ext cx="266700" cy="241300"/>
                </a:xfrm>
                <a:custGeom>
                  <a:avLst/>
                  <a:gdLst>
                    <a:gd name="T0" fmla="*/ 2147483647 w 288"/>
                    <a:gd name="T1" fmla="*/ 2147483647 h 260"/>
                    <a:gd name="T2" fmla="*/ 2147483647 w 288"/>
                    <a:gd name="T3" fmla="*/ 2147483647 h 260"/>
                    <a:gd name="T4" fmla="*/ 2147483647 w 288"/>
                    <a:gd name="T5" fmla="*/ 2147483647 h 260"/>
                    <a:gd name="T6" fmla="*/ 2147483647 w 288"/>
                    <a:gd name="T7" fmla="*/ 2147483647 h 260"/>
                    <a:gd name="T8" fmla="*/ 2147483647 w 288"/>
                    <a:gd name="T9" fmla="*/ 2147483647 h 260"/>
                    <a:gd name="T10" fmla="*/ 2147483647 w 288"/>
                    <a:gd name="T11" fmla="*/ 2147483647 h 260"/>
                    <a:gd name="T12" fmla="*/ 2147483647 w 288"/>
                    <a:gd name="T13" fmla="*/ 2147483647 h 260"/>
                    <a:gd name="T14" fmla="*/ 2147483647 w 288"/>
                    <a:gd name="T15" fmla="*/ 2147483647 h 260"/>
                    <a:gd name="T16" fmla="*/ 2147483647 w 288"/>
                    <a:gd name="T17" fmla="*/ 2147483647 h 260"/>
                    <a:gd name="T18" fmla="*/ 2147483647 w 288"/>
                    <a:gd name="T19" fmla="*/ 2147483647 h 260"/>
                    <a:gd name="T20" fmla="*/ 2147483647 w 288"/>
                    <a:gd name="T21" fmla="*/ 2147483647 h 260"/>
                    <a:gd name="T22" fmla="*/ 2147483647 w 288"/>
                    <a:gd name="T23" fmla="*/ 2147483647 h 260"/>
                    <a:gd name="T24" fmla="*/ 2147483647 w 288"/>
                    <a:gd name="T25" fmla="*/ 2147483647 h 260"/>
                    <a:gd name="T26" fmla="*/ 2147483647 w 288"/>
                    <a:gd name="T27" fmla="*/ 2147483647 h 260"/>
                    <a:gd name="T28" fmla="*/ 2147483647 w 288"/>
                    <a:gd name="T29" fmla="*/ 2147483647 h 260"/>
                    <a:gd name="T30" fmla="*/ 2147483647 w 288"/>
                    <a:gd name="T31" fmla="*/ 2147483647 h 260"/>
                    <a:gd name="T32" fmla="*/ 2147483647 w 288"/>
                    <a:gd name="T33" fmla="*/ 2147483647 h 260"/>
                    <a:gd name="T34" fmla="*/ 2147483647 w 288"/>
                    <a:gd name="T35" fmla="*/ 2147483647 h 260"/>
                    <a:gd name="T36" fmla="*/ 2147483647 w 288"/>
                    <a:gd name="T37" fmla="*/ 2147483647 h 260"/>
                    <a:gd name="T38" fmla="*/ 2147483647 w 288"/>
                    <a:gd name="T39" fmla="*/ 2147483647 h 260"/>
                    <a:gd name="T40" fmla="*/ 2147483647 w 288"/>
                    <a:gd name="T41" fmla="*/ 2147483647 h 260"/>
                    <a:gd name="T42" fmla="*/ 2147483647 w 288"/>
                    <a:gd name="T43" fmla="*/ 2147483647 h 260"/>
                    <a:gd name="T44" fmla="*/ 2147483647 w 288"/>
                    <a:gd name="T45" fmla="*/ 2147483647 h 260"/>
                    <a:gd name="T46" fmla="*/ 2147483647 w 288"/>
                    <a:gd name="T47" fmla="*/ 2147483647 h 260"/>
                    <a:gd name="T48" fmla="*/ 2147483647 w 288"/>
                    <a:gd name="T49" fmla="*/ 2147483647 h 260"/>
                    <a:gd name="T50" fmla="*/ 2147483647 w 288"/>
                    <a:gd name="T51" fmla="*/ 2147483647 h 260"/>
                    <a:gd name="T52" fmla="*/ 2147483647 w 288"/>
                    <a:gd name="T53" fmla="*/ 2147483647 h 260"/>
                    <a:gd name="T54" fmla="*/ 2147483647 w 288"/>
                    <a:gd name="T55" fmla="*/ 2147483647 h 260"/>
                    <a:gd name="T56" fmla="*/ 2147483647 w 288"/>
                    <a:gd name="T57" fmla="*/ 2147483647 h 260"/>
                    <a:gd name="T58" fmla="*/ 2147483647 w 288"/>
                    <a:gd name="T59" fmla="*/ 2147483647 h 260"/>
                    <a:gd name="T60" fmla="*/ 2147483647 w 288"/>
                    <a:gd name="T61" fmla="*/ 2147483647 h 260"/>
                    <a:gd name="T62" fmla="*/ 2147483647 w 288"/>
                    <a:gd name="T63" fmla="*/ 2147483647 h 260"/>
                    <a:gd name="T64" fmla="*/ 2147483647 w 288"/>
                    <a:gd name="T65" fmla="*/ 2147483647 h 260"/>
                    <a:gd name="T66" fmla="*/ 2147483647 w 288"/>
                    <a:gd name="T67" fmla="*/ 2147483647 h 260"/>
                    <a:gd name="T68" fmla="*/ 2147483647 w 288"/>
                    <a:gd name="T69" fmla="*/ 2147483647 h 260"/>
                    <a:gd name="T70" fmla="*/ 2147483647 w 288"/>
                    <a:gd name="T71" fmla="*/ 2147483647 h 260"/>
                    <a:gd name="T72" fmla="*/ 2147483647 w 288"/>
                    <a:gd name="T73" fmla="*/ 2147483647 h 260"/>
                    <a:gd name="T74" fmla="*/ 2147483647 w 288"/>
                    <a:gd name="T75" fmla="*/ 2147483647 h 260"/>
                    <a:gd name="T76" fmla="*/ 2147483647 w 288"/>
                    <a:gd name="T77" fmla="*/ 2147483647 h 260"/>
                    <a:gd name="T78" fmla="*/ 0 w 288"/>
                    <a:gd name="T79" fmla="*/ 2147483647 h 260"/>
                    <a:gd name="T80" fmla="*/ 2147483647 w 288"/>
                    <a:gd name="T81" fmla="*/ 2147483647 h 260"/>
                    <a:gd name="T82" fmla="*/ 2147483647 w 288"/>
                    <a:gd name="T83" fmla="*/ 2147483647 h 260"/>
                    <a:gd name="T84" fmla="*/ 2147483647 w 288"/>
                    <a:gd name="T85" fmla="*/ 2147483647 h 260"/>
                    <a:gd name="T86" fmla="*/ 2147483647 w 288"/>
                    <a:gd name="T87" fmla="*/ 2147483647 h 260"/>
                    <a:gd name="T88" fmla="*/ 2147483647 w 288"/>
                    <a:gd name="T89" fmla="*/ 2147483647 h 260"/>
                    <a:gd name="T90" fmla="*/ 2147483647 w 288"/>
                    <a:gd name="T91" fmla="*/ 2147483647 h 260"/>
                    <a:gd name="T92" fmla="*/ 2147483647 w 288"/>
                    <a:gd name="T93" fmla="*/ 2147483647 h 260"/>
                    <a:gd name="T94" fmla="*/ 2147483647 w 288"/>
                    <a:gd name="T95" fmla="*/ 2147483647 h 260"/>
                    <a:gd name="T96" fmla="*/ 2147483647 w 288"/>
                    <a:gd name="T97" fmla="*/ 2147483647 h 260"/>
                    <a:gd name="T98" fmla="*/ 2147483647 w 288"/>
                    <a:gd name="T99" fmla="*/ 2147483647 h 26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88" h="260">
                      <a:moveTo>
                        <a:pt x="166" y="0"/>
                      </a:moveTo>
                      <a:lnTo>
                        <a:pt x="166" y="6"/>
                      </a:lnTo>
                      <a:lnTo>
                        <a:pt x="173" y="12"/>
                      </a:lnTo>
                      <a:lnTo>
                        <a:pt x="179" y="6"/>
                      </a:lnTo>
                      <a:lnTo>
                        <a:pt x="185" y="15"/>
                      </a:lnTo>
                      <a:lnTo>
                        <a:pt x="188" y="21"/>
                      </a:lnTo>
                      <a:lnTo>
                        <a:pt x="208" y="37"/>
                      </a:lnTo>
                      <a:lnTo>
                        <a:pt x="209" y="28"/>
                      </a:lnTo>
                      <a:lnTo>
                        <a:pt x="216" y="42"/>
                      </a:lnTo>
                      <a:lnTo>
                        <a:pt x="230" y="48"/>
                      </a:lnTo>
                      <a:lnTo>
                        <a:pt x="233" y="48"/>
                      </a:lnTo>
                      <a:lnTo>
                        <a:pt x="243" y="48"/>
                      </a:lnTo>
                      <a:lnTo>
                        <a:pt x="252" y="48"/>
                      </a:lnTo>
                      <a:lnTo>
                        <a:pt x="274" y="59"/>
                      </a:lnTo>
                      <a:lnTo>
                        <a:pt x="288" y="64"/>
                      </a:lnTo>
                      <a:lnTo>
                        <a:pt x="279" y="79"/>
                      </a:lnTo>
                      <a:lnTo>
                        <a:pt x="268" y="95"/>
                      </a:lnTo>
                      <a:lnTo>
                        <a:pt x="268" y="108"/>
                      </a:lnTo>
                      <a:lnTo>
                        <a:pt x="259" y="108"/>
                      </a:lnTo>
                      <a:lnTo>
                        <a:pt x="259" y="117"/>
                      </a:lnTo>
                      <a:lnTo>
                        <a:pt x="252" y="126"/>
                      </a:lnTo>
                      <a:lnTo>
                        <a:pt x="243" y="141"/>
                      </a:lnTo>
                      <a:lnTo>
                        <a:pt x="243" y="145"/>
                      </a:lnTo>
                      <a:lnTo>
                        <a:pt x="252" y="141"/>
                      </a:lnTo>
                      <a:lnTo>
                        <a:pt x="259" y="150"/>
                      </a:lnTo>
                      <a:lnTo>
                        <a:pt x="265" y="157"/>
                      </a:lnTo>
                      <a:lnTo>
                        <a:pt x="259" y="157"/>
                      </a:lnTo>
                      <a:lnTo>
                        <a:pt x="265" y="180"/>
                      </a:lnTo>
                      <a:lnTo>
                        <a:pt x="255" y="180"/>
                      </a:lnTo>
                      <a:lnTo>
                        <a:pt x="259" y="185"/>
                      </a:lnTo>
                      <a:lnTo>
                        <a:pt x="265" y="208"/>
                      </a:lnTo>
                      <a:lnTo>
                        <a:pt x="274" y="211"/>
                      </a:lnTo>
                      <a:lnTo>
                        <a:pt x="282" y="211"/>
                      </a:lnTo>
                      <a:lnTo>
                        <a:pt x="279" y="215"/>
                      </a:lnTo>
                      <a:lnTo>
                        <a:pt x="279" y="221"/>
                      </a:lnTo>
                      <a:lnTo>
                        <a:pt x="274" y="224"/>
                      </a:lnTo>
                      <a:lnTo>
                        <a:pt x="268" y="221"/>
                      </a:lnTo>
                      <a:lnTo>
                        <a:pt x="268" y="224"/>
                      </a:lnTo>
                      <a:lnTo>
                        <a:pt x="268" y="230"/>
                      </a:lnTo>
                      <a:lnTo>
                        <a:pt x="259" y="230"/>
                      </a:lnTo>
                      <a:lnTo>
                        <a:pt x="252" y="233"/>
                      </a:lnTo>
                      <a:lnTo>
                        <a:pt x="252" y="243"/>
                      </a:lnTo>
                      <a:lnTo>
                        <a:pt x="233" y="243"/>
                      </a:lnTo>
                      <a:lnTo>
                        <a:pt x="224" y="239"/>
                      </a:lnTo>
                      <a:lnTo>
                        <a:pt x="221" y="233"/>
                      </a:lnTo>
                      <a:lnTo>
                        <a:pt x="216" y="233"/>
                      </a:lnTo>
                      <a:lnTo>
                        <a:pt x="208" y="233"/>
                      </a:lnTo>
                      <a:lnTo>
                        <a:pt x="208" y="230"/>
                      </a:lnTo>
                      <a:lnTo>
                        <a:pt x="196" y="230"/>
                      </a:lnTo>
                      <a:lnTo>
                        <a:pt x="193" y="230"/>
                      </a:lnTo>
                      <a:lnTo>
                        <a:pt x="188" y="233"/>
                      </a:lnTo>
                      <a:lnTo>
                        <a:pt x="173" y="243"/>
                      </a:lnTo>
                      <a:lnTo>
                        <a:pt x="173" y="258"/>
                      </a:lnTo>
                      <a:lnTo>
                        <a:pt x="166" y="260"/>
                      </a:lnTo>
                      <a:lnTo>
                        <a:pt x="153" y="258"/>
                      </a:lnTo>
                      <a:lnTo>
                        <a:pt x="135" y="252"/>
                      </a:lnTo>
                      <a:lnTo>
                        <a:pt x="122" y="246"/>
                      </a:lnTo>
                      <a:lnTo>
                        <a:pt x="122" y="252"/>
                      </a:lnTo>
                      <a:lnTo>
                        <a:pt x="107" y="252"/>
                      </a:lnTo>
                      <a:lnTo>
                        <a:pt x="77" y="243"/>
                      </a:lnTo>
                      <a:lnTo>
                        <a:pt x="68" y="230"/>
                      </a:lnTo>
                      <a:lnTo>
                        <a:pt x="77" y="200"/>
                      </a:lnTo>
                      <a:lnTo>
                        <a:pt x="80" y="193"/>
                      </a:lnTo>
                      <a:lnTo>
                        <a:pt x="77" y="188"/>
                      </a:lnTo>
                      <a:lnTo>
                        <a:pt x="80" y="166"/>
                      </a:lnTo>
                      <a:lnTo>
                        <a:pt x="92" y="180"/>
                      </a:lnTo>
                      <a:lnTo>
                        <a:pt x="86" y="166"/>
                      </a:lnTo>
                      <a:lnTo>
                        <a:pt x="77" y="163"/>
                      </a:lnTo>
                      <a:lnTo>
                        <a:pt x="77" y="150"/>
                      </a:lnTo>
                      <a:lnTo>
                        <a:pt x="58" y="131"/>
                      </a:lnTo>
                      <a:lnTo>
                        <a:pt x="58" y="117"/>
                      </a:lnTo>
                      <a:lnTo>
                        <a:pt x="49" y="114"/>
                      </a:lnTo>
                      <a:lnTo>
                        <a:pt x="36" y="108"/>
                      </a:lnTo>
                      <a:lnTo>
                        <a:pt x="12" y="100"/>
                      </a:lnTo>
                      <a:lnTo>
                        <a:pt x="5" y="92"/>
                      </a:lnTo>
                      <a:lnTo>
                        <a:pt x="12" y="92"/>
                      </a:lnTo>
                      <a:lnTo>
                        <a:pt x="5" y="86"/>
                      </a:lnTo>
                      <a:lnTo>
                        <a:pt x="13" y="86"/>
                      </a:lnTo>
                      <a:lnTo>
                        <a:pt x="12" y="83"/>
                      </a:lnTo>
                      <a:lnTo>
                        <a:pt x="0" y="83"/>
                      </a:lnTo>
                      <a:lnTo>
                        <a:pt x="5" y="79"/>
                      </a:lnTo>
                      <a:lnTo>
                        <a:pt x="19" y="73"/>
                      </a:lnTo>
                      <a:lnTo>
                        <a:pt x="28" y="73"/>
                      </a:lnTo>
                      <a:lnTo>
                        <a:pt x="36" y="73"/>
                      </a:lnTo>
                      <a:lnTo>
                        <a:pt x="49" y="83"/>
                      </a:lnTo>
                      <a:lnTo>
                        <a:pt x="55" y="79"/>
                      </a:lnTo>
                      <a:lnTo>
                        <a:pt x="62" y="79"/>
                      </a:lnTo>
                      <a:lnTo>
                        <a:pt x="71" y="79"/>
                      </a:lnTo>
                      <a:lnTo>
                        <a:pt x="68" y="59"/>
                      </a:lnTo>
                      <a:lnTo>
                        <a:pt x="62" y="42"/>
                      </a:lnTo>
                      <a:lnTo>
                        <a:pt x="71" y="42"/>
                      </a:lnTo>
                      <a:lnTo>
                        <a:pt x="80" y="42"/>
                      </a:lnTo>
                      <a:lnTo>
                        <a:pt x="80" y="51"/>
                      </a:lnTo>
                      <a:lnTo>
                        <a:pt x="92" y="57"/>
                      </a:lnTo>
                      <a:lnTo>
                        <a:pt x="102" y="57"/>
                      </a:lnTo>
                      <a:lnTo>
                        <a:pt x="107" y="48"/>
                      </a:lnTo>
                      <a:lnTo>
                        <a:pt x="116" y="42"/>
                      </a:lnTo>
                      <a:lnTo>
                        <a:pt x="135" y="37"/>
                      </a:lnTo>
                      <a:lnTo>
                        <a:pt x="138" y="28"/>
                      </a:lnTo>
                      <a:lnTo>
                        <a:pt x="138" y="6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7" name="Freeform 13"/>
                <p:cNvSpPr>
                  <a:spLocks noChangeAspect="1"/>
                </p:cNvSpPr>
                <p:nvPr/>
              </p:nvSpPr>
              <p:spPr bwMode="auto">
                <a:xfrm>
                  <a:off x="4438650" y="3506788"/>
                  <a:ext cx="25400" cy="42862"/>
                </a:xfrm>
                <a:custGeom>
                  <a:avLst/>
                  <a:gdLst>
                    <a:gd name="T0" fmla="*/ 2147483647 w 29"/>
                    <a:gd name="T1" fmla="*/ 0 h 48"/>
                    <a:gd name="T2" fmla="*/ 2147483647 w 29"/>
                    <a:gd name="T3" fmla="*/ 0 h 48"/>
                    <a:gd name="T4" fmla="*/ 2147483647 w 29"/>
                    <a:gd name="T5" fmla="*/ 2147483647 h 48"/>
                    <a:gd name="T6" fmla="*/ 2147483647 w 29"/>
                    <a:gd name="T7" fmla="*/ 2147483647 h 48"/>
                    <a:gd name="T8" fmla="*/ 2147483647 w 29"/>
                    <a:gd name="T9" fmla="*/ 2147483647 h 48"/>
                    <a:gd name="T10" fmla="*/ 2147483647 w 29"/>
                    <a:gd name="T11" fmla="*/ 2147483647 h 48"/>
                    <a:gd name="T12" fmla="*/ 2147483647 w 29"/>
                    <a:gd name="T13" fmla="*/ 2147483647 h 48"/>
                    <a:gd name="T14" fmla="*/ 2147483647 w 29"/>
                    <a:gd name="T15" fmla="*/ 2147483647 h 48"/>
                    <a:gd name="T16" fmla="*/ 2147483647 w 29"/>
                    <a:gd name="T17" fmla="*/ 2147483647 h 48"/>
                    <a:gd name="T18" fmla="*/ 2147483647 w 29"/>
                    <a:gd name="T19" fmla="*/ 2147483647 h 48"/>
                    <a:gd name="T20" fmla="*/ 2147483647 w 29"/>
                    <a:gd name="T21" fmla="*/ 2147483647 h 48"/>
                    <a:gd name="T22" fmla="*/ 2147483647 w 29"/>
                    <a:gd name="T23" fmla="*/ 2147483647 h 48"/>
                    <a:gd name="T24" fmla="*/ 2147483647 w 29"/>
                    <a:gd name="T25" fmla="*/ 2147483647 h 48"/>
                    <a:gd name="T26" fmla="*/ 2147483647 w 29"/>
                    <a:gd name="T27" fmla="*/ 2147483647 h 48"/>
                    <a:gd name="T28" fmla="*/ 2147483647 w 29"/>
                    <a:gd name="T29" fmla="*/ 2147483647 h 48"/>
                    <a:gd name="T30" fmla="*/ 2147483647 w 29"/>
                    <a:gd name="T31" fmla="*/ 2147483647 h 48"/>
                    <a:gd name="T32" fmla="*/ 2147483647 w 29"/>
                    <a:gd name="T33" fmla="*/ 2147483647 h 48"/>
                    <a:gd name="T34" fmla="*/ 2147483647 w 29"/>
                    <a:gd name="T35" fmla="*/ 2147483647 h 48"/>
                    <a:gd name="T36" fmla="*/ 2147483647 w 29"/>
                    <a:gd name="T37" fmla="*/ 2147483647 h 48"/>
                    <a:gd name="T38" fmla="*/ 0 w 29"/>
                    <a:gd name="T39" fmla="*/ 2147483647 h 48"/>
                    <a:gd name="T40" fmla="*/ 2147483647 w 29"/>
                    <a:gd name="T41" fmla="*/ 2147483647 h 48"/>
                    <a:gd name="T42" fmla="*/ 2147483647 w 29"/>
                    <a:gd name="T43" fmla="*/ 2147483647 h 48"/>
                    <a:gd name="T44" fmla="*/ 0 w 29"/>
                    <a:gd name="T45" fmla="*/ 2147483647 h 48"/>
                    <a:gd name="T46" fmla="*/ 0 w 29"/>
                    <a:gd name="T47" fmla="*/ 2147483647 h 48"/>
                    <a:gd name="T48" fmla="*/ 2147483647 w 29"/>
                    <a:gd name="T49" fmla="*/ 2147483647 h 48"/>
                    <a:gd name="T50" fmla="*/ 0 w 29"/>
                    <a:gd name="T51" fmla="*/ 2147483647 h 48"/>
                    <a:gd name="T52" fmla="*/ 2147483647 w 29"/>
                    <a:gd name="T53" fmla="*/ 2147483647 h 48"/>
                    <a:gd name="T54" fmla="*/ 2147483647 w 29"/>
                    <a:gd name="T55" fmla="*/ 2147483647 h 48"/>
                    <a:gd name="T56" fmla="*/ 2147483647 w 29"/>
                    <a:gd name="T57" fmla="*/ 2147483647 h 48"/>
                    <a:gd name="T58" fmla="*/ 2147483647 w 29"/>
                    <a:gd name="T59" fmla="*/ 2147483647 h 48"/>
                    <a:gd name="T60" fmla="*/ 2147483647 w 29"/>
                    <a:gd name="T61" fmla="*/ 2147483647 h 48"/>
                    <a:gd name="T62" fmla="*/ 2147483647 w 29"/>
                    <a:gd name="T63" fmla="*/ 2147483647 h 48"/>
                    <a:gd name="T64" fmla="*/ 2147483647 w 29"/>
                    <a:gd name="T65" fmla="*/ 0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9" h="48">
                      <a:moveTo>
                        <a:pt x="17" y="0"/>
                      </a:moveTo>
                      <a:lnTo>
                        <a:pt x="23" y="0"/>
                      </a:lnTo>
                      <a:lnTo>
                        <a:pt x="23" y="3"/>
                      </a:lnTo>
                      <a:lnTo>
                        <a:pt x="23" y="9"/>
                      </a:lnTo>
                      <a:lnTo>
                        <a:pt x="29" y="14"/>
                      </a:lnTo>
                      <a:lnTo>
                        <a:pt x="29" y="21"/>
                      </a:lnTo>
                      <a:lnTo>
                        <a:pt x="29" y="25"/>
                      </a:lnTo>
                      <a:lnTo>
                        <a:pt x="23" y="30"/>
                      </a:lnTo>
                      <a:lnTo>
                        <a:pt x="23" y="36"/>
                      </a:lnTo>
                      <a:lnTo>
                        <a:pt x="23" y="37"/>
                      </a:lnTo>
                      <a:lnTo>
                        <a:pt x="17" y="45"/>
                      </a:lnTo>
                      <a:lnTo>
                        <a:pt x="17" y="48"/>
                      </a:lnTo>
                      <a:lnTo>
                        <a:pt x="14" y="48"/>
                      </a:lnTo>
                      <a:lnTo>
                        <a:pt x="8" y="48"/>
                      </a:lnTo>
                      <a:lnTo>
                        <a:pt x="5" y="45"/>
                      </a:lnTo>
                      <a:lnTo>
                        <a:pt x="8" y="45"/>
                      </a:lnTo>
                      <a:lnTo>
                        <a:pt x="8" y="37"/>
                      </a:lnTo>
                      <a:lnTo>
                        <a:pt x="5" y="37"/>
                      </a:lnTo>
                      <a:lnTo>
                        <a:pt x="5" y="36"/>
                      </a:lnTo>
                      <a:lnTo>
                        <a:pt x="0" y="36"/>
                      </a:lnTo>
                      <a:lnTo>
                        <a:pt x="5" y="30"/>
                      </a:lnTo>
                      <a:lnTo>
                        <a:pt x="5" y="25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17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8" y="9"/>
                      </a:lnTo>
                      <a:lnTo>
                        <a:pt x="14" y="9"/>
                      </a:lnTo>
                      <a:lnTo>
                        <a:pt x="17" y="9"/>
                      </a:lnTo>
                      <a:lnTo>
                        <a:pt x="17" y="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79" name="Freeform 153"/>
              <p:cNvSpPr>
                <a:spLocks noChangeAspect="1"/>
              </p:cNvSpPr>
              <p:nvPr/>
            </p:nvSpPr>
            <p:spPr bwMode="auto">
              <a:xfrm>
                <a:off x="5730875" y="3463925"/>
                <a:ext cx="207963" cy="111125"/>
              </a:xfrm>
              <a:custGeom>
                <a:avLst/>
                <a:gdLst>
                  <a:gd name="T0" fmla="*/ 2147483647 w 224"/>
                  <a:gd name="T1" fmla="*/ 2147483647 h 118"/>
                  <a:gd name="T2" fmla="*/ 2147483647 w 224"/>
                  <a:gd name="T3" fmla="*/ 2147483647 h 118"/>
                  <a:gd name="T4" fmla="*/ 2147483647 w 224"/>
                  <a:gd name="T5" fmla="*/ 2147483647 h 118"/>
                  <a:gd name="T6" fmla="*/ 2147483647 w 224"/>
                  <a:gd name="T7" fmla="*/ 2147483647 h 118"/>
                  <a:gd name="T8" fmla="*/ 2147483647 w 224"/>
                  <a:gd name="T9" fmla="*/ 2147483647 h 118"/>
                  <a:gd name="T10" fmla="*/ 2147483647 w 224"/>
                  <a:gd name="T11" fmla="*/ 2147483647 h 118"/>
                  <a:gd name="T12" fmla="*/ 2147483647 w 224"/>
                  <a:gd name="T13" fmla="*/ 2147483647 h 118"/>
                  <a:gd name="T14" fmla="*/ 2147483647 w 224"/>
                  <a:gd name="T15" fmla="*/ 2147483647 h 118"/>
                  <a:gd name="T16" fmla="*/ 2147483647 w 224"/>
                  <a:gd name="T17" fmla="*/ 2147483647 h 118"/>
                  <a:gd name="T18" fmla="*/ 2147483647 w 224"/>
                  <a:gd name="T19" fmla="*/ 2147483647 h 118"/>
                  <a:gd name="T20" fmla="*/ 2147483647 w 224"/>
                  <a:gd name="T21" fmla="*/ 2147483647 h 118"/>
                  <a:gd name="T22" fmla="*/ 2147483647 w 224"/>
                  <a:gd name="T23" fmla="*/ 2147483647 h 118"/>
                  <a:gd name="T24" fmla="*/ 2147483647 w 224"/>
                  <a:gd name="T25" fmla="*/ 2147483647 h 118"/>
                  <a:gd name="T26" fmla="*/ 2147483647 w 224"/>
                  <a:gd name="T27" fmla="*/ 2147483647 h 118"/>
                  <a:gd name="T28" fmla="*/ 2147483647 w 224"/>
                  <a:gd name="T29" fmla="*/ 2147483647 h 118"/>
                  <a:gd name="T30" fmla="*/ 2147483647 w 224"/>
                  <a:gd name="T31" fmla="*/ 2147483647 h 118"/>
                  <a:gd name="T32" fmla="*/ 2147483647 w 224"/>
                  <a:gd name="T33" fmla="*/ 2147483647 h 118"/>
                  <a:gd name="T34" fmla="*/ 0 w 224"/>
                  <a:gd name="T35" fmla="*/ 2147483647 h 118"/>
                  <a:gd name="T36" fmla="*/ 2147483647 w 224"/>
                  <a:gd name="T37" fmla="*/ 2147483647 h 118"/>
                  <a:gd name="T38" fmla="*/ 2147483647 w 224"/>
                  <a:gd name="T39" fmla="*/ 0 h 118"/>
                  <a:gd name="T40" fmla="*/ 2147483647 w 224"/>
                  <a:gd name="T41" fmla="*/ 2147483647 h 118"/>
                  <a:gd name="T42" fmla="*/ 2147483647 w 224"/>
                  <a:gd name="T43" fmla="*/ 2147483647 h 118"/>
                  <a:gd name="T44" fmla="*/ 2147483647 w 224"/>
                  <a:gd name="T45" fmla="*/ 2147483647 h 118"/>
                  <a:gd name="T46" fmla="*/ 2147483647 w 224"/>
                  <a:gd name="T47" fmla="*/ 2147483647 h 118"/>
                  <a:gd name="T48" fmla="*/ 2147483647 w 224"/>
                  <a:gd name="T49" fmla="*/ 2147483647 h 1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4" h="118">
                    <a:moveTo>
                      <a:pt x="224" y="32"/>
                    </a:moveTo>
                    <a:lnTo>
                      <a:pt x="188" y="53"/>
                    </a:lnTo>
                    <a:lnTo>
                      <a:pt x="179" y="65"/>
                    </a:lnTo>
                    <a:lnTo>
                      <a:pt x="153" y="69"/>
                    </a:lnTo>
                    <a:lnTo>
                      <a:pt x="150" y="81"/>
                    </a:lnTo>
                    <a:lnTo>
                      <a:pt x="129" y="87"/>
                    </a:lnTo>
                    <a:lnTo>
                      <a:pt x="124" y="81"/>
                    </a:lnTo>
                    <a:lnTo>
                      <a:pt x="114" y="87"/>
                    </a:lnTo>
                    <a:lnTo>
                      <a:pt x="90" y="101"/>
                    </a:lnTo>
                    <a:lnTo>
                      <a:pt x="95" y="118"/>
                    </a:lnTo>
                    <a:lnTo>
                      <a:pt x="86" y="118"/>
                    </a:lnTo>
                    <a:lnTo>
                      <a:pt x="13" y="96"/>
                    </a:lnTo>
                    <a:lnTo>
                      <a:pt x="33" y="96"/>
                    </a:lnTo>
                    <a:lnTo>
                      <a:pt x="41" y="87"/>
                    </a:lnTo>
                    <a:lnTo>
                      <a:pt x="64" y="69"/>
                    </a:lnTo>
                    <a:lnTo>
                      <a:pt x="50" y="69"/>
                    </a:lnTo>
                    <a:lnTo>
                      <a:pt x="22" y="58"/>
                    </a:lnTo>
                    <a:lnTo>
                      <a:pt x="0" y="58"/>
                    </a:lnTo>
                    <a:lnTo>
                      <a:pt x="13" y="32"/>
                    </a:lnTo>
                    <a:lnTo>
                      <a:pt x="78" y="0"/>
                    </a:lnTo>
                    <a:lnTo>
                      <a:pt x="107" y="1"/>
                    </a:lnTo>
                    <a:lnTo>
                      <a:pt x="107" y="10"/>
                    </a:lnTo>
                    <a:lnTo>
                      <a:pt x="207" y="22"/>
                    </a:lnTo>
                    <a:lnTo>
                      <a:pt x="207" y="29"/>
                    </a:lnTo>
                    <a:lnTo>
                      <a:pt x="224" y="3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0" name="Freeform 200"/>
              <p:cNvSpPr>
                <a:spLocks noChangeAspect="1"/>
              </p:cNvSpPr>
              <p:nvPr/>
            </p:nvSpPr>
            <p:spPr bwMode="auto">
              <a:xfrm>
                <a:off x="4260850" y="4276725"/>
                <a:ext cx="39687" cy="107950"/>
              </a:xfrm>
              <a:custGeom>
                <a:avLst/>
                <a:gdLst>
                  <a:gd name="T0" fmla="*/ 2147483647 w 43"/>
                  <a:gd name="T1" fmla="*/ 0 h 115"/>
                  <a:gd name="T2" fmla="*/ 2147483647 w 43"/>
                  <a:gd name="T3" fmla="*/ 0 h 115"/>
                  <a:gd name="T4" fmla="*/ 2147483647 w 43"/>
                  <a:gd name="T5" fmla="*/ 0 h 115"/>
                  <a:gd name="T6" fmla="*/ 2147483647 w 43"/>
                  <a:gd name="T7" fmla="*/ 2147483647 h 115"/>
                  <a:gd name="T8" fmla="*/ 2147483647 w 43"/>
                  <a:gd name="T9" fmla="*/ 2147483647 h 115"/>
                  <a:gd name="T10" fmla="*/ 2147483647 w 43"/>
                  <a:gd name="T11" fmla="*/ 2147483647 h 115"/>
                  <a:gd name="T12" fmla="*/ 2147483647 w 43"/>
                  <a:gd name="T13" fmla="*/ 2147483647 h 115"/>
                  <a:gd name="T14" fmla="*/ 2147483647 w 43"/>
                  <a:gd name="T15" fmla="*/ 2147483647 h 115"/>
                  <a:gd name="T16" fmla="*/ 2147483647 w 43"/>
                  <a:gd name="T17" fmla="*/ 2147483647 h 115"/>
                  <a:gd name="T18" fmla="*/ 2147483647 w 43"/>
                  <a:gd name="T19" fmla="*/ 2147483647 h 115"/>
                  <a:gd name="T20" fmla="*/ 2147483647 w 43"/>
                  <a:gd name="T21" fmla="*/ 2147483647 h 115"/>
                  <a:gd name="T22" fmla="*/ 2147483647 w 43"/>
                  <a:gd name="T23" fmla="*/ 2147483647 h 115"/>
                  <a:gd name="T24" fmla="*/ 2147483647 w 43"/>
                  <a:gd name="T25" fmla="*/ 2147483647 h 115"/>
                  <a:gd name="T26" fmla="*/ 2147483647 w 43"/>
                  <a:gd name="T27" fmla="*/ 2147483647 h 115"/>
                  <a:gd name="T28" fmla="*/ 2147483647 w 43"/>
                  <a:gd name="T29" fmla="*/ 2147483647 h 115"/>
                  <a:gd name="T30" fmla="*/ 2147483647 w 43"/>
                  <a:gd name="T31" fmla="*/ 2147483647 h 115"/>
                  <a:gd name="T32" fmla="*/ 2147483647 w 43"/>
                  <a:gd name="T33" fmla="*/ 2147483647 h 115"/>
                  <a:gd name="T34" fmla="*/ 2147483647 w 43"/>
                  <a:gd name="T35" fmla="*/ 2147483647 h 115"/>
                  <a:gd name="T36" fmla="*/ 2147483647 w 43"/>
                  <a:gd name="T37" fmla="*/ 2147483647 h 115"/>
                  <a:gd name="T38" fmla="*/ 2147483647 w 43"/>
                  <a:gd name="T39" fmla="*/ 2147483647 h 115"/>
                  <a:gd name="T40" fmla="*/ 2147483647 w 43"/>
                  <a:gd name="T41" fmla="*/ 2147483647 h 115"/>
                  <a:gd name="T42" fmla="*/ 2147483647 w 43"/>
                  <a:gd name="T43" fmla="*/ 2147483647 h 115"/>
                  <a:gd name="T44" fmla="*/ 2147483647 w 43"/>
                  <a:gd name="T45" fmla="*/ 2147483647 h 115"/>
                  <a:gd name="T46" fmla="*/ 0 w 43"/>
                  <a:gd name="T47" fmla="*/ 2147483647 h 115"/>
                  <a:gd name="T48" fmla="*/ 2147483647 w 43"/>
                  <a:gd name="T49" fmla="*/ 0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3" h="115">
                    <a:moveTo>
                      <a:pt x="7" y="0"/>
                    </a:moveTo>
                    <a:lnTo>
                      <a:pt x="12" y="0"/>
                    </a:lnTo>
                    <a:lnTo>
                      <a:pt x="21" y="0"/>
                    </a:lnTo>
                    <a:lnTo>
                      <a:pt x="27" y="15"/>
                    </a:lnTo>
                    <a:lnTo>
                      <a:pt x="34" y="22"/>
                    </a:lnTo>
                    <a:lnTo>
                      <a:pt x="38" y="32"/>
                    </a:lnTo>
                    <a:lnTo>
                      <a:pt x="43" y="41"/>
                    </a:lnTo>
                    <a:lnTo>
                      <a:pt x="43" y="101"/>
                    </a:lnTo>
                    <a:lnTo>
                      <a:pt x="43" y="112"/>
                    </a:lnTo>
                    <a:lnTo>
                      <a:pt x="38" y="112"/>
                    </a:lnTo>
                    <a:lnTo>
                      <a:pt x="28" y="115"/>
                    </a:lnTo>
                    <a:lnTo>
                      <a:pt x="21" y="108"/>
                    </a:lnTo>
                    <a:lnTo>
                      <a:pt x="15" y="92"/>
                    </a:lnTo>
                    <a:lnTo>
                      <a:pt x="15" y="77"/>
                    </a:lnTo>
                    <a:lnTo>
                      <a:pt x="15" y="66"/>
                    </a:lnTo>
                    <a:lnTo>
                      <a:pt x="21" y="58"/>
                    </a:lnTo>
                    <a:lnTo>
                      <a:pt x="15" y="49"/>
                    </a:lnTo>
                    <a:lnTo>
                      <a:pt x="15" y="44"/>
                    </a:lnTo>
                    <a:lnTo>
                      <a:pt x="15" y="35"/>
                    </a:lnTo>
                    <a:lnTo>
                      <a:pt x="7" y="32"/>
                    </a:lnTo>
                    <a:lnTo>
                      <a:pt x="12" y="22"/>
                    </a:lnTo>
                    <a:lnTo>
                      <a:pt x="12" y="15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81" name="Groupe 580"/>
              <p:cNvGrpSpPr/>
              <p:nvPr/>
            </p:nvGrpSpPr>
            <p:grpSpPr>
              <a:xfrm>
                <a:off x="2749550" y="5006975"/>
                <a:ext cx="347663" cy="915988"/>
                <a:chOff x="2749550" y="5006975"/>
                <a:chExt cx="347663" cy="915988"/>
              </a:xfrm>
              <a:grpFill/>
            </p:grpSpPr>
            <p:sp>
              <p:nvSpPr>
                <p:cNvPr id="594" name="Freeform 207"/>
                <p:cNvSpPr>
                  <a:spLocks noChangeAspect="1"/>
                </p:cNvSpPr>
                <p:nvPr/>
              </p:nvSpPr>
              <p:spPr bwMode="auto">
                <a:xfrm>
                  <a:off x="2749550" y="5006975"/>
                  <a:ext cx="347663" cy="828675"/>
                </a:xfrm>
                <a:custGeom>
                  <a:avLst/>
                  <a:gdLst>
                    <a:gd name="T0" fmla="*/ 2147483647 w 377"/>
                    <a:gd name="T1" fmla="*/ 2147483647 h 892"/>
                    <a:gd name="T2" fmla="*/ 2147483647 w 377"/>
                    <a:gd name="T3" fmla="*/ 2147483647 h 892"/>
                    <a:gd name="T4" fmla="*/ 2147483647 w 377"/>
                    <a:gd name="T5" fmla="*/ 2147483647 h 892"/>
                    <a:gd name="T6" fmla="*/ 2147483647 w 377"/>
                    <a:gd name="T7" fmla="*/ 2147483647 h 892"/>
                    <a:gd name="T8" fmla="*/ 2147483647 w 377"/>
                    <a:gd name="T9" fmla="*/ 2147483647 h 892"/>
                    <a:gd name="T10" fmla="*/ 2147483647 w 377"/>
                    <a:gd name="T11" fmla="*/ 2147483647 h 892"/>
                    <a:gd name="T12" fmla="*/ 2147483647 w 377"/>
                    <a:gd name="T13" fmla="*/ 2147483647 h 892"/>
                    <a:gd name="T14" fmla="*/ 2147483647 w 377"/>
                    <a:gd name="T15" fmla="*/ 2147483647 h 892"/>
                    <a:gd name="T16" fmla="*/ 2147483647 w 377"/>
                    <a:gd name="T17" fmla="*/ 2147483647 h 892"/>
                    <a:gd name="T18" fmla="*/ 2147483647 w 377"/>
                    <a:gd name="T19" fmla="*/ 2147483647 h 892"/>
                    <a:gd name="T20" fmla="*/ 2147483647 w 377"/>
                    <a:gd name="T21" fmla="*/ 2147483647 h 892"/>
                    <a:gd name="T22" fmla="*/ 2147483647 w 377"/>
                    <a:gd name="T23" fmla="*/ 2147483647 h 892"/>
                    <a:gd name="T24" fmla="*/ 2147483647 w 377"/>
                    <a:gd name="T25" fmla="*/ 2147483647 h 892"/>
                    <a:gd name="T26" fmla="*/ 2147483647 w 377"/>
                    <a:gd name="T27" fmla="*/ 2147483647 h 892"/>
                    <a:gd name="T28" fmla="*/ 2147483647 w 377"/>
                    <a:gd name="T29" fmla="*/ 2147483647 h 892"/>
                    <a:gd name="T30" fmla="*/ 2147483647 w 377"/>
                    <a:gd name="T31" fmla="*/ 2147483647 h 892"/>
                    <a:gd name="T32" fmla="*/ 2147483647 w 377"/>
                    <a:gd name="T33" fmla="*/ 2147483647 h 892"/>
                    <a:gd name="T34" fmla="*/ 2147483647 w 377"/>
                    <a:gd name="T35" fmla="*/ 2147483647 h 892"/>
                    <a:gd name="T36" fmla="*/ 2147483647 w 377"/>
                    <a:gd name="T37" fmla="*/ 2147483647 h 892"/>
                    <a:gd name="T38" fmla="*/ 2147483647 w 377"/>
                    <a:gd name="T39" fmla="*/ 2147483647 h 892"/>
                    <a:gd name="T40" fmla="*/ 2147483647 w 377"/>
                    <a:gd name="T41" fmla="*/ 2147483647 h 892"/>
                    <a:gd name="T42" fmla="*/ 2147483647 w 377"/>
                    <a:gd name="T43" fmla="*/ 2147483647 h 892"/>
                    <a:gd name="T44" fmla="*/ 2147483647 w 377"/>
                    <a:gd name="T45" fmla="*/ 2147483647 h 892"/>
                    <a:gd name="T46" fmla="*/ 2147483647 w 377"/>
                    <a:gd name="T47" fmla="*/ 2147483647 h 892"/>
                    <a:gd name="T48" fmla="*/ 2147483647 w 377"/>
                    <a:gd name="T49" fmla="*/ 2147483647 h 892"/>
                    <a:gd name="T50" fmla="*/ 2147483647 w 377"/>
                    <a:gd name="T51" fmla="*/ 2147483647 h 892"/>
                    <a:gd name="T52" fmla="*/ 2147483647 w 377"/>
                    <a:gd name="T53" fmla="*/ 2147483647 h 892"/>
                    <a:gd name="T54" fmla="*/ 2147483647 w 377"/>
                    <a:gd name="T55" fmla="*/ 2147483647 h 892"/>
                    <a:gd name="T56" fmla="*/ 2147483647 w 377"/>
                    <a:gd name="T57" fmla="*/ 2147483647 h 892"/>
                    <a:gd name="T58" fmla="*/ 2147483647 w 377"/>
                    <a:gd name="T59" fmla="*/ 2147483647 h 892"/>
                    <a:gd name="T60" fmla="*/ 2147483647 w 377"/>
                    <a:gd name="T61" fmla="*/ 2147483647 h 892"/>
                    <a:gd name="T62" fmla="*/ 2147483647 w 377"/>
                    <a:gd name="T63" fmla="*/ 2147483647 h 892"/>
                    <a:gd name="T64" fmla="*/ 2147483647 w 377"/>
                    <a:gd name="T65" fmla="*/ 2147483647 h 892"/>
                    <a:gd name="T66" fmla="*/ 2147483647 w 377"/>
                    <a:gd name="T67" fmla="*/ 2147483647 h 892"/>
                    <a:gd name="T68" fmla="*/ 2147483647 w 377"/>
                    <a:gd name="T69" fmla="*/ 2147483647 h 892"/>
                    <a:gd name="T70" fmla="*/ 2147483647 w 377"/>
                    <a:gd name="T71" fmla="*/ 2147483647 h 892"/>
                    <a:gd name="T72" fmla="*/ 2147483647 w 377"/>
                    <a:gd name="T73" fmla="*/ 2147483647 h 892"/>
                    <a:gd name="T74" fmla="*/ 2147483647 w 377"/>
                    <a:gd name="T75" fmla="*/ 2147483647 h 892"/>
                    <a:gd name="T76" fmla="*/ 2147483647 w 377"/>
                    <a:gd name="T77" fmla="*/ 2147483647 h 892"/>
                    <a:gd name="T78" fmla="*/ 2147483647 w 377"/>
                    <a:gd name="T79" fmla="*/ 2147483647 h 892"/>
                    <a:gd name="T80" fmla="*/ 0 w 377"/>
                    <a:gd name="T81" fmla="*/ 2147483647 h 892"/>
                    <a:gd name="T82" fmla="*/ 2147483647 w 377"/>
                    <a:gd name="T83" fmla="*/ 2147483647 h 892"/>
                    <a:gd name="T84" fmla="*/ 2147483647 w 377"/>
                    <a:gd name="T85" fmla="*/ 2147483647 h 892"/>
                    <a:gd name="T86" fmla="*/ 2147483647 w 377"/>
                    <a:gd name="T87" fmla="*/ 2147483647 h 892"/>
                    <a:gd name="T88" fmla="*/ 2147483647 w 377"/>
                    <a:gd name="T89" fmla="*/ 2147483647 h 89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377" h="892">
                      <a:moveTo>
                        <a:pt x="57" y="25"/>
                      </a:moveTo>
                      <a:lnTo>
                        <a:pt x="62" y="7"/>
                      </a:lnTo>
                      <a:lnTo>
                        <a:pt x="71" y="1"/>
                      </a:lnTo>
                      <a:lnTo>
                        <a:pt x="71" y="0"/>
                      </a:lnTo>
                      <a:lnTo>
                        <a:pt x="85" y="7"/>
                      </a:lnTo>
                      <a:lnTo>
                        <a:pt x="107" y="7"/>
                      </a:lnTo>
                      <a:lnTo>
                        <a:pt x="122" y="22"/>
                      </a:lnTo>
                      <a:lnTo>
                        <a:pt x="129" y="1"/>
                      </a:lnTo>
                      <a:lnTo>
                        <a:pt x="151" y="1"/>
                      </a:lnTo>
                      <a:lnTo>
                        <a:pt x="180" y="29"/>
                      </a:lnTo>
                      <a:lnTo>
                        <a:pt x="202" y="52"/>
                      </a:lnTo>
                      <a:lnTo>
                        <a:pt x="228" y="58"/>
                      </a:lnTo>
                      <a:lnTo>
                        <a:pt x="251" y="68"/>
                      </a:lnTo>
                      <a:lnTo>
                        <a:pt x="276" y="74"/>
                      </a:lnTo>
                      <a:lnTo>
                        <a:pt x="288" y="81"/>
                      </a:lnTo>
                      <a:lnTo>
                        <a:pt x="282" y="101"/>
                      </a:lnTo>
                      <a:lnTo>
                        <a:pt x="273" y="115"/>
                      </a:lnTo>
                      <a:lnTo>
                        <a:pt x="264" y="138"/>
                      </a:lnTo>
                      <a:lnTo>
                        <a:pt x="289" y="139"/>
                      </a:lnTo>
                      <a:lnTo>
                        <a:pt x="311" y="151"/>
                      </a:lnTo>
                      <a:lnTo>
                        <a:pt x="334" y="139"/>
                      </a:lnTo>
                      <a:lnTo>
                        <a:pt x="353" y="123"/>
                      </a:lnTo>
                      <a:lnTo>
                        <a:pt x="359" y="101"/>
                      </a:lnTo>
                      <a:lnTo>
                        <a:pt x="353" y="80"/>
                      </a:lnTo>
                      <a:lnTo>
                        <a:pt x="359" y="58"/>
                      </a:lnTo>
                      <a:lnTo>
                        <a:pt x="362" y="92"/>
                      </a:lnTo>
                      <a:lnTo>
                        <a:pt x="377" y="115"/>
                      </a:lnTo>
                      <a:lnTo>
                        <a:pt x="369" y="138"/>
                      </a:lnTo>
                      <a:lnTo>
                        <a:pt x="353" y="151"/>
                      </a:lnTo>
                      <a:lnTo>
                        <a:pt x="334" y="167"/>
                      </a:lnTo>
                      <a:lnTo>
                        <a:pt x="323" y="185"/>
                      </a:lnTo>
                      <a:lnTo>
                        <a:pt x="310" y="204"/>
                      </a:lnTo>
                      <a:lnTo>
                        <a:pt x="301" y="218"/>
                      </a:lnTo>
                      <a:lnTo>
                        <a:pt x="289" y="221"/>
                      </a:lnTo>
                      <a:lnTo>
                        <a:pt x="289" y="240"/>
                      </a:lnTo>
                      <a:lnTo>
                        <a:pt x="288" y="262"/>
                      </a:lnTo>
                      <a:lnTo>
                        <a:pt x="288" y="284"/>
                      </a:lnTo>
                      <a:lnTo>
                        <a:pt x="288" y="298"/>
                      </a:lnTo>
                      <a:lnTo>
                        <a:pt x="288" y="301"/>
                      </a:lnTo>
                      <a:lnTo>
                        <a:pt x="288" y="326"/>
                      </a:lnTo>
                      <a:lnTo>
                        <a:pt x="288" y="333"/>
                      </a:lnTo>
                      <a:lnTo>
                        <a:pt x="289" y="347"/>
                      </a:lnTo>
                      <a:lnTo>
                        <a:pt x="304" y="349"/>
                      </a:lnTo>
                      <a:lnTo>
                        <a:pt x="317" y="364"/>
                      </a:lnTo>
                      <a:lnTo>
                        <a:pt x="317" y="369"/>
                      </a:lnTo>
                      <a:lnTo>
                        <a:pt x="317" y="384"/>
                      </a:lnTo>
                      <a:lnTo>
                        <a:pt x="334" y="392"/>
                      </a:lnTo>
                      <a:lnTo>
                        <a:pt x="334" y="400"/>
                      </a:lnTo>
                      <a:lnTo>
                        <a:pt x="326" y="422"/>
                      </a:lnTo>
                      <a:lnTo>
                        <a:pt x="317" y="444"/>
                      </a:lnTo>
                      <a:lnTo>
                        <a:pt x="282" y="458"/>
                      </a:lnTo>
                      <a:lnTo>
                        <a:pt x="245" y="462"/>
                      </a:lnTo>
                      <a:lnTo>
                        <a:pt x="209" y="462"/>
                      </a:lnTo>
                      <a:lnTo>
                        <a:pt x="224" y="474"/>
                      </a:lnTo>
                      <a:lnTo>
                        <a:pt x="224" y="487"/>
                      </a:lnTo>
                      <a:lnTo>
                        <a:pt x="217" y="507"/>
                      </a:lnTo>
                      <a:lnTo>
                        <a:pt x="224" y="515"/>
                      </a:lnTo>
                      <a:lnTo>
                        <a:pt x="215" y="529"/>
                      </a:lnTo>
                      <a:lnTo>
                        <a:pt x="185" y="529"/>
                      </a:lnTo>
                      <a:lnTo>
                        <a:pt x="160" y="521"/>
                      </a:lnTo>
                      <a:lnTo>
                        <a:pt x="160" y="535"/>
                      </a:lnTo>
                      <a:lnTo>
                        <a:pt x="165" y="545"/>
                      </a:lnTo>
                      <a:lnTo>
                        <a:pt x="174" y="560"/>
                      </a:lnTo>
                      <a:lnTo>
                        <a:pt x="196" y="560"/>
                      </a:lnTo>
                      <a:lnTo>
                        <a:pt x="202" y="564"/>
                      </a:lnTo>
                      <a:lnTo>
                        <a:pt x="202" y="579"/>
                      </a:lnTo>
                      <a:lnTo>
                        <a:pt x="193" y="582"/>
                      </a:lnTo>
                      <a:lnTo>
                        <a:pt x="187" y="573"/>
                      </a:lnTo>
                      <a:lnTo>
                        <a:pt x="174" y="573"/>
                      </a:lnTo>
                      <a:lnTo>
                        <a:pt x="174" y="582"/>
                      </a:lnTo>
                      <a:lnTo>
                        <a:pt x="185" y="593"/>
                      </a:lnTo>
                      <a:lnTo>
                        <a:pt x="171" y="601"/>
                      </a:lnTo>
                      <a:lnTo>
                        <a:pt x="174" y="624"/>
                      </a:lnTo>
                      <a:lnTo>
                        <a:pt x="174" y="650"/>
                      </a:lnTo>
                      <a:lnTo>
                        <a:pt x="157" y="650"/>
                      </a:lnTo>
                      <a:lnTo>
                        <a:pt x="138" y="673"/>
                      </a:lnTo>
                      <a:lnTo>
                        <a:pt x="135" y="695"/>
                      </a:lnTo>
                      <a:lnTo>
                        <a:pt x="160" y="717"/>
                      </a:lnTo>
                      <a:lnTo>
                        <a:pt x="185" y="720"/>
                      </a:lnTo>
                      <a:lnTo>
                        <a:pt x="174" y="753"/>
                      </a:lnTo>
                      <a:lnTo>
                        <a:pt x="151" y="775"/>
                      </a:lnTo>
                      <a:lnTo>
                        <a:pt x="151" y="799"/>
                      </a:lnTo>
                      <a:lnTo>
                        <a:pt x="135" y="819"/>
                      </a:lnTo>
                      <a:lnTo>
                        <a:pt x="129" y="842"/>
                      </a:lnTo>
                      <a:lnTo>
                        <a:pt x="138" y="865"/>
                      </a:lnTo>
                      <a:lnTo>
                        <a:pt x="151" y="892"/>
                      </a:lnTo>
                      <a:lnTo>
                        <a:pt x="129" y="883"/>
                      </a:lnTo>
                      <a:lnTo>
                        <a:pt x="102" y="883"/>
                      </a:lnTo>
                      <a:lnTo>
                        <a:pt x="80" y="883"/>
                      </a:lnTo>
                      <a:lnTo>
                        <a:pt x="57" y="865"/>
                      </a:lnTo>
                      <a:lnTo>
                        <a:pt x="57" y="836"/>
                      </a:lnTo>
                      <a:lnTo>
                        <a:pt x="40" y="836"/>
                      </a:lnTo>
                      <a:lnTo>
                        <a:pt x="27" y="819"/>
                      </a:lnTo>
                      <a:lnTo>
                        <a:pt x="21" y="791"/>
                      </a:lnTo>
                      <a:lnTo>
                        <a:pt x="36" y="778"/>
                      </a:lnTo>
                      <a:lnTo>
                        <a:pt x="40" y="756"/>
                      </a:lnTo>
                      <a:lnTo>
                        <a:pt x="36" y="742"/>
                      </a:lnTo>
                      <a:lnTo>
                        <a:pt x="40" y="724"/>
                      </a:lnTo>
                      <a:lnTo>
                        <a:pt x="40" y="704"/>
                      </a:lnTo>
                      <a:lnTo>
                        <a:pt x="40" y="684"/>
                      </a:lnTo>
                      <a:lnTo>
                        <a:pt x="40" y="667"/>
                      </a:lnTo>
                      <a:lnTo>
                        <a:pt x="36" y="650"/>
                      </a:lnTo>
                      <a:lnTo>
                        <a:pt x="27" y="646"/>
                      </a:lnTo>
                      <a:lnTo>
                        <a:pt x="40" y="646"/>
                      </a:lnTo>
                      <a:lnTo>
                        <a:pt x="40" y="631"/>
                      </a:lnTo>
                      <a:lnTo>
                        <a:pt x="27" y="631"/>
                      </a:lnTo>
                      <a:lnTo>
                        <a:pt x="27" y="610"/>
                      </a:lnTo>
                      <a:lnTo>
                        <a:pt x="21" y="601"/>
                      </a:lnTo>
                      <a:lnTo>
                        <a:pt x="8" y="593"/>
                      </a:lnTo>
                      <a:lnTo>
                        <a:pt x="8" y="560"/>
                      </a:lnTo>
                      <a:lnTo>
                        <a:pt x="20" y="564"/>
                      </a:lnTo>
                      <a:lnTo>
                        <a:pt x="5" y="535"/>
                      </a:lnTo>
                      <a:lnTo>
                        <a:pt x="5" y="502"/>
                      </a:lnTo>
                      <a:lnTo>
                        <a:pt x="8" y="467"/>
                      </a:lnTo>
                      <a:lnTo>
                        <a:pt x="20" y="462"/>
                      </a:lnTo>
                      <a:lnTo>
                        <a:pt x="5" y="431"/>
                      </a:lnTo>
                      <a:lnTo>
                        <a:pt x="5" y="394"/>
                      </a:lnTo>
                      <a:lnTo>
                        <a:pt x="20" y="385"/>
                      </a:lnTo>
                      <a:lnTo>
                        <a:pt x="14" y="358"/>
                      </a:lnTo>
                      <a:lnTo>
                        <a:pt x="21" y="327"/>
                      </a:lnTo>
                      <a:lnTo>
                        <a:pt x="14" y="298"/>
                      </a:lnTo>
                      <a:lnTo>
                        <a:pt x="8" y="269"/>
                      </a:lnTo>
                      <a:lnTo>
                        <a:pt x="0" y="247"/>
                      </a:lnTo>
                      <a:lnTo>
                        <a:pt x="5" y="221"/>
                      </a:lnTo>
                      <a:lnTo>
                        <a:pt x="5" y="182"/>
                      </a:lnTo>
                      <a:lnTo>
                        <a:pt x="20" y="160"/>
                      </a:lnTo>
                      <a:lnTo>
                        <a:pt x="27" y="139"/>
                      </a:lnTo>
                      <a:lnTo>
                        <a:pt x="36" y="132"/>
                      </a:lnTo>
                      <a:lnTo>
                        <a:pt x="27" y="118"/>
                      </a:lnTo>
                      <a:lnTo>
                        <a:pt x="33" y="109"/>
                      </a:lnTo>
                      <a:lnTo>
                        <a:pt x="27" y="87"/>
                      </a:lnTo>
                      <a:lnTo>
                        <a:pt x="27" y="74"/>
                      </a:lnTo>
                      <a:lnTo>
                        <a:pt x="33" y="65"/>
                      </a:lnTo>
                      <a:lnTo>
                        <a:pt x="55" y="58"/>
                      </a:lnTo>
                      <a:lnTo>
                        <a:pt x="57" y="25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5" name="Freeform 208"/>
                <p:cNvSpPr>
                  <a:spLocks noChangeAspect="1"/>
                </p:cNvSpPr>
                <p:nvPr/>
              </p:nvSpPr>
              <p:spPr bwMode="auto">
                <a:xfrm>
                  <a:off x="2890838" y="5848350"/>
                  <a:ext cx="87312" cy="74613"/>
                </a:xfrm>
                <a:custGeom>
                  <a:avLst/>
                  <a:gdLst>
                    <a:gd name="T0" fmla="*/ 2147483647 w 95"/>
                    <a:gd name="T1" fmla="*/ 2147483647 h 80"/>
                    <a:gd name="T2" fmla="*/ 2147483647 w 95"/>
                    <a:gd name="T3" fmla="*/ 2147483647 h 80"/>
                    <a:gd name="T4" fmla="*/ 0 w 95"/>
                    <a:gd name="T5" fmla="*/ 0 h 80"/>
                    <a:gd name="T6" fmla="*/ 2147483647 w 95"/>
                    <a:gd name="T7" fmla="*/ 2147483647 h 80"/>
                    <a:gd name="T8" fmla="*/ 2147483647 w 95"/>
                    <a:gd name="T9" fmla="*/ 2147483647 h 80"/>
                    <a:gd name="T10" fmla="*/ 2147483647 w 95"/>
                    <a:gd name="T11" fmla="*/ 2147483647 h 80"/>
                    <a:gd name="T12" fmla="*/ 2147483647 w 95"/>
                    <a:gd name="T13" fmla="*/ 2147483647 h 80"/>
                    <a:gd name="T14" fmla="*/ 2147483647 w 95"/>
                    <a:gd name="T15" fmla="*/ 2147483647 h 80"/>
                    <a:gd name="T16" fmla="*/ 2147483647 w 95"/>
                    <a:gd name="T17" fmla="*/ 2147483647 h 80"/>
                    <a:gd name="T18" fmla="*/ 2147483647 w 95"/>
                    <a:gd name="T19" fmla="*/ 2147483647 h 80"/>
                    <a:gd name="T20" fmla="*/ 2147483647 w 95"/>
                    <a:gd name="T21" fmla="*/ 2147483647 h 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5" h="80">
                      <a:moveTo>
                        <a:pt x="21" y="76"/>
                      </a:moveTo>
                      <a:lnTo>
                        <a:pt x="9" y="40"/>
                      </a:lnTo>
                      <a:lnTo>
                        <a:pt x="0" y="0"/>
                      </a:lnTo>
                      <a:lnTo>
                        <a:pt x="15" y="12"/>
                      </a:lnTo>
                      <a:lnTo>
                        <a:pt x="21" y="25"/>
                      </a:lnTo>
                      <a:lnTo>
                        <a:pt x="52" y="45"/>
                      </a:lnTo>
                      <a:lnTo>
                        <a:pt x="73" y="61"/>
                      </a:lnTo>
                      <a:lnTo>
                        <a:pt x="95" y="67"/>
                      </a:lnTo>
                      <a:lnTo>
                        <a:pt x="67" y="80"/>
                      </a:lnTo>
                      <a:lnTo>
                        <a:pt x="43" y="76"/>
                      </a:lnTo>
                      <a:lnTo>
                        <a:pt x="21" y="76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82" name="Freeform 224"/>
              <p:cNvSpPr>
                <a:spLocks noChangeAspect="1"/>
              </p:cNvSpPr>
              <p:nvPr/>
            </p:nvSpPr>
            <p:spPr bwMode="auto">
              <a:xfrm>
                <a:off x="2370138" y="4254500"/>
                <a:ext cx="76200" cy="76200"/>
              </a:xfrm>
              <a:custGeom>
                <a:avLst/>
                <a:gdLst>
                  <a:gd name="T0" fmla="*/ 2147483647 w 83"/>
                  <a:gd name="T1" fmla="*/ 0 h 82"/>
                  <a:gd name="T2" fmla="*/ 2147483647 w 83"/>
                  <a:gd name="T3" fmla="*/ 0 h 82"/>
                  <a:gd name="T4" fmla="*/ 2147483647 w 83"/>
                  <a:gd name="T5" fmla="*/ 0 h 82"/>
                  <a:gd name="T6" fmla="*/ 2147483647 w 83"/>
                  <a:gd name="T7" fmla="*/ 0 h 82"/>
                  <a:gd name="T8" fmla="*/ 2147483647 w 83"/>
                  <a:gd name="T9" fmla="*/ 2147483647 h 82"/>
                  <a:gd name="T10" fmla="*/ 2147483647 w 83"/>
                  <a:gd name="T11" fmla="*/ 2147483647 h 82"/>
                  <a:gd name="T12" fmla="*/ 2147483647 w 83"/>
                  <a:gd name="T13" fmla="*/ 2147483647 h 82"/>
                  <a:gd name="T14" fmla="*/ 2147483647 w 83"/>
                  <a:gd name="T15" fmla="*/ 2147483647 h 82"/>
                  <a:gd name="T16" fmla="*/ 2147483647 w 83"/>
                  <a:gd name="T17" fmla="*/ 2147483647 h 82"/>
                  <a:gd name="T18" fmla="*/ 2147483647 w 83"/>
                  <a:gd name="T19" fmla="*/ 2147483647 h 82"/>
                  <a:gd name="T20" fmla="*/ 2147483647 w 83"/>
                  <a:gd name="T21" fmla="*/ 2147483647 h 82"/>
                  <a:gd name="T22" fmla="*/ 2147483647 w 83"/>
                  <a:gd name="T23" fmla="*/ 2147483647 h 82"/>
                  <a:gd name="T24" fmla="*/ 2147483647 w 83"/>
                  <a:gd name="T25" fmla="*/ 2147483647 h 82"/>
                  <a:gd name="T26" fmla="*/ 2147483647 w 83"/>
                  <a:gd name="T27" fmla="*/ 2147483647 h 82"/>
                  <a:gd name="T28" fmla="*/ 2147483647 w 83"/>
                  <a:gd name="T29" fmla="*/ 2147483647 h 82"/>
                  <a:gd name="T30" fmla="*/ 2147483647 w 83"/>
                  <a:gd name="T31" fmla="*/ 2147483647 h 82"/>
                  <a:gd name="T32" fmla="*/ 2147483647 w 83"/>
                  <a:gd name="T33" fmla="*/ 2147483647 h 82"/>
                  <a:gd name="T34" fmla="*/ 2147483647 w 83"/>
                  <a:gd name="T35" fmla="*/ 2147483647 h 82"/>
                  <a:gd name="T36" fmla="*/ 2147483647 w 83"/>
                  <a:gd name="T37" fmla="*/ 2147483647 h 82"/>
                  <a:gd name="T38" fmla="*/ 2147483647 w 83"/>
                  <a:gd name="T39" fmla="*/ 2147483647 h 82"/>
                  <a:gd name="T40" fmla="*/ 2147483647 w 83"/>
                  <a:gd name="T41" fmla="*/ 2147483647 h 82"/>
                  <a:gd name="T42" fmla="*/ 2147483647 w 83"/>
                  <a:gd name="T43" fmla="*/ 2147483647 h 82"/>
                  <a:gd name="T44" fmla="*/ 2147483647 w 83"/>
                  <a:gd name="T45" fmla="*/ 2147483647 h 82"/>
                  <a:gd name="T46" fmla="*/ 0 w 83"/>
                  <a:gd name="T47" fmla="*/ 2147483647 h 82"/>
                  <a:gd name="T48" fmla="*/ 2147483647 w 83"/>
                  <a:gd name="T49" fmla="*/ 2147483647 h 82"/>
                  <a:gd name="T50" fmla="*/ 2147483647 w 83"/>
                  <a:gd name="T51" fmla="*/ 0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3" h="82">
                    <a:moveTo>
                      <a:pt x="3" y="0"/>
                    </a:moveTo>
                    <a:lnTo>
                      <a:pt x="11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45" y="9"/>
                    </a:lnTo>
                    <a:lnTo>
                      <a:pt x="58" y="9"/>
                    </a:lnTo>
                    <a:lnTo>
                      <a:pt x="67" y="24"/>
                    </a:lnTo>
                    <a:lnTo>
                      <a:pt x="68" y="31"/>
                    </a:lnTo>
                    <a:lnTo>
                      <a:pt x="80" y="37"/>
                    </a:lnTo>
                    <a:lnTo>
                      <a:pt x="83" y="43"/>
                    </a:lnTo>
                    <a:lnTo>
                      <a:pt x="76" y="43"/>
                    </a:lnTo>
                    <a:lnTo>
                      <a:pt x="68" y="59"/>
                    </a:lnTo>
                    <a:lnTo>
                      <a:pt x="68" y="64"/>
                    </a:lnTo>
                    <a:lnTo>
                      <a:pt x="76" y="73"/>
                    </a:lnTo>
                    <a:lnTo>
                      <a:pt x="68" y="82"/>
                    </a:lnTo>
                    <a:lnTo>
                      <a:pt x="67" y="79"/>
                    </a:lnTo>
                    <a:lnTo>
                      <a:pt x="61" y="64"/>
                    </a:lnTo>
                    <a:lnTo>
                      <a:pt x="58" y="68"/>
                    </a:lnTo>
                    <a:lnTo>
                      <a:pt x="52" y="64"/>
                    </a:lnTo>
                    <a:lnTo>
                      <a:pt x="52" y="52"/>
                    </a:lnTo>
                    <a:lnTo>
                      <a:pt x="33" y="43"/>
                    </a:lnTo>
                    <a:lnTo>
                      <a:pt x="17" y="24"/>
                    </a:lnTo>
                    <a:lnTo>
                      <a:pt x="22" y="37"/>
                    </a:lnTo>
                    <a:lnTo>
                      <a:pt x="0" y="24"/>
                    </a:lnTo>
                    <a:lnTo>
                      <a:pt x="3" y="1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3" name="Freeform 262"/>
              <p:cNvSpPr>
                <a:spLocks noChangeAspect="1"/>
              </p:cNvSpPr>
              <p:nvPr/>
            </p:nvSpPr>
            <p:spPr bwMode="auto">
              <a:xfrm>
                <a:off x="2336800" y="4167188"/>
                <a:ext cx="96838" cy="93662"/>
              </a:xfrm>
              <a:custGeom>
                <a:avLst/>
                <a:gdLst>
                  <a:gd name="T0" fmla="*/ 2147483647 w 103"/>
                  <a:gd name="T1" fmla="*/ 2147483647 h 104"/>
                  <a:gd name="T2" fmla="*/ 2147483647 w 103"/>
                  <a:gd name="T3" fmla="*/ 2147483647 h 104"/>
                  <a:gd name="T4" fmla="*/ 2147483647 w 103"/>
                  <a:gd name="T5" fmla="*/ 2147483647 h 104"/>
                  <a:gd name="T6" fmla="*/ 2147483647 w 103"/>
                  <a:gd name="T7" fmla="*/ 2147483647 h 104"/>
                  <a:gd name="T8" fmla="*/ 2147483647 w 103"/>
                  <a:gd name="T9" fmla="*/ 2147483647 h 104"/>
                  <a:gd name="T10" fmla="*/ 2147483647 w 103"/>
                  <a:gd name="T11" fmla="*/ 2147483647 h 104"/>
                  <a:gd name="T12" fmla="*/ 2147483647 w 103"/>
                  <a:gd name="T13" fmla="*/ 2147483647 h 104"/>
                  <a:gd name="T14" fmla="*/ 2147483647 w 103"/>
                  <a:gd name="T15" fmla="*/ 0 h 104"/>
                  <a:gd name="T16" fmla="*/ 2147483647 w 103"/>
                  <a:gd name="T17" fmla="*/ 2147483647 h 104"/>
                  <a:gd name="T18" fmla="*/ 2147483647 w 103"/>
                  <a:gd name="T19" fmla="*/ 2147483647 h 104"/>
                  <a:gd name="T20" fmla="*/ 2147483647 w 103"/>
                  <a:gd name="T21" fmla="*/ 2147483647 h 104"/>
                  <a:gd name="T22" fmla="*/ 2147483647 w 103"/>
                  <a:gd name="T23" fmla="*/ 2147483647 h 104"/>
                  <a:gd name="T24" fmla="*/ 2147483647 w 103"/>
                  <a:gd name="T25" fmla="*/ 2147483647 h 104"/>
                  <a:gd name="T26" fmla="*/ 2147483647 w 103"/>
                  <a:gd name="T27" fmla="*/ 2147483647 h 104"/>
                  <a:gd name="T28" fmla="*/ 2147483647 w 103"/>
                  <a:gd name="T29" fmla="*/ 2147483647 h 104"/>
                  <a:gd name="T30" fmla="*/ 2147483647 w 103"/>
                  <a:gd name="T31" fmla="*/ 2147483647 h 104"/>
                  <a:gd name="T32" fmla="*/ 2147483647 w 103"/>
                  <a:gd name="T33" fmla="*/ 2147483647 h 104"/>
                  <a:gd name="T34" fmla="*/ 2147483647 w 103"/>
                  <a:gd name="T35" fmla="*/ 2147483647 h 104"/>
                  <a:gd name="T36" fmla="*/ 2147483647 w 103"/>
                  <a:gd name="T37" fmla="*/ 2147483647 h 104"/>
                  <a:gd name="T38" fmla="*/ 2147483647 w 103"/>
                  <a:gd name="T39" fmla="*/ 2147483647 h 104"/>
                  <a:gd name="T40" fmla="*/ 2147483647 w 103"/>
                  <a:gd name="T41" fmla="*/ 2147483647 h 104"/>
                  <a:gd name="T42" fmla="*/ 2147483647 w 103"/>
                  <a:gd name="T43" fmla="*/ 2147483647 h 104"/>
                  <a:gd name="T44" fmla="*/ 0 w 103"/>
                  <a:gd name="T45" fmla="*/ 2147483647 h 104"/>
                  <a:gd name="T46" fmla="*/ 2147483647 w 103"/>
                  <a:gd name="T47" fmla="*/ 2147483647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" h="104">
                    <a:moveTo>
                      <a:pt x="6" y="48"/>
                    </a:moveTo>
                    <a:lnTo>
                      <a:pt x="15" y="48"/>
                    </a:lnTo>
                    <a:lnTo>
                      <a:pt x="29" y="31"/>
                    </a:lnTo>
                    <a:lnTo>
                      <a:pt x="46" y="25"/>
                    </a:lnTo>
                    <a:lnTo>
                      <a:pt x="59" y="11"/>
                    </a:lnTo>
                    <a:lnTo>
                      <a:pt x="65" y="3"/>
                    </a:lnTo>
                    <a:lnTo>
                      <a:pt x="74" y="11"/>
                    </a:lnTo>
                    <a:lnTo>
                      <a:pt x="103" y="0"/>
                    </a:lnTo>
                    <a:lnTo>
                      <a:pt x="103" y="11"/>
                    </a:lnTo>
                    <a:lnTo>
                      <a:pt x="100" y="25"/>
                    </a:lnTo>
                    <a:lnTo>
                      <a:pt x="96" y="43"/>
                    </a:lnTo>
                    <a:lnTo>
                      <a:pt x="93" y="65"/>
                    </a:lnTo>
                    <a:lnTo>
                      <a:pt x="93" y="88"/>
                    </a:lnTo>
                    <a:lnTo>
                      <a:pt x="93" y="104"/>
                    </a:lnTo>
                    <a:lnTo>
                      <a:pt x="78" y="104"/>
                    </a:lnTo>
                    <a:lnTo>
                      <a:pt x="65" y="95"/>
                    </a:lnTo>
                    <a:lnTo>
                      <a:pt x="50" y="80"/>
                    </a:lnTo>
                    <a:lnTo>
                      <a:pt x="38" y="73"/>
                    </a:lnTo>
                    <a:lnTo>
                      <a:pt x="46" y="95"/>
                    </a:lnTo>
                    <a:lnTo>
                      <a:pt x="38" y="95"/>
                    </a:lnTo>
                    <a:lnTo>
                      <a:pt x="29" y="83"/>
                    </a:lnTo>
                    <a:lnTo>
                      <a:pt x="15" y="68"/>
                    </a:lnTo>
                    <a:lnTo>
                      <a:pt x="0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4" name="Freeform 268"/>
              <p:cNvSpPr>
                <a:spLocks noChangeAspect="1"/>
              </p:cNvSpPr>
              <p:nvPr/>
            </p:nvSpPr>
            <p:spPr bwMode="auto">
              <a:xfrm>
                <a:off x="3014663" y="5210175"/>
                <a:ext cx="109537" cy="120650"/>
              </a:xfrm>
              <a:custGeom>
                <a:avLst/>
                <a:gdLst>
                  <a:gd name="T0" fmla="*/ 2147483647 w 117"/>
                  <a:gd name="T1" fmla="*/ 0 h 131"/>
                  <a:gd name="T2" fmla="*/ 2147483647 w 117"/>
                  <a:gd name="T3" fmla="*/ 0 h 131"/>
                  <a:gd name="T4" fmla="*/ 2147483647 w 117"/>
                  <a:gd name="T5" fmla="*/ 2147483647 h 131"/>
                  <a:gd name="T6" fmla="*/ 2147483647 w 117"/>
                  <a:gd name="T7" fmla="*/ 2147483647 h 131"/>
                  <a:gd name="T8" fmla="*/ 2147483647 w 117"/>
                  <a:gd name="T9" fmla="*/ 2147483647 h 131"/>
                  <a:gd name="T10" fmla="*/ 2147483647 w 117"/>
                  <a:gd name="T11" fmla="*/ 2147483647 h 131"/>
                  <a:gd name="T12" fmla="*/ 2147483647 w 117"/>
                  <a:gd name="T13" fmla="*/ 2147483647 h 131"/>
                  <a:gd name="T14" fmla="*/ 2147483647 w 117"/>
                  <a:gd name="T15" fmla="*/ 2147483647 h 131"/>
                  <a:gd name="T16" fmla="*/ 2147483647 w 117"/>
                  <a:gd name="T17" fmla="*/ 2147483647 h 131"/>
                  <a:gd name="T18" fmla="*/ 2147483647 w 117"/>
                  <a:gd name="T19" fmla="*/ 2147483647 h 131"/>
                  <a:gd name="T20" fmla="*/ 2147483647 w 117"/>
                  <a:gd name="T21" fmla="*/ 2147483647 h 131"/>
                  <a:gd name="T22" fmla="*/ 2147483647 w 117"/>
                  <a:gd name="T23" fmla="*/ 2147483647 h 131"/>
                  <a:gd name="T24" fmla="*/ 2147483647 w 117"/>
                  <a:gd name="T25" fmla="*/ 2147483647 h 131"/>
                  <a:gd name="T26" fmla="*/ 0 w 117"/>
                  <a:gd name="T27" fmla="*/ 2147483647 h 131"/>
                  <a:gd name="T28" fmla="*/ 0 w 117"/>
                  <a:gd name="T29" fmla="*/ 2147483647 h 131"/>
                  <a:gd name="T30" fmla="*/ 0 w 117"/>
                  <a:gd name="T31" fmla="*/ 2147483647 h 131"/>
                  <a:gd name="T32" fmla="*/ 0 w 117"/>
                  <a:gd name="T33" fmla="*/ 2147483647 h 131"/>
                  <a:gd name="T34" fmla="*/ 0 w 117"/>
                  <a:gd name="T35" fmla="*/ 2147483647 h 131"/>
                  <a:gd name="T36" fmla="*/ 2147483647 w 117"/>
                  <a:gd name="T37" fmla="*/ 2147483647 h 131"/>
                  <a:gd name="T38" fmla="*/ 2147483647 w 117"/>
                  <a:gd name="T39" fmla="*/ 2147483647 h 131"/>
                  <a:gd name="T40" fmla="*/ 2147483647 w 117"/>
                  <a:gd name="T41" fmla="*/ 0 h 1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7" h="131">
                    <a:moveTo>
                      <a:pt x="15" y="0"/>
                    </a:moveTo>
                    <a:lnTo>
                      <a:pt x="22" y="0"/>
                    </a:lnTo>
                    <a:lnTo>
                      <a:pt x="52" y="20"/>
                    </a:lnTo>
                    <a:lnTo>
                      <a:pt x="67" y="20"/>
                    </a:lnTo>
                    <a:lnTo>
                      <a:pt x="89" y="38"/>
                    </a:lnTo>
                    <a:lnTo>
                      <a:pt x="117" y="59"/>
                    </a:lnTo>
                    <a:lnTo>
                      <a:pt x="110" y="74"/>
                    </a:lnTo>
                    <a:lnTo>
                      <a:pt x="117" y="93"/>
                    </a:lnTo>
                    <a:lnTo>
                      <a:pt x="102" y="114"/>
                    </a:lnTo>
                    <a:lnTo>
                      <a:pt x="89" y="129"/>
                    </a:lnTo>
                    <a:lnTo>
                      <a:pt x="58" y="131"/>
                    </a:lnTo>
                    <a:lnTo>
                      <a:pt x="36" y="117"/>
                    </a:lnTo>
                    <a:lnTo>
                      <a:pt x="17" y="114"/>
                    </a:lnTo>
                    <a:lnTo>
                      <a:pt x="0" y="106"/>
                    </a:lnTo>
                    <a:lnTo>
                      <a:pt x="0" y="83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0" y="44"/>
                    </a:lnTo>
                    <a:lnTo>
                      <a:pt x="3" y="20"/>
                    </a:lnTo>
                    <a:lnTo>
                      <a:pt x="3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585" name="Groupe 584"/>
              <p:cNvGrpSpPr/>
              <p:nvPr/>
            </p:nvGrpSpPr>
            <p:grpSpPr>
              <a:xfrm>
                <a:off x="1062038" y="2116138"/>
                <a:ext cx="1820862" cy="1809750"/>
                <a:chOff x="1062038" y="2116138"/>
                <a:chExt cx="1820862" cy="1809750"/>
              </a:xfrm>
              <a:grpFill/>
            </p:grpSpPr>
            <p:sp>
              <p:nvSpPr>
                <p:cNvPr id="592" name="Freeform 270"/>
                <p:cNvSpPr>
                  <a:spLocks noChangeAspect="1"/>
                </p:cNvSpPr>
                <p:nvPr/>
              </p:nvSpPr>
              <p:spPr bwMode="auto">
                <a:xfrm>
                  <a:off x="1644650" y="3182938"/>
                  <a:ext cx="1238250" cy="742950"/>
                </a:xfrm>
                <a:custGeom>
                  <a:avLst/>
                  <a:gdLst>
                    <a:gd name="T0" fmla="*/ 2147483647 w 1332"/>
                    <a:gd name="T1" fmla="*/ 2147483647 h 799"/>
                    <a:gd name="T2" fmla="*/ 2147483647 w 1332"/>
                    <a:gd name="T3" fmla="*/ 2147483647 h 799"/>
                    <a:gd name="T4" fmla="*/ 2147483647 w 1332"/>
                    <a:gd name="T5" fmla="*/ 2147483647 h 799"/>
                    <a:gd name="T6" fmla="*/ 2147483647 w 1332"/>
                    <a:gd name="T7" fmla="*/ 2147483647 h 799"/>
                    <a:gd name="T8" fmla="*/ 2147483647 w 1332"/>
                    <a:gd name="T9" fmla="*/ 2147483647 h 799"/>
                    <a:gd name="T10" fmla="*/ 2147483647 w 1332"/>
                    <a:gd name="T11" fmla="*/ 2147483647 h 799"/>
                    <a:gd name="T12" fmla="*/ 2147483647 w 1332"/>
                    <a:gd name="T13" fmla="*/ 2147483647 h 799"/>
                    <a:gd name="T14" fmla="*/ 2147483647 w 1332"/>
                    <a:gd name="T15" fmla="*/ 2147483647 h 799"/>
                    <a:gd name="T16" fmla="*/ 2147483647 w 1332"/>
                    <a:gd name="T17" fmla="*/ 2147483647 h 799"/>
                    <a:gd name="T18" fmla="*/ 2147483647 w 1332"/>
                    <a:gd name="T19" fmla="*/ 2147483647 h 799"/>
                    <a:gd name="T20" fmla="*/ 2147483647 w 1332"/>
                    <a:gd name="T21" fmla="*/ 2147483647 h 799"/>
                    <a:gd name="T22" fmla="*/ 2147483647 w 1332"/>
                    <a:gd name="T23" fmla="*/ 2147483647 h 799"/>
                    <a:gd name="T24" fmla="*/ 2147483647 w 1332"/>
                    <a:gd name="T25" fmla="*/ 2147483647 h 799"/>
                    <a:gd name="T26" fmla="*/ 2147483647 w 1332"/>
                    <a:gd name="T27" fmla="*/ 2147483647 h 799"/>
                    <a:gd name="T28" fmla="*/ 2147483647 w 1332"/>
                    <a:gd name="T29" fmla="*/ 2147483647 h 799"/>
                    <a:gd name="T30" fmla="*/ 2147483647 w 1332"/>
                    <a:gd name="T31" fmla="*/ 2147483647 h 799"/>
                    <a:gd name="T32" fmla="*/ 2147483647 w 1332"/>
                    <a:gd name="T33" fmla="*/ 2147483647 h 799"/>
                    <a:gd name="T34" fmla="*/ 2147483647 w 1332"/>
                    <a:gd name="T35" fmla="*/ 2147483647 h 799"/>
                    <a:gd name="T36" fmla="*/ 2147483647 w 1332"/>
                    <a:gd name="T37" fmla="*/ 2147483647 h 799"/>
                    <a:gd name="T38" fmla="*/ 2147483647 w 1332"/>
                    <a:gd name="T39" fmla="*/ 2147483647 h 799"/>
                    <a:gd name="T40" fmla="*/ 2147483647 w 1332"/>
                    <a:gd name="T41" fmla="*/ 2147483647 h 799"/>
                    <a:gd name="T42" fmla="*/ 2147483647 w 1332"/>
                    <a:gd name="T43" fmla="*/ 2147483647 h 799"/>
                    <a:gd name="T44" fmla="*/ 2147483647 w 1332"/>
                    <a:gd name="T45" fmla="*/ 2147483647 h 799"/>
                    <a:gd name="T46" fmla="*/ 2147483647 w 1332"/>
                    <a:gd name="T47" fmla="*/ 2147483647 h 799"/>
                    <a:gd name="T48" fmla="*/ 2147483647 w 1332"/>
                    <a:gd name="T49" fmla="*/ 2147483647 h 799"/>
                    <a:gd name="T50" fmla="*/ 2147483647 w 1332"/>
                    <a:gd name="T51" fmla="*/ 2147483647 h 799"/>
                    <a:gd name="T52" fmla="*/ 2147483647 w 1332"/>
                    <a:gd name="T53" fmla="*/ 2147483647 h 799"/>
                    <a:gd name="T54" fmla="*/ 2147483647 w 1332"/>
                    <a:gd name="T55" fmla="*/ 2147483647 h 799"/>
                    <a:gd name="T56" fmla="*/ 2147483647 w 1332"/>
                    <a:gd name="T57" fmla="*/ 2147483647 h 799"/>
                    <a:gd name="T58" fmla="*/ 2147483647 w 1332"/>
                    <a:gd name="T59" fmla="*/ 2147483647 h 799"/>
                    <a:gd name="T60" fmla="*/ 2147483647 w 1332"/>
                    <a:gd name="T61" fmla="*/ 2147483647 h 799"/>
                    <a:gd name="T62" fmla="*/ 2147483647 w 1332"/>
                    <a:gd name="T63" fmla="*/ 2147483647 h 799"/>
                    <a:gd name="T64" fmla="*/ 2147483647 w 1332"/>
                    <a:gd name="T65" fmla="*/ 2147483647 h 799"/>
                    <a:gd name="T66" fmla="*/ 2147483647 w 1332"/>
                    <a:gd name="T67" fmla="*/ 2147483647 h 799"/>
                    <a:gd name="T68" fmla="*/ 2147483647 w 1332"/>
                    <a:gd name="T69" fmla="*/ 2147483647 h 799"/>
                    <a:gd name="T70" fmla="*/ 2147483647 w 1332"/>
                    <a:gd name="T71" fmla="*/ 2147483647 h 799"/>
                    <a:gd name="T72" fmla="*/ 2147483647 w 1332"/>
                    <a:gd name="T73" fmla="*/ 2147483647 h 799"/>
                    <a:gd name="T74" fmla="*/ 2147483647 w 1332"/>
                    <a:gd name="T75" fmla="*/ 2147483647 h 799"/>
                    <a:gd name="T76" fmla="*/ 2147483647 w 1332"/>
                    <a:gd name="T77" fmla="*/ 2147483647 h 799"/>
                    <a:gd name="T78" fmla="*/ 2147483647 w 1332"/>
                    <a:gd name="T79" fmla="*/ 2147483647 h 799"/>
                    <a:gd name="T80" fmla="*/ 2147483647 w 1332"/>
                    <a:gd name="T81" fmla="*/ 2147483647 h 799"/>
                    <a:gd name="T82" fmla="*/ 2147483647 w 1332"/>
                    <a:gd name="T83" fmla="*/ 2147483647 h 799"/>
                    <a:gd name="T84" fmla="*/ 2147483647 w 1332"/>
                    <a:gd name="T85" fmla="*/ 2147483647 h 799"/>
                    <a:gd name="T86" fmla="*/ 2147483647 w 1332"/>
                    <a:gd name="T87" fmla="*/ 2147483647 h 799"/>
                    <a:gd name="T88" fmla="*/ 2147483647 w 1332"/>
                    <a:gd name="T89" fmla="*/ 2147483647 h 799"/>
                    <a:gd name="T90" fmla="*/ 2147483647 w 1332"/>
                    <a:gd name="T91" fmla="*/ 2147483647 h 799"/>
                    <a:gd name="T92" fmla="*/ 2147483647 w 1332"/>
                    <a:gd name="T93" fmla="*/ 2147483647 h 799"/>
                    <a:gd name="T94" fmla="*/ 2147483647 w 1332"/>
                    <a:gd name="T95" fmla="*/ 2147483647 h 799"/>
                    <a:gd name="T96" fmla="*/ 2147483647 w 1332"/>
                    <a:gd name="T97" fmla="*/ 2147483647 h 799"/>
                    <a:gd name="T98" fmla="*/ 2147483647 w 1332"/>
                    <a:gd name="T99" fmla="*/ 2147483647 h 799"/>
                    <a:gd name="T100" fmla="*/ 2147483647 w 1332"/>
                    <a:gd name="T101" fmla="*/ 2147483647 h 799"/>
                    <a:gd name="T102" fmla="*/ 2147483647 w 1332"/>
                    <a:gd name="T103" fmla="*/ 2147483647 h 799"/>
                    <a:gd name="T104" fmla="*/ 2147483647 w 1332"/>
                    <a:gd name="T105" fmla="*/ 2147483647 h 799"/>
                    <a:gd name="T106" fmla="*/ 2147483647 w 1332"/>
                    <a:gd name="T107" fmla="*/ 2147483647 h 799"/>
                    <a:gd name="T108" fmla="*/ 2147483647 w 1332"/>
                    <a:gd name="T109" fmla="*/ 2147483647 h 799"/>
                    <a:gd name="T110" fmla="*/ 2147483647 w 1332"/>
                    <a:gd name="T111" fmla="*/ 2147483647 h 799"/>
                    <a:gd name="T112" fmla="*/ 2147483647 w 1332"/>
                    <a:gd name="T113" fmla="*/ 2147483647 h 799"/>
                    <a:gd name="T114" fmla="*/ 2147483647 w 1332"/>
                    <a:gd name="T115" fmla="*/ 2147483647 h 799"/>
                    <a:gd name="T116" fmla="*/ 2147483647 w 1332"/>
                    <a:gd name="T117" fmla="*/ 2147483647 h 799"/>
                    <a:gd name="T118" fmla="*/ 2147483647 w 1332"/>
                    <a:gd name="T119" fmla="*/ 2147483647 h 799"/>
                    <a:gd name="T120" fmla="*/ 2147483647 w 1332"/>
                    <a:gd name="T121" fmla="*/ 2147483647 h 799"/>
                    <a:gd name="T122" fmla="*/ 2147483647 w 1332"/>
                    <a:gd name="T123" fmla="*/ 2147483647 h 799"/>
                    <a:gd name="T124" fmla="*/ 2147483647 w 1332"/>
                    <a:gd name="T125" fmla="*/ 2147483647 h 7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332" h="799">
                      <a:moveTo>
                        <a:pt x="733" y="61"/>
                      </a:moveTo>
                      <a:lnTo>
                        <a:pt x="751" y="37"/>
                      </a:lnTo>
                      <a:lnTo>
                        <a:pt x="766" y="46"/>
                      </a:lnTo>
                      <a:lnTo>
                        <a:pt x="766" y="73"/>
                      </a:lnTo>
                      <a:lnTo>
                        <a:pt x="747" y="73"/>
                      </a:lnTo>
                      <a:lnTo>
                        <a:pt x="779" y="83"/>
                      </a:lnTo>
                      <a:lnTo>
                        <a:pt x="779" y="73"/>
                      </a:lnTo>
                      <a:lnTo>
                        <a:pt x="797" y="93"/>
                      </a:lnTo>
                      <a:lnTo>
                        <a:pt x="804" y="102"/>
                      </a:lnTo>
                      <a:lnTo>
                        <a:pt x="837" y="104"/>
                      </a:lnTo>
                      <a:lnTo>
                        <a:pt x="862" y="111"/>
                      </a:lnTo>
                      <a:lnTo>
                        <a:pt x="831" y="119"/>
                      </a:lnTo>
                      <a:lnTo>
                        <a:pt x="809" y="132"/>
                      </a:lnTo>
                      <a:lnTo>
                        <a:pt x="788" y="151"/>
                      </a:lnTo>
                      <a:lnTo>
                        <a:pt x="797" y="151"/>
                      </a:lnTo>
                      <a:lnTo>
                        <a:pt x="813" y="145"/>
                      </a:lnTo>
                      <a:lnTo>
                        <a:pt x="809" y="154"/>
                      </a:lnTo>
                      <a:lnTo>
                        <a:pt x="855" y="151"/>
                      </a:lnTo>
                      <a:lnTo>
                        <a:pt x="883" y="132"/>
                      </a:lnTo>
                      <a:lnTo>
                        <a:pt x="890" y="132"/>
                      </a:lnTo>
                      <a:lnTo>
                        <a:pt x="876" y="141"/>
                      </a:lnTo>
                      <a:lnTo>
                        <a:pt x="868" y="154"/>
                      </a:lnTo>
                      <a:lnTo>
                        <a:pt x="883" y="154"/>
                      </a:lnTo>
                      <a:lnTo>
                        <a:pt x="890" y="162"/>
                      </a:lnTo>
                      <a:lnTo>
                        <a:pt x="904" y="167"/>
                      </a:lnTo>
                      <a:lnTo>
                        <a:pt x="919" y="162"/>
                      </a:lnTo>
                      <a:lnTo>
                        <a:pt x="942" y="160"/>
                      </a:lnTo>
                      <a:lnTo>
                        <a:pt x="942" y="173"/>
                      </a:lnTo>
                      <a:lnTo>
                        <a:pt x="956" y="176"/>
                      </a:lnTo>
                      <a:lnTo>
                        <a:pt x="962" y="188"/>
                      </a:lnTo>
                      <a:lnTo>
                        <a:pt x="948" y="188"/>
                      </a:lnTo>
                      <a:lnTo>
                        <a:pt x="926" y="181"/>
                      </a:lnTo>
                      <a:lnTo>
                        <a:pt x="898" y="190"/>
                      </a:lnTo>
                      <a:lnTo>
                        <a:pt x="862" y="225"/>
                      </a:lnTo>
                      <a:lnTo>
                        <a:pt x="890" y="203"/>
                      </a:lnTo>
                      <a:lnTo>
                        <a:pt x="868" y="245"/>
                      </a:lnTo>
                      <a:lnTo>
                        <a:pt x="859" y="271"/>
                      </a:lnTo>
                      <a:lnTo>
                        <a:pt x="855" y="298"/>
                      </a:lnTo>
                      <a:lnTo>
                        <a:pt x="855" y="320"/>
                      </a:lnTo>
                      <a:lnTo>
                        <a:pt x="874" y="320"/>
                      </a:lnTo>
                      <a:lnTo>
                        <a:pt x="883" y="304"/>
                      </a:lnTo>
                      <a:lnTo>
                        <a:pt x="883" y="276"/>
                      </a:lnTo>
                      <a:lnTo>
                        <a:pt x="890" y="253"/>
                      </a:lnTo>
                      <a:lnTo>
                        <a:pt x="898" y="233"/>
                      </a:lnTo>
                      <a:lnTo>
                        <a:pt x="919" y="218"/>
                      </a:lnTo>
                      <a:lnTo>
                        <a:pt x="926" y="212"/>
                      </a:lnTo>
                      <a:lnTo>
                        <a:pt x="933" y="197"/>
                      </a:lnTo>
                      <a:lnTo>
                        <a:pt x="942" y="197"/>
                      </a:lnTo>
                      <a:lnTo>
                        <a:pt x="969" y="212"/>
                      </a:lnTo>
                      <a:lnTo>
                        <a:pt x="969" y="233"/>
                      </a:lnTo>
                      <a:lnTo>
                        <a:pt x="956" y="247"/>
                      </a:lnTo>
                      <a:lnTo>
                        <a:pt x="948" y="267"/>
                      </a:lnTo>
                      <a:lnTo>
                        <a:pt x="956" y="256"/>
                      </a:lnTo>
                      <a:lnTo>
                        <a:pt x="976" y="253"/>
                      </a:lnTo>
                      <a:lnTo>
                        <a:pt x="976" y="267"/>
                      </a:lnTo>
                      <a:lnTo>
                        <a:pt x="976" y="283"/>
                      </a:lnTo>
                      <a:lnTo>
                        <a:pt x="962" y="304"/>
                      </a:lnTo>
                      <a:lnTo>
                        <a:pt x="942" y="326"/>
                      </a:lnTo>
                      <a:lnTo>
                        <a:pt x="976" y="333"/>
                      </a:lnTo>
                      <a:lnTo>
                        <a:pt x="1015" y="333"/>
                      </a:lnTo>
                      <a:lnTo>
                        <a:pt x="1043" y="320"/>
                      </a:lnTo>
                      <a:lnTo>
                        <a:pt x="1058" y="305"/>
                      </a:lnTo>
                      <a:lnTo>
                        <a:pt x="1055" y="292"/>
                      </a:lnTo>
                      <a:lnTo>
                        <a:pt x="1050" y="283"/>
                      </a:lnTo>
                      <a:lnTo>
                        <a:pt x="1092" y="283"/>
                      </a:lnTo>
                      <a:lnTo>
                        <a:pt x="1108" y="279"/>
                      </a:lnTo>
                      <a:lnTo>
                        <a:pt x="1145" y="262"/>
                      </a:lnTo>
                      <a:lnTo>
                        <a:pt x="1157" y="236"/>
                      </a:lnTo>
                      <a:lnTo>
                        <a:pt x="1233" y="236"/>
                      </a:lnTo>
                      <a:lnTo>
                        <a:pt x="1246" y="233"/>
                      </a:lnTo>
                      <a:lnTo>
                        <a:pt x="1301" y="162"/>
                      </a:lnTo>
                      <a:lnTo>
                        <a:pt x="1305" y="173"/>
                      </a:lnTo>
                      <a:lnTo>
                        <a:pt x="1325" y="167"/>
                      </a:lnTo>
                      <a:lnTo>
                        <a:pt x="1332" y="176"/>
                      </a:lnTo>
                      <a:lnTo>
                        <a:pt x="1317" y="218"/>
                      </a:lnTo>
                      <a:lnTo>
                        <a:pt x="1332" y="240"/>
                      </a:lnTo>
                      <a:lnTo>
                        <a:pt x="1326" y="256"/>
                      </a:lnTo>
                      <a:lnTo>
                        <a:pt x="1296" y="256"/>
                      </a:lnTo>
                      <a:lnTo>
                        <a:pt x="1279" y="276"/>
                      </a:lnTo>
                      <a:lnTo>
                        <a:pt x="1250" y="292"/>
                      </a:lnTo>
                      <a:lnTo>
                        <a:pt x="1233" y="320"/>
                      </a:lnTo>
                      <a:lnTo>
                        <a:pt x="1239" y="333"/>
                      </a:lnTo>
                      <a:lnTo>
                        <a:pt x="1250" y="333"/>
                      </a:lnTo>
                      <a:lnTo>
                        <a:pt x="1250" y="342"/>
                      </a:lnTo>
                      <a:lnTo>
                        <a:pt x="1222" y="348"/>
                      </a:lnTo>
                      <a:lnTo>
                        <a:pt x="1196" y="350"/>
                      </a:lnTo>
                      <a:lnTo>
                        <a:pt x="1165" y="362"/>
                      </a:lnTo>
                      <a:lnTo>
                        <a:pt x="1194" y="362"/>
                      </a:lnTo>
                      <a:lnTo>
                        <a:pt x="1165" y="369"/>
                      </a:lnTo>
                      <a:lnTo>
                        <a:pt x="1150" y="373"/>
                      </a:lnTo>
                      <a:lnTo>
                        <a:pt x="1153" y="378"/>
                      </a:lnTo>
                      <a:lnTo>
                        <a:pt x="1145" y="396"/>
                      </a:lnTo>
                      <a:lnTo>
                        <a:pt x="1127" y="419"/>
                      </a:lnTo>
                      <a:lnTo>
                        <a:pt x="1114" y="405"/>
                      </a:lnTo>
                      <a:lnTo>
                        <a:pt x="1114" y="415"/>
                      </a:lnTo>
                      <a:lnTo>
                        <a:pt x="1117" y="427"/>
                      </a:lnTo>
                      <a:lnTo>
                        <a:pt x="1099" y="452"/>
                      </a:lnTo>
                      <a:lnTo>
                        <a:pt x="1095" y="431"/>
                      </a:lnTo>
                      <a:lnTo>
                        <a:pt x="1092" y="419"/>
                      </a:lnTo>
                      <a:lnTo>
                        <a:pt x="1099" y="400"/>
                      </a:lnTo>
                      <a:lnTo>
                        <a:pt x="1087" y="405"/>
                      </a:lnTo>
                      <a:lnTo>
                        <a:pt x="1080" y="436"/>
                      </a:lnTo>
                      <a:lnTo>
                        <a:pt x="1064" y="431"/>
                      </a:lnTo>
                      <a:lnTo>
                        <a:pt x="1087" y="451"/>
                      </a:lnTo>
                      <a:lnTo>
                        <a:pt x="1080" y="458"/>
                      </a:lnTo>
                      <a:lnTo>
                        <a:pt x="1079" y="477"/>
                      </a:lnTo>
                      <a:lnTo>
                        <a:pt x="1092" y="480"/>
                      </a:lnTo>
                      <a:lnTo>
                        <a:pt x="1092" y="502"/>
                      </a:lnTo>
                      <a:lnTo>
                        <a:pt x="1087" y="489"/>
                      </a:lnTo>
                      <a:lnTo>
                        <a:pt x="1080" y="499"/>
                      </a:lnTo>
                      <a:lnTo>
                        <a:pt x="1070" y="502"/>
                      </a:lnTo>
                      <a:lnTo>
                        <a:pt x="1092" y="508"/>
                      </a:lnTo>
                      <a:lnTo>
                        <a:pt x="1080" y="525"/>
                      </a:lnTo>
                      <a:lnTo>
                        <a:pt x="1064" y="522"/>
                      </a:lnTo>
                      <a:lnTo>
                        <a:pt x="1071" y="536"/>
                      </a:lnTo>
                      <a:lnTo>
                        <a:pt x="1028" y="560"/>
                      </a:lnTo>
                      <a:lnTo>
                        <a:pt x="997" y="579"/>
                      </a:lnTo>
                      <a:lnTo>
                        <a:pt x="964" y="602"/>
                      </a:lnTo>
                      <a:lnTo>
                        <a:pt x="939" y="637"/>
                      </a:lnTo>
                      <a:lnTo>
                        <a:pt x="942" y="682"/>
                      </a:lnTo>
                      <a:lnTo>
                        <a:pt x="948" y="720"/>
                      </a:lnTo>
                      <a:lnTo>
                        <a:pt x="956" y="754"/>
                      </a:lnTo>
                      <a:lnTo>
                        <a:pt x="942" y="799"/>
                      </a:lnTo>
                      <a:lnTo>
                        <a:pt x="926" y="799"/>
                      </a:lnTo>
                      <a:lnTo>
                        <a:pt x="911" y="778"/>
                      </a:lnTo>
                      <a:lnTo>
                        <a:pt x="904" y="747"/>
                      </a:lnTo>
                      <a:lnTo>
                        <a:pt x="904" y="726"/>
                      </a:lnTo>
                      <a:lnTo>
                        <a:pt x="895" y="720"/>
                      </a:lnTo>
                      <a:lnTo>
                        <a:pt x="898" y="704"/>
                      </a:lnTo>
                      <a:lnTo>
                        <a:pt x="890" y="682"/>
                      </a:lnTo>
                      <a:lnTo>
                        <a:pt x="874" y="662"/>
                      </a:lnTo>
                      <a:lnTo>
                        <a:pt x="846" y="676"/>
                      </a:lnTo>
                      <a:lnTo>
                        <a:pt x="827" y="654"/>
                      </a:lnTo>
                      <a:lnTo>
                        <a:pt x="790" y="654"/>
                      </a:lnTo>
                      <a:lnTo>
                        <a:pt x="782" y="651"/>
                      </a:lnTo>
                      <a:lnTo>
                        <a:pt x="751" y="654"/>
                      </a:lnTo>
                      <a:lnTo>
                        <a:pt x="724" y="654"/>
                      </a:lnTo>
                      <a:lnTo>
                        <a:pt x="747" y="668"/>
                      </a:lnTo>
                      <a:lnTo>
                        <a:pt x="751" y="682"/>
                      </a:lnTo>
                      <a:lnTo>
                        <a:pt x="730" y="685"/>
                      </a:lnTo>
                      <a:lnTo>
                        <a:pt x="696" y="674"/>
                      </a:lnTo>
                      <a:lnTo>
                        <a:pt x="664" y="668"/>
                      </a:lnTo>
                      <a:lnTo>
                        <a:pt x="630" y="668"/>
                      </a:lnTo>
                      <a:lnTo>
                        <a:pt x="606" y="685"/>
                      </a:lnTo>
                      <a:lnTo>
                        <a:pt x="572" y="698"/>
                      </a:lnTo>
                      <a:lnTo>
                        <a:pt x="548" y="726"/>
                      </a:lnTo>
                      <a:lnTo>
                        <a:pt x="550" y="762"/>
                      </a:lnTo>
                      <a:lnTo>
                        <a:pt x="542" y="766"/>
                      </a:lnTo>
                      <a:lnTo>
                        <a:pt x="507" y="747"/>
                      </a:lnTo>
                      <a:lnTo>
                        <a:pt x="501" y="720"/>
                      </a:lnTo>
                      <a:lnTo>
                        <a:pt x="489" y="704"/>
                      </a:lnTo>
                      <a:lnTo>
                        <a:pt x="470" y="662"/>
                      </a:lnTo>
                      <a:lnTo>
                        <a:pt x="447" y="654"/>
                      </a:lnTo>
                      <a:lnTo>
                        <a:pt x="425" y="676"/>
                      </a:lnTo>
                      <a:lnTo>
                        <a:pt x="395" y="660"/>
                      </a:lnTo>
                      <a:lnTo>
                        <a:pt x="390" y="631"/>
                      </a:lnTo>
                      <a:lnTo>
                        <a:pt x="360" y="593"/>
                      </a:lnTo>
                      <a:lnTo>
                        <a:pt x="318" y="593"/>
                      </a:lnTo>
                      <a:lnTo>
                        <a:pt x="318" y="605"/>
                      </a:lnTo>
                      <a:lnTo>
                        <a:pt x="253" y="602"/>
                      </a:lnTo>
                      <a:lnTo>
                        <a:pt x="167" y="565"/>
                      </a:lnTo>
                      <a:lnTo>
                        <a:pt x="167" y="557"/>
                      </a:lnTo>
                      <a:lnTo>
                        <a:pt x="114" y="560"/>
                      </a:lnTo>
                      <a:lnTo>
                        <a:pt x="108" y="536"/>
                      </a:lnTo>
                      <a:lnTo>
                        <a:pt x="93" y="517"/>
                      </a:lnTo>
                      <a:lnTo>
                        <a:pt x="72" y="502"/>
                      </a:lnTo>
                      <a:lnTo>
                        <a:pt x="47" y="499"/>
                      </a:lnTo>
                      <a:lnTo>
                        <a:pt x="47" y="471"/>
                      </a:lnTo>
                      <a:lnTo>
                        <a:pt x="26" y="436"/>
                      </a:lnTo>
                      <a:lnTo>
                        <a:pt x="34" y="422"/>
                      </a:lnTo>
                      <a:lnTo>
                        <a:pt x="22" y="415"/>
                      </a:lnTo>
                      <a:lnTo>
                        <a:pt x="22" y="396"/>
                      </a:lnTo>
                      <a:lnTo>
                        <a:pt x="34" y="400"/>
                      </a:lnTo>
                      <a:lnTo>
                        <a:pt x="26" y="378"/>
                      </a:lnTo>
                      <a:lnTo>
                        <a:pt x="15" y="384"/>
                      </a:lnTo>
                      <a:lnTo>
                        <a:pt x="6" y="350"/>
                      </a:lnTo>
                      <a:lnTo>
                        <a:pt x="6" y="320"/>
                      </a:lnTo>
                      <a:lnTo>
                        <a:pt x="0" y="305"/>
                      </a:lnTo>
                      <a:lnTo>
                        <a:pt x="15" y="267"/>
                      </a:lnTo>
                      <a:lnTo>
                        <a:pt x="19" y="218"/>
                      </a:lnTo>
                      <a:lnTo>
                        <a:pt x="47" y="162"/>
                      </a:lnTo>
                      <a:lnTo>
                        <a:pt x="65" y="116"/>
                      </a:lnTo>
                      <a:lnTo>
                        <a:pt x="72" y="80"/>
                      </a:lnTo>
                      <a:lnTo>
                        <a:pt x="78" y="21"/>
                      </a:lnTo>
                      <a:lnTo>
                        <a:pt x="108" y="36"/>
                      </a:lnTo>
                      <a:lnTo>
                        <a:pt x="108" y="52"/>
                      </a:lnTo>
                      <a:lnTo>
                        <a:pt x="105" y="73"/>
                      </a:lnTo>
                      <a:lnTo>
                        <a:pt x="121" y="56"/>
                      </a:lnTo>
                      <a:lnTo>
                        <a:pt x="127" y="16"/>
                      </a:lnTo>
                      <a:lnTo>
                        <a:pt x="121" y="0"/>
                      </a:lnTo>
                      <a:lnTo>
                        <a:pt x="733" y="61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3" name="Freeform 271"/>
                <p:cNvSpPr>
                  <a:spLocks noChangeAspect="1"/>
                </p:cNvSpPr>
                <p:nvPr/>
              </p:nvSpPr>
              <p:spPr bwMode="auto">
                <a:xfrm>
                  <a:off x="1062038" y="2116138"/>
                  <a:ext cx="776287" cy="831850"/>
                </a:xfrm>
                <a:custGeom>
                  <a:avLst/>
                  <a:gdLst>
                    <a:gd name="T0" fmla="*/ 2147483647 w 834"/>
                    <a:gd name="T1" fmla="*/ 2147483647 h 896"/>
                    <a:gd name="T2" fmla="*/ 2147483647 w 834"/>
                    <a:gd name="T3" fmla="*/ 2147483647 h 896"/>
                    <a:gd name="T4" fmla="*/ 2147483647 w 834"/>
                    <a:gd name="T5" fmla="*/ 2147483647 h 896"/>
                    <a:gd name="T6" fmla="*/ 2147483647 w 834"/>
                    <a:gd name="T7" fmla="*/ 2147483647 h 896"/>
                    <a:gd name="T8" fmla="*/ 2147483647 w 834"/>
                    <a:gd name="T9" fmla="*/ 2147483647 h 896"/>
                    <a:gd name="T10" fmla="*/ 2147483647 w 834"/>
                    <a:gd name="T11" fmla="*/ 2147483647 h 896"/>
                    <a:gd name="T12" fmla="*/ 2147483647 w 834"/>
                    <a:gd name="T13" fmla="*/ 2147483647 h 896"/>
                    <a:gd name="T14" fmla="*/ 2147483647 w 834"/>
                    <a:gd name="T15" fmla="*/ 2147483647 h 896"/>
                    <a:gd name="T16" fmla="*/ 2147483647 w 834"/>
                    <a:gd name="T17" fmla="*/ 2147483647 h 896"/>
                    <a:gd name="T18" fmla="*/ 2147483647 w 834"/>
                    <a:gd name="T19" fmla="*/ 2147483647 h 896"/>
                    <a:gd name="T20" fmla="*/ 2147483647 w 834"/>
                    <a:gd name="T21" fmla="*/ 2147483647 h 896"/>
                    <a:gd name="T22" fmla="*/ 2147483647 w 834"/>
                    <a:gd name="T23" fmla="*/ 2147483647 h 896"/>
                    <a:gd name="T24" fmla="*/ 2147483647 w 834"/>
                    <a:gd name="T25" fmla="*/ 2147483647 h 896"/>
                    <a:gd name="T26" fmla="*/ 2147483647 w 834"/>
                    <a:gd name="T27" fmla="*/ 2147483647 h 896"/>
                    <a:gd name="T28" fmla="*/ 2147483647 w 834"/>
                    <a:gd name="T29" fmla="*/ 2147483647 h 896"/>
                    <a:gd name="T30" fmla="*/ 2147483647 w 834"/>
                    <a:gd name="T31" fmla="*/ 2147483647 h 896"/>
                    <a:gd name="T32" fmla="*/ 2147483647 w 834"/>
                    <a:gd name="T33" fmla="*/ 2147483647 h 896"/>
                    <a:gd name="T34" fmla="*/ 2147483647 w 834"/>
                    <a:gd name="T35" fmla="*/ 2147483647 h 896"/>
                    <a:gd name="T36" fmla="*/ 2147483647 w 834"/>
                    <a:gd name="T37" fmla="*/ 2147483647 h 896"/>
                    <a:gd name="T38" fmla="*/ 2147483647 w 834"/>
                    <a:gd name="T39" fmla="*/ 2147483647 h 896"/>
                    <a:gd name="T40" fmla="*/ 2147483647 w 834"/>
                    <a:gd name="T41" fmla="*/ 2147483647 h 896"/>
                    <a:gd name="T42" fmla="*/ 2147483647 w 834"/>
                    <a:gd name="T43" fmla="*/ 2147483647 h 896"/>
                    <a:gd name="T44" fmla="*/ 2147483647 w 834"/>
                    <a:gd name="T45" fmla="*/ 2147483647 h 896"/>
                    <a:gd name="T46" fmla="*/ 2147483647 w 834"/>
                    <a:gd name="T47" fmla="*/ 2147483647 h 896"/>
                    <a:gd name="T48" fmla="*/ 2147483647 w 834"/>
                    <a:gd name="T49" fmla="*/ 2147483647 h 896"/>
                    <a:gd name="T50" fmla="*/ 2147483647 w 834"/>
                    <a:gd name="T51" fmla="*/ 2147483647 h 896"/>
                    <a:gd name="T52" fmla="*/ 2147483647 w 834"/>
                    <a:gd name="T53" fmla="*/ 2147483647 h 896"/>
                    <a:gd name="T54" fmla="*/ 2147483647 w 834"/>
                    <a:gd name="T55" fmla="*/ 2147483647 h 896"/>
                    <a:gd name="T56" fmla="*/ 0 w 834"/>
                    <a:gd name="T57" fmla="*/ 2147483647 h 896"/>
                    <a:gd name="T58" fmla="*/ 2147483647 w 834"/>
                    <a:gd name="T59" fmla="*/ 2147483647 h 896"/>
                    <a:gd name="T60" fmla="*/ 2147483647 w 834"/>
                    <a:gd name="T61" fmla="*/ 2147483647 h 896"/>
                    <a:gd name="T62" fmla="*/ 2147483647 w 834"/>
                    <a:gd name="T63" fmla="*/ 2147483647 h 896"/>
                    <a:gd name="T64" fmla="*/ 2147483647 w 834"/>
                    <a:gd name="T65" fmla="*/ 2147483647 h 896"/>
                    <a:gd name="T66" fmla="*/ 2147483647 w 834"/>
                    <a:gd name="T67" fmla="*/ 2147483647 h 896"/>
                    <a:gd name="T68" fmla="*/ 2147483647 w 834"/>
                    <a:gd name="T69" fmla="*/ 2147483647 h 896"/>
                    <a:gd name="T70" fmla="*/ 2147483647 w 834"/>
                    <a:gd name="T71" fmla="*/ 2147483647 h 896"/>
                    <a:gd name="T72" fmla="*/ 2147483647 w 834"/>
                    <a:gd name="T73" fmla="*/ 2147483647 h 896"/>
                    <a:gd name="T74" fmla="*/ 2147483647 w 834"/>
                    <a:gd name="T75" fmla="*/ 2147483647 h 896"/>
                    <a:gd name="T76" fmla="*/ 2147483647 w 834"/>
                    <a:gd name="T77" fmla="*/ 2147483647 h 896"/>
                    <a:gd name="T78" fmla="*/ 2147483647 w 834"/>
                    <a:gd name="T79" fmla="*/ 2147483647 h 896"/>
                    <a:gd name="T80" fmla="*/ 2147483647 w 834"/>
                    <a:gd name="T81" fmla="*/ 2147483647 h 896"/>
                    <a:gd name="T82" fmla="*/ 2147483647 w 834"/>
                    <a:gd name="T83" fmla="*/ 2147483647 h 896"/>
                    <a:gd name="T84" fmla="*/ 2147483647 w 834"/>
                    <a:gd name="T85" fmla="*/ 2147483647 h 896"/>
                    <a:gd name="T86" fmla="*/ 2147483647 w 834"/>
                    <a:gd name="T87" fmla="*/ 2147483647 h 896"/>
                    <a:gd name="T88" fmla="*/ 2147483647 w 834"/>
                    <a:gd name="T89" fmla="*/ 2147483647 h 896"/>
                    <a:gd name="T90" fmla="*/ 2147483647 w 834"/>
                    <a:gd name="T91" fmla="*/ 2147483647 h 896"/>
                    <a:gd name="T92" fmla="*/ 2147483647 w 834"/>
                    <a:gd name="T93" fmla="*/ 2147483647 h 896"/>
                    <a:gd name="T94" fmla="*/ 2147483647 w 834"/>
                    <a:gd name="T95" fmla="*/ 2147483647 h 896"/>
                    <a:gd name="T96" fmla="*/ 2147483647 w 834"/>
                    <a:gd name="T97" fmla="*/ 2147483647 h 896"/>
                    <a:gd name="T98" fmla="*/ 2147483647 w 834"/>
                    <a:gd name="T99" fmla="*/ 2147483647 h 896"/>
                    <a:gd name="T100" fmla="*/ 2147483647 w 834"/>
                    <a:gd name="T101" fmla="*/ 2147483647 h 896"/>
                    <a:gd name="T102" fmla="*/ 2147483647 w 834"/>
                    <a:gd name="T103" fmla="*/ 2147483647 h 896"/>
                    <a:gd name="T104" fmla="*/ 2147483647 w 834"/>
                    <a:gd name="T105" fmla="*/ 2147483647 h 896"/>
                    <a:gd name="T106" fmla="*/ 2147483647 w 834"/>
                    <a:gd name="T107" fmla="*/ 2147483647 h 896"/>
                    <a:gd name="T108" fmla="*/ 2147483647 w 834"/>
                    <a:gd name="T109" fmla="*/ 2147483647 h 896"/>
                    <a:gd name="T110" fmla="*/ 2147483647 w 834"/>
                    <a:gd name="T111" fmla="*/ 2147483647 h 896"/>
                    <a:gd name="T112" fmla="*/ 2147483647 w 834"/>
                    <a:gd name="T113" fmla="*/ 2147483647 h 896"/>
                    <a:gd name="T114" fmla="*/ 2147483647 w 834"/>
                    <a:gd name="T115" fmla="*/ 0 h 896"/>
                    <a:gd name="T116" fmla="*/ 2147483647 w 834"/>
                    <a:gd name="T117" fmla="*/ 2147483647 h 896"/>
                    <a:gd name="T118" fmla="*/ 2147483647 w 834"/>
                    <a:gd name="T119" fmla="*/ 2147483647 h 896"/>
                    <a:gd name="T120" fmla="*/ 2147483647 w 834"/>
                    <a:gd name="T121" fmla="*/ 2147483647 h 896"/>
                    <a:gd name="T122" fmla="*/ 2147483647 w 834"/>
                    <a:gd name="T123" fmla="*/ 2147483647 h 896"/>
                    <a:gd name="T124" fmla="*/ 2147483647 w 834"/>
                    <a:gd name="T125" fmla="*/ 2147483647 h 89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34" h="896">
                      <a:moveTo>
                        <a:pt x="834" y="171"/>
                      </a:moveTo>
                      <a:lnTo>
                        <a:pt x="631" y="463"/>
                      </a:lnTo>
                      <a:lnTo>
                        <a:pt x="557" y="608"/>
                      </a:lnTo>
                      <a:lnTo>
                        <a:pt x="591" y="614"/>
                      </a:lnTo>
                      <a:lnTo>
                        <a:pt x="588" y="623"/>
                      </a:lnTo>
                      <a:lnTo>
                        <a:pt x="602" y="685"/>
                      </a:lnTo>
                      <a:lnTo>
                        <a:pt x="631" y="663"/>
                      </a:lnTo>
                      <a:lnTo>
                        <a:pt x="649" y="658"/>
                      </a:lnTo>
                      <a:lnTo>
                        <a:pt x="659" y="667"/>
                      </a:lnTo>
                      <a:lnTo>
                        <a:pt x="659" y="697"/>
                      </a:lnTo>
                      <a:lnTo>
                        <a:pt x="667" y="802"/>
                      </a:lnTo>
                      <a:lnTo>
                        <a:pt x="683" y="827"/>
                      </a:lnTo>
                      <a:lnTo>
                        <a:pt x="696" y="850"/>
                      </a:lnTo>
                      <a:lnTo>
                        <a:pt x="691" y="860"/>
                      </a:lnTo>
                      <a:lnTo>
                        <a:pt x="674" y="885"/>
                      </a:lnTo>
                      <a:lnTo>
                        <a:pt x="659" y="896"/>
                      </a:lnTo>
                      <a:lnTo>
                        <a:pt x="659" y="881"/>
                      </a:lnTo>
                      <a:lnTo>
                        <a:pt x="674" y="861"/>
                      </a:lnTo>
                      <a:lnTo>
                        <a:pt x="667" y="845"/>
                      </a:lnTo>
                      <a:lnTo>
                        <a:pt x="659" y="845"/>
                      </a:lnTo>
                      <a:lnTo>
                        <a:pt x="646" y="854"/>
                      </a:lnTo>
                      <a:lnTo>
                        <a:pt x="640" y="854"/>
                      </a:lnTo>
                      <a:lnTo>
                        <a:pt x="655" y="841"/>
                      </a:lnTo>
                      <a:lnTo>
                        <a:pt x="659" y="823"/>
                      </a:lnTo>
                      <a:lnTo>
                        <a:pt x="662" y="810"/>
                      </a:lnTo>
                      <a:lnTo>
                        <a:pt x="655" y="810"/>
                      </a:lnTo>
                      <a:lnTo>
                        <a:pt x="655" y="802"/>
                      </a:lnTo>
                      <a:lnTo>
                        <a:pt x="646" y="783"/>
                      </a:lnTo>
                      <a:lnTo>
                        <a:pt x="655" y="768"/>
                      </a:lnTo>
                      <a:lnTo>
                        <a:pt x="659" y="774"/>
                      </a:lnTo>
                      <a:lnTo>
                        <a:pt x="655" y="755"/>
                      </a:lnTo>
                      <a:lnTo>
                        <a:pt x="646" y="744"/>
                      </a:lnTo>
                      <a:lnTo>
                        <a:pt x="655" y="730"/>
                      </a:lnTo>
                      <a:lnTo>
                        <a:pt x="649" y="733"/>
                      </a:lnTo>
                      <a:lnTo>
                        <a:pt x="640" y="725"/>
                      </a:lnTo>
                      <a:lnTo>
                        <a:pt x="646" y="685"/>
                      </a:lnTo>
                      <a:lnTo>
                        <a:pt x="627" y="730"/>
                      </a:lnTo>
                      <a:lnTo>
                        <a:pt x="619" y="721"/>
                      </a:lnTo>
                      <a:lnTo>
                        <a:pt x="624" y="694"/>
                      </a:lnTo>
                      <a:lnTo>
                        <a:pt x="615" y="701"/>
                      </a:lnTo>
                      <a:lnTo>
                        <a:pt x="605" y="690"/>
                      </a:lnTo>
                      <a:lnTo>
                        <a:pt x="610" y="721"/>
                      </a:lnTo>
                      <a:lnTo>
                        <a:pt x="596" y="725"/>
                      </a:lnTo>
                      <a:lnTo>
                        <a:pt x="588" y="710"/>
                      </a:lnTo>
                      <a:lnTo>
                        <a:pt x="581" y="681"/>
                      </a:lnTo>
                      <a:lnTo>
                        <a:pt x="582" y="675"/>
                      </a:lnTo>
                      <a:lnTo>
                        <a:pt x="573" y="675"/>
                      </a:lnTo>
                      <a:lnTo>
                        <a:pt x="560" y="652"/>
                      </a:lnTo>
                      <a:lnTo>
                        <a:pt x="566" y="645"/>
                      </a:lnTo>
                      <a:lnTo>
                        <a:pt x="569" y="636"/>
                      </a:lnTo>
                      <a:lnTo>
                        <a:pt x="573" y="650"/>
                      </a:lnTo>
                      <a:lnTo>
                        <a:pt x="582" y="638"/>
                      </a:lnTo>
                      <a:lnTo>
                        <a:pt x="581" y="630"/>
                      </a:lnTo>
                      <a:lnTo>
                        <a:pt x="560" y="638"/>
                      </a:lnTo>
                      <a:lnTo>
                        <a:pt x="545" y="638"/>
                      </a:lnTo>
                      <a:lnTo>
                        <a:pt x="538" y="630"/>
                      </a:lnTo>
                      <a:lnTo>
                        <a:pt x="544" y="623"/>
                      </a:lnTo>
                      <a:lnTo>
                        <a:pt x="529" y="627"/>
                      </a:lnTo>
                      <a:lnTo>
                        <a:pt x="517" y="614"/>
                      </a:lnTo>
                      <a:lnTo>
                        <a:pt x="486" y="608"/>
                      </a:lnTo>
                      <a:lnTo>
                        <a:pt x="471" y="592"/>
                      </a:lnTo>
                      <a:lnTo>
                        <a:pt x="480" y="587"/>
                      </a:lnTo>
                      <a:lnTo>
                        <a:pt x="480" y="578"/>
                      </a:lnTo>
                      <a:lnTo>
                        <a:pt x="467" y="587"/>
                      </a:lnTo>
                      <a:lnTo>
                        <a:pt x="458" y="578"/>
                      </a:lnTo>
                      <a:lnTo>
                        <a:pt x="445" y="565"/>
                      </a:lnTo>
                      <a:lnTo>
                        <a:pt x="450" y="556"/>
                      </a:lnTo>
                      <a:lnTo>
                        <a:pt x="464" y="549"/>
                      </a:lnTo>
                      <a:lnTo>
                        <a:pt x="440" y="550"/>
                      </a:lnTo>
                      <a:lnTo>
                        <a:pt x="428" y="550"/>
                      </a:lnTo>
                      <a:lnTo>
                        <a:pt x="422" y="549"/>
                      </a:lnTo>
                      <a:lnTo>
                        <a:pt x="416" y="549"/>
                      </a:lnTo>
                      <a:lnTo>
                        <a:pt x="409" y="559"/>
                      </a:lnTo>
                      <a:lnTo>
                        <a:pt x="413" y="569"/>
                      </a:lnTo>
                      <a:lnTo>
                        <a:pt x="387" y="592"/>
                      </a:lnTo>
                      <a:lnTo>
                        <a:pt x="369" y="587"/>
                      </a:lnTo>
                      <a:lnTo>
                        <a:pt x="338" y="607"/>
                      </a:lnTo>
                      <a:lnTo>
                        <a:pt x="320" y="614"/>
                      </a:lnTo>
                      <a:lnTo>
                        <a:pt x="301" y="614"/>
                      </a:lnTo>
                      <a:lnTo>
                        <a:pt x="307" y="607"/>
                      </a:lnTo>
                      <a:lnTo>
                        <a:pt x="333" y="592"/>
                      </a:lnTo>
                      <a:lnTo>
                        <a:pt x="316" y="592"/>
                      </a:lnTo>
                      <a:lnTo>
                        <a:pt x="316" y="587"/>
                      </a:lnTo>
                      <a:lnTo>
                        <a:pt x="329" y="572"/>
                      </a:lnTo>
                      <a:lnTo>
                        <a:pt x="350" y="549"/>
                      </a:lnTo>
                      <a:lnTo>
                        <a:pt x="373" y="537"/>
                      </a:lnTo>
                      <a:lnTo>
                        <a:pt x="378" y="543"/>
                      </a:lnTo>
                      <a:lnTo>
                        <a:pt x="393" y="537"/>
                      </a:lnTo>
                      <a:lnTo>
                        <a:pt x="387" y="534"/>
                      </a:lnTo>
                      <a:lnTo>
                        <a:pt x="400" y="522"/>
                      </a:lnTo>
                      <a:lnTo>
                        <a:pt x="381" y="522"/>
                      </a:lnTo>
                      <a:lnTo>
                        <a:pt x="387" y="512"/>
                      </a:lnTo>
                      <a:lnTo>
                        <a:pt x="369" y="522"/>
                      </a:lnTo>
                      <a:lnTo>
                        <a:pt x="342" y="537"/>
                      </a:lnTo>
                      <a:lnTo>
                        <a:pt x="316" y="559"/>
                      </a:lnTo>
                      <a:lnTo>
                        <a:pt x="307" y="559"/>
                      </a:lnTo>
                      <a:lnTo>
                        <a:pt x="311" y="569"/>
                      </a:lnTo>
                      <a:lnTo>
                        <a:pt x="301" y="572"/>
                      </a:lnTo>
                      <a:lnTo>
                        <a:pt x="279" y="587"/>
                      </a:lnTo>
                      <a:lnTo>
                        <a:pt x="247" y="608"/>
                      </a:lnTo>
                      <a:lnTo>
                        <a:pt x="256" y="614"/>
                      </a:lnTo>
                      <a:lnTo>
                        <a:pt x="264" y="623"/>
                      </a:lnTo>
                      <a:lnTo>
                        <a:pt x="225" y="650"/>
                      </a:lnTo>
                      <a:lnTo>
                        <a:pt x="190" y="667"/>
                      </a:lnTo>
                      <a:lnTo>
                        <a:pt x="160" y="685"/>
                      </a:lnTo>
                      <a:lnTo>
                        <a:pt x="119" y="710"/>
                      </a:lnTo>
                      <a:lnTo>
                        <a:pt x="96" y="725"/>
                      </a:lnTo>
                      <a:lnTo>
                        <a:pt x="80" y="738"/>
                      </a:lnTo>
                      <a:lnTo>
                        <a:pt x="52" y="752"/>
                      </a:lnTo>
                      <a:lnTo>
                        <a:pt x="52" y="744"/>
                      </a:lnTo>
                      <a:lnTo>
                        <a:pt x="37" y="747"/>
                      </a:lnTo>
                      <a:lnTo>
                        <a:pt x="9" y="755"/>
                      </a:lnTo>
                      <a:lnTo>
                        <a:pt x="10" y="747"/>
                      </a:lnTo>
                      <a:lnTo>
                        <a:pt x="3" y="752"/>
                      </a:lnTo>
                      <a:lnTo>
                        <a:pt x="0" y="755"/>
                      </a:lnTo>
                      <a:lnTo>
                        <a:pt x="0" y="747"/>
                      </a:lnTo>
                      <a:lnTo>
                        <a:pt x="0" y="738"/>
                      </a:lnTo>
                      <a:lnTo>
                        <a:pt x="9" y="730"/>
                      </a:lnTo>
                      <a:lnTo>
                        <a:pt x="33" y="730"/>
                      </a:lnTo>
                      <a:lnTo>
                        <a:pt x="30" y="733"/>
                      </a:lnTo>
                      <a:lnTo>
                        <a:pt x="33" y="738"/>
                      </a:lnTo>
                      <a:lnTo>
                        <a:pt x="37" y="733"/>
                      </a:lnTo>
                      <a:lnTo>
                        <a:pt x="44" y="738"/>
                      </a:lnTo>
                      <a:lnTo>
                        <a:pt x="44" y="725"/>
                      </a:lnTo>
                      <a:lnTo>
                        <a:pt x="58" y="710"/>
                      </a:lnTo>
                      <a:lnTo>
                        <a:pt x="87" y="694"/>
                      </a:lnTo>
                      <a:lnTo>
                        <a:pt x="102" y="697"/>
                      </a:lnTo>
                      <a:lnTo>
                        <a:pt x="110" y="681"/>
                      </a:lnTo>
                      <a:lnTo>
                        <a:pt x="138" y="667"/>
                      </a:lnTo>
                      <a:lnTo>
                        <a:pt x="141" y="667"/>
                      </a:lnTo>
                      <a:lnTo>
                        <a:pt x="141" y="663"/>
                      </a:lnTo>
                      <a:lnTo>
                        <a:pt x="154" y="636"/>
                      </a:lnTo>
                      <a:lnTo>
                        <a:pt x="161" y="627"/>
                      </a:lnTo>
                      <a:lnTo>
                        <a:pt x="190" y="601"/>
                      </a:lnTo>
                      <a:lnTo>
                        <a:pt x="150" y="608"/>
                      </a:lnTo>
                      <a:lnTo>
                        <a:pt x="160" y="587"/>
                      </a:lnTo>
                      <a:lnTo>
                        <a:pt x="132" y="615"/>
                      </a:lnTo>
                      <a:lnTo>
                        <a:pt x="127" y="592"/>
                      </a:lnTo>
                      <a:lnTo>
                        <a:pt x="123" y="595"/>
                      </a:lnTo>
                      <a:lnTo>
                        <a:pt x="119" y="581"/>
                      </a:lnTo>
                      <a:lnTo>
                        <a:pt x="87" y="595"/>
                      </a:lnTo>
                      <a:lnTo>
                        <a:pt x="76" y="592"/>
                      </a:lnTo>
                      <a:lnTo>
                        <a:pt x="83" y="587"/>
                      </a:lnTo>
                      <a:lnTo>
                        <a:pt x="87" y="569"/>
                      </a:lnTo>
                      <a:lnTo>
                        <a:pt x="102" y="556"/>
                      </a:lnTo>
                      <a:lnTo>
                        <a:pt x="116" y="506"/>
                      </a:lnTo>
                      <a:lnTo>
                        <a:pt x="102" y="528"/>
                      </a:lnTo>
                      <a:lnTo>
                        <a:pt x="83" y="528"/>
                      </a:lnTo>
                      <a:lnTo>
                        <a:pt x="65" y="522"/>
                      </a:lnTo>
                      <a:lnTo>
                        <a:pt x="65" y="501"/>
                      </a:lnTo>
                      <a:lnTo>
                        <a:pt x="58" y="484"/>
                      </a:lnTo>
                      <a:lnTo>
                        <a:pt x="76" y="470"/>
                      </a:lnTo>
                      <a:lnTo>
                        <a:pt x="92" y="484"/>
                      </a:lnTo>
                      <a:lnTo>
                        <a:pt x="92" y="492"/>
                      </a:lnTo>
                      <a:lnTo>
                        <a:pt x="104" y="478"/>
                      </a:lnTo>
                      <a:lnTo>
                        <a:pt x="110" y="455"/>
                      </a:lnTo>
                      <a:lnTo>
                        <a:pt x="96" y="466"/>
                      </a:lnTo>
                      <a:lnTo>
                        <a:pt x="87" y="470"/>
                      </a:lnTo>
                      <a:lnTo>
                        <a:pt x="76" y="463"/>
                      </a:lnTo>
                      <a:lnTo>
                        <a:pt x="68" y="439"/>
                      </a:lnTo>
                      <a:lnTo>
                        <a:pt x="76" y="426"/>
                      </a:lnTo>
                      <a:lnTo>
                        <a:pt x="80" y="417"/>
                      </a:lnTo>
                      <a:lnTo>
                        <a:pt x="87" y="417"/>
                      </a:lnTo>
                      <a:lnTo>
                        <a:pt x="96" y="398"/>
                      </a:lnTo>
                      <a:lnTo>
                        <a:pt x="119" y="381"/>
                      </a:lnTo>
                      <a:lnTo>
                        <a:pt x="141" y="374"/>
                      </a:lnTo>
                      <a:lnTo>
                        <a:pt x="132" y="374"/>
                      </a:lnTo>
                      <a:lnTo>
                        <a:pt x="150" y="353"/>
                      </a:lnTo>
                      <a:lnTo>
                        <a:pt x="169" y="347"/>
                      </a:lnTo>
                      <a:lnTo>
                        <a:pt x="161" y="362"/>
                      </a:lnTo>
                      <a:lnTo>
                        <a:pt x="182" y="362"/>
                      </a:lnTo>
                      <a:lnTo>
                        <a:pt x="206" y="346"/>
                      </a:lnTo>
                      <a:lnTo>
                        <a:pt x="218" y="347"/>
                      </a:lnTo>
                      <a:lnTo>
                        <a:pt x="247" y="337"/>
                      </a:lnTo>
                      <a:lnTo>
                        <a:pt x="256" y="315"/>
                      </a:lnTo>
                      <a:lnTo>
                        <a:pt x="256" y="301"/>
                      </a:lnTo>
                      <a:lnTo>
                        <a:pt x="276" y="289"/>
                      </a:lnTo>
                      <a:lnTo>
                        <a:pt x="279" y="280"/>
                      </a:lnTo>
                      <a:lnTo>
                        <a:pt x="264" y="280"/>
                      </a:lnTo>
                      <a:lnTo>
                        <a:pt x="231" y="295"/>
                      </a:lnTo>
                      <a:lnTo>
                        <a:pt x="221" y="288"/>
                      </a:lnTo>
                      <a:lnTo>
                        <a:pt x="212" y="280"/>
                      </a:lnTo>
                      <a:lnTo>
                        <a:pt x="190" y="280"/>
                      </a:lnTo>
                      <a:lnTo>
                        <a:pt x="169" y="260"/>
                      </a:lnTo>
                      <a:lnTo>
                        <a:pt x="178" y="243"/>
                      </a:lnTo>
                      <a:lnTo>
                        <a:pt x="178" y="221"/>
                      </a:lnTo>
                      <a:lnTo>
                        <a:pt x="185" y="229"/>
                      </a:lnTo>
                      <a:lnTo>
                        <a:pt x="197" y="238"/>
                      </a:lnTo>
                      <a:lnTo>
                        <a:pt x="206" y="233"/>
                      </a:lnTo>
                      <a:lnTo>
                        <a:pt x="197" y="229"/>
                      </a:lnTo>
                      <a:lnTo>
                        <a:pt x="178" y="211"/>
                      </a:lnTo>
                      <a:lnTo>
                        <a:pt x="169" y="202"/>
                      </a:lnTo>
                      <a:lnTo>
                        <a:pt x="175" y="187"/>
                      </a:lnTo>
                      <a:lnTo>
                        <a:pt x="178" y="187"/>
                      </a:lnTo>
                      <a:lnTo>
                        <a:pt x="225" y="174"/>
                      </a:lnTo>
                      <a:lnTo>
                        <a:pt x="225" y="180"/>
                      </a:lnTo>
                      <a:lnTo>
                        <a:pt x="240" y="180"/>
                      </a:lnTo>
                      <a:lnTo>
                        <a:pt x="240" y="174"/>
                      </a:lnTo>
                      <a:lnTo>
                        <a:pt x="270" y="163"/>
                      </a:lnTo>
                      <a:lnTo>
                        <a:pt x="290" y="166"/>
                      </a:lnTo>
                      <a:lnTo>
                        <a:pt x="276" y="180"/>
                      </a:lnTo>
                      <a:lnTo>
                        <a:pt x="270" y="193"/>
                      </a:lnTo>
                      <a:lnTo>
                        <a:pt x="307" y="211"/>
                      </a:lnTo>
                      <a:lnTo>
                        <a:pt x="323" y="202"/>
                      </a:lnTo>
                      <a:lnTo>
                        <a:pt x="320" y="215"/>
                      </a:lnTo>
                      <a:lnTo>
                        <a:pt x="329" y="202"/>
                      </a:lnTo>
                      <a:lnTo>
                        <a:pt x="323" y="193"/>
                      </a:lnTo>
                      <a:lnTo>
                        <a:pt x="316" y="193"/>
                      </a:lnTo>
                      <a:lnTo>
                        <a:pt x="323" y="163"/>
                      </a:lnTo>
                      <a:lnTo>
                        <a:pt x="329" y="163"/>
                      </a:lnTo>
                      <a:lnTo>
                        <a:pt x="329" y="186"/>
                      </a:lnTo>
                      <a:lnTo>
                        <a:pt x="338" y="196"/>
                      </a:lnTo>
                      <a:lnTo>
                        <a:pt x="357" y="202"/>
                      </a:lnTo>
                      <a:lnTo>
                        <a:pt x="369" y="187"/>
                      </a:lnTo>
                      <a:lnTo>
                        <a:pt x="338" y="180"/>
                      </a:lnTo>
                      <a:lnTo>
                        <a:pt x="333" y="174"/>
                      </a:lnTo>
                      <a:lnTo>
                        <a:pt x="348" y="163"/>
                      </a:lnTo>
                      <a:lnTo>
                        <a:pt x="311" y="144"/>
                      </a:lnTo>
                      <a:lnTo>
                        <a:pt x="320" y="113"/>
                      </a:lnTo>
                      <a:lnTo>
                        <a:pt x="307" y="69"/>
                      </a:lnTo>
                      <a:lnTo>
                        <a:pt x="320" y="69"/>
                      </a:lnTo>
                      <a:lnTo>
                        <a:pt x="342" y="46"/>
                      </a:lnTo>
                      <a:lnTo>
                        <a:pt x="350" y="55"/>
                      </a:lnTo>
                      <a:lnTo>
                        <a:pt x="381" y="58"/>
                      </a:lnTo>
                      <a:lnTo>
                        <a:pt x="413" y="49"/>
                      </a:lnTo>
                      <a:lnTo>
                        <a:pt x="436" y="33"/>
                      </a:lnTo>
                      <a:lnTo>
                        <a:pt x="480" y="14"/>
                      </a:lnTo>
                      <a:lnTo>
                        <a:pt x="525" y="11"/>
                      </a:lnTo>
                      <a:lnTo>
                        <a:pt x="517" y="27"/>
                      </a:lnTo>
                      <a:lnTo>
                        <a:pt x="533" y="20"/>
                      </a:lnTo>
                      <a:lnTo>
                        <a:pt x="533" y="11"/>
                      </a:lnTo>
                      <a:lnTo>
                        <a:pt x="557" y="0"/>
                      </a:lnTo>
                      <a:lnTo>
                        <a:pt x="582" y="14"/>
                      </a:lnTo>
                      <a:lnTo>
                        <a:pt x="627" y="0"/>
                      </a:lnTo>
                      <a:lnTo>
                        <a:pt x="631" y="14"/>
                      </a:lnTo>
                      <a:lnTo>
                        <a:pt x="605" y="27"/>
                      </a:lnTo>
                      <a:lnTo>
                        <a:pt x="640" y="23"/>
                      </a:lnTo>
                      <a:lnTo>
                        <a:pt x="639" y="42"/>
                      </a:lnTo>
                      <a:lnTo>
                        <a:pt x="649" y="36"/>
                      </a:lnTo>
                      <a:lnTo>
                        <a:pt x="662" y="42"/>
                      </a:lnTo>
                      <a:lnTo>
                        <a:pt x="677" y="55"/>
                      </a:lnTo>
                      <a:lnTo>
                        <a:pt x="662" y="58"/>
                      </a:lnTo>
                      <a:lnTo>
                        <a:pt x="674" y="69"/>
                      </a:lnTo>
                      <a:lnTo>
                        <a:pt x="662" y="69"/>
                      </a:lnTo>
                      <a:lnTo>
                        <a:pt x="683" y="77"/>
                      </a:lnTo>
                      <a:lnTo>
                        <a:pt x="667" y="94"/>
                      </a:lnTo>
                      <a:lnTo>
                        <a:pt x="705" y="77"/>
                      </a:lnTo>
                      <a:lnTo>
                        <a:pt x="717" y="80"/>
                      </a:lnTo>
                      <a:lnTo>
                        <a:pt x="726" y="86"/>
                      </a:lnTo>
                      <a:lnTo>
                        <a:pt x="733" y="104"/>
                      </a:lnTo>
                      <a:lnTo>
                        <a:pt x="733" y="113"/>
                      </a:lnTo>
                      <a:lnTo>
                        <a:pt x="756" y="113"/>
                      </a:lnTo>
                      <a:lnTo>
                        <a:pt x="771" y="129"/>
                      </a:lnTo>
                      <a:lnTo>
                        <a:pt x="800" y="135"/>
                      </a:lnTo>
                      <a:lnTo>
                        <a:pt x="834" y="171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6" name="Groupe 585"/>
              <p:cNvGrpSpPr/>
              <p:nvPr/>
            </p:nvGrpSpPr>
            <p:grpSpPr>
              <a:xfrm>
                <a:off x="7710488" y="5465763"/>
                <a:ext cx="317500" cy="431800"/>
                <a:chOff x="7710488" y="5465763"/>
                <a:chExt cx="317500" cy="431800"/>
              </a:xfrm>
              <a:grpFill/>
            </p:grpSpPr>
            <p:sp>
              <p:nvSpPr>
                <p:cNvPr id="590" name="Freeform 277"/>
                <p:cNvSpPr>
                  <a:spLocks noChangeAspect="1"/>
                </p:cNvSpPr>
                <p:nvPr/>
              </p:nvSpPr>
              <p:spPr bwMode="auto">
                <a:xfrm>
                  <a:off x="7710488" y="5673725"/>
                  <a:ext cx="188912" cy="223838"/>
                </a:xfrm>
                <a:custGeom>
                  <a:avLst/>
                  <a:gdLst>
                    <a:gd name="T0" fmla="*/ 2147483647 w 205"/>
                    <a:gd name="T1" fmla="*/ 2147483647 h 240"/>
                    <a:gd name="T2" fmla="*/ 2147483647 w 205"/>
                    <a:gd name="T3" fmla="*/ 2147483647 h 240"/>
                    <a:gd name="T4" fmla="*/ 2147483647 w 205"/>
                    <a:gd name="T5" fmla="*/ 2147483647 h 240"/>
                    <a:gd name="T6" fmla="*/ 0 w 205"/>
                    <a:gd name="T7" fmla="*/ 2147483647 h 240"/>
                    <a:gd name="T8" fmla="*/ 0 w 205"/>
                    <a:gd name="T9" fmla="*/ 2147483647 h 240"/>
                    <a:gd name="T10" fmla="*/ 2147483647 w 205"/>
                    <a:gd name="T11" fmla="*/ 2147483647 h 240"/>
                    <a:gd name="T12" fmla="*/ 2147483647 w 205"/>
                    <a:gd name="T13" fmla="*/ 2147483647 h 240"/>
                    <a:gd name="T14" fmla="*/ 2147483647 w 205"/>
                    <a:gd name="T15" fmla="*/ 2147483647 h 240"/>
                    <a:gd name="T16" fmla="*/ 2147483647 w 205"/>
                    <a:gd name="T17" fmla="*/ 2147483647 h 240"/>
                    <a:gd name="T18" fmla="*/ 2147483647 w 205"/>
                    <a:gd name="T19" fmla="*/ 2147483647 h 240"/>
                    <a:gd name="T20" fmla="*/ 2147483647 w 205"/>
                    <a:gd name="T21" fmla="*/ 2147483647 h 240"/>
                    <a:gd name="T22" fmla="*/ 2147483647 w 205"/>
                    <a:gd name="T23" fmla="*/ 2147483647 h 240"/>
                    <a:gd name="T24" fmla="*/ 2147483647 w 205"/>
                    <a:gd name="T25" fmla="*/ 2147483647 h 240"/>
                    <a:gd name="T26" fmla="*/ 2147483647 w 205"/>
                    <a:gd name="T27" fmla="*/ 2147483647 h 240"/>
                    <a:gd name="T28" fmla="*/ 2147483647 w 205"/>
                    <a:gd name="T29" fmla="*/ 2147483647 h 240"/>
                    <a:gd name="T30" fmla="*/ 2147483647 w 205"/>
                    <a:gd name="T31" fmla="*/ 2147483647 h 240"/>
                    <a:gd name="T32" fmla="*/ 2147483647 w 205"/>
                    <a:gd name="T33" fmla="*/ 2147483647 h 240"/>
                    <a:gd name="T34" fmla="*/ 2147483647 w 205"/>
                    <a:gd name="T35" fmla="*/ 2147483647 h 240"/>
                    <a:gd name="T36" fmla="*/ 2147483647 w 205"/>
                    <a:gd name="T37" fmla="*/ 2147483647 h 240"/>
                    <a:gd name="T38" fmla="*/ 2147483647 w 205"/>
                    <a:gd name="T39" fmla="*/ 2147483647 h 240"/>
                    <a:gd name="T40" fmla="*/ 2147483647 w 205"/>
                    <a:gd name="T41" fmla="*/ 2147483647 h 240"/>
                    <a:gd name="T42" fmla="*/ 2147483647 w 205"/>
                    <a:gd name="T43" fmla="*/ 2147483647 h 240"/>
                    <a:gd name="T44" fmla="*/ 2147483647 w 205"/>
                    <a:gd name="T45" fmla="*/ 2147483647 h 240"/>
                    <a:gd name="T46" fmla="*/ 2147483647 w 205"/>
                    <a:gd name="T47" fmla="*/ 2147483647 h 240"/>
                    <a:gd name="T48" fmla="*/ 2147483647 w 205"/>
                    <a:gd name="T49" fmla="*/ 2147483647 h 240"/>
                    <a:gd name="T50" fmla="*/ 2147483647 w 205"/>
                    <a:gd name="T51" fmla="*/ 2147483647 h 240"/>
                    <a:gd name="T52" fmla="*/ 2147483647 w 205"/>
                    <a:gd name="T53" fmla="*/ 2147483647 h 240"/>
                    <a:gd name="T54" fmla="*/ 2147483647 w 205"/>
                    <a:gd name="T55" fmla="*/ 2147483647 h 240"/>
                    <a:gd name="T56" fmla="*/ 2147483647 w 205"/>
                    <a:gd name="T57" fmla="*/ 2147483647 h 240"/>
                    <a:gd name="T58" fmla="*/ 2147483647 w 205"/>
                    <a:gd name="T59" fmla="*/ 2147483647 h 240"/>
                    <a:gd name="T60" fmla="*/ 2147483647 w 205"/>
                    <a:gd name="T61" fmla="*/ 2147483647 h 240"/>
                    <a:gd name="T62" fmla="*/ 2147483647 w 205"/>
                    <a:gd name="T63" fmla="*/ 2147483647 h 240"/>
                    <a:gd name="T64" fmla="*/ 2147483647 w 205"/>
                    <a:gd name="T65" fmla="*/ 2147483647 h 240"/>
                    <a:gd name="T66" fmla="*/ 2147483647 w 205"/>
                    <a:gd name="T67" fmla="*/ 2147483647 h 240"/>
                    <a:gd name="T68" fmla="*/ 2147483647 w 205"/>
                    <a:gd name="T69" fmla="*/ 2147483647 h 24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05" h="240">
                      <a:moveTo>
                        <a:pt x="45" y="240"/>
                      </a:moveTo>
                      <a:lnTo>
                        <a:pt x="42" y="234"/>
                      </a:lnTo>
                      <a:lnTo>
                        <a:pt x="32" y="231"/>
                      </a:lnTo>
                      <a:lnTo>
                        <a:pt x="32" y="224"/>
                      </a:lnTo>
                      <a:lnTo>
                        <a:pt x="20" y="218"/>
                      </a:lnTo>
                      <a:lnTo>
                        <a:pt x="20" y="213"/>
                      </a:lnTo>
                      <a:lnTo>
                        <a:pt x="9" y="213"/>
                      </a:lnTo>
                      <a:lnTo>
                        <a:pt x="0" y="209"/>
                      </a:lnTo>
                      <a:lnTo>
                        <a:pt x="5" y="199"/>
                      </a:lnTo>
                      <a:lnTo>
                        <a:pt x="0" y="199"/>
                      </a:lnTo>
                      <a:lnTo>
                        <a:pt x="0" y="196"/>
                      </a:lnTo>
                      <a:lnTo>
                        <a:pt x="9" y="196"/>
                      </a:lnTo>
                      <a:lnTo>
                        <a:pt x="9" y="187"/>
                      </a:lnTo>
                      <a:lnTo>
                        <a:pt x="14" y="176"/>
                      </a:lnTo>
                      <a:lnTo>
                        <a:pt x="23" y="182"/>
                      </a:lnTo>
                      <a:lnTo>
                        <a:pt x="20" y="173"/>
                      </a:lnTo>
                      <a:lnTo>
                        <a:pt x="23" y="173"/>
                      </a:lnTo>
                      <a:lnTo>
                        <a:pt x="23" y="168"/>
                      </a:lnTo>
                      <a:lnTo>
                        <a:pt x="27" y="166"/>
                      </a:lnTo>
                      <a:lnTo>
                        <a:pt x="32" y="166"/>
                      </a:lnTo>
                      <a:lnTo>
                        <a:pt x="32" y="160"/>
                      </a:lnTo>
                      <a:lnTo>
                        <a:pt x="45" y="154"/>
                      </a:lnTo>
                      <a:lnTo>
                        <a:pt x="52" y="141"/>
                      </a:lnTo>
                      <a:lnTo>
                        <a:pt x="52" y="147"/>
                      </a:lnTo>
                      <a:lnTo>
                        <a:pt x="58" y="147"/>
                      </a:lnTo>
                      <a:lnTo>
                        <a:pt x="58" y="138"/>
                      </a:lnTo>
                      <a:lnTo>
                        <a:pt x="67" y="129"/>
                      </a:lnTo>
                      <a:lnTo>
                        <a:pt x="79" y="129"/>
                      </a:lnTo>
                      <a:lnTo>
                        <a:pt x="94" y="119"/>
                      </a:lnTo>
                      <a:lnTo>
                        <a:pt x="122" y="102"/>
                      </a:lnTo>
                      <a:lnTo>
                        <a:pt x="144" y="83"/>
                      </a:lnTo>
                      <a:lnTo>
                        <a:pt x="157" y="58"/>
                      </a:lnTo>
                      <a:lnTo>
                        <a:pt x="160" y="50"/>
                      </a:lnTo>
                      <a:lnTo>
                        <a:pt x="165" y="45"/>
                      </a:lnTo>
                      <a:lnTo>
                        <a:pt x="174" y="31"/>
                      </a:lnTo>
                      <a:lnTo>
                        <a:pt x="180" y="15"/>
                      </a:lnTo>
                      <a:lnTo>
                        <a:pt x="189" y="0"/>
                      </a:lnTo>
                      <a:lnTo>
                        <a:pt x="193" y="3"/>
                      </a:lnTo>
                      <a:lnTo>
                        <a:pt x="193" y="15"/>
                      </a:lnTo>
                      <a:lnTo>
                        <a:pt x="193" y="16"/>
                      </a:lnTo>
                      <a:lnTo>
                        <a:pt x="193" y="25"/>
                      </a:lnTo>
                      <a:lnTo>
                        <a:pt x="193" y="36"/>
                      </a:lnTo>
                      <a:lnTo>
                        <a:pt x="193" y="31"/>
                      </a:lnTo>
                      <a:lnTo>
                        <a:pt x="202" y="25"/>
                      </a:lnTo>
                      <a:lnTo>
                        <a:pt x="202" y="31"/>
                      </a:lnTo>
                      <a:lnTo>
                        <a:pt x="205" y="36"/>
                      </a:lnTo>
                      <a:lnTo>
                        <a:pt x="202" y="39"/>
                      </a:lnTo>
                      <a:lnTo>
                        <a:pt x="202" y="53"/>
                      </a:lnTo>
                      <a:lnTo>
                        <a:pt x="196" y="67"/>
                      </a:lnTo>
                      <a:lnTo>
                        <a:pt x="189" y="83"/>
                      </a:lnTo>
                      <a:lnTo>
                        <a:pt x="180" y="96"/>
                      </a:lnTo>
                      <a:lnTo>
                        <a:pt x="169" y="110"/>
                      </a:lnTo>
                      <a:lnTo>
                        <a:pt x="165" y="125"/>
                      </a:lnTo>
                      <a:lnTo>
                        <a:pt x="169" y="132"/>
                      </a:lnTo>
                      <a:lnTo>
                        <a:pt x="160" y="129"/>
                      </a:lnTo>
                      <a:lnTo>
                        <a:pt x="157" y="132"/>
                      </a:lnTo>
                      <a:lnTo>
                        <a:pt x="153" y="129"/>
                      </a:lnTo>
                      <a:lnTo>
                        <a:pt x="153" y="132"/>
                      </a:lnTo>
                      <a:lnTo>
                        <a:pt x="138" y="141"/>
                      </a:lnTo>
                      <a:lnTo>
                        <a:pt x="125" y="154"/>
                      </a:lnTo>
                      <a:lnTo>
                        <a:pt x="122" y="173"/>
                      </a:lnTo>
                      <a:lnTo>
                        <a:pt x="112" y="182"/>
                      </a:lnTo>
                      <a:lnTo>
                        <a:pt x="103" y="196"/>
                      </a:lnTo>
                      <a:lnTo>
                        <a:pt x="94" y="205"/>
                      </a:lnTo>
                      <a:lnTo>
                        <a:pt x="98" y="209"/>
                      </a:lnTo>
                      <a:lnTo>
                        <a:pt x="94" y="209"/>
                      </a:lnTo>
                      <a:lnTo>
                        <a:pt x="86" y="218"/>
                      </a:lnTo>
                      <a:lnTo>
                        <a:pt x="72" y="225"/>
                      </a:lnTo>
                      <a:lnTo>
                        <a:pt x="67" y="234"/>
                      </a:lnTo>
                      <a:lnTo>
                        <a:pt x="45" y="240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1" name="Freeform 278"/>
                <p:cNvSpPr>
                  <a:spLocks noChangeAspect="1"/>
                </p:cNvSpPr>
                <p:nvPr/>
              </p:nvSpPr>
              <p:spPr bwMode="auto">
                <a:xfrm>
                  <a:off x="7905750" y="5465763"/>
                  <a:ext cx="122238" cy="258762"/>
                </a:xfrm>
                <a:custGeom>
                  <a:avLst/>
                  <a:gdLst>
                    <a:gd name="T0" fmla="*/ 2147483647 w 132"/>
                    <a:gd name="T1" fmla="*/ 2147483647 h 277"/>
                    <a:gd name="T2" fmla="*/ 2147483647 w 132"/>
                    <a:gd name="T3" fmla="*/ 2147483647 h 277"/>
                    <a:gd name="T4" fmla="*/ 0 w 132"/>
                    <a:gd name="T5" fmla="*/ 2147483647 h 277"/>
                    <a:gd name="T6" fmla="*/ 0 w 132"/>
                    <a:gd name="T7" fmla="*/ 2147483647 h 277"/>
                    <a:gd name="T8" fmla="*/ 2147483647 w 132"/>
                    <a:gd name="T9" fmla="*/ 2147483647 h 277"/>
                    <a:gd name="T10" fmla="*/ 2147483647 w 132"/>
                    <a:gd name="T11" fmla="*/ 2147483647 h 277"/>
                    <a:gd name="T12" fmla="*/ 2147483647 w 132"/>
                    <a:gd name="T13" fmla="*/ 2147483647 h 277"/>
                    <a:gd name="T14" fmla="*/ 2147483647 w 132"/>
                    <a:gd name="T15" fmla="*/ 2147483647 h 277"/>
                    <a:gd name="T16" fmla="*/ 2147483647 w 132"/>
                    <a:gd name="T17" fmla="*/ 2147483647 h 277"/>
                    <a:gd name="T18" fmla="*/ 0 w 132"/>
                    <a:gd name="T19" fmla="*/ 2147483647 h 277"/>
                    <a:gd name="T20" fmla="*/ 2147483647 w 132"/>
                    <a:gd name="T21" fmla="*/ 2147483647 h 277"/>
                    <a:gd name="T22" fmla="*/ 2147483647 w 132"/>
                    <a:gd name="T23" fmla="*/ 2147483647 h 277"/>
                    <a:gd name="T24" fmla="*/ 2147483647 w 132"/>
                    <a:gd name="T25" fmla="*/ 2147483647 h 277"/>
                    <a:gd name="T26" fmla="*/ 2147483647 w 132"/>
                    <a:gd name="T27" fmla="*/ 2147483647 h 277"/>
                    <a:gd name="T28" fmla="*/ 2147483647 w 132"/>
                    <a:gd name="T29" fmla="*/ 2147483647 h 277"/>
                    <a:gd name="T30" fmla="*/ 2147483647 w 132"/>
                    <a:gd name="T31" fmla="*/ 2147483647 h 277"/>
                    <a:gd name="T32" fmla="*/ 2147483647 w 132"/>
                    <a:gd name="T33" fmla="*/ 2147483647 h 277"/>
                    <a:gd name="T34" fmla="*/ 2147483647 w 132"/>
                    <a:gd name="T35" fmla="*/ 2147483647 h 277"/>
                    <a:gd name="T36" fmla="*/ 2147483647 w 132"/>
                    <a:gd name="T37" fmla="*/ 2147483647 h 277"/>
                    <a:gd name="T38" fmla="*/ 2147483647 w 132"/>
                    <a:gd name="T39" fmla="*/ 2147483647 h 277"/>
                    <a:gd name="T40" fmla="*/ 2147483647 w 132"/>
                    <a:gd name="T41" fmla="*/ 2147483647 h 277"/>
                    <a:gd name="T42" fmla="*/ 2147483647 w 132"/>
                    <a:gd name="T43" fmla="*/ 2147483647 h 277"/>
                    <a:gd name="T44" fmla="*/ 2147483647 w 132"/>
                    <a:gd name="T45" fmla="*/ 2147483647 h 277"/>
                    <a:gd name="T46" fmla="*/ 2147483647 w 132"/>
                    <a:gd name="T47" fmla="*/ 2147483647 h 277"/>
                    <a:gd name="T48" fmla="*/ 2147483647 w 132"/>
                    <a:gd name="T49" fmla="*/ 2147483647 h 277"/>
                    <a:gd name="T50" fmla="*/ 2147483647 w 132"/>
                    <a:gd name="T51" fmla="*/ 2147483647 h 277"/>
                    <a:gd name="T52" fmla="*/ 2147483647 w 132"/>
                    <a:gd name="T53" fmla="*/ 2147483647 h 277"/>
                    <a:gd name="T54" fmla="*/ 2147483647 w 132"/>
                    <a:gd name="T55" fmla="*/ 0 h 277"/>
                    <a:gd name="T56" fmla="*/ 2147483647 w 132"/>
                    <a:gd name="T57" fmla="*/ 0 h 277"/>
                    <a:gd name="T58" fmla="*/ 2147483647 w 132"/>
                    <a:gd name="T59" fmla="*/ 2147483647 h 277"/>
                    <a:gd name="T60" fmla="*/ 2147483647 w 132"/>
                    <a:gd name="T61" fmla="*/ 2147483647 h 277"/>
                    <a:gd name="T62" fmla="*/ 2147483647 w 132"/>
                    <a:gd name="T63" fmla="*/ 2147483647 h 277"/>
                    <a:gd name="T64" fmla="*/ 2147483647 w 132"/>
                    <a:gd name="T65" fmla="*/ 2147483647 h 277"/>
                    <a:gd name="T66" fmla="*/ 2147483647 w 132"/>
                    <a:gd name="T67" fmla="*/ 2147483647 h 277"/>
                    <a:gd name="T68" fmla="*/ 2147483647 w 132"/>
                    <a:gd name="T69" fmla="*/ 2147483647 h 277"/>
                    <a:gd name="T70" fmla="*/ 2147483647 w 132"/>
                    <a:gd name="T71" fmla="*/ 2147483647 h 277"/>
                    <a:gd name="T72" fmla="*/ 2147483647 w 132"/>
                    <a:gd name="T73" fmla="*/ 2147483647 h 277"/>
                    <a:gd name="T74" fmla="*/ 2147483647 w 132"/>
                    <a:gd name="T75" fmla="*/ 2147483647 h 277"/>
                    <a:gd name="T76" fmla="*/ 2147483647 w 132"/>
                    <a:gd name="T77" fmla="*/ 2147483647 h 277"/>
                    <a:gd name="T78" fmla="*/ 2147483647 w 132"/>
                    <a:gd name="T79" fmla="*/ 2147483647 h 277"/>
                    <a:gd name="T80" fmla="*/ 2147483647 w 132"/>
                    <a:gd name="T81" fmla="*/ 2147483647 h 277"/>
                    <a:gd name="T82" fmla="*/ 2147483647 w 132"/>
                    <a:gd name="T83" fmla="*/ 2147483647 h 277"/>
                    <a:gd name="T84" fmla="*/ 2147483647 w 132"/>
                    <a:gd name="T85" fmla="*/ 2147483647 h 277"/>
                    <a:gd name="T86" fmla="*/ 2147483647 w 132"/>
                    <a:gd name="T87" fmla="*/ 2147483647 h 277"/>
                    <a:gd name="T88" fmla="*/ 2147483647 w 132"/>
                    <a:gd name="T89" fmla="*/ 2147483647 h 277"/>
                    <a:gd name="T90" fmla="*/ 2147483647 w 132"/>
                    <a:gd name="T91" fmla="*/ 2147483647 h 277"/>
                    <a:gd name="T92" fmla="*/ 2147483647 w 132"/>
                    <a:gd name="T93" fmla="*/ 2147483647 h 277"/>
                    <a:gd name="T94" fmla="*/ 2147483647 w 132"/>
                    <a:gd name="T95" fmla="*/ 2147483647 h 277"/>
                    <a:gd name="T96" fmla="*/ 2147483647 w 132"/>
                    <a:gd name="T97" fmla="*/ 2147483647 h 277"/>
                    <a:gd name="T98" fmla="*/ 2147483647 w 132"/>
                    <a:gd name="T99" fmla="*/ 2147483647 h 277"/>
                    <a:gd name="T100" fmla="*/ 2147483647 w 132"/>
                    <a:gd name="T101" fmla="*/ 2147483647 h 277"/>
                    <a:gd name="T102" fmla="*/ 2147483647 w 132"/>
                    <a:gd name="T103" fmla="*/ 2147483647 h 277"/>
                    <a:gd name="T104" fmla="*/ 2147483647 w 132"/>
                    <a:gd name="T105" fmla="*/ 2147483647 h 277"/>
                    <a:gd name="T106" fmla="*/ 2147483647 w 132"/>
                    <a:gd name="T107" fmla="*/ 2147483647 h 277"/>
                    <a:gd name="T108" fmla="*/ 2147483647 w 132"/>
                    <a:gd name="T109" fmla="*/ 2147483647 h 277"/>
                    <a:gd name="T110" fmla="*/ 2147483647 w 132"/>
                    <a:gd name="T111" fmla="*/ 2147483647 h 277"/>
                    <a:gd name="T112" fmla="*/ 2147483647 w 132"/>
                    <a:gd name="T113" fmla="*/ 2147483647 h 277"/>
                    <a:gd name="T114" fmla="*/ 2147483647 w 132"/>
                    <a:gd name="T115" fmla="*/ 2147483647 h 27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32" h="277">
                      <a:moveTo>
                        <a:pt x="4" y="277"/>
                      </a:moveTo>
                      <a:lnTo>
                        <a:pt x="4" y="263"/>
                      </a:lnTo>
                      <a:lnTo>
                        <a:pt x="0" y="269"/>
                      </a:lnTo>
                      <a:lnTo>
                        <a:pt x="0" y="260"/>
                      </a:lnTo>
                      <a:lnTo>
                        <a:pt x="4" y="249"/>
                      </a:lnTo>
                      <a:lnTo>
                        <a:pt x="13" y="227"/>
                      </a:lnTo>
                      <a:lnTo>
                        <a:pt x="13" y="211"/>
                      </a:lnTo>
                      <a:lnTo>
                        <a:pt x="7" y="202"/>
                      </a:lnTo>
                      <a:lnTo>
                        <a:pt x="4" y="191"/>
                      </a:lnTo>
                      <a:lnTo>
                        <a:pt x="0" y="183"/>
                      </a:lnTo>
                      <a:lnTo>
                        <a:pt x="4" y="174"/>
                      </a:lnTo>
                      <a:lnTo>
                        <a:pt x="13" y="169"/>
                      </a:lnTo>
                      <a:lnTo>
                        <a:pt x="21" y="138"/>
                      </a:lnTo>
                      <a:lnTo>
                        <a:pt x="26" y="145"/>
                      </a:lnTo>
                      <a:lnTo>
                        <a:pt x="26" y="125"/>
                      </a:lnTo>
                      <a:lnTo>
                        <a:pt x="26" y="103"/>
                      </a:lnTo>
                      <a:lnTo>
                        <a:pt x="28" y="103"/>
                      </a:lnTo>
                      <a:lnTo>
                        <a:pt x="35" y="94"/>
                      </a:lnTo>
                      <a:lnTo>
                        <a:pt x="26" y="94"/>
                      </a:lnTo>
                      <a:lnTo>
                        <a:pt x="26" y="79"/>
                      </a:lnTo>
                      <a:lnTo>
                        <a:pt x="26" y="74"/>
                      </a:lnTo>
                      <a:lnTo>
                        <a:pt x="28" y="79"/>
                      </a:lnTo>
                      <a:lnTo>
                        <a:pt x="28" y="74"/>
                      </a:lnTo>
                      <a:lnTo>
                        <a:pt x="28" y="67"/>
                      </a:lnTo>
                      <a:lnTo>
                        <a:pt x="26" y="67"/>
                      </a:lnTo>
                      <a:lnTo>
                        <a:pt x="21" y="71"/>
                      </a:lnTo>
                      <a:lnTo>
                        <a:pt x="16" y="2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6"/>
                      </a:lnTo>
                      <a:lnTo>
                        <a:pt x="16" y="14"/>
                      </a:lnTo>
                      <a:lnTo>
                        <a:pt x="21" y="17"/>
                      </a:lnTo>
                      <a:lnTo>
                        <a:pt x="28" y="22"/>
                      </a:lnTo>
                      <a:lnTo>
                        <a:pt x="35" y="31"/>
                      </a:lnTo>
                      <a:lnTo>
                        <a:pt x="40" y="31"/>
                      </a:lnTo>
                      <a:lnTo>
                        <a:pt x="40" y="51"/>
                      </a:lnTo>
                      <a:lnTo>
                        <a:pt x="35" y="52"/>
                      </a:lnTo>
                      <a:lnTo>
                        <a:pt x="40" y="64"/>
                      </a:lnTo>
                      <a:lnTo>
                        <a:pt x="40" y="74"/>
                      </a:lnTo>
                      <a:lnTo>
                        <a:pt x="43" y="89"/>
                      </a:lnTo>
                      <a:lnTo>
                        <a:pt x="47" y="103"/>
                      </a:lnTo>
                      <a:lnTo>
                        <a:pt x="56" y="103"/>
                      </a:lnTo>
                      <a:lnTo>
                        <a:pt x="65" y="86"/>
                      </a:lnTo>
                      <a:lnTo>
                        <a:pt x="65" y="79"/>
                      </a:lnTo>
                      <a:lnTo>
                        <a:pt x="65" y="71"/>
                      </a:lnTo>
                      <a:lnTo>
                        <a:pt x="80" y="71"/>
                      </a:lnTo>
                      <a:lnTo>
                        <a:pt x="80" y="86"/>
                      </a:lnTo>
                      <a:lnTo>
                        <a:pt x="93" y="100"/>
                      </a:lnTo>
                      <a:lnTo>
                        <a:pt x="107" y="100"/>
                      </a:lnTo>
                      <a:lnTo>
                        <a:pt x="121" y="86"/>
                      </a:lnTo>
                      <a:lnTo>
                        <a:pt x="132" y="86"/>
                      </a:lnTo>
                      <a:lnTo>
                        <a:pt x="132" y="100"/>
                      </a:lnTo>
                      <a:lnTo>
                        <a:pt x="121" y="110"/>
                      </a:lnTo>
                      <a:lnTo>
                        <a:pt x="80" y="191"/>
                      </a:lnTo>
                      <a:lnTo>
                        <a:pt x="52" y="218"/>
                      </a:lnTo>
                      <a:lnTo>
                        <a:pt x="35" y="237"/>
                      </a:lnTo>
                      <a:lnTo>
                        <a:pt x="21" y="255"/>
                      </a:lnTo>
                      <a:lnTo>
                        <a:pt x="4" y="277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587" name="Groupe 586"/>
              <p:cNvGrpSpPr/>
              <p:nvPr/>
            </p:nvGrpSpPr>
            <p:grpSpPr>
              <a:xfrm>
                <a:off x="6711950" y="4781550"/>
                <a:ext cx="876300" cy="942975"/>
                <a:chOff x="6711950" y="4781550"/>
                <a:chExt cx="876300" cy="942975"/>
              </a:xfrm>
              <a:grpFill/>
            </p:grpSpPr>
            <p:sp>
              <p:nvSpPr>
                <p:cNvPr id="588" name="Freeform 276"/>
                <p:cNvSpPr>
                  <a:spLocks noChangeAspect="1"/>
                </p:cNvSpPr>
                <p:nvPr/>
              </p:nvSpPr>
              <p:spPr bwMode="auto">
                <a:xfrm>
                  <a:off x="6711950" y="4781550"/>
                  <a:ext cx="876300" cy="793750"/>
                </a:xfrm>
                <a:custGeom>
                  <a:avLst/>
                  <a:gdLst>
                    <a:gd name="T0" fmla="*/ 2147483647 w 942"/>
                    <a:gd name="T1" fmla="*/ 2147483647 h 853"/>
                    <a:gd name="T2" fmla="*/ 2147483647 w 942"/>
                    <a:gd name="T3" fmla="*/ 2147483647 h 853"/>
                    <a:gd name="T4" fmla="*/ 2147483647 w 942"/>
                    <a:gd name="T5" fmla="*/ 2147483647 h 853"/>
                    <a:gd name="T6" fmla="*/ 2147483647 w 942"/>
                    <a:gd name="T7" fmla="*/ 2147483647 h 853"/>
                    <a:gd name="T8" fmla="*/ 2147483647 w 942"/>
                    <a:gd name="T9" fmla="*/ 2147483647 h 853"/>
                    <a:gd name="T10" fmla="*/ 2147483647 w 942"/>
                    <a:gd name="T11" fmla="*/ 2147483647 h 853"/>
                    <a:gd name="T12" fmla="*/ 2147483647 w 942"/>
                    <a:gd name="T13" fmla="*/ 2147483647 h 853"/>
                    <a:gd name="T14" fmla="*/ 2147483647 w 942"/>
                    <a:gd name="T15" fmla="*/ 2147483647 h 853"/>
                    <a:gd name="T16" fmla="*/ 2147483647 w 942"/>
                    <a:gd name="T17" fmla="*/ 2147483647 h 853"/>
                    <a:gd name="T18" fmla="*/ 2147483647 w 942"/>
                    <a:gd name="T19" fmla="*/ 2147483647 h 853"/>
                    <a:gd name="T20" fmla="*/ 2147483647 w 942"/>
                    <a:gd name="T21" fmla="*/ 2147483647 h 853"/>
                    <a:gd name="T22" fmla="*/ 2147483647 w 942"/>
                    <a:gd name="T23" fmla="*/ 2147483647 h 853"/>
                    <a:gd name="T24" fmla="*/ 2147483647 w 942"/>
                    <a:gd name="T25" fmla="*/ 2147483647 h 853"/>
                    <a:gd name="T26" fmla="*/ 2147483647 w 942"/>
                    <a:gd name="T27" fmla="*/ 2147483647 h 853"/>
                    <a:gd name="T28" fmla="*/ 2147483647 w 942"/>
                    <a:gd name="T29" fmla="*/ 2147483647 h 853"/>
                    <a:gd name="T30" fmla="*/ 2147483647 w 942"/>
                    <a:gd name="T31" fmla="*/ 2147483647 h 853"/>
                    <a:gd name="T32" fmla="*/ 2147483647 w 942"/>
                    <a:gd name="T33" fmla="*/ 2147483647 h 853"/>
                    <a:gd name="T34" fmla="*/ 2147483647 w 942"/>
                    <a:gd name="T35" fmla="*/ 2147483647 h 853"/>
                    <a:gd name="T36" fmla="*/ 2147483647 w 942"/>
                    <a:gd name="T37" fmla="*/ 2147483647 h 853"/>
                    <a:gd name="T38" fmla="*/ 2147483647 w 942"/>
                    <a:gd name="T39" fmla="*/ 2147483647 h 853"/>
                    <a:gd name="T40" fmla="*/ 2147483647 w 942"/>
                    <a:gd name="T41" fmla="*/ 2147483647 h 853"/>
                    <a:gd name="T42" fmla="*/ 2147483647 w 942"/>
                    <a:gd name="T43" fmla="*/ 2147483647 h 853"/>
                    <a:gd name="T44" fmla="*/ 2147483647 w 942"/>
                    <a:gd name="T45" fmla="*/ 2147483647 h 853"/>
                    <a:gd name="T46" fmla="*/ 2147483647 w 942"/>
                    <a:gd name="T47" fmla="*/ 2147483647 h 853"/>
                    <a:gd name="T48" fmla="*/ 2147483647 w 942"/>
                    <a:gd name="T49" fmla="*/ 2147483647 h 853"/>
                    <a:gd name="T50" fmla="*/ 2147483647 w 942"/>
                    <a:gd name="T51" fmla="*/ 2147483647 h 853"/>
                    <a:gd name="T52" fmla="*/ 2147483647 w 942"/>
                    <a:gd name="T53" fmla="*/ 2147483647 h 853"/>
                    <a:gd name="T54" fmla="*/ 2147483647 w 942"/>
                    <a:gd name="T55" fmla="*/ 2147483647 h 853"/>
                    <a:gd name="T56" fmla="*/ 2147483647 w 942"/>
                    <a:gd name="T57" fmla="*/ 2147483647 h 853"/>
                    <a:gd name="T58" fmla="*/ 2147483647 w 942"/>
                    <a:gd name="T59" fmla="*/ 2147483647 h 853"/>
                    <a:gd name="T60" fmla="*/ 2147483647 w 942"/>
                    <a:gd name="T61" fmla="*/ 2147483647 h 853"/>
                    <a:gd name="T62" fmla="*/ 2147483647 w 942"/>
                    <a:gd name="T63" fmla="*/ 2147483647 h 853"/>
                    <a:gd name="T64" fmla="*/ 2147483647 w 942"/>
                    <a:gd name="T65" fmla="*/ 2147483647 h 853"/>
                    <a:gd name="T66" fmla="*/ 2147483647 w 942"/>
                    <a:gd name="T67" fmla="*/ 2147483647 h 853"/>
                    <a:gd name="T68" fmla="*/ 2147483647 w 942"/>
                    <a:gd name="T69" fmla="*/ 2147483647 h 853"/>
                    <a:gd name="T70" fmla="*/ 2147483647 w 942"/>
                    <a:gd name="T71" fmla="*/ 2147483647 h 853"/>
                    <a:gd name="T72" fmla="*/ 2147483647 w 942"/>
                    <a:gd name="T73" fmla="*/ 2147483647 h 853"/>
                    <a:gd name="T74" fmla="*/ 2147483647 w 942"/>
                    <a:gd name="T75" fmla="*/ 2147483647 h 853"/>
                    <a:gd name="T76" fmla="*/ 2147483647 w 942"/>
                    <a:gd name="T77" fmla="*/ 2147483647 h 853"/>
                    <a:gd name="T78" fmla="*/ 2147483647 w 942"/>
                    <a:gd name="T79" fmla="*/ 2147483647 h 853"/>
                    <a:gd name="T80" fmla="*/ 2147483647 w 942"/>
                    <a:gd name="T81" fmla="*/ 2147483647 h 853"/>
                    <a:gd name="T82" fmla="*/ 2147483647 w 942"/>
                    <a:gd name="T83" fmla="*/ 2147483647 h 853"/>
                    <a:gd name="T84" fmla="*/ 2147483647 w 942"/>
                    <a:gd name="T85" fmla="*/ 2147483647 h 853"/>
                    <a:gd name="T86" fmla="*/ 2147483647 w 942"/>
                    <a:gd name="T87" fmla="*/ 2147483647 h 853"/>
                    <a:gd name="T88" fmla="*/ 2147483647 w 942"/>
                    <a:gd name="T89" fmla="*/ 2147483647 h 853"/>
                    <a:gd name="T90" fmla="*/ 2147483647 w 942"/>
                    <a:gd name="T91" fmla="*/ 2147483647 h 853"/>
                    <a:gd name="T92" fmla="*/ 2147483647 w 942"/>
                    <a:gd name="T93" fmla="*/ 2147483647 h 853"/>
                    <a:gd name="T94" fmla="*/ 2147483647 w 942"/>
                    <a:gd name="T95" fmla="*/ 2147483647 h 853"/>
                    <a:gd name="T96" fmla="*/ 2147483647 w 942"/>
                    <a:gd name="T97" fmla="*/ 2147483647 h 853"/>
                    <a:gd name="T98" fmla="*/ 2147483647 w 942"/>
                    <a:gd name="T99" fmla="*/ 2147483647 h 853"/>
                    <a:gd name="T100" fmla="*/ 2147483647 w 942"/>
                    <a:gd name="T101" fmla="*/ 2147483647 h 853"/>
                    <a:gd name="T102" fmla="*/ 2147483647 w 942"/>
                    <a:gd name="T103" fmla="*/ 2147483647 h 853"/>
                    <a:gd name="T104" fmla="*/ 2147483647 w 942"/>
                    <a:gd name="T105" fmla="*/ 2147483647 h 853"/>
                    <a:gd name="T106" fmla="*/ 2147483647 w 942"/>
                    <a:gd name="T107" fmla="*/ 2147483647 h 853"/>
                    <a:gd name="T108" fmla="*/ 2147483647 w 942"/>
                    <a:gd name="T109" fmla="*/ 2147483647 h 853"/>
                    <a:gd name="T110" fmla="*/ 2147483647 w 942"/>
                    <a:gd name="T111" fmla="*/ 2147483647 h 853"/>
                    <a:gd name="T112" fmla="*/ 2147483647 w 942"/>
                    <a:gd name="T113" fmla="*/ 2147483647 h 853"/>
                    <a:gd name="T114" fmla="*/ 2147483647 w 942"/>
                    <a:gd name="T115" fmla="*/ 2147483647 h 853"/>
                    <a:gd name="T116" fmla="*/ 2147483647 w 942"/>
                    <a:gd name="T117" fmla="*/ 2147483647 h 853"/>
                    <a:gd name="T118" fmla="*/ 2147483647 w 942"/>
                    <a:gd name="T119" fmla="*/ 2147483647 h 853"/>
                    <a:gd name="T120" fmla="*/ 2147483647 w 942"/>
                    <a:gd name="T121" fmla="*/ 2147483647 h 8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942" h="853">
                      <a:moveTo>
                        <a:pt x="693" y="853"/>
                      </a:moveTo>
                      <a:lnTo>
                        <a:pt x="683" y="836"/>
                      </a:lnTo>
                      <a:lnTo>
                        <a:pt x="680" y="831"/>
                      </a:lnTo>
                      <a:lnTo>
                        <a:pt x="680" y="825"/>
                      </a:lnTo>
                      <a:lnTo>
                        <a:pt x="680" y="816"/>
                      </a:lnTo>
                      <a:lnTo>
                        <a:pt x="666" y="825"/>
                      </a:lnTo>
                      <a:lnTo>
                        <a:pt x="662" y="825"/>
                      </a:lnTo>
                      <a:lnTo>
                        <a:pt x="672" y="816"/>
                      </a:lnTo>
                      <a:lnTo>
                        <a:pt x="672" y="807"/>
                      </a:lnTo>
                      <a:lnTo>
                        <a:pt x="657" y="812"/>
                      </a:lnTo>
                      <a:lnTo>
                        <a:pt x="662" y="812"/>
                      </a:lnTo>
                      <a:lnTo>
                        <a:pt x="662" y="822"/>
                      </a:lnTo>
                      <a:lnTo>
                        <a:pt x="631" y="839"/>
                      </a:lnTo>
                      <a:lnTo>
                        <a:pt x="616" y="825"/>
                      </a:lnTo>
                      <a:lnTo>
                        <a:pt x="603" y="822"/>
                      </a:lnTo>
                      <a:lnTo>
                        <a:pt x="595" y="812"/>
                      </a:lnTo>
                      <a:lnTo>
                        <a:pt x="591" y="816"/>
                      </a:lnTo>
                      <a:lnTo>
                        <a:pt x="577" y="807"/>
                      </a:lnTo>
                      <a:lnTo>
                        <a:pt x="567" y="803"/>
                      </a:lnTo>
                      <a:lnTo>
                        <a:pt x="564" y="796"/>
                      </a:lnTo>
                      <a:lnTo>
                        <a:pt x="555" y="781"/>
                      </a:lnTo>
                      <a:lnTo>
                        <a:pt x="555" y="767"/>
                      </a:lnTo>
                      <a:lnTo>
                        <a:pt x="564" y="750"/>
                      </a:lnTo>
                      <a:lnTo>
                        <a:pt x="549" y="723"/>
                      </a:lnTo>
                      <a:lnTo>
                        <a:pt x="558" y="717"/>
                      </a:lnTo>
                      <a:lnTo>
                        <a:pt x="558" y="714"/>
                      </a:lnTo>
                      <a:lnTo>
                        <a:pt x="545" y="714"/>
                      </a:lnTo>
                      <a:lnTo>
                        <a:pt x="533" y="717"/>
                      </a:lnTo>
                      <a:lnTo>
                        <a:pt x="542" y="710"/>
                      </a:lnTo>
                      <a:lnTo>
                        <a:pt x="545" y="695"/>
                      </a:lnTo>
                      <a:lnTo>
                        <a:pt x="542" y="671"/>
                      </a:lnTo>
                      <a:lnTo>
                        <a:pt x="533" y="678"/>
                      </a:lnTo>
                      <a:lnTo>
                        <a:pt x="521" y="702"/>
                      </a:lnTo>
                      <a:lnTo>
                        <a:pt x="514" y="702"/>
                      </a:lnTo>
                      <a:lnTo>
                        <a:pt x="505" y="707"/>
                      </a:lnTo>
                      <a:lnTo>
                        <a:pt x="509" y="695"/>
                      </a:lnTo>
                      <a:lnTo>
                        <a:pt x="520" y="695"/>
                      </a:lnTo>
                      <a:lnTo>
                        <a:pt x="521" y="674"/>
                      </a:lnTo>
                      <a:lnTo>
                        <a:pt x="536" y="656"/>
                      </a:lnTo>
                      <a:lnTo>
                        <a:pt x="542" y="643"/>
                      </a:lnTo>
                      <a:lnTo>
                        <a:pt x="545" y="637"/>
                      </a:lnTo>
                      <a:lnTo>
                        <a:pt x="545" y="615"/>
                      </a:lnTo>
                      <a:lnTo>
                        <a:pt x="542" y="635"/>
                      </a:lnTo>
                      <a:lnTo>
                        <a:pt x="536" y="635"/>
                      </a:lnTo>
                      <a:lnTo>
                        <a:pt x="521" y="652"/>
                      </a:lnTo>
                      <a:lnTo>
                        <a:pt x="509" y="659"/>
                      </a:lnTo>
                      <a:lnTo>
                        <a:pt x="493" y="674"/>
                      </a:lnTo>
                      <a:lnTo>
                        <a:pt x="484" y="683"/>
                      </a:lnTo>
                      <a:lnTo>
                        <a:pt x="487" y="693"/>
                      </a:lnTo>
                      <a:lnTo>
                        <a:pt x="478" y="693"/>
                      </a:lnTo>
                      <a:lnTo>
                        <a:pt x="475" y="683"/>
                      </a:lnTo>
                      <a:lnTo>
                        <a:pt x="475" y="678"/>
                      </a:lnTo>
                      <a:lnTo>
                        <a:pt x="475" y="665"/>
                      </a:lnTo>
                      <a:lnTo>
                        <a:pt x="471" y="652"/>
                      </a:lnTo>
                      <a:lnTo>
                        <a:pt x="465" y="637"/>
                      </a:lnTo>
                      <a:lnTo>
                        <a:pt x="456" y="635"/>
                      </a:lnTo>
                      <a:lnTo>
                        <a:pt x="456" y="621"/>
                      </a:lnTo>
                      <a:lnTo>
                        <a:pt x="462" y="615"/>
                      </a:lnTo>
                      <a:lnTo>
                        <a:pt x="450" y="613"/>
                      </a:lnTo>
                      <a:lnTo>
                        <a:pt x="456" y="607"/>
                      </a:lnTo>
                      <a:lnTo>
                        <a:pt x="447" y="598"/>
                      </a:lnTo>
                      <a:lnTo>
                        <a:pt x="440" y="601"/>
                      </a:lnTo>
                      <a:lnTo>
                        <a:pt x="428" y="592"/>
                      </a:lnTo>
                      <a:lnTo>
                        <a:pt x="419" y="592"/>
                      </a:lnTo>
                      <a:lnTo>
                        <a:pt x="398" y="576"/>
                      </a:lnTo>
                      <a:lnTo>
                        <a:pt x="376" y="579"/>
                      </a:lnTo>
                      <a:lnTo>
                        <a:pt x="334" y="585"/>
                      </a:lnTo>
                      <a:lnTo>
                        <a:pt x="296" y="598"/>
                      </a:lnTo>
                      <a:lnTo>
                        <a:pt x="274" y="592"/>
                      </a:lnTo>
                      <a:lnTo>
                        <a:pt x="238" y="607"/>
                      </a:lnTo>
                      <a:lnTo>
                        <a:pt x="223" y="615"/>
                      </a:lnTo>
                      <a:lnTo>
                        <a:pt x="216" y="628"/>
                      </a:lnTo>
                      <a:lnTo>
                        <a:pt x="211" y="637"/>
                      </a:lnTo>
                      <a:lnTo>
                        <a:pt x="197" y="643"/>
                      </a:lnTo>
                      <a:lnTo>
                        <a:pt x="192" y="643"/>
                      </a:lnTo>
                      <a:lnTo>
                        <a:pt x="180" y="643"/>
                      </a:lnTo>
                      <a:lnTo>
                        <a:pt x="171" y="647"/>
                      </a:lnTo>
                      <a:lnTo>
                        <a:pt x="165" y="637"/>
                      </a:lnTo>
                      <a:lnTo>
                        <a:pt x="137" y="635"/>
                      </a:lnTo>
                      <a:lnTo>
                        <a:pt x="125" y="637"/>
                      </a:lnTo>
                      <a:lnTo>
                        <a:pt x="102" y="647"/>
                      </a:lnTo>
                      <a:lnTo>
                        <a:pt x="99" y="652"/>
                      </a:lnTo>
                      <a:lnTo>
                        <a:pt x="87" y="656"/>
                      </a:lnTo>
                      <a:lnTo>
                        <a:pt x="68" y="665"/>
                      </a:lnTo>
                      <a:lnTo>
                        <a:pt x="56" y="671"/>
                      </a:lnTo>
                      <a:lnTo>
                        <a:pt x="37" y="671"/>
                      </a:lnTo>
                      <a:lnTo>
                        <a:pt x="23" y="659"/>
                      </a:lnTo>
                      <a:lnTo>
                        <a:pt x="13" y="647"/>
                      </a:lnTo>
                      <a:lnTo>
                        <a:pt x="0" y="643"/>
                      </a:lnTo>
                      <a:lnTo>
                        <a:pt x="5" y="627"/>
                      </a:lnTo>
                      <a:lnTo>
                        <a:pt x="8" y="627"/>
                      </a:lnTo>
                      <a:lnTo>
                        <a:pt x="20" y="621"/>
                      </a:lnTo>
                      <a:lnTo>
                        <a:pt x="23" y="598"/>
                      </a:lnTo>
                      <a:lnTo>
                        <a:pt x="28" y="598"/>
                      </a:lnTo>
                      <a:lnTo>
                        <a:pt x="37" y="576"/>
                      </a:lnTo>
                      <a:lnTo>
                        <a:pt x="32" y="557"/>
                      </a:lnTo>
                      <a:lnTo>
                        <a:pt x="23" y="521"/>
                      </a:lnTo>
                      <a:lnTo>
                        <a:pt x="28" y="490"/>
                      </a:lnTo>
                      <a:lnTo>
                        <a:pt x="23" y="474"/>
                      </a:lnTo>
                      <a:lnTo>
                        <a:pt x="13" y="464"/>
                      </a:lnTo>
                      <a:lnTo>
                        <a:pt x="20" y="447"/>
                      </a:lnTo>
                      <a:lnTo>
                        <a:pt x="8" y="428"/>
                      </a:lnTo>
                      <a:lnTo>
                        <a:pt x="0" y="403"/>
                      </a:lnTo>
                      <a:lnTo>
                        <a:pt x="5" y="403"/>
                      </a:lnTo>
                      <a:lnTo>
                        <a:pt x="8" y="416"/>
                      </a:lnTo>
                      <a:lnTo>
                        <a:pt x="13" y="416"/>
                      </a:lnTo>
                      <a:lnTo>
                        <a:pt x="8" y="403"/>
                      </a:lnTo>
                      <a:lnTo>
                        <a:pt x="8" y="389"/>
                      </a:lnTo>
                      <a:lnTo>
                        <a:pt x="13" y="394"/>
                      </a:lnTo>
                      <a:lnTo>
                        <a:pt x="13" y="403"/>
                      </a:lnTo>
                      <a:lnTo>
                        <a:pt x="20" y="403"/>
                      </a:lnTo>
                      <a:lnTo>
                        <a:pt x="23" y="410"/>
                      </a:lnTo>
                      <a:lnTo>
                        <a:pt x="23" y="394"/>
                      </a:lnTo>
                      <a:lnTo>
                        <a:pt x="20" y="382"/>
                      </a:lnTo>
                      <a:lnTo>
                        <a:pt x="13" y="352"/>
                      </a:lnTo>
                      <a:lnTo>
                        <a:pt x="13" y="344"/>
                      </a:lnTo>
                      <a:lnTo>
                        <a:pt x="23" y="324"/>
                      </a:lnTo>
                      <a:lnTo>
                        <a:pt x="28" y="308"/>
                      </a:lnTo>
                      <a:lnTo>
                        <a:pt x="32" y="295"/>
                      </a:lnTo>
                      <a:lnTo>
                        <a:pt x="41" y="281"/>
                      </a:lnTo>
                      <a:lnTo>
                        <a:pt x="37" y="301"/>
                      </a:lnTo>
                      <a:lnTo>
                        <a:pt x="41" y="301"/>
                      </a:lnTo>
                      <a:lnTo>
                        <a:pt x="51" y="281"/>
                      </a:lnTo>
                      <a:lnTo>
                        <a:pt x="63" y="278"/>
                      </a:lnTo>
                      <a:lnTo>
                        <a:pt x="80" y="268"/>
                      </a:lnTo>
                      <a:lnTo>
                        <a:pt x="108" y="253"/>
                      </a:lnTo>
                      <a:lnTo>
                        <a:pt x="123" y="253"/>
                      </a:lnTo>
                      <a:lnTo>
                        <a:pt x="136" y="244"/>
                      </a:lnTo>
                      <a:lnTo>
                        <a:pt x="149" y="244"/>
                      </a:lnTo>
                      <a:lnTo>
                        <a:pt x="161" y="243"/>
                      </a:lnTo>
                      <a:lnTo>
                        <a:pt x="174" y="237"/>
                      </a:lnTo>
                      <a:lnTo>
                        <a:pt x="216" y="220"/>
                      </a:lnTo>
                      <a:lnTo>
                        <a:pt x="229" y="195"/>
                      </a:lnTo>
                      <a:lnTo>
                        <a:pt x="240" y="192"/>
                      </a:lnTo>
                      <a:lnTo>
                        <a:pt x="240" y="183"/>
                      </a:lnTo>
                      <a:lnTo>
                        <a:pt x="240" y="170"/>
                      </a:lnTo>
                      <a:lnTo>
                        <a:pt x="254" y="151"/>
                      </a:lnTo>
                      <a:lnTo>
                        <a:pt x="259" y="143"/>
                      </a:lnTo>
                      <a:lnTo>
                        <a:pt x="266" y="143"/>
                      </a:lnTo>
                      <a:lnTo>
                        <a:pt x="268" y="151"/>
                      </a:lnTo>
                      <a:lnTo>
                        <a:pt x="277" y="170"/>
                      </a:lnTo>
                      <a:lnTo>
                        <a:pt x="277" y="157"/>
                      </a:lnTo>
                      <a:lnTo>
                        <a:pt x="287" y="163"/>
                      </a:lnTo>
                      <a:lnTo>
                        <a:pt x="281" y="151"/>
                      </a:lnTo>
                      <a:lnTo>
                        <a:pt x="277" y="138"/>
                      </a:lnTo>
                      <a:lnTo>
                        <a:pt x="281" y="135"/>
                      </a:lnTo>
                      <a:lnTo>
                        <a:pt x="287" y="143"/>
                      </a:lnTo>
                      <a:lnTo>
                        <a:pt x="290" y="138"/>
                      </a:lnTo>
                      <a:lnTo>
                        <a:pt x="296" y="143"/>
                      </a:lnTo>
                      <a:lnTo>
                        <a:pt x="305" y="143"/>
                      </a:lnTo>
                      <a:lnTo>
                        <a:pt x="299" y="143"/>
                      </a:lnTo>
                      <a:lnTo>
                        <a:pt x="299" y="135"/>
                      </a:lnTo>
                      <a:lnTo>
                        <a:pt x="299" y="127"/>
                      </a:lnTo>
                      <a:lnTo>
                        <a:pt x="309" y="115"/>
                      </a:lnTo>
                      <a:lnTo>
                        <a:pt x="312" y="120"/>
                      </a:lnTo>
                      <a:lnTo>
                        <a:pt x="312" y="112"/>
                      </a:lnTo>
                      <a:lnTo>
                        <a:pt x="317" y="108"/>
                      </a:lnTo>
                      <a:lnTo>
                        <a:pt x="326" y="112"/>
                      </a:lnTo>
                      <a:lnTo>
                        <a:pt x="317" y="99"/>
                      </a:lnTo>
                      <a:lnTo>
                        <a:pt x="333" y="90"/>
                      </a:lnTo>
                      <a:lnTo>
                        <a:pt x="334" y="99"/>
                      </a:lnTo>
                      <a:lnTo>
                        <a:pt x="349" y="80"/>
                      </a:lnTo>
                      <a:lnTo>
                        <a:pt x="354" y="77"/>
                      </a:lnTo>
                      <a:lnTo>
                        <a:pt x="357" y="86"/>
                      </a:lnTo>
                      <a:lnTo>
                        <a:pt x="369" y="71"/>
                      </a:lnTo>
                      <a:lnTo>
                        <a:pt x="370" y="80"/>
                      </a:lnTo>
                      <a:lnTo>
                        <a:pt x="392" y="99"/>
                      </a:lnTo>
                      <a:lnTo>
                        <a:pt x="383" y="108"/>
                      </a:lnTo>
                      <a:lnTo>
                        <a:pt x="389" y="115"/>
                      </a:lnTo>
                      <a:lnTo>
                        <a:pt x="398" y="103"/>
                      </a:lnTo>
                      <a:lnTo>
                        <a:pt x="407" y="108"/>
                      </a:lnTo>
                      <a:lnTo>
                        <a:pt x="414" y="112"/>
                      </a:lnTo>
                      <a:lnTo>
                        <a:pt x="419" y="108"/>
                      </a:lnTo>
                      <a:lnTo>
                        <a:pt x="428" y="115"/>
                      </a:lnTo>
                      <a:lnTo>
                        <a:pt x="426" y="108"/>
                      </a:lnTo>
                      <a:lnTo>
                        <a:pt x="428" y="108"/>
                      </a:lnTo>
                      <a:lnTo>
                        <a:pt x="419" y="90"/>
                      </a:lnTo>
                      <a:lnTo>
                        <a:pt x="428" y="80"/>
                      </a:lnTo>
                      <a:lnTo>
                        <a:pt x="435" y="68"/>
                      </a:lnTo>
                      <a:lnTo>
                        <a:pt x="443" y="68"/>
                      </a:lnTo>
                      <a:lnTo>
                        <a:pt x="440" y="55"/>
                      </a:lnTo>
                      <a:lnTo>
                        <a:pt x="450" y="46"/>
                      </a:lnTo>
                      <a:lnTo>
                        <a:pt x="462" y="46"/>
                      </a:lnTo>
                      <a:lnTo>
                        <a:pt x="462" y="41"/>
                      </a:lnTo>
                      <a:lnTo>
                        <a:pt x="465" y="35"/>
                      </a:lnTo>
                      <a:lnTo>
                        <a:pt x="497" y="35"/>
                      </a:lnTo>
                      <a:lnTo>
                        <a:pt x="500" y="35"/>
                      </a:lnTo>
                      <a:lnTo>
                        <a:pt x="497" y="19"/>
                      </a:lnTo>
                      <a:lnTo>
                        <a:pt x="493" y="19"/>
                      </a:lnTo>
                      <a:lnTo>
                        <a:pt x="487" y="10"/>
                      </a:lnTo>
                      <a:lnTo>
                        <a:pt x="497" y="10"/>
                      </a:lnTo>
                      <a:lnTo>
                        <a:pt x="505" y="13"/>
                      </a:lnTo>
                      <a:lnTo>
                        <a:pt x="509" y="13"/>
                      </a:lnTo>
                      <a:lnTo>
                        <a:pt x="514" y="22"/>
                      </a:lnTo>
                      <a:lnTo>
                        <a:pt x="533" y="26"/>
                      </a:lnTo>
                      <a:lnTo>
                        <a:pt x="536" y="32"/>
                      </a:lnTo>
                      <a:lnTo>
                        <a:pt x="549" y="32"/>
                      </a:lnTo>
                      <a:lnTo>
                        <a:pt x="558" y="35"/>
                      </a:lnTo>
                      <a:lnTo>
                        <a:pt x="572" y="32"/>
                      </a:lnTo>
                      <a:lnTo>
                        <a:pt x="580" y="35"/>
                      </a:lnTo>
                      <a:lnTo>
                        <a:pt x="586" y="41"/>
                      </a:lnTo>
                      <a:lnTo>
                        <a:pt x="591" y="46"/>
                      </a:lnTo>
                      <a:lnTo>
                        <a:pt x="586" y="35"/>
                      </a:lnTo>
                      <a:lnTo>
                        <a:pt x="595" y="32"/>
                      </a:lnTo>
                      <a:lnTo>
                        <a:pt x="600" y="35"/>
                      </a:lnTo>
                      <a:lnTo>
                        <a:pt x="603" y="41"/>
                      </a:lnTo>
                      <a:lnTo>
                        <a:pt x="595" y="50"/>
                      </a:lnTo>
                      <a:lnTo>
                        <a:pt x="595" y="55"/>
                      </a:lnTo>
                      <a:lnTo>
                        <a:pt x="591" y="62"/>
                      </a:lnTo>
                      <a:lnTo>
                        <a:pt x="591" y="57"/>
                      </a:lnTo>
                      <a:lnTo>
                        <a:pt x="580" y="62"/>
                      </a:lnTo>
                      <a:lnTo>
                        <a:pt x="577" y="71"/>
                      </a:lnTo>
                      <a:lnTo>
                        <a:pt x="577" y="77"/>
                      </a:lnTo>
                      <a:lnTo>
                        <a:pt x="577" y="86"/>
                      </a:lnTo>
                      <a:lnTo>
                        <a:pt x="564" y="108"/>
                      </a:lnTo>
                      <a:lnTo>
                        <a:pt x="577" y="120"/>
                      </a:lnTo>
                      <a:lnTo>
                        <a:pt x="580" y="127"/>
                      </a:lnTo>
                      <a:lnTo>
                        <a:pt x="591" y="129"/>
                      </a:lnTo>
                      <a:lnTo>
                        <a:pt x="595" y="138"/>
                      </a:lnTo>
                      <a:lnTo>
                        <a:pt x="616" y="157"/>
                      </a:lnTo>
                      <a:lnTo>
                        <a:pt x="644" y="163"/>
                      </a:lnTo>
                      <a:lnTo>
                        <a:pt x="644" y="173"/>
                      </a:lnTo>
                      <a:lnTo>
                        <a:pt x="666" y="183"/>
                      </a:lnTo>
                      <a:lnTo>
                        <a:pt x="674" y="183"/>
                      </a:lnTo>
                      <a:lnTo>
                        <a:pt x="683" y="179"/>
                      </a:lnTo>
                      <a:lnTo>
                        <a:pt x="696" y="151"/>
                      </a:lnTo>
                      <a:lnTo>
                        <a:pt x="709" y="103"/>
                      </a:lnTo>
                      <a:lnTo>
                        <a:pt x="709" y="80"/>
                      </a:lnTo>
                      <a:lnTo>
                        <a:pt x="715" y="71"/>
                      </a:lnTo>
                      <a:lnTo>
                        <a:pt x="709" y="62"/>
                      </a:lnTo>
                      <a:lnTo>
                        <a:pt x="718" y="50"/>
                      </a:lnTo>
                      <a:lnTo>
                        <a:pt x="715" y="46"/>
                      </a:lnTo>
                      <a:lnTo>
                        <a:pt x="718" y="35"/>
                      </a:lnTo>
                      <a:lnTo>
                        <a:pt x="724" y="35"/>
                      </a:lnTo>
                      <a:lnTo>
                        <a:pt x="730" y="10"/>
                      </a:lnTo>
                      <a:lnTo>
                        <a:pt x="740" y="0"/>
                      </a:lnTo>
                      <a:lnTo>
                        <a:pt x="740" y="4"/>
                      </a:lnTo>
                      <a:lnTo>
                        <a:pt x="746" y="13"/>
                      </a:lnTo>
                      <a:lnTo>
                        <a:pt x="746" y="32"/>
                      </a:lnTo>
                      <a:lnTo>
                        <a:pt x="752" y="32"/>
                      </a:lnTo>
                      <a:lnTo>
                        <a:pt x="752" y="41"/>
                      </a:lnTo>
                      <a:lnTo>
                        <a:pt x="755" y="46"/>
                      </a:lnTo>
                      <a:lnTo>
                        <a:pt x="755" y="57"/>
                      </a:lnTo>
                      <a:lnTo>
                        <a:pt x="760" y="57"/>
                      </a:lnTo>
                      <a:lnTo>
                        <a:pt x="760" y="80"/>
                      </a:lnTo>
                      <a:lnTo>
                        <a:pt x="766" y="103"/>
                      </a:lnTo>
                      <a:lnTo>
                        <a:pt x="769" y="99"/>
                      </a:lnTo>
                      <a:lnTo>
                        <a:pt x="776" y="90"/>
                      </a:lnTo>
                      <a:lnTo>
                        <a:pt x="782" y="103"/>
                      </a:lnTo>
                      <a:lnTo>
                        <a:pt x="795" y="112"/>
                      </a:lnTo>
                      <a:lnTo>
                        <a:pt x="795" y="143"/>
                      </a:lnTo>
                      <a:lnTo>
                        <a:pt x="795" y="151"/>
                      </a:lnTo>
                      <a:lnTo>
                        <a:pt x="803" y="164"/>
                      </a:lnTo>
                      <a:lnTo>
                        <a:pt x="810" y="186"/>
                      </a:lnTo>
                      <a:lnTo>
                        <a:pt x="810" y="201"/>
                      </a:lnTo>
                      <a:lnTo>
                        <a:pt x="810" y="210"/>
                      </a:lnTo>
                      <a:lnTo>
                        <a:pt x="813" y="220"/>
                      </a:lnTo>
                      <a:lnTo>
                        <a:pt x="823" y="231"/>
                      </a:lnTo>
                      <a:lnTo>
                        <a:pt x="834" y="231"/>
                      </a:lnTo>
                      <a:lnTo>
                        <a:pt x="840" y="244"/>
                      </a:lnTo>
                      <a:lnTo>
                        <a:pt x="846" y="244"/>
                      </a:lnTo>
                      <a:lnTo>
                        <a:pt x="856" y="253"/>
                      </a:lnTo>
                      <a:lnTo>
                        <a:pt x="862" y="265"/>
                      </a:lnTo>
                      <a:lnTo>
                        <a:pt x="868" y="268"/>
                      </a:lnTo>
                      <a:lnTo>
                        <a:pt x="856" y="272"/>
                      </a:lnTo>
                      <a:lnTo>
                        <a:pt x="862" y="281"/>
                      </a:lnTo>
                      <a:lnTo>
                        <a:pt x="871" y="295"/>
                      </a:lnTo>
                      <a:lnTo>
                        <a:pt x="871" y="301"/>
                      </a:lnTo>
                      <a:lnTo>
                        <a:pt x="881" y="324"/>
                      </a:lnTo>
                      <a:lnTo>
                        <a:pt x="884" y="330"/>
                      </a:lnTo>
                      <a:lnTo>
                        <a:pt x="884" y="311"/>
                      </a:lnTo>
                      <a:lnTo>
                        <a:pt x="898" y="324"/>
                      </a:lnTo>
                      <a:lnTo>
                        <a:pt x="898" y="323"/>
                      </a:lnTo>
                      <a:lnTo>
                        <a:pt x="903" y="330"/>
                      </a:lnTo>
                      <a:lnTo>
                        <a:pt x="903" y="352"/>
                      </a:lnTo>
                      <a:lnTo>
                        <a:pt x="893" y="352"/>
                      </a:lnTo>
                      <a:lnTo>
                        <a:pt x="898" y="361"/>
                      </a:lnTo>
                      <a:lnTo>
                        <a:pt x="912" y="370"/>
                      </a:lnTo>
                      <a:lnTo>
                        <a:pt x="920" y="382"/>
                      </a:lnTo>
                      <a:lnTo>
                        <a:pt x="926" y="394"/>
                      </a:lnTo>
                      <a:lnTo>
                        <a:pt x="935" y="403"/>
                      </a:lnTo>
                      <a:lnTo>
                        <a:pt x="939" y="410"/>
                      </a:lnTo>
                      <a:lnTo>
                        <a:pt x="935" y="425"/>
                      </a:lnTo>
                      <a:lnTo>
                        <a:pt x="942" y="441"/>
                      </a:lnTo>
                      <a:lnTo>
                        <a:pt x="935" y="477"/>
                      </a:lnTo>
                      <a:lnTo>
                        <a:pt x="939" y="496"/>
                      </a:lnTo>
                      <a:lnTo>
                        <a:pt x="935" y="527"/>
                      </a:lnTo>
                      <a:lnTo>
                        <a:pt x="920" y="557"/>
                      </a:lnTo>
                      <a:lnTo>
                        <a:pt x="912" y="590"/>
                      </a:lnTo>
                      <a:lnTo>
                        <a:pt x="889" y="627"/>
                      </a:lnTo>
                      <a:lnTo>
                        <a:pt x="889" y="628"/>
                      </a:lnTo>
                      <a:lnTo>
                        <a:pt x="889" y="635"/>
                      </a:lnTo>
                      <a:lnTo>
                        <a:pt x="862" y="656"/>
                      </a:lnTo>
                      <a:lnTo>
                        <a:pt x="856" y="671"/>
                      </a:lnTo>
                      <a:lnTo>
                        <a:pt x="855" y="683"/>
                      </a:lnTo>
                      <a:lnTo>
                        <a:pt x="834" y="707"/>
                      </a:lnTo>
                      <a:lnTo>
                        <a:pt x="825" y="723"/>
                      </a:lnTo>
                      <a:lnTo>
                        <a:pt x="803" y="764"/>
                      </a:lnTo>
                      <a:lnTo>
                        <a:pt x="791" y="800"/>
                      </a:lnTo>
                      <a:lnTo>
                        <a:pt x="769" y="812"/>
                      </a:lnTo>
                      <a:lnTo>
                        <a:pt x="732" y="812"/>
                      </a:lnTo>
                      <a:lnTo>
                        <a:pt x="718" y="825"/>
                      </a:lnTo>
                      <a:lnTo>
                        <a:pt x="693" y="839"/>
                      </a:lnTo>
                      <a:lnTo>
                        <a:pt x="696" y="844"/>
                      </a:lnTo>
                      <a:lnTo>
                        <a:pt x="693" y="853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9" name="Freeform 289"/>
                <p:cNvSpPr>
                  <a:spLocks noChangeAspect="1"/>
                </p:cNvSpPr>
                <p:nvPr/>
              </p:nvSpPr>
              <p:spPr bwMode="auto">
                <a:xfrm>
                  <a:off x="7299325" y="5624513"/>
                  <a:ext cx="80963" cy="100012"/>
                </a:xfrm>
                <a:custGeom>
                  <a:avLst/>
                  <a:gdLst>
                    <a:gd name="T0" fmla="*/ 2147483647 w 86"/>
                    <a:gd name="T1" fmla="*/ 2147483647 h 108"/>
                    <a:gd name="T2" fmla="*/ 2147483647 w 86"/>
                    <a:gd name="T3" fmla="*/ 2147483647 h 108"/>
                    <a:gd name="T4" fmla="*/ 2147483647 w 86"/>
                    <a:gd name="T5" fmla="*/ 2147483647 h 108"/>
                    <a:gd name="T6" fmla="*/ 2147483647 w 86"/>
                    <a:gd name="T7" fmla="*/ 2147483647 h 108"/>
                    <a:gd name="T8" fmla="*/ 2147483647 w 86"/>
                    <a:gd name="T9" fmla="*/ 2147483647 h 108"/>
                    <a:gd name="T10" fmla="*/ 2147483647 w 86"/>
                    <a:gd name="T11" fmla="*/ 2147483647 h 108"/>
                    <a:gd name="T12" fmla="*/ 0 w 86"/>
                    <a:gd name="T13" fmla="*/ 2147483647 h 108"/>
                    <a:gd name="T14" fmla="*/ 2147483647 w 86"/>
                    <a:gd name="T15" fmla="*/ 2147483647 h 108"/>
                    <a:gd name="T16" fmla="*/ 2147483647 w 86"/>
                    <a:gd name="T17" fmla="*/ 2147483647 h 108"/>
                    <a:gd name="T18" fmla="*/ 2147483647 w 86"/>
                    <a:gd name="T19" fmla="*/ 2147483647 h 108"/>
                    <a:gd name="T20" fmla="*/ 2147483647 w 86"/>
                    <a:gd name="T21" fmla="*/ 2147483647 h 108"/>
                    <a:gd name="T22" fmla="*/ 2147483647 w 86"/>
                    <a:gd name="T23" fmla="*/ 0 h 108"/>
                    <a:gd name="T24" fmla="*/ 2147483647 w 86"/>
                    <a:gd name="T25" fmla="*/ 0 h 108"/>
                    <a:gd name="T26" fmla="*/ 2147483647 w 86"/>
                    <a:gd name="T27" fmla="*/ 2147483647 h 108"/>
                    <a:gd name="T28" fmla="*/ 2147483647 w 86"/>
                    <a:gd name="T29" fmla="*/ 2147483647 h 108"/>
                    <a:gd name="T30" fmla="*/ 2147483647 w 86"/>
                    <a:gd name="T31" fmla="*/ 2147483647 h 108"/>
                    <a:gd name="T32" fmla="*/ 2147483647 w 86"/>
                    <a:gd name="T33" fmla="*/ 2147483647 h 108"/>
                    <a:gd name="T34" fmla="*/ 2147483647 w 86"/>
                    <a:gd name="T35" fmla="*/ 2147483647 h 108"/>
                    <a:gd name="T36" fmla="*/ 2147483647 w 86"/>
                    <a:gd name="T37" fmla="*/ 2147483647 h 108"/>
                    <a:gd name="T38" fmla="*/ 2147483647 w 86"/>
                    <a:gd name="T39" fmla="*/ 2147483647 h 108"/>
                    <a:gd name="T40" fmla="*/ 2147483647 w 86"/>
                    <a:gd name="T41" fmla="*/ 2147483647 h 108"/>
                    <a:gd name="T42" fmla="*/ 2147483647 w 86"/>
                    <a:gd name="T43" fmla="*/ 2147483647 h 108"/>
                    <a:gd name="T44" fmla="*/ 2147483647 w 86"/>
                    <a:gd name="T45" fmla="*/ 2147483647 h 108"/>
                    <a:gd name="T46" fmla="*/ 2147483647 w 86"/>
                    <a:gd name="T47" fmla="*/ 2147483647 h 108"/>
                    <a:gd name="T48" fmla="*/ 2147483647 w 86"/>
                    <a:gd name="T49" fmla="*/ 2147483647 h 108"/>
                    <a:gd name="T50" fmla="*/ 2147483647 w 86"/>
                    <a:gd name="T51" fmla="*/ 2147483647 h 108"/>
                    <a:gd name="T52" fmla="*/ 2147483647 w 86"/>
                    <a:gd name="T53" fmla="*/ 2147483647 h 108"/>
                    <a:gd name="T54" fmla="*/ 2147483647 w 86"/>
                    <a:gd name="T55" fmla="*/ 2147483647 h 108"/>
                    <a:gd name="T56" fmla="*/ 2147483647 w 86"/>
                    <a:gd name="T57" fmla="*/ 2147483647 h 108"/>
                    <a:gd name="T58" fmla="*/ 2147483647 w 86"/>
                    <a:gd name="T59" fmla="*/ 2147483647 h 108"/>
                    <a:gd name="T60" fmla="*/ 2147483647 w 86"/>
                    <a:gd name="T61" fmla="*/ 2147483647 h 108"/>
                    <a:gd name="T62" fmla="*/ 2147483647 w 86"/>
                    <a:gd name="T63" fmla="*/ 2147483647 h 108"/>
                    <a:gd name="T64" fmla="*/ 2147483647 w 86"/>
                    <a:gd name="T65" fmla="*/ 2147483647 h 108"/>
                    <a:gd name="T66" fmla="*/ 2147483647 w 86"/>
                    <a:gd name="T67" fmla="*/ 2147483647 h 108"/>
                    <a:gd name="T68" fmla="*/ 2147483647 w 86"/>
                    <a:gd name="T69" fmla="*/ 2147483647 h 108"/>
                    <a:gd name="T70" fmla="*/ 2147483647 w 86"/>
                    <a:gd name="T71" fmla="*/ 2147483647 h 1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" h="108">
                      <a:moveTo>
                        <a:pt x="22" y="108"/>
                      </a:moveTo>
                      <a:lnTo>
                        <a:pt x="13" y="105"/>
                      </a:lnTo>
                      <a:lnTo>
                        <a:pt x="7" y="100"/>
                      </a:lnTo>
                      <a:lnTo>
                        <a:pt x="13" y="100"/>
                      </a:lnTo>
                      <a:lnTo>
                        <a:pt x="13" y="94"/>
                      </a:lnTo>
                      <a:lnTo>
                        <a:pt x="4" y="91"/>
                      </a:lnTo>
                      <a:lnTo>
                        <a:pt x="0" y="79"/>
                      </a:lnTo>
                      <a:lnTo>
                        <a:pt x="4" y="58"/>
                      </a:lnTo>
                      <a:lnTo>
                        <a:pt x="7" y="62"/>
                      </a:lnTo>
                      <a:lnTo>
                        <a:pt x="7" y="58"/>
                      </a:lnTo>
                      <a:lnTo>
                        <a:pt x="4" y="11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9" y="5"/>
                      </a:lnTo>
                      <a:lnTo>
                        <a:pt x="31" y="14"/>
                      </a:lnTo>
                      <a:lnTo>
                        <a:pt x="52" y="19"/>
                      </a:lnTo>
                      <a:lnTo>
                        <a:pt x="66" y="14"/>
                      </a:lnTo>
                      <a:lnTo>
                        <a:pt x="71" y="14"/>
                      </a:lnTo>
                      <a:lnTo>
                        <a:pt x="86" y="11"/>
                      </a:lnTo>
                      <a:lnTo>
                        <a:pt x="86" y="14"/>
                      </a:lnTo>
                      <a:lnTo>
                        <a:pt x="77" y="62"/>
                      </a:lnTo>
                      <a:lnTo>
                        <a:pt x="71" y="62"/>
                      </a:lnTo>
                      <a:lnTo>
                        <a:pt x="71" y="58"/>
                      </a:lnTo>
                      <a:lnTo>
                        <a:pt x="66" y="62"/>
                      </a:lnTo>
                      <a:lnTo>
                        <a:pt x="66" y="71"/>
                      </a:lnTo>
                      <a:lnTo>
                        <a:pt x="64" y="80"/>
                      </a:lnTo>
                      <a:lnTo>
                        <a:pt x="58" y="94"/>
                      </a:lnTo>
                      <a:lnTo>
                        <a:pt x="50" y="100"/>
                      </a:lnTo>
                      <a:lnTo>
                        <a:pt x="50" y="91"/>
                      </a:lnTo>
                      <a:lnTo>
                        <a:pt x="52" y="91"/>
                      </a:lnTo>
                      <a:lnTo>
                        <a:pt x="52" y="80"/>
                      </a:lnTo>
                      <a:lnTo>
                        <a:pt x="50" y="80"/>
                      </a:lnTo>
                      <a:lnTo>
                        <a:pt x="41" y="94"/>
                      </a:lnTo>
                      <a:lnTo>
                        <a:pt x="35" y="94"/>
                      </a:lnTo>
                      <a:lnTo>
                        <a:pt x="31" y="108"/>
                      </a:lnTo>
                      <a:lnTo>
                        <a:pt x="22" y="108"/>
                      </a:lnTo>
                      <a:close/>
                    </a:path>
                  </a:pathLst>
                </a:custGeom>
                <a:grp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604" name="Freeform 290"/>
            <p:cNvSpPr>
              <a:spLocks noChangeAspect="1"/>
            </p:cNvSpPr>
            <p:nvPr/>
          </p:nvSpPr>
          <p:spPr bwMode="auto">
            <a:xfrm>
              <a:off x="6111056" y="5417839"/>
              <a:ext cx="11112" cy="12700"/>
            </a:xfrm>
            <a:custGeom>
              <a:avLst/>
              <a:gdLst>
                <a:gd name="T0" fmla="*/ 2147483647 w 13"/>
                <a:gd name="T1" fmla="*/ 2147483647 h 14"/>
                <a:gd name="T2" fmla="*/ 0 w 13"/>
                <a:gd name="T3" fmla="*/ 2147483647 h 14"/>
                <a:gd name="T4" fmla="*/ 2147483647 w 13"/>
                <a:gd name="T5" fmla="*/ 0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7" y="14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13" y="12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Freeform 291"/>
            <p:cNvSpPr>
              <a:spLocks noChangeAspect="1"/>
            </p:cNvSpPr>
            <p:nvPr/>
          </p:nvSpPr>
          <p:spPr bwMode="auto">
            <a:xfrm>
              <a:off x="8498656" y="5448002"/>
              <a:ext cx="41275" cy="68262"/>
            </a:xfrm>
            <a:custGeom>
              <a:avLst/>
              <a:gdLst>
                <a:gd name="T0" fmla="*/ 2147483647 w 43"/>
                <a:gd name="T1" fmla="*/ 2147483647 h 73"/>
                <a:gd name="T2" fmla="*/ 2147483647 w 43"/>
                <a:gd name="T3" fmla="*/ 2147483647 h 73"/>
                <a:gd name="T4" fmla="*/ 2147483647 w 43"/>
                <a:gd name="T5" fmla="*/ 2147483647 h 73"/>
                <a:gd name="T6" fmla="*/ 2147483647 w 43"/>
                <a:gd name="T7" fmla="*/ 2147483647 h 73"/>
                <a:gd name="T8" fmla="*/ 2147483647 w 43"/>
                <a:gd name="T9" fmla="*/ 2147483647 h 73"/>
                <a:gd name="T10" fmla="*/ 0 w 43"/>
                <a:gd name="T11" fmla="*/ 0 h 73"/>
                <a:gd name="T12" fmla="*/ 2147483647 w 43"/>
                <a:gd name="T13" fmla="*/ 2147483647 h 73"/>
                <a:gd name="T14" fmla="*/ 2147483647 w 43"/>
                <a:gd name="T15" fmla="*/ 2147483647 h 73"/>
                <a:gd name="T16" fmla="*/ 2147483647 w 43"/>
                <a:gd name="T17" fmla="*/ 2147483647 h 73"/>
                <a:gd name="T18" fmla="*/ 2147483647 w 43"/>
                <a:gd name="T19" fmla="*/ 2147483647 h 73"/>
                <a:gd name="T20" fmla="*/ 2147483647 w 43"/>
                <a:gd name="T21" fmla="*/ 2147483647 h 73"/>
                <a:gd name="T22" fmla="*/ 2147483647 w 43"/>
                <a:gd name="T23" fmla="*/ 2147483647 h 73"/>
                <a:gd name="T24" fmla="*/ 2147483647 w 43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" h="73">
                  <a:moveTo>
                    <a:pt x="43" y="73"/>
                  </a:moveTo>
                  <a:lnTo>
                    <a:pt x="31" y="65"/>
                  </a:lnTo>
                  <a:lnTo>
                    <a:pt x="31" y="58"/>
                  </a:lnTo>
                  <a:lnTo>
                    <a:pt x="17" y="46"/>
                  </a:lnTo>
                  <a:lnTo>
                    <a:pt x="7" y="22"/>
                  </a:lnTo>
                  <a:lnTo>
                    <a:pt x="0" y="0"/>
                  </a:lnTo>
                  <a:lnTo>
                    <a:pt x="7" y="1"/>
                  </a:lnTo>
                  <a:lnTo>
                    <a:pt x="17" y="22"/>
                  </a:lnTo>
                  <a:lnTo>
                    <a:pt x="22" y="25"/>
                  </a:lnTo>
                  <a:lnTo>
                    <a:pt x="22" y="37"/>
                  </a:lnTo>
                  <a:lnTo>
                    <a:pt x="31" y="44"/>
                  </a:lnTo>
                  <a:lnTo>
                    <a:pt x="43" y="61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Freeform 292"/>
            <p:cNvSpPr>
              <a:spLocks noChangeAspect="1"/>
            </p:cNvSpPr>
            <p:nvPr/>
          </p:nvSpPr>
          <p:spPr bwMode="auto">
            <a:xfrm>
              <a:off x="3564706" y="4593927"/>
              <a:ext cx="7937" cy="15875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2147483647 h 16"/>
                <a:gd name="T4" fmla="*/ 0 w 8"/>
                <a:gd name="T5" fmla="*/ 0 h 16"/>
                <a:gd name="T6" fmla="*/ 2147483647 w 8"/>
                <a:gd name="T7" fmla="*/ 2147483647 h 16"/>
                <a:gd name="T8" fmla="*/ 2147483647 w 8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5" y="16"/>
                  </a:lnTo>
                  <a:lnTo>
                    <a:pt x="0" y="0"/>
                  </a:lnTo>
                  <a:lnTo>
                    <a:pt x="8" y="7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293"/>
            <p:cNvSpPr>
              <a:spLocks noChangeAspect="1"/>
            </p:cNvSpPr>
            <p:nvPr/>
          </p:nvSpPr>
          <p:spPr bwMode="auto">
            <a:xfrm>
              <a:off x="4539431" y="4185939"/>
              <a:ext cx="14287" cy="6350"/>
            </a:xfrm>
            <a:custGeom>
              <a:avLst/>
              <a:gdLst>
                <a:gd name="T0" fmla="*/ 2147483647 w 15"/>
                <a:gd name="T1" fmla="*/ 2147483647 h 6"/>
                <a:gd name="T2" fmla="*/ 0 w 15"/>
                <a:gd name="T3" fmla="*/ 0 h 6"/>
                <a:gd name="T4" fmla="*/ 2147483647 w 15"/>
                <a:gd name="T5" fmla="*/ 0 h 6"/>
                <a:gd name="T6" fmla="*/ 2147483647 w 15"/>
                <a:gd name="T7" fmla="*/ 2147483647 h 6"/>
                <a:gd name="T8" fmla="*/ 2147483647 w 15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6">
                  <a:moveTo>
                    <a:pt x="9" y="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6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Freeform 294"/>
            <p:cNvSpPr>
              <a:spLocks noChangeAspect="1"/>
            </p:cNvSpPr>
            <p:nvPr/>
          </p:nvSpPr>
          <p:spPr bwMode="auto">
            <a:xfrm>
              <a:off x="4542606" y="4290714"/>
              <a:ext cx="12700" cy="14288"/>
            </a:xfrm>
            <a:custGeom>
              <a:avLst/>
              <a:gdLst>
                <a:gd name="T0" fmla="*/ 2147483647 w 14"/>
                <a:gd name="T1" fmla="*/ 2147483647 h 14"/>
                <a:gd name="T2" fmla="*/ 0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09" name="Freeform 295"/>
            <p:cNvSpPr>
              <a:spLocks noChangeAspect="1"/>
            </p:cNvSpPr>
            <p:nvPr/>
          </p:nvSpPr>
          <p:spPr bwMode="auto">
            <a:xfrm>
              <a:off x="4568006" y="4293889"/>
              <a:ext cx="7937" cy="11113"/>
            </a:xfrm>
            <a:custGeom>
              <a:avLst/>
              <a:gdLst>
                <a:gd name="T0" fmla="*/ 2147483647 w 9"/>
                <a:gd name="T1" fmla="*/ 2147483647 h 12"/>
                <a:gd name="T2" fmla="*/ 0 w 9"/>
                <a:gd name="T3" fmla="*/ 2147483647 h 12"/>
                <a:gd name="T4" fmla="*/ 2147483647 w 9"/>
                <a:gd name="T5" fmla="*/ 0 h 12"/>
                <a:gd name="T6" fmla="*/ 2147483647 w 9"/>
                <a:gd name="T7" fmla="*/ 21474836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4" y="12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10" name="Freeform 296"/>
            <p:cNvSpPr>
              <a:spLocks noChangeAspect="1"/>
            </p:cNvSpPr>
            <p:nvPr/>
          </p:nvSpPr>
          <p:spPr bwMode="auto">
            <a:xfrm>
              <a:off x="3558356" y="4562177"/>
              <a:ext cx="12700" cy="6350"/>
            </a:xfrm>
            <a:custGeom>
              <a:avLst/>
              <a:gdLst>
                <a:gd name="T0" fmla="*/ 2147483647 w 13"/>
                <a:gd name="T1" fmla="*/ 2147483647 h 9"/>
                <a:gd name="T2" fmla="*/ 0 w 13"/>
                <a:gd name="T3" fmla="*/ 2147483647 h 9"/>
                <a:gd name="T4" fmla="*/ 0 w 13"/>
                <a:gd name="T5" fmla="*/ 2147483647 h 9"/>
                <a:gd name="T6" fmla="*/ 2147483647 w 13"/>
                <a:gd name="T7" fmla="*/ 0 h 9"/>
                <a:gd name="T8" fmla="*/ 2147483647 w 13"/>
                <a:gd name="T9" fmla="*/ 2147483647 h 9"/>
                <a:gd name="T10" fmla="*/ 2147483647 w 13"/>
                <a:gd name="T11" fmla="*/ 2147483647 h 9"/>
                <a:gd name="T12" fmla="*/ 2147483647 w 1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9">
                  <a:moveTo>
                    <a:pt x="3" y="9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8" y="0"/>
                  </a:lnTo>
                  <a:lnTo>
                    <a:pt x="13" y="6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11" name="Groupe 610"/>
            <p:cNvGrpSpPr/>
            <p:nvPr/>
          </p:nvGrpSpPr>
          <p:grpSpPr>
            <a:xfrm>
              <a:off x="7009581" y="4824114"/>
              <a:ext cx="1012825" cy="368300"/>
              <a:chOff x="6361113" y="4403725"/>
              <a:chExt cx="1012825" cy="368300"/>
            </a:xfrm>
            <a:solidFill>
              <a:srgbClr val="00B0F0"/>
            </a:solidFill>
          </p:grpSpPr>
          <p:sp>
            <p:nvSpPr>
              <p:cNvPr id="612" name="Freeform 87"/>
              <p:cNvSpPr>
                <a:spLocks noChangeAspect="1"/>
              </p:cNvSpPr>
              <p:nvPr/>
            </p:nvSpPr>
            <p:spPr bwMode="auto">
              <a:xfrm>
                <a:off x="6361113" y="4403725"/>
                <a:ext cx="244475" cy="263525"/>
              </a:xfrm>
              <a:custGeom>
                <a:avLst/>
                <a:gdLst>
                  <a:gd name="T0" fmla="*/ 2147483647 w 260"/>
                  <a:gd name="T1" fmla="*/ 2147483647 h 281"/>
                  <a:gd name="T2" fmla="*/ 2147483647 w 260"/>
                  <a:gd name="T3" fmla="*/ 2147483647 h 281"/>
                  <a:gd name="T4" fmla="*/ 2147483647 w 260"/>
                  <a:gd name="T5" fmla="*/ 2147483647 h 281"/>
                  <a:gd name="T6" fmla="*/ 2147483647 w 260"/>
                  <a:gd name="T7" fmla="*/ 2147483647 h 281"/>
                  <a:gd name="T8" fmla="*/ 2147483647 w 260"/>
                  <a:gd name="T9" fmla="*/ 2147483647 h 281"/>
                  <a:gd name="T10" fmla="*/ 2147483647 w 260"/>
                  <a:gd name="T11" fmla="*/ 2147483647 h 281"/>
                  <a:gd name="T12" fmla="*/ 2147483647 w 260"/>
                  <a:gd name="T13" fmla="*/ 2147483647 h 281"/>
                  <a:gd name="T14" fmla="*/ 2147483647 w 260"/>
                  <a:gd name="T15" fmla="*/ 2147483647 h 281"/>
                  <a:gd name="T16" fmla="*/ 2147483647 w 260"/>
                  <a:gd name="T17" fmla="*/ 2147483647 h 281"/>
                  <a:gd name="T18" fmla="*/ 2147483647 w 260"/>
                  <a:gd name="T19" fmla="*/ 2147483647 h 281"/>
                  <a:gd name="T20" fmla="*/ 2147483647 w 260"/>
                  <a:gd name="T21" fmla="*/ 2147483647 h 281"/>
                  <a:gd name="T22" fmla="*/ 0 w 260"/>
                  <a:gd name="T23" fmla="*/ 0 h 281"/>
                  <a:gd name="T24" fmla="*/ 2147483647 w 260"/>
                  <a:gd name="T25" fmla="*/ 2147483647 h 281"/>
                  <a:gd name="T26" fmla="*/ 2147483647 w 260"/>
                  <a:gd name="T27" fmla="*/ 2147483647 h 281"/>
                  <a:gd name="T28" fmla="*/ 2147483647 w 260"/>
                  <a:gd name="T29" fmla="*/ 2147483647 h 281"/>
                  <a:gd name="T30" fmla="*/ 2147483647 w 260"/>
                  <a:gd name="T31" fmla="*/ 2147483647 h 281"/>
                  <a:gd name="T32" fmla="*/ 2147483647 w 260"/>
                  <a:gd name="T33" fmla="*/ 2147483647 h 281"/>
                  <a:gd name="T34" fmla="*/ 2147483647 w 260"/>
                  <a:gd name="T35" fmla="*/ 2147483647 h 281"/>
                  <a:gd name="T36" fmla="*/ 2147483647 w 260"/>
                  <a:gd name="T37" fmla="*/ 2147483647 h 281"/>
                  <a:gd name="T38" fmla="*/ 2147483647 w 260"/>
                  <a:gd name="T39" fmla="*/ 2147483647 h 281"/>
                  <a:gd name="T40" fmla="*/ 2147483647 w 260"/>
                  <a:gd name="T41" fmla="*/ 2147483647 h 281"/>
                  <a:gd name="T42" fmla="*/ 2147483647 w 260"/>
                  <a:gd name="T43" fmla="*/ 2147483647 h 281"/>
                  <a:gd name="T44" fmla="*/ 2147483647 w 260"/>
                  <a:gd name="T45" fmla="*/ 2147483647 h 281"/>
                  <a:gd name="T46" fmla="*/ 2147483647 w 260"/>
                  <a:gd name="T47" fmla="*/ 2147483647 h 281"/>
                  <a:gd name="T48" fmla="*/ 2147483647 w 260"/>
                  <a:gd name="T49" fmla="*/ 2147483647 h 281"/>
                  <a:gd name="T50" fmla="*/ 2147483647 w 260"/>
                  <a:gd name="T51" fmla="*/ 2147483647 h 281"/>
                  <a:gd name="T52" fmla="*/ 2147483647 w 260"/>
                  <a:gd name="T53" fmla="*/ 2147483647 h 281"/>
                  <a:gd name="T54" fmla="*/ 2147483647 w 260"/>
                  <a:gd name="T55" fmla="*/ 2147483647 h 281"/>
                  <a:gd name="T56" fmla="*/ 2147483647 w 260"/>
                  <a:gd name="T57" fmla="*/ 2147483647 h 281"/>
                  <a:gd name="T58" fmla="*/ 2147483647 w 260"/>
                  <a:gd name="T59" fmla="*/ 2147483647 h 281"/>
                  <a:gd name="T60" fmla="*/ 2147483647 w 260"/>
                  <a:gd name="T61" fmla="*/ 2147483647 h 281"/>
                  <a:gd name="T62" fmla="*/ 2147483647 w 260"/>
                  <a:gd name="T63" fmla="*/ 2147483647 h 2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60" h="281">
                    <a:moveTo>
                      <a:pt x="225" y="281"/>
                    </a:moveTo>
                    <a:lnTo>
                      <a:pt x="210" y="259"/>
                    </a:lnTo>
                    <a:lnTo>
                      <a:pt x="203" y="254"/>
                    </a:lnTo>
                    <a:lnTo>
                      <a:pt x="191" y="246"/>
                    </a:lnTo>
                    <a:lnTo>
                      <a:pt x="169" y="232"/>
                    </a:lnTo>
                    <a:lnTo>
                      <a:pt x="169" y="223"/>
                    </a:lnTo>
                    <a:lnTo>
                      <a:pt x="152" y="209"/>
                    </a:lnTo>
                    <a:lnTo>
                      <a:pt x="139" y="188"/>
                    </a:lnTo>
                    <a:lnTo>
                      <a:pt x="139" y="185"/>
                    </a:lnTo>
                    <a:lnTo>
                      <a:pt x="124" y="166"/>
                    </a:lnTo>
                    <a:lnTo>
                      <a:pt x="124" y="161"/>
                    </a:lnTo>
                    <a:lnTo>
                      <a:pt x="109" y="143"/>
                    </a:lnTo>
                    <a:lnTo>
                      <a:pt x="108" y="134"/>
                    </a:lnTo>
                    <a:lnTo>
                      <a:pt x="96" y="129"/>
                    </a:lnTo>
                    <a:lnTo>
                      <a:pt x="86" y="99"/>
                    </a:lnTo>
                    <a:lnTo>
                      <a:pt x="89" y="93"/>
                    </a:lnTo>
                    <a:lnTo>
                      <a:pt x="62" y="80"/>
                    </a:lnTo>
                    <a:lnTo>
                      <a:pt x="57" y="69"/>
                    </a:lnTo>
                    <a:lnTo>
                      <a:pt x="53" y="69"/>
                    </a:lnTo>
                    <a:lnTo>
                      <a:pt x="38" y="48"/>
                    </a:lnTo>
                    <a:lnTo>
                      <a:pt x="35" y="48"/>
                    </a:lnTo>
                    <a:lnTo>
                      <a:pt x="3" y="22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10"/>
                    </a:lnTo>
                    <a:lnTo>
                      <a:pt x="53" y="10"/>
                    </a:lnTo>
                    <a:lnTo>
                      <a:pt x="71" y="26"/>
                    </a:lnTo>
                    <a:lnTo>
                      <a:pt x="71" y="35"/>
                    </a:lnTo>
                    <a:lnTo>
                      <a:pt x="102" y="57"/>
                    </a:lnTo>
                    <a:lnTo>
                      <a:pt x="117" y="69"/>
                    </a:lnTo>
                    <a:lnTo>
                      <a:pt x="129" y="86"/>
                    </a:lnTo>
                    <a:lnTo>
                      <a:pt x="139" y="80"/>
                    </a:lnTo>
                    <a:lnTo>
                      <a:pt x="143" y="86"/>
                    </a:lnTo>
                    <a:lnTo>
                      <a:pt x="146" y="99"/>
                    </a:lnTo>
                    <a:lnTo>
                      <a:pt x="155" y="99"/>
                    </a:lnTo>
                    <a:lnTo>
                      <a:pt x="161" y="108"/>
                    </a:lnTo>
                    <a:lnTo>
                      <a:pt x="169" y="112"/>
                    </a:lnTo>
                    <a:lnTo>
                      <a:pt x="182" y="120"/>
                    </a:lnTo>
                    <a:lnTo>
                      <a:pt x="189" y="127"/>
                    </a:lnTo>
                    <a:lnTo>
                      <a:pt x="177" y="129"/>
                    </a:lnTo>
                    <a:lnTo>
                      <a:pt x="189" y="129"/>
                    </a:lnTo>
                    <a:lnTo>
                      <a:pt x="197" y="127"/>
                    </a:lnTo>
                    <a:lnTo>
                      <a:pt x="203" y="129"/>
                    </a:lnTo>
                    <a:lnTo>
                      <a:pt x="204" y="137"/>
                    </a:lnTo>
                    <a:lnTo>
                      <a:pt x="197" y="143"/>
                    </a:lnTo>
                    <a:lnTo>
                      <a:pt x="204" y="143"/>
                    </a:lnTo>
                    <a:lnTo>
                      <a:pt x="197" y="152"/>
                    </a:lnTo>
                    <a:lnTo>
                      <a:pt x="204" y="157"/>
                    </a:lnTo>
                    <a:lnTo>
                      <a:pt x="219" y="161"/>
                    </a:lnTo>
                    <a:lnTo>
                      <a:pt x="225" y="173"/>
                    </a:lnTo>
                    <a:lnTo>
                      <a:pt x="232" y="188"/>
                    </a:lnTo>
                    <a:lnTo>
                      <a:pt x="228" y="195"/>
                    </a:lnTo>
                    <a:lnTo>
                      <a:pt x="235" y="194"/>
                    </a:lnTo>
                    <a:lnTo>
                      <a:pt x="246" y="194"/>
                    </a:lnTo>
                    <a:lnTo>
                      <a:pt x="255" y="209"/>
                    </a:lnTo>
                    <a:lnTo>
                      <a:pt x="260" y="209"/>
                    </a:lnTo>
                    <a:lnTo>
                      <a:pt x="249" y="223"/>
                    </a:lnTo>
                    <a:lnTo>
                      <a:pt x="255" y="229"/>
                    </a:lnTo>
                    <a:lnTo>
                      <a:pt x="255" y="243"/>
                    </a:lnTo>
                    <a:lnTo>
                      <a:pt x="249" y="275"/>
                    </a:lnTo>
                    <a:lnTo>
                      <a:pt x="235" y="268"/>
                    </a:lnTo>
                    <a:lnTo>
                      <a:pt x="232" y="275"/>
                    </a:lnTo>
                    <a:lnTo>
                      <a:pt x="225" y="274"/>
                    </a:lnTo>
                    <a:lnTo>
                      <a:pt x="225" y="28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3" name="Freeform 88"/>
              <p:cNvSpPr>
                <a:spLocks noChangeAspect="1"/>
              </p:cNvSpPr>
              <p:nvPr/>
            </p:nvSpPr>
            <p:spPr bwMode="auto">
              <a:xfrm>
                <a:off x="7156450" y="4538663"/>
                <a:ext cx="217488" cy="206375"/>
              </a:xfrm>
              <a:custGeom>
                <a:avLst/>
                <a:gdLst>
                  <a:gd name="T0" fmla="*/ 2147483647 w 234"/>
                  <a:gd name="T1" fmla="*/ 2147483647 h 223"/>
                  <a:gd name="T2" fmla="*/ 2147483647 w 234"/>
                  <a:gd name="T3" fmla="*/ 2147483647 h 223"/>
                  <a:gd name="T4" fmla="*/ 2147483647 w 234"/>
                  <a:gd name="T5" fmla="*/ 2147483647 h 223"/>
                  <a:gd name="T6" fmla="*/ 2147483647 w 234"/>
                  <a:gd name="T7" fmla="*/ 2147483647 h 223"/>
                  <a:gd name="T8" fmla="*/ 2147483647 w 234"/>
                  <a:gd name="T9" fmla="*/ 2147483647 h 223"/>
                  <a:gd name="T10" fmla="*/ 2147483647 w 234"/>
                  <a:gd name="T11" fmla="*/ 2147483647 h 223"/>
                  <a:gd name="T12" fmla="*/ 2147483647 w 234"/>
                  <a:gd name="T13" fmla="*/ 2147483647 h 223"/>
                  <a:gd name="T14" fmla="*/ 2147483647 w 234"/>
                  <a:gd name="T15" fmla="*/ 2147483647 h 223"/>
                  <a:gd name="T16" fmla="*/ 2147483647 w 234"/>
                  <a:gd name="T17" fmla="*/ 2147483647 h 223"/>
                  <a:gd name="T18" fmla="*/ 2147483647 w 234"/>
                  <a:gd name="T19" fmla="*/ 2147483647 h 223"/>
                  <a:gd name="T20" fmla="*/ 2147483647 w 234"/>
                  <a:gd name="T21" fmla="*/ 2147483647 h 223"/>
                  <a:gd name="T22" fmla="*/ 2147483647 w 234"/>
                  <a:gd name="T23" fmla="*/ 2147483647 h 223"/>
                  <a:gd name="T24" fmla="*/ 2147483647 w 234"/>
                  <a:gd name="T25" fmla="*/ 2147483647 h 223"/>
                  <a:gd name="T26" fmla="*/ 2147483647 w 234"/>
                  <a:gd name="T27" fmla="*/ 2147483647 h 223"/>
                  <a:gd name="T28" fmla="*/ 2147483647 w 234"/>
                  <a:gd name="T29" fmla="*/ 2147483647 h 223"/>
                  <a:gd name="T30" fmla="*/ 2147483647 w 234"/>
                  <a:gd name="T31" fmla="*/ 2147483647 h 223"/>
                  <a:gd name="T32" fmla="*/ 2147483647 w 234"/>
                  <a:gd name="T33" fmla="*/ 2147483647 h 223"/>
                  <a:gd name="T34" fmla="*/ 2147483647 w 234"/>
                  <a:gd name="T35" fmla="*/ 2147483647 h 223"/>
                  <a:gd name="T36" fmla="*/ 2147483647 w 234"/>
                  <a:gd name="T37" fmla="*/ 2147483647 h 223"/>
                  <a:gd name="T38" fmla="*/ 2147483647 w 234"/>
                  <a:gd name="T39" fmla="*/ 2147483647 h 223"/>
                  <a:gd name="T40" fmla="*/ 2147483647 w 234"/>
                  <a:gd name="T41" fmla="*/ 2147483647 h 223"/>
                  <a:gd name="T42" fmla="*/ 0 w 234"/>
                  <a:gd name="T43" fmla="*/ 2147483647 h 223"/>
                  <a:gd name="T44" fmla="*/ 2147483647 w 234"/>
                  <a:gd name="T45" fmla="*/ 2147483647 h 223"/>
                  <a:gd name="T46" fmla="*/ 2147483647 w 234"/>
                  <a:gd name="T47" fmla="*/ 0 h 223"/>
                  <a:gd name="T48" fmla="*/ 2147483647 w 234"/>
                  <a:gd name="T49" fmla="*/ 2147483647 h 223"/>
                  <a:gd name="T50" fmla="*/ 2147483647 w 234"/>
                  <a:gd name="T51" fmla="*/ 2147483647 h 223"/>
                  <a:gd name="T52" fmla="*/ 2147483647 w 234"/>
                  <a:gd name="T53" fmla="*/ 2147483647 h 223"/>
                  <a:gd name="T54" fmla="*/ 2147483647 w 234"/>
                  <a:gd name="T55" fmla="*/ 2147483647 h 223"/>
                  <a:gd name="T56" fmla="*/ 2147483647 w 234"/>
                  <a:gd name="T57" fmla="*/ 2147483647 h 223"/>
                  <a:gd name="T58" fmla="*/ 2147483647 w 234"/>
                  <a:gd name="T59" fmla="*/ 2147483647 h 223"/>
                  <a:gd name="T60" fmla="*/ 2147483647 w 234"/>
                  <a:gd name="T61" fmla="*/ 2147483647 h 223"/>
                  <a:gd name="T62" fmla="*/ 2147483647 w 234"/>
                  <a:gd name="T63" fmla="*/ 2147483647 h 223"/>
                  <a:gd name="T64" fmla="*/ 2147483647 w 234"/>
                  <a:gd name="T65" fmla="*/ 2147483647 h 223"/>
                  <a:gd name="T66" fmla="*/ 2147483647 w 234"/>
                  <a:gd name="T67" fmla="*/ 2147483647 h 2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4" h="223">
                    <a:moveTo>
                      <a:pt x="234" y="63"/>
                    </a:moveTo>
                    <a:lnTo>
                      <a:pt x="231" y="223"/>
                    </a:lnTo>
                    <a:lnTo>
                      <a:pt x="207" y="196"/>
                    </a:lnTo>
                    <a:lnTo>
                      <a:pt x="195" y="202"/>
                    </a:lnTo>
                    <a:lnTo>
                      <a:pt x="183" y="196"/>
                    </a:lnTo>
                    <a:lnTo>
                      <a:pt x="183" y="183"/>
                    </a:lnTo>
                    <a:lnTo>
                      <a:pt x="176" y="165"/>
                    </a:lnTo>
                    <a:lnTo>
                      <a:pt x="176" y="157"/>
                    </a:lnTo>
                    <a:lnTo>
                      <a:pt x="163" y="132"/>
                    </a:lnTo>
                    <a:lnTo>
                      <a:pt x="145" y="120"/>
                    </a:lnTo>
                    <a:lnTo>
                      <a:pt x="115" y="107"/>
                    </a:lnTo>
                    <a:lnTo>
                      <a:pt x="96" y="103"/>
                    </a:lnTo>
                    <a:lnTo>
                      <a:pt x="87" y="94"/>
                    </a:lnTo>
                    <a:lnTo>
                      <a:pt x="90" y="94"/>
                    </a:lnTo>
                    <a:lnTo>
                      <a:pt x="90" y="88"/>
                    </a:lnTo>
                    <a:lnTo>
                      <a:pt x="87" y="88"/>
                    </a:lnTo>
                    <a:lnTo>
                      <a:pt x="74" y="88"/>
                    </a:lnTo>
                    <a:lnTo>
                      <a:pt x="74" y="85"/>
                    </a:lnTo>
                    <a:lnTo>
                      <a:pt x="68" y="88"/>
                    </a:lnTo>
                    <a:lnTo>
                      <a:pt x="59" y="79"/>
                    </a:lnTo>
                    <a:lnTo>
                      <a:pt x="66" y="71"/>
                    </a:lnTo>
                    <a:lnTo>
                      <a:pt x="66" y="66"/>
                    </a:lnTo>
                    <a:lnTo>
                      <a:pt x="59" y="71"/>
                    </a:lnTo>
                    <a:lnTo>
                      <a:pt x="57" y="79"/>
                    </a:lnTo>
                    <a:lnTo>
                      <a:pt x="52" y="88"/>
                    </a:lnTo>
                    <a:lnTo>
                      <a:pt x="44" y="94"/>
                    </a:lnTo>
                    <a:lnTo>
                      <a:pt x="38" y="85"/>
                    </a:lnTo>
                    <a:lnTo>
                      <a:pt x="44" y="73"/>
                    </a:lnTo>
                    <a:lnTo>
                      <a:pt x="38" y="71"/>
                    </a:lnTo>
                    <a:lnTo>
                      <a:pt x="32" y="66"/>
                    </a:lnTo>
                    <a:lnTo>
                      <a:pt x="22" y="66"/>
                    </a:lnTo>
                    <a:lnTo>
                      <a:pt x="29" y="63"/>
                    </a:lnTo>
                    <a:lnTo>
                      <a:pt x="38" y="63"/>
                    </a:lnTo>
                    <a:lnTo>
                      <a:pt x="52" y="58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66" y="51"/>
                    </a:lnTo>
                    <a:lnTo>
                      <a:pt x="59" y="51"/>
                    </a:lnTo>
                    <a:lnTo>
                      <a:pt x="46" y="51"/>
                    </a:lnTo>
                    <a:lnTo>
                      <a:pt x="29" y="51"/>
                    </a:lnTo>
                    <a:lnTo>
                      <a:pt x="23" y="40"/>
                    </a:lnTo>
                    <a:lnTo>
                      <a:pt x="23" y="34"/>
                    </a:lnTo>
                    <a:lnTo>
                      <a:pt x="16" y="30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6" y="8"/>
                    </a:lnTo>
                    <a:lnTo>
                      <a:pt x="32" y="0"/>
                    </a:lnTo>
                    <a:lnTo>
                      <a:pt x="46" y="8"/>
                    </a:lnTo>
                    <a:lnTo>
                      <a:pt x="66" y="12"/>
                    </a:lnTo>
                    <a:lnTo>
                      <a:pt x="68" y="15"/>
                    </a:lnTo>
                    <a:lnTo>
                      <a:pt x="74" y="30"/>
                    </a:lnTo>
                    <a:lnTo>
                      <a:pt x="68" y="40"/>
                    </a:lnTo>
                    <a:lnTo>
                      <a:pt x="78" y="63"/>
                    </a:lnTo>
                    <a:lnTo>
                      <a:pt x="78" y="58"/>
                    </a:lnTo>
                    <a:lnTo>
                      <a:pt x="83" y="58"/>
                    </a:lnTo>
                    <a:lnTo>
                      <a:pt x="87" y="63"/>
                    </a:lnTo>
                    <a:lnTo>
                      <a:pt x="87" y="66"/>
                    </a:lnTo>
                    <a:lnTo>
                      <a:pt x="87" y="71"/>
                    </a:lnTo>
                    <a:lnTo>
                      <a:pt x="96" y="79"/>
                    </a:lnTo>
                    <a:lnTo>
                      <a:pt x="105" y="73"/>
                    </a:lnTo>
                    <a:lnTo>
                      <a:pt x="124" y="51"/>
                    </a:lnTo>
                    <a:lnTo>
                      <a:pt x="145" y="51"/>
                    </a:lnTo>
                    <a:lnTo>
                      <a:pt x="140" y="40"/>
                    </a:lnTo>
                    <a:lnTo>
                      <a:pt x="160" y="30"/>
                    </a:lnTo>
                    <a:lnTo>
                      <a:pt x="195" y="51"/>
                    </a:lnTo>
                    <a:lnTo>
                      <a:pt x="218" y="51"/>
                    </a:lnTo>
                    <a:lnTo>
                      <a:pt x="234" y="6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4" name="Freeform 89"/>
              <p:cNvSpPr>
                <a:spLocks noChangeAspect="1"/>
              </p:cNvSpPr>
              <p:nvPr/>
            </p:nvSpPr>
            <p:spPr bwMode="auto">
              <a:xfrm>
                <a:off x="6881813" y="4489450"/>
                <a:ext cx="142875" cy="171450"/>
              </a:xfrm>
              <a:custGeom>
                <a:avLst/>
                <a:gdLst>
                  <a:gd name="T0" fmla="*/ 2147483647 w 156"/>
                  <a:gd name="T1" fmla="*/ 2147483647 h 182"/>
                  <a:gd name="T2" fmla="*/ 2147483647 w 156"/>
                  <a:gd name="T3" fmla="*/ 2147483647 h 182"/>
                  <a:gd name="T4" fmla="*/ 2147483647 w 156"/>
                  <a:gd name="T5" fmla="*/ 2147483647 h 182"/>
                  <a:gd name="T6" fmla="*/ 2147483647 w 156"/>
                  <a:gd name="T7" fmla="*/ 2147483647 h 182"/>
                  <a:gd name="T8" fmla="*/ 2147483647 w 156"/>
                  <a:gd name="T9" fmla="*/ 2147483647 h 182"/>
                  <a:gd name="T10" fmla="*/ 2147483647 w 156"/>
                  <a:gd name="T11" fmla="*/ 2147483647 h 182"/>
                  <a:gd name="T12" fmla="*/ 2147483647 w 156"/>
                  <a:gd name="T13" fmla="*/ 2147483647 h 182"/>
                  <a:gd name="T14" fmla="*/ 2147483647 w 156"/>
                  <a:gd name="T15" fmla="*/ 2147483647 h 182"/>
                  <a:gd name="T16" fmla="*/ 2147483647 w 156"/>
                  <a:gd name="T17" fmla="*/ 2147483647 h 182"/>
                  <a:gd name="T18" fmla="*/ 2147483647 w 156"/>
                  <a:gd name="T19" fmla="*/ 2147483647 h 182"/>
                  <a:gd name="T20" fmla="*/ 2147483647 w 156"/>
                  <a:gd name="T21" fmla="*/ 2147483647 h 182"/>
                  <a:gd name="T22" fmla="*/ 2147483647 w 156"/>
                  <a:gd name="T23" fmla="*/ 2147483647 h 182"/>
                  <a:gd name="T24" fmla="*/ 2147483647 w 156"/>
                  <a:gd name="T25" fmla="*/ 2147483647 h 182"/>
                  <a:gd name="T26" fmla="*/ 2147483647 w 156"/>
                  <a:gd name="T27" fmla="*/ 2147483647 h 182"/>
                  <a:gd name="T28" fmla="*/ 2147483647 w 156"/>
                  <a:gd name="T29" fmla="*/ 2147483647 h 182"/>
                  <a:gd name="T30" fmla="*/ 2147483647 w 156"/>
                  <a:gd name="T31" fmla="*/ 2147483647 h 182"/>
                  <a:gd name="T32" fmla="*/ 2147483647 w 156"/>
                  <a:gd name="T33" fmla="*/ 2147483647 h 182"/>
                  <a:gd name="T34" fmla="*/ 2147483647 w 156"/>
                  <a:gd name="T35" fmla="*/ 2147483647 h 182"/>
                  <a:gd name="T36" fmla="*/ 2147483647 w 156"/>
                  <a:gd name="T37" fmla="*/ 2147483647 h 182"/>
                  <a:gd name="T38" fmla="*/ 2147483647 w 156"/>
                  <a:gd name="T39" fmla="*/ 2147483647 h 182"/>
                  <a:gd name="T40" fmla="*/ 2147483647 w 156"/>
                  <a:gd name="T41" fmla="*/ 2147483647 h 182"/>
                  <a:gd name="T42" fmla="*/ 2147483647 w 156"/>
                  <a:gd name="T43" fmla="*/ 2147483647 h 182"/>
                  <a:gd name="T44" fmla="*/ 2147483647 w 156"/>
                  <a:gd name="T45" fmla="*/ 2147483647 h 182"/>
                  <a:gd name="T46" fmla="*/ 2147483647 w 156"/>
                  <a:gd name="T47" fmla="*/ 2147483647 h 182"/>
                  <a:gd name="T48" fmla="*/ 2147483647 w 156"/>
                  <a:gd name="T49" fmla="*/ 2147483647 h 182"/>
                  <a:gd name="T50" fmla="*/ 2147483647 w 156"/>
                  <a:gd name="T51" fmla="*/ 2147483647 h 182"/>
                  <a:gd name="T52" fmla="*/ 2147483647 w 156"/>
                  <a:gd name="T53" fmla="*/ 2147483647 h 182"/>
                  <a:gd name="T54" fmla="*/ 2147483647 w 156"/>
                  <a:gd name="T55" fmla="*/ 2147483647 h 182"/>
                  <a:gd name="T56" fmla="*/ 2147483647 w 156"/>
                  <a:gd name="T57" fmla="*/ 2147483647 h 182"/>
                  <a:gd name="T58" fmla="*/ 2147483647 w 156"/>
                  <a:gd name="T59" fmla="*/ 2147483647 h 182"/>
                  <a:gd name="T60" fmla="*/ 2147483647 w 156"/>
                  <a:gd name="T61" fmla="*/ 2147483647 h 182"/>
                  <a:gd name="T62" fmla="*/ 2147483647 w 156"/>
                  <a:gd name="T63" fmla="*/ 2147483647 h 182"/>
                  <a:gd name="T64" fmla="*/ 2147483647 w 156"/>
                  <a:gd name="T65" fmla="*/ 2147483647 h 182"/>
                  <a:gd name="T66" fmla="*/ 2147483647 w 156"/>
                  <a:gd name="T67" fmla="*/ 2147483647 h 182"/>
                  <a:gd name="T68" fmla="*/ 2147483647 w 156"/>
                  <a:gd name="T69" fmla="*/ 2147483647 h 182"/>
                  <a:gd name="T70" fmla="*/ 2147483647 w 156"/>
                  <a:gd name="T71" fmla="*/ 2147483647 h 182"/>
                  <a:gd name="T72" fmla="*/ 2147483647 w 156"/>
                  <a:gd name="T73" fmla="*/ 2147483647 h 182"/>
                  <a:gd name="T74" fmla="*/ 2147483647 w 156"/>
                  <a:gd name="T75" fmla="*/ 2147483647 h 182"/>
                  <a:gd name="T76" fmla="*/ 2147483647 w 156"/>
                  <a:gd name="T77" fmla="*/ 2147483647 h 182"/>
                  <a:gd name="T78" fmla="*/ 2147483647 w 156"/>
                  <a:gd name="T79" fmla="*/ 2147483647 h 182"/>
                  <a:gd name="T80" fmla="*/ 2147483647 w 156"/>
                  <a:gd name="T81" fmla="*/ 2147483647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6" h="182">
                    <a:moveTo>
                      <a:pt x="28" y="182"/>
                    </a:moveTo>
                    <a:lnTo>
                      <a:pt x="17" y="179"/>
                    </a:lnTo>
                    <a:lnTo>
                      <a:pt x="17" y="172"/>
                    </a:lnTo>
                    <a:lnTo>
                      <a:pt x="23" y="157"/>
                    </a:lnTo>
                    <a:lnTo>
                      <a:pt x="17" y="138"/>
                    </a:lnTo>
                    <a:lnTo>
                      <a:pt x="17" y="129"/>
                    </a:lnTo>
                    <a:lnTo>
                      <a:pt x="3" y="129"/>
                    </a:lnTo>
                    <a:lnTo>
                      <a:pt x="3" y="116"/>
                    </a:lnTo>
                    <a:lnTo>
                      <a:pt x="0" y="114"/>
                    </a:lnTo>
                    <a:lnTo>
                      <a:pt x="9" y="108"/>
                    </a:lnTo>
                    <a:lnTo>
                      <a:pt x="15" y="101"/>
                    </a:lnTo>
                    <a:lnTo>
                      <a:pt x="17" y="90"/>
                    </a:lnTo>
                    <a:lnTo>
                      <a:pt x="15" y="80"/>
                    </a:lnTo>
                    <a:lnTo>
                      <a:pt x="17" y="67"/>
                    </a:lnTo>
                    <a:lnTo>
                      <a:pt x="28" y="62"/>
                    </a:lnTo>
                    <a:lnTo>
                      <a:pt x="31" y="44"/>
                    </a:lnTo>
                    <a:lnTo>
                      <a:pt x="31" y="41"/>
                    </a:lnTo>
                    <a:lnTo>
                      <a:pt x="36" y="22"/>
                    </a:lnTo>
                    <a:lnTo>
                      <a:pt x="39" y="19"/>
                    </a:lnTo>
                    <a:lnTo>
                      <a:pt x="45" y="27"/>
                    </a:lnTo>
                    <a:lnTo>
                      <a:pt x="51" y="22"/>
                    </a:lnTo>
                    <a:lnTo>
                      <a:pt x="54" y="15"/>
                    </a:lnTo>
                    <a:lnTo>
                      <a:pt x="67" y="15"/>
                    </a:lnTo>
                    <a:lnTo>
                      <a:pt x="67" y="19"/>
                    </a:lnTo>
                    <a:lnTo>
                      <a:pt x="86" y="19"/>
                    </a:lnTo>
                    <a:lnTo>
                      <a:pt x="108" y="22"/>
                    </a:lnTo>
                    <a:lnTo>
                      <a:pt x="134" y="22"/>
                    </a:lnTo>
                    <a:lnTo>
                      <a:pt x="147" y="9"/>
                    </a:lnTo>
                    <a:lnTo>
                      <a:pt x="153" y="0"/>
                    </a:lnTo>
                    <a:lnTo>
                      <a:pt x="156" y="6"/>
                    </a:lnTo>
                    <a:lnTo>
                      <a:pt x="153" y="19"/>
                    </a:lnTo>
                    <a:lnTo>
                      <a:pt x="144" y="27"/>
                    </a:lnTo>
                    <a:lnTo>
                      <a:pt x="140" y="36"/>
                    </a:lnTo>
                    <a:lnTo>
                      <a:pt x="116" y="36"/>
                    </a:lnTo>
                    <a:lnTo>
                      <a:pt x="108" y="36"/>
                    </a:lnTo>
                    <a:lnTo>
                      <a:pt x="86" y="36"/>
                    </a:lnTo>
                    <a:lnTo>
                      <a:pt x="73" y="34"/>
                    </a:lnTo>
                    <a:lnTo>
                      <a:pt x="61" y="34"/>
                    </a:lnTo>
                    <a:lnTo>
                      <a:pt x="51" y="34"/>
                    </a:lnTo>
                    <a:lnTo>
                      <a:pt x="39" y="34"/>
                    </a:lnTo>
                    <a:lnTo>
                      <a:pt x="36" y="44"/>
                    </a:lnTo>
                    <a:lnTo>
                      <a:pt x="36" y="62"/>
                    </a:lnTo>
                    <a:lnTo>
                      <a:pt x="45" y="67"/>
                    </a:lnTo>
                    <a:lnTo>
                      <a:pt x="51" y="77"/>
                    </a:lnTo>
                    <a:lnTo>
                      <a:pt x="58" y="77"/>
                    </a:lnTo>
                    <a:lnTo>
                      <a:pt x="67" y="62"/>
                    </a:lnTo>
                    <a:lnTo>
                      <a:pt x="74" y="67"/>
                    </a:lnTo>
                    <a:lnTo>
                      <a:pt x="82" y="67"/>
                    </a:lnTo>
                    <a:lnTo>
                      <a:pt x="86" y="62"/>
                    </a:lnTo>
                    <a:lnTo>
                      <a:pt x="98" y="62"/>
                    </a:lnTo>
                    <a:lnTo>
                      <a:pt x="103" y="58"/>
                    </a:lnTo>
                    <a:lnTo>
                      <a:pt x="108" y="58"/>
                    </a:lnTo>
                    <a:lnTo>
                      <a:pt x="116" y="62"/>
                    </a:lnTo>
                    <a:lnTo>
                      <a:pt x="111" y="67"/>
                    </a:lnTo>
                    <a:lnTo>
                      <a:pt x="103" y="67"/>
                    </a:lnTo>
                    <a:lnTo>
                      <a:pt x="89" y="77"/>
                    </a:lnTo>
                    <a:lnTo>
                      <a:pt x="73" y="90"/>
                    </a:lnTo>
                    <a:lnTo>
                      <a:pt x="61" y="90"/>
                    </a:lnTo>
                    <a:lnTo>
                      <a:pt x="89" y="116"/>
                    </a:lnTo>
                    <a:lnTo>
                      <a:pt x="89" y="124"/>
                    </a:lnTo>
                    <a:lnTo>
                      <a:pt x="86" y="136"/>
                    </a:lnTo>
                    <a:lnTo>
                      <a:pt x="94" y="136"/>
                    </a:lnTo>
                    <a:lnTo>
                      <a:pt x="94" y="144"/>
                    </a:lnTo>
                    <a:lnTo>
                      <a:pt x="103" y="144"/>
                    </a:lnTo>
                    <a:lnTo>
                      <a:pt x="103" y="153"/>
                    </a:lnTo>
                    <a:lnTo>
                      <a:pt x="89" y="153"/>
                    </a:lnTo>
                    <a:lnTo>
                      <a:pt x="82" y="157"/>
                    </a:lnTo>
                    <a:lnTo>
                      <a:pt x="82" y="160"/>
                    </a:lnTo>
                    <a:lnTo>
                      <a:pt x="67" y="160"/>
                    </a:lnTo>
                    <a:lnTo>
                      <a:pt x="73" y="144"/>
                    </a:lnTo>
                    <a:lnTo>
                      <a:pt x="54" y="129"/>
                    </a:lnTo>
                    <a:lnTo>
                      <a:pt x="54" y="124"/>
                    </a:lnTo>
                    <a:lnTo>
                      <a:pt x="58" y="116"/>
                    </a:lnTo>
                    <a:lnTo>
                      <a:pt x="54" y="108"/>
                    </a:lnTo>
                    <a:lnTo>
                      <a:pt x="51" y="114"/>
                    </a:lnTo>
                    <a:lnTo>
                      <a:pt x="39" y="116"/>
                    </a:lnTo>
                    <a:lnTo>
                      <a:pt x="39" y="121"/>
                    </a:lnTo>
                    <a:lnTo>
                      <a:pt x="39" y="136"/>
                    </a:lnTo>
                    <a:lnTo>
                      <a:pt x="39" y="153"/>
                    </a:lnTo>
                    <a:lnTo>
                      <a:pt x="39" y="166"/>
                    </a:lnTo>
                    <a:lnTo>
                      <a:pt x="39" y="182"/>
                    </a:lnTo>
                    <a:lnTo>
                      <a:pt x="31" y="179"/>
                    </a:lnTo>
                    <a:lnTo>
                      <a:pt x="28" y="18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5" name="Freeform 90"/>
              <p:cNvSpPr>
                <a:spLocks noChangeAspect="1"/>
              </p:cNvSpPr>
              <p:nvPr/>
            </p:nvSpPr>
            <p:spPr bwMode="auto">
              <a:xfrm>
                <a:off x="6580188" y="4667250"/>
                <a:ext cx="206375" cy="66675"/>
              </a:xfrm>
              <a:custGeom>
                <a:avLst/>
                <a:gdLst>
                  <a:gd name="T0" fmla="*/ 2147483647 w 222"/>
                  <a:gd name="T1" fmla="*/ 2147483647 h 73"/>
                  <a:gd name="T2" fmla="*/ 2147483647 w 222"/>
                  <a:gd name="T3" fmla="*/ 2147483647 h 73"/>
                  <a:gd name="T4" fmla="*/ 2147483647 w 222"/>
                  <a:gd name="T5" fmla="*/ 2147483647 h 73"/>
                  <a:gd name="T6" fmla="*/ 2147483647 w 222"/>
                  <a:gd name="T7" fmla="*/ 2147483647 h 73"/>
                  <a:gd name="T8" fmla="*/ 2147483647 w 222"/>
                  <a:gd name="T9" fmla="*/ 2147483647 h 73"/>
                  <a:gd name="T10" fmla="*/ 2147483647 w 222"/>
                  <a:gd name="T11" fmla="*/ 2147483647 h 73"/>
                  <a:gd name="T12" fmla="*/ 2147483647 w 222"/>
                  <a:gd name="T13" fmla="*/ 2147483647 h 73"/>
                  <a:gd name="T14" fmla="*/ 2147483647 w 222"/>
                  <a:gd name="T15" fmla="*/ 2147483647 h 73"/>
                  <a:gd name="T16" fmla="*/ 2147483647 w 222"/>
                  <a:gd name="T17" fmla="*/ 2147483647 h 73"/>
                  <a:gd name="T18" fmla="*/ 2147483647 w 222"/>
                  <a:gd name="T19" fmla="*/ 2147483647 h 73"/>
                  <a:gd name="T20" fmla="*/ 2147483647 w 222"/>
                  <a:gd name="T21" fmla="*/ 2147483647 h 73"/>
                  <a:gd name="T22" fmla="*/ 2147483647 w 222"/>
                  <a:gd name="T23" fmla="*/ 2147483647 h 73"/>
                  <a:gd name="T24" fmla="*/ 2147483647 w 222"/>
                  <a:gd name="T25" fmla="*/ 2147483647 h 73"/>
                  <a:gd name="T26" fmla="*/ 2147483647 w 222"/>
                  <a:gd name="T27" fmla="*/ 2147483647 h 73"/>
                  <a:gd name="T28" fmla="*/ 0 w 222"/>
                  <a:gd name="T29" fmla="*/ 2147483647 h 73"/>
                  <a:gd name="T30" fmla="*/ 2147483647 w 222"/>
                  <a:gd name="T31" fmla="*/ 2147483647 h 73"/>
                  <a:gd name="T32" fmla="*/ 2147483647 w 222"/>
                  <a:gd name="T33" fmla="*/ 2147483647 h 73"/>
                  <a:gd name="T34" fmla="*/ 2147483647 w 222"/>
                  <a:gd name="T35" fmla="*/ 2147483647 h 73"/>
                  <a:gd name="T36" fmla="*/ 2147483647 w 222"/>
                  <a:gd name="T37" fmla="*/ 0 h 73"/>
                  <a:gd name="T38" fmla="*/ 2147483647 w 222"/>
                  <a:gd name="T39" fmla="*/ 2147483647 h 73"/>
                  <a:gd name="T40" fmla="*/ 2147483647 w 222"/>
                  <a:gd name="T41" fmla="*/ 0 h 73"/>
                  <a:gd name="T42" fmla="*/ 2147483647 w 222"/>
                  <a:gd name="T43" fmla="*/ 0 h 73"/>
                  <a:gd name="T44" fmla="*/ 2147483647 w 222"/>
                  <a:gd name="T45" fmla="*/ 2147483647 h 73"/>
                  <a:gd name="T46" fmla="*/ 2147483647 w 222"/>
                  <a:gd name="T47" fmla="*/ 2147483647 h 73"/>
                  <a:gd name="T48" fmla="*/ 2147483647 w 222"/>
                  <a:gd name="T49" fmla="*/ 2147483647 h 73"/>
                  <a:gd name="T50" fmla="*/ 2147483647 w 222"/>
                  <a:gd name="T51" fmla="*/ 2147483647 h 73"/>
                  <a:gd name="T52" fmla="*/ 2147483647 w 222"/>
                  <a:gd name="T53" fmla="*/ 2147483647 h 73"/>
                  <a:gd name="T54" fmla="*/ 2147483647 w 222"/>
                  <a:gd name="T55" fmla="*/ 2147483647 h 73"/>
                  <a:gd name="T56" fmla="*/ 2147483647 w 222"/>
                  <a:gd name="T57" fmla="*/ 2147483647 h 73"/>
                  <a:gd name="T58" fmla="*/ 2147483647 w 222"/>
                  <a:gd name="T59" fmla="*/ 2147483647 h 73"/>
                  <a:gd name="T60" fmla="*/ 2147483647 w 222"/>
                  <a:gd name="T61" fmla="*/ 2147483647 h 73"/>
                  <a:gd name="T62" fmla="*/ 2147483647 w 222"/>
                  <a:gd name="T63" fmla="*/ 2147483647 h 73"/>
                  <a:gd name="T64" fmla="*/ 2147483647 w 222"/>
                  <a:gd name="T65" fmla="*/ 2147483647 h 73"/>
                  <a:gd name="T66" fmla="*/ 2147483647 w 222"/>
                  <a:gd name="T67" fmla="*/ 2147483647 h 73"/>
                  <a:gd name="T68" fmla="*/ 2147483647 w 222"/>
                  <a:gd name="T69" fmla="*/ 2147483647 h 73"/>
                  <a:gd name="T70" fmla="*/ 2147483647 w 222"/>
                  <a:gd name="T71" fmla="*/ 2147483647 h 73"/>
                  <a:gd name="T72" fmla="*/ 2147483647 w 222"/>
                  <a:gd name="T73" fmla="*/ 2147483647 h 73"/>
                  <a:gd name="T74" fmla="*/ 2147483647 w 222"/>
                  <a:gd name="T75" fmla="*/ 2147483647 h 73"/>
                  <a:gd name="T76" fmla="*/ 2147483647 w 222"/>
                  <a:gd name="T77" fmla="*/ 2147483647 h 73"/>
                  <a:gd name="T78" fmla="*/ 2147483647 w 222"/>
                  <a:gd name="T79" fmla="*/ 2147483647 h 73"/>
                  <a:gd name="T80" fmla="*/ 2147483647 w 222"/>
                  <a:gd name="T81" fmla="*/ 2147483647 h 73"/>
                  <a:gd name="T82" fmla="*/ 2147483647 w 222"/>
                  <a:gd name="T83" fmla="*/ 2147483647 h 73"/>
                  <a:gd name="T84" fmla="*/ 2147483647 w 222"/>
                  <a:gd name="T85" fmla="*/ 2147483647 h 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2" h="73">
                    <a:moveTo>
                      <a:pt x="222" y="73"/>
                    </a:moveTo>
                    <a:lnTo>
                      <a:pt x="207" y="68"/>
                    </a:lnTo>
                    <a:lnTo>
                      <a:pt x="188" y="59"/>
                    </a:lnTo>
                    <a:lnTo>
                      <a:pt x="176" y="64"/>
                    </a:lnTo>
                    <a:lnTo>
                      <a:pt x="164" y="59"/>
                    </a:lnTo>
                    <a:lnTo>
                      <a:pt x="152" y="59"/>
                    </a:lnTo>
                    <a:lnTo>
                      <a:pt x="136" y="56"/>
                    </a:lnTo>
                    <a:lnTo>
                      <a:pt x="121" y="51"/>
                    </a:lnTo>
                    <a:lnTo>
                      <a:pt x="95" y="42"/>
                    </a:lnTo>
                    <a:lnTo>
                      <a:pt x="78" y="45"/>
                    </a:lnTo>
                    <a:lnTo>
                      <a:pt x="56" y="36"/>
                    </a:lnTo>
                    <a:lnTo>
                      <a:pt x="28" y="31"/>
                    </a:lnTo>
                    <a:lnTo>
                      <a:pt x="34" y="28"/>
                    </a:lnTo>
                    <a:lnTo>
                      <a:pt x="15" y="22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12" y="21"/>
                    </a:lnTo>
                    <a:lnTo>
                      <a:pt x="19" y="9"/>
                    </a:lnTo>
                    <a:lnTo>
                      <a:pt x="25" y="0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56" y="0"/>
                    </a:lnTo>
                    <a:lnTo>
                      <a:pt x="64" y="6"/>
                    </a:lnTo>
                    <a:lnTo>
                      <a:pt x="69" y="9"/>
                    </a:lnTo>
                    <a:lnTo>
                      <a:pt x="78" y="6"/>
                    </a:lnTo>
                    <a:lnTo>
                      <a:pt x="83" y="21"/>
                    </a:lnTo>
                    <a:lnTo>
                      <a:pt x="120" y="22"/>
                    </a:lnTo>
                    <a:lnTo>
                      <a:pt x="129" y="22"/>
                    </a:lnTo>
                    <a:lnTo>
                      <a:pt x="130" y="14"/>
                    </a:lnTo>
                    <a:lnTo>
                      <a:pt x="141" y="14"/>
                    </a:lnTo>
                    <a:lnTo>
                      <a:pt x="145" y="21"/>
                    </a:lnTo>
                    <a:lnTo>
                      <a:pt x="149" y="21"/>
                    </a:lnTo>
                    <a:lnTo>
                      <a:pt x="164" y="21"/>
                    </a:lnTo>
                    <a:lnTo>
                      <a:pt x="172" y="22"/>
                    </a:lnTo>
                    <a:lnTo>
                      <a:pt x="181" y="36"/>
                    </a:lnTo>
                    <a:lnTo>
                      <a:pt x="195" y="45"/>
                    </a:lnTo>
                    <a:lnTo>
                      <a:pt x="200" y="42"/>
                    </a:lnTo>
                    <a:lnTo>
                      <a:pt x="212" y="42"/>
                    </a:lnTo>
                    <a:lnTo>
                      <a:pt x="222" y="45"/>
                    </a:lnTo>
                    <a:lnTo>
                      <a:pt x="216" y="51"/>
                    </a:lnTo>
                    <a:lnTo>
                      <a:pt x="216" y="59"/>
                    </a:lnTo>
                    <a:lnTo>
                      <a:pt x="222" y="68"/>
                    </a:lnTo>
                    <a:lnTo>
                      <a:pt x="222" y="7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6" name="Freeform 92"/>
              <p:cNvSpPr>
                <a:spLocks noChangeAspect="1"/>
              </p:cNvSpPr>
              <p:nvPr/>
            </p:nvSpPr>
            <p:spPr bwMode="auto">
              <a:xfrm>
                <a:off x="7077075" y="4484688"/>
                <a:ext cx="33338" cy="66675"/>
              </a:xfrm>
              <a:custGeom>
                <a:avLst/>
                <a:gdLst>
                  <a:gd name="T0" fmla="*/ 2147483647 w 35"/>
                  <a:gd name="T1" fmla="*/ 2147483647 h 72"/>
                  <a:gd name="T2" fmla="*/ 2147483647 w 35"/>
                  <a:gd name="T3" fmla="*/ 2147483647 h 72"/>
                  <a:gd name="T4" fmla="*/ 2147483647 w 35"/>
                  <a:gd name="T5" fmla="*/ 2147483647 h 72"/>
                  <a:gd name="T6" fmla="*/ 2147483647 w 35"/>
                  <a:gd name="T7" fmla="*/ 2147483647 h 72"/>
                  <a:gd name="T8" fmla="*/ 0 w 35"/>
                  <a:gd name="T9" fmla="*/ 2147483647 h 72"/>
                  <a:gd name="T10" fmla="*/ 0 w 35"/>
                  <a:gd name="T11" fmla="*/ 2147483647 h 72"/>
                  <a:gd name="T12" fmla="*/ 2147483647 w 35"/>
                  <a:gd name="T13" fmla="*/ 2147483647 h 72"/>
                  <a:gd name="T14" fmla="*/ 2147483647 w 35"/>
                  <a:gd name="T15" fmla="*/ 0 h 72"/>
                  <a:gd name="T16" fmla="*/ 2147483647 w 35"/>
                  <a:gd name="T17" fmla="*/ 2147483647 h 72"/>
                  <a:gd name="T18" fmla="*/ 2147483647 w 35"/>
                  <a:gd name="T19" fmla="*/ 2147483647 h 72"/>
                  <a:gd name="T20" fmla="*/ 2147483647 w 35"/>
                  <a:gd name="T21" fmla="*/ 2147483647 h 72"/>
                  <a:gd name="T22" fmla="*/ 2147483647 w 35"/>
                  <a:gd name="T23" fmla="*/ 2147483647 h 72"/>
                  <a:gd name="T24" fmla="*/ 2147483647 w 35"/>
                  <a:gd name="T25" fmla="*/ 2147483647 h 72"/>
                  <a:gd name="T26" fmla="*/ 2147483647 w 35"/>
                  <a:gd name="T27" fmla="*/ 2147483647 h 72"/>
                  <a:gd name="T28" fmla="*/ 2147483647 w 35"/>
                  <a:gd name="T29" fmla="*/ 2147483647 h 72"/>
                  <a:gd name="T30" fmla="*/ 2147483647 w 35"/>
                  <a:gd name="T31" fmla="*/ 2147483647 h 72"/>
                  <a:gd name="T32" fmla="*/ 2147483647 w 35"/>
                  <a:gd name="T33" fmla="*/ 2147483647 h 72"/>
                  <a:gd name="T34" fmla="*/ 2147483647 w 35"/>
                  <a:gd name="T35" fmla="*/ 2147483647 h 72"/>
                  <a:gd name="T36" fmla="*/ 2147483647 w 35"/>
                  <a:gd name="T37" fmla="*/ 2147483647 h 72"/>
                  <a:gd name="T38" fmla="*/ 2147483647 w 35"/>
                  <a:gd name="T39" fmla="*/ 2147483647 h 72"/>
                  <a:gd name="T40" fmla="*/ 2147483647 w 35"/>
                  <a:gd name="T41" fmla="*/ 2147483647 h 72"/>
                  <a:gd name="T42" fmla="*/ 2147483647 w 35"/>
                  <a:gd name="T43" fmla="*/ 2147483647 h 7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5" h="72">
                    <a:moveTo>
                      <a:pt x="16" y="72"/>
                    </a:moveTo>
                    <a:lnTo>
                      <a:pt x="7" y="62"/>
                    </a:lnTo>
                    <a:lnTo>
                      <a:pt x="3" y="48"/>
                    </a:lnTo>
                    <a:lnTo>
                      <a:pt x="3" y="43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0"/>
                    </a:lnTo>
                    <a:lnTo>
                      <a:pt x="7" y="5"/>
                    </a:lnTo>
                    <a:lnTo>
                      <a:pt x="13" y="22"/>
                    </a:lnTo>
                    <a:lnTo>
                      <a:pt x="3" y="26"/>
                    </a:lnTo>
                    <a:lnTo>
                      <a:pt x="7" y="29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2"/>
                    </a:lnTo>
                    <a:lnTo>
                      <a:pt x="29" y="14"/>
                    </a:lnTo>
                    <a:lnTo>
                      <a:pt x="29" y="26"/>
                    </a:lnTo>
                    <a:lnTo>
                      <a:pt x="16" y="34"/>
                    </a:lnTo>
                    <a:lnTo>
                      <a:pt x="35" y="48"/>
                    </a:lnTo>
                    <a:lnTo>
                      <a:pt x="13" y="43"/>
                    </a:lnTo>
                    <a:lnTo>
                      <a:pt x="13" y="48"/>
                    </a:lnTo>
                    <a:lnTo>
                      <a:pt x="16" y="7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7" name="Freeform 93"/>
              <p:cNvSpPr>
                <a:spLocks noChangeAspect="1"/>
              </p:cNvSpPr>
              <p:nvPr/>
            </p:nvSpPr>
            <p:spPr bwMode="auto">
              <a:xfrm>
                <a:off x="7083425" y="4598988"/>
                <a:ext cx="68263" cy="20637"/>
              </a:xfrm>
              <a:custGeom>
                <a:avLst/>
                <a:gdLst>
                  <a:gd name="T0" fmla="*/ 2147483647 w 73"/>
                  <a:gd name="T1" fmla="*/ 2147483647 h 23"/>
                  <a:gd name="T2" fmla="*/ 2147483647 w 73"/>
                  <a:gd name="T3" fmla="*/ 2147483647 h 23"/>
                  <a:gd name="T4" fmla="*/ 2147483647 w 73"/>
                  <a:gd name="T5" fmla="*/ 2147483647 h 23"/>
                  <a:gd name="T6" fmla="*/ 2147483647 w 73"/>
                  <a:gd name="T7" fmla="*/ 2147483647 h 23"/>
                  <a:gd name="T8" fmla="*/ 2147483647 w 73"/>
                  <a:gd name="T9" fmla="*/ 2147483647 h 23"/>
                  <a:gd name="T10" fmla="*/ 2147483647 w 73"/>
                  <a:gd name="T11" fmla="*/ 2147483647 h 23"/>
                  <a:gd name="T12" fmla="*/ 2147483647 w 73"/>
                  <a:gd name="T13" fmla="*/ 2147483647 h 23"/>
                  <a:gd name="T14" fmla="*/ 2147483647 w 73"/>
                  <a:gd name="T15" fmla="*/ 2147483647 h 23"/>
                  <a:gd name="T16" fmla="*/ 2147483647 w 73"/>
                  <a:gd name="T17" fmla="*/ 2147483647 h 23"/>
                  <a:gd name="T18" fmla="*/ 0 w 73"/>
                  <a:gd name="T19" fmla="*/ 2147483647 h 23"/>
                  <a:gd name="T20" fmla="*/ 2147483647 w 73"/>
                  <a:gd name="T21" fmla="*/ 0 h 23"/>
                  <a:gd name="T22" fmla="*/ 2147483647 w 73"/>
                  <a:gd name="T23" fmla="*/ 0 h 23"/>
                  <a:gd name="T24" fmla="*/ 2147483647 w 73"/>
                  <a:gd name="T25" fmla="*/ 0 h 23"/>
                  <a:gd name="T26" fmla="*/ 2147483647 w 73"/>
                  <a:gd name="T27" fmla="*/ 0 h 23"/>
                  <a:gd name="T28" fmla="*/ 2147483647 w 73"/>
                  <a:gd name="T29" fmla="*/ 0 h 23"/>
                  <a:gd name="T30" fmla="*/ 2147483647 w 73"/>
                  <a:gd name="T31" fmla="*/ 0 h 23"/>
                  <a:gd name="T32" fmla="*/ 2147483647 w 73"/>
                  <a:gd name="T33" fmla="*/ 2147483647 h 23"/>
                  <a:gd name="T34" fmla="*/ 2147483647 w 73"/>
                  <a:gd name="T35" fmla="*/ 2147483647 h 23"/>
                  <a:gd name="T36" fmla="*/ 2147483647 w 73"/>
                  <a:gd name="T37" fmla="*/ 214748364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23">
                    <a:moveTo>
                      <a:pt x="73" y="23"/>
                    </a:moveTo>
                    <a:lnTo>
                      <a:pt x="51" y="14"/>
                    </a:lnTo>
                    <a:lnTo>
                      <a:pt x="42" y="8"/>
                    </a:lnTo>
                    <a:lnTo>
                      <a:pt x="42" y="14"/>
                    </a:lnTo>
                    <a:lnTo>
                      <a:pt x="28" y="14"/>
                    </a:lnTo>
                    <a:lnTo>
                      <a:pt x="28" y="8"/>
                    </a:lnTo>
                    <a:lnTo>
                      <a:pt x="16" y="14"/>
                    </a:lnTo>
                    <a:lnTo>
                      <a:pt x="9" y="8"/>
                    </a:lnTo>
                    <a:lnTo>
                      <a:pt x="6" y="14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7" y="8"/>
                    </a:lnTo>
                    <a:lnTo>
                      <a:pt x="73" y="14"/>
                    </a:lnTo>
                    <a:lnTo>
                      <a:pt x="73" y="2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8" name="Freeform 94"/>
              <p:cNvSpPr>
                <a:spLocks noChangeAspect="1"/>
              </p:cNvSpPr>
              <p:nvPr/>
            </p:nvSpPr>
            <p:spPr bwMode="auto">
              <a:xfrm>
                <a:off x="6902450" y="4718050"/>
                <a:ext cx="74613" cy="19050"/>
              </a:xfrm>
              <a:custGeom>
                <a:avLst/>
                <a:gdLst>
                  <a:gd name="T0" fmla="*/ 2147483647 w 80"/>
                  <a:gd name="T1" fmla="*/ 2147483647 h 21"/>
                  <a:gd name="T2" fmla="*/ 2147483647 w 80"/>
                  <a:gd name="T3" fmla="*/ 2147483647 h 21"/>
                  <a:gd name="T4" fmla="*/ 2147483647 w 80"/>
                  <a:gd name="T5" fmla="*/ 2147483647 h 21"/>
                  <a:gd name="T6" fmla="*/ 0 w 80"/>
                  <a:gd name="T7" fmla="*/ 2147483647 h 21"/>
                  <a:gd name="T8" fmla="*/ 0 w 80"/>
                  <a:gd name="T9" fmla="*/ 2147483647 h 21"/>
                  <a:gd name="T10" fmla="*/ 2147483647 w 80"/>
                  <a:gd name="T11" fmla="*/ 2147483647 h 21"/>
                  <a:gd name="T12" fmla="*/ 2147483647 w 80"/>
                  <a:gd name="T13" fmla="*/ 2147483647 h 21"/>
                  <a:gd name="T14" fmla="*/ 2147483647 w 80"/>
                  <a:gd name="T15" fmla="*/ 2147483647 h 21"/>
                  <a:gd name="T16" fmla="*/ 2147483647 w 80"/>
                  <a:gd name="T17" fmla="*/ 2147483647 h 21"/>
                  <a:gd name="T18" fmla="*/ 2147483647 w 80"/>
                  <a:gd name="T19" fmla="*/ 2147483647 h 21"/>
                  <a:gd name="T20" fmla="*/ 2147483647 w 80"/>
                  <a:gd name="T21" fmla="*/ 2147483647 h 21"/>
                  <a:gd name="T22" fmla="*/ 2147483647 w 80"/>
                  <a:gd name="T23" fmla="*/ 2147483647 h 21"/>
                  <a:gd name="T24" fmla="*/ 2147483647 w 80"/>
                  <a:gd name="T25" fmla="*/ 2147483647 h 21"/>
                  <a:gd name="T26" fmla="*/ 2147483647 w 80"/>
                  <a:gd name="T27" fmla="*/ 2147483647 h 21"/>
                  <a:gd name="T28" fmla="*/ 2147483647 w 80"/>
                  <a:gd name="T29" fmla="*/ 0 h 21"/>
                  <a:gd name="T30" fmla="*/ 2147483647 w 80"/>
                  <a:gd name="T31" fmla="*/ 2147483647 h 21"/>
                  <a:gd name="T32" fmla="*/ 2147483647 w 80"/>
                  <a:gd name="T33" fmla="*/ 2147483647 h 21"/>
                  <a:gd name="T34" fmla="*/ 2147483647 w 80"/>
                  <a:gd name="T35" fmla="*/ 2147483647 h 21"/>
                  <a:gd name="T36" fmla="*/ 2147483647 w 80"/>
                  <a:gd name="T37" fmla="*/ 2147483647 h 21"/>
                  <a:gd name="T38" fmla="*/ 2147483647 w 80"/>
                  <a:gd name="T39" fmla="*/ 2147483647 h 21"/>
                  <a:gd name="T40" fmla="*/ 2147483647 w 80"/>
                  <a:gd name="T41" fmla="*/ 214748364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0" h="21">
                    <a:moveTo>
                      <a:pt x="35" y="21"/>
                    </a:moveTo>
                    <a:lnTo>
                      <a:pt x="22" y="21"/>
                    </a:lnTo>
                    <a:lnTo>
                      <a:pt x="16" y="17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16" y="3"/>
                    </a:lnTo>
                    <a:lnTo>
                      <a:pt x="31" y="8"/>
                    </a:lnTo>
                    <a:lnTo>
                      <a:pt x="38" y="11"/>
                    </a:lnTo>
                    <a:lnTo>
                      <a:pt x="44" y="8"/>
                    </a:lnTo>
                    <a:lnTo>
                      <a:pt x="63" y="11"/>
                    </a:lnTo>
                    <a:lnTo>
                      <a:pt x="66" y="8"/>
                    </a:lnTo>
                    <a:lnTo>
                      <a:pt x="71" y="8"/>
                    </a:lnTo>
                    <a:lnTo>
                      <a:pt x="71" y="3"/>
                    </a:lnTo>
                    <a:lnTo>
                      <a:pt x="75" y="0"/>
                    </a:lnTo>
                    <a:lnTo>
                      <a:pt x="80" y="3"/>
                    </a:lnTo>
                    <a:lnTo>
                      <a:pt x="71" y="11"/>
                    </a:lnTo>
                    <a:lnTo>
                      <a:pt x="51" y="17"/>
                    </a:lnTo>
                    <a:lnTo>
                      <a:pt x="50" y="21"/>
                    </a:lnTo>
                    <a:lnTo>
                      <a:pt x="38" y="17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9" name="Freeform 95"/>
              <p:cNvSpPr>
                <a:spLocks noChangeAspect="1"/>
              </p:cNvSpPr>
              <p:nvPr/>
            </p:nvSpPr>
            <p:spPr bwMode="auto">
              <a:xfrm>
                <a:off x="6834188" y="4718050"/>
                <a:ext cx="52387" cy="19050"/>
              </a:xfrm>
              <a:custGeom>
                <a:avLst/>
                <a:gdLst>
                  <a:gd name="T0" fmla="*/ 0 w 58"/>
                  <a:gd name="T1" fmla="*/ 2147483647 h 21"/>
                  <a:gd name="T2" fmla="*/ 0 w 58"/>
                  <a:gd name="T3" fmla="*/ 2147483647 h 21"/>
                  <a:gd name="T4" fmla="*/ 2147483647 w 58"/>
                  <a:gd name="T5" fmla="*/ 2147483647 h 21"/>
                  <a:gd name="T6" fmla="*/ 2147483647 w 58"/>
                  <a:gd name="T7" fmla="*/ 2147483647 h 21"/>
                  <a:gd name="T8" fmla="*/ 2147483647 w 58"/>
                  <a:gd name="T9" fmla="*/ 2147483647 h 21"/>
                  <a:gd name="T10" fmla="*/ 2147483647 w 58"/>
                  <a:gd name="T11" fmla="*/ 2147483647 h 21"/>
                  <a:gd name="T12" fmla="*/ 2147483647 w 58"/>
                  <a:gd name="T13" fmla="*/ 2147483647 h 21"/>
                  <a:gd name="T14" fmla="*/ 2147483647 w 58"/>
                  <a:gd name="T15" fmla="*/ 2147483647 h 21"/>
                  <a:gd name="T16" fmla="*/ 2147483647 w 58"/>
                  <a:gd name="T17" fmla="*/ 0 h 21"/>
                  <a:gd name="T18" fmla="*/ 2147483647 w 58"/>
                  <a:gd name="T19" fmla="*/ 2147483647 h 21"/>
                  <a:gd name="T20" fmla="*/ 2147483647 w 58"/>
                  <a:gd name="T21" fmla="*/ 2147483647 h 21"/>
                  <a:gd name="T22" fmla="*/ 2147483647 w 58"/>
                  <a:gd name="T23" fmla="*/ 2147483647 h 21"/>
                  <a:gd name="T24" fmla="*/ 2147483647 w 58"/>
                  <a:gd name="T25" fmla="*/ 2147483647 h 21"/>
                  <a:gd name="T26" fmla="*/ 2147483647 w 58"/>
                  <a:gd name="T27" fmla="*/ 2147483647 h 21"/>
                  <a:gd name="T28" fmla="*/ 2147483647 w 58"/>
                  <a:gd name="T29" fmla="*/ 2147483647 h 21"/>
                  <a:gd name="T30" fmla="*/ 2147483647 w 58"/>
                  <a:gd name="T31" fmla="*/ 2147483647 h 21"/>
                  <a:gd name="T32" fmla="*/ 2147483647 w 58"/>
                  <a:gd name="T33" fmla="*/ 2147483647 h 21"/>
                  <a:gd name="T34" fmla="*/ 2147483647 w 58"/>
                  <a:gd name="T35" fmla="*/ 2147483647 h 21"/>
                  <a:gd name="T36" fmla="*/ 2147483647 w 58"/>
                  <a:gd name="T37" fmla="*/ 2147483647 h 21"/>
                  <a:gd name="T38" fmla="*/ 0 w 58"/>
                  <a:gd name="T39" fmla="*/ 2147483647 h 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21">
                    <a:moveTo>
                      <a:pt x="0" y="21"/>
                    </a:moveTo>
                    <a:lnTo>
                      <a:pt x="0" y="11"/>
                    </a:lnTo>
                    <a:lnTo>
                      <a:pt x="7" y="8"/>
                    </a:lnTo>
                    <a:lnTo>
                      <a:pt x="19" y="8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31" y="8"/>
                    </a:lnTo>
                    <a:lnTo>
                      <a:pt x="22" y="3"/>
                    </a:lnTo>
                    <a:lnTo>
                      <a:pt x="31" y="0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50" y="8"/>
                    </a:lnTo>
                    <a:lnTo>
                      <a:pt x="52" y="3"/>
                    </a:lnTo>
                    <a:lnTo>
                      <a:pt x="58" y="17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5" y="11"/>
                    </a:lnTo>
                    <a:lnTo>
                      <a:pt x="31" y="21"/>
                    </a:lnTo>
                    <a:lnTo>
                      <a:pt x="22" y="21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0" name="Freeform 96"/>
              <p:cNvSpPr>
                <a:spLocks noChangeAspect="1"/>
              </p:cNvSpPr>
              <p:nvPr/>
            </p:nvSpPr>
            <p:spPr bwMode="auto">
              <a:xfrm>
                <a:off x="6580188" y="4564063"/>
                <a:ext cx="39687" cy="34925"/>
              </a:xfrm>
              <a:custGeom>
                <a:avLst/>
                <a:gdLst>
                  <a:gd name="T0" fmla="*/ 2147483647 w 43"/>
                  <a:gd name="T1" fmla="*/ 2147483647 h 36"/>
                  <a:gd name="T2" fmla="*/ 2147483647 w 43"/>
                  <a:gd name="T3" fmla="*/ 2147483647 h 36"/>
                  <a:gd name="T4" fmla="*/ 2147483647 w 43"/>
                  <a:gd name="T5" fmla="*/ 2147483647 h 36"/>
                  <a:gd name="T6" fmla="*/ 2147483647 w 43"/>
                  <a:gd name="T7" fmla="*/ 2147483647 h 36"/>
                  <a:gd name="T8" fmla="*/ 0 w 43"/>
                  <a:gd name="T9" fmla="*/ 2147483647 h 36"/>
                  <a:gd name="T10" fmla="*/ 2147483647 w 43"/>
                  <a:gd name="T11" fmla="*/ 2147483647 h 36"/>
                  <a:gd name="T12" fmla="*/ 2147483647 w 43"/>
                  <a:gd name="T13" fmla="*/ 0 h 36"/>
                  <a:gd name="T14" fmla="*/ 2147483647 w 43"/>
                  <a:gd name="T15" fmla="*/ 0 h 36"/>
                  <a:gd name="T16" fmla="*/ 2147483647 w 43"/>
                  <a:gd name="T17" fmla="*/ 2147483647 h 36"/>
                  <a:gd name="T18" fmla="*/ 2147483647 w 43"/>
                  <a:gd name="T19" fmla="*/ 2147483647 h 36"/>
                  <a:gd name="T20" fmla="*/ 2147483647 w 43"/>
                  <a:gd name="T21" fmla="*/ 0 h 36"/>
                  <a:gd name="T22" fmla="*/ 2147483647 w 43"/>
                  <a:gd name="T23" fmla="*/ 0 h 36"/>
                  <a:gd name="T24" fmla="*/ 2147483647 w 43"/>
                  <a:gd name="T25" fmla="*/ 2147483647 h 36"/>
                  <a:gd name="T26" fmla="*/ 2147483647 w 43"/>
                  <a:gd name="T27" fmla="*/ 2147483647 h 36"/>
                  <a:gd name="T28" fmla="*/ 2147483647 w 43"/>
                  <a:gd name="T29" fmla="*/ 2147483647 h 36"/>
                  <a:gd name="T30" fmla="*/ 2147483647 w 43"/>
                  <a:gd name="T31" fmla="*/ 2147483647 h 36"/>
                  <a:gd name="T32" fmla="*/ 2147483647 w 43"/>
                  <a:gd name="T33" fmla="*/ 214748364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36">
                    <a:moveTo>
                      <a:pt x="43" y="36"/>
                    </a:moveTo>
                    <a:lnTo>
                      <a:pt x="25" y="33"/>
                    </a:lnTo>
                    <a:lnTo>
                      <a:pt x="19" y="21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8" y="4"/>
                    </a:lnTo>
                    <a:lnTo>
                      <a:pt x="28" y="21"/>
                    </a:lnTo>
                    <a:lnTo>
                      <a:pt x="43" y="28"/>
                    </a:lnTo>
                    <a:lnTo>
                      <a:pt x="35" y="33"/>
                    </a:lnTo>
                    <a:lnTo>
                      <a:pt x="43" y="36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1" name="Freeform 97"/>
              <p:cNvSpPr>
                <a:spLocks noChangeAspect="1"/>
              </p:cNvSpPr>
              <p:nvPr/>
            </p:nvSpPr>
            <p:spPr bwMode="auto">
              <a:xfrm>
                <a:off x="7294563" y="4703763"/>
                <a:ext cx="30162" cy="25400"/>
              </a:xfrm>
              <a:custGeom>
                <a:avLst/>
                <a:gdLst>
                  <a:gd name="T0" fmla="*/ 0 w 32"/>
                  <a:gd name="T1" fmla="*/ 2147483647 h 25"/>
                  <a:gd name="T2" fmla="*/ 2147483647 w 32"/>
                  <a:gd name="T3" fmla="*/ 2147483647 h 25"/>
                  <a:gd name="T4" fmla="*/ 2147483647 w 32"/>
                  <a:gd name="T5" fmla="*/ 0 h 25"/>
                  <a:gd name="T6" fmla="*/ 2147483647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0 w 32"/>
                  <a:gd name="T13" fmla="*/ 2147483647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0" y="25"/>
                    </a:moveTo>
                    <a:lnTo>
                      <a:pt x="10" y="9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2" y="13"/>
                    </a:lnTo>
                    <a:lnTo>
                      <a:pt x="25" y="22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2" name="Freeform 98"/>
              <p:cNvSpPr>
                <a:spLocks noChangeAspect="1"/>
              </p:cNvSpPr>
              <p:nvPr/>
            </p:nvSpPr>
            <p:spPr bwMode="auto">
              <a:xfrm>
                <a:off x="6883400" y="4746625"/>
                <a:ext cx="38100" cy="25400"/>
              </a:xfrm>
              <a:custGeom>
                <a:avLst/>
                <a:gdLst>
                  <a:gd name="T0" fmla="*/ 2147483647 w 40"/>
                  <a:gd name="T1" fmla="*/ 2147483647 h 27"/>
                  <a:gd name="T2" fmla="*/ 2147483647 w 40"/>
                  <a:gd name="T3" fmla="*/ 2147483647 h 27"/>
                  <a:gd name="T4" fmla="*/ 2147483647 w 40"/>
                  <a:gd name="T5" fmla="*/ 2147483647 h 27"/>
                  <a:gd name="T6" fmla="*/ 0 w 40"/>
                  <a:gd name="T7" fmla="*/ 2147483647 h 27"/>
                  <a:gd name="T8" fmla="*/ 0 w 40"/>
                  <a:gd name="T9" fmla="*/ 2147483647 h 27"/>
                  <a:gd name="T10" fmla="*/ 2147483647 w 40"/>
                  <a:gd name="T11" fmla="*/ 2147483647 h 27"/>
                  <a:gd name="T12" fmla="*/ 2147483647 w 40"/>
                  <a:gd name="T13" fmla="*/ 0 h 27"/>
                  <a:gd name="T14" fmla="*/ 2147483647 w 40"/>
                  <a:gd name="T15" fmla="*/ 2147483647 h 27"/>
                  <a:gd name="T16" fmla="*/ 2147483647 w 40"/>
                  <a:gd name="T17" fmla="*/ 2147483647 h 27"/>
                  <a:gd name="T18" fmla="*/ 2147483647 w 40"/>
                  <a:gd name="T19" fmla="*/ 2147483647 h 27"/>
                  <a:gd name="T20" fmla="*/ 2147483647 w 40"/>
                  <a:gd name="T21" fmla="*/ 2147483647 h 27"/>
                  <a:gd name="T22" fmla="*/ 2147483647 w 40"/>
                  <a:gd name="T23" fmla="*/ 214748364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27">
                    <a:moveTo>
                      <a:pt x="33" y="27"/>
                    </a:moveTo>
                    <a:lnTo>
                      <a:pt x="25" y="15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5" y="0"/>
                    </a:lnTo>
                    <a:lnTo>
                      <a:pt x="27" y="8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36" y="21"/>
                    </a:lnTo>
                    <a:lnTo>
                      <a:pt x="33" y="2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3" name="Freeform 99"/>
              <p:cNvSpPr>
                <a:spLocks noChangeAspect="1"/>
              </p:cNvSpPr>
              <p:nvPr/>
            </p:nvSpPr>
            <p:spPr bwMode="auto">
              <a:xfrm>
                <a:off x="7045325" y="4603750"/>
                <a:ext cx="25400" cy="15875"/>
              </a:xfrm>
              <a:custGeom>
                <a:avLst/>
                <a:gdLst>
                  <a:gd name="T0" fmla="*/ 2147483647 w 28"/>
                  <a:gd name="T1" fmla="*/ 2147483647 h 18"/>
                  <a:gd name="T2" fmla="*/ 0 w 28"/>
                  <a:gd name="T3" fmla="*/ 2147483647 h 18"/>
                  <a:gd name="T4" fmla="*/ 0 w 28"/>
                  <a:gd name="T5" fmla="*/ 0 h 18"/>
                  <a:gd name="T6" fmla="*/ 2147483647 w 28"/>
                  <a:gd name="T7" fmla="*/ 0 h 18"/>
                  <a:gd name="T8" fmla="*/ 2147483647 w 28"/>
                  <a:gd name="T9" fmla="*/ 2147483647 h 18"/>
                  <a:gd name="T10" fmla="*/ 2147483647 w 28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18">
                    <a:moveTo>
                      <a:pt x="13" y="1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8" y="14"/>
                    </a:lnTo>
                    <a:lnTo>
                      <a:pt x="13" y="1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4" name="Freeform 100"/>
              <p:cNvSpPr>
                <a:spLocks noChangeAspect="1"/>
              </p:cNvSpPr>
              <p:nvPr/>
            </p:nvSpPr>
            <p:spPr bwMode="auto">
              <a:xfrm>
                <a:off x="6786563" y="4718050"/>
                <a:ext cx="28575" cy="11113"/>
              </a:xfrm>
              <a:custGeom>
                <a:avLst/>
                <a:gdLst>
                  <a:gd name="T0" fmla="*/ 2147483647 w 31"/>
                  <a:gd name="T1" fmla="*/ 2147483647 h 11"/>
                  <a:gd name="T2" fmla="*/ 2147483647 w 31"/>
                  <a:gd name="T3" fmla="*/ 2147483647 h 11"/>
                  <a:gd name="T4" fmla="*/ 0 w 31"/>
                  <a:gd name="T5" fmla="*/ 2147483647 h 11"/>
                  <a:gd name="T6" fmla="*/ 0 w 31"/>
                  <a:gd name="T7" fmla="*/ 0 h 11"/>
                  <a:gd name="T8" fmla="*/ 2147483647 w 31"/>
                  <a:gd name="T9" fmla="*/ 2147483647 h 11"/>
                  <a:gd name="T10" fmla="*/ 2147483647 w 31"/>
                  <a:gd name="T11" fmla="*/ 0 h 11"/>
                  <a:gd name="T12" fmla="*/ 2147483647 w 31"/>
                  <a:gd name="T13" fmla="*/ 2147483647 h 11"/>
                  <a:gd name="T14" fmla="*/ 2147483647 w 31"/>
                  <a:gd name="T15" fmla="*/ 2147483647 h 11"/>
                  <a:gd name="T16" fmla="*/ 2147483647 w 31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1">
                    <a:moveTo>
                      <a:pt x="16" y="11"/>
                    </a:moveTo>
                    <a:lnTo>
                      <a:pt x="9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31" y="8"/>
                    </a:lnTo>
                    <a:lnTo>
                      <a:pt x="16" y="8"/>
                    </a:lnTo>
                    <a:lnTo>
                      <a:pt x="16" y="11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5" name="Freeform 101"/>
              <p:cNvSpPr>
                <a:spLocks noChangeAspect="1"/>
              </p:cNvSpPr>
              <p:nvPr/>
            </p:nvSpPr>
            <p:spPr bwMode="auto">
              <a:xfrm>
                <a:off x="6753225" y="4687888"/>
                <a:ext cx="22225" cy="4762"/>
              </a:xfrm>
              <a:custGeom>
                <a:avLst/>
                <a:gdLst>
                  <a:gd name="T0" fmla="*/ 2147483647 w 26"/>
                  <a:gd name="T1" fmla="*/ 2147483647 h 8"/>
                  <a:gd name="T2" fmla="*/ 0 w 26"/>
                  <a:gd name="T3" fmla="*/ 2147483647 h 8"/>
                  <a:gd name="T4" fmla="*/ 0 w 26"/>
                  <a:gd name="T5" fmla="*/ 0 h 8"/>
                  <a:gd name="T6" fmla="*/ 2147483647 w 26"/>
                  <a:gd name="T7" fmla="*/ 0 h 8"/>
                  <a:gd name="T8" fmla="*/ 2147483647 w 26"/>
                  <a:gd name="T9" fmla="*/ 2147483647 h 8"/>
                  <a:gd name="T10" fmla="*/ 2147483647 w 26"/>
                  <a:gd name="T11" fmla="*/ 2147483647 h 8"/>
                  <a:gd name="T12" fmla="*/ 2147483647 w 26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14" y="8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3" y="5"/>
                    </a:lnTo>
                    <a:lnTo>
                      <a:pt x="17" y="5"/>
                    </a:lnTo>
                    <a:lnTo>
                      <a:pt x="14" y="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6" name="Freeform 102"/>
              <p:cNvSpPr>
                <a:spLocks noChangeAspect="1"/>
              </p:cNvSpPr>
              <p:nvPr/>
            </p:nvSpPr>
            <p:spPr bwMode="auto">
              <a:xfrm>
                <a:off x="6815138" y="4718050"/>
                <a:ext cx="14287" cy="19050"/>
              </a:xfrm>
              <a:custGeom>
                <a:avLst/>
                <a:gdLst>
                  <a:gd name="T0" fmla="*/ 2147483647 w 16"/>
                  <a:gd name="T1" fmla="*/ 2147483647 h 19"/>
                  <a:gd name="T2" fmla="*/ 0 w 16"/>
                  <a:gd name="T3" fmla="*/ 2147483647 h 19"/>
                  <a:gd name="T4" fmla="*/ 0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0 h 19"/>
                  <a:gd name="T12" fmla="*/ 2147483647 w 16"/>
                  <a:gd name="T13" fmla="*/ 0 h 19"/>
                  <a:gd name="T14" fmla="*/ 2147483647 w 16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9">
                    <a:moveTo>
                      <a:pt x="14" y="19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8" y="13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4" y="1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7" name="Freeform 103"/>
              <p:cNvSpPr>
                <a:spLocks noChangeAspect="1"/>
              </p:cNvSpPr>
              <p:nvPr/>
            </p:nvSpPr>
            <p:spPr bwMode="auto">
              <a:xfrm>
                <a:off x="6635750" y="4592638"/>
                <a:ext cx="17463" cy="11112"/>
              </a:xfrm>
              <a:custGeom>
                <a:avLst/>
                <a:gdLst>
                  <a:gd name="T0" fmla="*/ 0 w 19"/>
                  <a:gd name="T1" fmla="*/ 2147483647 h 13"/>
                  <a:gd name="T2" fmla="*/ 2147483647 w 19"/>
                  <a:gd name="T3" fmla="*/ 0 h 13"/>
                  <a:gd name="T4" fmla="*/ 2147483647 w 19"/>
                  <a:gd name="T5" fmla="*/ 0 h 13"/>
                  <a:gd name="T6" fmla="*/ 2147483647 w 19"/>
                  <a:gd name="T7" fmla="*/ 2147483647 h 13"/>
                  <a:gd name="T8" fmla="*/ 2147483647 w 19"/>
                  <a:gd name="T9" fmla="*/ 2147483647 h 13"/>
                  <a:gd name="T10" fmla="*/ 0 w 19"/>
                  <a:gd name="T11" fmla="*/ 2147483647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3"/>
                    </a:moveTo>
                    <a:lnTo>
                      <a:pt x="5" y="0"/>
                    </a:lnTo>
                    <a:lnTo>
                      <a:pt x="19" y="0"/>
                    </a:lnTo>
                    <a:lnTo>
                      <a:pt x="19" y="13"/>
                    </a:lnTo>
                    <a:lnTo>
                      <a:pt x="12" y="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8" name="Freeform 104"/>
              <p:cNvSpPr>
                <a:spLocks noChangeAspect="1"/>
              </p:cNvSpPr>
              <p:nvPr/>
            </p:nvSpPr>
            <p:spPr bwMode="auto">
              <a:xfrm>
                <a:off x="6410325" y="4495800"/>
                <a:ext cx="14288" cy="28575"/>
              </a:xfrm>
              <a:custGeom>
                <a:avLst/>
                <a:gdLst>
                  <a:gd name="T0" fmla="*/ 2147483647 w 16"/>
                  <a:gd name="T1" fmla="*/ 2147483647 h 28"/>
                  <a:gd name="T2" fmla="*/ 0 w 16"/>
                  <a:gd name="T3" fmla="*/ 2147483647 h 28"/>
                  <a:gd name="T4" fmla="*/ 2147483647 w 16"/>
                  <a:gd name="T5" fmla="*/ 0 h 28"/>
                  <a:gd name="T6" fmla="*/ 2147483647 w 16"/>
                  <a:gd name="T7" fmla="*/ 2147483647 h 28"/>
                  <a:gd name="T8" fmla="*/ 2147483647 w 16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2" y="28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16" y="13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9" name="Freeform 105"/>
              <p:cNvSpPr>
                <a:spLocks noChangeAspect="1"/>
              </p:cNvSpPr>
              <p:nvPr/>
            </p:nvSpPr>
            <p:spPr bwMode="auto">
              <a:xfrm>
                <a:off x="6440488" y="4552950"/>
                <a:ext cx="12700" cy="17463"/>
              </a:xfrm>
              <a:custGeom>
                <a:avLst/>
                <a:gdLst>
                  <a:gd name="T0" fmla="*/ 2147483647 w 11"/>
                  <a:gd name="T1" fmla="*/ 2147483647 h 19"/>
                  <a:gd name="T2" fmla="*/ 0 w 11"/>
                  <a:gd name="T3" fmla="*/ 2147483647 h 19"/>
                  <a:gd name="T4" fmla="*/ 0 w 11"/>
                  <a:gd name="T5" fmla="*/ 0 h 19"/>
                  <a:gd name="T6" fmla="*/ 2147483647 w 11"/>
                  <a:gd name="T7" fmla="*/ 0 h 19"/>
                  <a:gd name="T8" fmla="*/ 2147483647 w 11"/>
                  <a:gd name="T9" fmla="*/ 2147483647 h 19"/>
                  <a:gd name="T10" fmla="*/ 2147483647 w 11"/>
                  <a:gd name="T11" fmla="*/ 214748364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7" y="1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13"/>
                    </a:lnTo>
                    <a:lnTo>
                      <a:pt x="7" y="19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0" name="Freeform 106"/>
              <p:cNvSpPr>
                <a:spLocks noChangeAspect="1"/>
              </p:cNvSpPr>
              <p:nvPr/>
            </p:nvSpPr>
            <p:spPr bwMode="auto">
              <a:xfrm>
                <a:off x="7151688" y="4692650"/>
                <a:ext cx="12700" cy="25400"/>
              </a:xfrm>
              <a:custGeom>
                <a:avLst/>
                <a:gdLst>
                  <a:gd name="T0" fmla="*/ 2147483647 w 15"/>
                  <a:gd name="T1" fmla="*/ 2147483647 h 26"/>
                  <a:gd name="T2" fmla="*/ 0 w 15"/>
                  <a:gd name="T3" fmla="*/ 2147483647 h 26"/>
                  <a:gd name="T4" fmla="*/ 2147483647 w 15"/>
                  <a:gd name="T5" fmla="*/ 0 h 26"/>
                  <a:gd name="T6" fmla="*/ 2147483647 w 15"/>
                  <a:gd name="T7" fmla="*/ 2147483647 h 26"/>
                  <a:gd name="T8" fmla="*/ 2147483647 w 15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4" y="26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15" y="12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1" name="Freeform 107"/>
              <p:cNvSpPr>
                <a:spLocks noChangeAspect="1"/>
              </p:cNvSpPr>
              <p:nvPr/>
            </p:nvSpPr>
            <p:spPr bwMode="auto">
              <a:xfrm>
                <a:off x="6376988" y="4464050"/>
                <a:ext cx="14287" cy="14288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0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7" y="17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2" name="Freeform 108"/>
              <p:cNvSpPr>
                <a:spLocks noChangeAspect="1"/>
              </p:cNvSpPr>
              <p:nvPr/>
            </p:nvSpPr>
            <p:spPr bwMode="auto">
              <a:xfrm>
                <a:off x="6645275" y="4438650"/>
                <a:ext cx="12700" cy="12700"/>
              </a:xfrm>
              <a:custGeom>
                <a:avLst/>
                <a:gdLst>
                  <a:gd name="T0" fmla="*/ 2147483647 w 13"/>
                  <a:gd name="T1" fmla="*/ 2147483647 h 15"/>
                  <a:gd name="T2" fmla="*/ 0 w 13"/>
                  <a:gd name="T3" fmla="*/ 2147483647 h 15"/>
                  <a:gd name="T4" fmla="*/ 2147483647 w 13"/>
                  <a:gd name="T5" fmla="*/ 0 h 15"/>
                  <a:gd name="T6" fmla="*/ 2147483647 w 13"/>
                  <a:gd name="T7" fmla="*/ 2147483647 h 15"/>
                  <a:gd name="T8" fmla="*/ 2147483647 w 13"/>
                  <a:gd name="T9" fmla="*/ 2147483647 h 15"/>
                  <a:gd name="T10" fmla="*/ 2147483647 w 13"/>
                  <a:gd name="T11" fmla="*/ 214748364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3" y="15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7" y="6"/>
                    </a:lnTo>
                    <a:lnTo>
                      <a:pt x="13" y="15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3" name="Freeform 297"/>
              <p:cNvSpPr>
                <a:spLocks noChangeAspect="1"/>
              </p:cNvSpPr>
              <p:nvPr/>
            </p:nvSpPr>
            <p:spPr bwMode="auto">
              <a:xfrm>
                <a:off x="6667500" y="4445000"/>
                <a:ext cx="219075" cy="179388"/>
              </a:xfrm>
              <a:custGeom>
                <a:avLst/>
                <a:gdLst>
                  <a:gd name="T0" fmla="*/ 2147483647 w 239"/>
                  <a:gd name="T1" fmla="*/ 2147483647 h 196"/>
                  <a:gd name="T2" fmla="*/ 2147483647 w 239"/>
                  <a:gd name="T3" fmla="*/ 2147483647 h 196"/>
                  <a:gd name="T4" fmla="*/ 2147483647 w 239"/>
                  <a:gd name="T5" fmla="*/ 2147483647 h 196"/>
                  <a:gd name="T6" fmla="*/ 2147483647 w 239"/>
                  <a:gd name="T7" fmla="*/ 2147483647 h 196"/>
                  <a:gd name="T8" fmla="*/ 2147483647 w 239"/>
                  <a:gd name="T9" fmla="*/ 0 h 196"/>
                  <a:gd name="T10" fmla="*/ 2147483647 w 239"/>
                  <a:gd name="T11" fmla="*/ 2147483647 h 196"/>
                  <a:gd name="T12" fmla="*/ 2147483647 w 239"/>
                  <a:gd name="T13" fmla="*/ 2147483647 h 196"/>
                  <a:gd name="T14" fmla="*/ 2147483647 w 239"/>
                  <a:gd name="T15" fmla="*/ 2147483647 h 196"/>
                  <a:gd name="T16" fmla="*/ 2147483647 w 239"/>
                  <a:gd name="T17" fmla="*/ 2147483647 h 196"/>
                  <a:gd name="T18" fmla="*/ 2147483647 w 239"/>
                  <a:gd name="T19" fmla="*/ 2147483647 h 196"/>
                  <a:gd name="T20" fmla="*/ 2147483647 w 239"/>
                  <a:gd name="T21" fmla="*/ 2147483647 h 196"/>
                  <a:gd name="T22" fmla="*/ 2147483647 w 239"/>
                  <a:gd name="T23" fmla="*/ 2147483647 h 196"/>
                  <a:gd name="T24" fmla="*/ 2147483647 w 239"/>
                  <a:gd name="T25" fmla="*/ 2147483647 h 196"/>
                  <a:gd name="T26" fmla="*/ 2147483647 w 239"/>
                  <a:gd name="T27" fmla="*/ 2147483647 h 196"/>
                  <a:gd name="T28" fmla="*/ 2147483647 w 239"/>
                  <a:gd name="T29" fmla="*/ 2147483647 h 196"/>
                  <a:gd name="T30" fmla="*/ 2147483647 w 239"/>
                  <a:gd name="T31" fmla="*/ 2147483647 h 196"/>
                  <a:gd name="T32" fmla="*/ 2147483647 w 239"/>
                  <a:gd name="T33" fmla="*/ 2147483647 h 196"/>
                  <a:gd name="T34" fmla="*/ 2147483647 w 239"/>
                  <a:gd name="T35" fmla="*/ 2147483647 h 196"/>
                  <a:gd name="T36" fmla="*/ 2147483647 w 239"/>
                  <a:gd name="T37" fmla="*/ 2147483647 h 196"/>
                  <a:gd name="T38" fmla="*/ 2147483647 w 239"/>
                  <a:gd name="T39" fmla="*/ 2147483647 h 196"/>
                  <a:gd name="T40" fmla="*/ 2147483647 w 239"/>
                  <a:gd name="T41" fmla="*/ 2147483647 h 196"/>
                  <a:gd name="T42" fmla="*/ 2147483647 w 239"/>
                  <a:gd name="T43" fmla="*/ 2147483647 h 196"/>
                  <a:gd name="T44" fmla="*/ 2147483647 w 239"/>
                  <a:gd name="T45" fmla="*/ 2147483647 h 196"/>
                  <a:gd name="T46" fmla="*/ 2147483647 w 239"/>
                  <a:gd name="T47" fmla="*/ 2147483647 h 196"/>
                  <a:gd name="T48" fmla="*/ 2147483647 w 239"/>
                  <a:gd name="T49" fmla="*/ 2147483647 h 196"/>
                  <a:gd name="T50" fmla="*/ 2147483647 w 239"/>
                  <a:gd name="T51" fmla="*/ 2147483647 h 196"/>
                  <a:gd name="T52" fmla="*/ 2147483647 w 239"/>
                  <a:gd name="T53" fmla="*/ 2147483647 h 196"/>
                  <a:gd name="T54" fmla="*/ 2147483647 w 239"/>
                  <a:gd name="T55" fmla="*/ 2147483647 h 196"/>
                  <a:gd name="T56" fmla="*/ 0 w 239"/>
                  <a:gd name="T57" fmla="*/ 2147483647 h 196"/>
                  <a:gd name="T58" fmla="*/ 2147483647 w 239"/>
                  <a:gd name="T59" fmla="*/ 2147483647 h 196"/>
                  <a:gd name="T60" fmla="*/ 2147483647 w 239"/>
                  <a:gd name="T61" fmla="*/ 2147483647 h 196"/>
                  <a:gd name="T62" fmla="*/ 2147483647 w 239"/>
                  <a:gd name="T63" fmla="*/ 2147483647 h 1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9" h="196">
                    <a:moveTo>
                      <a:pt x="22" y="52"/>
                    </a:moveTo>
                    <a:lnTo>
                      <a:pt x="27" y="67"/>
                    </a:lnTo>
                    <a:lnTo>
                      <a:pt x="52" y="74"/>
                    </a:lnTo>
                    <a:lnTo>
                      <a:pt x="65" y="74"/>
                    </a:lnTo>
                    <a:lnTo>
                      <a:pt x="96" y="79"/>
                    </a:lnTo>
                    <a:lnTo>
                      <a:pt x="119" y="71"/>
                    </a:lnTo>
                    <a:lnTo>
                      <a:pt x="142" y="58"/>
                    </a:lnTo>
                    <a:lnTo>
                      <a:pt x="145" y="30"/>
                    </a:lnTo>
                    <a:lnTo>
                      <a:pt x="160" y="28"/>
                    </a:lnTo>
                    <a:lnTo>
                      <a:pt x="168" y="0"/>
                    </a:lnTo>
                    <a:lnTo>
                      <a:pt x="209" y="2"/>
                    </a:lnTo>
                    <a:lnTo>
                      <a:pt x="209" y="9"/>
                    </a:lnTo>
                    <a:lnTo>
                      <a:pt x="203" y="13"/>
                    </a:lnTo>
                    <a:lnTo>
                      <a:pt x="203" y="16"/>
                    </a:lnTo>
                    <a:lnTo>
                      <a:pt x="202" y="16"/>
                    </a:lnTo>
                    <a:lnTo>
                      <a:pt x="202" y="21"/>
                    </a:lnTo>
                    <a:lnTo>
                      <a:pt x="209" y="28"/>
                    </a:lnTo>
                    <a:lnTo>
                      <a:pt x="212" y="36"/>
                    </a:lnTo>
                    <a:lnTo>
                      <a:pt x="212" y="39"/>
                    </a:lnTo>
                    <a:lnTo>
                      <a:pt x="209" y="49"/>
                    </a:lnTo>
                    <a:lnTo>
                      <a:pt x="218" y="52"/>
                    </a:lnTo>
                    <a:lnTo>
                      <a:pt x="230" y="67"/>
                    </a:lnTo>
                    <a:lnTo>
                      <a:pt x="239" y="71"/>
                    </a:lnTo>
                    <a:lnTo>
                      <a:pt x="234" y="74"/>
                    </a:lnTo>
                    <a:lnTo>
                      <a:pt x="212" y="79"/>
                    </a:lnTo>
                    <a:lnTo>
                      <a:pt x="203" y="86"/>
                    </a:lnTo>
                    <a:lnTo>
                      <a:pt x="202" y="102"/>
                    </a:lnTo>
                    <a:lnTo>
                      <a:pt x="203" y="114"/>
                    </a:lnTo>
                    <a:lnTo>
                      <a:pt x="187" y="129"/>
                    </a:lnTo>
                    <a:lnTo>
                      <a:pt x="174" y="138"/>
                    </a:lnTo>
                    <a:lnTo>
                      <a:pt x="176" y="142"/>
                    </a:lnTo>
                    <a:lnTo>
                      <a:pt x="174" y="166"/>
                    </a:lnTo>
                    <a:lnTo>
                      <a:pt x="165" y="182"/>
                    </a:lnTo>
                    <a:lnTo>
                      <a:pt x="132" y="196"/>
                    </a:lnTo>
                    <a:lnTo>
                      <a:pt x="129" y="176"/>
                    </a:lnTo>
                    <a:lnTo>
                      <a:pt x="119" y="176"/>
                    </a:lnTo>
                    <a:lnTo>
                      <a:pt x="110" y="182"/>
                    </a:lnTo>
                    <a:lnTo>
                      <a:pt x="110" y="168"/>
                    </a:lnTo>
                    <a:lnTo>
                      <a:pt x="107" y="173"/>
                    </a:lnTo>
                    <a:lnTo>
                      <a:pt x="96" y="168"/>
                    </a:lnTo>
                    <a:lnTo>
                      <a:pt x="93" y="173"/>
                    </a:lnTo>
                    <a:lnTo>
                      <a:pt x="85" y="176"/>
                    </a:lnTo>
                    <a:lnTo>
                      <a:pt x="79" y="173"/>
                    </a:lnTo>
                    <a:lnTo>
                      <a:pt x="71" y="182"/>
                    </a:lnTo>
                    <a:lnTo>
                      <a:pt x="65" y="168"/>
                    </a:lnTo>
                    <a:lnTo>
                      <a:pt x="58" y="166"/>
                    </a:lnTo>
                    <a:lnTo>
                      <a:pt x="43" y="168"/>
                    </a:lnTo>
                    <a:lnTo>
                      <a:pt x="39" y="166"/>
                    </a:lnTo>
                    <a:lnTo>
                      <a:pt x="30" y="168"/>
                    </a:lnTo>
                    <a:lnTo>
                      <a:pt x="30" y="153"/>
                    </a:lnTo>
                    <a:lnTo>
                      <a:pt x="30" y="142"/>
                    </a:lnTo>
                    <a:lnTo>
                      <a:pt x="27" y="125"/>
                    </a:lnTo>
                    <a:lnTo>
                      <a:pt x="16" y="114"/>
                    </a:lnTo>
                    <a:lnTo>
                      <a:pt x="8" y="114"/>
                    </a:lnTo>
                    <a:lnTo>
                      <a:pt x="13" y="110"/>
                    </a:lnTo>
                    <a:lnTo>
                      <a:pt x="3" y="107"/>
                    </a:lnTo>
                    <a:lnTo>
                      <a:pt x="8" y="96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3" y="61"/>
                    </a:lnTo>
                    <a:lnTo>
                      <a:pt x="8" y="52"/>
                    </a:lnTo>
                    <a:lnTo>
                      <a:pt x="13" y="49"/>
                    </a:lnTo>
                    <a:lnTo>
                      <a:pt x="16" y="49"/>
                    </a:lnTo>
                    <a:lnTo>
                      <a:pt x="22" y="52"/>
                    </a:lnTo>
                    <a:close/>
                  </a:path>
                </a:pathLst>
              </a:custGeom>
              <a:grp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34" name="Freeform 298"/>
            <p:cNvSpPr>
              <a:spLocks noChangeAspect="1"/>
            </p:cNvSpPr>
            <p:nvPr/>
          </p:nvSpPr>
          <p:spPr bwMode="auto">
            <a:xfrm>
              <a:off x="5112518" y="4884439"/>
              <a:ext cx="47625" cy="31750"/>
            </a:xfrm>
            <a:custGeom>
              <a:avLst/>
              <a:gdLst>
                <a:gd name="T0" fmla="*/ 2147483647 w 50"/>
                <a:gd name="T1" fmla="*/ 0 h 36"/>
                <a:gd name="T2" fmla="*/ 2147483647 w 50"/>
                <a:gd name="T3" fmla="*/ 2147483647 h 36"/>
                <a:gd name="T4" fmla="*/ 2147483647 w 50"/>
                <a:gd name="T5" fmla="*/ 2147483647 h 36"/>
                <a:gd name="T6" fmla="*/ 2147483647 w 50"/>
                <a:gd name="T7" fmla="*/ 2147483647 h 36"/>
                <a:gd name="T8" fmla="*/ 2147483647 w 50"/>
                <a:gd name="T9" fmla="*/ 2147483647 h 36"/>
                <a:gd name="T10" fmla="*/ 2147483647 w 50"/>
                <a:gd name="T11" fmla="*/ 2147483647 h 36"/>
                <a:gd name="T12" fmla="*/ 2147483647 w 50"/>
                <a:gd name="T13" fmla="*/ 2147483647 h 36"/>
                <a:gd name="T14" fmla="*/ 0 w 50"/>
                <a:gd name="T15" fmla="*/ 2147483647 h 36"/>
                <a:gd name="T16" fmla="*/ 2147483647 w 50"/>
                <a:gd name="T17" fmla="*/ 2147483647 h 36"/>
                <a:gd name="T18" fmla="*/ 2147483647 w 50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" h="36">
                  <a:moveTo>
                    <a:pt x="11" y="0"/>
                  </a:moveTo>
                  <a:lnTo>
                    <a:pt x="19" y="6"/>
                  </a:lnTo>
                  <a:lnTo>
                    <a:pt x="50" y="9"/>
                  </a:lnTo>
                  <a:lnTo>
                    <a:pt x="50" y="36"/>
                  </a:lnTo>
                  <a:lnTo>
                    <a:pt x="35" y="36"/>
                  </a:lnTo>
                  <a:lnTo>
                    <a:pt x="23" y="36"/>
                  </a:lnTo>
                  <a:lnTo>
                    <a:pt x="6" y="36"/>
                  </a:lnTo>
                  <a:lnTo>
                    <a:pt x="0" y="31"/>
                  </a:lnTo>
                  <a:lnTo>
                    <a:pt x="11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Rectangle 299"/>
            <p:cNvSpPr>
              <a:spLocks noChangeAspect="1" noChangeArrowheads="1"/>
            </p:cNvSpPr>
            <p:nvPr/>
          </p:nvSpPr>
          <p:spPr bwMode="auto">
            <a:xfrm>
              <a:off x="4028256" y="6135389"/>
              <a:ext cx="200025" cy="2000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Rectangle 300"/>
            <p:cNvSpPr>
              <a:spLocks noChangeAspect="1" noChangeArrowheads="1"/>
            </p:cNvSpPr>
            <p:nvPr/>
          </p:nvSpPr>
          <p:spPr bwMode="auto">
            <a:xfrm>
              <a:off x="4028256" y="6398914"/>
              <a:ext cx="200025" cy="198438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7" name="Rectangle 301"/>
            <p:cNvSpPr>
              <a:spLocks noChangeAspect="1" noChangeArrowheads="1"/>
            </p:cNvSpPr>
            <p:nvPr/>
          </p:nvSpPr>
          <p:spPr bwMode="auto">
            <a:xfrm>
              <a:off x="4028256" y="5868689"/>
              <a:ext cx="200025" cy="20161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9353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600" dirty="0">
                <a:solidFill>
                  <a:schemeClr val="tx2"/>
                </a:solidFill>
                <a:latin typeface="Verdana" pitchFamily="34" charset="0"/>
              </a:rPr>
              <a:t>World </a:t>
            </a:r>
            <a:r>
              <a:rPr lang="fr-FR" sz="3600" dirty="0" smtClean="0">
                <a:solidFill>
                  <a:schemeClr val="tx2"/>
                </a:solidFill>
                <a:latin typeface="Verdana" pitchFamily="34" charset="0"/>
              </a:rPr>
              <a:t>Trade</a:t>
            </a:r>
            <a:endParaRPr lang="fr-FR" sz="36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7" name="Text Box 298"/>
          <p:cNvSpPr txBox="1">
            <a:spLocks noChangeArrowheads="1"/>
          </p:cNvSpPr>
          <p:nvPr/>
        </p:nvSpPr>
        <p:spPr bwMode="auto">
          <a:xfrm>
            <a:off x="683568" y="6508951"/>
            <a:ext cx="1776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sz="1200" dirty="0" smtClean="0"/>
              <a:t>IDF</a:t>
            </a:r>
            <a:r>
              <a:rPr lang="en-CA" sz="1200" dirty="0"/>
              <a:t>, FAO Food </a:t>
            </a:r>
            <a:r>
              <a:rPr lang="en-CA" sz="1200" dirty="0" smtClean="0"/>
              <a:t>Outlook</a:t>
            </a:r>
            <a:endParaRPr lang="en-CA" sz="12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872000" y="2349000"/>
            <a:ext cx="5400000" cy="21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algn="ctr" eaLnBrk="1" hangingPunct="1"/>
            <a:r>
              <a:rPr lang="fr-FR" sz="3600" dirty="0" smtClean="0"/>
              <a:t>Global </a:t>
            </a:r>
            <a:r>
              <a:rPr lang="fr-FR" sz="3600" dirty="0" err="1" smtClean="0"/>
              <a:t>trade</a:t>
            </a:r>
            <a:r>
              <a:rPr lang="fr-FR" sz="3600" dirty="0" smtClean="0"/>
              <a:t>:</a:t>
            </a:r>
          </a:p>
          <a:p>
            <a:pPr algn="ctr" eaLnBrk="1" hangingPunct="1"/>
            <a:endParaRPr lang="fr-FR" sz="1400" dirty="0" smtClean="0"/>
          </a:p>
          <a:p>
            <a:pPr algn="ctr" eaLnBrk="1" hangingPunct="1"/>
            <a:r>
              <a:rPr lang="fr-FR" sz="3600" dirty="0" smtClean="0"/>
              <a:t>53 million tonnes</a:t>
            </a:r>
            <a:endParaRPr lang="fr-FR" sz="3600" dirty="0"/>
          </a:p>
          <a:p>
            <a:pPr algn="ctr" eaLnBrk="1" hangingPunct="1"/>
            <a:endParaRPr lang="fr-FR" sz="1400" dirty="0"/>
          </a:p>
          <a:p>
            <a:pPr algn="ctr" eaLnBrk="1" hangingPunct="1"/>
            <a:r>
              <a:rPr lang="fr-FR" sz="3600" dirty="0" smtClean="0"/>
              <a:t>7% of global production</a:t>
            </a:r>
            <a:endParaRPr lang="fr-FR" sz="3600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359892"/>
            <a:ext cx="9144000" cy="6032500"/>
            <a:chOff x="-401661" y="1439800"/>
            <a:chExt cx="9144000" cy="6032500"/>
          </a:xfrm>
        </p:grpSpPr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230808"/>
                </p:ext>
              </p:extLst>
            </p:nvPr>
          </p:nvGraphicFramePr>
          <p:xfrm>
            <a:off x="-401661" y="1439800"/>
            <a:ext cx="9144000" cy="603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Document" r:id="rId4" imgW="6850229" imgH="4524639" progId="Word.Document.12">
                    <p:embed/>
                  </p:oleObj>
                </mc:Choice>
                <mc:Fallback>
                  <p:oleObj name="Document" r:id="rId4" imgW="6850229" imgH="452463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401661" y="1439800"/>
                          <a:ext cx="9144000" cy="603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59" y="2388604"/>
              <a:ext cx="4359275" cy="5078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2" t="15138" r="1988" b="-13249"/>
          <a:stretch/>
        </p:blipFill>
        <p:spPr bwMode="auto">
          <a:xfrm>
            <a:off x="4438648" y="1257896"/>
            <a:ext cx="4571207" cy="593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99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roup 3"/>
          <p:cNvGrpSpPr>
            <a:grpSpLocks/>
          </p:cNvGrpSpPr>
          <p:nvPr/>
        </p:nvGrpSpPr>
        <p:grpSpPr bwMode="auto">
          <a:xfrm>
            <a:off x="1168400" y="2185988"/>
            <a:ext cx="6427788" cy="3695700"/>
            <a:chOff x="781" y="1194"/>
            <a:chExt cx="4049" cy="2328"/>
          </a:xfrm>
        </p:grpSpPr>
        <p:sp>
          <p:nvSpPr>
            <p:cNvPr id="609" name="Freeform 4"/>
            <p:cNvSpPr>
              <a:spLocks noChangeAspect="1"/>
            </p:cNvSpPr>
            <p:nvPr/>
          </p:nvSpPr>
          <p:spPr bwMode="auto">
            <a:xfrm>
              <a:off x="2871" y="2122"/>
              <a:ext cx="25" cy="48"/>
            </a:xfrm>
            <a:custGeom>
              <a:avLst/>
              <a:gdLst>
                <a:gd name="T0" fmla="*/ 0 w 60"/>
                <a:gd name="T1" fmla="*/ 0 h 117"/>
                <a:gd name="T2" fmla="*/ 0 w 60"/>
                <a:gd name="T3" fmla="*/ 0 h 117"/>
                <a:gd name="T4" fmla="*/ 0 w 60"/>
                <a:gd name="T5" fmla="*/ 0 h 117"/>
                <a:gd name="T6" fmla="*/ 0 w 60"/>
                <a:gd name="T7" fmla="*/ 0 h 117"/>
                <a:gd name="T8" fmla="*/ 0 w 60"/>
                <a:gd name="T9" fmla="*/ 0 h 117"/>
                <a:gd name="T10" fmla="*/ 0 w 60"/>
                <a:gd name="T11" fmla="*/ 0 h 117"/>
                <a:gd name="T12" fmla="*/ 0 w 60"/>
                <a:gd name="T13" fmla="*/ 0 h 117"/>
                <a:gd name="T14" fmla="*/ 0 w 60"/>
                <a:gd name="T15" fmla="*/ 0 h 117"/>
                <a:gd name="T16" fmla="*/ 0 w 60"/>
                <a:gd name="T17" fmla="*/ 0 h 117"/>
                <a:gd name="T18" fmla="*/ 0 w 60"/>
                <a:gd name="T19" fmla="*/ 0 h 117"/>
                <a:gd name="T20" fmla="*/ 0 w 60"/>
                <a:gd name="T21" fmla="*/ 0 h 117"/>
                <a:gd name="T22" fmla="*/ 0 w 60"/>
                <a:gd name="T23" fmla="*/ 0 h 117"/>
                <a:gd name="T24" fmla="*/ 0 w 60"/>
                <a:gd name="T25" fmla="*/ 0 h 117"/>
                <a:gd name="T26" fmla="*/ 0 w 60"/>
                <a:gd name="T27" fmla="*/ 0 h 117"/>
                <a:gd name="T28" fmla="*/ 0 w 60"/>
                <a:gd name="T29" fmla="*/ 0 h 117"/>
                <a:gd name="T30" fmla="*/ 0 w 60"/>
                <a:gd name="T31" fmla="*/ 0 h 117"/>
                <a:gd name="T32" fmla="*/ 0 w 60"/>
                <a:gd name="T33" fmla="*/ 0 h 117"/>
                <a:gd name="T34" fmla="*/ 0 w 60"/>
                <a:gd name="T35" fmla="*/ 0 h 117"/>
                <a:gd name="T36" fmla="*/ 0 w 60"/>
                <a:gd name="T37" fmla="*/ 0 h 117"/>
                <a:gd name="T38" fmla="*/ 0 w 60"/>
                <a:gd name="T39" fmla="*/ 0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"/>
                <a:gd name="T61" fmla="*/ 0 h 117"/>
                <a:gd name="T62" fmla="*/ 60 w 60"/>
                <a:gd name="T63" fmla="*/ 117 h 1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" h="117">
                  <a:moveTo>
                    <a:pt x="0" y="29"/>
                  </a:moveTo>
                  <a:lnTo>
                    <a:pt x="12" y="10"/>
                  </a:lnTo>
                  <a:lnTo>
                    <a:pt x="22" y="0"/>
                  </a:lnTo>
                  <a:lnTo>
                    <a:pt x="48" y="17"/>
                  </a:lnTo>
                  <a:lnTo>
                    <a:pt x="48" y="29"/>
                  </a:lnTo>
                  <a:lnTo>
                    <a:pt x="48" y="36"/>
                  </a:lnTo>
                  <a:lnTo>
                    <a:pt x="48" y="46"/>
                  </a:lnTo>
                  <a:lnTo>
                    <a:pt x="53" y="58"/>
                  </a:lnTo>
                  <a:lnTo>
                    <a:pt x="60" y="78"/>
                  </a:lnTo>
                  <a:lnTo>
                    <a:pt x="48" y="107"/>
                  </a:lnTo>
                  <a:lnTo>
                    <a:pt x="34" y="117"/>
                  </a:lnTo>
                  <a:lnTo>
                    <a:pt x="34" y="114"/>
                  </a:lnTo>
                  <a:lnTo>
                    <a:pt x="22" y="100"/>
                  </a:lnTo>
                  <a:lnTo>
                    <a:pt x="5" y="88"/>
                  </a:lnTo>
                  <a:lnTo>
                    <a:pt x="12" y="88"/>
                  </a:lnTo>
                  <a:lnTo>
                    <a:pt x="12" y="69"/>
                  </a:lnTo>
                  <a:lnTo>
                    <a:pt x="15" y="65"/>
                  </a:lnTo>
                  <a:lnTo>
                    <a:pt x="12" y="58"/>
                  </a:lnTo>
                  <a:lnTo>
                    <a:pt x="12" y="3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Freeform 5"/>
            <p:cNvSpPr>
              <a:spLocks noChangeAspect="1"/>
            </p:cNvSpPr>
            <p:nvPr/>
          </p:nvSpPr>
          <p:spPr bwMode="auto">
            <a:xfrm>
              <a:off x="2672" y="1981"/>
              <a:ext cx="44" cy="31"/>
            </a:xfrm>
            <a:custGeom>
              <a:avLst/>
              <a:gdLst>
                <a:gd name="T0" fmla="*/ 0 w 109"/>
                <a:gd name="T1" fmla="*/ 0 h 78"/>
                <a:gd name="T2" fmla="*/ 0 w 109"/>
                <a:gd name="T3" fmla="*/ 0 h 78"/>
                <a:gd name="T4" fmla="*/ 0 w 109"/>
                <a:gd name="T5" fmla="*/ 0 h 78"/>
                <a:gd name="T6" fmla="*/ 0 w 109"/>
                <a:gd name="T7" fmla="*/ 0 h 78"/>
                <a:gd name="T8" fmla="*/ 0 w 109"/>
                <a:gd name="T9" fmla="*/ 0 h 78"/>
                <a:gd name="T10" fmla="*/ 0 w 109"/>
                <a:gd name="T11" fmla="*/ 0 h 78"/>
                <a:gd name="T12" fmla="*/ 0 w 109"/>
                <a:gd name="T13" fmla="*/ 0 h 78"/>
                <a:gd name="T14" fmla="*/ 0 w 109"/>
                <a:gd name="T15" fmla="*/ 0 h 78"/>
                <a:gd name="T16" fmla="*/ 0 w 109"/>
                <a:gd name="T17" fmla="*/ 0 h 78"/>
                <a:gd name="T18" fmla="*/ 0 w 109"/>
                <a:gd name="T19" fmla="*/ 0 h 78"/>
                <a:gd name="T20" fmla="*/ 0 w 109"/>
                <a:gd name="T21" fmla="*/ 0 h 78"/>
                <a:gd name="T22" fmla="*/ 0 w 109"/>
                <a:gd name="T23" fmla="*/ 0 h 78"/>
                <a:gd name="T24" fmla="*/ 0 w 109"/>
                <a:gd name="T25" fmla="*/ 0 h 78"/>
                <a:gd name="T26" fmla="*/ 0 w 109"/>
                <a:gd name="T27" fmla="*/ 0 h 78"/>
                <a:gd name="T28" fmla="*/ 0 w 109"/>
                <a:gd name="T29" fmla="*/ 0 h 78"/>
                <a:gd name="T30" fmla="*/ 0 w 109"/>
                <a:gd name="T31" fmla="*/ 0 h 78"/>
                <a:gd name="T32" fmla="*/ 0 w 109"/>
                <a:gd name="T33" fmla="*/ 0 h 78"/>
                <a:gd name="T34" fmla="*/ 0 w 109"/>
                <a:gd name="T35" fmla="*/ 0 h 78"/>
                <a:gd name="T36" fmla="*/ 0 w 109"/>
                <a:gd name="T37" fmla="*/ 0 h 78"/>
                <a:gd name="T38" fmla="*/ 0 w 109"/>
                <a:gd name="T39" fmla="*/ 0 h 78"/>
                <a:gd name="T40" fmla="*/ 0 w 109"/>
                <a:gd name="T41" fmla="*/ 0 h 78"/>
                <a:gd name="T42" fmla="*/ 0 w 109"/>
                <a:gd name="T43" fmla="*/ 0 h 78"/>
                <a:gd name="T44" fmla="*/ 0 w 109"/>
                <a:gd name="T45" fmla="*/ 0 h 78"/>
                <a:gd name="T46" fmla="*/ 0 w 109"/>
                <a:gd name="T47" fmla="*/ 0 h 78"/>
                <a:gd name="T48" fmla="*/ 0 w 109"/>
                <a:gd name="T49" fmla="*/ 0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78"/>
                <a:gd name="T77" fmla="*/ 109 w 109"/>
                <a:gd name="T78" fmla="*/ 78 h 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78">
                  <a:moveTo>
                    <a:pt x="0" y="14"/>
                  </a:moveTo>
                  <a:lnTo>
                    <a:pt x="19" y="4"/>
                  </a:lnTo>
                  <a:lnTo>
                    <a:pt x="28" y="4"/>
                  </a:lnTo>
                  <a:lnTo>
                    <a:pt x="31" y="13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6" y="4"/>
                  </a:lnTo>
                  <a:lnTo>
                    <a:pt x="91" y="13"/>
                  </a:lnTo>
                  <a:lnTo>
                    <a:pt x="86" y="23"/>
                  </a:lnTo>
                  <a:lnTo>
                    <a:pt x="105" y="30"/>
                  </a:lnTo>
                  <a:lnTo>
                    <a:pt x="109" y="49"/>
                  </a:lnTo>
                  <a:lnTo>
                    <a:pt x="98" y="52"/>
                  </a:lnTo>
                  <a:lnTo>
                    <a:pt x="91" y="59"/>
                  </a:lnTo>
                  <a:lnTo>
                    <a:pt x="91" y="78"/>
                  </a:lnTo>
                  <a:lnTo>
                    <a:pt x="86" y="78"/>
                  </a:lnTo>
                  <a:lnTo>
                    <a:pt x="69" y="71"/>
                  </a:lnTo>
                  <a:lnTo>
                    <a:pt x="60" y="52"/>
                  </a:lnTo>
                  <a:lnTo>
                    <a:pt x="57" y="64"/>
                  </a:lnTo>
                  <a:lnTo>
                    <a:pt x="31" y="42"/>
                  </a:lnTo>
                  <a:lnTo>
                    <a:pt x="28" y="35"/>
                  </a:lnTo>
                  <a:lnTo>
                    <a:pt x="19" y="23"/>
                  </a:lnTo>
                  <a:lnTo>
                    <a:pt x="12" y="30"/>
                  </a:lnTo>
                  <a:lnTo>
                    <a:pt x="0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Freeform 6"/>
            <p:cNvSpPr>
              <a:spLocks noChangeAspect="1"/>
            </p:cNvSpPr>
            <p:nvPr/>
          </p:nvSpPr>
          <p:spPr bwMode="auto">
            <a:xfrm>
              <a:off x="2911" y="2098"/>
              <a:ext cx="71" cy="45"/>
            </a:xfrm>
            <a:custGeom>
              <a:avLst/>
              <a:gdLst>
                <a:gd name="T0" fmla="*/ 0 w 176"/>
                <a:gd name="T1" fmla="*/ 0 h 113"/>
                <a:gd name="T2" fmla="*/ 0 w 176"/>
                <a:gd name="T3" fmla="*/ 0 h 113"/>
                <a:gd name="T4" fmla="*/ 0 w 176"/>
                <a:gd name="T5" fmla="*/ 0 h 113"/>
                <a:gd name="T6" fmla="*/ 0 w 176"/>
                <a:gd name="T7" fmla="*/ 0 h 113"/>
                <a:gd name="T8" fmla="*/ 0 w 176"/>
                <a:gd name="T9" fmla="*/ 0 h 113"/>
                <a:gd name="T10" fmla="*/ 0 w 176"/>
                <a:gd name="T11" fmla="*/ 0 h 113"/>
                <a:gd name="T12" fmla="*/ 0 w 176"/>
                <a:gd name="T13" fmla="*/ 0 h 113"/>
                <a:gd name="T14" fmla="*/ 0 w 176"/>
                <a:gd name="T15" fmla="*/ 0 h 113"/>
                <a:gd name="T16" fmla="*/ 0 w 176"/>
                <a:gd name="T17" fmla="*/ 0 h 113"/>
                <a:gd name="T18" fmla="*/ 0 w 176"/>
                <a:gd name="T19" fmla="*/ 0 h 113"/>
                <a:gd name="T20" fmla="*/ 0 w 176"/>
                <a:gd name="T21" fmla="*/ 0 h 113"/>
                <a:gd name="T22" fmla="*/ 0 w 176"/>
                <a:gd name="T23" fmla="*/ 0 h 113"/>
                <a:gd name="T24" fmla="*/ 0 w 176"/>
                <a:gd name="T25" fmla="*/ 0 h 113"/>
                <a:gd name="T26" fmla="*/ 0 w 176"/>
                <a:gd name="T27" fmla="*/ 0 h 113"/>
                <a:gd name="T28" fmla="*/ 0 w 176"/>
                <a:gd name="T29" fmla="*/ 0 h 113"/>
                <a:gd name="T30" fmla="*/ 0 w 176"/>
                <a:gd name="T31" fmla="*/ 0 h 113"/>
                <a:gd name="T32" fmla="*/ 0 w 176"/>
                <a:gd name="T33" fmla="*/ 0 h 113"/>
                <a:gd name="T34" fmla="*/ 0 w 176"/>
                <a:gd name="T35" fmla="*/ 0 h 113"/>
                <a:gd name="T36" fmla="*/ 0 w 176"/>
                <a:gd name="T37" fmla="*/ 0 h 113"/>
                <a:gd name="T38" fmla="*/ 0 w 176"/>
                <a:gd name="T39" fmla="*/ 0 h 113"/>
                <a:gd name="T40" fmla="*/ 0 w 176"/>
                <a:gd name="T41" fmla="*/ 0 h 113"/>
                <a:gd name="T42" fmla="*/ 0 w 176"/>
                <a:gd name="T43" fmla="*/ 0 h 113"/>
                <a:gd name="T44" fmla="*/ 0 w 176"/>
                <a:gd name="T45" fmla="*/ 0 h 113"/>
                <a:gd name="T46" fmla="*/ 0 w 176"/>
                <a:gd name="T47" fmla="*/ 0 h 113"/>
                <a:gd name="T48" fmla="*/ 0 w 176"/>
                <a:gd name="T49" fmla="*/ 0 h 113"/>
                <a:gd name="T50" fmla="*/ 0 w 176"/>
                <a:gd name="T51" fmla="*/ 0 h 113"/>
                <a:gd name="T52" fmla="*/ 0 w 176"/>
                <a:gd name="T53" fmla="*/ 0 h 113"/>
                <a:gd name="T54" fmla="*/ 0 w 176"/>
                <a:gd name="T55" fmla="*/ 0 h 113"/>
                <a:gd name="T56" fmla="*/ 0 w 176"/>
                <a:gd name="T57" fmla="*/ 0 h 113"/>
                <a:gd name="T58" fmla="*/ 0 w 176"/>
                <a:gd name="T59" fmla="*/ 0 h 113"/>
                <a:gd name="T60" fmla="*/ 0 w 176"/>
                <a:gd name="T61" fmla="*/ 0 h 113"/>
                <a:gd name="T62" fmla="*/ 0 w 176"/>
                <a:gd name="T63" fmla="*/ 0 h 113"/>
                <a:gd name="T64" fmla="*/ 0 w 176"/>
                <a:gd name="T65" fmla="*/ 0 h 113"/>
                <a:gd name="T66" fmla="*/ 0 w 176"/>
                <a:gd name="T67" fmla="*/ 0 h 113"/>
                <a:gd name="T68" fmla="*/ 0 w 176"/>
                <a:gd name="T69" fmla="*/ 0 h 113"/>
                <a:gd name="T70" fmla="*/ 0 w 176"/>
                <a:gd name="T71" fmla="*/ 0 h 113"/>
                <a:gd name="T72" fmla="*/ 0 w 176"/>
                <a:gd name="T73" fmla="*/ 0 h 113"/>
                <a:gd name="T74" fmla="*/ 0 w 176"/>
                <a:gd name="T75" fmla="*/ 0 h 113"/>
                <a:gd name="T76" fmla="*/ 0 w 176"/>
                <a:gd name="T77" fmla="*/ 0 h 113"/>
                <a:gd name="T78" fmla="*/ 0 w 176"/>
                <a:gd name="T79" fmla="*/ 0 h 113"/>
                <a:gd name="T80" fmla="*/ 0 w 176"/>
                <a:gd name="T81" fmla="*/ 0 h 113"/>
                <a:gd name="T82" fmla="*/ 0 w 176"/>
                <a:gd name="T83" fmla="*/ 0 h 1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6"/>
                <a:gd name="T127" fmla="*/ 0 h 113"/>
                <a:gd name="T128" fmla="*/ 176 w 176"/>
                <a:gd name="T129" fmla="*/ 113 h 1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6" h="113">
                  <a:moveTo>
                    <a:pt x="0" y="0"/>
                  </a:moveTo>
                  <a:lnTo>
                    <a:pt x="12" y="4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28" y="11"/>
                  </a:lnTo>
                  <a:lnTo>
                    <a:pt x="41" y="19"/>
                  </a:lnTo>
                  <a:lnTo>
                    <a:pt x="50" y="19"/>
                  </a:lnTo>
                  <a:lnTo>
                    <a:pt x="69" y="19"/>
                  </a:lnTo>
                  <a:lnTo>
                    <a:pt x="86" y="23"/>
                  </a:lnTo>
                  <a:lnTo>
                    <a:pt x="92" y="19"/>
                  </a:lnTo>
                  <a:lnTo>
                    <a:pt x="105" y="11"/>
                  </a:lnTo>
                  <a:lnTo>
                    <a:pt x="135" y="0"/>
                  </a:lnTo>
                  <a:lnTo>
                    <a:pt x="138" y="4"/>
                  </a:lnTo>
                  <a:lnTo>
                    <a:pt x="164" y="4"/>
                  </a:lnTo>
                  <a:lnTo>
                    <a:pt x="169" y="11"/>
                  </a:lnTo>
                  <a:lnTo>
                    <a:pt x="176" y="11"/>
                  </a:lnTo>
                  <a:lnTo>
                    <a:pt x="176" y="30"/>
                  </a:lnTo>
                  <a:lnTo>
                    <a:pt x="169" y="30"/>
                  </a:lnTo>
                  <a:lnTo>
                    <a:pt x="157" y="42"/>
                  </a:lnTo>
                  <a:lnTo>
                    <a:pt x="164" y="61"/>
                  </a:lnTo>
                  <a:lnTo>
                    <a:pt x="154" y="68"/>
                  </a:lnTo>
                  <a:lnTo>
                    <a:pt x="169" y="83"/>
                  </a:lnTo>
                  <a:lnTo>
                    <a:pt x="157" y="83"/>
                  </a:lnTo>
                  <a:lnTo>
                    <a:pt x="147" y="78"/>
                  </a:lnTo>
                  <a:lnTo>
                    <a:pt x="121" y="90"/>
                  </a:lnTo>
                  <a:lnTo>
                    <a:pt x="116" y="90"/>
                  </a:lnTo>
                  <a:lnTo>
                    <a:pt x="116" y="109"/>
                  </a:lnTo>
                  <a:lnTo>
                    <a:pt x="98" y="113"/>
                  </a:lnTo>
                  <a:lnTo>
                    <a:pt x="86" y="109"/>
                  </a:lnTo>
                  <a:lnTo>
                    <a:pt x="76" y="109"/>
                  </a:lnTo>
                  <a:lnTo>
                    <a:pt x="69" y="100"/>
                  </a:lnTo>
                  <a:lnTo>
                    <a:pt x="21" y="109"/>
                  </a:lnTo>
                  <a:lnTo>
                    <a:pt x="21" y="90"/>
                  </a:lnTo>
                  <a:lnTo>
                    <a:pt x="0" y="71"/>
                  </a:lnTo>
                  <a:lnTo>
                    <a:pt x="9" y="68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49"/>
                  </a:lnTo>
                  <a:lnTo>
                    <a:pt x="12" y="42"/>
                  </a:lnTo>
                  <a:lnTo>
                    <a:pt x="9" y="35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Freeform 7"/>
            <p:cNvSpPr>
              <a:spLocks noChangeAspect="1"/>
            </p:cNvSpPr>
            <p:nvPr/>
          </p:nvSpPr>
          <p:spPr bwMode="auto">
            <a:xfrm>
              <a:off x="2734" y="1880"/>
              <a:ext cx="31" cy="39"/>
            </a:xfrm>
            <a:custGeom>
              <a:avLst/>
              <a:gdLst>
                <a:gd name="T0" fmla="*/ 0 w 77"/>
                <a:gd name="T1" fmla="*/ 0 h 97"/>
                <a:gd name="T2" fmla="*/ 0 w 77"/>
                <a:gd name="T3" fmla="*/ 0 h 97"/>
                <a:gd name="T4" fmla="*/ 0 w 77"/>
                <a:gd name="T5" fmla="*/ 0 h 97"/>
                <a:gd name="T6" fmla="*/ 0 w 77"/>
                <a:gd name="T7" fmla="*/ 0 h 97"/>
                <a:gd name="T8" fmla="*/ 0 w 77"/>
                <a:gd name="T9" fmla="*/ 0 h 97"/>
                <a:gd name="T10" fmla="*/ 0 w 77"/>
                <a:gd name="T11" fmla="*/ 0 h 97"/>
                <a:gd name="T12" fmla="*/ 0 w 77"/>
                <a:gd name="T13" fmla="*/ 0 h 97"/>
                <a:gd name="T14" fmla="*/ 0 w 77"/>
                <a:gd name="T15" fmla="*/ 0 h 97"/>
                <a:gd name="T16" fmla="*/ 0 w 77"/>
                <a:gd name="T17" fmla="*/ 0 h 97"/>
                <a:gd name="T18" fmla="*/ 0 w 77"/>
                <a:gd name="T19" fmla="*/ 0 h 97"/>
                <a:gd name="T20" fmla="*/ 0 w 77"/>
                <a:gd name="T21" fmla="*/ 0 h 97"/>
                <a:gd name="T22" fmla="*/ 0 w 77"/>
                <a:gd name="T23" fmla="*/ 0 h 97"/>
                <a:gd name="T24" fmla="*/ 0 w 77"/>
                <a:gd name="T25" fmla="*/ 0 h 97"/>
                <a:gd name="T26" fmla="*/ 0 w 77"/>
                <a:gd name="T27" fmla="*/ 0 h 97"/>
                <a:gd name="T28" fmla="*/ 0 w 77"/>
                <a:gd name="T29" fmla="*/ 0 h 97"/>
                <a:gd name="T30" fmla="*/ 0 w 77"/>
                <a:gd name="T31" fmla="*/ 0 h 97"/>
                <a:gd name="T32" fmla="*/ 0 w 77"/>
                <a:gd name="T33" fmla="*/ 0 h 97"/>
                <a:gd name="T34" fmla="*/ 0 w 77"/>
                <a:gd name="T35" fmla="*/ 0 h 97"/>
                <a:gd name="T36" fmla="*/ 0 w 77"/>
                <a:gd name="T37" fmla="*/ 0 h 97"/>
                <a:gd name="T38" fmla="*/ 0 w 77"/>
                <a:gd name="T39" fmla="*/ 0 h 97"/>
                <a:gd name="T40" fmla="*/ 0 w 77"/>
                <a:gd name="T41" fmla="*/ 0 h 97"/>
                <a:gd name="T42" fmla="*/ 0 w 77"/>
                <a:gd name="T43" fmla="*/ 0 h 97"/>
                <a:gd name="T44" fmla="*/ 0 w 77"/>
                <a:gd name="T45" fmla="*/ 0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7"/>
                <a:gd name="T70" fmla="*/ 0 h 97"/>
                <a:gd name="T71" fmla="*/ 77 w 77"/>
                <a:gd name="T72" fmla="*/ 97 h 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7" h="97">
                  <a:moveTo>
                    <a:pt x="10" y="93"/>
                  </a:moveTo>
                  <a:lnTo>
                    <a:pt x="10" y="67"/>
                  </a:lnTo>
                  <a:lnTo>
                    <a:pt x="3" y="60"/>
                  </a:lnTo>
                  <a:lnTo>
                    <a:pt x="0" y="67"/>
                  </a:lnTo>
                  <a:lnTo>
                    <a:pt x="0" y="38"/>
                  </a:lnTo>
                  <a:lnTo>
                    <a:pt x="0" y="19"/>
                  </a:lnTo>
                  <a:lnTo>
                    <a:pt x="10" y="26"/>
                  </a:lnTo>
                  <a:lnTo>
                    <a:pt x="13" y="8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2" y="19"/>
                  </a:lnTo>
                  <a:lnTo>
                    <a:pt x="77" y="26"/>
                  </a:lnTo>
                  <a:lnTo>
                    <a:pt x="70" y="38"/>
                  </a:lnTo>
                  <a:lnTo>
                    <a:pt x="58" y="38"/>
                  </a:lnTo>
                  <a:lnTo>
                    <a:pt x="58" y="45"/>
                  </a:lnTo>
                  <a:lnTo>
                    <a:pt x="58" y="48"/>
                  </a:lnTo>
                  <a:lnTo>
                    <a:pt x="51" y="60"/>
                  </a:lnTo>
                  <a:lnTo>
                    <a:pt x="41" y="67"/>
                  </a:lnTo>
                  <a:lnTo>
                    <a:pt x="41" y="86"/>
                  </a:lnTo>
                  <a:lnTo>
                    <a:pt x="41" y="97"/>
                  </a:lnTo>
                  <a:lnTo>
                    <a:pt x="29" y="97"/>
                  </a:lnTo>
                  <a:lnTo>
                    <a:pt x="10" y="93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Freeform 8"/>
            <p:cNvSpPr>
              <a:spLocks noChangeAspect="1"/>
            </p:cNvSpPr>
            <p:nvPr/>
          </p:nvSpPr>
          <p:spPr bwMode="auto">
            <a:xfrm>
              <a:off x="2767" y="1898"/>
              <a:ext cx="16" cy="20"/>
            </a:xfrm>
            <a:custGeom>
              <a:avLst/>
              <a:gdLst>
                <a:gd name="T0" fmla="*/ 0 w 41"/>
                <a:gd name="T1" fmla="*/ 0 h 48"/>
                <a:gd name="T2" fmla="*/ 0 w 41"/>
                <a:gd name="T3" fmla="*/ 0 h 48"/>
                <a:gd name="T4" fmla="*/ 0 w 41"/>
                <a:gd name="T5" fmla="*/ 0 h 48"/>
                <a:gd name="T6" fmla="*/ 0 w 41"/>
                <a:gd name="T7" fmla="*/ 0 h 48"/>
                <a:gd name="T8" fmla="*/ 0 w 41"/>
                <a:gd name="T9" fmla="*/ 0 h 48"/>
                <a:gd name="T10" fmla="*/ 0 w 41"/>
                <a:gd name="T11" fmla="*/ 0 h 48"/>
                <a:gd name="T12" fmla="*/ 0 w 41"/>
                <a:gd name="T13" fmla="*/ 0 h 48"/>
                <a:gd name="T14" fmla="*/ 0 w 41"/>
                <a:gd name="T15" fmla="*/ 0 h 48"/>
                <a:gd name="T16" fmla="*/ 0 w 41"/>
                <a:gd name="T17" fmla="*/ 0 h 48"/>
                <a:gd name="T18" fmla="*/ 0 w 41"/>
                <a:gd name="T19" fmla="*/ 0 h 48"/>
                <a:gd name="T20" fmla="*/ 0 w 41"/>
                <a:gd name="T21" fmla="*/ 0 h 48"/>
                <a:gd name="T22" fmla="*/ 0 w 41"/>
                <a:gd name="T23" fmla="*/ 0 h 48"/>
                <a:gd name="T24" fmla="*/ 0 w 41"/>
                <a:gd name="T25" fmla="*/ 0 h 48"/>
                <a:gd name="T26" fmla="*/ 0 w 41"/>
                <a:gd name="T27" fmla="*/ 0 h 48"/>
                <a:gd name="T28" fmla="*/ 0 w 41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8"/>
                <a:gd name="T47" fmla="*/ 41 w 41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8">
                  <a:moveTo>
                    <a:pt x="29" y="48"/>
                  </a:moveTo>
                  <a:lnTo>
                    <a:pt x="26" y="48"/>
                  </a:lnTo>
                  <a:lnTo>
                    <a:pt x="19" y="33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12" y="3"/>
                  </a:lnTo>
                  <a:lnTo>
                    <a:pt x="19" y="12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1" y="15"/>
                  </a:lnTo>
                  <a:lnTo>
                    <a:pt x="29" y="22"/>
                  </a:lnTo>
                  <a:lnTo>
                    <a:pt x="38" y="29"/>
                  </a:lnTo>
                  <a:lnTo>
                    <a:pt x="29" y="33"/>
                  </a:lnTo>
                  <a:lnTo>
                    <a:pt x="29" y="48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Freeform 9"/>
            <p:cNvSpPr>
              <a:spLocks noChangeAspect="1"/>
            </p:cNvSpPr>
            <p:nvPr/>
          </p:nvSpPr>
          <p:spPr bwMode="auto">
            <a:xfrm>
              <a:off x="2752" y="1907"/>
              <a:ext cx="11" cy="8"/>
            </a:xfrm>
            <a:custGeom>
              <a:avLst/>
              <a:gdLst>
                <a:gd name="T0" fmla="*/ 0 w 25"/>
                <a:gd name="T1" fmla="*/ 0 h 19"/>
                <a:gd name="T2" fmla="*/ 0 w 25"/>
                <a:gd name="T3" fmla="*/ 0 h 19"/>
                <a:gd name="T4" fmla="*/ 0 w 25"/>
                <a:gd name="T5" fmla="*/ 0 h 19"/>
                <a:gd name="T6" fmla="*/ 0 w 25"/>
                <a:gd name="T7" fmla="*/ 0 h 19"/>
                <a:gd name="T8" fmla="*/ 0 w 25"/>
                <a:gd name="T9" fmla="*/ 0 h 19"/>
                <a:gd name="T10" fmla="*/ 0 w 25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9"/>
                <a:gd name="T20" fmla="*/ 25 w 25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9">
                  <a:moveTo>
                    <a:pt x="25" y="19"/>
                  </a:moveTo>
                  <a:lnTo>
                    <a:pt x="13" y="19"/>
                  </a:lnTo>
                  <a:lnTo>
                    <a:pt x="6" y="11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Freeform 10"/>
            <p:cNvSpPr>
              <a:spLocks noChangeAspect="1"/>
            </p:cNvSpPr>
            <p:nvPr/>
          </p:nvSpPr>
          <p:spPr bwMode="auto">
            <a:xfrm>
              <a:off x="2767" y="1918"/>
              <a:ext cx="7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w 19"/>
                <a:gd name="T11" fmla="*/ 0 h 12"/>
                <a:gd name="T12" fmla="*/ 0 w 1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"/>
                <a:gd name="T23" fmla="*/ 19 w 1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">
                  <a:moveTo>
                    <a:pt x="12" y="12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9" y="4"/>
                  </a:lnTo>
                  <a:lnTo>
                    <a:pt x="19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Freeform 11"/>
            <p:cNvSpPr>
              <a:spLocks noChangeAspect="1"/>
            </p:cNvSpPr>
            <p:nvPr/>
          </p:nvSpPr>
          <p:spPr bwMode="auto">
            <a:xfrm>
              <a:off x="2711" y="1918"/>
              <a:ext cx="107" cy="130"/>
            </a:xfrm>
            <a:custGeom>
              <a:avLst/>
              <a:gdLst>
                <a:gd name="T0" fmla="*/ 0 w 266"/>
                <a:gd name="T1" fmla="*/ 0 h 325"/>
                <a:gd name="T2" fmla="*/ 0 w 266"/>
                <a:gd name="T3" fmla="*/ 0 h 325"/>
                <a:gd name="T4" fmla="*/ 0 w 266"/>
                <a:gd name="T5" fmla="*/ 0 h 325"/>
                <a:gd name="T6" fmla="*/ 0 w 266"/>
                <a:gd name="T7" fmla="*/ 0 h 325"/>
                <a:gd name="T8" fmla="*/ 0 w 266"/>
                <a:gd name="T9" fmla="*/ 0 h 325"/>
                <a:gd name="T10" fmla="*/ 0 w 266"/>
                <a:gd name="T11" fmla="*/ 0 h 325"/>
                <a:gd name="T12" fmla="*/ 0 w 266"/>
                <a:gd name="T13" fmla="*/ 0 h 325"/>
                <a:gd name="T14" fmla="*/ 0 w 266"/>
                <a:gd name="T15" fmla="*/ 0 h 325"/>
                <a:gd name="T16" fmla="*/ 0 w 266"/>
                <a:gd name="T17" fmla="*/ 0 h 325"/>
                <a:gd name="T18" fmla="*/ 0 w 266"/>
                <a:gd name="T19" fmla="*/ 0 h 325"/>
                <a:gd name="T20" fmla="*/ 0 w 266"/>
                <a:gd name="T21" fmla="*/ 0 h 325"/>
                <a:gd name="T22" fmla="*/ 0 w 266"/>
                <a:gd name="T23" fmla="*/ 0 h 325"/>
                <a:gd name="T24" fmla="*/ 0 w 266"/>
                <a:gd name="T25" fmla="*/ 0 h 325"/>
                <a:gd name="T26" fmla="*/ 0 w 266"/>
                <a:gd name="T27" fmla="*/ 0 h 325"/>
                <a:gd name="T28" fmla="*/ 0 w 266"/>
                <a:gd name="T29" fmla="*/ 0 h 325"/>
                <a:gd name="T30" fmla="*/ 0 w 266"/>
                <a:gd name="T31" fmla="*/ 0 h 325"/>
                <a:gd name="T32" fmla="*/ 0 w 266"/>
                <a:gd name="T33" fmla="*/ 0 h 325"/>
                <a:gd name="T34" fmla="*/ 0 w 266"/>
                <a:gd name="T35" fmla="*/ 0 h 325"/>
                <a:gd name="T36" fmla="*/ 0 w 266"/>
                <a:gd name="T37" fmla="*/ 0 h 325"/>
                <a:gd name="T38" fmla="*/ 0 w 266"/>
                <a:gd name="T39" fmla="*/ 0 h 325"/>
                <a:gd name="T40" fmla="*/ 0 w 266"/>
                <a:gd name="T41" fmla="*/ 0 h 325"/>
                <a:gd name="T42" fmla="*/ 0 w 266"/>
                <a:gd name="T43" fmla="*/ 0 h 325"/>
                <a:gd name="T44" fmla="*/ 0 w 266"/>
                <a:gd name="T45" fmla="*/ 0 h 325"/>
                <a:gd name="T46" fmla="*/ 0 w 266"/>
                <a:gd name="T47" fmla="*/ 0 h 325"/>
                <a:gd name="T48" fmla="*/ 0 w 266"/>
                <a:gd name="T49" fmla="*/ 0 h 325"/>
                <a:gd name="T50" fmla="*/ 0 w 266"/>
                <a:gd name="T51" fmla="*/ 0 h 325"/>
                <a:gd name="T52" fmla="*/ 0 w 266"/>
                <a:gd name="T53" fmla="*/ 0 h 325"/>
                <a:gd name="T54" fmla="*/ 0 w 266"/>
                <a:gd name="T55" fmla="*/ 0 h 325"/>
                <a:gd name="T56" fmla="*/ 0 w 266"/>
                <a:gd name="T57" fmla="*/ 0 h 325"/>
                <a:gd name="T58" fmla="*/ 0 w 266"/>
                <a:gd name="T59" fmla="*/ 0 h 325"/>
                <a:gd name="T60" fmla="*/ 0 w 266"/>
                <a:gd name="T61" fmla="*/ 0 h 325"/>
                <a:gd name="T62" fmla="*/ 0 w 266"/>
                <a:gd name="T63" fmla="*/ 0 h 325"/>
                <a:gd name="T64" fmla="*/ 0 w 266"/>
                <a:gd name="T65" fmla="*/ 0 h 325"/>
                <a:gd name="T66" fmla="*/ 0 w 266"/>
                <a:gd name="T67" fmla="*/ 0 h 325"/>
                <a:gd name="T68" fmla="*/ 0 w 266"/>
                <a:gd name="T69" fmla="*/ 0 h 325"/>
                <a:gd name="T70" fmla="*/ 0 w 266"/>
                <a:gd name="T71" fmla="*/ 0 h 325"/>
                <a:gd name="T72" fmla="*/ 0 w 266"/>
                <a:gd name="T73" fmla="*/ 0 h 325"/>
                <a:gd name="T74" fmla="*/ 0 w 266"/>
                <a:gd name="T75" fmla="*/ 0 h 325"/>
                <a:gd name="T76" fmla="*/ 0 w 266"/>
                <a:gd name="T77" fmla="*/ 0 h 325"/>
                <a:gd name="T78" fmla="*/ 0 w 266"/>
                <a:gd name="T79" fmla="*/ 0 h 325"/>
                <a:gd name="T80" fmla="*/ 0 w 266"/>
                <a:gd name="T81" fmla="*/ 0 h 325"/>
                <a:gd name="T82" fmla="*/ 0 w 266"/>
                <a:gd name="T83" fmla="*/ 0 h 325"/>
                <a:gd name="T84" fmla="*/ 0 w 266"/>
                <a:gd name="T85" fmla="*/ 0 h 325"/>
                <a:gd name="T86" fmla="*/ 0 w 266"/>
                <a:gd name="T87" fmla="*/ 0 h 325"/>
                <a:gd name="T88" fmla="*/ 0 w 266"/>
                <a:gd name="T89" fmla="*/ 0 h 325"/>
                <a:gd name="T90" fmla="*/ 0 w 266"/>
                <a:gd name="T91" fmla="*/ 0 h 325"/>
                <a:gd name="T92" fmla="*/ 0 w 266"/>
                <a:gd name="T93" fmla="*/ 0 h 325"/>
                <a:gd name="T94" fmla="*/ 0 w 266"/>
                <a:gd name="T95" fmla="*/ 0 h 325"/>
                <a:gd name="T96" fmla="*/ 0 w 266"/>
                <a:gd name="T97" fmla="*/ 0 h 3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"/>
                <a:gd name="T148" fmla="*/ 0 h 325"/>
                <a:gd name="T149" fmla="*/ 266 w 266"/>
                <a:gd name="T150" fmla="*/ 325 h 3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" h="325">
                  <a:moveTo>
                    <a:pt x="67" y="0"/>
                  </a:moveTo>
                  <a:lnTo>
                    <a:pt x="86" y="4"/>
                  </a:lnTo>
                  <a:lnTo>
                    <a:pt x="98" y="4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08" y="23"/>
                  </a:lnTo>
                  <a:lnTo>
                    <a:pt x="115" y="30"/>
                  </a:lnTo>
                  <a:lnTo>
                    <a:pt x="127" y="30"/>
                  </a:lnTo>
                  <a:lnTo>
                    <a:pt x="138" y="30"/>
                  </a:lnTo>
                  <a:lnTo>
                    <a:pt x="134" y="49"/>
                  </a:lnTo>
                  <a:lnTo>
                    <a:pt x="150" y="49"/>
                  </a:lnTo>
                  <a:lnTo>
                    <a:pt x="157" y="35"/>
                  </a:lnTo>
                  <a:lnTo>
                    <a:pt x="179" y="16"/>
                  </a:lnTo>
                  <a:lnTo>
                    <a:pt x="186" y="30"/>
                  </a:lnTo>
                  <a:lnTo>
                    <a:pt x="212" y="42"/>
                  </a:lnTo>
                  <a:lnTo>
                    <a:pt x="216" y="49"/>
                  </a:lnTo>
                  <a:lnTo>
                    <a:pt x="236" y="59"/>
                  </a:lnTo>
                  <a:lnTo>
                    <a:pt x="243" y="78"/>
                  </a:lnTo>
                  <a:lnTo>
                    <a:pt x="228" y="90"/>
                  </a:lnTo>
                  <a:lnTo>
                    <a:pt x="228" y="93"/>
                  </a:lnTo>
                  <a:lnTo>
                    <a:pt x="245" y="107"/>
                  </a:lnTo>
                  <a:lnTo>
                    <a:pt x="243" y="112"/>
                  </a:lnTo>
                  <a:lnTo>
                    <a:pt x="245" y="130"/>
                  </a:lnTo>
                  <a:lnTo>
                    <a:pt x="254" y="130"/>
                  </a:lnTo>
                  <a:lnTo>
                    <a:pt x="254" y="138"/>
                  </a:lnTo>
                  <a:lnTo>
                    <a:pt x="257" y="157"/>
                  </a:lnTo>
                  <a:lnTo>
                    <a:pt x="266" y="161"/>
                  </a:lnTo>
                  <a:lnTo>
                    <a:pt x="257" y="171"/>
                  </a:lnTo>
                  <a:lnTo>
                    <a:pt x="245" y="171"/>
                  </a:lnTo>
                  <a:lnTo>
                    <a:pt x="243" y="180"/>
                  </a:lnTo>
                  <a:lnTo>
                    <a:pt x="186" y="204"/>
                  </a:lnTo>
                  <a:lnTo>
                    <a:pt x="179" y="197"/>
                  </a:lnTo>
                  <a:lnTo>
                    <a:pt x="179" y="204"/>
                  </a:lnTo>
                  <a:lnTo>
                    <a:pt x="179" y="216"/>
                  </a:lnTo>
                  <a:lnTo>
                    <a:pt x="193" y="220"/>
                  </a:lnTo>
                  <a:lnTo>
                    <a:pt x="193" y="235"/>
                  </a:lnTo>
                  <a:lnTo>
                    <a:pt x="212" y="246"/>
                  </a:lnTo>
                  <a:lnTo>
                    <a:pt x="216" y="249"/>
                  </a:lnTo>
                  <a:lnTo>
                    <a:pt x="228" y="265"/>
                  </a:lnTo>
                  <a:lnTo>
                    <a:pt x="228" y="268"/>
                  </a:lnTo>
                  <a:lnTo>
                    <a:pt x="228" y="284"/>
                  </a:lnTo>
                  <a:lnTo>
                    <a:pt x="205" y="287"/>
                  </a:lnTo>
                  <a:lnTo>
                    <a:pt x="205" y="304"/>
                  </a:lnTo>
                  <a:lnTo>
                    <a:pt x="212" y="316"/>
                  </a:lnTo>
                  <a:lnTo>
                    <a:pt x="205" y="313"/>
                  </a:lnTo>
                  <a:lnTo>
                    <a:pt x="186" y="313"/>
                  </a:lnTo>
                  <a:lnTo>
                    <a:pt x="179" y="316"/>
                  </a:lnTo>
                  <a:lnTo>
                    <a:pt x="167" y="316"/>
                  </a:lnTo>
                  <a:lnTo>
                    <a:pt x="150" y="325"/>
                  </a:lnTo>
                  <a:lnTo>
                    <a:pt x="146" y="316"/>
                  </a:lnTo>
                  <a:lnTo>
                    <a:pt x="134" y="316"/>
                  </a:lnTo>
                  <a:lnTo>
                    <a:pt x="134" y="325"/>
                  </a:lnTo>
                  <a:lnTo>
                    <a:pt x="115" y="316"/>
                  </a:lnTo>
                  <a:lnTo>
                    <a:pt x="108" y="313"/>
                  </a:lnTo>
                  <a:lnTo>
                    <a:pt x="100" y="313"/>
                  </a:lnTo>
                  <a:lnTo>
                    <a:pt x="98" y="313"/>
                  </a:lnTo>
                  <a:lnTo>
                    <a:pt x="89" y="313"/>
                  </a:lnTo>
                  <a:lnTo>
                    <a:pt x="89" y="304"/>
                  </a:lnTo>
                  <a:lnTo>
                    <a:pt x="86" y="304"/>
                  </a:lnTo>
                  <a:lnTo>
                    <a:pt x="77" y="304"/>
                  </a:lnTo>
                  <a:lnTo>
                    <a:pt x="70" y="313"/>
                  </a:lnTo>
                  <a:lnTo>
                    <a:pt x="70" y="316"/>
                  </a:lnTo>
                  <a:lnTo>
                    <a:pt x="67" y="316"/>
                  </a:lnTo>
                  <a:lnTo>
                    <a:pt x="58" y="316"/>
                  </a:lnTo>
                  <a:lnTo>
                    <a:pt x="57" y="316"/>
                  </a:lnTo>
                  <a:lnTo>
                    <a:pt x="48" y="316"/>
                  </a:lnTo>
                  <a:lnTo>
                    <a:pt x="41" y="316"/>
                  </a:lnTo>
                  <a:lnTo>
                    <a:pt x="41" y="297"/>
                  </a:lnTo>
                  <a:lnTo>
                    <a:pt x="57" y="275"/>
                  </a:lnTo>
                  <a:lnTo>
                    <a:pt x="67" y="256"/>
                  </a:lnTo>
                  <a:lnTo>
                    <a:pt x="48" y="249"/>
                  </a:lnTo>
                  <a:lnTo>
                    <a:pt x="19" y="235"/>
                  </a:lnTo>
                  <a:lnTo>
                    <a:pt x="19" y="220"/>
                  </a:lnTo>
                  <a:lnTo>
                    <a:pt x="7" y="216"/>
                  </a:lnTo>
                  <a:lnTo>
                    <a:pt x="12" y="204"/>
                  </a:lnTo>
                  <a:lnTo>
                    <a:pt x="7" y="187"/>
                  </a:lnTo>
                  <a:lnTo>
                    <a:pt x="7" y="171"/>
                  </a:lnTo>
                  <a:lnTo>
                    <a:pt x="12" y="157"/>
                  </a:lnTo>
                  <a:lnTo>
                    <a:pt x="0" y="138"/>
                  </a:lnTo>
                  <a:lnTo>
                    <a:pt x="12" y="130"/>
                  </a:lnTo>
                  <a:lnTo>
                    <a:pt x="22" y="130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38" y="83"/>
                  </a:lnTo>
                  <a:lnTo>
                    <a:pt x="29" y="59"/>
                  </a:lnTo>
                  <a:lnTo>
                    <a:pt x="57" y="59"/>
                  </a:lnTo>
                  <a:lnTo>
                    <a:pt x="58" y="71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70" y="49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70" y="30"/>
                  </a:lnTo>
                  <a:lnTo>
                    <a:pt x="70" y="16"/>
                  </a:lnTo>
                  <a:lnTo>
                    <a:pt x="67" y="4"/>
                  </a:lnTo>
                  <a:lnTo>
                    <a:pt x="57" y="4"/>
                  </a:lnTo>
                  <a:lnTo>
                    <a:pt x="58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Freeform 12"/>
            <p:cNvSpPr>
              <a:spLocks noChangeAspect="1"/>
            </p:cNvSpPr>
            <p:nvPr/>
          </p:nvSpPr>
          <p:spPr bwMode="auto">
            <a:xfrm>
              <a:off x="2852" y="1610"/>
              <a:ext cx="132" cy="214"/>
            </a:xfrm>
            <a:custGeom>
              <a:avLst/>
              <a:gdLst>
                <a:gd name="T0" fmla="*/ 0 w 330"/>
                <a:gd name="T1" fmla="*/ 0 h 532"/>
                <a:gd name="T2" fmla="*/ 0 w 330"/>
                <a:gd name="T3" fmla="*/ 0 h 532"/>
                <a:gd name="T4" fmla="*/ 0 w 330"/>
                <a:gd name="T5" fmla="*/ 0 h 532"/>
                <a:gd name="T6" fmla="*/ 0 w 330"/>
                <a:gd name="T7" fmla="*/ 0 h 532"/>
                <a:gd name="T8" fmla="*/ 0 w 330"/>
                <a:gd name="T9" fmla="*/ 0 h 532"/>
                <a:gd name="T10" fmla="*/ 0 w 330"/>
                <a:gd name="T11" fmla="*/ 0 h 532"/>
                <a:gd name="T12" fmla="*/ 0 w 330"/>
                <a:gd name="T13" fmla="*/ 0 h 532"/>
                <a:gd name="T14" fmla="*/ 0 w 330"/>
                <a:gd name="T15" fmla="*/ 0 h 532"/>
                <a:gd name="T16" fmla="*/ 0 w 330"/>
                <a:gd name="T17" fmla="*/ 0 h 532"/>
                <a:gd name="T18" fmla="*/ 0 w 330"/>
                <a:gd name="T19" fmla="*/ 0 h 532"/>
                <a:gd name="T20" fmla="*/ 0 w 330"/>
                <a:gd name="T21" fmla="*/ 0 h 532"/>
                <a:gd name="T22" fmla="*/ 0 w 330"/>
                <a:gd name="T23" fmla="*/ 0 h 532"/>
                <a:gd name="T24" fmla="*/ 0 w 330"/>
                <a:gd name="T25" fmla="*/ 0 h 532"/>
                <a:gd name="T26" fmla="*/ 0 w 330"/>
                <a:gd name="T27" fmla="*/ 0 h 532"/>
                <a:gd name="T28" fmla="*/ 0 w 330"/>
                <a:gd name="T29" fmla="*/ 0 h 532"/>
                <a:gd name="T30" fmla="*/ 0 w 330"/>
                <a:gd name="T31" fmla="*/ 0 h 532"/>
                <a:gd name="T32" fmla="*/ 0 w 330"/>
                <a:gd name="T33" fmla="*/ 0 h 532"/>
                <a:gd name="T34" fmla="*/ 0 w 330"/>
                <a:gd name="T35" fmla="*/ 0 h 532"/>
                <a:gd name="T36" fmla="*/ 0 w 330"/>
                <a:gd name="T37" fmla="*/ 0 h 532"/>
                <a:gd name="T38" fmla="*/ 0 w 330"/>
                <a:gd name="T39" fmla="*/ 0 h 532"/>
                <a:gd name="T40" fmla="*/ 0 w 330"/>
                <a:gd name="T41" fmla="*/ 0 h 532"/>
                <a:gd name="T42" fmla="*/ 0 w 330"/>
                <a:gd name="T43" fmla="*/ 0 h 532"/>
                <a:gd name="T44" fmla="*/ 0 w 330"/>
                <a:gd name="T45" fmla="*/ 0 h 532"/>
                <a:gd name="T46" fmla="*/ 0 w 330"/>
                <a:gd name="T47" fmla="*/ 0 h 532"/>
                <a:gd name="T48" fmla="*/ 0 w 330"/>
                <a:gd name="T49" fmla="*/ 0 h 532"/>
                <a:gd name="T50" fmla="*/ 0 w 330"/>
                <a:gd name="T51" fmla="*/ 0 h 532"/>
                <a:gd name="T52" fmla="*/ 0 w 330"/>
                <a:gd name="T53" fmla="*/ 0 h 532"/>
                <a:gd name="T54" fmla="*/ 0 w 330"/>
                <a:gd name="T55" fmla="*/ 0 h 532"/>
                <a:gd name="T56" fmla="*/ 0 w 330"/>
                <a:gd name="T57" fmla="*/ 0 h 532"/>
                <a:gd name="T58" fmla="*/ 0 w 330"/>
                <a:gd name="T59" fmla="*/ 0 h 532"/>
                <a:gd name="T60" fmla="*/ 0 w 330"/>
                <a:gd name="T61" fmla="*/ 0 h 532"/>
                <a:gd name="T62" fmla="*/ 0 w 330"/>
                <a:gd name="T63" fmla="*/ 0 h 532"/>
                <a:gd name="T64" fmla="*/ 0 w 330"/>
                <a:gd name="T65" fmla="*/ 0 h 532"/>
                <a:gd name="T66" fmla="*/ 0 w 330"/>
                <a:gd name="T67" fmla="*/ 0 h 532"/>
                <a:gd name="T68" fmla="*/ 0 w 330"/>
                <a:gd name="T69" fmla="*/ 0 h 532"/>
                <a:gd name="T70" fmla="*/ 0 w 330"/>
                <a:gd name="T71" fmla="*/ 0 h 532"/>
                <a:gd name="T72" fmla="*/ 0 w 330"/>
                <a:gd name="T73" fmla="*/ 0 h 532"/>
                <a:gd name="T74" fmla="*/ 0 w 330"/>
                <a:gd name="T75" fmla="*/ 0 h 532"/>
                <a:gd name="T76" fmla="*/ 0 w 330"/>
                <a:gd name="T77" fmla="*/ 0 h 532"/>
                <a:gd name="T78" fmla="*/ 0 w 330"/>
                <a:gd name="T79" fmla="*/ 0 h 532"/>
                <a:gd name="T80" fmla="*/ 0 w 330"/>
                <a:gd name="T81" fmla="*/ 0 h 532"/>
                <a:gd name="T82" fmla="*/ 0 w 330"/>
                <a:gd name="T83" fmla="*/ 0 h 532"/>
                <a:gd name="T84" fmla="*/ 0 w 330"/>
                <a:gd name="T85" fmla="*/ 0 h 532"/>
                <a:gd name="T86" fmla="*/ 0 w 330"/>
                <a:gd name="T87" fmla="*/ 0 h 532"/>
                <a:gd name="T88" fmla="*/ 0 w 330"/>
                <a:gd name="T89" fmla="*/ 0 h 532"/>
                <a:gd name="T90" fmla="*/ 0 w 330"/>
                <a:gd name="T91" fmla="*/ 0 h 532"/>
                <a:gd name="T92" fmla="*/ 0 w 330"/>
                <a:gd name="T93" fmla="*/ 0 h 532"/>
                <a:gd name="T94" fmla="*/ 0 w 330"/>
                <a:gd name="T95" fmla="*/ 0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0"/>
                <a:gd name="T145" fmla="*/ 0 h 532"/>
                <a:gd name="T146" fmla="*/ 330 w 330"/>
                <a:gd name="T147" fmla="*/ 532 h 5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0" h="532">
                  <a:moveTo>
                    <a:pt x="197" y="55"/>
                  </a:moveTo>
                  <a:lnTo>
                    <a:pt x="204" y="67"/>
                  </a:lnTo>
                  <a:lnTo>
                    <a:pt x="207" y="86"/>
                  </a:lnTo>
                  <a:lnTo>
                    <a:pt x="226" y="97"/>
                  </a:lnTo>
                  <a:lnTo>
                    <a:pt x="239" y="107"/>
                  </a:lnTo>
                  <a:lnTo>
                    <a:pt x="226" y="141"/>
                  </a:lnTo>
                  <a:lnTo>
                    <a:pt x="263" y="205"/>
                  </a:lnTo>
                  <a:lnTo>
                    <a:pt x="256" y="242"/>
                  </a:lnTo>
                  <a:lnTo>
                    <a:pt x="256" y="250"/>
                  </a:lnTo>
                  <a:lnTo>
                    <a:pt x="256" y="261"/>
                  </a:lnTo>
                  <a:lnTo>
                    <a:pt x="268" y="261"/>
                  </a:lnTo>
                  <a:lnTo>
                    <a:pt x="268" y="271"/>
                  </a:lnTo>
                  <a:lnTo>
                    <a:pt x="268" y="283"/>
                  </a:lnTo>
                  <a:lnTo>
                    <a:pt x="282" y="290"/>
                  </a:lnTo>
                  <a:lnTo>
                    <a:pt x="275" y="321"/>
                  </a:lnTo>
                  <a:lnTo>
                    <a:pt x="301" y="338"/>
                  </a:lnTo>
                  <a:lnTo>
                    <a:pt x="313" y="344"/>
                  </a:lnTo>
                  <a:lnTo>
                    <a:pt x="330" y="357"/>
                  </a:lnTo>
                  <a:lnTo>
                    <a:pt x="294" y="416"/>
                  </a:lnTo>
                  <a:lnTo>
                    <a:pt x="233" y="489"/>
                  </a:lnTo>
                  <a:lnTo>
                    <a:pt x="223" y="496"/>
                  </a:lnTo>
                  <a:lnTo>
                    <a:pt x="188" y="496"/>
                  </a:lnTo>
                  <a:lnTo>
                    <a:pt x="168" y="506"/>
                  </a:lnTo>
                  <a:lnTo>
                    <a:pt x="140" y="513"/>
                  </a:lnTo>
                  <a:lnTo>
                    <a:pt x="107" y="532"/>
                  </a:lnTo>
                  <a:lnTo>
                    <a:pt x="88" y="518"/>
                  </a:lnTo>
                  <a:lnTo>
                    <a:pt x="88" y="513"/>
                  </a:lnTo>
                  <a:lnTo>
                    <a:pt x="100" y="513"/>
                  </a:lnTo>
                  <a:lnTo>
                    <a:pt x="100" y="499"/>
                  </a:lnTo>
                  <a:lnTo>
                    <a:pt x="95" y="513"/>
                  </a:lnTo>
                  <a:lnTo>
                    <a:pt x="88" y="506"/>
                  </a:lnTo>
                  <a:lnTo>
                    <a:pt x="88" y="499"/>
                  </a:lnTo>
                  <a:lnTo>
                    <a:pt x="78" y="496"/>
                  </a:lnTo>
                  <a:lnTo>
                    <a:pt x="62" y="496"/>
                  </a:lnTo>
                  <a:lnTo>
                    <a:pt x="59" y="489"/>
                  </a:lnTo>
                  <a:lnTo>
                    <a:pt x="52" y="470"/>
                  </a:lnTo>
                  <a:lnTo>
                    <a:pt x="59" y="466"/>
                  </a:lnTo>
                  <a:lnTo>
                    <a:pt x="52" y="447"/>
                  </a:lnTo>
                  <a:lnTo>
                    <a:pt x="59" y="447"/>
                  </a:lnTo>
                  <a:lnTo>
                    <a:pt x="48" y="421"/>
                  </a:lnTo>
                  <a:lnTo>
                    <a:pt x="40" y="387"/>
                  </a:lnTo>
                  <a:lnTo>
                    <a:pt x="40" y="380"/>
                  </a:lnTo>
                  <a:lnTo>
                    <a:pt x="52" y="370"/>
                  </a:lnTo>
                  <a:lnTo>
                    <a:pt x="52" y="357"/>
                  </a:lnTo>
                  <a:lnTo>
                    <a:pt x="59" y="357"/>
                  </a:lnTo>
                  <a:lnTo>
                    <a:pt x="71" y="351"/>
                  </a:lnTo>
                  <a:lnTo>
                    <a:pt x="62" y="344"/>
                  </a:lnTo>
                  <a:lnTo>
                    <a:pt x="78" y="338"/>
                  </a:lnTo>
                  <a:lnTo>
                    <a:pt x="78" y="332"/>
                  </a:lnTo>
                  <a:lnTo>
                    <a:pt x="88" y="328"/>
                  </a:lnTo>
                  <a:lnTo>
                    <a:pt x="95" y="309"/>
                  </a:lnTo>
                  <a:lnTo>
                    <a:pt x="111" y="283"/>
                  </a:lnTo>
                  <a:lnTo>
                    <a:pt x="118" y="271"/>
                  </a:lnTo>
                  <a:lnTo>
                    <a:pt x="130" y="261"/>
                  </a:lnTo>
                  <a:lnTo>
                    <a:pt x="140" y="261"/>
                  </a:lnTo>
                  <a:lnTo>
                    <a:pt x="137" y="250"/>
                  </a:lnTo>
                  <a:lnTo>
                    <a:pt x="137" y="231"/>
                  </a:lnTo>
                  <a:lnTo>
                    <a:pt x="118" y="219"/>
                  </a:lnTo>
                  <a:lnTo>
                    <a:pt x="111" y="212"/>
                  </a:lnTo>
                  <a:lnTo>
                    <a:pt x="100" y="212"/>
                  </a:lnTo>
                  <a:lnTo>
                    <a:pt x="95" y="202"/>
                  </a:lnTo>
                  <a:lnTo>
                    <a:pt x="88" y="186"/>
                  </a:lnTo>
                  <a:lnTo>
                    <a:pt x="95" y="157"/>
                  </a:lnTo>
                  <a:lnTo>
                    <a:pt x="81" y="147"/>
                  </a:lnTo>
                  <a:lnTo>
                    <a:pt x="81" y="141"/>
                  </a:lnTo>
                  <a:lnTo>
                    <a:pt x="88" y="135"/>
                  </a:lnTo>
                  <a:lnTo>
                    <a:pt x="78" y="126"/>
                  </a:lnTo>
                  <a:lnTo>
                    <a:pt x="78" y="105"/>
                  </a:lnTo>
                  <a:lnTo>
                    <a:pt x="59" y="86"/>
                  </a:lnTo>
                  <a:lnTo>
                    <a:pt x="40" y="86"/>
                  </a:lnTo>
                  <a:lnTo>
                    <a:pt x="19" y="74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9" y="55"/>
                  </a:lnTo>
                  <a:lnTo>
                    <a:pt x="2" y="45"/>
                  </a:lnTo>
                  <a:lnTo>
                    <a:pt x="9" y="45"/>
                  </a:lnTo>
                  <a:lnTo>
                    <a:pt x="29" y="48"/>
                  </a:lnTo>
                  <a:lnTo>
                    <a:pt x="48" y="67"/>
                  </a:lnTo>
                  <a:lnTo>
                    <a:pt x="62" y="67"/>
                  </a:lnTo>
                  <a:lnTo>
                    <a:pt x="78" y="67"/>
                  </a:lnTo>
                  <a:lnTo>
                    <a:pt x="81" y="64"/>
                  </a:lnTo>
                  <a:lnTo>
                    <a:pt x="95" y="67"/>
                  </a:lnTo>
                  <a:lnTo>
                    <a:pt x="107" y="74"/>
                  </a:lnTo>
                  <a:lnTo>
                    <a:pt x="111" y="74"/>
                  </a:lnTo>
                  <a:lnTo>
                    <a:pt x="111" y="64"/>
                  </a:lnTo>
                  <a:lnTo>
                    <a:pt x="126" y="64"/>
                  </a:lnTo>
                  <a:lnTo>
                    <a:pt x="126" y="45"/>
                  </a:lnTo>
                  <a:lnTo>
                    <a:pt x="126" y="26"/>
                  </a:lnTo>
                  <a:lnTo>
                    <a:pt x="137" y="8"/>
                  </a:lnTo>
                  <a:lnTo>
                    <a:pt x="147" y="8"/>
                  </a:lnTo>
                  <a:lnTo>
                    <a:pt x="156" y="8"/>
                  </a:lnTo>
                  <a:lnTo>
                    <a:pt x="175" y="0"/>
                  </a:lnTo>
                  <a:lnTo>
                    <a:pt x="178" y="8"/>
                  </a:lnTo>
                  <a:lnTo>
                    <a:pt x="197" y="15"/>
                  </a:lnTo>
                  <a:lnTo>
                    <a:pt x="207" y="26"/>
                  </a:lnTo>
                  <a:lnTo>
                    <a:pt x="204" y="38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Freeform 13"/>
            <p:cNvSpPr>
              <a:spLocks noChangeAspect="1"/>
            </p:cNvSpPr>
            <p:nvPr/>
          </p:nvSpPr>
          <p:spPr bwMode="auto">
            <a:xfrm>
              <a:off x="2583" y="1986"/>
              <a:ext cx="156" cy="140"/>
            </a:xfrm>
            <a:custGeom>
              <a:avLst/>
              <a:gdLst>
                <a:gd name="T0" fmla="*/ 0 w 389"/>
                <a:gd name="T1" fmla="*/ 0 h 351"/>
                <a:gd name="T2" fmla="*/ 0 w 389"/>
                <a:gd name="T3" fmla="*/ 0 h 351"/>
                <a:gd name="T4" fmla="*/ 0 w 389"/>
                <a:gd name="T5" fmla="*/ 0 h 351"/>
                <a:gd name="T6" fmla="*/ 0 w 389"/>
                <a:gd name="T7" fmla="*/ 0 h 351"/>
                <a:gd name="T8" fmla="*/ 0 w 389"/>
                <a:gd name="T9" fmla="*/ 0 h 351"/>
                <a:gd name="T10" fmla="*/ 0 w 389"/>
                <a:gd name="T11" fmla="*/ 0 h 351"/>
                <a:gd name="T12" fmla="*/ 0 w 389"/>
                <a:gd name="T13" fmla="*/ 0 h 351"/>
                <a:gd name="T14" fmla="*/ 0 w 389"/>
                <a:gd name="T15" fmla="*/ 0 h 351"/>
                <a:gd name="T16" fmla="*/ 0 w 389"/>
                <a:gd name="T17" fmla="*/ 0 h 351"/>
                <a:gd name="T18" fmla="*/ 0 w 389"/>
                <a:gd name="T19" fmla="*/ 0 h 351"/>
                <a:gd name="T20" fmla="*/ 0 w 389"/>
                <a:gd name="T21" fmla="*/ 0 h 351"/>
                <a:gd name="T22" fmla="*/ 0 w 389"/>
                <a:gd name="T23" fmla="*/ 0 h 351"/>
                <a:gd name="T24" fmla="*/ 0 w 389"/>
                <a:gd name="T25" fmla="*/ 0 h 351"/>
                <a:gd name="T26" fmla="*/ 0 w 389"/>
                <a:gd name="T27" fmla="*/ 0 h 351"/>
                <a:gd name="T28" fmla="*/ 0 w 389"/>
                <a:gd name="T29" fmla="*/ 0 h 351"/>
                <a:gd name="T30" fmla="*/ 0 w 389"/>
                <a:gd name="T31" fmla="*/ 0 h 351"/>
                <a:gd name="T32" fmla="*/ 0 w 389"/>
                <a:gd name="T33" fmla="*/ 0 h 351"/>
                <a:gd name="T34" fmla="*/ 0 w 389"/>
                <a:gd name="T35" fmla="*/ 0 h 351"/>
                <a:gd name="T36" fmla="*/ 0 w 389"/>
                <a:gd name="T37" fmla="*/ 0 h 351"/>
                <a:gd name="T38" fmla="*/ 0 w 389"/>
                <a:gd name="T39" fmla="*/ 0 h 351"/>
                <a:gd name="T40" fmla="*/ 0 w 389"/>
                <a:gd name="T41" fmla="*/ 0 h 351"/>
                <a:gd name="T42" fmla="*/ 0 w 389"/>
                <a:gd name="T43" fmla="*/ 0 h 351"/>
                <a:gd name="T44" fmla="*/ 0 w 389"/>
                <a:gd name="T45" fmla="*/ 0 h 351"/>
                <a:gd name="T46" fmla="*/ 0 w 389"/>
                <a:gd name="T47" fmla="*/ 0 h 351"/>
                <a:gd name="T48" fmla="*/ 0 w 389"/>
                <a:gd name="T49" fmla="*/ 0 h 351"/>
                <a:gd name="T50" fmla="*/ 0 w 389"/>
                <a:gd name="T51" fmla="*/ 0 h 351"/>
                <a:gd name="T52" fmla="*/ 0 w 389"/>
                <a:gd name="T53" fmla="*/ 0 h 351"/>
                <a:gd name="T54" fmla="*/ 0 w 389"/>
                <a:gd name="T55" fmla="*/ 0 h 351"/>
                <a:gd name="T56" fmla="*/ 0 w 389"/>
                <a:gd name="T57" fmla="*/ 0 h 351"/>
                <a:gd name="T58" fmla="*/ 0 w 389"/>
                <a:gd name="T59" fmla="*/ 0 h 351"/>
                <a:gd name="T60" fmla="*/ 0 w 389"/>
                <a:gd name="T61" fmla="*/ 0 h 351"/>
                <a:gd name="T62" fmla="*/ 0 w 389"/>
                <a:gd name="T63" fmla="*/ 0 h 351"/>
                <a:gd name="T64" fmla="*/ 0 w 389"/>
                <a:gd name="T65" fmla="*/ 0 h 351"/>
                <a:gd name="T66" fmla="*/ 0 w 389"/>
                <a:gd name="T67" fmla="*/ 0 h 351"/>
                <a:gd name="T68" fmla="*/ 0 w 389"/>
                <a:gd name="T69" fmla="*/ 0 h 351"/>
                <a:gd name="T70" fmla="*/ 0 w 389"/>
                <a:gd name="T71" fmla="*/ 0 h 351"/>
                <a:gd name="T72" fmla="*/ 0 w 389"/>
                <a:gd name="T73" fmla="*/ 0 h 351"/>
                <a:gd name="T74" fmla="*/ 0 w 389"/>
                <a:gd name="T75" fmla="*/ 0 h 351"/>
                <a:gd name="T76" fmla="*/ 0 w 389"/>
                <a:gd name="T77" fmla="*/ 0 h 351"/>
                <a:gd name="T78" fmla="*/ 0 w 389"/>
                <a:gd name="T79" fmla="*/ 0 h 351"/>
                <a:gd name="T80" fmla="*/ 0 w 389"/>
                <a:gd name="T81" fmla="*/ 0 h 351"/>
                <a:gd name="T82" fmla="*/ 0 w 389"/>
                <a:gd name="T83" fmla="*/ 0 h 351"/>
                <a:gd name="T84" fmla="*/ 0 w 389"/>
                <a:gd name="T85" fmla="*/ 0 h 351"/>
                <a:gd name="T86" fmla="*/ 0 w 389"/>
                <a:gd name="T87" fmla="*/ 0 h 351"/>
                <a:gd name="T88" fmla="*/ 0 w 389"/>
                <a:gd name="T89" fmla="*/ 0 h 351"/>
                <a:gd name="T90" fmla="*/ 0 w 389"/>
                <a:gd name="T91" fmla="*/ 0 h 351"/>
                <a:gd name="T92" fmla="*/ 0 w 389"/>
                <a:gd name="T93" fmla="*/ 0 h 351"/>
                <a:gd name="T94" fmla="*/ 0 w 389"/>
                <a:gd name="T95" fmla="*/ 0 h 351"/>
                <a:gd name="T96" fmla="*/ 0 w 389"/>
                <a:gd name="T97" fmla="*/ 0 h 351"/>
                <a:gd name="T98" fmla="*/ 0 w 389"/>
                <a:gd name="T99" fmla="*/ 0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9"/>
                <a:gd name="T151" fmla="*/ 0 h 351"/>
                <a:gd name="T152" fmla="*/ 389 w 389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9" h="351">
                  <a:moveTo>
                    <a:pt x="225" y="0"/>
                  </a:moveTo>
                  <a:lnTo>
                    <a:pt x="225" y="9"/>
                  </a:lnTo>
                  <a:lnTo>
                    <a:pt x="235" y="16"/>
                  </a:lnTo>
                  <a:lnTo>
                    <a:pt x="242" y="9"/>
                  </a:lnTo>
                  <a:lnTo>
                    <a:pt x="251" y="21"/>
                  </a:lnTo>
                  <a:lnTo>
                    <a:pt x="254" y="28"/>
                  </a:lnTo>
                  <a:lnTo>
                    <a:pt x="280" y="50"/>
                  </a:lnTo>
                  <a:lnTo>
                    <a:pt x="283" y="38"/>
                  </a:lnTo>
                  <a:lnTo>
                    <a:pt x="292" y="57"/>
                  </a:lnTo>
                  <a:lnTo>
                    <a:pt x="311" y="64"/>
                  </a:lnTo>
                  <a:lnTo>
                    <a:pt x="314" y="64"/>
                  </a:lnTo>
                  <a:lnTo>
                    <a:pt x="328" y="64"/>
                  </a:lnTo>
                  <a:lnTo>
                    <a:pt x="340" y="64"/>
                  </a:lnTo>
                  <a:lnTo>
                    <a:pt x="370" y="80"/>
                  </a:lnTo>
                  <a:lnTo>
                    <a:pt x="389" y="87"/>
                  </a:lnTo>
                  <a:lnTo>
                    <a:pt x="377" y="106"/>
                  </a:lnTo>
                  <a:lnTo>
                    <a:pt x="363" y="128"/>
                  </a:lnTo>
                  <a:lnTo>
                    <a:pt x="363" y="147"/>
                  </a:lnTo>
                  <a:lnTo>
                    <a:pt x="351" y="147"/>
                  </a:lnTo>
                  <a:lnTo>
                    <a:pt x="351" y="158"/>
                  </a:lnTo>
                  <a:lnTo>
                    <a:pt x="340" y="171"/>
                  </a:lnTo>
                  <a:lnTo>
                    <a:pt x="328" y="190"/>
                  </a:lnTo>
                  <a:lnTo>
                    <a:pt x="328" y="196"/>
                  </a:lnTo>
                  <a:lnTo>
                    <a:pt x="340" y="190"/>
                  </a:lnTo>
                  <a:lnTo>
                    <a:pt x="351" y="202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58" y="242"/>
                  </a:lnTo>
                  <a:lnTo>
                    <a:pt x="344" y="242"/>
                  </a:lnTo>
                  <a:lnTo>
                    <a:pt x="351" y="251"/>
                  </a:lnTo>
                  <a:lnTo>
                    <a:pt x="358" y="280"/>
                  </a:lnTo>
                  <a:lnTo>
                    <a:pt x="370" y="284"/>
                  </a:lnTo>
                  <a:lnTo>
                    <a:pt x="380" y="284"/>
                  </a:lnTo>
                  <a:lnTo>
                    <a:pt x="377" y="291"/>
                  </a:lnTo>
                  <a:lnTo>
                    <a:pt x="377" y="299"/>
                  </a:lnTo>
                  <a:lnTo>
                    <a:pt x="370" y="303"/>
                  </a:lnTo>
                  <a:lnTo>
                    <a:pt x="363" y="299"/>
                  </a:lnTo>
                  <a:lnTo>
                    <a:pt x="363" y="303"/>
                  </a:lnTo>
                  <a:lnTo>
                    <a:pt x="363" y="311"/>
                  </a:lnTo>
                  <a:lnTo>
                    <a:pt x="351" y="311"/>
                  </a:lnTo>
                  <a:lnTo>
                    <a:pt x="340" y="315"/>
                  </a:lnTo>
                  <a:lnTo>
                    <a:pt x="340" y="329"/>
                  </a:lnTo>
                  <a:lnTo>
                    <a:pt x="314" y="329"/>
                  </a:lnTo>
                  <a:lnTo>
                    <a:pt x="302" y="322"/>
                  </a:lnTo>
                  <a:lnTo>
                    <a:pt x="299" y="315"/>
                  </a:lnTo>
                  <a:lnTo>
                    <a:pt x="292" y="315"/>
                  </a:lnTo>
                  <a:lnTo>
                    <a:pt x="280" y="315"/>
                  </a:lnTo>
                  <a:lnTo>
                    <a:pt x="280" y="311"/>
                  </a:lnTo>
                  <a:lnTo>
                    <a:pt x="264" y="311"/>
                  </a:lnTo>
                  <a:lnTo>
                    <a:pt x="261" y="311"/>
                  </a:lnTo>
                  <a:lnTo>
                    <a:pt x="254" y="315"/>
                  </a:lnTo>
                  <a:lnTo>
                    <a:pt x="235" y="329"/>
                  </a:lnTo>
                  <a:lnTo>
                    <a:pt x="235" y="348"/>
                  </a:lnTo>
                  <a:lnTo>
                    <a:pt x="225" y="351"/>
                  </a:lnTo>
                  <a:lnTo>
                    <a:pt x="206" y="348"/>
                  </a:lnTo>
                  <a:lnTo>
                    <a:pt x="183" y="341"/>
                  </a:lnTo>
                  <a:lnTo>
                    <a:pt x="164" y="332"/>
                  </a:lnTo>
                  <a:lnTo>
                    <a:pt x="164" y="341"/>
                  </a:lnTo>
                  <a:lnTo>
                    <a:pt x="145" y="341"/>
                  </a:lnTo>
                  <a:lnTo>
                    <a:pt x="104" y="329"/>
                  </a:lnTo>
                  <a:lnTo>
                    <a:pt x="93" y="311"/>
                  </a:lnTo>
                  <a:lnTo>
                    <a:pt x="104" y="270"/>
                  </a:lnTo>
                  <a:lnTo>
                    <a:pt x="109" y="261"/>
                  </a:lnTo>
                  <a:lnTo>
                    <a:pt x="104" y="254"/>
                  </a:lnTo>
                  <a:lnTo>
                    <a:pt x="109" y="225"/>
                  </a:lnTo>
                  <a:lnTo>
                    <a:pt x="124" y="242"/>
                  </a:lnTo>
                  <a:lnTo>
                    <a:pt x="116" y="225"/>
                  </a:lnTo>
                  <a:lnTo>
                    <a:pt x="104" y="220"/>
                  </a:lnTo>
                  <a:lnTo>
                    <a:pt x="104" y="202"/>
                  </a:lnTo>
                  <a:lnTo>
                    <a:pt x="78" y="177"/>
                  </a:lnTo>
                  <a:lnTo>
                    <a:pt x="78" y="158"/>
                  </a:lnTo>
                  <a:lnTo>
                    <a:pt x="67" y="154"/>
                  </a:lnTo>
                  <a:lnTo>
                    <a:pt x="48" y="147"/>
                  </a:lnTo>
                  <a:lnTo>
                    <a:pt x="16" y="135"/>
                  </a:lnTo>
                  <a:lnTo>
                    <a:pt x="7" y="125"/>
                  </a:lnTo>
                  <a:lnTo>
                    <a:pt x="16" y="125"/>
                  </a:lnTo>
                  <a:lnTo>
                    <a:pt x="7" y="116"/>
                  </a:lnTo>
                  <a:lnTo>
                    <a:pt x="19" y="116"/>
                  </a:lnTo>
                  <a:lnTo>
                    <a:pt x="16" y="113"/>
                  </a:lnTo>
                  <a:lnTo>
                    <a:pt x="0" y="113"/>
                  </a:lnTo>
                  <a:lnTo>
                    <a:pt x="7" y="106"/>
                  </a:lnTo>
                  <a:lnTo>
                    <a:pt x="26" y="99"/>
                  </a:lnTo>
                  <a:lnTo>
                    <a:pt x="38" y="99"/>
                  </a:lnTo>
                  <a:lnTo>
                    <a:pt x="48" y="99"/>
                  </a:lnTo>
                  <a:lnTo>
                    <a:pt x="67" y="113"/>
                  </a:lnTo>
                  <a:lnTo>
                    <a:pt x="74" y="106"/>
                  </a:lnTo>
                  <a:lnTo>
                    <a:pt x="85" y="106"/>
                  </a:lnTo>
                  <a:lnTo>
                    <a:pt x="97" y="106"/>
                  </a:lnTo>
                  <a:lnTo>
                    <a:pt x="93" y="80"/>
                  </a:lnTo>
                  <a:lnTo>
                    <a:pt x="85" y="57"/>
                  </a:lnTo>
                  <a:lnTo>
                    <a:pt x="97" y="57"/>
                  </a:lnTo>
                  <a:lnTo>
                    <a:pt x="109" y="57"/>
                  </a:lnTo>
                  <a:lnTo>
                    <a:pt x="109" y="68"/>
                  </a:lnTo>
                  <a:lnTo>
                    <a:pt x="124" y="76"/>
                  </a:lnTo>
                  <a:lnTo>
                    <a:pt x="138" y="76"/>
                  </a:lnTo>
                  <a:lnTo>
                    <a:pt x="145" y="64"/>
                  </a:lnTo>
                  <a:lnTo>
                    <a:pt x="157" y="57"/>
                  </a:lnTo>
                  <a:lnTo>
                    <a:pt x="183" y="50"/>
                  </a:lnTo>
                  <a:lnTo>
                    <a:pt x="187" y="38"/>
                  </a:lnTo>
                  <a:lnTo>
                    <a:pt x="187" y="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Freeform 14"/>
            <p:cNvSpPr>
              <a:spLocks noChangeAspect="1"/>
            </p:cNvSpPr>
            <p:nvPr/>
          </p:nvSpPr>
          <p:spPr bwMode="auto">
            <a:xfrm>
              <a:off x="2743" y="2118"/>
              <a:ext cx="16" cy="25"/>
            </a:xfrm>
            <a:custGeom>
              <a:avLst/>
              <a:gdLst>
                <a:gd name="T0" fmla="*/ 0 w 38"/>
                <a:gd name="T1" fmla="*/ 0 h 64"/>
                <a:gd name="T2" fmla="*/ 0 w 38"/>
                <a:gd name="T3" fmla="*/ 0 h 64"/>
                <a:gd name="T4" fmla="*/ 0 w 38"/>
                <a:gd name="T5" fmla="*/ 0 h 64"/>
                <a:gd name="T6" fmla="*/ 0 w 38"/>
                <a:gd name="T7" fmla="*/ 0 h 64"/>
                <a:gd name="T8" fmla="*/ 0 w 38"/>
                <a:gd name="T9" fmla="*/ 0 h 64"/>
                <a:gd name="T10" fmla="*/ 0 w 38"/>
                <a:gd name="T11" fmla="*/ 0 h 64"/>
                <a:gd name="T12" fmla="*/ 0 w 38"/>
                <a:gd name="T13" fmla="*/ 0 h 64"/>
                <a:gd name="T14" fmla="*/ 0 w 38"/>
                <a:gd name="T15" fmla="*/ 0 h 64"/>
                <a:gd name="T16" fmla="*/ 0 w 38"/>
                <a:gd name="T17" fmla="*/ 0 h 64"/>
                <a:gd name="T18" fmla="*/ 0 w 38"/>
                <a:gd name="T19" fmla="*/ 0 h 64"/>
                <a:gd name="T20" fmla="*/ 0 w 38"/>
                <a:gd name="T21" fmla="*/ 0 h 64"/>
                <a:gd name="T22" fmla="*/ 0 w 38"/>
                <a:gd name="T23" fmla="*/ 0 h 64"/>
                <a:gd name="T24" fmla="*/ 0 w 38"/>
                <a:gd name="T25" fmla="*/ 0 h 64"/>
                <a:gd name="T26" fmla="*/ 0 w 38"/>
                <a:gd name="T27" fmla="*/ 0 h 64"/>
                <a:gd name="T28" fmla="*/ 0 w 38"/>
                <a:gd name="T29" fmla="*/ 0 h 64"/>
                <a:gd name="T30" fmla="*/ 0 w 38"/>
                <a:gd name="T31" fmla="*/ 0 h 64"/>
                <a:gd name="T32" fmla="*/ 0 w 38"/>
                <a:gd name="T33" fmla="*/ 0 h 64"/>
                <a:gd name="T34" fmla="*/ 0 w 38"/>
                <a:gd name="T35" fmla="*/ 0 h 64"/>
                <a:gd name="T36" fmla="*/ 0 w 38"/>
                <a:gd name="T37" fmla="*/ 0 h 64"/>
                <a:gd name="T38" fmla="*/ 0 w 38"/>
                <a:gd name="T39" fmla="*/ 0 h 64"/>
                <a:gd name="T40" fmla="*/ 0 w 38"/>
                <a:gd name="T41" fmla="*/ 0 h 64"/>
                <a:gd name="T42" fmla="*/ 0 w 38"/>
                <a:gd name="T43" fmla="*/ 0 h 64"/>
                <a:gd name="T44" fmla="*/ 0 w 38"/>
                <a:gd name="T45" fmla="*/ 0 h 64"/>
                <a:gd name="T46" fmla="*/ 0 w 38"/>
                <a:gd name="T47" fmla="*/ 0 h 64"/>
                <a:gd name="T48" fmla="*/ 0 w 38"/>
                <a:gd name="T49" fmla="*/ 0 h 64"/>
                <a:gd name="T50" fmla="*/ 0 w 38"/>
                <a:gd name="T51" fmla="*/ 0 h 64"/>
                <a:gd name="T52" fmla="*/ 0 w 38"/>
                <a:gd name="T53" fmla="*/ 0 h 64"/>
                <a:gd name="T54" fmla="*/ 0 w 38"/>
                <a:gd name="T55" fmla="*/ 0 h 64"/>
                <a:gd name="T56" fmla="*/ 0 w 38"/>
                <a:gd name="T57" fmla="*/ 0 h 64"/>
                <a:gd name="T58" fmla="*/ 0 w 38"/>
                <a:gd name="T59" fmla="*/ 0 h 64"/>
                <a:gd name="T60" fmla="*/ 0 w 38"/>
                <a:gd name="T61" fmla="*/ 0 h 64"/>
                <a:gd name="T62" fmla="*/ 0 w 38"/>
                <a:gd name="T63" fmla="*/ 0 h 64"/>
                <a:gd name="T64" fmla="*/ 0 w 38"/>
                <a:gd name="T65" fmla="*/ 0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64"/>
                <a:gd name="T101" fmla="*/ 38 w 38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64">
                  <a:moveTo>
                    <a:pt x="23" y="0"/>
                  </a:moveTo>
                  <a:lnTo>
                    <a:pt x="31" y="0"/>
                  </a:lnTo>
                  <a:lnTo>
                    <a:pt x="31" y="5"/>
                  </a:lnTo>
                  <a:lnTo>
                    <a:pt x="31" y="12"/>
                  </a:lnTo>
                  <a:lnTo>
                    <a:pt x="38" y="19"/>
                  </a:lnTo>
                  <a:lnTo>
                    <a:pt x="38" y="29"/>
                  </a:lnTo>
                  <a:lnTo>
                    <a:pt x="38" y="34"/>
                  </a:lnTo>
                  <a:lnTo>
                    <a:pt x="31" y="41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0" y="64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0" y="48"/>
                  </a:lnTo>
                  <a:lnTo>
                    <a:pt x="7" y="41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0" y="12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Freeform 15"/>
            <p:cNvSpPr>
              <a:spLocks noChangeAspect="1"/>
            </p:cNvSpPr>
            <p:nvPr/>
          </p:nvSpPr>
          <p:spPr bwMode="auto">
            <a:xfrm>
              <a:off x="2571" y="1848"/>
              <a:ext cx="90" cy="156"/>
            </a:xfrm>
            <a:custGeom>
              <a:avLst/>
              <a:gdLst>
                <a:gd name="T0" fmla="*/ 0 w 224"/>
                <a:gd name="T1" fmla="*/ 0 h 390"/>
                <a:gd name="T2" fmla="*/ 0 w 224"/>
                <a:gd name="T3" fmla="*/ 0 h 390"/>
                <a:gd name="T4" fmla="*/ 0 w 224"/>
                <a:gd name="T5" fmla="*/ 0 h 390"/>
                <a:gd name="T6" fmla="*/ 0 w 224"/>
                <a:gd name="T7" fmla="*/ 0 h 390"/>
                <a:gd name="T8" fmla="*/ 0 w 224"/>
                <a:gd name="T9" fmla="*/ 0 h 390"/>
                <a:gd name="T10" fmla="*/ 0 w 224"/>
                <a:gd name="T11" fmla="*/ 0 h 390"/>
                <a:gd name="T12" fmla="*/ 0 w 224"/>
                <a:gd name="T13" fmla="*/ 0 h 390"/>
                <a:gd name="T14" fmla="*/ 0 w 224"/>
                <a:gd name="T15" fmla="*/ 0 h 390"/>
                <a:gd name="T16" fmla="*/ 0 w 224"/>
                <a:gd name="T17" fmla="*/ 0 h 390"/>
                <a:gd name="T18" fmla="*/ 0 w 224"/>
                <a:gd name="T19" fmla="*/ 0 h 390"/>
                <a:gd name="T20" fmla="*/ 0 w 224"/>
                <a:gd name="T21" fmla="*/ 0 h 390"/>
                <a:gd name="T22" fmla="*/ 0 w 224"/>
                <a:gd name="T23" fmla="*/ 0 h 390"/>
                <a:gd name="T24" fmla="*/ 0 w 224"/>
                <a:gd name="T25" fmla="*/ 0 h 390"/>
                <a:gd name="T26" fmla="*/ 0 w 224"/>
                <a:gd name="T27" fmla="*/ 0 h 390"/>
                <a:gd name="T28" fmla="*/ 0 w 224"/>
                <a:gd name="T29" fmla="*/ 0 h 390"/>
                <a:gd name="T30" fmla="*/ 0 w 224"/>
                <a:gd name="T31" fmla="*/ 0 h 390"/>
                <a:gd name="T32" fmla="*/ 0 w 224"/>
                <a:gd name="T33" fmla="*/ 0 h 390"/>
                <a:gd name="T34" fmla="*/ 0 w 224"/>
                <a:gd name="T35" fmla="*/ 0 h 390"/>
                <a:gd name="T36" fmla="*/ 0 w 224"/>
                <a:gd name="T37" fmla="*/ 0 h 390"/>
                <a:gd name="T38" fmla="*/ 0 w 224"/>
                <a:gd name="T39" fmla="*/ 0 h 390"/>
                <a:gd name="T40" fmla="*/ 0 w 224"/>
                <a:gd name="T41" fmla="*/ 0 h 390"/>
                <a:gd name="T42" fmla="*/ 0 w 224"/>
                <a:gd name="T43" fmla="*/ 0 h 390"/>
                <a:gd name="T44" fmla="*/ 0 w 224"/>
                <a:gd name="T45" fmla="*/ 0 h 390"/>
                <a:gd name="T46" fmla="*/ 0 w 224"/>
                <a:gd name="T47" fmla="*/ 0 h 390"/>
                <a:gd name="T48" fmla="*/ 0 w 224"/>
                <a:gd name="T49" fmla="*/ 0 h 390"/>
                <a:gd name="T50" fmla="*/ 0 w 224"/>
                <a:gd name="T51" fmla="*/ 0 h 390"/>
                <a:gd name="T52" fmla="*/ 0 w 224"/>
                <a:gd name="T53" fmla="*/ 0 h 390"/>
                <a:gd name="T54" fmla="*/ 0 w 224"/>
                <a:gd name="T55" fmla="*/ 0 h 390"/>
                <a:gd name="T56" fmla="*/ 0 w 224"/>
                <a:gd name="T57" fmla="*/ 0 h 390"/>
                <a:gd name="T58" fmla="*/ 0 w 224"/>
                <a:gd name="T59" fmla="*/ 0 h 390"/>
                <a:gd name="T60" fmla="*/ 0 w 224"/>
                <a:gd name="T61" fmla="*/ 0 h 390"/>
                <a:gd name="T62" fmla="*/ 0 w 224"/>
                <a:gd name="T63" fmla="*/ 0 h 390"/>
                <a:gd name="T64" fmla="*/ 0 w 224"/>
                <a:gd name="T65" fmla="*/ 0 h 390"/>
                <a:gd name="T66" fmla="*/ 0 w 224"/>
                <a:gd name="T67" fmla="*/ 0 h 390"/>
                <a:gd name="T68" fmla="*/ 0 w 224"/>
                <a:gd name="T69" fmla="*/ 0 h 390"/>
                <a:gd name="T70" fmla="*/ 0 w 224"/>
                <a:gd name="T71" fmla="*/ 0 h 390"/>
                <a:gd name="T72" fmla="*/ 0 w 224"/>
                <a:gd name="T73" fmla="*/ 0 h 390"/>
                <a:gd name="T74" fmla="*/ 0 w 224"/>
                <a:gd name="T75" fmla="*/ 0 h 390"/>
                <a:gd name="T76" fmla="*/ 0 w 224"/>
                <a:gd name="T77" fmla="*/ 0 h 390"/>
                <a:gd name="T78" fmla="*/ 0 w 224"/>
                <a:gd name="T79" fmla="*/ 0 h 390"/>
                <a:gd name="T80" fmla="*/ 0 w 224"/>
                <a:gd name="T81" fmla="*/ 0 h 390"/>
                <a:gd name="T82" fmla="*/ 0 w 224"/>
                <a:gd name="T83" fmla="*/ 0 h 390"/>
                <a:gd name="T84" fmla="*/ 0 w 224"/>
                <a:gd name="T85" fmla="*/ 0 h 390"/>
                <a:gd name="T86" fmla="*/ 0 w 224"/>
                <a:gd name="T87" fmla="*/ 0 h 3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390"/>
                <a:gd name="T134" fmla="*/ 224 w 224"/>
                <a:gd name="T135" fmla="*/ 390 h 3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390">
                  <a:moveTo>
                    <a:pt x="19" y="390"/>
                  </a:moveTo>
                  <a:lnTo>
                    <a:pt x="9" y="383"/>
                  </a:lnTo>
                  <a:lnTo>
                    <a:pt x="28" y="371"/>
                  </a:lnTo>
                  <a:lnTo>
                    <a:pt x="45" y="345"/>
                  </a:lnTo>
                  <a:lnTo>
                    <a:pt x="57" y="342"/>
                  </a:lnTo>
                  <a:lnTo>
                    <a:pt x="79" y="342"/>
                  </a:lnTo>
                  <a:lnTo>
                    <a:pt x="91" y="323"/>
                  </a:lnTo>
                  <a:lnTo>
                    <a:pt x="76" y="331"/>
                  </a:lnTo>
                  <a:lnTo>
                    <a:pt x="50" y="323"/>
                  </a:lnTo>
                  <a:lnTo>
                    <a:pt x="45" y="316"/>
                  </a:lnTo>
                  <a:lnTo>
                    <a:pt x="29" y="323"/>
                  </a:lnTo>
                  <a:lnTo>
                    <a:pt x="28" y="312"/>
                  </a:lnTo>
                  <a:lnTo>
                    <a:pt x="57" y="286"/>
                  </a:lnTo>
                  <a:lnTo>
                    <a:pt x="57" y="267"/>
                  </a:lnTo>
                  <a:lnTo>
                    <a:pt x="45" y="267"/>
                  </a:lnTo>
                  <a:lnTo>
                    <a:pt x="38" y="267"/>
                  </a:lnTo>
                  <a:lnTo>
                    <a:pt x="45" y="264"/>
                  </a:lnTo>
                  <a:lnTo>
                    <a:pt x="69" y="252"/>
                  </a:lnTo>
                  <a:lnTo>
                    <a:pt x="91" y="252"/>
                  </a:lnTo>
                  <a:lnTo>
                    <a:pt x="86" y="238"/>
                  </a:lnTo>
                  <a:lnTo>
                    <a:pt x="86" y="223"/>
                  </a:lnTo>
                  <a:lnTo>
                    <a:pt x="86" y="216"/>
                  </a:lnTo>
                  <a:lnTo>
                    <a:pt x="79" y="216"/>
                  </a:lnTo>
                  <a:lnTo>
                    <a:pt x="76" y="188"/>
                  </a:lnTo>
                  <a:lnTo>
                    <a:pt x="76" y="186"/>
                  </a:lnTo>
                  <a:lnTo>
                    <a:pt x="86" y="174"/>
                  </a:lnTo>
                  <a:lnTo>
                    <a:pt x="76" y="174"/>
                  </a:lnTo>
                  <a:lnTo>
                    <a:pt x="57" y="178"/>
                  </a:lnTo>
                  <a:lnTo>
                    <a:pt x="38" y="186"/>
                  </a:lnTo>
                  <a:lnTo>
                    <a:pt x="28" y="178"/>
                  </a:lnTo>
                  <a:lnTo>
                    <a:pt x="38" y="148"/>
                  </a:lnTo>
                  <a:lnTo>
                    <a:pt x="38" y="141"/>
                  </a:lnTo>
                  <a:lnTo>
                    <a:pt x="38" y="129"/>
                  </a:lnTo>
                  <a:lnTo>
                    <a:pt x="19" y="129"/>
                  </a:lnTo>
                  <a:lnTo>
                    <a:pt x="12" y="155"/>
                  </a:lnTo>
                  <a:lnTo>
                    <a:pt x="12" y="136"/>
                  </a:lnTo>
                  <a:lnTo>
                    <a:pt x="12" y="112"/>
                  </a:lnTo>
                  <a:lnTo>
                    <a:pt x="28" y="96"/>
                  </a:lnTo>
                  <a:lnTo>
                    <a:pt x="12" y="100"/>
                  </a:lnTo>
                  <a:lnTo>
                    <a:pt x="0" y="89"/>
                  </a:lnTo>
                  <a:lnTo>
                    <a:pt x="12" y="77"/>
                  </a:lnTo>
                  <a:lnTo>
                    <a:pt x="19" y="64"/>
                  </a:lnTo>
                  <a:lnTo>
                    <a:pt x="9" y="58"/>
                  </a:lnTo>
                  <a:lnTo>
                    <a:pt x="12" y="41"/>
                  </a:lnTo>
                  <a:lnTo>
                    <a:pt x="28" y="32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8" y="0"/>
                  </a:lnTo>
                  <a:lnTo>
                    <a:pt x="60" y="3"/>
                  </a:lnTo>
                  <a:lnTo>
                    <a:pt x="86" y="0"/>
                  </a:lnTo>
                  <a:lnTo>
                    <a:pt x="86" y="19"/>
                  </a:lnTo>
                  <a:lnTo>
                    <a:pt x="60" y="32"/>
                  </a:lnTo>
                  <a:lnTo>
                    <a:pt x="60" y="41"/>
                  </a:lnTo>
                  <a:lnTo>
                    <a:pt x="57" y="51"/>
                  </a:lnTo>
                  <a:lnTo>
                    <a:pt x="76" y="48"/>
                  </a:lnTo>
                  <a:lnTo>
                    <a:pt x="116" y="48"/>
                  </a:lnTo>
                  <a:lnTo>
                    <a:pt x="123" y="58"/>
                  </a:lnTo>
                  <a:lnTo>
                    <a:pt x="109" y="77"/>
                  </a:lnTo>
                  <a:lnTo>
                    <a:pt x="91" y="107"/>
                  </a:lnTo>
                  <a:lnTo>
                    <a:pt x="98" y="112"/>
                  </a:lnTo>
                  <a:lnTo>
                    <a:pt x="86" y="119"/>
                  </a:lnTo>
                  <a:lnTo>
                    <a:pt x="76" y="126"/>
                  </a:lnTo>
                  <a:lnTo>
                    <a:pt x="98" y="126"/>
                  </a:lnTo>
                  <a:lnTo>
                    <a:pt x="128" y="155"/>
                  </a:lnTo>
                  <a:lnTo>
                    <a:pt x="147" y="188"/>
                  </a:lnTo>
                  <a:lnTo>
                    <a:pt x="169" y="209"/>
                  </a:lnTo>
                  <a:lnTo>
                    <a:pt x="176" y="235"/>
                  </a:lnTo>
                  <a:lnTo>
                    <a:pt x="169" y="235"/>
                  </a:lnTo>
                  <a:lnTo>
                    <a:pt x="183" y="257"/>
                  </a:lnTo>
                  <a:lnTo>
                    <a:pt x="176" y="264"/>
                  </a:lnTo>
                  <a:lnTo>
                    <a:pt x="183" y="274"/>
                  </a:lnTo>
                  <a:lnTo>
                    <a:pt x="186" y="267"/>
                  </a:lnTo>
                  <a:lnTo>
                    <a:pt x="202" y="264"/>
                  </a:lnTo>
                  <a:lnTo>
                    <a:pt x="224" y="281"/>
                  </a:lnTo>
                  <a:lnTo>
                    <a:pt x="212" y="312"/>
                  </a:lnTo>
                  <a:lnTo>
                    <a:pt x="202" y="316"/>
                  </a:lnTo>
                  <a:lnTo>
                    <a:pt x="195" y="323"/>
                  </a:lnTo>
                  <a:lnTo>
                    <a:pt x="186" y="331"/>
                  </a:lnTo>
                  <a:lnTo>
                    <a:pt x="212" y="335"/>
                  </a:lnTo>
                  <a:lnTo>
                    <a:pt x="202" y="354"/>
                  </a:lnTo>
                  <a:lnTo>
                    <a:pt x="183" y="361"/>
                  </a:lnTo>
                  <a:lnTo>
                    <a:pt x="157" y="354"/>
                  </a:lnTo>
                  <a:lnTo>
                    <a:pt x="147" y="354"/>
                  </a:lnTo>
                  <a:lnTo>
                    <a:pt x="116" y="361"/>
                  </a:lnTo>
                  <a:lnTo>
                    <a:pt x="91" y="361"/>
                  </a:lnTo>
                  <a:lnTo>
                    <a:pt x="76" y="364"/>
                  </a:lnTo>
                  <a:lnTo>
                    <a:pt x="60" y="378"/>
                  </a:lnTo>
                  <a:lnTo>
                    <a:pt x="50" y="378"/>
                  </a:lnTo>
                  <a:lnTo>
                    <a:pt x="19" y="39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Freeform 16"/>
            <p:cNvSpPr>
              <a:spLocks noChangeAspect="1"/>
            </p:cNvSpPr>
            <p:nvPr/>
          </p:nvSpPr>
          <p:spPr bwMode="auto">
            <a:xfrm>
              <a:off x="2551" y="1911"/>
              <a:ext cx="28" cy="23"/>
            </a:xfrm>
            <a:custGeom>
              <a:avLst/>
              <a:gdLst>
                <a:gd name="T0" fmla="*/ 0 w 71"/>
                <a:gd name="T1" fmla="*/ 0 h 57"/>
                <a:gd name="T2" fmla="*/ 0 w 71"/>
                <a:gd name="T3" fmla="*/ 0 h 57"/>
                <a:gd name="T4" fmla="*/ 0 w 71"/>
                <a:gd name="T5" fmla="*/ 0 h 57"/>
                <a:gd name="T6" fmla="*/ 0 w 71"/>
                <a:gd name="T7" fmla="*/ 0 h 57"/>
                <a:gd name="T8" fmla="*/ 0 w 71"/>
                <a:gd name="T9" fmla="*/ 0 h 57"/>
                <a:gd name="T10" fmla="*/ 0 w 71"/>
                <a:gd name="T11" fmla="*/ 0 h 57"/>
                <a:gd name="T12" fmla="*/ 0 w 71"/>
                <a:gd name="T13" fmla="*/ 0 h 57"/>
                <a:gd name="T14" fmla="*/ 0 w 71"/>
                <a:gd name="T15" fmla="*/ 0 h 57"/>
                <a:gd name="T16" fmla="*/ 0 w 71"/>
                <a:gd name="T17" fmla="*/ 0 h 57"/>
                <a:gd name="T18" fmla="*/ 0 w 71"/>
                <a:gd name="T19" fmla="*/ 0 h 57"/>
                <a:gd name="T20" fmla="*/ 0 w 71"/>
                <a:gd name="T21" fmla="*/ 0 h 57"/>
                <a:gd name="T22" fmla="*/ 0 w 71"/>
                <a:gd name="T23" fmla="*/ 0 h 57"/>
                <a:gd name="T24" fmla="*/ 0 w 71"/>
                <a:gd name="T25" fmla="*/ 0 h 57"/>
                <a:gd name="T26" fmla="*/ 0 w 71"/>
                <a:gd name="T27" fmla="*/ 0 h 57"/>
                <a:gd name="T28" fmla="*/ 0 w 71"/>
                <a:gd name="T29" fmla="*/ 0 h 57"/>
                <a:gd name="T30" fmla="*/ 0 w 71"/>
                <a:gd name="T31" fmla="*/ 0 h 57"/>
                <a:gd name="T32" fmla="*/ 0 w 71"/>
                <a:gd name="T33" fmla="*/ 0 h 57"/>
                <a:gd name="T34" fmla="*/ 0 w 71"/>
                <a:gd name="T35" fmla="*/ 0 h 57"/>
                <a:gd name="T36" fmla="*/ 0 w 71"/>
                <a:gd name="T37" fmla="*/ 0 h 57"/>
                <a:gd name="T38" fmla="*/ 0 w 71"/>
                <a:gd name="T39" fmla="*/ 0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57"/>
                <a:gd name="T62" fmla="*/ 71 w 71"/>
                <a:gd name="T63" fmla="*/ 57 h 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57">
                  <a:moveTo>
                    <a:pt x="19" y="15"/>
                  </a:moveTo>
                  <a:lnTo>
                    <a:pt x="31" y="8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19"/>
                  </a:lnTo>
                  <a:lnTo>
                    <a:pt x="61" y="27"/>
                  </a:lnTo>
                  <a:lnTo>
                    <a:pt x="64" y="27"/>
                  </a:lnTo>
                  <a:lnTo>
                    <a:pt x="71" y="45"/>
                  </a:lnTo>
                  <a:lnTo>
                    <a:pt x="52" y="57"/>
                  </a:lnTo>
                  <a:lnTo>
                    <a:pt x="48" y="50"/>
                  </a:lnTo>
                  <a:lnTo>
                    <a:pt x="42" y="50"/>
                  </a:lnTo>
                  <a:lnTo>
                    <a:pt x="23" y="31"/>
                  </a:lnTo>
                  <a:lnTo>
                    <a:pt x="23" y="38"/>
                  </a:lnTo>
                  <a:lnTo>
                    <a:pt x="23" y="45"/>
                  </a:lnTo>
                  <a:lnTo>
                    <a:pt x="19" y="50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5" y="27"/>
                  </a:lnTo>
                  <a:lnTo>
                    <a:pt x="5" y="19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Freeform 17"/>
            <p:cNvSpPr>
              <a:spLocks noChangeAspect="1"/>
            </p:cNvSpPr>
            <p:nvPr/>
          </p:nvSpPr>
          <p:spPr bwMode="auto">
            <a:xfrm>
              <a:off x="2562" y="1853"/>
              <a:ext cx="8" cy="12"/>
            </a:xfrm>
            <a:custGeom>
              <a:avLst/>
              <a:gdLst>
                <a:gd name="T0" fmla="*/ 0 w 19"/>
                <a:gd name="T1" fmla="*/ 0 h 29"/>
                <a:gd name="T2" fmla="*/ 0 w 19"/>
                <a:gd name="T3" fmla="*/ 0 h 29"/>
                <a:gd name="T4" fmla="*/ 0 w 19"/>
                <a:gd name="T5" fmla="*/ 0 h 29"/>
                <a:gd name="T6" fmla="*/ 0 w 19"/>
                <a:gd name="T7" fmla="*/ 0 h 29"/>
                <a:gd name="T8" fmla="*/ 0 w 19"/>
                <a:gd name="T9" fmla="*/ 0 h 29"/>
                <a:gd name="T10" fmla="*/ 0 w 19"/>
                <a:gd name="T11" fmla="*/ 0 h 29"/>
                <a:gd name="T12" fmla="*/ 0 w 19"/>
                <a:gd name="T13" fmla="*/ 0 h 29"/>
                <a:gd name="T14" fmla="*/ 0 w 19"/>
                <a:gd name="T15" fmla="*/ 0 h 29"/>
                <a:gd name="T16" fmla="*/ 0 w 19"/>
                <a:gd name="T17" fmla="*/ 0 h 29"/>
                <a:gd name="T18" fmla="*/ 0 w 19"/>
                <a:gd name="T19" fmla="*/ 0 h 29"/>
                <a:gd name="T20" fmla="*/ 0 w 19"/>
                <a:gd name="T21" fmla="*/ 0 h 29"/>
                <a:gd name="T22" fmla="*/ 0 w 19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29"/>
                <a:gd name="T38" fmla="*/ 19 w 19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29">
                  <a:moveTo>
                    <a:pt x="0" y="29"/>
                  </a:moveTo>
                  <a:lnTo>
                    <a:pt x="0" y="20"/>
                  </a:lnTo>
                  <a:lnTo>
                    <a:pt x="0" y="17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13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Freeform 18"/>
            <p:cNvSpPr>
              <a:spLocks noChangeAspect="1"/>
            </p:cNvSpPr>
            <p:nvPr/>
          </p:nvSpPr>
          <p:spPr bwMode="auto">
            <a:xfrm>
              <a:off x="2564" y="1867"/>
              <a:ext cx="11" cy="9"/>
            </a:xfrm>
            <a:custGeom>
              <a:avLst/>
              <a:gdLst>
                <a:gd name="T0" fmla="*/ 0 w 29"/>
                <a:gd name="T1" fmla="*/ 0 h 22"/>
                <a:gd name="T2" fmla="*/ 0 w 29"/>
                <a:gd name="T3" fmla="*/ 0 h 22"/>
                <a:gd name="T4" fmla="*/ 0 w 29"/>
                <a:gd name="T5" fmla="*/ 0 h 22"/>
                <a:gd name="T6" fmla="*/ 0 w 29"/>
                <a:gd name="T7" fmla="*/ 0 h 22"/>
                <a:gd name="T8" fmla="*/ 0 w 29"/>
                <a:gd name="T9" fmla="*/ 0 h 22"/>
                <a:gd name="T10" fmla="*/ 0 w 29"/>
                <a:gd name="T11" fmla="*/ 0 h 22"/>
                <a:gd name="T12" fmla="*/ 0 w 29"/>
                <a:gd name="T13" fmla="*/ 0 h 22"/>
                <a:gd name="T14" fmla="*/ 0 w 29"/>
                <a:gd name="T15" fmla="*/ 0 h 22"/>
                <a:gd name="T16" fmla="*/ 0 w 29"/>
                <a:gd name="T17" fmla="*/ 0 h 22"/>
                <a:gd name="T18" fmla="*/ 0 w 29"/>
                <a:gd name="T19" fmla="*/ 0 h 22"/>
                <a:gd name="T20" fmla="*/ 0 w 29"/>
                <a:gd name="T21" fmla="*/ 0 h 22"/>
                <a:gd name="T22" fmla="*/ 0 w 29"/>
                <a:gd name="T23" fmla="*/ 0 h 22"/>
                <a:gd name="T24" fmla="*/ 0 w 29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22"/>
                <a:gd name="T41" fmla="*/ 29 w 29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22">
                  <a:moveTo>
                    <a:pt x="26" y="22"/>
                  </a:moveTo>
                  <a:lnTo>
                    <a:pt x="17" y="22"/>
                  </a:lnTo>
                  <a:lnTo>
                    <a:pt x="26" y="22"/>
                  </a:lnTo>
                  <a:lnTo>
                    <a:pt x="13" y="22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29" y="16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Freeform 19"/>
            <p:cNvSpPr>
              <a:spLocks noChangeAspect="1"/>
            </p:cNvSpPr>
            <p:nvPr/>
          </p:nvSpPr>
          <p:spPr bwMode="auto">
            <a:xfrm>
              <a:off x="2622" y="1809"/>
              <a:ext cx="8" cy="15"/>
            </a:xfrm>
            <a:custGeom>
              <a:avLst/>
              <a:gdLst>
                <a:gd name="T0" fmla="*/ 0 w 19"/>
                <a:gd name="T1" fmla="*/ 0 h 36"/>
                <a:gd name="T2" fmla="*/ 0 w 19"/>
                <a:gd name="T3" fmla="*/ 0 h 36"/>
                <a:gd name="T4" fmla="*/ 0 w 19"/>
                <a:gd name="T5" fmla="*/ 0 h 36"/>
                <a:gd name="T6" fmla="*/ 0 w 19"/>
                <a:gd name="T7" fmla="*/ 0 h 36"/>
                <a:gd name="T8" fmla="*/ 0 w 19"/>
                <a:gd name="T9" fmla="*/ 0 h 36"/>
                <a:gd name="T10" fmla="*/ 0 w 19"/>
                <a:gd name="T11" fmla="*/ 0 h 36"/>
                <a:gd name="T12" fmla="*/ 0 w 19"/>
                <a:gd name="T13" fmla="*/ 0 h 36"/>
                <a:gd name="T14" fmla="*/ 0 w 19"/>
                <a:gd name="T15" fmla="*/ 0 h 36"/>
                <a:gd name="T16" fmla="*/ 0 w 19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36"/>
                <a:gd name="T29" fmla="*/ 19 w 19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36">
                  <a:moveTo>
                    <a:pt x="7" y="36"/>
                  </a:moveTo>
                  <a:lnTo>
                    <a:pt x="7" y="22"/>
                  </a:lnTo>
                  <a:lnTo>
                    <a:pt x="0" y="17"/>
                  </a:lnTo>
                  <a:lnTo>
                    <a:pt x="7" y="17"/>
                  </a:lnTo>
                  <a:lnTo>
                    <a:pt x="0" y="3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9" y="22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Freeform 20"/>
            <p:cNvSpPr>
              <a:spLocks noChangeAspect="1"/>
            </p:cNvSpPr>
            <p:nvPr/>
          </p:nvSpPr>
          <p:spPr bwMode="auto">
            <a:xfrm>
              <a:off x="2562" y="1774"/>
              <a:ext cx="8" cy="8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0 w 19"/>
                <a:gd name="T5" fmla="*/ 0 h 19"/>
                <a:gd name="T6" fmla="*/ 0 w 19"/>
                <a:gd name="T7" fmla="*/ 0 h 19"/>
                <a:gd name="T8" fmla="*/ 0 w 1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9"/>
                <a:gd name="T17" fmla="*/ 19 w 1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9">
                  <a:moveTo>
                    <a:pt x="13" y="19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13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Freeform 21"/>
            <p:cNvSpPr>
              <a:spLocks noChangeAspect="1"/>
            </p:cNvSpPr>
            <p:nvPr/>
          </p:nvSpPr>
          <p:spPr bwMode="auto">
            <a:xfrm>
              <a:off x="2603" y="1837"/>
              <a:ext cx="8" cy="5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w 19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2"/>
                <a:gd name="T20" fmla="*/ 19 w 19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2">
                  <a:moveTo>
                    <a:pt x="1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9" y="9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Freeform 22"/>
            <p:cNvSpPr>
              <a:spLocks noChangeAspect="1"/>
            </p:cNvSpPr>
            <p:nvPr/>
          </p:nvSpPr>
          <p:spPr bwMode="auto">
            <a:xfrm>
              <a:off x="2558" y="1871"/>
              <a:ext cx="1" cy="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0 h 12"/>
                <a:gd name="T4" fmla="*/ 0 w 4"/>
                <a:gd name="T5" fmla="*/ 0 h 12"/>
                <a:gd name="T6" fmla="*/ 0 w 4"/>
                <a:gd name="T7" fmla="*/ 0 h 12"/>
                <a:gd name="T8" fmla="*/ 0 w 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2"/>
                <a:gd name="T17" fmla="*/ 4 w 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2">
                  <a:moveTo>
                    <a:pt x="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Freeform 23"/>
            <p:cNvSpPr>
              <a:spLocks noChangeAspect="1"/>
            </p:cNvSpPr>
            <p:nvPr/>
          </p:nvSpPr>
          <p:spPr bwMode="auto">
            <a:xfrm>
              <a:off x="2555" y="1867"/>
              <a:ext cx="4" cy="2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0 h 3"/>
                <a:gd name="T4" fmla="*/ 0 w 11"/>
                <a:gd name="T5" fmla="*/ 0 h 3"/>
                <a:gd name="T6" fmla="*/ 0 w 1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"/>
                <a:gd name="T14" fmla="*/ 11 w 1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Freeform 24"/>
            <p:cNvSpPr>
              <a:spLocks noChangeAspect="1"/>
            </p:cNvSpPr>
            <p:nvPr/>
          </p:nvSpPr>
          <p:spPr bwMode="auto">
            <a:xfrm>
              <a:off x="2519" y="1910"/>
              <a:ext cx="52" cy="68"/>
            </a:xfrm>
            <a:custGeom>
              <a:avLst/>
              <a:gdLst>
                <a:gd name="T0" fmla="*/ 0 w 132"/>
                <a:gd name="T1" fmla="*/ 0 h 167"/>
                <a:gd name="T2" fmla="*/ 0 w 132"/>
                <a:gd name="T3" fmla="*/ 0 h 167"/>
                <a:gd name="T4" fmla="*/ 0 w 132"/>
                <a:gd name="T5" fmla="*/ 0 h 167"/>
                <a:gd name="T6" fmla="*/ 0 w 132"/>
                <a:gd name="T7" fmla="*/ 0 h 167"/>
                <a:gd name="T8" fmla="*/ 0 w 132"/>
                <a:gd name="T9" fmla="*/ 0 h 167"/>
                <a:gd name="T10" fmla="*/ 0 w 132"/>
                <a:gd name="T11" fmla="*/ 0 h 167"/>
                <a:gd name="T12" fmla="*/ 0 w 132"/>
                <a:gd name="T13" fmla="*/ 0 h 167"/>
                <a:gd name="T14" fmla="*/ 0 w 132"/>
                <a:gd name="T15" fmla="*/ 0 h 167"/>
                <a:gd name="T16" fmla="*/ 0 w 132"/>
                <a:gd name="T17" fmla="*/ 0 h 167"/>
                <a:gd name="T18" fmla="*/ 0 w 132"/>
                <a:gd name="T19" fmla="*/ 0 h 167"/>
                <a:gd name="T20" fmla="*/ 0 w 132"/>
                <a:gd name="T21" fmla="*/ 0 h 167"/>
                <a:gd name="T22" fmla="*/ 0 w 132"/>
                <a:gd name="T23" fmla="*/ 0 h 167"/>
                <a:gd name="T24" fmla="*/ 0 w 132"/>
                <a:gd name="T25" fmla="*/ 0 h 167"/>
                <a:gd name="T26" fmla="*/ 0 w 132"/>
                <a:gd name="T27" fmla="*/ 0 h 167"/>
                <a:gd name="T28" fmla="*/ 0 w 132"/>
                <a:gd name="T29" fmla="*/ 0 h 167"/>
                <a:gd name="T30" fmla="*/ 0 w 132"/>
                <a:gd name="T31" fmla="*/ 0 h 167"/>
                <a:gd name="T32" fmla="*/ 0 w 132"/>
                <a:gd name="T33" fmla="*/ 0 h 167"/>
                <a:gd name="T34" fmla="*/ 0 w 132"/>
                <a:gd name="T35" fmla="*/ 0 h 167"/>
                <a:gd name="T36" fmla="*/ 0 w 132"/>
                <a:gd name="T37" fmla="*/ 0 h 167"/>
                <a:gd name="T38" fmla="*/ 0 w 132"/>
                <a:gd name="T39" fmla="*/ 0 h 167"/>
                <a:gd name="T40" fmla="*/ 0 w 132"/>
                <a:gd name="T41" fmla="*/ 0 h 167"/>
                <a:gd name="T42" fmla="*/ 0 w 132"/>
                <a:gd name="T43" fmla="*/ 0 h 167"/>
                <a:gd name="T44" fmla="*/ 0 w 132"/>
                <a:gd name="T45" fmla="*/ 0 h 167"/>
                <a:gd name="T46" fmla="*/ 0 w 132"/>
                <a:gd name="T47" fmla="*/ 0 h 167"/>
                <a:gd name="T48" fmla="*/ 0 w 132"/>
                <a:gd name="T49" fmla="*/ 0 h 167"/>
                <a:gd name="T50" fmla="*/ 0 w 132"/>
                <a:gd name="T51" fmla="*/ 0 h 167"/>
                <a:gd name="T52" fmla="*/ 0 w 132"/>
                <a:gd name="T53" fmla="*/ 0 h 167"/>
                <a:gd name="T54" fmla="*/ 0 w 132"/>
                <a:gd name="T55" fmla="*/ 0 h 167"/>
                <a:gd name="T56" fmla="*/ 0 w 132"/>
                <a:gd name="T57" fmla="*/ 0 h 167"/>
                <a:gd name="T58" fmla="*/ 0 w 132"/>
                <a:gd name="T59" fmla="*/ 0 h 167"/>
                <a:gd name="T60" fmla="*/ 0 w 132"/>
                <a:gd name="T61" fmla="*/ 0 h 167"/>
                <a:gd name="T62" fmla="*/ 0 w 132"/>
                <a:gd name="T63" fmla="*/ 0 h 167"/>
                <a:gd name="T64" fmla="*/ 0 w 132"/>
                <a:gd name="T65" fmla="*/ 0 h 167"/>
                <a:gd name="T66" fmla="*/ 0 w 132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167"/>
                <a:gd name="T104" fmla="*/ 132 w 132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167">
                  <a:moveTo>
                    <a:pt x="97" y="19"/>
                  </a:moveTo>
                  <a:lnTo>
                    <a:pt x="83" y="21"/>
                  </a:lnTo>
                  <a:lnTo>
                    <a:pt x="83" y="29"/>
                  </a:lnTo>
                  <a:lnTo>
                    <a:pt x="78" y="33"/>
                  </a:lnTo>
                  <a:lnTo>
                    <a:pt x="83" y="48"/>
                  </a:lnTo>
                  <a:lnTo>
                    <a:pt x="97" y="52"/>
                  </a:lnTo>
                  <a:lnTo>
                    <a:pt x="102" y="48"/>
                  </a:lnTo>
                  <a:lnTo>
                    <a:pt x="102" y="41"/>
                  </a:lnTo>
                  <a:lnTo>
                    <a:pt x="102" y="33"/>
                  </a:lnTo>
                  <a:lnTo>
                    <a:pt x="120" y="52"/>
                  </a:lnTo>
                  <a:lnTo>
                    <a:pt x="126" y="52"/>
                  </a:lnTo>
                  <a:lnTo>
                    <a:pt x="132" y="59"/>
                  </a:lnTo>
                  <a:lnTo>
                    <a:pt x="126" y="66"/>
                  </a:lnTo>
                  <a:lnTo>
                    <a:pt x="120" y="59"/>
                  </a:lnTo>
                  <a:lnTo>
                    <a:pt x="126" y="78"/>
                  </a:lnTo>
                  <a:lnTo>
                    <a:pt x="126" y="88"/>
                  </a:lnTo>
                  <a:lnTo>
                    <a:pt x="126" y="97"/>
                  </a:lnTo>
                  <a:lnTo>
                    <a:pt x="126" y="110"/>
                  </a:lnTo>
                  <a:lnTo>
                    <a:pt x="120" y="119"/>
                  </a:lnTo>
                  <a:lnTo>
                    <a:pt x="120" y="126"/>
                  </a:lnTo>
                  <a:lnTo>
                    <a:pt x="120" y="145"/>
                  </a:lnTo>
                  <a:lnTo>
                    <a:pt x="102" y="145"/>
                  </a:lnTo>
                  <a:lnTo>
                    <a:pt x="78" y="148"/>
                  </a:lnTo>
                  <a:lnTo>
                    <a:pt x="64" y="159"/>
                  </a:lnTo>
                  <a:lnTo>
                    <a:pt x="64" y="155"/>
                  </a:lnTo>
                  <a:lnTo>
                    <a:pt x="54" y="159"/>
                  </a:lnTo>
                  <a:lnTo>
                    <a:pt x="35" y="167"/>
                  </a:lnTo>
                  <a:lnTo>
                    <a:pt x="23" y="167"/>
                  </a:lnTo>
                  <a:lnTo>
                    <a:pt x="12" y="167"/>
                  </a:lnTo>
                  <a:lnTo>
                    <a:pt x="23" y="155"/>
                  </a:lnTo>
                  <a:lnTo>
                    <a:pt x="4" y="155"/>
                  </a:lnTo>
                  <a:lnTo>
                    <a:pt x="4" y="148"/>
                  </a:lnTo>
                  <a:lnTo>
                    <a:pt x="19" y="145"/>
                  </a:lnTo>
                  <a:lnTo>
                    <a:pt x="0" y="145"/>
                  </a:lnTo>
                  <a:lnTo>
                    <a:pt x="4" y="136"/>
                  </a:lnTo>
                  <a:lnTo>
                    <a:pt x="19" y="136"/>
                  </a:lnTo>
                  <a:lnTo>
                    <a:pt x="19" y="129"/>
                  </a:lnTo>
                  <a:lnTo>
                    <a:pt x="23" y="126"/>
                  </a:lnTo>
                  <a:lnTo>
                    <a:pt x="42" y="119"/>
                  </a:lnTo>
                  <a:lnTo>
                    <a:pt x="49" y="119"/>
                  </a:lnTo>
                  <a:lnTo>
                    <a:pt x="42" y="110"/>
                  </a:lnTo>
                  <a:lnTo>
                    <a:pt x="35" y="119"/>
                  </a:lnTo>
                  <a:lnTo>
                    <a:pt x="23" y="119"/>
                  </a:lnTo>
                  <a:lnTo>
                    <a:pt x="30" y="110"/>
                  </a:lnTo>
                  <a:lnTo>
                    <a:pt x="35" y="100"/>
                  </a:lnTo>
                  <a:lnTo>
                    <a:pt x="42" y="97"/>
                  </a:lnTo>
                  <a:lnTo>
                    <a:pt x="23" y="88"/>
                  </a:lnTo>
                  <a:lnTo>
                    <a:pt x="12" y="78"/>
                  </a:lnTo>
                  <a:lnTo>
                    <a:pt x="23" y="71"/>
                  </a:lnTo>
                  <a:lnTo>
                    <a:pt x="30" y="71"/>
                  </a:lnTo>
                  <a:lnTo>
                    <a:pt x="23" y="66"/>
                  </a:lnTo>
                  <a:lnTo>
                    <a:pt x="19" y="52"/>
                  </a:lnTo>
                  <a:lnTo>
                    <a:pt x="12" y="59"/>
                  </a:lnTo>
                  <a:lnTo>
                    <a:pt x="19" y="48"/>
                  </a:lnTo>
                  <a:lnTo>
                    <a:pt x="30" y="48"/>
                  </a:lnTo>
                  <a:lnTo>
                    <a:pt x="42" y="52"/>
                  </a:lnTo>
                  <a:lnTo>
                    <a:pt x="54" y="48"/>
                  </a:lnTo>
                  <a:lnTo>
                    <a:pt x="61" y="48"/>
                  </a:lnTo>
                  <a:lnTo>
                    <a:pt x="64" y="41"/>
                  </a:lnTo>
                  <a:lnTo>
                    <a:pt x="71" y="33"/>
                  </a:lnTo>
                  <a:lnTo>
                    <a:pt x="71" y="29"/>
                  </a:lnTo>
                  <a:lnTo>
                    <a:pt x="54" y="29"/>
                  </a:lnTo>
                  <a:lnTo>
                    <a:pt x="61" y="21"/>
                  </a:lnTo>
                  <a:lnTo>
                    <a:pt x="64" y="19"/>
                  </a:lnTo>
                  <a:lnTo>
                    <a:pt x="83" y="2"/>
                  </a:lnTo>
                  <a:lnTo>
                    <a:pt x="97" y="0"/>
                  </a:lnTo>
                  <a:lnTo>
                    <a:pt x="109" y="2"/>
                  </a:lnTo>
                  <a:lnTo>
                    <a:pt x="97" y="1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Freeform 25"/>
            <p:cNvSpPr>
              <a:spLocks noChangeAspect="1"/>
            </p:cNvSpPr>
            <p:nvPr/>
          </p:nvSpPr>
          <p:spPr bwMode="auto">
            <a:xfrm>
              <a:off x="2388" y="1679"/>
              <a:ext cx="114" cy="69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w 285"/>
                <a:gd name="T67" fmla="*/ 0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173"/>
                <a:gd name="T104" fmla="*/ 285 w 285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173">
                  <a:moveTo>
                    <a:pt x="142" y="173"/>
                  </a:moveTo>
                  <a:lnTo>
                    <a:pt x="105" y="161"/>
                  </a:lnTo>
                  <a:lnTo>
                    <a:pt x="86" y="150"/>
                  </a:lnTo>
                  <a:lnTo>
                    <a:pt x="38" y="150"/>
                  </a:lnTo>
                  <a:lnTo>
                    <a:pt x="38" y="138"/>
                  </a:lnTo>
                  <a:lnTo>
                    <a:pt x="45" y="138"/>
                  </a:lnTo>
                  <a:lnTo>
                    <a:pt x="64" y="128"/>
                  </a:lnTo>
                  <a:lnTo>
                    <a:pt x="48" y="112"/>
                  </a:lnTo>
                  <a:lnTo>
                    <a:pt x="48" y="93"/>
                  </a:lnTo>
                  <a:lnTo>
                    <a:pt x="16" y="93"/>
                  </a:lnTo>
                  <a:lnTo>
                    <a:pt x="9" y="90"/>
                  </a:lnTo>
                  <a:lnTo>
                    <a:pt x="38" y="83"/>
                  </a:lnTo>
                  <a:lnTo>
                    <a:pt x="67" y="83"/>
                  </a:lnTo>
                  <a:lnTo>
                    <a:pt x="76" y="79"/>
                  </a:lnTo>
                  <a:lnTo>
                    <a:pt x="67" y="79"/>
                  </a:lnTo>
                  <a:lnTo>
                    <a:pt x="57" y="71"/>
                  </a:lnTo>
                  <a:lnTo>
                    <a:pt x="67" y="60"/>
                  </a:lnTo>
                  <a:lnTo>
                    <a:pt x="45" y="48"/>
                  </a:lnTo>
                  <a:lnTo>
                    <a:pt x="19" y="60"/>
                  </a:lnTo>
                  <a:lnTo>
                    <a:pt x="0" y="53"/>
                  </a:lnTo>
                  <a:lnTo>
                    <a:pt x="16" y="41"/>
                  </a:lnTo>
                  <a:lnTo>
                    <a:pt x="26" y="48"/>
                  </a:lnTo>
                  <a:lnTo>
                    <a:pt x="31" y="41"/>
                  </a:lnTo>
                  <a:lnTo>
                    <a:pt x="19" y="34"/>
                  </a:lnTo>
                  <a:lnTo>
                    <a:pt x="26" y="29"/>
                  </a:lnTo>
                  <a:lnTo>
                    <a:pt x="31" y="15"/>
                  </a:lnTo>
                  <a:lnTo>
                    <a:pt x="45" y="29"/>
                  </a:lnTo>
                  <a:lnTo>
                    <a:pt x="57" y="29"/>
                  </a:lnTo>
                  <a:lnTo>
                    <a:pt x="45" y="12"/>
                  </a:lnTo>
                  <a:lnTo>
                    <a:pt x="64" y="0"/>
                  </a:lnTo>
                  <a:lnTo>
                    <a:pt x="86" y="22"/>
                  </a:lnTo>
                  <a:lnTo>
                    <a:pt x="78" y="48"/>
                  </a:lnTo>
                  <a:lnTo>
                    <a:pt x="86" y="64"/>
                  </a:lnTo>
                  <a:lnTo>
                    <a:pt x="97" y="48"/>
                  </a:lnTo>
                  <a:lnTo>
                    <a:pt x="105" y="53"/>
                  </a:lnTo>
                  <a:lnTo>
                    <a:pt x="112" y="53"/>
                  </a:lnTo>
                  <a:lnTo>
                    <a:pt x="112" y="29"/>
                  </a:lnTo>
                  <a:lnTo>
                    <a:pt x="118" y="22"/>
                  </a:lnTo>
                  <a:lnTo>
                    <a:pt x="128" y="48"/>
                  </a:lnTo>
                  <a:lnTo>
                    <a:pt x="135" y="41"/>
                  </a:lnTo>
                  <a:lnTo>
                    <a:pt x="135" y="29"/>
                  </a:lnTo>
                  <a:lnTo>
                    <a:pt x="147" y="22"/>
                  </a:lnTo>
                  <a:lnTo>
                    <a:pt x="157" y="34"/>
                  </a:lnTo>
                  <a:lnTo>
                    <a:pt x="173" y="41"/>
                  </a:lnTo>
                  <a:lnTo>
                    <a:pt x="164" y="22"/>
                  </a:lnTo>
                  <a:lnTo>
                    <a:pt x="183" y="34"/>
                  </a:lnTo>
                  <a:lnTo>
                    <a:pt x="194" y="22"/>
                  </a:lnTo>
                  <a:lnTo>
                    <a:pt x="206" y="29"/>
                  </a:lnTo>
                  <a:lnTo>
                    <a:pt x="213" y="22"/>
                  </a:lnTo>
                  <a:lnTo>
                    <a:pt x="213" y="12"/>
                  </a:lnTo>
                  <a:lnTo>
                    <a:pt x="225" y="5"/>
                  </a:lnTo>
                  <a:lnTo>
                    <a:pt x="232" y="22"/>
                  </a:lnTo>
                  <a:lnTo>
                    <a:pt x="263" y="15"/>
                  </a:lnTo>
                  <a:lnTo>
                    <a:pt x="251" y="29"/>
                  </a:lnTo>
                  <a:lnTo>
                    <a:pt x="263" y="29"/>
                  </a:lnTo>
                  <a:lnTo>
                    <a:pt x="254" y="48"/>
                  </a:lnTo>
                  <a:lnTo>
                    <a:pt x="263" y="48"/>
                  </a:lnTo>
                  <a:lnTo>
                    <a:pt x="285" y="71"/>
                  </a:lnTo>
                  <a:lnTo>
                    <a:pt x="285" y="83"/>
                  </a:lnTo>
                  <a:lnTo>
                    <a:pt x="280" y="90"/>
                  </a:lnTo>
                  <a:lnTo>
                    <a:pt x="273" y="109"/>
                  </a:lnTo>
                  <a:lnTo>
                    <a:pt x="263" y="112"/>
                  </a:lnTo>
                  <a:lnTo>
                    <a:pt x="254" y="128"/>
                  </a:lnTo>
                  <a:lnTo>
                    <a:pt x="232" y="131"/>
                  </a:lnTo>
                  <a:lnTo>
                    <a:pt x="206" y="142"/>
                  </a:lnTo>
                  <a:lnTo>
                    <a:pt x="190" y="157"/>
                  </a:lnTo>
                  <a:lnTo>
                    <a:pt x="164" y="167"/>
                  </a:lnTo>
                  <a:lnTo>
                    <a:pt x="142" y="17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Freeform 26"/>
            <p:cNvSpPr>
              <a:spLocks noChangeAspect="1"/>
            </p:cNvSpPr>
            <p:nvPr/>
          </p:nvSpPr>
          <p:spPr bwMode="auto">
            <a:xfrm>
              <a:off x="2721" y="2052"/>
              <a:ext cx="143" cy="144"/>
            </a:xfrm>
            <a:custGeom>
              <a:avLst/>
              <a:gdLst>
                <a:gd name="T0" fmla="*/ 0 w 357"/>
                <a:gd name="T1" fmla="*/ 0 h 362"/>
                <a:gd name="T2" fmla="*/ 0 w 357"/>
                <a:gd name="T3" fmla="*/ 0 h 362"/>
                <a:gd name="T4" fmla="*/ 0 w 357"/>
                <a:gd name="T5" fmla="*/ 0 h 362"/>
                <a:gd name="T6" fmla="*/ 0 w 357"/>
                <a:gd name="T7" fmla="*/ 0 h 362"/>
                <a:gd name="T8" fmla="*/ 0 w 357"/>
                <a:gd name="T9" fmla="*/ 0 h 362"/>
                <a:gd name="T10" fmla="*/ 0 w 357"/>
                <a:gd name="T11" fmla="*/ 0 h 362"/>
                <a:gd name="T12" fmla="*/ 0 w 357"/>
                <a:gd name="T13" fmla="*/ 0 h 362"/>
                <a:gd name="T14" fmla="*/ 0 w 357"/>
                <a:gd name="T15" fmla="*/ 0 h 362"/>
                <a:gd name="T16" fmla="*/ 0 w 357"/>
                <a:gd name="T17" fmla="*/ 0 h 362"/>
                <a:gd name="T18" fmla="*/ 0 w 357"/>
                <a:gd name="T19" fmla="*/ 0 h 362"/>
                <a:gd name="T20" fmla="*/ 0 w 357"/>
                <a:gd name="T21" fmla="*/ 0 h 362"/>
                <a:gd name="T22" fmla="*/ 0 w 357"/>
                <a:gd name="T23" fmla="*/ 0 h 362"/>
                <a:gd name="T24" fmla="*/ 0 w 357"/>
                <a:gd name="T25" fmla="*/ 0 h 362"/>
                <a:gd name="T26" fmla="*/ 0 w 357"/>
                <a:gd name="T27" fmla="*/ 0 h 362"/>
                <a:gd name="T28" fmla="*/ 0 w 357"/>
                <a:gd name="T29" fmla="*/ 0 h 362"/>
                <a:gd name="T30" fmla="*/ 0 w 357"/>
                <a:gd name="T31" fmla="*/ 0 h 362"/>
                <a:gd name="T32" fmla="*/ 0 w 357"/>
                <a:gd name="T33" fmla="*/ 0 h 362"/>
                <a:gd name="T34" fmla="*/ 0 w 357"/>
                <a:gd name="T35" fmla="*/ 0 h 362"/>
                <a:gd name="T36" fmla="*/ 0 w 357"/>
                <a:gd name="T37" fmla="*/ 0 h 362"/>
                <a:gd name="T38" fmla="*/ 0 w 357"/>
                <a:gd name="T39" fmla="*/ 0 h 362"/>
                <a:gd name="T40" fmla="*/ 0 w 357"/>
                <a:gd name="T41" fmla="*/ 0 h 362"/>
                <a:gd name="T42" fmla="*/ 0 w 357"/>
                <a:gd name="T43" fmla="*/ 0 h 362"/>
                <a:gd name="T44" fmla="*/ 0 w 357"/>
                <a:gd name="T45" fmla="*/ 0 h 362"/>
                <a:gd name="T46" fmla="*/ 0 w 357"/>
                <a:gd name="T47" fmla="*/ 0 h 362"/>
                <a:gd name="T48" fmla="*/ 0 w 357"/>
                <a:gd name="T49" fmla="*/ 0 h 362"/>
                <a:gd name="T50" fmla="*/ 0 w 357"/>
                <a:gd name="T51" fmla="*/ 0 h 362"/>
                <a:gd name="T52" fmla="*/ 0 w 357"/>
                <a:gd name="T53" fmla="*/ 0 h 362"/>
                <a:gd name="T54" fmla="*/ 0 w 357"/>
                <a:gd name="T55" fmla="*/ 0 h 362"/>
                <a:gd name="T56" fmla="*/ 0 w 357"/>
                <a:gd name="T57" fmla="*/ 0 h 362"/>
                <a:gd name="T58" fmla="*/ 0 w 357"/>
                <a:gd name="T59" fmla="*/ 0 h 362"/>
                <a:gd name="T60" fmla="*/ 0 w 357"/>
                <a:gd name="T61" fmla="*/ 0 h 362"/>
                <a:gd name="T62" fmla="*/ 0 w 357"/>
                <a:gd name="T63" fmla="*/ 0 h 362"/>
                <a:gd name="T64" fmla="*/ 0 w 357"/>
                <a:gd name="T65" fmla="*/ 0 h 362"/>
                <a:gd name="T66" fmla="*/ 0 w 357"/>
                <a:gd name="T67" fmla="*/ 0 h 362"/>
                <a:gd name="T68" fmla="*/ 0 w 357"/>
                <a:gd name="T69" fmla="*/ 0 h 362"/>
                <a:gd name="T70" fmla="*/ 0 w 357"/>
                <a:gd name="T71" fmla="*/ 0 h 362"/>
                <a:gd name="T72" fmla="*/ 0 w 357"/>
                <a:gd name="T73" fmla="*/ 0 h 362"/>
                <a:gd name="T74" fmla="*/ 0 w 357"/>
                <a:gd name="T75" fmla="*/ 0 h 362"/>
                <a:gd name="T76" fmla="*/ 0 w 357"/>
                <a:gd name="T77" fmla="*/ 0 h 362"/>
                <a:gd name="T78" fmla="*/ 0 w 357"/>
                <a:gd name="T79" fmla="*/ 0 h 362"/>
                <a:gd name="T80" fmla="*/ 0 w 357"/>
                <a:gd name="T81" fmla="*/ 0 h 362"/>
                <a:gd name="T82" fmla="*/ 0 w 357"/>
                <a:gd name="T83" fmla="*/ 0 h 362"/>
                <a:gd name="T84" fmla="*/ 0 w 357"/>
                <a:gd name="T85" fmla="*/ 0 h 362"/>
                <a:gd name="T86" fmla="*/ 0 w 357"/>
                <a:gd name="T87" fmla="*/ 0 h 362"/>
                <a:gd name="T88" fmla="*/ 0 w 357"/>
                <a:gd name="T89" fmla="*/ 0 h 362"/>
                <a:gd name="T90" fmla="*/ 0 w 357"/>
                <a:gd name="T91" fmla="*/ 0 h 362"/>
                <a:gd name="T92" fmla="*/ 0 w 357"/>
                <a:gd name="T93" fmla="*/ 0 h 362"/>
                <a:gd name="T94" fmla="*/ 0 w 357"/>
                <a:gd name="T95" fmla="*/ 0 h 3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7"/>
                <a:gd name="T145" fmla="*/ 0 h 362"/>
                <a:gd name="T146" fmla="*/ 357 w 357"/>
                <a:gd name="T147" fmla="*/ 362 h 3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7" h="362">
                  <a:moveTo>
                    <a:pt x="114" y="13"/>
                  </a:moveTo>
                  <a:lnTo>
                    <a:pt x="133" y="13"/>
                  </a:lnTo>
                  <a:lnTo>
                    <a:pt x="133" y="0"/>
                  </a:lnTo>
                  <a:lnTo>
                    <a:pt x="152" y="0"/>
                  </a:lnTo>
                  <a:lnTo>
                    <a:pt x="162" y="0"/>
                  </a:lnTo>
                  <a:lnTo>
                    <a:pt x="181" y="13"/>
                  </a:lnTo>
                  <a:lnTo>
                    <a:pt x="200" y="26"/>
                  </a:lnTo>
                  <a:lnTo>
                    <a:pt x="204" y="26"/>
                  </a:lnTo>
                  <a:lnTo>
                    <a:pt x="200" y="30"/>
                  </a:lnTo>
                  <a:lnTo>
                    <a:pt x="219" y="49"/>
                  </a:lnTo>
                  <a:lnTo>
                    <a:pt x="223" y="61"/>
                  </a:lnTo>
                  <a:lnTo>
                    <a:pt x="219" y="68"/>
                  </a:lnTo>
                  <a:lnTo>
                    <a:pt x="204" y="61"/>
                  </a:lnTo>
                  <a:lnTo>
                    <a:pt x="200" y="56"/>
                  </a:lnTo>
                  <a:lnTo>
                    <a:pt x="190" y="56"/>
                  </a:lnTo>
                  <a:lnTo>
                    <a:pt x="190" y="61"/>
                  </a:lnTo>
                  <a:lnTo>
                    <a:pt x="174" y="68"/>
                  </a:lnTo>
                  <a:lnTo>
                    <a:pt x="162" y="71"/>
                  </a:lnTo>
                  <a:lnTo>
                    <a:pt x="169" y="87"/>
                  </a:lnTo>
                  <a:lnTo>
                    <a:pt x="162" y="90"/>
                  </a:lnTo>
                  <a:lnTo>
                    <a:pt x="162" y="106"/>
                  </a:lnTo>
                  <a:lnTo>
                    <a:pt x="204" y="147"/>
                  </a:lnTo>
                  <a:lnTo>
                    <a:pt x="230" y="187"/>
                  </a:lnTo>
                  <a:lnTo>
                    <a:pt x="268" y="206"/>
                  </a:lnTo>
                  <a:lnTo>
                    <a:pt x="278" y="206"/>
                  </a:lnTo>
                  <a:lnTo>
                    <a:pt x="281" y="213"/>
                  </a:lnTo>
                  <a:lnTo>
                    <a:pt x="278" y="216"/>
                  </a:lnTo>
                  <a:lnTo>
                    <a:pt x="278" y="223"/>
                  </a:lnTo>
                  <a:lnTo>
                    <a:pt x="300" y="235"/>
                  </a:lnTo>
                  <a:lnTo>
                    <a:pt x="330" y="246"/>
                  </a:lnTo>
                  <a:lnTo>
                    <a:pt x="357" y="272"/>
                  </a:lnTo>
                  <a:lnTo>
                    <a:pt x="357" y="284"/>
                  </a:lnTo>
                  <a:lnTo>
                    <a:pt x="345" y="284"/>
                  </a:lnTo>
                  <a:lnTo>
                    <a:pt x="338" y="277"/>
                  </a:lnTo>
                  <a:lnTo>
                    <a:pt x="330" y="265"/>
                  </a:lnTo>
                  <a:lnTo>
                    <a:pt x="313" y="261"/>
                  </a:lnTo>
                  <a:lnTo>
                    <a:pt x="307" y="265"/>
                  </a:lnTo>
                  <a:lnTo>
                    <a:pt x="297" y="293"/>
                  </a:lnTo>
                  <a:lnTo>
                    <a:pt x="307" y="294"/>
                  </a:lnTo>
                  <a:lnTo>
                    <a:pt x="313" y="294"/>
                  </a:lnTo>
                  <a:lnTo>
                    <a:pt x="319" y="322"/>
                  </a:lnTo>
                  <a:lnTo>
                    <a:pt x="300" y="324"/>
                  </a:lnTo>
                  <a:lnTo>
                    <a:pt x="300" y="341"/>
                  </a:lnTo>
                  <a:lnTo>
                    <a:pt x="290" y="355"/>
                  </a:lnTo>
                  <a:lnTo>
                    <a:pt x="278" y="362"/>
                  </a:lnTo>
                  <a:lnTo>
                    <a:pt x="278" y="351"/>
                  </a:lnTo>
                  <a:lnTo>
                    <a:pt x="281" y="344"/>
                  </a:lnTo>
                  <a:lnTo>
                    <a:pt x="281" y="332"/>
                  </a:lnTo>
                  <a:lnTo>
                    <a:pt x="290" y="324"/>
                  </a:lnTo>
                  <a:lnTo>
                    <a:pt x="271" y="277"/>
                  </a:lnTo>
                  <a:lnTo>
                    <a:pt x="268" y="277"/>
                  </a:lnTo>
                  <a:lnTo>
                    <a:pt x="252" y="272"/>
                  </a:lnTo>
                  <a:lnTo>
                    <a:pt x="252" y="265"/>
                  </a:lnTo>
                  <a:lnTo>
                    <a:pt x="249" y="255"/>
                  </a:lnTo>
                  <a:lnTo>
                    <a:pt x="233" y="255"/>
                  </a:lnTo>
                  <a:lnTo>
                    <a:pt x="230" y="246"/>
                  </a:lnTo>
                  <a:lnTo>
                    <a:pt x="223" y="246"/>
                  </a:lnTo>
                  <a:lnTo>
                    <a:pt x="219" y="242"/>
                  </a:lnTo>
                  <a:lnTo>
                    <a:pt x="219" y="229"/>
                  </a:lnTo>
                  <a:lnTo>
                    <a:pt x="192" y="229"/>
                  </a:lnTo>
                  <a:lnTo>
                    <a:pt x="174" y="223"/>
                  </a:lnTo>
                  <a:lnTo>
                    <a:pt x="155" y="199"/>
                  </a:lnTo>
                  <a:lnTo>
                    <a:pt x="152" y="194"/>
                  </a:lnTo>
                  <a:lnTo>
                    <a:pt x="133" y="177"/>
                  </a:lnTo>
                  <a:lnTo>
                    <a:pt x="121" y="168"/>
                  </a:lnTo>
                  <a:lnTo>
                    <a:pt x="110" y="168"/>
                  </a:lnTo>
                  <a:lnTo>
                    <a:pt x="114" y="158"/>
                  </a:lnTo>
                  <a:lnTo>
                    <a:pt x="110" y="149"/>
                  </a:lnTo>
                  <a:lnTo>
                    <a:pt x="103" y="135"/>
                  </a:lnTo>
                  <a:lnTo>
                    <a:pt x="97" y="120"/>
                  </a:lnTo>
                  <a:lnTo>
                    <a:pt x="78" y="116"/>
                  </a:lnTo>
                  <a:lnTo>
                    <a:pt x="62" y="116"/>
                  </a:lnTo>
                  <a:lnTo>
                    <a:pt x="48" y="120"/>
                  </a:lnTo>
                  <a:lnTo>
                    <a:pt x="36" y="135"/>
                  </a:lnTo>
                  <a:lnTo>
                    <a:pt x="33" y="135"/>
                  </a:lnTo>
                  <a:lnTo>
                    <a:pt x="33" y="127"/>
                  </a:lnTo>
                  <a:lnTo>
                    <a:pt x="36" y="120"/>
                  </a:lnTo>
                  <a:lnTo>
                    <a:pt x="26" y="120"/>
                  </a:lnTo>
                  <a:lnTo>
                    <a:pt x="14" y="116"/>
                  </a:lnTo>
                  <a:lnTo>
                    <a:pt x="7" y="87"/>
                  </a:lnTo>
                  <a:lnTo>
                    <a:pt x="0" y="78"/>
                  </a:lnTo>
                  <a:lnTo>
                    <a:pt x="14" y="78"/>
                  </a:lnTo>
                  <a:lnTo>
                    <a:pt x="7" y="49"/>
                  </a:lnTo>
                  <a:lnTo>
                    <a:pt x="14" y="49"/>
                  </a:lnTo>
                  <a:lnTo>
                    <a:pt x="33" y="42"/>
                  </a:lnTo>
                  <a:lnTo>
                    <a:pt x="36" y="49"/>
                  </a:lnTo>
                  <a:lnTo>
                    <a:pt x="48" y="38"/>
                  </a:lnTo>
                  <a:lnTo>
                    <a:pt x="74" y="42"/>
                  </a:lnTo>
                  <a:lnTo>
                    <a:pt x="78" y="38"/>
                  </a:lnTo>
                  <a:lnTo>
                    <a:pt x="78" y="26"/>
                  </a:lnTo>
                  <a:lnTo>
                    <a:pt x="84" y="26"/>
                  </a:lnTo>
                  <a:lnTo>
                    <a:pt x="91" y="30"/>
                  </a:lnTo>
                  <a:lnTo>
                    <a:pt x="97" y="30"/>
                  </a:lnTo>
                  <a:lnTo>
                    <a:pt x="103" y="38"/>
                  </a:lnTo>
                  <a:lnTo>
                    <a:pt x="103" y="26"/>
                  </a:lnTo>
                  <a:lnTo>
                    <a:pt x="110" y="26"/>
                  </a:lnTo>
                  <a:lnTo>
                    <a:pt x="114" y="13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Freeform 27"/>
            <p:cNvSpPr>
              <a:spLocks noChangeAspect="1"/>
            </p:cNvSpPr>
            <p:nvPr/>
          </p:nvSpPr>
          <p:spPr bwMode="auto">
            <a:xfrm>
              <a:off x="2794" y="2192"/>
              <a:ext cx="34" cy="21"/>
            </a:xfrm>
            <a:custGeom>
              <a:avLst/>
              <a:gdLst>
                <a:gd name="T0" fmla="*/ 0 w 87"/>
                <a:gd name="T1" fmla="*/ 0 h 52"/>
                <a:gd name="T2" fmla="*/ 0 w 87"/>
                <a:gd name="T3" fmla="*/ 0 h 52"/>
                <a:gd name="T4" fmla="*/ 0 w 87"/>
                <a:gd name="T5" fmla="*/ 0 h 52"/>
                <a:gd name="T6" fmla="*/ 0 w 87"/>
                <a:gd name="T7" fmla="*/ 0 h 52"/>
                <a:gd name="T8" fmla="*/ 0 w 87"/>
                <a:gd name="T9" fmla="*/ 0 h 52"/>
                <a:gd name="T10" fmla="*/ 0 w 87"/>
                <a:gd name="T11" fmla="*/ 0 h 52"/>
                <a:gd name="T12" fmla="*/ 0 w 87"/>
                <a:gd name="T13" fmla="*/ 0 h 52"/>
                <a:gd name="T14" fmla="*/ 0 w 87"/>
                <a:gd name="T15" fmla="*/ 0 h 52"/>
                <a:gd name="T16" fmla="*/ 0 w 87"/>
                <a:gd name="T17" fmla="*/ 0 h 52"/>
                <a:gd name="T18" fmla="*/ 0 w 87"/>
                <a:gd name="T19" fmla="*/ 0 h 52"/>
                <a:gd name="T20" fmla="*/ 0 w 87"/>
                <a:gd name="T21" fmla="*/ 0 h 52"/>
                <a:gd name="T22" fmla="*/ 0 w 87"/>
                <a:gd name="T23" fmla="*/ 0 h 52"/>
                <a:gd name="T24" fmla="*/ 0 w 87"/>
                <a:gd name="T25" fmla="*/ 0 h 52"/>
                <a:gd name="T26" fmla="*/ 0 w 87"/>
                <a:gd name="T27" fmla="*/ 0 h 52"/>
                <a:gd name="T28" fmla="*/ 0 w 87"/>
                <a:gd name="T29" fmla="*/ 0 h 52"/>
                <a:gd name="T30" fmla="*/ 0 w 87"/>
                <a:gd name="T31" fmla="*/ 0 h 52"/>
                <a:gd name="T32" fmla="*/ 0 w 87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2"/>
                <a:gd name="T53" fmla="*/ 87 w 87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2">
                  <a:moveTo>
                    <a:pt x="80" y="52"/>
                  </a:moveTo>
                  <a:lnTo>
                    <a:pt x="61" y="49"/>
                  </a:lnTo>
                  <a:lnTo>
                    <a:pt x="52" y="42"/>
                  </a:lnTo>
                  <a:lnTo>
                    <a:pt x="38" y="33"/>
                  </a:lnTo>
                  <a:lnTo>
                    <a:pt x="12" y="23"/>
                  </a:lnTo>
                  <a:lnTo>
                    <a:pt x="0" y="19"/>
                  </a:lnTo>
                  <a:lnTo>
                    <a:pt x="0" y="4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42" y="4"/>
                  </a:lnTo>
                  <a:lnTo>
                    <a:pt x="87" y="0"/>
                  </a:lnTo>
                  <a:lnTo>
                    <a:pt x="87" y="11"/>
                  </a:lnTo>
                  <a:lnTo>
                    <a:pt x="80" y="23"/>
                  </a:lnTo>
                  <a:lnTo>
                    <a:pt x="87" y="42"/>
                  </a:lnTo>
                  <a:lnTo>
                    <a:pt x="80" y="5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Freeform 28"/>
            <p:cNvSpPr>
              <a:spLocks noChangeAspect="1"/>
            </p:cNvSpPr>
            <p:nvPr/>
          </p:nvSpPr>
          <p:spPr bwMode="auto">
            <a:xfrm>
              <a:off x="2739" y="2146"/>
              <a:ext cx="20" cy="34"/>
            </a:xfrm>
            <a:custGeom>
              <a:avLst/>
              <a:gdLst>
                <a:gd name="T0" fmla="*/ 0 w 54"/>
                <a:gd name="T1" fmla="*/ 0 h 87"/>
                <a:gd name="T2" fmla="*/ 0 w 54"/>
                <a:gd name="T3" fmla="*/ 0 h 87"/>
                <a:gd name="T4" fmla="*/ 0 w 54"/>
                <a:gd name="T5" fmla="*/ 0 h 87"/>
                <a:gd name="T6" fmla="*/ 0 w 54"/>
                <a:gd name="T7" fmla="*/ 0 h 87"/>
                <a:gd name="T8" fmla="*/ 0 w 54"/>
                <a:gd name="T9" fmla="*/ 0 h 87"/>
                <a:gd name="T10" fmla="*/ 0 w 54"/>
                <a:gd name="T11" fmla="*/ 0 h 87"/>
                <a:gd name="T12" fmla="*/ 0 w 54"/>
                <a:gd name="T13" fmla="*/ 0 h 87"/>
                <a:gd name="T14" fmla="*/ 0 w 54"/>
                <a:gd name="T15" fmla="*/ 0 h 87"/>
                <a:gd name="T16" fmla="*/ 0 w 54"/>
                <a:gd name="T17" fmla="*/ 0 h 87"/>
                <a:gd name="T18" fmla="*/ 0 w 54"/>
                <a:gd name="T19" fmla="*/ 0 h 87"/>
                <a:gd name="T20" fmla="*/ 0 w 54"/>
                <a:gd name="T21" fmla="*/ 0 h 87"/>
                <a:gd name="T22" fmla="*/ 0 w 54"/>
                <a:gd name="T23" fmla="*/ 0 h 87"/>
                <a:gd name="T24" fmla="*/ 0 w 54"/>
                <a:gd name="T25" fmla="*/ 0 h 87"/>
                <a:gd name="T26" fmla="*/ 0 w 54"/>
                <a:gd name="T27" fmla="*/ 0 h 87"/>
                <a:gd name="T28" fmla="*/ 0 w 54"/>
                <a:gd name="T29" fmla="*/ 0 h 87"/>
                <a:gd name="T30" fmla="*/ 0 w 54"/>
                <a:gd name="T31" fmla="*/ 0 h 87"/>
                <a:gd name="T32" fmla="*/ 0 w 54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87"/>
                <a:gd name="T53" fmla="*/ 54 w 54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87">
                  <a:moveTo>
                    <a:pt x="22" y="87"/>
                  </a:moveTo>
                  <a:lnTo>
                    <a:pt x="12" y="80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2" y="13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4" y="28"/>
                  </a:lnTo>
                  <a:lnTo>
                    <a:pt x="48" y="30"/>
                  </a:lnTo>
                  <a:lnTo>
                    <a:pt x="48" y="37"/>
                  </a:lnTo>
                  <a:lnTo>
                    <a:pt x="41" y="80"/>
                  </a:lnTo>
                  <a:lnTo>
                    <a:pt x="31" y="71"/>
                  </a:lnTo>
                  <a:lnTo>
                    <a:pt x="22" y="87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Freeform 29"/>
            <p:cNvSpPr>
              <a:spLocks noChangeAspect="1"/>
            </p:cNvSpPr>
            <p:nvPr/>
          </p:nvSpPr>
          <p:spPr bwMode="auto">
            <a:xfrm>
              <a:off x="2708" y="1999"/>
              <a:ext cx="11" cy="13"/>
            </a:xfrm>
            <a:custGeom>
              <a:avLst/>
              <a:gdLst>
                <a:gd name="T0" fmla="*/ 0 w 26"/>
                <a:gd name="T1" fmla="*/ 0 h 31"/>
                <a:gd name="T2" fmla="*/ 0 w 26"/>
                <a:gd name="T3" fmla="*/ 0 h 31"/>
                <a:gd name="T4" fmla="*/ 0 w 26"/>
                <a:gd name="T5" fmla="*/ 0 h 31"/>
                <a:gd name="T6" fmla="*/ 0 w 26"/>
                <a:gd name="T7" fmla="*/ 0 h 31"/>
                <a:gd name="T8" fmla="*/ 0 w 26"/>
                <a:gd name="T9" fmla="*/ 0 h 31"/>
                <a:gd name="T10" fmla="*/ 0 w 26"/>
                <a:gd name="T11" fmla="*/ 0 h 31"/>
                <a:gd name="T12" fmla="*/ 0 w 26"/>
                <a:gd name="T13" fmla="*/ 0 h 31"/>
                <a:gd name="T14" fmla="*/ 0 w 26"/>
                <a:gd name="T15" fmla="*/ 0 h 31"/>
                <a:gd name="T16" fmla="*/ 0 w 26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31"/>
                <a:gd name="T29" fmla="*/ 26 w 26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31">
                  <a:moveTo>
                    <a:pt x="0" y="31"/>
                  </a:moveTo>
                  <a:lnTo>
                    <a:pt x="0" y="12"/>
                  </a:lnTo>
                  <a:lnTo>
                    <a:pt x="7" y="5"/>
                  </a:lnTo>
                  <a:lnTo>
                    <a:pt x="19" y="0"/>
                  </a:lnTo>
                  <a:lnTo>
                    <a:pt x="15" y="12"/>
                  </a:lnTo>
                  <a:lnTo>
                    <a:pt x="26" y="16"/>
                  </a:lnTo>
                  <a:lnTo>
                    <a:pt x="26" y="31"/>
                  </a:lnTo>
                  <a:lnTo>
                    <a:pt x="15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Freeform 30"/>
            <p:cNvSpPr>
              <a:spLocks noChangeAspect="1"/>
            </p:cNvSpPr>
            <p:nvPr/>
          </p:nvSpPr>
          <p:spPr bwMode="auto">
            <a:xfrm>
              <a:off x="2815" y="2223"/>
              <a:ext cx="3" cy="5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2"/>
                <a:gd name="T14" fmla="*/ 9 w 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2">
                  <a:moveTo>
                    <a:pt x="9" y="12"/>
                  </a:moveTo>
                  <a:lnTo>
                    <a:pt x="0" y="0"/>
                  </a:lnTo>
                  <a:lnTo>
                    <a:pt x="9" y="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Freeform 31"/>
            <p:cNvSpPr>
              <a:spLocks noChangeAspect="1"/>
            </p:cNvSpPr>
            <p:nvPr/>
          </p:nvSpPr>
          <p:spPr bwMode="auto">
            <a:xfrm>
              <a:off x="2683" y="1942"/>
              <a:ext cx="44" cy="50"/>
            </a:xfrm>
            <a:custGeom>
              <a:avLst/>
              <a:gdLst>
                <a:gd name="T0" fmla="*/ 0 w 109"/>
                <a:gd name="T1" fmla="*/ 0 h 126"/>
                <a:gd name="T2" fmla="*/ 0 w 109"/>
                <a:gd name="T3" fmla="*/ 0 h 126"/>
                <a:gd name="T4" fmla="*/ 0 w 109"/>
                <a:gd name="T5" fmla="*/ 0 h 126"/>
                <a:gd name="T6" fmla="*/ 0 w 109"/>
                <a:gd name="T7" fmla="*/ 0 h 126"/>
                <a:gd name="T8" fmla="*/ 0 w 109"/>
                <a:gd name="T9" fmla="*/ 0 h 126"/>
                <a:gd name="T10" fmla="*/ 0 w 109"/>
                <a:gd name="T11" fmla="*/ 0 h 126"/>
                <a:gd name="T12" fmla="*/ 0 w 109"/>
                <a:gd name="T13" fmla="*/ 0 h 126"/>
                <a:gd name="T14" fmla="*/ 0 w 109"/>
                <a:gd name="T15" fmla="*/ 0 h 126"/>
                <a:gd name="T16" fmla="*/ 0 w 109"/>
                <a:gd name="T17" fmla="*/ 0 h 126"/>
                <a:gd name="T18" fmla="*/ 0 w 109"/>
                <a:gd name="T19" fmla="*/ 0 h 126"/>
                <a:gd name="T20" fmla="*/ 0 w 109"/>
                <a:gd name="T21" fmla="*/ 0 h 126"/>
                <a:gd name="T22" fmla="*/ 0 w 109"/>
                <a:gd name="T23" fmla="*/ 0 h 126"/>
                <a:gd name="T24" fmla="*/ 0 w 109"/>
                <a:gd name="T25" fmla="*/ 0 h 126"/>
                <a:gd name="T26" fmla="*/ 0 w 109"/>
                <a:gd name="T27" fmla="*/ 0 h 126"/>
                <a:gd name="T28" fmla="*/ 0 w 109"/>
                <a:gd name="T29" fmla="*/ 0 h 126"/>
                <a:gd name="T30" fmla="*/ 0 w 109"/>
                <a:gd name="T31" fmla="*/ 0 h 126"/>
                <a:gd name="T32" fmla="*/ 0 w 109"/>
                <a:gd name="T33" fmla="*/ 0 h 126"/>
                <a:gd name="T34" fmla="*/ 0 w 109"/>
                <a:gd name="T35" fmla="*/ 0 h 126"/>
                <a:gd name="T36" fmla="*/ 0 w 109"/>
                <a:gd name="T37" fmla="*/ 0 h 126"/>
                <a:gd name="T38" fmla="*/ 0 w 109"/>
                <a:gd name="T39" fmla="*/ 0 h 126"/>
                <a:gd name="T40" fmla="*/ 0 w 109"/>
                <a:gd name="T41" fmla="*/ 0 h 126"/>
                <a:gd name="T42" fmla="*/ 0 w 109"/>
                <a:gd name="T43" fmla="*/ 0 h 126"/>
                <a:gd name="T44" fmla="*/ 0 w 109"/>
                <a:gd name="T45" fmla="*/ 0 h 126"/>
                <a:gd name="T46" fmla="*/ 0 w 109"/>
                <a:gd name="T47" fmla="*/ 0 h 126"/>
                <a:gd name="T48" fmla="*/ 0 w 109"/>
                <a:gd name="T49" fmla="*/ 0 h 126"/>
                <a:gd name="T50" fmla="*/ 0 w 109"/>
                <a:gd name="T51" fmla="*/ 0 h 126"/>
                <a:gd name="T52" fmla="*/ 0 w 109"/>
                <a:gd name="T53" fmla="*/ 0 h 126"/>
                <a:gd name="T54" fmla="*/ 0 w 109"/>
                <a:gd name="T55" fmla="*/ 0 h 126"/>
                <a:gd name="T56" fmla="*/ 0 w 109"/>
                <a:gd name="T57" fmla="*/ 0 h 126"/>
                <a:gd name="T58" fmla="*/ 0 w 109"/>
                <a:gd name="T59" fmla="*/ 0 h 126"/>
                <a:gd name="T60" fmla="*/ 0 w 109"/>
                <a:gd name="T61" fmla="*/ 0 h 126"/>
                <a:gd name="T62" fmla="*/ 0 w 109"/>
                <a:gd name="T63" fmla="*/ 0 h 126"/>
                <a:gd name="T64" fmla="*/ 0 w 109"/>
                <a:gd name="T65" fmla="*/ 0 h 126"/>
                <a:gd name="T66" fmla="*/ 0 w 109"/>
                <a:gd name="T67" fmla="*/ 0 h 126"/>
                <a:gd name="T68" fmla="*/ 0 w 109"/>
                <a:gd name="T69" fmla="*/ 0 h 126"/>
                <a:gd name="T70" fmla="*/ 0 w 109"/>
                <a:gd name="T71" fmla="*/ 0 h 126"/>
                <a:gd name="T72" fmla="*/ 0 w 109"/>
                <a:gd name="T73" fmla="*/ 0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126"/>
                <a:gd name="T113" fmla="*/ 109 w 109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126">
                  <a:moveTo>
                    <a:pt x="0" y="100"/>
                  </a:moveTo>
                  <a:lnTo>
                    <a:pt x="0" y="89"/>
                  </a:lnTo>
                  <a:lnTo>
                    <a:pt x="10" y="81"/>
                  </a:lnTo>
                  <a:lnTo>
                    <a:pt x="31" y="81"/>
                  </a:lnTo>
                  <a:lnTo>
                    <a:pt x="15" y="77"/>
                  </a:lnTo>
                  <a:lnTo>
                    <a:pt x="10" y="70"/>
                  </a:lnTo>
                  <a:lnTo>
                    <a:pt x="22" y="51"/>
                  </a:lnTo>
                  <a:lnTo>
                    <a:pt x="31" y="22"/>
                  </a:lnTo>
                  <a:lnTo>
                    <a:pt x="41" y="41"/>
                  </a:lnTo>
                  <a:lnTo>
                    <a:pt x="48" y="58"/>
                  </a:lnTo>
                  <a:lnTo>
                    <a:pt x="60" y="67"/>
                  </a:lnTo>
                  <a:lnTo>
                    <a:pt x="52" y="48"/>
                  </a:lnTo>
                  <a:lnTo>
                    <a:pt x="60" y="32"/>
                  </a:lnTo>
                  <a:lnTo>
                    <a:pt x="52" y="32"/>
                  </a:lnTo>
                  <a:lnTo>
                    <a:pt x="52" y="22"/>
                  </a:lnTo>
                  <a:lnTo>
                    <a:pt x="71" y="10"/>
                  </a:lnTo>
                  <a:lnTo>
                    <a:pt x="90" y="3"/>
                  </a:lnTo>
                  <a:lnTo>
                    <a:pt x="93" y="19"/>
                  </a:lnTo>
                  <a:lnTo>
                    <a:pt x="93" y="10"/>
                  </a:lnTo>
                  <a:lnTo>
                    <a:pt x="100" y="0"/>
                  </a:lnTo>
                  <a:lnTo>
                    <a:pt x="109" y="22"/>
                  </a:lnTo>
                  <a:lnTo>
                    <a:pt x="100" y="41"/>
                  </a:lnTo>
                  <a:lnTo>
                    <a:pt x="90" y="41"/>
                  </a:lnTo>
                  <a:lnTo>
                    <a:pt x="93" y="70"/>
                  </a:lnTo>
                  <a:lnTo>
                    <a:pt x="83" y="70"/>
                  </a:lnTo>
                  <a:lnTo>
                    <a:pt x="71" y="77"/>
                  </a:lnTo>
                  <a:lnTo>
                    <a:pt x="83" y="96"/>
                  </a:lnTo>
                  <a:lnTo>
                    <a:pt x="78" y="110"/>
                  </a:lnTo>
                  <a:lnTo>
                    <a:pt x="78" y="126"/>
                  </a:lnTo>
                  <a:lnTo>
                    <a:pt x="60" y="119"/>
                  </a:lnTo>
                  <a:lnTo>
                    <a:pt x="64" y="107"/>
                  </a:lnTo>
                  <a:lnTo>
                    <a:pt x="48" y="100"/>
                  </a:lnTo>
                  <a:lnTo>
                    <a:pt x="34" y="96"/>
                  </a:lnTo>
                  <a:lnTo>
                    <a:pt x="22" y="96"/>
                  </a:lnTo>
                  <a:lnTo>
                    <a:pt x="10" y="100"/>
                  </a:lnTo>
                  <a:lnTo>
                    <a:pt x="3" y="10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Freeform 32"/>
            <p:cNvSpPr>
              <a:spLocks noChangeAspect="1"/>
            </p:cNvSpPr>
            <p:nvPr/>
          </p:nvSpPr>
          <p:spPr bwMode="auto">
            <a:xfrm>
              <a:off x="2695" y="1589"/>
              <a:ext cx="258" cy="272"/>
            </a:xfrm>
            <a:custGeom>
              <a:avLst/>
              <a:gdLst>
                <a:gd name="T0" fmla="*/ 0 w 644"/>
                <a:gd name="T1" fmla="*/ 0 h 677"/>
                <a:gd name="T2" fmla="*/ 0 w 644"/>
                <a:gd name="T3" fmla="*/ 0 h 677"/>
                <a:gd name="T4" fmla="*/ 0 w 644"/>
                <a:gd name="T5" fmla="*/ 0 h 677"/>
                <a:gd name="T6" fmla="*/ 0 w 644"/>
                <a:gd name="T7" fmla="*/ 0 h 677"/>
                <a:gd name="T8" fmla="*/ 0 w 644"/>
                <a:gd name="T9" fmla="*/ 0 h 677"/>
                <a:gd name="T10" fmla="*/ 0 w 644"/>
                <a:gd name="T11" fmla="*/ 0 h 677"/>
                <a:gd name="T12" fmla="*/ 0 w 644"/>
                <a:gd name="T13" fmla="*/ 0 h 677"/>
                <a:gd name="T14" fmla="*/ 0 w 644"/>
                <a:gd name="T15" fmla="*/ 0 h 677"/>
                <a:gd name="T16" fmla="*/ 0 w 644"/>
                <a:gd name="T17" fmla="*/ 0 h 677"/>
                <a:gd name="T18" fmla="*/ 0 w 644"/>
                <a:gd name="T19" fmla="*/ 0 h 677"/>
                <a:gd name="T20" fmla="*/ 0 w 644"/>
                <a:gd name="T21" fmla="*/ 0 h 677"/>
                <a:gd name="T22" fmla="*/ 0 w 644"/>
                <a:gd name="T23" fmla="*/ 0 h 677"/>
                <a:gd name="T24" fmla="*/ 0 w 644"/>
                <a:gd name="T25" fmla="*/ 0 h 677"/>
                <a:gd name="T26" fmla="*/ 0 w 644"/>
                <a:gd name="T27" fmla="*/ 0 h 677"/>
                <a:gd name="T28" fmla="*/ 0 w 644"/>
                <a:gd name="T29" fmla="*/ 0 h 677"/>
                <a:gd name="T30" fmla="*/ 0 w 644"/>
                <a:gd name="T31" fmla="*/ 0 h 677"/>
                <a:gd name="T32" fmla="*/ 0 w 644"/>
                <a:gd name="T33" fmla="*/ 0 h 677"/>
                <a:gd name="T34" fmla="*/ 0 w 644"/>
                <a:gd name="T35" fmla="*/ 0 h 677"/>
                <a:gd name="T36" fmla="*/ 0 w 644"/>
                <a:gd name="T37" fmla="*/ 0 h 677"/>
                <a:gd name="T38" fmla="*/ 0 w 644"/>
                <a:gd name="T39" fmla="*/ 0 h 677"/>
                <a:gd name="T40" fmla="*/ 0 w 644"/>
                <a:gd name="T41" fmla="*/ 0 h 677"/>
                <a:gd name="T42" fmla="*/ 0 w 644"/>
                <a:gd name="T43" fmla="*/ 0 h 677"/>
                <a:gd name="T44" fmla="*/ 0 w 644"/>
                <a:gd name="T45" fmla="*/ 0 h 677"/>
                <a:gd name="T46" fmla="*/ 0 w 644"/>
                <a:gd name="T47" fmla="*/ 0 h 677"/>
                <a:gd name="T48" fmla="*/ 0 w 644"/>
                <a:gd name="T49" fmla="*/ 0 h 677"/>
                <a:gd name="T50" fmla="*/ 0 w 644"/>
                <a:gd name="T51" fmla="*/ 0 h 677"/>
                <a:gd name="T52" fmla="*/ 0 w 644"/>
                <a:gd name="T53" fmla="*/ 0 h 677"/>
                <a:gd name="T54" fmla="*/ 0 w 644"/>
                <a:gd name="T55" fmla="*/ 0 h 677"/>
                <a:gd name="T56" fmla="*/ 0 w 644"/>
                <a:gd name="T57" fmla="*/ 0 h 677"/>
                <a:gd name="T58" fmla="*/ 0 w 644"/>
                <a:gd name="T59" fmla="*/ 0 h 677"/>
                <a:gd name="T60" fmla="*/ 0 w 644"/>
                <a:gd name="T61" fmla="*/ 0 h 677"/>
                <a:gd name="T62" fmla="*/ 0 w 644"/>
                <a:gd name="T63" fmla="*/ 0 h 677"/>
                <a:gd name="T64" fmla="*/ 0 w 644"/>
                <a:gd name="T65" fmla="*/ 0 h 677"/>
                <a:gd name="T66" fmla="*/ 0 w 644"/>
                <a:gd name="T67" fmla="*/ 0 h 677"/>
                <a:gd name="T68" fmla="*/ 0 w 644"/>
                <a:gd name="T69" fmla="*/ 0 h 677"/>
                <a:gd name="T70" fmla="*/ 0 w 644"/>
                <a:gd name="T71" fmla="*/ 0 h 677"/>
                <a:gd name="T72" fmla="*/ 0 w 644"/>
                <a:gd name="T73" fmla="*/ 0 h 677"/>
                <a:gd name="T74" fmla="*/ 0 w 644"/>
                <a:gd name="T75" fmla="*/ 0 h 677"/>
                <a:gd name="T76" fmla="*/ 0 w 644"/>
                <a:gd name="T77" fmla="*/ 0 h 677"/>
                <a:gd name="T78" fmla="*/ 0 w 644"/>
                <a:gd name="T79" fmla="*/ 0 h 677"/>
                <a:gd name="T80" fmla="*/ 0 w 644"/>
                <a:gd name="T81" fmla="*/ 0 h 677"/>
                <a:gd name="T82" fmla="*/ 0 w 644"/>
                <a:gd name="T83" fmla="*/ 0 h 677"/>
                <a:gd name="T84" fmla="*/ 0 w 644"/>
                <a:gd name="T85" fmla="*/ 0 h 677"/>
                <a:gd name="T86" fmla="*/ 0 w 644"/>
                <a:gd name="T87" fmla="*/ 0 h 677"/>
                <a:gd name="T88" fmla="*/ 0 w 644"/>
                <a:gd name="T89" fmla="*/ 0 h 677"/>
                <a:gd name="T90" fmla="*/ 0 w 644"/>
                <a:gd name="T91" fmla="*/ 0 h 677"/>
                <a:gd name="T92" fmla="*/ 0 w 644"/>
                <a:gd name="T93" fmla="*/ 0 h 677"/>
                <a:gd name="T94" fmla="*/ 0 w 644"/>
                <a:gd name="T95" fmla="*/ 0 h 677"/>
                <a:gd name="T96" fmla="*/ 0 w 644"/>
                <a:gd name="T97" fmla="*/ 0 h 677"/>
                <a:gd name="T98" fmla="*/ 0 w 644"/>
                <a:gd name="T99" fmla="*/ 0 h 677"/>
                <a:gd name="T100" fmla="*/ 0 w 644"/>
                <a:gd name="T101" fmla="*/ 0 h 677"/>
                <a:gd name="T102" fmla="*/ 0 w 644"/>
                <a:gd name="T103" fmla="*/ 0 h 677"/>
                <a:gd name="T104" fmla="*/ 0 w 644"/>
                <a:gd name="T105" fmla="*/ 0 h 677"/>
                <a:gd name="T106" fmla="*/ 0 w 644"/>
                <a:gd name="T107" fmla="*/ 0 h 677"/>
                <a:gd name="T108" fmla="*/ 0 w 644"/>
                <a:gd name="T109" fmla="*/ 0 h 677"/>
                <a:gd name="T110" fmla="*/ 0 w 644"/>
                <a:gd name="T111" fmla="*/ 0 h 6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4"/>
                <a:gd name="T169" fmla="*/ 0 h 677"/>
                <a:gd name="T170" fmla="*/ 644 w 644"/>
                <a:gd name="T171" fmla="*/ 677 h 6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4" h="677">
                  <a:moveTo>
                    <a:pt x="631" y="71"/>
                  </a:moveTo>
                  <a:lnTo>
                    <a:pt x="618" y="71"/>
                  </a:lnTo>
                  <a:lnTo>
                    <a:pt x="589" y="107"/>
                  </a:lnTo>
                  <a:lnTo>
                    <a:pt x="596" y="90"/>
                  </a:lnTo>
                  <a:lnTo>
                    <a:pt x="599" y="78"/>
                  </a:lnTo>
                  <a:lnTo>
                    <a:pt x="589" y="67"/>
                  </a:lnTo>
                  <a:lnTo>
                    <a:pt x="570" y="59"/>
                  </a:lnTo>
                  <a:lnTo>
                    <a:pt x="567" y="52"/>
                  </a:lnTo>
                  <a:lnTo>
                    <a:pt x="548" y="59"/>
                  </a:lnTo>
                  <a:lnTo>
                    <a:pt x="539" y="59"/>
                  </a:lnTo>
                  <a:lnTo>
                    <a:pt x="529" y="59"/>
                  </a:lnTo>
                  <a:lnTo>
                    <a:pt x="518" y="78"/>
                  </a:lnTo>
                  <a:lnTo>
                    <a:pt x="518" y="97"/>
                  </a:lnTo>
                  <a:lnTo>
                    <a:pt x="518" y="114"/>
                  </a:lnTo>
                  <a:lnTo>
                    <a:pt x="503" y="114"/>
                  </a:lnTo>
                  <a:lnTo>
                    <a:pt x="503" y="126"/>
                  </a:lnTo>
                  <a:lnTo>
                    <a:pt x="499" y="126"/>
                  </a:lnTo>
                  <a:lnTo>
                    <a:pt x="489" y="119"/>
                  </a:lnTo>
                  <a:lnTo>
                    <a:pt x="473" y="114"/>
                  </a:lnTo>
                  <a:lnTo>
                    <a:pt x="470" y="119"/>
                  </a:lnTo>
                  <a:lnTo>
                    <a:pt x="454" y="119"/>
                  </a:lnTo>
                  <a:lnTo>
                    <a:pt x="440" y="119"/>
                  </a:lnTo>
                  <a:lnTo>
                    <a:pt x="421" y="100"/>
                  </a:lnTo>
                  <a:lnTo>
                    <a:pt x="401" y="97"/>
                  </a:lnTo>
                  <a:lnTo>
                    <a:pt x="394" y="97"/>
                  </a:lnTo>
                  <a:lnTo>
                    <a:pt x="401" y="107"/>
                  </a:lnTo>
                  <a:lnTo>
                    <a:pt x="392" y="100"/>
                  </a:lnTo>
                  <a:lnTo>
                    <a:pt x="392" y="107"/>
                  </a:lnTo>
                  <a:lnTo>
                    <a:pt x="377" y="107"/>
                  </a:lnTo>
                  <a:lnTo>
                    <a:pt x="377" y="119"/>
                  </a:lnTo>
                  <a:lnTo>
                    <a:pt x="377" y="129"/>
                  </a:lnTo>
                  <a:lnTo>
                    <a:pt x="383" y="138"/>
                  </a:lnTo>
                  <a:lnTo>
                    <a:pt x="377" y="145"/>
                  </a:lnTo>
                  <a:lnTo>
                    <a:pt x="354" y="138"/>
                  </a:lnTo>
                  <a:lnTo>
                    <a:pt x="335" y="129"/>
                  </a:lnTo>
                  <a:lnTo>
                    <a:pt x="332" y="138"/>
                  </a:lnTo>
                  <a:lnTo>
                    <a:pt x="332" y="149"/>
                  </a:lnTo>
                  <a:lnTo>
                    <a:pt x="332" y="159"/>
                  </a:lnTo>
                  <a:lnTo>
                    <a:pt x="313" y="155"/>
                  </a:lnTo>
                  <a:lnTo>
                    <a:pt x="297" y="159"/>
                  </a:lnTo>
                  <a:lnTo>
                    <a:pt x="297" y="174"/>
                  </a:lnTo>
                  <a:lnTo>
                    <a:pt x="287" y="187"/>
                  </a:lnTo>
                  <a:lnTo>
                    <a:pt x="294" y="204"/>
                  </a:lnTo>
                  <a:lnTo>
                    <a:pt x="287" y="209"/>
                  </a:lnTo>
                  <a:lnTo>
                    <a:pt x="268" y="235"/>
                  </a:lnTo>
                  <a:lnTo>
                    <a:pt x="268" y="245"/>
                  </a:lnTo>
                  <a:lnTo>
                    <a:pt x="254" y="257"/>
                  </a:lnTo>
                  <a:lnTo>
                    <a:pt x="254" y="294"/>
                  </a:lnTo>
                  <a:lnTo>
                    <a:pt x="245" y="316"/>
                  </a:lnTo>
                  <a:lnTo>
                    <a:pt x="233" y="342"/>
                  </a:lnTo>
                  <a:lnTo>
                    <a:pt x="245" y="349"/>
                  </a:lnTo>
                  <a:lnTo>
                    <a:pt x="245" y="354"/>
                  </a:lnTo>
                  <a:lnTo>
                    <a:pt x="245" y="371"/>
                  </a:lnTo>
                  <a:lnTo>
                    <a:pt x="219" y="365"/>
                  </a:lnTo>
                  <a:lnTo>
                    <a:pt x="209" y="371"/>
                  </a:lnTo>
                  <a:lnTo>
                    <a:pt x="190" y="390"/>
                  </a:lnTo>
                  <a:lnTo>
                    <a:pt x="190" y="409"/>
                  </a:lnTo>
                  <a:lnTo>
                    <a:pt x="197" y="420"/>
                  </a:lnTo>
                  <a:lnTo>
                    <a:pt x="190" y="432"/>
                  </a:lnTo>
                  <a:lnTo>
                    <a:pt x="197" y="458"/>
                  </a:lnTo>
                  <a:lnTo>
                    <a:pt x="204" y="491"/>
                  </a:lnTo>
                  <a:lnTo>
                    <a:pt x="209" y="499"/>
                  </a:lnTo>
                  <a:lnTo>
                    <a:pt x="219" y="510"/>
                  </a:lnTo>
                  <a:lnTo>
                    <a:pt x="216" y="522"/>
                  </a:lnTo>
                  <a:lnTo>
                    <a:pt x="204" y="529"/>
                  </a:lnTo>
                  <a:lnTo>
                    <a:pt x="216" y="551"/>
                  </a:lnTo>
                  <a:lnTo>
                    <a:pt x="216" y="567"/>
                  </a:lnTo>
                  <a:lnTo>
                    <a:pt x="209" y="584"/>
                  </a:lnTo>
                  <a:lnTo>
                    <a:pt x="197" y="584"/>
                  </a:lnTo>
                  <a:lnTo>
                    <a:pt x="197" y="588"/>
                  </a:lnTo>
                  <a:lnTo>
                    <a:pt x="190" y="596"/>
                  </a:lnTo>
                  <a:lnTo>
                    <a:pt x="190" y="629"/>
                  </a:lnTo>
                  <a:lnTo>
                    <a:pt x="174" y="626"/>
                  </a:lnTo>
                  <a:lnTo>
                    <a:pt x="159" y="615"/>
                  </a:lnTo>
                  <a:lnTo>
                    <a:pt x="159" y="588"/>
                  </a:lnTo>
                  <a:lnTo>
                    <a:pt x="159" y="584"/>
                  </a:lnTo>
                  <a:lnTo>
                    <a:pt x="155" y="588"/>
                  </a:lnTo>
                  <a:lnTo>
                    <a:pt x="155" y="600"/>
                  </a:lnTo>
                  <a:lnTo>
                    <a:pt x="148" y="600"/>
                  </a:lnTo>
                  <a:lnTo>
                    <a:pt x="155" y="615"/>
                  </a:lnTo>
                  <a:lnTo>
                    <a:pt x="142" y="629"/>
                  </a:lnTo>
                  <a:lnTo>
                    <a:pt x="129" y="619"/>
                  </a:lnTo>
                  <a:lnTo>
                    <a:pt x="126" y="626"/>
                  </a:lnTo>
                  <a:lnTo>
                    <a:pt x="129" y="629"/>
                  </a:lnTo>
                  <a:lnTo>
                    <a:pt x="112" y="657"/>
                  </a:lnTo>
                  <a:lnTo>
                    <a:pt x="97" y="674"/>
                  </a:lnTo>
                  <a:lnTo>
                    <a:pt x="64" y="677"/>
                  </a:lnTo>
                  <a:lnTo>
                    <a:pt x="41" y="665"/>
                  </a:lnTo>
                  <a:lnTo>
                    <a:pt x="19" y="645"/>
                  </a:lnTo>
                  <a:lnTo>
                    <a:pt x="19" y="629"/>
                  </a:lnTo>
                  <a:lnTo>
                    <a:pt x="34" y="636"/>
                  </a:lnTo>
                  <a:lnTo>
                    <a:pt x="29" y="626"/>
                  </a:lnTo>
                  <a:lnTo>
                    <a:pt x="34" y="607"/>
                  </a:lnTo>
                  <a:lnTo>
                    <a:pt x="29" y="607"/>
                  </a:lnTo>
                  <a:lnTo>
                    <a:pt x="22" y="615"/>
                  </a:lnTo>
                  <a:lnTo>
                    <a:pt x="12" y="626"/>
                  </a:lnTo>
                  <a:lnTo>
                    <a:pt x="3" y="615"/>
                  </a:lnTo>
                  <a:lnTo>
                    <a:pt x="19" y="596"/>
                  </a:lnTo>
                  <a:lnTo>
                    <a:pt x="22" y="596"/>
                  </a:lnTo>
                  <a:lnTo>
                    <a:pt x="29" y="588"/>
                  </a:lnTo>
                  <a:lnTo>
                    <a:pt x="22" y="588"/>
                  </a:lnTo>
                  <a:lnTo>
                    <a:pt x="34" y="577"/>
                  </a:lnTo>
                  <a:lnTo>
                    <a:pt x="52" y="558"/>
                  </a:lnTo>
                  <a:lnTo>
                    <a:pt x="29" y="567"/>
                  </a:lnTo>
                  <a:lnTo>
                    <a:pt x="22" y="577"/>
                  </a:lnTo>
                  <a:lnTo>
                    <a:pt x="19" y="567"/>
                  </a:lnTo>
                  <a:lnTo>
                    <a:pt x="12" y="577"/>
                  </a:lnTo>
                  <a:lnTo>
                    <a:pt x="12" y="558"/>
                  </a:lnTo>
                  <a:lnTo>
                    <a:pt x="3" y="541"/>
                  </a:lnTo>
                  <a:lnTo>
                    <a:pt x="3" y="529"/>
                  </a:lnTo>
                  <a:lnTo>
                    <a:pt x="41" y="529"/>
                  </a:lnTo>
                  <a:lnTo>
                    <a:pt x="64" y="529"/>
                  </a:lnTo>
                  <a:lnTo>
                    <a:pt x="71" y="522"/>
                  </a:lnTo>
                  <a:lnTo>
                    <a:pt x="64" y="518"/>
                  </a:lnTo>
                  <a:lnTo>
                    <a:pt x="64" y="522"/>
                  </a:lnTo>
                  <a:lnTo>
                    <a:pt x="52" y="522"/>
                  </a:lnTo>
                  <a:lnTo>
                    <a:pt x="41" y="522"/>
                  </a:lnTo>
                  <a:lnTo>
                    <a:pt x="12" y="522"/>
                  </a:lnTo>
                  <a:lnTo>
                    <a:pt x="3" y="518"/>
                  </a:lnTo>
                  <a:lnTo>
                    <a:pt x="3" y="510"/>
                  </a:lnTo>
                  <a:lnTo>
                    <a:pt x="12" y="506"/>
                  </a:lnTo>
                  <a:lnTo>
                    <a:pt x="0" y="499"/>
                  </a:lnTo>
                  <a:lnTo>
                    <a:pt x="12" y="491"/>
                  </a:lnTo>
                  <a:lnTo>
                    <a:pt x="34" y="491"/>
                  </a:lnTo>
                  <a:lnTo>
                    <a:pt x="41" y="491"/>
                  </a:lnTo>
                  <a:lnTo>
                    <a:pt x="22" y="480"/>
                  </a:lnTo>
                  <a:lnTo>
                    <a:pt x="3" y="480"/>
                  </a:lnTo>
                  <a:lnTo>
                    <a:pt x="3" y="473"/>
                  </a:lnTo>
                  <a:lnTo>
                    <a:pt x="19" y="473"/>
                  </a:lnTo>
                  <a:lnTo>
                    <a:pt x="29" y="468"/>
                  </a:lnTo>
                  <a:lnTo>
                    <a:pt x="52" y="461"/>
                  </a:lnTo>
                  <a:lnTo>
                    <a:pt x="52" y="468"/>
                  </a:lnTo>
                  <a:lnTo>
                    <a:pt x="59" y="468"/>
                  </a:lnTo>
                  <a:lnTo>
                    <a:pt x="52" y="458"/>
                  </a:lnTo>
                  <a:lnTo>
                    <a:pt x="29" y="458"/>
                  </a:lnTo>
                  <a:lnTo>
                    <a:pt x="29" y="449"/>
                  </a:lnTo>
                  <a:lnTo>
                    <a:pt x="52" y="442"/>
                  </a:lnTo>
                  <a:lnTo>
                    <a:pt x="59" y="449"/>
                  </a:lnTo>
                  <a:lnTo>
                    <a:pt x="78" y="439"/>
                  </a:lnTo>
                  <a:lnTo>
                    <a:pt x="52" y="439"/>
                  </a:lnTo>
                  <a:lnTo>
                    <a:pt x="52" y="432"/>
                  </a:lnTo>
                  <a:lnTo>
                    <a:pt x="71" y="439"/>
                  </a:lnTo>
                  <a:lnTo>
                    <a:pt x="90" y="442"/>
                  </a:lnTo>
                  <a:lnTo>
                    <a:pt x="78" y="432"/>
                  </a:lnTo>
                  <a:lnTo>
                    <a:pt x="83" y="427"/>
                  </a:lnTo>
                  <a:lnTo>
                    <a:pt x="100" y="439"/>
                  </a:lnTo>
                  <a:lnTo>
                    <a:pt x="97" y="427"/>
                  </a:lnTo>
                  <a:lnTo>
                    <a:pt x="90" y="420"/>
                  </a:lnTo>
                  <a:lnTo>
                    <a:pt x="97" y="420"/>
                  </a:lnTo>
                  <a:lnTo>
                    <a:pt x="97" y="409"/>
                  </a:lnTo>
                  <a:lnTo>
                    <a:pt x="126" y="394"/>
                  </a:lnTo>
                  <a:lnTo>
                    <a:pt x="129" y="409"/>
                  </a:lnTo>
                  <a:lnTo>
                    <a:pt x="155" y="403"/>
                  </a:lnTo>
                  <a:lnTo>
                    <a:pt x="167" y="384"/>
                  </a:lnTo>
                  <a:lnTo>
                    <a:pt x="167" y="380"/>
                  </a:lnTo>
                  <a:lnTo>
                    <a:pt x="167" y="371"/>
                  </a:lnTo>
                  <a:lnTo>
                    <a:pt x="155" y="384"/>
                  </a:lnTo>
                  <a:lnTo>
                    <a:pt x="138" y="403"/>
                  </a:lnTo>
                  <a:lnTo>
                    <a:pt x="119" y="390"/>
                  </a:lnTo>
                  <a:lnTo>
                    <a:pt x="138" y="380"/>
                  </a:lnTo>
                  <a:lnTo>
                    <a:pt x="138" y="371"/>
                  </a:lnTo>
                  <a:lnTo>
                    <a:pt x="155" y="349"/>
                  </a:lnTo>
                  <a:lnTo>
                    <a:pt x="167" y="354"/>
                  </a:lnTo>
                  <a:lnTo>
                    <a:pt x="174" y="342"/>
                  </a:lnTo>
                  <a:lnTo>
                    <a:pt x="167" y="342"/>
                  </a:lnTo>
                  <a:lnTo>
                    <a:pt x="180" y="323"/>
                  </a:lnTo>
                  <a:lnTo>
                    <a:pt x="186" y="313"/>
                  </a:lnTo>
                  <a:lnTo>
                    <a:pt x="197" y="316"/>
                  </a:lnTo>
                  <a:lnTo>
                    <a:pt x="204" y="306"/>
                  </a:lnTo>
                  <a:lnTo>
                    <a:pt x="190" y="306"/>
                  </a:lnTo>
                  <a:lnTo>
                    <a:pt x="190" y="302"/>
                  </a:lnTo>
                  <a:lnTo>
                    <a:pt x="186" y="306"/>
                  </a:lnTo>
                  <a:lnTo>
                    <a:pt x="186" y="287"/>
                  </a:lnTo>
                  <a:lnTo>
                    <a:pt x="197" y="294"/>
                  </a:lnTo>
                  <a:lnTo>
                    <a:pt x="190" y="287"/>
                  </a:lnTo>
                  <a:lnTo>
                    <a:pt x="197" y="271"/>
                  </a:lnTo>
                  <a:lnTo>
                    <a:pt x="209" y="271"/>
                  </a:lnTo>
                  <a:lnTo>
                    <a:pt x="204" y="257"/>
                  </a:lnTo>
                  <a:lnTo>
                    <a:pt x="233" y="252"/>
                  </a:lnTo>
                  <a:lnTo>
                    <a:pt x="233" y="245"/>
                  </a:lnTo>
                  <a:lnTo>
                    <a:pt x="204" y="252"/>
                  </a:lnTo>
                  <a:lnTo>
                    <a:pt x="204" y="235"/>
                  </a:lnTo>
                  <a:lnTo>
                    <a:pt x="216" y="216"/>
                  </a:lnTo>
                  <a:lnTo>
                    <a:pt x="226" y="204"/>
                  </a:lnTo>
                  <a:lnTo>
                    <a:pt x="264" y="204"/>
                  </a:lnTo>
                  <a:lnTo>
                    <a:pt x="264" y="197"/>
                  </a:lnTo>
                  <a:lnTo>
                    <a:pt x="233" y="197"/>
                  </a:lnTo>
                  <a:lnTo>
                    <a:pt x="254" y="187"/>
                  </a:lnTo>
                  <a:lnTo>
                    <a:pt x="257" y="187"/>
                  </a:lnTo>
                  <a:lnTo>
                    <a:pt x="264" y="193"/>
                  </a:lnTo>
                  <a:lnTo>
                    <a:pt x="264" y="187"/>
                  </a:lnTo>
                  <a:lnTo>
                    <a:pt x="257" y="178"/>
                  </a:lnTo>
                  <a:lnTo>
                    <a:pt x="264" y="174"/>
                  </a:lnTo>
                  <a:lnTo>
                    <a:pt x="254" y="178"/>
                  </a:lnTo>
                  <a:lnTo>
                    <a:pt x="245" y="174"/>
                  </a:lnTo>
                  <a:lnTo>
                    <a:pt x="264" y="168"/>
                  </a:lnTo>
                  <a:lnTo>
                    <a:pt x="268" y="168"/>
                  </a:lnTo>
                  <a:lnTo>
                    <a:pt x="268" y="159"/>
                  </a:lnTo>
                  <a:lnTo>
                    <a:pt x="283" y="159"/>
                  </a:lnTo>
                  <a:lnTo>
                    <a:pt x="283" y="168"/>
                  </a:lnTo>
                  <a:lnTo>
                    <a:pt x="287" y="159"/>
                  </a:lnTo>
                  <a:lnTo>
                    <a:pt x="283" y="159"/>
                  </a:lnTo>
                  <a:lnTo>
                    <a:pt x="287" y="145"/>
                  </a:lnTo>
                  <a:lnTo>
                    <a:pt x="297" y="145"/>
                  </a:lnTo>
                  <a:lnTo>
                    <a:pt x="313" y="145"/>
                  </a:lnTo>
                  <a:lnTo>
                    <a:pt x="313" y="138"/>
                  </a:lnTo>
                  <a:lnTo>
                    <a:pt x="297" y="145"/>
                  </a:lnTo>
                  <a:lnTo>
                    <a:pt x="287" y="145"/>
                  </a:lnTo>
                  <a:lnTo>
                    <a:pt x="294" y="129"/>
                  </a:lnTo>
                  <a:lnTo>
                    <a:pt x="297" y="129"/>
                  </a:lnTo>
                  <a:lnTo>
                    <a:pt x="313" y="119"/>
                  </a:lnTo>
                  <a:lnTo>
                    <a:pt x="313" y="114"/>
                  </a:lnTo>
                  <a:lnTo>
                    <a:pt x="316" y="107"/>
                  </a:lnTo>
                  <a:lnTo>
                    <a:pt x="313" y="107"/>
                  </a:lnTo>
                  <a:lnTo>
                    <a:pt x="297" y="114"/>
                  </a:lnTo>
                  <a:lnTo>
                    <a:pt x="294" y="107"/>
                  </a:lnTo>
                  <a:lnTo>
                    <a:pt x="297" y="97"/>
                  </a:lnTo>
                  <a:lnTo>
                    <a:pt x="335" y="90"/>
                  </a:lnTo>
                  <a:lnTo>
                    <a:pt x="345" y="100"/>
                  </a:lnTo>
                  <a:lnTo>
                    <a:pt x="354" y="100"/>
                  </a:lnTo>
                  <a:lnTo>
                    <a:pt x="354" y="97"/>
                  </a:lnTo>
                  <a:lnTo>
                    <a:pt x="342" y="97"/>
                  </a:lnTo>
                  <a:lnTo>
                    <a:pt x="335" y="81"/>
                  </a:lnTo>
                  <a:lnTo>
                    <a:pt x="354" y="71"/>
                  </a:lnTo>
                  <a:lnTo>
                    <a:pt x="361" y="90"/>
                  </a:lnTo>
                  <a:lnTo>
                    <a:pt x="361" y="78"/>
                  </a:lnTo>
                  <a:lnTo>
                    <a:pt x="364" y="71"/>
                  </a:lnTo>
                  <a:lnTo>
                    <a:pt x="371" y="97"/>
                  </a:lnTo>
                  <a:lnTo>
                    <a:pt x="377" y="97"/>
                  </a:lnTo>
                  <a:lnTo>
                    <a:pt x="383" y="90"/>
                  </a:lnTo>
                  <a:lnTo>
                    <a:pt x="377" y="78"/>
                  </a:lnTo>
                  <a:lnTo>
                    <a:pt x="392" y="71"/>
                  </a:lnTo>
                  <a:lnTo>
                    <a:pt x="394" y="67"/>
                  </a:lnTo>
                  <a:lnTo>
                    <a:pt x="413" y="78"/>
                  </a:lnTo>
                  <a:lnTo>
                    <a:pt x="413" y="59"/>
                  </a:lnTo>
                  <a:lnTo>
                    <a:pt x="401" y="59"/>
                  </a:lnTo>
                  <a:lnTo>
                    <a:pt x="392" y="48"/>
                  </a:lnTo>
                  <a:lnTo>
                    <a:pt x="409" y="48"/>
                  </a:lnTo>
                  <a:lnTo>
                    <a:pt x="432" y="48"/>
                  </a:lnTo>
                  <a:lnTo>
                    <a:pt x="440" y="52"/>
                  </a:lnTo>
                  <a:lnTo>
                    <a:pt x="451" y="41"/>
                  </a:lnTo>
                  <a:lnTo>
                    <a:pt x="451" y="22"/>
                  </a:lnTo>
                  <a:lnTo>
                    <a:pt x="461" y="36"/>
                  </a:lnTo>
                  <a:lnTo>
                    <a:pt x="470" y="29"/>
                  </a:lnTo>
                  <a:lnTo>
                    <a:pt x="461" y="22"/>
                  </a:lnTo>
                  <a:lnTo>
                    <a:pt x="470" y="10"/>
                  </a:lnTo>
                  <a:lnTo>
                    <a:pt x="489" y="10"/>
                  </a:lnTo>
                  <a:lnTo>
                    <a:pt x="499" y="10"/>
                  </a:lnTo>
                  <a:lnTo>
                    <a:pt x="489" y="29"/>
                  </a:lnTo>
                  <a:lnTo>
                    <a:pt x="489" y="48"/>
                  </a:lnTo>
                  <a:lnTo>
                    <a:pt x="492" y="52"/>
                  </a:lnTo>
                  <a:lnTo>
                    <a:pt x="492" y="41"/>
                  </a:lnTo>
                  <a:lnTo>
                    <a:pt x="518" y="10"/>
                  </a:lnTo>
                  <a:lnTo>
                    <a:pt x="518" y="22"/>
                  </a:lnTo>
                  <a:lnTo>
                    <a:pt x="522" y="36"/>
                  </a:lnTo>
                  <a:lnTo>
                    <a:pt x="529" y="29"/>
                  </a:lnTo>
                  <a:lnTo>
                    <a:pt x="532" y="22"/>
                  </a:lnTo>
                  <a:lnTo>
                    <a:pt x="539" y="19"/>
                  </a:lnTo>
                  <a:lnTo>
                    <a:pt x="529" y="10"/>
                  </a:lnTo>
                  <a:lnTo>
                    <a:pt x="532" y="0"/>
                  </a:lnTo>
                  <a:lnTo>
                    <a:pt x="551" y="0"/>
                  </a:lnTo>
                  <a:lnTo>
                    <a:pt x="567" y="3"/>
                  </a:lnTo>
                  <a:lnTo>
                    <a:pt x="567" y="10"/>
                  </a:lnTo>
                  <a:lnTo>
                    <a:pt x="551" y="19"/>
                  </a:lnTo>
                  <a:lnTo>
                    <a:pt x="567" y="22"/>
                  </a:lnTo>
                  <a:lnTo>
                    <a:pt x="551" y="29"/>
                  </a:lnTo>
                  <a:lnTo>
                    <a:pt x="567" y="29"/>
                  </a:lnTo>
                  <a:lnTo>
                    <a:pt x="577" y="10"/>
                  </a:lnTo>
                  <a:lnTo>
                    <a:pt x="580" y="10"/>
                  </a:lnTo>
                  <a:lnTo>
                    <a:pt x="589" y="19"/>
                  </a:lnTo>
                  <a:lnTo>
                    <a:pt x="596" y="10"/>
                  </a:lnTo>
                  <a:lnTo>
                    <a:pt x="615" y="22"/>
                  </a:lnTo>
                  <a:lnTo>
                    <a:pt x="608" y="22"/>
                  </a:lnTo>
                  <a:lnTo>
                    <a:pt x="618" y="22"/>
                  </a:lnTo>
                  <a:lnTo>
                    <a:pt x="631" y="36"/>
                  </a:lnTo>
                  <a:lnTo>
                    <a:pt x="615" y="48"/>
                  </a:lnTo>
                  <a:lnTo>
                    <a:pt x="577" y="48"/>
                  </a:lnTo>
                  <a:lnTo>
                    <a:pt x="596" y="52"/>
                  </a:lnTo>
                  <a:lnTo>
                    <a:pt x="608" y="67"/>
                  </a:lnTo>
                  <a:lnTo>
                    <a:pt x="615" y="59"/>
                  </a:lnTo>
                  <a:lnTo>
                    <a:pt x="625" y="59"/>
                  </a:lnTo>
                  <a:lnTo>
                    <a:pt x="637" y="67"/>
                  </a:lnTo>
                  <a:lnTo>
                    <a:pt x="644" y="71"/>
                  </a:lnTo>
                  <a:lnTo>
                    <a:pt x="631" y="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Freeform 33"/>
            <p:cNvSpPr>
              <a:spLocks noChangeAspect="1"/>
            </p:cNvSpPr>
            <p:nvPr/>
          </p:nvSpPr>
          <p:spPr bwMode="auto">
            <a:xfrm>
              <a:off x="2797" y="1637"/>
              <a:ext cx="13" cy="12"/>
            </a:xfrm>
            <a:custGeom>
              <a:avLst/>
              <a:gdLst>
                <a:gd name="T0" fmla="*/ 0 w 33"/>
                <a:gd name="T1" fmla="*/ 0 h 30"/>
                <a:gd name="T2" fmla="*/ 0 w 33"/>
                <a:gd name="T3" fmla="*/ 0 h 30"/>
                <a:gd name="T4" fmla="*/ 0 w 33"/>
                <a:gd name="T5" fmla="*/ 0 h 30"/>
                <a:gd name="T6" fmla="*/ 0 w 33"/>
                <a:gd name="T7" fmla="*/ 0 h 30"/>
                <a:gd name="T8" fmla="*/ 0 w 33"/>
                <a:gd name="T9" fmla="*/ 0 h 30"/>
                <a:gd name="T10" fmla="*/ 0 w 33"/>
                <a:gd name="T11" fmla="*/ 0 h 30"/>
                <a:gd name="T12" fmla="*/ 0 w 33"/>
                <a:gd name="T13" fmla="*/ 0 h 30"/>
                <a:gd name="T14" fmla="*/ 0 w 33"/>
                <a:gd name="T15" fmla="*/ 0 h 30"/>
                <a:gd name="T16" fmla="*/ 0 w 33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0"/>
                <a:gd name="T29" fmla="*/ 33 w 3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0">
                  <a:moveTo>
                    <a:pt x="2" y="30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22" y="10"/>
                  </a:lnTo>
                  <a:lnTo>
                    <a:pt x="29" y="0"/>
                  </a:lnTo>
                  <a:lnTo>
                    <a:pt x="33" y="10"/>
                  </a:lnTo>
                  <a:lnTo>
                    <a:pt x="14" y="26"/>
                  </a:lnTo>
                  <a:lnTo>
                    <a:pt x="10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Freeform 34"/>
            <p:cNvSpPr>
              <a:spLocks noChangeAspect="1"/>
            </p:cNvSpPr>
            <p:nvPr/>
          </p:nvSpPr>
          <p:spPr bwMode="auto">
            <a:xfrm>
              <a:off x="2789" y="1636"/>
              <a:ext cx="8" cy="9"/>
            </a:xfrm>
            <a:custGeom>
              <a:avLst/>
              <a:gdLst>
                <a:gd name="T0" fmla="*/ 0 w 21"/>
                <a:gd name="T1" fmla="*/ 0 h 22"/>
                <a:gd name="T2" fmla="*/ 0 w 21"/>
                <a:gd name="T3" fmla="*/ 0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0 h 22"/>
                <a:gd name="T10" fmla="*/ 0 w 21"/>
                <a:gd name="T11" fmla="*/ 0 h 22"/>
                <a:gd name="T12" fmla="*/ 0 w 21"/>
                <a:gd name="T13" fmla="*/ 0 h 22"/>
                <a:gd name="T14" fmla="*/ 0 w 21"/>
                <a:gd name="T15" fmla="*/ 0 h 22"/>
                <a:gd name="T16" fmla="*/ 0 w 21"/>
                <a:gd name="T17" fmla="*/ 0 h 22"/>
                <a:gd name="T18" fmla="*/ 0 w 21"/>
                <a:gd name="T19" fmla="*/ 0 h 22"/>
                <a:gd name="T20" fmla="*/ 0 w 21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2"/>
                <a:gd name="T35" fmla="*/ 21 w 21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2">
                  <a:moveTo>
                    <a:pt x="12" y="22"/>
                  </a:moveTo>
                  <a:lnTo>
                    <a:pt x="5" y="22"/>
                  </a:lnTo>
                  <a:lnTo>
                    <a:pt x="21" y="13"/>
                  </a:lnTo>
                  <a:lnTo>
                    <a:pt x="12" y="13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2" y="0"/>
                  </a:lnTo>
                  <a:lnTo>
                    <a:pt x="21" y="3"/>
                  </a:lnTo>
                  <a:lnTo>
                    <a:pt x="21" y="13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Freeform 35"/>
            <p:cNvSpPr>
              <a:spLocks noChangeAspect="1"/>
            </p:cNvSpPr>
            <p:nvPr/>
          </p:nvSpPr>
          <p:spPr bwMode="auto">
            <a:xfrm>
              <a:off x="2755" y="2021"/>
              <a:ext cx="89" cy="41"/>
            </a:xfrm>
            <a:custGeom>
              <a:avLst/>
              <a:gdLst>
                <a:gd name="T0" fmla="*/ 0 w 223"/>
                <a:gd name="T1" fmla="*/ 0 h 103"/>
                <a:gd name="T2" fmla="*/ 0 w 223"/>
                <a:gd name="T3" fmla="*/ 0 h 103"/>
                <a:gd name="T4" fmla="*/ 0 w 223"/>
                <a:gd name="T5" fmla="*/ 0 h 103"/>
                <a:gd name="T6" fmla="*/ 0 w 223"/>
                <a:gd name="T7" fmla="*/ 0 h 103"/>
                <a:gd name="T8" fmla="*/ 0 w 223"/>
                <a:gd name="T9" fmla="*/ 0 h 103"/>
                <a:gd name="T10" fmla="*/ 0 w 223"/>
                <a:gd name="T11" fmla="*/ 0 h 103"/>
                <a:gd name="T12" fmla="*/ 0 w 223"/>
                <a:gd name="T13" fmla="*/ 0 h 103"/>
                <a:gd name="T14" fmla="*/ 0 w 223"/>
                <a:gd name="T15" fmla="*/ 0 h 103"/>
                <a:gd name="T16" fmla="*/ 0 w 223"/>
                <a:gd name="T17" fmla="*/ 0 h 103"/>
                <a:gd name="T18" fmla="*/ 0 w 223"/>
                <a:gd name="T19" fmla="*/ 0 h 103"/>
                <a:gd name="T20" fmla="*/ 0 w 223"/>
                <a:gd name="T21" fmla="*/ 0 h 103"/>
                <a:gd name="T22" fmla="*/ 0 w 223"/>
                <a:gd name="T23" fmla="*/ 0 h 103"/>
                <a:gd name="T24" fmla="*/ 0 w 223"/>
                <a:gd name="T25" fmla="*/ 0 h 103"/>
                <a:gd name="T26" fmla="*/ 0 w 223"/>
                <a:gd name="T27" fmla="*/ 0 h 103"/>
                <a:gd name="T28" fmla="*/ 0 w 223"/>
                <a:gd name="T29" fmla="*/ 0 h 103"/>
                <a:gd name="T30" fmla="*/ 0 w 223"/>
                <a:gd name="T31" fmla="*/ 0 h 103"/>
                <a:gd name="T32" fmla="*/ 0 w 223"/>
                <a:gd name="T33" fmla="*/ 0 h 103"/>
                <a:gd name="T34" fmla="*/ 0 w 223"/>
                <a:gd name="T35" fmla="*/ 0 h 103"/>
                <a:gd name="T36" fmla="*/ 0 w 223"/>
                <a:gd name="T37" fmla="*/ 0 h 103"/>
                <a:gd name="T38" fmla="*/ 0 w 223"/>
                <a:gd name="T39" fmla="*/ 0 h 103"/>
                <a:gd name="T40" fmla="*/ 0 w 223"/>
                <a:gd name="T41" fmla="*/ 0 h 103"/>
                <a:gd name="T42" fmla="*/ 0 w 223"/>
                <a:gd name="T43" fmla="*/ 0 h 103"/>
                <a:gd name="T44" fmla="*/ 0 w 223"/>
                <a:gd name="T45" fmla="*/ 0 h 103"/>
                <a:gd name="T46" fmla="*/ 0 w 223"/>
                <a:gd name="T47" fmla="*/ 0 h 103"/>
                <a:gd name="T48" fmla="*/ 0 w 223"/>
                <a:gd name="T49" fmla="*/ 0 h 103"/>
                <a:gd name="T50" fmla="*/ 0 w 223"/>
                <a:gd name="T51" fmla="*/ 0 h 103"/>
                <a:gd name="T52" fmla="*/ 0 w 223"/>
                <a:gd name="T53" fmla="*/ 0 h 103"/>
                <a:gd name="T54" fmla="*/ 0 w 223"/>
                <a:gd name="T55" fmla="*/ 0 h 103"/>
                <a:gd name="T56" fmla="*/ 0 w 223"/>
                <a:gd name="T57" fmla="*/ 0 h 103"/>
                <a:gd name="T58" fmla="*/ 0 w 223"/>
                <a:gd name="T59" fmla="*/ 0 h 103"/>
                <a:gd name="T60" fmla="*/ 0 w 223"/>
                <a:gd name="T61" fmla="*/ 0 h 103"/>
                <a:gd name="T62" fmla="*/ 0 w 223"/>
                <a:gd name="T63" fmla="*/ 0 h 103"/>
                <a:gd name="T64" fmla="*/ 0 w 223"/>
                <a:gd name="T65" fmla="*/ 0 h 103"/>
                <a:gd name="T66" fmla="*/ 0 w 223"/>
                <a:gd name="T67" fmla="*/ 0 h 103"/>
                <a:gd name="T68" fmla="*/ 0 w 223"/>
                <a:gd name="T69" fmla="*/ 0 h 103"/>
                <a:gd name="T70" fmla="*/ 0 w 223"/>
                <a:gd name="T71" fmla="*/ 0 h 103"/>
                <a:gd name="T72" fmla="*/ 0 w 223"/>
                <a:gd name="T73" fmla="*/ 0 h 103"/>
                <a:gd name="T74" fmla="*/ 0 w 223"/>
                <a:gd name="T75" fmla="*/ 0 h 103"/>
                <a:gd name="T76" fmla="*/ 0 w 223"/>
                <a:gd name="T77" fmla="*/ 0 h 103"/>
                <a:gd name="T78" fmla="*/ 0 w 223"/>
                <a:gd name="T79" fmla="*/ 0 h 103"/>
                <a:gd name="T80" fmla="*/ 0 w 223"/>
                <a:gd name="T81" fmla="*/ 0 h 103"/>
                <a:gd name="T82" fmla="*/ 0 w 223"/>
                <a:gd name="T83" fmla="*/ 0 h 103"/>
                <a:gd name="T84" fmla="*/ 0 w 223"/>
                <a:gd name="T85" fmla="*/ 0 h 103"/>
                <a:gd name="T86" fmla="*/ 0 w 223"/>
                <a:gd name="T87" fmla="*/ 0 h 103"/>
                <a:gd name="T88" fmla="*/ 0 w 223"/>
                <a:gd name="T89" fmla="*/ 0 h 103"/>
                <a:gd name="T90" fmla="*/ 0 w 223"/>
                <a:gd name="T91" fmla="*/ 0 h 103"/>
                <a:gd name="T92" fmla="*/ 0 w 223"/>
                <a:gd name="T93" fmla="*/ 0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3"/>
                <a:gd name="T142" fmla="*/ 0 h 103"/>
                <a:gd name="T143" fmla="*/ 223 w 223"/>
                <a:gd name="T144" fmla="*/ 103 h 1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3" h="103">
                  <a:moveTo>
                    <a:pt x="120" y="12"/>
                  </a:moveTo>
                  <a:lnTo>
                    <a:pt x="139" y="19"/>
                  </a:lnTo>
                  <a:lnTo>
                    <a:pt x="149" y="19"/>
                  </a:lnTo>
                  <a:lnTo>
                    <a:pt x="165" y="0"/>
                  </a:lnTo>
                  <a:lnTo>
                    <a:pt x="184" y="7"/>
                  </a:lnTo>
                  <a:lnTo>
                    <a:pt x="213" y="12"/>
                  </a:lnTo>
                  <a:lnTo>
                    <a:pt x="213" y="29"/>
                  </a:lnTo>
                  <a:lnTo>
                    <a:pt x="223" y="41"/>
                  </a:lnTo>
                  <a:lnTo>
                    <a:pt x="223" y="48"/>
                  </a:lnTo>
                  <a:lnTo>
                    <a:pt x="216" y="55"/>
                  </a:lnTo>
                  <a:lnTo>
                    <a:pt x="206" y="55"/>
                  </a:lnTo>
                  <a:lnTo>
                    <a:pt x="197" y="55"/>
                  </a:lnTo>
                  <a:lnTo>
                    <a:pt x="206" y="58"/>
                  </a:lnTo>
                  <a:lnTo>
                    <a:pt x="206" y="84"/>
                  </a:lnTo>
                  <a:lnTo>
                    <a:pt x="194" y="90"/>
                  </a:lnTo>
                  <a:lnTo>
                    <a:pt x="194" y="96"/>
                  </a:lnTo>
                  <a:lnTo>
                    <a:pt x="184" y="96"/>
                  </a:lnTo>
                  <a:lnTo>
                    <a:pt x="149" y="103"/>
                  </a:lnTo>
                  <a:lnTo>
                    <a:pt x="120" y="103"/>
                  </a:lnTo>
                  <a:lnTo>
                    <a:pt x="116" y="103"/>
                  </a:lnTo>
                  <a:lnTo>
                    <a:pt x="97" y="90"/>
                  </a:lnTo>
                  <a:lnTo>
                    <a:pt x="78" y="77"/>
                  </a:lnTo>
                  <a:lnTo>
                    <a:pt x="68" y="77"/>
                  </a:lnTo>
                  <a:lnTo>
                    <a:pt x="49" y="77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84"/>
                  </a:lnTo>
                  <a:lnTo>
                    <a:pt x="11" y="84"/>
                  </a:lnTo>
                  <a:lnTo>
                    <a:pt x="11" y="77"/>
                  </a:lnTo>
                  <a:lnTo>
                    <a:pt x="7" y="77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7" y="58"/>
                  </a:lnTo>
                  <a:lnTo>
                    <a:pt x="26" y="67"/>
                  </a:lnTo>
                  <a:lnTo>
                    <a:pt x="26" y="58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59" y="58"/>
                  </a:lnTo>
                  <a:lnTo>
                    <a:pt x="71" y="58"/>
                  </a:lnTo>
                  <a:lnTo>
                    <a:pt x="78" y="55"/>
                  </a:lnTo>
                  <a:lnTo>
                    <a:pt x="97" y="55"/>
                  </a:lnTo>
                  <a:lnTo>
                    <a:pt x="106" y="58"/>
                  </a:lnTo>
                  <a:lnTo>
                    <a:pt x="97" y="48"/>
                  </a:lnTo>
                  <a:lnTo>
                    <a:pt x="97" y="29"/>
                  </a:lnTo>
                  <a:lnTo>
                    <a:pt x="120" y="26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Freeform 36"/>
            <p:cNvSpPr>
              <a:spLocks noChangeAspect="1"/>
            </p:cNvSpPr>
            <p:nvPr/>
          </p:nvSpPr>
          <p:spPr bwMode="auto">
            <a:xfrm>
              <a:off x="2803" y="1919"/>
              <a:ext cx="121" cy="99"/>
            </a:xfrm>
            <a:custGeom>
              <a:avLst/>
              <a:gdLst>
                <a:gd name="T0" fmla="*/ 0 w 302"/>
                <a:gd name="T1" fmla="*/ 0 h 247"/>
                <a:gd name="T2" fmla="*/ 0 w 302"/>
                <a:gd name="T3" fmla="*/ 0 h 247"/>
                <a:gd name="T4" fmla="*/ 0 w 302"/>
                <a:gd name="T5" fmla="*/ 0 h 247"/>
                <a:gd name="T6" fmla="*/ 0 w 302"/>
                <a:gd name="T7" fmla="*/ 0 h 247"/>
                <a:gd name="T8" fmla="*/ 0 w 302"/>
                <a:gd name="T9" fmla="*/ 0 h 247"/>
                <a:gd name="T10" fmla="*/ 0 w 302"/>
                <a:gd name="T11" fmla="*/ 0 h 247"/>
                <a:gd name="T12" fmla="*/ 0 w 302"/>
                <a:gd name="T13" fmla="*/ 0 h 247"/>
                <a:gd name="T14" fmla="*/ 0 w 302"/>
                <a:gd name="T15" fmla="*/ 0 h 247"/>
                <a:gd name="T16" fmla="*/ 0 w 302"/>
                <a:gd name="T17" fmla="*/ 0 h 247"/>
                <a:gd name="T18" fmla="*/ 0 w 302"/>
                <a:gd name="T19" fmla="*/ 0 h 247"/>
                <a:gd name="T20" fmla="*/ 0 w 302"/>
                <a:gd name="T21" fmla="*/ 0 h 247"/>
                <a:gd name="T22" fmla="*/ 0 w 302"/>
                <a:gd name="T23" fmla="*/ 0 h 247"/>
                <a:gd name="T24" fmla="*/ 0 w 302"/>
                <a:gd name="T25" fmla="*/ 0 h 247"/>
                <a:gd name="T26" fmla="*/ 0 w 302"/>
                <a:gd name="T27" fmla="*/ 0 h 247"/>
                <a:gd name="T28" fmla="*/ 0 w 302"/>
                <a:gd name="T29" fmla="*/ 0 h 247"/>
                <a:gd name="T30" fmla="*/ 0 w 302"/>
                <a:gd name="T31" fmla="*/ 0 h 247"/>
                <a:gd name="T32" fmla="*/ 0 w 302"/>
                <a:gd name="T33" fmla="*/ 0 h 247"/>
                <a:gd name="T34" fmla="*/ 0 w 302"/>
                <a:gd name="T35" fmla="*/ 0 h 247"/>
                <a:gd name="T36" fmla="*/ 0 w 302"/>
                <a:gd name="T37" fmla="*/ 0 h 247"/>
                <a:gd name="T38" fmla="*/ 0 w 302"/>
                <a:gd name="T39" fmla="*/ 0 h 247"/>
                <a:gd name="T40" fmla="*/ 0 w 302"/>
                <a:gd name="T41" fmla="*/ 0 h 247"/>
                <a:gd name="T42" fmla="*/ 0 w 302"/>
                <a:gd name="T43" fmla="*/ 0 h 247"/>
                <a:gd name="T44" fmla="*/ 0 w 302"/>
                <a:gd name="T45" fmla="*/ 0 h 247"/>
                <a:gd name="T46" fmla="*/ 0 w 302"/>
                <a:gd name="T47" fmla="*/ 0 h 247"/>
                <a:gd name="T48" fmla="*/ 0 w 302"/>
                <a:gd name="T49" fmla="*/ 0 h 247"/>
                <a:gd name="T50" fmla="*/ 0 w 302"/>
                <a:gd name="T51" fmla="*/ 0 h 247"/>
                <a:gd name="T52" fmla="*/ 0 w 302"/>
                <a:gd name="T53" fmla="*/ 0 h 247"/>
                <a:gd name="T54" fmla="*/ 0 w 302"/>
                <a:gd name="T55" fmla="*/ 0 h 247"/>
                <a:gd name="T56" fmla="*/ 0 w 302"/>
                <a:gd name="T57" fmla="*/ 0 h 247"/>
                <a:gd name="T58" fmla="*/ 0 w 302"/>
                <a:gd name="T59" fmla="*/ 0 h 247"/>
                <a:gd name="T60" fmla="*/ 0 w 302"/>
                <a:gd name="T61" fmla="*/ 0 h 247"/>
                <a:gd name="T62" fmla="*/ 0 w 302"/>
                <a:gd name="T63" fmla="*/ 0 h 247"/>
                <a:gd name="T64" fmla="*/ 0 w 302"/>
                <a:gd name="T65" fmla="*/ 0 h 247"/>
                <a:gd name="T66" fmla="*/ 0 w 302"/>
                <a:gd name="T67" fmla="*/ 0 h 247"/>
                <a:gd name="T68" fmla="*/ 0 w 302"/>
                <a:gd name="T69" fmla="*/ 0 h 247"/>
                <a:gd name="T70" fmla="*/ 0 w 302"/>
                <a:gd name="T71" fmla="*/ 0 h 247"/>
                <a:gd name="T72" fmla="*/ 0 w 302"/>
                <a:gd name="T73" fmla="*/ 0 h 247"/>
                <a:gd name="T74" fmla="*/ 0 w 302"/>
                <a:gd name="T75" fmla="*/ 0 h 247"/>
                <a:gd name="T76" fmla="*/ 0 w 302"/>
                <a:gd name="T77" fmla="*/ 0 h 247"/>
                <a:gd name="T78" fmla="*/ 0 w 302"/>
                <a:gd name="T79" fmla="*/ 0 h 247"/>
                <a:gd name="T80" fmla="*/ 0 w 302"/>
                <a:gd name="T81" fmla="*/ 0 h 247"/>
                <a:gd name="T82" fmla="*/ 0 w 302"/>
                <a:gd name="T83" fmla="*/ 0 h 247"/>
                <a:gd name="T84" fmla="*/ 0 w 302"/>
                <a:gd name="T85" fmla="*/ 0 h 247"/>
                <a:gd name="T86" fmla="*/ 0 w 302"/>
                <a:gd name="T87" fmla="*/ 0 h 247"/>
                <a:gd name="T88" fmla="*/ 0 w 302"/>
                <a:gd name="T89" fmla="*/ 0 h 247"/>
                <a:gd name="T90" fmla="*/ 0 w 302"/>
                <a:gd name="T91" fmla="*/ 0 h 247"/>
                <a:gd name="T92" fmla="*/ 0 w 302"/>
                <a:gd name="T93" fmla="*/ 0 h 247"/>
                <a:gd name="T94" fmla="*/ 0 w 302"/>
                <a:gd name="T95" fmla="*/ 0 h 247"/>
                <a:gd name="T96" fmla="*/ 0 w 302"/>
                <a:gd name="T97" fmla="*/ 0 h 247"/>
                <a:gd name="T98" fmla="*/ 0 w 302"/>
                <a:gd name="T99" fmla="*/ 0 h 247"/>
                <a:gd name="T100" fmla="*/ 0 w 302"/>
                <a:gd name="T101" fmla="*/ 0 h 247"/>
                <a:gd name="T102" fmla="*/ 0 w 302"/>
                <a:gd name="T103" fmla="*/ 0 h 247"/>
                <a:gd name="T104" fmla="*/ 0 w 302"/>
                <a:gd name="T105" fmla="*/ 0 h 247"/>
                <a:gd name="T106" fmla="*/ 0 w 302"/>
                <a:gd name="T107" fmla="*/ 0 h 247"/>
                <a:gd name="T108" fmla="*/ 0 w 302"/>
                <a:gd name="T109" fmla="*/ 0 h 247"/>
                <a:gd name="T110" fmla="*/ 0 w 302"/>
                <a:gd name="T111" fmla="*/ 0 h 247"/>
                <a:gd name="T112" fmla="*/ 0 w 302"/>
                <a:gd name="T113" fmla="*/ 0 h 247"/>
                <a:gd name="T114" fmla="*/ 0 w 302"/>
                <a:gd name="T115" fmla="*/ 0 h 247"/>
                <a:gd name="T116" fmla="*/ 0 w 302"/>
                <a:gd name="T117" fmla="*/ 0 h 247"/>
                <a:gd name="T118" fmla="*/ 0 w 302"/>
                <a:gd name="T119" fmla="*/ 0 h 2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2"/>
                <a:gd name="T181" fmla="*/ 0 h 247"/>
                <a:gd name="T182" fmla="*/ 302 w 302"/>
                <a:gd name="T183" fmla="*/ 247 h 2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2" h="247">
                  <a:moveTo>
                    <a:pt x="155" y="12"/>
                  </a:moveTo>
                  <a:lnTo>
                    <a:pt x="254" y="12"/>
                  </a:lnTo>
                  <a:lnTo>
                    <a:pt x="271" y="45"/>
                  </a:lnTo>
                  <a:lnTo>
                    <a:pt x="283" y="67"/>
                  </a:lnTo>
                  <a:lnTo>
                    <a:pt x="290" y="89"/>
                  </a:lnTo>
                  <a:lnTo>
                    <a:pt x="264" y="105"/>
                  </a:lnTo>
                  <a:lnTo>
                    <a:pt x="283" y="124"/>
                  </a:lnTo>
                  <a:lnTo>
                    <a:pt x="290" y="146"/>
                  </a:lnTo>
                  <a:lnTo>
                    <a:pt x="302" y="167"/>
                  </a:lnTo>
                  <a:lnTo>
                    <a:pt x="261" y="224"/>
                  </a:lnTo>
                  <a:lnTo>
                    <a:pt x="264" y="242"/>
                  </a:lnTo>
                  <a:lnTo>
                    <a:pt x="261" y="247"/>
                  </a:lnTo>
                  <a:lnTo>
                    <a:pt x="254" y="242"/>
                  </a:lnTo>
                  <a:lnTo>
                    <a:pt x="235" y="235"/>
                  </a:lnTo>
                  <a:lnTo>
                    <a:pt x="219" y="231"/>
                  </a:lnTo>
                  <a:lnTo>
                    <a:pt x="212" y="235"/>
                  </a:lnTo>
                  <a:lnTo>
                    <a:pt x="202" y="235"/>
                  </a:lnTo>
                  <a:lnTo>
                    <a:pt x="183" y="242"/>
                  </a:lnTo>
                  <a:lnTo>
                    <a:pt x="176" y="235"/>
                  </a:lnTo>
                  <a:lnTo>
                    <a:pt x="171" y="224"/>
                  </a:lnTo>
                  <a:lnTo>
                    <a:pt x="155" y="231"/>
                  </a:lnTo>
                  <a:lnTo>
                    <a:pt x="141" y="217"/>
                  </a:lnTo>
                  <a:lnTo>
                    <a:pt x="141" y="212"/>
                  </a:lnTo>
                  <a:lnTo>
                    <a:pt x="115" y="205"/>
                  </a:lnTo>
                  <a:lnTo>
                    <a:pt x="115" y="202"/>
                  </a:lnTo>
                  <a:lnTo>
                    <a:pt x="103" y="195"/>
                  </a:lnTo>
                  <a:lnTo>
                    <a:pt x="93" y="202"/>
                  </a:lnTo>
                  <a:lnTo>
                    <a:pt x="86" y="202"/>
                  </a:lnTo>
                  <a:lnTo>
                    <a:pt x="74" y="195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67" y="183"/>
                  </a:lnTo>
                  <a:lnTo>
                    <a:pt x="48" y="176"/>
                  </a:lnTo>
                  <a:lnTo>
                    <a:pt x="48" y="167"/>
                  </a:lnTo>
                  <a:lnTo>
                    <a:pt x="38" y="167"/>
                  </a:lnTo>
                  <a:lnTo>
                    <a:pt x="29" y="167"/>
                  </a:lnTo>
                  <a:lnTo>
                    <a:pt x="38" y="157"/>
                  </a:lnTo>
                  <a:lnTo>
                    <a:pt x="29" y="153"/>
                  </a:lnTo>
                  <a:lnTo>
                    <a:pt x="26" y="134"/>
                  </a:lnTo>
                  <a:lnTo>
                    <a:pt x="26" y="127"/>
                  </a:lnTo>
                  <a:lnTo>
                    <a:pt x="19" y="127"/>
                  </a:lnTo>
                  <a:lnTo>
                    <a:pt x="15" y="108"/>
                  </a:lnTo>
                  <a:lnTo>
                    <a:pt x="19" y="105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15" y="76"/>
                  </a:lnTo>
                  <a:lnTo>
                    <a:pt x="8" y="57"/>
                  </a:lnTo>
                  <a:lnTo>
                    <a:pt x="15" y="50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55" y="27"/>
                  </a:lnTo>
                  <a:lnTo>
                    <a:pt x="64" y="12"/>
                  </a:lnTo>
                  <a:lnTo>
                    <a:pt x="74" y="8"/>
                  </a:lnTo>
                  <a:lnTo>
                    <a:pt x="77" y="8"/>
                  </a:lnTo>
                  <a:lnTo>
                    <a:pt x="115" y="0"/>
                  </a:lnTo>
                  <a:lnTo>
                    <a:pt x="124" y="12"/>
                  </a:lnTo>
                  <a:lnTo>
                    <a:pt x="126" y="19"/>
                  </a:lnTo>
                  <a:lnTo>
                    <a:pt x="141" y="19"/>
                  </a:lnTo>
                  <a:lnTo>
                    <a:pt x="153" y="27"/>
                  </a:lnTo>
                  <a:lnTo>
                    <a:pt x="155" y="1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Freeform 37"/>
            <p:cNvSpPr>
              <a:spLocks noChangeAspect="1"/>
            </p:cNvSpPr>
            <p:nvPr/>
          </p:nvSpPr>
          <p:spPr bwMode="auto">
            <a:xfrm>
              <a:off x="2523" y="2130"/>
              <a:ext cx="41" cy="79"/>
            </a:xfrm>
            <a:custGeom>
              <a:avLst/>
              <a:gdLst>
                <a:gd name="T0" fmla="*/ 0 w 102"/>
                <a:gd name="T1" fmla="*/ 0 h 199"/>
                <a:gd name="T2" fmla="*/ 0 w 102"/>
                <a:gd name="T3" fmla="*/ 0 h 199"/>
                <a:gd name="T4" fmla="*/ 0 w 102"/>
                <a:gd name="T5" fmla="*/ 0 h 199"/>
                <a:gd name="T6" fmla="*/ 0 w 102"/>
                <a:gd name="T7" fmla="*/ 0 h 199"/>
                <a:gd name="T8" fmla="*/ 0 w 102"/>
                <a:gd name="T9" fmla="*/ 0 h 199"/>
                <a:gd name="T10" fmla="*/ 0 w 102"/>
                <a:gd name="T11" fmla="*/ 0 h 199"/>
                <a:gd name="T12" fmla="*/ 0 w 102"/>
                <a:gd name="T13" fmla="*/ 0 h 199"/>
                <a:gd name="T14" fmla="*/ 0 w 102"/>
                <a:gd name="T15" fmla="*/ 0 h 199"/>
                <a:gd name="T16" fmla="*/ 0 w 102"/>
                <a:gd name="T17" fmla="*/ 0 h 199"/>
                <a:gd name="T18" fmla="*/ 0 w 102"/>
                <a:gd name="T19" fmla="*/ 0 h 199"/>
                <a:gd name="T20" fmla="*/ 0 w 102"/>
                <a:gd name="T21" fmla="*/ 0 h 199"/>
                <a:gd name="T22" fmla="*/ 0 w 102"/>
                <a:gd name="T23" fmla="*/ 0 h 199"/>
                <a:gd name="T24" fmla="*/ 0 w 102"/>
                <a:gd name="T25" fmla="*/ 0 h 199"/>
                <a:gd name="T26" fmla="*/ 0 w 102"/>
                <a:gd name="T27" fmla="*/ 0 h 199"/>
                <a:gd name="T28" fmla="*/ 0 w 102"/>
                <a:gd name="T29" fmla="*/ 0 h 199"/>
                <a:gd name="T30" fmla="*/ 0 w 102"/>
                <a:gd name="T31" fmla="*/ 0 h 199"/>
                <a:gd name="T32" fmla="*/ 0 w 102"/>
                <a:gd name="T33" fmla="*/ 0 h 199"/>
                <a:gd name="T34" fmla="*/ 0 w 102"/>
                <a:gd name="T35" fmla="*/ 0 h 199"/>
                <a:gd name="T36" fmla="*/ 0 w 102"/>
                <a:gd name="T37" fmla="*/ 0 h 199"/>
                <a:gd name="T38" fmla="*/ 0 w 102"/>
                <a:gd name="T39" fmla="*/ 0 h 199"/>
                <a:gd name="T40" fmla="*/ 0 w 102"/>
                <a:gd name="T41" fmla="*/ 0 h 199"/>
                <a:gd name="T42" fmla="*/ 0 w 102"/>
                <a:gd name="T43" fmla="*/ 0 h 199"/>
                <a:gd name="T44" fmla="*/ 0 w 102"/>
                <a:gd name="T45" fmla="*/ 0 h 199"/>
                <a:gd name="T46" fmla="*/ 0 w 102"/>
                <a:gd name="T47" fmla="*/ 0 h 199"/>
                <a:gd name="T48" fmla="*/ 0 w 102"/>
                <a:gd name="T49" fmla="*/ 0 h 199"/>
                <a:gd name="T50" fmla="*/ 0 w 102"/>
                <a:gd name="T51" fmla="*/ 0 h 199"/>
                <a:gd name="T52" fmla="*/ 0 w 102"/>
                <a:gd name="T53" fmla="*/ 0 h 199"/>
                <a:gd name="T54" fmla="*/ 0 w 102"/>
                <a:gd name="T55" fmla="*/ 0 h 199"/>
                <a:gd name="T56" fmla="*/ 0 w 102"/>
                <a:gd name="T57" fmla="*/ 0 h 199"/>
                <a:gd name="T58" fmla="*/ 0 w 102"/>
                <a:gd name="T59" fmla="*/ 0 h 199"/>
                <a:gd name="T60" fmla="*/ 0 w 102"/>
                <a:gd name="T61" fmla="*/ 0 h 199"/>
                <a:gd name="T62" fmla="*/ 0 w 102"/>
                <a:gd name="T63" fmla="*/ 0 h 199"/>
                <a:gd name="T64" fmla="*/ 0 w 102"/>
                <a:gd name="T65" fmla="*/ 0 h 1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"/>
                <a:gd name="T100" fmla="*/ 0 h 199"/>
                <a:gd name="T101" fmla="*/ 102 w 102"/>
                <a:gd name="T102" fmla="*/ 199 h 1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" h="199">
                  <a:moveTo>
                    <a:pt x="22" y="0"/>
                  </a:moveTo>
                  <a:lnTo>
                    <a:pt x="31" y="5"/>
                  </a:lnTo>
                  <a:lnTo>
                    <a:pt x="41" y="0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86" y="12"/>
                  </a:lnTo>
                  <a:lnTo>
                    <a:pt x="96" y="19"/>
                  </a:lnTo>
                  <a:lnTo>
                    <a:pt x="102" y="22"/>
                  </a:lnTo>
                  <a:lnTo>
                    <a:pt x="86" y="48"/>
                  </a:lnTo>
                  <a:lnTo>
                    <a:pt x="86" y="69"/>
                  </a:lnTo>
                  <a:lnTo>
                    <a:pt x="79" y="99"/>
                  </a:lnTo>
                  <a:lnTo>
                    <a:pt x="67" y="99"/>
                  </a:lnTo>
                  <a:lnTo>
                    <a:pt x="72" y="121"/>
                  </a:lnTo>
                  <a:lnTo>
                    <a:pt x="72" y="128"/>
                  </a:lnTo>
                  <a:lnTo>
                    <a:pt x="72" y="138"/>
                  </a:lnTo>
                  <a:lnTo>
                    <a:pt x="79" y="150"/>
                  </a:lnTo>
                  <a:lnTo>
                    <a:pt x="79" y="157"/>
                  </a:lnTo>
                  <a:lnTo>
                    <a:pt x="67" y="168"/>
                  </a:lnTo>
                  <a:lnTo>
                    <a:pt x="67" y="190"/>
                  </a:lnTo>
                  <a:lnTo>
                    <a:pt x="41" y="199"/>
                  </a:lnTo>
                  <a:lnTo>
                    <a:pt x="31" y="190"/>
                  </a:lnTo>
                  <a:lnTo>
                    <a:pt x="12" y="190"/>
                  </a:lnTo>
                  <a:lnTo>
                    <a:pt x="20" y="180"/>
                  </a:lnTo>
                  <a:lnTo>
                    <a:pt x="20" y="147"/>
                  </a:lnTo>
                  <a:lnTo>
                    <a:pt x="20" y="138"/>
                  </a:lnTo>
                  <a:lnTo>
                    <a:pt x="12" y="138"/>
                  </a:lnTo>
                  <a:lnTo>
                    <a:pt x="12" y="130"/>
                  </a:lnTo>
                  <a:lnTo>
                    <a:pt x="0" y="130"/>
                  </a:lnTo>
                  <a:lnTo>
                    <a:pt x="8" y="109"/>
                  </a:lnTo>
                  <a:lnTo>
                    <a:pt x="12" y="100"/>
                  </a:lnTo>
                  <a:lnTo>
                    <a:pt x="31" y="5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Freeform 38"/>
            <p:cNvSpPr>
              <a:spLocks noChangeAspect="1"/>
            </p:cNvSpPr>
            <p:nvPr/>
          </p:nvSpPr>
          <p:spPr bwMode="auto">
            <a:xfrm>
              <a:off x="2885" y="2033"/>
              <a:ext cx="108" cy="74"/>
            </a:xfrm>
            <a:custGeom>
              <a:avLst/>
              <a:gdLst>
                <a:gd name="T0" fmla="*/ 0 w 272"/>
                <a:gd name="T1" fmla="*/ 0 h 187"/>
                <a:gd name="T2" fmla="*/ 0 w 272"/>
                <a:gd name="T3" fmla="*/ 0 h 187"/>
                <a:gd name="T4" fmla="*/ 0 w 272"/>
                <a:gd name="T5" fmla="*/ 0 h 187"/>
                <a:gd name="T6" fmla="*/ 0 w 272"/>
                <a:gd name="T7" fmla="*/ 0 h 187"/>
                <a:gd name="T8" fmla="*/ 0 w 272"/>
                <a:gd name="T9" fmla="*/ 0 h 187"/>
                <a:gd name="T10" fmla="*/ 0 w 272"/>
                <a:gd name="T11" fmla="*/ 0 h 187"/>
                <a:gd name="T12" fmla="*/ 0 w 272"/>
                <a:gd name="T13" fmla="*/ 0 h 187"/>
                <a:gd name="T14" fmla="*/ 0 w 272"/>
                <a:gd name="T15" fmla="*/ 0 h 187"/>
                <a:gd name="T16" fmla="*/ 0 w 272"/>
                <a:gd name="T17" fmla="*/ 0 h 187"/>
                <a:gd name="T18" fmla="*/ 0 w 272"/>
                <a:gd name="T19" fmla="*/ 0 h 187"/>
                <a:gd name="T20" fmla="*/ 0 w 272"/>
                <a:gd name="T21" fmla="*/ 0 h 187"/>
                <a:gd name="T22" fmla="*/ 0 w 272"/>
                <a:gd name="T23" fmla="*/ 0 h 187"/>
                <a:gd name="T24" fmla="*/ 0 w 272"/>
                <a:gd name="T25" fmla="*/ 0 h 187"/>
                <a:gd name="T26" fmla="*/ 0 w 272"/>
                <a:gd name="T27" fmla="*/ 0 h 187"/>
                <a:gd name="T28" fmla="*/ 0 w 272"/>
                <a:gd name="T29" fmla="*/ 0 h 187"/>
                <a:gd name="T30" fmla="*/ 0 w 272"/>
                <a:gd name="T31" fmla="*/ 0 h 187"/>
                <a:gd name="T32" fmla="*/ 0 w 272"/>
                <a:gd name="T33" fmla="*/ 0 h 187"/>
                <a:gd name="T34" fmla="*/ 0 w 272"/>
                <a:gd name="T35" fmla="*/ 0 h 187"/>
                <a:gd name="T36" fmla="*/ 0 w 272"/>
                <a:gd name="T37" fmla="*/ 0 h 187"/>
                <a:gd name="T38" fmla="*/ 0 w 272"/>
                <a:gd name="T39" fmla="*/ 0 h 187"/>
                <a:gd name="T40" fmla="*/ 0 w 272"/>
                <a:gd name="T41" fmla="*/ 0 h 187"/>
                <a:gd name="T42" fmla="*/ 0 w 272"/>
                <a:gd name="T43" fmla="*/ 0 h 187"/>
                <a:gd name="T44" fmla="*/ 0 w 272"/>
                <a:gd name="T45" fmla="*/ 0 h 187"/>
                <a:gd name="T46" fmla="*/ 0 w 272"/>
                <a:gd name="T47" fmla="*/ 0 h 187"/>
                <a:gd name="T48" fmla="*/ 0 w 272"/>
                <a:gd name="T49" fmla="*/ 0 h 187"/>
                <a:gd name="T50" fmla="*/ 0 w 272"/>
                <a:gd name="T51" fmla="*/ 0 h 187"/>
                <a:gd name="T52" fmla="*/ 0 w 272"/>
                <a:gd name="T53" fmla="*/ 0 h 187"/>
                <a:gd name="T54" fmla="*/ 0 w 272"/>
                <a:gd name="T55" fmla="*/ 0 h 187"/>
                <a:gd name="T56" fmla="*/ 0 w 272"/>
                <a:gd name="T57" fmla="*/ 0 h 187"/>
                <a:gd name="T58" fmla="*/ 0 w 272"/>
                <a:gd name="T59" fmla="*/ 0 h 187"/>
                <a:gd name="T60" fmla="*/ 0 w 272"/>
                <a:gd name="T61" fmla="*/ 0 h 187"/>
                <a:gd name="T62" fmla="*/ 0 w 272"/>
                <a:gd name="T63" fmla="*/ 0 h 187"/>
                <a:gd name="T64" fmla="*/ 0 w 272"/>
                <a:gd name="T65" fmla="*/ 0 h 187"/>
                <a:gd name="T66" fmla="*/ 0 w 272"/>
                <a:gd name="T67" fmla="*/ 0 h 187"/>
                <a:gd name="T68" fmla="*/ 0 w 272"/>
                <a:gd name="T69" fmla="*/ 0 h 187"/>
                <a:gd name="T70" fmla="*/ 0 w 272"/>
                <a:gd name="T71" fmla="*/ 0 h 187"/>
                <a:gd name="T72" fmla="*/ 0 w 272"/>
                <a:gd name="T73" fmla="*/ 0 h 187"/>
                <a:gd name="T74" fmla="*/ 0 w 272"/>
                <a:gd name="T75" fmla="*/ 0 h 187"/>
                <a:gd name="T76" fmla="*/ 0 w 272"/>
                <a:gd name="T77" fmla="*/ 0 h 187"/>
                <a:gd name="T78" fmla="*/ 0 w 272"/>
                <a:gd name="T79" fmla="*/ 0 h 187"/>
                <a:gd name="T80" fmla="*/ 0 w 272"/>
                <a:gd name="T81" fmla="*/ 0 h 187"/>
                <a:gd name="T82" fmla="*/ 0 w 272"/>
                <a:gd name="T83" fmla="*/ 0 h 187"/>
                <a:gd name="T84" fmla="*/ 0 w 272"/>
                <a:gd name="T85" fmla="*/ 0 h 187"/>
                <a:gd name="T86" fmla="*/ 0 w 272"/>
                <a:gd name="T87" fmla="*/ 0 h 187"/>
                <a:gd name="T88" fmla="*/ 0 w 272"/>
                <a:gd name="T89" fmla="*/ 0 h 187"/>
                <a:gd name="T90" fmla="*/ 0 w 272"/>
                <a:gd name="T91" fmla="*/ 0 h 187"/>
                <a:gd name="T92" fmla="*/ 0 w 272"/>
                <a:gd name="T93" fmla="*/ 0 h 187"/>
                <a:gd name="T94" fmla="*/ 0 w 272"/>
                <a:gd name="T95" fmla="*/ 0 h 187"/>
                <a:gd name="T96" fmla="*/ 0 w 272"/>
                <a:gd name="T97" fmla="*/ 0 h 187"/>
                <a:gd name="T98" fmla="*/ 0 w 272"/>
                <a:gd name="T99" fmla="*/ 0 h 187"/>
                <a:gd name="T100" fmla="*/ 0 w 272"/>
                <a:gd name="T101" fmla="*/ 0 h 187"/>
                <a:gd name="T102" fmla="*/ 0 w 272"/>
                <a:gd name="T103" fmla="*/ 0 h 187"/>
                <a:gd name="T104" fmla="*/ 0 w 272"/>
                <a:gd name="T105" fmla="*/ 0 h 1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"/>
                <a:gd name="T160" fmla="*/ 0 h 187"/>
                <a:gd name="T161" fmla="*/ 272 w 272"/>
                <a:gd name="T162" fmla="*/ 187 h 18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" h="187">
                  <a:moveTo>
                    <a:pt x="163" y="9"/>
                  </a:moveTo>
                  <a:lnTo>
                    <a:pt x="187" y="0"/>
                  </a:lnTo>
                  <a:lnTo>
                    <a:pt x="220" y="48"/>
                  </a:lnTo>
                  <a:lnTo>
                    <a:pt x="223" y="48"/>
                  </a:lnTo>
                  <a:lnTo>
                    <a:pt x="230" y="109"/>
                  </a:lnTo>
                  <a:lnTo>
                    <a:pt x="242" y="119"/>
                  </a:lnTo>
                  <a:lnTo>
                    <a:pt x="272" y="109"/>
                  </a:lnTo>
                  <a:lnTo>
                    <a:pt x="272" y="135"/>
                  </a:lnTo>
                  <a:lnTo>
                    <a:pt x="253" y="138"/>
                  </a:lnTo>
                  <a:lnTo>
                    <a:pt x="253" y="126"/>
                  </a:lnTo>
                  <a:lnTo>
                    <a:pt x="249" y="126"/>
                  </a:lnTo>
                  <a:lnTo>
                    <a:pt x="249" y="138"/>
                  </a:lnTo>
                  <a:lnTo>
                    <a:pt x="249" y="145"/>
                  </a:lnTo>
                  <a:lnTo>
                    <a:pt x="249" y="154"/>
                  </a:lnTo>
                  <a:lnTo>
                    <a:pt x="242" y="175"/>
                  </a:lnTo>
                  <a:lnTo>
                    <a:pt x="234" y="175"/>
                  </a:lnTo>
                  <a:lnTo>
                    <a:pt x="230" y="168"/>
                  </a:lnTo>
                  <a:lnTo>
                    <a:pt x="204" y="168"/>
                  </a:lnTo>
                  <a:lnTo>
                    <a:pt x="201" y="164"/>
                  </a:lnTo>
                  <a:lnTo>
                    <a:pt x="171" y="175"/>
                  </a:lnTo>
                  <a:lnTo>
                    <a:pt x="156" y="183"/>
                  </a:lnTo>
                  <a:lnTo>
                    <a:pt x="152" y="187"/>
                  </a:lnTo>
                  <a:lnTo>
                    <a:pt x="133" y="183"/>
                  </a:lnTo>
                  <a:lnTo>
                    <a:pt x="116" y="183"/>
                  </a:lnTo>
                  <a:lnTo>
                    <a:pt x="107" y="183"/>
                  </a:lnTo>
                  <a:lnTo>
                    <a:pt x="92" y="175"/>
                  </a:lnTo>
                  <a:lnTo>
                    <a:pt x="75" y="183"/>
                  </a:lnTo>
                  <a:lnTo>
                    <a:pt x="75" y="175"/>
                  </a:lnTo>
                  <a:lnTo>
                    <a:pt x="78" y="168"/>
                  </a:lnTo>
                  <a:lnTo>
                    <a:pt x="68" y="164"/>
                  </a:lnTo>
                  <a:lnTo>
                    <a:pt x="59" y="154"/>
                  </a:lnTo>
                  <a:lnTo>
                    <a:pt x="68" y="145"/>
                  </a:lnTo>
                  <a:lnTo>
                    <a:pt x="59" y="145"/>
                  </a:lnTo>
                  <a:lnTo>
                    <a:pt x="56" y="154"/>
                  </a:lnTo>
                  <a:lnTo>
                    <a:pt x="44" y="145"/>
                  </a:lnTo>
                  <a:lnTo>
                    <a:pt x="30" y="138"/>
                  </a:lnTo>
                  <a:lnTo>
                    <a:pt x="30" y="135"/>
                  </a:lnTo>
                  <a:lnTo>
                    <a:pt x="30" y="119"/>
                  </a:lnTo>
                  <a:lnTo>
                    <a:pt x="7" y="109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78"/>
                  </a:lnTo>
                  <a:lnTo>
                    <a:pt x="26" y="74"/>
                  </a:lnTo>
                  <a:lnTo>
                    <a:pt x="26" y="67"/>
                  </a:lnTo>
                  <a:lnTo>
                    <a:pt x="30" y="55"/>
                  </a:lnTo>
                  <a:lnTo>
                    <a:pt x="37" y="29"/>
                  </a:lnTo>
                  <a:lnTo>
                    <a:pt x="49" y="19"/>
                  </a:lnTo>
                  <a:lnTo>
                    <a:pt x="59" y="12"/>
                  </a:lnTo>
                  <a:lnTo>
                    <a:pt x="68" y="9"/>
                  </a:lnTo>
                  <a:lnTo>
                    <a:pt x="78" y="9"/>
                  </a:lnTo>
                  <a:lnTo>
                    <a:pt x="133" y="19"/>
                  </a:lnTo>
                  <a:lnTo>
                    <a:pt x="163" y="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Freeform 39"/>
            <p:cNvSpPr>
              <a:spLocks noChangeAspect="1"/>
            </p:cNvSpPr>
            <p:nvPr/>
          </p:nvSpPr>
          <p:spPr bwMode="auto">
            <a:xfrm>
              <a:off x="2765" y="1633"/>
              <a:ext cx="127" cy="277"/>
            </a:xfrm>
            <a:custGeom>
              <a:avLst/>
              <a:gdLst>
                <a:gd name="T0" fmla="*/ 0 w 318"/>
                <a:gd name="T1" fmla="*/ 0 h 695"/>
                <a:gd name="T2" fmla="*/ 0 w 318"/>
                <a:gd name="T3" fmla="*/ 0 h 695"/>
                <a:gd name="T4" fmla="*/ 0 w 318"/>
                <a:gd name="T5" fmla="*/ 0 h 695"/>
                <a:gd name="T6" fmla="*/ 0 w 318"/>
                <a:gd name="T7" fmla="*/ 0 h 695"/>
                <a:gd name="T8" fmla="*/ 0 w 318"/>
                <a:gd name="T9" fmla="*/ 0 h 695"/>
                <a:gd name="T10" fmla="*/ 0 w 318"/>
                <a:gd name="T11" fmla="*/ 0 h 695"/>
                <a:gd name="T12" fmla="*/ 0 w 318"/>
                <a:gd name="T13" fmla="*/ 0 h 695"/>
                <a:gd name="T14" fmla="*/ 0 w 318"/>
                <a:gd name="T15" fmla="*/ 0 h 695"/>
                <a:gd name="T16" fmla="*/ 0 w 318"/>
                <a:gd name="T17" fmla="*/ 0 h 695"/>
                <a:gd name="T18" fmla="*/ 0 w 318"/>
                <a:gd name="T19" fmla="*/ 0 h 695"/>
                <a:gd name="T20" fmla="*/ 0 w 318"/>
                <a:gd name="T21" fmla="*/ 0 h 695"/>
                <a:gd name="T22" fmla="*/ 0 w 318"/>
                <a:gd name="T23" fmla="*/ 0 h 695"/>
                <a:gd name="T24" fmla="*/ 0 w 318"/>
                <a:gd name="T25" fmla="*/ 0 h 695"/>
                <a:gd name="T26" fmla="*/ 0 w 318"/>
                <a:gd name="T27" fmla="*/ 0 h 695"/>
                <a:gd name="T28" fmla="*/ 0 w 318"/>
                <a:gd name="T29" fmla="*/ 0 h 695"/>
                <a:gd name="T30" fmla="*/ 0 w 318"/>
                <a:gd name="T31" fmla="*/ 0 h 695"/>
                <a:gd name="T32" fmla="*/ 0 w 318"/>
                <a:gd name="T33" fmla="*/ 0 h 695"/>
                <a:gd name="T34" fmla="*/ 0 w 318"/>
                <a:gd name="T35" fmla="*/ 0 h 695"/>
                <a:gd name="T36" fmla="*/ 0 w 318"/>
                <a:gd name="T37" fmla="*/ 0 h 695"/>
                <a:gd name="T38" fmla="*/ 0 w 318"/>
                <a:gd name="T39" fmla="*/ 0 h 695"/>
                <a:gd name="T40" fmla="*/ 0 w 318"/>
                <a:gd name="T41" fmla="*/ 0 h 695"/>
                <a:gd name="T42" fmla="*/ 0 w 318"/>
                <a:gd name="T43" fmla="*/ 0 h 695"/>
                <a:gd name="T44" fmla="*/ 0 w 318"/>
                <a:gd name="T45" fmla="*/ 0 h 695"/>
                <a:gd name="T46" fmla="*/ 0 w 318"/>
                <a:gd name="T47" fmla="*/ 0 h 695"/>
                <a:gd name="T48" fmla="*/ 0 w 318"/>
                <a:gd name="T49" fmla="*/ 0 h 695"/>
                <a:gd name="T50" fmla="*/ 0 w 318"/>
                <a:gd name="T51" fmla="*/ 0 h 695"/>
                <a:gd name="T52" fmla="*/ 0 w 318"/>
                <a:gd name="T53" fmla="*/ 0 h 695"/>
                <a:gd name="T54" fmla="*/ 0 w 318"/>
                <a:gd name="T55" fmla="*/ 0 h 695"/>
                <a:gd name="T56" fmla="*/ 0 w 318"/>
                <a:gd name="T57" fmla="*/ 0 h 695"/>
                <a:gd name="T58" fmla="*/ 0 w 318"/>
                <a:gd name="T59" fmla="*/ 0 h 695"/>
                <a:gd name="T60" fmla="*/ 0 w 318"/>
                <a:gd name="T61" fmla="*/ 0 h 695"/>
                <a:gd name="T62" fmla="*/ 0 w 318"/>
                <a:gd name="T63" fmla="*/ 0 h 695"/>
                <a:gd name="T64" fmla="*/ 0 w 318"/>
                <a:gd name="T65" fmla="*/ 0 h 695"/>
                <a:gd name="T66" fmla="*/ 0 w 318"/>
                <a:gd name="T67" fmla="*/ 0 h 695"/>
                <a:gd name="T68" fmla="*/ 0 w 318"/>
                <a:gd name="T69" fmla="*/ 0 h 695"/>
                <a:gd name="T70" fmla="*/ 0 w 318"/>
                <a:gd name="T71" fmla="*/ 0 h 695"/>
                <a:gd name="T72" fmla="*/ 0 w 318"/>
                <a:gd name="T73" fmla="*/ 0 h 695"/>
                <a:gd name="T74" fmla="*/ 0 w 318"/>
                <a:gd name="T75" fmla="*/ 0 h 695"/>
                <a:gd name="T76" fmla="*/ 0 w 318"/>
                <a:gd name="T77" fmla="*/ 0 h 695"/>
                <a:gd name="T78" fmla="*/ 0 w 318"/>
                <a:gd name="T79" fmla="*/ 0 h 695"/>
                <a:gd name="T80" fmla="*/ 0 w 318"/>
                <a:gd name="T81" fmla="*/ 0 h 695"/>
                <a:gd name="T82" fmla="*/ 0 w 318"/>
                <a:gd name="T83" fmla="*/ 0 h 695"/>
                <a:gd name="T84" fmla="*/ 0 w 318"/>
                <a:gd name="T85" fmla="*/ 0 h 695"/>
                <a:gd name="T86" fmla="*/ 0 w 318"/>
                <a:gd name="T87" fmla="*/ 0 h 695"/>
                <a:gd name="T88" fmla="*/ 0 w 318"/>
                <a:gd name="T89" fmla="*/ 0 h 6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8"/>
                <a:gd name="T136" fmla="*/ 0 h 695"/>
                <a:gd name="T137" fmla="*/ 318 w 318"/>
                <a:gd name="T138" fmla="*/ 695 h 6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8" h="695">
                  <a:moveTo>
                    <a:pt x="218" y="0"/>
                  </a:moveTo>
                  <a:lnTo>
                    <a:pt x="235" y="19"/>
                  </a:lnTo>
                  <a:lnTo>
                    <a:pt x="258" y="31"/>
                  </a:lnTo>
                  <a:lnTo>
                    <a:pt x="277" y="31"/>
                  </a:lnTo>
                  <a:lnTo>
                    <a:pt x="296" y="50"/>
                  </a:lnTo>
                  <a:lnTo>
                    <a:pt x="296" y="71"/>
                  </a:lnTo>
                  <a:lnTo>
                    <a:pt x="306" y="80"/>
                  </a:lnTo>
                  <a:lnTo>
                    <a:pt x="299" y="86"/>
                  </a:lnTo>
                  <a:lnTo>
                    <a:pt x="299" y="92"/>
                  </a:lnTo>
                  <a:lnTo>
                    <a:pt x="313" y="102"/>
                  </a:lnTo>
                  <a:lnTo>
                    <a:pt x="306" y="131"/>
                  </a:lnTo>
                  <a:lnTo>
                    <a:pt x="313" y="147"/>
                  </a:lnTo>
                  <a:lnTo>
                    <a:pt x="318" y="157"/>
                  </a:lnTo>
                  <a:lnTo>
                    <a:pt x="296" y="157"/>
                  </a:lnTo>
                  <a:lnTo>
                    <a:pt x="296" y="164"/>
                  </a:lnTo>
                  <a:lnTo>
                    <a:pt x="270" y="157"/>
                  </a:lnTo>
                  <a:lnTo>
                    <a:pt x="266" y="180"/>
                  </a:lnTo>
                  <a:lnTo>
                    <a:pt x="249" y="187"/>
                  </a:lnTo>
                  <a:lnTo>
                    <a:pt x="258" y="195"/>
                  </a:lnTo>
                  <a:lnTo>
                    <a:pt x="249" y="209"/>
                  </a:lnTo>
                  <a:lnTo>
                    <a:pt x="247" y="225"/>
                  </a:lnTo>
                  <a:lnTo>
                    <a:pt x="249" y="228"/>
                  </a:lnTo>
                  <a:lnTo>
                    <a:pt x="258" y="237"/>
                  </a:lnTo>
                  <a:lnTo>
                    <a:pt x="247" y="254"/>
                  </a:lnTo>
                  <a:lnTo>
                    <a:pt x="239" y="273"/>
                  </a:lnTo>
                  <a:lnTo>
                    <a:pt x="235" y="277"/>
                  </a:lnTo>
                  <a:lnTo>
                    <a:pt x="218" y="289"/>
                  </a:lnTo>
                  <a:lnTo>
                    <a:pt x="209" y="283"/>
                  </a:lnTo>
                  <a:lnTo>
                    <a:pt x="209" y="289"/>
                  </a:lnTo>
                  <a:lnTo>
                    <a:pt x="203" y="296"/>
                  </a:lnTo>
                  <a:lnTo>
                    <a:pt x="197" y="308"/>
                  </a:lnTo>
                  <a:lnTo>
                    <a:pt x="187" y="308"/>
                  </a:lnTo>
                  <a:lnTo>
                    <a:pt x="180" y="322"/>
                  </a:lnTo>
                  <a:lnTo>
                    <a:pt x="187" y="325"/>
                  </a:lnTo>
                  <a:lnTo>
                    <a:pt x="180" y="325"/>
                  </a:lnTo>
                  <a:lnTo>
                    <a:pt x="171" y="325"/>
                  </a:lnTo>
                  <a:lnTo>
                    <a:pt x="171" y="344"/>
                  </a:lnTo>
                  <a:lnTo>
                    <a:pt x="168" y="344"/>
                  </a:lnTo>
                  <a:lnTo>
                    <a:pt x="161" y="344"/>
                  </a:lnTo>
                  <a:lnTo>
                    <a:pt x="161" y="351"/>
                  </a:lnTo>
                  <a:lnTo>
                    <a:pt x="161" y="363"/>
                  </a:lnTo>
                  <a:lnTo>
                    <a:pt x="161" y="380"/>
                  </a:lnTo>
                  <a:lnTo>
                    <a:pt x="161" y="385"/>
                  </a:lnTo>
                  <a:lnTo>
                    <a:pt x="158" y="385"/>
                  </a:lnTo>
                  <a:lnTo>
                    <a:pt x="158" y="399"/>
                  </a:lnTo>
                  <a:lnTo>
                    <a:pt x="158" y="415"/>
                  </a:lnTo>
                  <a:lnTo>
                    <a:pt x="168" y="441"/>
                  </a:lnTo>
                  <a:lnTo>
                    <a:pt x="171" y="444"/>
                  </a:lnTo>
                  <a:lnTo>
                    <a:pt x="180" y="441"/>
                  </a:lnTo>
                  <a:lnTo>
                    <a:pt x="190" y="458"/>
                  </a:lnTo>
                  <a:lnTo>
                    <a:pt x="203" y="463"/>
                  </a:lnTo>
                  <a:lnTo>
                    <a:pt x="209" y="482"/>
                  </a:lnTo>
                  <a:lnTo>
                    <a:pt x="190" y="500"/>
                  </a:lnTo>
                  <a:lnTo>
                    <a:pt x="197" y="512"/>
                  </a:lnTo>
                  <a:lnTo>
                    <a:pt x="187" y="519"/>
                  </a:lnTo>
                  <a:lnTo>
                    <a:pt x="187" y="522"/>
                  </a:lnTo>
                  <a:lnTo>
                    <a:pt x="180" y="519"/>
                  </a:lnTo>
                  <a:lnTo>
                    <a:pt x="168" y="529"/>
                  </a:lnTo>
                  <a:lnTo>
                    <a:pt x="158" y="538"/>
                  </a:lnTo>
                  <a:lnTo>
                    <a:pt x="142" y="538"/>
                  </a:lnTo>
                  <a:lnTo>
                    <a:pt x="158" y="541"/>
                  </a:lnTo>
                  <a:lnTo>
                    <a:pt x="158" y="560"/>
                  </a:lnTo>
                  <a:lnTo>
                    <a:pt x="158" y="570"/>
                  </a:lnTo>
                  <a:lnTo>
                    <a:pt x="151" y="579"/>
                  </a:lnTo>
                  <a:lnTo>
                    <a:pt x="158" y="586"/>
                  </a:lnTo>
                  <a:lnTo>
                    <a:pt x="151" y="619"/>
                  </a:lnTo>
                  <a:lnTo>
                    <a:pt x="139" y="657"/>
                  </a:lnTo>
                  <a:lnTo>
                    <a:pt x="109" y="657"/>
                  </a:lnTo>
                  <a:lnTo>
                    <a:pt x="102" y="664"/>
                  </a:lnTo>
                  <a:lnTo>
                    <a:pt x="90" y="667"/>
                  </a:lnTo>
                  <a:lnTo>
                    <a:pt x="90" y="674"/>
                  </a:lnTo>
                  <a:lnTo>
                    <a:pt x="94" y="679"/>
                  </a:lnTo>
                  <a:lnTo>
                    <a:pt x="90" y="695"/>
                  </a:lnTo>
                  <a:lnTo>
                    <a:pt x="80" y="695"/>
                  </a:lnTo>
                  <a:lnTo>
                    <a:pt x="64" y="695"/>
                  </a:lnTo>
                  <a:lnTo>
                    <a:pt x="59" y="695"/>
                  </a:lnTo>
                  <a:lnTo>
                    <a:pt x="59" y="674"/>
                  </a:lnTo>
                  <a:lnTo>
                    <a:pt x="45" y="657"/>
                  </a:lnTo>
                  <a:lnTo>
                    <a:pt x="52" y="648"/>
                  </a:lnTo>
                  <a:lnTo>
                    <a:pt x="45" y="645"/>
                  </a:lnTo>
                  <a:lnTo>
                    <a:pt x="52" y="645"/>
                  </a:lnTo>
                  <a:lnTo>
                    <a:pt x="52" y="634"/>
                  </a:lnTo>
                  <a:lnTo>
                    <a:pt x="42" y="619"/>
                  </a:lnTo>
                  <a:lnTo>
                    <a:pt x="30" y="596"/>
                  </a:lnTo>
                  <a:lnTo>
                    <a:pt x="16" y="579"/>
                  </a:lnTo>
                  <a:lnTo>
                    <a:pt x="23" y="567"/>
                  </a:lnTo>
                  <a:lnTo>
                    <a:pt x="16" y="557"/>
                  </a:lnTo>
                  <a:lnTo>
                    <a:pt x="12" y="560"/>
                  </a:lnTo>
                  <a:lnTo>
                    <a:pt x="6" y="550"/>
                  </a:lnTo>
                  <a:lnTo>
                    <a:pt x="0" y="522"/>
                  </a:lnTo>
                  <a:lnTo>
                    <a:pt x="0" y="519"/>
                  </a:lnTo>
                  <a:lnTo>
                    <a:pt x="16" y="522"/>
                  </a:lnTo>
                  <a:lnTo>
                    <a:pt x="16" y="489"/>
                  </a:lnTo>
                  <a:lnTo>
                    <a:pt x="23" y="482"/>
                  </a:lnTo>
                  <a:lnTo>
                    <a:pt x="23" y="477"/>
                  </a:lnTo>
                  <a:lnTo>
                    <a:pt x="35" y="477"/>
                  </a:lnTo>
                  <a:lnTo>
                    <a:pt x="42" y="458"/>
                  </a:lnTo>
                  <a:lnTo>
                    <a:pt x="42" y="444"/>
                  </a:lnTo>
                  <a:lnTo>
                    <a:pt x="30" y="422"/>
                  </a:lnTo>
                  <a:lnTo>
                    <a:pt x="42" y="415"/>
                  </a:lnTo>
                  <a:lnTo>
                    <a:pt x="45" y="403"/>
                  </a:lnTo>
                  <a:lnTo>
                    <a:pt x="35" y="392"/>
                  </a:lnTo>
                  <a:lnTo>
                    <a:pt x="30" y="385"/>
                  </a:lnTo>
                  <a:lnTo>
                    <a:pt x="23" y="351"/>
                  </a:lnTo>
                  <a:lnTo>
                    <a:pt x="16" y="325"/>
                  </a:lnTo>
                  <a:lnTo>
                    <a:pt x="23" y="315"/>
                  </a:lnTo>
                  <a:lnTo>
                    <a:pt x="16" y="302"/>
                  </a:lnTo>
                  <a:lnTo>
                    <a:pt x="16" y="283"/>
                  </a:lnTo>
                  <a:lnTo>
                    <a:pt x="35" y="266"/>
                  </a:lnTo>
                  <a:lnTo>
                    <a:pt x="45" y="258"/>
                  </a:lnTo>
                  <a:lnTo>
                    <a:pt x="71" y="266"/>
                  </a:lnTo>
                  <a:lnTo>
                    <a:pt x="71" y="247"/>
                  </a:lnTo>
                  <a:lnTo>
                    <a:pt x="71" y="244"/>
                  </a:lnTo>
                  <a:lnTo>
                    <a:pt x="59" y="237"/>
                  </a:lnTo>
                  <a:lnTo>
                    <a:pt x="71" y="209"/>
                  </a:lnTo>
                  <a:lnTo>
                    <a:pt x="80" y="187"/>
                  </a:lnTo>
                  <a:lnTo>
                    <a:pt x="80" y="150"/>
                  </a:lnTo>
                  <a:lnTo>
                    <a:pt x="94" y="138"/>
                  </a:lnTo>
                  <a:lnTo>
                    <a:pt x="94" y="128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13" y="80"/>
                  </a:lnTo>
                  <a:lnTo>
                    <a:pt x="123" y="69"/>
                  </a:lnTo>
                  <a:lnTo>
                    <a:pt x="123" y="54"/>
                  </a:lnTo>
                  <a:lnTo>
                    <a:pt x="139" y="50"/>
                  </a:lnTo>
                  <a:lnTo>
                    <a:pt x="158" y="54"/>
                  </a:lnTo>
                  <a:lnTo>
                    <a:pt x="158" y="42"/>
                  </a:lnTo>
                  <a:lnTo>
                    <a:pt x="158" y="31"/>
                  </a:lnTo>
                  <a:lnTo>
                    <a:pt x="161" y="22"/>
                  </a:lnTo>
                  <a:lnTo>
                    <a:pt x="180" y="31"/>
                  </a:lnTo>
                  <a:lnTo>
                    <a:pt x="203" y="38"/>
                  </a:lnTo>
                  <a:lnTo>
                    <a:pt x="209" y="31"/>
                  </a:lnTo>
                  <a:lnTo>
                    <a:pt x="203" y="22"/>
                  </a:lnTo>
                  <a:lnTo>
                    <a:pt x="203" y="12"/>
                  </a:lnTo>
                  <a:lnTo>
                    <a:pt x="203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Freeform 40"/>
            <p:cNvSpPr>
              <a:spLocks noChangeAspect="1"/>
            </p:cNvSpPr>
            <p:nvPr/>
          </p:nvSpPr>
          <p:spPr bwMode="auto">
            <a:xfrm>
              <a:off x="2844" y="1861"/>
              <a:ext cx="9" cy="19"/>
            </a:xfrm>
            <a:custGeom>
              <a:avLst/>
              <a:gdLst>
                <a:gd name="T0" fmla="*/ 0 w 23"/>
                <a:gd name="T1" fmla="*/ 0 h 49"/>
                <a:gd name="T2" fmla="*/ 0 w 23"/>
                <a:gd name="T3" fmla="*/ 0 h 49"/>
                <a:gd name="T4" fmla="*/ 0 w 23"/>
                <a:gd name="T5" fmla="*/ 0 h 49"/>
                <a:gd name="T6" fmla="*/ 0 w 23"/>
                <a:gd name="T7" fmla="*/ 0 h 49"/>
                <a:gd name="T8" fmla="*/ 0 w 23"/>
                <a:gd name="T9" fmla="*/ 0 h 49"/>
                <a:gd name="T10" fmla="*/ 0 w 23"/>
                <a:gd name="T11" fmla="*/ 0 h 49"/>
                <a:gd name="T12" fmla="*/ 0 w 23"/>
                <a:gd name="T13" fmla="*/ 0 h 49"/>
                <a:gd name="T14" fmla="*/ 0 w 23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49"/>
                <a:gd name="T26" fmla="*/ 23 w 23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49">
                  <a:moveTo>
                    <a:pt x="6" y="49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19" y="9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Freeform 41"/>
            <p:cNvSpPr>
              <a:spLocks noChangeAspect="1"/>
            </p:cNvSpPr>
            <p:nvPr/>
          </p:nvSpPr>
          <p:spPr bwMode="auto">
            <a:xfrm>
              <a:off x="2828" y="1871"/>
              <a:ext cx="4" cy="22"/>
            </a:xfrm>
            <a:custGeom>
              <a:avLst/>
              <a:gdLst>
                <a:gd name="T0" fmla="*/ 0 w 10"/>
                <a:gd name="T1" fmla="*/ 0 h 54"/>
                <a:gd name="T2" fmla="*/ 0 w 10"/>
                <a:gd name="T3" fmla="*/ 0 h 54"/>
                <a:gd name="T4" fmla="*/ 0 w 10"/>
                <a:gd name="T5" fmla="*/ 0 h 54"/>
                <a:gd name="T6" fmla="*/ 0 w 10"/>
                <a:gd name="T7" fmla="*/ 0 h 54"/>
                <a:gd name="T8" fmla="*/ 0 w 10"/>
                <a:gd name="T9" fmla="*/ 0 h 54"/>
                <a:gd name="T10" fmla="*/ 0 w 10"/>
                <a:gd name="T11" fmla="*/ 0 h 54"/>
                <a:gd name="T12" fmla="*/ 0 w 1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54"/>
                <a:gd name="T23" fmla="*/ 10 w 10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54">
                  <a:moveTo>
                    <a:pt x="0" y="54"/>
                  </a:moveTo>
                  <a:lnTo>
                    <a:pt x="0" y="38"/>
                  </a:lnTo>
                  <a:lnTo>
                    <a:pt x="3" y="19"/>
                  </a:lnTo>
                  <a:lnTo>
                    <a:pt x="3" y="6"/>
                  </a:lnTo>
                  <a:lnTo>
                    <a:pt x="10" y="0"/>
                  </a:lnTo>
                  <a:lnTo>
                    <a:pt x="3" y="2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Freeform 42"/>
            <p:cNvSpPr>
              <a:spLocks noChangeAspect="1"/>
            </p:cNvSpPr>
            <p:nvPr/>
          </p:nvSpPr>
          <p:spPr bwMode="auto">
            <a:xfrm>
              <a:off x="2809" y="1911"/>
              <a:ext cx="4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4" y="1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1" y="8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Freeform 43"/>
            <p:cNvSpPr>
              <a:spLocks noChangeAspect="1"/>
            </p:cNvSpPr>
            <p:nvPr/>
          </p:nvSpPr>
          <p:spPr bwMode="auto">
            <a:xfrm>
              <a:off x="2714" y="2040"/>
              <a:ext cx="53" cy="31"/>
            </a:xfrm>
            <a:custGeom>
              <a:avLst/>
              <a:gdLst>
                <a:gd name="T0" fmla="*/ 0 w 131"/>
                <a:gd name="T1" fmla="*/ 0 h 78"/>
                <a:gd name="T2" fmla="*/ 0 w 131"/>
                <a:gd name="T3" fmla="*/ 0 h 78"/>
                <a:gd name="T4" fmla="*/ 0 w 131"/>
                <a:gd name="T5" fmla="*/ 0 h 78"/>
                <a:gd name="T6" fmla="*/ 0 w 131"/>
                <a:gd name="T7" fmla="*/ 0 h 78"/>
                <a:gd name="T8" fmla="*/ 0 w 131"/>
                <a:gd name="T9" fmla="*/ 0 h 78"/>
                <a:gd name="T10" fmla="*/ 0 w 131"/>
                <a:gd name="T11" fmla="*/ 0 h 78"/>
                <a:gd name="T12" fmla="*/ 0 w 131"/>
                <a:gd name="T13" fmla="*/ 0 h 78"/>
                <a:gd name="T14" fmla="*/ 0 w 131"/>
                <a:gd name="T15" fmla="*/ 0 h 78"/>
                <a:gd name="T16" fmla="*/ 0 w 131"/>
                <a:gd name="T17" fmla="*/ 0 h 78"/>
                <a:gd name="T18" fmla="*/ 0 w 131"/>
                <a:gd name="T19" fmla="*/ 0 h 78"/>
                <a:gd name="T20" fmla="*/ 0 w 131"/>
                <a:gd name="T21" fmla="*/ 0 h 78"/>
                <a:gd name="T22" fmla="*/ 0 w 131"/>
                <a:gd name="T23" fmla="*/ 0 h 78"/>
                <a:gd name="T24" fmla="*/ 0 w 131"/>
                <a:gd name="T25" fmla="*/ 0 h 78"/>
                <a:gd name="T26" fmla="*/ 0 w 131"/>
                <a:gd name="T27" fmla="*/ 0 h 78"/>
                <a:gd name="T28" fmla="*/ 0 w 131"/>
                <a:gd name="T29" fmla="*/ 0 h 78"/>
                <a:gd name="T30" fmla="*/ 0 w 131"/>
                <a:gd name="T31" fmla="*/ 0 h 78"/>
                <a:gd name="T32" fmla="*/ 0 w 131"/>
                <a:gd name="T33" fmla="*/ 0 h 78"/>
                <a:gd name="T34" fmla="*/ 0 w 131"/>
                <a:gd name="T35" fmla="*/ 0 h 78"/>
                <a:gd name="T36" fmla="*/ 0 w 131"/>
                <a:gd name="T37" fmla="*/ 0 h 78"/>
                <a:gd name="T38" fmla="*/ 0 w 131"/>
                <a:gd name="T39" fmla="*/ 0 h 78"/>
                <a:gd name="T40" fmla="*/ 0 w 131"/>
                <a:gd name="T41" fmla="*/ 0 h 78"/>
                <a:gd name="T42" fmla="*/ 0 w 131"/>
                <a:gd name="T43" fmla="*/ 0 h 78"/>
                <a:gd name="T44" fmla="*/ 0 w 131"/>
                <a:gd name="T45" fmla="*/ 0 h 78"/>
                <a:gd name="T46" fmla="*/ 0 w 131"/>
                <a:gd name="T47" fmla="*/ 0 h 78"/>
                <a:gd name="T48" fmla="*/ 0 w 131"/>
                <a:gd name="T49" fmla="*/ 0 h 78"/>
                <a:gd name="T50" fmla="*/ 0 w 131"/>
                <a:gd name="T51" fmla="*/ 0 h 78"/>
                <a:gd name="T52" fmla="*/ 0 w 131"/>
                <a:gd name="T53" fmla="*/ 0 h 78"/>
                <a:gd name="T54" fmla="*/ 0 w 131"/>
                <a:gd name="T55" fmla="*/ 0 h 78"/>
                <a:gd name="T56" fmla="*/ 0 w 131"/>
                <a:gd name="T57" fmla="*/ 0 h 78"/>
                <a:gd name="T58" fmla="*/ 0 w 131"/>
                <a:gd name="T59" fmla="*/ 0 h 78"/>
                <a:gd name="T60" fmla="*/ 0 w 131"/>
                <a:gd name="T61" fmla="*/ 0 h 78"/>
                <a:gd name="T62" fmla="*/ 0 w 131"/>
                <a:gd name="T63" fmla="*/ 0 h 78"/>
                <a:gd name="T64" fmla="*/ 0 w 131"/>
                <a:gd name="T65" fmla="*/ 0 h 78"/>
                <a:gd name="T66" fmla="*/ 0 w 131"/>
                <a:gd name="T67" fmla="*/ 0 h 78"/>
                <a:gd name="T68" fmla="*/ 0 w 131"/>
                <a:gd name="T69" fmla="*/ 0 h 78"/>
                <a:gd name="T70" fmla="*/ 0 w 131"/>
                <a:gd name="T71" fmla="*/ 0 h 78"/>
                <a:gd name="T72" fmla="*/ 0 w 131"/>
                <a:gd name="T73" fmla="*/ 0 h 78"/>
                <a:gd name="T74" fmla="*/ 0 w 131"/>
                <a:gd name="T75" fmla="*/ 0 h 78"/>
                <a:gd name="T76" fmla="*/ 0 w 131"/>
                <a:gd name="T77" fmla="*/ 0 h 78"/>
                <a:gd name="T78" fmla="*/ 0 w 131"/>
                <a:gd name="T79" fmla="*/ 0 h 78"/>
                <a:gd name="T80" fmla="*/ 0 w 131"/>
                <a:gd name="T81" fmla="*/ 0 h 78"/>
                <a:gd name="T82" fmla="*/ 0 w 131"/>
                <a:gd name="T83" fmla="*/ 0 h 78"/>
                <a:gd name="T84" fmla="*/ 0 w 131"/>
                <a:gd name="T85" fmla="*/ 0 h 78"/>
                <a:gd name="T86" fmla="*/ 0 w 131"/>
                <a:gd name="T87" fmla="*/ 0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1"/>
                <a:gd name="T133" fmla="*/ 0 h 78"/>
                <a:gd name="T134" fmla="*/ 131 w 131"/>
                <a:gd name="T135" fmla="*/ 78 h 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1" h="78">
                  <a:moveTo>
                    <a:pt x="34" y="10"/>
                  </a:moveTo>
                  <a:lnTo>
                    <a:pt x="41" y="10"/>
                  </a:lnTo>
                  <a:lnTo>
                    <a:pt x="50" y="10"/>
                  </a:lnTo>
                  <a:lnTo>
                    <a:pt x="53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91" y="7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08" y="10"/>
                  </a:lnTo>
                  <a:lnTo>
                    <a:pt x="101" y="19"/>
                  </a:lnTo>
                  <a:lnTo>
                    <a:pt x="101" y="23"/>
                  </a:lnTo>
                  <a:lnTo>
                    <a:pt x="108" y="29"/>
                  </a:lnTo>
                  <a:lnTo>
                    <a:pt x="112" y="29"/>
                  </a:lnTo>
                  <a:lnTo>
                    <a:pt x="112" y="38"/>
                  </a:lnTo>
                  <a:lnTo>
                    <a:pt x="120" y="38"/>
                  </a:lnTo>
                  <a:lnTo>
                    <a:pt x="127" y="42"/>
                  </a:lnTo>
                  <a:lnTo>
                    <a:pt x="131" y="42"/>
                  </a:lnTo>
                  <a:lnTo>
                    <a:pt x="127" y="55"/>
                  </a:lnTo>
                  <a:lnTo>
                    <a:pt x="120" y="55"/>
                  </a:lnTo>
                  <a:lnTo>
                    <a:pt x="120" y="67"/>
                  </a:lnTo>
                  <a:lnTo>
                    <a:pt x="112" y="59"/>
                  </a:lnTo>
                  <a:lnTo>
                    <a:pt x="108" y="59"/>
                  </a:lnTo>
                  <a:lnTo>
                    <a:pt x="101" y="55"/>
                  </a:lnTo>
                  <a:lnTo>
                    <a:pt x="93" y="55"/>
                  </a:lnTo>
                  <a:lnTo>
                    <a:pt x="93" y="67"/>
                  </a:lnTo>
                  <a:lnTo>
                    <a:pt x="91" y="71"/>
                  </a:lnTo>
                  <a:lnTo>
                    <a:pt x="63" y="67"/>
                  </a:lnTo>
                  <a:lnTo>
                    <a:pt x="53" y="78"/>
                  </a:lnTo>
                  <a:lnTo>
                    <a:pt x="50" y="71"/>
                  </a:lnTo>
                  <a:lnTo>
                    <a:pt x="31" y="78"/>
                  </a:lnTo>
                  <a:lnTo>
                    <a:pt x="22" y="67"/>
                  </a:lnTo>
                  <a:lnTo>
                    <a:pt x="12" y="55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2" y="38"/>
                  </a:lnTo>
                  <a:lnTo>
                    <a:pt x="22" y="23"/>
                  </a:lnTo>
                  <a:lnTo>
                    <a:pt x="22" y="10"/>
                  </a:lnTo>
                  <a:lnTo>
                    <a:pt x="34" y="1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Freeform 44"/>
            <p:cNvSpPr>
              <a:spLocks noChangeAspect="1"/>
            </p:cNvSpPr>
            <p:nvPr/>
          </p:nvSpPr>
          <p:spPr bwMode="auto">
            <a:xfrm>
              <a:off x="2528" y="2106"/>
              <a:ext cx="152" cy="117"/>
            </a:xfrm>
            <a:custGeom>
              <a:avLst/>
              <a:gdLst>
                <a:gd name="T0" fmla="*/ 0 w 380"/>
                <a:gd name="T1" fmla="*/ 0 h 294"/>
                <a:gd name="T2" fmla="*/ 0 w 380"/>
                <a:gd name="T3" fmla="*/ 0 h 294"/>
                <a:gd name="T4" fmla="*/ 0 w 380"/>
                <a:gd name="T5" fmla="*/ 0 h 294"/>
                <a:gd name="T6" fmla="*/ 0 w 380"/>
                <a:gd name="T7" fmla="*/ 0 h 294"/>
                <a:gd name="T8" fmla="*/ 0 w 380"/>
                <a:gd name="T9" fmla="*/ 0 h 294"/>
                <a:gd name="T10" fmla="*/ 0 w 380"/>
                <a:gd name="T11" fmla="*/ 0 h 294"/>
                <a:gd name="T12" fmla="*/ 0 w 380"/>
                <a:gd name="T13" fmla="*/ 0 h 294"/>
                <a:gd name="T14" fmla="*/ 0 w 380"/>
                <a:gd name="T15" fmla="*/ 0 h 294"/>
                <a:gd name="T16" fmla="*/ 0 w 380"/>
                <a:gd name="T17" fmla="*/ 0 h 294"/>
                <a:gd name="T18" fmla="*/ 0 w 380"/>
                <a:gd name="T19" fmla="*/ 0 h 294"/>
                <a:gd name="T20" fmla="*/ 0 w 380"/>
                <a:gd name="T21" fmla="*/ 0 h 294"/>
                <a:gd name="T22" fmla="*/ 0 w 380"/>
                <a:gd name="T23" fmla="*/ 0 h 294"/>
                <a:gd name="T24" fmla="*/ 0 w 380"/>
                <a:gd name="T25" fmla="*/ 0 h 294"/>
                <a:gd name="T26" fmla="*/ 0 w 380"/>
                <a:gd name="T27" fmla="*/ 0 h 294"/>
                <a:gd name="T28" fmla="*/ 0 w 380"/>
                <a:gd name="T29" fmla="*/ 0 h 294"/>
                <a:gd name="T30" fmla="*/ 0 w 380"/>
                <a:gd name="T31" fmla="*/ 0 h 294"/>
                <a:gd name="T32" fmla="*/ 0 w 380"/>
                <a:gd name="T33" fmla="*/ 0 h 294"/>
                <a:gd name="T34" fmla="*/ 0 w 380"/>
                <a:gd name="T35" fmla="*/ 0 h 294"/>
                <a:gd name="T36" fmla="*/ 0 w 380"/>
                <a:gd name="T37" fmla="*/ 0 h 294"/>
                <a:gd name="T38" fmla="*/ 0 w 380"/>
                <a:gd name="T39" fmla="*/ 0 h 294"/>
                <a:gd name="T40" fmla="*/ 0 w 380"/>
                <a:gd name="T41" fmla="*/ 0 h 294"/>
                <a:gd name="T42" fmla="*/ 0 w 380"/>
                <a:gd name="T43" fmla="*/ 0 h 294"/>
                <a:gd name="T44" fmla="*/ 0 w 380"/>
                <a:gd name="T45" fmla="*/ 0 h 294"/>
                <a:gd name="T46" fmla="*/ 0 w 380"/>
                <a:gd name="T47" fmla="*/ 0 h 294"/>
                <a:gd name="T48" fmla="*/ 0 w 380"/>
                <a:gd name="T49" fmla="*/ 0 h 294"/>
                <a:gd name="T50" fmla="*/ 0 w 380"/>
                <a:gd name="T51" fmla="*/ 0 h 294"/>
                <a:gd name="T52" fmla="*/ 0 w 380"/>
                <a:gd name="T53" fmla="*/ 0 h 294"/>
                <a:gd name="T54" fmla="*/ 0 w 380"/>
                <a:gd name="T55" fmla="*/ 0 h 294"/>
                <a:gd name="T56" fmla="*/ 0 w 380"/>
                <a:gd name="T57" fmla="*/ 0 h 294"/>
                <a:gd name="T58" fmla="*/ 0 w 380"/>
                <a:gd name="T59" fmla="*/ 0 h 294"/>
                <a:gd name="T60" fmla="*/ 0 w 380"/>
                <a:gd name="T61" fmla="*/ 0 h 294"/>
                <a:gd name="T62" fmla="*/ 0 w 380"/>
                <a:gd name="T63" fmla="*/ 0 h 294"/>
                <a:gd name="T64" fmla="*/ 0 w 380"/>
                <a:gd name="T65" fmla="*/ 0 h 294"/>
                <a:gd name="T66" fmla="*/ 0 w 380"/>
                <a:gd name="T67" fmla="*/ 0 h 294"/>
                <a:gd name="T68" fmla="*/ 0 w 380"/>
                <a:gd name="T69" fmla="*/ 0 h 294"/>
                <a:gd name="T70" fmla="*/ 0 w 380"/>
                <a:gd name="T71" fmla="*/ 0 h 294"/>
                <a:gd name="T72" fmla="*/ 0 w 380"/>
                <a:gd name="T73" fmla="*/ 0 h 294"/>
                <a:gd name="T74" fmla="*/ 0 w 380"/>
                <a:gd name="T75" fmla="*/ 0 h 294"/>
                <a:gd name="T76" fmla="*/ 0 w 380"/>
                <a:gd name="T77" fmla="*/ 0 h 294"/>
                <a:gd name="T78" fmla="*/ 0 w 380"/>
                <a:gd name="T79" fmla="*/ 0 h 294"/>
                <a:gd name="T80" fmla="*/ 0 w 380"/>
                <a:gd name="T81" fmla="*/ 0 h 2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0"/>
                <a:gd name="T124" fmla="*/ 0 h 294"/>
                <a:gd name="T125" fmla="*/ 380 w 380"/>
                <a:gd name="T126" fmla="*/ 294 h 2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0" h="294">
                  <a:moveTo>
                    <a:pt x="231" y="11"/>
                  </a:moveTo>
                  <a:lnTo>
                    <a:pt x="242" y="30"/>
                  </a:lnTo>
                  <a:lnTo>
                    <a:pt x="283" y="42"/>
                  </a:lnTo>
                  <a:lnTo>
                    <a:pt x="302" y="42"/>
                  </a:lnTo>
                  <a:lnTo>
                    <a:pt x="302" y="33"/>
                  </a:lnTo>
                  <a:lnTo>
                    <a:pt x="319" y="42"/>
                  </a:lnTo>
                  <a:lnTo>
                    <a:pt x="331" y="52"/>
                  </a:lnTo>
                  <a:lnTo>
                    <a:pt x="344" y="49"/>
                  </a:lnTo>
                  <a:lnTo>
                    <a:pt x="361" y="52"/>
                  </a:lnTo>
                  <a:lnTo>
                    <a:pt x="373" y="49"/>
                  </a:lnTo>
                  <a:lnTo>
                    <a:pt x="380" y="52"/>
                  </a:lnTo>
                  <a:lnTo>
                    <a:pt x="373" y="59"/>
                  </a:lnTo>
                  <a:lnTo>
                    <a:pt x="373" y="71"/>
                  </a:lnTo>
                  <a:lnTo>
                    <a:pt x="361" y="81"/>
                  </a:lnTo>
                  <a:lnTo>
                    <a:pt x="344" y="100"/>
                  </a:lnTo>
                  <a:lnTo>
                    <a:pt x="319" y="100"/>
                  </a:lnTo>
                  <a:lnTo>
                    <a:pt x="309" y="107"/>
                  </a:lnTo>
                  <a:lnTo>
                    <a:pt x="302" y="107"/>
                  </a:lnTo>
                  <a:lnTo>
                    <a:pt x="302" y="126"/>
                  </a:lnTo>
                  <a:lnTo>
                    <a:pt x="290" y="137"/>
                  </a:lnTo>
                  <a:lnTo>
                    <a:pt x="264" y="159"/>
                  </a:lnTo>
                  <a:lnTo>
                    <a:pt x="273" y="171"/>
                  </a:lnTo>
                  <a:lnTo>
                    <a:pt x="283" y="189"/>
                  </a:lnTo>
                  <a:lnTo>
                    <a:pt x="283" y="197"/>
                  </a:lnTo>
                  <a:lnTo>
                    <a:pt x="273" y="204"/>
                  </a:lnTo>
                  <a:lnTo>
                    <a:pt x="261" y="216"/>
                  </a:lnTo>
                  <a:lnTo>
                    <a:pt x="254" y="227"/>
                  </a:lnTo>
                  <a:lnTo>
                    <a:pt x="254" y="234"/>
                  </a:lnTo>
                  <a:lnTo>
                    <a:pt x="245" y="239"/>
                  </a:lnTo>
                  <a:lnTo>
                    <a:pt x="231" y="239"/>
                  </a:lnTo>
                  <a:lnTo>
                    <a:pt x="216" y="249"/>
                  </a:lnTo>
                  <a:lnTo>
                    <a:pt x="212" y="268"/>
                  </a:lnTo>
                  <a:lnTo>
                    <a:pt x="205" y="265"/>
                  </a:lnTo>
                  <a:lnTo>
                    <a:pt x="198" y="265"/>
                  </a:lnTo>
                  <a:lnTo>
                    <a:pt x="193" y="268"/>
                  </a:lnTo>
                  <a:lnTo>
                    <a:pt x="186" y="268"/>
                  </a:lnTo>
                  <a:lnTo>
                    <a:pt x="176" y="268"/>
                  </a:lnTo>
                  <a:lnTo>
                    <a:pt x="167" y="268"/>
                  </a:lnTo>
                  <a:lnTo>
                    <a:pt x="154" y="268"/>
                  </a:lnTo>
                  <a:lnTo>
                    <a:pt x="138" y="275"/>
                  </a:lnTo>
                  <a:lnTo>
                    <a:pt x="126" y="275"/>
                  </a:lnTo>
                  <a:lnTo>
                    <a:pt x="107" y="294"/>
                  </a:lnTo>
                  <a:lnTo>
                    <a:pt x="84" y="284"/>
                  </a:lnTo>
                  <a:lnTo>
                    <a:pt x="78" y="268"/>
                  </a:lnTo>
                  <a:lnTo>
                    <a:pt x="78" y="258"/>
                  </a:lnTo>
                  <a:lnTo>
                    <a:pt x="60" y="249"/>
                  </a:lnTo>
                  <a:lnTo>
                    <a:pt x="55" y="249"/>
                  </a:lnTo>
                  <a:lnTo>
                    <a:pt x="55" y="227"/>
                  </a:lnTo>
                  <a:lnTo>
                    <a:pt x="67" y="216"/>
                  </a:lnTo>
                  <a:lnTo>
                    <a:pt x="67" y="209"/>
                  </a:lnTo>
                  <a:lnTo>
                    <a:pt x="60" y="197"/>
                  </a:lnTo>
                  <a:lnTo>
                    <a:pt x="60" y="187"/>
                  </a:lnTo>
                  <a:lnTo>
                    <a:pt x="60" y="180"/>
                  </a:lnTo>
                  <a:lnTo>
                    <a:pt x="55" y="156"/>
                  </a:lnTo>
                  <a:lnTo>
                    <a:pt x="67" y="156"/>
                  </a:lnTo>
                  <a:lnTo>
                    <a:pt x="74" y="126"/>
                  </a:lnTo>
                  <a:lnTo>
                    <a:pt x="74" y="107"/>
                  </a:lnTo>
                  <a:lnTo>
                    <a:pt x="90" y="81"/>
                  </a:lnTo>
                  <a:lnTo>
                    <a:pt x="84" y="78"/>
                  </a:lnTo>
                  <a:lnTo>
                    <a:pt x="74" y="71"/>
                  </a:lnTo>
                  <a:lnTo>
                    <a:pt x="60" y="71"/>
                  </a:lnTo>
                  <a:lnTo>
                    <a:pt x="48" y="71"/>
                  </a:lnTo>
                  <a:lnTo>
                    <a:pt x="38" y="71"/>
                  </a:lnTo>
                  <a:lnTo>
                    <a:pt x="29" y="59"/>
                  </a:lnTo>
                  <a:lnTo>
                    <a:pt x="19" y="62"/>
                  </a:lnTo>
                  <a:lnTo>
                    <a:pt x="12" y="59"/>
                  </a:lnTo>
                  <a:lnTo>
                    <a:pt x="19" y="5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33"/>
                  </a:lnTo>
                  <a:lnTo>
                    <a:pt x="0" y="14"/>
                  </a:lnTo>
                  <a:lnTo>
                    <a:pt x="12" y="11"/>
                  </a:lnTo>
                  <a:lnTo>
                    <a:pt x="29" y="11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5" y="4"/>
                  </a:lnTo>
                  <a:lnTo>
                    <a:pt x="84" y="4"/>
                  </a:lnTo>
                  <a:lnTo>
                    <a:pt x="103" y="4"/>
                  </a:lnTo>
                  <a:lnTo>
                    <a:pt x="135" y="11"/>
                  </a:lnTo>
                  <a:lnTo>
                    <a:pt x="167" y="11"/>
                  </a:lnTo>
                  <a:lnTo>
                    <a:pt x="198" y="11"/>
                  </a:lnTo>
                  <a:lnTo>
                    <a:pt x="231" y="11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Freeform 45"/>
            <p:cNvSpPr>
              <a:spLocks noChangeAspect="1"/>
            </p:cNvSpPr>
            <p:nvPr/>
          </p:nvSpPr>
          <p:spPr bwMode="auto">
            <a:xfrm>
              <a:off x="2670" y="2165"/>
              <a:ext cx="13" cy="9"/>
            </a:xfrm>
            <a:custGeom>
              <a:avLst/>
              <a:gdLst>
                <a:gd name="T0" fmla="*/ 0 w 33"/>
                <a:gd name="T1" fmla="*/ 0 h 22"/>
                <a:gd name="T2" fmla="*/ 0 w 33"/>
                <a:gd name="T3" fmla="*/ 0 h 22"/>
                <a:gd name="T4" fmla="*/ 0 w 33"/>
                <a:gd name="T5" fmla="*/ 0 h 22"/>
                <a:gd name="T6" fmla="*/ 0 w 33"/>
                <a:gd name="T7" fmla="*/ 0 h 22"/>
                <a:gd name="T8" fmla="*/ 0 w 33"/>
                <a:gd name="T9" fmla="*/ 0 h 22"/>
                <a:gd name="T10" fmla="*/ 0 w 33"/>
                <a:gd name="T11" fmla="*/ 0 h 22"/>
                <a:gd name="T12" fmla="*/ 0 w 33"/>
                <a:gd name="T13" fmla="*/ 0 h 22"/>
                <a:gd name="T14" fmla="*/ 0 w 33"/>
                <a:gd name="T15" fmla="*/ 0 h 22"/>
                <a:gd name="T16" fmla="*/ 0 w 33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2"/>
                <a:gd name="T29" fmla="*/ 33 w 33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2">
                  <a:moveTo>
                    <a:pt x="19" y="22"/>
                  </a:moveTo>
                  <a:lnTo>
                    <a:pt x="14" y="17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33" y="7"/>
                  </a:lnTo>
                  <a:lnTo>
                    <a:pt x="26" y="10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Freeform 46"/>
            <p:cNvSpPr>
              <a:spLocks noChangeAspect="1"/>
            </p:cNvSpPr>
            <p:nvPr/>
          </p:nvSpPr>
          <p:spPr bwMode="auto">
            <a:xfrm>
              <a:off x="2685" y="2162"/>
              <a:ext cx="4" cy="3"/>
            </a:xfrm>
            <a:custGeom>
              <a:avLst/>
              <a:gdLst>
                <a:gd name="T0" fmla="*/ 0 w 10"/>
                <a:gd name="T1" fmla="*/ 0 h 9"/>
                <a:gd name="T2" fmla="*/ 0 w 10"/>
                <a:gd name="T3" fmla="*/ 0 h 9"/>
                <a:gd name="T4" fmla="*/ 0 w 10"/>
                <a:gd name="T5" fmla="*/ 0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10" y="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Freeform 47"/>
            <p:cNvSpPr>
              <a:spLocks noChangeAspect="1"/>
            </p:cNvSpPr>
            <p:nvPr/>
          </p:nvSpPr>
          <p:spPr bwMode="auto">
            <a:xfrm>
              <a:off x="2654" y="2178"/>
              <a:ext cx="4" cy="4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0 w 11"/>
                <a:gd name="T5" fmla="*/ 0 h 10"/>
                <a:gd name="T6" fmla="*/ 0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10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Freeform 48"/>
            <p:cNvSpPr>
              <a:spLocks noChangeAspect="1"/>
            </p:cNvSpPr>
            <p:nvPr/>
          </p:nvSpPr>
          <p:spPr bwMode="auto">
            <a:xfrm>
              <a:off x="2657" y="2122"/>
              <a:ext cx="9" cy="4"/>
            </a:xfrm>
            <a:custGeom>
              <a:avLst/>
              <a:gdLst>
                <a:gd name="T0" fmla="*/ 0 w 23"/>
                <a:gd name="T1" fmla="*/ 0 h 10"/>
                <a:gd name="T2" fmla="*/ 0 w 23"/>
                <a:gd name="T3" fmla="*/ 0 h 10"/>
                <a:gd name="T4" fmla="*/ 0 w 23"/>
                <a:gd name="T5" fmla="*/ 0 h 10"/>
                <a:gd name="T6" fmla="*/ 0 w 2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"/>
                <a:gd name="T14" fmla="*/ 23 w 2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">
                  <a:moveTo>
                    <a:pt x="0" y="0"/>
                  </a:moveTo>
                  <a:lnTo>
                    <a:pt x="10" y="10"/>
                  </a:lnTo>
                  <a:lnTo>
                    <a:pt x="2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Freeform 49"/>
            <p:cNvSpPr>
              <a:spLocks noChangeAspect="1"/>
            </p:cNvSpPr>
            <p:nvPr/>
          </p:nvSpPr>
          <p:spPr bwMode="auto">
            <a:xfrm>
              <a:off x="2957" y="2130"/>
              <a:ext cx="235" cy="93"/>
            </a:xfrm>
            <a:custGeom>
              <a:avLst/>
              <a:gdLst>
                <a:gd name="T0" fmla="*/ 0 w 585"/>
                <a:gd name="T1" fmla="*/ 0 h 235"/>
                <a:gd name="T2" fmla="*/ 0 w 585"/>
                <a:gd name="T3" fmla="*/ 0 h 235"/>
                <a:gd name="T4" fmla="*/ 0 w 585"/>
                <a:gd name="T5" fmla="*/ 0 h 235"/>
                <a:gd name="T6" fmla="*/ 0 w 585"/>
                <a:gd name="T7" fmla="*/ 0 h 235"/>
                <a:gd name="T8" fmla="*/ 0 w 585"/>
                <a:gd name="T9" fmla="*/ 0 h 235"/>
                <a:gd name="T10" fmla="*/ 0 w 585"/>
                <a:gd name="T11" fmla="*/ 0 h 235"/>
                <a:gd name="T12" fmla="*/ 0 w 585"/>
                <a:gd name="T13" fmla="*/ 0 h 235"/>
                <a:gd name="T14" fmla="*/ 0 w 585"/>
                <a:gd name="T15" fmla="*/ 0 h 235"/>
                <a:gd name="T16" fmla="*/ 0 w 585"/>
                <a:gd name="T17" fmla="*/ 0 h 235"/>
                <a:gd name="T18" fmla="*/ 0 w 585"/>
                <a:gd name="T19" fmla="*/ 0 h 235"/>
                <a:gd name="T20" fmla="*/ 0 w 585"/>
                <a:gd name="T21" fmla="*/ 0 h 235"/>
                <a:gd name="T22" fmla="*/ 0 w 585"/>
                <a:gd name="T23" fmla="*/ 0 h 235"/>
                <a:gd name="T24" fmla="*/ 0 w 585"/>
                <a:gd name="T25" fmla="*/ 0 h 235"/>
                <a:gd name="T26" fmla="*/ 0 w 585"/>
                <a:gd name="T27" fmla="*/ 0 h 235"/>
                <a:gd name="T28" fmla="*/ 0 w 585"/>
                <a:gd name="T29" fmla="*/ 0 h 235"/>
                <a:gd name="T30" fmla="*/ 0 w 585"/>
                <a:gd name="T31" fmla="*/ 0 h 235"/>
                <a:gd name="T32" fmla="*/ 0 w 585"/>
                <a:gd name="T33" fmla="*/ 0 h 235"/>
                <a:gd name="T34" fmla="*/ 0 w 585"/>
                <a:gd name="T35" fmla="*/ 0 h 235"/>
                <a:gd name="T36" fmla="*/ 0 w 585"/>
                <a:gd name="T37" fmla="*/ 0 h 235"/>
                <a:gd name="T38" fmla="*/ 0 w 585"/>
                <a:gd name="T39" fmla="*/ 0 h 235"/>
                <a:gd name="T40" fmla="*/ 0 w 585"/>
                <a:gd name="T41" fmla="*/ 0 h 235"/>
                <a:gd name="T42" fmla="*/ 0 w 585"/>
                <a:gd name="T43" fmla="*/ 0 h 235"/>
                <a:gd name="T44" fmla="*/ 0 w 585"/>
                <a:gd name="T45" fmla="*/ 0 h 235"/>
                <a:gd name="T46" fmla="*/ 0 w 585"/>
                <a:gd name="T47" fmla="*/ 0 h 235"/>
                <a:gd name="T48" fmla="*/ 0 w 585"/>
                <a:gd name="T49" fmla="*/ 0 h 235"/>
                <a:gd name="T50" fmla="*/ 0 w 585"/>
                <a:gd name="T51" fmla="*/ 0 h 235"/>
                <a:gd name="T52" fmla="*/ 0 w 585"/>
                <a:gd name="T53" fmla="*/ 0 h 235"/>
                <a:gd name="T54" fmla="*/ 0 w 585"/>
                <a:gd name="T55" fmla="*/ 0 h 235"/>
                <a:gd name="T56" fmla="*/ 0 w 585"/>
                <a:gd name="T57" fmla="*/ 0 h 235"/>
                <a:gd name="T58" fmla="*/ 0 w 585"/>
                <a:gd name="T59" fmla="*/ 0 h 235"/>
                <a:gd name="T60" fmla="*/ 0 w 585"/>
                <a:gd name="T61" fmla="*/ 0 h 235"/>
                <a:gd name="T62" fmla="*/ 0 w 585"/>
                <a:gd name="T63" fmla="*/ 0 h 235"/>
                <a:gd name="T64" fmla="*/ 0 w 585"/>
                <a:gd name="T65" fmla="*/ 0 h 235"/>
                <a:gd name="T66" fmla="*/ 0 w 585"/>
                <a:gd name="T67" fmla="*/ 0 h 235"/>
                <a:gd name="T68" fmla="*/ 0 w 585"/>
                <a:gd name="T69" fmla="*/ 0 h 235"/>
                <a:gd name="T70" fmla="*/ 0 w 585"/>
                <a:gd name="T71" fmla="*/ 0 h 235"/>
                <a:gd name="T72" fmla="*/ 0 w 585"/>
                <a:gd name="T73" fmla="*/ 0 h 235"/>
                <a:gd name="T74" fmla="*/ 0 w 585"/>
                <a:gd name="T75" fmla="*/ 0 h 235"/>
                <a:gd name="T76" fmla="*/ 0 w 585"/>
                <a:gd name="T77" fmla="*/ 0 h 235"/>
                <a:gd name="T78" fmla="*/ 0 w 585"/>
                <a:gd name="T79" fmla="*/ 0 h 235"/>
                <a:gd name="T80" fmla="*/ 0 w 585"/>
                <a:gd name="T81" fmla="*/ 0 h 235"/>
                <a:gd name="T82" fmla="*/ 0 w 585"/>
                <a:gd name="T83" fmla="*/ 0 h 235"/>
                <a:gd name="T84" fmla="*/ 0 w 585"/>
                <a:gd name="T85" fmla="*/ 0 h 235"/>
                <a:gd name="T86" fmla="*/ 0 w 585"/>
                <a:gd name="T87" fmla="*/ 0 h 235"/>
                <a:gd name="T88" fmla="*/ 0 w 585"/>
                <a:gd name="T89" fmla="*/ 0 h 235"/>
                <a:gd name="T90" fmla="*/ 0 w 585"/>
                <a:gd name="T91" fmla="*/ 0 h 235"/>
                <a:gd name="T92" fmla="*/ 0 w 585"/>
                <a:gd name="T93" fmla="*/ 0 h 235"/>
                <a:gd name="T94" fmla="*/ 0 w 585"/>
                <a:gd name="T95" fmla="*/ 0 h 235"/>
                <a:gd name="T96" fmla="*/ 0 w 585"/>
                <a:gd name="T97" fmla="*/ 0 h 235"/>
                <a:gd name="T98" fmla="*/ 0 w 585"/>
                <a:gd name="T99" fmla="*/ 0 h 235"/>
                <a:gd name="T100" fmla="*/ 0 w 585"/>
                <a:gd name="T101" fmla="*/ 0 h 235"/>
                <a:gd name="T102" fmla="*/ 0 w 585"/>
                <a:gd name="T103" fmla="*/ 0 h 235"/>
                <a:gd name="T104" fmla="*/ 0 w 585"/>
                <a:gd name="T105" fmla="*/ 0 h 235"/>
                <a:gd name="T106" fmla="*/ 0 w 585"/>
                <a:gd name="T107" fmla="*/ 0 h 235"/>
                <a:gd name="T108" fmla="*/ 0 w 585"/>
                <a:gd name="T109" fmla="*/ 0 h 235"/>
                <a:gd name="T110" fmla="*/ 0 w 585"/>
                <a:gd name="T111" fmla="*/ 0 h 235"/>
                <a:gd name="T112" fmla="*/ 0 w 585"/>
                <a:gd name="T113" fmla="*/ 0 h 235"/>
                <a:gd name="T114" fmla="*/ 0 w 585"/>
                <a:gd name="T115" fmla="*/ 0 h 235"/>
                <a:gd name="T116" fmla="*/ 0 w 585"/>
                <a:gd name="T117" fmla="*/ 0 h 235"/>
                <a:gd name="T118" fmla="*/ 0 w 585"/>
                <a:gd name="T119" fmla="*/ 0 h 235"/>
                <a:gd name="T120" fmla="*/ 0 w 585"/>
                <a:gd name="T121" fmla="*/ 0 h 235"/>
                <a:gd name="T122" fmla="*/ 0 w 585"/>
                <a:gd name="T123" fmla="*/ 0 h 235"/>
                <a:gd name="T124" fmla="*/ 0 w 585"/>
                <a:gd name="T125" fmla="*/ 0 h 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"/>
                <a:gd name="T190" fmla="*/ 0 h 235"/>
                <a:gd name="T191" fmla="*/ 585 w 585"/>
                <a:gd name="T192" fmla="*/ 235 h 2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" h="235">
                  <a:moveTo>
                    <a:pt x="5" y="12"/>
                  </a:moveTo>
                  <a:lnTo>
                    <a:pt x="31" y="0"/>
                  </a:lnTo>
                  <a:lnTo>
                    <a:pt x="41" y="5"/>
                  </a:lnTo>
                  <a:lnTo>
                    <a:pt x="52" y="5"/>
                  </a:lnTo>
                  <a:lnTo>
                    <a:pt x="50" y="19"/>
                  </a:lnTo>
                  <a:lnTo>
                    <a:pt x="83" y="35"/>
                  </a:lnTo>
                  <a:lnTo>
                    <a:pt x="115" y="35"/>
                  </a:lnTo>
                  <a:lnTo>
                    <a:pt x="119" y="35"/>
                  </a:lnTo>
                  <a:lnTo>
                    <a:pt x="131" y="41"/>
                  </a:lnTo>
                  <a:lnTo>
                    <a:pt x="148" y="41"/>
                  </a:lnTo>
                  <a:lnTo>
                    <a:pt x="157" y="31"/>
                  </a:lnTo>
                  <a:lnTo>
                    <a:pt x="176" y="22"/>
                  </a:lnTo>
                  <a:lnTo>
                    <a:pt x="195" y="12"/>
                  </a:lnTo>
                  <a:lnTo>
                    <a:pt x="217" y="5"/>
                  </a:lnTo>
                  <a:lnTo>
                    <a:pt x="257" y="5"/>
                  </a:lnTo>
                  <a:lnTo>
                    <a:pt x="257" y="0"/>
                  </a:lnTo>
                  <a:lnTo>
                    <a:pt x="266" y="0"/>
                  </a:lnTo>
                  <a:lnTo>
                    <a:pt x="266" y="5"/>
                  </a:lnTo>
                  <a:lnTo>
                    <a:pt x="283" y="19"/>
                  </a:lnTo>
                  <a:lnTo>
                    <a:pt x="295" y="19"/>
                  </a:lnTo>
                  <a:lnTo>
                    <a:pt x="314" y="31"/>
                  </a:lnTo>
                  <a:lnTo>
                    <a:pt x="314" y="22"/>
                  </a:lnTo>
                  <a:lnTo>
                    <a:pt x="318" y="31"/>
                  </a:lnTo>
                  <a:lnTo>
                    <a:pt x="344" y="41"/>
                  </a:lnTo>
                  <a:lnTo>
                    <a:pt x="350" y="35"/>
                  </a:lnTo>
                  <a:lnTo>
                    <a:pt x="363" y="41"/>
                  </a:lnTo>
                  <a:lnTo>
                    <a:pt x="395" y="35"/>
                  </a:lnTo>
                  <a:lnTo>
                    <a:pt x="411" y="41"/>
                  </a:lnTo>
                  <a:lnTo>
                    <a:pt x="440" y="35"/>
                  </a:lnTo>
                  <a:lnTo>
                    <a:pt x="463" y="19"/>
                  </a:lnTo>
                  <a:lnTo>
                    <a:pt x="508" y="12"/>
                  </a:lnTo>
                  <a:lnTo>
                    <a:pt x="530" y="31"/>
                  </a:lnTo>
                  <a:lnTo>
                    <a:pt x="537" y="48"/>
                  </a:lnTo>
                  <a:lnTo>
                    <a:pt x="537" y="71"/>
                  </a:lnTo>
                  <a:lnTo>
                    <a:pt x="566" y="83"/>
                  </a:lnTo>
                  <a:lnTo>
                    <a:pt x="553" y="99"/>
                  </a:lnTo>
                  <a:lnTo>
                    <a:pt x="566" y="128"/>
                  </a:lnTo>
                  <a:lnTo>
                    <a:pt x="572" y="147"/>
                  </a:lnTo>
                  <a:lnTo>
                    <a:pt x="572" y="150"/>
                  </a:lnTo>
                  <a:lnTo>
                    <a:pt x="579" y="169"/>
                  </a:lnTo>
                  <a:lnTo>
                    <a:pt x="585" y="187"/>
                  </a:lnTo>
                  <a:lnTo>
                    <a:pt x="572" y="187"/>
                  </a:lnTo>
                  <a:lnTo>
                    <a:pt x="541" y="180"/>
                  </a:lnTo>
                  <a:lnTo>
                    <a:pt x="523" y="176"/>
                  </a:lnTo>
                  <a:lnTo>
                    <a:pt x="508" y="187"/>
                  </a:lnTo>
                  <a:lnTo>
                    <a:pt x="501" y="180"/>
                  </a:lnTo>
                  <a:lnTo>
                    <a:pt x="489" y="187"/>
                  </a:lnTo>
                  <a:lnTo>
                    <a:pt x="473" y="187"/>
                  </a:lnTo>
                  <a:lnTo>
                    <a:pt x="459" y="187"/>
                  </a:lnTo>
                  <a:lnTo>
                    <a:pt x="433" y="206"/>
                  </a:lnTo>
                  <a:lnTo>
                    <a:pt x="411" y="206"/>
                  </a:lnTo>
                  <a:lnTo>
                    <a:pt x="385" y="199"/>
                  </a:lnTo>
                  <a:lnTo>
                    <a:pt x="366" y="206"/>
                  </a:lnTo>
                  <a:lnTo>
                    <a:pt x="350" y="206"/>
                  </a:lnTo>
                  <a:lnTo>
                    <a:pt x="344" y="199"/>
                  </a:lnTo>
                  <a:lnTo>
                    <a:pt x="335" y="199"/>
                  </a:lnTo>
                  <a:lnTo>
                    <a:pt x="335" y="216"/>
                  </a:lnTo>
                  <a:lnTo>
                    <a:pt x="335" y="225"/>
                  </a:lnTo>
                  <a:lnTo>
                    <a:pt x="333" y="228"/>
                  </a:lnTo>
                  <a:lnTo>
                    <a:pt x="318" y="235"/>
                  </a:lnTo>
                  <a:lnTo>
                    <a:pt x="314" y="228"/>
                  </a:lnTo>
                  <a:lnTo>
                    <a:pt x="306" y="216"/>
                  </a:lnTo>
                  <a:lnTo>
                    <a:pt x="314" y="206"/>
                  </a:lnTo>
                  <a:lnTo>
                    <a:pt x="314" y="199"/>
                  </a:lnTo>
                  <a:lnTo>
                    <a:pt x="295" y="209"/>
                  </a:lnTo>
                  <a:lnTo>
                    <a:pt x="266" y="199"/>
                  </a:lnTo>
                  <a:lnTo>
                    <a:pt x="247" y="225"/>
                  </a:lnTo>
                  <a:lnTo>
                    <a:pt x="217" y="228"/>
                  </a:lnTo>
                  <a:lnTo>
                    <a:pt x="198" y="228"/>
                  </a:lnTo>
                  <a:lnTo>
                    <a:pt x="195" y="216"/>
                  </a:lnTo>
                  <a:lnTo>
                    <a:pt x="160" y="206"/>
                  </a:lnTo>
                  <a:lnTo>
                    <a:pt x="147" y="206"/>
                  </a:lnTo>
                  <a:lnTo>
                    <a:pt x="147" y="225"/>
                  </a:lnTo>
                  <a:lnTo>
                    <a:pt x="138" y="225"/>
                  </a:lnTo>
                  <a:lnTo>
                    <a:pt x="119" y="228"/>
                  </a:lnTo>
                  <a:lnTo>
                    <a:pt x="102" y="225"/>
                  </a:lnTo>
                  <a:lnTo>
                    <a:pt x="96" y="209"/>
                  </a:lnTo>
                  <a:lnTo>
                    <a:pt x="79" y="206"/>
                  </a:lnTo>
                  <a:lnTo>
                    <a:pt x="71" y="206"/>
                  </a:lnTo>
                  <a:lnTo>
                    <a:pt x="67" y="209"/>
                  </a:lnTo>
                  <a:lnTo>
                    <a:pt x="50" y="209"/>
                  </a:lnTo>
                  <a:lnTo>
                    <a:pt x="50" y="206"/>
                  </a:lnTo>
                  <a:lnTo>
                    <a:pt x="71" y="199"/>
                  </a:lnTo>
                  <a:lnTo>
                    <a:pt x="41" y="199"/>
                  </a:lnTo>
                  <a:lnTo>
                    <a:pt x="38" y="192"/>
                  </a:lnTo>
                  <a:lnTo>
                    <a:pt x="50" y="192"/>
                  </a:lnTo>
                  <a:lnTo>
                    <a:pt x="50" y="187"/>
                  </a:lnTo>
                  <a:lnTo>
                    <a:pt x="38" y="187"/>
                  </a:lnTo>
                  <a:lnTo>
                    <a:pt x="38" y="176"/>
                  </a:lnTo>
                  <a:lnTo>
                    <a:pt x="38" y="161"/>
                  </a:lnTo>
                  <a:lnTo>
                    <a:pt x="22" y="150"/>
                  </a:lnTo>
                  <a:lnTo>
                    <a:pt x="5" y="150"/>
                  </a:lnTo>
                  <a:lnTo>
                    <a:pt x="12" y="147"/>
                  </a:lnTo>
                  <a:lnTo>
                    <a:pt x="5" y="138"/>
                  </a:lnTo>
                  <a:lnTo>
                    <a:pt x="12" y="138"/>
                  </a:lnTo>
                  <a:lnTo>
                    <a:pt x="19" y="147"/>
                  </a:lnTo>
                  <a:lnTo>
                    <a:pt x="31" y="147"/>
                  </a:lnTo>
                  <a:lnTo>
                    <a:pt x="22" y="138"/>
                  </a:lnTo>
                  <a:lnTo>
                    <a:pt x="31" y="128"/>
                  </a:lnTo>
                  <a:lnTo>
                    <a:pt x="22" y="128"/>
                  </a:lnTo>
                  <a:lnTo>
                    <a:pt x="19" y="112"/>
                  </a:lnTo>
                  <a:lnTo>
                    <a:pt x="22" y="102"/>
                  </a:lnTo>
                  <a:lnTo>
                    <a:pt x="0" y="102"/>
                  </a:lnTo>
                  <a:lnTo>
                    <a:pt x="0" y="83"/>
                  </a:lnTo>
                  <a:lnTo>
                    <a:pt x="19" y="71"/>
                  </a:lnTo>
                  <a:lnTo>
                    <a:pt x="31" y="69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52" y="61"/>
                  </a:lnTo>
                  <a:lnTo>
                    <a:pt x="60" y="69"/>
                  </a:lnTo>
                  <a:lnTo>
                    <a:pt x="83" y="69"/>
                  </a:lnTo>
                  <a:lnTo>
                    <a:pt x="83" y="61"/>
                  </a:lnTo>
                  <a:lnTo>
                    <a:pt x="109" y="48"/>
                  </a:lnTo>
                  <a:lnTo>
                    <a:pt x="96" y="48"/>
                  </a:lnTo>
                  <a:lnTo>
                    <a:pt x="67" y="41"/>
                  </a:lnTo>
                  <a:lnTo>
                    <a:pt x="38" y="48"/>
                  </a:lnTo>
                  <a:lnTo>
                    <a:pt x="31" y="54"/>
                  </a:lnTo>
                  <a:lnTo>
                    <a:pt x="12" y="69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12" y="48"/>
                  </a:lnTo>
                  <a:lnTo>
                    <a:pt x="12" y="35"/>
                  </a:lnTo>
                  <a:lnTo>
                    <a:pt x="19" y="31"/>
                  </a:lnTo>
                  <a:lnTo>
                    <a:pt x="19" y="22"/>
                  </a:lnTo>
                  <a:lnTo>
                    <a:pt x="5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Freeform 50"/>
            <p:cNvSpPr>
              <a:spLocks noChangeAspect="1"/>
            </p:cNvSpPr>
            <p:nvPr/>
          </p:nvSpPr>
          <p:spPr bwMode="auto">
            <a:xfrm>
              <a:off x="2834" y="2028"/>
              <a:ext cx="78" cy="46"/>
            </a:xfrm>
            <a:custGeom>
              <a:avLst/>
              <a:gdLst>
                <a:gd name="T0" fmla="*/ 0 w 196"/>
                <a:gd name="T1" fmla="*/ 0 h 115"/>
                <a:gd name="T2" fmla="*/ 0 w 196"/>
                <a:gd name="T3" fmla="*/ 0 h 115"/>
                <a:gd name="T4" fmla="*/ 0 w 196"/>
                <a:gd name="T5" fmla="*/ 0 h 115"/>
                <a:gd name="T6" fmla="*/ 0 w 196"/>
                <a:gd name="T7" fmla="*/ 0 h 115"/>
                <a:gd name="T8" fmla="*/ 0 w 196"/>
                <a:gd name="T9" fmla="*/ 0 h 115"/>
                <a:gd name="T10" fmla="*/ 0 w 196"/>
                <a:gd name="T11" fmla="*/ 0 h 115"/>
                <a:gd name="T12" fmla="*/ 0 w 196"/>
                <a:gd name="T13" fmla="*/ 0 h 115"/>
                <a:gd name="T14" fmla="*/ 0 w 196"/>
                <a:gd name="T15" fmla="*/ 0 h 115"/>
                <a:gd name="T16" fmla="*/ 0 w 196"/>
                <a:gd name="T17" fmla="*/ 0 h 115"/>
                <a:gd name="T18" fmla="*/ 0 w 196"/>
                <a:gd name="T19" fmla="*/ 0 h 115"/>
                <a:gd name="T20" fmla="*/ 0 w 196"/>
                <a:gd name="T21" fmla="*/ 0 h 115"/>
                <a:gd name="T22" fmla="*/ 0 w 196"/>
                <a:gd name="T23" fmla="*/ 0 h 115"/>
                <a:gd name="T24" fmla="*/ 0 w 196"/>
                <a:gd name="T25" fmla="*/ 0 h 115"/>
                <a:gd name="T26" fmla="*/ 0 w 196"/>
                <a:gd name="T27" fmla="*/ 0 h 115"/>
                <a:gd name="T28" fmla="*/ 0 w 196"/>
                <a:gd name="T29" fmla="*/ 0 h 115"/>
                <a:gd name="T30" fmla="*/ 0 w 196"/>
                <a:gd name="T31" fmla="*/ 0 h 115"/>
                <a:gd name="T32" fmla="*/ 0 w 196"/>
                <a:gd name="T33" fmla="*/ 0 h 115"/>
                <a:gd name="T34" fmla="*/ 0 w 196"/>
                <a:gd name="T35" fmla="*/ 0 h 115"/>
                <a:gd name="T36" fmla="*/ 0 w 196"/>
                <a:gd name="T37" fmla="*/ 0 h 115"/>
                <a:gd name="T38" fmla="*/ 0 w 196"/>
                <a:gd name="T39" fmla="*/ 0 h 115"/>
                <a:gd name="T40" fmla="*/ 0 w 196"/>
                <a:gd name="T41" fmla="*/ 0 h 115"/>
                <a:gd name="T42" fmla="*/ 0 w 196"/>
                <a:gd name="T43" fmla="*/ 0 h 115"/>
                <a:gd name="T44" fmla="*/ 0 w 196"/>
                <a:gd name="T45" fmla="*/ 0 h 115"/>
                <a:gd name="T46" fmla="*/ 0 w 196"/>
                <a:gd name="T47" fmla="*/ 0 h 115"/>
                <a:gd name="T48" fmla="*/ 0 w 196"/>
                <a:gd name="T49" fmla="*/ 0 h 115"/>
                <a:gd name="T50" fmla="*/ 0 w 196"/>
                <a:gd name="T51" fmla="*/ 0 h 115"/>
                <a:gd name="T52" fmla="*/ 0 w 196"/>
                <a:gd name="T53" fmla="*/ 0 h 115"/>
                <a:gd name="T54" fmla="*/ 0 w 196"/>
                <a:gd name="T55" fmla="*/ 0 h 115"/>
                <a:gd name="T56" fmla="*/ 0 w 196"/>
                <a:gd name="T57" fmla="*/ 0 h 115"/>
                <a:gd name="T58" fmla="*/ 0 w 196"/>
                <a:gd name="T59" fmla="*/ 0 h 115"/>
                <a:gd name="T60" fmla="*/ 0 w 196"/>
                <a:gd name="T61" fmla="*/ 0 h 115"/>
                <a:gd name="T62" fmla="*/ 0 w 196"/>
                <a:gd name="T63" fmla="*/ 0 h 115"/>
                <a:gd name="T64" fmla="*/ 0 w 196"/>
                <a:gd name="T65" fmla="*/ 0 h 115"/>
                <a:gd name="T66" fmla="*/ 0 w 196"/>
                <a:gd name="T67" fmla="*/ 0 h 115"/>
                <a:gd name="T68" fmla="*/ 0 w 196"/>
                <a:gd name="T69" fmla="*/ 0 h 115"/>
                <a:gd name="T70" fmla="*/ 0 w 196"/>
                <a:gd name="T71" fmla="*/ 0 h 115"/>
                <a:gd name="T72" fmla="*/ 0 w 196"/>
                <a:gd name="T73" fmla="*/ 0 h 115"/>
                <a:gd name="T74" fmla="*/ 0 w 196"/>
                <a:gd name="T75" fmla="*/ 0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6"/>
                <a:gd name="T115" fmla="*/ 0 h 115"/>
                <a:gd name="T116" fmla="*/ 196 w 196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6" h="115">
                  <a:moveTo>
                    <a:pt x="173" y="7"/>
                  </a:moveTo>
                  <a:lnTo>
                    <a:pt x="196" y="19"/>
                  </a:lnTo>
                  <a:lnTo>
                    <a:pt x="187" y="22"/>
                  </a:lnTo>
                  <a:lnTo>
                    <a:pt x="177" y="29"/>
                  </a:lnTo>
                  <a:lnTo>
                    <a:pt x="165" y="39"/>
                  </a:lnTo>
                  <a:lnTo>
                    <a:pt x="158" y="67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42" y="90"/>
                  </a:lnTo>
                  <a:lnTo>
                    <a:pt x="142" y="96"/>
                  </a:lnTo>
                  <a:lnTo>
                    <a:pt x="128" y="96"/>
                  </a:lnTo>
                  <a:lnTo>
                    <a:pt x="106" y="96"/>
                  </a:lnTo>
                  <a:lnTo>
                    <a:pt x="99" y="100"/>
                  </a:lnTo>
                  <a:lnTo>
                    <a:pt x="76" y="100"/>
                  </a:lnTo>
                  <a:lnTo>
                    <a:pt x="68" y="109"/>
                  </a:lnTo>
                  <a:lnTo>
                    <a:pt x="64" y="115"/>
                  </a:lnTo>
                  <a:lnTo>
                    <a:pt x="38" y="109"/>
                  </a:lnTo>
                  <a:lnTo>
                    <a:pt x="19" y="96"/>
                  </a:lnTo>
                  <a:lnTo>
                    <a:pt x="16" y="96"/>
                  </a:lnTo>
                  <a:lnTo>
                    <a:pt x="16" y="86"/>
                  </a:lnTo>
                  <a:lnTo>
                    <a:pt x="9" y="77"/>
                  </a:lnTo>
                  <a:lnTo>
                    <a:pt x="9" y="67"/>
                  </a:lnTo>
                  <a:lnTo>
                    <a:pt x="9" y="39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19" y="38"/>
                  </a:lnTo>
                  <a:lnTo>
                    <a:pt x="26" y="29"/>
                  </a:lnTo>
                  <a:lnTo>
                    <a:pt x="26" y="22"/>
                  </a:lnTo>
                  <a:lnTo>
                    <a:pt x="30" y="29"/>
                  </a:lnTo>
                  <a:lnTo>
                    <a:pt x="57" y="38"/>
                  </a:lnTo>
                  <a:lnTo>
                    <a:pt x="76" y="22"/>
                  </a:lnTo>
                  <a:lnTo>
                    <a:pt x="99" y="10"/>
                  </a:lnTo>
                  <a:lnTo>
                    <a:pt x="106" y="1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54" y="0"/>
                  </a:lnTo>
                  <a:lnTo>
                    <a:pt x="158" y="7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Freeform 51"/>
            <p:cNvSpPr>
              <a:spLocks noChangeAspect="1"/>
            </p:cNvSpPr>
            <p:nvPr/>
          </p:nvSpPr>
          <p:spPr bwMode="auto">
            <a:xfrm>
              <a:off x="3037" y="2227"/>
              <a:ext cx="27" cy="17"/>
            </a:xfrm>
            <a:custGeom>
              <a:avLst/>
              <a:gdLst>
                <a:gd name="T0" fmla="*/ 0 w 68"/>
                <a:gd name="T1" fmla="*/ 0 h 42"/>
                <a:gd name="T2" fmla="*/ 0 w 68"/>
                <a:gd name="T3" fmla="*/ 0 h 42"/>
                <a:gd name="T4" fmla="*/ 0 w 68"/>
                <a:gd name="T5" fmla="*/ 0 h 42"/>
                <a:gd name="T6" fmla="*/ 0 w 68"/>
                <a:gd name="T7" fmla="*/ 0 h 42"/>
                <a:gd name="T8" fmla="*/ 0 w 68"/>
                <a:gd name="T9" fmla="*/ 0 h 42"/>
                <a:gd name="T10" fmla="*/ 0 w 68"/>
                <a:gd name="T11" fmla="*/ 0 h 42"/>
                <a:gd name="T12" fmla="*/ 0 w 68"/>
                <a:gd name="T13" fmla="*/ 0 h 42"/>
                <a:gd name="T14" fmla="*/ 0 w 68"/>
                <a:gd name="T15" fmla="*/ 0 h 42"/>
                <a:gd name="T16" fmla="*/ 0 w 68"/>
                <a:gd name="T17" fmla="*/ 0 h 42"/>
                <a:gd name="T18" fmla="*/ 0 w 68"/>
                <a:gd name="T19" fmla="*/ 0 h 42"/>
                <a:gd name="T20" fmla="*/ 0 w 68"/>
                <a:gd name="T21" fmla="*/ 0 h 42"/>
                <a:gd name="T22" fmla="*/ 0 w 68"/>
                <a:gd name="T23" fmla="*/ 0 h 42"/>
                <a:gd name="T24" fmla="*/ 0 w 68"/>
                <a:gd name="T25" fmla="*/ 0 h 42"/>
                <a:gd name="T26" fmla="*/ 0 w 68"/>
                <a:gd name="T27" fmla="*/ 0 h 42"/>
                <a:gd name="T28" fmla="*/ 0 w 68"/>
                <a:gd name="T29" fmla="*/ 0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42"/>
                <a:gd name="T47" fmla="*/ 68 w 68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42">
                  <a:moveTo>
                    <a:pt x="26" y="42"/>
                  </a:moveTo>
                  <a:lnTo>
                    <a:pt x="7" y="38"/>
                  </a:lnTo>
                  <a:lnTo>
                    <a:pt x="0" y="23"/>
                  </a:lnTo>
                  <a:lnTo>
                    <a:pt x="7" y="23"/>
                  </a:lnTo>
                  <a:lnTo>
                    <a:pt x="13" y="21"/>
                  </a:lnTo>
                  <a:lnTo>
                    <a:pt x="19" y="21"/>
                  </a:lnTo>
                  <a:lnTo>
                    <a:pt x="26" y="13"/>
                  </a:lnTo>
                  <a:lnTo>
                    <a:pt x="37" y="13"/>
                  </a:lnTo>
                  <a:lnTo>
                    <a:pt x="68" y="0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49" y="23"/>
                  </a:lnTo>
                  <a:lnTo>
                    <a:pt x="37" y="38"/>
                  </a:lnTo>
                  <a:lnTo>
                    <a:pt x="26" y="38"/>
                  </a:lnTo>
                  <a:lnTo>
                    <a:pt x="26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Freeform 52"/>
            <p:cNvSpPr>
              <a:spLocks noChangeAspect="1"/>
            </p:cNvSpPr>
            <p:nvPr/>
          </p:nvSpPr>
          <p:spPr bwMode="auto">
            <a:xfrm>
              <a:off x="2885" y="2134"/>
              <a:ext cx="80" cy="82"/>
            </a:xfrm>
            <a:custGeom>
              <a:avLst/>
              <a:gdLst>
                <a:gd name="T0" fmla="*/ 0 w 201"/>
                <a:gd name="T1" fmla="*/ 0 h 204"/>
                <a:gd name="T2" fmla="*/ 0 w 201"/>
                <a:gd name="T3" fmla="*/ 0 h 204"/>
                <a:gd name="T4" fmla="*/ 0 w 201"/>
                <a:gd name="T5" fmla="*/ 0 h 204"/>
                <a:gd name="T6" fmla="*/ 0 w 201"/>
                <a:gd name="T7" fmla="*/ 0 h 204"/>
                <a:gd name="T8" fmla="*/ 0 w 201"/>
                <a:gd name="T9" fmla="*/ 0 h 204"/>
                <a:gd name="T10" fmla="*/ 0 w 201"/>
                <a:gd name="T11" fmla="*/ 0 h 204"/>
                <a:gd name="T12" fmla="*/ 0 w 201"/>
                <a:gd name="T13" fmla="*/ 0 h 204"/>
                <a:gd name="T14" fmla="*/ 0 w 201"/>
                <a:gd name="T15" fmla="*/ 0 h 204"/>
                <a:gd name="T16" fmla="*/ 0 w 201"/>
                <a:gd name="T17" fmla="*/ 0 h 204"/>
                <a:gd name="T18" fmla="*/ 0 w 201"/>
                <a:gd name="T19" fmla="*/ 0 h 204"/>
                <a:gd name="T20" fmla="*/ 0 w 201"/>
                <a:gd name="T21" fmla="*/ 0 h 204"/>
                <a:gd name="T22" fmla="*/ 0 w 201"/>
                <a:gd name="T23" fmla="*/ 0 h 204"/>
                <a:gd name="T24" fmla="*/ 0 w 201"/>
                <a:gd name="T25" fmla="*/ 0 h 204"/>
                <a:gd name="T26" fmla="*/ 0 w 201"/>
                <a:gd name="T27" fmla="*/ 0 h 204"/>
                <a:gd name="T28" fmla="*/ 0 w 201"/>
                <a:gd name="T29" fmla="*/ 0 h 204"/>
                <a:gd name="T30" fmla="*/ 0 w 201"/>
                <a:gd name="T31" fmla="*/ 0 h 204"/>
                <a:gd name="T32" fmla="*/ 0 w 201"/>
                <a:gd name="T33" fmla="*/ 0 h 204"/>
                <a:gd name="T34" fmla="*/ 0 w 201"/>
                <a:gd name="T35" fmla="*/ 0 h 204"/>
                <a:gd name="T36" fmla="*/ 0 w 201"/>
                <a:gd name="T37" fmla="*/ 0 h 204"/>
                <a:gd name="T38" fmla="*/ 0 w 201"/>
                <a:gd name="T39" fmla="*/ 0 h 204"/>
                <a:gd name="T40" fmla="*/ 0 w 201"/>
                <a:gd name="T41" fmla="*/ 0 h 204"/>
                <a:gd name="T42" fmla="*/ 0 w 201"/>
                <a:gd name="T43" fmla="*/ 0 h 204"/>
                <a:gd name="T44" fmla="*/ 0 w 201"/>
                <a:gd name="T45" fmla="*/ 0 h 204"/>
                <a:gd name="T46" fmla="*/ 0 w 201"/>
                <a:gd name="T47" fmla="*/ 0 h 204"/>
                <a:gd name="T48" fmla="*/ 0 w 201"/>
                <a:gd name="T49" fmla="*/ 0 h 204"/>
                <a:gd name="T50" fmla="*/ 0 w 201"/>
                <a:gd name="T51" fmla="*/ 0 h 204"/>
                <a:gd name="T52" fmla="*/ 0 w 201"/>
                <a:gd name="T53" fmla="*/ 0 h 204"/>
                <a:gd name="T54" fmla="*/ 0 w 201"/>
                <a:gd name="T55" fmla="*/ 0 h 204"/>
                <a:gd name="T56" fmla="*/ 0 w 201"/>
                <a:gd name="T57" fmla="*/ 0 h 204"/>
                <a:gd name="T58" fmla="*/ 0 w 201"/>
                <a:gd name="T59" fmla="*/ 0 h 204"/>
                <a:gd name="T60" fmla="*/ 0 w 201"/>
                <a:gd name="T61" fmla="*/ 0 h 204"/>
                <a:gd name="T62" fmla="*/ 0 w 201"/>
                <a:gd name="T63" fmla="*/ 0 h 204"/>
                <a:gd name="T64" fmla="*/ 0 w 201"/>
                <a:gd name="T65" fmla="*/ 0 h 204"/>
                <a:gd name="T66" fmla="*/ 0 w 201"/>
                <a:gd name="T67" fmla="*/ 0 h 204"/>
                <a:gd name="T68" fmla="*/ 0 w 201"/>
                <a:gd name="T69" fmla="*/ 0 h 204"/>
                <a:gd name="T70" fmla="*/ 0 w 201"/>
                <a:gd name="T71" fmla="*/ 0 h 204"/>
                <a:gd name="T72" fmla="*/ 0 w 201"/>
                <a:gd name="T73" fmla="*/ 0 h 204"/>
                <a:gd name="T74" fmla="*/ 0 w 201"/>
                <a:gd name="T75" fmla="*/ 0 h 2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1"/>
                <a:gd name="T115" fmla="*/ 0 h 204"/>
                <a:gd name="T116" fmla="*/ 201 w 201"/>
                <a:gd name="T117" fmla="*/ 204 h 2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1" h="204">
                  <a:moveTo>
                    <a:pt x="85" y="19"/>
                  </a:moveTo>
                  <a:lnTo>
                    <a:pt x="133" y="10"/>
                  </a:lnTo>
                  <a:lnTo>
                    <a:pt x="140" y="19"/>
                  </a:lnTo>
                  <a:lnTo>
                    <a:pt x="152" y="19"/>
                  </a:lnTo>
                  <a:lnTo>
                    <a:pt x="163" y="23"/>
                  </a:lnTo>
                  <a:lnTo>
                    <a:pt x="182" y="19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201" y="10"/>
                  </a:lnTo>
                  <a:lnTo>
                    <a:pt x="201" y="19"/>
                  </a:lnTo>
                  <a:lnTo>
                    <a:pt x="194" y="23"/>
                  </a:lnTo>
                  <a:lnTo>
                    <a:pt x="194" y="36"/>
                  </a:lnTo>
                  <a:lnTo>
                    <a:pt x="182" y="40"/>
                  </a:lnTo>
                  <a:lnTo>
                    <a:pt x="182" y="49"/>
                  </a:lnTo>
                  <a:lnTo>
                    <a:pt x="175" y="40"/>
                  </a:lnTo>
                  <a:lnTo>
                    <a:pt x="152" y="36"/>
                  </a:lnTo>
                  <a:lnTo>
                    <a:pt x="145" y="29"/>
                  </a:lnTo>
                  <a:lnTo>
                    <a:pt x="133" y="36"/>
                  </a:lnTo>
                  <a:lnTo>
                    <a:pt x="126" y="36"/>
                  </a:lnTo>
                  <a:lnTo>
                    <a:pt x="123" y="40"/>
                  </a:lnTo>
                  <a:lnTo>
                    <a:pt x="107" y="49"/>
                  </a:lnTo>
                  <a:lnTo>
                    <a:pt x="123" y="66"/>
                  </a:lnTo>
                  <a:lnTo>
                    <a:pt x="116" y="59"/>
                  </a:lnTo>
                  <a:lnTo>
                    <a:pt x="107" y="59"/>
                  </a:lnTo>
                  <a:lnTo>
                    <a:pt x="116" y="66"/>
                  </a:lnTo>
                  <a:lnTo>
                    <a:pt x="116" y="69"/>
                  </a:lnTo>
                  <a:lnTo>
                    <a:pt x="97" y="66"/>
                  </a:lnTo>
                  <a:lnTo>
                    <a:pt x="78" y="55"/>
                  </a:lnTo>
                  <a:lnTo>
                    <a:pt x="85" y="55"/>
                  </a:lnTo>
                  <a:lnTo>
                    <a:pt x="85" y="49"/>
                  </a:lnTo>
                  <a:lnTo>
                    <a:pt x="75" y="55"/>
                  </a:lnTo>
                  <a:lnTo>
                    <a:pt x="75" y="69"/>
                  </a:lnTo>
                  <a:lnTo>
                    <a:pt x="97" y="100"/>
                  </a:lnTo>
                  <a:lnTo>
                    <a:pt x="85" y="114"/>
                  </a:lnTo>
                  <a:lnTo>
                    <a:pt x="75" y="114"/>
                  </a:lnTo>
                  <a:lnTo>
                    <a:pt x="92" y="118"/>
                  </a:lnTo>
                  <a:lnTo>
                    <a:pt x="116" y="137"/>
                  </a:lnTo>
                  <a:lnTo>
                    <a:pt x="123" y="163"/>
                  </a:lnTo>
                  <a:lnTo>
                    <a:pt x="104" y="149"/>
                  </a:lnTo>
                  <a:lnTo>
                    <a:pt x="92" y="156"/>
                  </a:lnTo>
                  <a:lnTo>
                    <a:pt x="104" y="175"/>
                  </a:lnTo>
                  <a:lnTo>
                    <a:pt x="97" y="175"/>
                  </a:lnTo>
                  <a:lnTo>
                    <a:pt x="78" y="163"/>
                  </a:lnTo>
                  <a:lnTo>
                    <a:pt x="97" y="192"/>
                  </a:lnTo>
                  <a:lnTo>
                    <a:pt x="97" y="197"/>
                  </a:lnTo>
                  <a:lnTo>
                    <a:pt x="97" y="204"/>
                  </a:lnTo>
                  <a:lnTo>
                    <a:pt x="78" y="192"/>
                  </a:lnTo>
                  <a:lnTo>
                    <a:pt x="78" y="197"/>
                  </a:lnTo>
                  <a:lnTo>
                    <a:pt x="78" y="204"/>
                  </a:lnTo>
                  <a:lnTo>
                    <a:pt x="75" y="204"/>
                  </a:lnTo>
                  <a:lnTo>
                    <a:pt x="66" y="185"/>
                  </a:lnTo>
                  <a:lnTo>
                    <a:pt x="56" y="185"/>
                  </a:lnTo>
                  <a:lnTo>
                    <a:pt x="59" y="197"/>
                  </a:lnTo>
                  <a:lnTo>
                    <a:pt x="56" y="192"/>
                  </a:lnTo>
                  <a:lnTo>
                    <a:pt x="49" y="178"/>
                  </a:lnTo>
                  <a:lnTo>
                    <a:pt x="49" y="168"/>
                  </a:lnTo>
                  <a:lnTo>
                    <a:pt x="30" y="156"/>
                  </a:lnTo>
                  <a:lnTo>
                    <a:pt x="44" y="145"/>
                  </a:lnTo>
                  <a:lnTo>
                    <a:pt x="59" y="137"/>
                  </a:lnTo>
                  <a:lnTo>
                    <a:pt x="85" y="149"/>
                  </a:lnTo>
                  <a:lnTo>
                    <a:pt x="92" y="145"/>
                  </a:lnTo>
                  <a:lnTo>
                    <a:pt x="75" y="133"/>
                  </a:lnTo>
                  <a:lnTo>
                    <a:pt x="59" y="133"/>
                  </a:lnTo>
                  <a:lnTo>
                    <a:pt x="30" y="137"/>
                  </a:lnTo>
                  <a:lnTo>
                    <a:pt x="19" y="114"/>
                  </a:lnTo>
                  <a:lnTo>
                    <a:pt x="30" y="114"/>
                  </a:lnTo>
                  <a:lnTo>
                    <a:pt x="30" y="107"/>
                  </a:lnTo>
                  <a:lnTo>
                    <a:pt x="19" y="107"/>
                  </a:lnTo>
                  <a:lnTo>
                    <a:pt x="0" y="88"/>
                  </a:lnTo>
                  <a:lnTo>
                    <a:pt x="14" y="78"/>
                  </a:lnTo>
                  <a:lnTo>
                    <a:pt x="26" y="49"/>
                  </a:lnTo>
                  <a:lnTo>
                    <a:pt x="37" y="36"/>
                  </a:lnTo>
                  <a:lnTo>
                    <a:pt x="56" y="36"/>
                  </a:lnTo>
                  <a:lnTo>
                    <a:pt x="59" y="23"/>
                  </a:lnTo>
                  <a:lnTo>
                    <a:pt x="75" y="29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Freeform 53"/>
            <p:cNvSpPr>
              <a:spLocks noChangeAspect="1"/>
            </p:cNvSpPr>
            <p:nvPr/>
          </p:nvSpPr>
          <p:spPr bwMode="auto">
            <a:xfrm>
              <a:off x="2928" y="2227"/>
              <a:ext cx="34" cy="9"/>
            </a:xfrm>
            <a:custGeom>
              <a:avLst/>
              <a:gdLst>
                <a:gd name="T0" fmla="*/ 0 w 87"/>
                <a:gd name="T1" fmla="*/ 0 h 23"/>
                <a:gd name="T2" fmla="*/ 0 w 87"/>
                <a:gd name="T3" fmla="*/ 0 h 23"/>
                <a:gd name="T4" fmla="*/ 0 w 87"/>
                <a:gd name="T5" fmla="*/ 0 h 23"/>
                <a:gd name="T6" fmla="*/ 0 w 87"/>
                <a:gd name="T7" fmla="*/ 0 h 23"/>
                <a:gd name="T8" fmla="*/ 0 w 87"/>
                <a:gd name="T9" fmla="*/ 0 h 23"/>
                <a:gd name="T10" fmla="*/ 0 w 87"/>
                <a:gd name="T11" fmla="*/ 0 h 23"/>
                <a:gd name="T12" fmla="*/ 0 w 87"/>
                <a:gd name="T13" fmla="*/ 0 h 23"/>
                <a:gd name="T14" fmla="*/ 0 w 87"/>
                <a:gd name="T15" fmla="*/ 0 h 23"/>
                <a:gd name="T16" fmla="*/ 0 w 87"/>
                <a:gd name="T17" fmla="*/ 0 h 23"/>
                <a:gd name="T18" fmla="*/ 0 w 87"/>
                <a:gd name="T19" fmla="*/ 0 h 23"/>
                <a:gd name="T20" fmla="*/ 0 w 87"/>
                <a:gd name="T21" fmla="*/ 0 h 23"/>
                <a:gd name="T22" fmla="*/ 0 w 87"/>
                <a:gd name="T23" fmla="*/ 0 h 23"/>
                <a:gd name="T24" fmla="*/ 0 w 87"/>
                <a:gd name="T25" fmla="*/ 0 h 23"/>
                <a:gd name="T26" fmla="*/ 0 w 87"/>
                <a:gd name="T27" fmla="*/ 0 h 23"/>
                <a:gd name="T28" fmla="*/ 0 w 87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23"/>
                <a:gd name="T47" fmla="*/ 87 w 87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23">
                  <a:moveTo>
                    <a:pt x="45" y="23"/>
                  </a:moveTo>
                  <a:lnTo>
                    <a:pt x="38" y="19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16" y="9"/>
                  </a:lnTo>
                  <a:lnTo>
                    <a:pt x="19" y="0"/>
                  </a:lnTo>
                  <a:lnTo>
                    <a:pt x="28" y="13"/>
                  </a:lnTo>
                  <a:lnTo>
                    <a:pt x="45" y="13"/>
                  </a:lnTo>
                  <a:lnTo>
                    <a:pt x="51" y="13"/>
                  </a:lnTo>
                  <a:lnTo>
                    <a:pt x="68" y="13"/>
                  </a:lnTo>
                  <a:lnTo>
                    <a:pt x="75" y="19"/>
                  </a:lnTo>
                  <a:lnTo>
                    <a:pt x="87" y="19"/>
                  </a:lnTo>
                  <a:lnTo>
                    <a:pt x="87" y="23"/>
                  </a:lnTo>
                  <a:lnTo>
                    <a:pt x="45" y="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Freeform 54"/>
            <p:cNvSpPr>
              <a:spLocks noChangeAspect="1"/>
            </p:cNvSpPr>
            <p:nvPr/>
          </p:nvSpPr>
          <p:spPr bwMode="auto">
            <a:xfrm>
              <a:off x="2922" y="2178"/>
              <a:ext cx="17" cy="16"/>
            </a:xfrm>
            <a:custGeom>
              <a:avLst/>
              <a:gdLst>
                <a:gd name="T0" fmla="*/ 0 w 41"/>
                <a:gd name="T1" fmla="*/ 0 h 40"/>
                <a:gd name="T2" fmla="*/ 0 w 41"/>
                <a:gd name="T3" fmla="*/ 0 h 40"/>
                <a:gd name="T4" fmla="*/ 0 w 41"/>
                <a:gd name="T5" fmla="*/ 0 h 40"/>
                <a:gd name="T6" fmla="*/ 0 w 41"/>
                <a:gd name="T7" fmla="*/ 0 h 40"/>
                <a:gd name="T8" fmla="*/ 0 w 41"/>
                <a:gd name="T9" fmla="*/ 0 h 40"/>
                <a:gd name="T10" fmla="*/ 0 w 41"/>
                <a:gd name="T11" fmla="*/ 0 h 40"/>
                <a:gd name="T12" fmla="*/ 0 w 41"/>
                <a:gd name="T13" fmla="*/ 0 h 40"/>
                <a:gd name="T14" fmla="*/ 0 w 41"/>
                <a:gd name="T15" fmla="*/ 0 h 40"/>
                <a:gd name="T16" fmla="*/ 0 w 41"/>
                <a:gd name="T17" fmla="*/ 0 h 40"/>
                <a:gd name="T18" fmla="*/ 0 w 41"/>
                <a:gd name="T19" fmla="*/ 0 h 40"/>
                <a:gd name="T20" fmla="*/ 0 w 41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40"/>
                <a:gd name="T35" fmla="*/ 41 w 4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40">
                  <a:moveTo>
                    <a:pt x="22" y="29"/>
                  </a:moveTo>
                  <a:lnTo>
                    <a:pt x="12" y="17"/>
                  </a:lnTo>
                  <a:lnTo>
                    <a:pt x="0" y="7"/>
                  </a:lnTo>
                  <a:lnTo>
                    <a:pt x="3" y="0"/>
                  </a:lnTo>
                  <a:lnTo>
                    <a:pt x="13" y="10"/>
                  </a:lnTo>
                  <a:lnTo>
                    <a:pt x="29" y="10"/>
                  </a:lnTo>
                  <a:lnTo>
                    <a:pt x="34" y="29"/>
                  </a:lnTo>
                  <a:lnTo>
                    <a:pt x="41" y="36"/>
                  </a:lnTo>
                  <a:lnTo>
                    <a:pt x="41" y="40"/>
                  </a:lnTo>
                  <a:lnTo>
                    <a:pt x="34" y="40"/>
                  </a:lnTo>
                  <a:lnTo>
                    <a:pt x="22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Freeform 55"/>
            <p:cNvSpPr>
              <a:spLocks noChangeAspect="1"/>
            </p:cNvSpPr>
            <p:nvPr/>
          </p:nvSpPr>
          <p:spPr bwMode="auto">
            <a:xfrm>
              <a:off x="2953" y="2173"/>
              <a:ext cx="9" cy="5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w 23"/>
                <a:gd name="T11" fmla="*/ 0 h 12"/>
                <a:gd name="T12" fmla="*/ 0 w 23"/>
                <a:gd name="T13" fmla="*/ 0 h 12"/>
                <a:gd name="T14" fmla="*/ 0 w 23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12"/>
                <a:gd name="T26" fmla="*/ 23 w 23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12">
                  <a:moveTo>
                    <a:pt x="23" y="12"/>
                  </a:moveTo>
                  <a:lnTo>
                    <a:pt x="11" y="12"/>
                  </a:lnTo>
                  <a:lnTo>
                    <a:pt x="11" y="3"/>
                  </a:lnTo>
                  <a:lnTo>
                    <a:pt x="4" y="12"/>
                  </a:lnTo>
                  <a:lnTo>
                    <a:pt x="0" y="3"/>
                  </a:lnTo>
                  <a:lnTo>
                    <a:pt x="16" y="0"/>
                  </a:lnTo>
                  <a:lnTo>
                    <a:pt x="23" y="3"/>
                  </a:lnTo>
                  <a:lnTo>
                    <a:pt x="23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Freeform 56"/>
            <p:cNvSpPr>
              <a:spLocks noChangeAspect="1"/>
            </p:cNvSpPr>
            <p:nvPr/>
          </p:nvSpPr>
          <p:spPr bwMode="auto">
            <a:xfrm>
              <a:off x="2982" y="2219"/>
              <a:ext cx="5" cy="6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0 h 14"/>
                <a:gd name="T6" fmla="*/ 0 w 12"/>
                <a:gd name="T7" fmla="*/ 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0" y="14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7" y="1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Freeform 57"/>
            <p:cNvSpPr>
              <a:spLocks noChangeAspect="1"/>
            </p:cNvSpPr>
            <p:nvPr/>
          </p:nvSpPr>
          <p:spPr bwMode="auto">
            <a:xfrm>
              <a:off x="2955" y="2185"/>
              <a:ext cx="5" cy="5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7"/>
                  </a:lnTo>
                  <a:lnTo>
                    <a:pt x="12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Freeform 58"/>
            <p:cNvSpPr>
              <a:spLocks noChangeAspect="1"/>
            </p:cNvSpPr>
            <p:nvPr/>
          </p:nvSpPr>
          <p:spPr bwMode="auto">
            <a:xfrm>
              <a:off x="2728" y="2106"/>
              <a:ext cx="3" cy="4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0 w 7"/>
                <a:gd name="T5" fmla="*/ 0 h 12"/>
                <a:gd name="T6" fmla="*/ 0 w 7"/>
                <a:gd name="T7" fmla="*/ 0 h 12"/>
                <a:gd name="T8" fmla="*/ 0 w 7"/>
                <a:gd name="T9" fmla="*/ 0 h 12"/>
                <a:gd name="T10" fmla="*/ 0 w 7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7" y="4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Freeform 59"/>
            <p:cNvSpPr>
              <a:spLocks noChangeAspect="1"/>
            </p:cNvSpPr>
            <p:nvPr/>
          </p:nvSpPr>
          <p:spPr bwMode="auto">
            <a:xfrm>
              <a:off x="2759" y="2054"/>
              <a:ext cx="6" cy="3"/>
            </a:xfrm>
            <a:custGeom>
              <a:avLst/>
              <a:gdLst>
                <a:gd name="T0" fmla="*/ 0 w 15"/>
                <a:gd name="T1" fmla="*/ 1 h 6"/>
                <a:gd name="T2" fmla="*/ 0 w 15"/>
                <a:gd name="T3" fmla="*/ 0 h 6"/>
                <a:gd name="T4" fmla="*/ 0 w 15"/>
                <a:gd name="T5" fmla="*/ 0 h 6"/>
                <a:gd name="T6" fmla="*/ 0 w 15"/>
                <a:gd name="T7" fmla="*/ 0 h 6"/>
                <a:gd name="T8" fmla="*/ 0 w 15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6"/>
                <a:gd name="T17" fmla="*/ 15 w 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6">
                  <a:moveTo>
                    <a:pt x="15" y="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Freeform 60"/>
            <p:cNvSpPr>
              <a:spLocks noChangeAspect="1"/>
            </p:cNvSpPr>
            <p:nvPr/>
          </p:nvSpPr>
          <p:spPr bwMode="auto">
            <a:xfrm>
              <a:off x="3170" y="2141"/>
              <a:ext cx="53" cy="37"/>
            </a:xfrm>
            <a:custGeom>
              <a:avLst/>
              <a:gdLst>
                <a:gd name="T0" fmla="*/ 0 w 133"/>
                <a:gd name="T1" fmla="*/ 0 h 92"/>
                <a:gd name="T2" fmla="*/ 0 w 133"/>
                <a:gd name="T3" fmla="*/ 0 h 92"/>
                <a:gd name="T4" fmla="*/ 0 w 133"/>
                <a:gd name="T5" fmla="*/ 0 h 92"/>
                <a:gd name="T6" fmla="*/ 0 w 133"/>
                <a:gd name="T7" fmla="*/ 0 h 92"/>
                <a:gd name="T8" fmla="*/ 0 w 133"/>
                <a:gd name="T9" fmla="*/ 0 h 92"/>
                <a:gd name="T10" fmla="*/ 0 w 133"/>
                <a:gd name="T11" fmla="*/ 0 h 92"/>
                <a:gd name="T12" fmla="*/ 0 w 133"/>
                <a:gd name="T13" fmla="*/ 0 h 92"/>
                <a:gd name="T14" fmla="*/ 0 w 133"/>
                <a:gd name="T15" fmla="*/ 0 h 92"/>
                <a:gd name="T16" fmla="*/ 0 w 133"/>
                <a:gd name="T17" fmla="*/ 0 h 92"/>
                <a:gd name="T18" fmla="*/ 0 w 133"/>
                <a:gd name="T19" fmla="*/ 0 h 92"/>
                <a:gd name="T20" fmla="*/ 0 w 133"/>
                <a:gd name="T21" fmla="*/ 0 h 92"/>
                <a:gd name="T22" fmla="*/ 0 w 133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92"/>
                <a:gd name="T38" fmla="*/ 133 w 133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92">
                  <a:moveTo>
                    <a:pt x="59" y="83"/>
                  </a:moveTo>
                  <a:lnTo>
                    <a:pt x="36" y="54"/>
                  </a:lnTo>
                  <a:lnTo>
                    <a:pt x="7" y="42"/>
                  </a:lnTo>
                  <a:lnTo>
                    <a:pt x="7" y="19"/>
                  </a:lnTo>
                  <a:lnTo>
                    <a:pt x="0" y="0"/>
                  </a:lnTo>
                  <a:lnTo>
                    <a:pt x="104" y="6"/>
                  </a:lnTo>
                  <a:lnTo>
                    <a:pt x="107" y="38"/>
                  </a:lnTo>
                  <a:lnTo>
                    <a:pt x="133" y="42"/>
                  </a:lnTo>
                  <a:lnTo>
                    <a:pt x="119" y="54"/>
                  </a:lnTo>
                  <a:lnTo>
                    <a:pt x="126" y="83"/>
                  </a:lnTo>
                  <a:lnTo>
                    <a:pt x="104" y="92"/>
                  </a:lnTo>
                  <a:lnTo>
                    <a:pt x="59" y="8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Freeform 61"/>
            <p:cNvSpPr>
              <a:spLocks noChangeAspect="1"/>
            </p:cNvSpPr>
            <p:nvPr/>
          </p:nvSpPr>
          <p:spPr bwMode="auto">
            <a:xfrm>
              <a:off x="3211" y="2134"/>
              <a:ext cx="41" cy="47"/>
            </a:xfrm>
            <a:custGeom>
              <a:avLst/>
              <a:gdLst>
                <a:gd name="T0" fmla="*/ 0 w 102"/>
                <a:gd name="T1" fmla="*/ 0 h 118"/>
                <a:gd name="T2" fmla="*/ 0 w 102"/>
                <a:gd name="T3" fmla="*/ 0 h 118"/>
                <a:gd name="T4" fmla="*/ 0 w 102"/>
                <a:gd name="T5" fmla="*/ 0 h 118"/>
                <a:gd name="T6" fmla="*/ 0 w 102"/>
                <a:gd name="T7" fmla="*/ 0 h 118"/>
                <a:gd name="T8" fmla="*/ 0 w 102"/>
                <a:gd name="T9" fmla="*/ 0 h 118"/>
                <a:gd name="T10" fmla="*/ 0 w 102"/>
                <a:gd name="T11" fmla="*/ 0 h 118"/>
                <a:gd name="T12" fmla="*/ 0 w 102"/>
                <a:gd name="T13" fmla="*/ 0 h 118"/>
                <a:gd name="T14" fmla="*/ 0 w 102"/>
                <a:gd name="T15" fmla="*/ 0 h 118"/>
                <a:gd name="T16" fmla="*/ 0 w 102"/>
                <a:gd name="T17" fmla="*/ 0 h 118"/>
                <a:gd name="T18" fmla="*/ 0 w 102"/>
                <a:gd name="T19" fmla="*/ 0 h 118"/>
                <a:gd name="T20" fmla="*/ 0 w 102"/>
                <a:gd name="T21" fmla="*/ 0 h 118"/>
                <a:gd name="T22" fmla="*/ 0 w 102"/>
                <a:gd name="T23" fmla="*/ 0 h 118"/>
                <a:gd name="T24" fmla="*/ 0 w 102"/>
                <a:gd name="T25" fmla="*/ 0 h 118"/>
                <a:gd name="T26" fmla="*/ 0 w 102"/>
                <a:gd name="T27" fmla="*/ 0 h 118"/>
                <a:gd name="T28" fmla="*/ 0 w 102"/>
                <a:gd name="T29" fmla="*/ 0 h 118"/>
                <a:gd name="T30" fmla="*/ 0 w 102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8"/>
                <a:gd name="T50" fmla="*/ 102 w 102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8">
                  <a:moveTo>
                    <a:pt x="45" y="0"/>
                  </a:moveTo>
                  <a:lnTo>
                    <a:pt x="71" y="29"/>
                  </a:lnTo>
                  <a:lnTo>
                    <a:pt x="102" y="40"/>
                  </a:lnTo>
                  <a:lnTo>
                    <a:pt x="71" y="55"/>
                  </a:lnTo>
                  <a:lnTo>
                    <a:pt x="71" y="78"/>
                  </a:lnTo>
                  <a:lnTo>
                    <a:pt x="71" y="88"/>
                  </a:lnTo>
                  <a:lnTo>
                    <a:pt x="64" y="85"/>
                  </a:lnTo>
                  <a:lnTo>
                    <a:pt x="53" y="88"/>
                  </a:lnTo>
                  <a:lnTo>
                    <a:pt x="64" y="118"/>
                  </a:lnTo>
                  <a:lnTo>
                    <a:pt x="22" y="100"/>
                  </a:lnTo>
                  <a:lnTo>
                    <a:pt x="15" y="69"/>
                  </a:lnTo>
                  <a:lnTo>
                    <a:pt x="29" y="59"/>
                  </a:lnTo>
                  <a:lnTo>
                    <a:pt x="5" y="55"/>
                  </a:lnTo>
                  <a:lnTo>
                    <a:pt x="0" y="23"/>
                  </a:lnTo>
                  <a:lnTo>
                    <a:pt x="0" y="7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Freeform 62"/>
            <p:cNvSpPr>
              <a:spLocks noChangeAspect="1"/>
            </p:cNvSpPr>
            <p:nvPr/>
          </p:nvSpPr>
          <p:spPr bwMode="auto">
            <a:xfrm>
              <a:off x="2908" y="1895"/>
              <a:ext cx="112" cy="91"/>
            </a:xfrm>
            <a:custGeom>
              <a:avLst/>
              <a:gdLst>
                <a:gd name="T0" fmla="*/ 0 w 280"/>
                <a:gd name="T1" fmla="*/ 0 h 226"/>
                <a:gd name="T2" fmla="*/ 0 w 280"/>
                <a:gd name="T3" fmla="*/ 0 h 226"/>
                <a:gd name="T4" fmla="*/ 0 w 280"/>
                <a:gd name="T5" fmla="*/ 0 h 226"/>
                <a:gd name="T6" fmla="*/ 0 w 280"/>
                <a:gd name="T7" fmla="*/ 0 h 226"/>
                <a:gd name="T8" fmla="*/ 0 w 280"/>
                <a:gd name="T9" fmla="*/ 0 h 226"/>
                <a:gd name="T10" fmla="*/ 0 w 280"/>
                <a:gd name="T11" fmla="*/ 0 h 226"/>
                <a:gd name="T12" fmla="*/ 0 w 280"/>
                <a:gd name="T13" fmla="*/ 0 h 226"/>
                <a:gd name="T14" fmla="*/ 0 w 280"/>
                <a:gd name="T15" fmla="*/ 0 h 226"/>
                <a:gd name="T16" fmla="*/ 0 w 280"/>
                <a:gd name="T17" fmla="*/ 0 h 226"/>
                <a:gd name="T18" fmla="*/ 0 w 280"/>
                <a:gd name="T19" fmla="*/ 0 h 226"/>
                <a:gd name="T20" fmla="*/ 0 w 280"/>
                <a:gd name="T21" fmla="*/ 0 h 226"/>
                <a:gd name="T22" fmla="*/ 0 w 280"/>
                <a:gd name="T23" fmla="*/ 0 h 226"/>
                <a:gd name="T24" fmla="*/ 0 w 280"/>
                <a:gd name="T25" fmla="*/ 0 h 226"/>
                <a:gd name="T26" fmla="*/ 0 w 280"/>
                <a:gd name="T27" fmla="*/ 0 h 226"/>
                <a:gd name="T28" fmla="*/ 0 w 280"/>
                <a:gd name="T29" fmla="*/ 0 h 226"/>
                <a:gd name="T30" fmla="*/ 0 w 280"/>
                <a:gd name="T31" fmla="*/ 0 h 226"/>
                <a:gd name="T32" fmla="*/ 0 w 280"/>
                <a:gd name="T33" fmla="*/ 0 h 226"/>
                <a:gd name="T34" fmla="*/ 0 w 280"/>
                <a:gd name="T35" fmla="*/ 0 h 226"/>
                <a:gd name="T36" fmla="*/ 0 w 280"/>
                <a:gd name="T37" fmla="*/ 0 h 226"/>
                <a:gd name="T38" fmla="*/ 0 w 280"/>
                <a:gd name="T39" fmla="*/ 0 h 226"/>
                <a:gd name="T40" fmla="*/ 0 w 280"/>
                <a:gd name="T41" fmla="*/ 0 h 226"/>
                <a:gd name="T42" fmla="*/ 0 w 280"/>
                <a:gd name="T43" fmla="*/ 0 h 226"/>
                <a:gd name="T44" fmla="*/ 0 w 280"/>
                <a:gd name="T45" fmla="*/ 0 h 226"/>
                <a:gd name="T46" fmla="*/ 0 w 280"/>
                <a:gd name="T47" fmla="*/ 0 h 226"/>
                <a:gd name="T48" fmla="*/ 0 w 280"/>
                <a:gd name="T49" fmla="*/ 0 h 226"/>
                <a:gd name="T50" fmla="*/ 0 w 280"/>
                <a:gd name="T51" fmla="*/ 0 h 226"/>
                <a:gd name="T52" fmla="*/ 0 w 280"/>
                <a:gd name="T53" fmla="*/ 0 h 2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0"/>
                <a:gd name="T82" fmla="*/ 0 h 226"/>
                <a:gd name="T83" fmla="*/ 280 w 280"/>
                <a:gd name="T84" fmla="*/ 226 h 2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0" h="226">
                  <a:moveTo>
                    <a:pt x="28" y="205"/>
                  </a:moveTo>
                  <a:lnTo>
                    <a:pt x="19" y="181"/>
                  </a:lnTo>
                  <a:lnTo>
                    <a:pt x="0" y="164"/>
                  </a:lnTo>
                  <a:lnTo>
                    <a:pt x="28" y="148"/>
                  </a:lnTo>
                  <a:lnTo>
                    <a:pt x="19" y="126"/>
                  </a:lnTo>
                  <a:lnTo>
                    <a:pt x="7" y="104"/>
                  </a:lnTo>
                  <a:lnTo>
                    <a:pt x="48" y="85"/>
                  </a:lnTo>
                  <a:lnTo>
                    <a:pt x="76" y="59"/>
                  </a:lnTo>
                  <a:lnTo>
                    <a:pt x="83" y="22"/>
                  </a:lnTo>
                  <a:lnTo>
                    <a:pt x="128" y="7"/>
                  </a:lnTo>
                  <a:lnTo>
                    <a:pt x="142" y="0"/>
                  </a:lnTo>
                  <a:lnTo>
                    <a:pt x="219" y="10"/>
                  </a:lnTo>
                  <a:lnTo>
                    <a:pt x="244" y="78"/>
                  </a:lnTo>
                  <a:lnTo>
                    <a:pt x="270" y="104"/>
                  </a:lnTo>
                  <a:lnTo>
                    <a:pt x="280" y="145"/>
                  </a:lnTo>
                  <a:lnTo>
                    <a:pt x="254" y="133"/>
                  </a:lnTo>
                  <a:lnTo>
                    <a:pt x="244" y="138"/>
                  </a:lnTo>
                  <a:lnTo>
                    <a:pt x="261" y="174"/>
                  </a:lnTo>
                  <a:lnTo>
                    <a:pt x="254" y="212"/>
                  </a:lnTo>
                  <a:lnTo>
                    <a:pt x="232" y="212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164" y="216"/>
                  </a:lnTo>
                  <a:lnTo>
                    <a:pt x="164" y="205"/>
                  </a:lnTo>
                  <a:lnTo>
                    <a:pt x="48" y="212"/>
                  </a:lnTo>
                  <a:lnTo>
                    <a:pt x="38" y="205"/>
                  </a:lnTo>
                  <a:lnTo>
                    <a:pt x="28" y="20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Freeform 63"/>
            <p:cNvSpPr>
              <a:spLocks noChangeAspect="1"/>
            </p:cNvSpPr>
            <p:nvPr/>
          </p:nvSpPr>
          <p:spPr bwMode="auto">
            <a:xfrm>
              <a:off x="2900" y="1825"/>
              <a:ext cx="50" cy="40"/>
            </a:xfrm>
            <a:custGeom>
              <a:avLst/>
              <a:gdLst>
                <a:gd name="T0" fmla="*/ 0 w 126"/>
                <a:gd name="T1" fmla="*/ 0 h 98"/>
                <a:gd name="T2" fmla="*/ 0 w 126"/>
                <a:gd name="T3" fmla="*/ 0 h 98"/>
                <a:gd name="T4" fmla="*/ 0 w 126"/>
                <a:gd name="T5" fmla="*/ 0 h 98"/>
                <a:gd name="T6" fmla="*/ 0 w 126"/>
                <a:gd name="T7" fmla="*/ 0 h 98"/>
                <a:gd name="T8" fmla="*/ 0 w 126"/>
                <a:gd name="T9" fmla="*/ 0 h 98"/>
                <a:gd name="T10" fmla="*/ 0 w 126"/>
                <a:gd name="T11" fmla="*/ 0 h 98"/>
                <a:gd name="T12" fmla="*/ 0 w 126"/>
                <a:gd name="T13" fmla="*/ 0 h 98"/>
                <a:gd name="T14" fmla="*/ 0 w 126"/>
                <a:gd name="T15" fmla="*/ 0 h 98"/>
                <a:gd name="T16" fmla="*/ 0 w 126"/>
                <a:gd name="T17" fmla="*/ 0 h 98"/>
                <a:gd name="T18" fmla="*/ 0 w 126"/>
                <a:gd name="T19" fmla="*/ 0 h 98"/>
                <a:gd name="T20" fmla="*/ 0 w 126"/>
                <a:gd name="T21" fmla="*/ 0 h 98"/>
                <a:gd name="T22" fmla="*/ 0 w 126"/>
                <a:gd name="T23" fmla="*/ 0 h 98"/>
                <a:gd name="T24" fmla="*/ 0 w 126"/>
                <a:gd name="T25" fmla="*/ 0 h 98"/>
                <a:gd name="T26" fmla="*/ 0 w 126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6"/>
                <a:gd name="T43" fmla="*/ 0 h 98"/>
                <a:gd name="T44" fmla="*/ 126 w 126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6" h="98">
                  <a:moveTo>
                    <a:pt x="29" y="89"/>
                  </a:moveTo>
                  <a:lnTo>
                    <a:pt x="29" y="69"/>
                  </a:lnTo>
                  <a:lnTo>
                    <a:pt x="22" y="76"/>
                  </a:lnTo>
                  <a:lnTo>
                    <a:pt x="7" y="48"/>
                  </a:lnTo>
                  <a:lnTo>
                    <a:pt x="0" y="27"/>
                  </a:lnTo>
                  <a:lnTo>
                    <a:pt x="67" y="0"/>
                  </a:lnTo>
                  <a:lnTo>
                    <a:pt x="103" y="8"/>
                  </a:lnTo>
                  <a:lnTo>
                    <a:pt x="96" y="12"/>
                  </a:lnTo>
                  <a:lnTo>
                    <a:pt x="107" y="38"/>
                  </a:lnTo>
                  <a:lnTo>
                    <a:pt x="107" y="57"/>
                  </a:lnTo>
                  <a:lnTo>
                    <a:pt x="126" y="86"/>
                  </a:lnTo>
                  <a:lnTo>
                    <a:pt x="96" y="98"/>
                  </a:lnTo>
                  <a:lnTo>
                    <a:pt x="57" y="89"/>
                  </a:lnTo>
                  <a:lnTo>
                    <a:pt x="29" y="8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Freeform 64"/>
            <p:cNvSpPr>
              <a:spLocks noChangeAspect="1"/>
            </p:cNvSpPr>
            <p:nvPr/>
          </p:nvSpPr>
          <p:spPr bwMode="auto">
            <a:xfrm>
              <a:off x="3122" y="2107"/>
              <a:ext cx="89" cy="36"/>
            </a:xfrm>
            <a:custGeom>
              <a:avLst/>
              <a:gdLst>
                <a:gd name="T0" fmla="*/ 0 w 223"/>
                <a:gd name="T1" fmla="*/ 0 h 90"/>
                <a:gd name="T2" fmla="*/ 0 w 223"/>
                <a:gd name="T3" fmla="*/ 0 h 90"/>
                <a:gd name="T4" fmla="*/ 0 w 223"/>
                <a:gd name="T5" fmla="*/ 0 h 90"/>
                <a:gd name="T6" fmla="*/ 0 w 223"/>
                <a:gd name="T7" fmla="*/ 0 h 90"/>
                <a:gd name="T8" fmla="*/ 0 w 223"/>
                <a:gd name="T9" fmla="*/ 0 h 90"/>
                <a:gd name="T10" fmla="*/ 0 w 223"/>
                <a:gd name="T11" fmla="*/ 0 h 90"/>
                <a:gd name="T12" fmla="*/ 0 w 223"/>
                <a:gd name="T13" fmla="*/ 0 h 90"/>
                <a:gd name="T14" fmla="*/ 0 w 223"/>
                <a:gd name="T15" fmla="*/ 0 h 90"/>
                <a:gd name="T16" fmla="*/ 0 w 223"/>
                <a:gd name="T17" fmla="*/ 0 h 90"/>
                <a:gd name="T18" fmla="*/ 0 w 223"/>
                <a:gd name="T19" fmla="*/ 0 h 90"/>
                <a:gd name="T20" fmla="*/ 0 w 223"/>
                <a:gd name="T21" fmla="*/ 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3"/>
                <a:gd name="T34" fmla="*/ 0 h 90"/>
                <a:gd name="T35" fmla="*/ 223 w 223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3" h="90">
                  <a:moveTo>
                    <a:pt x="119" y="86"/>
                  </a:moveTo>
                  <a:lnTo>
                    <a:pt x="97" y="67"/>
                  </a:lnTo>
                  <a:lnTo>
                    <a:pt x="52" y="74"/>
                  </a:lnTo>
                  <a:lnTo>
                    <a:pt x="52" y="48"/>
                  </a:lnTo>
                  <a:lnTo>
                    <a:pt x="33" y="19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97" y="48"/>
                  </a:lnTo>
                  <a:lnTo>
                    <a:pt x="223" y="74"/>
                  </a:lnTo>
                  <a:lnTo>
                    <a:pt x="223" y="90"/>
                  </a:lnTo>
                  <a:lnTo>
                    <a:pt x="119" y="8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Freeform 65"/>
            <p:cNvSpPr>
              <a:spLocks noChangeAspect="1"/>
            </p:cNvSpPr>
            <p:nvPr/>
          </p:nvSpPr>
          <p:spPr bwMode="auto">
            <a:xfrm>
              <a:off x="2876" y="1859"/>
              <a:ext cx="94" cy="46"/>
            </a:xfrm>
            <a:custGeom>
              <a:avLst/>
              <a:gdLst>
                <a:gd name="T0" fmla="*/ 0 w 235"/>
                <a:gd name="T1" fmla="*/ 0 h 112"/>
                <a:gd name="T2" fmla="*/ 0 w 235"/>
                <a:gd name="T3" fmla="*/ 0 h 112"/>
                <a:gd name="T4" fmla="*/ 0 w 235"/>
                <a:gd name="T5" fmla="*/ 0 h 112"/>
                <a:gd name="T6" fmla="*/ 0 w 235"/>
                <a:gd name="T7" fmla="*/ 0 h 112"/>
                <a:gd name="T8" fmla="*/ 0 w 235"/>
                <a:gd name="T9" fmla="*/ 0 h 112"/>
                <a:gd name="T10" fmla="*/ 0 w 235"/>
                <a:gd name="T11" fmla="*/ 0 h 112"/>
                <a:gd name="T12" fmla="*/ 0 w 235"/>
                <a:gd name="T13" fmla="*/ 0 h 112"/>
                <a:gd name="T14" fmla="*/ 0 w 235"/>
                <a:gd name="T15" fmla="*/ 0 h 112"/>
                <a:gd name="T16" fmla="*/ 0 w 235"/>
                <a:gd name="T17" fmla="*/ 0 h 112"/>
                <a:gd name="T18" fmla="*/ 0 w 235"/>
                <a:gd name="T19" fmla="*/ 0 h 112"/>
                <a:gd name="T20" fmla="*/ 0 w 235"/>
                <a:gd name="T21" fmla="*/ 0 h 112"/>
                <a:gd name="T22" fmla="*/ 0 w 235"/>
                <a:gd name="T23" fmla="*/ 0 h 112"/>
                <a:gd name="T24" fmla="*/ 0 w 235"/>
                <a:gd name="T25" fmla="*/ 0 h 112"/>
                <a:gd name="T26" fmla="*/ 0 w 235"/>
                <a:gd name="T27" fmla="*/ 0 h 112"/>
                <a:gd name="T28" fmla="*/ 0 w 235"/>
                <a:gd name="T29" fmla="*/ 0 h 112"/>
                <a:gd name="T30" fmla="*/ 0 w 235"/>
                <a:gd name="T31" fmla="*/ 0 h 112"/>
                <a:gd name="T32" fmla="*/ 0 w 235"/>
                <a:gd name="T33" fmla="*/ 0 h 112"/>
                <a:gd name="T34" fmla="*/ 0 w 235"/>
                <a:gd name="T35" fmla="*/ 0 h 112"/>
                <a:gd name="T36" fmla="*/ 0 w 235"/>
                <a:gd name="T37" fmla="*/ 0 h 112"/>
                <a:gd name="T38" fmla="*/ 0 w 235"/>
                <a:gd name="T39" fmla="*/ 0 h 112"/>
                <a:gd name="T40" fmla="*/ 0 w 235"/>
                <a:gd name="T41" fmla="*/ 0 h 1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12"/>
                <a:gd name="T65" fmla="*/ 235 w 235"/>
                <a:gd name="T66" fmla="*/ 112 h 1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12">
                  <a:moveTo>
                    <a:pt x="0" y="78"/>
                  </a:moveTo>
                  <a:lnTo>
                    <a:pt x="12" y="29"/>
                  </a:lnTo>
                  <a:lnTo>
                    <a:pt x="41" y="3"/>
                  </a:lnTo>
                  <a:lnTo>
                    <a:pt x="67" y="41"/>
                  </a:lnTo>
                  <a:lnTo>
                    <a:pt x="78" y="41"/>
                  </a:lnTo>
                  <a:lnTo>
                    <a:pt x="90" y="35"/>
                  </a:lnTo>
                  <a:lnTo>
                    <a:pt x="90" y="3"/>
                  </a:lnTo>
                  <a:lnTo>
                    <a:pt x="116" y="3"/>
                  </a:lnTo>
                  <a:lnTo>
                    <a:pt x="157" y="12"/>
                  </a:lnTo>
                  <a:lnTo>
                    <a:pt x="186" y="0"/>
                  </a:lnTo>
                  <a:lnTo>
                    <a:pt x="209" y="3"/>
                  </a:lnTo>
                  <a:lnTo>
                    <a:pt x="235" y="35"/>
                  </a:lnTo>
                  <a:lnTo>
                    <a:pt x="223" y="90"/>
                  </a:lnTo>
                  <a:lnTo>
                    <a:pt x="209" y="97"/>
                  </a:lnTo>
                  <a:lnTo>
                    <a:pt x="164" y="112"/>
                  </a:lnTo>
                  <a:lnTo>
                    <a:pt x="150" y="100"/>
                  </a:lnTo>
                  <a:lnTo>
                    <a:pt x="138" y="97"/>
                  </a:lnTo>
                  <a:lnTo>
                    <a:pt x="119" y="81"/>
                  </a:lnTo>
                  <a:lnTo>
                    <a:pt x="78" y="71"/>
                  </a:lnTo>
                  <a:lnTo>
                    <a:pt x="48" y="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Freeform 66"/>
            <p:cNvSpPr>
              <a:spLocks noChangeAspect="1"/>
            </p:cNvSpPr>
            <p:nvPr/>
          </p:nvSpPr>
          <p:spPr bwMode="auto">
            <a:xfrm>
              <a:off x="2865" y="1888"/>
              <a:ext cx="76" cy="50"/>
            </a:xfrm>
            <a:custGeom>
              <a:avLst/>
              <a:gdLst>
                <a:gd name="T0" fmla="*/ 0 w 190"/>
                <a:gd name="T1" fmla="*/ 0 h 124"/>
                <a:gd name="T2" fmla="*/ 0 w 190"/>
                <a:gd name="T3" fmla="*/ 0 h 124"/>
                <a:gd name="T4" fmla="*/ 0 w 190"/>
                <a:gd name="T5" fmla="*/ 0 h 124"/>
                <a:gd name="T6" fmla="*/ 0 w 190"/>
                <a:gd name="T7" fmla="*/ 0 h 124"/>
                <a:gd name="T8" fmla="*/ 0 w 190"/>
                <a:gd name="T9" fmla="*/ 0 h 124"/>
                <a:gd name="T10" fmla="*/ 0 w 190"/>
                <a:gd name="T11" fmla="*/ 0 h 124"/>
                <a:gd name="T12" fmla="*/ 0 w 190"/>
                <a:gd name="T13" fmla="*/ 0 h 124"/>
                <a:gd name="T14" fmla="*/ 0 w 190"/>
                <a:gd name="T15" fmla="*/ 0 h 124"/>
                <a:gd name="T16" fmla="*/ 0 w 190"/>
                <a:gd name="T17" fmla="*/ 0 h 124"/>
                <a:gd name="T18" fmla="*/ 0 w 190"/>
                <a:gd name="T19" fmla="*/ 0 h 124"/>
                <a:gd name="T20" fmla="*/ 0 w 190"/>
                <a:gd name="T21" fmla="*/ 0 h 124"/>
                <a:gd name="T22" fmla="*/ 0 w 190"/>
                <a:gd name="T23" fmla="*/ 0 h 124"/>
                <a:gd name="T24" fmla="*/ 0 w 190"/>
                <a:gd name="T25" fmla="*/ 0 h 124"/>
                <a:gd name="T26" fmla="*/ 0 w 190"/>
                <a:gd name="T27" fmla="*/ 0 h 124"/>
                <a:gd name="T28" fmla="*/ 0 w 190"/>
                <a:gd name="T29" fmla="*/ 0 h 124"/>
                <a:gd name="T30" fmla="*/ 0 w 190"/>
                <a:gd name="T31" fmla="*/ 0 h 124"/>
                <a:gd name="T32" fmla="*/ 0 w 190"/>
                <a:gd name="T33" fmla="*/ 0 h 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0"/>
                <a:gd name="T52" fmla="*/ 0 h 124"/>
                <a:gd name="T53" fmla="*/ 190 w 190"/>
                <a:gd name="T54" fmla="*/ 124 h 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0" h="124">
                  <a:moveTo>
                    <a:pt x="116" y="124"/>
                  </a:moveTo>
                  <a:lnTo>
                    <a:pt x="99" y="90"/>
                  </a:lnTo>
                  <a:lnTo>
                    <a:pt x="0" y="90"/>
                  </a:lnTo>
                  <a:lnTo>
                    <a:pt x="21" y="78"/>
                  </a:lnTo>
                  <a:lnTo>
                    <a:pt x="0" y="86"/>
                  </a:lnTo>
                  <a:lnTo>
                    <a:pt x="9" y="76"/>
                  </a:lnTo>
                  <a:lnTo>
                    <a:pt x="45" y="76"/>
                  </a:lnTo>
                  <a:lnTo>
                    <a:pt x="28" y="7"/>
                  </a:lnTo>
                  <a:lnTo>
                    <a:pt x="76" y="0"/>
                  </a:lnTo>
                  <a:lnTo>
                    <a:pt x="106" y="0"/>
                  </a:lnTo>
                  <a:lnTo>
                    <a:pt x="147" y="12"/>
                  </a:lnTo>
                  <a:lnTo>
                    <a:pt x="164" y="26"/>
                  </a:lnTo>
                  <a:lnTo>
                    <a:pt x="176" y="29"/>
                  </a:lnTo>
                  <a:lnTo>
                    <a:pt x="190" y="41"/>
                  </a:lnTo>
                  <a:lnTo>
                    <a:pt x="183" y="78"/>
                  </a:lnTo>
                  <a:lnTo>
                    <a:pt x="157" y="105"/>
                  </a:lnTo>
                  <a:lnTo>
                    <a:pt x="116" y="124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Freeform 67"/>
            <p:cNvSpPr>
              <a:spLocks noChangeAspect="1"/>
            </p:cNvSpPr>
            <p:nvPr/>
          </p:nvSpPr>
          <p:spPr bwMode="auto">
            <a:xfrm>
              <a:off x="2960" y="2033"/>
              <a:ext cx="41" cy="43"/>
            </a:xfrm>
            <a:custGeom>
              <a:avLst/>
              <a:gdLst>
                <a:gd name="T0" fmla="*/ 0 w 104"/>
                <a:gd name="T1" fmla="*/ 0 h 109"/>
                <a:gd name="T2" fmla="*/ 0 w 104"/>
                <a:gd name="T3" fmla="*/ 0 h 109"/>
                <a:gd name="T4" fmla="*/ 0 w 104"/>
                <a:gd name="T5" fmla="*/ 0 h 109"/>
                <a:gd name="T6" fmla="*/ 0 w 104"/>
                <a:gd name="T7" fmla="*/ 0 h 109"/>
                <a:gd name="T8" fmla="*/ 0 w 104"/>
                <a:gd name="T9" fmla="*/ 0 h 109"/>
                <a:gd name="T10" fmla="*/ 0 w 104"/>
                <a:gd name="T11" fmla="*/ 0 h 109"/>
                <a:gd name="T12" fmla="*/ 0 w 104"/>
                <a:gd name="T13" fmla="*/ 0 h 109"/>
                <a:gd name="T14" fmla="*/ 0 w 104"/>
                <a:gd name="T15" fmla="*/ 0 h 109"/>
                <a:gd name="T16" fmla="*/ 0 w 104"/>
                <a:gd name="T17" fmla="*/ 0 h 109"/>
                <a:gd name="T18" fmla="*/ 0 w 104"/>
                <a:gd name="T19" fmla="*/ 0 h 109"/>
                <a:gd name="T20" fmla="*/ 0 w 104"/>
                <a:gd name="T21" fmla="*/ 0 h 109"/>
                <a:gd name="T22" fmla="*/ 0 w 104"/>
                <a:gd name="T23" fmla="*/ 0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09"/>
                <a:gd name="T38" fmla="*/ 104 w 104"/>
                <a:gd name="T39" fmla="*/ 109 h 1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09">
                  <a:moveTo>
                    <a:pt x="0" y="0"/>
                  </a:moveTo>
                  <a:lnTo>
                    <a:pt x="36" y="12"/>
                  </a:lnTo>
                  <a:lnTo>
                    <a:pt x="55" y="12"/>
                  </a:lnTo>
                  <a:lnTo>
                    <a:pt x="74" y="42"/>
                  </a:lnTo>
                  <a:lnTo>
                    <a:pt x="78" y="55"/>
                  </a:lnTo>
                  <a:lnTo>
                    <a:pt x="104" y="74"/>
                  </a:lnTo>
                  <a:lnTo>
                    <a:pt x="67" y="80"/>
                  </a:lnTo>
                  <a:lnTo>
                    <a:pt x="55" y="90"/>
                  </a:lnTo>
                  <a:lnTo>
                    <a:pt x="43" y="109"/>
                  </a:lnTo>
                  <a:lnTo>
                    <a:pt x="36" y="48"/>
                  </a:lnTo>
                  <a:lnTo>
                    <a:pt x="33" y="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Freeform 68"/>
            <p:cNvSpPr>
              <a:spLocks noChangeAspect="1"/>
            </p:cNvSpPr>
            <p:nvPr/>
          </p:nvSpPr>
          <p:spPr bwMode="auto">
            <a:xfrm>
              <a:off x="2932" y="1293"/>
              <a:ext cx="1710" cy="844"/>
            </a:xfrm>
            <a:custGeom>
              <a:avLst/>
              <a:gdLst>
                <a:gd name="T0" fmla="*/ 0 w 4275"/>
                <a:gd name="T1" fmla="*/ 0 h 2109"/>
                <a:gd name="T2" fmla="*/ 0 w 4275"/>
                <a:gd name="T3" fmla="*/ 0 h 2109"/>
                <a:gd name="T4" fmla="*/ 0 w 4275"/>
                <a:gd name="T5" fmla="*/ 0 h 2109"/>
                <a:gd name="T6" fmla="*/ 0 w 4275"/>
                <a:gd name="T7" fmla="*/ 0 h 2109"/>
                <a:gd name="T8" fmla="*/ 0 w 4275"/>
                <a:gd name="T9" fmla="*/ 0 h 2109"/>
                <a:gd name="T10" fmla="*/ 0 w 4275"/>
                <a:gd name="T11" fmla="*/ 0 h 2109"/>
                <a:gd name="T12" fmla="*/ 0 w 4275"/>
                <a:gd name="T13" fmla="*/ 0 h 2109"/>
                <a:gd name="T14" fmla="*/ 0 w 4275"/>
                <a:gd name="T15" fmla="*/ 0 h 2109"/>
                <a:gd name="T16" fmla="*/ 0 w 4275"/>
                <a:gd name="T17" fmla="*/ 0 h 2109"/>
                <a:gd name="T18" fmla="*/ 0 w 4275"/>
                <a:gd name="T19" fmla="*/ 0 h 2109"/>
                <a:gd name="T20" fmla="*/ 0 w 4275"/>
                <a:gd name="T21" fmla="*/ 0 h 2109"/>
                <a:gd name="T22" fmla="*/ 0 w 4275"/>
                <a:gd name="T23" fmla="*/ 0 h 2109"/>
                <a:gd name="T24" fmla="*/ 0 w 4275"/>
                <a:gd name="T25" fmla="*/ 0 h 2109"/>
                <a:gd name="T26" fmla="*/ 0 w 4275"/>
                <a:gd name="T27" fmla="*/ 0 h 2109"/>
                <a:gd name="T28" fmla="*/ 0 w 4275"/>
                <a:gd name="T29" fmla="*/ 0 h 2109"/>
                <a:gd name="T30" fmla="*/ 0 w 4275"/>
                <a:gd name="T31" fmla="*/ 0 h 2109"/>
                <a:gd name="T32" fmla="*/ 0 w 4275"/>
                <a:gd name="T33" fmla="*/ 0 h 2109"/>
                <a:gd name="T34" fmla="*/ 0 w 4275"/>
                <a:gd name="T35" fmla="*/ 0 h 2109"/>
                <a:gd name="T36" fmla="*/ 0 w 4275"/>
                <a:gd name="T37" fmla="*/ 0 h 2109"/>
                <a:gd name="T38" fmla="*/ 0 w 4275"/>
                <a:gd name="T39" fmla="*/ 0 h 2109"/>
                <a:gd name="T40" fmla="*/ 0 w 4275"/>
                <a:gd name="T41" fmla="*/ 0 h 2109"/>
                <a:gd name="T42" fmla="*/ 0 w 4275"/>
                <a:gd name="T43" fmla="*/ 0 h 2109"/>
                <a:gd name="T44" fmla="*/ 0 w 4275"/>
                <a:gd name="T45" fmla="*/ 0 h 2109"/>
                <a:gd name="T46" fmla="*/ 0 w 4275"/>
                <a:gd name="T47" fmla="*/ 0 h 2109"/>
                <a:gd name="T48" fmla="*/ 0 w 4275"/>
                <a:gd name="T49" fmla="*/ 0 h 2109"/>
                <a:gd name="T50" fmla="*/ 0 w 4275"/>
                <a:gd name="T51" fmla="*/ 0 h 2109"/>
                <a:gd name="T52" fmla="*/ 0 w 4275"/>
                <a:gd name="T53" fmla="*/ 0 h 2109"/>
                <a:gd name="T54" fmla="*/ 0 w 4275"/>
                <a:gd name="T55" fmla="*/ 0 h 2109"/>
                <a:gd name="T56" fmla="*/ 0 w 4275"/>
                <a:gd name="T57" fmla="*/ 0 h 2109"/>
                <a:gd name="T58" fmla="*/ 0 w 4275"/>
                <a:gd name="T59" fmla="*/ 0 h 2109"/>
                <a:gd name="T60" fmla="*/ 0 w 4275"/>
                <a:gd name="T61" fmla="*/ 0 h 2109"/>
                <a:gd name="T62" fmla="*/ 0 w 4275"/>
                <a:gd name="T63" fmla="*/ 0 h 2109"/>
                <a:gd name="T64" fmla="*/ 0 w 4275"/>
                <a:gd name="T65" fmla="*/ 0 h 2109"/>
                <a:gd name="T66" fmla="*/ 0 w 4275"/>
                <a:gd name="T67" fmla="*/ 0 h 2109"/>
                <a:gd name="T68" fmla="*/ 0 w 4275"/>
                <a:gd name="T69" fmla="*/ 0 h 2109"/>
                <a:gd name="T70" fmla="*/ 0 w 4275"/>
                <a:gd name="T71" fmla="*/ 0 h 2109"/>
                <a:gd name="T72" fmla="*/ 0 w 4275"/>
                <a:gd name="T73" fmla="*/ 0 h 2109"/>
                <a:gd name="T74" fmla="*/ 0 w 4275"/>
                <a:gd name="T75" fmla="*/ 0 h 2109"/>
                <a:gd name="T76" fmla="*/ 0 w 4275"/>
                <a:gd name="T77" fmla="*/ 0 h 2109"/>
                <a:gd name="T78" fmla="*/ 0 w 4275"/>
                <a:gd name="T79" fmla="*/ 0 h 2109"/>
                <a:gd name="T80" fmla="*/ 0 w 4275"/>
                <a:gd name="T81" fmla="*/ 0 h 2109"/>
                <a:gd name="T82" fmla="*/ 0 w 4275"/>
                <a:gd name="T83" fmla="*/ 0 h 2109"/>
                <a:gd name="T84" fmla="*/ 0 w 4275"/>
                <a:gd name="T85" fmla="*/ 0 h 2109"/>
                <a:gd name="T86" fmla="*/ 0 w 4275"/>
                <a:gd name="T87" fmla="*/ 0 h 2109"/>
                <a:gd name="T88" fmla="*/ 0 w 4275"/>
                <a:gd name="T89" fmla="*/ 0 h 2109"/>
                <a:gd name="T90" fmla="*/ 0 w 4275"/>
                <a:gd name="T91" fmla="*/ 0 h 2109"/>
                <a:gd name="T92" fmla="*/ 0 w 4275"/>
                <a:gd name="T93" fmla="*/ 0 h 2109"/>
                <a:gd name="T94" fmla="*/ 0 w 4275"/>
                <a:gd name="T95" fmla="*/ 0 h 2109"/>
                <a:gd name="T96" fmla="*/ 0 w 4275"/>
                <a:gd name="T97" fmla="*/ 0 h 2109"/>
                <a:gd name="T98" fmla="*/ 0 w 4275"/>
                <a:gd name="T99" fmla="*/ 0 h 2109"/>
                <a:gd name="T100" fmla="*/ 0 w 4275"/>
                <a:gd name="T101" fmla="*/ 0 h 2109"/>
                <a:gd name="T102" fmla="*/ 0 w 4275"/>
                <a:gd name="T103" fmla="*/ 0 h 2109"/>
                <a:gd name="T104" fmla="*/ 0 w 4275"/>
                <a:gd name="T105" fmla="*/ 0 h 2109"/>
                <a:gd name="T106" fmla="*/ 0 w 4275"/>
                <a:gd name="T107" fmla="*/ 0 h 2109"/>
                <a:gd name="T108" fmla="*/ 0 w 4275"/>
                <a:gd name="T109" fmla="*/ 0 h 2109"/>
                <a:gd name="T110" fmla="*/ 0 w 4275"/>
                <a:gd name="T111" fmla="*/ 0 h 2109"/>
                <a:gd name="T112" fmla="*/ 0 w 4275"/>
                <a:gd name="T113" fmla="*/ 0 h 2109"/>
                <a:gd name="T114" fmla="*/ 0 w 4275"/>
                <a:gd name="T115" fmla="*/ 0 h 2109"/>
                <a:gd name="T116" fmla="*/ 0 w 4275"/>
                <a:gd name="T117" fmla="*/ 0 h 21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75"/>
                <a:gd name="T178" fmla="*/ 0 h 2109"/>
                <a:gd name="T179" fmla="*/ 4275 w 4275"/>
                <a:gd name="T180" fmla="*/ 2109 h 21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75" h="2109">
                  <a:moveTo>
                    <a:pt x="29" y="813"/>
                  </a:moveTo>
                  <a:lnTo>
                    <a:pt x="42" y="813"/>
                  </a:lnTo>
                  <a:lnTo>
                    <a:pt x="55" y="813"/>
                  </a:lnTo>
                  <a:lnTo>
                    <a:pt x="48" y="808"/>
                  </a:lnTo>
                  <a:lnTo>
                    <a:pt x="104" y="808"/>
                  </a:lnTo>
                  <a:lnTo>
                    <a:pt x="85" y="813"/>
                  </a:lnTo>
                  <a:lnTo>
                    <a:pt x="116" y="820"/>
                  </a:lnTo>
                  <a:lnTo>
                    <a:pt x="116" y="839"/>
                  </a:lnTo>
                  <a:lnTo>
                    <a:pt x="119" y="825"/>
                  </a:lnTo>
                  <a:lnTo>
                    <a:pt x="168" y="825"/>
                  </a:lnTo>
                  <a:lnTo>
                    <a:pt x="294" y="871"/>
                  </a:lnTo>
                  <a:lnTo>
                    <a:pt x="342" y="916"/>
                  </a:lnTo>
                  <a:lnTo>
                    <a:pt x="313" y="958"/>
                  </a:lnTo>
                  <a:lnTo>
                    <a:pt x="271" y="975"/>
                  </a:lnTo>
                  <a:lnTo>
                    <a:pt x="104" y="929"/>
                  </a:lnTo>
                  <a:lnTo>
                    <a:pt x="187" y="994"/>
                  </a:lnTo>
                  <a:lnTo>
                    <a:pt x="181" y="1024"/>
                  </a:lnTo>
                  <a:lnTo>
                    <a:pt x="197" y="1074"/>
                  </a:lnTo>
                  <a:lnTo>
                    <a:pt x="271" y="1103"/>
                  </a:lnTo>
                  <a:lnTo>
                    <a:pt x="290" y="1096"/>
                  </a:lnTo>
                  <a:lnTo>
                    <a:pt x="275" y="1074"/>
                  </a:lnTo>
                  <a:lnTo>
                    <a:pt x="261" y="1065"/>
                  </a:lnTo>
                  <a:lnTo>
                    <a:pt x="233" y="1044"/>
                  </a:lnTo>
                  <a:lnTo>
                    <a:pt x="245" y="1024"/>
                  </a:lnTo>
                  <a:lnTo>
                    <a:pt x="283" y="1044"/>
                  </a:lnTo>
                  <a:lnTo>
                    <a:pt x="283" y="1053"/>
                  </a:lnTo>
                  <a:lnTo>
                    <a:pt x="349" y="1053"/>
                  </a:lnTo>
                  <a:lnTo>
                    <a:pt x="320" y="998"/>
                  </a:lnTo>
                  <a:lnTo>
                    <a:pt x="339" y="975"/>
                  </a:lnTo>
                  <a:lnTo>
                    <a:pt x="370" y="946"/>
                  </a:lnTo>
                  <a:lnTo>
                    <a:pt x="401" y="946"/>
                  </a:lnTo>
                  <a:lnTo>
                    <a:pt x="429" y="965"/>
                  </a:lnTo>
                  <a:lnTo>
                    <a:pt x="429" y="920"/>
                  </a:lnTo>
                  <a:lnTo>
                    <a:pt x="401" y="903"/>
                  </a:lnTo>
                  <a:lnTo>
                    <a:pt x="399" y="849"/>
                  </a:lnTo>
                  <a:lnTo>
                    <a:pt x="372" y="839"/>
                  </a:lnTo>
                  <a:lnTo>
                    <a:pt x="448" y="842"/>
                  </a:lnTo>
                  <a:lnTo>
                    <a:pt x="468" y="868"/>
                  </a:lnTo>
                  <a:lnTo>
                    <a:pt x="432" y="878"/>
                  </a:lnTo>
                  <a:lnTo>
                    <a:pt x="432" y="891"/>
                  </a:lnTo>
                  <a:lnTo>
                    <a:pt x="477" y="920"/>
                  </a:lnTo>
                  <a:lnTo>
                    <a:pt x="506" y="910"/>
                  </a:lnTo>
                  <a:lnTo>
                    <a:pt x="506" y="878"/>
                  </a:lnTo>
                  <a:lnTo>
                    <a:pt x="529" y="871"/>
                  </a:lnTo>
                  <a:lnTo>
                    <a:pt x="518" y="861"/>
                  </a:lnTo>
                  <a:lnTo>
                    <a:pt x="596" y="820"/>
                  </a:lnTo>
                  <a:lnTo>
                    <a:pt x="608" y="839"/>
                  </a:lnTo>
                  <a:lnTo>
                    <a:pt x="615" y="825"/>
                  </a:lnTo>
                  <a:lnTo>
                    <a:pt x="603" y="820"/>
                  </a:lnTo>
                  <a:lnTo>
                    <a:pt x="638" y="794"/>
                  </a:lnTo>
                  <a:lnTo>
                    <a:pt x="651" y="794"/>
                  </a:lnTo>
                  <a:lnTo>
                    <a:pt x="634" y="801"/>
                  </a:lnTo>
                  <a:lnTo>
                    <a:pt x="645" y="825"/>
                  </a:lnTo>
                  <a:lnTo>
                    <a:pt x="634" y="842"/>
                  </a:lnTo>
                  <a:lnTo>
                    <a:pt x="638" y="849"/>
                  </a:lnTo>
                  <a:lnTo>
                    <a:pt x="664" y="832"/>
                  </a:lnTo>
                  <a:lnTo>
                    <a:pt x="674" y="839"/>
                  </a:lnTo>
                  <a:lnTo>
                    <a:pt x="674" y="813"/>
                  </a:lnTo>
                  <a:lnTo>
                    <a:pt x="693" y="808"/>
                  </a:lnTo>
                  <a:lnTo>
                    <a:pt x="722" y="808"/>
                  </a:lnTo>
                  <a:lnTo>
                    <a:pt x="771" y="783"/>
                  </a:lnTo>
                  <a:lnTo>
                    <a:pt x="783" y="813"/>
                  </a:lnTo>
                  <a:lnTo>
                    <a:pt x="793" y="813"/>
                  </a:lnTo>
                  <a:lnTo>
                    <a:pt x="793" y="794"/>
                  </a:lnTo>
                  <a:lnTo>
                    <a:pt x="812" y="783"/>
                  </a:lnTo>
                  <a:lnTo>
                    <a:pt x="783" y="745"/>
                  </a:lnTo>
                  <a:lnTo>
                    <a:pt x="790" y="733"/>
                  </a:lnTo>
                  <a:lnTo>
                    <a:pt x="902" y="745"/>
                  </a:lnTo>
                  <a:lnTo>
                    <a:pt x="976" y="764"/>
                  </a:lnTo>
                  <a:lnTo>
                    <a:pt x="1018" y="794"/>
                  </a:lnTo>
                  <a:lnTo>
                    <a:pt x="1025" y="752"/>
                  </a:lnTo>
                  <a:lnTo>
                    <a:pt x="980" y="742"/>
                  </a:lnTo>
                  <a:lnTo>
                    <a:pt x="980" y="723"/>
                  </a:lnTo>
                  <a:lnTo>
                    <a:pt x="947" y="723"/>
                  </a:lnTo>
                  <a:lnTo>
                    <a:pt x="938" y="704"/>
                  </a:lnTo>
                  <a:lnTo>
                    <a:pt x="947" y="704"/>
                  </a:lnTo>
                  <a:lnTo>
                    <a:pt x="950" y="700"/>
                  </a:lnTo>
                  <a:lnTo>
                    <a:pt x="935" y="655"/>
                  </a:lnTo>
                  <a:lnTo>
                    <a:pt x="921" y="668"/>
                  </a:lnTo>
                  <a:lnTo>
                    <a:pt x="921" y="645"/>
                  </a:lnTo>
                  <a:lnTo>
                    <a:pt x="909" y="652"/>
                  </a:lnTo>
                  <a:lnTo>
                    <a:pt x="918" y="633"/>
                  </a:lnTo>
                  <a:lnTo>
                    <a:pt x="935" y="623"/>
                  </a:lnTo>
                  <a:lnTo>
                    <a:pt x="938" y="588"/>
                  </a:lnTo>
                  <a:lnTo>
                    <a:pt x="928" y="529"/>
                  </a:lnTo>
                  <a:lnTo>
                    <a:pt x="1018" y="529"/>
                  </a:lnTo>
                  <a:lnTo>
                    <a:pt x="1028" y="559"/>
                  </a:lnTo>
                  <a:lnTo>
                    <a:pt x="1028" y="604"/>
                  </a:lnTo>
                  <a:lnTo>
                    <a:pt x="1064" y="638"/>
                  </a:lnTo>
                  <a:lnTo>
                    <a:pt x="1115" y="745"/>
                  </a:lnTo>
                  <a:lnTo>
                    <a:pt x="1151" y="759"/>
                  </a:lnTo>
                  <a:lnTo>
                    <a:pt x="1137" y="771"/>
                  </a:lnTo>
                  <a:lnTo>
                    <a:pt x="1151" y="801"/>
                  </a:lnTo>
                  <a:lnTo>
                    <a:pt x="1127" y="842"/>
                  </a:lnTo>
                  <a:lnTo>
                    <a:pt x="1134" y="856"/>
                  </a:lnTo>
                  <a:lnTo>
                    <a:pt x="1108" y="868"/>
                  </a:lnTo>
                  <a:lnTo>
                    <a:pt x="1085" y="849"/>
                  </a:lnTo>
                  <a:lnTo>
                    <a:pt x="1054" y="861"/>
                  </a:lnTo>
                  <a:lnTo>
                    <a:pt x="1104" y="878"/>
                  </a:lnTo>
                  <a:lnTo>
                    <a:pt x="1163" y="871"/>
                  </a:lnTo>
                  <a:lnTo>
                    <a:pt x="1156" y="856"/>
                  </a:lnTo>
                  <a:lnTo>
                    <a:pt x="1185" y="832"/>
                  </a:lnTo>
                  <a:lnTo>
                    <a:pt x="1192" y="794"/>
                  </a:lnTo>
                  <a:lnTo>
                    <a:pt x="1163" y="745"/>
                  </a:lnTo>
                  <a:lnTo>
                    <a:pt x="1211" y="723"/>
                  </a:lnTo>
                  <a:lnTo>
                    <a:pt x="1241" y="742"/>
                  </a:lnTo>
                  <a:lnTo>
                    <a:pt x="1253" y="783"/>
                  </a:lnTo>
                  <a:lnTo>
                    <a:pt x="1308" y="790"/>
                  </a:lnTo>
                  <a:lnTo>
                    <a:pt x="1263" y="783"/>
                  </a:lnTo>
                  <a:lnTo>
                    <a:pt x="1260" y="759"/>
                  </a:lnTo>
                  <a:lnTo>
                    <a:pt x="1263" y="752"/>
                  </a:lnTo>
                  <a:lnTo>
                    <a:pt x="1241" y="723"/>
                  </a:lnTo>
                  <a:lnTo>
                    <a:pt x="1182" y="711"/>
                  </a:lnTo>
                  <a:lnTo>
                    <a:pt x="1137" y="730"/>
                  </a:lnTo>
                  <a:lnTo>
                    <a:pt x="1115" y="687"/>
                  </a:lnTo>
                  <a:lnTo>
                    <a:pt x="1108" y="633"/>
                  </a:lnTo>
                  <a:lnTo>
                    <a:pt x="1057" y="604"/>
                  </a:lnTo>
                  <a:lnTo>
                    <a:pt x="1057" y="578"/>
                  </a:lnTo>
                  <a:lnTo>
                    <a:pt x="1076" y="566"/>
                  </a:lnTo>
                  <a:lnTo>
                    <a:pt x="1064" y="510"/>
                  </a:lnTo>
                  <a:lnTo>
                    <a:pt x="1104" y="547"/>
                  </a:lnTo>
                  <a:lnTo>
                    <a:pt x="1104" y="574"/>
                  </a:lnTo>
                  <a:lnTo>
                    <a:pt x="1115" y="597"/>
                  </a:lnTo>
                  <a:lnTo>
                    <a:pt x="1137" y="604"/>
                  </a:lnTo>
                  <a:lnTo>
                    <a:pt x="1223" y="616"/>
                  </a:lnTo>
                  <a:lnTo>
                    <a:pt x="1121" y="566"/>
                  </a:lnTo>
                  <a:lnTo>
                    <a:pt x="1127" y="555"/>
                  </a:lnTo>
                  <a:lnTo>
                    <a:pt x="1173" y="555"/>
                  </a:lnTo>
                  <a:lnTo>
                    <a:pt x="1151" y="547"/>
                  </a:lnTo>
                  <a:lnTo>
                    <a:pt x="1163" y="529"/>
                  </a:lnTo>
                  <a:lnTo>
                    <a:pt x="1185" y="526"/>
                  </a:lnTo>
                  <a:lnTo>
                    <a:pt x="1253" y="547"/>
                  </a:lnTo>
                  <a:lnTo>
                    <a:pt x="1301" y="547"/>
                  </a:lnTo>
                  <a:lnTo>
                    <a:pt x="1301" y="566"/>
                  </a:lnTo>
                  <a:lnTo>
                    <a:pt x="1289" y="574"/>
                  </a:lnTo>
                  <a:lnTo>
                    <a:pt x="1294" y="588"/>
                  </a:lnTo>
                  <a:lnTo>
                    <a:pt x="1311" y="607"/>
                  </a:lnTo>
                  <a:lnTo>
                    <a:pt x="1311" y="597"/>
                  </a:lnTo>
                  <a:lnTo>
                    <a:pt x="1330" y="638"/>
                  </a:lnTo>
                  <a:lnTo>
                    <a:pt x="1356" y="645"/>
                  </a:lnTo>
                  <a:lnTo>
                    <a:pt x="1391" y="655"/>
                  </a:lnTo>
                  <a:lnTo>
                    <a:pt x="1405" y="645"/>
                  </a:lnTo>
                  <a:lnTo>
                    <a:pt x="1356" y="638"/>
                  </a:lnTo>
                  <a:lnTo>
                    <a:pt x="1337" y="626"/>
                  </a:lnTo>
                  <a:lnTo>
                    <a:pt x="1349" y="607"/>
                  </a:lnTo>
                  <a:lnTo>
                    <a:pt x="1311" y="578"/>
                  </a:lnTo>
                  <a:lnTo>
                    <a:pt x="1301" y="545"/>
                  </a:lnTo>
                  <a:lnTo>
                    <a:pt x="1279" y="536"/>
                  </a:lnTo>
                  <a:lnTo>
                    <a:pt x="1260" y="517"/>
                  </a:lnTo>
                  <a:lnTo>
                    <a:pt x="1215" y="510"/>
                  </a:lnTo>
                  <a:lnTo>
                    <a:pt x="1185" y="481"/>
                  </a:lnTo>
                  <a:lnTo>
                    <a:pt x="1173" y="450"/>
                  </a:lnTo>
                  <a:lnTo>
                    <a:pt x="1311" y="408"/>
                  </a:lnTo>
                  <a:lnTo>
                    <a:pt x="1318" y="417"/>
                  </a:lnTo>
                  <a:lnTo>
                    <a:pt x="1311" y="429"/>
                  </a:lnTo>
                  <a:lnTo>
                    <a:pt x="1330" y="420"/>
                  </a:lnTo>
                  <a:lnTo>
                    <a:pt x="1308" y="391"/>
                  </a:lnTo>
                  <a:lnTo>
                    <a:pt x="1330" y="398"/>
                  </a:lnTo>
                  <a:lnTo>
                    <a:pt x="1327" y="391"/>
                  </a:lnTo>
                  <a:lnTo>
                    <a:pt x="1272" y="379"/>
                  </a:lnTo>
                  <a:lnTo>
                    <a:pt x="1294" y="369"/>
                  </a:lnTo>
                  <a:lnTo>
                    <a:pt x="1263" y="362"/>
                  </a:lnTo>
                  <a:lnTo>
                    <a:pt x="1263" y="350"/>
                  </a:lnTo>
                  <a:lnTo>
                    <a:pt x="1279" y="350"/>
                  </a:lnTo>
                  <a:lnTo>
                    <a:pt x="1282" y="331"/>
                  </a:lnTo>
                  <a:lnTo>
                    <a:pt x="1294" y="331"/>
                  </a:lnTo>
                  <a:lnTo>
                    <a:pt x="1263" y="324"/>
                  </a:lnTo>
                  <a:lnTo>
                    <a:pt x="1294" y="324"/>
                  </a:lnTo>
                  <a:lnTo>
                    <a:pt x="1301" y="284"/>
                  </a:lnTo>
                  <a:lnTo>
                    <a:pt x="1308" y="294"/>
                  </a:lnTo>
                  <a:lnTo>
                    <a:pt x="1327" y="275"/>
                  </a:lnTo>
                  <a:lnTo>
                    <a:pt x="1367" y="272"/>
                  </a:lnTo>
                  <a:lnTo>
                    <a:pt x="1367" y="261"/>
                  </a:lnTo>
                  <a:lnTo>
                    <a:pt x="1408" y="242"/>
                  </a:lnTo>
                  <a:lnTo>
                    <a:pt x="1379" y="234"/>
                  </a:lnTo>
                  <a:lnTo>
                    <a:pt x="1415" y="223"/>
                  </a:lnTo>
                  <a:lnTo>
                    <a:pt x="1453" y="216"/>
                  </a:lnTo>
                  <a:lnTo>
                    <a:pt x="1453" y="234"/>
                  </a:lnTo>
                  <a:lnTo>
                    <a:pt x="1476" y="223"/>
                  </a:lnTo>
                  <a:lnTo>
                    <a:pt x="1476" y="234"/>
                  </a:lnTo>
                  <a:lnTo>
                    <a:pt x="1486" y="216"/>
                  </a:lnTo>
                  <a:lnTo>
                    <a:pt x="1495" y="216"/>
                  </a:lnTo>
                  <a:lnTo>
                    <a:pt x="1498" y="182"/>
                  </a:lnTo>
                  <a:lnTo>
                    <a:pt x="1507" y="197"/>
                  </a:lnTo>
                  <a:lnTo>
                    <a:pt x="1524" y="194"/>
                  </a:lnTo>
                  <a:lnTo>
                    <a:pt x="1476" y="156"/>
                  </a:lnTo>
                  <a:lnTo>
                    <a:pt x="1507" y="163"/>
                  </a:lnTo>
                  <a:lnTo>
                    <a:pt x="1533" y="149"/>
                  </a:lnTo>
                  <a:lnTo>
                    <a:pt x="1572" y="156"/>
                  </a:lnTo>
                  <a:lnTo>
                    <a:pt x="1572" y="127"/>
                  </a:lnTo>
                  <a:lnTo>
                    <a:pt x="1546" y="146"/>
                  </a:lnTo>
                  <a:lnTo>
                    <a:pt x="1533" y="139"/>
                  </a:lnTo>
                  <a:lnTo>
                    <a:pt x="1507" y="116"/>
                  </a:lnTo>
                  <a:lnTo>
                    <a:pt x="1498" y="49"/>
                  </a:lnTo>
                  <a:lnTo>
                    <a:pt x="1514" y="37"/>
                  </a:lnTo>
                  <a:lnTo>
                    <a:pt x="1543" y="42"/>
                  </a:lnTo>
                  <a:lnTo>
                    <a:pt x="1553" y="59"/>
                  </a:lnTo>
                  <a:lnTo>
                    <a:pt x="1536" y="78"/>
                  </a:lnTo>
                  <a:lnTo>
                    <a:pt x="1562" y="85"/>
                  </a:lnTo>
                  <a:lnTo>
                    <a:pt x="1565" y="78"/>
                  </a:lnTo>
                  <a:lnTo>
                    <a:pt x="1576" y="85"/>
                  </a:lnTo>
                  <a:lnTo>
                    <a:pt x="1583" y="104"/>
                  </a:lnTo>
                  <a:lnTo>
                    <a:pt x="1595" y="90"/>
                  </a:lnTo>
                  <a:lnTo>
                    <a:pt x="1614" y="104"/>
                  </a:lnTo>
                  <a:lnTo>
                    <a:pt x="1622" y="139"/>
                  </a:lnTo>
                  <a:lnTo>
                    <a:pt x="1640" y="127"/>
                  </a:lnTo>
                  <a:lnTo>
                    <a:pt x="1633" y="108"/>
                  </a:lnTo>
                  <a:lnTo>
                    <a:pt x="1681" y="90"/>
                  </a:lnTo>
                  <a:lnTo>
                    <a:pt x="1700" y="104"/>
                  </a:lnTo>
                  <a:lnTo>
                    <a:pt x="1700" y="90"/>
                  </a:lnTo>
                  <a:lnTo>
                    <a:pt x="1740" y="78"/>
                  </a:lnTo>
                  <a:lnTo>
                    <a:pt x="1807" y="97"/>
                  </a:lnTo>
                  <a:lnTo>
                    <a:pt x="1819" y="108"/>
                  </a:lnTo>
                  <a:lnTo>
                    <a:pt x="1819" y="97"/>
                  </a:lnTo>
                  <a:lnTo>
                    <a:pt x="1856" y="116"/>
                  </a:lnTo>
                  <a:lnTo>
                    <a:pt x="1859" y="146"/>
                  </a:lnTo>
                  <a:lnTo>
                    <a:pt x="1826" y="133"/>
                  </a:lnTo>
                  <a:lnTo>
                    <a:pt x="1845" y="156"/>
                  </a:lnTo>
                  <a:lnTo>
                    <a:pt x="1856" y="149"/>
                  </a:lnTo>
                  <a:lnTo>
                    <a:pt x="1878" y="163"/>
                  </a:lnTo>
                  <a:lnTo>
                    <a:pt x="1875" y="204"/>
                  </a:lnTo>
                  <a:lnTo>
                    <a:pt x="1878" y="211"/>
                  </a:lnTo>
                  <a:lnTo>
                    <a:pt x="1859" y="216"/>
                  </a:lnTo>
                  <a:lnTo>
                    <a:pt x="1856" y="246"/>
                  </a:lnTo>
                  <a:lnTo>
                    <a:pt x="1826" y="253"/>
                  </a:lnTo>
                  <a:lnTo>
                    <a:pt x="1845" y="261"/>
                  </a:lnTo>
                  <a:lnTo>
                    <a:pt x="1797" y="313"/>
                  </a:lnTo>
                  <a:lnTo>
                    <a:pt x="1778" y="313"/>
                  </a:lnTo>
                  <a:lnTo>
                    <a:pt x="1781" y="320"/>
                  </a:lnTo>
                  <a:lnTo>
                    <a:pt x="1778" y="372"/>
                  </a:lnTo>
                  <a:lnTo>
                    <a:pt x="1813" y="362"/>
                  </a:lnTo>
                  <a:lnTo>
                    <a:pt x="1797" y="355"/>
                  </a:lnTo>
                  <a:lnTo>
                    <a:pt x="1826" y="331"/>
                  </a:lnTo>
                  <a:lnTo>
                    <a:pt x="1830" y="339"/>
                  </a:lnTo>
                  <a:lnTo>
                    <a:pt x="1830" y="324"/>
                  </a:lnTo>
                  <a:lnTo>
                    <a:pt x="1859" y="320"/>
                  </a:lnTo>
                  <a:lnTo>
                    <a:pt x="1856" y="305"/>
                  </a:lnTo>
                  <a:lnTo>
                    <a:pt x="1885" y="313"/>
                  </a:lnTo>
                  <a:lnTo>
                    <a:pt x="1916" y="284"/>
                  </a:lnTo>
                  <a:lnTo>
                    <a:pt x="1885" y="284"/>
                  </a:lnTo>
                  <a:lnTo>
                    <a:pt x="1859" y="294"/>
                  </a:lnTo>
                  <a:lnTo>
                    <a:pt x="1856" y="284"/>
                  </a:lnTo>
                  <a:lnTo>
                    <a:pt x="1859" y="265"/>
                  </a:lnTo>
                  <a:lnTo>
                    <a:pt x="1916" y="261"/>
                  </a:lnTo>
                  <a:lnTo>
                    <a:pt x="1916" y="272"/>
                  </a:lnTo>
                  <a:lnTo>
                    <a:pt x="1946" y="272"/>
                  </a:lnTo>
                  <a:lnTo>
                    <a:pt x="1946" y="261"/>
                  </a:lnTo>
                  <a:lnTo>
                    <a:pt x="1968" y="272"/>
                  </a:lnTo>
                  <a:lnTo>
                    <a:pt x="1994" y="305"/>
                  </a:lnTo>
                  <a:lnTo>
                    <a:pt x="2006" y="291"/>
                  </a:lnTo>
                  <a:lnTo>
                    <a:pt x="1982" y="275"/>
                  </a:lnTo>
                  <a:lnTo>
                    <a:pt x="2013" y="265"/>
                  </a:lnTo>
                  <a:lnTo>
                    <a:pt x="2091" y="246"/>
                  </a:lnTo>
                  <a:lnTo>
                    <a:pt x="2094" y="253"/>
                  </a:lnTo>
                  <a:lnTo>
                    <a:pt x="2084" y="261"/>
                  </a:lnTo>
                  <a:lnTo>
                    <a:pt x="2091" y="272"/>
                  </a:lnTo>
                  <a:lnTo>
                    <a:pt x="2139" y="272"/>
                  </a:lnTo>
                  <a:lnTo>
                    <a:pt x="2132" y="265"/>
                  </a:lnTo>
                  <a:lnTo>
                    <a:pt x="2149" y="261"/>
                  </a:lnTo>
                  <a:lnTo>
                    <a:pt x="2189" y="253"/>
                  </a:lnTo>
                  <a:lnTo>
                    <a:pt x="2210" y="227"/>
                  </a:lnTo>
                  <a:lnTo>
                    <a:pt x="2170" y="216"/>
                  </a:lnTo>
                  <a:lnTo>
                    <a:pt x="2170" y="197"/>
                  </a:lnTo>
                  <a:lnTo>
                    <a:pt x="2181" y="204"/>
                  </a:lnTo>
                  <a:lnTo>
                    <a:pt x="2181" y="194"/>
                  </a:lnTo>
                  <a:lnTo>
                    <a:pt x="2200" y="182"/>
                  </a:lnTo>
                  <a:lnTo>
                    <a:pt x="2229" y="194"/>
                  </a:lnTo>
                  <a:lnTo>
                    <a:pt x="2338" y="187"/>
                  </a:lnTo>
                  <a:lnTo>
                    <a:pt x="2345" y="197"/>
                  </a:lnTo>
                  <a:lnTo>
                    <a:pt x="2326" y="211"/>
                  </a:lnTo>
                  <a:lnTo>
                    <a:pt x="2329" y="223"/>
                  </a:lnTo>
                  <a:lnTo>
                    <a:pt x="2307" y="253"/>
                  </a:lnTo>
                  <a:lnTo>
                    <a:pt x="2329" y="275"/>
                  </a:lnTo>
                  <a:lnTo>
                    <a:pt x="2345" y="275"/>
                  </a:lnTo>
                  <a:lnTo>
                    <a:pt x="2326" y="253"/>
                  </a:lnTo>
                  <a:lnTo>
                    <a:pt x="2405" y="275"/>
                  </a:lnTo>
                  <a:lnTo>
                    <a:pt x="2405" y="261"/>
                  </a:lnTo>
                  <a:lnTo>
                    <a:pt x="2426" y="272"/>
                  </a:lnTo>
                  <a:lnTo>
                    <a:pt x="2416" y="284"/>
                  </a:lnTo>
                  <a:lnTo>
                    <a:pt x="2512" y="320"/>
                  </a:lnTo>
                  <a:lnTo>
                    <a:pt x="2519" y="313"/>
                  </a:lnTo>
                  <a:lnTo>
                    <a:pt x="2512" y="275"/>
                  </a:lnTo>
                  <a:lnTo>
                    <a:pt x="2486" y="234"/>
                  </a:lnTo>
                  <a:lnTo>
                    <a:pt x="2542" y="261"/>
                  </a:lnTo>
                  <a:lnTo>
                    <a:pt x="2564" y="253"/>
                  </a:lnTo>
                  <a:lnTo>
                    <a:pt x="2583" y="227"/>
                  </a:lnTo>
                  <a:lnTo>
                    <a:pt x="2657" y="242"/>
                  </a:lnTo>
                  <a:lnTo>
                    <a:pt x="2644" y="216"/>
                  </a:lnTo>
                  <a:lnTo>
                    <a:pt x="2651" y="204"/>
                  </a:lnTo>
                  <a:lnTo>
                    <a:pt x="2676" y="216"/>
                  </a:lnTo>
                  <a:lnTo>
                    <a:pt x="2687" y="197"/>
                  </a:lnTo>
                  <a:lnTo>
                    <a:pt x="2651" y="187"/>
                  </a:lnTo>
                  <a:lnTo>
                    <a:pt x="2657" y="182"/>
                  </a:lnTo>
                  <a:lnTo>
                    <a:pt x="2644" y="168"/>
                  </a:lnTo>
                  <a:lnTo>
                    <a:pt x="2632" y="175"/>
                  </a:lnTo>
                  <a:lnTo>
                    <a:pt x="2621" y="156"/>
                  </a:lnTo>
                  <a:lnTo>
                    <a:pt x="2651" y="146"/>
                  </a:lnTo>
                  <a:lnTo>
                    <a:pt x="2621" y="120"/>
                  </a:lnTo>
                  <a:lnTo>
                    <a:pt x="2621" y="116"/>
                  </a:lnTo>
                  <a:lnTo>
                    <a:pt x="2789" y="104"/>
                  </a:lnTo>
                  <a:lnTo>
                    <a:pt x="2803" y="116"/>
                  </a:lnTo>
                  <a:lnTo>
                    <a:pt x="2766" y="108"/>
                  </a:lnTo>
                  <a:lnTo>
                    <a:pt x="2758" y="133"/>
                  </a:lnTo>
                  <a:lnTo>
                    <a:pt x="2785" y="120"/>
                  </a:lnTo>
                  <a:lnTo>
                    <a:pt x="2796" y="133"/>
                  </a:lnTo>
                  <a:lnTo>
                    <a:pt x="2777" y="139"/>
                  </a:lnTo>
                  <a:lnTo>
                    <a:pt x="2803" y="156"/>
                  </a:lnTo>
                  <a:lnTo>
                    <a:pt x="2806" y="97"/>
                  </a:lnTo>
                  <a:lnTo>
                    <a:pt x="2875" y="90"/>
                  </a:lnTo>
                  <a:lnTo>
                    <a:pt x="2896" y="104"/>
                  </a:lnTo>
                  <a:lnTo>
                    <a:pt x="2896" y="108"/>
                  </a:lnTo>
                  <a:lnTo>
                    <a:pt x="2867" y="104"/>
                  </a:lnTo>
                  <a:lnTo>
                    <a:pt x="2875" y="116"/>
                  </a:lnTo>
                  <a:lnTo>
                    <a:pt x="2941" y="127"/>
                  </a:lnTo>
                  <a:lnTo>
                    <a:pt x="2944" y="146"/>
                  </a:lnTo>
                  <a:lnTo>
                    <a:pt x="2953" y="127"/>
                  </a:lnTo>
                  <a:lnTo>
                    <a:pt x="3005" y="139"/>
                  </a:lnTo>
                  <a:lnTo>
                    <a:pt x="2993" y="146"/>
                  </a:lnTo>
                  <a:lnTo>
                    <a:pt x="3031" y="149"/>
                  </a:lnTo>
                  <a:lnTo>
                    <a:pt x="3101" y="97"/>
                  </a:lnTo>
                  <a:lnTo>
                    <a:pt x="3160" y="90"/>
                  </a:lnTo>
                  <a:lnTo>
                    <a:pt x="3224" y="104"/>
                  </a:lnTo>
                  <a:lnTo>
                    <a:pt x="3266" y="149"/>
                  </a:lnTo>
                  <a:lnTo>
                    <a:pt x="3314" y="163"/>
                  </a:lnTo>
                  <a:lnTo>
                    <a:pt x="3314" y="146"/>
                  </a:lnTo>
                  <a:lnTo>
                    <a:pt x="3333" y="163"/>
                  </a:lnTo>
                  <a:lnTo>
                    <a:pt x="3333" y="139"/>
                  </a:lnTo>
                  <a:lnTo>
                    <a:pt x="3373" y="116"/>
                  </a:lnTo>
                  <a:lnTo>
                    <a:pt x="3402" y="120"/>
                  </a:lnTo>
                  <a:lnTo>
                    <a:pt x="3452" y="108"/>
                  </a:lnTo>
                  <a:lnTo>
                    <a:pt x="3459" y="85"/>
                  </a:lnTo>
                  <a:lnTo>
                    <a:pt x="3508" y="108"/>
                  </a:lnTo>
                  <a:lnTo>
                    <a:pt x="3590" y="120"/>
                  </a:lnTo>
                  <a:lnTo>
                    <a:pt x="3570" y="90"/>
                  </a:lnTo>
                  <a:lnTo>
                    <a:pt x="3540" y="68"/>
                  </a:lnTo>
                  <a:lnTo>
                    <a:pt x="3523" y="71"/>
                  </a:lnTo>
                  <a:lnTo>
                    <a:pt x="3523" y="56"/>
                  </a:lnTo>
                  <a:lnTo>
                    <a:pt x="3501" y="30"/>
                  </a:lnTo>
                  <a:lnTo>
                    <a:pt x="3585" y="30"/>
                  </a:lnTo>
                  <a:lnTo>
                    <a:pt x="3639" y="0"/>
                  </a:lnTo>
                  <a:lnTo>
                    <a:pt x="3656" y="7"/>
                  </a:lnTo>
                  <a:lnTo>
                    <a:pt x="3649" y="0"/>
                  </a:lnTo>
                  <a:lnTo>
                    <a:pt x="3806" y="19"/>
                  </a:lnTo>
                  <a:lnTo>
                    <a:pt x="3813" y="7"/>
                  </a:lnTo>
                  <a:lnTo>
                    <a:pt x="3869" y="30"/>
                  </a:lnTo>
                  <a:lnTo>
                    <a:pt x="3962" y="49"/>
                  </a:lnTo>
                  <a:lnTo>
                    <a:pt x="3991" y="68"/>
                  </a:lnTo>
                  <a:lnTo>
                    <a:pt x="3990" y="56"/>
                  </a:lnTo>
                  <a:lnTo>
                    <a:pt x="4036" y="71"/>
                  </a:lnTo>
                  <a:lnTo>
                    <a:pt x="4078" y="116"/>
                  </a:lnTo>
                  <a:lnTo>
                    <a:pt x="4116" y="133"/>
                  </a:lnTo>
                  <a:lnTo>
                    <a:pt x="4116" y="120"/>
                  </a:lnTo>
                  <a:lnTo>
                    <a:pt x="4128" y="139"/>
                  </a:lnTo>
                  <a:lnTo>
                    <a:pt x="4116" y="108"/>
                  </a:lnTo>
                  <a:lnTo>
                    <a:pt x="4067" y="78"/>
                  </a:lnTo>
                  <a:lnTo>
                    <a:pt x="4085" y="78"/>
                  </a:lnTo>
                  <a:lnTo>
                    <a:pt x="4107" y="85"/>
                  </a:lnTo>
                  <a:lnTo>
                    <a:pt x="4119" y="78"/>
                  </a:lnTo>
                  <a:lnTo>
                    <a:pt x="4107" y="71"/>
                  </a:lnTo>
                  <a:lnTo>
                    <a:pt x="4138" y="68"/>
                  </a:lnTo>
                  <a:lnTo>
                    <a:pt x="4245" y="104"/>
                  </a:lnTo>
                  <a:lnTo>
                    <a:pt x="4235" y="133"/>
                  </a:lnTo>
                  <a:lnTo>
                    <a:pt x="4254" y="156"/>
                  </a:lnTo>
                  <a:lnTo>
                    <a:pt x="4212" y="139"/>
                  </a:lnTo>
                  <a:lnTo>
                    <a:pt x="4245" y="175"/>
                  </a:lnTo>
                  <a:lnTo>
                    <a:pt x="4187" y="168"/>
                  </a:lnTo>
                  <a:lnTo>
                    <a:pt x="4216" y="182"/>
                  </a:lnTo>
                  <a:lnTo>
                    <a:pt x="4223" y="194"/>
                  </a:lnTo>
                  <a:lnTo>
                    <a:pt x="4216" y="204"/>
                  </a:lnTo>
                  <a:lnTo>
                    <a:pt x="4242" y="216"/>
                  </a:lnTo>
                  <a:lnTo>
                    <a:pt x="4231" y="246"/>
                  </a:lnTo>
                  <a:lnTo>
                    <a:pt x="4275" y="272"/>
                  </a:lnTo>
                  <a:lnTo>
                    <a:pt x="4261" y="265"/>
                  </a:lnTo>
                  <a:lnTo>
                    <a:pt x="4264" y="291"/>
                  </a:lnTo>
                  <a:lnTo>
                    <a:pt x="4235" y="265"/>
                  </a:lnTo>
                  <a:lnTo>
                    <a:pt x="4245" y="291"/>
                  </a:lnTo>
                  <a:lnTo>
                    <a:pt x="4187" y="253"/>
                  </a:lnTo>
                  <a:lnTo>
                    <a:pt x="4183" y="265"/>
                  </a:lnTo>
                  <a:lnTo>
                    <a:pt x="4152" y="253"/>
                  </a:lnTo>
                  <a:lnTo>
                    <a:pt x="4119" y="216"/>
                  </a:lnTo>
                  <a:lnTo>
                    <a:pt x="4090" y="216"/>
                  </a:lnTo>
                  <a:lnTo>
                    <a:pt x="4085" y="204"/>
                  </a:lnTo>
                  <a:lnTo>
                    <a:pt x="4085" y="227"/>
                  </a:lnTo>
                  <a:lnTo>
                    <a:pt x="4055" y="234"/>
                  </a:lnTo>
                  <a:lnTo>
                    <a:pt x="4019" y="204"/>
                  </a:lnTo>
                  <a:lnTo>
                    <a:pt x="4000" y="163"/>
                  </a:lnTo>
                  <a:lnTo>
                    <a:pt x="4007" y="187"/>
                  </a:lnTo>
                  <a:lnTo>
                    <a:pt x="3990" y="175"/>
                  </a:lnTo>
                  <a:lnTo>
                    <a:pt x="3991" y="187"/>
                  </a:lnTo>
                  <a:lnTo>
                    <a:pt x="3990" y="194"/>
                  </a:lnTo>
                  <a:lnTo>
                    <a:pt x="4036" y="246"/>
                  </a:lnTo>
                  <a:lnTo>
                    <a:pt x="4041" y="313"/>
                  </a:lnTo>
                  <a:lnTo>
                    <a:pt x="4036" y="339"/>
                  </a:lnTo>
                  <a:lnTo>
                    <a:pt x="4029" y="331"/>
                  </a:lnTo>
                  <a:lnTo>
                    <a:pt x="4012" y="339"/>
                  </a:lnTo>
                  <a:lnTo>
                    <a:pt x="3962" y="313"/>
                  </a:lnTo>
                  <a:lnTo>
                    <a:pt x="3952" y="324"/>
                  </a:lnTo>
                  <a:lnTo>
                    <a:pt x="3977" y="320"/>
                  </a:lnTo>
                  <a:lnTo>
                    <a:pt x="3981" y="331"/>
                  </a:lnTo>
                  <a:lnTo>
                    <a:pt x="3960" y="331"/>
                  </a:lnTo>
                  <a:lnTo>
                    <a:pt x="3969" y="369"/>
                  </a:lnTo>
                  <a:lnTo>
                    <a:pt x="3990" y="339"/>
                  </a:lnTo>
                  <a:lnTo>
                    <a:pt x="4026" y="369"/>
                  </a:lnTo>
                  <a:lnTo>
                    <a:pt x="4036" y="355"/>
                  </a:lnTo>
                  <a:lnTo>
                    <a:pt x="4055" y="372"/>
                  </a:lnTo>
                  <a:lnTo>
                    <a:pt x="4055" y="384"/>
                  </a:lnTo>
                  <a:lnTo>
                    <a:pt x="4067" y="384"/>
                  </a:lnTo>
                  <a:lnTo>
                    <a:pt x="4085" y="408"/>
                  </a:lnTo>
                  <a:lnTo>
                    <a:pt x="4078" y="408"/>
                  </a:lnTo>
                  <a:lnTo>
                    <a:pt x="4078" y="420"/>
                  </a:lnTo>
                  <a:lnTo>
                    <a:pt x="4090" y="420"/>
                  </a:lnTo>
                  <a:lnTo>
                    <a:pt x="4152" y="469"/>
                  </a:lnTo>
                  <a:lnTo>
                    <a:pt x="4157" y="510"/>
                  </a:lnTo>
                  <a:lnTo>
                    <a:pt x="4097" y="488"/>
                  </a:lnTo>
                  <a:lnTo>
                    <a:pt x="4104" y="507"/>
                  </a:lnTo>
                  <a:lnTo>
                    <a:pt x="4059" y="547"/>
                  </a:lnTo>
                  <a:lnTo>
                    <a:pt x="4055" y="585"/>
                  </a:lnTo>
                  <a:lnTo>
                    <a:pt x="4041" y="597"/>
                  </a:lnTo>
                  <a:lnTo>
                    <a:pt x="4029" y="588"/>
                  </a:lnTo>
                  <a:lnTo>
                    <a:pt x="4029" y="623"/>
                  </a:lnTo>
                  <a:lnTo>
                    <a:pt x="4026" y="623"/>
                  </a:lnTo>
                  <a:lnTo>
                    <a:pt x="4029" y="626"/>
                  </a:lnTo>
                  <a:lnTo>
                    <a:pt x="4026" y="633"/>
                  </a:lnTo>
                  <a:lnTo>
                    <a:pt x="4029" y="652"/>
                  </a:lnTo>
                  <a:lnTo>
                    <a:pt x="4019" y="652"/>
                  </a:lnTo>
                  <a:lnTo>
                    <a:pt x="4026" y="655"/>
                  </a:lnTo>
                  <a:lnTo>
                    <a:pt x="4007" y="711"/>
                  </a:lnTo>
                  <a:lnTo>
                    <a:pt x="4019" y="745"/>
                  </a:lnTo>
                  <a:lnTo>
                    <a:pt x="4000" y="742"/>
                  </a:lnTo>
                  <a:lnTo>
                    <a:pt x="3960" y="704"/>
                  </a:lnTo>
                  <a:lnTo>
                    <a:pt x="3933" y="711"/>
                  </a:lnTo>
                  <a:lnTo>
                    <a:pt x="3910" y="733"/>
                  </a:lnTo>
                  <a:lnTo>
                    <a:pt x="3903" y="790"/>
                  </a:lnTo>
                  <a:lnTo>
                    <a:pt x="3884" y="733"/>
                  </a:lnTo>
                  <a:lnTo>
                    <a:pt x="3869" y="794"/>
                  </a:lnTo>
                  <a:lnTo>
                    <a:pt x="3851" y="783"/>
                  </a:lnTo>
                  <a:lnTo>
                    <a:pt x="3832" y="790"/>
                  </a:lnTo>
                  <a:lnTo>
                    <a:pt x="3824" y="801"/>
                  </a:lnTo>
                  <a:lnTo>
                    <a:pt x="3851" y="849"/>
                  </a:lnTo>
                  <a:lnTo>
                    <a:pt x="3836" y="849"/>
                  </a:lnTo>
                  <a:lnTo>
                    <a:pt x="3843" y="910"/>
                  </a:lnTo>
                  <a:lnTo>
                    <a:pt x="3862" y="939"/>
                  </a:lnTo>
                  <a:lnTo>
                    <a:pt x="3872" y="946"/>
                  </a:lnTo>
                  <a:lnTo>
                    <a:pt x="3869" y="935"/>
                  </a:lnTo>
                  <a:lnTo>
                    <a:pt x="3900" y="939"/>
                  </a:lnTo>
                  <a:lnTo>
                    <a:pt x="3910" y="998"/>
                  </a:lnTo>
                  <a:lnTo>
                    <a:pt x="3914" y="1013"/>
                  </a:lnTo>
                  <a:lnTo>
                    <a:pt x="3929" y="1006"/>
                  </a:lnTo>
                  <a:lnTo>
                    <a:pt x="3948" y="1044"/>
                  </a:lnTo>
                  <a:lnTo>
                    <a:pt x="3939" y="1053"/>
                  </a:lnTo>
                  <a:lnTo>
                    <a:pt x="3929" y="1046"/>
                  </a:lnTo>
                  <a:lnTo>
                    <a:pt x="3929" y="1017"/>
                  </a:lnTo>
                  <a:lnTo>
                    <a:pt x="3914" y="1029"/>
                  </a:lnTo>
                  <a:lnTo>
                    <a:pt x="3929" y="1113"/>
                  </a:lnTo>
                  <a:lnTo>
                    <a:pt x="3952" y="1132"/>
                  </a:lnTo>
                  <a:lnTo>
                    <a:pt x="3948" y="1155"/>
                  </a:lnTo>
                  <a:lnTo>
                    <a:pt x="3929" y="1151"/>
                  </a:lnTo>
                  <a:lnTo>
                    <a:pt x="3910" y="1181"/>
                  </a:lnTo>
                  <a:lnTo>
                    <a:pt x="3914" y="1214"/>
                  </a:lnTo>
                  <a:lnTo>
                    <a:pt x="3939" y="1248"/>
                  </a:lnTo>
                  <a:lnTo>
                    <a:pt x="3920" y="1248"/>
                  </a:lnTo>
                  <a:lnTo>
                    <a:pt x="3903" y="1262"/>
                  </a:lnTo>
                  <a:lnTo>
                    <a:pt x="3891" y="1260"/>
                  </a:lnTo>
                  <a:lnTo>
                    <a:pt x="3910" y="1326"/>
                  </a:lnTo>
                  <a:lnTo>
                    <a:pt x="3910" y="1357"/>
                  </a:lnTo>
                  <a:lnTo>
                    <a:pt x="3891" y="1397"/>
                  </a:lnTo>
                  <a:lnTo>
                    <a:pt x="3753" y="1143"/>
                  </a:lnTo>
                  <a:lnTo>
                    <a:pt x="3717" y="1053"/>
                  </a:lnTo>
                  <a:lnTo>
                    <a:pt x="3729" y="1006"/>
                  </a:lnTo>
                  <a:lnTo>
                    <a:pt x="3713" y="968"/>
                  </a:lnTo>
                  <a:lnTo>
                    <a:pt x="3729" y="975"/>
                  </a:lnTo>
                  <a:lnTo>
                    <a:pt x="3729" y="958"/>
                  </a:lnTo>
                  <a:lnTo>
                    <a:pt x="3743" y="951"/>
                  </a:lnTo>
                  <a:lnTo>
                    <a:pt x="3765" y="832"/>
                  </a:lnTo>
                  <a:lnTo>
                    <a:pt x="3765" y="764"/>
                  </a:lnTo>
                  <a:lnTo>
                    <a:pt x="3801" y="723"/>
                  </a:lnTo>
                  <a:lnTo>
                    <a:pt x="3784" y="716"/>
                  </a:lnTo>
                  <a:lnTo>
                    <a:pt x="3791" y="700"/>
                  </a:lnTo>
                  <a:lnTo>
                    <a:pt x="3753" y="623"/>
                  </a:lnTo>
                  <a:lnTo>
                    <a:pt x="3777" y="607"/>
                  </a:lnTo>
                  <a:lnTo>
                    <a:pt x="3784" y="604"/>
                  </a:lnTo>
                  <a:lnTo>
                    <a:pt x="3746" y="588"/>
                  </a:lnTo>
                  <a:lnTo>
                    <a:pt x="3724" y="607"/>
                  </a:lnTo>
                  <a:lnTo>
                    <a:pt x="3746" y="668"/>
                  </a:lnTo>
                  <a:lnTo>
                    <a:pt x="3758" y="674"/>
                  </a:lnTo>
                  <a:lnTo>
                    <a:pt x="3753" y="687"/>
                  </a:lnTo>
                  <a:lnTo>
                    <a:pt x="3743" y="674"/>
                  </a:lnTo>
                  <a:lnTo>
                    <a:pt x="3736" y="681"/>
                  </a:lnTo>
                  <a:lnTo>
                    <a:pt x="3717" y="752"/>
                  </a:lnTo>
                  <a:lnTo>
                    <a:pt x="3705" y="764"/>
                  </a:lnTo>
                  <a:lnTo>
                    <a:pt x="3698" y="742"/>
                  </a:lnTo>
                  <a:lnTo>
                    <a:pt x="3687" y="745"/>
                  </a:lnTo>
                  <a:lnTo>
                    <a:pt x="3665" y="674"/>
                  </a:lnTo>
                  <a:lnTo>
                    <a:pt x="3649" y="700"/>
                  </a:lnTo>
                  <a:lnTo>
                    <a:pt x="3627" y="687"/>
                  </a:lnTo>
                  <a:lnTo>
                    <a:pt x="3609" y="711"/>
                  </a:lnTo>
                  <a:lnTo>
                    <a:pt x="3590" y="704"/>
                  </a:lnTo>
                  <a:lnTo>
                    <a:pt x="3570" y="856"/>
                  </a:lnTo>
                  <a:lnTo>
                    <a:pt x="3578" y="887"/>
                  </a:lnTo>
                  <a:lnTo>
                    <a:pt x="3601" y="878"/>
                  </a:lnTo>
                  <a:lnTo>
                    <a:pt x="3616" y="897"/>
                  </a:lnTo>
                  <a:lnTo>
                    <a:pt x="3568" y="903"/>
                  </a:lnTo>
                  <a:lnTo>
                    <a:pt x="3559" y="929"/>
                  </a:lnTo>
                  <a:lnTo>
                    <a:pt x="3549" y="920"/>
                  </a:lnTo>
                  <a:lnTo>
                    <a:pt x="3520" y="939"/>
                  </a:lnTo>
                  <a:lnTo>
                    <a:pt x="3508" y="929"/>
                  </a:lnTo>
                  <a:lnTo>
                    <a:pt x="3539" y="910"/>
                  </a:lnTo>
                  <a:lnTo>
                    <a:pt x="3501" y="897"/>
                  </a:lnTo>
                  <a:lnTo>
                    <a:pt x="3489" y="897"/>
                  </a:lnTo>
                  <a:lnTo>
                    <a:pt x="3489" y="910"/>
                  </a:lnTo>
                  <a:lnTo>
                    <a:pt x="3444" y="897"/>
                  </a:lnTo>
                  <a:lnTo>
                    <a:pt x="3433" y="910"/>
                  </a:lnTo>
                  <a:lnTo>
                    <a:pt x="3433" y="929"/>
                  </a:lnTo>
                  <a:lnTo>
                    <a:pt x="3430" y="935"/>
                  </a:lnTo>
                  <a:lnTo>
                    <a:pt x="3414" y="929"/>
                  </a:lnTo>
                  <a:lnTo>
                    <a:pt x="3402" y="939"/>
                  </a:lnTo>
                  <a:lnTo>
                    <a:pt x="3366" y="935"/>
                  </a:lnTo>
                  <a:lnTo>
                    <a:pt x="3362" y="951"/>
                  </a:lnTo>
                  <a:lnTo>
                    <a:pt x="3350" y="939"/>
                  </a:lnTo>
                  <a:lnTo>
                    <a:pt x="3273" y="958"/>
                  </a:lnTo>
                  <a:lnTo>
                    <a:pt x="3210" y="1143"/>
                  </a:lnTo>
                  <a:lnTo>
                    <a:pt x="3210" y="1155"/>
                  </a:lnTo>
                  <a:lnTo>
                    <a:pt x="3224" y="1162"/>
                  </a:lnTo>
                  <a:lnTo>
                    <a:pt x="3205" y="1169"/>
                  </a:lnTo>
                  <a:lnTo>
                    <a:pt x="3169" y="1278"/>
                  </a:lnTo>
                  <a:lnTo>
                    <a:pt x="3195" y="1281"/>
                  </a:lnTo>
                  <a:lnTo>
                    <a:pt x="3224" y="1278"/>
                  </a:lnTo>
                  <a:lnTo>
                    <a:pt x="3235" y="1326"/>
                  </a:lnTo>
                  <a:lnTo>
                    <a:pt x="3247" y="1312"/>
                  </a:lnTo>
                  <a:lnTo>
                    <a:pt x="3240" y="1300"/>
                  </a:lnTo>
                  <a:lnTo>
                    <a:pt x="3254" y="1290"/>
                  </a:lnTo>
                  <a:lnTo>
                    <a:pt x="3259" y="1330"/>
                  </a:lnTo>
                  <a:lnTo>
                    <a:pt x="3285" y="1307"/>
                  </a:lnTo>
                  <a:lnTo>
                    <a:pt x="3288" y="1330"/>
                  </a:lnTo>
                  <a:lnTo>
                    <a:pt x="3295" y="1312"/>
                  </a:lnTo>
                  <a:lnTo>
                    <a:pt x="3285" y="1281"/>
                  </a:lnTo>
                  <a:lnTo>
                    <a:pt x="3317" y="1278"/>
                  </a:lnTo>
                  <a:lnTo>
                    <a:pt x="3385" y="1330"/>
                  </a:lnTo>
                  <a:lnTo>
                    <a:pt x="3385" y="1342"/>
                  </a:lnTo>
                  <a:lnTo>
                    <a:pt x="3373" y="1342"/>
                  </a:lnTo>
                  <a:lnTo>
                    <a:pt x="3411" y="1390"/>
                  </a:lnTo>
                  <a:lnTo>
                    <a:pt x="3402" y="1435"/>
                  </a:lnTo>
                  <a:lnTo>
                    <a:pt x="3444" y="1603"/>
                  </a:lnTo>
                  <a:lnTo>
                    <a:pt x="3423" y="1673"/>
                  </a:lnTo>
                  <a:lnTo>
                    <a:pt x="3423" y="1732"/>
                  </a:lnTo>
                  <a:lnTo>
                    <a:pt x="3380" y="1857"/>
                  </a:lnTo>
                  <a:lnTo>
                    <a:pt x="3343" y="1896"/>
                  </a:lnTo>
                  <a:lnTo>
                    <a:pt x="3317" y="1905"/>
                  </a:lnTo>
                  <a:lnTo>
                    <a:pt x="3295" y="1896"/>
                  </a:lnTo>
                  <a:lnTo>
                    <a:pt x="3288" y="1886"/>
                  </a:lnTo>
                  <a:lnTo>
                    <a:pt x="3273" y="1886"/>
                  </a:lnTo>
                  <a:lnTo>
                    <a:pt x="3247" y="1934"/>
                  </a:lnTo>
                  <a:lnTo>
                    <a:pt x="3247" y="1926"/>
                  </a:lnTo>
                  <a:lnTo>
                    <a:pt x="3247" y="1915"/>
                  </a:lnTo>
                  <a:lnTo>
                    <a:pt x="3254" y="1877"/>
                  </a:lnTo>
                  <a:lnTo>
                    <a:pt x="3228" y="1807"/>
                  </a:lnTo>
                  <a:lnTo>
                    <a:pt x="3247" y="1781"/>
                  </a:lnTo>
                  <a:lnTo>
                    <a:pt x="3285" y="1796"/>
                  </a:lnTo>
                  <a:lnTo>
                    <a:pt x="3285" y="1691"/>
                  </a:lnTo>
                  <a:lnTo>
                    <a:pt x="3288" y="1680"/>
                  </a:lnTo>
                  <a:lnTo>
                    <a:pt x="3288" y="1649"/>
                  </a:lnTo>
                  <a:lnTo>
                    <a:pt x="3288" y="1620"/>
                  </a:lnTo>
                  <a:lnTo>
                    <a:pt x="3266" y="1632"/>
                  </a:lnTo>
                  <a:lnTo>
                    <a:pt x="3235" y="1642"/>
                  </a:lnTo>
                  <a:lnTo>
                    <a:pt x="3224" y="1661"/>
                  </a:lnTo>
                  <a:lnTo>
                    <a:pt x="3195" y="1668"/>
                  </a:lnTo>
                  <a:lnTo>
                    <a:pt x="3179" y="1668"/>
                  </a:lnTo>
                  <a:lnTo>
                    <a:pt x="3150" y="1610"/>
                  </a:lnTo>
                  <a:lnTo>
                    <a:pt x="3101" y="1584"/>
                  </a:lnTo>
                  <a:lnTo>
                    <a:pt x="3082" y="1584"/>
                  </a:lnTo>
                  <a:lnTo>
                    <a:pt x="3053" y="1584"/>
                  </a:lnTo>
                  <a:lnTo>
                    <a:pt x="3043" y="1571"/>
                  </a:lnTo>
                  <a:lnTo>
                    <a:pt x="3031" y="1554"/>
                  </a:lnTo>
                  <a:lnTo>
                    <a:pt x="3012" y="1516"/>
                  </a:lnTo>
                  <a:lnTo>
                    <a:pt x="2989" y="1494"/>
                  </a:lnTo>
                  <a:lnTo>
                    <a:pt x="2934" y="1416"/>
                  </a:lnTo>
                  <a:lnTo>
                    <a:pt x="2922" y="1407"/>
                  </a:lnTo>
                  <a:lnTo>
                    <a:pt x="2905" y="1404"/>
                  </a:lnTo>
                  <a:lnTo>
                    <a:pt x="2867" y="1397"/>
                  </a:lnTo>
                  <a:lnTo>
                    <a:pt x="2848" y="1390"/>
                  </a:lnTo>
                  <a:lnTo>
                    <a:pt x="2834" y="1397"/>
                  </a:lnTo>
                  <a:lnTo>
                    <a:pt x="2777" y="1419"/>
                  </a:lnTo>
                  <a:lnTo>
                    <a:pt x="2766" y="1451"/>
                  </a:lnTo>
                  <a:lnTo>
                    <a:pt x="2777" y="1451"/>
                  </a:lnTo>
                  <a:lnTo>
                    <a:pt x="2789" y="1464"/>
                  </a:lnTo>
                  <a:lnTo>
                    <a:pt x="2796" y="1476"/>
                  </a:lnTo>
                  <a:lnTo>
                    <a:pt x="2785" y="1535"/>
                  </a:lnTo>
                  <a:lnTo>
                    <a:pt x="2777" y="1571"/>
                  </a:lnTo>
                  <a:lnTo>
                    <a:pt x="2789" y="1591"/>
                  </a:lnTo>
                  <a:lnTo>
                    <a:pt x="2758" y="1620"/>
                  </a:lnTo>
                  <a:lnTo>
                    <a:pt x="2737" y="1613"/>
                  </a:lnTo>
                  <a:lnTo>
                    <a:pt x="2721" y="1613"/>
                  </a:lnTo>
                  <a:lnTo>
                    <a:pt x="2687" y="1613"/>
                  </a:lnTo>
                  <a:lnTo>
                    <a:pt x="2632" y="1596"/>
                  </a:lnTo>
                  <a:lnTo>
                    <a:pt x="2613" y="1639"/>
                  </a:lnTo>
                  <a:lnTo>
                    <a:pt x="2549" y="1661"/>
                  </a:lnTo>
                  <a:lnTo>
                    <a:pt x="2505" y="1661"/>
                  </a:lnTo>
                  <a:lnTo>
                    <a:pt x="2486" y="1661"/>
                  </a:lnTo>
                  <a:lnTo>
                    <a:pt x="2464" y="1649"/>
                  </a:lnTo>
                  <a:lnTo>
                    <a:pt x="2455" y="1639"/>
                  </a:lnTo>
                  <a:lnTo>
                    <a:pt x="2405" y="1620"/>
                  </a:lnTo>
                  <a:lnTo>
                    <a:pt x="2379" y="1613"/>
                  </a:lnTo>
                  <a:lnTo>
                    <a:pt x="2326" y="1632"/>
                  </a:lnTo>
                  <a:lnTo>
                    <a:pt x="2296" y="1632"/>
                  </a:lnTo>
                  <a:lnTo>
                    <a:pt x="2251" y="1584"/>
                  </a:lnTo>
                  <a:lnTo>
                    <a:pt x="2158" y="1561"/>
                  </a:lnTo>
                  <a:lnTo>
                    <a:pt x="2158" y="1571"/>
                  </a:lnTo>
                  <a:lnTo>
                    <a:pt x="2143" y="1591"/>
                  </a:lnTo>
                  <a:lnTo>
                    <a:pt x="2139" y="1596"/>
                  </a:lnTo>
                  <a:lnTo>
                    <a:pt x="2149" y="1625"/>
                  </a:lnTo>
                  <a:lnTo>
                    <a:pt x="2158" y="1642"/>
                  </a:lnTo>
                  <a:lnTo>
                    <a:pt x="2170" y="1661"/>
                  </a:lnTo>
                  <a:lnTo>
                    <a:pt x="2113" y="1668"/>
                  </a:lnTo>
                  <a:lnTo>
                    <a:pt x="2072" y="1668"/>
                  </a:lnTo>
                  <a:lnTo>
                    <a:pt x="2046" y="1661"/>
                  </a:lnTo>
                  <a:lnTo>
                    <a:pt x="2042" y="1642"/>
                  </a:lnTo>
                  <a:lnTo>
                    <a:pt x="2006" y="1649"/>
                  </a:lnTo>
                  <a:lnTo>
                    <a:pt x="1994" y="1639"/>
                  </a:lnTo>
                  <a:lnTo>
                    <a:pt x="1958" y="1642"/>
                  </a:lnTo>
                  <a:lnTo>
                    <a:pt x="1939" y="1654"/>
                  </a:lnTo>
                  <a:lnTo>
                    <a:pt x="1933" y="1661"/>
                  </a:lnTo>
                  <a:lnTo>
                    <a:pt x="1916" y="1680"/>
                  </a:lnTo>
                  <a:lnTo>
                    <a:pt x="1916" y="1691"/>
                  </a:lnTo>
                  <a:lnTo>
                    <a:pt x="1875" y="1710"/>
                  </a:lnTo>
                  <a:lnTo>
                    <a:pt x="1868" y="1722"/>
                  </a:lnTo>
                  <a:lnTo>
                    <a:pt x="1849" y="1729"/>
                  </a:lnTo>
                  <a:lnTo>
                    <a:pt x="1797" y="1718"/>
                  </a:lnTo>
                  <a:lnTo>
                    <a:pt x="1740" y="1691"/>
                  </a:lnTo>
                  <a:lnTo>
                    <a:pt x="1654" y="1680"/>
                  </a:lnTo>
                  <a:lnTo>
                    <a:pt x="1591" y="1613"/>
                  </a:lnTo>
                  <a:lnTo>
                    <a:pt x="1486" y="1546"/>
                  </a:lnTo>
                  <a:lnTo>
                    <a:pt x="1391" y="1561"/>
                  </a:lnTo>
                  <a:lnTo>
                    <a:pt x="1327" y="1506"/>
                  </a:lnTo>
                  <a:lnTo>
                    <a:pt x="1241" y="1528"/>
                  </a:lnTo>
                  <a:lnTo>
                    <a:pt x="1151" y="1523"/>
                  </a:lnTo>
                  <a:lnTo>
                    <a:pt x="1018" y="1546"/>
                  </a:lnTo>
                  <a:lnTo>
                    <a:pt x="995" y="1668"/>
                  </a:lnTo>
                  <a:lnTo>
                    <a:pt x="1018" y="1722"/>
                  </a:lnTo>
                  <a:lnTo>
                    <a:pt x="819" y="1699"/>
                  </a:lnTo>
                  <a:lnTo>
                    <a:pt x="745" y="1680"/>
                  </a:lnTo>
                  <a:lnTo>
                    <a:pt x="681" y="1691"/>
                  </a:lnTo>
                  <a:lnTo>
                    <a:pt x="645" y="1800"/>
                  </a:lnTo>
                  <a:lnTo>
                    <a:pt x="674" y="1800"/>
                  </a:lnTo>
                  <a:lnTo>
                    <a:pt x="712" y="1905"/>
                  </a:lnTo>
                  <a:lnTo>
                    <a:pt x="741" y="1905"/>
                  </a:lnTo>
                  <a:lnTo>
                    <a:pt x="715" y="1926"/>
                  </a:lnTo>
                  <a:lnTo>
                    <a:pt x="686" y="1934"/>
                  </a:lnTo>
                  <a:lnTo>
                    <a:pt x="667" y="1981"/>
                  </a:lnTo>
                  <a:lnTo>
                    <a:pt x="686" y="1981"/>
                  </a:lnTo>
                  <a:lnTo>
                    <a:pt x="674" y="1986"/>
                  </a:lnTo>
                  <a:lnTo>
                    <a:pt x="693" y="2002"/>
                  </a:lnTo>
                  <a:lnTo>
                    <a:pt x="700" y="2012"/>
                  </a:lnTo>
                  <a:lnTo>
                    <a:pt x="700" y="2042"/>
                  </a:lnTo>
                  <a:lnTo>
                    <a:pt x="715" y="2064"/>
                  </a:lnTo>
                  <a:lnTo>
                    <a:pt x="745" y="2102"/>
                  </a:lnTo>
                  <a:lnTo>
                    <a:pt x="700" y="2109"/>
                  </a:lnTo>
                  <a:lnTo>
                    <a:pt x="674" y="2083"/>
                  </a:lnTo>
                  <a:lnTo>
                    <a:pt x="586" y="2033"/>
                  </a:lnTo>
                  <a:lnTo>
                    <a:pt x="477" y="2033"/>
                  </a:lnTo>
                  <a:lnTo>
                    <a:pt x="448" y="2012"/>
                  </a:lnTo>
                  <a:lnTo>
                    <a:pt x="422" y="1993"/>
                  </a:lnTo>
                  <a:lnTo>
                    <a:pt x="380" y="1967"/>
                  </a:lnTo>
                  <a:lnTo>
                    <a:pt x="380" y="1957"/>
                  </a:lnTo>
                  <a:lnTo>
                    <a:pt x="422" y="1905"/>
                  </a:lnTo>
                  <a:lnTo>
                    <a:pt x="439" y="1905"/>
                  </a:lnTo>
                  <a:lnTo>
                    <a:pt x="448" y="1877"/>
                  </a:lnTo>
                  <a:lnTo>
                    <a:pt x="432" y="1865"/>
                  </a:lnTo>
                  <a:lnTo>
                    <a:pt x="401" y="1886"/>
                  </a:lnTo>
                  <a:lnTo>
                    <a:pt x="392" y="1865"/>
                  </a:lnTo>
                  <a:lnTo>
                    <a:pt x="461" y="1845"/>
                  </a:lnTo>
                  <a:lnTo>
                    <a:pt x="439" y="1781"/>
                  </a:lnTo>
                  <a:lnTo>
                    <a:pt x="392" y="1781"/>
                  </a:lnTo>
                  <a:lnTo>
                    <a:pt x="339" y="1739"/>
                  </a:lnTo>
                  <a:lnTo>
                    <a:pt x="264" y="1732"/>
                  </a:lnTo>
                  <a:lnTo>
                    <a:pt x="197" y="1718"/>
                  </a:lnTo>
                  <a:lnTo>
                    <a:pt x="204" y="1680"/>
                  </a:lnTo>
                  <a:lnTo>
                    <a:pt x="187" y="1642"/>
                  </a:lnTo>
                  <a:lnTo>
                    <a:pt x="197" y="1639"/>
                  </a:lnTo>
                  <a:lnTo>
                    <a:pt x="223" y="1649"/>
                  </a:lnTo>
                  <a:lnTo>
                    <a:pt x="213" y="1610"/>
                  </a:lnTo>
                  <a:lnTo>
                    <a:pt x="187" y="1584"/>
                  </a:lnTo>
                  <a:lnTo>
                    <a:pt x="162" y="1516"/>
                  </a:lnTo>
                  <a:lnTo>
                    <a:pt x="85" y="1506"/>
                  </a:lnTo>
                  <a:lnTo>
                    <a:pt x="97" y="1451"/>
                  </a:lnTo>
                  <a:lnTo>
                    <a:pt x="71" y="1419"/>
                  </a:lnTo>
                  <a:lnTo>
                    <a:pt x="48" y="1416"/>
                  </a:lnTo>
                  <a:lnTo>
                    <a:pt x="29" y="1387"/>
                  </a:lnTo>
                  <a:lnTo>
                    <a:pt x="29" y="1368"/>
                  </a:lnTo>
                  <a:lnTo>
                    <a:pt x="19" y="1342"/>
                  </a:lnTo>
                  <a:lnTo>
                    <a:pt x="26" y="1338"/>
                  </a:lnTo>
                  <a:lnTo>
                    <a:pt x="42" y="1338"/>
                  </a:lnTo>
                  <a:lnTo>
                    <a:pt x="42" y="1326"/>
                  </a:lnTo>
                  <a:lnTo>
                    <a:pt x="71" y="1312"/>
                  </a:lnTo>
                  <a:lnTo>
                    <a:pt x="104" y="1319"/>
                  </a:lnTo>
                  <a:lnTo>
                    <a:pt x="90" y="1300"/>
                  </a:lnTo>
                  <a:lnTo>
                    <a:pt x="67" y="1300"/>
                  </a:lnTo>
                  <a:lnTo>
                    <a:pt x="55" y="1271"/>
                  </a:lnTo>
                  <a:lnTo>
                    <a:pt x="36" y="1281"/>
                  </a:lnTo>
                  <a:lnTo>
                    <a:pt x="97" y="1210"/>
                  </a:lnTo>
                  <a:lnTo>
                    <a:pt x="133" y="1151"/>
                  </a:lnTo>
                  <a:lnTo>
                    <a:pt x="116" y="1136"/>
                  </a:lnTo>
                  <a:lnTo>
                    <a:pt x="104" y="1132"/>
                  </a:lnTo>
                  <a:lnTo>
                    <a:pt x="78" y="1113"/>
                  </a:lnTo>
                  <a:lnTo>
                    <a:pt x="85" y="1084"/>
                  </a:lnTo>
                  <a:lnTo>
                    <a:pt x="71" y="1077"/>
                  </a:lnTo>
                  <a:lnTo>
                    <a:pt x="71" y="1065"/>
                  </a:lnTo>
                  <a:lnTo>
                    <a:pt x="71" y="1053"/>
                  </a:lnTo>
                  <a:lnTo>
                    <a:pt x="59" y="1053"/>
                  </a:lnTo>
                  <a:lnTo>
                    <a:pt x="59" y="1044"/>
                  </a:lnTo>
                  <a:lnTo>
                    <a:pt x="59" y="1036"/>
                  </a:lnTo>
                  <a:lnTo>
                    <a:pt x="67" y="998"/>
                  </a:lnTo>
                  <a:lnTo>
                    <a:pt x="29" y="935"/>
                  </a:lnTo>
                  <a:lnTo>
                    <a:pt x="42" y="903"/>
                  </a:lnTo>
                  <a:lnTo>
                    <a:pt x="29" y="891"/>
                  </a:lnTo>
                  <a:lnTo>
                    <a:pt x="12" y="878"/>
                  </a:lnTo>
                  <a:lnTo>
                    <a:pt x="7" y="861"/>
                  </a:lnTo>
                  <a:lnTo>
                    <a:pt x="0" y="849"/>
                  </a:lnTo>
                  <a:lnTo>
                    <a:pt x="29" y="81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Freeform 69"/>
            <p:cNvSpPr>
              <a:spLocks noChangeAspect="1"/>
            </p:cNvSpPr>
            <p:nvPr/>
          </p:nvSpPr>
          <p:spPr bwMode="auto">
            <a:xfrm>
              <a:off x="2903" y="1978"/>
              <a:ext cx="213" cy="116"/>
            </a:xfrm>
            <a:custGeom>
              <a:avLst/>
              <a:gdLst>
                <a:gd name="T0" fmla="*/ 0 w 532"/>
                <a:gd name="T1" fmla="*/ 0 h 291"/>
                <a:gd name="T2" fmla="*/ 0 w 532"/>
                <a:gd name="T3" fmla="*/ 0 h 291"/>
                <a:gd name="T4" fmla="*/ 0 w 532"/>
                <a:gd name="T5" fmla="*/ 0 h 291"/>
                <a:gd name="T6" fmla="*/ 0 w 532"/>
                <a:gd name="T7" fmla="*/ 0 h 291"/>
                <a:gd name="T8" fmla="*/ 0 w 532"/>
                <a:gd name="T9" fmla="*/ 0 h 291"/>
                <a:gd name="T10" fmla="*/ 0 w 532"/>
                <a:gd name="T11" fmla="*/ 0 h 291"/>
                <a:gd name="T12" fmla="*/ 0 w 532"/>
                <a:gd name="T13" fmla="*/ 0 h 291"/>
                <a:gd name="T14" fmla="*/ 0 w 532"/>
                <a:gd name="T15" fmla="*/ 0 h 291"/>
                <a:gd name="T16" fmla="*/ 0 w 532"/>
                <a:gd name="T17" fmla="*/ 0 h 291"/>
                <a:gd name="T18" fmla="*/ 0 w 532"/>
                <a:gd name="T19" fmla="*/ 0 h 291"/>
                <a:gd name="T20" fmla="*/ 0 w 532"/>
                <a:gd name="T21" fmla="*/ 0 h 291"/>
                <a:gd name="T22" fmla="*/ 0 w 532"/>
                <a:gd name="T23" fmla="*/ 0 h 291"/>
                <a:gd name="T24" fmla="*/ 0 w 532"/>
                <a:gd name="T25" fmla="*/ 0 h 291"/>
                <a:gd name="T26" fmla="*/ 0 w 532"/>
                <a:gd name="T27" fmla="*/ 0 h 291"/>
                <a:gd name="T28" fmla="*/ 0 w 532"/>
                <a:gd name="T29" fmla="*/ 0 h 291"/>
                <a:gd name="T30" fmla="*/ 0 w 532"/>
                <a:gd name="T31" fmla="*/ 0 h 291"/>
                <a:gd name="T32" fmla="*/ 0 w 532"/>
                <a:gd name="T33" fmla="*/ 0 h 291"/>
                <a:gd name="T34" fmla="*/ 0 w 532"/>
                <a:gd name="T35" fmla="*/ 0 h 291"/>
                <a:gd name="T36" fmla="*/ 0 w 532"/>
                <a:gd name="T37" fmla="*/ 0 h 291"/>
                <a:gd name="T38" fmla="*/ 0 w 532"/>
                <a:gd name="T39" fmla="*/ 0 h 291"/>
                <a:gd name="T40" fmla="*/ 0 w 532"/>
                <a:gd name="T41" fmla="*/ 0 h 291"/>
                <a:gd name="T42" fmla="*/ 0 w 532"/>
                <a:gd name="T43" fmla="*/ 0 h 291"/>
                <a:gd name="T44" fmla="*/ 0 w 532"/>
                <a:gd name="T45" fmla="*/ 0 h 291"/>
                <a:gd name="T46" fmla="*/ 0 w 532"/>
                <a:gd name="T47" fmla="*/ 0 h 291"/>
                <a:gd name="T48" fmla="*/ 0 w 532"/>
                <a:gd name="T49" fmla="*/ 0 h 291"/>
                <a:gd name="T50" fmla="*/ 0 w 532"/>
                <a:gd name="T51" fmla="*/ 0 h 291"/>
                <a:gd name="T52" fmla="*/ 0 w 532"/>
                <a:gd name="T53" fmla="*/ 0 h 291"/>
                <a:gd name="T54" fmla="*/ 0 w 532"/>
                <a:gd name="T55" fmla="*/ 0 h 291"/>
                <a:gd name="T56" fmla="*/ 0 w 532"/>
                <a:gd name="T57" fmla="*/ 0 h 291"/>
                <a:gd name="T58" fmla="*/ 0 w 532"/>
                <a:gd name="T59" fmla="*/ 0 h 291"/>
                <a:gd name="T60" fmla="*/ 0 w 532"/>
                <a:gd name="T61" fmla="*/ 0 h 291"/>
                <a:gd name="T62" fmla="*/ 0 w 532"/>
                <a:gd name="T63" fmla="*/ 0 h 2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2"/>
                <a:gd name="T97" fmla="*/ 0 h 291"/>
                <a:gd name="T98" fmla="*/ 532 w 532"/>
                <a:gd name="T99" fmla="*/ 291 h 2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2" h="291">
                  <a:moveTo>
                    <a:pt x="472" y="175"/>
                  </a:moveTo>
                  <a:lnTo>
                    <a:pt x="410" y="198"/>
                  </a:lnTo>
                  <a:lnTo>
                    <a:pt x="413" y="229"/>
                  </a:lnTo>
                  <a:lnTo>
                    <a:pt x="401" y="206"/>
                  </a:lnTo>
                  <a:lnTo>
                    <a:pt x="372" y="223"/>
                  </a:lnTo>
                  <a:lnTo>
                    <a:pt x="377" y="242"/>
                  </a:lnTo>
                  <a:lnTo>
                    <a:pt x="432" y="253"/>
                  </a:lnTo>
                  <a:lnTo>
                    <a:pt x="441" y="258"/>
                  </a:lnTo>
                  <a:lnTo>
                    <a:pt x="424" y="258"/>
                  </a:lnTo>
                  <a:lnTo>
                    <a:pt x="410" y="258"/>
                  </a:lnTo>
                  <a:lnTo>
                    <a:pt x="391" y="272"/>
                  </a:lnTo>
                  <a:lnTo>
                    <a:pt x="361" y="291"/>
                  </a:lnTo>
                  <a:lnTo>
                    <a:pt x="342" y="284"/>
                  </a:lnTo>
                  <a:lnTo>
                    <a:pt x="346" y="265"/>
                  </a:lnTo>
                  <a:lnTo>
                    <a:pt x="323" y="253"/>
                  </a:lnTo>
                  <a:lnTo>
                    <a:pt x="313" y="246"/>
                  </a:lnTo>
                  <a:lnTo>
                    <a:pt x="323" y="242"/>
                  </a:lnTo>
                  <a:lnTo>
                    <a:pt x="346" y="229"/>
                  </a:lnTo>
                  <a:lnTo>
                    <a:pt x="342" y="223"/>
                  </a:lnTo>
                  <a:lnTo>
                    <a:pt x="294" y="217"/>
                  </a:lnTo>
                  <a:lnTo>
                    <a:pt x="287" y="206"/>
                  </a:lnTo>
                  <a:lnTo>
                    <a:pt x="294" y="206"/>
                  </a:lnTo>
                  <a:lnTo>
                    <a:pt x="297" y="206"/>
                  </a:lnTo>
                  <a:lnTo>
                    <a:pt x="287" y="187"/>
                  </a:lnTo>
                  <a:lnTo>
                    <a:pt x="287" y="198"/>
                  </a:lnTo>
                  <a:lnTo>
                    <a:pt x="284" y="194"/>
                  </a:lnTo>
                  <a:lnTo>
                    <a:pt x="275" y="194"/>
                  </a:lnTo>
                  <a:lnTo>
                    <a:pt x="258" y="198"/>
                  </a:lnTo>
                  <a:lnTo>
                    <a:pt x="239" y="229"/>
                  </a:lnTo>
                  <a:lnTo>
                    <a:pt x="227" y="246"/>
                  </a:lnTo>
                  <a:lnTo>
                    <a:pt x="197" y="258"/>
                  </a:lnTo>
                  <a:lnTo>
                    <a:pt x="187" y="246"/>
                  </a:lnTo>
                  <a:lnTo>
                    <a:pt x="197" y="229"/>
                  </a:lnTo>
                  <a:lnTo>
                    <a:pt x="209" y="217"/>
                  </a:lnTo>
                  <a:lnTo>
                    <a:pt x="246" y="213"/>
                  </a:lnTo>
                  <a:lnTo>
                    <a:pt x="220" y="194"/>
                  </a:lnTo>
                  <a:lnTo>
                    <a:pt x="216" y="179"/>
                  </a:lnTo>
                  <a:lnTo>
                    <a:pt x="197" y="149"/>
                  </a:lnTo>
                  <a:lnTo>
                    <a:pt x="178" y="149"/>
                  </a:lnTo>
                  <a:lnTo>
                    <a:pt x="142" y="137"/>
                  </a:lnTo>
                  <a:lnTo>
                    <a:pt x="119" y="146"/>
                  </a:lnTo>
                  <a:lnTo>
                    <a:pt x="90" y="156"/>
                  </a:lnTo>
                  <a:lnTo>
                    <a:pt x="33" y="146"/>
                  </a:lnTo>
                  <a:lnTo>
                    <a:pt x="23" y="146"/>
                  </a:lnTo>
                  <a:lnTo>
                    <a:pt x="0" y="134"/>
                  </a:lnTo>
                  <a:lnTo>
                    <a:pt x="11" y="101"/>
                  </a:lnTo>
                  <a:lnTo>
                    <a:pt x="14" y="97"/>
                  </a:lnTo>
                  <a:lnTo>
                    <a:pt x="11" y="78"/>
                  </a:lnTo>
                  <a:lnTo>
                    <a:pt x="52" y="21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7"/>
                  </a:lnTo>
                  <a:lnTo>
                    <a:pt x="178" y="0"/>
                  </a:lnTo>
                  <a:lnTo>
                    <a:pt x="178" y="11"/>
                  </a:lnTo>
                  <a:lnTo>
                    <a:pt x="233" y="21"/>
                  </a:lnTo>
                  <a:lnTo>
                    <a:pt x="233" y="20"/>
                  </a:lnTo>
                  <a:lnTo>
                    <a:pt x="246" y="7"/>
                  </a:lnTo>
                  <a:lnTo>
                    <a:pt x="268" y="7"/>
                  </a:lnTo>
                  <a:lnTo>
                    <a:pt x="335" y="21"/>
                  </a:lnTo>
                  <a:lnTo>
                    <a:pt x="410" y="30"/>
                  </a:lnTo>
                  <a:lnTo>
                    <a:pt x="463" y="71"/>
                  </a:lnTo>
                  <a:lnTo>
                    <a:pt x="510" y="71"/>
                  </a:lnTo>
                  <a:lnTo>
                    <a:pt x="532" y="134"/>
                  </a:lnTo>
                  <a:lnTo>
                    <a:pt x="463" y="156"/>
                  </a:lnTo>
                  <a:lnTo>
                    <a:pt x="472" y="17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Freeform 70"/>
            <p:cNvSpPr>
              <a:spLocks noChangeAspect="1"/>
            </p:cNvSpPr>
            <p:nvPr/>
          </p:nvSpPr>
          <p:spPr bwMode="auto">
            <a:xfrm>
              <a:off x="2801" y="2054"/>
              <a:ext cx="39" cy="22"/>
            </a:xfrm>
            <a:custGeom>
              <a:avLst/>
              <a:gdLst>
                <a:gd name="T0" fmla="*/ 0 w 97"/>
                <a:gd name="T1" fmla="*/ 0 h 54"/>
                <a:gd name="T2" fmla="*/ 0 w 97"/>
                <a:gd name="T3" fmla="*/ 0 h 54"/>
                <a:gd name="T4" fmla="*/ 0 w 97"/>
                <a:gd name="T5" fmla="*/ 0 h 54"/>
                <a:gd name="T6" fmla="*/ 0 w 97"/>
                <a:gd name="T7" fmla="*/ 0 h 54"/>
                <a:gd name="T8" fmla="*/ 0 w 97"/>
                <a:gd name="T9" fmla="*/ 0 h 54"/>
                <a:gd name="T10" fmla="*/ 0 w 97"/>
                <a:gd name="T11" fmla="*/ 0 h 54"/>
                <a:gd name="T12" fmla="*/ 0 w 97"/>
                <a:gd name="T13" fmla="*/ 0 h 54"/>
                <a:gd name="T14" fmla="*/ 0 w 97"/>
                <a:gd name="T15" fmla="*/ 0 h 54"/>
                <a:gd name="T16" fmla="*/ 0 w 97"/>
                <a:gd name="T17" fmla="*/ 0 h 54"/>
                <a:gd name="T18" fmla="*/ 0 w 97"/>
                <a:gd name="T19" fmla="*/ 0 h 54"/>
                <a:gd name="T20" fmla="*/ 0 w 97"/>
                <a:gd name="T21" fmla="*/ 0 h 54"/>
                <a:gd name="T22" fmla="*/ 0 w 97"/>
                <a:gd name="T23" fmla="*/ 0 h 54"/>
                <a:gd name="T24" fmla="*/ 0 w 97"/>
                <a:gd name="T25" fmla="*/ 0 h 54"/>
                <a:gd name="T26" fmla="*/ 0 w 97"/>
                <a:gd name="T27" fmla="*/ 0 h 54"/>
                <a:gd name="T28" fmla="*/ 0 w 97"/>
                <a:gd name="T29" fmla="*/ 0 h 54"/>
                <a:gd name="T30" fmla="*/ 0 w 97"/>
                <a:gd name="T31" fmla="*/ 0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54"/>
                <a:gd name="T50" fmla="*/ 97 w 97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54">
                  <a:moveTo>
                    <a:pt x="4" y="19"/>
                  </a:moveTo>
                  <a:lnTo>
                    <a:pt x="33" y="19"/>
                  </a:lnTo>
                  <a:lnTo>
                    <a:pt x="68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97" y="19"/>
                  </a:lnTo>
                  <a:lnTo>
                    <a:pt x="97" y="31"/>
                  </a:lnTo>
                  <a:lnTo>
                    <a:pt x="78" y="42"/>
                  </a:lnTo>
                  <a:lnTo>
                    <a:pt x="68" y="54"/>
                  </a:lnTo>
                  <a:lnTo>
                    <a:pt x="42" y="49"/>
                  </a:lnTo>
                  <a:lnTo>
                    <a:pt x="21" y="54"/>
                  </a:lnTo>
                  <a:lnTo>
                    <a:pt x="19" y="42"/>
                  </a:lnTo>
                  <a:lnTo>
                    <a:pt x="0" y="23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Freeform 71"/>
            <p:cNvSpPr>
              <a:spLocks noChangeAspect="1"/>
            </p:cNvSpPr>
            <p:nvPr/>
          </p:nvSpPr>
          <p:spPr bwMode="auto">
            <a:xfrm>
              <a:off x="2801" y="2067"/>
              <a:ext cx="67" cy="52"/>
            </a:xfrm>
            <a:custGeom>
              <a:avLst/>
              <a:gdLst>
                <a:gd name="T0" fmla="*/ 0 w 168"/>
                <a:gd name="T1" fmla="*/ 0 h 130"/>
                <a:gd name="T2" fmla="*/ 0 w 168"/>
                <a:gd name="T3" fmla="*/ 0 h 130"/>
                <a:gd name="T4" fmla="*/ 0 w 168"/>
                <a:gd name="T5" fmla="*/ 0 h 130"/>
                <a:gd name="T6" fmla="*/ 0 w 168"/>
                <a:gd name="T7" fmla="*/ 0 h 130"/>
                <a:gd name="T8" fmla="*/ 0 w 168"/>
                <a:gd name="T9" fmla="*/ 0 h 130"/>
                <a:gd name="T10" fmla="*/ 0 w 168"/>
                <a:gd name="T11" fmla="*/ 0 h 130"/>
                <a:gd name="T12" fmla="*/ 0 w 168"/>
                <a:gd name="T13" fmla="*/ 0 h 130"/>
                <a:gd name="T14" fmla="*/ 0 w 168"/>
                <a:gd name="T15" fmla="*/ 0 h 130"/>
                <a:gd name="T16" fmla="*/ 0 w 168"/>
                <a:gd name="T17" fmla="*/ 0 h 130"/>
                <a:gd name="T18" fmla="*/ 0 w 168"/>
                <a:gd name="T19" fmla="*/ 0 h 130"/>
                <a:gd name="T20" fmla="*/ 0 w 168"/>
                <a:gd name="T21" fmla="*/ 0 h 130"/>
                <a:gd name="T22" fmla="*/ 0 w 168"/>
                <a:gd name="T23" fmla="*/ 0 h 130"/>
                <a:gd name="T24" fmla="*/ 0 w 168"/>
                <a:gd name="T25" fmla="*/ 0 h 130"/>
                <a:gd name="T26" fmla="*/ 0 w 168"/>
                <a:gd name="T27" fmla="*/ 0 h 130"/>
                <a:gd name="T28" fmla="*/ 0 w 168"/>
                <a:gd name="T29" fmla="*/ 0 h 130"/>
                <a:gd name="T30" fmla="*/ 0 w 168"/>
                <a:gd name="T31" fmla="*/ 0 h 130"/>
                <a:gd name="T32" fmla="*/ 0 w 168"/>
                <a:gd name="T33" fmla="*/ 0 h 130"/>
                <a:gd name="T34" fmla="*/ 0 w 168"/>
                <a:gd name="T35" fmla="*/ 0 h 130"/>
                <a:gd name="T36" fmla="*/ 0 w 168"/>
                <a:gd name="T37" fmla="*/ 0 h 130"/>
                <a:gd name="T38" fmla="*/ 0 w 168"/>
                <a:gd name="T39" fmla="*/ 0 h 130"/>
                <a:gd name="T40" fmla="*/ 0 w 168"/>
                <a:gd name="T41" fmla="*/ 0 h 130"/>
                <a:gd name="T42" fmla="*/ 0 w 168"/>
                <a:gd name="T43" fmla="*/ 0 h 130"/>
                <a:gd name="T44" fmla="*/ 0 w 168"/>
                <a:gd name="T45" fmla="*/ 0 h 130"/>
                <a:gd name="T46" fmla="*/ 0 w 168"/>
                <a:gd name="T47" fmla="*/ 0 h 130"/>
                <a:gd name="T48" fmla="*/ 0 w 168"/>
                <a:gd name="T49" fmla="*/ 0 h 130"/>
                <a:gd name="T50" fmla="*/ 0 w 168"/>
                <a:gd name="T51" fmla="*/ 0 h 130"/>
                <a:gd name="T52" fmla="*/ 0 w 168"/>
                <a:gd name="T53" fmla="*/ 0 h 130"/>
                <a:gd name="T54" fmla="*/ 0 w 168"/>
                <a:gd name="T55" fmla="*/ 0 h 130"/>
                <a:gd name="T56" fmla="*/ 0 w 168"/>
                <a:gd name="T57" fmla="*/ 0 h 130"/>
                <a:gd name="T58" fmla="*/ 0 w 168"/>
                <a:gd name="T59" fmla="*/ 0 h 130"/>
                <a:gd name="T60" fmla="*/ 0 w 168"/>
                <a:gd name="T61" fmla="*/ 0 h 1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30"/>
                <a:gd name="T95" fmla="*/ 168 w 168"/>
                <a:gd name="T96" fmla="*/ 130 h 1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30">
                  <a:moveTo>
                    <a:pt x="97" y="0"/>
                  </a:moveTo>
                  <a:lnTo>
                    <a:pt x="100" y="0"/>
                  </a:lnTo>
                  <a:lnTo>
                    <a:pt x="119" y="11"/>
                  </a:lnTo>
                  <a:lnTo>
                    <a:pt x="145" y="18"/>
                  </a:lnTo>
                  <a:lnTo>
                    <a:pt x="149" y="11"/>
                  </a:lnTo>
                  <a:lnTo>
                    <a:pt x="156" y="4"/>
                  </a:lnTo>
                  <a:lnTo>
                    <a:pt x="159" y="23"/>
                  </a:lnTo>
                  <a:lnTo>
                    <a:pt x="168" y="47"/>
                  </a:lnTo>
                  <a:lnTo>
                    <a:pt x="156" y="47"/>
                  </a:lnTo>
                  <a:lnTo>
                    <a:pt x="119" y="47"/>
                  </a:lnTo>
                  <a:lnTo>
                    <a:pt x="81" y="47"/>
                  </a:lnTo>
                  <a:lnTo>
                    <a:pt x="97" y="82"/>
                  </a:lnTo>
                  <a:lnTo>
                    <a:pt x="126" y="111"/>
                  </a:lnTo>
                  <a:lnTo>
                    <a:pt x="126" y="130"/>
                  </a:lnTo>
                  <a:lnTo>
                    <a:pt x="107" y="111"/>
                  </a:lnTo>
                  <a:lnTo>
                    <a:pt x="90" y="109"/>
                  </a:lnTo>
                  <a:lnTo>
                    <a:pt x="78" y="111"/>
                  </a:lnTo>
                  <a:lnTo>
                    <a:pt x="49" y="82"/>
                  </a:lnTo>
                  <a:lnTo>
                    <a:pt x="66" y="78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21" y="33"/>
                  </a:lnTo>
                  <a:lnTo>
                    <a:pt x="12" y="52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19" y="30"/>
                  </a:lnTo>
                  <a:lnTo>
                    <a:pt x="21" y="23"/>
                  </a:lnTo>
                  <a:lnTo>
                    <a:pt x="42" y="18"/>
                  </a:lnTo>
                  <a:lnTo>
                    <a:pt x="66" y="23"/>
                  </a:lnTo>
                  <a:lnTo>
                    <a:pt x="78" y="11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Freeform 72"/>
            <p:cNvSpPr>
              <a:spLocks noChangeAspect="1"/>
            </p:cNvSpPr>
            <p:nvPr/>
          </p:nvSpPr>
          <p:spPr bwMode="auto">
            <a:xfrm>
              <a:off x="2834" y="2086"/>
              <a:ext cx="42" cy="39"/>
            </a:xfrm>
            <a:custGeom>
              <a:avLst/>
              <a:gdLst>
                <a:gd name="T0" fmla="*/ 0 w 106"/>
                <a:gd name="T1" fmla="*/ 0 h 99"/>
                <a:gd name="T2" fmla="*/ 0 w 106"/>
                <a:gd name="T3" fmla="*/ 0 h 99"/>
                <a:gd name="T4" fmla="*/ 0 w 106"/>
                <a:gd name="T5" fmla="*/ 0 h 99"/>
                <a:gd name="T6" fmla="*/ 0 w 106"/>
                <a:gd name="T7" fmla="*/ 0 h 99"/>
                <a:gd name="T8" fmla="*/ 0 w 106"/>
                <a:gd name="T9" fmla="*/ 0 h 99"/>
                <a:gd name="T10" fmla="*/ 0 w 106"/>
                <a:gd name="T11" fmla="*/ 0 h 99"/>
                <a:gd name="T12" fmla="*/ 0 w 106"/>
                <a:gd name="T13" fmla="*/ 0 h 99"/>
                <a:gd name="T14" fmla="*/ 0 w 106"/>
                <a:gd name="T15" fmla="*/ 0 h 99"/>
                <a:gd name="T16" fmla="*/ 0 w 106"/>
                <a:gd name="T17" fmla="*/ 0 h 99"/>
                <a:gd name="T18" fmla="*/ 0 w 106"/>
                <a:gd name="T19" fmla="*/ 0 h 99"/>
                <a:gd name="T20" fmla="*/ 0 w 106"/>
                <a:gd name="T21" fmla="*/ 0 h 99"/>
                <a:gd name="T22" fmla="*/ 0 w 106"/>
                <a:gd name="T23" fmla="*/ 0 h 99"/>
                <a:gd name="T24" fmla="*/ 0 w 106"/>
                <a:gd name="T25" fmla="*/ 0 h 99"/>
                <a:gd name="T26" fmla="*/ 0 w 106"/>
                <a:gd name="T27" fmla="*/ 0 h 99"/>
                <a:gd name="T28" fmla="*/ 0 w 106"/>
                <a:gd name="T29" fmla="*/ 0 h 99"/>
                <a:gd name="T30" fmla="*/ 0 w 106"/>
                <a:gd name="T31" fmla="*/ 0 h 99"/>
                <a:gd name="T32" fmla="*/ 0 w 106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9"/>
                <a:gd name="T53" fmla="*/ 106 w 106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9">
                  <a:moveTo>
                    <a:pt x="78" y="99"/>
                  </a:moveTo>
                  <a:lnTo>
                    <a:pt x="57" y="92"/>
                  </a:lnTo>
                  <a:lnTo>
                    <a:pt x="30" y="83"/>
                  </a:lnTo>
                  <a:lnTo>
                    <a:pt x="30" y="80"/>
                  </a:lnTo>
                  <a:lnTo>
                    <a:pt x="45" y="83"/>
                  </a:lnTo>
                  <a:lnTo>
                    <a:pt x="45" y="64"/>
                  </a:lnTo>
                  <a:lnTo>
                    <a:pt x="16" y="35"/>
                  </a:lnTo>
                  <a:lnTo>
                    <a:pt x="0" y="0"/>
                  </a:lnTo>
                  <a:lnTo>
                    <a:pt x="38" y="0"/>
                  </a:lnTo>
                  <a:lnTo>
                    <a:pt x="76" y="0"/>
                  </a:lnTo>
                  <a:lnTo>
                    <a:pt x="87" y="0"/>
                  </a:lnTo>
                  <a:lnTo>
                    <a:pt x="106" y="0"/>
                  </a:lnTo>
                  <a:lnTo>
                    <a:pt x="99" y="23"/>
                  </a:lnTo>
                  <a:lnTo>
                    <a:pt x="106" y="42"/>
                  </a:lnTo>
                  <a:lnTo>
                    <a:pt x="106" y="62"/>
                  </a:lnTo>
                  <a:lnTo>
                    <a:pt x="87" y="80"/>
                  </a:lnTo>
                  <a:lnTo>
                    <a:pt x="78" y="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Freeform 73"/>
            <p:cNvSpPr>
              <a:spLocks noChangeAspect="1"/>
            </p:cNvSpPr>
            <p:nvPr/>
          </p:nvSpPr>
          <p:spPr bwMode="auto">
            <a:xfrm>
              <a:off x="2864" y="2067"/>
              <a:ext cx="32" cy="19"/>
            </a:xfrm>
            <a:custGeom>
              <a:avLst/>
              <a:gdLst>
                <a:gd name="T0" fmla="*/ 0 w 82"/>
                <a:gd name="T1" fmla="*/ 0 h 49"/>
                <a:gd name="T2" fmla="*/ 0 w 82"/>
                <a:gd name="T3" fmla="*/ 0 h 49"/>
                <a:gd name="T4" fmla="*/ 0 w 82"/>
                <a:gd name="T5" fmla="*/ 0 h 49"/>
                <a:gd name="T6" fmla="*/ 0 w 82"/>
                <a:gd name="T7" fmla="*/ 0 h 49"/>
                <a:gd name="T8" fmla="*/ 0 w 82"/>
                <a:gd name="T9" fmla="*/ 0 h 49"/>
                <a:gd name="T10" fmla="*/ 0 w 82"/>
                <a:gd name="T11" fmla="*/ 0 h 49"/>
                <a:gd name="T12" fmla="*/ 0 w 82"/>
                <a:gd name="T13" fmla="*/ 0 h 49"/>
                <a:gd name="T14" fmla="*/ 0 w 82"/>
                <a:gd name="T15" fmla="*/ 0 h 49"/>
                <a:gd name="T16" fmla="*/ 0 w 82"/>
                <a:gd name="T17" fmla="*/ 0 h 49"/>
                <a:gd name="T18" fmla="*/ 0 w 82"/>
                <a:gd name="T19" fmla="*/ 0 h 49"/>
                <a:gd name="T20" fmla="*/ 0 w 82"/>
                <a:gd name="T21" fmla="*/ 0 h 49"/>
                <a:gd name="T22" fmla="*/ 0 w 82"/>
                <a:gd name="T23" fmla="*/ 0 h 49"/>
                <a:gd name="T24" fmla="*/ 0 w 82"/>
                <a:gd name="T25" fmla="*/ 0 h 49"/>
                <a:gd name="T26" fmla="*/ 0 w 82"/>
                <a:gd name="T27" fmla="*/ 0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49"/>
                <a:gd name="T44" fmla="*/ 82 w 82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49">
                  <a:moveTo>
                    <a:pt x="0" y="4"/>
                  </a:moveTo>
                  <a:lnTo>
                    <a:pt x="23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59" y="11"/>
                  </a:lnTo>
                  <a:lnTo>
                    <a:pt x="59" y="23"/>
                  </a:lnTo>
                  <a:lnTo>
                    <a:pt x="82" y="33"/>
                  </a:lnTo>
                  <a:lnTo>
                    <a:pt x="82" y="49"/>
                  </a:lnTo>
                  <a:lnTo>
                    <a:pt x="71" y="49"/>
                  </a:lnTo>
                  <a:lnTo>
                    <a:pt x="52" y="40"/>
                  </a:lnTo>
                  <a:lnTo>
                    <a:pt x="30" y="49"/>
                  </a:lnTo>
                  <a:lnTo>
                    <a:pt x="11" y="49"/>
                  </a:lnTo>
                  <a:lnTo>
                    <a:pt x="2" y="23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Freeform 74"/>
            <p:cNvSpPr>
              <a:spLocks noChangeAspect="1"/>
            </p:cNvSpPr>
            <p:nvPr/>
          </p:nvSpPr>
          <p:spPr bwMode="auto">
            <a:xfrm>
              <a:off x="2873" y="2083"/>
              <a:ext cx="43" cy="47"/>
            </a:xfrm>
            <a:custGeom>
              <a:avLst/>
              <a:gdLst>
                <a:gd name="T0" fmla="*/ 0 w 107"/>
                <a:gd name="T1" fmla="*/ 0 h 116"/>
                <a:gd name="T2" fmla="*/ 0 w 107"/>
                <a:gd name="T3" fmla="*/ 0 h 116"/>
                <a:gd name="T4" fmla="*/ 0 w 107"/>
                <a:gd name="T5" fmla="*/ 0 h 116"/>
                <a:gd name="T6" fmla="*/ 0 w 107"/>
                <a:gd name="T7" fmla="*/ 0 h 116"/>
                <a:gd name="T8" fmla="*/ 0 w 107"/>
                <a:gd name="T9" fmla="*/ 0 h 116"/>
                <a:gd name="T10" fmla="*/ 0 w 107"/>
                <a:gd name="T11" fmla="*/ 0 h 116"/>
                <a:gd name="T12" fmla="*/ 0 w 107"/>
                <a:gd name="T13" fmla="*/ 0 h 116"/>
                <a:gd name="T14" fmla="*/ 0 w 107"/>
                <a:gd name="T15" fmla="*/ 0 h 116"/>
                <a:gd name="T16" fmla="*/ 0 w 107"/>
                <a:gd name="T17" fmla="*/ 0 h 116"/>
                <a:gd name="T18" fmla="*/ 0 w 107"/>
                <a:gd name="T19" fmla="*/ 0 h 116"/>
                <a:gd name="T20" fmla="*/ 0 w 107"/>
                <a:gd name="T21" fmla="*/ 0 h 116"/>
                <a:gd name="T22" fmla="*/ 0 w 107"/>
                <a:gd name="T23" fmla="*/ 0 h 116"/>
                <a:gd name="T24" fmla="*/ 0 w 107"/>
                <a:gd name="T25" fmla="*/ 0 h 116"/>
                <a:gd name="T26" fmla="*/ 0 w 107"/>
                <a:gd name="T27" fmla="*/ 0 h 116"/>
                <a:gd name="T28" fmla="*/ 0 w 107"/>
                <a:gd name="T29" fmla="*/ 0 h 116"/>
                <a:gd name="T30" fmla="*/ 0 w 107"/>
                <a:gd name="T31" fmla="*/ 0 h 116"/>
                <a:gd name="T32" fmla="*/ 0 w 107"/>
                <a:gd name="T33" fmla="*/ 0 h 116"/>
                <a:gd name="T34" fmla="*/ 0 w 107"/>
                <a:gd name="T35" fmla="*/ 0 h 116"/>
                <a:gd name="T36" fmla="*/ 0 w 107"/>
                <a:gd name="T37" fmla="*/ 0 h 116"/>
                <a:gd name="T38" fmla="*/ 0 w 107"/>
                <a:gd name="T39" fmla="*/ 0 h 116"/>
                <a:gd name="T40" fmla="*/ 0 w 107"/>
                <a:gd name="T41" fmla="*/ 0 h 116"/>
                <a:gd name="T42" fmla="*/ 0 w 107"/>
                <a:gd name="T43" fmla="*/ 0 h 116"/>
                <a:gd name="T44" fmla="*/ 0 w 107"/>
                <a:gd name="T45" fmla="*/ 0 h 116"/>
                <a:gd name="T46" fmla="*/ 0 w 107"/>
                <a:gd name="T47" fmla="*/ 0 h 116"/>
                <a:gd name="T48" fmla="*/ 0 w 107"/>
                <a:gd name="T49" fmla="*/ 0 h 116"/>
                <a:gd name="T50" fmla="*/ 0 w 107"/>
                <a:gd name="T51" fmla="*/ 0 h 116"/>
                <a:gd name="T52" fmla="*/ 0 w 107"/>
                <a:gd name="T53" fmla="*/ 0 h 116"/>
                <a:gd name="T54" fmla="*/ 0 w 107"/>
                <a:gd name="T55" fmla="*/ 0 h 116"/>
                <a:gd name="T56" fmla="*/ 0 w 107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16"/>
                <a:gd name="T89" fmla="*/ 107 w 107"/>
                <a:gd name="T90" fmla="*/ 116 h 11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16">
                  <a:moveTo>
                    <a:pt x="59" y="9"/>
                  </a:moveTo>
                  <a:lnTo>
                    <a:pt x="59" y="12"/>
                  </a:lnTo>
                  <a:lnTo>
                    <a:pt x="73" y="19"/>
                  </a:lnTo>
                  <a:lnTo>
                    <a:pt x="85" y="28"/>
                  </a:lnTo>
                  <a:lnTo>
                    <a:pt x="88" y="19"/>
                  </a:lnTo>
                  <a:lnTo>
                    <a:pt x="95" y="19"/>
                  </a:lnTo>
                  <a:lnTo>
                    <a:pt x="88" y="2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104" y="71"/>
                  </a:lnTo>
                  <a:lnTo>
                    <a:pt x="107" y="80"/>
                  </a:lnTo>
                  <a:lnTo>
                    <a:pt x="104" y="87"/>
                  </a:lnTo>
                  <a:lnTo>
                    <a:pt x="95" y="90"/>
                  </a:lnTo>
                  <a:lnTo>
                    <a:pt x="95" y="99"/>
                  </a:lnTo>
                  <a:lnTo>
                    <a:pt x="104" y="106"/>
                  </a:lnTo>
                  <a:lnTo>
                    <a:pt x="95" y="109"/>
                  </a:lnTo>
                  <a:lnTo>
                    <a:pt x="66" y="116"/>
                  </a:lnTo>
                  <a:lnTo>
                    <a:pt x="78" y="106"/>
                  </a:lnTo>
                  <a:lnTo>
                    <a:pt x="66" y="87"/>
                  </a:lnTo>
                  <a:lnTo>
                    <a:pt x="48" y="87"/>
                  </a:lnTo>
                  <a:lnTo>
                    <a:pt x="43" y="90"/>
                  </a:lnTo>
                  <a:lnTo>
                    <a:pt x="26" y="71"/>
                  </a:lnTo>
                  <a:lnTo>
                    <a:pt x="7" y="69"/>
                  </a:lnTo>
                  <a:lnTo>
                    <a:pt x="7" y="49"/>
                  </a:lnTo>
                  <a:lnTo>
                    <a:pt x="0" y="30"/>
                  </a:lnTo>
                  <a:lnTo>
                    <a:pt x="7" y="9"/>
                  </a:lnTo>
                  <a:lnTo>
                    <a:pt x="29" y="0"/>
                  </a:lnTo>
                  <a:lnTo>
                    <a:pt x="48" y="9"/>
                  </a:lnTo>
                  <a:lnTo>
                    <a:pt x="59" y="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Freeform 75"/>
            <p:cNvSpPr>
              <a:spLocks noChangeAspect="1"/>
            </p:cNvSpPr>
            <p:nvPr/>
          </p:nvSpPr>
          <p:spPr bwMode="auto">
            <a:xfrm>
              <a:off x="2864" y="2110"/>
              <a:ext cx="27" cy="24"/>
            </a:xfrm>
            <a:custGeom>
              <a:avLst/>
              <a:gdLst>
                <a:gd name="T0" fmla="*/ 0 w 66"/>
                <a:gd name="T1" fmla="*/ 0 h 60"/>
                <a:gd name="T2" fmla="*/ 0 w 66"/>
                <a:gd name="T3" fmla="*/ 0 h 60"/>
                <a:gd name="T4" fmla="*/ 0 w 66"/>
                <a:gd name="T5" fmla="*/ 0 h 60"/>
                <a:gd name="T6" fmla="*/ 0 w 66"/>
                <a:gd name="T7" fmla="*/ 0 h 60"/>
                <a:gd name="T8" fmla="*/ 0 w 66"/>
                <a:gd name="T9" fmla="*/ 0 h 60"/>
                <a:gd name="T10" fmla="*/ 0 w 66"/>
                <a:gd name="T11" fmla="*/ 0 h 60"/>
                <a:gd name="T12" fmla="*/ 0 w 66"/>
                <a:gd name="T13" fmla="*/ 0 h 60"/>
                <a:gd name="T14" fmla="*/ 0 w 66"/>
                <a:gd name="T15" fmla="*/ 0 h 60"/>
                <a:gd name="T16" fmla="*/ 0 w 66"/>
                <a:gd name="T17" fmla="*/ 0 h 60"/>
                <a:gd name="T18" fmla="*/ 0 w 66"/>
                <a:gd name="T19" fmla="*/ 0 h 60"/>
                <a:gd name="T20" fmla="*/ 0 w 66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60"/>
                <a:gd name="T35" fmla="*/ 66 w 66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60">
                  <a:moveTo>
                    <a:pt x="42" y="31"/>
                  </a:moveTo>
                  <a:lnTo>
                    <a:pt x="30" y="41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11" y="19"/>
                  </a:lnTo>
                  <a:lnTo>
                    <a:pt x="30" y="0"/>
                  </a:lnTo>
                  <a:lnTo>
                    <a:pt x="49" y="3"/>
                  </a:lnTo>
                  <a:lnTo>
                    <a:pt x="66" y="22"/>
                  </a:lnTo>
                  <a:lnTo>
                    <a:pt x="59" y="31"/>
                  </a:lnTo>
                  <a:lnTo>
                    <a:pt x="42" y="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Freeform 76"/>
            <p:cNvSpPr>
              <a:spLocks noChangeAspect="1"/>
            </p:cNvSpPr>
            <p:nvPr/>
          </p:nvSpPr>
          <p:spPr bwMode="auto">
            <a:xfrm>
              <a:off x="2880" y="2118"/>
              <a:ext cx="24" cy="19"/>
            </a:xfrm>
            <a:custGeom>
              <a:avLst/>
              <a:gdLst>
                <a:gd name="T0" fmla="*/ 0 w 61"/>
                <a:gd name="T1" fmla="*/ 0 h 48"/>
                <a:gd name="T2" fmla="*/ 0 w 61"/>
                <a:gd name="T3" fmla="*/ 0 h 48"/>
                <a:gd name="T4" fmla="*/ 0 w 61"/>
                <a:gd name="T5" fmla="*/ 0 h 48"/>
                <a:gd name="T6" fmla="*/ 0 w 61"/>
                <a:gd name="T7" fmla="*/ 0 h 48"/>
                <a:gd name="T8" fmla="*/ 0 w 61"/>
                <a:gd name="T9" fmla="*/ 0 h 48"/>
                <a:gd name="T10" fmla="*/ 0 w 61"/>
                <a:gd name="T11" fmla="*/ 0 h 48"/>
                <a:gd name="T12" fmla="*/ 0 w 61"/>
                <a:gd name="T13" fmla="*/ 0 h 48"/>
                <a:gd name="T14" fmla="*/ 0 w 61"/>
                <a:gd name="T15" fmla="*/ 0 h 48"/>
                <a:gd name="T16" fmla="*/ 0 w 61"/>
                <a:gd name="T17" fmla="*/ 0 h 48"/>
                <a:gd name="T18" fmla="*/ 0 w 61"/>
                <a:gd name="T19" fmla="*/ 0 h 48"/>
                <a:gd name="T20" fmla="*/ 0 w 61"/>
                <a:gd name="T21" fmla="*/ 0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8"/>
                <a:gd name="T35" fmla="*/ 61 w 61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8">
                  <a:moveTo>
                    <a:pt x="49" y="29"/>
                  </a:moveTo>
                  <a:lnTo>
                    <a:pt x="26" y="48"/>
                  </a:lnTo>
                  <a:lnTo>
                    <a:pt x="26" y="41"/>
                  </a:lnTo>
                  <a:lnTo>
                    <a:pt x="26" y="29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49" y="0"/>
                  </a:lnTo>
                  <a:lnTo>
                    <a:pt x="61" y="19"/>
                  </a:lnTo>
                  <a:lnTo>
                    <a:pt x="49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Freeform 77"/>
            <p:cNvSpPr>
              <a:spLocks noChangeAspect="1"/>
            </p:cNvSpPr>
            <p:nvPr/>
          </p:nvSpPr>
          <p:spPr bwMode="auto">
            <a:xfrm>
              <a:off x="2891" y="2126"/>
              <a:ext cx="28" cy="28"/>
            </a:xfrm>
            <a:custGeom>
              <a:avLst/>
              <a:gdLst>
                <a:gd name="T0" fmla="*/ 0 w 71"/>
                <a:gd name="T1" fmla="*/ 0 h 68"/>
                <a:gd name="T2" fmla="*/ 0 w 71"/>
                <a:gd name="T3" fmla="*/ 0 h 68"/>
                <a:gd name="T4" fmla="*/ 0 w 71"/>
                <a:gd name="T5" fmla="*/ 0 h 68"/>
                <a:gd name="T6" fmla="*/ 0 w 71"/>
                <a:gd name="T7" fmla="*/ 0 h 68"/>
                <a:gd name="T8" fmla="*/ 0 w 71"/>
                <a:gd name="T9" fmla="*/ 0 h 68"/>
                <a:gd name="T10" fmla="*/ 0 w 71"/>
                <a:gd name="T11" fmla="*/ 0 h 68"/>
                <a:gd name="T12" fmla="*/ 0 w 71"/>
                <a:gd name="T13" fmla="*/ 0 h 68"/>
                <a:gd name="T14" fmla="*/ 0 w 71"/>
                <a:gd name="T15" fmla="*/ 0 h 68"/>
                <a:gd name="T16" fmla="*/ 0 w 71"/>
                <a:gd name="T17" fmla="*/ 0 h 68"/>
                <a:gd name="T18" fmla="*/ 0 w 71"/>
                <a:gd name="T19" fmla="*/ 0 h 68"/>
                <a:gd name="T20" fmla="*/ 0 w 71"/>
                <a:gd name="T21" fmla="*/ 0 h 68"/>
                <a:gd name="T22" fmla="*/ 0 w 71"/>
                <a:gd name="T23" fmla="*/ 0 h 68"/>
                <a:gd name="T24" fmla="*/ 0 w 71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68"/>
                <a:gd name="T41" fmla="*/ 71 w 71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68">
                  <a:moveTo>
                    <a:pt x="52" y="0"/>
                  </a:moveTo>
                  <a:lnTo>
                    <a:pt x="71" y="19"/>
                  </a:lnTo>
                  <a:lnTo>
                    <a:pt x="71" y="36"/>
                  </a:lnTo>
                  <a:lnTo>
                    <a:pt x="61" y="48"/>
                  </a:lnTo>
                  <a:lnTo>
                    <a:pt x="45" y="42"/>
                  </a:lnTo>
                  <a:lnTo>
                    <a:pt x="42" y="55"/>
                  </a:lnTo>
                  <a:lnTo>
                    <a:pt x="23" y="55"/>
                  </a:lnTo>
                  <a:lnTo>
                    <a:pt x="12" y="68"/>
                  </a:lnTo>
                  <a:lnTo>
                    <a:pt x="5" y="48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3" y="7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Freeform 78"/>
            <p:cNvSpPr>
              <a:spLocks noChangeAspect="1"/>
            </p:cNvSpPr>
            <p:nvPr/>
          </p:nvSpPr>
          <p:spPr bwMode="auto">
            <a:xfrm>
              <a:off x="2840" y="2006"/>
              <a:ext cx="67" cy="36"/>
            </a:xfrm>
            <a:custGeom>
              <a:avLst/>
              <a:gdLst>
                <a:gd name="T0" fmla="*/ 0 w 168"/>
                <a:gd name="T1" fmla="*/ 0 h 92"/>
                <a:gd name="T2" fmla="*/ 0 w 168"/>
                <a:gd name="T3" fmla="*/ 0 h 92"/>
                <a:gd name="T4" fmla="*/ 0 w 168"/>
                <a:gd name="T5" fmla="*/ 0 h 92"/>
                <a:gd name="T6" fmla="*/ 0 w 168"/>
                <a:gd name="T7" fmla="*/ 0 h 92"/>
                <a:gd name="T8" fmla="*/ 0 w 168"/>
                <a:gd name="T9" fmla="*/ 0 h 92"/>
                <a:gd name="T10" fmla="*/ 0 w 168"/>
                <a:gd name="T11" fmla="*/ 0 h 92"/>
                <a:gd name="T12" fmla="*/ 0 w 168"/>
                <a:gd name="T13" fmla="*/ 0 h 92"/>
                <a:gd name="T14" fmla="*/ 0 w 168"/>
                <a:gd name="T15" fmla="*/ 0 h 92"/>
                <a:gd name="T16" fmla="*/ 0 w 168"/>
                <a:gd name="T17" fmla="*/ 0 h 92"/>
                <a:gd name="T18" fmla="*/ 0 w 168"/>
                <a:gd name="T19" fmla="*/ 0 h 92"/>
                <a:gd name="T20" fmla="*/ 0 w 168"/>
                <a:gd name="T21" fmla="*/ 0 h 92"/>
                <a:gd name="T22" fmla="*/ 0 w 168"/>
                <a:gd name="T23" fmla="*/ 0 h 92"/>
                <a:gd name="T24" fmla="*/ 0 w 168"/>
                <a:gd name="T25" fmla="*/ 0 h 92"/>
                <a:gd name="T26" fmla="*/ 0 w 168"/>
                <a:gd name="T27" fmla="*/ 0 h 92"/>
                <a:gd name="T28" fmla="*/ 0 w 168"/>
                <a:gd name="T29" fmla="*/ 0 h 92"/>
                <a:gd name="T30" fmla="*/ 0 w 168"/>
                <a:gd name="T31" fmla="*/ 0 h 92"/>
                <a:gd name="T32" fmla="*/ 0 w 168"/>
                <a:gd name="T33" fmla="*/ 0 h 92"/>
                <a:gd name="T34" fmla="*/ 0 w 168"/>
                <a:gd name="T35" fmla="*/ 0 h 92"/>
                <a:gd name="T36" fmla="*/ 0 w 168"/>
                <a:gd name="T37" fmla="*/ 0 h 92"/>
                <a:gd name="T38" fmla="*/ 0 w 168"/>
                <a:gd name="T39" fmla="*/ 0 h 92"/>
                <a:gd name="T40" fmla="*/ 0 w 168"/>
                <a:gd name="T41" fmla="*/ 0 h 92"/>
                <a:gd name="T42" fmla="*/ 0 w 168"/>
                <a:gd name="T43" fmla="*/ 0 h 92"/>
                <a:gd name="T44" fmla="*/ 0 w 168"/>
                <a:gd name="T45" fmla="*/ 0 h 92"/>
                <a:gd name="T46" fmla="*/ 0 w 168"/>
                <a:gd name="T47" fmla="*/ 0 h 92"/>
                <a:gd name="T48" fmla="*/ 0 w 168"/>
                <a:gd name="T49" fmla="*/ 0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92"/>
                <a:gd name="T77" fmla="*/ 168 w 168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92">
                  <a:moveTo>
                    <a:pt x="48" y="0"/>
                  </a:moveTo>
                  <a:lnTo>
                    <a:pt x="62" y="14"/>
                  </a:lnTo>
                  <a:lnTo>
                    <a:pt x="78" y="7"/>
                  </a:lnTo>
                  <a:lnTo>
                    <a:pt x="83" y="18"/>
                  </a:lnTo>
                  <a:lnTo>
                    <a:pt x="90" y="26"/>
                  </a:lnTo>
                  <a:lnTo>
                    <a:pt x="107" y="18"/>
                  </a:lnTo>
                  <a:lnTo>
                    <a:pt x="119" y="18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1" y="26"/>
                  </a:lnTo>
                  <a:lnTo>
                    <a:pt x="168" y="30"/>
                  </a:lnTo>
                  <a:lnTo>
                    <a:pt x="156" y="63"/>
                  </a:lnTo>
                  <a:lnTo>
                    <a:pt x="142" y="63"/>
                  </a:lnTo>
                  <a:lnTo>
                    <a:pt x="138" y="56"/>
                  </a:lnTo>
                  <a:lnTo>
                    <a:pt x="119" y="56"/>
                  </a:lnTo>
                  <a:lnTo>
                    <a:pt x="112" y="56"/>
                  </a:lnTo>
                  <a:lnTo>
                    <a:pt x="90" y="66"/>
                  </a:lnTo>
                  <a:lnTo>
                    <a:pt x="83" y="66"/>
                  </a:lnTo>
                  <a:lnTo>
                    <a:pt x="60" y="78"/>
                  </a:lnTo>
                  <a:lnTo>
                    <a:pt x="41" y="92"/>
                  </a:lnTo>
                  <a:lnTo>
                    <a:pt x="16" y="85"/>
                  </a:lnTo>
                  <a:lnTo>
                    <a:pt x="10" y="78"/>
                  </a:lnTo>
                  <a:lnTo>
                    <a:pt x="0" y="66"/>
                  </a:lnTo>
                  <a:lnTo>
                    <a:pt x="0" y="4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Freeform 79"/>
            <p:cNvSpPr>
              <a:spLocks noChangeAspect="1"/>
            </p:cNvSpPr>
            <p:nvPr/>
          </p:nvSpPr>
          <p:spPr bwMode="auto">
            <a:xfrm>
              <a:off x="2783" y="1986"/>
              <a:ext cx="77" cy="42"/>
            </a:xfrm>
            <a:custGeom>
              <a:avLst/>
              <a:gdLst>
                <a:gd name="T0" fmla="*/ 0 w 190"/>
                <a:gd name="T1" fmla="*/ 0 h 106"/>
                <a:gd name="T2" fmla="*/ 0 w 190"/>
                <a:gd name="T3" fmla="*/ 0 h 106"/>
                <a:gd name="T4" fmla="*/ 0 w 190"/>
                <a:gd name="T5" fmla="*/ 0 h 106"/>
                <a:gd name="T6" fmla="*/ 0 w 190"/>
                <a:gd name="T7" fmla="*/ 0 h 106"/>
                <a:gd name="T8" fmla="*/ 0 w 190"/>
                <a:gd name="T9" fmla="*/ 0 h 106"/>
                <a:gd name="T10" fmla="*/ 0 w 190"/>
                <a:gd name="T11" fmla="*/ 0 h 106"/>
                <a:gd name="T12" fmla="*/ 0 w 190"/>
                <a:gd name="T13" fmla="*/ 0 h 106"/>
                <a:gd name="T14" fmla="*/ 0 w 190"/>
                <a:gd name="T15" fmla="*/ 0 h 106"/>
                <a:gd name="T16" fmla="*/ 0 w 190"/>
                <a:gd name="T17" fmla="*/ 0 h 106"/>
                <a:gd name="T18" fmla="*/ 0 w 190"/>
                <a:gd name="T19" fmla="*/ 0 h 106"/>
                <a:gd name="T20" fmla="*/ 0 w 190"/>
                <a:gd name="T21" fmla="*/ 0 h 106"/>
                <a:gd name="T22" fmla="*/ 0 w 190"/>
                <a:gd name="T23" fmla="*/ 0 h 106"/>
                <a:gd name="T24" fmla="*/ 0 w 190"/>
                <a:gd name="T25" fmla="*/ 0 h 106"/>
                <a:gd name="T26" fmla="*/ 0 w 190"/>
                <a:gd name="T27" fmla="*/ 0 h 106"/>
                <a:gd name="T28" fmla="*/ 0 w 190"/>
                <a:gd name="T29" fmla="*/ 0 h 106"/>
                <a:gd name="T30" fmla="*/ 0 w 190"/>
                <a:gd name="T31" fmla="*/ 0 h 106"/>
                <a:gd name="T32" fmla="*/ 0 w 190"/>
                <a:gd name="T33" fmla="*/ 0 h 106"/>
                <a:gd name="T34" fmla="*/ 0 w 190"/>
                <a:gd name="T35" fmla="*/ 0 h 106"/>
                <a:gd name="T36" fmla="*/ 0 w 190"/>
                <a:gd name="T37" fmla="*/ 0 h 106"/>
                <a:gd name="T38" fmla="*/ 0 w 190"/>
                <a:gd name="T39" fmla="*/ 0 h 106"/>
                <a:gd name="T40" fmla="*/ 0 w 190"/>
                <a:gd name="T41" fmla="*/ 0 h 106"/>
                <a:gd name="T42" fmla="*/ 0 w 190"/>
                <a:gd name="T43" fmla="*/ 0 h 106"/>
                <a:gd name="T44" fmla="*/ 0 w 190"/>
                <a:gd name="T45" fmla="*/ 0 h 106"/>
                <a:gd name="T46" fmla="*/ 0 w 190"/>
                <a:gd name="T47" fmla="*/ 0 h 106"/>
                <a:gd name="T48" fmla="*/ 0 w 190"/>
                <a:gd name="T49" fmla="*/ 0 h 106"/>
                <a:gd name="T50" fmla="*/ 0 w 190"/>
                <a:gd name="T51" fmla="*/ 0 h 106"/>
                <a:gd name="T52" fmla="*/ 0 w 190"/>
                <a:gd name="T53" fmla="*/ 0 h 106"/>
                <a:gd name="T54" fmla="*/ 0 w 190"/>
                <a:gd name="T55" fmla="*/ 0 h 106"/>
                <a:gd name="T56" fmla="*/ 0 w 190"/>
                <a:gd name="T57" fmla="*/ 0 h 106"/>
                <a:gd name="T58" fmla="*/ 0 w 190"/>
                <a:gd name="T59" fmla="*/ 0 h 106"/>
                <a:gd name="T60" fmla="*/ 0 w 190"/>
                <a:gd name="T61" fmla="*/ 0 h 106"/>
                <a:gd name="T62" fmla="*/ 0 w 190"/>
                <a:gd name="T63" fmla="*/ 0 h 106"/>
                <a:gd name="T64" fmla="*/ 0 w 190"/>
                <a:gd name="T65" fmla="*/ 0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"/>
                <a:gd name="T100" fmla="*/ 0 h 106"/>
                <a:gd name="T101" fmla="*/ 190 w 190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" h="106">
                  <a:moveTo>
                    <a:pt x="66" y="0"/>
                  </a:moveTo>
                  <a:lnTo>
                    <a:pt x="78" y="0"/>
                  </a:lnTo>
                  <a:lnTo>
                    <a:pt x="87" y="0"/>
                  </a:lnTo>
                  <a:lnTo>
                    <a:pt x="97" y="0"/>
                  </a:lnTo>
                  <a:lnTo>
                    <a:pt x="97" y="9"/>
                  </a:lnTo>
                  <a:lnTo>
                    <a:pt x="116" y="16"/>
                  </a:lnTo>
                  <a:lnTo>
                    <a:pt x="123" y="16"/>
                  </a:lnTo>
                  <a:lnTo>
                    <a:pt x="123" y="21"/>
                  </a:lnTo>
                  <a:lnTo>
                    <a:pt x="123" y="28"/>
                  </a:lnTo>
                  <a:lnTo>
                    <a:pt x="135" y="35"/>
                  </a:lnTo>
                  <a:lnTo>
                    <a:pt x="142" y="35"/>
                  </a:lnTo>
                  <a:lnTo>
                    <a:pt x="152" y="28"/>
                  </a:lnTo>
                  <a:lnTo>
                    <a:pt x="164" y="35"/>
                  </a:lnTo>
                  <a:lnTo>
                    <a:pt x="164" y="38"/>
                  </a:lnTo>
                  <a:lnTo>
                    <a:pt x="190" y="45"/>
                  </a:lnTo>
                  <a:lnTo>
                    <a:pt x="190" y="50"/>
                  </a:lnTo>
                  <a:lnTo>
                    <a:pt x="142" y="99"/>
                  </a:lnTo>
                  <a:lnTo>
                    <a:pt x="113" y="94"/>
                  </a:lnTo>
                  <a:lnTo>
                    <a:pt x="94" y="87"/>
                  </a:lnTo>
                  <a:lnTo>
                    <a:pt x="78" y="106"/>
                  </a:lnTo>
                  <a:lnTo>
                    <a:pt x="66" y="106"/>
                  </a:lnTo>
                  <a:lnTo>
                    <a:pt x="49" y="99"/>
                  </a:lnTo>
                  <a:lnTo>
                    <a:pt x="49" y="94"/>
                  </a:lnTo>
                  <a:lnTo>
                    <a:pt x="37" y="80"/>
                  </a:lnTo>
                  <a:lnTo>
                    <a:pt x="35" y="76"/>
                  </a:lnTo>
                  <a:lnTo>
                    <a:pt x="14" y="64"/>
                  </a:lnTo>
                  <a:lnTo>
                    <a:pt x="14" y="50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7" y="35"/>
                  </a:lnTo>
                  <a:lnTo>
                    <a:pt x="64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Freeform 80"/>
            <p:cNvSpPr>
              <a:spLocks noChangeAspect="1"/>
            </p:cNvSpPr>
            <p:nvPr/>
          </p:nvSpPr>
          <p:spPr bwMode="auto">
            <a:xfrm>
              <a:off x="3392" y="2174"/>
              <a:ext cx="169" cy="141"/>
            </a:xfrm>
            <a:custGeom>
              <a:avLst/>
              <a:gdLst>
                <a:gd name="T0" fmla="*/ 0 w 421"/>
                <a:gd name="T1" fmla="*/ 0 h 351"/>
                <a:gd name="T2" fmla="*/ 0 w 421"/>
                <a:gd name="T3" fmla="*/ 0 h 351"/>
                <a:gd name="T4" fmla="*/ 0 w 421"/>
                <a:gd name="T5" fmla="*/ 0 h 351"/>
                <a:gd name="T6" fmla="*/ 0 w 421"/>
                <a:gd name="T7" fmla="*/ 0 h 351"/>
                <a:gd name="T8" fmla="*/ 0 w 421"/>
                <a:gd name="T9" fmla="*/ 0 h 351"/>
                <a:gd name="T10" fmla="*/ 0 w 421"/>
                <a:gd name="T11" fmla="*/ 0 h 351"/>
                <a:gd name="T12" fmla="*/ 0 w 421"/>
                <a:gd name="T13" fmla="*/ 0 h 351"/>
                <a:gd name="T14" fmla="*/ 0 w 421"/>
                <a:gd name="T15" fmla="*/ 0 h 351"/>
                <a:gd name="T16" fmla="*/ 0 w 421"/>
                <a:gd name="T17" fmla="*/ 0 h 351"/>
                <a:gd name="T18" fmla="*/ 0 w 421"/>
                <a:gd name="T19" fmla="*/ 0 h 351"/>
                <a:gd name="T20" fmla="*/ 0 w 421"/>
                <a:gd name="T21" fmla="*/ 0 h 351"/>
                <a:gd name="T22" fmla="*/ 0 w 421"/>
                <a:gd name="T23" fmla="*/ 0 h 351"/>
                <a:gd name="T24" fmla="*/ 0 w 421"/>
                <a:gd name="T25" fmla="*/ 0 h 351"/>
                <a:gd name="T26" fmla="*/ 0 w 421"/>
                <a:gd name="T27" fmla="*/ 0 h 351"/>
                <a:gd name="T28" fmla="*/ 0 w 421"/>
                <a:gd name="T29" fmla="*/ 0 h 351"/>
                <a:gd name="T30" fmla="*/ 0 w 421"/>
                <a:gd name="T31" fmla="*/ 0 h 351"/>
                <a:gd name="T32" fmla="*/ 0 w 421"/>
                <a:gd name="T33" fmla="*/ 0 h 351"/>
                <a:gd name="T34" fmla="*/ 0 w 421"/>
                <a:gd name="T35" fmla="*/ 0 h 351"/>
                <a:gd name="T36" fmla="*/ 0 w 421"/>
                <a:gd name="T37" fmla="*/ 0 h 351"/>
                <a:gd name="T38" fmla="*/ 0 w 421"/>
                <a:gd name="T39" fmla="*/ 0 h 351"/>
                <a:gd name="T40" fmla="*/ 0 w 421"/>
                <a:gd name="T41" fmla="*/ 0 h 351"/>
                <a:gd name="T42" fmla="*/ 0 w 421"/>
                <a:gd name="T43" fmla="*/ 0 h 351"/>
                <a:gd name="T44" fmla="*/ 0 w 421"/>
                <a:gd name="T45" fmla="*/ 0 h 351"/>
                <a:gd name="T46" fmla="*/ 0 w 421"/>
                <a:gd name="T47" fmla="*/ 0 h 351"/>
                <a:gd name="T48" fmla="*/ 0 w 421"/>
                <a:gd name="T49" fmla="*/ 0 h 351"/>
                <a:gd name="T50" fmla="*/ 0 w 421"/>
                <a:gd name="T51" fmla="*/ 0 h 351"/>
                <a:gd name="T52" fmla="*/ 0 w 421"/>
                <a:gd name="T53" fmla="*/ 0 h 351"/>
                <a:gd name="T54" fmla="*/ 0 w 421"/>
                <a:gd name="T55" fmla="*/ 0 h 351"/>
                <a:gd name="T56" fmla="*/ 0 w 421"/>
                <a:gd name="T57" fmla="*/ 0 h 351"/>
                <a:gd name="T58" fmla="*/ 0 w 421"/>
                <a:gd name="T59" fmla="*/ 0 h 351"/>
                <a:gd name="T60" fmla="*/ 0 w 421"/>
                <a:gd name="T61" fmla="*/ 0 h 351"/>
                <a:gd name="T62" fmla="*/ 0 w 421"/>
                <a:gd name="T63" fmla="*/ 0 h 351"/>
                <a:gd name="T64" fmla="*/ 0 w 421"/>
                <a:gd name="T65" fmla="*/ 0 h 351"/>
                <a:gd name="T66" fmla="*/ 0 w 421"/>
                <a:gd name="T67" fmla="*/ 0 h 351"/>
                <a:gd name="T68" fmla="*/ 0 w 421"/>
                <a:gd name="T69" fmla="*/ 0 h 351"/>
                <a:gd name="T70" fmla="*/ 0 w 421"/>
                <a:gd name="T71" fmla="*/ 0 h 351"/>
                <a:gd name="T72" fmla="*/ 0 w 421"/>
                <a:gd name="T73" fmla="*/ 0 h 3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1"/>
                <a:gd name="T112" fmla="*/ 0 h 351"/>
                <a:gd name="T113" fmla="*/ 421 w 421"/>
                <a:gd name="T114" fmla="*/ 351 h 3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1" h="351">
                  <a:moveTo>
                    <a:pt x="287" y="0"/>
                  </a:moveTo>
                  <a:lnTo>
                    <a:pt x="306" y="16"/>
                  </a:lnTo>
                  <a:lnTo>
                    <a:pt x="314" y="19"/>
                  </a:lnTo>
                  <a:lnTo>
                    <a:pt x="325" y="75"/>
                  </a:lnTo>
                  <a:lnTo>
                    <a:pt x="344" y="64"/>
                  </a:lnTo>
                  <a:lnTo>
                    <a:pt x="361" y="49"/>
                  </a:lnTo>
                  <a:lnTo>
                    <a:pt x="385" y="38"/>
                  </a:lnTo>
                  <a:lnTo>
                    <a:pt x="402" y="45"/>
                  </a:lnTo>
                  <a:lnTo>
                    <a:pt x="409" y="45"/>
                  </a:lnTo>
                  <a:lnTo>
                    <a:pt x="421" y="49"/>
                  </a:lnTo>
                  <a:lnTo>
                    <a:pt x="409" y="49"/>
                  </a:lnTo>
                  <a:lnTo>
                    <a:pt x="414" y="57"/>
                  </a:lnTo>
                  <a:lnTo>
                    <a:pt x="421" y="64"/>
                  </a:lnTo>
                  <a:lnTo>
                    <a:pt x="373" y="64"/>
                  </a:lnTo>
                  <a:lnTo>
                    <a:pt x="354" y="68"/>
                  </a:lnTo>
                  <a:lnTo>
                    <a:pt x="335" y="78"/>
                  </a:lnTo>
                  <a:lnTo>
                    <a:pt x="332" y="94"/>
                  </a:lnTo>
                  <a:lnTo>
                    <a:pt x="335" y="123"/>
                  </a:lnTo>
                  <a:lnTo>
                    <a:pt x="332" y="146"/>
                  </a:lnTo>
                  <a:lnTo>
                    <a:pt x="325" y="156"/>
                  </a:lnTo>
                  <a:lnTo>
                    <a:pt x="332" y="175"/>
                  </a:lnTo>
                  <a:lnTo>
                    <a:pt x="306" y="175"/>
                  </a:lnTo>
                  <a:lnTo>
                    <a:pt x="294" y="175"/>
                  </a:lnTo>
                  <a:lnTo>
                    <a:pt x="302" y="190"/>
                  </a:lnTo>
                  <a:lnTo>
                    <a:pt x="306" y="203"/>
                  </a:lnTo>
                  <a:lnTo>
                    <a:pt x="287" y="213"/>
                  </a:lnTo>
                  <a:lnTo>
                    <a:pt x="287" y="232"/>
                  </a:lnTo>
                  <a:lnTo>
                    <a:pt x="283" y="242"/>
                  </a:lnTo>
                  <a:lnTo>
                    <a:pt x="287" y="261"/>
                  </a:lnTo>
                  <a:lnTo>
                    <a:pt x="276" y="273"/>
                  </a:lnTo>
                  <a:lnTo>
                    <a:pt x="264" y="268"/>
                  </a:lnTo>
                  <a:lnTo>
                    <a:pt x="257" y="268"/>
                  </a:lnTo>
                  <a:lnTo>
                    <a:pt x="247" y="261"/>
                  </a:lnTo>
                  <a:lnTo>
                    <a:pt x="238" y="268"/>
                  </a:lnTo>
                  <a:lnTo>
                    <a:pt x="235" y="280"/>
                  </a:lnTo>
                  <a:lnTo>
                    <a:pt x="216" y="280"/>
                  </a:lnTo>
                  <a:lnTo>
                    <a:pt x="209" y="280"/>
                  </a:lnTo>
                  <a:lnTo>
                    <a:pt x="205" y="284"/>
                  </a:lnTo>
                  <a:lnTo>
                    <a:pt x="198" y="291"/>
                  </a:lnTo>
                  <a:lnTo>
                    <a:pt x="198" y="329"/>
                  </a:lnTo>
                  <a:lnTo>
                    <a:pt x="160" y="339"/>
                  </a:lnTo>
                  <a:lnTo>
                    <a:pt x="131" y="346"/>
                  </a:lnTo>
                  <a:lnTo>
                    <a:pt x="119" y="351"/>
                  </a:lnTo>
                  <a:lnTo>
                    <a:pt x="100" y="351"/>
                  </a:lnTo>
                  <a:lnTo>
                    <a:pt x="78" y="351"/>
                  </a:lnTo>
                  <a:lnTo>
                    <a:pt x="34" y="339"/>
                  </a:lnTo>
                  <a:lnTo>
                    <a:pt x="41" y="313"/>
                  </a:lnTo>
                  <a:lnTo>
                    <a:pt x="52" y="298"/>
                  </a:lnTo>
                  <a:lnTo>
                    <a:pt x="48" y="280"/>
                  </a:lnTo>
                  <a:lnTo>
                    <a:pt x="19" y="273"/>
                  </a:lnTo>
                  <a:lnTo>
                    <a:pt x="19" y="242"/>
                  </a:lnTo>
                  <a:lnTo>
                    <a:pt x="5" y="213"/>
                  </a:lnTo>
                  <a:lnTo>
                    <a:pt x="12" y="203"/>
                  </a:lnTo>
                  <a:lnTo>
                    <a:pt x="5" y="196"/>
                  </a:lnTo>
                  <a:lnTo>
                    <a:pt x="0" y="175"/>
                  </a:lnTo>
                  <a:lnTo>
                    <a:pt x="12" y="171"/>
                  </a:lnTo>
                  <a:lnTo>
                    <a:pt x="5" y="165"/>
                  </a:lnTo>
                  <a:lnTo>
                    <a:pt x="12" y="142"/>
                  </a:lnTo>
                  <a:lnTo>
                    <a:pt x="12" y="116"/>
                  </a:lnTo>
                  <a:lnTo>
                    <a:pt x="48" y="127"/>
                  </a:lnTo>
                  <a:lnTo>
                    <a:pt x="48" y="142"/>
                  </a:lnTo>
                  <a:lnTo>
                    <a:pt x="78" y="116"/>
                  </a:lnTo>
                  <a:lnTo>
                    <a:pt x="71" y="113"/>
                  </a:lnTo>
                  <a:lnTo>
                    <a:pt x="119" y="87"/>
                  </a:lnTo>
                  <a:lnTo>
                    <a:pt x="119" y="57"/>
                  </a:lnTo>
                  <a:lnTo>
                    <a:pt x="141" y="49"/>
                  </a:lnTo>
                  <a:lnTo>
                    <a:pt x="167" y="57"/>
                  </a:lnTo>
                  <a:lnTo>
                    <a:pt x="209" y="68"/>
                  </a:lnTo>
                  <a:lnTo>
                    <a:pt x="238" y="49"/>
                  </a:lnTo>
                  <a:lnTo>
                    <a:pt x="247" y="57"/>
                  </a:lnTo>
                  <a:lnTo>
                    <a:pt x="254" y="45"/>
                  </a:lnTo>
                  <a:lnTo>
                    <a:pt x="283" y="35"/>
                  </a:lnTo>
                  <a:lnTo>
                    <a:pt x="276" y="26"/>
                  </a:lnTo>
                  <a:lnTo>
                    <a:pt x="28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Freeform 81"/>
            <p:cNvSpPr>
              <a:spLocks noChangeAspect="1"/>
            </p:cNvSpPr>
            <p:nvPr/>
          </p:nvSpPr>
          <p:spPr bwMode="auto">
            <a:xfrm>
              <a:off x="3754" y="2351"/>
              <a:ext cx="61" cy="77"/>
            </a:xfrm>
            <a:custGeom>
              <a:avLst/>
              <a:gdLst>
                <a:gd name="T0" fmla="*/ 0 w 156"/>
                <a:gd name="T1" fmla="*/ 0 h 194"/>
                <a:gd name="T2" fmla="*/ 0 w 156"/>
                <a:gd name="T3" fmla="*/ 0 h 194"/>
                <a:gd name="T4" fmla="*/ 0 w 156"/>
                <a:gd name="T5" fmla="*/ 0 h 194"/>
                <a:gd name="T6" fmla="*/ 0 w 156"/>
                <a:gd name="T7" fmla="*/ 0 h 194"/>
                <a:gd name="T8" fmla="*/ 0 w 156"/>
                <a:gd name="T9" fmla="*/ 0 h 194"/>
                <a:gd name="T10" fmla="*/ 0 w 156"/>
                <a:gd name="T11" fmla="*/ 0 h 194"/>
                <a:gd name="T12" fmla="*/ 0 w 156"/>
                <a:gd name="T13" fmla="*/ 0 h 194"/>
                <a:gd name="T14" fmla="*/ 0 w 156"/>
                <a:gd name="T15" fmla="*/ 0 h 194"/>
                <a:gd name="T16" fmla="*/ 0 w 156"/>
                <a:gd name="T17" fmla="*/ 0 h 194"/>
                <a:gd name="T18" fmla="*/ 0 w 156"/>
                <a:gd name="T19" fmla="*/ 0 h 194"/>
                <a:gd name="T20" fmla="*/ 0 w 156"/>
                <a:gd name="T21" fmla="*/ 0 h 194"/>
                <a:gd name="T22" fmla="*/ 0 w 156"/>
                <a:gd name="T23" fmla="*/ 0 h 194"/>
                <a:gd name="T24" fmla="*/ 0 w 156"/>
                <a:gd name="T25" fmla="*/ 0 h 194"/>
                <a:gd name="T26" fmla="*/ 0 w 156"/>
                <a:gd name="T27" fmla="*/ 0 h 194"/>
                <a:gd name="T28" fmla="*/ 0 w 156"/>
                <a:gd name="T29" fmla="*/ 0 h 194"/>
                <a:gd name="T30" fmla="*/ 0 w 156"/>
                <a:gd name="T31" fmla="*/ 0 h 194"/>
                <a:gd name="T32" fmla="*/ 0 w 156"/>
                <a:gd name="T33" fmla="*/ 0 h 194"/>
                <a:gd name="T34" fmla="*/ 0 w 156"/>
                <a:gd name="T35" fmla="*/ 0 h 194"/>
                <a:gd name="T36" fmla="*/ 0 w 156"/>
                <a:gd name="T37" fmla="*/ 0 h 194"/>
                <a:gd name="T38" fmla="*/ 0 w 156"/>
                <a:gd name="T39" fmla="*/ 0 h 194"/>
                <a:gd name="T40" fmla="*/ 0 w 156"/>
                <a:gd name="T41" fmla="*/ 0 h 194"/>
                <a:gd name="T42" fmla="*/ 0 w 156"/>
                <a:gd name="T43" fmla="*/ 0 h 194"/>
                <a:gd name="T44" fmla="*/ 0 w 156"/>
                <a:gd name="T45" fmla="*/ 0 h 194"/>
                <a:gd name="T46" fmla="*/ 0 w 156"/>
                <a:gd name="T47" fmla="*/ 0 h 194"/>
                <a:gd name="T48" fmla="*/ 0 w 156"/>
                <a:gd name="T49" fmla="*/ 0 h 194"/>
                <a:gd name="T50" fmla="*/ 0 w 156"/>
                <a:gd name="T51" fmla="*/ 0 h 194"/>
                <a:gd name="T52" fmla="*/ 0 w 156"/>
                <a:gd name="T53" fmla="*/ 0 h 194"/>
                <a:gd name="T54" fmla="*/ 0 w 156"/>
                <a:gd name="T55" fmla="*/ 0 h 194"/>
                <a:gd name="T56" fmla="*/ 0 w 156"/>
                <a:gd name="T57" fmla="*/ 0 h 194"/>
                <a:gd name="T58" fmla="*/ 0 w 156"/>
                <a:gd name="T59" fmla="*/ 0 h 194"/>
                <a:gd name="T60" fmla="*/ 0 w 156"/>
                <a:gd name="T61" fmla="*/ 0 h 194"/>
                <a:gd name="T62" fmla="*/ 0 w 156"/>
                <a:gd name="T63" fmla="*/ 0 h 194"/>
                <a:gd name="T64" fmla="*/ 0 w 156"/>
                <a:gd name="T65" fmla="*/ 0 h 194"/>
                <a:gd name="T66" fmla="*/ 0 w 156"/>
                <a:gd name="T67" fmla="*/ 0 h 194"/>
                <a:gd name="T68" fmla="*/ 0 w 156"/>
                <a:gd name="T69" fmla="*/ 0 h 194"/>
                <a:gd name="T70" fmla="*/ 0 w 156"/>
                <a:gd name="T71" fmla="*/ 0 h 194"/>
                <a:gd name="T72" fmla="*/ 0 w 156"/>
                <a:gd name="T73" fmla="*/ 0 h 194"/>
                <a:gd name="T74" fmla="*/ 0 w 156"/>
                <a:gd name="T75" fmla="*/ 0 h 194"/>
                <a:gd name="T76" fmla="*/ 0 w 156"/>
                <a:gd name="T77" fmla="*/ 0 h 194"/>
                <a:gd name="T78" fmla="*/ 0 w 156"/>
                <a:gd name="T79" fmla="*/ 0 h 194"/>
                <a:gd name="T80" fmla="*/ 0 w 156"/>
                <a:gd name="T81" fmla="*/ 0 h 194"/>
                <a:gd name="T82" fmla="*/ 0 w 156"/>
                <a:gd name="T83" fmla="*/ 0 h 194"/>
                <a:gd name="T84" fmla="*/ 0 w 156"/>
                <a:gd name="T85" fmla="*/ 0 h 194"/>
                <a:gd name="T86" fmla="*/ 0 w 156"/>
                <a:gd name="T87" fmla="*/ 0 h 194"/>
                <a:gd name="T88" fmla="*/ 0 w 156"/>
                <a:gd name="T89" fmla="*/ 0 h 194"/>
                <a:gd name="T90" fmla="*/ 0 w 156"/>
                <a:gd name="T91" fmla="*/ 0 h 194"/>
                <a:gd name="T92" fmla="*/ 0 w 156"/>
                <a:gd name="T93" fmla="*/ 0 h 194"/>
                <a:gd name="T94" fmla="*/ 0 w 156"/>
                <a:gd name="T95" fmla="*/ 0 h 194"/>
                <a:gd name="T96" fmla="*/ 0 w 156"/>
                <a:gd name="T97" fmla="*/ 0 h 194"/>
                <a:gd name="T98" fmla="*/ 0 w 156"/>
                <a:gd name="T99" fmla="*/ 0 h 194"/>
                <a:gd name="T100" fmla="*/ 0 w 156"/>
                <a:gd name="T101" fmla="*/ 0 h 194"/>
                <a:gd name="T102" fmla="*/ 0 w 156"/>
                <a:gd name="T103" fmla="*/ 0 h 194"/>
                <a:gd name="T104" fmla="*/ 0 w 156"/>
                <a:gd name="T105" fmla="*/ 0 h 1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"/>
                <a:gd name="T160" fmla="*/ 0 h 194"/>
                <a:gd name="T161" fmla="*/ 156 w 156"/>
                <a:gd name="T162" fmla="*/ 194 h 1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" h="194">
                  <a:moveTo>
                    <a:pt x="49" y="171"/>
                  </a:moveTo>
                  <a:lnTo>
                    <a:pt x="26" y="104"/>
                  </a:lnTo>
                  <a:lnTo>
                    <a:pt x="30" y="85"/>
                  </a:lnTo>
                  <a:lnTo>
                    <a:pt x="9" y="78"/>
                  </a:lnTo>
                  <a:lnTo>
                    <a:pt x="0" y="68"/>
                  </a:lnTo>
                  <a:lnTo>
                    <a:pt x="9" y="62"/>
                  </a:lnTo>
                  <a:lnTo>
                    <a:pt x="9" y="48"/>
                  </a:lnTo>
                  <a:lnTo>
                    <a:pt x="30" y="48"/>
                  </a:lnTo>
                  <a:lnTo>
                    <a:pt x="18" y="36"/>
                  </a:lnTo>
                  <a:lnTo>
                    <a:pt x="9" y="36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0"/>
                  </a:lnTo>
                  <a:lnTo>
                    <a:pt x="37" y="14"/>
                  </a:lnTo>
                  <a:lnTo>
                    <a:pt x="56" y="26"/>
                  </a:lnTo>
                  <a:lnTo>
                    <a:pt x="59" y="43"/>
                  </a:lnTo>
                  <a:lnTo>
                    <a:pt x="56" y="48"/>
                  </a:lnTo>
                  <a:lnTo>
                    <a:pt x="127" y="43"/>
                  </a:lnTo>
                  <a:lnTo>
                    <a:pt x="133" y="55"/>
                  </a:lnTo>
                  <a:lnTo>
                    <a:pt x="127" y="62"/>
                  </a:lnTo>
                  <a:lnTo>
                    <a:pt x="127" y="74"/>
                  </a:lnTo>
                  <a:lnTo>
                    <a:pt x="108" y="78"/>
                  </a:lnTo>
                  <a:lnTo>
                    <a:pt x="104" y="92"/>
                  </a:lnTo>
                  <a:lnTo>
                    <a:pt x="95" y="97"/>
                  </a:lnTo>
                  <a:lnTo>
                    <a:pt x="104" y="123"/>
                  </a:lnTo>
                  <a:lnTo>
                    <a:pt x="108" y="123"/>
                  </a:lnTo>
                  <a:lnTo>
                    <a:pt x="114" y="126"/>
                  </a:lnTo>
                  <a:lnTo>
                    <a:pt x="118" y="126"/>
                  </a:lnTo>
                  <a:lnTo>
                    <a:pt x="133" y="111"/>
                  </a:lnTo>
                  <a:lnTo>
                    <a:pt x="133" y="126"/>
                  </a:lnTo>
                  <a:lnTo>
                    <a:pt x="144" y="140"/>
                  </a:lnTo>
                  <a:lnTo>
                    <a:pt x="152" y="156"/>
                  </a:lnTo>
                  <a:lnTo>
                    <a:pt x="156" y="194"/>
                  </a:lnTo>
                  <a:lnTo>
                    <a:pt x="144" y="190"/>
                  </a:lnTo>
                  <a:lnTo>
                    <a:pt x="137" y="194"/>
                  </a:lnTo>
                  <a:lnTo>
                    <a:pt x="133" y="175"/>
                  </a:lnTo>
                  <a:lnTo>
                    <a:pt x="127" y="152"/>
                  </a:lnTo>
                  <a:lnTo>
                    <a:pt x="108" y="133"/>
                  </a:lnTo>
                  <a:lnTo>
                    <a:pt x="89" y="126"/>
                  </a:lnTo>
                  <a:lnTo>
                    <a:pt x="85" y="111"/>
                  </a:lnTo>
                  <a:lnTo>
                    <a:pt x="66" y="104"/>
                  </a:lnTo>
                  <a:lnTo>
                    <a:pt x="66" y="116"/>
                  </a:lnTo>
                  <a:lnTo>
                    <a:pt x="78" y="116"/>
                  </a:lnTo>
                  <a:lnTo>
                    <a:pt x="85" y="133"/>
                  </a:lnTo>
                  <a:lnTo>
                    <a:pt x="78" y="140"/>
                  </a:lnTo>
                  <a:lnTo>
                    <a:pt x="85" y="152"/>
                  </a:lnTo>
                  <a:lnTo>
                    <a:pt x="78" y="171"/>
                  </a:lnTo>
                  <a:lnTo>
                    <a:pt x="66" y="156"/>
                  </a:lnTo>
                  <a:lnTo>
                    <a:pt x="66" y="152"/>
                  </a:lnTo>
                  <a:lnTo>
                    <a:pt x="59" y="156"/>
                  </a:lnTo>
                  <a:lnTo>
                    <a:pt x="66" y="171"/>
                  </a:lnTo>
                  <a:lnTo>
                    <a:pt x="56" y="171"/>
                  </a:lnTo>
                  <a:lnTo>
                    <a:pt x="49" y="1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Freeform 82"/>
            <p:cNvSpPr>
              <a:spLocks noChangeAspect="1"/>
            </p:cNvSpPr>
            <p:nvPr/>
          </p:nvSpPr>
          <p:spPr bwMode="auto">
            <a:xfrm>
              <a:off x="3758" y="2327"/>
              <a:ext cx="42" cy="19"/>
            </a:xfrm>
            <a:custGeom>
              <a:avLst/>
              <a:gdLst>
                <a:gd name="T0" fmla="*/ 0 w 105"/>
                <a:gd name="T1" fmla="*/ 0 h 48"/>
                <a:gd name="T2" fmla="*/ 0 w 105"/>
                <a:gd name="T3" fmla="*/ 0 h 48"/>
                <a:gd name="T4" fmla="*/ 0 w 105"/>
                <a:gd name="T5" fmla="*/ 0 h 48"/>
                <a:gd name="T6" fmla="*/ 0 w 105"/>
                <a:gd name="T7" fmla="*/ 0 h 48"/>
                <a:gd name="T8" fmla="*/ 0 w 105"/>
                <a:gd name="T9" fmla="*/ 0 h 48"/>
                <a:gd name="T10" fmla="*/ 0 w 105"/>
                <a:gd name="T11" fmla="*/ 0 h 48"/>
                <a:gd name="T12" fmla="*/ 0 w 105"/>
                <a:gd name="T13" fmla="*/ 0 h 48"/>
                <a:gd name="T14" fmla="*/ 0 w 105"/>
                <a:gd name="T15" fmla="*/ 0 h 48"/>
                <a:gd name="T16" fmla="*/ 0 w 105"/>
                <a:gd name="T17" fmla="*/ 0 h 48"/>
                <a:gd name="T18" fmla="*/ 0 w 105"/>
                <a:gd name="T19" fmla="*/ 0 h 48"/>
                <a:gd name="T20" fmla="*/ 0 w 105"/>
                <a:gd name="T21" fmla="*/ 0 h 48"/>
                <a:gd name="T22" fmla="*/ 0 w 105"/>
                <a:gd name="T23" fmla="*/ 0 h 48"/>
                <a:gd name="T24" fmla="*/ 0 w 105"/>
                <a:gd name="T25" fmla="*/ 0 h 48"/>
                <a:gd name="T26" fmla="*/ 0 w 105"/>
                <a:gd name="T27" fmla="*/ 0 h 48"/>
                <a:gd name="T28" fmla="*/ 0 w 105"/>
                <a:gd name="T29" fmla="*/ 0 h 48"/>
                <a:gd name="T30" fmla="*/ 0 w 105"/>
                <a:gd name="T31" fmla="*/ 0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48"/>
                <a:gd name="T50" fmla="*/ 105 w 105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48">
                  <a:moveTo>
                    <a:pt x="0" y="26"/>
                  </a:moveTo>
                  <a:lnTo>
                    <a:pt x="19" y="19"/>
                  </a:lnTo>
                  <a:lnTo>
                    <a:pt x="26" y="0"/>
                  </a:lnTo>
                  <a:lnTo>
                    <a:pt x="45" y="7"/>
                  </a:lnTo>
                  <a:lnTo>
                    <a:pt x="67" y="7"/>
                  </a:lnTo>
                  <a:lnTo>
                    <a:pt x="74" y="0"/>
                  </a:lnTo>
                  <a:lnTo>
                    <a:pt x="84" y="12"/>
                  </a:lnTo>
                  <a:lnTo>
                    <a:pt x="84" y="26"/>
                  </a:lnTo>
                  <a:lnTo>
                    <a:pt x="97" y="29"/>
                  </a:lnTo>
                  <a:lnTo>
                    <a:pt x="105" y="48"/>
                  </a:lnTo>
                  <a:lnTo>
                    <a:pt x="55" y="48"/>
                  </a:lnTo>
                  <a:lnTo>
                    <a:pt x="55" y="43"/>
                  </a:lnTo>
                  <a:lnTo>
                    <a:pt x="38" y="48"/>
                  </a:lnTo>
                  <a:lnTo>
                    <a:pt x="15" y="43"/>
                  </a:lnTo>
                  <a:lnTo>
                    <a:pt x="0" y="36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Freeform 83"/>
            <p:cNvSpPr>
              <a:spLocks noChangeAspect="1"/>
            </p:cNvSpPr>
            <p:nvPr/>
          </p:nvSpPr>
          <p:spPr bwMode="auto">
            <a:xfrm>
              <a:off x="3808" y="2322"/>
              <a:ext cx="117" cy="257"/>
            </a:xfrm>
            <a:custGeom>
              <a:avLst/>
              <a:gdLst>
                <a:gd name="T0" fmla="*/ 0 w 292"/>
                <a:gd name="T1" fmla="*/ 0 h 644"/>
                <a:gd name="T2" fmla="*/ 0 w 292"/>
                <a:gd name="T3" fmla="*/ 0 h 644"/>
                <a:gd name="T4" fmla="*/ 0 w 292"/>
                <a:gd name="T5" fmla="*/ 0 h 644"/>
                <a:gd name="T6" fmla="*/ 0 w 292"/>
                <a:gd name="T7" fmla="*/ 0 h 644"/>
                <a:gd name="T8" fmla="*/ 0 w 292"/>
                <a:gd name="T9" fmla="*/ 0 h 644"/>
                <a:gd name="T10" fmla="*/ 0 w 292"/>
                <a:gd name="T11" fmla="*/ 0 h 644"/>
                <a:gd name="T12" fmla="*/ 0 w 292"/>
                <a:gd name="T13" fmla="*/ 0 h 644"/>
                <a:gd name="T14" fmla="*/ 0 w 292"/>
                <a:gd name="T15" fmla="*/ 0 h 644"/>
                <a:gd name="T16" fmla="*/ 0 w 292"/>
                <a:gd name="T17" fmla="*/ 0 h 644"/>
                <a:gd name="T18" fmla="*/ 0 w 292"/>
                <a:gd name="T19" fmla="*/ 0 h 644"/>
                <a:gd name="T20" fmla="*/ 0 w 292"/>
                <a:gd name="T21" fmla="*/ 0 h 644"/>
                <a:gd name="T22" fmla="*/ 0 w 292"/>
                <a:gd name="T23" fmla="*/ 0 h 644"/>
                <a:gd name="T24" fmla="*/ 0 w 292"/>
                <a:gd name="T25" fmla="*/ 0 h 644"/>
                <a:gd name="T26" fmla="*/ 0 w 292"/>
                <a:gd name="T27" fmla="*/ 0 h 644"/>
                <a:gd name="T28" fmla="*/ 0 w 292"/>
                <a:gd name="T29" fmla="*/ 0 h 644"/>
                <a:gd name="T30" fmla="*/ 0 w 292"/>
                <a:gd name="T31" fmla="*/ 0 h 644"/>
                <a:gd name="T32" fmla="*/ 0 w 292"/>
                <a:gd name="T33" fmla="*/ 0 h 644"/>
                <a:gd name="T34" fmla="*/ 0 w 292"/>
                <a:gd name="T35" fmla="*/ 0 h 644"/>
                <a:gd name="T36" fmla="*/ 0 w 292"/>
                <a:gd name="T37" fmla="*/ 0 h 644"/>
                <a:gd name="T38" fmla="*/ 0 w 292"/>
                <a:gd name="T39" fmla="*/ 0 h 644"/>
                <a:gd name="T40" fmla="*/ 0 w 292"/>
                <a:gd name="T41" fmla="*/ 0 h 644"/>
                <a:gd name="T42" fmla="*/ 0 w 292"/>
                <a:gd name="T43" fmla="*/ 0 h 644"/>
                <a:gd name="T44" fmla="*/ 0 w 292"/>
                <a:gd name="T45" fmla="*/ 0 h 644"/>
                <a:gd name="T46" fmla="*/ 0 w 292"/>
                <a:gd name="T47" fmla="*/ 0 h 644"/>
                <a:gd name="T48" fmla="*/ 0 w 292"/>
                <a:gd name="T49" fmla="*/ 0 h 644"/>
                <a:gd name="T50" fmla="*/ 0 w 292"/>
                <a:gd name="T51" fmla="*/ 0 h 644"/>
                <a:gd name="T52" fmla="*/ 0 w 292"/>
                <a:gd name="T53" fmla="*/ 0 h 644"/>
                <a:gd name="T54" fmla="*/ 0 w 292"/>
                <a:gd name="T55" fmla="*/ 0 h 644"/>
                <a:gd name="T56" fmla="*/ 0 w 292"/>
                <a:gd name="T57" fmla="*/ 0 h 644"/>
                <a:gd name="T58" fmla="*/ 0 w 292"/>
                <a:gd name="T59" fmla="*/ 0 h 644"/>
                <a:gd name="T60" fmla="*/ 0 w 292"/>
                <a:gd name="T61" fmla="*/ 0 h 644"/>
                <a:gd name="T62" fmla="*/ 0 w 292"/>
                <a:gd name="T63" fmla="*/ 0 h 644"/>
                <a:gd name="T64" fmla="*/ 0 w 292"/>
                <a:gd name="T65" fmla="*/ 0 h 644"/>
                <a:gd name="T66" fmla="*/ 0 w 292"/>
                <a:gd name="T67" fmla="*/ 0 h 644"/>
                <a:gd name="T68" fmla="*/ 0 w 292"/>
                <a:gd name="T69" fmla="*/ 0 h 644"/>
                <a:gd name="T70" fmla="*/ 0 w 292"/>
                <a:gd name="T71" fmla="*/ 0 h 644"/>
                <a:gd name="T72" fmla="*/ 0 w 292"/>
                <a:gd name="T73" fmla="*/ 0 h 644"/>
                <a:gd name="T74" fmla="*/ 0 w 292"/>
                <a:gd name="T75" fmla="*/ 0 h 644"/>
                <a:gd name="T76" fmla="*/ 0 w 292"/>
                <a:gd name="T77" fmla="*/ 0 h 644"/>
                <a:gd name="T78" fmla="*/ 0 w 292"/>
                <a:gd name="T79" fmla="*/ 0 h 644"/>
                <a:gd name="T80" fmla="*/ 0 w 292"/>
                <a:gd name="T81" fmla="*/ 0 h 644"/>
                <a:gd name="T82" fmla="*/ 0 w 292"/>
                <a:gd name="T83" fmla="*/ 0 h 644"/>
                <a:gd name="T84" fmla="*/ 0 w 292"/>
                <a:gd name="T85" fmla="*/ 0 h 644"/>
                <a:gd name="T86" fmla="*/ 0 w 292"/>
                <a:gd name="T87" fmla="*/ 0 h 644"/>
                <a:gd name="T88" fmla="*/ 0 w 292"/>
                <a:gd name="T89" fmla="*/ 0 h 644"/>
                <a:gd name="T90" fmla="*/ 0 w 292"/>
                <a:gd name="T91" fmla="*/ 0 h 644"/>
                <a:gd name="T92" fmla="*/ 0 w 292"/>
                <a:gd name="T93" fmla="*/ 0 h 644"/>
                <a:gd name="T94" fmla="*/ 0 w 292"/>
                <a:gd name="T95" fmla="*/ 0 h 644"/>
                <a:gd name="T96" fmla="*/ 0 w 292"/>
                <a:gd name="T97" fmla="*/ 0 h 644"/>
                <a:gd name="T98" fmla="*/ 0 w 292"/>
                <a:gd name="T99" fmla="*/ 0 h 644"/>
                <a:gd name="T100" fmla="*/ 0 w 292"/>
                <a:gd name="T101" fmla="*/ 0 h 644"/>
                <a:gd name="T102" fmla="*/ 0 w 292"/>
                <a:gd name="T103" fmla="*/ 0 h 644"/>
                <a:gd name="T104" fmla="*/ 0 w 292"/>
                <a:gd name="T105" fmla="*/ 0 h 644"/>
                <a:gd name="T106" fmla="*/ 0 w 292"/>
                <a:gd name="T107" fmla="*/ 0 h 644"/>
                <a:gd name="T108" fmla="*/ 0 w 292"/>
                <a:gd name="T109" fmla="*/ 0 h 644"/>
                <a:gd name="T110" fmla="*/ 0 w 292"/>
                <a:gd name="T111" fmla="*/ 0 h 644"/>
                <a:gd name="T112" fmla="*/ 0 w 292"/>
                <a:gd name="T113" fmla="*/ 0 h 644"/>
                <a:gd name="T114" fmla="*/ 0 w 292"/>
                <a:gd name="T115" fmla="*/ 0 h 644"/>
                <a:gd name="T116" fmla="*/ 0 w 292"/>
                <a:gd name="T117" fmla="*/ 0 h 644"/>
                <a:gd name="T118" fmla="*/ 0 w 292"/>
                <a:gd name="T119" fmla="*/ 0 h 644"/>
                <a:gd name="T120" fmla="*/ 0 w 292"/>
                <a:gd name="T121" fmla="*/ 0 h 6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2"/>
                <a:gd name="T184" fmla="*/ 0 h 644"/>
                <a:gd name="T185" fmla="*/ 292 w 292"/>
                <a:gd name="T186" fmla="*/ 644 h 6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2" h="644">
                  <a:moveTo>
                    <a:pt x="15" y="228"/>
                  </a:moveTo>
                  <a:lnTo>
                    <a:pt x="28" y="228"/>
                  </a:lnTo>
                  <a:lnTo>
                    <a:pt x="19" y="197"/>
                  </a:lnTo>
                  <a:lnTo>
                    <a:pt x="31" y="193"/>
                  </a:lnTo>
                  <a:lnTo>
                    <a:pt x="31" y="164"/>
                  </a:lnTo>
                  <a:lnTo>
                    <a:pt x="50" y="164"/>
                  </a:lnTo>
                  <a:lnTo>
                    <a:pt x="60" y="138"/>
                  </a:lnTo>
                  <a:lnTo>
                    <a:pt x="60" y="119"/>
                  </a:lnTo>
                  <a:lnTo>
                    <a:pt x="60" y="107"/>
                  </a:lnTo>
                  <a:lnTo>
                    <a:pt x="74" y="98"/>
                  </a:lnTo>
                  <a:lnTo>
                    <a:pt x="74" y="70"/>
                  </a:lnTo>
                  <a:lnTo>
                    <a:pt x="97" y="48"/>
                  </a:lnTo>
                  <a:lnTo>
                    <a:pt x="124" y="41"/>
                  </a:lnTo>
                  <a:lnTo>
                    <a:pt x="128" y="48"/>
                  </a:lnTo>
                  <a:lnTo>
                    <a:pt x="135" y="41"/>
                  </a:lnTo>
                  <a:lnTo>
                    <a:pt x="128" y="22"/>
                  </a:lnTo>
                  <a:lnTo>
                    <a:pt x="135" y="12"/>
                  </a:lnTo>
                  <a:lnTo>
                    <a:pt x="138" y="12"/>
                  </a:lnTo>
                  <a:lnTo>
                    <a:pt x="138" y="0"/>
                  </a:lnTo>
                  <a:lnTo>
                    <a:pt x="157" y="0"/>
                  </a:lnTo>
                  <a:lnTo>
                    <a:pt x="173" y="19"/>
                  </a:lnTo>
                  <a:lnTo>
                    <a:pt x="173" y="29"/>
                  </a:lnTo>
                  <a:lnTo>
                    <a:pt x="183" y="29"/>
                  </a:lnTo>
                  <a:lnTo>
                    <a:pt x="195" y="89"/>
                  </a:lnTo>
                  <a:lnTo>
                    <a:pt x="188" y="105"/>
                  </a:lnTo>
                  <a:lnTo>
                    <a:pt x="188" y="107"/>
                  </a:lnTo>
                  <a:lnTo>
                    <a:pt x="183" y="107"/>
                  </a:lnTo>
                  <a:lnTo>
                    <a:pt x="166" y="119"/>
                  </a:lnTo>
                  <a:lnTo>
                    <a:pt x="173" y="134"/>
                  </a:lnTo>
                  <a:lnTo>
                    <a:pt x="157" y="134"/>
                  </a:lnTo>
                  <a:lnTo>
                    <a:pt x="166" y="150"/>
                  </a:lnTo>
                  <a:lnTo>
                    <a:pt x="173" y="164"/>
                  </a:lnTo>
                  <a:lnTo>
                    <a:pt x="183" y="157"/>
                  </a:lnTo>
                  <a:lnTo>
                    <a:pt x="188" y="157"/>
                  </a:lnTo>
                  <a:lnTo>
                    <a:pt x="206" y="157"/>
                  </a:lnTo>
                  <a:lnTo>
                    <a:pt x="202" y="164"/>
                  </a:lnTo>
                  <a:lnTo>
                    <a:pt x="206" y="167"/>
                  </a:lnTo>
                  <a:lnTo>
                    <a:pt x="212" y="193"/>
                  </a:lnTo>
                  <a:lnTo>
                    <a:pt x="231" y="193"/>
                  </a:lnTo>
                  <a:lnTo>
                    <a:pt x="231" y="212"/>
                  </a:lnTo>
                  <a:lnTo>
                    <a:pt x="225" y="228"/>
                  </a:lnTo>
                  <a:lnTo>
                    <a:pt x="254" y="235"/>
                  </a:lnTo>
                  <a:lnTo>
                    <a:pt x="254" y="243"/>
                  </a:lnTo>
                  <a:lnTo>
                    <a:pt x="254" y="245"/>
                  </a:lnTo>
                  <a:lnTo>
                    <a:pt x="263" y="245"/>
                  </a:lnTo>
                  <a:lnTo>
                    <a:pt x="273" y="254"/>
                  </a:lnTo>
                  <a:lnTo>
                    <a:pt x="292" y="254"/>
                  </a:lnTo>
                  <a:lnTo>
                    <a:pt x="280" y="260"/>
                  </a:lnTo>
                  <a:lnTo>
                    <a:pt x="273" y="264"/>
                  </a:lnTo>
                  <a:lnTo>
                    <a:pt x="280" y="273"/>
                  </a:lnTo>
                  <a:lnTo>
                    <a:pt x="264" y="276"/>
                  </a:lnTo>
                  <a:lnTo>
                    <a:pt x="263" y="283"/>
                  </a:lnTo>
                  <a:lnTo>
                    <a:pt x="244" y="290"/>
                  </a:lnTo>
                  <a:lnTo>
                    <a:pt x="235" y="302"/>
                  </a:lnTo>
                  <a:lnTo>
                    <a:pt x="225" y="295"/>
                  </a:lnTo>
                  <a:lnTo>
                    <a:pt x="231" y="305"/>
                  </a:lnTo>
                  <a:lnTo>
                    <a:pt x="202" y="314"/>
                  </a:lnTo>
                  <a:lnTo>
                    <a:pt x="195" y="321"/>
                  </a:lnTo>
                  <a:lnTo>
                    <a:pt x="188" y="331"/>
                  </a:lnTo>
                  <a:lnTo>
                    <a:pt x="188" y="350"/>
                  </a:lnTo>
                  <a:lnTo>
                    <a:pt x="183" y="354"/>
                  </a:lnTo>
                  <a:lnTo>
                    <a:pt x="183" y="361"/>
                  </a:lnTo>
                  <a:lnTo>
                    <a:pt x="188" y="361"/>
                  </a:lnTo>
                  <a:lnTo>
                    <a:pt x="195" y="373"/>
                  </a:lnTo>
                  <a:lnTo>
                    <a:pt x="218" y="409"/>
                  </a:lnTo>
                  <a:lnTo>
                    <a:pt x="225" y="421"/>
                  </a:lnTo>
                  <a:lnTo>
                    <a:pt x="231" y="440"/>
                  </a:lnTo>
                  <a:lnTo>
                    <a:pt x="225" y="447"/>
                  </a:lnTo>
                  <a:lnTo>
                    <a:pt x="225" y="461"/>
                  </a:lnTo>
                  <a:lnTo>
                    <a:pt x="218" y="477"/>
                  </a:lnTo>
                  <a:lnTo>
                    <a:pt x="218" y="489"/>
                  </a:lnTo>
                  <a:lnTo>
                    <a:pt x="250" y="525"/>
                  </a:lnTo>
                  <a:lnTo>
                    <a:pt x="250" y="540"/>
                  </a:lnTo>
                  <a:lnTo>
                    <a:pt x="263" y="577"/>
                  </a:lnTo>
                  <a:lnTo>
                    <a:pt x="254" y="596"/>
                  </a:lnTo>
                  <a:lnTo>
                    <a:pt x="244" y="625"/>
                  </a:lnTo>
                  <a:lnTo>
                    <a:pt x="244" y="637"/>
                  </a:lnTo>
                  <a:lnTo>
                    <a:pt x="235" y="644"/>
                  </a:lnTo>
                  <a:lnTo>
                    <a:pt x="231" y="625"/>
                  </a:lnTo>
                  <a:lnTo>
                    <a:pt x="235" y="615"/>
                  </a:lnTo>
                  <a:lnTo>
                    <a:pt x="235" y="585"/>
                  </a:lnTo>
                  <a:lnTo>
                    <a:pt x="231" y="585"/>
                  </a:lnTo>
                  <a:lnTo>
                    <a:pt x="235" y="577"/>
                  </a:lnTo>
                  <a:lnTo>
                    <a:pt x="235" y="547"/>
                  </a:lnTo>
                  <a:lnTo>
                    <a:pt x="218" y="511"/>
                  </a:lnTo>
                  <a:lnTo>
                    <a:pt x="218" y="525"/>
                  </a:lnTo>
                  <a:lnTo>
                    <a:pt x="212" y="525"/>
                  </a:lnTo>
                  <a:lnTo>
                    <a:pt x="206" y="496"/>
                  </a:lnTo>
                  <a:lnTo>
                    <a:pt x="202" y="461"/>
                  </a:lnTo>
                  <a:lnTo>
                    <a:pt x="195" y="440"/>
                  </a:lnTo>
                  <a:lnTo>
                    <a:pt x="195" y="421"/>
                  </a:lnTo>
                  <a:lnTo>
                    <a:pt x="183" y="421"/>
                  </a:lnTo>
                  <a:lnTo>
                    <a:pt x="176" y="409"/>
                  </a:lnTo>
                  <a:lnTo>
                    <a:pt x="173" y="399"/>
                  </a:lnTo>
                  <a:lnTo>
                    <a:pt x="166" y="402"/>
                  </a:lnTo>
                  <a:lnTo>
                    <a:pt x="166" y="421"/>
                  </a:lnTo>
                  <a:lnTo>
                    <a:pt x="154" y="432"/>
                  </a:lnTo>
                  <a:lnTo>
                    <a:pt x="128" y="447"/>
                  </a:lnTo>
                  <a:lnTo>
                    <a:pt x="124" y="451"/>
                  </a:lnTo>
                  <a:lnTo>
                    <a:pt x="109" y="447"/>
                  </a:lnTo>
                  <a:lnTo>
                    <a:pt x="116" y="440"/>
                  </a:lnTo>
                  <a:lnTo>
                    <a:pt x="109" y="447"/>
                  </a:lnTo>
                  <a:lnTo>
                    <a:pt x="97" y="447"/>
                  </a:lnTo>
                  <a:lnTo>
                    <a:pt x="97" y="440"/>
                  </a:lnTo>
                  <a:lnTo>
                    <a:pt x="86" y="447"/>
                  </a:lnTo>
                  <a:lnTo>
                    <a:pt x="86" y="409"/>
                  </a:lnTo>
                  <a:lnTo>
                    <a:pt x="95" y="380"/>
                  </a:lnTo>
                  <a:lnTo>
                    <a:pt x="86" y="361"/>
                  </a:lnTo>
                  <a:lnTo>
                    <a:pt x="67" y="338"/>
                  </a:lnTo>
                  <a:lnTo>
                    <a:pt x="67" y="343"/>
                  </a:lnTo>
                  <a:lnTo>
                    <a:pt x="50" y="324"/>
                  </a:lnTo>
                  <a:lnTo>
                    <a:pt x="60" y="331"/>
                  </a:lnTo>
                  <a:lnTo>
                    <a:pt x="67" y="324"/>
                  </a:lnTo>
                  <a:lnTo>
                    <a:pt x="50" y="314"/>
                  </a:lnTo>
                  <a:lnTo>
                    <a:pt x="45" y="302"/>
                  </a:lnTo>
                  <a:lnTo>
                    <a:pt x="38" y="295"/>
                  </a:lnTo>
                  <a:lnTo>
                    <a:pt x="28" y="290"/>
                  </a:lnTo>
                  <a:lnTo>
                    <a:pt x="19" y="290"/>
                  </a:lnTo>
                  <a:lnTo>
                    <a:pt x="0" y="264"/>
                  </a:lnTo>
                  <a:lnTo>
                    <a:pt x="9" y="260"/>
                  </a:lnTo>
                  <a:lnTo>
                    <a:pt x="19" y="264"/>
                  </a:lnTo>
                  <a:lnTo>
                    <a:pt x="15" y="2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Freeform 84"/>
            <p:cNvSpPr>
              <a:spLocks noChangeAspect="1"/>
            </p:cNvSpPr>
            <p:nvPr/>
          </p:nvSpPr>
          <p:spPr bwMode="auto">
            <a:xfrm>
              <a:off x="4108" y="2647"/>
              <a:ext cx="12" cy="15"/>
            </a:xfrm>
            <a:custGeom>
              <a:avLst/>
              <a:gdLst>
                <a:gd name="T0" fmla="*/ 0 w 29"/>
                <a:gd name="T1" fmla="*/ 0 h 38"/>
                <a:gd name="T2" fmla="*/ 0 w 29"/>
                <a:gd name="T3" fmla="*/ 0 h 38"/>
                <a:gd name="T4" fmla="*/ 0 w 29"/>
                <a:gd name="T5" fmla="*/ 0 h 38"/>
                <a:gd name="T6" fmla="*/ 0 w 29"/>
                <a:gd name="T7" fmla="*/ 0 h 38"/>
                <a:gd name="T8" fmla="*/ 0 w 29"/>
                <a:gd name="T9" fmla="*/ 0 h 38"/>
                <a:gd name="T10" fmla="*/ 0 w 29"/>
                <a:gd name="T11" fmla="*/ 0 h 38"/>
                <a:gd name="T12" fmla="*/ 0 w 29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8"/>
                <a:gd name="T23" fmla="*/ 29 w 29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8">
                  <a:moveTo>
                    <a:pt x="0" y="12"/>
                  </a:moveTo>
                  <a:lnTo>
                    <a:pt x="17" y="0"/>
                  </a:lnTo>
                  <a:lnTo>
                    <a:pt x="17" y="12"/>
                  </a:lnTo>
                  <a:lnTo>
                    <a:pt x="29" y="26"/>
                  </a:lnTo>
                  <a:lnTo>
                    <a:pt x="17" y="26"/>
                  </a:lnTo>
                  <a:lnTo>
                    <a:pt x="3" y="38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Freeform 85"/>
            <p:cNvSpPr>
              <a:spLocks noChangeAspect="1"/>
            </p:cNvSpPr>
            <p:nvPr/>
          </p:nvSpPr>
          <p:spPr bwMode="auto">
            <a:xfrm>
              <a:off x="4161" y="2361"/>
              <a:ext cx="22" cy="52"/>
            </a:xfrm>
            <a:custGeom>
              <a:avLst/>
              <a:gdLst>
                <a:gd name="T0" fmla="*/ 0 w 55"/>
                <a:gd name="T1" fmla="*/ 0 h 130"/>
                <a:gd name="T2" fmla="*/ 0 w 55"/>
                <a:gd name="T3" fmla="*/ 0 h 130"/>
                <a:gd name="T4" fmla="*/ 0 w 55"/>
                <a:gd name="T5" fmla="*/ 0 h 130"/>
                <a:gd name="T6" fmla="*/ 0 w 55"/>
                <a:gd name="T7" fmla="*/ 0 h 130"/>
                <a:gd name="T8" fmla="*/ 0 w 55"/>
                <a:gd name="T9" fmla="*/ 0 h 130"/>
                <a:gd name="T10" fmla="*/ 0 w 55"/>
                <a:gd name="T11" fmla="*/ 0 h 130"/>
                <a:gd name="T12" fmla="*/ 0 w 55"/>
                <a:gd name="T13" fmla="*/ 0 h 130"/>
                <a:gd name="T14" fmla="*/ 0 w 55"/>
                <a:gd name="T15" fmla="*/ 0 h 130"/>
                <a:gd name="T16" fmla="*/ 0 w 55"/>
                <a:gd name="T17" fmla="*/ 0 h 130"/>
                <a:gd name="T18" fmla="*/ 0 w 55"/>
                <a:gd name="T19" fmla="*/ 0 h 130"/>
                <a:gd name="T20" fmla="*/ 0 w 55"/>
                <a:gd name="T21" fmla="*/ 0 h 130"/>
                <a:gd name="T22" fmla="*/ 0 w 55"/>
                <a:gd name="T23" fmla="*/ 0 h 130"/>
                <a:gd name="T24" fmla="*/ 0 w 55"/>
                <a:gd name="T25" fmla="*/ 0 h 130"/>
                <a:gd name="T26" fmla="*/ 0 w 55"/>
                <a:gd name="T27" fmla="*/ 0 h 130"/>
                <a:gd name="T28" fmla="*/ 0 w 55"/>
                <a:gd name="T29" fmla="*/ 0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30"/>
                <a:gd name="T47" fmla="*/ 55 w 55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30">
                  <a:moveTo>
                    <a:pt x="29" y="130"/>
                  </a:moveTo>
                  <a:lnTo>
                    <a:pt x="26" y="130"/>
                  </a:lnTo>
                  <a:lnTo>
                    <a:pt x="26" y="118"/>
                  </a:lnTo>
                  <a:lnTo>
                    <a:pt x="10" y="107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7" y="52"/>
                  </a:lnTo>
                  <a:lnTo>
                    <a:pt x="26" y="10"/>
                  </a:lnTo>
                  <a:lnTo>
                    <a:pt x="36" y="0"/>
                  </a:lnTo>
                  <a:lnTo>
                    <a:pt x="55" y="10"/>
                  </a:lnTo>
                  <a:lnTo>
                    <a:pt x="55" y="29"/>
                  </a:lnTo>
                  <a:lnTo>
                    <a:pt x="49" y="40"/>
                  </a:lnTo>
                  <a:lnTo>
                    <a:pt x="45" y="85"/>
                  </a:lnTo>
                  <a:lnTo>
                    <a:pt x="36" y="107"/>
                  </a:lnTo>
                  <a:lnTo>
                    <a:pt x="29" y="1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Freeform 86"/>
            <p:cNvSpPr>
              <a:spLocks noChangeAspect="1"/>
            </p:cNvSpPr>
            <p:nvPr/>
          </p:nvSpPr>
          <p:spPr bwMode="auto">
            <a:xfrm>
              <a:off x="3541" y="1850"/>
              <a:ext cx="706" cy="589"/>
            </a:xfrm>
            <a:custGeom>
              <a:avLst/>
              <a:gdLst>
                <a:gd name="T0" fmla="*/ 0 w 1764"/>
                <a:gd name="T1" fmla="*/ 0 h 1473"/>
                <a:gd name="T2" fmla="*/ 0 w 1764"/>
                <a:gd name="T3" fmla="*/ 0 h 1473"/>
                <a:gd name="T4" fmla="*/ 0 w 1764"/>
                <a:gd name="T5" fmla="*/ 0 h 1473"/>
                <a:gd name="T6" fmla="*/ 0 w 1764"/>
                <a:gd name="T7" fmla="*/ 0 h 1473"/>
                <a:gd name="T8" fmla="*/ 0 w 1764"/>
                <a:gd name="T9" fmla="*/ 0 h 1473"/>
                <a:gd name="T10" fmla="*/ 0 w 1764"/>
                <a:gd name="T11" fmla="*/ 0 h 1473"/>
                <a:gd name="T12" fmla="*/ 0 w 1764"/>
                <a:gd name="T13" fmla="*/ 0 h 1473"/>
                <a:gd name="T14" fmla="*/ 0 w 1764"/>
                <a:gd name="T15" fmla="*/ 0 h 1473"/>
                <a:gd name="T16" fmla="*/ 0 w 1764"/>
                <a:gd name="T17" fmla="*/ 0 h 1473"/>
                <a:gd name="T18" fmla="*/ 0 w 1764"/>
                <a:gd name="T19" fmla="*/ 0 h 1473"/>
                <a:gd name="T20" fmla="*/ 0 w 1764"/>
                <a:gd name="T21" fmla="*/ 0 h 1473"/>
                <a:gd name="T22" fmla="*/ 0 w 1764"/>
                <a:gd name="T23" fmla="*/ 0 h 1473"/>
                <a:gd name="T24" fmla="*/ 0 w 1764"/>
                <a:gd name="T25" fmla="*/ 0 h 1473"/>
                <a:gd name="T26" fmla="*/ 0 w 1764"/>
                <a:gd name="T27" fmla="*/ 0 h 1473"/>
                <a:gd name="T28" fmla="*/ 0 w 1764"/>
                <a:gd name="T29" fmla="*/ 0 h 1473"/>
                <a:gd name="T30" fmla="*/ 0 w 1764"/>
                <a:gd name="T31" fmla="*/ 0 h 1473"/>
                <a:gd name="T32" fmla="*/ 0 w 1764"/>
                <a:gd name="T33" fmla="*/ 0 h 1473"/>
                <a:gd name="T34" fmla="*/ 0 w 1764"/>
                <a:gd name="T35" fmla="*/ 0 h 1473"/>
                <a:gd name="T36" fmla="*/ 0 w 1764"/>
                <a:gd name="T37" fmla="*/ 0 h 1473"/>
                <a:gd name="T38" fmla="*/ 0 w 1764"/>
                <a:gd name="T39" fmla="*/ 0 h 1473"/>
                <a:gd name="T40" fmla="*/ 0 w 1764"/>
                <a:gd name="T41" fmla="*/ 0 h 1473"/>
                <a:gd name="T42" fmla="*/ 0 w 1764"/>
                <a:gd name="T43" fmla="*/ 0 h 1473"/>
                <a:gd name="T44" fmla="*/ 0 w 1764"/>
                <a:gd name="T45" fmla="*/ 0 h 1473"/>
                <a:gd name="T46" fmla="*/ 0 w 1764"/>
                <a:gd name="T47" fmla="*/ 0 h 1473"/>
                <a:gd name="T48" fmla="*/ 0 w 1764"/>
                <a:gd name="T49" fmla="*/ 0 h 1473"/>
                <a:gd name="T50" fmla="*/ 0 w 1764"/>
                <a:gd name="T51" fmla="*/ 0 h 1473"/>
                <a:gd name="T52" fmla="*/ 0 w 1764"/>
                <a:gd name="T53" fmla="*/ 0 h 1473"/>
                <a:gd name="T54" fmla="*/ 0 w 1764"/>
                <a:gd name="T55" fmla="*/ 0 h 1473"/>
                <a:gd name="T56" fmla="*/ 0 w 1764"/>
                <a:gd name="T57" fmla="*/ 0 h 1473"/>
                <a:gd name="T58" fmla="*/ 0 w 1764"/>
                <a:gd name="T59" fmla="*/ 0 h 1473"/>
                <a:gd name="T60" fmla="*/ 0 w 1764"/>
                <a:gd name="T61" fmla="*/ 0 h 1473"/>
                <a:gd name="T62" fmla="*/ 0 w 1764"/>
                <a:gd name="T63" fmla="*/ 0 h 1473"/>
                <a:gd name="T64" fmla="*/ 0 w 1764"/>
                <a:gd name="T65" fmla="*/ 0 h 1473"/>
                <a:gd name="T66" fmla="*/ 0 w 1764"/>
                <a:gd name="T67" fmla="*/ 0 h 1473"/>
                <a:gd name="T68" fmla="*/ 0 w 1764"/>
                <a:gd name="T69" fmla="*/ 0 h 1473"/>
                <a:gd name="T70" fmla="*/ 0 w 1764"/>
                <a:gd name="T71" fmla="*/ 0 h 1473"/>
                <a:gd name="T72" fmla="*/ 0 w 1764"/>
                <a:gd name="T73" fmla="*/ 0 h 1473"/>
                <a:gd name="T74" fmla="*/ 0 w 1764"/>
                <a:gd name="T75" fmla="*/ 0 h 1473"/>
                <a:gd name="T76" fmla="*/ 0 w 1764"/>
                <a:gd name="T77" fmla="*/ 0 h 1473"/>
                <a:gd name="T78" fmla="*/ 0 w 1764"/>
                <a:gd name="T79" fmla="*/ 0 h 1473"/>
                <a:gd name="T80" fmla="*/ 0 w 1764"/>
                <a:gd name="T81" fmla="*/ 0 h 1473"/>
                <a:gd name="T82" fmla="*/ 0 w 1764"/>
                <a:gd name="T83" fmla="*/ 0 h 1473"/>
                <a:gd name="T84" fmla="*/ 0 w 1764"/>
                <a:gd name="T85" fmla="*/ 0 h 1473"/>
                <a:gd name="T86" fmla="*/ 0 w 1764"/>
                <a:gd name="T87" fmla="*/ 0 h 1473"/>
                <a:gd name="T88" fmla="*/ 0 w 1764"/>
                <a:gd name="T89" fmla="*/ 0 h 1473"/>
                <a:gd name="T90" fmla="*/ 0 w 1764"/>
                <a:gd name="T91" fmla="*/ 0 h 1473"/>
                <a:gd name="T92" fmla="*/ 0 w 1764"/>
                <a:gd name="T93" fmla="*/ 0 h 1473"/>
                <a:gd name="T94" fmla="*/ 0 w 1764"/>
                <a:gd name="T95" fmla="*/ 0 h 1473"/>
                <a:gd name="T96" fmla="*/ 0 w 1764"/>
                <a:gd name="T97" fmla="*/ 0 h 1473"/>
                <a:gd name="T98" fmla="*/ 0 w 1764"/>
                <a:gd name="T99" fmla="*/ 0 h 1473"/>
                <a:gd name="T100" fmla="*/ 0 w 1764"/>
                <a:gd name="T101" fmla="*/ 0 h 1473"/>
                <a:gd name="T102" fmla="*/ 0 w 1764"/>
                <a:gd name="T103" fmla="*/ 0 h 1473"/>
                <a:gd name="T104" fmla="*/ 0 w 1764"/>
                <a:gd name="T105" fmla="*/ 0 h 1473"/>
                <a:gd name="T106" fmla="*/ 0 w 1764"/>
                <a:gd name="T107" fmla="*/ 0 h 1473"/>
                <a:gd name="T108" fmla="*/ 0 w 1764"/>
                <a:gd name="T109" fmla="*/ 0 h 1473"/>
                <a:gd name="T110" fmla="*/ 0 w 1764"/>
                <a:gd name="T111" fmla="*/ 0 h 14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64"/>
                <a:gd name="T169" fmla="*/ 0 h 1473"/>
                <a:gd name="T170" fmla="*/ 1764 w 1764"/>
                <a:gd name="T171" fmla="*/ 1473 h 14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64" h="1473">
                  <a:moveTo>
                    <a:pt x="1310" y="9"/>
                  </a:moveTo>
                  <a:lnTo>
                    <a:pt x="1324" y="0"/>
                  </a:lnTo>
                  <a:lnTo>
                    <a:pt x="1343" y="9"/>
                  </a:lnTo>
                  <a:lnTo>
                    <a:pt x="1381" y="16"/>
                  </a:lnTo>
                  <a:lnTo>
                    <a:pt x="1398" y="19"/>
                  </a:lnTo>
                  <a:lnTo>
                    <a:pt x="1410" y="26"/>
                  </a:lnTo>
                  <a:lnTo>
                    <a:pt x="1465" y="104"/>
                  </a:lnTo>
                  <a:lnTo>
                    <a:pt x="1489" y="126"/>
                  </a:lnTo>
                  <a:lnTo>
                    <a:pt x="1507" y="164"/>
                  </a:lnTo>
                  <a:lnTo>
                    <a:pt x="1519" y="183"/>
                  </a:lnTo>
                  <a:lnTo>
                    <a:pt x="1529" y="195"/>
                  </a:lnTo>
                  <a:lnTo>
                    <a:pt x="1558" y="195"/>
                  </a:lnTo>
                  <a:lnTo>
                    <a:pt x="1577" y="195"/>
                  </a:lnTo>
                  <a:lnTo>
                    <a:pt x="1626" y="220"/>
                  </a:lnTo>
                  <a:lnTo>
                    <a:pt x="1657" y="280"/>
                  </a:lnTo>
                  <a:lnTo>
                    <a:pt x="1671" y="280"/>
                  </a:lnTo>
                  <a:lnTo>
                    <a:pt x="1700" y="273"/>
                  </a:lnTo>
                  <a:lnTo>
                    <a:pt x="1711" y="254"/>
                  </a:lnTo>
                  <a:lnTo>
                    <a:pt x="1742" y="242"/>
                  </a:lnTo>
                  <a:lnTo>
                    <a:pt x="1764" y="232"/>
                  </a:lnTo>
                  <a:lnTo>
                    <a:pt x="1764" y="261"/>
                  </a:lnTo>
                  <a:lnTo>
                    <a:pt x="1764" y="290"/>
                  </a:lnTo>
                  <a:lnTo>
                    <a:pt x="1761" y="302"/>
                  </a:lnTo>
                  <a:lnTo>
                    <a:pt x="1761" y="406"/>
                  </a:lnTo>
                  <a:lnTo>
                    <a:pt x="1723" y="392"/>
                  </a:lnTo>
                  <a:lnTo>
                    <a:pt x="1704" y="418"/>
                  </a:lnTo>
                  <a:lnTo>
                    <a:pt x="1730" y="489"/>
                  </a:lnTo>
                  <a:lnTo>
                    <a:pt x="1723" y="525"/>
                  </a:lnTo>
                  <a:lnTo>
                    <a:pt x="1723" y="538"/>
                  </a:lnTo>
                  <a:lnTo>
                    <a:pt x="1711" y="525"/>
                  </a:lnTo>
                  <a:lnTo>
                    <a:pt x="1700" y="519"/>
                  </a:lnTo>
                  <a:lnTo>
                    <a:pt x="1700" y="538"/>
                  </a:lnTo>
                  <a:lnTo>
                    <a:pt x="1686" y="548"/>
                  </a:lnTo>
                  <a:lnTo>
                    <a:pt x="1681" y="562"/>
                  </a:lnTo>
                  <a:lnTo>
                    <a:pt x="1671" y="567"/>
                  </a:lnTo>
                  <a:lnTo>
                    <a:pt x="1657" y="574"/>
                  </a:lnTo>
                  <a:lnTo>
                    <a:pt x="1657" y="577"/>
                  </a:lnTo>
                  <a:lnTo>
                    <a:pt x="1664" y="591"/>
                  </a:lnTo>
                  <a:lnTo>
                    <a:pt x="1652" y="591"/>
                  </a:lnTo>
                  <a:lnTo>
                    <a:pt x="1633" y="591"/>
                  </a:lnTo>
                  <a:lnTo>
                    <a:pt x="1622" y="577"/>
                  </a:lnTo>
                  <a:lnTo>
                    <a:pt x="1607" y="584"/>
                  </a:lnTo>
                  <a:lnTo>
                    <a:pt x="1607" y="603"/>
                  </a:lnTo>
                  <a:lnTo>
                    <a:pt x="1603" y="615"/>
                  </a:lnTo>
                  <a:lnTo>
                    <a:pt x="1593" y="626"/>
                  </a:lnTo>
                  <a:lnTo>
                    <a:pt x="1567" y="645"/>
                  </a:lnTo>
                  <a:lnTo>
                    <a:pt x="1555" y="674"/>
                  </a:lnTo>
                  <a:lnTo>
                    <a:pt x="1529" y="683"/>
                  </a:lnTo>
                  <a:lnTo>
                    <a:pt x="1514" y="693"/>
                  </a:lnTo>
                  <a:lnTo>
                    <a:pt x="1496" y="712"/>
                  </a:lnTo>
                  <a:lnTo>
                    <a:pt x="1477" y="731"/>
                  </a:lnTo>
                  <a:lnTo>
                    <a:pt x="1469" y="722"/>
                  </a:lnTo>
                  <a:lnTo>
                    <a:pt x="1481" y="712"/>
                  </a:lnTo>
                  <a:lnTo>
                    <a:pt x="1481" y="705"/>
                  </a:lnTo>
                  <a:lnTo>
                    <a:pt x="1489" y="700"/>
                  </a:lnTo>
                  <a:lnTo>
                    <a:pt x="1477" y="693"/>
                  </a:lnTo>
                  <a:lnTo>
                    <a:pt x="1469" y="683"/>
                  </a:lnTo>
                  <a:lnTo>
                    <a:pt x="1489" y="645"/>
                  </a:lnTo>
                  <a:lnTo>
                    <a:pt x="1465" y="626"/>
                  </a:lnTo>
                  <a:lnTo>
                    <a:pt x="1439" y="641"/>
                  </a:lnTo>
                  <a:lnTo>
                    <a:pt x="1420" y="674"/>
                  </a:lnTo>
                  <a:lnTo>
                    <a:pt x="1403" y="693"/>
                  </a:lnTo>
                  <a:lnTo>
                    <a:pt x="1398" y="712"/>
                  </a:lnTo>
                  <a:lnTo>
                    <a:pt x="1387" y="719"/>
                  </a:lnTo>
                  <a:lnTo>
                    <a:pt x="1362" y="719"/>
                  </a:lnTo>
                  <a:lnTo>
                    <a:pt x="1368" y="748"/>
                  </a:lnTo>
                  <a:lnTo>
                    <a:pt x="1381" y="771"/>
                  </a:lnTo>
                  <a:lnTo>
                    <a:pt x="1391" y="769"/>
                  </a:lnTo>
                  <a:lnTo>
                    <a:pt x="1410" y="778"/>
                  </a:lnTo>
                  <a:lnTo>
                    <a:pt x="1417" y="799"/>
                  </a:lnTo>
                  <a:lnTo>
                    <a:pt x="1429" y="809"/>
                  </a:lnTo>
                  <a:lnTo>
                    <a:pt x="1439" y="800"/>
                  </a:lnTo>
                  <a:lnTo>
                    <a:pt x="1458" y="783"/>
                  </a:lnTo>
                  <a:lnTo>
                    <a:pt x="1469" y="771"/>
                  </a:lnTo>
                  <a:lnTo>
                    <a:pt x="1496" y="783"/>
                  </a:lnTo>
                  <a:lnTo>
                    <a:pt x="1514" y="783"/>
                  </a:lnTo>
                  <a:lnTo>
                    <a:pt x="1529" y="783"/>
                  </a:lnTo>
                  <a:lnTo>
                    <a:pt x="1529" y="809"/>
                  </a:lnTo>
                  <a:lnTo>
                    <a:pt x="1514" y="800"/>
                  </a:lnTo>
                  <a:lnTo>
                    <a:pt x="1481" y="821"/>
                  </a:lnTo>
                  <a:lnTo>
                    <a:pt x="1489" y="828"/>
                  </a:lnTo>
                  <a:lnTo>
                    <a:pt x="1465" y="857"/>
                  </a:lnTo>
                  <a:lnTo>
                    <a:pt x="1446" y="887"/>
                  </a:lnTo>
                  <a:lnTo>
                    <a:pt x="1446" y="906"/>
                  </a:lnTo>
                  <a:lnTo>
                    <a:pt x="1481" y="925"/>
                  </a:lnTo>
                  <a:lnTo>
                    <a:pt x="1507" y="968"/>
                  </a:lnTo>
                  <a:lnTo>
                    <a:pt x="1519" y="977"/>
                  </a:lnTo>
                  <a:lnTo>
                    <a:pt x="1526" y="996"/>
                  </a:lnTo>
                  <a:lnTo>
                    <a:pt x="1543" y="1015"/>
                  </a:lnTo>
                  <a:lnTo>
                    <a:pt x="1555" y="1025"/>
                  </a:lnTo>
                  <a:lnTo>
                    <a:pt x="1526" y="1018"/>
                  </a:lnTo>
                  <a:lnTo>
                    <a:pt x="1514" y="1015"/>
                  </a:lnTo>
                  <a:lnTo>
                    <a:pt x="1507" y="1018"/>
                  </a:lnTo>
                  <a:lnTo>
                    <a:pt x="1519" y="1018"/>
                  </a:lnTo>
                  <a:lnTo>
                    <a:pt x="1536" y="1037"/>
                  </a:lnTo>
                  <a:lnTo>
                    <a:pt x="1558" y="1061"/>
                  </a:lnTo>
                  <a:lnTo>
                    <a:pt x="1543" y="1066"/>
                  </a:lnTo>
                  <a:lnTo>
                    <a:pt x="1536" y="1080"/>
                  </a:lnTo>
                  <a:lnTo>
                    <a:pt x="1519" y="1080"/>
                  </a:lnTo>
                  <a:lnTo>
                    <a:pt x="1514" y="1092"/>
                  </a:lnTo>
                  <a:lnTo>
                    <a:pt x="1526" y="1085"/>
                  </a:lnTo>
                  <a:lnTo>
                    <a:pt x="1526" y="1096"/>
                  </a:lnTo>
                  <a:lnTo>
                    <a:pt x="1548" y="1085"/>
                  </a:lnTo>
                  <a:lnTo>
                    <a:pt x="1567" y="1096"/>
                  </a:lnTo>
                  <a:lnTo>
                    <a:pt x="1574" y="1103"/>
                  </a:lnTo>
                  <a:lnTo>
                    <a:pt x="1558" y="1115"/>
                  </a:lnTo>
                  <a:lnTo>
                    <a:pt x="1574" y="1115"/>
                  </a:lnTo>
                  <a:lnTo>
                    <a:pt x="1574" y="1125"/>
                  </a:lnTo>
                  <a:lnTo>
                    <a:pt x="1558" y="1125"/>
                  </a:lnTo>
                  <a:lnTo>
                    <a:pt x="1567" y="1132"/>
                  </a:lnTo>
                  <a:lnTo>
                    <a:pt x="1567" y="1144"/>
                  </a:lnTo>
                  <a:lnTo>
                    <a:pt x="1558" y="1144"/>
                  </a:lnTo>
                  <a:lnTo>
                    <a:pt x="1558" y="1151"/>
                  </a:lnTo>
                  <a:lnTo>
                    <a:pt x="1574" y="1158"/>
                  </a:lnTo>
                  <a:lnTo>
                    <a:pt x="1558" y="1163"/>
                  </a:lnTo>
                  <a:lnTo>
                    <a:pt x="1558" y="1158"/>
                  </a:lnTo>
                  <a:lnTo>
                    <a:pt x="1555" y="1163"/>
                  </a:lnTo>
                  <a:lnTo>
                    <a:pt x="1543" y="1193"/>
                  </a:lnTo>
                  <a:lnTo>
                    <a:pt x="1529" y="1222"/>
                  </a:lnTo>
                  <a:lnTo>
                    <a:pt x="1519" y="1222"/>
                  </a:lnTo>
                  <a:lnTo>
                    <a:pt x="1519" y="1229"/>
                  </a:lnTo>
                  <a:lnTo>
                    <a:pt x="1526" y="1236"/>
                  </a:lnTo>
                  <a:lnTo>
                    <a:pt x="1519" y="1248"/>
                  </a:lnTo>
                  <a:lnTo>
                    <a:pt x="1519" y="1267"/>
                  </a:lnTo>
                  <a:lnTo>
                    <a:pt x="1519" y="1279"/>
                  </a:lnTo>
                  <a:lnTo>
                    <a:pt x="1507" y="1296"/>
                  </a:lnTo>
                  <a:lnTo>
                    <a:pt x="1496" y="1308"/>
                  </a:lnTo>
                  <a:lnTo>
                    <a:pt x="1477" y="1315"/>
                  </a:lnTo>
                  <a:lnTo>
                    <a:pt x="1481" y="1319"/>
                  </a:lnTo>
                  <a:lnTo>
                    <a:pt x="1465" y="1338"/>
                  </a:lnTo>
                  <a:lnTo>
                    <a:pt x="1451" y="1345"/>
                  </a:lnTo>
                  <a:lnTo>
                    <a:pt x="1446" y="1345"/>
                  </a:lnTo>
                  <a:lnTo>
                    <a:pt x="1436" y="1374"/>
                  </a:lnTo>
                  <a:lnTo>
                    <a:pt x="1410" y="1379"/>
                  </a:lnTo>
                  <a:lnTo>
                    <a:pt x="1403" y="1386"/>
                  </a:lnTo>
                  <a:lnTo>
                    <a:pt x="1391" y="1379"/>
                  </a:lnTo>
                  <a:lnTo>
                    <a:pt x="1387" y="1386"/>
                  </a:lnTo>
                  <a:lnTo>
                    <a:pt x="1381" y="1379"/>
                  </a:lnTo>
                  <a:lnTo>
                    <a:pt x="1362" y="1393"/>
                  </a:lnTo>
                  <a:lnTo>
                    <a:pt x="1343" y="1374"/>
                  </a:lnTo>
                  <a:lnTo>
                    <a:pt x="1351" y="1405"/>
                  </a:lnTo>
                  <a:lnTo>
                    <a:pt x="1320" y="1416"/>
                  </a:lnTo>
                  <a:lnTo>
                    <a:pt x="1311" y="1409"/>
                  </a:lnTo>
                  <a:lnTo>
                    <a:pt x="1311" y="1416"/>
                  </a:lnTo>
                  <a:lnTo>
                    <a:pt x="1301" y="1424"/>
                  </a:lnTo>
                  <a:lnTo>
                    <a:pt x="1291" y="1426"/>
                  </a:lnTo>
                  <a:lnTo>
                    <a:pt x="1272" y="1435"/>
                  </a:lnTo>
                  <a:lnTo>
                    <a:pt x="1253" y="1443"/>
                  </a:lnTo>
                  <a:lnTo>
                    <a:pt x="1253" y="1435"/>
                  </a:lnTo>
                  <a:lnTo>
                    <a:pt x="1246" y="1454"/>
                  </a:lnTo>
                  <a:lnTo>
                    <a:pt x="1261" y="1464"/>
                  </a:lnTo>
                  <a:lnTo>
                    <a:pt x="1242" y="1473"/>
                  </a:lnTo>
                  <a:lnTo>
                    <a:pt x="1235" y="1445"/>
                  </a:lnTo>
                  <a:lnTo>
                    <a:pt x="1230" y="1435"/>
                  </a:lnTo>
                  <a:lnTo>
                    <a:pt x="1242" y="1426"/>
                  </a:lnTo>
                  <a:lnTo>
                    <a:pt x="1223" y="1416"/>
                  </a:lnTo>
                  <a:lnTo>
                    <a:pt x="1216" y="1426"/>
                  </a:lnTo>
                  <a:lnTo>
                    <a:pt x="1204" y="1424"/>
                  </a:lnTo>
                  <a:lnTo>
                    <a:pt x="1194" y="1416"/>
                  </a:lnTo>
                  <a:lnTo>
                    <a:pt x="1185" y="1416"/>
                  </a:lnTo>
                  <a:lnTo>
                    <a:pt x="1185" y="1426"/>
                  </a:lnTo>
                  <a:lnTo>
                    <a:pt x="1175" y="1426"/>
                  </a:lnTo>
                  <a:lnTo>
                    <a:pt x="1168" y="1424"/>
                  </a:lnTo>
                  <a:lnTo>
                    <a:pt x="1152" y="1426"/>
                  </a:lnTo>
                  <a:lnTo>
                    <a:pt x="1127" y="1397"/>
                  </a:lnTo>
                  <a:lnTo>
                    <a:pt x="1133" y="1379"/>
                  </a:lnTo>
                  <a:lnTo>
                    <a:pt x="1127" y="1379"/>
                  </a:lnTo>
                  <a:lnTo>
                    <a:pt x="1097" y="1374"/>
                  </a:lnTo>
                  <a:lnTo>
                    <a:pt x="1085" y="1364"/>
                  </a:lnTo>
                  <a:lnTo>
                    <a:pt x="1066" y="1367"/>
                  </a:lnTo>
                  <a:lnTo>
                    <a:pt x="1066" y="1379"/>
                  </a:lnTo>
                  <a:lnTo>
                    <a:pt x="1049" y="1386"/>
                  </a:lnTo>
                  <a:lnTo>
                    <a:pt x="1040" y="1397"/>
                  </a:lnTo>
                  <a:lnTo>
                    <a:pt x="1030" y="1386"/>
                  </a:lnTo>
                  <a:lnTo>
                    <a:pt x="1018" y="1386"/>
                  </a:lnTo>
                  <a:lnTo>
                    <a:pt x="1011" y="1393"/>
                  </a:lnTo>
                  <a:lnTo>
                    <a:pt x="1000" y="1393"/>
                  </a:lnTo>
                  <a:lnTo>
                    <a:pt x="995" y="1393"/>
                  </a:lnTo>
                  <a:lnTo>
                    <a:pt x="988" y="1397"/>
                  </a:lnTo>
                  <a:lnTo>
                    <a:pt x="978" y="1397"/>
                  </a:lnTo>
                  <a:lnTo>
                    <a:pt x="969" y="1405"/>
                  </a:lnTo>
                  <a:lnTo>
                    <a:pt x="978" y="1443"/>
                  </a:lnTo>
                  <a:lnTo>
                    <a:pt x="959" y="1443"/>
                  </a:lnTo>
                  <a:lnTo>
                    <a:pt x="959" y="1435"/>
                  </a:lnTo>
                  <a:lnTo>
                    <a:pt x="940" y="1435"/>
                  </a:lnTo>
                  <a:lnTo>
                    <a:pt x="930" y="1426"/>
                  </a:lnTo>
                  <a:lnTo>
                    <a:pt x="921" y="1426"/>
                  </a:lnTo>
                  <a:lnTo>
                    <a:pt x="921" y="1424"/>
                  </a:lnTo>
                  <a:lnTo>
                    <a:pt x="921" y="1416"/>
                  </a:lnTo>
                  <a:lnTo>
                    <a:pt x="892" y="1409"/>
                  </a:lnTo>
                  <a:lnTo>
                    <a:pt x="898" y="1393"/>
                  </a:lnTo>
                  <a:lnTo>
                    <a:pt x="898" y="1374"/>
                  </a:lnTo>
                  <a:lnTo>
                    <a:pt x="881" y="1374"/>
                  </a:lnTo>
                  <a:lnTo>
                    <a:pt x="873" y="1348"/>
                  </a:lnTo>
                  <a:lnTo>
                    <a:pt x="869" y="1345"/>
                  </a:lnTo>
                  <a:lnTo>
                    <a:pt x="873" y="1338"/>
                  </a:lnTo>
                  <a:lnTo>
                    <a:pt x="855" y="1338"/>
                  </a:lnTo>
                  <a:lnTo>
                    <a:pt x="850" y="1338"/>
                  </a:lnTo>
                  <a:lnTo>
                    <a:pt x="840" y="1345"/>
                  </a:lnTo>
                  <a:lnTo>
                    <a:pt x="833" y="1331"/>
                  </a:lnTo>
                  <a:lnTo>
                    <a:pt x="824" y="1315"/>
                  </a:lnTo>
                  <a:lnTo>
                    <a:pt x="840" y="1315"/>
                  </a:lnTo>
                  <a:lnTo>
                    <a:pt x="833" y="1300"/>
                  </a:lnTo>
                  <a:lnTo>
                    <a:pt x="850" y="1289"/>
                  </a:lnTo>
                  <a:lnTo>
                    <a:pt x="855" y="1289"/>
                  </a:lnTo>
                  <a:lnTo>
                    <a:pt x="855" y="1286"/>
                  </a:lnTo>
                  <a:lnTo>
                    <a:pt x="862" y="1270"/>
                  </a:lnTo>
                  <a:lnTo>
                    <a:pt x="850" y="1212"/>
                  </a:lnTo>
                  <a:lnTo>
                    <a:pt x="840" y="1212"/>
                  </a:lnTo>
                  <a:lnTo>
                    <a:pt x="840" y="1200"/>
                  </a:lnTo>
                  <a:lnTo>
                    <a:pt x="824" y="1181"/>
                  </a:lnTo>
                  <a:lnTo>
                    <a:pt x="805" y="1181"/>
                  </a:lnTo>
                  <a:lnTo>
                    <a:pt x="805" y="1193"/>
                  </a:lnTo>
                  <a:lnTo>
                    <a:pt x="795" y="1181"/>
                  </a:lnTo>
                  <a:lnTo>
                    <a:pt x="783" y="1181"/>
                  </a:lnTo>
                  <a:lnTo>
                    <a:pt x="783" y="1174"/>
                  </a:lnTo>
                  <a:lnTo>
                    <a:pt x="772" y="1181"/>
                  </a:lnTo>
                  <a:lnTo>
                    <a:pt x="776" y="1170"/>
                  </a:lnTo>
                  <a:lnTo>
                    <a:pt x="776" y="1158"/>
                  </a:lnTo>
                  <a:lnTo>
                    <a:pt x="764" y="1158"/>
                  </a:lnTo>
                  <a:lnTo>
                    <a:pt x="772" y="1144"/>
                  </a:lnTo>
                  <a:lnTo>
                    <a:pt x="764" y="1141"/>
                  </a:lnTo>
                  <a:lnTo>
                    <a:pt x="753" y="1144"/>
                  </a:lnTo>
                  <a:lnTo>
                    <a:pt x="741" y="1158"/>
                  </a:lnTo>
                  <a:lnTo>
                    <a:pt x="712" y="1151"/>
                  </a:lnTo>
                  <a:lnTo>
                    <a:pt x="698" y="1158"/>
                  </a:lnTo>
                  <a:lnTo>
                    <a:pt x="695" y="1170"/>
                  </a:lnTo>
                  <a:lnTo>
                    <a:pt x="667" y="1174"/>
                  </a:lnTo>
                  <a:lnTo>
                    <a:pt x="667" y="1189"/>
                  </a:lnTo>
                  <a:lnTo>
                    <a:pt x="665" y="1193"/>
                  </a:lnTo>
                  <a:lnTo>
                    <a:pt x="657" y="1200"/>
                  </a:lnTo>
                  <a:lnTo>
                    <a:pt x="638" y="1205"/>
                  </a:lnTo>
                  <a:lnTo>
                    <a:pt x="625" y="1205"/>
                  </a:lnTo>
                  <a:lnTo>
                    <a:pt x="615" y="1193"/>
                  </a:lnTo>
                  <a:lnTo>
                    <a:pt x="608" y="1200"/>
                  </a:lnTo>
                  <a:lnTo>
                    <a:pt x="586" y="1200"/>
                  </a:lnTo>
                  <a:lnTo>
                    <a:pt x="567" y="1193"/>
                  </a:lnTo>
                  <a:lnTo>
                    <a:pt x="560" y="1212"/>
                  </a:lnTo>
                  <a:lnTo>
                    <a:pt x="541" y="1219"/>
                  </a:lnTo>
                  <a:lnTo>
                    <a:pt x="541" y="1200"/>
                  </a:lnTo>
                  <a:lnTo>
                    <a:pt x="522" y="1205"/>
                  </a:lnTo>
                  <a:lnTo>
                    <a:pt x="489" y="1205"/>
                  </a:lnTo>
                  <a:lnTo>
                    <a:pt x="470" y="1200"/>
                  </a:lnTo>
                  <a:lnTo>
                    <a:pt x="463" y="1205"/>
                  </a:lnTo>
                  <a:lnTo>
                    <a:pt x="434" y="1193"/>
                  </a:lnTo>
                  <a:lnTo>
                    <a:pt x="422" y="1193"/>
                  </a:lnTo>
                  <a:lnTo>
                    <a:pt x="422" y="1174"/>
                  </a:lnTo>
                  <a:lnTo>
                    <a:pt x="411" y="1181"/>
                  </a:lnTo>
                  <a:lnTo>
                    <a:pt x="392" y="1174"/>
                  </a:lnTo>
                  <a:lnTo>
                    <a:pt x="384" y="1158"/>
                  </a:lnTo>
                  <a:lnTo>
                    <a:pt x="373" y="1158"/>
                  </a:lnTo>
                  <a:lnTo>
                    <a:pt x="366" y="1163"/>
                  </a:lnTo>
                  <a:lnTo>
                    <a:pt x="354" y="1144"/>
                  </a:lnTo>
                  <a:lnTo>
                    <a:pt x="302" y="1122"/>
                  </a:lnTo>
                  <a:lnTo>
                    <a:pt x="283" y="1115"/>
                  </a:lnTo>
                  <a:lnTo>
                    <a:pt x="244" y="1092"/>
                  </a:lnTo>
                  <a:lnTo>
                    <a:pt x="237" y="1085"/>
                  </a:lnTo>
                  <a:lnTo>
                    <a:pt x="216" y="1092"/>
                  </a:lnTo>
                  <a:lnTo>
                    <a:pt x="206" y="1061"/>
                  </a:lnTo>
                  <a:lnTo>
                    <a:pt x="206" y="1047"/>
                  </a:lnTo>
                  <a:lnTo>
                    <a:pt x="199" y="1047"/>
                  </a:lnTo>
                  <a:lnTo>
                    <a:pt x="194" y="1037"/>
                  </a:lnTo>
                  <a:lnTo>
                    <a:pt x="199" y="1032"/>
                  </a:lnTo>
                  <a:lnTo>
                    <a:pt x="209" y="1044"/>
                  </a:lnTo>
                  <a:lnTo>
                    <a:pt x="228" y="1025"/>
                  </a:lnTo>
                  <a:lnTo>
                    <a:pt x="216" y="1015"/>
                  </a:lnTo>
                  <a:lnTo>
                    <a:pt x="206" y="1006"/>
                  </a:lnTo>
                  <a:lnTo>
                    <a:pt x="199" y="983"/>
                  </a:lnTo>
                  <a:lnTo>
                    <a:pt x="194" y="968"/>
                  </a:lnTo>
                  <a:lnTo>
                    <a:pt x="187" y="954"/>
                  </a:lnTo>
                  <a:lnTo>
                    <a:pt x="164" y="928"/>
                  </a:lnTo>
                  <a:lnTo>
                    <a:pt x="157" y="928"/>
                  </a:lnTo>
                  <a:lnTo>
                    <a:pt x="128" y="906"/>
                  </a:lnTo>
                  <a:lnTo>
                    <a:pt x="109" y="887"/>
                  </a:lnTo>
                  <a:lnTo>
                    <a:pt x="67" y="869"/>
                  </a:lnTo>
                  <a:lnTo>
                    <a:pt x="48" y="876"/>
                  </a:lnTo>
                  <a:lnTo>
                    <a:pt x="41" y="869"/>
                  </a:lnTo>
                  <a:lnTo>
                    <a:pt x="38" y="861"/>
                  </a:lnTo>
                  <a:lnTo>
                    <a:pt x="48" y="861"/>
                  </a:lnTo>
                  <a:lnTo>
                    <a:pt x="59" y="850"/>
                  </a:lnTo>
                  <a:lnTo>
                    <a:pt x="41" y="809"/>
                  </a:lnTo>
                  <a:lnTo>
                    <a:pt x="22" y="800"/>
                  </a:lnTo>
                  <a:lnTo>
                    <a:pt x="12" y="800"/>
                  </a:lnTo>
                  <a:lnTo>
                    <a:pt x="0" y="771"/>
                  </a:lnTo>
                  <a:lnTo>
                    <a:pt x="12" y="771"/>
                  </a:lnTo>
                  <a:lnTo>
                    <a:pt x="9" y="748"/>
                  </a:lnTo>
                  <a:lnTo>
                    <a:pt x="38" y="731"/>
                  </a:lnTo>
                  <a:lnTo>
                    <a:pt x="52" y="722"/>
                  </a:lnTo>
                  <a:lnTo>
                    <a:pt x="59" y="731"/>
                  </a:lnTo>
                  <a:lnTo>
                    <a:pt x="86" y="722"/>
                  </a:lnTo>
                  <a:lnTo>
                    <a:pt x="90" y="705"/>
                  </a:lnTo>
                  <a:lnTo>
                    <a:pt x="128" y="700"/>
                  </a:lnTo>
                  <a:lnTo>
                    <a:pt x="138" y="683"/>
                  </a:lnTo>
                  <a:lnTo>
                    <a:pt x="187" y="655"/>
                  </a:lnTo>
                  <a:lnTo>
                    <a:pt x="194" y="603"/>
                  </a:lnTo>
                  <a:lnTo>
                    <a:pt x="164" y="538"/>
                  </a:lnTo>
                  <a:lnTo>
                    <a:pt x="150" y="538"/>
                  </a:lnTo>
                  <a:lnTo>
                    <a:pt x="199" y="515"/>
                  </a:lnTo>
                  <a:lnTo>
                    <a:pt x="216" y="519"/>
                  </a:lnTo>
                  <a:lnTo>
                    <a:pt x="228" y="506"/>
                  </a:lnTo>
                  <a:lnTo>
                    <a:pt x="216" y="500"/>
                  </a:lnTo>
                  <a:lnTo>
                    <a:pt x="225" y="436"/>
                  </a:lnTo>
                  <a:lnTo>
                    <a:pt x="289" y="436"/>
                  </a:lnTo>
                  <a:lnTo>
                    <a:pt x="302" y="422"/>
                  </a:lnTo>
                  <a:lnTo>
                    <a:pt x="289" y="377"/>
                  </a:lnTo>
                  <a:lnTo>
                    <a:pt x="306" y="370"/>
                  </a:lnTo>
                  <a:lnTo>
                    <a:pt x="321" y="363"/>
                  </a:lnTo>
                  <a:lnTo>
                    <a:pt x="325" y="339"/>
                  </a:lnTo>
                  <a:lnTo>
                    <a:pt x="344" y="332"/>
                  </a:lnTo>
                  <a:lnTo>
                    <a:pt x="344" y="351"/>
                  </a:lnTo>
                  <a:lnTo>
                    <a:pt x="354" y="358"/>
                  </a:lnTo>
                  <a:lnTo>
                    <a:pt x="363" y="363"/>
                  </a:lnTo>
                  <a:lnTo>
                    <a:pt x="373" y="370"/>
                  </a:lnTo>
                  <a:lnTo>
                    <a:pt x="392" y="392"/>
                  </a:lnTo>
                  <a:lnTo>
                    <a:pt x="404" y="377"/>
                  </a:lnTo>
                  <a:lnTo>
                    <a:pt x="411" y="380"/>
                  </a:lnTo>
                  <a:lnTo>
                    <a:pt x="415" y="392"/>
                  </a:lnTo>
                  <a:lnTo>
                    <a:pt x="422" y="387"/>
                  </a:lnTo>
                  <a:lnTo>
                    <a:pt x="444" y="410"/>
                  </a:lnTo>
                  <a:lnTo>
                    <a:pt x="463" y="436"/>
                  </a:lnTo>
                  <a:lnTo>
                    <a:pt x="463" y="455"/>
                  </a:lnTo>
                  <a:lnTo>
                    <a:pt x="470" y="470"/>
                  </a:lnTo>
                  <a:lnTo>
                    <a:pt x="463" y="477"/>
                  </a:lnTo>
                  <a:lnTo>
                    <a:pt x="470" y="496"/>
                  </a:lnTo>
                  <a:lnTo>
                    <a:pt x="499" y="506"/>
                  </a:lnTo>
                  <a:lnTo>
                    <a:pt x="541" y="515"/>
                  </a:lnTo>
                  <a:lnTo>
                    <a:pt x="560" y="515"/>
                  </a:lnTo>
                  <a:lnTo>
                    <a:pt x="589" y="532"/>
                  </a:lnTo>
                  <a:lnTo>
                    <a:pt x="619" y="544"/>
                  </a:lnTo>
                  <a:lnTo>
                    <a:pt x="625" y="544"/>
                  </a:lnTo>
                  <a:lnTo>
                    <a:pt x="638" y="555"/>
                  </a:lnTo>
                  <a:lnTo>
                    <a:pt x="657" y="591"/>
                  </a:lnTo>
                  <a:lnTo>
                    <a:pt x="676" y="612"/>
                  </a:lnTo>
                  <a:lnTo>
                    <a:pt x="705" y="612"/>
                  </a:lnTo>
                  <a:lnTo>
                    <a:pt x="712" y="603"/>
                  </a:lnTo>
                  <a:lnTo>
                    <a:pt x="772" y="603"/>
                  </a:lnTo>
                  <a:lnTo>
                    <a:pt x="783" y="596"/>
                  </a:lnTo>
                  <a:lnTo>
                    <a:pt x="833" y="596"/>
                  </a:lnTo>
                  <a:lnTo>
                    <a:pt x="843" y="612"/>
                  </a:lnTo>
                  <a:lnTo>
                    <a:pt x="902" y="626"/>
                  </a:lnTo>
                  <a:lnTo>
                    <a:pt x="921" y="626"/>
                  </a:lnTo>
                  <a:lnTo>
                    <a:pt x="931" y="633"/>
                  </a:lnTo>
                  <a:lnTo>
                    <a:pt x="952" y="633"/>
                  </a:lnTo>
                  <a:lnTo>
                    <a:pt x="988" y="603"/>
                  </a:lnTo>
                  <a:lnTo>
                    <a:pt x="1078" y="591"/>
                  </a:lnTo>
                  <a:lnTo>
                    <a:pt x="1089" y="577"/>
                  </a:lnTo>
                  <a:lnTo>
                    <a:pt x="1104" y="567"/>
                  </a:lnTo>
                  <a:lnTo>
                    <a:pt x="1108" y="544"/>
                  </a:lnTo>
                  <a:lnTo>
                    <a:pt x="1127" y="532"/>
                  </a:lnTo>
                  <a:lnTo>
                    <a:pt x="1127" y="506"/>
                  </a:lnTo>
                  <a:lnTo>
                    <a:pt x="1114" y="496"/>
                  </a:lnTo>
                  <a:lnTo>
                    <a:pt x="1114" y="477"/>
                  </a:lnTo>
                  <a:lnTo>
                    <a:pt x="1120" y="467"/>
                  </a:lnTo>
                  <a:lnTo>
                    <a:pt x="1133" y="470"/>
                  </a:lnTo>
                  <a:lnTo>
                    <a:pt x="1156" y="470"/>
                  </a:lnTo>
                  <a:lnTo>
                    <a:pt x="1182" y="470"/>
                  </a:lnTo>
                  <a:lnTo>
                    <a:pt x="1185" y="467"/>
                  </a:lnTo>
                  <a:lnTo>
                    <a:pt x="1194" y="441"/>
                  </a:lnTo>
                  <a:lnTo>
                    <a:pt x="1213" y="441"/>
                  </a:lnTo>
                  <a:lnTo>
                    <a:pt x="1235" y="418"/>
                  </a:lnTo>
                  <a:lnTo>
                    <a:pt x="1235" y="406"/>
                  </a:lnTo>
                  <a:lnTo>
                    <a:pt x="1246" y="392"/>
                  </a:lnTo>
                  <a:lnTo>
                    <a:pt x="1253" y="392"/>
                  </a:lnTo>
                  <a:lnTo>
                    <a:pt x="1261" y="399"/>
                  </a:lnTo>
                  <a:lnTo>
                    <a:pt x="1265" y="399"/>
                  </a:lnTo>
                  <a:lnTo>
                    <a:pt x="1265" y="387"/>
                  </a:lnTo>
                  <a:lnTo>
                    <a:pt x="1272" y="387"/>
                  </a:lnTo>
                  <a:lnTo>
                    <a:pt x="1282" y="370"/>
                  </a:lnTo>
                  <a:lnTo>
                    <a:pt x="1310" y="363"/>
                  </a:lnTo>
                  <a:lnTo>
                    <a:pt x="1330" y="370"/>
                  </a:lnTo>
                  <a:lnTo>
                    <a:pt x="1339" y="363"/>
                  </a:lnTo>
                  <a:lnTo>
                    <a:pt x="1324" y="342"/>
                  </a:lnTo>
                  <a:lnTo>
                    <a:pt x="1311" y="332"/>
                  </a:lnTo>
                  <a:lnTo>
                    <a:pt x="1291" y="313"/>
                  </a:lnTo>
                  <a:lnTo>
                    <a:pt x="1272" y="302"/>
                  </a:lnTo>
                  <a:lnTo>
                    <a:pt x="1253" y="309"/>
                  </a:lnTo>
                  <a:lnTo>
                    <a:pt x="1242" y="328"/>
                  </a:lnTo>
                  <a:lnTo>
                    <a:pt x="1230" y="321"/>
                  </a:lnTo>
                  <a:lnTo>
                    <a:pt x="1213" y="321"/>
                  </a:lnTo>
                  <a:lnTo>
                    <a:pt x="1204" y="328"/>
                  </a:lnTo>
                  <a:lnTo>
                    <a:pt x="1185" y="309"/>
                  </a:lnTo>
                  <a:lnTo>
                    <a:pt x="1194" y="302"/>
                  </a:lnTo>
                  <a:lnTo>
                    <a:pt x="1194" y="290"/>
                  </a:lnTo>
                  <a:lnTo>
                    <a:pt x="1194" y="242"/>
                  </a:lnTo>
                  <a:lnTo>
                    <a:pt x="1197" y="225"/>
                  </a:lnTo>
                  <a:lnTo>
                    <a:pt x="1213" y="225"/>
                  </a:lnTo>
                  <a:lnTo>
                    <a:pt x="1235" y="232"/>
                  </a:lnTo>
                  <a:lnTo>
                    <a:pt x="1265" y="202"/>
                  </a:lnTo>
                  <a:lnTo>
                    <a:pt x="1253" y="183"/>
                  </a:lnTo>
                  <a:lnTo>
                    <a:pt x="1261" y="145"/>
                  </a:lnTo>
                  <a:lnTo>
                    <a:pt x="1272" y="86"/>
                  </a:lnTo>
                  <a:lnTo>
                    <a:pt x="1265" y="74"/>
                  </a:lnTo>
                  <a:lnTo>
                    <a:pt x="1253" y="61"/>
                  </a:lnTo>
                  <a:lnTo>
                    <a:pt x="1242" y="61"/>
                  </a:lnTo>
                  <a:lnTo>
                    <a:pt x="1253" y="29"/>
                  </a:lnTo>
                  <a:lnTo>
                    <a:pt x="1310" y="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Freeform 87"/>
            <p:cNvSpPr>
              <a:spLocks noChangeAspect="1"/>
            </p:cNvSpPr>
            <p:nvPr/>
          </p:nvSpPr>
          <p:spPr bwMode="auto">
            <a:xfrm>
              <a:off x="3505" y="2221"/>
              <a:ext cx="358" cy="386"/>
            </a:xfrm>
            <a:custGeom>
              <a:avLst/>
              <a:gdLst>
                <a:gd name="T0" fmla="*/ 0 w 895"/>
                <a:gd name="T1" fmla="*/ 0 h 965"/>
                <a:gd name="T2" fmla="*/ 0 w 895"/>
                <a:gd name="T3" fmla="*/ 0 h 965"/>
                <a:gd name="T4" fmla="*/ 0 w 895"/>
                <a:gd name="T5" fmla="*/ 0 h 965"/>
                <a:gd name="T6" fmla="*/ 0 w 895"/>
                <a:gd name="T7" fmla="*/ 0 h 965"/>
                <a:gd name="T8" fmla="*/ 0 w 895"/>
                <a:gd name="T9" fmla="*/ 0 h 965"/>
                <a:gd name="T10" fmla="*/ 0 w 895"/>
                <a:gd name="T11" fmla="*/ 0 h 965"/>
                <a:gd name="T12" fmla="*/ 0 w 895"/>
                <a:gd name="T13" fmla="*/ 0 h 965"/>
                <a:gd name="T14" fmla="*/ 0 w 895"/>
                <a:gd name="T15" fmla="*/ 0 h 965"/>
                <a:gd name="T16" fmla="*/ 0 w 895"/>
                <a:gd name="T17" fmla="*/ 0 h 965"/>
                <a:gd name="T18" fmla="*/ 0 w 895"/>
                <a:gd name="T19" fmla="*/ 0 h 965"/>
                <a:gd name="T20" fmla="*/ 0 w 895"/>
                <a:gd name="T21" fmla="*/ 0 h 965"/>
                <a:gd name="T22" fmla="*/ 0 w 895"/>
                <a:gd name="T23" fmla="*/ 0 h 965"/>
                <a:gd name="T24" fmla="*/ 0 w 895"/>
                <a:gd name="T25" fmla="*/ 0 h 965"/>
                <a:gd name="T26" fmla="*/ 0 w 895"/>
                <a:gd name="T27" fmla="*/ 0 h 965"/>
                <a:gd name="T28" fmla="*/ 0 w 895"/>
                <a:gd name="T29" fmla="*/ 0 h 965"/>
                <a:gd name="T30" fmla="*/ 0 w 895"/>
                <a:gd name="T31" fmla="*/ 0 h 965"/>
                <a:gd name="T32" fmla="*/ 0 w 895"/>
                <a:gd name="T33" fmla="*/ 0 h 965"/>
                <a:gd name="T34" fmla="*/ 0 w 895"/>
                <a:gd name="T35" fmla="*/ 0 h 965"/>
                <a:gd name="T36" fmla="*/ 0 w 895"/>
                <a:gd name="T37" fmla="*/ 0 h 965"/>
                <a:gd name="T38" fmla="*/ 0 w 895"/>
                <a:gd name="T39" fmla="*/ 0 h 965"/>
                <a:gd name="T40" fmla="*/ 0 w 895"/>
                <a:gd name="T41" fmla="*/ 0 h 965"/>
                <a:gd name="T42" fmla="*/ 0 w 895"/>
                <a:gd name="T43" fmla="*/ 0 h 965"/>
                <a:gd name="T44" fmla="*/ 0 w 895"/>
                <a:gd name="T45" fmla="*/ 0 h 965"/>
                <a:gd name="T46" fmla="*/ 0 w 895"/>
                <a:gd name="T47" fmla="*/ 0 h 965"/>
                <a:gd name="T48" fmla="*/ 0 w 895"/>
                <a:gd name="T49" fmla="*/ 0 h 965"/>
                <a:gd name="T50" fmla="*/ 0 w 895"/>
                <a:gd name="T51" fmla="*/ 0 h 965"/>
                <a:gd name="T52" fmla="*/ 0 w 895"/>
                <a:gd name="T53" fmla="*/ 0 h 965"/>
                <a:gd name="T54" fmla="*/ 0 w 895"/>
                <a:gd name="T55" fmla="*/ 0 h 965"/>
                <a:gd name="T56" fmla="*/ 0 w 895"/>
                <a:gd name="T57" fmla="*/ 0 h 965"/>
                <a:gd name="T58" fmla="*/ 0 w 895"/>
                <a:gd name="T59" fmla="*/ 0 h 965"/>
                <a:gd name="T60" fmla="*/ 0 w 895"/>
                <a:gd name="T61" fmla="*/ 0 h 965"/>
                <a:gd name="T62" fmla="*/ 0 w 895"/>
                <a:gd name="T63" fmla="*/ 0 h 965"/>
                <a:gd name="T64" fmla="*/ 0 w 895"/>
                <a:gd name="T65" fmla="*/ 0 h 965"/>
                <a:gd name="T66" fmla="*/ 0 w 895"/>
                <a:gd name="T67" fmla="*/ 0 h 965"/>
                <a:gd name="T68" fmla="*/ 0 w 895"/>
                <a:gd name="T69" fmla="*/ 0 h 965"/>
                <a:gd name="T70" fmla="*/ 0 w 895"/>
                <a:gd name="T71" fmla="*/ 0 h 965"/>
                <a:gd name="T72" fmla="*/ 0 w 895"/>
                <a:gd name="T73" fmla="*/ 0 h 965"/>
                <a:gd name="T74" fmla="*/ 0 w 895"/>
                <a:gd name="T75" fmla="*/ 0 h 965"/>
                <a:gd name="T76" fmla="*/ 0 w 895"/>
                <a:gd name="T77" fmla="*/ 0 h 965"/>
                <a:gd name="T78" fmla="*/ 0 w 895"/>
                <a:gd name="T79" fmla="*/ 0 h 965"/>
                <a:gd name="T80" fmla="*/ 0 w 895"/>
                <a:gd name="T81" fmla="*/ 0 h 965"/>
                <a:gd name="T82" fmla="*/ 0 w 895"/>
                <a:gd name="T83" fmla="*/ 0 h 965"/>
                <a:gd name="T84" fmla="*/ 0 w 895"/>
                <a:gd name="T85" fmla="*/ 0 h 965"/>
                <a:gd name="T86" fmla="*/ 0 w 895"/>
                <a:gd name="T87" fmla="*/ 0 h 965"/>
                <a:gd name="T88" fmla="*/ 0 w 895"/>
                <a:gd name="T89" fmla="*/ 0 h 965"/>
                <a:gd name="T90" fmla="*/ 0 w 895"/>
                <a:gd name="T91" fmla="*/ 0 h 965"/>
                <a:gd name="T92" fmla="*/ 0 w 895"/>
                <a:gd name="T93" fmla="*/ 0 h 965"/>
                <a:gd name="T94" fmla="*/ 0 w 895"/>
                <a:gd name="T95" fmla="*/ 0 h 965"/>
                <a:gd name="T96" fmla="*/ 0 w 895"/>
                <a:gd name="T97" fmla="*/ 0 h 965"/>
                <a:gd name="T98" fmla="*/ 0 w 895"/>
                <a:gd name="T99" fmla="*/ 0 h 965"/>
                <a:gd name="T100" fmla="*/ 0 w 895"/>
                <a:gd name="T101" fmla="*/ 0 h 965"/>
                <a:gd name="T102" fmla="*/ 0 w 895"/>
                <a:gd name="T103" fmla="*/ 0 h 965"/>
                <a:gd name="T104" fmla="*/ 0 w 895"/>
                <a:gd name="T105" fmla="*/ 0 h 965"/>
                <a:gd name="T106" fmla="*/ 0 w 895"/>
                <a:gd name="T107" fmla="*/ 0 h 965"/>
                <a:gd name="T108" fmla="*/ 0 w 895"/>
                <a:gd name="T109" fmla="*/ 0 h 965"/>
                <a:gd name="T110" fmla="*/ 0 w 895"/>
                <a:gd name="T111" fmla="*/ 0 h 965"/>
                <a:gd name="T112" fmla="*/ 0 w 895"/>
                <a:gd name="T113" fmla="*/ 0 h 965"/>
                <a:gd name="T114" fmla="*/ 0 w 895"/>
                <a:gd name="T115" fmla="*/ 0 h 965"/>
                <a:gd name="T116" fmla="*/ 0 w 895"/>
                <a:gd name="T117" fmla="*/ 0 h 9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95"/>
                <a:gd name="T178" fmla="*/ 0 h 965"/>
                <a:gd name="T179" fmla="*/ 895 w 895"/>
                <a:gd name="T180" fmla="*/ 965 h 9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95" h="965">
                  <a:moveTo>
                    <a:pt x="247" y="0"/>
                  </a:moveTo>
                  <a:lnTo>
                    <a:pt x="254" y="0"/>
                  </a:lnTo>
                  <a:lnTo>
                    <a:pt x="277" y="26"/>
                  </a:lnTo>
                  <a:lnTo>
                    <a:pt x="284" y="40"/>
                  </a:lnTo>
                  <a:lnTo>
                    <a:pt x="289" y="55"/>
                  </a:lnTo>
                  <a:lnTo>
                    <a:pt x="296" y="78"/>
                  </a:lnTo>
                  <a:lnTo>
                    <a:pt x="306" y="85"/>
                  </a:lnTo>
                  <a:lnTo>
                    <a:pt x="318" y="97"/>
                  </a:lnTo>
                  <a:lnTo>
                    <a:pt x="299" y="116"/>
                  </a:lnTo>
                  <a:lnTo>
                    <a:pt x="289" y="104"/>
                  </a:lnTo>
                  <a:lnTo>
                    <a:pt x="284" y="107"/>
                  </a:lnTo>
                  <a:lnTo>
                    <a:pt x="289" y="119"/>
                  </a:lnTo>
                  <a:lnTo>
                    <a:pt x="296" y="119"/>
                  </a:lnTo>
                  <a:lnTo>
                    <a:pt x="296" y="133"/>
                  </a:lnTo>
                  <a:lnTo>
                    <a:pt x="306" y="163"/>
                  </a:lnTo>
                  <a:lnTo>
                    <a:pt x="325" y="156"/>
                  </a:lnTo>
                  <a:lnTo>
                    <a:pt x="332" y="163"/>
                  </a:lnTo>
                  <a:lnTo>
                    <a:pt x="373" y="187"/>
                  </a:lnTo>
                  <a:lnTo>
                    <a:pt x="363" y="213"/>
                  </a:lnTo>
                  <a:lnTo>
                    <a:pt x="356" y="223"/>
                  </a:lnTo>
                  <a:lnTo>
                    <a:pt x="363" y="235"/>
                  </a:lnTo>
                  <a:lnTo>
                    <a:pt x="347" y="242"/>
                  </a:lnTo>
                  <a:lnTo>
                    <a:pt x="363" y="253"/>
                  </a:lnTo>
                  <a:lnTo>
                    <a:pt x="385" y="265"/>
                  </a:lnTo>
                  <a:lnTo>
                    <a:pt x="411" y="275"/>
                  </a:lnTo>
                  <a:lnTo>
                    <a:pt x="434" y="282"/>
                  </a:lnTo>
                  <a:lnTo>
                    <a:pt x="470" y="294"/>
                  </a:lnTo>
                  <a:lnTo>
                    <a:pt x="499" y="301"/>
                  </a:lnTo>
                  <a:lnTo>
                    <a:pt x="505" y="308"/>
                  </a:lnTo>
                  <a:lnTo>
                    <a:pt x="524" y="320"/>
                  </a:lnTo>
                  <a:lnTo>
                    <a:pt x="534" y="313"/>
                  </a:lnTo>
                  <a:lnTo>
                    <a:pt x="548" y="323"/>
                  </a:lnTo>
                  <a:lnTo>
                    <a:pt x="553" y="323"/>
                  </a:lnTo>
                  <a:lnTo>
                    <a:pt x="572" y="323"/>
                  </a:lnTo>
                  <a:lnTo>
                    <a:pt x="582" y="323"/>
                  </a:lnTo>
                  <a:lnTo>
                    <a:pt x="582" y="330"/>
                  </a:lnTo>
                  <a:lnTo>
                    <a:pt x="612" y="330"/>
                  </a:lnTo>
                  <a:lnTo>
                    <a:pt x="608" y="294"/>
                  </a:lnTo>
                  <a:lnTo>
                    <a:pt x="612" y="275"/>
                  </a:lnTo>
                  <a:lnTo>
                    <a:pt x="631" y="272"/>
                  </a:lnTo>
                  <a:lnTo>
                    <a:pt x="631" y="291"/>
                  </a:lnTo>
                  <a:lnTo>
                    <a:pt x="631" y="301"/>
                  </a:lnTo>
                  <a:lnTo>
                    <a:pt x="646" y="308"/>
                  </a:lnTo>
                  <a:lnTo>
                    <a:pt x="669" y="313"/>
                  </a:lnTo>
                  <a:lnTo>
                    <a:pt x="686" y="308"/>
                  </a:lnTo>
                  <a:lnTo>
                    <a:pt x="686" y="313"/>
                  </a:lnTo>
                  <a:lnTo>
                    <a:pt x="736" y="313"/>
                  </a:lnTo>
                  <a:lnTo>
                    <a:pt x="728" y="294"/>
                  </a:lnTo>
                  <a:lnTo>
                    <a:pt x="715" y="291"/>
                  </a:lnTo>
                  <a:lnTo>
                    <a:pt x="715" y="275"/>
                  </a:lnTo>
                  <a:lnTo>
                    <a:pt x="728" y="275"/>
                  </a:lnTo>
                  <a:lnTo>
                    <a:pt x="747" y="272"/>
                  </a:lnTo>
                  <a:lnTo>
                    <a:pt x="755" y="265"/>
                  </a:lnTo>
                  <a:lnTo>
                    <a:pt x="757" y="261"/>
                  </a:lnTo>
                  <a:lnTo>
                    <a:pt x="757" y="246"/>
                  </a:lnTo>
                  <a:lnTo>
                    <a:pt x="785" y="242"/>
                  </a:lnTo>
                  <a:lnTo>
                    <a:pt x="788" y="230"/>
                  </a:lnTo>
                  <a:lnTo>
                    <a:pt x="802" y="223"/>
                  </a:lnTo>
                  <a:lnTo>
                    <a:pt x="831" y="230"/>
                  </a:lnTo>
                  <a:lnTo>
                    <a:pt x="843" y="216"/>
                  </a:lnTo>
                  <a:lnTo>
                    <a:pt x="854" y="213"/>
                  </a:lnTo>
                  <a:lnTo>
                    <a:pt x="862" y="216"/>
                  </a:lnTo>
                  <a:lnTo>
                    <a:pt x="854" y="230"/>
                  </a:lnTo>
                  <a:lnTo>
                    <a:pt x="866" y="230"/>
                  </a:lnTo>
                  <a:lnTo>
                    <a:pt x="866" y="242"/>
                  </a:lnTo>
                  <a:lnTo>
                    <a:pt x="862" y="253"/>
                  </a:lnTo>
                  <a:lnTo>
                    <a:pt x="873" y="246"/>
                  </a:lnTo>
                  <a:lnTo>
                    <a:pt x="873" y="253"/>
                  </a:lnTo>
                  <a:lnTo>
                    <a:pt x="885" y="253"/>
                  </a:lnTo>
                  <a:lnTo>
                    <a:pt x="895" y="265"/>
                  </a:lnTo>
                  <a:lnTo>
                    <a:pt x="892" y="265"/>
                  </a:lnTo>
                  <a:lnTo>
                    <a:pt x="885" y="275"/>
                  </a:lnTo>
                  <a:lnTo>
                    <a:pt x="892" y="294"/>
                  </a:lnTo>
                  <a:lnTo>
                    <a:pt x="885" y="301"/>
                  </a:lnTo>
                  <a:lnTo>
                    <a:pt x="881" y="294"/>
                  </a:lnTo>
                  <a:lnTo>
                    <a:pt x="854" y="301"/>
                  </a:lnTo>
                  <a:lnTo>
                    <a:pt x="831" y="323"/>
                  </a:lnTo>
                  <a:lnTo>
                    <a:pt x="831" y="351"/>
                  </a:lnTo>
                  <a:lnTo>
                    <a:pt x="817" y="361"/>
                  </a:lnTo>
                  <a:lnTo>
                    <a:pt x="817" y="372"/>
                  </a:lnTo>
                  <a:lnTo>
                    <a:pt x="817" y="391"/>
                  </a:lnTo>
                  <a:lnTo>
                    <a:pt x="805" y="417"/>
                  </a:lnTo>
                  <a:lnTo>
                    <a:pt x="788" y="417"/>
                  </a:lnTo>
                  <a:lnTo>
                    <a:pt x="788" y="446"/>
                  </a:lnTo>
                  <a:lnTo>
                    <a:pt x="776" y="450"/>
                  </a:lnTo>
                  <a:lnTo>
                    <a:pt x="785" y="481"/>
                  </a:lnTo>
                  <a:lnTo>
                    <a:pt x="772" y="481"/>
                  </a:lnTo>
                  <a:lnTo>
                    <a:pt x="766" y="465"/>
                  </a:lnTo>
                  <a:lnTo>
                    <a:pt x="755" y="450"/>
                  </a:lnTo>
                  <a:lnTo>
                    <a:pt x="755" y="436"/>
                  </a:lnTo>
                  <a:lnTo>
                    <a:pt x="740" y="450"/>
                  </a:lnTo>
                  <a:lnTo>
                    <a:pt x="736" y="450"/>
                  </a:lnTo>
                  <a:lnTo>
                    <a:pt x="728" y="446"/>
                  </a:lnTo>
                  <a:lnTo>
                    <a:pt x="724" y="446"/>
                  </a:lnTo>
                  <a:lnTo>
                    <a:pt x="715" y="420"/>
                  </a:lnTo>
                  <a:lnTo>
                    <a:pt x="724" y="417"/>
                  </a:lnTo>
                  <a:lnTo>
                    <a:pt x="728" y="403"/>
                  </a:lnTo>
                  <a:lnTo>
                    <a:pt x="747" y="398"/>
                  </a:lnTo>
                  <a:lnTo>
                    <a:pt x="747" y="387"/>
                  </a:lnTo>
                  <a:lnTo>
                    <a:pt x="755" y="380"/>
                  </a:lnTo>
                  <a:lnTo>
                    <a:pt x="747" y="368"/>
                  </a:lnTo>
                  <a:lnTo>
                    <a:pt x="676" y="372"/>
                  </a:lnTo>
                  <a:lnTo>
                    <a:pt x="679" y="368"/>
                  </a:lnTo>
                  <a:lnTo>
                    <a:pt x="676" y="351"/>
                  </a:lnTo>
                  <a:lnTo>
                    <a:pt x="657" y="339"/>
                  </a:lnTo>
                  <a:lnTo>
                    <a:pt x="638" y="323"/>
                  </a:lnTo>
                  <a:lnTo>
                    <a:pt x="627" y="323"/>
                  </a:lnTo>
                  <a:lnTo>
                    <a:pt x="620" y="351"/>
                  </a:lnTo>
                  <a:lnTo>
                    <a:pt x="631" y="361"/>
                  </a:lnTo>
                  <a:lnTo>
                    <a:pt x="638" y="361"/>
                  </a:lnTo>
                  <a:lnTo>
                    <a:pt x="650" y="372"/>
                  </a:lnTo>
                  <a:lnTo>
                    <a:pt x="631" y="372"/>
                  </a:lnTo>
                  <a:lnTo>
                    <a:pt x="631" y="387"/>
                  </a:lnTo>
                  <a:lnTo>
                    <a:pt x="620" y="391"/>
                  </a:lnTo>
                  <a:lnTo>
                    <a:pt x="631" y="403"/>
                  </a:lnTo>
                  <a:lnTo>
                    <a:pt x="650" y="410"/>
                  </a:lnTo>
                  <a:lnTo>
                    <a:pt x="646" y="429"/>
                  </a:lnTo>
                  <a:lnTo>
                    <a:pt x="669" y="496"/>
                  </a:lnTo>
                  <a:lnTo>
                    <a:pt x="650" y="498"/>
                  </a:lnTo>
                  <a:lnTo>
                    <a:pt x="650" y="488"/>
                  </a:lnTo>
                  <a:lnTo>
                    <a:pt x="638" y="507"/>
                  </a:lnTo>
                  <a:lnTo>
                    <a:pt x="631" y="498"/>
                  </a:lnTo>
                  <a:lnTo>
                    <a:pt x="631" y="481"/>
                  </a:lnTo>
                  <a:lnTo>
                    <a:pt x="627" y="481"/>
                  </a:lnTo>
                  <a:lnTo>
                    <a:pt x="627" y="496"/>
                  </a:lnTo>
                  <a:lnTo>
                    <a:pt x="601" y="507"/>
                  </a:lnTo>
                  <a:lnTo>
                    <a:pt x="589" y="515"/>
                  </a:lnTo>
                  <a:lnTo>
                    <a:pt x="589" y="517"/>
                  </a:lnTo>
                  <a:lnTo>
                    <a:pt x="598" y="536"/>
                  </a:lnTo>
                  <a:lnTo>
                    <a:pt x="589" y="548"/>
                  </a:lnTo>
                  <a:lnTo>
                    <a:pt x="582" y="555"/>
                  </a:lnTo>
                  <a:lnTo>
                    <a:pt x="579" y="567"/>
                  </a:lnTo>
                  <a:lnTo>
                    <a:pt x="553" y="574"/>
                  </a:lnTo>
                  <a:lnTo>
                    <a:pt x="553" y="567"/>
                  </a:lnTo>
                  <a:lnTo>
                    <a:pt x="541" y="574"/>
                  </a:lnTo>
                  <a:lnTo>
                    <a:pt x="548" y="574"/>
                  </a:lnTo>
                  <a:lnTo>
                    <a:pt x="518" y="615"/>
                  </a:lnTo>
                  <a:lnTo>
                    <a:pt x="493" y="633"/>
                  </a:lnTo>
                  <a:lnTo>
                    <a:pt x="470" y="655"/>
                  </a:lnTo>
                  <a:lnTo>
                    <a:pt x="456" y="671"/>
                  </a:lnTo>
                  <a:lnTo>
                    <a:pt x="463" y="674"/>
                  </a:lnTo>
                  <a:lnTo>
                    <a:pt x="441" y="685"/>
                  </a:lnTo>
                  <a:lnTo>
                    <a:pt x="427" y="693"/>
                  </a:lnTo>
                  <a:lnTo>
                    <a:pt x="415" y="705"/>
                  </a:lnTo>
                  <a:lnTo>
                    <a:pt x="411" y="705"/>
                  </a:lnTo>
                  <a:lnTo>
                    <a:pt x="396" y="712"/>
                  </a:lnTo>
                  <a:lnTo>
                    <a:pt x="392" y="735"/>
                  </a:lnTo>
                  <a:lnTo>
                    <a:pt x="396" y="752"/>
                  </a:lnTo>
                  <a:lnTo>
                    <a:pt x="396" y="764"/>
                  </a:lnTo>
                  <a:lnTo>
                    <a:pt x="396" y="783"/>
                  </a:lnTo>
                  <a:lnTo>
                    <a:pt x="392" y="783"/>
                  </a:lnTo>
                  <a:lnTo>
                    <a:pt x="404" y="800"/>
                  </a:lnTo>
                  <a:lnTo>
                    <a:pt x="392" y="826"/>
                  </a:lnTo>
                  <a:lnTo>
                    <a:pt x="385" y="842"/>
                  </a:lnTo>
                  <a:lnTo>
                    <a:pt x="392" y="890"/>
                  </a:lnTo>
                  <a:lnTo>
                    <a:pt x="373" y="890"/>
                  </a:lnTo>
                  <a:lnTo>
                    <a:pt x="363" y="916"/>
                  </a:lnTo>
                  <a:lnTo>
                    <a:pt x="379" y="921"/>
                  </a:lnTo>
                  <a:lnTo>
                    <a:pt x="373" y="928"/>
                  </a:lnTo>
                  <a:lnTo>
                    <a:pt x="347" y="928"/>
                  </a:lnTo>
                  <a:lnTo>
                    <a:pt x="335" y="939"/>
                  </a:lnTo>
                  <a:lnTo>
                    <a:pt x="335" y="951"/>
                  </a:lnTo>
                  <a:lnTo>
                    <a:pt x="318" y="965"/>
                  </a:lnTo>
                  <a:lnTo>
                    <a:pt x="277" y="904"/>
                  </a:lnTo>
                  <a:lnTo>
                    <a:pt x="284" y="909"/>
                  </a:lnTo>
                  <a:lnTo>
                    <a:pt x="258" y="857"/>
                  </a:lnTo>
                  <a:lnTo>
                    <a:pt x="240" y="826"/>
                  </a:lnTo>
                  <a:lnTo>
                    <a:pt x="218" y="778"/>
                  </a:lnTo>
                  <a:lnTo>
                    <a:pt x="206" y="742"/>
                  </a:lnTo>
                  <a:lnTo>
                    <a:pt x="188" y="712"/>
                  </a:lnTo>
                  <a:lnTo>
                    <a:pt x="157" y="622"/>
                  </a:lnTo>
                  <a:lnTo>
                    <a:pt x="150" y="596"/>
                  </a:lnTo>
                  <a:lnTo>
                    <a:pt x="142" y="555"/>
                  </a:lnTo>
                  <a:lnTo>
                    <a:pt x="142" y="529"/>
                  </a:lnTo>
                  <a:lnTo>
                    <a:pt x="138" y="517"/>
                  </a:lnTo>
                  <a:lnTo>
                    <a:pt x="138" y="515"/>
                  </a:lnTo>
                  <a:lnTo>
                    <a:pt x="142" y="507"/>
                  </a:lnTo>
                  <a:lnTo>
                    <a:pt x="138" y="498"/>
                  </a:lnTo>
                  <a:lnTo>
                    <a:pt x="131" y="488"/>
                  </a:lnTo>
                  <a:lnTo>
                    <a:pt x="142" y="488"/>
                  </a:lnTo>
                  <a:lnTo>
                    <a:pt x="142" y="481"/>
                  </a:lnTo>
                  <a:lnTo>
                    <a:pt x="128" y="481"/>
                  </a:lnTo>
                  <a:lnTo>
                    <a:pt x="128" y="496"/>
                  </a:lnTo>
                  <a:lnTo>
                    <a:pt x="112" y="498"/>
                  </a:lnTo>
                  <a:lnTo>
                    <a:pt x="128" y="507"/>
                  </a:lnTo>
                  <a:lnTo>
                    <a:pt x="119" y="526"/>
                  </a:lnTo>
                  <a:lnTo>
                    <a:pt x="83" y="536"/>
                  </a:lnTo>
                  <a:lnTo>
                    <a:pt x="61" y="526"/>
                  </a:lnTo>
                  <a:lnTo>
                    <a:pt x="19" y="481"/>
                  </a:lnTo>
                  <a:lnTo>
                    <a:pt x="31" y="481"/>
                  </a:lnTo>
                  <a:lnTo>
                    <a:pt x="61" y="469"/>
                  </a:lnTo>
                  <a:lnTo>
                    <a:pt x="61" y="458"/>
                  </a:lnTo>
                  <a:lnTo>
                    <a:pt x="35" y="469"/>
                  </a:lnTo>
                  <a:lnTo>
                    <a:pt x="5" y="450"/>
                  </a:lnTo>
                  <a:lnTo>
                    <a:pt x="0" y="436"/>
                  </a:lnTo>
                  <a:lnTo>
                    <a:pt x="5" y="429"/>
                  </a:lnTo>
                  <a:lnTo>
                    <a:pt x="0" y="429"/>
                  </a:lnTo>
                  <a:lnTo>
                    <a:pt x="0" y="420"/>
                  </a:lnTo>
                  <a:lnTo>
                    <a:pt x="12" y="420"/>
                  </a:lnTo>
                  <a:lnTo>
                    <a:pt x="12" y="417"/>
                  </a:lnTo>
                  <a:lnTo>
                    <a:pt x="42" y="417"/>
                  </a:lnTo>
                  <a:lnTo>
                    <a:pt x="52" y="417"/>
                  </a:lnTo>
                  <a:lnTo>
                    <a:pt x="64" y="410"/>
                  </a:lnTo>
                  <a:lnTo>
                    <a:pt x="73" y="417"/>
                  </a:lnTo>
                  <a:lnTo>
                    <a:pt x="80" y="410"/>
                  </a:lnTo>
                  <a:lnTo>
                    <a:pt x="80" y="403"/>
                  </a:lnTo>
                  <a:lnTo>
                    <a:pt x="61" y="361"/>
                  </a:lnTo>
                  <a:lnTo>
                    <a:pt x="50" y="358"/>
                  </a:lnTo>
                  <a:lnTo>
                    <a:pt x="50" y="323"/>
                  </a:lnTo>
                  <a:lnTo>
                    <a:pt x="23" y="320"/>
                  </a:lnTo>
                  <a:lnTo>
                    <a:pt x="42" y="291"/>
                  </a:lnTo>
                  <a:lnTo>
                    <a:pt x="50" y="282"/>
                  </a:lnTo>
                  <a:lnTo>
                    <a:pt x="52" y="275"/>
                  </a:lnTo>
                  <a:lnTo>
                    <a:pt x="61" y="291"/>
                  </a:lnTo>
                  <a:lnTo>
                    <a:pt x="97" y="275"/>
                  </a:lnTo>
                  <a:lnTo>
                    <a:pt x="102" y="272"/>
                  </a:lnTo>
                  <a:lnTo>
                    <a:pt x="109" y="265"/>
                  </a:lnTo>
                  <a:lnTo>
                    <a:pt x="109" y="246"/>
                  </a:lnTo>
                  <a:lnTo>
                    <a:pt x="138" y="230"/>
                  </a:lnTo>
                  <a:lnTo>
                    <a:pt x="138" y="213"/>
                  </a:lnTo>
                  <a:lnTo>
                    <a:pt x="150" y="197"/>
                  </a:lnTo>
                  <a:lnTo>
                    <a:pt x="161" y="175"/>
                  </a:lnTo>
                  <a:lnTo>
                    <a:pt x="176" y="163"/>
                  </a:lnTo>
                  <a:lnTo>
                    <a:pt x="161" y="145"/>
                  </a:lnTo>
                  <a:lnTo>
                    <a:pt x="176" y="133"/>
                  </a:lnTo>
                  <a:lnTo>
                    <a:pt x="188" y="126"/>
                  </a:lnTo>
                  <a:lnTo>
                    <a:pt x="188" y="116"/>
                  </a:lnTo>
                  <a:lnTo>
                    <a:pt x="161" y="107"/>
                  </a:lnTo>
                  <a:lnTo>
                    <a:pt x="157" y="97"/>
                  </a:lnTo>
                  <a:lnTo>
                    <a:pt x="142" y="90"/>
                  </a:lnTo>
                  <a:lnTo>
                    <a:pt x="142" y="59"/>
                  </a:lnTo>
                  <a:lnTo>
                    <a:pt x="128" y="40"/>
                  </a:lnTo>
                  <a:lnTo>
                    <a:pt x="138" y="30"/>
                  </a:lnTo>
                  <a:lnTo>
                    <a:pt x="168" y="30"/>
                  </a:lnTo>
                  <a:lnTo>
                    <a:pt x="188" y="36"/>
                  </a:lnTo>
                  <a:lnTo>
                    <a:pt x="218" y="26"/>
                  </a:lnTo>
                  <a:lnTo>
                    <a:pt x="240" y="7"/>
                  </a:lnTo>
                  <a:lnTo>
                    <a:pt x="24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Freeform 88"/>
            <p:cNvSpPr>
              <a:spLocks noChangeAspect="1"/>
            </p:cNvSpPr>
            <p:nvPr/>
          </p:nvSpPr>
          <p:spPr bwMode="auto">
            <a:xfrm>
              <a:off x="3862" y="2640"/>
              <a:ext cx="140" cy="152"/>
            </a:xfrm>
            <a:custGeom>
              <a:avLst/>
              <a:gdLst>
                <a:gd name="T0" fmla="*/ 0 w 350"/>
                <a:gd name="T1" fmla="*/ 0 h 378"/>
                <a:gd name="T2" fmla="*/ 0 w 350"/>
                <a:gd name="T3" fmla="*/ 0 h 378"/>
                <a:gd name="T4" fmla="*/ 0 w 350"/>
                <a:gd name="T5" fmla="*/ 0 h 378"/>
                <a:gd name="T6" fmla="*/ 0 w 350"/>
                <a:gd name="T7" fmla="*/ 0 h 378"/>
                <a:gd name="T8" fmla="*/ 0 w 350"/>
                <a:gd name="T9" fmla="*/ 0 h 378"/>
                <a:gd name="T10" fmla="*/ 0 w 350"/>
                <a:gd name="T11" fmla="*/ 0 h 378"/>
                <a:gd name="T12" fmla="*/ 0 w 350"/>
                <a:gd name="T13" fmla="*/ 0 h 378"/>
                <a:gd name="T14" fmla="*/ 0 w 350"/>
                <a:gd name="T15" fmla="*/ 0 h 378"/>
                <a:gd name="T16" fmla="*/ 0 w 350"/>
                <a:gd name="T17" fmla="*/ 0 h 378"/>
                <a:gd name="T18" fmla="*/ 0 w 350"/>
                <a:gd name="T19" fmla="*/ 0 h 378"/>
                <a:gd name="T20" fmla="*/ 0 w 350"/>
                <a:gd name="T21" fmla="*/ 0 h 378"/>
                <a:gd name="T22" fmla="*/ 0 w 350"/>
                <a:gd name="T23" fmla="*/ 0 h 378"/>
                <a:gd name="T24" fmla="*/ 0 w 350"/>
                <a:gd name="T25" fmla="*/ 0 h 378"/>
                <a:gd name="T26" fmla="*/ 0 w 350"/>
                <a:gd name="T27" fmla="*/ 0 h 378"/>
                <a:gd name="T28" fmla="*/ 0 w 350"/>
                <a:gd name="T29" fmla="*/ 0 h 378"/>
                <a:gd name="T30" fmla="*/ 0 w 350"/>
                <a:gd name="T31" fmla="*/ 0 h 378"/>
                <a:gd name="T32" fmla="*/ 0 w 350"/>
                <a:gd name="T33" fmla="*/ 0 h 378"/>
                <a:gd name="T34" fmla="*/ 0 w 350"/>
                <a:gd name="T35" fmla="*/ 0 h 378"/>
                <a:gd name="T36" fmla="*/ 0 w 350"/>
                <a:gd name="T37" fmla="*/ 0 h 378"/>
                <a:gd name="T38" fmla="*/ 0 w 350"/>
                <a:gd name="T39" fmla="*/ 0 h 378"/>
                <a:gd name="T40" fmla="*/ 0 w 350"/>
                <a:gd name="T41" fmla="*/ 0 h 378"/>
                <a:gd name="T42" fmla="*/ 0 w 350"/>
                <a:gd name="T43" fmla="*/ 0 h 378"/>
                <a:gd name="T44" fmla="*/ 0 w 350"/>
                <a:gd name="T45" fmla="*/ 0 h 378"/>
                <a:gd name="T46" fmla="*/ 0 w 350"/>
                <a:gd name="T47" fmla="*/ 0 h 378"/>
                <a:gd name="T48" fmla="*/ 0 w 350"/>
                <a:gd name="T49" fmla="*/ 0 h 378"/>
                <a:gd name="T50" fmla="*/ 0 w 350"/>
                <a:gd name="T51" fmla="*/ 0 h 378"/>
                <a:gd name="T52" fmla="*/ 0 w 350"/>
                <a:gd name="T53" fmla="*/ 0 h 378"/>
                <a:gd name="T54" fmla="*/ 0 w 350"/>
                <a:gd name="T55" fmla="*/ 0 h 378"/>
                <a:gd name="T56" fmla="*/ 0 w 350"/>
                <a:gd name="T57" fmla="*/ 0 h 378"/>
                <a:gd name="T58" fmla="*/ 0 w 350"/>
                <a:gd name="T59" fmla="*/ 0 h 378"/>
                <a:gd name="T60" fmla="*/ 0 w 350"/>
                <a:gd name="T61" fmla="*/ 0 h 378"/>
                <a:gd name="T62" fmla="*/ 0 w 350"/>
                <a:gd name="T63" fmla="*/ 0 h 3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378"/>
                <a:gd name="T98" fmla="*/ 350 w 350"/>
                <a:gd name="T99" fmla="*/ 378 h 3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378">
                  <a:moveTo>
                    <a:pt x="302" y="378"/>
                  </a:moveTo>
                  <a:lnTo>
                    <a:pt x="283" y="349"/>
                  </a:lnTo>
                  <a:lnTo>
                    <a:pt x="273" y="342"/>
                  </a:lnTo>
                  <a:lnTo>
                    <a:pt x="257" y="331"/>
                  </a:lnTo>
                  <a:lnTo>
                    <a:pt x="226" y="312"/>
                  </a:lnTo>
                  <a:lnTo>
                    <a:pt x="226" y="300"/>
                  </a:lnTo>
                  <a:lnTo>
                    <a:pt x="204" y="281"/>
                  </a:lnTo>
                  <a:lnTo>
                    <a:pt x="186" y="252"/>
                  </a:lnTo>
                  <a:lnTo>
                    <a:pt x="186" y="248"/>
                  </a:lnTo>
                  <a:lnTo>
                    <a:pt x="167" y="223"/>
                  </a:lnTo>
                  <a:lnTo>
                    <a:pt x="167" y="216"/>
                  </a:lnTo>
                  <a:lnTo>
                    <a:pt x="148" y="193"/>
                  </a:lnTo>
                  <a:lnTo>
                    <a:pt x="145" y="181"/>
                  </a:lnTo>
                  <a:lnTo>
                    <a:pt x="129" y="174"/>
                  </a:lnTo>
                  <a:lnTo>
                    <a:pt x="115" y="133"/>
                  </a:lnTo>
                  <a:lnTo>
                    <a:pt x="119" y="126"/>
                  </a:lnTo>
                  <a:lnTo>
                    <a:pt x="83" y="107"/>
                  </a:lnTo>
                  <a:lnTo>
                    <a:pt x="77" y="93"/>
                  </a:lnTo>
                  <a:lnTo>
                    <a:pt x="71" y="93"/>
                  </a:lnTo>
                  <a:lnTo>
                    <a:pt x="52" y="65"/>
                  </a:lnTo>
                  <a:lnTo>
                    <a:pt x="48" y="65"/>
                  </a:lnTo>
                  <a:lnTo>
                    <a:pt x="3" y="2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8" y="13"/>
                  </a:lnTo>
                  <a:lnTo>
                    <a:pt x="71" y="13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38" y="77"/>
                  </a:lnTo>
                  <a:lnTo>
                    <a:pt x="157" y="93"/>
                  </a:lnTo>
                  <a:lnTo>
                    <a:pt x="174" y="115"/>
                  </a:lnTo>
                  <a:lnTo>
                    <a:pt x="186" y="107"/>
                  </a:lnTo>
                  <a:lnTo>
                    <a:pt x="193" y="115"/>
                  </a:lnTo>
                  <a:lnTo>
                    <a:pt x="197" y="133"/>
                  </a:lnTo>
                  <a:lnTo>
                    <a:pt x="209" y="133"/>
                  </a:lnTo>
                  <a:lnTo>
                    <a:pt x="216" y="145"/>
                  </a:lnTo>
                  <a:lnTo>
                    <a:pt x="226" y="152"/>
                  </a:lnTo>
                  <a:lnTo>
                    <a:pt x="245" y="162"/>
                  </a:lnTo>
                  <a:lnTo>
                    <a:pt x="254" y="171"/>
                  </a:lnTo>
                  <a:lnTo>
                    <a:pt x="238" y="174"/>
                  </a:lnTo>
                  <a:lnTo>
                    <a:pt x="254" y="174"/>
                  </a:lnTo>
                  <a:lnTo>
                    <a:pt x="264" y="171"/>
                  </a:lnTo>
                  <a:lnTo>
                    <a:pt x="273" y="174"/>
                  </a:lnTo>
                  <a:lnTo>
                    <a:pt x="274" y="185"/>
                  </a:lnTo>
                  <a:lnTo>
                    <a:pt x="264" y="193"/>
                  </a:lnTo>
                  <a:lnTo>
                    <a:pt x="274" y="193"/>
                  </a:lnTo>
                  <a:lnTo>
                    <a:pt x="264" y="204"/>
                  </a:lnTo>
                  <a:lnTo>
                    <a:pt x="274" y="210"/>
                  </a:lnTo>
                  <a:lnTo>
                    <a:pt x="295" y="216"/>
                  </a:lnTo>
                  <a:lnTo>
                    <a:pt x="302" y="233"/>
                  </a:lnTo>
                  <a:lnTo>
                    <a:pt x="312" y="252"/>
                  </a:lnTo>
                  <a:lnTo>
                    <a:pt x="306" y="262"/>
                  </a:lnTo>
                  <a:lnTo>
                    <a:pt x="316" y="261"/>
                  </a:lnTo>
                  <a:lnTo>
                    <a:pt x="331" y="261"/>
                  </a:lnTo>
                  <a:lnTo>
                    <a:pt x="342" y="280"/>
                  </a:lnTo>
                  <a:lnTo>
                    <a:pt x="350" y="281"/>
                  </a:lnTo>
                  <a:lnTo>
                    <a:pt x="335" y="300"/>
                  </a:lnTo>
                  <a:lnTo>
                    <a:pt x="342" y="309"/>
                  </a:lnTo>
                  <a:lnTo>
                    <a:pt x="342" y="326"/>
                  </a:lnTo>
                  <a:lnTo>
                    <a:pt x="335" y="371"/>
                  </a:lnTo>
                  <a:lnTo>
                    <a:pt x="316" y="361"/>
                  </a:lnTo>
                  <a:lnTo>
                    <a:pt x="312" y="371"/>
                  </a:lnTo>
                  <a:lnTo>
                    <a:pt x="302" y="368"/>
                  </a:lnTo>
                  <a:lnTo>
                    <a:pt x="302" y="37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Freeform 89"/>
            <p:cNvSpPr>
              <a:spLocks noChangeAspect="1"/>
            </p:cNvSpPr>
            <p:nvPr/>
          </p:nvSpPr>
          <p:spPr bwMode="auto">
            <a:xfrm>
              <a:off x="4323" y="2717"/>
              <a:ext cx="127" cy="120"/>
            </a:xfrm>
            <a:custGeom>
              <a:avLst/>
              <a:gdLst>
                <a:gd name="T0" fmla="*/ 0 w 316"/>
                <a:gd name="T1" fmla="*/ 0 h 301"/>
                <a:gd name="T2" fmla="*/ 0 w 316"/>
                <a:gd name="T3" fmla="*/ 0 h 301"/>
                <a:gd name="T4" fmla="*/ 0 w 316"/>
                <a:gd name="T5" fmla="*/ 0 h 301"/>
                <a:gd name="T6" fmla="*/ 0 w 316"/>
                <a:gd name="T7" fmla="*/ 0 h 301"/>
                <a:gd name="T8" fmla="*/ 0 w 316"/>
                <a:gd name="T9" fmla="*/ 0 h 301"/>
                <a:gd name="T10" fmla="*/ 0 w 316"/>
                <a:gd name="T11" fmla="*/ 0 h 301"/>
                <a:gd name="T12" fmla="*/ 0 w 316"/>
                <a:gd name="T13" fmla="*/ 0 h 301"/>
                <a:gd name="T14" fmla="*/ 0 w 316"/>
                <a:gd name="T15" fmla="*/ 0 h 301"/>
                <a:gd name="T16" fmla="*/ 0 w 316"/>
                <a:gd name="T17" fmla="*/ 0 h 301"/>
                <a:gd name="T18" fmla="*/ 0 w 316"/>
                <a:gd name="T19" fmla="*/ 0 h 301"/>
                <a:gd name="T20" fmla="*/ 0 w 316"/>
                <a:gd name="T21" fmla="*/ 0 h 301"/>
                <a:gd name="T22" fmla="*/ 0 w 316"/>
                <a:gd name="T23" fmla="*/ 0 h 301"/>
                <a:gd name="T24" fmla="*/ 0 w 316"/>
                <a:gd name="T25" fmla="*/ 0 h 301"/>
                <a:gd name="T26" fmla="*/ 0 w 316"/>
                <a:gd name="T27" fmla="*/ 0 h 301"/>
                <a:gd name="T28" fmla="*/ 0 w 316"/>
                <a:gd name="T29" fmla="*/ 0 h 301"/>
                <a:gd name="T30" fmla="*/ 0 w 316"/>
                <a:gd name="T31" fmla="*/ 0 h 301"/>
                <a:gd name="T32" fmla="*/ 0 w 316"/>
                <a:gd name="T33" fmla="*/ 0 h 301"/>
                <a:gd name="T34" fmla="*/ 0 w 316"/>
                <a:gd name="T35" fmla="*/ 0 h 301"/>
                <a:gd name="T36" fmla="*/ 0 w 316"/>
                <a:gd name="T37" fmla="*/ 0 h 301"/>
                <a:gd name="T38" fmla="*/ 0 w 316"/>
                <a:gd name="T39" fmla="*/ 0 h 301"/>
                <a:gd name="T40" fmla="*/ 0 w 316"/>
                <a:gd name="T41" fmla="*/ 0 h 301"/>
                <a:gd name="T42" fmla="*/ 0 w 316"/>
                <a:gd name="T43" fmla="*/ 0 h 301"/>
                <a:gd name="T44" fmla="*/ 0 w 316"/>
                <a:gd name="T45" fmla="*/ 0 h 301"/>
                <a:gd name="T46" fmla="*/ 0 w 316"/>
                <a:gd name="T47" fmla="*/ 0 h 301"/>
                <a:gd name="T48" fmla="*/ 0 w 316"/>
                <a:gd name="T49" fmla="*/ 0 h 301"/>
                <a:gd name="T50" fmla="*/ 0 w 316"/>
                <a:gd name="T51" fmla="*/ 0 h 301"/>
                <a:gd name="T52" fmla="*/ 0 w 316"/>
                <a:gd name="T53" fmla="*/ 0 h 301"/>
                <a:gd name="T54" fmla="*/ 0 w 316"/>
                <a:gd name="T55" fmla="*/ 0 h 301"/>
                <a:gd name="T56" fmla="*/ 0 w 316"/>
                <a:gd name="T57" fmla="*/ 0 h 301"/>
                <a:gd name="T58" fmla="*/ 0 w 316"/>
                <a:gd name="T59" fmla="*/ 0 h 301"/>
                <a:gd name="T60" fmla="*/ 0 w 316"/>
                <a:gd name="T61" fmla="*/ 0 h 301"/>
                <a:gd name="T62" fmla="*/ 0 w 316"/>
                <a:gd name="T63" fmla="*/ 0 h 301"/>
                <a:gd name="T64" fmla="*/ 0 w 316"/>
                <a:gd name="T65" fmla="*/ 0 h 301"/>
                <a:gd name="T66" fmla="*/ 0 w 316"/>
                <a:gd name="T67" fmla="*/ 0 h 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301"/>
                <a:gd name="T104" fmla="*/ 316 w 316"/>
                <a:gd name="T105" fmla="*/ 301 h 3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301">
                  <a:moveTo>
                    <a:pt x="316" y="85"/>
                  </a:moveTo>
                  <a:lnTo>
                    <a:pt x="313" y="301"/>
                  </a:lnTo>
                  <a:lnTo>
                    <a:pt x="280" y="265"/>
                  </a:lnTo>
                  <a:lnTo>
                    <a:pt x="265" y="272"/>
                  </a:lnTo>
                  <a:lnTo>
                    <a:pt x="249" y="265"/>
                  </a:lnTo>
                  <a:lnTo>
                    <a:pt x="249" y="246"/>
                  </a:lnTo>
                  <a:lnTo>
                    <a:pt x="239" y="223"/>
                  </a:lnTo>
                  <a:lnTo>
                    <a:pt x="239" y="213"/>
                  </a:lnTo>
                  <a:lnTo>
                    <a:pt x="220" y="178"/>
                  </a:lnTo>
                  <a:lnTo>
                    <a:pt x="197" y="163"/>
                  </a:lnTo>
                  <a:lnTo>
                    <a:pt x="156" y="145"/>
                  </a:lnTo>
                  <a:lnTo>
                    <a:pt x="131" y="138"/>
                  </a:lnTo>
                  <a:lnTo>
                    <a:pt x="119" y="126"/>
                  </a:lnTo>
                  <a:lnTo>
                    <a:pt x="123" y="126"/>
                  </a:lnTo>
                  <a:lnTo>
                    <a:pt x="123" y="119"/>
                  </a:lnTo>
                  <a:lnTo>
                    <a:pt x="119" y="119"/>
                  </a:lnTo>
                  <a:lnTo>
                    <a:pt x="100" y="119"/>
                  </a:lnTo>
                  <a:lnTo>
                    <a:pt x="100" y="114"/>
                  </a:lnTo>
                  <a:lnTo>
                    <a:pt x="92" y="119"/>
                  </a:lnTo>
                  <a:lnTo>
                    <a:pt x="81" y="107"/>
                  </a:lnTo>
                  <a:lnTo>
                    <a:pt x="90" y="97"/>
                  </a:lnTo>
                  <a:lnTo>
                    <a:pt x="90" y="88"/>
                  </a:lnTo>
                  <a:lnTo>
                    <a:pt x="81" y="97"/>
                  </a:lnTo>
                  <a:lnTo>
                    <a:pt x="78" y="107"/>
                  </a:lnTo>
                  <a:lnTo>
                    <a:pt x="71" y="119"/>
                  </a:lnTo>
                  <a:lnTo>
                    <a:pt x="61" y="126"/>
                  </a:lnTo>
                  <a:lnTo>
                    <a:pt x="52" y="114"/>
                  </a:lnTo>
                  <a:lnTo>
                    <a:pt x="61" y="99"/>
                  </a:lnTo>
                  <a:lnTo>
                    <a:pt x="52" y="97"/>
                  </a:lnTo>
                  <a:lnTo>
                    <a:pt x="45" y="88"/>
                  </a:lnTo>
                  <a:lnTo>
                    <a:pt x="30" y="88"/>
                  </a:lnTo>
                  <a:lnTo>
                    <a:pt x="40" y="85"/>
                  </a:lnTo>
                  <a:lnTo>
                    <a:pt x="52" y="85"/>
                  </a:lnTo>
                  <a:lnTo>
                    <a:pt x="71" y="78"/>
                  </a:lnTo>
                  <a:lnTo>
                    <a:pt x="78" y="78"/>
                  </a:lnTo>
                  <a:lnTo>
                    <a:pt x="81" y="78"/>
                  </a:lnTo>
                  <a:lnTo>
                    <a:pt x="90" y="69"/>
                  </a:lnTo>
                  <a:lnTo>
                    <a:pt x="81" y="68"/>
                  </a:lnTo>
                  <a:lnTo>
                    <a:pt x="62" y="68"/>
                  </a:lnTo>
                  <a:lnTo>
                    <a:pt x="40" y="69"/>
                  </a:lnTo>
                  <a:lnTo>
                    <a:pt x="33" y="55"/>
                  </a:lnTo>
                  <a:lnTo>
                    <a:pt x="33" y="47"/>
                  </a:lnTo>
                  <a:lnTo>
                    <a:pt x="23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4" y="17"/>
                  </a:lnTo>
                  <a:lnTo>
                    <a:pt x="23" y="11"/>
                  </a:lnTo>
                  <a:lnTo>
                    <a:pt x="45" y="0"/>
                  </a:lnTo>
                  <a:lnTo>
                    <a:pt x="62" y="11"/>
                  </a:lnTo>
                  <a:lnTo>
                    <a:pt x="90" y="17"/>
                  </a:lnTo>
                  <a:lnTo>
                    <a:pt x="92" y="21"/>
                  </a:lnTo>
                  <a:lnTo>
                    <a:pt x="100" y="40"/>
                  </a:lnTo>
                  <a:lnTo>
                    <a:pt x="92" y="55"/>
                  </a:lnTo>
                  <a:lnTo>
                    <a:pt x="107" y="85"/>
                  </a:lnTo>
                  <a:lnTo>
                    <a:pt x="107" y="78"/>
                  </a:lnTo>
                  <a:lnTo>
                    <a:pt x="112" y="78"/>
                  </a:lnTo>
                  <a:lnTo>
                    <a:pt x="119" y="85"/>
                  </a:lnTo>
                  <a:lnTo>
                    <a:pt x="119" y="88"/>
                  </a:lnTo>
                  <a:lnTo>
                    <a:pt x="119" y="97"/>
                  </a:lnTo>
                  <a:lnTo>
                    <a:pt x="131" y="107"/>
                  </a:lnTo>
                  <a:lnTo>
                    <a:pt x="142" y="99"/>
                  </a:lnTo>
                  <a:lnTo>
                    <a:pt x="168" y="69"/>
                  </a:lnTo>
                  <a:lnTo>
                    <a:pt x="197" y="68"/>
                  </a:lnTo>
                  <a:lnTo>
                    <a:pt x="190" y="55"/>
                  </a:lnTo>
                  <a:lnTo>
                    <a:pt x="216" y="40"/>
                  </a:lnTo>
                  <a:lnTo>
                    <a:pt x="265" y="68"/>
                  </a:lnTo>
                  <a:lnTo>
                    <a:pt x="294" y="69"/>
                  </a:lnTo>
                  <a:lnTo>
                    <a:pt x="316" y="8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Freeform 90"/>
            <p:cNvSpPr>
              <a:spLocks noChangeAspect="1"/>
            </p:cNvSpPr>
            <p:nvPr/>
          </p:nvSpPr>
          <p:spPr bwMode="auto">
            <a:xfrm>
              <a:off x="4163" y="2690"/>
              <a:ext cx="84" cy="98"/>
            </a:xfrm>
            <a:custGeom>
              <a:avLst/>
              <a:gdLst>
                <a:gd name="T0" fmla="*/ 0 w 209"/>
                <a:gd name="T1" fmla="*/ 0 h 245"/>
                <a:gd name="T2" fmla="*/ 0 w 209"/>
                <a:gd name="T3" fmla="*/ 0 h 245"/>
                <a:gd name="T4" fmla="*/ 0 w 209"/>
                <a:gd name="T5" fmla="*/ 0 h 245"/>
                <a:gd name="T6" fmla="*/ 0 w 209"/>
                <a:gd name="T7" fmla="*/ 0 h 245"/>
                <a:gd name="T8" fmla="*/ 0 w 209"/>
                <a:gd name="T9" fmla="*/ 0 h 245"/>
                <a:gd name="T10" fmla="*/ 0 w 209"/>
                <a:gd name="T11" fmla="*/ 0 h 245"/>
                <a:gd name="T12" fmla="*/ 0 w 209"/>
                <a:gd name="T13" fmla="*/ 0 h 245"/>
                <a:gd name="T14" fmla="*/ 0 w 209"/>
                <a:gd name="T15" fmla="*/ 0 h 245"/>
                <a:gd name="T16" fmla="*/ 0 w 209"/>
                <a:gd name="T17" fmla="*/ 0 h 245"/>
                <a:gd name="T18" fmla="*/ 0 w 209"/>
                <a:gd name="T19" fmla="*/ 0 h 245"/>
                <a:gd name="T20" fmla="*/ 0 w 209"/>
                <a:gd name="T21" fmla="*/ 0 h 245"/>
                <a:gd name="T22" fmla="*/ 0 w 209"/>
                <a:gd name="T23" fmla="*/ 0 h 245"/>
                <a:gd name="T24" fmla="*/ 0 w 209"/>
                <a:gd name="T25" fmla="*/ 0 h 245"/>
                <a:gd name="T26" fmla="*/ 0 w 209"/>
                <a:gd name="T27" fmla="*/ 0 h 245"/>
                <a:gd name="T28" fmla="*/ 0 w 209"/>
                <a:gd name="T29" fmla="*/ 0 h 245"/>
                <a:gd name="T30" fmla="*/ 0 w 209"/>
                <a:gd name="T31" fmla="*/ 0 h 245"/>
                <a:gd name="T32" fmla="*/ 0 w 209"/>
                <a:gd name="T33" fmla="*/ 0 h 245"/>
                <a:gd name="T34" fmla="*/ 0 w 209"/>
                <a:gd name="T35" fmla="*/ 0 h 245"/>
                <a:gd name="T36" fmla="*/ 0 w 209"/>
                <a:gd name="T37" fmla="*/ 0 h 245"/>
                <a:gd name="T38" fmla="*/ 0 w 209"/>
                <a:gd name="T39" fmla="*/ 0 h 245"/>
                <a:gd name="T40" fmla="*/ 0 w 209"/>
                <a:gd name="T41" fmla="*/ 0 h 245"/>
                <a:gd name="T42" fmla="*/ 0 w 209"/>
                <a:gd name="T43" fmla="*/ 0 h 245"/>
                <a:gd name="T44" fmla="*/ 0 w 209"/>
                <a:gd name="T45" fmla="*/ 0 h 245"/>
                <a:gd name="T46" fmla="*/ 0 w 209"/>
                <a:gd name="T47" fmla="*/ 0 h 245"/>
                <a:gd name="T48" fmla="*/ 0 w 209"/>
                <a:gd name="T49" fmla="*/ 0 h 245"/>
                <a:gd name="T50" fmla="*/ 0 w 209"/>
                <a:gd name="T51" fmla="*/ 0 h 245"/>
                <a:gd name="T52" fmla="*/ 0 w 209"/>
                <a:gd name="T53" fmla="*/ 0 h 245"/>
                <a:gd name="T54" fmla="*/ 0 w 209"/>
                <a:gd name="T55" fmla="*/ 0 h 245"/>
                <a:gd name="T56" fmla="*/ 0 w 209"/>
                <a:gd name="T57" fmla="*/ 0 h 245"/>
                <a:gd name="T58" fmla="*/ 0 w 209"/>
                <a:gd name="T59" fmla="*/ 0 h 245"/>
                <a:gd name="T60" fmla="*/ 0 w 209"/>
                <a:gd name="T61" fmla="*/ 0 h 245"/>
                <a:gd name="T62" fmla="*/ 0 w 209"/>
                <a:gd name="T63" fmla="*/ 0 h 245"/>
                <a:gd name="T64" fmla="*/ 0 w 209"/>
                <a:gd name="T65" fmla="*/ 0 h 245"/>
                <a:gd name="T66" fmla="*/ 0 w 209"/>
                <a:gd name="T67" fmla="*/ 0 h 245"/>
                <a:gd name="T68" fmla="*/ 0 w 209"/>
                <a:gd name="T69" fmla="*/ 0 h 245"/>
                <a:gd name="T70" fmla="*/ 0 w 209"/>
                <a:gd name="T71" fmla="*/ 0 h 245"/>
                <a:gd name="T72" fmla="*/ 0 w 209"/>
                <a:gd name="T73" fmla="*/ 0 h 245"/>
                <a:gd name="T74" fmla="*/ 0 w 209"/>
                <a:gd name="T75" fmla="*/ 0 h 245"/>
                <a:gd name="T76" fmla="*/ 0 w 209"/>
                <a:gd name="T77" fmla="*/ 0 h 245"/>
                <a:gd name="T78" fmla="*/ 0 w 209"/>
                <a:gd name="T79" fmla="*/ 0 h 245"/>
                <a:gd name="T80" fmla="*/ 0 w 209"/>
                <a:gd name="T81" fmla="*/ 0 h 2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9"/>
                <a:gd name="T124" fmla="*/ 0 h 245"/>
                <a:gd name="T125" fmla="*/ 209 w 209"/>
                <a:gd name="T126" fmla="*/ 245 h 2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9" h="245">
                  <a:moveTo>
                    <a:pt x="38" y="245"/>
                  </a:moveTo>
                  <a:lnTo>
                    <a:pt x="22" y="242"/>
                  </a:lnTo>
                  <a:lnTo>
                    <a:pt x="22" y="231"/>
                  </a:lnTo>
                  <a:lnTo>
                    <a:pt x="29" y="212"/>
                  </a:lnTo>
                  <a:lnTo>
                    <a:pt x="22" y="186"/>
                  </a:lnTo>
                  <a:lnTo>
                    <a:pt x="22" y="174"/>
                  </a:lnTo>
                  <a:lnTo>
                    <a:pt x="3" y="174"/>
                  </a:lnTo>
                  <a:lnTo>
                    <a:pt x="3" y="155"/>
                  </a:lnTo>
                  <a:lnTo>
                    <a:pt x="0" y="154"/>
                  </a:lnTo>
                  <a:lnTo>
                    <a:pt x="12" y="145"/>
                  </a:lnTo>
                  <a:lnTo>
                    <a:pt x="19" y="135"/>
                  </a:lnTo>
                  <a:lnTo>
                    <a:pt x="22" y="122"/>
                  </a:lnTo>
                  <a:lnTo>
                    <a:pt x="19" y="107"/>
                  </a:lnTo>
                  <a:lnTo>
                    <a:pt x="22" y="90"/>
                  </a:lnTo>
                  <a:lnTo>
                    <a:pt x="38" y="84"/>
                  </a:lnTo>
                  <a:lnTo>
                    <a:pt x="42" y="60"/>
                  </a:lnTo>
                  <a:lnTo>
                    <a:pt x="42" y="55"/>
                  </a:lnTo>
                  <a:lnTo>
                    <a:pt x="48" y="29"/>
                  </a:lnTo>
                  <a:lnTo>
                    <a:pt x="52" y="26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71" y="19"/>
                  </a:lnTo>
                  <a:lnTo>
                    <a:pt x="90" y="19"/>
                  </a:lnTo>
                  <a:lnTo>
                    <a:pt x="90" y="26"/>
                  </a:lnTo>
                  <a:lnTo>
                    <a:pt x="116" y="26"/>
                  </a:lnTo>
                  <a:lnTo>
                    <a:pt x="145" y="29"/>
                  </a:lnTo>
                  <a:lnTo>
                    <a:pt x="180" y="29"/>
                  </a:lnTo>
                  <a:lnTo>
                    <a:pt x="197" y="12"/>
                  </a:lnTo>
                  <a:lnTo>
                    <a:pt x="206" y="0"/>
                  </a:lnTo>
                  <a:lnTo>
                    <a:pt x="209" y="7"/>
                  </a:lnTo>
                  <a:lnTo>
                    <a:pt x="206" y="26"/>
                  </a:lnTo>
                  <a:lnTo>
                    <a:pt x="194" y="36"/>
                  </a:lnTo>
                  <a:lnTo>
                    <a:pt x="187" y="48"/>
                  </a:lnTo>
                  <a:lnTo>
                    <a:pt x="156" y="48"/>
                  </a:lnTo>
                  <a:lnTo>
                    <a:pt x="145" y="48"/>
                  </a:lnTo>
                  <a:lnTo>
                    <a:pt x="116" y="48"/>
                  </a:lnTo>
                  <a:lnTo>
                    <a:pt x="97" y="45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52" y="45"/>
                  </a:lnTo>
                  <a:lnTo>
                    <a:pt x="48" y="60"/>
                  </a:lnTo>
                  <a:lnTo>
                    <a:pt x="48" y="84"/>
                  </a:lnTo>
                  <a:lnTo>
                    <a:pt x="59" y="90"/>
                  </a:lnTo>
                  <a:lnTo>
                    <a:pt x="67" y="103"/>
                  </a:lnTo>
                  <a:lnTo>
                    <a:pt x="78" y="103"/>
                  </a:lnTo>
                  <a:lnTo>
                    <a:pt x="90" y="84"/>
                  </a:lnTo>
                  <a:lnTo>
                    <a:pt x="100" y="90"/>
                  </a:lnTo>
                  <a:lnTo>
                    <a:pt x="109" y="90"/>
                  </a:lnTo>
                  <a:lnTo>
                    <a:pt x="116" y="84"/>
                  </a:lnTo>
                  <a:lnTo>
                    <a:pt x="131" y="84"/>
                  </a:lnTo>
                  <a:lnTo>
                    <a:pt x="138" y="78"/>
                  </a:lnTo>
                  <a:lnTo>
                    <a:pt x="145" y="78"/>
                  </a:lnTo>
                  <a:lnTo>
                    <a:pt x="156" y="84"/>
                  </a:lnTo>
                  <a:lnTo>
                    <a:pt x="149" y="90"/>
                  </a:lnTo>
                  <a:lnTo>
                    <a:pt x="138" y="90"/>
                  </a:lnTo>
                  <a:lnTo>
                    <a:pt x="119" y="103"/>
                  </a:lnTo>
                  <a:lnTo>
                    <a:pt x="97" y="122"/>
                  </a:lnTo>
                  <a:lnTo>
                    <a:pt x="81" y="122"/>
                  </a:lnTo>
                  <a:lnTo>
                    <a:pt x="119" y="155"/>
                  </a:lnTo>
                  <a:lnTo>
                    <a:pt x="119" y="167"/>
                  </a:lnTo>
                  <a:lnTo>
                    <a:pt x="116" y="183"/>
                  </a:lnTo>
                  <a:lnTo>
                    <a:pt x="126" y="183"/>
                  </a:lnTo>
                  <a:lnTo>
                    <a:pt x="126" y="193"/>
                  </a:lnTo>
                  <a:lnTo>
                    <a:pt x="138" y="193"/>
                  </a:lnTo>
                  <a:lnTo>
                    <a:pt x="138" y="205"/>
                  </a:lnTo>
                  <a:lnTo>
                    <a:pt x="119" y="205"/>
                  </a:lnTo>
                  <a:lnTo>
                    <a:pt x="109" y="212"/>
                  </a:lnTo>
                  <a:lnTo>
                    <a:pt x="109" y="216"/>
                  </a:lnTo>
                  <a:lnTo>
                    <a:pt x="90" y="216"/>
                  </a:lnTo>
                  <a:lnTo>
                    <a:pt x="97" y="193"/>
                  </a:lnTo>
                  <a:lnTo>
                    <a:pt x="71" y="174"/>
                  </a:lnTo>
                  <a:lnTo>
                    <a:pt x="71" y="167"/>
                  </a:lnTo>
                  <a:lnTo>
                    <a:pt x="78" y="155"/>
                  </a:lnTo>
                  <a:lnTo>
                    <a:pt x="71" y="145"/>
                  </a:lnTo>
                  <a:lnTo>
                    <a:pt x="67" y="154"/>
                  </a:lnTo>
                  <a:lnTo>
                    <a:pt x="52" y="155"/>
                  </a:lnTo>
                  <a:lnTo>
                    <a:pt x="52" y="164"/>
                  </a:lnTo>
                  <a:lnTo>
                    <a:pt x="52" y="183"/>
                  </a:lnTo>
                  <a:lnTo>
                    <a:pt x="52" y="205"/>
                  </a:lnTo>
                  <a:lnTo>
                    <a:pt x="52" y="223"/>
                  </a:lnTo>
                  <a:lnTo>
                    <a:pt x="52" y="245"/>
                  </a:lnTo>
                  <a:lnTo>
                    <a:pt x="42" y="242"/>
                  </a:lnTo>
                  <a:lnTo>
                    <a:pt x="38" y="24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Freeform 91"/>
            <p:cNvSpPr>
              <a:spLocks noChangeAspect="1"/>
            </p:cNvSpPr>
            <p:nvPr/>
          </p:nvSpPr>
          <p:spPr bwMode="auto">
            <a:xfrm>
              <a:off x="3988" y="2792"/>
              <a:ext cx="120" cy="39"/>
            </a:xfrm>
            <a:custGeom>
              <a:avLst/>
              <a:gdLst>
                <a:gd name="T0" fmla="*/ 0 w 299"/>
                <a:gd name="T1" fmla="*/ 0 h 99"/>
                <a:gd name="T2" fmla="*/ 0 w 299"/>
                <a:gd name="T3" fmla="*/ 0 h 99"/>
                <a:gd name="T4" fmla="*/ 0 w 299"/>
                <a:gd name="T5" fmla="*/ 0 h 99"/>
                <a:gd name="T6" fmla="*/ 0 w 299"/>
                <a:gd name="T7" fmla="*/ 0 h 99"/>
                <a:gd name="T8" fmla="*/ 0 w 299"/>
                <a:gd name="T9" fmla="*/ 0 h 99"/>
                <a:gd name="T10" fmla="*/ 0 w 299"/>
                <a:gd name="T11" fmla="*/ 0 h 99"/>
                <a:gd name="T12" fmla="*/ 0 w 299"/>
                <a:gd name="T13" fmla="*/ 0 h 99"/>
                <a:gd name="T14" fmla="*/ 0 w 299"/>
                <a:gd name="T15" fmla="*/ 0 h 99"/>
                <a:gd name="T16" fmla="*/ 0 w 299"/>
                <a:gd name="T17" fmla="*/ 0 h 99"/>
                <a:gd name="T18" fmla="*/ 0 w 299"/>
                <a:gd name="T19" fmla="*/ 0 h 99"/>
                <a:gd name="T20" fmla="*/ 0 w 299"/>
                <a:gd name="T21" fmla="*/ 0 h 99"/>
                <a:gd name="T22" fmla="*/ 0 w 299"/>
                <a:gd name="T23" fmla="*/ 0 h 99"/>
                <a:gd name="T24" fmla="*/ 0 w 299"/>
                <a:gd name="T25" fmla="*/ 0 h 99"/>
                <a:gd name="T26" fmla="*/ 0 w 299"/>
                <a:gd name="T27" fmla="*/ 0 h 99"/>
                <a:gd name="T28" fmla="*/ 0 w 299"/>
                <a:gd name="T29" fmla="*/ 0 h 99"/>
                <a:gd name="T30" fmla="*/ 0 w 299"/>
                <a:gd name="T31" fmla="*/ 0 h 99"/>
                <a:gd name="T32" fmla="*/ 0 w 299"/>
                <a:gd name="T33" fmla="*/ 0 h 99"/>
                <a:gd name="T34" fmla="*/ 0 w 299"/>
                <a:gd name="T35" fmla="*/ 0 h 99"/>
                <a:gd name="T36" fmla="*/ 0 w 299"/>
                <a:gd name="T37" fmla="*/ 0 h 99"/>
                <a:gd name="T38" fmla="*/ 0 w 299"/>
                <a:gd name="T39" fmla="*/ 0 h 99"/>
                <a:gd name="T40" fmla="*/ 0 w 299"/>
                <a:gd name="T41" fmla="*/ 0 h 99"/>
                <a:gd name="T42" fmla="*/ 0 w 299"/>
                <a:gd name="T43" fmla="*/ 0 h 99"/>
                <a:gd name="T44" fmla="*/ 0 w 299"/>
                <a:gd name="T45" fmla="*/ 0 h 99"/>
                <a:gd name="T46" fmla="*/ 0 w 299"/>
                <a:gd name="T47" fmla="*/ 0 h 99"/>
                <a:gd name="T48" fmla="*/ 0 w 299"/>
                <a:gd name="T49" fmla="*/ 0 h 99"/>
                <a:gd name="T50" fmla="*/ 0 w 299"/>
                <a:gd name="T51" fmla="*/ 0 h 99"/>
                <a:gd name="T52" fmla="*/ 0 w 299"/>
                <a:gd name="T53" fmla="*/ 0 h 99"/>
                <a:gd name="T54" fmla="*/ 0 w 299"/>
                <a:gd name="T55" fmla="*/ 0 h 99"/>
                <a:gd name="T56" fmla="*/ 0 w 299"/>
                <a:gd name="T57" fmla="*/ 0 h 99"/>
                <a:gd name="T58" fmla="*/ 0 w 299"/>
                <a:gd name="T59" fmla="*/ 0 h 99"/>
                <a:gd name="T60" fmla="*/ 0 w 299"/>
                <a:gd name="T61" fmla="*/ 0 h 99"/>
                <a:gd name="T62" fmla="*/ 0 w 299"/>
                <a:gd name="T63" fmla="*/ 0 h 99"/>
                <a:gd name="T64" fmla="*/ 0 w 299"/>
                <a:gd name="T65" fmla="*/ 0 h 99"/>
                <a:gd name="T66" fmla="*/ 0 w 299"/>
                <a:gd name="T67" fmla="*/ 0 h 99"/>
                <a:gd name="T68" fmla="*/ 0 w 299"/>
                <a:gd name="T69" fmla="*/ 0 h 99"/>
                <a:gd name="T70" fmla="*/ 0 w 299"/>
                <a:gd name="T71" fmla="*/ 0 h 99"/>
                <a:gd name="T72" fmla="*/ 0 w 299"/>
                <a:gd name="T73" fmla="*/ 0 h 99"/>
                <a:gd name="T74" fmla="*/ 0 w 299"/>
                <a:gd name="T75" fmla="*/ 0 h 99"/>
                <a:gd name="T76" fmla="*/ 0 w 299"/>
                <a:gd name="T77" fmla="*/ 0 h 99"/>
                <a:gd name="T78" fmla="*/ 0 w 299"/>
                <a:gd name="T79" fmla="*/ 0 h 99"/>
                <a:gd name="T80" fmla="*/ 0 w 299"/>
                <a:gd name="T81" fmla="*/ 0 h 99"/>
                <a:gd name="T82" fmla="*/ 0 w 299"/>
                <a:gd name="T83" fmla="*/ 0 h 99"/>
                <a:gd name="T84" fmla="*/ 0 w 299"/>
                <a:gd name="T85" fmla="*/ 0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9"/>
                <a:gd name="T130" fmla="*/ 0 h 99"/>
                <a:gd name="T131" fmla="*/ 299 w 299"/>
                <a:gd name="T132" fmla="*/ 99 h 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9" h="99">
                  <a:moveTo>
                    <a:pt x="299" y="99"/>
                  </a:moveTo>
                  <a:lnTo>
                    <a:pt x="280" y="92"/>
                  </a:lnTo>
                  <a:lnTo>
                    <a:pt x="254" y="80"/>
                  </a:lnTo>
                  <a:lnTo>
                    <a:pt x="238" y="87"/>
                  </a:lnTo>
                  <a:lnTo>
                    <a:pt x="221" y="80"/>
                  </a:lnTo>
                  <a:lnTo>
                    <a:pt x="206" y="80"/>
                  </a:lnTo>
                  <a:lnTo>
                    <a:pt x="183" y="76"/>
                  </a:lnTo>
                  <a:lnTo>
                    <a:pt x="164" y="69"/>
                  </a:lnTo>
                  <a:lnTo>
                    <a:pt x="128" y="57"/>
                  </a:lnTo>
                  <a:lnTo>
                    <a:pt x="105" y="61"/>
                  </a:lnTo>
                  <a:lnTo>
                    <a:pt x="76" y="48"/>
                  </a:lnTo>
                  <a:lnTo>
                    <a:pt x="38" y="42"/>
                  </a:lnTo>
                  <a:lnTo>
                    <a:pt x="45" y="38"/>
                  </a:lnTo>
                  <a:lnTo>
                    <a:pt x="19" y="31"/>
                  </a:lnTo>
                  <a:lnTo>
                    <a:pt x="0" y="28"/>
                  </a:lnTo>
                  <a:lnTo>
                    <a:pt x="9" y="28"/>
                  </a:lnTo>
                  <a:lnTo>
                    <a:pt x="15" y="28"/>
                  </a:lnTo>
                  <a:lnTo>
                    <a:pt x="26" y="12"/>
                  </a:lnTo>
                  <a:lnTo>
                    <a:pt x="34" y="0"/>
                  </a:lnTo>
                  <a:lnTo>
                    <a:pt x="64" y="9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6" y="9"/>
                  </a:lnTo>
                  <a:lnTo>
                    <a:pt x="93" y="12"/>
                  </a:lnTo>
                  <a:lnTo>
                    <a:pt x="105" y="9"/>
                  </a:lnTo>
                  <a:lnTo>
                    <a:pt x="112" y="28"/>
                  </a:lnTo>
                  <a:lnTo>
                    <a:pt x="161" y="31"/>
                  </a:lnTo>
                  <a:lnTo>
                    <a:pt x="173" y="31"/>
                  </a:lnTo>
                  <a:lnTo>
                    <a:pt x="176" y="19"/>
                  </a:lnTo>
                  <a:lnTo>
                    <a:pt x="190" y="19"/>
                  </a:lnTo>
                  <a:lnTo>
                    <a:pt x="195" y="28"/>
                  </a:lnTo>
                  <a:lnTo>
                    <a:pt x="202" y="28"/>
                  </a:lnTo>
                  <a:lnTo>
                    <a:pt x="221" y="28"/>
                  </a:lnTo>
                  <a:lnTo>
                    <a:pt x="231" y="31"/>
                  </a:lnTo>
                  <a:lnTo>
                    <a:pt x="244" y="48"/>
                  </a:lnTo>
                  <a:lnTo>
                    <a:pt x="263" y="61"/>
                  </a:lnTo>
                  <a:lnTo>
                    <a:pt x="269" y="57"/>
                  </a:lnTo>
                  <a:lnTo>
                    <a:pt x="285" y="57"/>
                  </a:lnTo>
                  <a:lnTo>
                    <a:pt x="299" y="61"/>
                  </a:lnTo>
                  <a:lnTo>
                    <a:pt x="292" y="69"/>
                  </a:lnTo>
                  <a:lnTo>
                    <a:pt x="292" y="80"/>
                  </a:lnTo>
                  <a:lnTo>
                    <a:pt x="299" y="92"/>
                  </a:lnTo>
                  <a:lnTo>
                    <a:pt x="299" y="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Freeform 92"/>
            <p:cNvSpPr>
              <a:spLocks noChangeAspect="1"/>
            </p:cNvSpPr>
            <p:nvPr/>
          </p:nvSpPr>
          <p:spPr bwMode="auto">
            <a:xfrm>
              <a:off x="4222" y="2826"/>
              <a:ext cx="50" cy="26"/>
            </a:xfrm>
            <a:custGeom>
              <a:avLst/>
              <a:gdLst>
                <a:gd name="T0" fmla="*/ 0 w 126"/>
                <a:gd name="T1" fmla="*/ 0 h 67"/>
                <a:gd name="T2" fmla="*/ 0 w 126"/>
                <a:gd name="T3" fmla="*/ 0 h 67"/>
                <a:gd name="T4" fmla="*/ 0 w 126"/>
                <a:gd name="T5" fmla="*/ 0 h 67"/>
                <a:gd name="T6" fmla="*/ 0 w 126"/>
                <a:gd name="T7" fmla="*/ 0 h 67"/>
                <a:gd name="T8" fmla="*/ 0 w 126"/>
                <a:gd name="T9" fmla="*/ 0 h 67"/>
                <a:gd name="T10" fmla="*/ 0 w 126"/>
                <a:gd name="T11" fmla="*/ 0 h 67"/>
                <a:gd name="T12" fmla="*/ 0 w 126"/>
                <a:gd name="T13" fmla="*/ 0 h 67"/>
                <a:gd name="T14" fmla="*/ 0 w 126"/>
                <a:gd name="T15" fmla="*/ 0 h 67"/>
                <a:gd name="T16" fmla="*/ 0 w 126"/>
                <a:gd name="T17" fmla="*/ 0 h 67"/>
                <a:gd name="T18" fmla="*/ 0 w 126"/>
                <a:gd name="T19" fmla="*/ 0 h 67"/>
                <a:gd name="T20" fmla="*/ 0 w 126"/>
                <a:gd name="T21" fmla="*/ 0 h 67"/>
                <a:gd name="T22" fmla="*/ 0 w 126"/>
                <a:gd name="T23" fmla="*/ 0 h 67"/>
                <a:gd name="T24" fmla="*/ 0 w 126"/>
                <a:gd name="T25" fmla="*/ 0 h 67"/>
                <a:gd name="T26" fmla="*/ 0 w 126"/>
                <a:gd name="T27" fmla="*/ 0 h 67"/>
                <a:gd name="T28" fmla="*/ 0 w 126"/>
                <a:gd name="T29" fmla="*/ 0 h 67"/>
                <a:gd name="T30" fmla="*/ 0 w 126"/>
                <a:gd name="T31" fmla="*/ 0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"/>
                <a:gd name="T49" fmla="*/ 0 h 67"/>
                <a:gd name="T50" fmla="*/ 126 w 126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" h="67">
                  <a:moveTo>
                    <a:pt x="14" y="67"/>
                  </a:moveTo>
                  <a:lnTo>
                    <a:pt x="0" y="67"/>
                  </a:lnTo>
                  <a:lnTo>
                    <a:pt x="4" y="53"/>
                  </a:lnTo>
                  <a:lnTo>
                    <a:pt x="11" y="41"/>
                  </a:lnTo>
                  <a:lnTo>
                    <a:pt x="30" y="29"/>
                  </a:lnTo>
                  <a:lnTo>
                    <a:pt x="49" y="22"/>
                  </a:lnTo>
                  <a:lnTo>
                    <a:pt x="59" y="12"/>
                  </a:lnTo>
                  <a:lnTo>
                    <a:pt x="90" y="0"/>
                  </a:lnTo>
                  <a:lnTo>
                    <a:pt x="126" y="0"/>
                  </a:lnTo>
                  <a:lnTo>
                    <a:pt x="112" y="12"/>
                  </a:lnTo>
                  <a:lnTo>
                    <a:pt x="107" y="12"/>
                  </a:lnTo>
                  <a:lnTo>
                    <a:pt x="92" y="19"/>
                  </a:lnTo>
                  <a:lnTo>
                    <a:pt x="49" y="41"/>
                  </a:lnTo>
                  <a:lnTo>
                    <a:pt x="30" y="60"/>
                  </a:lnTo>
                  <a:lnTo>
                    <a:pt x="23" y="60"/>
                  </a:lnTo>
                  <a:lnTo>
                    <a:pt x="14" y="6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Freeform 93"/>
            <p:cNvSpPr>
              <a:spLocks noChangeAspect="1"/>
            </p:cNvSpPr>
            <p:nvPr/>
          </p:nvSpPr>
          <p:spPr bwMode="auto">
            <a:xfrm>
              <a:off x="4277" y="2686"/>
              <a:ext cx="19" cy="39"/>
            </a:xfrm>
            <a:custGeom>
              <a:avLst/>
              <a:gdLst>
                <a:gd name="T0" fmla="*/ 0 w 49"/>
                <a:gd name="T1" fmla="*/ 0 h 99"/>
                <a:gd name="T2" fmla="*/ 0 w 49"/>
                <a:gd name="T3" fmla="*/ 0 h 99"/>
                <a:gd name="T4" fmla="*/ 0 w 49"/>
                <a:gd name="T5" fmla="*/ 0 h 99"/>
                <a:gd name="T6" fmla="*/ 0 w 49"/>
                <a:gd name="T7" fmla="*/ 0 h 99"/>
                <a:gd name="T8" fmla="*/ 0 w 49"/>
                <a:gd name="T9" fmla="*/ 0 h 99"/>
                <a:gd name="T10" fmla="*/ 0 w 49"/>
                <a:gd name="T11" fmla="*/ 0 h 99"/>
                <a:gd name="T12" fmla="*/ 0 w 49"/>
                <a:gd name="T13" fmla="*/ 0 h 99"/>
                <a:gd name="T14" fmla="*/ 0 w 49"/>
                <a:gd name="T15" fmla="*/ 0 h 99"/>
                <a:gd name="T16" fmla="*/ 0 w 49"/>
                <a:gd name="T17" fmla="*/ 0 h 99"/>
                <a:gd name="T18" fmla="*/ 0 w 49"/>
                <a:gd name="T19" fmla="*/ 0 h 99"/>
                <a:gd name="T20" fmla="*/ 0 w 49"/>
                <a:gd name="T21" fmla="*/ 0 h 99"/>
                <a:gd name="T22" fmla="*/ 0 w 49"/>
                <a:gd name="T23" fmla="*/ 0 h 99"/>
                <a:gd name="T24" fmla="*/ 0 w 49"/>
                <a:gd name="T25" fmla="*/ 0 h 99"/>
                <a:gd name="T26" fmla="*/ 0 w 49"/>
                <a:gd name="T27" fmla="*/ 0 h 99"/>
                <a:gd name="T28" fmla="*/ 0 w 49"/>
                <a:gd name="T29" fmla="*/ 0 h 99"/>
                <a:gd name="T30" fmla="*/ 0 w 49"/>
                <a:gd name="T31" fmla="*/ 0 h 99"/>
                <a:gd name="T32" fmla="*/ 0 w 49"/>
                <a:gd name="T33" fmla="*/ 0 h 99"/>
                <a:gd name="T34" fmla="*/ 0 w 49"/>
                <a:gd name="T35" fmla="*/ 0 h 99"/>
                <a:gd name="T36" fmla="*/ 0 w 49"/>
                <a:gd name="T37" fmla="*/ 0 h 99"/>
                <a:gd name="T38" fmla="*/ 0 w 49"/>
                <a:gd name="T39" fmla="*/ 0 h 99"/>
                <a:gd name="T40" fmla="*/ 0 w 49"/>
                <a:gd name="T41" fmla="*/ 0 h 99"/>
                <a:gd name="T42" fmla="*/ 0 w 49"/>
                <a:gd name="T43" fmla="*/ 0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99"/>
                <a:gd name="T68" fmla="*/ 49 w 49"/>
                <a:gd name="T69" fmla="*/ 99 h 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99">
                  <a:moveTo>
                    <a:pt x="23" y="99"/>
                  </a:moveTo>
                  <a:lnTo>
                    <a:pt x="11" y="85"/>
                  </a:lnTo>
                  <a:lnTo>
                    <a:pt x="4" y="66"/>
                  </a:lnTo>
                  <a:lnTo>
                    <a:pt x="4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18"/>
                  </a:lnTo>
                  <a:lnTo>
                    <a:pt x="18" y="0"/>
                  </a:lnTo>
                  <a:lnTo>
                    <a:pt x="11" y="9"/>
                  </a:lnTo>
                  <a:lnTo>
                    <a:pt x="18" y="30"/>
                  </a:lnTo>
                  <a:lnTo>
                    <a:pt x="4" y="37"/>
                  </a:lnTo>
                  <a:lnTo>
                    <a:pt x="11" y="40"/>
                  </a:lnTo>
                  <a:lnTo>
                    <a:pt x="18" y="37"/>
                  </a:lnTo>
                  <a:lnTo>
                    <a:pt x="23" y="37"/>
                  </a:lnTo>
                  <a:lnTo>
                    <a:pt x="23" y="30"/>
                  </a:lnTo>
                  <a:lnTo>
                    <a:pt x="40" y="21"/>
                  </a:lnTo>
                  <a:lnTo>
                    <a:pt x="40" y="37"/>
                  </a:lnTo>
                  <a:lnTo>
                    <a:pt x="23" y="47"/>
                  </a:lnTo>
                  <a:lnTo>
                    <a:pt x="49" y="66"/>
                  </a:lnTo>
                  <a:lnTo>
                    <a:pt x="18" y="59"/>
                  </a:lnTo>
                  <a:lnTo>
                    <a:pt x="18" y="66"/>
                  </a:lnTo>
                  <a:lnTo>
                    <a:pt x="23" y="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Freeform 94"/>
            <p:cNvSpPr>
              <a:spLocks noChangeAspect="1"/>
            </p:cNvSpPr>
            <p:nvPr/>
          </p:nvSpPr>
          <p:spPr bwMode="auto">
            <a:xfrm>
              <a:off x="4281" y="2752"/>
              <a:ext cx="39" cy="13"/>
            </a:xfrm>
            <a:custGeom>
              <a:avLst/>
              <a:gdLst>
                <a:gd name="T0" fmla="*/ 0 w 98"/>
                <a:gd name="T1" fmla="*/ 0 h 31"/>
                <a:gd name="T2" fmla="*/ 0 w 98"/>
                <a:gd name="T3" fmla="*/ 0 h 31"/>
                <a:gd name="T4" fmla="*/ 0 w 98"/>
                <a:gd name="T5" fmla="*/ 0 h 31"/>
                <a:gd name="T6" fmla="*/ 0 w 98"/>
                <a:gd name="T7" fmla="*/ 0 h 31"/>
                <a:gd name="T8" fmla="*/ 0 w 98"/>
                <a:gd name="T9" fmla="*/ 0 h 31"/>
                <a:gd name="T10" fmla="*/ 0 w 98"/>
                <a:gd name="T11" fmla="*/ 0 h 31"/>
                <a:gd name="T12" fmla="*/ 0 w 98"/>
                <a:gd name="T13" fmla="*/ 0 h 31"/>
                <a:gd name="T14" fmla="*/ 0 w 98"/>
                <a:gd name="T15" fmla="*/ 0 h 31"/>
                <a:gd name="T16" fmla="*/ 0 w 98"/>
                <a:gd name="T17" fmla="*/ 0 h 31"/>
                <a:gd name="T18" fmla="*/ 0 w 98"/>
                <a:gd name="T19" fmla="*/ 0 h 31"/>
                <a:gd name="T20" fmla="*/ 0 w 98"/>
                <a:gd name="T21" fmla="*/ 0 h 31"/>
                <a:gd name="T22" fmla="*/ 0 w 98"/>
                <a:gd name="T23" fmla="*/ 0 h 31"/>
                <a:gd name="T24" fmla="*/ 0 w 98"/>
                <a:gd name="T25" fmla="*/ 0 h 31"/>
                <a:gd name="T26" fmla="*/ 0 w 98"/>
                <a:gd name="T27" fmla="*/ 0 h 31"/>
                <a:gd name="T28" fmla="*/ 0 w 98"/>
                <a:gd name="T29" fmla="*/ 0 h 31"/>
                <a:gd name="T30" fmla="*/ 0 w 98"/>
                <a:gd name="T31" fmla="*/ 0 h 31"/>
                <a:gd name="T32" fmla="*/ 0 w 98"/>
                <a:gd name="T33" fmla="*/ 0 h 31"/>
                <a:gd name="T34" fmla="*/ 0 w 98"/>
                <a:gd name="T35" fmla="*/ 0 h 31"/>
                <a:gd name="T36" fmla="*/ 0 w 98"/>
                <a:gd name="T37" fmla="*/ 0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8"/>
                <a:gd name="T58" fmla="*/ 0 h 31"/>
                <a:gd name="T59" fmla="*/ 98 w 98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8" h="31">
                  <a:moveTo>
                    <a:pt x="98" y="31"/>
                  </a:moveTo>
                  <a:lnTo>
                    <a:pt x="69" y="19"/>
                  </a:lnTo>
                  <a:lnTo>
                    <a:pt x="57" y="12"/>
                  </a:lnTo>
                  <a:lnTo>
                    <a:pt x="57" y="19"/>
                  </a:lnTo>
                  <a:lnTo>
                    <a:pt x="38" y="19"/>
                  </a:lnTo>
                  <a:lnTo>
                    <a:pt x="38" y="12"/>
                  </a:lnTo>
                  <a:lnTo>
                    <a:pt x="22" y="19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0" y="12"/>
                  </a:lnTo>
                  <a:lnTo>
                    <a:pt x="98" y="19"/>
                  </a:lnTo>
                  <a:lnTo>
                    <a:pt x="98" y="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Freeform 95"/>
            <p:cNvSpPr>
              <a:spLocks noChangeAspect="1"/>
            </p:cNvSpPr>
            <p:nvPr/>
          </p:nvSpPr>
          <p:spPr bwMode="auto">
            <a:xfrm>
              <a:off x="4175" y="2822"/>
              <a:ext cx="44" cy="11"/>
            </a:xfrm>
            <a:custGeom>
              <a:avLst/>
              <a:gdLst>
                <a:gd name="T0" fmla="*/ 0 w 109"/>
                <a:gd name="T1" fmla="*/ 0 h 30"/>
                <a:gd name="T2" fmla="*/ 0 w 109"/>
                <a:gd name="T3" fmla="*/ 0 h 30"/>
                <a:gd name="T4" fmla="*/ 0 w 109"/>
                <a:gd name="T5" fmla="*/ 0 h 30"/>
                <a:gd name="T6" fmla="*/ 0 w 109"/>
                <a:gd name="T7" fmla="*/ 0 h 30"/>
                <a:gd name="T8" fmla="*/ 0 w 109"/>
                <a:gd name="T9" fmla="*/ 0 h 30"/>
                <a:gd name="T10" fmla="*/ 0 w 109"/>
                <a:gd name="T11" fmla="*/ 0 h 30"/>
                <a:gd name="T12" fmla="*/ 0 w 109"/>
                <a:gd name="T13" fmla="*/ 0 h 30"/>
                <a:gd name="T14" fmla="*/ 0 w 109"/>
                <a:gd name="T15" fmla="*/ 0 h 30"/>
                <a:gd name="T16" fmla="*/ 0 w 109"/>
                <a:gd name="T17" fmla="*/ 0 h 30"/>
                <a:gd name="T18" fmla="*/ 0 w 109"/>
                <a:gd name="T19" fmla="*/ 0 h 30"/>
                <a:gd name="T20" fmla="*/ 0 w 109"/>
                <a:gd name="T21" fmla="*/ 0 h 30"/>
                <a:gd name="T22" fmla="*/ 0 w 109"/>
                <a:gd name="T23" fmla="*/ 0 h 30"/>
                <a:gd name="T24" fmla="*/ 0 w 109"/>
                <a:gd name="T25" fmla="*/ 0 h 30"/>
                <a:gd name="T26" fmla="*/ 0 w 109"/>
                <a:gd name="T27" fmla="*/ 0 h 30"/>
                <a:gd name="T28" fmla="*/ 0 w 109"/>
                <a:gd name="T29" fmla="*/ 0 h 30"/>
                <a:gd name="T30" fmla="*/ 0 w 109"/>
                <a:gd name="T31" fmla="*/ 0 h 30"/>
                <a:gd name="T32" fmla="*/ 0 w 109"/>
                <a:gd name="T33" fmla="*/ 0 h 30"/>
                <a:gd name="T34" fmla="*/ 0 w 109"/>
                <a:gd name="T35" fmla="*/ 0 h 30"/>
                <a:gd name="T36" fmla="*/ 0 w 109"/>
                <a:gd name="T37" fmla="*/ 0 h 30"/>
                <a:gd name="T38" fmla="*/ 0 w 109"/>
                <a:gd name="T39" fmla="*/ 0 h 30"/>
                <a:gd name="T40" fmla="*/ 0 w 109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30"/>
                <a:gd name="T65" fmla="*/ 109 w 109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30">
                  <a:moveTo>
                    <a:pt x="49" y="30"/>
                  </a:moveTo>
                  <a:lnTo>
                    <a:pt x="30" y="30"/>
                  </a:lnTo>
                  <a:lnTo>
                    <a:pt x="23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9" y="11"/>
                  </a:lnTo>
                  <a:lnTo>
                    <a:pt x="23" y="4"/>
                  </a:lnTo>
                  <a:lnTo>
                    <a:pt x="42" y="11"/>
                  </a:lnTo>
                  <a:lnTo>
                    <a:pt x="52" y="16"/>
                  </a:lnTo>
                  <a:lnTo>
                    <a:pt x="61" y="11"/>
                  </a:lnTo>
                  <a:lnTo>
                    <a:pt x="87" y="16"/>
                  </a:lnTo>
                  <a:lnTo>
                    <a:pt x="90" y="11"/>
                  </a:lnTo>
                  <a:lnTo>
                    <a:pt x="97" y="11"/>
                  </a:lnTo>
                  <a:lnTo>
                    <a:pt x="97" y="4"/>
                  </a:lnTo>
                  <a:lnTo>
                    <a:pt x="102" y="0"/>
                  </a:lnTo>
                  <a:lnTo>
                    <a:pt x="109" y="4"/>
                  </a:lnTo>
                  <a:lnTo>
                    <a:pt x="97" y="16"/>
                  </a:lnTo>
                  <a:lnTo>
                    <a:pt x="71" y="23"/>
                  </a:lnTo>
                  <a:lnTo>
                    <a:pt x="68" y="30"/>
                  </a:lnTo>
                  <a:lnTo>
                    <a:pt x="52" y="23"/>
                  </a:lnTo>
                  <a:lnTo>
                    <a:pt x="49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Freeform 96"/>
            <p:cNvSpPr>
              <a:spLocks noChangeAspect="1"/>
            </p:cNvSpPr>
            <p:nvPr/>
          </p:nvSpPr>
          <p:spPr bwMode="auto">
            <a:xfrm>
              <a:off x="4136" y="2822"/>
              <a:ext cx="31" cy="11"/>
            </a:xfrm>
            <a:custGeom>
              <a:avLst/>
              <a:gdLst>
                <a:gd name="T0" fmla="*/ 0 w 77"/>
                <a:gd name="T1" fmla="*/ 0 h 30"/>
                <a:gd name="T2" fmla="*/ 0 w 77"/>
                <a:gd name="T3" fmla="*/ 0 h 30"/>
                <a:gd name="T4" fmla="*/ 0 w 77"/>
                <a:gd name="T5" fmla="*/ 0 h 30"/>
                <a:gd name="T6" fmla="*/ 0 w 77"/>
                <a:gd name="T7" fmla="*/ 0 h 30"/>
                <a:gd name="T8" fmla="*/ 0 w 77"/>
                <a:gd name="T9" fmla="*/ 0 h 30"/>
                <a:gd name="T10" fmla="*/ 0 w 77"/>
                <a:gd name="T11" fmla="*/ 0 h 30"/>
                <a:gd name="T12" fmla="*/ 0 w 77"/>
                <a:gd name="T13" fmla="*/ 0 h 30"/>
                <a:gd name="T14" fmla="*/ 0 w 77"/>
                <a:gd name="T15" fmla="*/ 0 h 30"/>
                <a:gd name="T16" fmla="*/ 0 w 77"/>
                <a:gd name="T17" fmla="*/ 0 h 30"/>
                <a:gd name="T18" fmla="*/ 0 w 77"/>
                <a:gd name="T19" fmla="*/ 0 h 30"/>
                <a:gd name="T20" fmla="*/ 0 w 77"/>
                <a:gd name="T21" fmla="*/ 0 h 30"/>
                <a:gd name="T22" fmla="*/ 0 w 77"/>
                <a:gd name="T23" fmla="*/ 0 h 30"/>
                <a:gd name="T24" fmla="*/ 0 w 77"/>
                <a:gd name="T25" fmla="*/ 0 h 30"/>
                <a:gd name="T26" fmla="*/ 0 w 77"/>
                <a:gd name="T27" fmla="*/ 0 h 30"/>
                <a:gd name="T28" fmla="*/ 0 w 77"/>
                <a:gd name="T29" fmla="*/ 0 h 30"/>
                <a:gd name="T30" fmla="*/ 0 w 77"/>
                <a:gd name="T31" fmla="*/ 0 h 30"/>
                <a:gd name="T32" fmla="*/ 0 w 77"/>
                <a:gd name="T33" fmla="*/ 0 h 30"/>
                <a:gd name="T34" fmla="*/ 0 w 77"/>
                <a:gd name="T35" fmla="*/ 0 h 30"/>
                <a:gd name="T36" fmla="*/ 0 w 77"/>
                <a:gd name="T37" fmla="*/ 0 h 30"/>
                <a:gd name="T38" fmla="*/ 0 w 77"/>
                <a:gd name="T39" fmla="*/ 0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30"/>
                <a:gd name="T62" fmla="*/ 77 w 77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30">
                  <a:moveTo>
                    <a:pt x="0" y="30"/>
                  </a:moveTo>
                  <a:lnTo>
                    <a:pt x="0" y="16"/>
                  </a:lnTo>
                  <a:lnTo>
                    <a:pt x="10" y="11"/>
                  </a:lnTo>
                  <a:lnTo>
                    <a:pt x="26" y="11"/>
                  </a:lnTo>
                  <a:lnTo>
                    <a:pt x="29" y="16"/>
                  </a:lnTo>
                  <a:lnTo>
                    <a:pt x="36" y="16"/>
                  </a:lnTo>
                  <a:lnTo>
                    <a:pt x="41" y="11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7" y="11"/>
                  </a:lnTo>
                  <a:lnTo>
                    <a:pt x="70" y="4"/>
                  </a:lnTo>
                  <a:lnTo>
                    <a:pt x="77" y="23"/>
                  </a:lnTo>
                  <a:lnTo>
                    <a:pt x="55" y="23"/>
                  </a:lnTo>
                  <a:lnTo>
                    <a:pt x="55" y="16"/>
                  </a:lnTo>
                  <a:lnTo>
                    <a:pt x="48" y="16"/>
                  </a:lnTo>
                  <a:lnTo>
                    <a:pt x="41" y="30"/>
                  </a:lnTo>
                  <a:lnTo>
                    <a:pt x="29" y="30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Freeform 97"/>
            <p:cNvSpPr>
              <a:spLocks noChangeAspect="1"/>
            </p:cNvSpPr>
            <p:nvPr/>
          </p:nvSpPr>
          <p:spPr bwMode="auto">
            <a:xfrm>
              <a:off x="3988" y="2733"/>
              <a:ext cx="23" cy="19"/>
            </a:xfrm>
            <a:custGeom>
              <a:avLst/>
              <a:gdLst>
                <a:gd name="T0" fmla="*/ 0 w 57"/>
                <a:gd name="T1" fmla="*/ 0 h 48"/>
                <a:gd name="T2" fmla="*/ 0 w 57"/>
                <a:gd name="T3" fmla="*/ 0 h 48"/>
                <a:gd name="T4" fmla="*/ 0 w 57"/>
                <a:gd name="T5" fmla="*/ 0 h 48"/>
                <a:gd name="T6" fmla="*/ 0 w 57"/>
                <a:gd name="T7" fmla="*/ 0 h 48"/>
                <a:gd name="T8" fmla="*/ 0 w 57"/>
                <a:gd name="T9" fmla="*/ 0 h 48"/>
                <a:gd name="T10" fmla="*/ 0 w 57"/>
                <a:gd name="T11" fmla="*/ 0 h 48"/>
                <a:gd name="T12" fmla="*/ 0 w 57"/>
                <a:gd name="T13" fmla="*/ 0 h 48"/>
                <a:gd name="T14" fmla="*/ 0 w 57"/>
                <a:gd name="T15" fmla="*/ 0 h 48"/>
                <a:gd name="T16" fmla="*/ 0 w 57"/>
                <a:gd name="T17" fmla="*/ 0 h 48"/>
                <a:gd name="T18" fmla="*/ 0 w 57"/>
                <a:gd name="T19" fmla="*/ 0 h 48"/>
                <a:gd name="T20" fmla="*/ 0 w 57"/>
                <a:gd name="T21" fmla="*/ 0 h 48"/>
                <a:gd name="T22" fmla="*/ 0 w 57"/>
                <a:gd name="T23" fmla="*/ 0 h 48"/>
                <a:gd name="T24" fmla="*/ 0 w 57"/>
                <a:gd name="T25" fmla="*/ 0 h 48"/>
                <a:gd name="T26" fmla="*/ 0 w 57"/>
                <a:gd name="T27" fmla="*/ 0 h 48"/>
                <a:gd name="T28" fmla="*/ 0 w 57"/>
                <a:gd name="T29" fmla="*/ 0 h 48"/>
                <a:gd name="T30" fmla="*/ 0 w 57"/>
                <a:gd name="T31" fmla="*/ 0 h 48"/>
                <a:gd name="T32" fmla="*/ 0 w 57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48"/>
                <a:gd name="T53" fmla="*/ 57 w 57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48">
                  <a:moveTo>
                    <a:pt x="57" y="48"/>
                  </a:moveTo>
                  <a:lnTo>
                    <a:pt x="34" y="45"/>
                  </a:lnTo>
                  <a:lnTo>
                    <a:pt x="26" y="28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8" y="29"/>
                  </a:lnTo>
                  <a:lnTo>
                    <a:pt x="57" y="38"/>
                  </a:lnTo>
                  <a:lnTo>
                    <a:pt x="48" y="45"/>
                  </a:lnTo>
                  <a:lnTo>
                    <a:pt x="57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Freeform 98"/>
            <p:cNvSpPr>
              <a:spLocks noChangeAspect="1"/>
            </p:cNvSpPr>
            <p:nvPr/>
          </p:nvSpPr>
          <p:spPr bwMode="auto">
            <a:xfrm>
              <a:off x="4403" y="2814"/>
              <a:ext cx="18" cy="14"/>
            </a:xfrm>
            <a:custGeom>
              <a:avLst/>
              <a:gdLst>
                <a:gd name="T0" fmla="*/ 0 w 45"/>
                <a:gd name="T1" fmla="*/ 0 h 35"/>
                <a:gd name="T2" fmla="*/ 0 w 45"/>
                <a:gd name="T3" fmla="*/ 0 h 35"/>
                <a:gd name="T4" fmla="*/ 0 w 45"/>
                <a:gd name="T5" fmla="*/ 0 h 35"/>
                <a:gd name="T6" fmla="*/ 0 w 45"/>
                <a:gd name="T7" fmla="*/ 0 h 35"/>
                <a:gd name="T8" fmla="*/ 0 w 45"/>
                <a:gd name="T9" fmla="*/ 0 h 35"/>
                <a:gd name="T10" fmla="*/ 0 w 45"/>
                <a:gd name="T11" fmla="*/ 0 h 35"/>
                <a:gd name="T12" fmla="*/ 0 w 45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5"/>
                <a:gd name="T23" fmla="*/ 45 w 45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5">
                  <a:moveTo>
                    <a:pt x="0" y="35"/>
                  </a:moveTo>
                  <a:lnTo>
                    <a:pt x="15" y="12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5" y="19"/>
                  </a:lnTo>
                  <a:lnTo>
                    <a:pt x="34" y="30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Freeform 99"/>
            <p:cNvSpPr>
              <a:spLocks noChangeAspect="1"/>
            </p:cNvSpPr>
            <p:nvPr/>
          </p:nvSpPr>
          <p:spPr bwMode="auto">
            <a:xfrm>
              <a:off x="4165" y="2838"/>
              <a:ext cx="22" cy="14"/>
            </a:xfrm>
            <a:custGeom>
              <a:avLst/>
              <a:gdLst>
                <a:gd name="T0" fmla="*/ 0 w 56"/>
                <a:gd name="T1" fmla="*/ 0 h 36"/>
                <a:gd name="T2" fmla="*/ 0 w 56"/>
                <a:gd name="T3" fmla="*/ 0 h 36"/>
                <a:gd name="T4" fmla="*/ 0 w 56"/>
                <a:gd name="T5" fmla="*/ 0 h 36"/>
                <a:gd name="T6" fmla="*/ 0 w 56"/>
                <a:gd name="T7" fmla="*/ 0 h 36"/>
                <a:gd name="T8" fmla="*/ 0 w 56"/>
                <a:gd name="T9" fmla="*/ 0 h 36"/>
                <a:gd name="T10" fmla="*/ 0 w 56"/>
                <a:gd name="T11" fmla="*/ 0 h 36"/>
                <a:gd name="T12" fmla="*/ 0 w 56"/>
                <a:gd name="T13" fmla="*/ 0 h 36"/>
                <a:gd name="T14" fmla="*/ 0 w 56"/>
                <a:gd name="T15" fmla="*/ 0 h 36"/>
                <a:gd name="T16" fmla="*/ 0 w 56"/>
                <a:gd name="T17" fmla="*/ 0 h 36"/>
                <a:gd name="T18" fmla="*/ 0 w 56"/>
                <a:gd name="T19" fmla="*/ 0 h 36"/>
                <a:gd name="T20" fmla="*/ 0 w 56"/>
                <a:gd name="T21" fmla="*/ 0 h 36"/>
                <a:gd name="T22" fmla="*/ 0 w 56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36"/>
                <a:gd name="T38" fmla="*/ 56 w 5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36">
                  <a:moveTo>
                    <a:pt x="45" y="36"/>
                  </a:moveTo>
                  <a:lnTo>
                    <a:pt x="35" y="20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37" y="10"/>
                  </a:lnTo>
                  <a:lnTo>
                    <a:pt x="49" y="10"/>
                  </a:lnTo>
                  <a:lnTo>
                    <a:pt x="56" y="20"/>
                  </a:lnTo>
                  <a:lnTo>
                    <a:pt x="49" y="29"/>
                  </a:lnTo>
                  <a:lnTo>
                    <a:pt x="45" y="3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Freeform 100"/>
            <p:cNvSpPr>
              <a:spLocks noChangeAspect="1"/>
            </p:cNvSpPr>
            <p:nvPr/>
          </p:nvSpPr>
          <p:spPr bwMode="auto">
            <a:xfrm>
              <a:off x="4259" y="2756"/>
              <a:ext cx="15" cy="9"/>
            </a:xfrm>
            <a:custGeom>
              <a:avLst/>
              <a:gdLst>
                <a:gd name="T0" fmla="*/ 0 w 38"/>
                <a:gd name="T1" fmla="*/ 0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0 h 22"/>
                <a:gd name="T8" fmla="*/ 0 w 38"/>
                <a:gd name="T9" fmla="*/ 0 h 22"/>
                <a:gd name="T10" fmla="*/ 0 w 3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2"/>
                <a:gd name="T20" fmla="*/ 38 w 3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2">
                  <a:moveTo>
                    <a:pt x="19" y="2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8" y="17"/>
                  </a:lnTo>
                  <a:lnTo>
                    <a:pt x="19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Freeform 101"/>
            <p:cNvSpPr>
              <a:spLocks noChangeAspect="1"/>
            </p:cNvSpPr>
            <p:nvPr/>
          </p:nvSpPr>
          <p:spPr bwMode="auto">
            <a:xfrm>
              <a:off x="4108" y="2822"/>
              <a:ext cx="17" cy="6"/>
            </a:xfrm>
            <a:custGeom>
              <a:avLst/>
              <a:gdLst>
                <a:gd name="T0" fmla="*/ 0 w 41"/>
                <a:gd name="T1" fmla="*/ 0 h 16"/>
                <a:gd name="T2" fmla="*/ 0 w 41"/>
                <a:gd name="T3" fmla="*/ 0 h 16"/>
                <a:gd name="T4" fmla="*/ 0 w 41"/>
                <a:gd name="T5" fmla="*/ 0 h 16"/>
                <a:gd name="T6" fmla="*/ 0 w 41"/>
                <a:gd name="T7" fmla="*/ 0 h 16"/>
                <a:gd name="T8" fmla="*/ 0 w 41"/>
                <a:gd name="T9" fmla="*/ 0 h 16"/>
                <a:gd name="T10" fmla="*/ 0 w 41"/>
                <a:gd name="T11" fmla="*/ 0 h 16"/>
                <a:gd name="T12" fmla="*/ 0 w 41"/>
                <a:gd name="T13" fmla="*/ 0 h 16"/>
                <a:gd name="T14" fmla="*/ 0 w 41"/>
                <a:gd name="T15" fmla="*/ 0 h 16"/>
                <a:gd name="T16" fmla="*/ 0 w 41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16"/>
                <a:gd name="T29" fmla="*/ 41 w 41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16">
                  <a:moveTo>
                    <a:pt x="22" y="16"/>
                  </a:moveTo>
                  <a:lnTo>
                    <a:pt x="1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41" y="11"/>
                  </a:lnTo>
                  <a:lnTo>
                    <a:pt x="22" y="11"/>
                  </a:lnTo>
                  <a:lnTo>
                    <a:pt x="22" y="1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Freeform 102"/>
            <p:cNvSpPr>
              <a:spLocks noChangeAspect="1"/>
            </p:cNvSpPr>
            <p:nvPr/>
          </p:nvSpPr>
          <p:spPr bwMode="auto">
            <a:xfrm>
              <a:off x="4089" y="2804"/>
              <a:ext cx="13" cy="4"/>
            </a:xfrm>
            <a:custGeom>
              <a:avLst/>
              <a:gdLst>
                <a:gd name="T0" fmla="*/ 0 w 35"/>
                <a:gd name="T1" fmla="*/ 0 h 11"/>
                <a:gd name="T2" fmla="*/ 0 w 35"/>
                <a:gd name="T3" fmla="*/ 0 h 11"/>
                <a:gd name="T4" fmla="*/ 0 w 35"/>
                <a:gd name="T5" fmla="*/ 0 h 11"/>
                <a:gd name="T6" fmla="*/ 0 w 35"/>
                <a:gd name="T7" fmla="*/ 0 h 11"/>
                <a:gd name="T8" fmla="*/ 0 w 35"/>
                <a:gd name="T9" fmla="*/ 0 h 11"/>
                <a:gd name="T10" fmla="*/ 0 w 35"/>
                <a:gd name="T11" fmla="*/ 0 h 11"/>
                <a:gd name="T12" fmla="*/ 0 w 35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1"/>
                <a:gd name="T23" fmla="*/ 35 w 3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1">
                  <a:moveTo>
                    <a:pt x="19" y="1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0" y="7"/>
                  </a:lnTo>
                  <a:lnTo>
                    <a:pt x="23" y="7"/>
                  </a:lnTo>
                  <a:lnTo>
                    <a:pt x="19" y="1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Freeform 103"/>
            <p:cNvSpPr>
              <a:spLocks noChangeAspect="1"/>
            </p:cNvSpPr>
            <p:nvPr/>
          </p:nvSpPr>
          <p:spPr bwMode="auto">
            <a:xfrm>
              <a:off x="4125" y="2823"/>
              <a:ext cx="9" cy="10"/>
            </a:xfrm>
            <a:custGeom>
              <a:avLst/>
              <a:gdLst>
                <a:gd name="T0" fmla="*/ 0 w 23"/>
                <a:gd name="T1" fmla="*/ 0 h 26"/>
                <a:gd name="T2" fmla="*/ 0 w 23"/>
                <a:gd name="T3" fmla="*/ 0 h 26"/>
                <a:gd name="T4" fmla="*/ 0 w 23"/>
                <a:gd name="T5" fmla="*/ 0 h 26"/>
                <a:gd name="T6" fmla="*/ 0 w 23"/>
                <a:gd name="T7" fmla="*/ 0 h 26"/>
                <a:gd name="T8" fmla="*/ 0 w 23"/>
                <a:gd name="T9" fmla="*/ 0 h 26"/>
                <a:gd name="T10" fmla="*/ 0 w 23"/>
                <a:gd name="T11" fmla="*/ 0 h 26"/>
                <a:gd name="T12" fmla="*/ 0 w 23"/>
                <a:gd name="T13" fmla="*/ 0 h 26"/>
                <a:gd name="T14" fmla="*/ 0 w 23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6"/>
                <a:gd name="T26" fmla="*/ 23 w 23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6">
                  <a:moveTo>
                    <a:pt x="18" y="26"/>
                  </a:moveTo>
                  <a:lnTo>
                    <a:pt x="0" y="1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18" y="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Freeform 104"/>
            <p:cNvSpPr>
              <a:spLocks noChangeAspect="1"/>
            </p:cNvSpPr>
            <p:nvPr/>
          </p:nvSpPr>
          <p:spPr bwMode="auto">
            <a:xfrm>
              <a:off x="4020" y="2748"/>
              <a:ext cx="10" cy="8"/>
            </a:xfrm>
            <a:custGeom>
              <a:avLst/>
              <a:gdLst>
                <a:gd name="T0" fmla="*/ 0 w 26"/>
                <a:gd name="T1" fmla="*/ 0 h 19"/>
                <a:gd name="T2" fmla="*/ 0 w 26"/>
                <a:gd name="T3" fmla="*/ 0 h 19"/>
                <a:gd name="T4" fmla="*/ 0 w 26"/>
                <a:gd name="T5" fmla="*/ 0 h 19"/>
                <a:gd name="T6" fmla="*/ 0 w 26"/>
                <a:gd name="T7" fmla="*/ 0 h 19"/>
                <a:gd name="T8" fmla="*/ 0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19"/>
                  </a:moveTo>
                  <a:lnTo>
                    <a:pt x="7" y="0"/>
                  </a:lnTo>
                  <a:lnTo>
                    <a:pt x="26" y="0"/>
                  </a:lnTo>
                  <a:lnTo>
                    <a:pt x="26" y="19"/>
                  </a:lnTo>
                  <a:lnTo>
                    <a:pt x="16" y="12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Freeform 105"/>
            <p:cNvSpPr>
              <a:spLocks noChangeAspect="1"/>
            </p:cNvSpPr>
            <p:nvPr/>
          </p:nvSpPr>
          <p:spPr bwMode="auto">
            <a:xfrm>
              <a:off x="3889" y="2693"/>
              <a:ext cx="9" cy="15"/>
            </a:xfrm>
            <a:custGeom>
              <a:avLst/>
              <a:gdLst>
                <a:gd name="T0" fmla="*/ 0 w 23"/>
                <a:gd name="T1" fmla="*/ 0 h 38"/>
                <a:gd name="T2" fmla="*/ 0 w 23"/>
                <a:gd name="T3" fmla="*/ 0 h 38"/>
                <a:gd name="T4" fmla="*/ 0 w 23"/>
                <a:gd name="T5" fmla="*/ 0 h 38"/>
                <a:gd name="T6" fmla="*/ 0 w 23"/>
                <a:gd name="T7" fmla="*/ 0 h 38"/>
                <a:gd name="T8" fmla="*/ 0 w 23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8"/>
                <a:gd name="T17" fmla="*/ 23 w 2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8">
                  <a:moveTo>
                    <a:pt x="16" y="38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23" y="19"/>
                  </a:lnTo>
                  <a:lnTo>
                    <a:pt x="16" y="3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Freeform 106"/>
            <p:cNvSpPr>
              <a:spLocks noChangeAspect="1"/>
            </p:cNvSpPr>
            <p:nvPr/>
          </p:nvSpPr>
          <p:spPr bwMode="auto">
            <a:xfrm>
              <a:off x="3908" y="2726"/>
              <a:ext cx="6" cy="10"/>
            </a:xfrm>
            <a:custGeom>
              <a:avLst/>
              <a:gdLst>
                <a:gd name="T0" fmla="*/ 0 w 16"/>
                <a:gd name="T1" fmla="*/ 0 h 26"/>
                <a:gd name="T2" fmla="*/ 0 w 16"/>
                <a:gd name="T3" fmla="*/ 0 h 26"/>
                <a:gd name="T4" fmla="*/ 0 w 16"/>
                <a:gd name="T5" fmla="*/ 0 h 26"/>
                <a:gd name="T6" fmla="*/ 0 w 16"/>
                <a:gd name="T7" fmla="*/ 0 h 26"/>
                <a:gd name="T8" fmla="*/ 0 w 16"/>
                <a:gd name="T9" fmla="*/ 0 h 26"/>
                <a:gd name="T10" fmla="*/ 0 w 16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11" y="2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19"/>
                  </a:lnTo>
                  <a:lnTo>
                    <a:pt x="11" y="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Freeform 107"/>
            <p:cNvSpPr>
              <a:spLocks noChangeAspect="1"/>
            </p:cNvSpPr>
            <p:nvPr/>
          </p:nvSpPr>
          <p:spPr bwMode="auto">
            <a:xfrm>
              <a:off x="4320" y="2808"/>
              <a:ext cx="8" cy="14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0 w 21"/>
                <a:gd name="T5" fmla="*/ 0 h 34"/>
                <a:gd name="T6" fmla="*/ 0 w 21"/>
                <a:gd name="T7" fmla="*/ 0 h 34"/>
                <a:gd name="T8" fmla="*/ 0 w 21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4"/>
                <a:gd name="T17" fmla="*/ 21 w 2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4">
                  <a:moveTo>
                    <a:pt x="7" y="34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21" y="15"/>
                  </a:lnTo>
                  <a:lnTo>
                    <a:pt x="7" y="3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Freeform 108"/>
            <p:cNvSpPr>
              <a:spLocks noChangeAspect="1"/>
            </p:cNvSpPr>
            <p:nvPr/>
          </p:nvSpPr>
          <p:spPr bwMode="auto">
            <a:xfrm>
              <a:off x="3870" y="2674"/>
              <a:ext cx="8" cy="9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0 h 23"/>
                <a:gd name="T6" fmla="*/ 0 w 22"/>
                <a:gd name="T7" fmla="*/ 0 h 23"/>
                <a:gd name="T8" fmla="*/ 0 w 2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22" y="2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2" y="19"/>
                  </a:lnTo>
                  <a:lnTo>
                    <a:pt x="22" y="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Freeform 109"/>
            <p:cNvSpPr>
              <a:spLocks noChangeAspect="1"/>
            </p:cNvSpPr>
            <p:nvPr/>
          </p:nvSpPr>
          <p:spPr bwMode="auto">
            <a:xfrm>
              <a:off x="4026" y="2659"/>
              <a:ext cx="8" cy="8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0 h 19"/>
                <a:gd name="T4" fmla="*/ 0 w 17"/>
                <a:gd name="T5" fmla="*/ 0 h 19"/>
                <a:gd name="T6" fmla="*/ 0 w 17"/>
                <a:gd name="T7" fmla="*/ 0 h 19"/>
                <a:gd name="T8" fmla="*/ 0 w 17"/>
                <a:gd name="T9" fmla="*/ 0 h 19"/>
                <a:gd name="T10" fmla="*/ 0 w 1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9"/>
                <a:gd name="T20" fmla="*/ 17 w 1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9">
                  <a:moveTo>
                    <a:pt x="3" y="19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7" y="19"/>
                  </a:lnTo>
                  <a:lnTo>
                    <a:pt x="3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Freeform 110"/>
            <p:cNvSpPr>
              <a:spLocks noChangeAspect="1"/>
            </p:cNvSpPr>
            <p:nvPr/>
          </p:nvSpPr>
          <p:spPr bwMode="auto">
            <a:xfrm>
              <a:off x="3968" y="2695"/>
              <a:ext cx="5" cy="3"/>
            </a:xfrm>
            <a:custGeom>
              <a:avLst/>
              <a:gdLst>
                <a:gd name="T0" fmla="*/ 0 w 12"/>
                <a:gd name="T1" fmla="*/ 0 h 9"/>
                <a:gd name="T2" fmla="*/ 0 w 12"/>
                <a:gd name="T3" fmla="*/ 0 h 9"/>
                <a:gd name="T4" fmla="*/ 0 w 12"/>
                <a:gd name="T5" fmla="*/ 0 h 9"/>
                <a:gd name="T6" fmla="*/ 0 w 12"/>
                <a:gd name="T7" fmla="*/ 0 h 9"/>
                <a:gd name="T8" fmla="*/ 0 w 1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0" y="0"/>
                  </a:moveTo>
                  <a:lnTo>
                    <a:pt x="9" y="9"/>
                  </a:lnTo>
                  <a:lnTo>
                    <a:pt x="12" y="0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Freeform 111"/>
            <p:cNvSpPr>
              <a:spLocks noChangeAspect="1"/>
            </p:cNvSpPr>
            <p:nvPr/>
          </p:nvSpPr>
          <p:spPr bwMode="auto">
            <a:xfrm>
              <a:off x="3122" y="2200"/>
              <a:ext cx="122" cy="119"/>
            </a:xfrm>
            <a:custGeom>
              <a:avLst/>
              <a:gdLst>
                <a:gd name="T0" fmla="*/ 0 w 306"/>
                <a:gd name="T1" fmla="*/ 0 h 299"/>
                <a:gd name="T2" fmla="*/ 0 w 306"/>
                <a:gd name="T3" fmla="*/ 0 h 299"/>
                <a:gd name="T4" fmla="*/ 0 w 306"/>
                <a:gd name="T5" fmla="*/ 0 h 299"/>
                <a:gd name="T6" fmla="*/ 0 w 306"/>
                <a:gd name="T7" fmla="*/ 0 h 299"/>
                <a:gd name="T8" fmla="*/ 0 w 306"/>
                <a:gd name="T9" fmla="*/ 0 h 299"/>
                <a:gd name="T10" fmla="*/ 0 w 306"/>
                <a:gd name="T11" fmla="*/ 0 h 299"/>
                <a:gd name="T12" fmla="*/ 0 w 306"/>
                <a:gd name="T13" fmla="*/ 0 h 299"/>
                <a:gd name="T14" fmla="*/ 0 w 306"/>
                <a:gd name="T15" fmla="*/ 0 h 299"/>
                <a:gd name="T16" fmla="*/ 0 w 306"/>
                <a:gd name="T17" fmla="*/ 0 h 299"/>
                <a:gd name="T18" fmla="*/ 0 w 306"/>
                <a:gd name="T19" fmla="*/ 0 h 299"/>
                <a:gd name="T20" fmla="*/ 0 w 306"/>
                <a:gd name="T21" fmla="*/ 0 h 299"/>
                <a:gd name="T22" fmla="*/ 0 w 306"/>
                <a:gd name="T23" fmla="*/ 0 h 299"/>
                <a:gd name="T24" fmla="*/ 0 w 306"/>
                <a:gd name="T25" fmla="*/ 0 h 299"/>
                <a:gd name="T26" fmla="*/ 0 w 306"/>
                <a:gd name="T27" fmla="*/ 0 h 299"/>
                <a:gd name="T28" fmla="*/ 0 w 306"/>
                <a:gd name="T29" fmla="*/ 0 h 299"/>
                <a:gd name="T30" fmla="*/ 0 w 306"/>
                <a:gd name="T31" fmla="*/ 0 h 299"/>
                <a:gd name="T32" fmla="*/ 0 w 306"/>
                <a:gd name="T33" fmla="*/ 0 h 299"/>
                <a:gd name="T34" fmla="*/ 0 w 306"/>
                <a:gd name="T35" fmla="*/ 0 h 299"/>
                <a:gd name="T36" fmla="*/ 0 w 306"/>
                <a:gd name="T37" fmla="*/ 0 h 299"/>
                <a:gd name="T38" fmla="*/ 0 w 306"/>
                <a:gd name="T39" fmla="*/ 0 h 299"/>
                <a:gd name="T40" fmla="*/ 0 w 306"/>
                <a:gd name="T41" fmla="*/ 0 h 299"/>
                <a:gd name="T42" fmla="*/ 0 w 306"/>
                <a:gd name="T43" fmla="*/ 0 h 299"/>
                <a:gd name="T44" fmla="*/ 0 w 306"/>
                <a:gd name="T45" fmla="*/ 0 h 299"/>
                <a:gd name="T46" fmla="*/ 0 w 306"/>
                <a:gd name="T47" fmla="*/ 0 h 299"/>
                <a:gd name="T48" fmla="*/ 0 w 306"/>
                <a:gd name="T49" fmla="*/ 0 h 299"/>
                <a:gd name="T50" fmla="*/ 0 w 306"/>
                <a:gd name="T51" fmla="*/ 0 h 299"/>
                <a:gd name="T52" fmla="*/ 0 w 306"/>
                <a:gd name="T53" fmla="*/ 0 h 299"/>
                <a:gd name="T54" fmla="*/ 0 w 306"/>
                <a:gd name="T55" fmla="*/ 0 h 299"/>
                <a:gd name="T56" fmla="*/ 0 w 306"/>
                <a:gd name="T57" fmla="*/ 0 h 299"/>
                <a:gd name="T58" fmla="*/ 0 w 306"/>
                <a:gd name="T59" fmla="*/ 0 h 299"/>
                <a:gd name="T60" fmla="*/ 0 w 306"/>
                <a:gd name="T61" fmla="*/ 0 h 299"/>
                <a:gd name="T62" fmla="*/ 0 w 306"/>
                <a:gd name="T63" fmla="*/ 0 h 299"/>
                <a:gd name="T64" fmla="*/ 0 w 306"/>
                <a:gd name="T65" fmla="*/ 0 h 299"/>
                <a:gd name="T66" fmla="*/ 0 w 306"/>
                <a:gd name="T67" fmla="*/ 0 h 299"/>
                <a:gd name="T68" fmla="*/ 0 w 306"/>
                <a:gd name="T69" fmla="*/ 0 h 299"/>
                <a:gd name="T70" fmla="*/ 0 w 306"/>
                <a:gd name="T71" fmla="*/ 0 h 299"/>
                <a:gd name="T72" fmla="*/ 0 w 306"/>
                <a:gd name="T73" fmla="*/ 0 h 299"/>
                <a:gd name="T74" fmla="*/ 0 w 306"/>
                <a:gd name="T75" fmla="*/ 0 h 299"/>
                <a:gd name="T76" fmla="*/ 0 w 306"/>
                <a:gd name="T77" fmla="*/ 0 h 299"/>
                <a:gd name="T78" fmla="*/ 0 w 306"/>
                <a:gd name="T79" fmla="*/ 0 h 299"/>
                <a:gd name="T80" fmla="*/ 0 w 306"/>
                <a:gd name="T81" fmla="*/ 0 h 299"/>
                <a:gd name="T82" fmla="*/ 0 w 306"/>
                <a:gd name="T83" fmla="*/ 0 h 299"/>
                <a:gd name="T84" fmla="*/ 0 w 306"/>
                <a:gd name="T85" fmla="*/ 0 h 299"/>
                <a:gd name="T86" fmla="*/ 0 w 306"/>
                <a:gd name="T87" fmla="*/ 0 h 299"/>
                <a:gd name="T88" fmla="*/ 0 w 306"/>
                <a:gd name="T89" fmla="*/ 0 h 299"/>
                <a:gd name="T90" fmla="*/ 0 w 306"/>
                <a:gd name="T91" fmla="*/ 0 h 299"/>
                <a:gd name="T92" fmla="*/ 0 w 306"/>
                <a:gd name="T93" fmla="*/ 0 h 299"/>
                <a:gd name="T94" fmla="*/ 0 w 306"/>
                <a:gd name="T95" fmla="*/ 0 h 299"/>
                <a:gd name="T96" fmla="*/ 0 w 306"/>
                <a:gd name="T97" fmla="*/ 0 h 2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6"/>
                <a:gd name="T148" fmla="*/ 0 h 299"/>
                <a:gd name="T149" fmla="*/ 306 w 306"/>
                <a:gd name="T150" fmla="*/ 299 h 2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6" h="299">
                  <a:moveTo>
                    <a:pt x="97" y="11"/>
                  </a:moveTo>
                  <a:lnTo>
                    <a:pt x="112" y="0"/>
                  </a:lnTo>
                  <a:lnTo>
                    <a:pt x="131" y="4"/>
                  </a:lnTo>
                  <a:lnTo>
                    <a:pt x="161" y="11"/>
                  </a:lnTo>
                  <a:lnTo>
                    <a:pt x="174" y="11"/>
                  </a:lnTo>
                  <a:lnTo>
                    <a:pt x="178" y="23"/>
                  </a:lnTo>
                  <a:lnTo>
                    <a:pt x="187" y="33"/>
                  </a:lnTo>
                  <a:lnTo>
                    <a:pt x="197" y="52"/>
                  </a:lnTo>
                  <a:lnTo>
                    <a:pt x="209" y="52"/>
                  </a:lnTo>
                  <a:lnTo>
                    <a:pt x="223" y="52"/>
                  </a:lnTo>
                  <a:lnTo>
                    <a:pt x="228" y="59"/>
                  </a:lnTo>
                  <a:lnTo>
                    <a:pt x="216" y="63"/>
                  </a:lnTo>
                  <a:lnTo>
                    <a:pt x="223" y="82"/>
                  </a:lnTo>
                  <a:lnTo>
                    <a:pt x="209" y="90"/>
                  </a:lnTo>
                  <a:lnTo>
                    <a:pt x="209" y="101"/>
                  </a:lnTo>
                  <a:lnTo>
                    <a:pt x="204" y="109"/>
                  </a:lnTo>
                  <a:lnTo>
                    <a:pt x="204" y="126"/>
                  </a:lnTo>
                  <a:lnTo>
                    <a:pt x="223" y="142"/>
                  </a:lnTo>
                  <a:lnTo>
                    <a:pt x="228" y="156"/>
                  </a:lnTo>
                  <a:lnTo>
                    <a:pt x="252" y="171"/>
                  </a:lnTo>
                  <a:lnTo>
                    <a:pt x="269" y="178"/>
                  </a:lnTo>
                  <a:lnTo>
                    <a:pt x="283" y="206"/>
                  </a:lnTo>
                  <a:lnTo>
                    <a:pt x="283" y="208"/>
                  </a:lnTo>
                  <a:lnTo>
                    <a:pt x="283" y="227"/>
                  </a:lnTo>
                  <a:lnTo>
                    <a:pt x="294" y="235"/>
                  </a:lnTo>
                  <a:lnTo>
                    <a:pt x="294" y="249"/>
                  </a:lnTo>
                  <a:lnTo>
                    <a:pt x="306" y="268"/>
                  </a:lnTo>
                  <a:lnTo>
                    <a:pt x="302" y="268"/>
                  </a:lnTo>
                  <a:lnTo>
                    <a:pt x="287" y="268"/>
                  </a:lnTo>
                  <a:lnTo>
                    <a:pt x="269" y="268"/>
                  </a:lnTo>
                  <a:lnTo>
                    <a:pt x="264" y="287"/>
                  </a:lnTo>
                  <a:lnTo>
                    <a:pt x="257" y="299"/>
                  </a:lnTo>
                  <a:lnTo>
                    <a:pt x="197" y="299"/>
                  </a:lnTo>
                  <a:lnTo>
                    <a:pt x="161" y="284"/>
                  </a:lnTo>
                  <a:lnTo>
                    <a:pt x="161" y="256"/>
                  </a:lnTo>
                  <a:lnTo>
                    <a:pt x="142" y="249"/>
                  </a:lnTo>
                  <a:lnTo>
                    <a:pt x="138" y="246"/>
                  </a:lnTo>
                  <a:lnTo>
                    <a:pt x="112" y="235"/>
                  </a:lnTo>
                  <a:lnTo>
                    <a:pt x="48" y="197"/>
                  </a:lnTo>
                  <a:lnTo>
                    <a:pt x="19" y="190"/>
                  </a:lnTo>
                  <a:lnTo>
                    <a:pt x="0" y="149"/>
                  </a:lnTo>
                  <a:lnTo>
                    <a:pt x="41" y="126"/>
                  </a:lnTo>
                  <a:lnTo>
                    <a:pt x="62" y="109"/>
                  </a:lnTo>
                  <a:lnTo>
                    <a:pt x="71" y="90"/>
                  </a:lnTo>
                  <a:lnTo>
                    <a:pt x="71" y="63"/>
                  </a:lnTo>
                  <a:lnTo>
                    <a:pt x="71" y="49"/>
                  </a:lnTo>
                  <a:lnTo>
                    <a:pt x="71" y="33"/>
                  </a:lnTo>
                  <a:lnTo>
                    <a:pt x="90" y="23"/>
                  </a:lnTo>
                  <a:lnTo>
                    <a:pt x="97" y="1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Freeform 112"/>
            <p:cNvSpPr>
              <a:spLocks noChangeAspect="1"/>
            </p:cNvSpPr>
            <p:nvPr/>
          </p:nvSpPr>
          <p:spPr bwMode="auto">
            <a:xfrm>
              <a:off x="3179" y="2162"/>
              <a:ext cx="258" cy="213"/>
            </a:xfrm>
            <a:custGeom>
              <a:avLst/>
              <a:gdLst>
                <a:gd name="T0" fmla="*/ 0 w 644"/>
                <a:gd name="T1" fmla="*/ 0 h 534"/>
                <a:gd name="T2" fmla="*/ 0 w 644"/>
                <a:gd name="T3" fmla="*/ 0 h 534"/>
                <a:gd name="T4" fmla="*/ 0 w 644"/>
                <a:gd name="T5" fmla="*/ 0 h 534"/>
                <a:gd name="T6" fmla="*/ 0 w 644"/>
                <a:gd name="T7" fmla="*/ 0 h 534"/>
                <a:gd name="T8" fmla="*/ 0 w 644"/>
                <a:gd name="T9" fmla="*/ 0 h 534"/>
                <a:gd name="T10" fmla="*/ 0 w 644"/>
                <a:gd name="T11" fmla="*/ 0 h 534"/>
                <a:gd name="T12" fmla="*/ 0 w 644"/>
                <a:gd name="T13" fmla="*/ 0 h 534"/>
                <a:gd name="T14" fmla="*/ 0 w 644"/>
                <a:gd name="T15" fmla="*/ 0 h 534"/>
                <a:gd name="T16" fmla="*/ 0 w 644"/>
                <a:gd name="T17" fmla="*/ 0 h 534"/>
                <a:gd name="T18" fmla="*/ 0 w 644"/>
                <a:gd name="T19" fmla="*/ 0 h 534"/>
                <a:gd name="T20" fmla="*/ 0 w 644"/>
                <a:gd name="T21" fmla="*/ 0 h 534"/>
                <a:gd name="T22" fmla="*/ 0 w 644"/>
                <a:gd name="T23" fmla="*/ 0 h 534"/>
                <a:gd name="T24" fmla="*/ 0 w 644"/>
                <a:gd name="T25" fmla="*/ 0 h 534"/>
                <a:gd name="T26" fmla="*/ 0 w 644"/>
                <a:gd name="T27" fmla="*/ 0 h 534"/>
                <a:gd name="T28" fmla="*/ 0 w 644"/>
                <a:gd name="T29" fmla="*/ 0 h 534"/>
                <a:gd name="T30" fmla="*/ 0 w 644"/>
                <a:gd name="T31" fmla="*/ 0 h 534"/>
                <a:gd name="T32" fmla="*/ 0 w 644"/>
                <a:gd name="T33" fmla="*/ 0 h 534"/>
                <a:gd name="T34" fmla="*/ 0 w 644"/>
                <a:gd name="T35" fmla="*/ 0 h 534"/>
                <a:gd name="T36" fmla="*/ 0 w 644"/>
                <a:gd name="T37" fmla="*/ 0 h 534"/>
                <a:gd name="T38" fmla="*/ 0 w 644"/>
                <a:gd name="T39" fmla="*/ 0 h 534"/>
                <a:gd name="T40" fmla="*/ 0 w 644"/>
                <a:gd name="T41" fmla="*/ 0 h 534"/>
                <a:gd name="T42" fmla="*/ 0 w 644"/>
                <a:gd name="T43" fmla="*/ 0 h 534"/>
                <a:gd name="T44" fmla="*/ 0 w 644"/>
                <a:gd name="T45" fmla="*/ 0 h 534"/>
                <a:gd name="T46" fmla="*/ 0 w 644"/>
                <a:gd name="T47" fmla="*/ 0 h 534"/>
                <a:gd name="T48" fmla="*/ 0 w 644"/>
                <a:gd name="T49" fmla="*/ 0 h 534"/>
                <a:gd name="T50" fmla="*/ 0 w 644"/>
                <a:gd name="T51" fmla="*/ 0 h 534"/>
                <a:gd name="T52" fmla="*/ 0 w 644"/>
                <a:gd name="T53" fmla="*/ 0 h 534"/>
                <a:gd name="T54" fmla="*/ 0 w 644"/>
                <a:gd name="T55" fmla="*/ 0 h 534"/>
                <a:gd name="T56" fmla="*/ 0 w 644"/>
                <a:gd name="T57" fmla="*/ 0 h 534"/>
                <a:gd name="T58" fmla="*/ 0 w 644"/>
                <a:gd name="T59" fmla="*/ 0 h 534"/>
                <a:gd name="T60" fmla="*/ 0 w 644"/>
                <a:gd name="T61" fmla="*/ 0 h 534"/>
                <a:gd name="T62" fmla="*/ 0 w 644"/>
                <a:gd name="T63" fmla="*/ 0 h 534"/>
                <a:gd name="T64" fmla="*/ 0 w 644"/>
                <a:gd name="T65" fmla="*/ 0 h 534"/>
                <a:gd name="T66" fmla="*/ 0 w 644"/>
                <a:gd name="T67" fmla="*/ 0 h 534"/>
                <a:gd name="T68" fmla="*/ 0 w 644"/>
                <a:gd name="T69" fmla="*/ 0 h 534"/>
                <a:gd name="T70" fmla="*/ 0 w 644"/>
                <a:gd name="T71" fmla="*/ 0 h 534"/>
                <a:gd name="T72" fmla="*/ 0 w 644"/>
                <a:gd name="T73" fmla="*/ 0 h 534"/>
                <a:gd name="T74" fmla="*/ 0 w 644"/>
                <a:gd name="T75" fmla="*/ 0 h 534"/>
                <a:gd name="T76" fmla="*/ 0 w 644"/>
                <a:gd name="T77" fmla="*/ 0 h 534"/>
                <a:gd name="T78" fmla="*/ 0 w 644"/>
                <a:gd name="T79" fmla="*/ 0 h 534"/>
                <a:gd name="T80" fmla="*/ 0 w 644"/>
                <a:gd name="T81" fmla="*/ 0 h 534"/>
                <a:gd name="T82" fmla="*/ 0 w 644"/>
                <a:gd name="T83" fmla="*/ 0 h 534"/>
                <a:gd name="T84" fmla="*/ 0 w 644"/>
                <a:gd name="T85" fmla="*/ 0 h 534"/>
                <a:gd name="T86" fmla="*/ 0 w 644"/>
                <a:gd name="T87" fmla="*/ 0 h 534"/>
                <a:gd name="T88" fmla="*/ 0 w 644"/>
                <a:gd name="T89" fmla="*/ 0 h 534"/>
                <a:gd name="T90" fmla="*/ 0 w 644"/>
                <a:gd name="T91" fmla="*/ 0 h 534"/>
                <a:gd name="T92" fmla="*/ 0 w 644"/>
                <a:gd name="T93" fmla="*/ 0 h 534"/>
                <a:gd name="T94" fmla="*/ 0 w 644"/>
                <a:gd name="T95" fmla="*/ 0 h 534"/>
                <a:gd name="T96" fmla="*/ 0 w 644"/>
                <a:gd name="T97" fmla="*/ 0 h 534"/>
                <a:gd name="T98" fmla="*/ 0 w 644"/>
                <a:gd name="T99" fmla="*/ 0 h 534"/>
                <a:gd name="T100" fmla="*/ 0 w 644"/>
                <a:gd name="T101" fmla="*/ 0 h 534"/>
                <a:gd name="T102" fmla="*/ 0 w 644"/>
                <a:gd name="T103" fmla="*/ 0 h 5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4"/>
                <a:gd name="T157" fmla="*/ 0 h 534"/>
                <a:gd name="T158" fmla="*/ 644 w 644"/>
                <a:gd name="T159" fmla="*/ 534 h 5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4" h="534">
                  <a:moveTo>
                    <a:pt x="103" y="31"/>
                  </a:moveTo>
                  <a:lnTo>
                    <a:pt x="145" y="49"/>
                  </a:lnTo>
                  <a:lnTo>
                    <a:pt x="140" y="57"/>
                  </a:lnTo>
                  <a:lnTo>
                    <a:pt x="162" y="87"/>
                  </a:lnTo>
                  <a:lnTo>
                    <a:pt x="190" y="94"/>
                  </a:lnTo>
                  <a:lnTo>
                    <a:pt x="219" y="109"/>
                  </a:lnTo>
                  <a:lnTo>
                    <a:pt x="267" y="116"/>
                  </a:lnTo>
                  <a:lnTo>
                    <a:pt x="300" y="106"/>
                  </a:lnTo>
                  <a:lnTo>
                    <a:pt x="309" y="106"/>
                  </a:lnTo>
                  <a:lnTo>
                    <a:pt x="299" y="109"/>
                  </a:lnTo>
                  <a:lnTo>
                    <a:pt x="299" y="116"/>
                  </a:lnTo>
                  <a:lnTo>
                    <a:pt x="316" y="109"/>
                  </a:lnTo>
                  <a:lnTo>
                    <a:pt x="309" y="94"/>
                  </a:lnTo>
                  <a:lnTo>
                    <a:pt x="338" y="87"/>
                  </a:lnTo>
                  <a:lnTo>
                    <a:pt x="357" y="57"/>
                  </a:lnTo>
                  <a:lnTo>
                    <a:pt x="380" y="57"/>
                  </a:lnTo>
                  <a:lnTo>
                    <a:pt x="409" y="49"/>
                  </a:lnTo>
                  <a:lnTo>
                    <a:pt x="416" y="64"/>
                  </a:lnTo>
                  <a:lnTo>
                    <a:pt x="457" y="76"/>
                  </a:lnTo>
                  <a:lnTo>
                    <a:pt x="535" y="109"/>
                  </a:lnTo>
                  <a:lnTo>
                    <a:pt x="542" y="147"/>
                  </a:lnTo>
                  <a:lnTo>
                    <a:pt x="542" y="173"/>
                  </a:lnTo>
                  <a:lnTo>
                    <a:pt x="535" y="196"/>
                  </a:lnTo>
                  <a:lnTo>
                    <a:pt x="542" y="202"/>
                  </a:lnTo>
                  <a:lnTo>
                    <a:pt x="532" y="206"/>
                  </a:lnTo>
                  <a:lnTo>
                    <a:pt x="535" y="225"/>
                  </a:lnTo>
                  <a:lnTo>
                    <a:pt x="542" y="232"/>
                  </a:lnTo>
                  <a:lnTo>
                    <a:pt x="535" y="244"/>
                  </a:lnTo>
                  <a:lnTo>
                    <a:pt x="551" y="273"/>
                  </a:lnTo>
                  <a:lnTo>
                    <a:pt x="551" y="303"/>
                  </a:lnTo>
                  <a:lnTo>
                    <a:pt x="580" y="310"/>
                  </a:lnTo>
                  <a:lnTo>
                    <a:pt x="584" y="330"/>
                  </a:lnTo>
                  <a:lnTo>
                    <a:pt x="573" y="344"/>
                  </a:lnTo>
                  <a:lnTo>
                    <a:pt x="566" y="370"/>
                  </a:lnTo>
                  <a:lnTo>
                    <a:pt x="592" y="408"/>
                  </a:lnTo>
                  <a:lnTo>
                    <a:pt x="611" y="412"/>
                  </a:lnTo>
                  <a:lnTo>
                    <a:pt x="629" y="429"/>
                  </a:lnTo>
                  <a:lnTo>
                    <a:pt x="632" y="455"/>
                  </a:lnTo>
                  <a:lnTo>
                    <a:pt x="644" y="455"/>
                  </a:lnTo>
                  <a:lnTo>
                    <a:pt x="644" y="470"/>
                  </a:lnTo>
                  <a:lnTo>
                    <a:pt x="641" y="470"/>
                  </a:lnTo>
                  <a:lnTo>
                    <a:pt x="641" y="477"/>
                  </a:lnTo>
                  <a:lnTo>
                    <a:pt x="629" y="477"/>
                  </a:lnTo>
                  <a:lnTo>
                    <a:pt x="615" y="489"/>
                  </a:lnTo>
                  <a:lnTo>
                    <a:pt x="603" y="489"/>
                  </a:lnTo>
                  <a:lnTo>
                    <a:pt x="596" y="515"/>
                  </a:lnTo>
                  <a:lnTo>
                    <a:pt x="596" y="534"/>
                  </a:lnTo>
                  <a:lnTo>
                    <a:pt x="580" y="527"/>
                  </a:lnTo>
                  <a:lnTo>
                    <a:pt x="551" y="519"/>
                  </a:lnTo>
                  <a:lnTo>
                    <a:pt x="518" y="519"/>
                  </a:lnTo>
                  <a:lnTo>
                    <a:pt x="489" y="515"/>
                  </a:lnTo>
                  <a:lnTo>
                    <a:pt x="454" y="507"/>
                  </a:lnTo>
                  <a:lnTo>
                    <a:pt x="438" y="477"/>
                  </a:lnTo>
                  <a:lnTo>
                    <a:pt x="425" y="460"/>
                  </a:lnTo>
                  <a:lnTo>
                    <a:pt x="406" y="467"/>
                  </a:lnTo>
                  <a:lnTo>
                    <a:pt x="394" y="470"/>
                  </a:lnTo>
                  <a:lnTo>
                    <a:pt x="380" y="477"/>
                  </a:lnTo>
                  <a:lnTo>
                    <a:pt x="368" y="486"/>
                  </a:lnTo>
                  <a:lnTo>
                    <a:pt x="345" y="477"/>
                  </a:lnTo>
                  <a:lnTo>
                    <a:pt x="319" y="467"/>
                  </a:lnTo>
                  <a:lnTo>
                    <a:pt x="300" y="455"/>
                  </a:lnTo>
                  <a:lnTo>
                    <a:pt x="290" y="441"/>
                  </a:lnTo>
                  <a:lnTo>
                    <a:pt x="267" y="438"/>
                  </a:lnTo>
                  <a:lnTo>
                    <a:pt x="248" y="408"/>
                  </a:lnTo>
                  <a:lnTo>
                    <a:pt x="242" y="393"/>
                  </a:lnTo>
                  <a:lnTo>
                    <a:pt x="229" y="389"/>
                  </a:lnTo>
                  <a:lnTo>
                    <a:pt x="219" y="361"/>
                  </a:lnTo>
                  <a:lnTo>
                    <a:pt x="212" y="351"/>
                  </a:lnTo>
                  <a:lnTo>
                    <a:pt x="200" y="361"/>
                  </a:lnTo>
                  <a:lnTo>
                    <a:pt x="183" y="351"/>
                  </a:lnTo>
                  <a:lnTo>
                    <a:pt x="183" y="344"/>
                  </a:lnTo>
                  <a:lnTo>
                    <a:pt x="174" y="344"/>
                  </a:lnTo>
                  <a:lnTo>
                    <a:pt x="174" y="361"/>
                  </a:lnTo>
                  <a:lnTo>
                    <a:pt x="162" y="361"/>
                  </a:lnTo>
                  <a:lnTo>
                    <a:pt x="152" y="344"/>
                  </a:lnTo>
                  <a:lnTo>
                    <a:pt x="152" y="330"/>
                  </a:lnTo>
                  <a:lnTo>
                    <a:pt x="140" y="322"/>
                  </a:lnTo>
                  <a:lnTo>
                    <a:pt x="140" y="303"/>
                  </a:lnTo>
                  <a:lnTo>
                    <a:pt x="140" y="299"/>
                  </a:lnTo>
                  <a:lnTo>
                    <a:pt x="126" y="273"/>
                  </a:lnTo>
                  <a:lnTo>
                    <a:pt x="110" y="266"/>
                  </a:lnTo>
                  <a:lnTo>
                    <a:pt x="84" y="251"/>
                  </a:lnTo>
                  <a:lnTo>
                    <a:pt x="81" y="235"/>
                  </a:lnTo>
                  <a:lnTo>
                    <a:pt x="62" y="221"/>
                  </a:lnTo>
                  <a:lnTo>
                    <a:pt x="62" y="202"/>
                  </a:lnTo>
                  <a:lnTo>
                    <a:pt x="67" y="196"/>
                  </a:lnTo>
                  <a:lnTo>
                    <a:pt x="67" y="183"/>
                  </a:lnTo>
                  <a:lnTo>
                    <a:pt x="81" y="177"/>
                  </a:lnTo>
                  <a:lnTo>
                    <a:pt x="74" y="158"/>
                  </a:lnTo>
                  <a:lnTo>
                    <a:pt x="84" y="154"/>
                  </a:lnTo>
                  <a:lnTo>
                    <a:pt x="81" y="147"/>
                  </a:lnTo>
                  <a:lnTo>
                    <a:pt x="67" y="147"/>
                  </a:lnTo>
                  <a:lnTo>
                    <a:pt x="55" y="147"/>
                  </a:lnTo>
                  <a:lnTo>
                    <a:pt x="45" y="128"/>
                  </a:lnTo>
                  <a:lnTo>
                    <a:pt x="36" y="116"/>
                  </a:lnTo>
                  <a:lnTo>
                    <a:pt x="32" y="106"/>
                  </a:lnTo>
                  <a:lnTo>
                    <a:pt x="26" y="87"/>
                  </a:lnTo>
                  <a:lnTo>
                    <a:pt x="19" y="69"/>
                  </a:lnTo>
                  <a:lnTo>
                    <a:pt x="19" y="64"/>
                  </a:lnTo>
                  <a:lnTo>
                    <a:pt x="13" y="45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36" y="31"/>
                  </a:lnTo>
                  <a:lnTo>
                    <a:pt x="81" y="38"/>
                  </a:lnTo>
                  <a:lnTo>
                    <a:pt x="103" y="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Freeform 113"/>
            <p:cNvSpPr>
              <a:spLocks noChangeAspect="1"/>
            </p:cNvSpPr>
            <p:nvPr/>
          </p:nvSpPr>
          <p:spPr bwMode="auto">
            <a:xfrm>
              <a:off x="3068" y="2262"/>
              <a:ext cx="16" cy="56"/>
            </a:xfrm>
            <a:custGeom>
              <a:avLst/>
              <a:gdLst>
                <a:gd name="T0" fmla="*/ 0 w 42"/>
                <a:gd name="T1" fmla="*/ 0 h 138"/>
                <a:gd name="T2" fmla="*/ 0 w 42"/>
                <a:gd name="T3" fmla="*/ 0 h 138"/>
                <a:gd name="T4" fmla="*/ 0 w 42"/>
                <a:gd name="T5" fmla="*/ 0 h 138"/>
                <a:gd name="T6" fmla="*/ 0 w 42"/>
                <a:gd name="T7" fmla="*/ 0 h 138"/>
                <a:gd name="T8" fmla="*/ 0 w 42"/>
                <a:gd name="T9" fmla="*/ 0 h 138"/>
                <a:gd name="T10" fmla="*/ 0 w 42"/>
                <a:gd name="T11" fmla="*/ 0 h 138"/>
                <a:gd name="T12" fmla="*/ 0 w 42"/>
                <a:gd name="T13" fmla="*/ 0 h 138"/>
                <a:gd name="T14" fmla="*/ 0 w 42"/>
                <a:gd name="T15" fmla="*/ 0 h 138"/>
                <a:gd name="T16" fmla="*/ 0 w 42"/>
                <a:gd name="T17" fmla="*/ 0 h 138"/>
                <a:gd name="T18" fmla="*/ 0 w 42"/>
                <a:gd name="T19" fmla="*/ 0 h 138"/>
                <a:gd name="T20" fmla="*/ 0 w 42"/>
                <a:gd name="T21" fmla="*/ 0 h 138"/>
                <a:gd name="T22" fmla="*/ 0 w 42"/>
                <a:gd name="T23" fmla="*/ 0 h 138"/>
                <a:gd name="T24" fmla="*/ 0 w 42"/>
                <a:gd name="T25" fmla="*/ 0 h 138"/>
                <a:gd name="T26" fmla="*/ 0 w 42"/>
                <a:gd name="T27" fmla="*/ 0 h 138"/>
                <a:gd name="T28" fmla="*/ 0 w 42"/>
                <a:gd name="T29" fmla="*/ 0 h 138"/>
                <a:gd name="T30" fmla="*/ 0 w 42"/>
                <a:gd name="T31" fmla="*/ 0 h 138"/>
                <a:gd name="T32" fmla="*/ 0 w 42"/>
                <a:gd name="T33" fmla="*/ 0 h 138"/>
                <a:gd name="T34" fmla="*/ 0 w 42"/>
                <a:gd name="T35" fmla="*/ 0 h 138"/>
                <a:gd name="T36" fmla="*/ 0 w 42"/>
                <a:gd name="T37" fmla="*/ 0 h 138"/>
                <a:gd name="T38" fmla="*/ 0 w 42"/>
                <a:gd name="T39" fmla="*/ 0 h 138"/>
                <a:gd name="T40" fmla="*/ 0 w 42"/>
                <a:gd name="T41" fmla="*/ 0 h 138"/>
                <a:gd name="T42" fmla="*/ 0 w 42"/>
                <a:gd name="T43" fmla="*/ 0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138"/>
                <a:gd name="T68" fmla="*/ 42 w 42"/>
                <a:gd name="T69" fmla="*/ 138 h 1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138">
                  <a:moveTo>
                    <a:pt x="19" y="5"/>
                  </a:moveTo>
                  <a:lnTo>
                    <a:pt x="30" y="5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30" y="22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41"/>
                  </a:lnTo>
                  <a:lnTo>
                    <a:pt x="30" y="53"/>
                  </a:lnTo>
                  <a:lnTo>
                    <a:pt x="30" y="78"/>
                  </a:lnTo>
                  <a:lnTo>
                    <a:pt x="30" y="100"/>
                  </a:lnTo>
                  <a:lnTo>
                    <a:pt x="30" y="126"/>
                  </a:lnTo>
                  <a:lnTo>
                    <a:pt x="19" y="138"/>
                  </a:lnTo>
                  <a:lnTo>
                    <a:pt x="19" y="112"/>
                  </a:lnTo>
                  <a:lnTo>
                    <a:pt x="12" y="93"/>
                  </a:lnTo>
                  <a:lnTo>
                    <a:pt x="0" y="78"/>
                  </a:lnTo>
                  <a:lnTo>
                    <a:pt x="7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2" y="29"/>
                  </a:lnTo>
                  <a:lnTo>
                    <a:pt x="19" y="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Freeform 114"/>
            <p:cNvSpPr>
              <a:spLocks noChangeAspect="1"/>
            </p:cNvSpPr>
            <p:nvPr/>
          </p:nvSpPr>
          <p:spPr bwMode="auto">
            <a:xfrm>
              <a:off x="4269" y="2071"/>
              <a:ext cx="121" cy="152"/>
            </a:xfrm>
            <a:custGeom>
              <a:avLst/>
              <a:gdLst>
                <a:gd name="T0" fmla="*/ 0 w 303"/>
                <a:gd name="T1" fmla="*/ 0 h 380"/>
                <a:gd name="T2" fmla="*/ 0 w 303"/>
                <a:gd name="T3" fmla="*/ 0 h 380"/>
                <a:gd name="T4" fmla="*/ 0 w 303"/>
                <a:gd name="T5" fmla="*/ 0 h 380"/>
                <a:gd name="T6" fmla="*/ 0 w 303"/>
                <a:gd name="T7" fmla="*/ 0 h 380"/>
                <a:gd name="T8" fmla="*/ 0 w 303"/>
                <a:gd name="T9" fmla="*/ 0 h 380"/>
                <a:gd name="T10" fmla="*/ 0 w 303"/>
                <a:gd name="T11" fmla="*/ 0 h 380"/>
                <a:gd name="T12" fmla="*/ 0 w 303"/>
                <a:gd name="T13" fmla="*/ 0 h 380"/>
                <a:gd name="T14" fmla="*/ 0 w 303"/>
                <a:gd name="T15" fmla="*/ 0 h 380"/>
                <a:gd name="T16" fmla="*/ 0 w 303"/>
                <a:gd name="T17" fmla="*/ 0 h 380"/>
                <a:gd name="T18" fmla="*/ 0 w 303"/>
                <a:gd name="T19" fmla="*/ 0 h 380"/>
                <a:gd name="T20" fmla="*/ 0 w 303"/>
                <a:gd name="T21" fmla="*/ 0 h 380"/>
                <a:gd name="T22" fmla="*/ 0 w 303"/>
                <a:gd name="T23" fmla="*/ 0 h 380"/>
                <a:gd name="T24" fmla="*/ 0 w 303"/>
                <a:gd name="T25" fmla="*/ 0 h 380"/>
                <a:gd name="T26" fmla="*/ 0 w 303"/>
                <a:gd name="T27" fmla="*/ 0 h 380"/>
                <a:gd name="T28" fmla="*/ 0 w 303"/>
                <a:gd name="T29" fmla="*/ 0 h 380"/>
                <a:gd name="T30" fmla="*/ 0 w 303"/>
                <a:gd name="T31" fmla="*/ 0 h 380"/>
                <a:gd name="T32" fmla="*/ 0 w 303"/>
                <a:gd name="T33" fmla="*/ 0 h 380"/>
                <a:gd name="T34" fmla="*/ 0 w 303"/>
                <a:gd name="T35" fmla="*/ 0 h 380"/>
                <a:gd name="T36" fmla="*/ 0 w 303"/>
                <a:gd name="T37" fmla="*/ 0 h 380"/>
                <a:gd name="T38" fmla="*/ 0 w 303"/>
                <a:gd name="T39" fmla="*/ 0 h 380"/>
                <a:gd name="T40" fmla="*/ 0 w 303"/>
                <a:gd name="T41" fmla="*/ 0 h 380"/>
                <a:gd name="T42" fmla="*/ 0 w 303"/>
                <a:gd name="T43" fmla="*/ 0 h 380"/>
                <a:gd name="T44" fmla="*/ 0 w 303"/>
                <a:gd name="T45" fmla="*/ 0 h 380"/>
                <a:gd name="T46" fmla="*/ 0 w 303"/>
                <a:gd name="T47" fmla="*/ 0 h 380"/>
                <a:gd name="T48" fmla="*/ 0 w 303"/>
                <a:gd name="T49" fmla="*/ 0 h 380"/>
                <a:gd name="T50" fmla="*/ 0 w 303"/>
                <a:gd name="T51" fmla="*/ 0 h 380"/>
                <a:gd name="T52" fmla="*/ 0 w 303"/>
                <a:gd name="T53" fmla="*/ 0 h 380"/>
                <a:gd name="T54" fmla="*/ 0 w 303"/>
                <a:gd name="T55" fmla="*/ 0 h 380"/>
                <a:gd name="T56" fmla="*/ 0 w 303"/>
                <a:gd name="T57" fmla="*/ 0 h 380"/>
                <a:gd name="T58" fmla="*/ 0 w 303"/>
                <a:gd name="T59" fmla="*/ 0 h 380"/>
                <a:gd name="T60" fmla="*/ 0 w 303"/>
                <a:gd name="T61" fmla="*/ 0 h 380"/>
                <a:gd name="T62" fmla="*/ 0 w 303"/>
                <a:gd name="T63" fmla="*/ 0 h 380"/>
                <a:gd name="T64" fmla="*/ 0 w 303"/>
                <a:gd name="T65" fmla="*/ 0 h 380"/>
                <a:gd name="T66" fmla="*/ 0 w 303"/>
                <a:gd name="T67" fmla="*/ 0 h 380"/>
                <a:gd name="T68" fmla="*/ 0 w 303"/>
                <a:gd name="T69" fmla="*/ 0 h 380"/>
                <a:gd name="T70" fmla="*/ 0 w 303"/>
                <a:gd name="T71" fmla="*/ 0 h 380"/>
                <a:gd name="T72" fmla="*/ 0 w 303"/>
                <a:gd name="T73" fmla="*/ 0 h 380"/>
                <a:gd name="T74" fmla="*/ 0 w 303"/>
                <a:gd name="T75" fmla="*/ 0 h 380"/>
                <a:gd name="T76" fmla="*/ 0 w 303"/>
                <a:gd name="T77" fmla="*/ 0 h 380"/>
                <a:gd name="T78" fmla="*/ 0 w 303"/>
                <a:gd name="T79" fmla="*/ 0 h 380"/>
                <a:gd name="T80" fmla="*/ 0 w 303"/>
                <a:gd name="T81" fmla="*/ 0 h 380"/>
                <a:gd name="T82" fmla="*/ 0 w 303"/>
                <a:gd name="T83" fmla="*/ 0 h 380"/>
                <a:gd name="T84" fmla="*/ 0 w 303"/>
                <a:gd name="T85" fmla="*/ 0 h 380"/>
                <a:gd name="T86" fmla="*/ 0 w 303"/>
                <a:gd name="T87" fmla="*/ 0 h 380"/>
                <a:gd name="T88" fmla="*/ 0 w 303"/>
                <a:gd name="T89" fmla="*/ 0 h 380"/>
                <a:gd name="T90" fmla="*/ 0 w 303"/>
                <a:gd name="T91" fmla="*/ 0 h 380"/>
                <a:gd name="T92" fmla="*/ 0 w 303"/>
                <a:gd name="T93" fmla="*/ 0 h 380"/>
                <a:gd name="T94" fmla="*/ 0 w 303"/>
                <a:gd name="T95" fmla="*/ 0 h 380"/>
                <a:gd name="T96" fmla="*/ 0 w 303"/>
                <a:gd name="T97" fmla="*/ 0 h 380"/>
                <a:gd name="T98" fmla="*/ 0 w 303"/>
                <a:gd name="T99" fmla="*/ 0 h 380"/>
                <a:gd name="T100" fmla="*/ 0 w 303"/>
                <a:gd name="T101" fmla="*/ 0 h 380"/>
                <a:gd name="T102" fmla="*/ 0 w 303"/>
                <a:gd name="T103" fmla="*/ 0 h 380"/>
                <a:gd name="T104" fmla="*/ 0 w 303"/>
                <a:gd name="T105" fmla="*/ 0 h 3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3"/>
                <a:gd name="T160" fmla="*/ 0 h 380"/>
                <a:gd name="T161" fmla="*/ 303 w 303"/>
                <a:gd name="T162" fmla="*/ 380 h 3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3" h="380">
                  <a:moveTo>
                    <a:pt x="165" y="380"/>
                  </a:moveTo>
                  <a:lnTo>
                    <a:pt x="149" y="373"/>
                  </a:lnTo>
                  <a:lnTo>
                    <a:pt x="135" y="361"/>
                  </a:lnTo>
                  <a:lnTo>
                    <a:pt x="135" y="354"/>
                  </a:lnTo>
                  <a:lnTo>
                    <a:pt x="135" y="344"/>
                  </a:lnTo>
                  <a:lnTo>
                    <a:pt x="139" y="332"/>
                  </a:lnTo>
                  <a:lnTo>
                    <a:pt x="135" y="325"/>
                  </a:lnTo>
                  <a:lnTo>
                    <a:pt x="116" y="325"/>
                  </a:lnTo>
                  <a:lnTo>
                    <a:pt x="101" y="332"/>
                  </a:lnTo>
                  <a:lnTo>
                    <a:pt x="71" y="344"/>
                  </a:lnTo>
                  <a:lnTo>
                    <a:pt x="49" y="354"/>
                  </a:lnTo>
                  <a:lnTo>
                    <a:pt x="49" y="351"/>
                  </a:lnTo>
                  <a:lnTo>
                    <a:pt x="42" y="344"/>
                  </a:lnTo>
                  <a:lnTo>
                    <a:pt x="42" y="351"/>
                  </a:lnTo>
                  <a:lnTo>
                    <a:pt x="42" y="361"/>
                  </a:lnTo>
                  <a:lnTo>
                    <a:pt x="42" y="370"/>
                  </a:lnTo>
                  <a:lnTo>
                    <a:pt x="30" y="361"/>
                  </a:lnTo>
                  <a:lnTo>
                    <a:pt x="19" y="361"/>
                  </a:lnTo>
                  <a:lnTo>
                    <a:pt x="0" y="370"/>
                  </a:lnTo>
                  <a:lnTo>
                    <a:pt x="0" y="351"/>
                  </a:lnTo>
                  <a:lnTo>
                    <a:pt x="12" y="344"/>
                  </a:lnTo>
                  <a:lnTo>
                    <a:pt x="19" y="335"/>
                  </a:lnTo>
                  <a:lnTo>
                    <a:pt x="30" y="332"/>
                  </a:lnTo>
                  <a:lnTo>
                    <a:pt x="38" y="313"/>
                  </a:lnTo>
                  <a:lnTo>
                    <a:pt x="49" y="306"/>
                  </a:lnTo>
                  <a:lnTo>
                    <a:pt x="42" y="295"/>
                  </a:lnTo>
                  <a:lnTo>
                    <a:pt x="59" y="290"/>
                  </a:lnTo>
                  <a:lnTo>
                    <a:pt x="59" y="295"/>
                  </a:lnTo>
                  <a:lnTo>
                    <a:pt x="68" y="295"/>
                  </a:lnTo>
                  <a:lnTo>
                    <a:pt x="71" y="295"/>
                  </a:lnTo>
                  <a:lnTo>
                    <a:pt x="116" y="283"/>
                  </a:lnTo>
                  <a:lnTo>
                    <a:pt x="120" y="275"/>
                  </a:lnTo>
                  <a:lnTo>
                    <a:pt x="128" y="283"/>
                  </a:lnTo>
                  <a:lnTo>
                    <a:pt x="135" y="290"/>
                  </a:lnTo>
                  <a:lnTo>
                    <a:pt x="139" y="283"/>
                  </a:lnTo>
                  <a:lnTo>
                    <a:pt x="149" y="275"/>
                  </a:lnTo>
                  <a:lnTo>
                    <a:pt x="139" y="266"/>
                  </a:lnTo>
                  <a:lnTo>
                    <a:pt x="146" y="254"/>
                  </a:lnTo>
                  <a:lnTo>
                    <a:pt x="158" y="228"/>
                  </a:lnTo>
                  <a:lnTo>
                    <a:pt x="149" y="206"/>
                  </a:lnTo>
                  <a:lnTo>
                    <a:pt x="168" y="193"/>
                  </a:lnTo>
                  <a:lnTo>
                    <a:pt x="168" y="206"/>
                  </a:lnTo>
                  <a:lnTo>
                    <a:pt x="165" y="212"/>
                  </a:lnTo>
                  <a:lnTo>
                    <a:pt x="165" y="216"/>
                  </a:lnTo>
                  <a:lnTo>
                    <a:pt x="168" y="228"/>
                  </a:lnTo>
                  <a:lnTo>
                    <a:pt x="175" y="228"/>
                  </a:lnTo>
                  <a:lnTo>
                    <a:pt x="180" y="223"/>
                  </a:lnTo>
                  <a:lnTo>
                    <a:pt x="206" y="212"/>
                  </a:lnTo>
                  <a:lnTo>
                    <a:pt x="216" y="176"/>
                  </a:lnTo>
                  <a:lnTo>
                    <a:pt x="225" y="176"/>
                  </a:lnTo>
                  <a:lnTo>
                    <a:pt x="225" y="145"/>
                  </a:lnTo>
                  <a:lnTo>
                    <a:pt x="227" y="116"/>
                  </a:lnTo>
                  <a:lnTo>
                    <a:pt x="225" y="78"/>
                  </a:lnTo>
                  <a:lnTo>
                    <a:pt x="225" y="86"/>
                  </a:lnTo>
                  <a:lnTo>
                    <a:pt x="216" y="78"/>
                  </a:lnTo>
                  <a:lnTo>
                    <a:pt x="216" y="71"/>
                  </a:lnTo>
                  <a:lnTo>
                    <a:pt x="216" y="48"/>
                  </a:lnTo>
                  <a:lnTo>
                    <a:pt x="225" y="38"/>
                  </a:lnTo>
                  <a:lnTo>
                    <a:pt x="216" y="22"/>
                  </a:lnTo>
                  <a:lnTo>
                    <a:pt x="227" y="19"/>
                  </a:lnTo>
                  <a:lnTo>
                    <a:pt x="235" y="38"/>
                  </a:lnTo>
                  <a:lnTo>
                    <a:pt x="242" y="29"/>
                  </a:lnTo>
                  <a:lnTo>
                    <a:pt x="247" y="29"/>
                  </a:lnTo>
                  <a:lnTo>
                    <a:pt x="247" y="19"/>
                  </a:lnTo>
                  <a:lnTo>
                    <a:pt x="235" y="19"/>
                  </a:lnTo>
                  <a:lnTo>
                    <a:pt x="235" y="0"/>
                  </a:lnTo>
                  <a:lnTo>
                    <a:pt x="242" y="7"/>
                  </a:lnTo>
                  <a:lnTo>
                    <a:pt x="254" y="7"/>
                  </a:lnTo>
                  <a:lnTo>
                    <a:pt x="258" y="38"/>
                  </a:lnTo>
                  <a:lnTo>
                    <a:pt x="273" y="48"/>
                  </a:lnTo>
                  <a:lnTo>
                    <a:pt x="284" y="71"/>
                  </a:lnTo>
                  <a:lnTo>
                    <a:pt x="291" y="90"/>
                  </a:lnTo>
                  <a:lnTo>
                    <a:pt x="296" y="90"/>
                  </a:lnTo>
                  <a:lnTo>
                    <a:pt x="296" y="116"/>
                  </a:lnTo>
                  <a:lnTo>
                    <a:pt x="284" y="128"/>
                  </a:lnTo>
                  <a:lnTo>
                    <a:pt x="296" y="150"/>
                  </a:lnTo>
                  <a:lnTo>
                    <a:pt x="284" y="150"/>
                  </a:lnTo>
                  <a:lnTo>
                    <a:pt x="277" y="157"/>
                  </a:lnTo>
                  <a:lnTo>
                    <a:pt x="277" y="176"/>
                  </a:lnTo>
                  <a:lnTo>
                    <a:pt x="291" y="216"/>
                  </a:lnTo>
                  <a:lnTo>
                    <a:pt x="291" y="257"/>
                  </a:lnTo>
                  <a:lnTo>
                    <a:pt x="303" y="273"/>
                  </a:lnTo>
                  <a:lnTo>
                    <a:pt x="291" y="275"/>
                  </a:lnTo>
                  <a:lnTo>
                    <a:pt x="291" y="295"/>
                  </a:lnTo>
                  <a:lnTo>
                    <a:pt x="273" y="306"/>
                  </a:lnTo>
                  <a:lnTo>
                    <a:pt x="277" y="283"/>
                  </a:lnTo>
                  <a:lnTo>
                    <a:pt x="266" y="275"/>
                  </a:lnTo>
                  <a:lnTo>
                    <a:pt x="266" y="290"/>
                  </a:lnTo>
                  <a:lnTo>
                    <a:pt x="266" y="295"/>
                  </a:lnTo>
                  <a:lnTo>
                    <a:pt x="258" y="290"/>
                  </a:lnTo>
                  <a:lnTo>
                    <a:pt x="254" y="295"/>
                  </a:lnTo>
                  <a:lnTo>
                    <a:pt x="254" y="313"/>
                  </a:lnTo>
                  <a:lnTo>
                    <a:pt x="247" y="325"/>
                  </a:lnTo>
                  <a:lnTo>
                    <a:pt x="235" y="302"/>
                  </a:lnTo>
                  <a:lnTo>
                    <a:pt x="227" y="306"/>
                  </a:lnTo>
                  <a:lnTo>
                    <a:pt x="225" y="325"/>
                  </a:lnTo>
                  <a:lnTo>
                    <a:pt x="213" y="320"/>
                  </a:lnTo>
                  <a:lnTo>
                    <a:pt x="196" y="332"/>
                  </a:lnTo>
                  <a:lnTo>
                    <a:pt x="197" y="320"/>
                  </a:lnTo>
                  <a:lnTo>
                    <a:pt x="180" y="320"/>
                  </a:lnTo>
                  <a:lnTo>
                    <a:pt x="180" y="306"/>
                  </a:lnTo>
                  <a:lnTo>
                    <a:pt x="175" y="306"/>
                  </a:lnTo>
                  <a:lnTo>
                    <a:pt x="175" y="325"/>
                  </a:lnTo>
                  <a:lnTo>
                    <a:pt x="187" y="332"/>
                  </a:lnTo>
                  <a:lnTo>
                    <a:pt x="187" y="344"/>
                  </a:lnTo>
                  <a:lnTo>
                    <a:pt x="168" y="351"/>
                  </a:lnTo>
                  <a:lnTo>
                    <a:pt x="165" y="38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Freeform 115"/>
            <p:cNvSpPr>
              <a:spLocks noChangeAspect="1"/>
            </p:cNvSpPr>
            <p:nvPr/>
          </p:nvSpPr>
          <p:spPr bwMode="auto">
            <a:xfrm>
              <a:off x="4343" y="1992"/>
              <a:ext cx="68" cy="82"/>
            </a:xfrm>
            <a:custGeom>
              <a:avLst/>
              <a:gdLst>
                <a:gd name="T0" fmla="*/ 0 w 168"/>
                <a:gd name="T1" fmla="*/ 0 h 204"/>
                <a:gd name="T2" fmla="*/ 0 w 168"/>
                <a:gd name="T3" fmla="*/ 0 h 204"/>
                <a:gd name="T4" fmla="*/ 0 w 168"/>
                <a:gd name="T5" fmla="*/ 0 h 204"/>
                <a:gd name="T6" fmla="*/ 0 w 168"/>
                <a:gd name="T7" fmla="*/ 0 h 204"/>
                <a:gd name="T8" fmla="*/ 0 w 168"/>
                <a:gd name="T9" fmla="*/ 0 h 204"/>
                <a:gd name="T10" fmla="*/ 0 w 168"/>
                <a:gd name="T11" fmla="*/ 0 h 204"/>
                <a:gd name="T12" fmla="*/ 0 w 168"/>
                <a:gd name="T13" fmla="*/ 0 h 204"/>
                <a:gd name="T14" fmla="*/ 0 w 168"/>
                <a:gd name="T15" fmla="*/ 0 h 204"/>
                <a:gd name="T16" fmla="*/ 0 w 168"/>
                <a:gd name="T17" fmla="*/ 0 h 204"/>
                <a:gd name="T18" fmla="*/ 0 w 168"/>
                <a:gd name="T19" fmla="*/ 0 h 204"/>
                <a:gd name="T20" fmla="*/ 0 w 168"/>
                <a:gd name="T21" fmla="*/ 0 h 204"/>
                <a:gd name="T22" fmla="*/ 0 w 168"/>
                <a:gd name="T23" fmla="*/ 0 h 204"/>
                <a:gd name="T24" fmla="*/ 0 w 168"/>
                <a:gd name="T25" fmla="*/ 0 h 204"/>
                <a:gd name="T26" fmla="*/ 0 w 168"/>
                <a:gd name="T27" fmla="*/ 0 h 204"/>
                <a:gd name="T28" fmla="*/ 0 w 168"/>
                <a:gd name="T29" fmla="*/ 0 h 204"/>
                <a:gd name="T30" fmla="*/ 0 w 168"/>
                <a:gd name="T31" fmla="*/ 0 h 204"/>
                <a:gd name="T32" fmla="*/ 0 w 168"/>
                <a:gd name="T33" fmla="*/ 0 h 204"/>
                <a:gd name="T34" fmla="*/ 0 w 168"/>
                <a:gd name="T35" fmla="*/ 0 h 204"/>
                <a:gd name="T36" fmla="*/ 0 w 168"/>
                <a:gd name="T37" fmla="*/ 0 h 204"/>
                <a:gd name="T38" fmla="*/ 0 w 168"/>
                <a:gd name="T39" fmla="*/ 0 h 204"/>
                <a:gd name="T40" fmla="*/ 0 w 168"/>
                <a:gd name="T41" fmla="*/ 0 h 204"/>
                <a:gd name="T42" fmla="*/ 0 w 168"/>
                <a:gd name="T43" fmla="*/ 0 h 204"/>
                <a:gd name="T44" fmla="*/ 0 w 168"/>
                <a:gd name="T45" fmla="*/ 0 h 204"/>
                <a:gd name="T46" fmla="*/ 0 w 168"/>
                <a:gd name="T47" fmla="*/ 0 h 204"/>
                <a:gd name="T48" fmla="*/ 0 w 168"/>
                <a:gd name="T49" fmla="*/ 0 h 204"/>
                <a:gd name="T50" fmla="*/ 0 w 168"/>
                <a:gd name="T51" fmla="*/ 0 h 204"/>
                <a:gd name="T52" fmla="*/ 0 w 168"/>
                <a:gd name="T53" fmla="*/ 0 h 204"/>
                <a:gd name="T54" fmla="*/ 0 w 168"/>
                <a:gd name="T55" fmla="*/ 0 h 204"/>
                <a:gd name="T56" fmla="*/ 0 w 168"/>
                <a:gd name="T57" fmla="*/ 0 h 204"/>
                <a:gd name="T58" fmla="*/ 0 w 168"/>
                <a:gd name="T59" fmla="*/ 0 h 204"/>
                <a:gd name="T60" fmla="*/ 0 w 168"/>
                <a:gd name="T61" fmla="*/ 0 h 204"/>
                <a:gd name="T62" fmla="*/ 0 w 168"/>
                <a:gd name="T63" fmla="*/ 0 h 204"/>
                <a:gd name="T64" fmla="*/ 0 w 168"/>
                <a:gd name="T65" fmla="*/ 0 h 204"/>
                <a:gd name="T66" fmla="*/ 0 w 168"/>
                <a:gd name="T67" fmla="*/ 0 h 204"/>
                <a:gd name="T68" fmla="*/ 0 w 168"/>
                <a:gd name="T69" fmla="*/ 0 h 204"/>
                <a:gd name="T70" fmla="*/ 0 w 168"/>
                <a:gd name="T71" fmla="*/ 0 h 204"/>
                <a:gd name="T72" fmla="*/ 0 w 168"/>
                <a:gd name="T73" fmla="*/ 0 h 204"/>
                <a:gd name="T74" fmla="*/ 0 w 168"/>
                <a:gd name="T75" fmla="*/ 0 h 204"/>
                <a:gd name="T76" fmla="*/ 0 w 168"/>
                <a:gd name="T77" fmla="*/ 0 h 204"/>
                <a:gd name="T78" fmla="*/ 0 w 168"/>
                <a:gd name="T79" fmla="*/ 0 h 204"/>
                <a:gd name="T80" fmla="*/ 0 w 168"/>
                <a:gd name="T81" fmla="*/ 0 h 204"/>
                <a:gd name="T82" fmla="*/ 0 w 168"/>
                <a:gd name="T83" fmla="*/ 0 h 204"/>
                <a:gd name="T84" fmla="*/ 0 w 168"/>
                <a:gd name="T85" fmla="*/ 0 h 204"/>
                <a:gd name="T86" fmla="*/ 0 w 168"/>
                <a:gd name="T87" fmla="*/ 0 h 204"/>
                <a:gd name="T88" fmla="*/ 0 w 168"/>
                <a:gd name="T89" fmla="*/ 0 h 204"/>
                <a:gd name="T90" fmla="*/ 0 w 168"/>
                <a:gd name="T91" fmla="*/ 0 h 204"/>
                <a:gd name="T92" fmla="*/ 0 w 168"/>
                <a:gd name="T93" fmla="*/ 0 h 204"/>
                <a:gd name="T94" fmla="*/ 0 w 168"/>
                <a:gd name="T95" fmla="*/ 0 h 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204"/>
                <a:gd name="T146" fmla="*/ 168 w 168"/>
                <a:gd name="T147" fmla="*/ 204 h 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204">
                  <a:moveTo>
                    <a:pt x="26" y="204"/>
                  </a:moveTo>
                  <a:lnTo>
                    <a:pt x="19" y="197"/>
                  </a:lnTo>
                  <a:lnTo>
                    <a:pt x="19" y="178"/>
                  </a:lnTo>
                  <a:lnTo>
                    <a:pt x="0" y="167"/>
                  </a:lnTo>
                  <a:lnTo>
                    <a:pt x="0" y="148"/>
                  </a:lnTo>
                  <a:lnTo>
                    <a:pt x="10" y="129"/>
                  </a:lnTo>
                  <a:lnTo>
                    <a:pt x="0" y="112"/>
                  </a:lnTo>
                  <a:lnTo>
                    <a:pt x="7" y="109"/>
                  </a:lnTo>
                  <a:lnTo>
                    <a:pt x="19" y="112"/>
                  </a:lnTo>
                  <a:lnTo>
                    <a:pt x="36" y="112"/>
                  </a:lnTo>
                  <a:lnTo>
                    <a:pt x="29" y="90"/>
                  </a:lnTo>
                  <a:lnTo>
                    <a:pt x="36" y="90"/>
                  </a:lnTo>
                  <a:lnTo>
                    <a:pt x="29" y="64"/>
                  </a:lnTo>
                  <a:lnTo>
                    <a:pt x="26" y="29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36" y="12"/>
                  </a:lnTo>
                  <a:lnTo>
                    <a:pt x="67" y="41"/>
                  </a:lnTo>
                  <a:lnTo>
                    <a:pt x="97" y="59"/>
                  </a:lnTo>
                  <a:lnTo>
                    <a:pt x="107" y="59"/>
                  </a:lnTo>
                  <a:lnTo>
                    <a:pt x="119" y="71"/>
                  </a:lnTo>
                  <a:lnTo>
                    <a:pt x="135" y="71"/>
                  </a:lnTo>
                  <a:lnTo>
                    <a:pt x="138" y="48"/>
                  </a:lnTo>
                  <a:lnTo>
                    <a:pt x="145" y="52"/>
                  </a:lnTo>
                  <a:lnTo>
                    <a:pt x="145" y="78"/>
                  </a:lnTo>
                  <a:lnTo>
                    <a:pt x="155" y="100"/>
                  </a:lnTo>
                  <a:lnTo>
                    <a:pt x="168" y="97"/>
                  </a:lnTo>
                  <a:lnTo>
                    <a:pt x="168" y="100"/>
                  </a:lnTo>
                  <a:lnTo>
                    <a:pt x="155" y="109"/>
                  </a:lnTo>
                  <a:lnTo>
                    <a:pt x="149" y="112"/>
                  </a:lnTo>
                  <a:lnTo>
                    <a:pt x="126" y="119"/>
                  </a:lnTo>
                  <a:lnTo>
                    <a:pt x="114" y="129"/>
                  </a:lnTo>
                  <a:lnTo>
                    <a:pt x="114" y="155"/>
                  </a:lnTo>
                  <a:lnTo>
                    <a:pt x="114" y="167"/>
                  </a:lnTo>
                  <a:lnTo>
                    <a:pt x="67" y="148"/>
                  </a:lnTo>
                  <a:lnTo>
                    <a:pt x="48" y="142"/>
                  </a:lnTo>
                  <a:lnTo>
                    <a:pt x="41" y="148"/>
                  </a:lnTo>
                  <a:lnTo>
                    <a:pt x="36" y="161"/>
                  </a:lnTo>
                  <a:lnTo>
                    <a:pt x="29" y="148"/>
                  </a:lnTo>
                  <a:lnTo>
                    <a:pt x="19" y="155"/>
                  </a:lnTo>
                  <a:lnTo>
                    <a:pt x="19" y="161"/>
                  </a:lnTo>
                  <a:lnTo>
                    <a:pt x="36" y="167"/>
                  </a:lnTo>
                  <a:lnTo>
                    <a:pt x="41" y="178"/>
                  </a:lnTo>
                  <a:lnTo>
                    <a:pt x="48" y="178"/>
                  </a:lnTo>
                  <a:lnTo>
                    <a:pt x="41" y="190"/>
                  </a:lnTo>
                  <a:lnTo>
                    <a:pt x="36" y="190"/>
                  </a:lnTo>
                  <a:lnTo>
                    <a:pt x="29" y="204"/>
                  </a:lnTo>
                  <a:lnTo>
                    <a:pt x="26" y="20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Freeform 116"/>
            <p:cNvSpPr>
              <a:spLocks noChangeAspect="1"/>
            </p:cNvSpPr>
            <p:nvPr/>
          </p:nvSpPr>
          <p:spPr bwMode="auto">
            <a:xfrm>
              <a:off x="4252" y="2337"/>
              <a:ext cx="7" cy="11"/>
            </a:xfrm>
            <a:custGeom>
              <a:avLst/>
              <a:gdLst>
                <a:gd name="T0" fmla="*/ 0 w 15"/>
                <a:gd name="T1" fmla="*/ 0 h 29"/>
                <a:gd name="T2" fmla="*/ 0 w 15"/>
                <a:gd name="T3" fmla="*/ 0 h 29"/>
                <a:gd name="T4" fmla="*/ 0 w 15"/>
                <a:gd name="T5" fmla="*/ 0 h 29"/>
                <a:gd name="T6" fmla="*/ 0 w 15"/>
                <a:gd name="T7" fmla="*/ 0 h 29"/>
                <a:gd name="T8" fmla="*/ 0 w 15"/>
                <a:gd name="T9" fmla="*/ 0 h 29"/>
                <a:gd name="T10" fmla="*/ 0 w 15"/>
                <a:gd name="T11" fmla="*/ 0 h 29"/>
                <a:gd name="T12" fmla="*/ 0 w 15"/>
                <a:gd name="T13" fmla="*/ 0 h 29"/>
                <a:gd name="T14" fmla="*/ 0 w 15"/>
                <a:gd name="T15" fmla="*/ 0 h 29"/>
                <a:gd name="T16" fmla="*/ 0 w 1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9"/>
                <a:gd name="T29" fmla="*/ 15 w 1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9">
                  <a:moveTo>
                    <a:pt x="0" y="29"/>
                  </a:moveTo>
                  <a:lnTo>
                    <a:pt x="0" y="22"/>
                  </a:lnTo>
                  <a:lnTo>
                    <a:pt x="5" y="10"/>
                  </a:lnTo>
                  <a:lnTo>
                    <a:pt x="5" y="3"/>
                  </a:lnTo>
                  <a:lnTo>
                    <a:pt x="12" y="3"/>
                  </a:lnTo>
                  <a:lnTo>
                    <a:pt x="15" y="0"/>
                  </a:lnTo>
                  <a:lnTo>
                    <a:pt x="5" y="22"/>
                  </a:lnTo>
                  <a:lnTo>
                    <a:pt x="12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Freeform 117"/>
            <p:cNvSpPr>
              <a:spLocks noChangeAspect="1"/>
            </p:cNvSpPr>
            <p:nvPr/>
          </p:nvSpPr>
          <p:spPr bwMode="auto">
            <a:xfrm>
              <a:off x="4267" y="2310"/>
              <a:ext cx="7" cy="5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7" y="12"/>
                  </a:moveTo>
                  <a:lnTo>
                    <a:pt x="0" y="7"/>
                  </a:lnTo>
                  <a:lnTo>
                    <a:pt x="19" y="0"/>
                  </a:lnTo>
                  <a:lnTo>
                    <a:pt x="14" y="7"/>
                  </a:lnTo>
                  <a:lnTo>
                    <a:pt x="7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Freeform 118"/>
            <p:cNvSpPr>
              <a:spLocks noChangeAspect="1"/>
            </p:cNvSpPr>
            <p:nvPr/>
          </p:nvSpPr>
          <p:spPr bwMode="auto">
            <a:xfrm>
              <a:off x="3076" y="2259"/>
              <a:ext cx="53" cy="60"/>
            </a:xfrm>
            <a:custGeom>
              <a:avLst/>
              <a:gdLst>
                <a:gd name="T0" fmla="*/ 0 w 135"/>
                <a:gd name="T1" fmla="*/ 0 h 149"/>
                <a:gd name="T2" fmla="*/ 0 w 135"/>
                <a:gd name="T3" fmla="*/ 0 h 149"/>
                <a:gd name="T4" fmla="*/ 0 w 135"/>
                <a:gd name="T5" fmla="*/ 0 h 149"/>
                <a:gd name="T6" fmla="*/ 0 w 135"/>
                <a:gd name="T7" fmla="*/ 0 h 149"/>
                <a:gd name="T8" fmla="*/ 0 w 135"/>
                <a:gd name="T9" fmla="*/ 0 h 149"/>
                <a:gd name="T10" fmla="*/ 0 w 135"/>
                <a:gd name="T11" fmla="*/ 0 h 149"/>
                <a:gd name="T12" fmla="*/ 0 w 135"/>
                <a:gd name="T13" fmla="*/ 0 h 149"/>
                <a:gd name="T14" fmla="*/ 0 w 135"/>
                <a:gd name="T15" fmla="*/ 0 h 149"/>
                <a:gd name="T16" fmla="*/ 0 w 135"/>
                <a:gd name="T17" fmla="*/ 0 h 149"/>
                <a:gd name="T18" fmla="*/ 0 w 135"/>
                <a:gd name="T19" fmla="*/ 0 h 149"/>
                <a:gd name="T20" fmla="*/ 0 w 135"/>
                <a:gd name="T21" fmla="*/ 0 h 149"/>
                <a:gd name="T22" fmla="*/ 0 w 135"/>
                <a:gd name="T23" fmla="*/ 0 h 149"/>
                <a:gd name="T24" fmla="*/ 0 w 135"/>
                <a:gd name="T25" fmla="*/ 0 h 149"/>
                <a:gd name="T26" fmla="*/ 0 w 135"/>
                <a:gd name="T27" fmla="*/ 0 h 149"/>
                <a:gd name="T28" fmla="*/ 0 w 135"/>
                <a:gd name="T29" fmla="*/ 0 h 149"/>
                <a:gd name="T30" fmla="*/ 0 w 135"/>
                <a:gd name="T31" fmla="*/ 0 h 149"/>
                <a:gd name="T32" fmla="*/ 0 w 135"/>
                <a:gd name="T33" fmla="*/ 0 h 149"/>
                <a:gd name="T34" fmla="*/ 0 w 135"/>
                <a:gd name="T35" fmla="*/ 0 h 149"/>
                <a:gd name="T36" fmla="*/ 0 w 135"/>
                <a:gd name="T37" fmla="*/ 0 h 149"/>
                <a:gd name="T38" fmla="*/ 0 w 135"/>
                <a:gd name="T39" fmla="*/ 0 h 149"/>
                <a:gd name="T40" fmla="*/ 0 w 135"/>
                <a:gd name="T41" fmla="*/ 0 h 149"/>
                <a:gd name="T42" fmla="*/ 0 w 135"/>
                <a:gd name="T43" fmla="*/ 0 h 149"/>
                <a:gd name="T44" fmla="*/ 0 w 135"/>
                <a:gd name="T45" fmla="*/ 0 h 149"/>
                <a:gd name="T46" fmla="*/ 0 w 135"/>
                <a:gd name="T47" fmla="*/ 0 h 149"/>
                <a:gd name="T48" fmla="*/ 0 w 135"/>
                <a:gd name="T49" fmla="*/ 0 h 149"/>
                <a:gd name="T50" fmla="*/ 0 w 135"/>
                <a:gd name="T51" fmla="*/ 0 h 1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5"/>
                <a:gd name="T79" fmla="*/ 0 h 149"/>
                <a:gd name="T80" fmla="*/ 135 w 135"/>
                <a:gd name="T81" fmla="*/ 149 h 1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5" h="149">
                  <a:moveTo>
                    <a:pt x="11" y="29"/>
                  </a:moveTo>
                  <a:lnTo>
                    <a:pt x="30" y="29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55" y="36"/>
                  </a:lnTo>
                  <a:lnTo>
                    <a:pt x="85" y="22"/>
                  </a:lnTo>
                  <a:lnTo>
                    <a:pt x="114" y="0"/>
                  </a:lnTo>
                  <a:lnTo>
                    <a:pt x="135" y="41"/>
                  </a:lnTo>
                  <a:lnTo>
                    <a:pt x="107" y="55"/>
                  </a:lnTo>
                  <a:lnTo>
                    <a:pt x="66" y="66"/>
                  </a:lnTo>
                  <a:lnTo>
                    <a:pt x="66" y="71"/>
                  </a:lnTo>
                  <a:lnTo>
                    <a:pt x="97" y="100"/>
                  </a:lnTo>
                  <a:lnTo>
                    <a:pt x="90" y="107"/>
                  </a:lnTo>
                  <a:lnTo>
                    <a:pt x="85" y="119"/>
                  </a:lnTo>
                  <a:lnTo>
                    <a:pt x="71" y="126"/>
                  </a:lnTo>
                  <a:lnTo>
                    <a:pt x="66" y="126"/>
                  </a:lnTo>
                  <a:lnTo>
                    <a:pt x="40" y="149"/>
                  </a:lnTo>
                  <a:lnTo>
                    <a:pt x="0" y="145"/>
                  </a:lnTo>
                  <a:lnTo>
                    <a:pt x="11" y="133"/>
                  </a:lnTo>
                  <a:lnTo>
                    <a:pt x="11" y="107"/>
                  </a:lnTo>
                  <a:lnTo>
                    <a:pt x="11" y="85"/>
                  </a:lnTo>
                  <a:lnTo>
                    <a:pt x="11" y="59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1" y="36"/>
                  </a:lnTo>
                  <a:lnTo>
                    <a:pt x="11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Freeform 119"/>
            <p:cNvSpPr>
              <a:spLocks noChangeAspect="1"/>
            </p:cNvSpPr>
            <p:nvPr/>
          </p:nvSpPr>
          <p:spPr bwMode="auto">
            <a:xfrm>
              <a:off x="3948" y="2517"/>
              <a:ext cx="67" cy="58"/>
            </a:xfrm>
            <a:custGeom>
              <a:avLst/>
              <a:gdLst>
                <a:gd name="T0" fmla="*/ 0 w 167"/>
                <a:gd name="T1" fmla="*/ 0 h 145"/>
                <a:gd name="T2" fmla="*/ 0 w 167"/>
                <a:gd name="T3" fmla="*/ 0 h 145"/>
                <a:gd name="T4" fmla="*/ 0 w 167"/>
                <a:gd name="T5" fmla="*/ 0 h 145"/>
                <a:gd name="T6" fmla="*/ 0 w 167"/>
                <a:gd name="T7" fmla="*/ 0 h 145"/>
                <a:gd name="T8" fmla="*/ 0 w 167"/>
                <a:gd name="T9" fmla="*/ 0 h 145"/>
                <a:gd name="T10" fmla="*/ 0 w 167"/>
                <a:gd name="T11" fmla="*/ 0 h 145"/>
                <a:gd name="T12" fmla="*/ 0 w 167"/>
                <a:gd name="T13" fmla="*/ 0 h 145"/>
                <a:gd name="T14" fmla="*/ 0 w 167"/>
                <a:gd name="T15" fmla="*/ 0 h 145"/>
                <a:gd name="T16" fmla="*/ 0 w 167"/>
                <a:gd name="T17" fmla="*/ 0 h 145"/>
                <a:gd name="T18" fmla="*/ 0 w 167"/>
                <a:gd name="T19" fmla="*/ 0 h 145"/>
                <a:gd name="T20" fmla="*/ 0 w 167"/>
                <a:gd name="T21" fmla="*/ 0 h 145"/>
                <a:gd name="T22" fmla="*/ 0 w 167"/>
                <a:gd name="T23" fmla="*/ 0 h 145"/>
                <a:gd name="T24" fmla="*/ 0 w 167"/>
                <a:gd name="T25" fmla="*/ 0 h 145"/>
                <a:gd name="T26" fmla="*/ 0 w 167"/>
                <a:gd name="T27" fmla="*/ 0 h 145"/>
                <a:gd name="T28" fmla="*/ 0 w 167"/>
                <a:gd name="T29" fmla="*/ 0 h 145"/>
                <a:gd name="T30" fmla="*/ 0 w 167"/>
                <a:gd name="T31" fmla="*/ 0 h 145"/>
                <a:gd name="T32" fmla="*/ 0 w 167"/>
                <a:gd name="T33" fmla="*/ 0 h 145"/>
                <a:gd name="T34" fmla="*/ 0 w 167"/>
                <a:gd name="T35" fmla="*/ 0 h 145"/>
                <a:gd name="T36" fmla="*/ 0 w 167"/>
                <a:gd name="T37" fmla="*/ 0 h 145"/>
                <a:gd name="T38" fmla="*/ 0 w 167"/>
                <a:gd name="T39" fmla="*/ 0 h 145"/>
                <a:gd name="T40" fmla="*/ 0 w 167"/>
                <a:gd name="T41" fmla="*/ 0 h 145"/>
                <a:gd name="T42" fmla="*/ 0 w 167"/>
                <a:gd name="T43" fmla="*/ 0 h 145"/>
                <a:gd name="T44" fmla="*/ 0 w 167"/>
                <a:gd name="T45" fmla="*/ 0 h 145"/>
                <a:gd name="T46" fmla="*/ 0 w 167"/>
                <a:gd name="T47" fmla="*/ 0 h 145"/>
                <a:gd name="T48" fmla="*/ 0 w 167"/>
                <a:gd name="T49" fmla="*/ 0 h 145"/>
                <a:gd name="T50" fmla="*/ 0 w 167"/>
                <a:gd name="T51" fmla="*/ 0 h 145"/>
                <a:gd name="T52" fmla="*/ 0 w 167"/>
                <a:gd name="T53" fmla="*/ 0 h 145"/>
                <a:gd name="T54" fmla="*/ 0 w 167"/>
                <a:gd name="T55" fmla="*/ 0 h 145"/>
                <a:gd name="T56" fmla="*/ 0 w 167"/>
                <a:gd name="T57" fmla="*/ 0 h 145"/>
                <a:gd name="T58" fmla="*/ 0 w 167"/>
                <a:gd name="T59" fmla="*/ 0 h 145"/>
                <a:gd name="T60" fmla="*/ 0 w 167"/>
                <a:gd name="T61" fmla="*/ 0 h 145"/>
                <a:gd name="T62" fmla="*/ 0 w 167"/>
                <a:gd name="T63" fmla="*/ 0 h 145"/>
                <a:gd name="T64" fmla="*/ 0 w 167"/>
                <a:gd name="T65" fmla="*/ 0 h 145"/>
                <a:gd name="T66" fmla="*/ 0 w 167"/>
                <a:gd name="T67" fmla="*/ 0 h 145"/>
                <a:gd name="T68" fmla="*/ 0 w 167"/>
                <a:gd name="T69" fmla="*/ 0 h 145"/>
                <a:gd name="T70" fmla="*/ 0 w 167"/>
                <a:gd name="T71" fmla="*/ 0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45"/>
                <a:gd name="T110" fmla="*/ 167 w 167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45">
                  <a:moveTo>
                    <a:pt x="90" y="10"/>
                  </a:moveTo>
                  <a:lnTo>
                    <a:pt x="90" y="22"/>
                  </a:lnTo>
                  <a:lnTo>
                    <a:pt x="109" y="22"/>
                  </a:lnTo>
                  <a:lnTo>
                    <a:pt x="115" y="29"/>
                  </a:lnTo>
                  <a:lnTo>
                    <a:pt x="119" y="22"/>
                  </a:lnTo>
                  <a:lnTo>
                    <a:pt x="119" y="7"/>
                  </a:lnTo>
                  <a:lnTo>
                    <a:pt x="134" y="0"/>
                  </a:lnTo>
                  <a:lnTo>
                    <a:pt x="145" y="10"/>
                  </a:lnTo>
                  <a:lnTo>
                    <a:pt x="164" y="10"/>
                  </a:lnTo>
                  <a:lnTo>
                    <a:pt x="164" y="22"/>
                  </a:lnTo>
                  <a:lnTo>
                    <a:pt x="167" y="51"/>
                  </a:lnTo>
                  <a:lnTo>
                    <a:pt x="167" y="77"/>
                  </a:lnTo>
                  <a:lnTo>
                    <a:pt x="155" y="84"/>
                  </a:lnTo>
                  <a:lnTo>
                    <a:pt x="145" y="90"/>
                  </a:lnTo>
                  <a:lnTo>
                    <a:pt x="126" y="96"/>
                  </a:lnTo>
                  <a:lnTo>
                    <a:pt x="115" y="100"/>
                  </a:lnTo>
                  <a:lnTo>
                    <a:pt x="119" y="115"/>
                  </a:lnTo>
                  <a:lnTo>
                    <a:pt x="119" y="126"/>
                  </a:lnTo>
                  <a:lnTo>
                    <a:pt x="100" y="129"/>
                  </a:lnTo>
                  <a:lnTo>
                    <a:pt x="71" y="145"/>
                  </a:lnTo>
                  <a:lnTo>
                    <a:pt x="57" y="138"/>
                  </a:lnTo>
                  <a:lnTo>
                    <a:pt x="48" y="138"/>
                  </a:lnTo>
                  <a:lnTo>
                    <a:pt x="48" y="126"/>
                  </a:lnTo>
                  <a:lnTo>
                    <a:pt x="41" y="119"/>
                  </a:lnTo>
                  <a:lnTo>
                    <a:pt x="38" y="126"/>
                  </a:lnTo>
                  <a:lnTo>
                    <a:pt x="22" y="115"/>
                  </a:lnTo>
                  <a:lnTo>
                    <a:pt x="22" y="100"/>
                  </a:lnTo>
                  <a:lnTo>
                    <a:pt x="7" y="67"/>
                  </a:lnTo>
                  <a:lnTo>
                    <a:pt x="0" y="48"/>
                  </a:lnTo>
                  <a:lnTo>
                    <a:pt x="19" y="36"/>
                  </a:lnTo>
                  <a:lnTo>
                    <a:pt x="19" y="10"/>
                  </a:lnTo>
                  <a:lnTo>
                    <a:pt x="41" y="7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86" y="10"/>
                  </a:lnTo>
                  <a:lnTo>
                    <a:pt x="90" y="1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Freeform 120"/>
            <p:cNvSpPr>
              <a:spLocks noChangeAspect="1"/>
            </p:cNvSpPr>
            <p:nvPr/>
          </p:nvSpPr>
          <p:spPr bwMode="auto">
            <a:xfrm>
              <a:off x="3278" y="2363"/>
              <a:ext cx="9" cy="21"/>
            </a:xfrm>
            <a:custGeom>
              <a:avLst/>
              <a:gdLst>
                <a:gd name="T0" fmla="*/ 0 w 23"/>
                <a:gd name="T1" fmla="*/ 0 h 52"/>
                <a:gd name="T2" fmla="*/ 0 w 23"/>
                <a:gd name="T3" fmla="*/ 0 h 52"/>
                <a:gd name="T4" fmla="*/ 0 w 23"/>
                <a:gd name="T5" fmla="*/ 0 h 52"/>
                <a:gd name="T6" fmla="*/ 0 w 23"/>
                <a:gd name="T7" fmla="*/ 0 h 52"/>
                <a:gd name="T8" fmla="*/ 0 w 23"/>
                <a:gd name="T9" fmla="*/ 0 h 52"/>
                <a:gd name="T10" fmla="*/ 0 w 23"/>
                <a:gd name="T11" fmla="*/ 0 h 52"/>
                <a:gd name="T12" fmla="*/ 0 w 23"/>
                <a:gd name="T13" fmla="*/ 0 h 52"/>
                <a:gd name="T14" fmla="*/ 0 w 23"/>
                <a:gd name="T15" fmla="*/ 0 h 52"/>
                <a:gd name="T16" fmla="*/ 0 w 23"/>
                <a:gd name="T17" fmla="*/ 0 h 52"/>
                <a:gd name="T18" fmla="*/ 0 w 23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52"/>
                <a:gd name="T32" fmla="*/ 23 w 2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52">
                  <a:moveTo>
                    <a:pt x="6" y="45"/>
                  </a:moveTo>
                  <a:lnTo>
                    <a:pt x="0" y="14"/>
                  </a:lnTo>
                  <a:lnTo>
                    <a:pt x="6" y="10"/>
                  </a:lnTo>
                  <a:lnTo>
                    <a:pt x="13" y="0"/>
                  </a:lnTo>
                  <a:lnTo>
                    <a:pt x="23" y="10"/>
                  </a:lnTo>
                  <a:lnTo>
                    <a:pt x="23" y="29"/>
                  </a:lnTo>
                  <a:lnTo>
                    <a:pt x="23" y="45"/>
                  </a:lnTo>
                  <a:lnTo>
                    <a:pt x="19" y="52"/>
                  </a:lnTo>
                  <a:lnTo>
                    <a:pt x="13" y="45"/>
                  </a:lnTo>
                  <a:lnTo>
                    <a:pt x="6" y="4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Freeform 121"/>
            <p:cNvSpPr>
              <a:spLocks noChangeAspect="1"/>
            </p:cNvSpPr>
            <p:nvPr/>
          </p:nvSpPr>
          <p:spPr bwMode="auto">
            <a:xfrm>
              <a:off x="4163" y="2057"/>
              <a:ext cx="68" cy="100"/>
            </a:xfrm>
            <a:custGeom>
              <a:avLst/>
              <a:gdLst>
                <a:gd name="T0" fmla="*/ 0 w 168"/>
                <a:gd name="T1" fmla="*/ 0 h 250"/>
                <a:gd name="T2" fmla="*/ 0 w 168"/>
                <a:gd name="T3" fmla="*/ 0 h 250"/>
                <a:gd name="T4" fmla="*/ 0 w 168"/>
                <a:gd name="T5" fmla="*/ 0 h 250"/>
                <a:gd name="T6" fmla="*/ 0 w 168"/>
                <a:gd name="T7" fmla="*/ 0 h 250"/>
                <a:gd name="T8" fmla="*/ 0 w 168"/>
                <a:gd name="T9" fmla="*/ 0 h 250"/>
                <a:gd name="T10" fmla="*/ 0 w 168"/>
                <a:gd name="T11" fmla="*/ 0 h 250"/>
                <a:gd name="T12" fmla="*/ 0 w 168"/>
                <a:gd name="T13" fmla="*/ 0 h 250"/>
                <a:gd name="T14" fmla="*/ 0 w 168"/>
                <a:gd name="T15" fmla="*/ 0 h 250"/>
                <a:gd name="T16" fmla="*/ 0 w 168"/>
                <a:gd name="T17" fmla="*/ 0 h 250"/>
                <a:gd name="T18" fmla="*/ 0 w 168"/>
                <a:gd name="T19" fmla="*/ 0 h 250"/>
                <a:gd name="T20" fmla="*/ 0 w 168"/>
                <a:gd name="T21" fmla="*/ 0 h 250"/>
                <a:gd name="T22" fmla="*/ 0 w 168"/>
                <a:gd name="T23" fmla="*/ 0 h 250"/>
                <a:gd name="T24" fmla="*/ 0 w 168"/>
                <a:gd name="T25" fmla="*/ 0 h 250"/>
                <a:gd name="T26" fmla="*/ 0 w 168"/>
                <a:gd name="T27" fmla="*/ 0 h 250"/>
                <a:gd name="T28" fmla="*/ 0 w 168"/>
                <a:gd name="T29" fmla="*/ 0 h 250"/>
                <a:gd name="T30" fmla="*/ 0 w 168"/>
                <a:gd name="T31" fmla="*/ 0 h 250"/>
                <a:gd name="T32" fmla="*/ 0 w 168"/>
                <a:gd name="T33" fmla="*/ 0 h 250"/>
                <a:gd name="T34" fmla="*/ 0 w 168"/>
                <a:gd name="T35" fmla="*/ 0 h 250"/>
                <a:gd name="T36" fmla="*/ 0 w 168"/>
                <a:gd name="T37" fmla="*/ 0 h 250"/>
                <a:gd name="T38" fmla="*/ 0 w 168"/>
                <a:gd name="T39" fmla="*/ 0 h 250"/>
                <a:gd name="T40" fmla="*/ 0 w 168"/>
                <a:gd name="T41" fmla="*/ 0 h 250"/>
                <a:gd name="T42" fmla="*/ 0 w 168"/>
                <a:gd name="T43" fmla="*/ 0 h 250"/>
                <a:gd name="T44" fmla="*/ 0 w 168"/>
                <a:gd name="T45" fmla="*/ 0 h 250"/>
                <a:gd name="T46" fmla="*/ 0 w 168"/>
                <a:gd name="T47" fmla="*/ 0 h 250"/>
                <a:gd name="T48" fmla="*/ 0 w 168"/>
                <a:gd name="T49" fmla="*/ 0 h 250"/>
                <a:gd name="T50" fmla="*/ 0 w 168"/>
                <a:gd name="T51" fmla="*/ 0 h 250"/>
                <a:gd name="T52" fmla="*/ 0 w 168"/>
                <a:gd name="T53" fmla="*/ 0 h 250"/>
                <a:gd name="T54" fmla="*/ 0 w 168"/>
                <a:gd name="T55" fmla="*/ 0 h 250"/>
                <a:gd name="T56" fmla="*/ 0 w 168"/>
                <a:gd name="T57" fmla="*/ 0 h 250"/>
                <a:gd name="T58" fmla="*/ 0 w 168"/>
                <a:gd name="T59" fmla="*/ 0 h 250"/>
                <a:gd name="T60" fmla="*/ 0 w 168"/>
                <a:gd name="T61" fmla="*/ 0 h 250"/>
                <a:gd name="T62" fmla="*/ 0 w 168"/>
                <a:gd name="T63" fmla="*/ 0 h 250"/>
                <a:gd name="T64" fmla="*/ 0 w 168"/>
                <a:gd name="T65" fmla="*/ 0 h 250"/>
                <a:gd name="T66" fmla="*/ 0 w 168"/>
                <a:gd name="T67" fmla="*/ 0 h 250"/>
                <a:gd name="T68" fmla="*/ 0 w 168"/>
                <a:gd name="T69" fmla="*/ 0 h 250"/>
                <a:gd name="T70" fmla="*/ 0 w 168"/>
                <a:gd name="T71" fmla="*/ 0 h 250"/>
                <a:gd name="T72" fmla="*/ 0 w 168"/>
                <a:gd name="T73" fmla="*/ 0 h 250"/>
                <a:gd name="T74" fmla="*/ 0 w 168"/>
                <a:gd name="T75" fmla="*/ 0 h 250"/>
                <a:gd name="T76" fmla="*/ 0 w 168"/>
                <a:gd name="T77" fmla="*/ 0 h 250"/>
                <a:gd name="T78" fmla="*/ 0 w 168"/>
                <a:gd name="T79" fmla="*/ 0 h 250"/>
                <a:gd name="T80" fmla="*/ 0 w 168"/>
                <a:gd name="T81" fmla="*/ 0 h 250"/>
                <a:gd name="T82" fmla="*/ 0 w 168"/>
                <a:gd name="T83" fmla="*/ 0 h 250"/>
                <a:gd name="T84" fmla="*/ 0 w 168"/>
                <a:gd name="T85" fmla="*/ 0 h 250"/>
                <a:gd name="T86" fmla="*/ 0 w 168"/>
                <a:gd name="T87" fmla="*/ 0 h 250"/>
                <a:gd name="T88" fmla="*/ 0 w 168"/>
                <a:gd name="T89" fmla="*/ 0 h 250"/>
                <a:gd name="T90" fmla="*/ 0 w 168"/>
                <a:gd name="T91" fmla="*/ 0 h 250"/>
                <a:gd name="T92" fmla="*/ 0 w 168"/>
                <a:gd name="T93" fmla="*/ 0 h 250"/>
                <a:gd name="T94" fmla="*/ 0 w 168"/>
                <a:gd name="T95" fmla="*/ 0 h 250"/>
                <a:gd name="T96" fmla="*/ 0 w 168"/>
                <a:gd name="T97" fmla="*/ 0 h 250"/>
                <a:gd name="T98" fmla="*/ 0 w 168"/>
                <a:gd name="T99" fmla="*/ 0 h 250"/>
                <a:gd name="T100" fmla="*/ 0 w 168"/>
                <a:gd name="T101" fmla="*/ 0 h 250"/>
                <a:gd name="T102" fmla="*/ 0 w 168"/>
                <a:gd name="T103" fmla="*/ 0 h 250"/>
                <a:gd name="T104" fmla="*/ 0 w 168"/>
                <a:gd name="T105" fmla="*/ 0 h 250"/>
                <a:gd name="T106" fmla="*/ 0 w 168"/>
                <a:gd name="T107" fmla="*/ 0 h 250"/>
                <a:gd name="T108" fmla="*/ 0 w 168"/>
                <a:gd name="T109" fmla="*/ 0 h 250"/>
                <a:gd name="T110" fmla="*/ 0 w 168"/>
                <a:gd name="T111" fmla="*/ 0 h 250"/>
                <a:gd name="T112" fmla="*/ 0 w 168"/>
                <a:gd name="T113" fmla="*/ 0 h 250"/>
                <a:gd name="T114" fmla="*/ 0 w 168"/>
                <a:gd name="T115" fmla="*/ 0 h 250"/>
                <a:gd name="T116" fmla="*/ 0 w 168"/>
                <a:gd name="T117" fmla="*/ 0 h 2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"/>
                <a:gd name="T178" fmla="*/ 0 h 250"/>
                <a:gd name="T179" fmla="*/ 168 w 168"/>
                <a:gd name="T180" fmla="*/ 250 h 2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" h="250">
                  <a:moveTo>
                    <a:pt x="168" y="19"/>
                  </a:moveTo>
                  <a:lnTo>
                    <a:pt x="168" y="25"/>
                  </a:lnTo>
                  <a:lnTo>
                    <a:pt x="161" y="29"/>
                  </a:lnTo>
                  <a:lnTo>
                    <a:pt x="156" y="48"/>
                  </a:lnTo>
                  <a:lnTo>
                    <a:pt x="149" y="74"/>
                  </a:lnTo>
                  <a:lnTo>
                    <a:pt x="156" y="74"/>
                  </a:lnTo>
                  <a:lnTo>
                    <a:pt x="161" y="96"/>
                  </a:lnTo>
                  <a:lnTo>
                    <a:pt x="149" y="107"/>
                  </a:lnTo>
                  <a:lnTo>
                    <a:pt x="145" y="115"/>
                  </a:lnTo>
                  <a:lnTo>
                    <a:pt x="131" y="126"/>
                  </a:lnTo>
                  <a:lnTo>
                    <a:pt x="131" y="134"/>
                  </a:lnTo>
                  <a:lnTo>
                    <a:pt x="116" y="138"/>
                  </a:lnTo>
                  <a:lnTo>
                    <a:pt x="107" y="157"/>
                  </a:lnTo>
                  <a:lnTo>
                    <a:pt x="107" y="171"/>
                  </a:lnTo>
                  <a:lnTo>
                    <a:pt x="100" y="171"/>
                  </a:lnTo>
                  <a:lnTo>
                    <a:pt x="116" y="181"/>
                  </a:lnTo>
                  <a:lnTo>
                    <a:pt x="138" y="200"/>
                  </a:lnTo>
                  <a:lnTo>
                    <a:pt x="145" y="200"/>
                  </a:lnTo>
                  <a:lnTo>
                    <a:pt x="145" y="212"/>
                  </a:lnTo>
                  <a:lnTo>
                    <a:pt x="116" y="222"/>
                  </a:lnTo>
                  <a:lnTo>
                    <a:pt x="100" y="242"/>
                  </a:lnTo>
                  <a:lnTo>
                    <a:pt x="81" y="250"/>
                  </a:lnTo>
                  <a:lnTo>
                    <a:pt x="71" y="235"/>
                  </a:lnTo>
                  <a:lnTo>
                    <a:pt x="67" y="235"/>
                  </a:lnTo>
                  <a:lnTo>
                    <a:pt x="67" y="250"/>
                  </a:lnTo>
                  <a:lnTo>
                    <a:pt x="59" y="242"/>
                  </a:lnTo>
                  <a:lnTo>
                    <a:pt x="48" y="242"/>
                  </a:lnTo>
                  <a:lnTo>
                    <a:pt x="52" y="229"/>
                  </a:lnTo>
                  <a:lnTo>
                    <a:pt x="38" y="229"/>
                  </a:lnTo>
                  <a:lnTo>
                    <a:pt x="42" y="212"/>
                  </a:lnTo>
                  <a:lnTo>
                    <a:pt x="48" y="203"/>
                  </a:lnTo>
                  <a:lnTo>
                    <a:pt x="52" y="203"/>
                  </a:lnTo>
                  <a:lnTo>
                    <a:pt x="42" y="200"/>
                  </a:lnTo>
                  <a:lnTo>
                    <a:pt x="42" y="181"/>
                  </a:lnTo>
                  <a:lnTo>
                    <a:pt x="48" y="171"/>
                  </a:lnTo>
                  <a:lnTo>
                    <a:pt x="42" y="164"/>
                  </a:lnTo>
                  <a:lnTo>
                    <a:pt x="38" y="164"/>
                  </a:lnTo>
                  <a:lnTo>
                    <a:pt x="19" y="157"/>
                  </a:lnTo>
                  <a:lnTo>
                    <a:pt x="19" y="164"/>
                  </a:lnTo>
                  <a:lnTo>
                    <a:pt x="12" y="164"/>
                  </a:lnTo>
                  <a:lnTo>
                    <a:pt x="0" y="157"/>
                  </a:lnTo>
                  <a:lnTo>
                    <a:pt x="12" y="126"/>
                  </a:lnTo>
                  <a:lnTo>
                    <a:pt x="38" y="107"/>
                  </a:lnTo>
                  <a:lnTo>
                    <a:pt x="48" y="96"/>
                  </a:lnTo>
                  <a:lnTo>
                    <a:pt x="52" y="84"/>
                  </a:lnTo>
                  <a:lnTo>
                    <a:pt x="52" y="67"/>
                  </a:lnTo>
                  <a:lnTo>
                    <a:pt x="67" y="60"/>
                  </a:lnTo>
                  <a:lnTo>
                    <a:pt x="78" y="74"/>
                  </a:lnTo>
                  <a:lnTo>
                    <a:pt x="97" y="74"/>
                  </a:lnTo>
                  <a:lnTo>
                    <a:pt x="107" y="74"/>
                  </a:lnTo>
                  <a:lnTo>
                    <a:pt x="100" y="60"/>
                  </a:lnTo>
                  <a:lnTo>
                    <a:pt x="100" y="55"/>
                  </a:lnTo>
                  <a:lnTo>
                    <a:pt x="116" y="48"/>
                  </a:lnTo>
                  <a:lnTo>
                    <a:pt x="126" y="43"/>
                  </a:lnTo>
                  <a:lnTo>
                    <a:pt x="131" y="29"/>
                  </a:lnTo>
                  <a:lnTo>
                    <a:pt x="145" y="19"/>
                  </a:lnTo>
                  <a:lnTo>
                    <a:pt x="145" y="0"/>
                  </a:lnTo>
                  <a:lnTo>
                    <a:pt x="156" y="6"/>
                  </a:lnTo>
                  <a:lnTo>
                    <a:pt x="168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Freeform 122"/>
            <p:cNvSpPr>
              <a:spLocks noChangeAspect="1"/>
            </p:cNvSpPr>
            <p:nvPr/>
          </p:nvSpPr>
          <p:spPr bwMode="auto">
            <a:xfrm>
              <a:off x="4199" y="2137"/>
              <a:ext cx="47" cy="76"/>
            </a:xfrm>
            <a:custGeom>
              <a:avLst/>
              <a:gdLst>
                <a:gd name="T0" fmla="*/ 0 w 116"/>
                <a:gd name="T1" fmla="*/ 0 h 190"/>
                <a:gd name="T2" fmla="*/ 0 w 116"/>
                <a:gd name="T3" fmla="*/ 0 h 190"/>
                <a:gd name="T4" fmla="*/ 0 w 116"/>
                <a:gd name="T5" fmla="*/ 0 h 190"/>
                <a:gd name="T6" fmla="*/ 0 w 116"/>
                <a:gd name="T7" fmla="*/ 0 h 190"/>
                <a:gd name="T8" fmla="*/ 0 w 116"/>
                <a:gd name="T9" fmla="*/ 0 h 190"/>
                <a:gd name="T10" fmla="*/ 0 w 116"/>
                <a:gd name="T11" fmla="*/ 0 h 190"/>
                <a:gd name="T12" fmla="*/ 0 w 116"/>
                <a:gd name="T13" fmla="*/ 0 h 190"/>
                <a:gd name="T14" fmla="*/ 0 w 116"/>
                <a:gd name="T15" fmla="*/ 0 h 190"/>
                <a:gd name="T16" fmla="*/ 0 w 116"/>
                <a:gd name="T17" fmla="*/ 0 h 190"/>
                <a:gd name="T18" fmla="*/ 0 w 116"/>
                <a:gd name="T19" fmla="*/ 0 h 190"/>
                <a:gd name="T20" fmla="*/ 0 w 116"/>
                <a:gd name="T21" fmla="*/ 0 h 190"/>
                <a:gd name="T22" fmla="*/ 0 w 116"/>
                <a:gd name="T23" fmla="*/ 0 h 190"/>
                <a:gd name="T24" fmla="*/ 0 w 116"/>
                <a:gd name="T25" fmla="*/ 0 h 190"/>
                <a:gd name="T26" fmla="*/ 0 w 116"/>
                <a:gd name="T27" fmla="*/ 0 h 190"/>
                <a:gd name="T28" fmla="*/ 0 w 116"/>
                <a:gd name="T29" fmla="*/ 0 h 190"/>
                <a:gd name="T30" fmla="*/ 0 w 116"/>
                <a:gd name="T31" fmla="*/ 0 h 190"/>
                <a:gd name="T32" fmla="*/ 0 w 116"/>
                <a:gd name="T33" fmla="*/ 0 h 190"/>
                <a:gd name="T34" fmla="*/ 0 w 116"/>
                <a:gd name="T35" fmla="*/ 0 h 190"/>
                <a:gd name="T36" fmla="*/ 0 w 116"/>
                <a:gd name="T37" fmla="*/ 0 h 190"/>
                <a:gd name="T38" fmla="*/ 0 w 116"/>
                <a:gd name="T39" fmla="*/ 0 h 190"/>
                <a:gd name="T40" fmla="*/ 0 w 116"/>
                <a:gd name="T41" fmla="*/ 0 h 190"/>
                <a:gd name="T42" fmla="*/ 0 w 116"/>
                <a:gd name="T43" fmla="*/ 0 h 190"/>
                <a:gd name="T44" fmla="*/ 0 w 116"/>
                <a:gd name="T45" fmla="*/ 0 h 190"/>
                <a:gd name="T46" fmla="*/ 0 w 116"/>
                <a:gd name="T47" fmla="*/ 0 h 190"/>
                <a:gd name="T48" fmla="*/ 0 w 116"/>
                <a:gd name="T49" fmla="*/ 0 h 190"/>
                <a:gd name="T50" fmla="*/ 0 w 116"/>
                <a:gd name="T51" fmla="*/ 0 h 190"/>
                <a:gd name="T52" fmla="*/ 0 w 116"/>
                <a:gd name="T53" fmla="*/ 0 h 190"/>
                <a:gd name="T54" fmla="*/ 0 w 116"/>
                <a:gd name="T55" fmla="*/ 0 h 190"/>
                <a:gd name="T56" fmla="*/ 0 w 116"/>
                <a:gd name="T57" fmla="*/ 0 h 190"/>
                <a:gd name="T58" fmla="*/ 0 w 116"/>
                <a:gd name="T59" fmla="*/ 0 h 190"/>
                <a:gd name="T60" fmla="*/ 0 w 116"/>
                <a:gd name="T61" fmla="*/ 0 h 190"/>
                <a:gd name="T62" fmla="*/ 0 w 116"/>
                <a:gd name="T63" fmla="*/ 0 h 190"/>
                <a:gd name="T64" fmla="*/ 0 w 116"/>
                <a:gd name="T65" fmla="*/ 0 h 190"/>
                <a:gd name="T66" fmla="*/ 0 w 116"/>
                <a:gd name="T67" fmla="*/ 0 h 190"/>
                <a:gd name="T68" fmla="*/ 0 w 116"/>
                <a:gd name="T69" fmla="*/ 0 h 190"/>
                <a:gd name="T70" fmla="*/ 0 w 116"/>
                <a:gd name="T71" fmla="*/ 0 h 190"/>
                <a:gd name="T72" fmla="*/ 0 w 116"/>
                <a:gd name="T73" fmla="*/ 0 h 190"/>
                <a:gd name="T74" fmla="*/ 0 w 116"/>
                <a:gd name="T75" fmla="*/ 0 h 190"/>
                <a:gd name="T76" fmla="*/ 0 w 116"/>
                <a:gd name="T77" fmla="*/ 0 h 190"/>
                <a:gd name="T78" fmla="*/ 0 w 116"/>
                <a:gd name="T79" fmla="*/ 0 h 190"/>
                <a:gd name="T80" fmla="*/ 0 w 116"/>
                <a:gd name="T81" fmla="*/ 0 h 190"/>
                <a:gd name="T82" fmla="*/ 0 w 116"/>
                <a:gd name="T83" fmla="*/ 0 h 190"/>
                <a:gd name="T84" fmla="*/ 0 w 116"/>
                <a:gd name="T85" fmla="*/ 0 h 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"/>
                <a:gd name="T130" fmla="*/ 0 h 190"/>
                <a:gd name="T131" fmla="*/ 116 w 116"/>
                <a:gd name="T132" fmla="*/ 190 h 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" h="190">
                  <a:moveTo>
                    <a:pt x="12" y="42"/>
                  </a:moveTo>
                  <a:lnTo>
                    <a:pt x="26" y="22"/>
                  </a:lnTo>
                  <a:lnTo>
                    <a:pt x="55" y="12"/>
                  </a:lnTo>
                  <a:lnTo>
                    <a:pt x="55" y="0"/>
                  </a:lnTo>
                  <a:lnTo>
                    <a:pt x="85" y="48"/>
                  </a:lnTo>
                  <a:lnTo>
                    <a:pt x="109" y="81"/>
                  </a:lnTo>
                  <a:lnTo>
                    <a:pt x="109" y="111"/>
                  </a:lnTo>
                  <a:lnTo>
                    <a:pt x="116" y="119"/>
                  </a:lnTo>
                  <a:lnTo>
                    <a:pt x="116" y="138"/>
                  </a:lnTo>
                  <a:lnTo>
                    <a:pt x="109" y="156"/>
                  </a:lnTo>
                  <a:lnTo>
                    <a:pt x="97" y="156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78" y="161"/>
                  </a:lnTo>
                  <a:lnTo>
                    <a:pt x="78" y="156"/>
                  </a:lnTo>
                  <a:lnTo>
                    <a:pt x="71" y="168"/>
                  </a:lnTo>
                  <a:lnTo>
                    <a:pt x="71" y="171"/>
                  </a:lnTo>
                  <a:lnTo>
                    <a:pt x="67" y="168"/>
                  </a:lnTo>
                  <a:lnTo>
                    <a:pt x="60" y="171"/>
                  </a:lnTo>
                  <a:lnTo>
                    <a:pt x="67" y="178"/>
                  </a:lnTo>
                  <a:lnTo>
                    <a:pt x="60" y="185"/>
                  </a:lnTo>
                  <a:lnTo>
                    <a:pt x="55" y="178"/>
                  </a:lnTo>
                  <a:lnTo>
                    <a:pt x="48" y="185"/>
                  </a:lnTo>
                  <a:lnTo>
                    <a:pt x="36" y="190"/>
                  </a:lnTo>
                  <a:lnTo>
                    <a:pt x="36" y="168"/>
                  </a:lnTo>
                  <a:lnTo>
                    <a:pt x="29" y="171"/>
                  </a:lnTo>
                  <a:lnTo>
                    <a:pt x="26" y="149"/>
                  </a:lnTo>
                  <a:lnTo>
                    <a:pt x="29" y="142"/>
                  </a:lnTo>
                  <a:lnTo>
                    <a:pt x="26" y="138"/>
                  </a:lnTo>
                  <a:lnTo>
                    <a:pt x="26" y="130"/>
                  </a:lnTo>
                  <a:lnTo>
                    <a:pt x="29" y="126"/>
                  </a:lnTo>
                  <a:lnTo>
                    <a:pt x="29" y="119"/>
                  </a:lnTo>
                  <a:lnTo>
                    <a:pt x="26" y="111"/>
                  </a:lnTo>
                  <a:lnTo>
                    <a:pt x="12" y="90"/>
                  </a:lnTo>
                  <a:lnTo>
                    <a:pt x="7" y="81"/>
                  </a:lnTo>
                  <a:lnTo>
                    <a:pt x="7" y="78"/>
                  </a:lnTo>
                  <a:lnTo>
                    <a:pt x="26" y="81"/>
                  </a:lnTo>
                  <a:lnTo>
                    <a:pt x="19" y="71"/>
                  </a:lnTo>
                  <a:lnTo>
                    <a:pt x="12" y="64"/>
                  </a:lnTo>
                  <a:lnTo>
                    <a:pt x="7" y="52"/>
                  </a:lnTo>
                  <a:lnTo>
                    <a:pt x="0" y="48"/>
                  </a:lnTo>
                  <a:lnTo>
                    <a:pt x="12" y="48"/>
                  </a:lnTo>
                  <a:lnTo>
                    <a:pt x="12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Freeform 123"/>
            <p:cNvSpPr>
              <a:spLocks noChangeAspect="1"/>
            </p:cNvSpPr>
            <p:nvPr/>
          </p:nvSpPr>
          <p:spPr bwMode="auto">
            <a:xfrm>
              <a:off x="3225" y="2307"/>
              <a:ext cx="19" cy="20"/>
            </a:xfrm>
            <a:custGeom>
              <a:avLst/>
              <a:gdLst>
                <a:gd name="T0" fmla="*/ 0 w 49"/>
                <a:gd name="T1" fmla="*/ 0 h 49"/>
                <a:gd name="T2" fmla="*/ 0 w 49"/>
                <a:gd name="T3" fmla="*/ 0 h 49"/>
                <a:gd name="T4" fmla="*/ 0 w 49"/>
                <a:gd name="T5" fmla="*/ 0 h 49"/>
                <a:gd name="T6" fmla="*/ 0 w 49"/>
                <a:gd name="T7" fmla="*/ 0 h 49"/>
                <a:gd name="T8" fmla="*/ 0 w 49"/>
                <a:gd name="T9" fmla="*/ 0 h 49"/>
                <a:gd name="T10" fmla="*/ 0 w 49"/>
                <a:gd name="T11" fmla="*/ 0 h 49"/>
                <a:gd name="T12" fmla="*/ 0 w 49"/>
                <a:gd name="T13" fmla="*/ 0 h 49"/>
                <a:gd name="T14" fmla="*/ 0 w 49"/>
                <a:gd name="T15" fmla="*/ 0 h 49"/>
                <a:gd name="T16" fmla="*/ 0 w 49"/>
                <a:gd name="T17" fmla="*/ 0 h 49"/>
                <a:gd name="T18" fmla="*/ 0 w 49"/>
                <a:gd name="T19" fmla="*/ 0 h 49"/>
                <a:gd name="T20" fmla="*/ 0 w 49"/>
                <a:gd name="T21" fmla="*/ 0 h 49"/>
                <a:gd name="T22" fmla="*/ 0 w 49"/>
                <a:gd name="T23" fmla="*/ 0 h 49"/>
                <a:gd name="T24" fmla="*/ 0 w 49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49"/>
                <a:gd name="T41" fmla="*/ 49 w 49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49">
                  <a:moveTo>
                    <a:pt x="0" y="30"/>
                  </a:moveTo>
                  <a:lnTo>
                    <a:pt x="7" y="19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37" y="7"/>
                  </a:lnTo>
                  <a:lnTo>
                    <a:pt x="45" y="7"/>
                  </a:lnTo>
                  <a:lnTo>
                    <a:pt x="45" y="14"/>
                  </a:lnTo>
                  <a:lnTo>
                    <a:pt x="30" y="19"/>
                  </a:lnTo>
                  <a:lnTo>
                    <a:pt x="37" y="26"/>
                  </a:lnTo>
                  <a:lnTo>
                    <a:pt x="49" y="49"/>
                  </a:lnTo>
                  <a:lnTo>
                    <a:pt x="30" y="49"/>
                  </a:lnTo>
                  <a:lnTo>
                    <a:pt x="26" y="37"/>
                  </a:lnTo>
                  <a:lnTo>
                    <a:pt x="0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Freeform 124"/>
            <p:cNvSpPr>
              <a:spLocks noChangeAspect="1"/>
            </p:cNvSpPr>
            <p:nvPr/>
          </p:nvSpPr>
          <p:spPr bwMode="auto">
            <a:xfrm>
              <a:off x="3912" y="2408"/>
              <a:ext cx="102" cy="121"/>
            </a:xfrm>
            <a:custGeom>
              <a:avLst/>
              <a:gdLst>
                <a:gd name="T0" fmla="*/ 0 w 254"/>
                <a:gd name="T1" fmla="*/ 0 h 302"/>
                <a:gd name="T2" fmla="*/ 0 w 254"/>
                <a:gd name="T3" fmla="*/ 0 h 302"/>
                <a:gd name="T4" fmla="*/ 0 w 254"/>
                <a:gd name="T5" fmla="*/ 0 h 302"/>
                <a:gd name="T6" fmla="*/ 0 w 254"/>
                <a:gd name="T7" fmla="*/ 0 h 302"/>
                <a:gd name="T8" fmla="*/ 0 w 254"/>
                <a:gd name="T9" fmla="*/ 0 h 302"/>
                <a:gd name="T10" fmla="*/ 0 w 254"/>
                <a:gd name="T11" fmla="*/ 0 h 302"/>
                <a:gd name="T12" fmla="*/ 0 w 254"/>
                <a:gd name="T13" fmla="*/ 0 h 302"/>
                <a:gd name="T14" fmla="*/ 0 w 254"/>
                <a:gd name="T15" fmla="*/ 0 h 302"/>
                <a:gd name="T16" fmla="*/ 0 w 254"/>
                <a:gd name="T17" fmla="*/ 0 h 302"/>
                <a:gd name="T18" fmla="*/ 0 w 254"/>
                <a:gd name="T19" fmla="*/ 0 h 302"/>
                <a:gd name="T20" fmla="*/ 0 w 254"/>
                <a:gd name="T21" fmla="*/ 0 h 302"/>
                <a:gd name="T22" fmla="*/ 0 w 254"/>
                <a:gd name="T23" fmla="*/ 0 h 302"/>
                <a:gd name="T24" fmla="*/ 0 w 254"/>
                <a:gd name="T25" fmla="*/ 0 h 302"/>
                <a:gd name="T26" fmla="*/ 0 w 254"/>
                <a:gd name="T27" fmla="*/ 0 h 302"/>
                <a:gd name="T28" fmla="*/ 0 w 254"/>
                <a:gd name="T29" fmla="*/ 0 h 302"/>
                <a:gd name="T30" fmla="*/ 0 w 254"/>
                <a:gd name="T31" fmla="*/ 0 h 302"/>
                <a:gd name="T32" fmla="*/ 0 w 254"/>
                <a:gd name="T33" fmla="*/ 0 h 302"/>
                <a:gd name="T34" fmla="*/ 0 w 254"/>
                <a:gd name="T35" fmla="*/ 0 h 302"/>
                <a:gd name="T36" fmla="*/ 0 w 254"/>
                <a:gd name="T37" fmla="*/ 0 h 302"/>
                <a:gd name="T38" fmla="*/ 0 w 254"/>
                <a:gd name="T39" fmla="*/ 0 h 302"/>
                <a:gd name="T40" fmla="*/ 0 w 254"/>
                <a:gd name="T41" fmla="*/ 0 h 302"/>
                <a:gd name="T42" fmla="*/ 0 w 254"/>
                <a:gd name="T43" fmla="*/ 0 h 302"/>
                <a:gd name="T44" fmla="*/ 0 w 254"/>
                <a:gd name="T45" fmla="*/ 0 h 302"/>
                <a:gd name="T46" fmla="*/ 0 w 254"/>
                <a:gd name="T47" fmla="*/ 0 h 302"/>
                <a:gd name="T48" fmla="*/ 0 w 254"/>
                <a:gd name="T49" fmla="*/ 0 h 302"/>
                <a:gd name="T50" fmla="*/ 0 w 254"/>
                <a:gd name="T51" fmla="*/ 0 h 302"/>
                <a:gd name="T52" fmla="*/ 0 w 254"/>
                <a:gd name="T53" fmla="*/ 0 h 302"/>
                <a:gd name="T54" fmla="*/ 0 w 254"/>
                <a:gd name="T55" fmla="*/ 0 h 302"/>
                <a:gd name="T56" fmla="*/ 0 w 254"/>
                <a:gd name="T57" fmla="*/ 0 h 302"/>
                <a:gd name="T58" fmla="*/ 0 w 254"/>
                <a:gd name="T59" fmla="*/ 0 h 302"/>
                <a:gd name="T60" fmla="*/ 0 w 254"/>
                <a:gd name="T61" fmla="*/ 0 h 302"/>
                <a:gd name="T62" fmla="*/ 0 w 254"/>
                <a:gd name="T63" fmla="*/ 0 h 302"/>
                <a:gd name="T64" fmla="*/ 0 w 254"/>
                <a:gd name="T65" fmla="*/ 0 h 302"/>
                <a:gd name="T66" fmla="*/ 0 w 254"/>
                <a:gd name="T67" fmla="*/ 0 h 302"/>
                <a:gd name="T68" fmla="*/ 0 w 254"/>
                <a:gd name="T69" fmla="*/ 0 h 302"/>
                <a:gd name="T70" fmla="*/ 0 w 254"/>
                <a:gd name="T71" fmla="*/ 0 h 302"/>
                <a:gd name="T72" fmla="*/ 0 w 254"/>
                <a:gd name="T73" fmla="*/ 0 h 3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"/>
                <a:gd name="T112" fmla="*/ 0 h 302"/>
                <a:gd name="T113" fmla="*/ 254 w 254"/>
                <a:gd name="T114" fmla="*/ 302 h 3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" h="302">
                  <a:moveTo>
                    <a:pt x="31" y="38"/>
                  </a:moveTo>
                  <a:lnTo>
                    <a:pt x="31" y="44"/>
                  </a:lnTo>
                  <a:lnTo>
                    <a:pt x="48" y="44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7" y="12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83" y="44"/>
                  </a:lnTo>
                  <a:lnTo>
                    <a:pt x="109" y="57"/>
                  </a:lnTo>
                  <a:lnTo>
                    <a:pt x="129" y="57"/>
                  </a:lnTo>
                  <a:lnTo>
                    <a:pt x="138" y="67"/>
                  </a:lnTo>
                  <a:lnTo>
                    <a:pt x="147" y="67"/>
                  </a:lnTo>
                  <a:lnTo>
                    <a:pt x="148" y="79"/>
                  </a:lnTo>
                  <a:lnTo>
                    <a:pt x="148" y="98"/>
                  </a:lnTo>
                  <a:lnTo>
                    <a:pt x="138" y="98"/>
                  </a:lnTo>
                  <a:lnTo>
                    <a:pt x="128" y="98"/>
                  </a:lnTo>
                  <a:lnTo>
                    <a:pt x="128" y="108"/>
                  </a:lnTo>
                  <a:lnTo>
                    <a:pt x="161" y="134"/>
                  </a:lnTo>
                  <a:lnTo>
                    <a:pt x="167" y="138"/>
                  </a:lnTo>
                  <a:lnTo>
                    <a:pt x="180" y="153"/>
                  </a:lnTo>
                  <a:lnTo>
                    <a:pt x="190" y="167"/>
                  </a:lnTo>
                  <a:lnTo>
                    <a:pt x="209" y="186"/>
                  </a:lnTo>
                  <a:lnTo>
                    <a:pt x="224" y="205"/>
                  </a:lnTo>
                  <a:lnTo>
                    <a:pt x="245" y="224"/>
                  </a:lnTo>
                  <a:lnTo>
                    <a:pt x="245" y="245"/>
                  </a:lnTo>
                  <a:lnTo>
                    <a:pt x="254" y="245"/>
                  </a:lnTo>
                  <a:lnTo>
                    <a:pt x="254" y="261"/>
                  </a:lnTo>
                  <a:lnTo>
                    <a:pt x="254" y="273"/>
                  </a:lnTo>
                  <a:lnTo>
                    <a:pt x="254" y="283"/>
                  </a:lnTo>
                  <a:lnTo>
                    <a:pt x="235" y="283"/>
                  </a:lnTo>
                  <a:lnTo>
                    <a:pt x="224" y="273"/>
                  </a:lnTo>
                  <a:lnTo>
                    <a:pt x="209" y="280"/>
                  </a:lnTo>
                  <a:lnTo>
                    <a:pt x="209" y="295"/>
                  </a:lnTo>
                  <a:lnTo>
                    <a:pt x="205" y="302"/>
                  </a:lnTo>
                  <a:lnTo>
                    <a:pt x="199" y="295"/>
                  </a:lnTo>
                  <a:lnTo>
                    <a:pt x="180" y="295"/>
                  </a:lnTo>
                  <a:lnTo>
                    <a:pt x="180" y="283"/>
                  </a:lnTo>
                  <a:lnTo>
                    <a:pt x="186" y="273"/>
                  </a:lnTo>
                  <a:lnTo>
                    <a:pt x="186" y="245"/>
                  </a:lnTo>
                  <a:lnTo>
                    <a:pt x="186" y="235"/>
                  </a:lnTo>
                  <a:lnTo>
                    <a:pt x="180" y="231"/>
                  </a:lnTo>
                  <a:lnTo>
                    <a:pt x="180" y="224"/>
                  </a:lnTo>
                  <a:lnTo>
                    <a:pt x="167" y="216"/>
                  </a:lnTo>
                  <a:lnTo>
                    <a:pt x="161" y="202"/>
                  </a:lnTo>
                  <a:lnTo>
                    <a:pt x="157" y="186"/>
                  </a:lnTo>
                  <a:lnTo>
                    <a:pt x="157" y="183"/>
                  </a:lnTo>
                  <a:lnTo>
                    <a:pt x="138" y="157"/>
                  </a:lnTo>
                  <a:lnTo>
                    <a:pt x="128" y="145"/>
                  </a:lnTo>
                  <a:lnTo>
                    <a:pt x="109" y="138"/>
                  </a:lnTo>
                  <a:lnTo>
                    <a:pt x="100" y="153"/>
                  </a:lnTo>
                  <a:lnTo>
                    <a:pt x="90" y="153"/>
                  </a:lnTo>
                  <a:lnTo>
                    <a:pt x="83" y="157"/>
                  </a:lnTo>
                  <a:lnTo>
                    <a:pt x="71" y="145"/>
                  </a:lnTo>
                  <a:lnTo>
                    <a:pt x="60" y="157"/>
                  </a:lnTo>
                  <a:lnTo>
                    <a:pt x="52" y="157"/>
                  </a:lnTo>
                  <a:lnTo>
                    <a:pt x="41" y="167"/>
                  </a:lnTo>
                  <a:lnTo>
                    <a:pt x="34" y="164"/>
                  </a:lnTo>
                  <a:lnTo>
                    <a:pt x="34" y="138"/>
                  </a:lnTo>
                  <a:lnTo>
                    <a:pt x="41" y="115"/>
                  </a:lnTo>
                  <a:lnTo>
                    <a:pt x="34" y="108"/>
                  </a:lnTo>
                  <a:lnTo>
                    <a:pt x="31" y="98"/>
                  </a:lnTo>
                  <a:lnTo>
                    <a:pt x="19" y="105"/>
                  </a:lnTo>
                  <a:lnTo>
                    <a:pt x="12" y="98"/>
                  </a:lnTo>
                  <a:lnTo>
                    <a:pt x="19" y="86"/>
                  </a:lnTo>
                  <a:lnTo>
                    <a:pt x="3" y="76"/>
                  </a:lnTo>
                  <a:lnTo>
                    <a:pt x="0" y="79"/>
                  </a:lnTo>
                  <a:lnTo>
                    <a:pt x="0" y="67"/>
                  </a:lnTo>
                  <a:lnTo>
                    <a:pt x="3" y="60"/>
                  </a:lnTo>
                  <a:lnTo>
                    <a:pt x="19" y="57"/>
                  </a:lnTo>
                  <a:lnTo>
                    <a:pt x="12" y="48"/>
                  </a:lnTo>
                  <a:lnTo>
                    <a:pt x="19" y="44"/>
                  </a:lnTo>
                  <a:lnTo>
                    <a:pt x="31" y="3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Freeform 125"/>
            <p:cNvSpPr>
              <a:spLocks noChangeAspect="1"/>
            </p:cNvSpPr>
            <p:nvPr/>
          </p:nvSpPr>
          <p:spPr bwMode="auto">
            <a:xfrm>
              <a:off x="3076" y="2240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w 40"/>
                <a:gd name="T7" fmla="*/ 0 h 60"/>
                <a:gd name="T8" fmla="*/ 0 w 40"/>
                <a:gd name="T9" fmla="*/ 0 h 60"/>
                <a:gd name="T10" fmla="*/ 0 w 40"/>
                <a:gd name="T11" fmla="*/ 0 h 60"/>
                <a:gd name="T12" fmla="*/ 0 w 40"/>
                <a:gd name="T13" fmla="*/ 0 h 60"/>
                <a:gd name="T14" fmla="*/ 0 w 40"/>
                <a:gd name="T15" fmla="*/ 0 h 60"/>
                <a:gd name="T16" fmla="*/ 0 w 40"/>
                <a:gd name="T17" fmla="*/ 0 h 60"/>
                <a:gd name="T18" fmla="*/ 0 w 40"/>
                <a:gd name="T19" fmla="*/ 0 h 60"/>
                <a:gd name="T20" fmla="*/ 0 w 40"/>
                <a:gd name="T21" fmla="*/ 0 h 60"/>
                <a:gd name="T22" fmla="*/ 0 w 40"/>
                <a:gd name="T23" fmla="*/ 0 h 60"/>
                <a:gd name="T24" fmla="*/ 0 w 40"/>
                <a:gd name="T25" fmla="*/ 0 h 60"/>
                <a:gd name="T26" fmla="*/ 0 w 40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60"/>
                <a:gd name="T44" fmla="*/ 40 w 40"/>
                <a:gd name="T45" fmla="*/ 60 h 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60">
                  <a:moveTo>
                    <a:pt x="19" y="6"/>
                  </a:moveTo>
                  <a:lnTo>
                    <a:pt x="40" y="0"/>
                  </a:lnTo>
                  <a:lnTo>
                    <a:pt x="40" y="10"/>
                  </a:lnTo>
                  <a:lnTo>
                    <a:pt x="40" y="2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23" y="55"/>
                  </a:lnTo>
                  <a:lnTo>
                    <a:pt x="11" y="55"/>
                  </a:lnTo>
                  <a:lnTo>
                    <a:pt x="11" y="60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11" y="19"/>
                  </a:lnTo>
                  <a:lnTo>
                    <a:pt x="19" y="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Freeform 126"/>
            <p:cNvSpPr>
              <a:spLocks noChangeAspect="1"/>
            </p:cNvSpPr>
            <p:nvPr/>
          </p:nvSpPr>
          <p:spPr bwMode="auto">
            <a:xfrm>
              <a:off x="3925" y="2626"/>
              <a:ext cx="52" cy="69"/>
            </a:xfrm>
            <a:custGeom>
              <a:avLst/>
              <a:gdLst>
                <a:gd name="T0" fmla="*/ 0 w 130"/>
                <a:gd name="T1" fmla="*/ 0 h 171"/>
                <a:gd name="T2" fmla="*/ 0 w 130"/>
                <a:gd name="T3" fmla="*/ 0 h 171"/>
                <a:gd name="T4" fmla="*/ 0 w 130"/>
                <a:gd name="T5" fmla="*/ 0 h 171"/>
                <a:gd name="T6" fmla="*/ 0 w 130"/>
                <a:gd name="T7" fmla="*/ 0 h 171"/>
                <a:gd name="T8" fmla="*/ 0 w 130"/>
                <a:gd name="T9" fmla="*/ 0 h 171"/>
                <a:gd name="T10" fmla="*/ 0 w 130"/>
                <a:gd name="T11" fmla="*/ 0 h 171"/>
                <a:gd name="T12" fmla="*/ 0 w 130"/>
                <a:gd name="T13" fmla="*/ 0 h 171"/>
                <a:gd name="T14" fmla="*/ 0 w 130"/>
                <a:gd name="T15" fmla="*/ 0 h 171"/>
                <a:gd name="T16" fmla="*/ 0 w 130"/>
                <a:gd name="T17" fmla="*/ 0 h 171"/>
                <a:gd name="T18" fmla="*/ 0 w 130"/>
                <a:gd name="T19" fmla="*/ 0 h 171"/>
                <a:gd name="T20" fmla="*/ 0 w 130"/>
                <a:gd name="T21" fmla="*/ 0 h 171"/>
                <a:gd name="T22" fmla="*/ 0 w 130"/>
                <a:gd name="T23" fmla="*/ 0 h 171"/>
                <a:gd name="T24" fmla="*/ 0 w 130"/>
                <a:gd name="T25" fmla="*/ 0 h 171"/>
                <a:gd name="T26" fmla="*/ 0 w 130"/>
                <a:gd name="T27" fmla="*/ 0 h 171"/>
                <a:gd name="T28" fmla="*/ 0 w 130"/>
                <a:gd name="T29" fmla="*/ 0 h 171"/>
                <a:gd name="T30" fmla="*/ 0 w 130"/>
                <a:gd name="T31" fmla="*/ 0 h 171"/>
                <a:gd name="T32" fmla="*/ 0 w 130"/>
                <a:gd name="T33" fmla="*/ 0 h 171"/>
                <a:gd name="T34" fmla="*/ 0 w 130"/>
                <a:gd name="T35" fmla="*/ 0 h 171"/>
                <a:gd name="T36" fmla="*/ 0 w 130"/>
                <a:gd name="T37" fmla="*/ 0 h 171"/>
                <a:gd name="T38" fmla="*/ 0 w 130"/>
                <a:gd name="T39" fmla="*/ 0 h 171"/>
                <a:gd name="T40" fmla="*/ 0 w 130"/>
                <a:gd name="T41" fmla="*/ 0 h 171"/>
                <a:gd name="T42" fmla="*/ 0 w 130"/>
                <a:gd name="T43" fmla="*/ 0 h 171"/>
                <a:gd name="T44" fmla="*/ 0 w 130"/>
                <a:gd name="T45" fmla="*/ 0 h 171"/>
                <a:gd name="T46" fmla="*/ 0 w 130"/>
                <a:gd name="T47" fmla="*/ 0 h 171"/>
                <a:gd name="T48" fmla="*/ 0 w 130"/>
                <a:gd name="T49" fmla="*/ 0 h 171"/>
                <a:gd name="T50" fmla="*/ 0 w 130"/>
                <a:gd name="T51" fmla="*/ 0 h 171"/>
                <a:gd name="T52" fmla="*/ 0 w 130"/>
                <a:gd name="T53" fmla="*/ 0 h 171"/>
                <a:gd name="T54" fmla="*/ 0 w 130"/>
                <a:gd name="T55" fmla="*/ 0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"/>
                <a:gd name="T85" fmla="*/ 0 h 171"/>
                <a:gd name="T86" fmla="*/ 130 w 130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" h="171">
                  <a:moveTo>
                    <a:pt x="0" y="3"/>
                  </a:moveTo>
                  <a:lnTo>
                    <a:pt x="3" y="0"/>
                  </a:lnTo>
                  <a:lnTo>
                    <a:pt x="29" y="16"/>
                  </a:lnTo>
                  <a:lnTo>
                    <a:pt x="22" y="29"/>
                  </a:lnTo>
                  <a:lnTo>
                    <a:pt x="36" y="29"/>
                  </a:lnTo>
                  <a:lnTo>
                    <a:pt x="41" y="16"/>
                  </a:lnTo>
                  <a:lnTo>
                    <a:pt x="48" y="22"/>
                  </a:lnTo>
                  <a:lnTo>
                    <a:pt x="52" y="16"/>
                  </a:lnTo>
                  <a:lnTo>
                    <a:pt x="60" y="16"/>
                  </a:lnTo>
                  <a:lnTo>
                    <a:pt x="100" y="64"/>
                  </a:lnTo>
                  <a:lnTo>
                    <a:pt x="100" y="95"/>
                  </a:lnTo>
                  <a:lnTo>
                    <a:pt x="109" y="112"/>
                  </a:lnTo>
                  <a:lnTo>
                    <a:pt x="109" y="128"/>
                  </a:lnTo>
                  <a:lnTo>
                    <a:pt x="119" y="131"/>
                  </a:lnTo>
                  <a:lnTo>
                    <a:pt x="130" y="171"/>
                  </a:lnTo>
                  <a:lnTo>
                    <a:pt x="126" y="161"/>
                  </a:lnTo>
                  <a:lnTo>
                    <a:pt x="109" y="168"/>
                  </a:lnTo>
                  <a:lnTo>
                    <a:pt x="109" y="171"/>
                  </a:lnTo>
                  <a:lnTo>
                    <a:pt x="90" y="157"/>
                  </a:lnTo>
                  <a:lnTo>
                    <a:pt x="67" y="142"/>
                  </a:lnTo>
                  <a:lnTo>
                    <a:pt x="41" y="119"/>
                  </a:lnTo>
                  <a:lnTo>
                    <a:pt x="36" y="109"/>
                  </a:lnTo>
                  <a:lnTo>
                    <a:pt x="19" y="90"/>
                  </a:lnTo>
                  <a:lnTo>
                    <a:pt x="19" y="78"/>
                  </a:lnTo>
                  <a:lnTo>
                    <a:pt x="19" y="60"/>
                  </a:lnTo>
                  <a:lnTo>
                    <a:pt x="12" y="54"/>
                  </a:lnTo>
                  <a:lnTo>
                    <a:pt x="3" y="29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Freeform 127"/>
            <p:cNvSpPr>
              <a:spLocks noChangeAspect="1"/>
            </p:cNvSpPr>
            <p:nvPr/>
          </p:nvSpPr>
          <p:spPr bwMode="auto">
            <a:xfrm>
              <a:off x="3678" y="1918"/>
              <a:ext cx="399" cy="184"/>
            </a:xfrm>
            <a:custGeom>
              <a:avLst/>
              <a:gdLst>
                <a:gd name="T0" fmla="*/ 0 w 995"/>
                <a:gd name="T1" fmla="*/ 0 h 462"/>
                <a:gd name="T2" fmla="*/ 0 w 995"/>
                <a:gd name="T3" fmla="*/ 0 h 462"/>
                <a:gd name="T4" fmla="*/ 0 w 995"/>
                <a:gd name="T5" fmla="*/ 0 h 462"/>
                <a:gd name="T6" fmla="*/ 0 w 995"/>
                <a:gd name="T7" fmla="*/ 0 h 462"/>
                <a:gd name="T8" fmla="*/ 0 w 995"/>
                <a:gd name="T9" fmla="*/ 0 h 462"/>
                <a:gd name="T10" fmla="*/ 0 w 995"/>
                <a:gd name="T11" fmla="*/ 0 h 462"/>
                <a:gd name="T12" fmla="*/ 0 w 995"/>
                <a:gd name="T13" fmla="*/ 0 h 462"/>
                <a:gd name="T14" fmla="*/ 0 w 995"/>
                <a:gd name="T15" fmla="*/ 0 h 462"/>
                <a:gd name="T16" fmla="*/ 0 w 995"/>
                <a:gd name="T17" fmla="*/ 0 h 462"/>
                <a:gd name="T18" fmla="*/ 0 w 995"/>
                <a:gd name="T19" fmla="*/ 0 h 462"/>
                <a:gd name="T20" fmla="*/ 0 w 995"/>
                <a:gd name="T21" fmla="*/ 0 h 462"/>
                <a:gd name="T22" fmla="*/ 0 w 995"/>
                <a:gd name="T23" fmla="*/ 0 h 462"/>
                <a:gd name="T24" fmla="*/ 0 w 995"/>
                <a:gd name="T25" fmla="*/ 0 h 462"/>
                <a:gd name="T26" fmla="*/ 0 w 995"/>
                <a:gd name="T27" fmla="*/ 0 h 462"/>
                <a:gd name="T28" fmla="*/ 0 w 995"/>
                <a:gd name="T29" fmla="*/ 0 h 462"/>
                <a:gd name="T30" fmla="*/ 0 w 995"/>
                <a:gd name="T31" fmla="*/ 0 h 462"/>
                <a:gd name="T32" fmla="*/ 0 w 995"/>
                <a:gd name="T33" fmla="*/ 0 h 462"/>
                <a:gd name="T34" fmla="*/ 0 w 995"/>
                <a:gd name="T35" fmla="*/ 0 h 462"/>
                <a:gd name="T36" fmla="*/ 0 w 995"/>
                <a:gd name="T37" fmla="*/ 0 h 462"/>
                <a:gd name="T38" fmla="*/ 0 w 995"/>
                <a:gd name="T39" fmla="*/ 0 h 462"/>
                <a:gd name="T40" fmla="*/ 0 w 995"/>
                <a:gd name="T41" fmla="*/ 0 h 462"/>
                <a:gd name="T42" fmla="*/ 0 w 995"/>
                <a:gd name="T43" fmla="*/ 0 h 462"/>
                <a:gd name="T44" fmla="*/ 0 w 995"/>
                <a:gd name="T45" fmla="*/ 0 h 462"/>
                <a:gd name="T46" fmla="*/ 0 w 995"/>
                <a:gd name="T47" fmla="*/ 0 h 462"/>
                <a:gd name="T48" fmla="*/ 0 w 995"/>
                <a:gd name="T49" fmla="*/ 0 h 462"/>
                <a:gd name="T50" fmla="*/ 0 w 995"/>
                <a:gd name="T51" fmla="*/ 0 h 462"/>
                <a:gd name="T52" fmla="*/ 0 w 995"/>
                <a:gd name="T53" fmla="*/ 0 h 462"/>
                <a:gd name="T54" fmla="*/ 0 w 995"/>
                <a:gd name="T55" fmla="*/ 0 h 462"/>
                <a:gd name="T56" fmla="*/ 0 w 995"/>
                <a:gd name="T57" fmla="*/ 0 h 462"/>
                <a:gd name="T58" fmla="*/ 0 w 995"/>
                <a:gd name="T59" fmla="*/ 0 h 462"/>
                <a:gd name="T60" fmla="*/ 0 w 995"/>
                <a:gd name="T61" fmla="*/ 0 h 462"/>
                <a:gd name="T62" fmla="*/ 0 w 995"/>
                <a:gd name="T63" fmla="*/ 0 h 462"/>
                <a:gd name="T64" fmla="*/ 0 w 995"/>
                <a:gd name="T65" fmla="*/ 0 h 462"/>
                <a:gd name="T66" fmla="*/ 0 w 995"/>
                <a:gd name="T67" fmla="*/ 0 h 462"/>
                <a:gd name="T68" fmla="*/ 0 w 995"/>
                <a:gd name="T69" fmla="*/ 0 h 462"/>
                <a:gd name="T70" fmla="*/ 0 w 995"/>
                <a:gd name="T71" fmla="*/ 0 h 462"/>
                <a:gd name="T72" fmla="*/ 0 w 995"/>
                <a:gd name="T73" fmla="*/ 0 h 462"/>
                <a:gd name="T74" fmla="*/ 0 w 995"/>
                <a:gd name="T75" fmla="*/ 0 h 462"/>
                <a:gd name="T76" fmla="*/ 0 w 995"/>
                <a:gd name="T77" fmla="*/ 0 h 462"/>
                <a:gd name="T78" fmla="*/ 0 w 995"/>
                <a:gd name="T79" fmla="*/ 0 h 462"/>
                <a:gd name="T80" fmla="*/ 0 w 995"/>
                <a:gd name="T81" fmla="*/ 0 h 462"/>
                <a:gd name="T82" fmla="*/ 0 w 995"/>
                <a:gd name="T83" fmla="*/ 0 h 462"/>
                <a:gd name="T84" fmla="*/ 0 w 995"/>
                <a:gd name="T85" fmla="*/ 0 h 462"/>
                <a:gd name="T86" fmla="*/ 0 w 995"/>
                <a:gd name="T87" fmla="*/ 0 h 462"/>
                <a:gd name="T88" fmla="*/ 0 w 995"/>
                <a:gd name="T89" fmla="*/ 0 h 462"/>
                <a:gd name="T90" fmla="*/ 0 w 995"/>
                <a:gd name="T91" fmla="*/ 0 h 462"/>
                <a:gd name="T92" fmla="*/ 0 w 995"/>
                <a:gd name="T93" fmla="*/ 0 h 462"/>
                <a:gd name="T94" fmla="*/ 0 w 995"/>
                <a:gd name="T95" fmla="*/ 0 h 462"/>
                <a:gd name="T96" fmla="*/ 0 w 995"/>
                <a:gd name="T97" fmla="*/ 0 h 462"/>
                <a:gd name="T98" fmla="*/ 0 w 995"/>
                <a:gd name="T99" fmla="*/ 0 h 462"/>
                <a:gd name="T100" fmla="*/ 0 w 995"/>
                <a:gd name="T101" fmla="*/ 0 h 462"/>
                <a:gd name="T102" fmla="*/ 0 w 995"/>
                <a:gd name="T103" fmla="*/ 0 h 462"/>
                <a:gd name="T104" fmla="*/ 0 w 995"/>
                <a:gd name="T105" fmla="*/ 0 h 462"/>
                <a:gd name="T106" fmla="*/ 0 w 995"/>
                <a:gd name="T107" fmla="*/ 0 h 462"/>
                <a:gd name="T108" fmla="*/ 0 w 995"/>
                <a:gd name="T109" fmla="*/ 0 h 4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5"/>
                <a:gd name="T166" fmla="*/ 0 h 462"/>
                <a:gd name="T167" fmla="*/ 995 w 995"/>
                <a:gd name="T168" fmla="*/ 462 h 4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5" h="462">
                  <a:moveTo>
                    <a:pt x="290" y="12"/>
                  </a:moveTo>
                  <a:lnTo>
                    <a:pt x="290" y="0"/>
                  </a:lnTo>
                  <a:lnTo>
                    <a:pt x="383" y="23"/>
                  </a:lnTo>
                  <a:lnTo>
                    <a:pt x="428" y="71"/>
                  </a:lnTo>
                  <a:lnTo>
                    <a:pt x="458" y="71"/>
                  </a:lnTo>
                  <a:lnTo>
                    <a:pt x="510" y="52"/>
                  </a:lnTo>
                  <a:lnTo>
                    <a:pt x="535" y="59"/>
                  </a:lnTo>
                  <a:lnTo>
                    <a:pt x="589" y="78"/>
                  </a:lnTo>
                  <a:lnTo>
                    <a:pt x="596" y="90"/>
                  </a:lnTo>
                  <a:lnTo>
                    <a:pt x="618" y="100"/>
                  </a:lnTo>
                  <a:lnTo>
                    <a:pt x="637" y="100"/>
                  </a:lnTo>
                  <a:lnTo>
                    <a:pt x="681" y="100"/>
                  </a:lnTo>
                  <a:lnTo>
                    <a:pt x="745" y="78"/>
                  </a:lnTo>
                  <a:lnTo>
                    <a:pt x="764" y="35"/>
                  </a:lnTo>
                  <a:lnTo>
                    <a:pt x="819" y="52"/>
                  </a:lnTo>
                  <a:lnTo>
                    <a:pt x="853" y="52"/>
                  </a:lnTo>
                  <a:lnTo>
                    <a:pt x="850" y="71"/>
                  </a:lnTo>
                  <a:lnTo>
                    <a:pt x="850" y="119"/>
                  </a:lnTo>
                  <a:lnTo>
                    <a:pt x="850" y="131"/>
                  </a:lnTo>
                  <a:lnTo>
                    <a:pt x="841" y="138"/>
                  </a:lnTo>
                  <a:lnTo>
                    <a:pt x="860" y="157"/>
                  </a:lnTo>
                  <a:lnTo>
                    <a:pt x="869" y="149"/>
                  </a:lnTo>
                  <a:lnTo>
                    <a:pt x="886" y="149"/>
                  </a:lnTo>
                  <a:lnTo>
                    <a:pt x="898" y="157"/>
                  </a:lnTo>
                  <a:lnTo>
                    <a:pt x="909" y="138"/>
                  </a:lnTo>
                  <a:lnTo>
                    <a:pt x="928" y="131"/>
                  </a:lnTo>
                  <a:lnTo>
                    <a:pt x="947" y="142"/>
                  </a:lnTo>
                  <a:lnTo>
                    <a:pt x="969" y="161"/>
                  </a:lnTo>
                  <a:lnTo>
                    <a:pt x="980" y="171"/>
                  </a:lnTo>
                  <a:lnTo>
                    <a:pt x="995" y="190"/>
                  </a:lnTo>
                  <a:lnTo>
                    <a:pt x="986" y="197"/>
                  </a:lnTo>
                  <a:lnTo>
                    <a:pt x="966" y="190"/>
                  </a:lnTo>
                  <a:lnTo>
                    <a:pt x="938" y="197"/>
                  </a:lnTo>
                  <a:lnTo>
                    <a:pt x="928" y="216"/>
                  </a:lnTo>
                  <a:lnTo>
                    <a:pt x="921" y="216"/>
                  </a:lnTo>
                  <a:lnTo>
                    <a:pt x="921" y="227"/>
                  </a:lnTo>
                  <a:lnTo>
                    <a:pt x="916" y="227"/>
                  </a:lnTo>
                  <a:lnTo>
                    <a:pt x="909" y="220"/>
                  </a:lnTo>
                  <a:lnTo>
                    <a:pt x="902" y="220"/>
                  </a:lnTo>
                  <a:lnTo>
                    <a:pt x="890" y="235"/>
                  </a:lnTo>
                  <a:lnTo>
                    <a:pt x="890" y="246"/>
                  </a:lnTo>
                  <a:lnTo>
                    <a:pt x="869" y="268"/>
                  </a:lnTo>
                  <a:lnTo>
                    <a:pt x="850" y="268"/>
                  </a:lnTo>
                  <a:lnTo>
                    <a:pt x="841" y="296"/>
                  </a:lnTo>
                  <a:lnTo>
                    <a:pt x="840" y="299"/>
                  </a:lnTo>
                  <a:lnTo>
                    <a:pt x="812" y="299"/>
                  </a:lnTo>
                  <a:lnTo>
                    <a:pt x="789" y="299"/>
                  </a:lnTo>
                  <a:lnTo>
                    <a:pt x="776" y="296"/>
                  </a:lnTo>
                  <a:lnTo>
                    <a:pt x="770" y="306"/>
                  </a:lnTo>
                  <a:lnTo>
                    <a:pt x="770" y="325"/>
                  </a:lnTo>
                  <a:lnTo>
                    <a:pt x="783" y="335"/>
                  </a:lnTo>
                  <a:lnTo>
                    <a:pt x="783" y="361"/>
                  </a:lnTo>
                  <a:lnTo>
                    <a:pt x="764" y="373"/>
                  </a:lnTo>
                  <a:lnTo>
                    <a:pt x="760" y="396"/>
                  </a:lnTo>
                  <a:lnTo>
                    <a:pt x="745" y="406"/>
                  </a:lnTo>
                  <a:lnTo>
                    <a:pt x="734" y="420"/>
                  </a:lnTo>
                  <a:lnTo>
                    <a:pt x="644" y="432"/>
                  </a:lnTo>
                  <a:lnTo>
                    <a:pt x="608" y="462"/>
                  </a:lnTo>
                  <a:lnTo>
                    <a:pt x="589" y="462"/>
                  </a:lnTo>
                  <a:lnTo>
                    <a:pt x="577" y="455"/>
                  </a:lnTo>
                  <a:lnTo>
                    <a:pt x="558" y="455"/>
                  </a:lnTo>
                  <a:lnTo>
                    <a:pt x="499" y="441"/>
                  </a:lnTo>
                  <a:lnTo>
                    <a:pt x="489" y="425"/>
                  </a:lnTo>
                  <a:lnTo>
                    <a:pt x="439" y="425"/>
                  </a:lnTo>
                  <a:lnTo>
                    <a:pt x="428" y="432"/>
                  </a:lnTo>
                  <a:lnTo>
                    <a:pt x="368" y="432"/>
                  </a:lnTo>
                  <a:lnTo>
                    <a:pt x="361" y="441"/>
                  </a:lnTo>
                  <a:lnTo>
                    <a:pt x="332" y="441"/>
                  </a:lnTo>
                  <a:lnTo>
                    <a:pt x="313" y="420"/>
                  </a:lnTo>
                  <a:lnTo>
                    <a:pt x="294" y="384"/>
                  </a:lnTo>
                  <a:lnTo>
                    <a:pt x="281" y="373"/>
                  </a:lnTo>
                  <a:lnTo>
                    <a:pt x="275" y="373"/>
                  </a:lnTo>
                  <a:lnTo>
                    <a:pt x="245" y="361"/>
                  </a:lnTo>
                  <a:lnTo>
                    <a:pt x="216" y="344"/>
                  </a:lnTo>
                  <a:lnTo>
                    <a:pt x="197" y="344"/>
                  </a:lnTo>
                  <a:lnTo>
                    <a:pt x="155" y="335"/>
                  </a:lnTo>
                  <a:lnTo>
                    <a:pt x="126" y="325"/>
                  </a:lnTo>
                  <a:lnTo>
                    <a:pt x="119" y="306"/>
                  </a:lnTo>
                  <a:lnTo>
                    <a:pt x="126" y="299"/>
                  </a:lnTo>
                  <a:lnTo>
                    <a:pt x="119" y="284"/>
                  </a:lnTo>
                  <a:lnTo>
                    <a:pt x="119" y="265"/>
                  </a:lnTo>
                  <a:lnTo>
                    <a:pt x="100" y="239"/>
                  </a:lnTo>
                  <a:lnTo>
                    <a:pt x="78" y="216"/>
                  </a:lnTo>
                  <a:lnTo>
                    <a:pt x="71" y="220"/>
                  </a:lnTo>
                  <a:lnTo>
                    <a:pt x="67" y="209"/>
                  </a:lnTo>
                  <a:lnTo>
                    <a:pt x="60" y="204"/>
                  </a:lnTo>
                  <a:lnTo>
                    <a:pt x="48" y="220"/>
                  </a:lnTo>
                  <a:lnTo>
                    <a:pt x="29" y="197"/>
                  </a:lnTo>
                  <a:lnTo>
                    <a:pt x="19" y="190"/>
                  </a:lnTo>
                  <a:lnTo>
                    <a:pt x="10" y="187"/>
                  </a:lnTo>
                  <a:lnTo>
                    <a:pt x="0" y="180"/>
                  </a:lnTo>
                  <a:lnTo>
                    <a:pt x="0" y="161"/>
                  </a:lnTo>
                  <a:lnTo>
                    <a:pt x="7" y="149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67" y="100"/>
                  </a:lnTo>
                  <a:lnTo>
                    <a:pt x="71" y="93"/>
                  </a:lnTo>
                  <a:lnTo>
                    <a:pt x="90" y="83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74" y="83"/>
                  </a:lnTo>
                  <a:lnTo>
                    <a:pt x="178" y="100"/>
                  </a:lnTo>
                  <a:lnTo>
                    <a:pt x="204" y="107"/>
                  </a:lnTo>
                  <a:lnTo>
                    <a:pt x="245" y="107"/>
                  </a:lnTo>
                  <a:lnTo>
                    <a:pt x="302" y="100"/>
                  </a:lnTo>
                  <a:lnTo>
                    <a:pt x="290" y="83"/>
                  </a:lnTo>
                  <a:lnTo>
                    <a:pt x="281" y="64"/>
                  </a:lnTo>
                  <a:lnTo>
                    <a:pt x="271" y="35"/>
                  </a:lnTo>
                  <a:lnTo>
                    <a:pt x="275" y="30"/>
                  </a:lnTo>
                  <a:lnTo>
                    <a:pt x="290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Freeform 128"/>
            <p:cNvSpPr>
              <a:spLocks noChangeAspect="1"/>
            </p:cNvSpPr>
            <p:nvPr/>
          </p:nvSpPr>
          <p:spPr bwMode="auto">
            <a:xfrm>
              <a:off x="3644" y="2295"/>
              <a:ext cx="106" cy="59"/>
            </a:xfrm>
            <a:custGeom>
              <a:avLst/>
              <a:gdLst>
                <a:gd name="T0" fmla="*/ 0 w 265"/>
                <a:gd name="T1" fmla="*/ 0 h 145"/>
                <a:gd name="T2" fmla="*/ 0 w 265"/>
                <a:gd name="T3" fmla="*/ 0 h 145"/>
                <a:gd name="T4" fmla="*/ 0 w 265"/>
                <a:gd name="T5" fmla="*/ 0 h 145"/>
                <a:gd name="T6" fmla="*/ 0 w 265"/>
                <a:gd name="T7" fmla="*/ 0 h 145"/>
                <a:gd name="T8" fmla="*/ 0 w 265"/>
                <a:gd name="T9" fmla="*/ 0 h 145"/>
                <a:gd name="T10" fmla="*/ 0 w 265"/>
                <a:gd name="T11" fmla="*/ 0 h 145"/>
                <a:gd name="T12" fmla="*/ 0 w 265"/>
                <a:gd name="T13" fmla="*/ 0 h 145"/>
                <a:gd name="T14" fmla="*/ 0 w 265"/>
                <a:gd name="T15" fmla="*/ 0 h 145"/>
                <a:gd name="T16" fmla="*/ 0 w 265"/>
                <a:gd name="T17" fmla="*/ 0 h 145"/>
                <a:gd name="T18" fmla="*/ 0 w 265"/>
                <a:gd name="T19" fmla="*/ 0 h 145"/>
                <a:gd name="T20" fmla="*/ 0 w 265"/>
                <a:gd name="T21" fmla="*/ 0 h 145"/>
                <a:gd name="T22" fmla="*/ 0 w 265"/>
                <a:gd name="T23" fmla="*/ 0 h 145"/>
                <a:gd name="T24" fmla="*/ 0 w 265"/>
                <a:gd name="T25" fmla="*/ 0 h 145"/>
                <a:gd name="T26" fmla="*/ 0 w 265"/>
                <a:gd name="T27" fmla="*/ 0 h 145"/>
                <a:gd name="T28" fmla="*/ 0 w 265"/>
                <a:gd name="T29" fmla="*/ 0 h 145"/>
                <a:gd name="T30" fmla="*/ 0 w 265"/>
                <a:gd name="T31" fmla="*/ 0 h 145"/>
                <a:gd name="T32" fmla="*/ 0 w 265"/>
                <a:gd name="T33" fmla="*/ 0 h 145"/>
                <a:gd name="T34" fmla="*/ 0 w 265"/>
                <a:gd name="T35" fmla="*/ 0 h 145"/>
                <a:gd name="T36" fmla="*/ 0 w 265"/>
                <a:gd name="T37" fmla="*/ 0 h 145"/>
                <a:gd name="T38" fmla="*/ 0 w 265"/>
                <a:gd name="T39" fmla="*/ 0 h 145"/>
                <a:gd name="T40" fmla="*/ 0 w 265"/>
                <a:gd name="T41" fmla="*/ 0 h 145"/>
                <a:gd name="T42" fmla="*/ 0 w 265"/>
                <a:gd name="T43" fmla="*/ 0 h 145"/>
                <a:gd name="T44" fmla="*/ 0 w 265"/>
                <a:gd name="T45" fmla="*/ 0 h 145"/>
                <a:gd name="T46" fmla="*/ 0 w 265"/>
                <a:gd name="T47" fmla="*/ 0 h 145"/>
                <a:gd name="T48" fmla="*/ 0 w 265"/>
                <a:gd name="T49" fmla="*/ 0 h 145"/>
                <a:gd name="T50" fmla="*/ 0 w 265"/>
                <a:gd name="T51" fmla="*/ 0 h 145"/>
                <a:gd name="T52" fmla="*/ 0 w 265"/>
                <a:gd name="T53" fmla="*/ 0 h 145"/>
                <a:gd name="T54" fmla="*/ 0 w 265"/>
                <a:gd name="T55" fmla="*/ 0 h 145"/>
                <a:gd name="T56" fmla="*/ 0 w 265"/>
                <a:gd name="T57" fmla="*/ 0 h 145"/>
                <a:gd name="T58" fmla="*/ 0 w 265"/>
                <a:gd name="T59" fmla="*/ 0 h 145"/>
                <a:gd name="T60" fmla="*/ 0 w 265"/>
                <a:gd name="T61" fmla="*/ 0 h 145"/>
                <a:gd name="T62" fmla="*/ 0 w 265"/>
                <a:gd name="T63" fmla="*/ 0 h 145"/>
                <a:gd name="T64" fmla="*/ 0 w 265"/>
                <a:gd name="T65" fmla="*/ 0 h 145"/>
                <a:gd name="T66" fmla="*/ 0 w 265"/>
                <a:gd name="T67" fmla="*/ 0 h 145"/>
                <a:gd name="T68" fmla="*/ 0 w 265"/>
                <a:gd name="T69" fmla="*/ 0 h 145"/>
                <a:gd name="T70" fmla="*/ 0 w 265"/>
                <a:gd name="T71" fmla="*/ 0 h 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145"/>
                <a:gd name="T110" fmla="*/ 265 w 265"/>
                <a:gd name="T111" fmla="*/ 145 h 1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145">
                  <a:moveTo>
                    <a:pt x="26" y="0"/>
                  </a:moveTo>
                  <a:lnTo>
                    <a:pt x="44" y="7"/>
                  </a:lnTo>
                  <a:lnTo>
                    <a:pt x="97" y="29"/>
                  </a:lnTo>
                  <a:lnTo>
                    <a:pt x="108" y="48"/>
                  </a:lnTo>
                  <a:lnTo>
                    <a:pt x="116" y="43"/>
                  </a:lnTo>
                  <a:lnTo>
                    <a:pt x="127" y="43"/>
                  </a:lnTo>
                  <a:lnTo>
                    <a:pt x="135" y="60"/>
                  </a:lnTo>
                  <a:lnTo>
                    <a:pt x="152" y="67"/>
                  </a:lnTo>
                  <a:lnTo>
                    <a:pt x="165" y="60"/>
                  </a:lnTo>
                  <a:lnTo>
                    <a:pt x="165" y="78"/>
                  </a:lnTo>
                  <a:lnTo>
                    <a:pt x="175" y="78"/>
                  </a:lnTo>
                  <a:lnTo>
                    <a:pt x="204" y="90"/>
                  </a:lnTo>
                  <a:lnTo>
                    <a:pt x="213" y="85"/>
                  </a:lnTo>
                  <a:lnTo>
                    <a:pt x="230" y="90"/>
                  </a:lnTo>
                  <a:lnTo>
                    <a:pt x="265" y="90"/>
                  </a:lnTo>
                  <a:lnTo>
                    <a:pt x="261" y="109"/>
                  </a:lnTo>
                  <a:lnTo>
                    <a:pt x="265" y="145"/>
                  </a:lnTo>
                  <a:lnTo>
                    <a:pt x="235" y="145"/>
                  </a:lnTo>
                  <a:lnTo>
                    <a:pt x="235" y="138"/>
                  </a:lnTo>
                  <a:lnTo>
                    <a:pt x="223" y="138"/>
                  </a:lnTo>
                  <a:lnTo>
                    <a:pt x="204" y="138"/>
                  </a:lnTo>
                  <a:lnTo>
                    <a:pt x="201" y="138"/>
                  </a:lnTo>
                  <a:lnTo>
                    <a:pt x="187" y="126"/>
                  </a:lnTo>
                  <a:lnTo>
                    <a:pt x="175" y="133"/>
                  </a:lnTo>
                  <a:lnTo>
                    <a:pt x="158" y="123"/>
                  </a:lnTo>
                  <a:lnTo>
                    <a:pt x="152" y="116"/>
                  </a:lnTo>
                  <a:lnTo>
                    <a:pt x="123" y="109"/>
                  </a:lnTo>
                  <a:lnTo>
                    <a:pt x="85" y="97"/>
                  </a:lnTo>
                  <a:lnTo>
                    <a:pt x="63" y="90"/>
                  </a:lnTo>
                  <a:lnTo>
                    <a:pt x="37" y="78"/>
                  </a:lnTo>
                  <a:lnTo>
                    <a:pt x="14" y="67"/>
                  </a:lnTo>
                  <a:lnTo>
                    <a:pt x="0" y="55"/>
                  </a:lnTo>
                  <a:lnTo>
                    <a:pt x="14" y="48"/>
                  </a:lnTo>
                  <a:lnTo>
                    <a:pt x="7" y="36"/>
                  </a:lnTo>
                  <a:lnTo>
                    <a:pt x="14" y="26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Freeform 129"/>
            <p:cNvSpPr>
              <a:spLocks noChangeAspect="1"/>
            </p:cNvSpPr>
            <p:nvPr/>
          </p:nvSpPr>
          <p:spPr bwMode="auto">
            <a:xfrm>
              <a:off x="3302" y="2375"/>
              <a:ext cx="95" cy="116"/>
            </a:xfrm>
            <a:custGeom>
              <a:avLst/>
              <a:gdLst>
                <a:gd name="T0" fmla="*/ 0 w 235"/>
                <a:gd name="T1" fmla="*/ 0 h 287"/>
                <a:gd name="T2" fmla="*/ 0 w 235"/>
                <a:gd name="T3" fmla="*/ 0 h 287"/>
                <a:gd name="T4" fmla="*/ 0 w 235"/>
                <a:gd name="T5" fmla="*/ 0 h 287"/>
                <a:gd name="T6" fmla="*/ 0 w 235"/>
                <a:gd name="T7" fmla="*/ 0 h 287"/>
                <a:gd name="T8" fmla="*/ 0 w 235"/>
                <a:gd name="T9" fmla="*/ 0 h 287"/>
                <a:gd name="T10" fmla="*/ 0 w 235"/>
                <a:gd name="T11" fmla="*/ 0 h 287"/>
                <a:gd name="T12" fmla="*/ 0 w 235"/>
                <a:gd name="T13" fmla="*/ 0 h 287"/>
                <a:gd name="T14" fmla="*/ 0 w 235"/>
                <a:gd name="T15" fmla="*/ 0 h 287"/>
                <a:gd name="T16" fmla="*/ 0 w 235"/>
                <a:gd name="T17" fmla="*/ 0 h 287"/>
                <a:gd name="T18" fmla="*/ 0 w 235"/>
                <a:gd name="T19" fmla="*/ 0 h 287"/>
                <a:gd name="T20" fmla="*/ 0 w 235"/>
                <a:gd name="T21" fmla="*/ 0 h 287"/>
                <a:gd name="T22" fmla="*/ 0 w 235"/>
                <a:gd name="T23" fmla="*/ 0 h 287"/>
                <a:gd name="T24" fmla="*/ 0 w 235"/>
                <a:gd name="T25" fmla="*/ 0 h 287"/>
                <a:gd name="T26" fmla="*/ 0 w 235"/>
                <a:gd name="T27" fmla="*/ 0 h 287"/>
                <a:gd name="T28" fmla="*/ 0 w 235"/>
                <a:gd name="T29" fmla="*/ 0 h 287"/>
                <a:gd name="T30" fmla="*/ 0 w 235"/>
                <a:gd name="T31" fmla="*/ 0 h 287"/>
                <a:gd name="T32" fmla="*/ 0 w 235"/>
                <a:gd name="T33" fmla="*/ 0 h 287"/>
                <a:gd name="T34" fmla="*/ 0 w 235"/>
                <a:gd name="T35" fmla="*/ 0 h 287"/>
                <a:gd name="T36" fmla="*/ 0 w 235"/>
                <a:gd name="T37" fmla="*/ 0 h 287"/>
                <a:gd name="T38" fmla="*/ 0 w 235"/>
                <a:gd name="T39" fmla="*/ 0 h 287"/>
                <a:gd name="T40" fmla="*/ 0 w 235"/>
                <a:gd name="T41" fmla="*/ 0 h 287"/>
                <a:gd name="T42" fmla="*/ 0 w 235"/>
                <a:gd name="T43" fmla="*/ 0 h 287"/>
                <a:gd name="T44" fmla="*/ 0 w 235"/>
                <a:gd name="T45" fmla="*/ 0 h 287"/>
                <a:gd name="T46" fmla="*/ 0 w 235"/>
                <a:gd name="T47" fmla="*/ 0 h 287"/>
                <a:gd name="T48" fmla="*/ 0 w 235"/>
                <a:gd name="T49" fmla="*/ 0 h 287"/>
                <a:gd name="T50" fmla="*/ 0 w 235"/>
                <a:gd name="T51" fmla="*/ 0 h 287"/>
                <a:gd name="T52" fmla="*/ 0 w 235"/>
                <a:gd name="T53" fmla="*/ 0 h 287"/>
                <a:gd name="T54" fmla="*/ 0 w 235"/>
                <a:gd name="T55" fmla="*/ 0 h 287"/>
                <a:gd name="T56" fmla="*/ 0 w 235"/>
                <a:gd name="T57" fmla="*/ 0 h 287"/>
                <a:gd name="T58" fmla="*/ 0 w 235"/>
                <a:gd name="T59" fmla="*/ 0 h 287"/>
                <a:gd name="T60" fmla="*/ 0 w 235"/>
                <a:gd name="T61" fmla="*/ 0 h 287"/>
                <a:gd name="T62" fmla="*/ 0 w 235"/>
                <a:gd name="T63" fmla="*/ 0 h 287"/>
                <a:gd name="T64" fmla="*/ 0 w 235"/>
                <a:gd name="T65" fmla="*/ 0 h 287"/>
                <a:gd name="T66" fmla="*/ 0 w 235"/>
                <a:gd name="T67" fmla="*/ 0 h 287"/>
                <a:gd name="T68" fmla="*/ 0 w 235"/>
                <a:gd name="T69" fmla="*/ 0 h 287"/>
                <a:gd name="T70" fmla="*/ 0 w 235"/>
                <a:gd name="T71" fmla="*/ 0 h 287"/>
                <a:gd name="T72" fmla="*/ 0 w 235"/>
                <a:gd name="T73" fmla="*/ 0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287"/>
                <a:gd name="T113" fmla="*/ 235 w 235"/>
                <a:gd name="T114" fmla="*/ 287 h 2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287">
                  <a:moveTo>
                    <a:pt x="97" y="90"/>
                  </a:moveTo>
                  <a:lnTo>
                    <a:pt x="97" y="64"/>
                  </a:lnTo>
                  <a:lnTo>
                    <a:pt x="100" y="52"/>
                  </a:lnTo>
                  <a:lnTo>
                    <a:pt x="100" y="42"/>
                  </a:lnTo>
                  <a:lnTo>
                    <a:pt x="116" y="42"/>
                  </a:lnTo>
                  <a:lnTo>
                    <a:pt x="119" y="42"/>
                  </a:lnTo>
                  <a:lnTo>
                    <a:pt x="116" y="30"/>
                  </a:lnTo>
                  <a:lnTo>
                    <a:pt x="107" y="30"/>
                  </a:lnTo>
                  <a:lnTo>
                    <a:pt x="100" y="6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38" y="35"/>
                  </a:lnTo>
                  <a:lnTo>
                    <a:pt x="180" y="49"/>
                  </a:lnTo>
                  <a:lnTo>
                    <a:pt x="199" y="52"/>
                  </a:lnTo>
                  <a:lnTo>
                    <a:pt x="223" y="83"/>
                  </a:lnTo>
                  <a:lnTo>
                    <a:pt x="235" y="90"/>
                  </a:lnTo>
                  <a:lnTo>
                    <a:pt x="223" y="128"/>
                  </a:lnTo>
                  <a:lnTo>
                    <a:pt x="199" y="161"/>
                  </a:lnTo>
                  <a:lnTo>
                    <a:pt x="193" y="161"/>
                  </a:lnTo>
                  <a:lnTo>
                    <a:pt x="187" y="158"/>
                  </a:lnTo>
                  <a:lnTo>
                    <a:pt x="180" y="171"/>
                  </a:lnTo>
                  <a:lnTo>
                    <a:pt x="174" y="190"/>
                  </a:lnTo>
                  <a:lnTo>
                    <a:pt x="180" y="209"/>
                  </a:lnTo>
                  <a:lnTo>
                    <a:pt x="148" y="216"/>
                  </a:lnTo>
                  <a:lnTo>
                    <a:pt x="138" y="227"/>
                  </a:lnTo>
                  <a:lnTo>
                    <a:pt x="138" y="239"/>
                  </a:lnTo>
                  <a:lnTo>
                    <a:pt x="129" y="246"/>
                  </a:lnTo>
                  <a:lnTo>
                    <a:pt x="100" y="251"/>
                  </a:lnTo>
                  <a:lnTo>
                    <a:pt x="100" y="268"/>
                  </a:lnTo>
                  <a:lnTo>
                    <a:pt x="97" y="275"/>
                  </a:lnTo>
                  <a:lnTo>
                    <a:pt x="85" y="275"/>
                  </a:lnTo>
                  <a:lnTo>
                    <a:pt x="52" y="284"/>
                  </a:lnTo>
                  <a:lnTo>
                    <a:pt x="36" y="287"/>
                  </a:lnTo>
                  <a:lnTo>
                    <a:pt x="0" y="209"/>
                  </a:lnTo>
                  <a:lnTo>
                    <a:pt x="97" y="171"/>
                  </a:lnTo>
                  <a:lnTo>
                    <a:pt x="107" y="109"/>
                  </a:lnTo>
                  <a:lnTo>
                    <a:pt x="97" y="9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Freeform 130"/>
            <p:cNvSpPr>
              <a:spLocks noChangeAspect="1"/>
            </p:cNvSpPr>
            <p:nvPr/>
          </p:nvSpPr>
          <p:spPr bwMode="auto">
            <a:xfrm>
              <a:off x="3405" y="2196"/>
              <a:ext cx="199" cy="199"/>
            </a:xfrm>
            <a:custGeom>
              <a:avLst/>
              <a:gdLst>
                <a:gd name="T0" fmla="*/ 0 w 496"/>
                <a:gd name="T1" fmla="*/ 0 h 496"/>
                <a:gd name="T2" fmla="*/ 0 w 496"/>
                <a:gd name="T3" fmla="*/ 0 h 496"/>
                <a:gd name="T4" fmla="*/ 0 w 496"/>
                <a:gd name="T5" fmla="*/ 0 h 496"/>
                <a:gd name="T6" fmla="*/ 0 w 496"/>
                <a:gd name="T7" fmla="*/ 0 h 496"/>
                <a:gd name="T8" fmla="*/ 0 w 496"/>
                <a:gd name="T9" fmla="*/ 0 h 496"/>
                <a:gd name="T10" fmla="*/ 0 w 496"/>
                <a:gd name="T11" fmla="*/ 0 h 496"/>
                <a:gd name="T12" fmla="*/ 0 w 496"/>
                <a:gd name="T13" fmla="*/ 0 h 496"/>
                <a:gd name="T14" fmla="*/ 0 w 496"/>
                <a:gd name="T15" fmla="*/ 0 h 496"/>
                <a:gd name="T16" fmla="*/ 0 w 496"/>
                <a:gd name="T17" fmla="*/ 0 h 496"/>
                <a:gd name="T18" fmla="*/ 0 w 496"/>
                <a:gd name="T19" fmla="*/ 0 h 496"/>
                <a:gd name="T20" fmla="*/ 0 w 496"/>
                <a:gd name="T21" fmla="*/ 0 h 496"/>
                <a:gd name="T22" fmla="*/ 0 w 496"/>
                <a:gd name="T23" fmla="*/ 0 h 496"/>
                <a:gd name="T24" fmla="*/ 0 w 496"/>
                <a:gd name="T25" fmla="*/ 0 h 496"/>
                <a:gd name="T26" fmla="*/ 0 w 496"/>
                <a:gd name="T27" fmla="*/ 0 h 496"/>
                <a:gd name="T28" fmla="*/ 0 w 496"/>
                <a:gd name="T29" fmla="*/ 0 h 496"/>
                <a:gd name="T30" fmla="*/ 0 w 496"/>
                <a:gd name="T31" fmla="*/ 0 h 496"/>
                <a:gd name="T32" fmla="*/ 0 w 496"/>
                <a:gd name="T33" fmla="*/ 0 h 496"/>
                <a:gd name="T34" fmla="*/ 0 w 496"/>
                <a:gd name="T35" fmla="*/ 0 h 496"/>
                <a:gd name="T36" fmla="*/ 0 w 496"/>
                <a:gd name="T37" fmla="*/ 0 h 496"/>
                <a:gd name="T38" fmla="*/ 0 w 496"/>
                <a:gd name="T39" fmla="*/ 0 h 496"/>
                <a:gd name="T40" fmla="*/ 0 w 496"/>
                <a:gd name="T41" fmla="*/ 0 h 496"/>
                <a:gd name="T42" fmla="*/ 0 w 496"/>
                <a:gd name="T43" fmla="*/ 0 h 496"/>
                <a:gd name="T44" fmla="*/ 0 w 496"/>
                <a:gd name="T45" fmla="*/ 0 h 496"/>
                <a:gd name="T46" fmla="*/ 0 w 496"/>
                <a:gd name="T47" fmla="*/ 0 h 496"/>
                <a:gd name="T48" fmla="*/ 0 w 496"/>
                <a:gd name="T49" fmla="*/ 0 h 496"/>
                <a:gd name="T50" fmla="*/ 0 w 496"/>
                <a:gd name="T51" fmla="*/ 0 h 496"/>
                <a:gd name="T52" fmla="*/ 0 w 496"/>
                <a:gd name="T53" fmla="*/ 0 h 496"/>
                <a:gd name="T54" fmla="*/ 0 w 496"/>
                <a:gd name="T55" fmla="*/ 0 h 496"/>
                <a:gd name="T56" fmla="*/ 0 w 496"/>
                <a:gd name="T57" fmla="*/ 0 h 496"/>
                <a:gd name="T58" fmla="*/ 0 w 496"/>
                <a:gd name="T59" fmla="*/ 0 h 496"/>
                <a:gd name="T60" fmla="*/ 0 w 496"/>
                <a:gd name="T61" fmla="*/ 0 h 496"/>
                <a:gd name="T62" fmla="*/ 0 w 496"/>
                <a:gd name="T63" fmla="*/ 0 h 496"/>
                <a:gd name="T64" fmla="*/ 0 w 496"/>
                <a:gd name="T65" fmla="*/ 0 h 496"/>
                <a:gd name="T66" fmla="*/ 0 w 496"/>
                <a:gd name="T67" fmla="*/ 0 h 496"/>
                <a:gd name="T68" fmla="*/ 0 w 496"/>
                <a:gd name="T69" fmla="*/ 0 h 496"/>
                <a:gd name="T70" fmla="*/ 0 w 496"/>
                <a:gd name="T71" fmla="*/ 0 h 496"/>
                <a:gd name="T72" fmla="*/ 0 w 496"/>
                <a:gd name="T73" fmla="*/ 0 h 496"/>
                <a:gd name="T74" fmla="*/ 0 w 496"/>
                <a:gd name="T75" fmla="*/ 0 h 496"/>
                <a:gd name="T76" fmla="*/ 0 w 496"/>
                <a:gd name="T77" fmla="*/ 0 h 496"/>
                <a:gd name="T78" fmla="*/ 0 w 496"/>
                <a:gd name="T79" fmla="*/ 0 h 496"/>
                <a:gd name="T80" fmla="*/ 0 w 496"/>
                <a:gd name="T81" fmla="*/ 0 h 496"/>
                <a:gd name="T82" fmla="*/ 0 w 496"/>
                <a:gd name="T83" fmla="*/ 0 h 496"/>
                <a:gd name="T84" fmla="*/ 0 w 496"/>
                <a:gd name="T85" fmla="*/ 0 h 496"/>
                <a:gd name="T86" fmla="*/ 0 w 496"/>
                <a:gd name="T87" fmla="*/ 0 h 496"/>
                <a:gd name="T88" fmla="*/ 0 w 496"/>
                <a:gd name="T89" fmla="*/ 0 h 496"/>
                <a:gd name="T90" fmla="*/ 0 w 496"/>
                <a:gd name="T91" fmla="*/ 0 h 496"/>
                <a:gd name="T92" fmla="*/ 0 w 496"/>
                <a:gd name="T93" fmla="*/ 0 h 496"/>
                <a:gd name="T94" fmla="*/ 0 w 496"/>
                <a:gd name="T95" fmla="*/ 0 h 496"/>
                <a:gd name="T96" fmla="*/ 0 w 496"/>
                <a:gd name="T97" fmla="*/ 0 h 496"/>
                <a:gd name="T98" fmla="*/ 0 w 496"/>
                <a:gd name="T99" fmla="*/ 0 h 496"/>
                <a:gd name="T100" fmla="*/ 0 w 496"/>
                <a:gd name="T101" fmla="*/ 0 h 496"/>
                <a:gd name="T102" fmla="*/ 0 w 496"/>
                <a:gd name="T103" fmla="*/ 0 h 496"/>
                <a:gd name="T104" fmla="*/ 0 w 496"/>
                <a:gd name="T105" fmla="*/ 0 h 4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6"/>
                <a:gd name="T160" fmla="*/ 0 h 496"/>
                <a:gd name="T161" fmla="*/ 496 w 496"/>
                <a:gd name="T162" fmla="*/ 496 h 4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6" h="496">
                  <a:moveTo>
                    <a:pt x="387" y="8"/>
                  </a:moveTo>
                  <a:lnTo>
                    <a:pt x="406" y="0"/>
                  </a:lnTo>
                  <a:lnTo>
                    <a:pt x="448" y="19"/>
                  </a:lnTo>
                  <a:lnTo>
                    <a:pt x="467" y="38"/>
                  </a:lnTo>
                  <a:lnTo>
                    <a:pt x="496" y="60"/>
                  </a:lnTo>
                  <a:lnTo>
                    <a:pt x="489" y="67"/>
                  </a:lnTo>
                  <a:lnTo>
                    <a:pt x="467" y="86"/>
                  </a:lnTo>
                  <a:lnTo>
                    <a:pt x="436" y="98"/>
                  </a:lnTo>
                  <a:lnTo>
                    <a:pt x="417" y="90"/>
                  </a:lnTo>
                  <a:lnTo>
                    <a:pt x="387" y="90"/>
                  </a:lnTo>
                  <a:lnTo>
                    <a:pt x="377" y="100"/>
                  </a:lnTo>
                  <a:lnTo>
                    <a:pt x="391" y="119"/>
                  </a:lnTo>
                  <a:lnTo>
                    <a:pt x="391" y="150"/>
                  </a:lnTo>
                  <a:lnTo>
                    <a:pt x="406" y="157"/>
                  </a:lnTo>
                  <a:lnTo>
                    <a:pt x="410" y="169"/>
                  </a:lnTo>
                  <a:lnTo>
                    <a:pt x="436" y="176"/>
                  </a:lnTo>
                  <a:lnTo>
                    <a:pt x="436" y="186"/>
                  </a:lnTo>
                  <a:lnTo>
                    <a:pt x="425" y="195"/>
                  </a:lnTo>
                  <a:lnTo>
                    <a:pt x="410" y="205"/>
                  </a:lnTo>
                  <a:lnTo>
                    <a:pt x="425" y="224"/>
                  </a:lnTo>
                  <a:lnTo>
                    <a:pt x="410" y="235"/>
                  </a:lnTo>
                  <a:lnTo>
                    <a:pt x="399" y="257"/>
                  </a:lnTo>
                  <a:lnTo>
                    <a:pt x="387" y="273"/>
                  </a:lnTo>
                  <a:lnTo>
                    <a:pt x="387" y="292"/>
                  </a:lnTo>
                  <a:lnTo>
                    <a:pt x="358" y="307"/>
                  </a:lnTo>
                  <a:lnTo>
                    <a:pt x="358" y="325"/>
                  </a:lnTo>
                  <a:lnTo>
                    <a:pt x="351" y="332"/>
                  </a:lnTo>
                  <a:lnTo>
                    <a:pt x="346" y="337"/>
                  </a:lnTo>
                  <a:lnTo>
                    <a:pt x="310" y="351"/>
                  </a:lnTo>
                  <a:lnTo>
                    <a:pt x="301" y="337"/>
                  </a:lnTo>
                  <a:lnTo>
                    <a:pt x="299" y="344"/>
                  </a:lnTo>
                  <a:lnTo>
                    <a:pt x="291" y="351"/>
                  </a:lnTo>
                  <a:lnTo>
                    <a:pt x="272" y="380"/>
                  </a:lnTo>
                  <a:lnTo>
                    <a:pt x="299" y="385"/>
                  </a:lnTo>
                  <a:lnTo>
                    <a:pt x="299" y="418"/>
                  </a:lnTo>
                  <a:lnTo>
                    <a:pt x="310" y="421"/>
                  </a:lnTo>
                  <a:lnTo>
                    <a:pt x="329" y="463"/>
                  </a:lnTo>
                  <a:lnTo>
                    <a:pt x="329" y="470"/>
                  </a:lnTo>
                  <a:lnTo>
                    <a:pt x="322" y="477"/>
                  </a:lnTo>
                  <a:lnTo>
                    <a:pt x="313" y="470"/>
                  </a:lnTo>
                  <a:lnTo>
                    <a:pt x="301" y="477"/>
                  </a:lnTo>
                  <a:lnTo>
                    <a:pt x="291" y="477"/>
                  </a:lnTo>
                  <a:lnTo>
                    <a:pt x="261" y="477"/>
                  </a:lnTo>
                  <a:lnTo>
                    <a:pt x="261" y="482"/>
                  </a:lnTo>
                  <a:lnTo>
                    <a:pt x="249" y="482"/>
                  </a:lnTo>
                  <a:lnTo>
                    <a:pt x="249" y="489"/>
                  </a:lnTo>
                  <a:lnTo>
                    <a:pt x="242" y="496"/>
                  </a:lnTo>
                  <a:lnTo>
                    <a:pt x="213" y="482"/>
                  </a:lnTo>
                  <a:lnTo>
                    <a:pt x="204" y="463"/>
                  </a:lnTo>
                  <a:lnTo>
                    <a:pt x="201" y="453"/>
                  </a:lnTo>
                  <a:lnTo>
                    <a:pt x="187" y="453"/>
                  </a:lnTo>
                  <a:lnTo>
                    <a:pt x="182" y="433"/>
                  </a:lnTo>
                  <a:lnTo>
                    <a:pt x="171" y="428"/>
                  </a:lnTo>
                  <a:lnTo>
                    <a:pt x="156" y="433"/>
                  </a:lnTo>
                  <a:lnTo>
                    <a:pt x="123" y="440"/>
                  </a:lnTo>
                  <a:lnTo>
                    <a:pt x="123" y="447"/>
                  </a:lnTo>
                  <a:lnTo>
                    <a:pt x="107" y="440"/>
                  </a:lnTo>
                  <a:lnTo>
                    <a:pt x="97" y="433"/>
                  </a:lnTo>
                  <a:lnTo>
                    <a:pt x="75" y="440"/>
                  </a:lnTo>
                  <a:lnTo>
                    <a:pt x="49" y="440"/>
                  </a:lnTo>
                  <a:lnTo>
                    <a:pt x="30" y="447"/>
                  </a:lnTo>
                  <a:lnTo>
                    <a:pt x="30" y="428"/>
                  </a:lnTo>
                  <a:lnTo>
                    <a:pt x="37" y="402"/>
                  </a:lnTo>
                  <a:lnTo>
                    <a:pt x="49" y="402"/>
                  </a:lnTo>
                  <a:lnTo>
                    <a:pt x="63" y="392"/>
                  </a:lnTo>
                  <a:lnTo>
                    <a:pt x="75" y="392"/>
                  </a:lnTo>
                  <a:lnTo>
                    <a:pt x="75" y="385"/>
                  </a:lnTo>
                  <a:lnTo>
                    <a:pt x="78" y="385"/>
                  </a:lnTo>
                  <a:lnTo>
                    <a:pt x="78" y="370"/>
                  </a:lnTo>
                  <a:lnTo>
                    <a:pt x="68" y="370"/>
                  </a:lnTo>
                  <a:lnTo>
                    <a:pt x="63" y="344"/>
                  </a:lnTo>
                  <a:lnTo>
                    <a:pt x="44" y="325"/>
                  </a:lnTo>
                  <a:lnTo>
                    <a:pt x="26" y="321"/>
                  </a:lnTo>
                  <a:lnTo>
                    <a:pt x="0" y="285"/>
                  </a:lnTo>
                  <a:lnTo>
                    <a:pt x="44" y="295"/>
                  </a:lnTo>
                  <a:lnTo>
                    <a:pt x="68" y="295"/>
                  </a:lnTo>
                  <a:lnTo>
                    <a:pt x="85" y="295"/>
                  </a:lnTo>
                  <a:lnTo>
                    <a:pt x="97" y="292"/>
                  </a:lnTo>
                  <a:lnTo>
                    <a:pt x="126" y="285"/>
                  </a:lnTo>
                  <a:lnTo>
                    <a:pt x="164" y="273"/>
                  </a:lnTo>
                  <a:lnTo>
                    <a:pt x="164" y="235"/>
                  </a:lnTo>
                  <a:lnTo>
                    <a:pt x="171" y="228"/>
                  </a:lnTo>
                  <a:lnTo>
                    <a:pt x="175" y="224"/>
                  </a:lnTo>
                  <a:lnTo>
                    <a:pt x="182" y="224"/>
                  </a:lnTo>
                  <a:lnTo>
                    <a:pt x="201" y="224"/>
                  </a:lnTo>
                  <a:lnTo>
                    <a:pt x="204" y="212"/>
                  </a:lnTo>
                  <a:lnTo>
                    <a:pt x="213" y="205"/>
                  </a:lnTo>
                  <a:lnTo>
                    <a:pt x="223" y="212"/>
                  </a:lnTo>
                  <a:lnTo>
                    <a:pt x="230" y="212"/>
                  </a:lnTo>
                  <a:lnTo>
                    <a:pt x="242" y="216"/>
                  </a:lnTo>
                  <a:lnTo>
                    <a:pt x="253" y="205"/>
                  </a:lnTo>
                  <a:lnTo>
                    <a:pt x="249" y="186"/>
                  </a:lnTo>
                  <a:lnTo>
                    <a:pt x="253" y="176"/>
                  </a:lnTo>
                  <a:lnTo>
                    <a:pt x="253" y="157"/>
                  </a:lnTo>
                  <a:lnTo>
                    <a:pt x="272" y="147"/>
                  </a:lnTo>
                  <a:lnTo>
                    <a:pt x="268" y="134"/>
                  </a:lnTo>
                  <a:lnTo>
                    <a:pt x="261" y="119"/>
                  </a:lnTo>
                  <a:lnTo>
                    <a:pt x="272" y="119"/>
                  </a:lnTo>
                  <a:lnTo>
                    <a:pt x="299" y="119"/>
                  </a:lnTo>
                  <a:lnTo>
                    <a:pt x="291" y="100"/>
                  </a:lnTo>
                  <a:lnTo>
                    <a:pt x="299" y="90"/>
                  </a:lnTo>
                  <a:lnTo>
                    <a:pt x="301" y="67"/>
                  </a:lnTo>
                  <a:lnTo>
                    <a:pt x="299" y="38"/>
                  </a:lnTo>
                  <a:lnTo>
                    <a:pt x="301" y="22"/>
                  </a:lnTo>
                  <a:lnTo>
                    <a:pt x="322" y="12"/>
                  </a:lnTo>
                  <a:lnTo>
                    <a:pt x="339" y="8"/>
                  </a:lnTo>
                  <a:lnTo>
                    <a:pt x="387" y="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Freeform 131"/>
            <p:cNvSpPr>
              <a:spLocks noChangeAspect="1"/>
            </p:cNvSpPr>
            <p:nvPr/>
          </p:nvSpPr>
          <p:spPr bwMode="auto">
            <a:xfrm>
              <a:off x="4167" y="2463"/>
              <a:ext cx="60" cy="85"/>
            </a:xfrm>
            <a:custGeom>
              <a:avLst/>
              <a:gdLst>
                <a:gd name="T0" fmla="*/ 0 w 149"/>
                <a:gd name="T1" fmla="*/ 0 h 212"/>
                <a:gd name="T2" fmla="*/ 0 w 149"/>
                <a:gd name="T3" fmla="*/ 0 h 212"/>
                <a:gd name="T4" fmla="*/ 0 w 149"/>
                <a:gd name="T5" fmla="*/ 0 h 212"/>
                <a:gd name="T6" fmla="*/ 0 w 149"/>
                <a:gd name="T7" fmla="*/ 0 h 212"/>
                <a:gd name="T8" fmla="*/ 0 w 149"/>
                <a:gd name="T9" fmla="*/ 0 h 212"/>
                <a:gd name="T10" fmla="*/ 0 w 149"/>
                <a:gd name="T11" fmla="*/ 0 h 212"/>
                <a:gd name="T12" fmla="*/ 0 w 149"/>
                <a:gd name="T13" fmla="*/ 0 h 212"/>
                <a:gd name="T14" fmla="*/ 0 w 149"/>
                <a:gd name="T15" fmla="*/ 0 h 212"/>
                <a:gd name="T16" fmla="*/ 0 w 149"/>
                <a:gd name="T17" fmla="*/ 0 h 212"/>
                <a:gd name="T18" fmla="*/ 0 w 149"/>
                <a:gd name="T19" fmla="*/ 0 h 212"/>
                <a:gd name="T20" fmla="*/ 0 w 149"/>
                <a:gd name="T21" fmla="*/ 0 h 212"/>
                <a:gd name="T22" fmla="*/ 0 w 149"/>
                <a:gd name="T23" fmla="*/ 0 h 212"/>
                <a:gd name="T24" fmla="*/ 0 w 149"/>
                <a:gd name="T25" fmla="*/ 0 h 212"/>
                <a:gd name="T26" fmla="*/ 0 w 149"/>
                <a:gd name="T27" fmla="*/ 0 h 212"/>
                <a:gd name="T28" fmla="*/ 0 w 149"/>
                <a:gd name="T29" fmla="*/ 0 h 212"/>
                <a:gd name="T30" fmla="*/ 0 w 149"/>
                <a:gd name="T31" fmla="*/ 0 h 212"/>
                <a:gd name="T32" fmla="*/ 0 w 149"/>
                <a:gd name="T33" fmla="*/ 0 h 212"/>
                <a:gd name="T34" fmla="*/ 0 w 149"/>
                <a:gd name="T35" fmla="*/ 0 h 212"/>
                <a:gd name="T36" fmla="*/ 0 w 149"/>
                <a:gd name="T37" fmla="*/ 0 h 212"/>
                <a:gd name="T38" fmla="*/ 0 w 149"/>
                <a:gd name="T39" fmla="*/ 0 h 212"/>
                <a:gd name="T40" fmla="*/ 0 w 149"/>
                <a:gd name="T41" fmla="*/ 0 h 212"/>
                <a:gd name="T42" fmla="*/ 0 w 149"/>
                <a:gd name="T43" fmla="*/ 0 h 212"/>
                <a:gd name="T44" fmla="*/ 0 w 149"/>
                <a:gd name="T45" fmla="*/ 0 h 212"/>
                <a:gd name="T46" fmla="*/ 0 w 149"/>
                <a:gd name="T47" fmla="*/ 0 h 212"/>
                <a:gd name="T48" fmla="*/ 0 w 149"/>
                <a:gd name="T49" fmla="*/ 0 h 212"/>
                <a:gd name="T50" fmla="*/ 0 w 149"/>
                <a:gd name="T51" fmla="*/ 0 h 212"/>
                <a:gd name="T52" fmla="*/ 0 w 149"/>
                <a:gd name="T53" fmla="*/ 0 h 212"/>
                <a:gd name="T54" fmla="*/ 0 w 149"/>
                <a:gd name="T55" fmla="*/ 0 h 212"/>
                <a:gd name="T56" fmla="*/ 0 w 149"/>
                <a:gd name="T57" fmla="*/ 0 h 212"/>
                <a:gd name="T58" fmla="*/ 0 w 149"/>
                <a:gd name="T59" fmla="*/ 0 h 212"/>
                <a:gd name="T60" fmla="*/ 0 w 149"/>
                <a:gd name="T61" fmla="*/ 0 h 212"/>
                <a:gd name="T62" fmla="*/ 0 w 149"/>
                <a:gd name="T63" fmla="*/ 0 h 212"/>
                <a:gd name="T64" fmla="*/ 0 w 149"/>
                <a:gd name="T65" fmla="*/ 0 h 212"/>
                <a:gd name="T66" fmla="*/ 0 w 149"/>
                <a:gd name="T67" fmla="*/ 0 h 212"/>
                <a:gd name="T68" fmla="*/ 0 w 149"/>
                <a:gd name="T69" fmla="*/ 0 h 212"/>
                <a:gd name="T70" fmla="*/ 0 w 149"/>
                <a:gd name="T71" fmla="*/ 0 h 212"/>
                <a:gd name="T72" fmla="*/ 0 w 149"/>
                <a:gd name="T73" fmla="*/ 0 h 212"/>
                <a:gd name="T74" fmla="*/ 0 w 149"/>
                <a:gd name="T75" fmla="*/ 0 h 212"/>
                <a:gd name="T76" fmla="*/ 0 w 149"/>
                <a:gd name="T77" fmla="*/ 0 h 212"/>
                <a:gd name="T78" fmla="*/ 0 w 149"/>
                <a:gd name="T79" fmla="*/ 0 h 212"/>
                <a:gd name="T80" fmla="*/ 0 w 149"/>
                <a:gd name="T81" fmla="*/ 0 h 212"/>
                <a:gd name="T82" fmla="*/ 0 w 149"/>
                <a:gd name="T83" fmla="*/ 0 h 212"/>
                <a:gd name="T84" fmla="*/ 0 w 149"/>
                <a:gd name="T85" fmla="*/ 0 h 212"/>
                <a:gd name="T86" fmla="*/ 0 w 149"/>
                <a:gd name="T87" fmla="*/ 0 h 212"/>
                <a:gd name="T88" fmla="*/ 0 w 149"/>
                <a:gd name="T89" fmla="*/ 0 h 212"/>
                <a:gd name="T90" fmla="*/ 0 w 149"/>
                <a:gd name="T91" fmla="*/ 0 h 212"/>
                <a:gd name="T92" fmla="*/ 0 w 149"/>
                <a:gd name="T93" fmla="*/ 0 h 212"/>
                <a:gd name="T94" fmla="*/ 0 w 149"/>
                <a:gd name="T95" fmla="*/ 0 h 212"/>
                <a:gd name="T96" fmla="*/ 0 w 149"/>
                <a:gd name="T97" fmla="*/ 0 h 212"/>
                <a:gd name="T98" fmla="*/ 0 w 149"/>
                <a:gd name="T99" fmla="*/ 0 h 212"/>
                <a:gd name="T100" fmla="*/ 0 w 149"/>
                <a:gd name="T101" fmla="*/ 0 h 212"/>
                <a:gd name="T102" fmla="*/ 0 w 149"/>
                <a:gd name="T103" fmla="*/ 0 h 212"/>
                <a:gd name="T104" fmla="*/ 0 w 149"/>
                <a:gd name="T105" fmla="*/ 0 h 212"/>
                <a:gd name="T106" fmla="*/ 0 w 149"/>
                <a:gd name="T107" fmla="*/ 0 h 212"/>
                <a:gd name="T108" fmla="*/ 0 w 149"/>
                <a:gd name="T109" fmla="*/ 0 h 2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"/>
                <a:gd name="T166" fmla="*/ 0 h 212"/>
                <a:gd name="T167" fmla="*/ 149 w 149"/>
                <a:gd name="T168" fmla="*/ 212 h 2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" h="212">
                  <a:moveTo>
                    <a:pt x="149" y="212"/>
                  </a:moveTo>
                  <a:lnTo>
                    <a:pt x="146" y="202"/>
                  </a:lnTo>
                  <a:lnTo>
                    <a:pt x="135" y="193"/>
                  </a:lnTo>
                  <a:lnTo>
                    <a:pt x="127" y="186"/>
                  </a:lnTo>
                  <a:lnTo>
                    <a:pt x="116" y="176"/>
                  </a:lnTo>
                  <a:lnTo>
                    <a:pt x="109" y="171"/>
                  </a:lnTo>
                  <a:lnTo>
                    <a:pt x="106" y="157"/>
                  </a:lnTo>
                  <a:lnTo>
                    <a:pt x="97" y="164"/>
                  </a:lnTo>
                  <a:lnTo>
                    <a:pt x="109" y="186"/>
                  </a:lnTo>
                  <a:lnTo>
                    <a:pt x="106" y="186"/>
                  </a:lnTo>
                  <a:lnTo>
                    <a:pt x="90" y="171"/>
                  </a:lnTo>
                  <a:lnTo>
                    <a:pt x="68" y="164"/>
                  </a:lnTo>
                  <a:lnTo>
                    <a:pt x="59" y="171"/>
                  </a:lnTo>
                  <a:lnTo>
                    <a:pt x="57" y="171"/>
                  </a:lnTo>
                  <a:lnTo>
                    <a:pt x="49" y="164"/>
                  </a:lnTo>
                  <a:lnTo>
                    <a:pt x="38" y="157"/>
                  </a:lnTo>
                  <a:lnTo>
                    <a:pt x="42" y="145"/>
                  </a:lnTo>
                  <a:lnTo>
                    <a:pt x="42" y="135"/>
                  </a:lnTo>
                  <a:lnTo>
                    <a:pt x="38" y="135"/>
                  </a:lnTo>
                  <a:lnTo>
                    <a:pt x="30" y="145"/>
                  </a:lnTo>
                  <a:lnTo>
                    <a:pt x="28" y="142"/>
                  </a:lnTo>
                  <a:lnTo>
                    <a:pt x="12" y="105"/>
                  </a:lnTo>
                  <a:lnTo>
                    <a:pt x="0" y="78"/>
                  </a:lnTo>
                  <a:lnTo>
                    <a:pt x="12" y="86"/>
                  </a:lnTo>
                  <a:lnTo>
                    <a:pt x="19" y="93"/>
                  </a:lnTo>
                  <a:lnTo>
                    <a:pt x="28" y="86"/>
                  </a:lnTo>
                  <a:lnTo>
                    <a:pt x="19" y="64"/>
                  </a:lnTo>
                  <a:lnTo>
                    <a:pt x="19" y="38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9" y="8"/>
                  </a:lnTo>
                  <a:lnTo>
                    <a:pt x="68" y="0"/>
                  </a:lnTo>
                  <a:lnTo>
                    <a:pt x="71" y="8"/>
                  </a:lnTo>
                  <a:lnTo>
                    <a:pt x="71" y="19"/>
                  </a:lnTo>
                  <a:lnTo>
                    <a:pt x="71" y="38"/>
                  </a:lnTo>
                  <a:lnTo>
                    <a:pt x="87" y="48"/>
                  </a:lnTo>
                  <a:lnTo>
                    <a:pt x="87" y="64"/>
                  </a:lnTo>
                  <a:lnTo>
                    <a:pt x="80" y="86"/>
                  </a:lnTo>
                  <a:lnTo>
                    <a:pt x="59" y="93"/>
                  </a:lnTo>
                  <a:lnTo>
                    <a:pt x="57" y="107"/>
                  </a:lnTo>
                  <a:lnTo>
                    <a:pt x="68" y="128"/>
                  </a:lnTo>
                  <a:lnTo>
                    <a:pt x="68" y="135"/>
                  </a:lnTo>
                  <a:lnTo>
                    <a:pt x="68" y="145"/>
                  </a:lnTo>
                  <a:lnTo>
                    <a:pt x="87" y="157"/>
                  </a:lnTo>
                  <a:lnTo>
                    <a:pt x="90" y="154"/>
                  </a:lnTo>
                  <a:lnTo>
                    <a:pt x="90" y="145"/>
                  </a:lnTo>
                  <a:lnTo>
                    <a:pt x="109" y="145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57"/>
                  </a:lnTo>
                  <a:lnTo>
                    <a:pt x="146" y="164"/>
                  </a:lnTo>
                  <a:lnTo>
                    <a:pt x="135" y="171"/>
                  </a:lnTo>
                  <a:lnTo>
                    <a:pt x="139" y="183"/>
                  </a:lnTo>
                  <a:lnTo>
                    <a:pt x="149" y="186"/>
                  </a:lnTo>
                  <a:lnTo>
                    <a:pt x="149" y="2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Freeform 132"/>
            <p:cNvSpPr>
              <a:spLocks noChangeAspect="1"/>
            </p:cNvSpPr>
            <p:nvPr/>
          </p:nvSpPr>
          <p:spPr bwMode="auto">
            <a:xfrm>
              <a:off x="4207" y="2584"/>
              <a:ext cx="58" cy="59"/>
            </a:xfrm>
            <a:custGeom>
              <a:avLst/>
              <a:gdLst>
                <a:gd name="T0" fmla="*/ 0 w 147"/>
                <a:gd name="T1" fmla="*/ 0 h 145"/>
                <a:gd name="T2" fmla="*/ 0 w 147"/>
                <a:gd name="T3" fmla="*/ 0 h 145"/>
                <a:gd name="T4" fmla="*/ 0 w 147"/>
                <a:gd name="T5" fmla="*/ 0 h 145"/>
                <a:gd name="T6" fmla="*/ 0 w 147"/>
                <a:gd name="T7" fmla="*/ 0 h 145"/>
                <a:gd name="T8" fmla="*/ 0 w 147"/>
                <a:gd name="T9" fmla="*/ 0 h 145"/>
                <a:gd name="T10" fmla="*/ 0 w 147"/>
                <a:gd name="T11" fmla="*/ 0 h 145"/>
                <a:gd name="T12" fmla="*/ 0 w 147"/>
                <a:gd name="T13" fmla="*/ 0 h 145"/>
                <a:gd name="T14" fmla="*/ 0 w 147"/>
                <a:gd name="T15" fmla="*/ 0 h 145"/>
                <a:gd name="T16" fmla="*/ 0 w 147"/>
                <a:gd name="T17" fmla="*/ 0 h 145"/>
                <a:gd name="T18" fmla="*/ 0 w 147"/>
                <a:gd name="T19" fmla="*/ 0 h 145"/>
                <a:gd name="T20" fmla="*/ 0 w 147"/>
                <a:gd name="T21" fmla="*/ 0 h 145"/>
                <a:gd name="T22" fmla="*/ 0 w 147"/>
                <a:gd name="T23" fmla="*/ 0 h 145"/>
                <a:gd name="T24" fmla="*/ 0 w 147"/>
                <a:gd name="T25" fmla="*/ 0 h 145"/>
                <a:gd name="T26" fmla="*/ 0 w 147"/>
                <a:gd name="T27" fmla="*/ 0 h 145"/>
                <a:gd name="T28" fmla="*/ 0 w 147"/>
                <a:gd name="T29" fmla="*/ 0 h 145"/>
                <a:gd name="T30" fmla="*/ 0 w 147"/>
                <a:gd name="T31" fmla="*/ 0 h 145"/>
                <a:gd name="T32" fmla="*/ 0 w 147"/>
                <a:gd name="T33" fmla="*/ 0 h 145"/>
                <a:gd name="T34" fmla="*/ 0 w 147"/>
                <a:gd name="T35" fmla="*/ 0 h 145"/>
                <a:gd name="T36" fmla="*/ 0 w 147"/>
                <a:gd name="T37" fmla="*/ 0 h 145"/>
                <a:gd name="T38" fmla="*/ 0 w 147"/>
                <a:gd name="T39" fmla="*/ 0 h 145"/>
                <a:gd name="T40" fmla="*/ 0 w 147"/>
                <a:gd name="T41" fmla="*/ 0 h 145"/>
                <a:gd name="T42" fmla="*/ 0 w 147"/>
                <a:gd name="T43" fmla="*/ 0 h 145"/>
                <a:gd name="T44" fmla="*/ 0 w 147"/>
                <a:gd name="T45" fmla="*/ 0 h 145"/>
                <a:gd name="T46" fmla="*/ 0 w 147"/>
                <a:gd name="T47" fmla="*/ 0 h 145"/>
                <a:gd name="T48" fmla="*/ 0 w 147"/>
                <a:gd name="T49" fmla="*/ 0 h 145"/>
                <a:gd name="T50" fmla="*/ 0 w 147"/>
                <a:gd name="T51" fmla="*/ 0 h 145"/>
                <a:gd name="T52" fmla="*/ 0 w 147"/>
                <a:gd name="T53" fmla="*/ 0 h 145"/>
                <a:gd name="T54" fmla="*/ 0 w 147"/>
                <a:gd name="T55" fmla="*/ 0 h 145"/>
                <a:gd name="T56" fmla="*/ 0 w 147"/>
                <a:gd name="T57" fmla="*/ 0 h 145"/>
                <a:gd name="T58" fmla="*/ 0 w 147"/>
                <a:gd name="T59" fmla="*/ 0 h 145"/>
                <a:gd name="T60" fmla="*/ 0 w 147"/>
                <a:gd name="T61" fmla="*/ 0 h 145"/>
                <a:gd name="T62" fmla="*/ 0 w 147"/>
                <a:gd name="T63" fmla="*/ 0 h 145"/>
                <a:gd name="T64" fmla="*/ 0 w 147"/>
                <a:gd name="T65" fmla="*/ 0 h 145"/>
                <a:gd name="T66" fmla="*/ 0 w 147"/>
                <a:gd name="T67" fmla="*/ 0 h 145"/>
                <a:gd name="T68" fmla="*/ 0 w 147"/>
                <a:gd name="T69" fmla="*/ 0 h 145"/>
                <a:gd name="T70" fmla="*/ 0 w 147"/>
                <a:gd name="T71" fmla="*/ 0 h 145"/>
                <a:gd name="T72" fmla="*/ 0 w 147"/>
                <a:gd name="T73" fmla="*/ 0 h 145"/>
                <a:gd name="T74" fmla="*/ 0 w 147"/>
                <a:gd name="T75" fmla="*/ 0 h 145"/>
                <a:gd name="T76" fmla="*/ 0 w 147"/>
                <a:gd name="T77" fmla="*/ 0 h 145"/>
                <a:gd name="T78" fmla="*/ 0 w 147"/>
                <a:gd name="T79" fmla="*/ 0 h 145"/>
                <a:gd name="T80" fmla="*/ 0 w 147"/>
                <a:gd name="T81" fmla="*/ 0 h 145"/>
                <a:gd name="T82" fmla="*/ 0 w 147"/>
                <a:gd name="T83" fmla="*/ 0 h 145"/>
                <a:gd name="T84" fmla="*/ 0 w 147"/>
                <a:gd name="T85" fmla="*/ 0 h 145"/>
                <a:gd name="T86" fmla="*/ 0 w 147"/>
                <a:gd name="T87" fmla="*/ 0 h 145"/>
                <a:gd name="T88" fmla="*/ 0 w 147"/>
                <a:gd name="T89" fmla="*/ 0 h 145"/>
                <a:gd name="T90" fmla="*/ 0 w 147"/>
                <a:gd name="T91" fmla="*/ 0 h 145"/>
                <a:gd name="T92" fmla="*/ 0 w 147"/>
                <a:gd name="T93" fmla="*/ 0 h 145"/>
                <a:gd name="T94" fmla="*/ 0 w 147"/>
                <a:gd name="T95" fmla="*/ 0 h 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"/>
                <a:gd name="T145" fmla="*/ 0 h 145"/>
                <a:gd name="T146" fmla="*/ 147 w 147"/>
                <a:gd name="T147" fmla="*/ 145 h 1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" h="145">
                  <a:moveTo>
                    <a:pt x="109" y="145"/>
                  </a:moveTo>
                  <a:lnTo>
                    <a:pt x="100" y="139"/>
                  </a:lnTo>
                  <a:lnTo>
                    <a:pt x="100" y="133"/>
                  </a:lnTo>
                  <a:lnTo>
                    <a:pt x="100" y="126"/>
                  </a:lnTo>
                  <a:lnTo>
                    <a:pt x="99" y="133"/>
                  </a:lnTo>
                  <a:lnTo>
                    <a:pt x="71" y="126"/>
                  </a:lnTo>
                  <a:lnTo>
                    <a:pt x="61" y="97"/>
                  </a:lnTo>
                  <a:lnTo>
                    <a:pt x="68" y="85"/>
                  </a:lnTo>
                  <a:lnTo>
                    <a:pt x="61" y="75"/>
                  </a:lnTo>
                  <a:lnTo>
                    <a:pt x="42" y="68"/>
                  </a:lnTo>
                  <a:lnTo>
                    <a:pt x="49" y="85"/>
                  </a:lnTo>
                  <a:lnTo>
                    <a:pt x="38" y="78"/>
                  </a:lnTo>
                  <a:lnTo>
                    <a:pt x="30" y="75"/>
                  </a:lnTo>
                  <a:lnTo>
                    <a:pt x="30" y="78"/>
                  </a:lnTo>
                  <a:lnTo>
                    <a:pt x="23" y="78"/>
                  </a:lnTo>
                  <a:lnTo>
                    <a:pt x="19" y="68"/>
                  </a:lnTo>
                  <a:lnTo>
                    <a:pt x="9" y="78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59"/>
                  </a:lnTo>
                  <a:lnTo>
                    <a:pt x="23" y="56"/>
                  </a:lnTo>
                  <a:lnTo>
                    <a:pt x="30" y="42"/>
                  </a:lnTo>
                  <a:lnTo>
                    <a:pt x="49" y="37"/>
                  </a:lnTo>
                  <a:lnTo>
                    <a:pt x="54" y="49"/>
                  </a:lnTo>
                  <a:lnTo>
                    <a:pt x="49" y="56"/>
                  </a:lnTo>
                  <a:lnTo>
                    <a:pt x="49" y="59"/>
                  </a:lnTo>
                  <a:lnTo>
                    <a:pt x="68" y="49"/>
                  </a:lnTo>
                  <a:lnTo>
                    <a:pt x="71" y="37"/>
                  </a:lnTo>
                  <a:lnTo>
                    <a:pt x="87" y="42"/>
                  </a:lnTo>
                  <a:lnTo>
                    <a:pt x="87" y="26"/>
                  </a:lnTo>
                  <a:lnTo>
                    <a:pt x="90" y="30"/>
                  </a:lnTo>
                  <a:lnTo>
                    <a:pt x="99" y="26"/>
                  </a:lnTo>
                  <a:lnTo>
                    <a:pt x="109" y="26"/>
                  </a:lnTo>
                  <a:lnTo>
                    <a:pt x="100" y="0"/>
                  </a:lnTo>
                  <a:lnTo>
                    <a:pt x="121" y="12"/>
                  </a:lnTo>
                  <a:lnTo>
                    <a:pt x="131" y="19"/>
                  </a:lnTo>
                  <a:lnTo>
                    <a:pt x="131" y="37"/>
                  </a:lnTo>
                  <a:lnTo>
                    <a:pt x="128" y="42"/>
                  </a:lnTo>
                  <a:lnTo>
                    <a:pt x="138" y="42"/>
                  </a:lnTo>
                  <a:lnTo>
                    <a:pt x="138" y="68"/>
                  </a:lnTo>
                  <a:lnTo>
                    <a:pt x="147" y="85"/>
                  </a:lnTo>
                  <a:lnTo>
                    <a:pt x="131" y="90"/>
                  </a:lnTo>
                  <a:lnTo>
                    <a:pt x="138" y="116"/>
                  </a:lnTo>
                  <a:lnTo>
                    <a:pt x="131" y="116"/>
                  </a:lnTo>
                  <a:lnTo>
                    <a:pt x="121" y="85"/>
                  </a:lnTo>
                  <a:lnTo>
                    <a:pt x="100" y="104"/>
                  </a:lnTo>
                  <a:lnTo>
                    <a:pt x="116" y="120"/>
                  </a:lnTo>
                  <a:lnTo>
                    <a:pt x="109" y="14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Freeform 133"/>
            <p:cNvSpPr>
              <a:spLocks noChangeAspect="1"/>
            </p:cNvSpPr>
            <p:nvPr/>
          </p:nvSpPr>
          <p:spPr bwMode="auto">
            <a:xfrm>
              <a:off x="4202" y="2556"/>
              <a:ext cx="14" cy="22"/>
            </a:xfrm>
            <a:custGeom>
              <a:avLst/>
              <a:gdLst>
                <a:gd name="T0" fmla="*/ 0 w 34"/>
                <a:gd name="T1" fmla="*/ 0 h 54"/>
                <a:gd name="T2" fmla="*/ 0 w 34"/>
                <a:gd name="T3" fmla="*/ 0 h 54"/>
                <a:gd name="T4" fmla="*/ 0 w 34"/>
                <a:gd name="T5" fmla="*/ 0 h 54"/>
                <a:gd name="T6" fmla="*/ 0 w 34"/>
                <a:gd name="T7" fmla="*/ 0 h 54"/>
                <a:gd name="T8" fmla="*/ 0 w 34"/>
                <a:gd name="T9" fmla="*/ 0 h 54"/>
                <a:gd name="T10" fmla="*/ 0 w 34"/>
                <a:gd name="T11" fmla="*/ 0 h 54"/>
                <a:gd name="T12" fmla="*/ 0 w 34"/>
                <a:gd name="T13" fmla="*/ 0 h 54"/>
                <a:gd name="T14" fmla="*/ 0 w 34"/>
                <a:gd name="T15" fmla="*/ 0 h 54"/>
                <a:gd name="T16" fmla="*/ 0 w 34"/>
                <a:gd name="T17" fmla="*/ 0 h 54"/>
                <a:gd name="T18" fmla="*/ 0 w 34"/>
                <a:gd name="T19" fmla="*/ 0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4"/>
                <a:gd name="T32" fmla="*/ 34 w 34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4">
                  <a:moveTo>
                    <a:pt x="0" y="54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9" y="13"/>
                  </a:lnTo>
                  <a:lnTo>
                    <a:pt x="22" y="4"/>
                  </a:lnTo>
                  <a:lnTo>
                    <a:pt x="34" y="13"/>
                  </a:lnTo>
                  <a:lnTo>
                    <a:pt x="34" y="23"/>
                  </a:lnTo>
                  <a:lnTo>
                    <a:pt x="29" y="30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Freeform 134"/>
            <p:cNvSpPr>
              <a:spLocks noChangeAspect="1"/>
            </p:cNvSpPr>
            <p:nvPr/>
          </p:nvSpPr>
          <p:spPr bwMode="auto">
            <a:xfrm>
              <a:off x="4141" y="2561"/>
              <a:ext cx="31" cy="40"/>
            </a:xfrm>
            <a:custGeom>
              <a:avLst/>
              <a:gdLst>
                <a:gd name="T0" fmla="*/ 0 w 79"/>
                <a:gd name="T1" fmla="*/ 0 h 100"/>
                <a:gd name="T2" fmla="*/ 0 w 79"/>
                <a:gd name="T3" fmla="*/ 0 h 100"/>
                <a:gd name="T4" fmla="*/ 0 w 79"/>
                <a:gd name="T5" fmla="*/ 0 h 100"/>
                <a:gd name="T6" fmla="*/ 0 w 79"/>
                <a:gd name="T7" fmla="*/ 0 h 100"/>
                <a:gd name="T8" fmla="*/ 0 w 79"/>
                <a:gd name="T9" fmla="*/ 0 h 100"/>
                <a:gd name="T10" fmla="*/ 0 w 79"/>
                <a:gd name="T11" fmla="*/ 0 h 100"/>
                <a:gd name="T12" fmla="*/ 0 w 79"/>
                <a:gd name="T13" fmla="*/ 0 h 100"/>
                <a:gd name="T14" fmla="*/ 0 w 79"/>
                <a:gd name="T15" fmla="*/ 0 h 100"/>
                <a:gd name="T16" fmla="*/ 0 w 79"/>
                <a:gd name="T17" fmla="*/ 0 h 100"/>
                <a:gd name="T18" fmla="*/ 0 w 79"/>
                <a:gd name="T19" fmla="*/ 0 h 100"/>
                <a:gd name="T20" fmla="*/ 0 w 79"/>
                <a:gd name="T21" fmla="*/ 0 h 100"/>
                <a:gd name="T22" fmla="*/ 0 w 79"/>
                <a:gd name="T23" fmla="*/ 0 h 100"/>
                <a:gd name="T24" fmla="*/ 0 w 79"/>
                <a:gd name="T25" fmla="*/ 0 h 100"/>
                <a:gd name="T26" fmla="*/ 0 w 79"/>
                <a:gd name="T27" fmla="*/ 0 h 100"/>
                <a:gd name="T28" fmla="*/ 0 w 79"/>
                <a:gd name="T29" fmla="*/ 0 h 100"/>
                <a:gd name="T30" fmla="*/ 0 w 79"/>
                <a:gd name="T31" fmla="*/ 0 h 100"/>
                <a:gd name="T32" fmla="*/ 0 w 79"/>
                <a:gd name="T33" fmla="*/ 0 h 100"/>
                <a:gd name="T34" fmla="*/ 0 w 79"/>
                <a:gd name="T35" fmla="*/ 0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00"/>
                <a:gd name="T56" fmla="*/ 79 w 79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00">
                  <a:moveTo>
                    <a:pt x="0" y="100"/>
                  </a:moveTo>
                  <a:lnTo>
                    <a:pt x="21" y="84"/>
                  </a:lnTo>
                  <a:lnTo>
                    <a:pt x="31" y="77"/>
                  </a:lnTo>
                  <a:lnTo>
                    <a:pt x="45" y="55"/>
                  </a:lnTo>
                  <a:lnTo>
                    <a:pt x="57" y="41"/>
                  </a:lnTo>
                  <a:lnTo>
                    <a:pt x="67" y="36"/>
                  </a:lnTo>
                  <a:lnTo>
                    <a:pt x="67" y="19"/>
                  </a:lnTo>
                  <a:lnTo>
                    <a:pt x="74" y="0"/>
                  </a:lnTo>
                  <a:lnTo>
                    <a:pt x="74" y="10"/>
                  </a:lnTo>
                  <a:lnTo>
                    <a:pt x="74" y="19"/>
                  </a:lnTo>
                  <a:lnTo>
                    <a:pt x="79" y="36"/>
                  </a:lnTo>
                  <a:lnTo>
                    <a:pt x="67" y="41"/>
                  </a:lnTo>
                  <a:lnTo>
                    <a:pt x="67" y="55"/>
                  </a:lnTo>
                  <a:lnTo>
                    <a:pt x="57" y="58"/>
                  </a:lnTo>
                  <a:lnTo>
                    <a:pt x="45" y="77"/>
                  </a:lnTo>
                  <a:lnTo>
                    <a:pt x="31" y="84"/>
                  </a:lnTo>
                  <a:lnTo>
                    <a:pt x="16" y="95"/>
                  </a:lnTo>
                  <a:lnTo>
                    <a:pt x="0" y="1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Freeform 135"/>
            <p:cNvSpPr>
              <a:spLocks noChangeAspect="1"/>
            </p:cNvSpPr>
            <p:nvPr/>
          </p:nvSpPr>
          <p:spPr bwMode="auto">
            <a:xfrm>
              <a:off x="4231" y="2546"/>
              <a:ext cx="19" cy="21"/>
            </a:xfrm>
            <a:custGeom>
              <a:avLst/>
              <a:gdLst>
                <a:gd name="T0" fmla="*/ 0 w 48"/>
                <a:gd name="T1" fmla="*/ 0 h 55"/>
                <a:gd name="T2" fmla="*/ 0 w 48"/>
                <a:gd name="T3" fmla="*/ 0 h 55"/>
                <a:gd name="T4" fmla="*/ 0 w 48"/>
                <a:gd name="T5" fmla="*/ 0 h 55"/>
                <a:gd name="T6" fmla="*/ 0 w 48"/>
                <a:gd name="T7" fmla="*/ 0 h 55"/>
                <a:gd name="T8" fmla="*/ 0 w 48"/>
                <a:gd name="T9" fmla="*/ 0 h 55"/>
                <a:gd name="T10" fmla="*/ 0 w 48"/>
                <a:gd name="T11" fmla="*/ 0 h 55"/>
                <a:gd name="T12" fmla="*/ 0 w 48"/>
                <a:gd name="T13" fmla="*/ 0 h 55"/>
                <a:gd name="T14" fmla="*/ 0 w 48"/>
                <a:gd name="T15" fmla="*/ 0 h 55"/>
                <a:gd name="T16" fmla="*/ 0 w 48"/>
                <a:gd name="T17" fmla="*/ 0 h 55"/>
                <a:gd name="T18" fmla="*/ 0 w 4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55"/>
                <a:gd name="T32" fmla="*/ 48 w 48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55">
                  <a:moveTo>
                    <a:pt x="48" y="55"/>
                  </a:moveTo>
                  <a:lnTo>
                    <a:pt x="38" y="48"/>
                  </a:lnTo>
                  <a:lnTo>
                    <a:pt x="26" y="29"/>
                  </a:lnTo>
                  <a:lnTo>
                    <a:pt x="12" y="25"/>
                  </a:lnTo>
                  <a:lnTo>
                    <a:pt x="0" y="6"/>
                  </a:lnTo>
                  <a:lnTo>
                    <a:pt x="29" y="0"/>
                  </a:lnTo>
                  <a:lnTo>
                    <a:pt x="38" y="6"/>
                  </a:lnTo>
                  <a:lnTo>
                    <a:pt x="41" y="13"/>
                  </a:lnTo>
                  <a:lnTo>
                    <a:pt x="38" y="25"/>
                  </a:lnTo>
                  <a:lnTo>
                    <a:pt x="48" y="5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Freeform 136"/>
            <p:cNvSpPr>
              <a:spLocks noChangeAspect="1"/>
            </p:cNvSpPr>
            <p:nvPr/>
          </p:nvSpPr>
          <p:spPr bwMode="auto">
            <a:xfrm>
              <a:off x="4210" y="2567"/>
              <a:ext cx="13" cy="28"/>
            </a:xfrm>
            <a:custGeom>
              <a:avLst/>
              <a:gdLst>
                <a:gd name="T0" fmla="*/ 0 w 33"/>
                <a:gd name="T1" fmla="*/ 0 h 67"/>
                <a:gd name="T2" fmla="*/ 0 w 33"/>
                <a:gd name="T3" fmla="*/ 0 h 67"/>
                <a:gd name="T4" fmla="*/ 0 w 33"/>
                <a:gd name="T5" fmla="*/ 0 h 67"/>
                <a:gd name="T6" fmla="*/ 0 w 33"/>
                <a:gd name="T7" fmla="*/ 0 h 67"/>
                <a:gd name="T8" fmla="*/ 0 w 33"/>
                <a:gd name="T9" fmla="*/ 0 h 67"/>
                <a:gd name="T10" fmla="*/ 0 w 33"/>
                <a:gd name="T11" fmla="*/ 0 h 67"/>
                <a:gd name="T12" fmla="*/ 0 w 33"/>
                <a:gd name="T13" fmla="*/ 0 h 67"/>
                <a:gd name="T14" fmla="*/ 0 w 33"/>
                <a:gd name="T15" fmla="*/ 0 h 67"/>
                <a:gd name="T16" fmla="*/ 0 w 33"/>
                <a:gd name="T17" fmla="*/ 0 h 67"/>
                <a:gd name="T18" fmla="*/ 0 w 33"/>
                <a:gd name="T19" fmla="*/ 0 h 67"/>
                <a:gd name="T20" fmla="*/ 0 w 33"/>
                <a:gd name="T21" fmla="*/ 0 h 67"/>
                <a:gd name="T22" fmla="*/ 0 w 33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67"/>
                <a:gd name="T38" fmla="*/ 33 w 33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67">
                  <a:moveTo>
                    <a:pt x="22" y="67"/>
                  </a:moveTo>
                  <a:lnTo>
                    <a:pt x="10" y="53"/>
                  </a:lnTo>
                  <a:lnTo>
                    <a:pt x="3" y="53"/>
                  </a:lnTo>
                  <a:lnTo>
                    <a:pt x="0" y="36"/>
                  </a:lnTo>
                  <a:lnTo>
                    <a:pt x="10" y="29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29" y="22"/>
                  </a:lnTo>
                  <a:lnTo>
                    <a:pt x="22" y="48"/>
                  </a:lnTo>
                  <a:lnTo>
                    <a:pt x="29" y="67"/>
                  </a:lnTo>
                  <a:lnTo>
                    <a:pt x="22" y="6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Freeform 137"/>
            <p:cNvSpPr>
              <a:spLocks noChangeAspect="1"/>
            </p:cNvSpPr>
            <p:nvPr/>
          </p:nvSpPr>
          <p:spPr bwMode="auto">
            <a:xfrm>
              <a:off x="4233" y="2561"/>
              <a:ext cx="13" cy="19"/>
            </a:xfrm>
            <a:custGeom>
              <a:avLst/>
              <a:gdLst>
                <a:gd name="T0" fmla="*/ 0 w 31"/>
                <a:gd name="T1" fmla="*/ 0 h 48"/>
                <a:gd name="T2" fmla="*/ 0 w 31"/>
                <a:gd name="T3" fmla="*/ 0 h 48"/>
                <a:gd name="T4" fmla="*/ 0 w 31"/>
                <a:gd name="T5" fmla="*/ 0 h 48"/>
                <a:gd name="T6" fmla="*/ 0 w 31"/>
                <a:gd name="T7" fmla="*/ 0 h 48"/>
                <a:gd name="T8" fmla="*/ 0 w 31"/>
                <a:gd name="T9" fmla="*/ 0 h 48"/>
                <a:gd name="T10" fmla="*/ 0 w 31"/>
                <a:gd name="T11" fmla="*/ 0 h 48"/>
                <a:gd name="T12" fmla="*/ 0 w 31"/>
                <a:gd name="T13" fmla="*/ 0 h 48"/>
                <a:gd name="T14" fmla="*/ 0 w 31"/>
                <a:gd name="T15" fmla="*/ 0 h 48"/>
                <a:gd name="T16" fmla="*/ 0 w 31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48"/>
                <a:gd name="T29" fmla="*/ 31 w 3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48">
                  <a:moveTo>
                    <a:pt x="22" y="48"/>
                  </a:moveTo>
                  <a:lnTo>
                    <a:pt x="10" y="19"/>
                  </a:lnTo>
                  <a:lnTo>
                    <a:pt x="5" y="19"/>
                  </a:lnTo>
                  <a:lnTo>
                    <a:pt x="0" y="0"/>
                  </a:lnTo>
                  <a:lnTo>
                    <a:pt x="5" y="6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31" y="41"/>
                  </a:lnTo>
                  <a:lnTo>
                    <a:pt x="22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Freeform 138"/>
            <p:cNvSpPr>
              <a:spLocks noChangeAspect="1"/>
            </p:cNvSpPr>
            <p:nvPr/>
          </p:nvSpPr>
          <p:spPr bwMode="auto">
            <a:xfrm>
              <a:off x="4222" y="2565"/>
              <a:ext cx="5" cy="22"/>
            </a:xfrm>
            <a:custGeom>
              <a:avLst/>
              <a:gdLst>
                <a:gd name="T0" fmla="*/ 0 w 14"/>
                <a:gd name="T1" fmla="*/ 0 h 55"/>
                <a:gd name="T2" fmla="*/ 0 w 14"/>
                <a:gd name="T3" fmla="*/ 0 h 55"/>
                <a:gd name="T4" fmla="*/ 0 w 14"/>
                <a:gd name="T5" fmla="*/ 0 h 55"/>
                <a:gd name="T6" fmla="*/ 0 w 14"/>
                <a:gd name="T7" fmla="*/ 0 h 55"/>
                <a:gd name="T8" fmla="*/ 0 w 14"/>
                <a:gd name="T9" fmla="*/ 0 h 55"/>
                <a:gd name="T10" fmla="*/ 0 w 14"/>
                <a:gd name="T11" fmla="*/ 0 h 55"/>
                <a:gd name="T12" fmla="*/ 0 w 14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55"/>
                <a:gd name="T23" fmla="*/ 14 w 14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55">
                  <a:moveTo>
                    <a:pt x="4" y="55"/>
                  </a:moveTo>
                  <a:lnTo>
                    <a:pt x="0" y="55"/>
                  </a:lnTo>
                  <a:lnTo>
                    <a:pt x="11" y="26"/>
                  </a:lnTo>
                  <a:lnTo>
                    <a:pt x="14" y="0"/>
                  </a:lnTo>
                  <a:lnTo>
                    <a:pt x="14" y="29"/>
                  </a:lnTo>
                  <a:lnTo>
                    <a:pt x="11" y="36"/>
                  </a:lnTo>
                  <a:lnTo>
                    <a:pt x="4" y="5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Freeform 139"/>
            <p:cNvSpPr>
              <a:spLocks noChangeAspect="1"/>
            </p:cNvSpPr>
            <p:nvPr/>
          </p:nvSpPr>
          <p:spPr bwMode="auto">
            <a:xfrm>
              <a:off x="4227" y="2579"/>
              <a:ext cx="11" cy="8"/>
            </a:xfrm>
            <a:custGeom>
              <a:avLst/>
              <a:gdLst>
                <a:gd name="T0" fmla="*/ 0 w 26"/>
                <a:gd name="T1" fmla="*/ 0 h 19"/>
                <a:gd name="T2" fmla="*/ 0 w 26"/>
                <a:gd name="T3" fmla="*/ 0 h 19"/>
                <a:gd name="T4" fmla="*/ 0 w 26"/>
                <a:gd name="T5" fmla="*/ 0 h 19"/>
                <a:gd name="T6" fmla="*/ 0 w 26"/>
                <a:gd name="T7" fmla="*/ 0 h 19"/>
                <a:gd name="T8" fmla="*/ 0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19" y="19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0"/>
                  </a:lnTo>
                  <a:lnTo>
                    <a:pt x="26" y="7"/>
                  </a:lnTo>
                  <a:lnTo>
                    <a:pt x="19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Freeform 140"/>
            <p:cNvSpPr>
              <a:spLocks noChangeAspect="1"/>
            </p:cNvSpPr>
            <p:nvPr/>
          </p:nvSpPr>
          <p:spPr bwMode="auto">
            <a:xfrm>
              <a:off x="3072" y="2276"/>
              <a:ext cx="273" cy="225"/>
            </a:xfrm>
            <a:custGeom>
              <a:avLst/>
              <a:gdLst>
                <a:gd name="T0" fmla="*/ 0 w 682"/>
                <a:gd name="T1" fmla="*/ 0 h 562"/>
                <a:gd name="T2" fmla="*/ 0 w 682"/>
                <a:gd name="T3" fmla="*/ 0 h 562"/>
                <a:gd name="T4" fmla="*/ 0 w 682"/>
                <a:gd name="T5" fmla="*/ 0 h 562"/>
                <a:gd name="T6" fmla="*/ 0 w 682"/>
                <a:gd name="T7" fmla="*/ 0 h 562"/>
                <a:gd name="T8" fmla="*/ 0 w 682"/>
                <a:gd name="T9" fmla="*/ 0 h 562"/>
                <a:gd name="T10" fmla="*/ 0 w 682"/>
                <a:gd name="T11" fmla="*/ 0 h 562"/>
                <a:gd name="T12" fmla="*/ 0 w 682"/>
                <a:gd name="T13" fmla="*/ 0 h 562"/>
                <a:gd name="T14" fmla="*/ 0 w 682"/>
                <a:gd name="T15" fmla="*/ 0 h 562"/>
                <a:gd name="T16" fmla="*/ 0 w 682"/>
                <a:gd name="T17" fmla="*/ 0 h 562"/>
                <a:gd name="T18" fmla="*/ 0 w 682"/>
                <a:gd name="T19" fmla="*/ 0 h 562"/>
                <a:gd name="T20" fmla="*/ 0 w 682"/>
                <a:gd name="T21" fmla="*/ 0 h 562"/>
                <a:gd name="T22" fmla="*/ 0 w 682"/>
                <a:gd name="T23" fmla="*/ 0 h 562"/>
                <a:gd name="T24" fmla="*/ 0 w 682"/>
                <a:gd name="T25" fmla="*/ 0 h 562"/>
                <a:gd name="T26" fmla="*/ 0 w 682"/>
                <a:gd name="T27" fmla="*/ 0 h 562"/>
                <a:gd name="T28" fmla="*/ 0 w 682"/>
                <a:gd name="T29" fmla="*/ 0 h 562"/>
                <a:gd name="T30" fmla="*/ 0 w 682"/>
                <a:gd name="T31" fmla="*/ 0 h 562"/>
                <a:gd name="T32" fmla="*/ 0 w 682"/>
                <a:gd name="T33" fmla="*/ 0 h 562"/>
                <a:gd name="T34" fmla="*/ 0 w 682"/>
                <a:gd name="T35" fmla="*/ 0 h 562"/>
                <a:gd name="T36" fmla="*/ 0 w 682"/>
                <a:gd name="T37" fmla="*/ 0 h 562"/>
                <a:gd name="T38" fmla="*/ 0 w 682"/>
                <a:gd name="T39" fmla="*/ 0 h 562"/>
                <a:gd name="T40" fmla="*/ 0 w 682"/>
                <a:gd name="T41" fmla="*/ 0 h 562"/>
                <a:gd name="T42" fmla="*/ 0 w 682"/>
                <a:gd name="T43" fmla="*/ 0 h 562"/>
                <a:gd name="T44" fmla="*/ 0 w 682"/>
                <a:gd name="T45" fmla="*/ 0 h 562"/>
                <a:gd name="T46" fmla="*/ 0 w 682"/>
                <a:gd name="T47" fmla="*/ 0 h 562"/>
                <a:gd name="T48" fmla="*/ 0 w 682"/>
                <a:gd name="T49" fmla="*/ 0 h 562"/>
                <a:gd name="T50" fmla="*/ 0 w 682"/>
                <a:gd name="T51" fmla="*/ 0 h 562"/>
                <a:gd name="T52" fmla="*/ 0 w 682"/>
                <a:gd name="T53" fmla="*/ 0 h 562"/>
                <a:gd name="T54" fmla="*/ 0 w 682"/>
                <a:gd name="T55" fmla="*/ 0 h 562"/>
                <a:gd name="T56" fmla="*/ 0 w 682"/>
                <a:gd name="T57" fmla="*/ 0 h 562"/>
                <a:gd name="T58" fmla="*/ 0 w 682"/>
                <a:gd name="T59" fmla="*/ 0 h 562"/>
                <a:gd name="T60" fmla="*/ 0 w 682"/>
                <a:gd name="T61" fmla="*/ 0 h 562"/>
                <a:gd name="T62" fmla="*/ 0 w 682"/>
                <a:gd name="T63" fmla="*/ 0 h 562"/>
                <a:gd name="T64" fmla="*/ 0 w 682"/>
                <a:gd name="T65" fmla="*/ 0 h 562"/>
                <a:gd name="T66" fmla="*/ 0 w 682"/>
                <a:gd name="T67" fmla="*/ 0 h 562"/>
                <a:gd name="T68" fmla="*/ 0 w 682"/>
                <a:gd name="T69" fmla="*/ 0 h 562"/>
                <a:gd name="T70" fmla="*/ 0 w 682"/>
                <a:gd name="T71" fmla="*/ 0 h 562"/>
                <a:gd name="T72" fmla="*/ 0 w 682"/>
                <a:gd name="T73" fmla="*/ 0 h 562"/>
                <a:gd name="T74" fmla="*/ 0 w 682"/>
                <a:gd name="T75" fmla="*/ 0 h 5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2"/>
                <a:gd name="T115" fmla="*/ 0 h 562"/>
                <a:gd name="T116" fmla="*/ 682 w 682"/>
                <a:gd name="T117" fmla="*/ 562 h 5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2" h="562">
                  <a:moveTo>
                    <a:pt x="8" y="104"/>
                  </a:moveTo>
                  <a:lnTo>
                    <a:pt x="48" y="108"/>
                  </a:lnTo>
                  <a:lnTo>
                    <a:pt x="76" y="85"/>
                  </a:lnTo>
                  <a:lnTo>
                    <a:pt x="79" y="85"/>
                  </a:lnTo>
                  <a:lnTo>
                    <a:pt x="93" y="78"/>
                  </a:lnTo>
                  <a:lnTo>
                    <a:pt x="98" y="66"/>
                  </a:lnTo>
                  <a:lnTo>
                    <a:pt x="105" y="59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115" y="14"/>
                  </a:lnTo>
                  <a:lnTo>
                    <a:pt x="143" y="0"/>
                  </a:lnTo>
                  <a:lnTo>
                    <a:pt x="172" y="7"/>
                  </a:lnTo>
                  <a:lnTo>
                    <a:pt x="236" y="45"/>
                  </a:lnTo>
                  <a:lnTo>
                    <a:pt x="260" y="56"/>
                  </a:lnTo>
                  <a:lnTo>
                    <a:pt x="266" y="59"/>
                  </a:lnTo>
                  <a:lnTo>
                    <a:pt x="285" y="66"/>
                  </a:lnTo>
                  <a:lnTo>
                    <a:pt x="285" y="92"/>
                  </a:lnTo>
                  <a:lnTo>
                    <a:pt x="321" y="108"/>
                  </a:lnTo>
                  <a:lnTo>
                    <a:pt x="381" y="108"/>
                  </a:lnTo>
                  <a:lnTo>
                    <a:pt x="406" y="115"/>
                  </a:lnTo>
                  <a:lnTo>
                    <a:pt x="411" y="127"/>
                  </a:lnTo>
                  <a:lnTo>
                    <a:pt x="428" y="127"/>
                  </a:lnTo>
                  <a:lnTo>
                    <a:pt x="437" y="146"/>
                  </a:lnTo>
                  <a:lnTo>
                    <a:pt x="449" y="153"/>
                  </a:lnTo>
                  <a:lnTo>
                    <a:pt x="449" y="163"/>
                  </a:lnTo>
                  <a:lnTo>
                    <a:pt x="459" y="163"/>
                  </a:lnTo>
                  <a:lnTo>
                    <a:pt x="459" y="170"/>
                  </a:lnTo>
                  <a:lnTo>
                    <a:pt x="470" y="182"/>
                  </a:lnTo>
                  <a:lnTo>
                    <a:pt x="485" y="185"/>
                  </a:lnTo>
                  <a:lnTo>
                    <a:pt x="489" y="204"/>
                  </a:lnTo>
                  <a:lnTo>
                    <a:pt x="489" y="213"/>
                  </a:lnTo>
                  <a:lnTo>
                    <a:pt x="485" y="213"/>
                  </a:lnTo>
                  <a:lnTo>
                    <a:pt x="489" y="223"/>
                  </a:lnTo>
                  <a:lnTo>
                    <a:pt x="497" y="234"/>
                  </a:lnTo>
                  <a:lnTo>
                    <a:pt x="508" y="249"/>
                  </a:lnTo>
                  <a:lnTo>
                    <a:pt x="518" y="265"/>
                  </a:lnTo>
                  <a:lnTo>
                    <a:pt x="527" y="265"/>
                  </a:lnTo>
                  <a:lnTo>
                    <a:pt x="533" y="272"/>
                  </a:lnTo>
                  <a:lnTo>
                    <a:pt x="537" y="282"/>
                  </a:lnTo>
                  <a:lnTo>
                    <a:pt x="549" y="298"/>
                  </a:lnTo>
                  <a:lnTo>
                    <a:pt x="565" y="313"/>
                  </a:lnTo>
                  <a:lnTo>
                    <a:pt x="566" y="327"/>
                  </a:lnTo>
                  <a:lnTo>
                    <a:pt x="665" y="343"/>
                  </a:lnTo>
                  <a:lnTo>
                    <a:pt x="672" y="337"/>
                  </a:lnTo>
                  <a:lnTo>
                    <a:pt x="682" y="358"/>
                  </a:lnTo>
                  <a:lnTo>
                    <a:pt x="672" y="420"/>
                  </a:lnTo>
                  <a:lnTo>
                    <a:pt x="575" y="458"/>
                  </a:lnTo>
                  <a:lnTo>
                    <a:pt x="470" y="484"/>
                  </a:lnTo>
                  <a:lnTo>
                    <a:pt x="418" y="555"/>
                  </a:lnTo>
                  <a:lnTo>
                    <a:pt x="399" y="562"/>
                  </a:lnTo>
                  <a:lnTo>
                    <a:pt x="399" y="536"/>
                  </a:lnTo>
                  <a:lnTo>
                    <a:pt x="340" y="507"/>
                  </a:lnTo>
                  <a:lnTo>
                    <a:pt x="314" y="514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8" y="536"/>
                  </a:lnTo>
                  <a:lnTo>
                    <a:pt x="279" y="547"/>
                  </a:lnTo>
                  <a:lnTo>
                    <a:pt x="260" y="514"/>
                  </a:lnTo>
                  <a:lnTo>
                    <a:pt x="243" y="495"/>
                  </a:lnTo>
                  <a:lnTo>
                    <a:pt x="214" y="446"/>
                  </a:lnTo>
                  <a:lnTo>
                    <a:pt x="195" y="417"/>
                  </a:lnTo>
                  <a:lnTo>
                    <a:pt x="172" y="410"/>
                  </a:lnTo>
                  <a:lnTo>
                    <a:pt x="153" y="379"/>
                  </a:lnTo>
                  <a:lnTo>
                    <a:pt x="153" y="358"/>
                  </a:lnTo>
                  <a:lnTo>
                    <a:pt x="153" y="343"/>
                  </a:lnTo>
                  <a:lnTo>
                    <a:pt x="124" y="291"/>
                  </a:lnTo>
                  <a:lnTo>
                    <a:pt x="98" y="279"/>
                  </a:lnTo>
                  <a:lnTo>
                    <a:pt x="86" y="260"/>
                  </a:lnTo>
                  <a:lnTo>
                    <a:pt x="93" y="253"/>
                  </a:lnTo>
                  <a:lnTo>
                    <a:pt x="69" y="223"/>
                  </a:lnTo>
                  <a:lnTo>
                    <a:pt x="44" y="182"/>
                  </a:lnTo>
                  <a:lnTo>
                    <a:pt x="27" y="153"/>
                  </a:lnTo>
                  <a:lnTo>
                    <a:pt x="15" y="146"/>
                  </a:lnTo>
                  <a:lnTo>
                    <a:pt x="0" y="146"/>
                  </a:lnTo>
                  <a:lnTo>
                    <a:pt x="8" y="123"/>
                  </a:lnTo>
                  <a:lnTo>
                    <a:pt x="8" y="10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Freeform 141"/>
            <p:cNvSpPr>
              <a:spLocks noChangeAspect="1"/>
            </p:cNvSpPr>
            <p:nvPr/>
          </p:nvSpPr>
          <p:spPr bwMode="auto">
            <a:xfrm>
              <a:off x="3659" y="2584"/>
              <a:ext cx="29" cy="51"/>
            </a:xfrm>
            <a:custGeom>
              <a:avLst/>
              <a:gdLst>
                <a:gd name="T0" fmla="*/ 0 w 71"/>
                <a:gd name="T1" fmla="*/ 0 h 126"/>
                <a:gd name="T2" fmla="*/ 0 w 71"/>
                <a:gd name="T3" fmla="*/ 0 h 126"/>
                <a:gd name="T4" fmla="*/ 0 w 71"/>
                <a:gd name="T5" fmla="*/ 0 h 126"/>
                <a:gd name="T6" fmla="*/ 0 w 71"/>
                <a:gd name="T7" fmla="*/ 0 h 126"/>
                <a:gd name="T8" fmla="*/ 0 w 71"/>
                <a:gd name="T9" fmla="*/ 0 h 126"/>
                <a:gd name="T10" fmla="*/ 0 w 71"/>
                <a:gd name="T11" fmla="*/ 0 h 126"/>
                <a:gd name="T12" fmla="*/ 0 w 71"/>
                <a:gd name="T13" fmla="*/ 0 h 126"/>
                <a:gd name="T14" fmla="*/ 0 w 71"/>
                <a:gd name="T15" fmla="*/ 0 h 126"/>
                <a:gd name="T16" fmla="*/ 0 w 71"/>
                <a:gd name="T17" fmla="*/ 0 h 126"/>
                <a:gd name="T18" fmla="*/ 0 w 71"/>
                <a:gd name="T19" fmla="*/ 0 h 126"/>
                <a:gd name="T20" fmla="*/ 0 w 71"/>
                <a:gd name="T21" fmla="*/ 0 h 126"/>
                <a:gd name="T22" fmla="*/ 0 w 71"/>
                <a:gd name="T23" fmla="*/ 0 h 126"/>
                <a:gd name="T24" fmla="*/ 0 w 71"/>
                <a:gd name="T25" fmla="*/ 0 h 126"/>
                <a:gd name="T26" fmla="*/ 0 w 71"/>
                <a:gd name="T27" fmla="*/ 0 h 126"/>
                <a:gd name="T28" fmla="*/ 0 w 71"/>
                <a:gd name="T29" fmla="*/ 0 h 126"/>
                <a:gd name="T30" fmla="*/ 0 w 71"/>
                <a:gd name="T31" fmla="*/ 0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126"/>
                <a:gd name="T50" fmla="*/ 71 w 71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126">
                  <a:moveTo>
                    <a:pt x="30" y="126"/>
                  </a:moveTo>
                  <a:lnTo>
                    <a:pt x="19" y="107"/>
                  </a:lnTo>
                  <a:lnTo>
                    <a:pt x="11" y="78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11" y="30"/>
                  </a:lnTo>
                  <a:lnTo>
                    <a:pt x="7" y="26"/>
                  </a:lnTo>
                  <a:lnTo>
                    <a:pt x="11" y="19"/>
                  </a:lnTo>
                  <a:lnTo>
                    <a:pt x="19" y="7"/>
                  </a:lnTo>
                  <a:lnTo>
                    <a:pt x="11" y="0"/>
                  </a:lnTo>
                  <a:lnTo>
                    <a:pt x="40" y="19"/>
                  </a:lnTo>
                  <a:lnTo>
                    <a:pt x="40" y="26"/>
                  </a:lnTo>
                  <a:lnTo>
                    <a:pt x="56" y="42"/>
                  </a:lnTo>
                  <a:lnTo>
                    <a:pt x="71" y="75"/>
                  </a:lnTo>
                  <a:lnTo>
                    <a:pt x="66" y="107"/>
                  </a:lnTo>
                  <a:lnTo>
                    <a:pt x="30" y="1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Freeform 142"/>
            <p:cNvSpPr>
              <a:spLocks noChangeAspect="1"/>
            </p:cNvSpPr>
            <p:nvPr/>
          </p:nvSpPr>
          <p:spPr bwMode="auto">
            <a:xfrm>
              <a:off x="3080" y="2201"/>
              <a:ext cx="80" cy="73"/>
            </a:xfrm>
            <a:custGeom>
              <a:avLst/>
              <a:gdLst>
                <a:gd name="T0" fmla="*/ 0 w 202"/>
                <a:gd name="T1" fmla="*/ 0 h 181"/>
                <a:gd name="T2" fmla="*/ 0 w 202"/>
                <a:gd name="T3" fmla="*/ 0 h 181"/>
                <a:gd name="T4" fmla="*/ 0 w 202"/>
                <a:gd name="T5" fmla="*/ 0 h 181"/>
                <a:gd name="T6" fmla="*/ 0 w 202"/>
                <a:gd name="T7" fmla="*/ 0 h 181"/>
                <a:gd name="T8" fmla="*/ 0 w 202"/>
                <a:gd name="T9" fmla="*/ 0 h 181"/>
                <a:gd name="T10" fmla="*/ 0 w 202"/>
                <a:gd name="T11" fmla="*/ 0 h 181"/>
                <a:gd name="T12" fmla="*/ 0 w 202"/>
                <a:gd name="T13" fmla="*/ 0 h 181"/>
                <a:gd name="T14" fmla="*/ 0 w 202"/>
                <a:gd name="T15" fmla="*/ 0 h 181"/>
                <a:gd name="T16" fmla="*/ 0 w 202"/>
                <a:gd name="T17" fmla="*/ 0 h 181"/>
                <a:gd name="T18" fmla="*/ 0 w 202"/>
                <a:gd name="T19" fmla="*/ 0 h 181"/>
                <a:gd name="T20" fmla="*/ 0 w 202"/>
                <a:gd name="T21" fmla="*/ 0 h 181"/>
                <a:gd name="T22" fmla="*/ 0 w 202"/>
                <a:gd name="T23" fmla="*/ 0 h 181"/>
                <a:gd name="T24" fmla="*/ 0 w 202"/>
                <a:gd name="T25" fmla="*/ 0 h 181"/>
                <a:gd name="T26" fmla="*/ 0 w 202"/>
                <a:gd name="T27" fmla="*/ 0 h 181"/>
                <a:gd name="T28" fmla="*/ 0 w 202"/>
                <a:gd name="T29" fmla="*/ 0 h 181"/>
                <a:gd name="T30" fmla="*/ 0 w 202"/>
                <a:gd name="T31" fmla="*/ 0 h 181"/>
                <a:gd name="T32" fmla="*/ 0 w 202"/>
                <a:gd name="T33" fmla="*/ 0 h 181"/>
                <a:gd name="T34" fmla="*/ 0 w 202"/>
                <a:gd name="T35" fmla="*/ 0 h 181"/>
                <a:gd name="T36" fmla="*/ 0 w 202"/>
                <a:gd name="T37" fmla="*/ 0 h 181"/>
                <a:gd name="T38" fmla="*/ 0 w 202"/>
                <a:gd name="T39" fmla="*/ 0 h 181"/>
                <a:gd name="T40" fmla="*/ 0 w 202"/>
                <a:gd name="T41" fmla="*/ 0 h 181"/>
                <a:gd name="T42" fmla="*/ 0 w 202"/>
                <a:gd name="T43" fmla="*/ 0 h 181"/>
                <a:gd name="T44" fmla="*/ 0 w 202"/>
                <a:gd name="T45" fmla="*/ 0 h 181"/>
                <a:gd name="T46" fmla="*/ 0 w 202"/>
                <a:gd name="T47" fmla="*/ 0 h 181"/>
                <a:gd name="T48" fmla="*/ 0 w 202"/>
                <a:gd name="T49" fmla="*/ 0 h 181"/>
                <a:gd name="T50" fmla="*/ 0 w 202"/>
                <a:gd name="T51" fmla="*/ 0 h 181"/>
                <a:gd name="T52" fmla="*/ 0 w 202"/>
                <a:gd name="T53" fmla="*/ 0 h 181"/>
                <a:gd name="T54" fmla="*/ 0 w 202"/>
                <a:gd name="T55" fmla="*/ 0 h 181"/>
                <a:gd name="T56" fmla="*/ 0 w 202"/>
                <a:gd name="T57" fmla="*/ 0 h 181"/>
                <a:gd name="T58" fmla="*/ 0 w 202"/>
                <a:gd name="T59" fmla="*/ 0 h 181"/>
                <a:gd name="T60" fmla="*/ 0 w 202"/>
                <a:gd name="T61" fmla="*/ 0 h 181"/>
                <a:gd name="T62" fmla="*/ 0 w 202"/>
                <a:gd name="T63" fmla="*/ 0 h 181"/>
                <a:gd name="T64" fmla="*/ 0 w 202"/>
                <a:gd name="T65" fmla="*/ 0 h 181"/>
                <a:gd name="T66" fmla="*/ 0 w 202"/>
                <a:gd name="T67" fmla="*/ 0 h 181"/>
                <a:gd name="T68" fmla="*/ 0 w 202"/>
                <a:gd name="T69" fmla="*/ 0 h 181"/>
                <a:gd name="T70" fmla="*/ 0 w 202"/>
                <a:gd name="T71" fmla="*/ 0 h 181"/>
                <a:gd name="T72" fmla="*/ 0 w 202"/>
                <a:gd name="T73" fmla="*/ 0 h 181"/>
                <a:gd name="T74" fmla="*/ 0 w 202"/>
                <a:gd name="T75" fmla="*/ 0 h 181"/>
                <a:gd name="T76" fmla="*/ 0 w 202"/>
                <a:gd name="T77" fmla="*/ 0 h 181"/>
                <a:gd name="T78" fmla="*/ 0 w 202"/>
                <a:gd name="T79" fmla="*/ 0 h 181"/>
                <a:gd name="T80" fmla="*/ 0 w 202"/>
                <a:gd name="T81" fmla="*/ 0 h 181"/>
                <a:gd name="T82" fmla="*/ 0 w 202"/>
                <a:gd name="T83" fmla="*/ 0 h 181"/>
                <a:gd name="T84" fmla="*/ 0 w 202"/>
                <a:gd name="T85" fmla="*/ 0 h 1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2"/>
                <a:gd name="T130" fmla="*/ 0 h 181"/>
                <a:gd name="T131" fmla="*/ 202 w 202"/>
                <a:gd name="T132" fmla="*/ 181 h 1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2" h="181">
                  <a:moveTo>
                    <a:pt x="8" y="48"/>
                  </a:moveTo>
                  <a:lnTo>
                    <a:pt x="12" y="55"/>
                  </a:lnTo>
                  <a:lnTo>
                    <a:pt x="27" y="48"/>
                  </a:lnTo>
                  <a:lnTo>
                    <a:pt x="29" y="45"/>
                  </a:lnTo>
                  <a:lnTo>
                    <a:pt x="29" y="36"/>
                  </a:lnTo>
                  <a:lnTo>
                    <a:pt x="29" y="19"/>
                  </a:lnTo>
                  <a:lnTo>
                    <a:pt x="38" y="19"/>
                  </a:lnTo>
                  <a:lnTo>
                    <a:pt x="44" y="26"/>
                  </a:lnTo>
                  <a:lnTo>
                    <a:pt x="60" y="26"/>
                  </a:lnTo>
                  <a:lnTo>
                    <a:pt x="79" y="19"/>
                  </a:lnTo>
                  <a:lnTo>
                    <a:pt x="105" y="26"/>
                  </a:lnTo>
                  <a:lnTo>
                    <a:pt x="127" y="26"/>
                  </a:lnTo>
                  <a:lnTo>
                    <a:pt x="153" y="7"/>
                  </a:lnTo>
                  <a:lnTo>
                    <a:pt x="167" y="7"/>
                  </a:lnTo>
                  <a:lnTo>
                    <a:pt x="183" y="7"/>
                  </a:lnTo>
                  <a:lnTo>
                    <a:pt x="195" y="0"/>
                  </a:lnTo>
                  <a:lnTo>
                    <a:pt x="202" y="7"/>
                  </a:lnTo>
                  <a:lnTo>
                    <a:pt x="195" y="19"/>
                  </a:lnTo>
                  <a:lnTo>
                    <a:pt x="176" y="29"/>
                  </a:lnTo>
                  <a:lnTo>
                    <a:pt x="176" y="45"/>
                  </a:lnTo>
                  <a:lnTo>
                    <a:pt x="176" y="59"/>
                  </a:lnTo>
                  <a:lnTo>
                    <a:pt x="176" y="84"/>
                  </a:lnTo>
                  <a:lnTo>
                    <a:pt x="167" y="103"/>
                  </a:lnTo>
                  <a:lnTo>
                    <a:pt x="146" y="122"/>
                  </a:lnTo>
                  <a:lnTo>
                    <a:pt x="105" y="145"/>
                  </a:lnTo>
                  <a:lnTo>
                    <a:pt x="76" y="167"/>
                  </a:lnTo>
                  <a:lnTo>
                    <a:pt x="44" y="181"/>
                  </a:lnTo>
                  <a:lnTo>
                    <a:pt x="29" y="181"/>
                  </a:lnTo>
                  <a:lnTo>
                    <a:pt x="27" y="181"/>
                  </a:lnTo>
                  <a:lnTo>
                    <a:pt x="20" y="174"/>
                  </a:lnTo>
                  <a:lnTo>
                    <a:pt x="0" y="174"/>
                  </a:lnTo>
                  <a:lnTo>
                    <a:pt x="12" y="155"/>
                  </a:lnTo>
                  <a:lnTo>
                    <a:pt x="12" y="152"/>
                  </a:lnTo>
                  <a:lnTo>
                    <a:pt x="20" y="138"/>
                  </a:lnTo>
                  <a:lnTo>
                    <a:pt x="20" y="133"/>
                  </a:lnTo>
                  <a:lnTo>
                    <a:pt x="29" y="122"/>
                  </a:lnTo>
                  <a:lnTo>
                    <a:pt x="29" y="107"/>
                  </a:lnTo>
                  <a:lnTo>
                    <a:pt x="29" y="97"/>
                  </a:lnTo>
                  <a:lnTo>
                    <a:pt x="8" y="103"/>
                  </a:lnTo>
                  <a:lnTo>
                    <a:pt x="8" y="88"/>
                  </a:lnTo>
                  <a:lnTo>
                    <a:pt x="8" y="78"/>
                  </a:lnTo>
                  <a:lnTo>
                    <a:pt x="0" y="65"/>
                  </a:lnTo>
                  <a:lnTo>
                    <a:pt x="8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Freeform 143"/>
            <p:cNvSpPr>
              <a:spLocks noChangeAspect="1"/>
            </p:cNvSpPr>
            <p:nvPr/>
          </p:nvSpPr>
          <p:spPr bwMode="auto">
            <a:xfrm>
              <a:off x="3882" y="2435"/>
              <a:ext cx="105" cy="203"/>
            </a:xfrm>
            <a:custGeom>
              <a:avLst/>
              <a:gdLst>
                <a:gd name="T0" fmla="*/ 0 w 264"/>
                <a:gd name="T1" fmla="*/ 0 h 506"/>
                <a:gd name="T2" fmla="*/ 0 w 264"/>
                <a:gd name="T3" fmla="*/ 0 h 506"/>
                <a:gd name="T4" fmla="*/ 0 w 264"/>
                <a:gd name="T5" fmla="*/ 0 h 506"/>
                <a:gd name="T6" fmla="*/ 0 w 264"/>
                <a:gd name="T7" fmla="*/ 0 h 506"/>
                <a:gd name="T8" fmla="*/ 0 w 264"/>
                <a:gd name="T9" fmla="*/ 0 h 506"/>
                <a:gd name="T10" fmla="*/ 0 w 264"/>
                <a:gd name="T11" fmla="*/ 0 h 506"/>
                <a:gd name="T12" fmla="*/ 0 w 264"/>
                <a:gd name="T13" fmla="*/ 0 h 506"/>
                <a:gd name="T14" fmla="*/ 0 w 264"/>
                <a:gd name="T15" fmla="*/ 0 h 506"/>
                <a:gd name="T16" fmla="*/ 0 w 264"/>
                <a:gd name="T17" fmla="*/ 0 h 506"/>
                <a:gd name="T18" fmla="*/ 0 w 264"/>
                <a:gd name="T19" fmla="*/ 0 h 506"/>
                <a:gd name="T20" fmla="*/ 0 w 264"/>
                <a:gd name="T21" fmla="*/ 0 h 506"/>
                <a:gd name="T22" fmla="*/ 0 w 264"/>
                <a:gd name="T23" fmla="*/ 0 h 506"/>
                <a:gd name="T24" fmla="*/ 0 w 264"/>
                <a:gd name="T25" fmla="*/ 0 h 506"/>
                <a:gd name="T26" fmla="*/ 0 w 264"/>
                <a:gd name="T27" fmla="*/ 0 h 506"/>
                <a:gd name="T28" fmla="*/ 0 w 264"/>
                <a:gd name="T29" fmla="*/ 0 h 506"/>
                <a:gd name="T30" fmla="*/ 0 w 264"/>
                <a:gd name="T31" fmla="*/ 0 h 506"/>
                <a:gd name="T32" fmla="*/ 0 w 264"/>
                <a:gd name="T33" fmla="*/ 0 h 506"/>
                <a:gd name="T34" fmla="*/ 0 w 264"/>
                <a:gd name="T35" fmla="*/ 0 h 506"/>
                <a:gd name="T36" fmla="*/ 0 w 264"/>
                <a:gd name="T37" fmla="*/ 0 h 506"/>
                <a:gd name="T38" fmla="*/ 0 w 264"/>
                <a:gd name="T39" fmla="*/ 0 h 506"/>
                <a:gd name="T40" fmla="*/ 0 w 264"/>
                <a:gd name="T41" fmla="*/ 0 h 506"/>
                <a:gd name="T42" fmla="*/ 0 w 264"/>
                <a:gd name="T43" fmla="*/ 0 h 506"/>
                <a:gd name="T44" fmla="*/ 0 w 264"/>
                <a:gd name="T45" fmla="*/ 0 h 506"/>
                <a:gd name="T46" fmla="*/ 0 w 264"/>
                <a:gd name="T47" fmla="*/ 0 h 506"/>
                <a:gd name="T48" fmla="*/ 0 w 264"/>
                <a:gd name="T49" fmla="*/ 0 h 506"/>
                <a:gd name="T50" fmla="*/ 0 w 264"/>
                <a:gd name="T51" fmla="*/ 0 h 506"/>
                <a:gd name="T52" fmla="*/ 0 w 264"/>
                <a:gd name="T53" fmla="*/ 0 h 506"/>
                <a:gd name="T54" fmla="*/ 0 w 264"/>
                <a:gd name="T55" fmla="*/ 0 h 506"/>
                <a:gd name="T56" fmla="*/ 0 w 264"/>
                <a:gd name="T57" fmla="*/ 0 h 506"/>
                <a:gd name="T58" fmla="*/ 0 w 264"/>
                <a:gd name="T59" fmla="*/ 0 h 506"/>
                <a:gd name="T60" fmla="*/ 0 w 264"/>
                <a:gd name="T61" fmla="*/ 0 h 506"/>
                <a:gd name="T62" fmla="*/ 0 w 264"/>
                <a:gd name="T63" fmla="*/ 0 h 506"/>
                <a:gd name="T64" fmla="*/ 0 w 264"/>
                <a:gd name="T65" fmla="*/ 0 h 506"/>
                <a:gd name="T66" fmla="*/ 0 w 264"/>
                <a:gd name="T67" fmla="*/ 0 h 506"/>
                <a:gd name="T68" fmla="*/ 0 w 264"/>
                <a:gd name="T69" fmla="*/ 0 h 506"/>
                <a:gd name="T70" fmla="*/ 0 w 264"/>
                <a:gd name="T71" fmla="*/ 0 h 506"/>
                <a:gd name="T72" fmla="*/ 0 w 264"/>
                <a:gd name="T73" fmla="*/ 0 h 506"/>
                <a:gd name="T74" fmla="*/ 0 w 264"/>
                <a:gd name="T75" fmla="*/ 0 h 506"/>
                <a:gd name="T76" fmla="*/ 0 w 264"/>
                <a:gd name="T77" fmla="*/ 0 h 506"/>
                <a:gd name="T78" fmla="*/ 0 w 264"/>
                <a:gd name="T79" fmla="*/ 0 h 506"/>
                <a:gd name="T80" fmla="*/ 0 w 264"/>
                <a:gd name="T81" fmla="*/ 0 h 506"/>
                <a:gd name="T82" fmla="*/ 0 w 264"/>
                <a:gd name="T83" fmla="*/ 0 h 506"/>
                <a:gd name="T84" fmla="*/ 0 w 264"/>
                <a:gd name="T85" fmla="*/ 0 h 506"/>
                <a:gd name="T86" fmla="*/ 0 w 264"/>
                <a:gd name="T87" fmla="*/ 0 h 506"/>
                <a:gd name="T88" fmla="*/ 0 w 264"/>
                <a:gd name="T89" fmla="*/ 0 h 506"/>
                <a:gd name="T90" fmla="*/ 0 w 264"/>
                <a:gd name="T91" fmla="*/ 0 h 506"/>
                <a:gd name="T92" fmla="*/ 0 w 264"/>
                <a:gd name="T93" fmla="*/ 0 h 506"/>
                <a:gd name="T94" fmla="*/ 0 w 264"/>
                <a:gd name="T95" fmla="*/ 0 h 506"/>
                <a:gd name="T96" fmla="*/ 0 w 264"/>
                <a:gd name="T97" fmla="*/ 0 h 506"/>
                <a:gd name="T98" fmla="*/ 0 w 264"/>
                <a:gd name="T99" fmla="*/ 0 h 506"/>
                <a:gd name="T100" fmla="*/ 0 w 264"/>
                <a:gd name="T101" fmla="*/ 0 h 5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4"/>
                <a:gd name="T154" fmla="*/ 0 h 506"/>
                <a:gd name="T155" fmla="*/ 264 w 264"/>
                <a:gd name="T156" fmla="*/ 506 h 5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4" h="506">
                  <a:moveTo>
                    <a:pt x="78" y="0"/>
                  </a:moveTo>
                  <a:lnTo>
                    <a:pt x="78" y="12"/>
                  </a:lnTo>
                  <a:lnTo>
                    <a:pt x="83" y="9"/>
                  </a:lnTo>
                  <a:lnTo>
                    <a:pt x="97" y="19"/>
                  </a:lnTo>
                  <a:lnTo>
                    <a:pt x="90" y="31"/>
                  </a:lnTo>
                  <a:lnTo>
                    <a:pt x="97" y="38"/>
                  </a:lnTo>
                  <a:lnTo>
                    <a:pt x="107" y="31"/>
                  </a:lnTo>
                  <a:lnTo>
                    <a:pt x="112" y="41"/>
                  </a:lnTo>
                  <a:lnTo>
                    <a:pt x="119" y="48"/>
                  </a:lnTo>
                  <a:lnTo>
                    <a:pt x="112" y="71"/>
                  </a:lnTo>
                  <a:lnTo>
                    <a:pt x="112" y="97"/>
                  </a:lnTo>
                  <a:lnTo>
                    <a:pt x="119" y="100"/>
                  </a:lnTo>
                  <a:lnTo>
                    <a:pt x="131" y="90"/>
                  </a:lnTo>
                  <a:lnTo>
                    <a:pt x="138" y="90"/>
                  </a:lnTo>
                  <a:lnTo>
                    <a:pt x="149" y="78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80" y="86"/>
                  </a:lnTo>
                  <a:lnTo>
                    <a:pt x="187" y="71"/>
                  </a:lnTo>
                  <a:lnTo>
                    <a:pt x="206" y="78"/>
                  </a:lnTo>
                  <a:lnTo>
                    <a:pt x="216" y="90"/>
                  </a:lnTo>
                  <a:lnTo>
                    <a:pt x="235" y="116"/>
                  </a:lnTo>
                  <a:lnTo>
                    <a:pt x="235" y="119"/>
                  </a:lnTo>
                  <a:lnTo>
                    <a:pt x="239" y="135"/>
                  </a:lnTo>
                  <a:lnTo>
                    <a:pt x="247" y="149"/>
                  </a:lnTo>
                  <a:lnTo>
                    <a:pt x="258" y="157"/>
                  </a:lnTo>
                  <a:lnTo>
                    <a:pt x="258" y="164"/>
                  </a:lnTo>
                  <a:lnTo>
                    <a:pt x="264" y="169"/>
                  </a:lnTo>
                  <a:lnTo>
                    <a:pt x="264" y="178"/>
                  </a:lnTo>
                  <a:lnTo>
                    <a:pt x="264" y="206"/>
                  </a:lnTo>
                  <a:lnTo>
                    <a:pt x="258" y="218"/>
                  </a:lnTo>
                  <a:lnTo>
                    <a:pt x="254" y="218"/>
                  </a:lnTo>
                  <a:lnTo>
                    <a:pt x="239" y="213"/>
                  </a:lnTo>
                  <a:lnTo>
                    <a:pt x="235" y="218"/>
                  </a:lnTo>
                  <a:lnTo>
                    <a:pt x="209" y="213"/>
                  </a:lnTo>
                  <a:lnTo>
                    <a:pt x="187" y="218"/>
                  </a:lnTo>
                  <a:lnTo>
                    <a:pt x="187" y="242"/>
                  </a:lnTo>
                  <a:lnTo>
                    <a:pt x="168" y="254"/>
                  </a:lnTo>
                  <a:lnTo>
                    <a:pt x="175" y="273"/>
                  </a:lnTo>
                  <a:lnTo>
                    <a:pt x="190" y="306"/>
                  </a:lnTo>
                  <a:lnTo>
                    <a:pt x="180" y="296"/>
                  </a:lnTo>
                  <a:lnTo>
                    <a:pt x="149" y="277"/>
                  </a:lnTo>
                  <a:lnTo>
                    <a:pt x="119" y="273"/>
                  </a:lnTo>
                  <a:lnTo>
                    <a:pt x="126" y="247"/>
                  </a:lnTo>
                  <a:lnTo>
                    <a:pt x="97" y="254"/>
                  </a:lnTo>
                  <a:lnTo>
                    <a:pt x="97" y="277"/>
                  </a:lnTo>
                  <a:lnTo>
                    <a:pt x="97" y="296"/>
                  </a:lnTo>
                  <a:lnTo>
                    <a:pt x="83" y="321"/>
                  </a:lnTo>
                  <a:lnTo>
                    <a:pt x="78" y="351"/>
                  </a:lnTo>
                  <a:lnTo>
                    <a:pt x="71" y="361"/>
                  </a:lnTo>
                  <a:lnTo>
                    <a:pt x="78" y="399"/>
                  </a:lnTo>
                  <a:lnTo>
                    <a:pt x="97" y="391"/>
                  </a:lnTo>
                  <a:lnTo>
                    <a:pt x="100" y="415"/>
                  </a:lnTo>
                  <a:lnTo>
                    <a:pt x="107" y="415"/>
                  </a:lnTo>
                  <a:lnTo>
                    <a:pt x="119" y="463"/>
                  </a:lnTo>
                  <a:lnTo>
                    <a:pt x="138" y="470"/>
                  </a:lnTo>
                  <a:lnTo>
                    <a:pt x="156" y="470"/>
                  </a:lnTo>
                  <a:lnTo>
                    <a:pt x="168" y="493"/>
                  </a:lnTo>
                  <a:lnTo>
                    <a:pt x="161" y="493"/>
                  </a:lnTo>
                  <a:lnTo>
                    <a:pt x="156" y="499"/>
                  </a:lnTo>
                  <a:lnTo>
                    <a:pt x="149" y="493"/>
                  </a:lnTo>
                  <a:lnTo>
                    <a:pt x="145" y="506"/>
                  </a:lnTo>
                  <a:lnTo>
                    <a:pt x="131" y="506"/>
                  </a:lnTo>
                  <a:lnTo>
                    <a:pt x="138" y="493"/>
                  </a:lnTo>
                  <a:lnTo>
                    <a:pt x="112" y="477"/>
                  </a:lnTo>
                  <a:lnTo>
                    <a:pt x="107" y="480"/>
                  </a:lnTo>
                  <a:lnTo>
                    <a:pt x="97" y="463"/>
                  </a:lnTo>
                  <a:lnTo>
                    <a:pt x="83" y="451"/>
                  </a:lnTo>
                  <a:lnTo>
                    <a:pt x="67" y="429"/>
                  </a:lnTo>
                  <a:lnTo>
                    <a:pt x="59" y="415"/>
                  </a:lnTo>
                  <a:lnTo>
                    <a:pt x="52" y="422"/>
                  </a:lnTo>
                  <a:lnTo>
                    <a:pt x="52" y="432"/>
                  </a:lnTo>
                  <a:lnTo>
                    <a:pt x="48" y="429"/>
                  </a:lnTo>
                  <a:lnTo>
                    <a:pt x="42" y="403"/>
                  </a:lnTo>
                  <a:lnTo>
                    <a:pt x="48" y="380"/>
                  </a:lnTo>
                  <a:lnTo>
                    <a:pt x="52" y="368"/>
                  </a:lnTo>
                  <a:lnTo>
                    <a:pt x="52" y="361"/>
                  </a:lnTo>
                  <a:lnTo>
                    <a:pt x="59" y="354"/>
                  </a:lnTo>
                  <a:lnTo>
                    <a:pt x="59" y="344"/>
                  </a:lnTo>
                  <a:lnTo>
                    <a:pt x="71" y="313"/>
                  </a:lnTo>
                  <a:lnTo>
                    <a:pt x="78" y="296"/>
                  </a:lnTo>
                  <a:lnTo>
                    <a:pt x="67" y="257"/>
                  </a:lnTo>
                  <a:lnTo>
                    <a:pt x="67" y="242"/>
                  </a:lnTo>
                  <a:lnTo>
                    <a:pt x="35" y="206"/>
                  </a:lnTo>
                  <a:lnTo>
                    <a:pt x="35" y="194"/>
                  </a:lnTo>
                  <a:lnTo>
                    <a:pt x="42" y="178"/>
                  </a:lnTo>
                  <a:lnTo>
                    <a:pt x="42" y="164"/>
                  </a:lnTo>
                  <a:lnTo>
                    <a:pt x="48" y="157"/>
                  </a:lnTo>
                  <a:lnTo>
                    <a:pt x="42" y="138"/>
                  </a:lnTo>
                  <a:lnTo>
                    <a:pt x="35" y="126"/>
                  </a:lnTo>
                  <a:lnTo>
                    <a:pt x="12" y="90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48"/>
                  </a:lnTo>
                  <a:lnTo>
                    <a:pt x="12" y="38"/>
                  </a:lnTo>
                  <a:lnTo>
                    <a:pt x="19" y="31"/>
                  </a:lnTo>
                  <a:lnTo>
                    <a:pt x="48" y="22"/>
                  </a:lnTo>
                  <a:lnTo>
                    <a:pt x="42" y="12"/>
                  </a:lnTo>
                  <a:lnTo>
                    <a:pt x="52" y="19"/>
                  </a:lnTo>
                  <a:lnTo>
                    <a:pt x="59" y="9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Freeform 144"/>
            <p:cNvSpPr>
              <a:spLocks noChangeAspect="1"/>
            </p:cNvSpPr>
            <p:nvPr/>
          </p:nvSpPr>
          <p:spPr bwMode="auto">
            <a:xfrm>
              <a:off x="3286" y="2361"/>
              <a:ext cx="64" cy="52"/>
            </a:xfrm>
            <a:custGeom>
              <a:avLst/>
              <a:gdLst>
                <a:gd name="T0" fmla="*/ 0 w 161"/>
                <a:gd name="T1" fmla="*/ 0 h 130"/>
                <a:gd name="T2" fmla="*/ 0 w 161"/>
                <a:gd name="T3" fmla="*/ 0 h 130"/>
                <a:gd name="T4" fmla="*/ 0 w 161"/>
                <a:gd name="T5" fmla="*/ 0 h 130"/>
                <a:gd name="T6" fmla="*/ 0 w 161"/>
                <a:gd name="T7" fmla="*/ 0 h 130"/>
                <a:gd name="T8" fmla="*/ 0 w 161"/>
                <a:gd name="T9" fmla="*/ 0 h 130"/>
                <a:gd name="T10" fmla="*/ 0 w 161"/>
                <a:gd name="T11" fmla="*/ 0 h 130"/>
                <a:gd name="T12" fmla="*/ 0 w 161"/>
                <a:gd name="T13" fmla="*/ 0 h 130"/>
                <a:gd name="T14" fmla="*/ 0 w 161"/>
                <a:gd name="T15" fmla="*/ 0 h 130"/>
                <a:gd name="T16" fmla="*/ 0 w 161"/>
                <a:gd name="T17" fmla="*/ 0 h 130"/>
                <a:gd name="T18" fmla="*/ 0 w 161"/>
                <a:gd name="T19" fmla="*/ 0 h 130"/>
                <a:gd name="T20" fmla="*/ 0 w 161"/>
                <a:gd name="T21" fmla="*/ 0 h 130"/>
                <a:gd name="T22" fmla="*/ 0 w 161"/>
                <a:gd name="T23" fmla="*/ 0 h 130"/>
                <a:gd name="T24" fmla="*/ 0 w 161"/>
                <a:gd name="T25" fmla="*/ 0 h 130"/>
                <a:gd name="T26" fmla="*/ 0 w 161"/>
                <a:gd name="T27" fmla="*/ 0 h 130"/>
                <a:gd name="T28" fmla="*/ 0 w 161"/>
                <a:gd name="T29" fmla="*/ 0 h 130"/>
                <a:gd name="T30" fmla="*/ 0 w 161"/>
                <a:gd name="T31" fmla="*/ 0 h 130"/>
                <a:gd name="T32" fmla="*/ 0 w 161"/>
                <a:gd name="T33" fmla="*/ 0 h 130"/>
                <a:gd name="T34" fmla="*/ 0 w 161"/>
                <a:gd name="T35" fmla="*/ 0 h 130"/>
                <a:gd name="T36" fmla="*/ 0 w 161"/>
                <a:gd name="T37" fmla="*/ 0 h 130"/>
                <a:gd name="T38" fmla="*/ 0 w 161"/>
                <a:gd name="T39" fmla="*/ 0 h 130"/>
                <a:gd name="T40" fmla="*/ 0 w 161"/>
                <a:gd name="T41" fmla="*/ 0 h 130"/>
                <a:gd name="T42" fmla="*/ 0 w 161"/>
                <a:gd name="T43" fmla="*/ 0 h 130"/>
                <a:gd name="T44" fmla="*/ 0 w 161"/>
                <a:gd name="T45" fmla="*/ 0 h 130"/>
                <a:gd name="T46" fmla="*/ 0 w 161"/>
                <a:gd name="T47" fmla="*/ 0 h 130"/>
                <a:gd name="T48" fmla="*/ 0 w 161"/>
                <a:gd name="T49" fmla="*/ 0 h 130"/>
                <a:gd name="T50" fmla="*/ 0 w 161"/>
                <a:gd name="T51" fmla="*/ 0 h 130"/>
                <a:gd name="T52" fmla="*/ 0 w 161"/>
                <a:gd name="T53" fmla="*/ 0 h 130"/>
                <a:gd name="T54" fmla="*/ 0 w 161"/>
                <a:gd name="T55" fmla="*/ 0 h 130"/>
                <a:gd name="T56" fmla="*/ 0 w 161"/>
                <a:gd name="T57" fmla="*/ 0 h 130"/>
                <a:gd name="T58" fmla="*/ 0 w 161"/>
                <a:gd name="T59" fmla="*/ 0 h 130"/>
                <a:gd name="T60" fmla="*/ 0 w 161"/>
                <a:gd name="T61" fmla="*/ 0 h 130"/>
                <a:gd name="T62" fmla="*/ 0 w 161"/>
                <a:gd name="T63" fmla="*/ 0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1"/>
                <a:gd name="T97" fmla="*/ 0 h 130"/>
                <a:gd name="T98" fmla="*/ 161 w 161"/>
                <a:gd name="T99" fmla="*/ 130 h 1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1" h="130">
                  <a:moveTo>
                    <a:pt x="0" y="59"/>
                  </a:moveTo>
                  <a:lnTo>
                    <a:pt x="4" y="52"/>
                  </a:lnTo>
                  <a:lnTo>
                    <a:pt x="4" y="66"/>
                  </a:lnTo>
                  <a:lnTo>
                    <a:pt x="11" y="69"/>
                  </a:lnTo>
                  <a:lnTo>
                    <a:pt x="14" y="78"/>
                  </a:lnTo>
                  <a:lnTo>
                    <a:pt x="33" y="78"/>
                  </a:lnTo>
                  <a:lnTo>
                    <a:pt x="42" y="69"/>
                  </a:lnTo>
                  <a:lnTo>
                    <a:pt x="78" y="69"/>
                  </a:lnTo>
                  <a:lnTo>
                    <a:pt x="94" y="66"/>
                  </a:lnTo>
                  <a:lnTo>
                    <a:pt x="108" y="52"/>
                  </a:lnTo>
                  <a:lnTo>
                    <a:pt x="127" y="29"/>
                  </a:lnTo>
                  <a:lnTo>
                    <a:pt x="142" y="10"/>
                  </a:lnTo>
                  <a:lnTo>
                    <a:pt x="149" y="0"/>
                  </a:lnTo>
                  <a:lnTo>
                    <a:pt x="158" y="7"/>
                  </a:lnTo>
                  <a:lnTo>
                    <a:pt x="158" y="17"/>
                  </a:lnTo>
                  <a:lnTo>
                    <a:pt x="158" y="36"/>
                  </a:lnTo>
                  <a:lnTo>
                    <a:pt x="149" y="36"/>
                  </a:lnTo>
                  <a:lnTo>
                    <a:pt x="142" y="40"/>
                  </a:lnTo>
                  <a:lnTo>
                    <a:pt x="149" y="66"/>
                  </a:lnTo>
                  <a:lnTo>
                    <a:pt x="158" y="66"/>
                  </a:lnTo>
                  <a:lnTo>
                    <a:pt x="161" y="78"/>
                  </a:lnTo>
                  <a:lnTo>
                    <a:pt x="158" y="78"/>
                  </a:lnTo>
                  <a:lnTo>
                    <a:pt x="142" y="78"/>
                  </a:lnTo>
                  <a:lnTo>
                    <a:pt x="142" y="88"/>
                  </a:lnTo>
                  <a:lnTo>
                    <a:pt x="139" y="100"/>
                  </a:lnTo>
                  <a:lnTo>
                    <a:pt x="139" y="126"/>
                  </a:lnTo>
                  <a:lnTo>
                    <a:pt x="132" y="130"/>
                  </a:lnTo>
                  <a:lnTo>
                    <a:pt x="33" y="114"/>
                  </a:lnTo>
                  <a:lnTo>
                    <a:pt x="30" y="100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Freeform 145"/>
            <p:cNvSpPr>
              <a:spLocks noChangeAspect="1"/>
            </p:cNvSpPr>
            <p:nvPr/>
          </p:nvSpPr>
          <p:spPr bwMode="auto">
            <a:xfrm>
              <a:off x="3937" y="2395"/>
              <a:ext cx="102" cy="204"/>
            </a:xfrm>
            <a:custGeom>
              <a:avLst/>
              <a:gdLst>
                <a:gd name="T0" fmla="*/ 0 w 258"/>
                <a:gd name="T1" fmla="*/ 0 h 510"/>
                <a:gd name="T2" fmla="*/ 0 w 258"/>
                <a:gd name="T3" fmla="*/ 0 h 510"/>
                <a:gd name="T4" fmla="*/ 0 w 258"/>
                <a:gd name="T5" fmla="*/ 0 h 510"/>
                <a:gd name="T6" fmla="*/ 0 w 258"/>
                <a:gd name="T7" fmla="*/ 0 h 510"/>
                <a:gd name="T8" fmla="*/ 0 w 258"/>
                <a:gd name="T9" fmla="*/ 0 h 510"/>
                <a:gd name="T10" fmla="*/ 0 w 258"/>
                <a:gd name="T11" fmla="*/ 0 h 510"/>
                <a:gd name="T12" fmla="*/ 0 w 258"/>
                <a:gd name="T13" fmla="*/ 0 h 510"/>
                <a:gd name="T14" fmla="*/ 0 w 258"/>
                <a:gd name="T15" fmla="*/ 0 h 510"/>
                <a:gd name="T16" fmla="*/ 0 w 258"/>
                <a:gd name="T17" fmla="*/ 0 h 510"/>
                <a:gd name="T18" fmla="*/ 0 w 258"/>
                <a:gd name="T19" fmla="*/ 0 h 510"/>
                <a:gd name="T20" fmla="*/ 0 w 258"/>
                <a:gd name="T21" fmla="*/ 0 h 510"/>
                <a:gd name="T22" fmla="*/ 0 w 258"/>
                <a:gd name="T23" fmla="*/ 0 h 510"/>
                <a:gd name="T24" fmla="*/ 0 w 258"/>
                <a:gd name="T25" fmla="*/ 0 h 510"/>
                <a:gd name="T26" fmla="*/ 0 w 258"/>
                <a:gd name="T27" fmla="*/ 0 h 510"/>
                <a:gd name="T28" fmla="*/ 0 w 258"/>
                <a:gd name="T29" fmla="*/ 0 h 510"/>
                <a:gd name="T30" fmla="*/ 0 w 258"/>
                <a:gd name="T31" fmla="*/ 0 h 510"/>
                <a:gd name="T32" fmla="*/ 0 w 258"/>
                <a:gd name="T33" fmla="*/ 0 h 510"/>
                <a:gd name="T34" fmla="*/ 0 w 258"/>
                <a:gd name="T35" fmla="*/ 0 h 510"/>
                <a:gd name="T36" fmla="*/ 0 w 258"/>
                <a:gd name="T37" fmla="*/ 0 h 510"/>
                <a:gd name="T38" fmla="*/ 0 w 258"/>
                <a:gd name="T39" fmla="*/ 0 h 510"/>
                <a:gd name="T40" fmla="*/ 0 w 258"/>
                <a:gd name="T41" fmla="*/ 0 h 510"/>
                <a:gd name="T42" fmla="*/ 0 w 258"/>
                <a:gd name="T43" fmla="*/ 0 h 510"/>
                <a:gd name="T44" fmla="*/ 0 w 258"/>
                <a:gd name="T45" fmla="*/ 0 h 510"/>
                <a:gd name="T46" fmla="*/ 0 w 258"/>
                <a:gd name="T47" fmla="*/ 0 h 510"/>
                <a:gd name="T48" fmla="*/ 0 w 258"/>
                <a:gd name="T49" fmla="*/ 0 h 510"/>
                <a:gd name="T50" fmla="*/ 0 w 258"/>
                <a:gd name="T51" fmla="*/ 0 h 510"/>
                <a:gd name="T52" fmla="*/ 0 w 258"/>
                <a:gd name="T53" fmla="*/ 0 h 510"/>
                <a:gd name="T54" fmla="*/ 0 w 258"/>
                <a:gd name="T55" fmla="*/ 0 h 510"/>
                <a:gd name="T56" fmla="*/ 0 w 258"/>
                <a:gd name="T57" fmla="*/ 0 h 510"/>
                <a:gd name="T58" fmla="*/ 0 w 258"/>
                <a:gd name="T59" fmla="*/ 0 h 510"/>
                <a:gd name="T60" fmla="*/ 0 w 258"/>
                <a:gd name="T61" fmla="*/ 0 h 510"/>
                <a:gd name="T62" fmla="*/ 0 w 258"/>
                <a:gd name="T63" fmla="*/ 0 h 510"/>
                <a:gd name="T64" fmla="*/ 0 w 258"/>
                <a:gd name="T65" fmla="*/ 0 h 510"/>
                <a:gd name="T66" fmla="*/ 0 w 258"/>
                <a:gd name="T67" fmla="*/ 0 h 510"/>
                <a:gd name="T68" fmla="*/ 0 w 258"/>
                <a:gd name="T69" fmla="*/ 0 h 510"/>
                <a:gd name="T70" fmla="*/ 0 w 258"/>
                <a:gd name="T71" fmla="*/ 0 h 510"/>
                <a:gd name="T72" fmla="*/ 0 w 258"/>
                <a:gd name="T73" fmla="*/ 0 h 510"/>
                <a:gd name="T74" fmla="*/ 0 w 258"/>
                <a:gd name="T75" fmla="*/ 0 h 510"/>
                <a:gd name="T76" fmla="*/ 0 w 258"/>
                <a:gd name="T77" fmla="*/ 0 h 510"/>
                <a:gd name="T78" fmla="*/ 0 w 258"/>
                <a:gd name="T79" fmla="*/ 0 h 510"/>
                <a:gd name="T80" fmla="*/ 0 w 258"/>
                <a:gd name="T81" fmla="*/ 0 h 510"/>
                <a:gd name="T82" fmla="*/ 0 w 258"/>
                <a:gd name="T83" fmla="*/ 0 h 510"/>
                <a:gd name="T84" fmla="*/ 0 w 258"/>
                <a:gd name="T85" fmla="*/ 0 h 510"/>
                <a:gd name="T86" fmla="*/ 0 w 258"/>
                <a:gd name="T87" fmla="*/ 0 h 510"/>
                <a:gd name="T88" fmla="*/ 0 w 258"/>
                <a:gd name="T89" fmla="*/ 0 h 510"/>
                <a:gd name="T90" fmla="*/ 0 w 258"/>
                <a:gd name="T91" fmla="*/ 0 h 510"/>
                <a:gd name="T92" fmla="*/ 0 w 258"/>
                <a:gd name="T93" fmla="*/ 0 h 510"/>
                <a:gd name="T94" fmla="*/ 0 w 258"/>
                <a:gd name="T95" fmla="*/ 0 h 5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8"/>
                <a:gd name="T145" fmla="*/ 0 h 510"/>
                <a:gd name="T146" fmla="*/ 258 w 258"/>
                <a:gd name="T147" fmla="*/ 510 h 5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8" h="510">
                  <a:moveTo>
                    <a:pt x="0" y="33"/>
                  </a:moveTo>
                  <a:lnTo>
                    <a:pt x="7" y="29"/>
                  </a:lnTo>
                  <a:lnTo>
                    <a:pt x="12" y="29"/>
                  </a:lnTo>
                  <a:lnTo>
                    <a:pt x="23" y="29"/>
                  </a:lnTo>
                  <a:lnTo>
                    <a:pt x="30" y="22"/>
                  </a:lnTo>
                  <a:lnTo>
                    <a:pt x="42" y="22"/>
                  </a:lnTo>
                  <a:lnTo>
                    <a:pt x="52" y="33"/>
                  </a:lnTo>
                  <a:lnTo>
                    <a:pt x="61" y="22"/>
                  </a:lnTo>
                  <a:lnTo>
                    <a:pt x="78" y="15"/>
                  </a:lnTo>
                  <a:lnTo>
                    <a:pt x="78" y="3"/>
                  </a:lnTo>
                  <a:lnTo>
                    <a:pt x="97" y="0"/>
                  </a:lnTo>
                  <a:lnTo>
                    <a:pt x="109" y="10"/>
                  </a:lnTo>
                  <a:lnTo>
                    <a:pt x="139" y="15"/>
                  </a:lnTo>
                  <a:lnTo>
                    <a:pt x="145" y="15"/>
                  </a:lnTo>
                  <a:lnTo>
                    <a:pt x="139" y="33"/>
                  </a:lnTo>
                  <a:lnTo>
                    <a:pt x="164" y="62"/>
                  </a:lnTo>
                  <a:lnTo>
                    <a:pt x="180" y="60"/>
                  </a:lnTo>
                  <a:lnTo>
                    <a:pt x="187" y="62"/>
                  </a:lnTo>
                  <a:lnTo>
                    <a:pt x="180" y="71"/>
                  </a:lnTo>
                  <a:lnTo>
                    <a:pt x="168" y="71"/>
                  </a:lnTo>
                  <a:lnTo>
                    <a:pt x="168" y="81"/>
                  </a:lnTo>
                  <a:lnTo>
                    <a:pt x="156" y="81"/>
                  </a:lnTo>
                  <a:lnTo>
                    <a:pt x="145" y="93"/>
                  </a:lnTo>
                  <a:lnTo>
                    <a:pt x="145" y="112"/>
                  </a:lnTo>
                  <a:lnTo>
                    <a:pt x="139" y="119"/>
                  </a:lnTo>
                  <a:lnTo>
                    <a:pt x="126" y="122"/>
                  </a:lnTo>
                  <a:lnTo>
                    <a:pt x="120" y="155"/>
                  </a:lnTo>
                  <a:lnTo>
                    <a:pt x="145" y="186"/>
                  </a:lnTo>
                  <a:lnTo>
                    <a:pt x="156" y="209"/>
                  </a:lnTo>
                  <a:lnTo>
                    <a:pt x="187" y="238"/>
                  </a:lnTo>
                  <a:lnTo>
                    <a:pt x="197" y="245"/>
                  </a:lnTo>
                  <a:lnTo>
                    <a:pt x="206" y="249"/>
                  </a:lnTo>
                  <a:lnTo>
                    <a:pt x="216" y="264"/>
                  </a:lnTo>
                  <a:lnTo>
                    <a:pt x="228" y="278"/>
                  </a:lnTo>
                  <a:lnTo>
                    <a:pt x="235" y="278"/>
                  </a:lnTo>
                  <a:lnTo>
                    <a:pt x="235" y="299"/>
                  </a:lnTo>
                  <a:lnTo>
                    <a:pt x="254" y="347"/>
                  </a:lnTo>
                  <a:lnTo>
                    <a:pt x="254" y="357"/>
                  </a:lnTo>
                  <a:lnTo>
                    <a:pt x="258" y="364"/>
                  </a:lnTo>
                  <a:lnTo>
                    <a:pt x="254" y="373"/>
                  </a:lnTo>
                  <a:lnTo>
                    <a:pt x="254" y="377"/>
                  </a:lnTo>
                  <a:lnTo>
                    <a:pt x="258" y="383"/>
                  </a:lnTo>
                  <a:lnTo>
                    <a:pt x="254" y="394"/>
                  </a:lnTo>
                  <a:lnTo>
                    <a:pt x="258" y="402"/>
                  </a:lnTo>
                  <a:lnTo>
                    <a:pt x="247" y="421"/>
                  </a:lnTo>
                  <a:lnTo>
                    <a:pt x="228" y="432"/>
                  </a:lnTo>
                  <a:lnTo>
                    <a:pt x="216" y="432"/>
                  </a:lnTo>
                  <a:lnTo>
                    <a:pt x="209" y="442"/>
                  </a:lnTo>
                  <a:lnTo>
                    <a:pt x="180" y="454"/>
                  </a:lnTo>
                  <a:lnTo>
                    <a:pt x="175" y="461"/>
                  </a:lnTo>
                  <a:lnTo>
                    <a:pt x="168" y="480"/>
                  </a:lnTo>
                  <a:lnTo>
                    <a:pt x="156" y="468"/>
                  </a:lnTo>
                  <a:lnTo>
                    <a:pt x="156" y="491"/>
                  </a:lnTo>
                  <a:lnTo>
                    <a:pt x="139" y="491"/>
                  </a:lnTo>
                  <a:lnTo>
                    <a:pt x="116" y="510"/>
                  </a:lnTo>
                  <a:lnTo>
                    <a:pt x="116" y="473"/>
                  </a:lnTo>
                  <a:lnTo>
                    <a:pt x="120" y="468"/>
                  </a:lnTo>
                  <a:lnTo>
                    <a:pt x="116" y="454"/>
                  </a:lnTo>
                  <a:lnTo>
                    <a:pt x="109" y="454"/>
                  </a:lnTo>
                  <a:lnTo>
                    <a:pt x="101" y="451"/>
                  </a:lnTo>
                  <a:lnTo>
                    <a:pt x="132" y="435"/>
                  </a:lnTo>
                  <a:lnTo>
                    <a:pt x="149" y="432"/>
                  </a:lnTo>
                  <a:lnTo>
                    <a:pt x="149" y="421"/>
                  </a:lnTo>
                  <a:lnTo>
                    <a:pt x="145" y="406"/>
                  </a:lnTo>
                  <a:lnTo>
                    <a:pt x="156" y="402"/>
                  </a:lnTo>
                  <a:lnTo>
                    <a:pt x="175" y="394"/>
                  </a:lnTo>
                  <a:lnTo>
                    <a:pt x="187" y="390"/>
                  </a:lnTo>
                  <a:lnTo>
                    <a:pt x="197" y="383"/>
                  </a:lnTo>
                  <a:lnTo>
                    <a:pt x="197" y="357"/>
                  </a:lnTo>
                  <a:lnTo>
                    <a:pt x="196" y="328"/>
                  </a:lnTo>
                  <a:lnTo>
                    <a:pt x="196" y="316"/>
                  </a:lnTo>
                  <a:lnTo>
                    <a:pt x="196" y="306"/>
                  </a:lnTo>
                  <a:lnTo>
                    <a:pt x="196" y="294"/>
                  </a:lnTo>
                  <a:lnTo>
                    <a:pt x="196" y="278"/>
                  </a:lnTo>
                  <a:lnTo>
                    <a:pt x="187" y="278"/>
                  </a:lnTo>
                  <a:lnTo>
                    <a:pt x="187" y="257"/>
                  </a:lnTo>
                  <a:lnTo>
                    <a:pt x="164" y="238"/>
                  </a:lnTo>
                  <a:lnTo>
                    <a:pt x="149" y="219"/>
                  </a:lnTo>
                  <a:lnTo>
                    <a:pt x="132" y="200"/>
                  </a:lnTo>
                  <a:lnTo>
                    <a:pt x="120" y="186"/>
                  </a:lnTo>
                  <a:lnTo>
                    <a:pt x="109" y="171"/>
                  </a:lnTo>
                  <a:lnTo>
                    <a:pt x="101" y="167"/>
                  </a:lnTo>
                  <a:lnTo>
                    <a:pt x="68" y="141"/>
                  </a:lnTo>
                  <a:lnTo>
                    <a:pt x="68" y="131"/>
                  </a:lnTo>
                  <a:lnTo>
                    <a:pt x="78" y="131"/>
                  </a:lnTo>
                  <a:lnTo>
                    <a:pt x="90" y="131"/>
                  </a:lnTo>
                  <a:lnTo>
                    <a:pt x="90" y="112"/>
                  </a:lnTo>
                  <a:lnTo>
                    <a:pt x="87" y="100"/>
                  </a:lnTo>
                  <a:lnTo>
                    <a:pt x="78" y="100"/>
                  </a:lnTo>
                  <a:lnTo>
                    <a:pt x="71" y="90"/>
                  </a:lnTo>
                  <a:lnTo>
                    <a:pt x="49" y="90"/>
                  </a:lnTo>
                  <a:lnTo>
                    <a:pt x="23" y="77"/>
                  </a:lnTo>
                  <a:lnTo>
                    <a:pt x="23" y="60"/>
                  </a:lnTo>
                  <a:lnTo>
                    <a:pt x="23" y="52"/>
                  </a:lnTo>
                  <a:lnTo>
                    <a:pt x="7" y="45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Freeform 146"/>
            <p:cNvSpPr>
              <a:spLocks noChangeAspect="1"/>
            </p:cNvSpPr>
            <p:nvPr/>
          </p:nvSpPr>
          <p:spPr bwMode="auto">
            <a:xfrm>
              <a:off x="1492" y="2506"/>
              <a:ext cx="29" cy="19"/>
            </a:xfrm>
            <a:custGeom>
              <a:avLst/>
              <a:gdLst>
                <a:gd name="T0" fmla="*/ 0 w 74"/>
                <a:gd name="T1" fmla="*/ 0 h 47"/>
                <a:gd name="T2" fmla="*/ 0 w 74"/>
                <a:gd name="T3" fmla="*/ 0 h 47"/>
                <a:gd name="T4" fmla="*/ 0 w 74"/>
                <a:gd name="T5" fmla="*/ 0 h 47"/>
                <a:gd name="T6" fmla="*/ 0 w 74"/>
                <a:gd name="T7" fmla="*/ 0 h 47"/>
                <a:gd name="T8" fmla="*/ 0 w 74"/>
                <a:gd name="T9" fmla="*/ 0 h 47"/>
                <a:gd name="T10" fmla="*/ 0 w 74"/>
                <a:gd name="T11" fmla="*/ 0 h 47"/>
                <a:gd name="T12" fmla="*/ 0 w 74"/>
                <a:gd name="T13" fmla="*/ 0 h 47"/>
                <a:gd name="T14" fmla="*/ 0 w 74"/>
                <a:gd name="T15" fmla="*/ 0 h 47"/>
                <a:gd name="T16" fmla="*/ 0 w 74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"/>
                <a:gd name="T28" fmla="*/ 0 h 47"/>
                <a:gd name="T29" fmla="*/ 74 w 74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" h="47">
                  <a:moveTo>
                    <a:pt x="0" y="28"/>
                  </a:moveTo>
                  <a:lnTo>
                    <a:pt x="10" y="16"/>
                  </a:lnTo>
                  <a:lnTo>
                    <a:pt x="19" y="0"/>
                  </a:lnTo>
                  <a:lnTo>
                    <a:pt x="43" y="9"/>
                  </a:lnTo>
                  <a:lnTo>
                    <a:pt x="65" y="21"/>
                  </a:lnTo>
                  <a:lnTo>
                    <a:pt x="74" y="40"/>
                  </a:lnTo>
                  <a:lnTo>
                    <a:pt x="59" y="47"/>
                  </a:lnTo>
                  <a:lnTo>
                    <a:pt x="26" y="40"/>
                  </a:lnTo>
                  <a:lnTo>
                    <a:pt x="0" y="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Freeform 147"/>
            <p:cNvSpPr>
              <a:spLocks noChangeAspect="1"/>
            </p:cNvSpPr>
            <p:nvPr/>
          </p:nvSpPr>
          <p:spPr bwMode="auto">
            <a:xfrm>
              <a:off x="4050" y="2620"/>
              <a:ext cx="121" cy="85"/>
            </a:xfrm>
            <a:custGeom>
              <a:avLst/>
              <a:gdLst>
                <a:gd name="T0" fmla="*/ 0 w 300"/>
                <a:gd name="T1" fmla="*/ 0 h 211"/>
                <a:gd name="T2" fmla="*/ 0 w 300"/>
                <a:gd name="T3" fmla="*/ 0 h 211"/>
                <a:gd name="T4" fmla="*/ 0 w 300"/>
                <a:gd name="T5" fmla="*/ 0 h 211"/>
                <a:gd name="T6" fmla="*/ 0 w 300"/>
                <a:gd name="T7" fmla="*/ 0 h 211"/>
                <a:gd name="T8" fmla="*/ 0 w 300"/>
                <a:gd name="T9" fmla="*/ 0 h 211"/>
                <a:gd name="T10" fmla="*/ 0 w 300"/>
                <a:gd name="T11" fmla="*/ 0 h 211"/>
                <a:gd name="T12" fmla="*/ 0 w 300"/>
                <a:gd name="T13" fmla="*/ 0 h 211"/>
                <a:gd name="T14" fmla="*/ 0 w 300"/>
                <a:gd name="T15" fmla="*/ 0 h 211"/>
                <a:gd name="T16" fmla="*/ 0 w 300"/>
                <a:gd name="T17" fmla="*/ 0 h 211"/>
                <a:gd name="T18" fmla="*/ 0 w 300"/>
                <a:gd name="T19" fmla="*/ 0 h 211"/>
                <a:gd name="T20" fmla="*/ 0 w 300"/>
                <a:gd name="T21" fmla="*/ 0 h 211"/>
                <a:gd name="T22" fmla="*/ 0 w 300"/>
                <a:gd name="T23" fmla="*/ 0 h 211"/>
                <a:gd name="T24" fmla="*/ 0 w 300"/>
                <a:gd name="T25" fmla="*/ 0 h 211"/>
                <a:gd name="T26" fmla="*/ 0 w 300"/>
                <a:gd name="T27" fmla="*/ 0 h 211"/>
                <a:gd name="T28" fmla="*/ 0 w 300"/>
                <a:gd name="T29" fmla="*/ 0 h 211"/>
                <a:gd name="T30" fmla="*/ 0 w 300"/>
                <a:gd name="T31" fmla="*/ 0 h 211"/>
                <a:gd name="T32" fmla="*/ 0 w 300"/>
                <a:gd name="T33" fmla="*/ 0 h 211"/>
                <a:gd name="T34" fmla="*/ 0 w 300"/>
                <a:gd name="T35" fmla="*/ 0 h 211"/>
                <a:gd name="T36" fmla="*/ 0 w 300"/>
                <a:gd name="T37" fmla="*/ 0 h 211"/>
                <a:gd name="T38" fmla="*/ 0 w 300"/>
                <a:gd name="T39" fmla="*/ 0 h 211"/>
                <a:gd name="T40" fmla="*/ 0 w 300"/>
                <a:gd name="T41" fmla="*/ 0 h 211"/>
                <a:gd name="T42" fmla="*/ 0 w 300"/>
                <a:gd name="T43" fmla="*/ 0 h 211"/>
                <a:gd name="T44" fmla="*/ 0 w 300"/>
                <a:gd name="T45" fmla="*/ 0 h 211"/>
                <a:gd name="T46" fmla="*/ 0 w 300"/>
                <a:gd name="T47" fmla="*/ 0 h 211"/>
                <a:gd name="T48" fmla="*/ 0 w 300"/>
                <a:gd name="T49" fmla="*/ 0 h 211"/>
                <a:gd name="T50" fmla="*/ 0 w 300"/>
                <a:gd name="T51" fmla="*/ 0 h 211"/>
                <a:gd name="T52" fmla="*/ 0 w 300"/>
                <a:gd name="T53" fmla="*/ 0 h 211"/>
                <a:gd name="T54" fmla="*/ 0 w 300"/>
                <a:gd name="T55" fmla="*/ 0 h 211"/>
                <a:gd name="T56" fmla="*/ 0 w 300"/>
                <a:gd name="T57" fmla="*/ 0 h 211"/>
                <a:gd name="T58" fmla="*/ 0 w 300"/>
                <a:gd name="T59" fmla="*/ 0 h 211"/>
                <a:gd name="T60" fmla="*/ 0 w 300"/>
                <a:gd name="T61" fmla="*/ 0 h 211"/>
                <a:gd name="T62" fmla="*/ 0 w 300"/>
                <a:gd name="T63" fmla="*/ 0 h 211"/>
                <a:gd name="T64" fmla="*/ 0 w 300"/>
                <a:gd name="T65" fmla="*/ 0 h 211"/>
                <a:gd name="T66" fmla="*/ 0 w 300"/>
                <a:gd name="T67" fmla="*/ 0 h 211"/>
                <a:gd name="T68" fmla="*/ 0 w 300"/>
                <a:gd name="T69" fmla="*/ 0 h 211"/>
                <a:gd name="T70" fmla="*/ 0 w 300"/>
                <a:gd name="T71" fmla="*/ 0 h 211"/>
                <a:gd name="T72" fmla="*/ 0 w 300"/>
                <a:gd name="T73" fmla="*/ 0 h 211"/>
                <a:gd name="T74" fmla="*/ 0 w 300"/>
                <a:gd name="T75" fmla="*/ 0 h 211"/>
                <a:gd name="T76" fmla="*/ 0 w 300"/>
                <a:gd name="T77" fmla="*/ 0 h 211"/>
                <a:gd name="T78" fmla="*/ 0 w 300"/>
                <a:gd name="T79" fmla="*/ 0 h 211"/>
                <a:gd name="T80" fmla="*/ 0 w 300"/>
                <a:gd name="T81" fmla="*/ 0 h 211"/>
                <a:gd name="T82" fmla="*/ 0 w 300"/>
                <a:gd name="T83" fmla="*/ 0 h 211"/>
                <a:gd name="T84" fmla="*/ 0 w 300"/>
                <a:gd name="T85" fmla="*/ 0 h 211"/>
                <a:gd name="T86" fmla="*/ 0 w 300"/>
                <a:gd name="T87" fmla="*/ 0 h 211"/>
                <a:gd name="T88" fmla="*/ 0 w 300"/>
                <a:gd name="T89" fmla="*/ 0 h 211"/>
                <a:gd name="T90" fmla="*/ 0 w 300"/>
                <a:gd name="T91" fmla="*/ 0 h 211"/>
                <a:gd name="T92" fmla="*/ 0 w 300"/>
                <a:gd name="T93" fmla="*/ 0 h 211"/>
                <a:gd name="T94" fmla="*/ 0 w 300"/>
                <a:gd name="T95" fmla="*/ 0 h 211"/>
                <a:gd name="T96" fmla="*/ 0 w 300"/>
                <a:gd name="T97" fmla="*/ 0 h 211"/>
                <a:gd name="T98" fmla="*/ 0 w 300"/>
                <a:gd name="T99" fmla="*/ 0 h 211"/>
                <a:gd name="T100" fmla="*/ 0 w 300"/>
                <a:gd name="T101" fmla="*/ 0 h 211"/>
                <a:gd name="T102" fmla="*/ 0 w 300"/>
                <a:gd name="T103" fmla="*/ 0 h 211"/>
                <a:gd name="T104" fmla="*/ 0 w 300"/>
                <a:gd name="T105" fmla="*/ 0 h 211"/>
                <a:gd name="T106" fmla="*/ 0 w 300"/>
                <a:gd name="T107" fmla="*/ 0 h 211"/>
                <a:gd name="T108" fmla="*/ 0 w 300"/>
                <a:gd name="T109" fmla="*/ 0 h 2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211"/>
                <a:gd name="T167" fmla="*/ 300 w 300"/>
                <a:gd name="T168" fmla="*/ 211 h 2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211">
                  <a:moveTo>
                    <a:pt x="145" y="78"/>
                  </a:moveTo>
                  <a:lnTo>
                    <a:pt x="148" y="104"/>
                  </a:lnTo>
                  <a:lnTo>
                    <a:pt x="162" y="92"/>
                  </a:lnTo>
                  <a:lnTo>
                    <a:pt x="174" y="92"/>
                  </a:lnTo>
                  <a:lnTo>
                    <a:pt x="162" y="78"/>
                  </a:lnTo>
                  <a:lnTo>
                    <a:pt x="167" y="73"/>
                  </a:lnTo>
                  <a:lnTo>
                    <a:pt x="174" y="55"/>
                  </a:lnTo>
                  <a:lnTo>
                    <a:pt x="185" y="49"/>
                  </a:lnTo>
                  <a:lnTo>
                    <a:pt x="193" y="55"/>
                  </a:lnTo>
                  <a:lnTo>
                    <a:pt x="204" y="26"/>
                  </a:lnTo>
                  <a:lnTo>
                    <a:pt x="216" y="0"/>
                  </a:lnTo>
                  <a:lnTo>
                    <a:pt x="223" y="7"/>
                  </a:lnTo>
                  <a:lnTo>
                    <a:pt x="223" y="17"/>
                  </a:lnTo>
                  <a:lnTo>
                    <a:pt x="226" y="7"/>
                  </a:lnTo>
                  <a:lnTo>
                    <a:pt x="235" y="7"/>
                  </a:lnTo>
                  <a:lnTo>
                    <a:pt x="235" y="17"/>
                  </a:lnTo>
                  <a:lnTo>
                    <a:pt x="245" y="17"/>
                  </a:lnTo>
                  <a:lnTo>
                    <a:pt x="245" y="30"/>
                  </a:lnTo>
                  <a:lnTo>
                    <a:pt x="252" y="36"/>
                  </a:lnTo>
                  <a:lnTo>
                    <a:pt x="257" y="36"/>
                  </a:lnTo>
                  <a:lnTo>
                    <a:pt x="257" y="43"/>
                  </a:lnTo>
                  <a:lnTo>
                    <a:pt x="252" y="49"/>
                  </a:lnTo>
                  <a:lnTo>
                    <a:pt x="264" y="49"/>
                  </a:lnTo>
                  <a:lnTo>
                    <a:pt x="271" y="43"/>
                  </a:lnTo>
                  <a:lnTo>
                    <a:pt x="286" y="55"/>
                  </a:lnTo>
                  <a:lnTo>
                    <a:pt x="300" y="55"/>
                  </a:lnTo>
                  <a:lnTo>
                    <a:pt x="300" y="66"/>
                  </a:lnTo>
                  <a:lnTo>
                    <a:pt x="286" y="66"/>
                  </a:lnTo>
                  <a:lnTo>
                    <a:pt x="274" y="73"/>
                  </a:lnTo>
                  <a:lnTo>
                    <a:pt x="271" y="73"/>
                  </a:lnTo>
                  <a:lnTo>
                    <a:pt x="264" y="73"/>
                  </a:lnTo>
                  <a:lnTo>
                    <a:pt x="281" y="92"/>
                  </a:lnTo>
                  <a:lnTo>
                    <a:pt x="257" y="97"/>
                  </a:lnTo>
                  <a:lnTo>
                    <a:pt x="252" y="92"/>
                  </a:lnTo>
                  <a:lnTo>
                    <a:pt x="245" y="97"/>
                  </a:lnTo>
                  <a:lnTo>
                    <a:pt x="252" y="107"/>
                  </a:lnTo>
                  <a:lnTo>
                    <a:pt x="197" y="104"/>
                  </a:lnTo>
                  <a:lnTo>
                    <a:pt x="185" y="142"/>
                  </a:lnTo>
                  <a:lnTo>
                    <a:pt x="167" y="144"/>
                  </a:lnTo>
                  <a:lnTo>
                    <a:pt x="162" y="182"/>
                  </a:lnTo>
                  <a:lnTo>
                    <a:pt x="131" y="201"/>
                  </a:lnTo>
                  <a:lnTo>
                    <a:pt x="100" y="211"/>
                  </a:lnTo>
                  <a:lnTo>
                    <a:pt x="58" y="204"/>
                  </a:lnTo>
                  <a:lnTo>
                    <a:pt x="39" y="204"/>
                  </a:lnTo>
                  <a:lnTo>
                    <a:pt x="7" y="194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9" y="182"/>
                  </a:lnTo>
                  <a:lnTo>
                    <a:pt x="36" y="182"/>
                  </a:lnTo>
                  <a:lnTo>
                    <a:pt x="39" y="164"/>
                  </a:lnTo>
                  <a:lnTo>
                    <a:pt x="48" y="144"/>
                  </a:lnTo>
                  <a:lnTo>
                    <a:pt x="67" y="142"/>
                  </a:lnTo>
                  <a:lnTo>
                    <a:pt x="100" y="126"/>
                  </a:lnTo>
                  <a:lnTo>
                    <a:pt x="138" y="85"/>
                  </a:lnTo>
                  <a:lnTo>
                    <a:pt x="145" y="7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Freeform 148"/>
            <p:cNvSpPr>
              <a:spLocks noChangeAspect="1"/>
            </p:cNvSpPr>
            <p:nvPr/>
          </p:nvSpPr>
          <p:spPr bwMode="auto">
            <a:xfrm>
              <a:off x="3968" y="2690"/>
              <a:ext cx="7" cy="8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0 w 19"/>
                <a:gd name="T5" fmla="*/ 0 h 19"/>
                <a:gd name="T6" fmla="*/ 0 w 19"/>
                <a:gd name="T7" fmla="*/ 0 h 19"/>
                <a:gd name="T8" fmla="*/ 0 w 19"/>
                <a:gd name="T9" fmla="*/ 0 h 19"/>
                <a:gd name="T10" fmla="*/ 0 w 19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9"/>
                <a:gd name="T20" fmla="*/ 19 w 19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9">
                  <a:moveTo>
                    <a:pt x="19" y="0"/>
                  </a:moveTo>
                  <a:lnTo>
                    <a:pt x="12" y="12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Freeform 149"/>
            <p:cNvSpPr>
              <a:spLocks noChangeAspect="1"/>
            </p:cNvSpPr>
            <p:nvPr/>
          </p:nvSpPr>
          <p:spPr bwMode="auto">
            <a:xfrm>
              <a:off x="3184" y="2479"/>
              <a:ext cx="56" cy="62"/>
            </a:xfrm>
            <a:custGeom>
              <a:avLst/>
              <a:gdLst>
                <a:gd name="T0" fmla="*/ 0 w 139"/>
                <a:gd name="T1" fmla="*/ 0 h 155"/>
                <a:gd name="T2" fmla="*/ 0 w 139"/>
                <a:gd name="T3" fmla="*/ 0 h 155"/>
                <a:gd name="T4" fmla="*/ 0 w 139"/>
                <a:gd name="T5" fmla="*/ 0 h 155"/>
                <a:gd name="T6" fmla="*/ 0 w 139"/>
                <a:gd name="T7" fmla="*/ 0 h 155"/>
                <a:gd name="T8" fmla="*/ 0 w 139"/>
                <a:gd name="T9" fmla="*/ 0 h 155"/>
                <a:gd name="T10" fmla="*/ 0 w 139"/>
                <a:gd name="T11" fmla="*/ 0 h 155"/>
                <a:gd name="T12" fmla="*/ 0 w 139"/>
                <a:gd name="T13" fmla="*/ 0 h 155"/>
                <a:gd name="T14" fmla="*/ 0 w 139"/>
                <a:gd name="T15" fmla="*/ 0 h 155"/>
                <a:gd name="T16" fmla="*/ 0 w 139"/>
                <a:gd name="T17" fmla="*/ 0 h 155"/>
                <a:gd name="T18" fmla="*/ 0 w 139"/>
                <a:gd name="T19" fmla="*/ 0 h 155"/>
                <a:gd name="T20" fmla="*/ 0 w 139"/>
                <a:gd name="T21" fmla="*/ 0 h 155"/>
                <a:gd name="T22" fmla="*/ 0 w 139"/>
                <a:gd name="T23" fmla="*/ 0 h 155"/>
                <a:gd name="T24" fmla="*/ 0 w 139"/>
                <a:gd name="T25" fmla="*/ 0 h 155"/>
                <a:gd name="T26" fmla="*/ 0 w 139"/>
                <a:gd name="T27" fmla="*/ 0 h 155"/>
                <a:gd name="T28" fmla="*/ 0 w 139"/>
                <a:gd name="T29" fmla="*/ 0 h 155"/>
                <a:gd name="T30" fmla="*/ 0 w 139"/>
                <a:gd name="T31" fmla="*/ 0 h 155"/>
                <a:gd name="T32" fmla="*/ 0 w 139"/>
                <a:gd name="T33" fmla="*/ 0 h 155"/>
                <a:gd name="T34" fmla="*/ 0 w 139"/>
                <a:gd name="T35" fmla="*/ 0 h 155"/>
                <a:gd name="T36" fmla="*/ 0 w 139"/>
                <a:gd name="T37" fmla="*/ 0 h 155"/>
                <a:gd name="T38" fmla="*/ 0 w 139"/>
                <a:gd name="T39" fmla="*/ 0 h 155"/>
                <a:gd name="T40" fmla="*/ 0 w 139"/>
                <a:gd name="T41" fmla="*/ 0 h 155"/>
                <a:gd name="T42" fmla="*/ 0 w 139"/>
                <a:gd name="T43" fmla="*/ 0 h 1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155"/>
                <a:gd name="T68" fmla="*/ 139 w 139"/>
                <a:gd name="T69" fmla="*/ 155 h 1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155">
                  <a:moveTo>
                    <a:pt x="23" y="155"/>
                  </a:moveTo>
                  <a:lnTo>
                    <a:pt x="19" y="136"/>
                  </a:lnTo>
                  <a:lnTo>
                    <a:pt x="13" y="104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19" y="29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35" y="7"/>
                  </a:lnTo>
                  <a:lnTo>
                    <a:pt x="61" y="0"/>
                  </a:lnTo>
                  <a:lnTo>
                    <a:pt x="120" y="29"/>
                  </a:lnTo>
                  <a:lnTo>
                    <a:pt x="120" y="55"/>
                  </a:lnTo>
                  <a:lnTo>
                    <a:pt x="139" y="48"/>
                  </a:lnTo>
                  <a:lnTo>
                    <a:pt x="127" y="78"/>
                  </a:lnTo>
                  <a:lnTo>
                    <a:pt x="109" y="97"/>
                  </a:lnTo>
                  <a:lnTo>
                    <a:pt x="109" y="114"/>
                  </a:lnTo>
                  <a:lnTo>
                    <a:pt x="132" y="104"/>
                  </a:lnTo>
                  <a:lnTo>
                    <a:pt x="132" y="107"/>
                  </a:lnTo>
                  <a:lnTo>
                    <a:pt x="113" y="119"/>
                  </a:lnTo>
                  <a:lnTo>
                    <a:pt x="90" y="126"/>
                  </a:lnTo>
                  <a:lnTo>
                    <a:pt x="23" y="15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Freeform 150"/>
            <p:cNvSpPr>
              <a:spLocks noChangeAspect="1"/>
            </p:cNvSpPr>
            <p:nvPr/>
          </p:nvSpPr>
          <p:spPr bwMode="auto">
            <a:xfrm>
              <a:off x="3193" y="2459"/>
              <a:ext cx="124" cy="85"/>
            </a:xfrm>
            <a:custGeom>
              <a:avLst/>
              <a:gdLst>
                <a:gd name="T0" fmla="*/ 0 w 309"/>
                <a:gd name="T1" fmla="*/ 0 h 213"/>
                <a:gd name="T2" fmla="*/ 0 w 309"/>
                <a:gd name="T3" fmla="*/ 0 h 213"/>
                <a:gd name="T4" fmla="*/ 0 w 309"/>
                <a:gd name="T5" fmla="*/ 0 h 213"/>
                <a:gd name="T6" fmla="*/ 0 w 309"/>
                <a:gd name="T7" fmla="*/ 0 h 213"/>
                <a:gd name="T8" fmla="*/ 0 w 309"/>
                <a:gd name="T9" fmla="*/ 0 h 213"/>
                <a:gd name="T10" fmla="*/ 0 w 309"/>
                <a:gd name="T11" fmla="*/ 0 h 213"/>
                <a:gd name="T12" fmla="*/ 0 w 309"/>
                <a:gd name="T13" fmla="*/ 0 h 213"/>
                <a:gd name="T14" fmla="*/ 0 w 309"/>
                <a:gd name="T15" fmla="*/ 0 h 213"/>
                <a:gd name="T16" fmla="*/ 0 w 309"/>
                <a:gd name="T17" fmla="*/ 0 h 213"/>
                <a:gd name="T18" fmla="*/ 0 w 309"/>
                <a:gd name="T19" fmla="*/ 0 h 213"/>
                <a:gd name="T20" fmla="*/ 0 w 309"/>
                <a:gd name="T21" fmla="*/ 0 h 213"/>
                <a:gd name="T22" fmla="*/ 0 w 309"/>
                <a:gd name="T23" fmla="*/ 0 h 213"/>
                <a:gd name="T24" fmla="*/ 0 w 309"/>
                <a:gd name="T25" fmla="*/ 0 h 213"/>
                <a:gd name="T26" fmla="*/ 0 w 309"/>
                <a:gd name="T27" fmla="*/ 0 h 213"/>
                <a:gd name="T28" fmla="*/ 0 w 309"/>
                <a:gd name="T29" fmla="*/ 0 h 213"/>
                <a:gd name="T30" fmla="*/ 0 w 309"/>
                <a:gd name="T31" fmla="*/ 0 h 213"/>
                <a:gd name="T32" fmla="*/ 0 w 309"/>
                <a:gd name="T33" fmla="*/ 0 h 213"/>
                <a:gd name="T34" fmla="*/ 0 w 309"/>
                <a:gd name="T35" fmla="*/ 0 h 213"/>
                <a:gd name="T36" fmla="*/ 0 w 309"/>
                <a:gd name="T37" fmla="*/ 0 h 213"/>
                <a:gd name="T38" fmla="*/ 0 w 309"/>
                <a:gd name="T39" fmla="*/ 0 h 213"/>
                <a:gd name="T40" fmla="*/ 0 w 309"/>
                <a:gd name="T41" fmla="*/ 0 h 213"/>
                <a:gd name="T42" fmla="*/ 0 w 309"/>
                <a:gd name="T43" fmla="*/ 0 h 213"/>
                <a:gd name="T44" fmla="*/ 0 w 309"/>
                <a:gd name="T45" fmla="*/ 0 h 213"/>
                <a:gd name="T46" fmla="*/ 0 w 309"/>
                <a:gd name="T47" fmla="*/ 0 h 213"/>
                <a:gd name="T48" fmla="*/ 0 w 309"/>
                <a:gd name="T49" fmla="*/ 0 h 213"/>
                <a:gd name="T50" fmla="*/ 0 w 309"/>
                <a:gd name="T51" fmla="*/ 0 h 213"/>
                <a:gd name="T52" fmla="*/ 0 w 309"/>
                <a:gd name="T53" fmla="*/ 0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9"/>
                <a:gd name="T82" fmla="*/ 0 h 213"/>
                <a:gd name="T83" fmla="*/ 309 w 309"/>
                <a:gd name="T84" fmla="*/ 213 h 2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9" h="213">
                  <a:moveTo>
                    <a:pt x="273" y="0"/>
                  </a:moveTo>
                  <a:lnTo>
                    <a:pt x="309" y="78"/>
                  </a:lnTo>
                  <a:lnTo>
                    <a:pt x="283" y="89"/>
                  </a:lnTo>
                  <a:lnTo>
                    <a:pt x="280" y="108"/>
                  </a:lnTo>
                  <a:lnTo>
                    <a:pt x="280" y="115"/>
                  </a:lnTo>
                  <a:lnTo>
                    <a:pt x="202" y="144"/>
                  </a:lnTo>
                  <a:lnTo>
                    <a:pt x="183" y="153"/>
                  </a:lnTo>
                  <a:lnTo>
                    <a:pt x="168" y="168"/>
                  </a:lnTo>
                  <a:lnTo>
                    <a:pt x="154" y="168"/>
                  </a:lnTo>
                  <a:lnTo>
                    <a:pt x="147" y="168"/>
                  </a:lnTo>
                  <a:lnTo>
                    <a:pt x="116" y="185"/>
                  </a:lnTo>
                  <a:lnTo>
                    <a:pt x="74" y="192"/>
                  </a:lnTo>
                  <a:lnTo>
                    <a:pt x="55" y="197"/>
                  </a:lnTo>
                  <a:lnTo>
                    <a:pt x="55" y="213"/>
                  </a:lnTo>
                  <a:lnTo>
                    <a:pt x="38" y="213"/>
                  </a:lnTo>
                  <a:lnTo>
                    <a:pt x="12" y="213"/>
                  </a:lnTo>
                  <a:lnTo>
                    <a:pt x="0" y="204"/>
                  </a:lnTo>
                  <a:lnTo>
                    <a:pt x="67" y="175"/>
                  </a:lnTo>
                  <a:lnTo>
                    <a:pt x="90" y="168"/>
                  </a:lnTo>
                  <a:lnTo>
                    <a:pt x="109" y="156"/>
                  </a:lnTo>
                  <a:lnTo>
                    <a:pt x="109" y="153"/>
                  </a:lnTo>
                  <a:lnTo>
                    <a:pt x="86" y="163"/>
                  </a:lnTo>
                  <a:lnTo>
                    <a:pt x="86" y="144"/>
                  </a:lnTo>
                  <a:lnTo>
                    <a:pt x="104" y="127"/>
                  </a:lnTo>
                  <a:lnTo>
                    <a:pt x="116" y="97"/>
                  </a:lnTo>
                  <a:lnTo>
                    <a:pt x="168" y="26"/>
                  </a:lnTo>
                  <a:lnTo>
                    <a:pt x="273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Freeform 151"/>
            <p:cNvSpPr>
              <a:spLocks noChangeAspect="1"/>
            </p:cNvSpPr>
            <p:nvPr/>
          </p:nvSpPr>
          <p:spPr bwMode="auto">
            <a:xfrm>
              <a:off x="4023" y="2443"/>
              <a:ext cx="30" cy="27"/>
            </a:xfrm>
            <a:custGeom>
              <a:avLst/>
              <a:gdLst>
                <a:gd name="T0" fmla="*/ 0 w 75"/>
                <a:gd name="T1" fmla="*/ 0 h 67"/>
                <a:gd name="T2" fmla="*/ 0 w 75"/>
                <a:gd name="T3" fmla="*/ 0 h 67"/>
                <a:gd name="T4" fmla="*/ 0 w 75"/>
                <a:gd name="T5" fmla="*/ 0 h 67"/>
                <a:gd name="T6" fmla="*/ 0 w 75"/>
                <a:gd name="T7" fmla="*/ 0 h 67"/>
                <a:gd name="T8" fmla="*/ 0 w 75"/>
                <a:gd name="T9" fmla="*/ 0 h 67"/>
                <a:gd name="T10" fmla="*/ 0 w 75"/>
                <a:gd name="T11" fmla="*/ 0 h 67"/>
                <a:gd name="T12" fmla="*/ 0 w 75"/>
                <a:gd name="T13" fmla="*/ 0 h 67"/>
                <a:gd name="T14" fmla="*/ 0 w 75"/>
                <a:gd name="T15" fmla="*/ 0 h 67"/>
                <a:gd name="T16" fmla="*/ 0 w 75"/>
                <a:gd name="T17" fmla="*/ 0 h 67"/>
                <a:gd name="T18" fmla="*/ 0 w 75"/>
                <a:gd name="T19" fmla="*/ 0 h 67"/>
                <a:gd name="T20" fmla="*/ 0 w 75"/>
                <a:gd name="T21" fmla="*/ 0 h 67"/>
                <a:gd name="T22" fmla="*/ 0 w 75"/>
                <a:gd name="T23" fmla="*/ 0 h 67"/>
                <a:gd name="T24" fmla="*/ 0 w 75"/>
                <a:gd name="T25" fmla="*/ 0 h 67"/>
                <a:gd name="T26" fmla="*/ 0 w 75"/>
                <a:gd name="T27" fmla="*/ 0 h 67"/>
                <a:gd name="T28" fmla="*/ 0 w 75"/>
                <a:gd name="T29" fmla="*/ 0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5"/>
                <a:gd name="T46" fmla="*/ 0 h 67"/>
                <a:gd name="T47" fmla="*/ 75 w 75"/>
                <a:gd name="T48" fmla="*/ 67 h 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5" h="67">
                  <a:moveTo>
                    <a:pt x="26" y="3"/>
                  </a:moveTo>
                  <a:lnTo>
                    <a:pt x="19" y="3"/>
                  </a:lnTo>
                  <a:lnTo>
                    <a:pt x="19" y="19"/>
                  </a:lnTo>
                  <a:lnTo>
                    <a:pt x="0" y="29"/>
                  </a:lnTo>
                  <a:lnTo>
                    <a:pt x="0" y="54"/>
                  </a:lnTo>
                  <a:lnTo>
                    <a:pt x="30" y="67"/>
                  </a:lnTo>
                  <a:lnTo>
                    <a:pt x="42" y="54"/>
                  </a:lnTo>
                  <a:lnTo>
                    <a:pt x="61" y="48"/>
                  </a:lnTo>
                  <a:lnTo>
                    <a:pt x="61" y="29"/>
                  </a:lnTo>
                  <a:lnTo>
                    <a:pt x="75" y="19"/>
                  </a:lnTo>
                  <a:lnTo>
                    <a:pt x="75" y="3"/>
                  </a:lnTo>
                  <a:lnTo>
                    <a:pt x="68" y="0"/>
                  </a:lnTo>
                  <a:lnTo>
                    <a:pt x="61" y="3"/>
                  </a:lnTo>
                  <a:lnTo>
                    <a:pt x="30" y="3"/>
                  </a:lnTo>
                  <a:lnTo>
                    <a:pt x="26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Freeform 152"/>
            <p:cNvSpPr>
              <a:spLocks noChangeAspect="1"/>
            </p:cNvSpPr>
            <p:nvPr/>
          </p:nvSpPr>
          <p:spPr bwMode="auto">
            <a:xfrm>
              <a:off x="3597" y="2649"/>
              <a:ext cx="4" cy="5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w 12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2"/>
                <a:gd name="T23" fmla="*/ 12 w 12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2">
                  <a:moveTo>
                    <a:pt x="7" y="5"/>
                  </a:moveTo>
                  <a:lnTo>
                    <a:pt x="12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Freeform 153"/>
            <p:cNvSpPr>
              <a:spLocks noChangeAspect="1"/>
            </p:cNvSpPr>
            <p:nvPr/>
          </p:nvSpPr>
          <p:spPr bwMode="auto">
            <a:xfrm>
              <a:off x="3189" y="1895"/>
              <a:ext cx="482" cy="247"/>
            </a:xfrm>
            <a:custGeom>
              <a:avLst/>
              <a:gdLst>
                <a:gd name="T0" fmla="*/ 0 w 1204"/>
                <a:gd name="T1" fmla="*/ 0 h 615"/>
                <a:gd name="T2" fmla="*/ 0 w 1204"/>
                <a:gd name="T3" fmla="*/ 0 h 615"/>
                <a:gd name="T4" fmla="*/ 0 w 1204"/>
                <a:gd name="T5" fmla="*/ 0 h 615"/>
                <a:gd name="T6" fmla="*/ 0 w 1204"/>
                <a:gd name="T7" fmla="*/ 0 h 615"/>
                <a:gd name="T8" fmla="*/ 0 w 1204"/>
                <a:gd name="T9" fmla="*/ 0 h 615"/>
                <a:gd name="T10" fmla="*/ 0 w 1204"/>
                <a:gd name="T11" fmla="*/ 0 h 615"/>
                <a:gd name="T12" fmla="*/ 0 w 1204"/>
                <a:gd name="T13" fmla="*/ 0 h 615"/>
                <a:gd name="T14" fmla="*/ 0 w 1204"/>
                <a:gd name="T15" fmla="*/ 0 h 615"/>
                <a:gd name="T16" fmla="*/ 0 w 1204"/>
                <a:gd name="T17" fmla="*/ 0 h 615"/>
                <a:gd name="T18" fmla="*/ 0 w 1204"/>
                <a:gd name="T19" fmla="*/ 0 h 615"/>
                <a:gd name="T20" fmla="*/ 0 w 1204"/>
                <a:gd name="T21" fmla="*/ 0 h 615"/>
                <a:gd name="T22" fmla="*/ 0 w 1204"/>
                <a:gd name="T23" fmla="*/ 0 h 615"/>
                <a:gd name="T24" fmla="*/ 0 w 1204"/>
                <a:gd name="T25" fmla="*/ 0 h 615"/>
                <a:gd name="T26" fmla="*/ 0 w 1204"/>
                <a:gd name="T27" fmla="*/ 0 h 615"/>
                <a:gd name="T28" fmla="*/ 0 w 1204"/>
                <a:gd name="T29" fmla="*/ 0 h 615"/>
                <a:gd name="T30" fmla="*/ 0 w 1204"/>
                <a:gd name="T31" fmla="*/ 0 h 615"/>
                <a:gd name="T32" fmla="*/ 0 w 1204"/>
                <a:gd name="T33" fmla="*/ 0 h 615"/>
                <a:gd name="T34" fmla="*/ 0 w 1204"/>
                <a:gd name="T35" fmla="*/ 0 h 615"/>
                <a:gd name="T36" fmla="*/ 0 w 1204"/>
                <a:gd name="T37" fmla="*/ 0 h 615"/>
                <a:gd name="T38" fmla="*/ 0 w 1204"/>
                <a:gd name="T39" fmla="*/ 0 h 615"/>
                <a:gd name="T40" fmla="*/ 0 w 1204"/>
                <a:gd name="T41" fmla="*/ 0 h 615"/>
                <a:gd name="T42" fmla="*/ 0 w 1204"/>
                <a:gd name="T43" fmla="*/ 0 h 615"/>
                <a:gd name="T44" fmla="*/ 0 w 1204"/>
                <a:gd name="T45" fmla="*/ 0 h 615"/>
                <a:gd name="T46" fmla="*/ 0 w 1204"/>
                <a:gd name="T47" fmla="*/ 0 h 615"/>
                <a:gd name="T48" fmla="*/ 0 w 1204"/>
                <a:gd name="T49" fmla="*/ 0 h 615"/>
                <a:gd name="T50" fmla="*/ 0 w 1204"/>
                <a:gd name="T51" fmla="*/ 0 h 615"/>
                <a:gd name="T52" fmla="*/ 0 w 1204"/>
                <a:gd name="T53" fmla="*/ 0 h 615"/>
                <a:gd name="T54" fmla="*/ 0 w 1204"/>
                <a:gd name="T55" fmla="*/ 0 h 615"/>
                <a:gd name="T56" fmla="*/ 0 w 1204"/>
                <a:gd name="T57" fmla="*/ 0 h 615"/>
                <a:gd name="T58" fmla="*/ 0 w 1204"/>
                <a:gd name="T59" fmla="*/ 0 h 615"/>
                <a:gd name="T60" fmla="*/ 0 w 1204"/>
                <a:gd name="T61" fmla="*/ 0 h 615"/>
                <a:gd name="T62" fmla="*/ 0 w 1204"/>
                <a:gd name="T63" fmla="*/ 0 h 615"/>
                <a:gd name="T64" fmla="*/ 0 w 1204"/>
                <a:gd name="T65" fmla="*/ 0 h 615"/>
                <a:gd name="T66" fmla="*/ 0 w 1204"/>
                <a:gd name="T67" fmla="*/ 0 h 615"/>
                <a:gd name="T68" fmla="*/ 0 w 1204"/>
                <a:gd name="T69" fmla="*/ 0 h 615"/>
                <a:gd name="T70" fmla="*/ 0 w 1204"/>
                <a:gd name="T71" fmla="*/ 0 h 615"/>
                <a:gd name="T72" fmla="*/ 0 w 1204"/>
                <a:gd name="T73" fmla="*/ 0 h 615"/>
                <a:gd name="T74" fmla="*/ 0 w 1204"/>
                <a:gd name="T75" fmla="*/ 0 h 615"/>
                <a:gd name="T76" fmla="*/ 0 w 1204"/>
                <a:gd name="T77" fmla="*/ 0 h 615"/>
                <a:gd name="T78" fmla="*/ 0 w 1204"/>
                <a:gd name="T79" fmla="*/ 0 h 615"/>
                <a:gd name="T80" fmla="*/ 0 w 1204"/>
                <a:gd name="T81" fmla="*/ 0 h 615"/>
                <a:gd name="T82" fmla="*/ 0 w 1204"/>
                <a:gd name="T83" fmla="*/ 0 h 615"/>
                <a:gd name="T84" fmla="*/ 0 w 1204"/>
                <a:gd name="T85" fmla="*/ 0 h 615"/>
                <a:gd name="T86" fmla="*/ 0 w 1204"/>
                <a:gd name="T87" fmla="*/ 0 h 615"/>
                <a:gd name="T88" fmla="*/ 0 w 1204"/>
                <a:gd name="T89" fmla="*/ 0 h 6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4"/>
                <a:gd name="T136" fmla="*/ 0 h 615"/>
                <a:gd name="T137" fmla="*/ 1204 w 1204"/>
                <a:gd name="T138" fmla="*/ 615 h 6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4" h="615">
                  <a:moveTo>
                    <a:pt x="1204" y="223"/>
                  </a:moveTo>
                  <a:lnTo>
                    <a:pt x="1199" y="245"/>
                  </a:lnTo>
                  <a:lnTo>
                    <a:pt x="1185" y="252"/>
                  </a:lnTo>
                  <a:lnTo>
                    <a:pt x="1168" y="261"/>
                  </a:lnTo>
                  <a:lnTo>
                    <a:pt x="1181" y="306"/>
                  </a:lnTo>
                  <a:lnTo>
                    <a:pt x="1168" y="320"/>
                  </a:lnTo>
                  <a:lnTo>
                    <a:pt x="1104" y="320"/>
                  </a:lnTo>
                  <a:lnTo>
                    <a:pt x="1095" y="384"/>
                  </a:lnTo>
                  <a:lnTo>
                    <a:pt x="1107" y="390"/>
                  </a:lnTo>
                  <a:lnTo>
                    <a:pt x="1095" y="403"/>
                  </a:lnTo>
                  <a:lnTo>
                    <a:pt x="1076" y="397"/>
                  </a:lnTo>
                  <a:lnTo>
                    <a:pt x="1029" y="420"/>
                  </a:lnTo>
                  <a:lnTo>
                    <a:pt x="1043" y="420"/>
                  </a:lnTo>
                  <a:lnTo>
                    <a:pt x="1073" y="487"/>
                  </a:lnTo>
                  <a:lnTo>
                    <a:pt x="1066" y="539"/>
                  </a:lnTo>
                  <a:lnTo>
                    <a:pt x="1043" y="536"/>
                  </a:lnTo>
                  <a:lnTo>
                    <a:pt x="1043" y="525"/>
                  </a:lnTo>
                  <a:lnTo>
                    <a:pt x="908" y="510"/>
                  </a:lnTo>
                  <a:lnTo>
                    <a:pt x="908" y="498"/>
                  </a:lnTo>
                  <a:lnTo>
                    <a:pt x="869" y="496"/>
                  </a:lnTo>
                  <a:lnTo>
                    <a:pt x="782" y="539"/>
                  </a:lnTo>
                  <a:lnTo>
                    <a:pt x="741" y="574"/>
                  </a:lnTo>
                  <a:lnTo>
                    <a:pt x="715" y="574"/>
                  </a:lnTo>
                  <a:lnTo>
                    <a:pt x="711" y="589"/>
                  </a:lnTo>
                  <a:lnTo>
                    <a:pt x="696" y="615"/>
                  </a:lnTo>
                  <a:lnTo>
                    <a:pt x="673" y="596"/>
                  </a:lnTo>
                  <a:lnTo>
                    <a:pt x="692" y="589"/>
                  </a:lnTo>
                  <a:lnTo>
                    <a:pt x="625" y="577"/>
                  </a:lnTo>
                  <a:lnTo>
                    <a:pt x="596" y="567"/>
                  </a:lnTo>
                  <a:lnTo>
                    <a:pt x="608" y="539"/>
                  </a:lnTo>
                  <a:lnTo>
                    <a:pt x="578" y="539"/>
                  </a:lnTo>
                  <a:lnTo>
                    <a:pt x="578" y="517"/>
                  </a:lnTo>
                  <a:lnTo>
                    <a:pt x="558" y="510"/>
                  </a:lnTo>
                  <a:lnTo>
                    <a:pt x="492" y="506"/>
                  </a:lnTo>
                  <a:lnTo>
                    <a:pt x="451" y="487"/>
                  </a:lnTo>
                  <a:lnTo>
                    <a:pt x="428" y="480"/>
                  </a:lnTo>
                  <a:lnTo>
                    <a:pt x="428" y="461"/>
                  </a:lnTo>
                  <a:lnTo>
                    <a:pt x="440" y="439"/>
                  </a:lnTo>
                  <a:lnTo>
                    <a:pt x="440" y="416"/>
                  </a:lnTo>
                  <a:lnTo>
                    <a:pt x="447" y="380"/>
                  </a:lnTo>
                  <a:lnTo>
                    <a:pt x="440" y="371"/>
                  </a:lnTo>
                  <a:lnTo>
                    <a:pt x="431" y="380"/>
                  </a:lnTo>
                  <a:lnTo>
                    <a:pt x="373" y="403"/>
                  </a:lnTo>
                  <a:lnTo>
                    <a:pt x="331" y="409"/>
                  </a:lnTo>
                  <a:lnTo>
                    <a:pt x="312" y="439"/>
                  </a:lnTo>
                  <a:lnTo>
                    <a:pt x="312" y="496"/>
                  </a:lnTo>
                  <a:lnTo>
                    <a:pt x="312" y="539"/>
                  </a:lnTo>
                  <a:lnTo>
                    <a:pt x="312" y="589"/>
                  </a:lnTo>
                  <a:lnTo>
                    <a:pt x="274" y="577"/>
                  </a:lnTo>
                  <a:lnTo>
                    <a:pt x="257" y="567"/>
                  </a:lnTo>
                  <a:lnTo>
                    <a:pt x="228" y="558"/>
                  </a:lnTo>
                  <a:lnTo>
                    <a:pt x="212" y="584"/>
                  </a:lnTo>
                  <a:lnTo>
                    <a:pt x="228" y="606"/>
                  </a:lnTo>
                  <a:lnTo>
                    <a:pt x="212" y="584"/>
                  </a:lnTo>
                  <a:lnTo>
                    <a:pt x="212" y="555"/>
                  </a:lnTo>
                  <a:lnTo>
                    <a:pt x="212" y="539"/>
                  </a:lnTo>
                  <a:lnTo>
                    <a:pt x="193" y="536"/>
                  </a:lnTo>
                  <a:lnTo>
                    <a:pt x="174" y="536"/>
                  </a:lnTo>
                  <a:lnTo>
                    <a:pt x="148" y="487"/>
                  </a:lnTo>
                  <a:lnTo>
                    <a:pt x="134" y="475"/>
                  </a:lnTo>
                  <a:lnTo>
                    <a:pt x="148" y="475"/>
                  </a:lnTo>
                  <a:lnTo>
                    <a:pt x="167" y="475"/>
                  </a:lnTo>
                  <a:lnTo>
                    <a:pt x="148" y="458"/>
                  </a:lnTo>
                  <a:lnTo>
                    <a:pt x="164" y="446"/>
                  </a:lnTo>
                  <a:lnTo>
                    <a:pt x="222" y="439"/>
                  </a:lnTo>
                  <a:lnTo>
                    <a:pt x="203" y="428"/>
                  </a:lnTo>
                  <a:lnTo>
                    <a:pt x="203" y="371"/>
                  </a:lnTo>
                  <a:lnTo>
                    <a:pt x="174" y="380"/>
                  </a:lnTo>
                  <a:lnTo>
                    <a:pt x="164" y="368"/>
                  </a:lnTo>
                  <a:lnTo>
                    <a:pt x="134" y="371"/>
                  </a:lnTo>
                  <a:lnTo>
                    <a:pt x="119" y="384"/>
                  </a:lnTo>
                  <a:lnTo>
                    <a:pt x="96" y="397"/>
                  </a:lnTo>
                  <a:lnTo>
                    <a:pt x="67" y="397"/>
                  </a:lnTo>
                  <a:lnTo>
                    <a:pt x="29" y="294"/>
                  </a:lnTo>
                  <a:lnTo>
                    <a:pt x="0" y="294"/>
                  </a:lnTo>
                  <a:lnTo>
                    <a:pt x="36" y="186"/>
                  </a:lnTo>
                  <a:lnTo>
                    <a:pt x="100" y="174"/>
                  </a:lnTo>
                  <a:lnTo>
                    <a:pt x="174" y="193"/>
                  </a:lnTo>
                  <a:lnTo>
                    <a:pt x="373" y="216"/>
                  </a:lnTo>
                  <a:lnTo>
                    <a:pt x="350" y="162"/>
                  </a:lnTo>
                  <a:lnTo>
                    <a:pt x="373" y="40"/>
                  </a:lnTo>
                  <a:lnTo>
                    <a:pt x="506" y="17"/>
                  </a:lnTo>
                  <a:lnTo>
                    <a:pt x="596" y="22"/>
                  </a:lnTo>
                  <a:lnTo>
                    <a:pt x="682" y="0"/>
                  </a:lnTo>
                  <a:lnTo>
                    <a:pt x="744" y="55"/>
                  </a:lnTo>
                  <a:lnTo>
                    <a:pt x="841" y="40"/>
                  </a:lnTo>
                  <a:lnTo>
                    <a:pt x="946" y="107"/>
                  </a:lnTo>
                  <a:lnTo>
                    <a:pt x="1009" y="174"/>
                  </a:lnTo>
                  <a:lnTo>
                    <a:pt x="1095" y="186"/>
                  </a:lnTo>
                  <a:lnTo>
                    <a:pt x="1150" y="212"/>
                  </a:lnTo>
                  <a:lnTo>
                    <a:pt x="1204" y="2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Freeform 154"/>
            <p:cNvSpPr>
              <a:spLocks noChangeAspect="1"/>
            </p:cNvSpPr>
            <p:nvPr/>
          </p:nvSpPr>
          <p:spPr bwMode="auto">
            <a:xfrm>
              <a:off x="3495" y="2094"/>
              <a:ext cx="121" cy="64"/>
            </a:xfrm>
            <a:custGeom>
              <a:avLst/>
              <a:gdLst>
                <a:gd name="T0" fmla="*/ 0 w 303"/>
                <a:gd name="T1" fmla="*/ 0 h 159"/>
                <a:gd name="T2" fmla="*/ 0 w 303"/>
                <a:gd name="T3" fmla="*/ 0 h 159"/>
                <a:gd name="T4" fmla="*/ 0 w 303"/>
                <a:gd name="T5" fmla="*/ 0 h 159"/>
                <a:gd name="T6" fmla="*/ 0 w 303"/>
                <a:gd name="T7" fmla="*/ 0 h 159"/>
                <a:gd name="T8" fmla="*/ 0 w 303"/>
                <a:gd name="T9" fmla="*/ 0 h 159"/>
                <a:gd name="T10" fmla="*/ 0 w 303"/>
                <a:gd name="T11" fmla="*/ 0 h 159"/>
                <a:gd name="T12" fmla="*/ 0 w 303"/>
                <a:gd name="T13" fmla="*/ 0 h 159"/>
                <a:gd name="T14" fmla="*/ 0 w 303"/>
                <a:gd name="T15" fmla="*/ 0 h 159"/>
                <a:gd name="T16" fmla="*/ 0 w 303"/>
                <a:gd name="T17" fmla="*/ 0 h 159"/>
                <a:gd name="T18" fmla="*/ 0 w 303"/>
                <a:gd name="T19" fmla="*/ 0 h 159"/>
                <a:gd name="T20" fmla="*/ 0 w 303"/>
                <a:gd name="T21" fmla="*/ 0 h 159"/>
                <a:gd name="T22" fmla="*/ 0 w 303"/>
                <a:gd name="T23" fmla="*/ 0 h 159"/>
                <a:gd name="T24" fmla="*/ 0 w 303"/>
                <a:gd name="T25" fmla="*/ 0 h 159"/>
                <a:gd name="T26" fmla="*/ 0 w 303"/>
                <a:gd name="T27" fmla="*/ 0 h 159"/>
                <a:gd name="T28" fmla="*/ 0 w 303"/>
                <a:gd name="T29" fmla="*/ 0 h 159"/>
                <a:gd name="T30" fmla="*/ 0 w 303"/>
                <a:gd name="T31" fmla="*/ 0 h 159"/>
                <a:gd name="T32" fmla="*/ 0 w 303"/>
                <a:gd name="T33" fmla="*/ 0 h 159"/>
                <a:gd name="T34" fmla="*/ 0 w 303"/>
                <a:gd name="T35" fmla="*/ 0 h 159"/>
                <a:gd name="T36" fmla="*/ 0 w 303"/>
                <a:gd name="T37" fmla="*/ 0 h 159"/>
                <a:gd name="T38" fmla="*/ 0 w 303"/>
                <a:gd name="T39" fmla="*/ 0 h 159"/>
                <a:gd name="T40" fmla="*/ 0 w 303"/>
                <a:gd name="T41" fmla="*/ 0 h 159"/>
                <a:gd name="T42" fmla="*/ 0 w 303"/>
                <a:gd name="T43" fmla="*/ 0 h 159"/>
                <a:gd name="T44" fmla="*/ 0 w 303"/>
                <a:gd name="T45" fmla="*/ 0 h 159"/>
                <a:gd name="T46" fmla="*/ 0 w 303"/>
                <a:gd name="T47" fmla="*/ 0 h 159"/>
                <a:gd name="T48" fmla="*/ 0 w 303"/>
                <a:gd name="T49" fmla="*/ 0 h 1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159"/>
                <a:gd name="T77" fmla="*/ 303 w 303"/>
                <a:gd name="T78" fmla="*/ 159 h 1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159">
                  <a:moveTo>
                    <a:pt x="303" y="43"/>
                  </a:moveTo>
                  <a:lnTo>
                    <a:pt x="254" y="71"/>
                  </a:lnTo>
                  <a:lnTo>
                    <a:pt x="242" y="88"/>
                  </a:lnTo>
                  <a:lnTo>
                    <a:pt x="206" y="93"/>
                  </a:lnTo>
                  <a:lnTo>
                    <a:pt x="202" y="110"/>
                  </a:lnTo>
                  <a:lnTo>
                    <a:pt x="175" y="117"/>
                  </a:lnTo>
                  <a:lnTo>
                    <a:pt x="168" y="110"/>
                  </a:lnTo>
                  <a:lnTo>
                    <a:pt x="154" y="117"/>
                  </a:lnTo>
                  <a:lnTo>
                    <a:pt x="123" y="136"/>
                  </a:lnTo>
                  <a:lnTo>
                    <a:pt x="128" y="159"/>
                  </a:lnTo>
                  <a:lnTo>
                    <a:pt x="116" y="159"/>
                  </a:lnTo>
                  <a:lnTo>
                    <a:pt x="19" y="129"/>
                  </a:lnTo>
                  <a:lnTo>
                    <a:pt x="45" y="129"/>
                  </a:lnTo>
                  <a:lnTo>
                    <a:pt x="57" y="117"/>
                  </a:lnTo>
                  <a:lnTo>
                    <a:pt x="87" y="93"/>
                  </a:lnTo>
                  <a:lnTo>
                    <a:pt x="68" y="93"/>
                  </a:lnTo>
                  <a:lnTo>
                    <a:pt x="30" y="78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106" y="0"/>
                  </a:lnTo>
                  <a:lnTo>
                    <a:pt x="145" y="2"/>
                  </a:lnTo>
                  <a:lnTo>
                    <a:pt x="145" y="14"/>
                  </a:lnTo>
                  <a:lnTo>
                    <a:pt x="280" y="29"/>
                  </a:lnTo>
                  <a:lnTo>
                    <a:pt x="280" y="40"/>
                  </a:lnTo>
                  <a:lnTo>
                    <a:pt x="303" y="4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Freeform 155"/>
            <p:cNvSpPr>
              <a:spLocks noChangeAspect="1"/>
            </p:cNvSpPr>
            <p:nvPr/>
          </p:nvSpPr>
          <p:spPr bwMode="auto">
            <a:xfrm>
              <a:off x="3314" y="2057"/>
              <a:ext cx="215" cy="140"/>
            </a:xfrm>
            <a:custGeom>
              <a:avLst/>
              <a:gdLst>
                <a:gd name="T0" fmla="*/ 0 w 538"/>
                <a:gd name="T1" fmla="*/ 0 h 350"/>
                <a:gd name="T2" fmla="*/ 0 w 538"/>
                <a:gd name="T3" fmla="*/ 0 h 350"/>
                <a:gd name="T4" fmla="*/ 0 w 538"/>
                <a:gd name="T5" fmla="*/ 0 h 350"/>
                <a:gd name="T6" fmla="*/ 0 w 538"/>
                <a:gd name="T7" fmla="*/ 0 h 350"/>
                <a:gd name="T8" fmla="*/ 0 w 538"/>
                <a:gd name="T9" fmla="*/ 0 h 350"/>
                <a:gd name="T10" fmla="*/ 0 w 538"/>
                <a:gd name="T11" fmla="*/ 0 h 350"/>
                <a:gd name="T12" fmla="*/ 0 w 538"/>
                <a:gd name="T13" fmla="*/ 0 h 350"/>
                <a:gd name="T14" fmla="*/ 0 w 538"/>
                <a:gd name="T15" fmla="*/ 0 h 350"/>
                <a:gd name="T16" fmla="*/ 0 w 538"/>
                <a:gd name="T17" fmla="*/ 0 h 350"/>
                <a:gd name="T18" fmla="*/ 0 w 538"/>
                <a:gd name="T19" fmla="*/ 0 h 350"/>
                <a:gd name="T20" fmla="*/ 0 w 538"/>
                <a:gd name="T21" fmla="*/ 0 h 350"/>
                <a:gd name="T22" fmla="*/ 0 w 538"/>
                <a:gd name="T23" fmla="*/ 0 h 350"/>
                <a:gd name="T24" fmla="*/ 0 w 538"/>
                <a:gd name="T25" fmla="*/ 0 h 350"/>
                <a:gd name="T26" fmla="*/ 0 w 538"/>
                <a:gd name="T27" fmla="*/ 0 h 350"/>
                <a:gd name="T28" fmla="*/ 0 w 538"/>
                <a:gd name="T29" fmla="*/ 0 h 350"/>
                <a:gd name="T30" fmla="*/ 0 w 538"/>
                <a:gd name="T31" fmla="*/ 0 h 350"/>
                <a:gd name="T32" fmla="*/ 0 w 538"/>
                <a:gd name="T33" fmla="*/ 0 h 350"/>
                <a:gd name="T34" fmla="*/ 0 w 538"/>
                <a:gd name="T35" fmla="*/ 0 h 350"/>
                <a:gd name="T36" fmla="*/ 0 w 538"/>
                <a:gd name="T37" fmla="*/ 0 h 350"/>
                <a:gd name="T38" fmla="*/ 0 w 538"/>
                <a:gd name="T39" fmla="*/ 0 h 350"/>
                <a:gd name="T40" fmla="*/ 0 w 538"/>
                <a:gd name="T41" fmla="*/ 0 h 350"/>
                <a:gd name="T42" fmla="*/ 0 w 538"/>
                <a:gd name="T43" fmla="*/ 0 h 350"/>
                <a:gd name="T44" fmla="*/ 0 w 538"/>
                <a:gd name="T45" fmla="*/ 0 h 350"/>
                <a:gd name="T46" fmla="*/ 0 w 538"/>
                <a:gd name="T47" fmla="*/ 0 h 350"/>
                <a:gd name="T48" fmla="*/ 0 w 538"/>
                <a:gd name="T49" fmla="*/ 0 h 350"/>
                <a:gd name="T50" fmla="*/ 0 w 538"/>
                <a:gd name="T51" fmla="*/ 0 h 350"/>
                <a:gd name="T52" fmla="*/ 0 w 538"/>
                <a:gd name="T53" fmla="*/ 0 h 350"/>
                <a:gd name="T54" fmla="*/ 0 w 538"/>
                <a:gd name="T55" fmla="*/ 0 h 350"/>
                <a:gd name="T56" fmla="*/ 0 w 538"/>
                <a:gd name="T57" fmla="*/ 0 h 350"/>
                <a:gd name="T58" fmla="*/ 0 w 538"/>
                <a:gd name="T59" fmla="*/ 0 h 350"/>
                <a:gd name="T60" fmla="*/ 0 w 538"/>
                <a:gd name="T61" fmla="*/ 0 h 350"/>
                <a:gd name="T62" fmla="*/ 0 w 538"/>
                <a:gd name="T63" fmla="*/ 0 h 350"/>
                <a:gd name="T64" fmla="*/ 0 w 538"/>
                <a:gd name="T65" fmla="*/ 0 h 3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8"/>
                <a:gd name="T100" fmla="*/ 0 h 350"/>
                <a:gd name="T101" fmla="*/ 538 w 538"/>
                <a:gd name="T102" fmla="*/ 350 h 3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8" h="350">
                  <a:moveTo>
                    <a:pt x="363" y="350"/>
                  </a:moveTo>
                  <a:lnTo>
                    <a:pt x="337" y="342"/>
                  </a:lnTo>
                  <a:lnTo>
                    <a:pt x="344" y="328"/>
                  </a:lnTo>
                  <a:lnTo>
                    <a:pt x="337" y="312"/>
                  </a:lnTo>
                  <a:lnTo>
                    <a:pt x="315" y="312"/>
                  </a:lnTo>
                  <a:lnTo>
                    <a:pt x="228" y="250"/>
                  </a:lnTo>
                  <a:lnTo>
                    <a:pt x="216" y="252"/>
                  </a:lnTo>
                  <a:lnTo>
                    <a:pt x="206" y="233"/>
                  </a:lnTo>
                  <a:lnTo>
                    <a:pt x="180" y="200"/>
                  </a:lnTo>
                  <a:lnTo>
                    <a:pt x="164" y="203"/>
                  </a:lnTo>
                  <a:lnTo>
                    <a:pt x="151" y="203"/>
                  </a:lnTo>
                  <a:lnTo>
                    <a:pt x="147" y="171"/>
                  </a:lnTo>
                  <a:lnTo>
                    <a:pt x="135" y="164"/>
                  </a:lnTo>
                  <a:lnTo>
                    <a:pt x="100" y="152"/>
                  </a:lnTo>
                  <a:lnTo>
                    <a:pt x="97" y="122"/>
                  </a:lnTo>
                  <a:lnTo>
                    <a:pt x="71" y="122"/>
                  </a:lnTo>
                  <a:lnTo>
                    <a:pt x="68" y="103"/>
                  </a:lnTo>
                  <a:lnTo>
                    <a:pt x="68" y="84"/>
                  </a:lnTo>
                  <a:lnTo>
                    <a:pt x="49" y="103"/>
                  </a:lnTo>
                  <a:lnTo>
                    <a:pt x="42" y="122"/>
                  </a:lnTo>
                  <a:lnTo>
                    <a:pt x="57" y="174"/>
                  </a:lnTo>
                  <a:lnTo>
                    <a:pt x="19" y="181"/>
                  </a:lnTo>
                  <a:lnTo>
                    <a:pt x="0" y="186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0" y="36"/>
                  </a:lnTo>
                  <a:lnTo>
                    <a:pt x="19" y="6"/>
                  </a:lnTo>
                  <a:lnTo>
                    <a:pt x="61" y="0"/>
                  </a:lnTo>
                  <a:lnTo>
                    <a:pt x="49" y="77"/>
                  </a:lnTo>
                  <a:lnTo>
                    <a:pt x="68" y="74"/>
                  </a:lnTo>
                  <a:lnTo>
                    <a:pt x="78" y="84"/>
                  </a:lnTo>
                  <a:lnTo>
                    <a:pt x="97" y="84"/>
                  </a:lnTo>
                  <a:lnTo>
                    <a:pt x="118" y="77"/>
                  </a:lnTo>
                  <a:lnTo>
                    <a:pt x="139" y="84"/>
                  </a:lnTo>
                  <a:lnTo>
                    <a:pt x="180" y="103"/>
                  </a:lnTo>
                  <a:lnTo>
                    <a:pt x="247" y="107"/>
                  </a:lnTo>
                  <a:lnTo>
                    <a:pt x="266" y="114"/>
                  </a:lnTo>
                  <a:lnTo>
                    <a:pt x="266" y="138"/>
                  </a:lnTo>
                  <a:lnTo>
                    <a:pt x="296" y="138"/>
                  </a:lnTo>
                  <a:lnTo>
                    <a:pt x="285" y="164"/>
                  </a:lnTo>
                  <a:lnTo>
                    <a:pt x="315" y="174"/>
                  </a:lnTo>
                  <a:lnTo>
                    <a:pt x="380" y="186"/>
                  </a:lnTo>
                  <a:lnTo>
                    <a:pt x="363" y="193"/>
                  </a:lnTo>
                  <a:lnTo>
                    <a:pt x="384" y="212"/>
                  </a:lnTo>
                  <a:lnTo>
                    <a:pt x="399" y="186"/>
                  </a:lnTo>
                  <a:lnTo>
                    <a:pt x="403" y="171"/>
                  </a:lnTo>
                  <a:lnTo>
                    <a:pt x="429" y="171"/>
                  </a:lnTo>
                  <a:lnTo>
                    <a:pt x="470" y="138"/>
                  </a:lnTo>
                  <a:lnTo>
                    <a:pt x="453" y="171"/>
                  </a:lnTo>
                  <a:lnTo>
                    <a:pt x="482" y="171"/>
                  </a:lnTo>
                  <a:lnTo>
                    <a:pt x="519" y="186"/>
                  </a:lnTo>
                  <a:lnTo>
                    <a:pt x="538" y="186"/>
                  </a:lnTo>
                  <a:lnTo>
                    <a:pt x="508" y="212"/>
                  </a:lnTo>
                  <a:lnTo>
                    <a:pt x="496" y="222"/>
                  </a:lnTo>
                  <a:lnTo>
                    <a:pt x="470" y="222"/>
                  </a:lnTo>
                  <a:lnTo>
                    <a:pt x="470" y="203"/>
                  </a:lnTo>
                  <a:lnTo>
                    <a:pt x="482" y="193"/>
                  </a:lnTo>
                  <a:lnTo>
                    <a:pt x="463" y="181"/>
                  </a:lnTo>
                  <a:lnTo>
                    <a:pt x="441" y="186"/>
                  </a:lnTo>
                  <a:lnTo>
                    <a:pt x="429" y="242"/>
                  </a:lnTo>
                  <a:lnTo>
                    <a:pt x="403" y="242"/>
                  </a:lnTo>
                  <a:lnTo>
                    <a:pt x="373" y="252"/>
                  </a:lnTo>
                  <a:lnTo>
                    <a:pt x="373" y="264"/>
                  </a:lnTo>
                  <a:lnTo>
                    <a:pt x="384" y="271"/>
                  </a:lnTo>
                  <a:lnTo>
                    <a:pt x="403" y="271"/>
                  </a:lnTo>
                  <a:lnTo>
                    <a:pt x="380" y="312"/>
                  </a:lnTo>
                  <a:lnTo>
                    <a:pt x="363" y="35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Freeform 156"/>
            <p:cNvSpPr>
              <a:spLocks noChangeAspect="1"/>
            </p:cNvSpPr>
            <p:nvPr/>
          </p:nvSpPr>
          <p:spPr bwMode="auto">
            <a:xfrm>
              <a:off x="3459" y="2130"/>
              <a:ext cx="106" cy="74"/>
            </a:xfrm>
            <a:custGeom>
              <a:avLst/>
              <a:gdLst>
                <a:gd name="T0" fmla="*/ 0 w 266"/>
                <a:gd name="T1" fmla="*/ 0 h 187"/>
                <a:gd name="T2" fmla="*/ 0 w 266"/>
                <a:gd name="T3" fmla="*/ 0 h 187"/>
                <a:gd name="T4" fmla="*/ 0 w 266"/>
                <a:gd name="T5" fmla="*/ 0 h 187"/>
                <a:gd name="T6" fmla="*/ 0 w 266"/>
                <a:gd name="T7" fmla="*/ 0 h 187"/>
                <a:gd name="T8" fmla="*/ 0 w 266"/>
                <a:gd name="T9" fmla="*/ 0 h 187"/>
                <a:gd name="T10" fmla="*/ 0 w 266"/>
                <a:gd name="T11" fmla="*/ 0 h 187"/>
                <a:gd name="T12" fmla="*/ 0 w 266"/>
                <a:gd name="T13" fmla="*/ 0 h 187"/>
                <a:gd name="T14" fmla="*/ 0 w 266"/>
                <a:gd name="T15" fmla="*/ 0 h 187"/>
                <a:gd name="T16" fmla="*/ 0 w 266"/>
                <a:gd name="T17" fmla="*/ 0 h 187"/>
                <a:gd name="T18" fmla="*/ 0 w 266"/>
                <a:gd name="T19" fmla="*/ 0 h 187"/>
                <a:gd name="T20" fmla="*/ 0 w 266"/>
                <a:gd name="T21" fmla="*/ 0 h 187"/>
                <a:gd name="T22" fmla="*/ 0 w 266"/>
                <a:gd name="T23" fmla="*/ 0 h 187"/>
                <a:gd name="T24" fmla="*/ 0 w 266"/>
                <a:gd name="T25" fmla="*/ 0 h 187"/>
                <a:gd name="T26" fmla="*/ 0 w 266"/>
                <a:gd name="T27" fmla="*/ 0 h 187"/>
                <a:gd name="T28" fmla="*/ 0 w 266"/>
                <a:gd name="T29" fmla="*/ 0 h 187"/>
                <a:gd name="T30" fmla="*/ 0 w 266"/>
                <a:gd name="T31" fmla="*/ 0 h 187"/>
                <a:gd name="T32" fmla="*/ 0 w 266"/>
                <a:gd name="T33" fmla="*/ 0 h 187"/>
                <a:gd name="T34" fmla="*/ 0 w 266"/>
                <a:gd name="T35" fmla="*/ 0 h 187"/>
                <a:gd name="T36" fmla="*/ 0 w 266"/>
                <a:gd name="T37" fmla="*/ 0 h 187"/>
                <a:gd name="T38" fmla="*/ 0 w 266"/>
                <a:gd name="T39" fmla="*/ 0 h 187"/>
                <a:gd name="T40" fmla="*/ 0 w 266"/>
                <a:gd name="T41" fmla="*/ 0 h 187"/>
                <a:gd name="T42" fmla="*/ 0 w 266"/>
                <a:gd name="T43" fmla="*/ 0 h 187"/>
                <a:gd name="T44" fmla="*/ 0 w 266"/>
                <a:gd name="T45" fmla="*/ 0 h 187"/>
                <a:gd name="T46" fmla="*/ 0 w 266"/>
                <a:gd name="T47" fmla="*/ 0 h 187"/>
                <a:gd name="T48" fmla="*/ 0 w 266"/>
                <a:gd name="T49" fmla="*/ 0 h 187"/>
                <a:gd name="T50" fmla="*/ 0 w 266"/>
                <a:gd name="T51" fmla="*/ 0 h 187"/>
                <a:gd name="T52" fmla="*/ 0 w 266"/>
                <a:gd name="T53" fmla="*/ 0 h 187"/>
                <a:gd name="T54" fmla="*/ 0 w 266"/>
                <a:gd name="T55" fmla="*/ 0 h 187"/>
                <a:gd name="T56" fmla="*/ 0 w 266"/>
                <a:gd name="T57" fmla="*/ 0 h 187"/>
                <a:gd name="T58" fmla="*/ 0 w 266"/>
                <a:gd name="T59" fmla="*/ 0 h 187"/>
                <a:gd name="T60" fmla="*/ 0 w 266"/>
                <a:gd name="T61" fmla="*/ 0 h 187"/>
                <a:gd name="T62" fmla="*/ 0 w 266"/>
                <a:gd name="T63" fmla="*/ 0 h 187"/>
                <a:gd name="T64" fmla="*/ 0 w 266"/>
                <a:gd name="T65" fmla="*/ 0 h 187"/>
                <a:gd name="T66" fmla="*/ 0 w 266"/>
                <a:gd name="T67" fmla="*/ 0 h 187"/>
                <a:gd name="T68" fmla="*/ 0 w 266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6"/>
                <a:gd name="T106" fmla="*/ 0 h 187"/>
                <a:gd name="T107" fmla="*/ 266 w 266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6" h="187">
                  <a:moveTo>
                    <a:pt x="206" y="71"/>
                  </a:moveTo>
                  <a:lnTo>
                    <a:pt x="218" y="100"/>
                  </a:lnTo>
                  <a:lnTo>
                    <a:pt x="228" y="100"/>
                  </a:lnTo>
                  <a:lnTo>
                    <a:pt x="247" y="109"/>
                  </a:lnTo>
                  <a:lnTo>
                    <a:pt x="266" y="150"/>
                  </a:lnTo>
                  <a:lnTo>
                    <a:pt x="254" y="161"/>
                  </a:lnTo>
                  <a:lnTo>
                    <a:pt x="244" y="157"/>
                  </a:lnTo>
                  <a:lnTo>
                    <a:pt x="235" y="157"/>
                  </a:lnTo>
                  <a:lnTo>
                    <a:pt x="218" y="150"/>
                  </a:lnTo>
                  <a:lnTo>
                    <a:pt x="196" y="161"/>
                  </a:lnTo>
                  <a:lnTo>
                    <a:pt x="177" y="176"/>
                  </a:lnTo>
                  <a:lnTo>
                    <a:pt x="158" y="187"/>
                  </a:lnTo>
                  <a:lnTo>
                    <a:pt x="147" y="131"/>
                  </a:lnTo>
                  <a:lnTo>
                    <a:pt x="139" y="128"/>
                  </a:lnTo>
                  <a:lnTo>
                    <a:pt x="120" y="112"/>
                  </a:lnTo>
                  <a:lnTo>
                    <a:pt x="109" y="138"/>
                  </a:lnTo>
                  <a:lnTo>
                    <a:pt x="116" y="147"/>
                  </a:lnTo>
                  <a:lnTo>
                    <a:pt x="87" y="157"/>
                  </a:lnTo>
                  <a:lnTo>
                    <a:pt x="80" y="168"/>
                  </a:lnTo>
                  <a:lnTo>
                    <a:pt x="71" y="161"/>
                  </a:lnTo>
                  <a:lnTo>
                    <a:pt x="42" y="180"/>
                  </a:lnTo>
                  <a:lnTo>
                    <a:pt x="0" y="168"/>
                  </a:lnTo>
                  <a:lnTo>
                    <a:pt x="19" y="131"/>
                  </a:lnTo>
                  <a:lnTo>
                    <a:pt x="42" y="90"/>
                  </a:lnTo>
                  <a:lnTo>
                    <a:pt x="23" y="90"/>
                  </a:lnTo>
                  <a:lnTo>
                    <a:pt x="12" y="83"/>
                  </a:lnTo>
                  <a:lnTo>
                    <a:pt x="12" y="71"/>
                  </a:lnTo>
                  <a:lnTo>
                    <a:pt x="42" y="61"/>
                  </a:lnTo>
                  <a:lnTo>
                    <a:pt x="68" y="61"/>
                  </a:lnTo>
                  <a:lnTo>
                    <a:pt x="80" y="5"/>
                  </a:lnTo>
                  <a:lnTo>
                    <a:pt x="101" y="0"/>
                  </a:lnTo>
                  <a:lnTo>
                    <a:pt x="120" y="12"/>
                  </a:lnTo>
                  <a:lnTo>
                    <a:pt x="109" y="22"/>
                  </a:lnTo>
                  <a:lnTo>
                    <a:pt x="109" y="41"/>
                  </a:lnTo>
                  <a:lnTo>
                    <a:pt x="206" y="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Freeform 157"/>
            <p:cNvSpPr>
              <a:spLocks noChangeAspect="1"/>
            </p:cNvSpPr>
            <p:nvPr/>
          </p:nvSpPr>
          <p:spPr bwMode="auto">
            <a:xfrm>
              <a:off x="3274" y="2090"/>
              <a:ext cx="178" cy="141"/>
            </a:xfrm>
            <a:custGeom>
              <a:avLst/>
              <a:gdLst>
                <a:gd name="T0" fmla="*/ 0 w 444"/>
                <a:gd name="T1" fmla="*/ 0 h 351"/>
                <a:gd name="T2" fmla="*/ 0 w 444"/>
                <a:gd name="T3" fmla="*/ 0 h 351"/>
                <a:gd name="T4" fmla="*/ 0 w 444"/>
                <a:gd name="T5" fmla="*/ 0 h 351"/>
                <a:gd name="T6" fmla="*/ 0 w 444"/>
                <a:gd name="T7" fmla="*/ 0 h 351"/>
                <a:gd name="T8" fmla="*/ 0 w 444"/>
                <a:gd name="T9" fmla="*/ 0 h 351"/>
                <a:gd name="T10" fmla="*/ 0 w 444"/>
                <a:gd name="T11" fmla="*/ 0 h 351"/>
                <a:gd name="T12" fmla="*/ 0 w 444"/>
                <a:gd name="T13" fmla="*/ 0 h 351"/>
                <a:gd name="T14" fmla="*/ 0 w 444"/>
                <a:gd name="T15" fmla="*/ 0 h 351"/>
                <a:gd name="T16" fmla="*/ 0 w 444"/>
                <a:gd name="T17" fmla="*/ 0 h 351"/>
                <a:gd name="T18" fmla="*/ 0 w 444"/>
                <a:gd name="T19" fmla="*/ 0 h 351"/>
                <a:gd name="T20" fmla="*/ 0 w 444"/>
                <a:gd name="T21" fmla="*/ 0 h 351"/>
                <a:gd name="T22" fmla="*/ 0 w 444"/>
                <a:gd name="T23" fmla="*/ 0 h 351"/>
                <a:gd name="T24" fmla="*/ 0 w 444"/>
                <a:gd name="T25" fmla="*/ 0 h 351"/>
                <a:gd name="T26" fmla="*/ 0 w 444"/>
                <a:gd name="T27" fmla="*/ 0 h 351"/>
                <a:gd name="T28" fmla="*/ 0 w 444"/>
                <a:gd name="T29" fmla="*/ 0 h 351"/>
                <a:gd name="T30" fmla="*/ 0 w 444"/>
                <a:gd name="T31" fmla="*/ 0 h 351"/>
                <a:gd name="T32" fmla="*/ 0 w 444"/>
                <a:gd name="T33" fmla="*/ 0 h 351"/>
                <a:gd name="T34" fmla="*/ 0 w 444"/>
                <a:gd name="T35" fmla="*/ 0 h 351"/>
                <a:gd name="T36" fmla="*/ 0 w 444"/>
                <a:gd name="T37" fmla="*/ 0 h 351"/>
                <a:gd name="T38" fmla="*/ 0 w 444"/>
                <a:gd name="T39" fmla="*/ 0 h 351"/>
                <a:gd name="T40" fmla="*/ 0 w 444"/>
                <a:gd name="T41" fmla="*/ 0 h 351"/>
                <a:gd name="T42" fmla="*/ 0 w 444"/>
                <a:gd name="T43" fmla="*/ 0 h 351"/>
                <a:gd name="T44" fmla="*/ 0 w 444"/>
                <a:gd name="T45" fmla="*/ 0 h 351"/>
                <a:gd name="T46" fmla="*/ 0 w 444"/>
                <a:gd name="T47" fmla="*/ 0 h 351"/>
                <a:gd name="T48" fmla="*/ 0 w 444"/>
                <a:gd name="T49" fmla="*/ 0 h 351"/>
                <a:gd name="T50" fmla="*/ 0 w 444"/>
                <a:gd name="T51" fmla="*/ 0 h 351"/>
                <a:gd name="T52" fmla="*/ 0 w 444"/>
                <a:gd name="T53" fmla="*/ 0 h 351"/>
                <a:gd name="T54" fmla="*/ 0 w 444"/>
                <a:gd name="T55" fmla="*/ 0 h 351"/>
                <a:gd name="T56" fmla="*/ 0 w 444"/>
                <a:gd name="T57" fmla="*/ 0 h 351"/>
                <a:gd name="T58" fmla="*/ 0 w 444"/>
                <a:gd name="T59" fmla="*/ 0 h 351"/>
                <a:gd name="T60" fmla="*/ 0 w 444"/>
                <a:gd name="T61" fmla="*/ 0 h 351"/>
                <a:gd name="T62" fmla="*/ 0 w 444"/>
                <a:gd name="T63" fmla="*/ 0 h 351"/>
                <a:gd name="T64" fmla="*/ 0 w 444"/>
                <a:gd name="T65" fmla="*/ 0 h 351"/>
                <a:gd name="T66" fmla="*/ 0 w 444"/>
                <a:gd name="T67" fmla="*/ 0 h 351"/>
                <a:gd name="T68" fmla="*/ 0 w 444"/>
                <a:gd name="T69" fmla="*/ 0 h 351"/>
                <a:gd name="T70" fmla="*/ 0 w 444"/>
                <a:gd name="T71" fmla="*/ 0 h 351"/>
                <a:gd name="T72" fmla="*/ 0 w 444"/>
                <a:gd name="T73" fmla="*/ 0 h 351"/>
                <a:gd name="T74" fmla="*/ 0 w 444"/>
                <a:gd name="T75" fmla="*/ 0 h 351"/>
                <a:gd name="T76" fmla="*/ 0 w 444"/>
                <a:gd name="T77" fmla="*/ 0 h 351"/>
                <a:gd name="T78" fmla="*/ 0 w 444"/>
                <a:gd name="T79" fmla="*/ 0 h 351"/>
                <a:gd name="T80" fmla="*/ 0 w 444"/>
                <a:gd name="T81" fmla="*/ 0 h 351"/>
                <a:gd name="T82" fmla="*/ 0 w 444"/>
                <a:gd name="T83" fmla="*/ 0 h 351"/>
                <a:gd name="T84" fmla="*/ 0 w 444"/>
                <a:gd name="T85" fmla="*/ 0 h 351"/>
                <a:gd name="T86" fmla="*/ 0 w 444"/>
                <a:gd name="T87" fmla="*/ 0 h 351"/>
                <a:gd name="T88" fmla="*/ 0 w 444"/>
                <a:gd name="T89" fmla="*/ 0 h 351"/>
                <a:gd name="T90" fmla="*/ 0 w 444"/>
                <a:gd name="T91" fmla="*/ 0 h 351"/>
                <a:gd name="T92" fmla="*/ 0 w 444"/>
                <a:gd name="T93" fmla="*/ 0 h 351"/>
                <a:gd name="T94" fmla="*/ 0 w 444"/>
                <a:gd name="T95" fmla="*/ 0 h 351"/>
                <a:gd name="T96" fmla="*/ 0 w 444"/>
                <a:gd name="T97" fmla="*/ 0 h 351"/>
                <a:gd name="T98" fmla="*/ 0 w 444"/>
                <a:gd name="T99" fmla="*/ 0 h 351"/>
                <a:gd name="T100" fmla="*/ 0 w 444"/>
                <a:gd name="T101" fmla="*/ 0 h 351"/>
                <a:gd name="T102" fmla="*/ 0 w 444"/>
                <a:gd name="T103" fmla="*/ 0 h 351"/>
                <a:gd name="T104" fmla="*/ 0 w 444"/>
                <a:gd name="T105" fmla="*/ 0 h 351"/>
                <a:gd name="T106" fmla="*/ 0 w 444"/>
                <a:gd name="T107" fmla="*/ 0 h 351"/>
                <a:gd name="T108" fmla="*/ 0 w 444"/>
                <a:gd name="T109" fmla="*/ 0 h 351"/>
                <a:gd name="T110" fmla="*/ 0 w 444"/>
                <a:gd name="T111" fmla="*/ 0 h 351"/>
                <a:gd name="T112" fmla="*/ 0 w 444"/>
                <a:gd name="T113" fmla="*/ 0 h 351"/>
                <a:gd name="T114" fmla="*/ 0 w 444"/>
                <a:gd name="T115" fmla="*/ 0 h 351"/>
                <a:gd name="T116" fmla="*/ 0 w 444"/>
                <a:gd name="T117" fmla="*/ 0 h 3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4"/>
                <a:gd name="T178" fmla="*/ 0 h 351"/>
                <a:gd name="T179" fmla="*/ 444 w 444"/>
                <a:gd name="T180" fmla="*/ 351 h 3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4" h="351">
                  <a:moveTo>
                    <a:pt x="142" y="38"/>
                  </a:moveTo>
                  <a:lnTo>
                    <a:pt x="149" y="19"/>
                  </a:lnTo>
                  <a:lnTo>
                    <a:pt x="168" y="0"/>
                  </a:lnTo>
                  <a:lnTo>
                    <a:pt x="168" y="19"/>
                  </a:lnTo>
                  <a:lnTo>
                    <a:pt x="171" y="38"/>
                  </a:lnTo>
                  <a:lnTo>
                    <a:pt x="197" y="38"/>
                  </a:lnTo>
                  <a:lnTo>
                    <a:pt x="200" y="68"/>
                  </a:lnTo>
                  <a:lnTo>
                    <a:pt x="245" y="87"/>
                  </a:lnTo>
                  <a:lnTo>
                    <a:pt x="251" y="119"/>
                  </a:lnTo>
                  <a:lnTo>
                    <a:pt x="264" y="119"/>
                  </a:lnTo>
                  <a:lnTo>
                    <a:pt x="280" y="116"/>
                  </a:lnTo>
                  <a:lnTo>
                    <a:pt x="306" y="145"/>
                  </a:lnTo>
                  <a:lnTo>
                    <a:pt x="316" y="164"/>
                  </a:lnTo>
                  <a:lnTo>
                    <a:pt x="328" y="164"/>
                  </a:lnTo>
                  <a:lnTo>
                    <a:pt x="396" y="209"/>
                  </a:lnTo>
                  <a:lnTo>
                    <a:pt x="415" y="227"/>
                  </a:lnTo>
                  <a:lnTo>
                    <a:pt x="437" y="227"/>
                  </a:lnTo>
                  <a:lnTo>
                    <a:pt x="444" y="242"/>
                  </a:lnTo>
                  <a:lnTo>
                    <a:pt x="437" y="258"/>
                  </a:lnTo>
                  <a:lnTo>
                    <a:pt x="415" y="266"/>
                  </a:lnTo>
                  <a:lnTo>
                    <a:pt x="415" y="296"/>
                  </a:lnTo>
                  <a:lnTo>
                    <a:pt x="366" y="322"/>
                  </a:lnTo>
                  <a:lnTo>
                    <a:pt x="373" y="325"/>
                  </a:lnTo>
                  <a:lnTo>
                    <a:pt x="342" y="351"/>
                  </a:lnTo>
                  <a:lnTo>
                    <a:pt x="342" y="336"/>
                  </a:lnTo>
                  <a:lnTo>
                    <a:pt x="306" y="325"/>
                  </a:lnTo>
                  <a:lnTo>
                    <a:pt x="299" y="287"/>
                  </a:lnTo>
                  <a:lnTo>
                    <a:pt x="219" y="254"/>
                  </a:lnTo>
                  <a:lnTo>
                    <a:pt x="178" y="242"/>
                  </a:lnTo>
                  <a:lnTo>
                    <a:pt x="171" y="227"/>
                  </a:lnTo>
                  <a:lnTo>
                    <a:pt x="142" y="235"/>
                  </a:lnTo>
                  <a:lnTo>
                    <a:pt x="119" y="235"/>
                  </a:lnTo>
                  <a:lnTo>
                    <a:pt x="100" y="266"/>
                  </a:lnTo>
                  <a:lnTo>
                    <a:pt x="71" y="273"/>
                  </a:lnTo>
                  <a:lnTo>
                    <a:pt x="62" y="209"/>
                  </a:lnTo>
                  <a:lnTo>
                    <a:pt x="33" y="196"/>
                  </a:lnTo>
                  <a:lnTo>
                    <a:pt x="33" y="180"/>
                  </a:lnTo>
                  <a:lnTo>
                    <a:pt x="52" y="180"/>
                  </a:lnTo>
                  <a:lnTo>
                    <a:pt x="40" y="168"/>
                  </a:lnTo>
                  <a:lnTo>
                    <a:pt x="23" y="175"/>
                  </a:lnTo>
                  <a:lnTo>
                    <a:pt x="14" y="132"/>
                  </a:lnTo>
                  <a:lnTo>
                    <a:pt x="23" y="132"/>
                  </a:lnTo>
                  <a:lnTo>
                    <a:pt x="40" y="132"/>
                  </a:lnTo>
                  <a:lnTo>
                    <a:pt x="62" y="138"/>
                  </a:lnTo>
                  <a:lnTo>
                    <a:pt x="71" y="132"/>
                  </a:lnTo>
                  <a:lnTo>
                    <a:pt x="71" y="119"/>
                  </a:lnTo>
                  <a:lnTo>
                    <a:pt x="52" y="109"/>
                  </a:lnTo>
                  <a:lnTo>
                    <a:pt x="40" y="87"/>
                  </a:lnTo>
                  <a:lnTo>
                    <a:pt x="23" y="80"/>
                  </a:lnTo>
                  <a:lnTo>
                    <a:pt x="10" y="97"/>
                  </a:lnTo>
                  <a:lnTo>
                    <a:pt x="14" y="119"/>
                  </a:lnTo>
                  <a:lnTo>
                    <a:pt x="0" y="97"/>
                  </a:lnTo>
                  <a:lnTo>
                    <a:pt x="14" y="71"/>
                  </a:lnTo>
                  <a:lnTo>
                    <a:pt x="43" y="80"/>
                  </a:lnTo>
                  <a:lnTo>
                    <a:pt x="62" y="90"/>
                  </a:lnTo>
                  <a:lnTo>
                    <a:pt x="100" y="102"/>
                  </a:lnTo>
                  <a:lnTo>
                    <a:pt x="119" y="97"/>
                  </a:lnTo>
                  <a:lnTo>
                    <a:pt x="156" y="90"/>
                  </a:lnTo>
                  <a:lnTo>
                    <a:pt x="142" y="3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Freeform 158"/>
            <p:cNvSpPr>
              <a:spLocks noChangeAspect="1"/>
            </p:cNvSpPr>
            <p:nvPr/>
          </p:nvSpPr>
          <p:spPr bwMode="auto">
            <a:xfrm>
              <a:off x="2951" y="2283"/>
              <a:ext cx="153" cy="137"/>
            </a:xfrm>
            <a:custGeom>
              <a:avLst/>
              <a:gdLst>
                <a:gd name="T0" fmla="*/ 0 w 384"/>
                <a:gd name="T1" fmla="*/ 0 h 344"/>
                <a:gd name="T2" fmla="*/ 0 w 384"/>
                <a:gd name="T3" fmla="*/ 0 h 344"/>
                <a:gd name="T4" fmla="*/ 0 w 384"/>
                <a:gd name="T5" fmla="*/ 0 h 344"/>
                <a:gd name="T6" fmla="*/ 0 w 384"/>
                <a:gd name="T7" fmla="*/ 0 h 344"/>
                <a:gd name="T8" fmla="*/ 0 w 384"/>
                <a:gd name="T9" fmla="*/ 0 h 344"/>
                <a:gd name="T10" fmla="*/ 0 w 384"/>
                <a:gd name="T11" fmla="*/ 0 h 344"/>
                <a:gd name="T12" fmla="*/ 0 w 384"/>
                <a:gd name="T13" fmla="*/ 0 h 344"/>
                <a:gd name="T14" fmla="*/ 0 w 384"/>
                <a:gd name="T15" fmla="*/ 0 h 344"/>
                <a:gd name="T16" fmla="*/ 0 w 384"/>
                <a:gd name="T17" fmla="*/ 0 h 344"/>
                <a:gd name="T18" fmla="*/ 0 w 384"/>
                <a:gd name="T19" fmla="*/ 0 h 344"/>
                <a:gd name="T20" fmla="*/ 0 w 384"/>
                <a:gd name="T21" fmla="*/ 0 h 344"/>
                <a:gd name="T22" fmla="*/ 0 w 384"/>
                <a:gd name="T23" fmla="*/ 0 h 344"/>
                <a:gd name="T24" fmla="*/ 0 w 384"/>
                <a:gd name="T25" fmla="*/ 0 h 344"/>
                <a:gd name="T26" fmla="*/ 0 w 384"/>
                <a:gd name="T27" fmla="*/ 0 h 344"/>
                <a:gd name="T28" fmla="*/ 0 w 384"/>
                <a:gd name="T29" fmla="*/ 0 h 344"/>
                <a:gd name="T30" fmla="*/ 0 w 384"/>
                <a:gd name="T31" fmla="*/ 0 h 344"/>
                <a:gd name="T32" fmla="*/ 0 w 384"/>
                <a:gd name="T33" fmla="*/ 0 h 344"/>
                <a:gd name="T34" fmla="*/ 0 w 384"/>
                <a:gd name="T35" fmla="*/ 0 h 344"/>
                <a:gd name="T36" fmla="*/ 0 w 384"/>
                <a:gd name="T37" fmla="*/ 0 h 344"/>
                <a:gd name="T38" fmla="*/ 0 w 384"/>
                <a:gd name="T39" fmla="*/ 0 h 344"/>
                <a:gd name="T40" fmla="*/ 0 w 384"/>
                <a:gd name="T41" fmla="*/ 0 h 344"/>
                <a:gd name="T42" fmla="*/ 0 w 384"/>
                <a:gd name="T43" fmla="*/ 0 h 344"/>
                <a:gd name="T44" fmla="*/ 0 w 384"/>
                <a:gd name="T45" fmla="*/ 0 h 344"/>
                <a:gd name="T46" fmla="*/ 0 w 384"/>
                <a:gd name="T47" fmla="*/ 0 h 344"/>
                <a:gd name="T48" fmla="*/ 0 w 384"/>
                <a:gd name="T49" fmla="*/ 0 h 344"/>
                <a:gd name="T50" fmla="*/ 0 w 384"/>
                <a:gd name="T51" fmla="*/ 0 h 344"/>
                <a:gd name="T52" fmla="*/ 0 w 384"/>
                <a:gd name="T53" fmla="*/ 0 h 344"/>
                <a:gd name="T54" fmla="*/ 0 w 384"/>
                <a:gd name="T55" fmla="*/ 0 h 344"/>
                <a:gd name="T56" fmla="*/ 0 w 384"/>
                <a:gd name="T57" fmla="*/ 0 h 344"/>
                <a:gd name="T58" fmla="*/ 0 w 384"/>
                <a:gd name="T59" fmla="*/ 0 h 344"/>
                <a:gd name="T60" fmla="*/ 0 w 384"/>
                <a:gd name="T61" fmla="*/ 0 h 344"/>
                <a:gd name="T62" fmla="*/ 0 w 384"/>
                <a:gd name="T63" fmla="*/ 0 h 344"/>
                <a:gd name="T64" fmla="*/ 0 w 384"/>
                <a:gd name="T65" fmla="*/ 0 h 344"/>
                <a:gd name="T66" fmla="*/ 0 w 384"/>
                <a:gd name="T67" fmla="*/ 0 h 344"/>
                <a:gd name="T68" fmla="*/ 0 w 384"/>
                <a:gd name="T69" fmla="*/ 0 h 344"/>
                <a:gd name="T70" fmla="*/ 0 w 384"/>
                <a:gd name="T71" fmla="*/ 0 h 344"/>
                <a:gd name="T72" fmla="*/ 0 w 384"/>
                <a:gd name="T73" fmla="*/ 0 h 344"/>
                <a:gd name="T74" fmla="*/ 0 w 384"/>
                <a:gd name="T75" fmla="*/ 0 h 344"/>
                <a:gd name="T76" fmla="*/ 0 w 384"/>
                <a:gd name="T77" fmla="*/ 0 h 344"/>
                <a:gd name="T78" fmla="*/ 0 w 384"/>
                <a:gd name="T79" fmla="*/ 0 h 344"/>
                <a:gd name="T80" fmla="*/ 0 w 384"/>
                <a:gd name="T81" fmla="*/ 0 h 344"/>
                <a:gd name="T82" fmla="*/ 0 w 384"/>
                <a:gd name="T83" fmla="*/ 0 h 344"/>
                <a:gd name="T84" fmla="*/ 0 w 384"/>
                <a:gd name="T85" fmla="*/ 0 h 344"/>
                <a:gd name="T86" fmla="*/ 0 w 384"/>
                <a:gd name="T87" fmla="*/ 0 h 344"/>
                <a:gd name="T88" fmla="*/ 0 w 384"/>
                <a:gd name="T89" fmla="*/ 0 h 344"/>
                <a:gd name="T90" fmla="*/ 0 w 384"/>
                <a:gd name="T91" fmla="*/ 0 h 344"/>
                <a:gd name="T92" fmla="*/ 0 w 384"/>
                <a:gd name="T93" fmla="*/ 0 h 344"/>
                <a:gd name="T94" fmla="*/ 0 w 384"/>
                <a:gd name="T95" fmla="*/ 0 h 344"/>
                <a:gd name="T96" fmla="*/ 0 w 384"/>
                <a:gd name="T97" fmla="*/ 0 h 3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4"/>
                <a:gd name="T148" fmla="*/ 0 h 344"/>
                <a:gd name="T149" fmla="*/ 384 w 384"/>
                <a:gd name="T150" fmla="*/ 344 h 3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4" h="344">
                  <a:moveTo>
                    <a:pt x="7" y="12"/>
                  </a:moveTo>
                  <a:lnTo>
                    <a:pt x="23" y="12"/>
                  </a:lnTo>
                  <a:lnTo>
                    <a:pt x="49" y="12"/>
                  </a:lnTo>
                  <a:lnTo>
                    <a:pt x="127" y="31"/>
                  </a:lnTo>
                  <a:lnTo>
                    <a:pt x="168" y="27"/>
                  </a:lnTo>
                  <a:lnTo>
                    <a:pt x="168" y="12"/>
                  </a:lnTo>
                  <a:lnTo>
                    <a:pt x="178" y="19"/>
                  </a:lnTo>
                  <a:lnTo>
                    <a:pt x="187" y="12"/>
                  </a:lnTo>
                  <a:lnTo>
                    <a:pt x="213" y="19"/>
                  </a:lnTo>
                  <a:lnTo>
                    <a:pt x="223" y="31"/>
                  </a:lnTo>
                  <a:lnTo>
                    <a:pt x="223" y="19"/>
                  </a:lnTo>
                  <a:lnTo>
                    <a:pt x="229" y="19"/>
                  </a:lnTo>
                  <a:lnTo>
                    <a:pt x="235" y="27"/>
                  </a:lnTo>
                  <a:lnTo>
                    <a:pt x="258" y="27"/>
                  </a:lnTo>
                  <a:lnTo>
                    <a:pt x="291" y="19"/>
                  </a:lnTo>
                  <a:lnTo>
                    <a:pt x="294" y="0"/>
                  </a:lnTo>
                  <a:lnTo>
                    <a:pt x="301" y="12"/>
                  </a:lnTo>
                  <a:lnTo>
                    <a:pt x="294" y="27"/>
                  </a:lnTo>
                  <a:lnTo>
                    <a:pt x="306" y="41"/>
                  </a:lnTo>
                  <a:lnTo>
                    <a:pt x="313" y="60"/>
                  </a:lnTo>
                  <a:lnTo>
                    <a:pt x="313" y="86"/>
                  </a:lnTo>
                  <a:lnTo>
                    <a:pt x="306" y="86"/>
                  </a:lnTo>
                  <a:lnTo>
                    <a:pt x="306" y="98"/>
                  </a:lnTo>
                  <a:lnTo>
                    <a:pt x="301" y="128"/>
                  </a:lnTo>
                  <a:lnTo>
                    <a:pt x="294" y="138"/>
                  </a:lnTo>
                  <a:lnTo>
                    <a:pt x="265" y="116"/>
                  </a:lnTo>
                  <a:lnTo>
                    <a:pt x="258" y="98"/>
                  </a:lnTo>
                  <a:lnTo>
                    <a:pt x="253" y="91"/>
                  </a:lnTo>
                  <a:lnTo>
                    <a:pt x="242" y="76"/>
                  </a:lnTo>
                  <a:lnTo>
                    <a:pt x="235" y="76"/>
                  </a:lnTo>
                  <a:lnTo>
                    <a:pt x="235" y="79"/>
                  </a:lnTo>
                  <a:lnTo>
                    <a:pt x="242" y="91"/>
                  </a:lnTo>
                  <a:lnTo>
                    <a:pt x="272" y="135"/>
                  </a:lnTo>
                  <a:lnTo>
                    <a:pt x="272" y="147"/>
                  </a:lnTo>
                  <a:lnTo>
                    <a:pt x="291" y="176"/>
                  </a:lnTo>
                  <a:lnTo>
                    <a:pt x="306" y="205"/>
                  </a:lnTo>
                  <a:lnTo>
                    <a:pt x="344" y="273"/>
                  </a:lnTo>
                  <a:lnTo>
                    <a:pt x="351" y="280"/>
                  </a:lnTo>
                  <a:lnTo>
                    <a:pt x="344" y="280"/>
                  </a:lnTo>
                  <a:lnTo>
                    <a:pt x="355" y="314"/>
                  </a:lnTo>
                  <a:lnTo>
                    <a:pt x="370" y="321"/>
                  </a:lnTo>
                  <a:lnTo>
                    <a:pt x="374" y="332"/>
                  </a:lnTo>
                  <a:lnTo>
                    <a:pt x="384" y="344"/>
                  </a:lnTo>
                  <a:lnTo>
                    <a:pt x="19" y="340"/>
                  </a:lnTo>
                  <a:lnTo>
                    <a:pt x="7" y="91"/>
                  </a:lnTo>
                  <a:lnTo>
                    <a:pt x="0" y="60"/>
                  </a:lnTo>
                  <a:lnTo>
                    <a:pt x="7" y="41"/>
                  </a:lnTo>
                  <a:lnTo>
                    <a:pt x="0" y="19"/>
                  </a:lnTo>
                  <a:lnTo>
                    <a:pt x="7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Freeform 159"/>
            <p:cNvSpPr>
              <a:spLocks noChangeAspect="1"/>
            </p:cNvSpPr>
            <p:nvPr/>
          </p:nvSpPr>
          <p:spPr bwMode="auto">
            <a:xfrm>
              <a:off x="2531" y="2209"/>
              <a:ext cx="263" cy="250"/>
            </a:xfrm>
            <a:custGeom>
              <a:avLst/>
              <a:gdLst>
                <a:gd name="T0" fmla="*/ 0 w 656"/>
                <a:gd name="T1" fmla="*/ 0 h 625"/>
                <a:gd name="T2" fmla="*/ 0 w 656"/>
                <a:gd name="T3" fmla="*/ 0 h 625"/>
                <a:gd name="T4" fmla="*/ 0 w 656"/>
                <a:gd name="T5" fmla="*/ 0 h 625"/>
                <a:gd name="T6" fmla="*/ 0 w 656"/>
                <a:gd name="T7" fmla="*/ 0 h 625"/>
                <a:gd name="T8" fmla="*/ 0 w 656"/>
                <a:gd name="T9" fmla="*/ 0 h 625"/>
                <a:gd name="T10" fmla="*/ 0 w 656"/>
                <a:gd name="T11" fmla="*/ 0 h 625"/>
                <a:gd name="T12" fmla="*/ 0 w 656"/>
                <a:gd name="T13" fmla="*/ 0 h 625"/>
                <a:gd name="T14" fmla="*/ 0 w 656"/>
                <a:gd name="T15" fmla="*/ 0 h 625"/>
                <a:gd name="T16" fmla="*/ 0 w 656"/>
                <a:gd name="T17" fmla="*/ 0 h 625"/>
                <a:gd name="T18" fmla="*/ 0 w 656"/>
                <a:gd name="T19" fmla="*/ 0 h 625"/>
                <a:gd name="T20" fmla="*/ 0 w 656"/>
                <a:gd name="T21" fmla="*/ 0 h 625"/>
                <a:gd name="T22" fmla="*/ 0 w 656"/>
                <a:gd name="T23" fmla="*/ 0 h 625"/>
                <a:gd name="T24" fmla="*/ 0 w 656"/>
                <a:gd name="T25" fmla="*/ 0 h 625"/>
                <a:gd name="T26" fmla="*/ 0 w 656"/>
                <a:gd name="T27" fmla="*/ 0 h 625"/>
                <a:gd name="T28" fmla="*/ 0 w 656"/>
                <a:gd name="T29" fmla="*/ 0 h 625"/>
                <a:gd name="T30" fmla="*/ 0 w 656"/>
                <a:gd name="T31" fmla="*/ 0 h 625"/>
                <a:gd name="T32" fmla="*/ 0 w 656"/>
                <a:gd name="T33" fmla="*/ 0 h 625"/>
                <a:gd name="T34" fmla="*/ 0 w 656"/>
                <a:gd name="T35" fmla="*/ 0 h 625"/>
                <a:gd name="T36" fmla="*/ 0 w 656"/>
                <a:gd name="T37" fmla="*/ 0 h 625"/>
                <a:gd name="T38" fmla="*/ 0 w 656"/>
                <a:gd name="T39" fmla="*/ 0 h 625"/>
                <a:gd name="T40" fmla="*/ 0 w 656"/>
                <a:gd name="T41" fmla="*/ 0 h 625"/>
                <a:gd name="T42" fmla="*/ 0 w 656"/>
                <a:gd name="T43" fmla="*/ 0 h 625"/>
                <a:gd name="T44" fmla="*/ 0 w 656"/>
                <a:gd name="T45" fmla="*/ 0 h 625"/>
                <a:gd name="T46" fmla="*/ 0 w 656"/>
                <a:gd name="T47" fmla="*/ 0 h 625"/>
                <a:gd name="T48" fmla="*/ 0 w 656"/>
                <a:gd name="T49" fmla="*/ 0 h 625"/>
                <a:gd name="T50" fmla="*/ 0 w 656"/>
                <a:gd name="T51" fmla="*/ 0 h 625"/>
                <a:gd name="T52" fmla="*/ 0 w 656"/>
                <a:gd name="T53" fmla="*/ 0 h 625"/>
                <a:gd name="T54" fmla="*/ 0 w 656"/>
                <a:gd name="T55" fmla="*/ 0 h 625"/>
                <a:gd name="T56" fmla="*/ 0 w 656"/>
                <a:gd name="T57" fmla="*/ 0 h 625"/>
                <a:gd name="T58" fmla="*/ 0 w 656"/>
                <a:gd name="T59" fmla="*/ 0 h 625"/>
                <a:gd name="T60" fmla="*/ 0 w 656"/>
                <a:gd name="T61" fmla="*/ 0 h 625"/>
                <a:gd name="T62" fmla="*/ 0 w 656"/>
                <a:gd name="T63" fmla="*/ 0 h 625"/>
                <a:gd name="T64" fmla="*/ 0 w 656"/>
                <a:gd name="T65" fmla="*/ 0 h 625"/>
                <a:gd name="T66" fmla="*/ 0 w 656"/>
                <a:gd name="T67" fmla="*/ 0 h 625"/>
                <a:gd name="T68" fmla="*/ 0 w 656"/>
                <a:gd name="T69" fmla="*/ 0 h 625"/>
                <a:gd name="T70" fmla="*/ 0 w 656"/>
                <a:gd name="T71" fmla="*/ 0 h 625"/>
                <a:gd name="T72" fmla="*/ 0 w 656"/>
                <a:gd name="T73" fmla="*/ 0 h 625"/>
                <a:gd name="T74" fmla="*/ 0 w 656"/>
                <a:gd name="T75" fmla="*/ 0 h 625"/>
                <a:gd name="T76" fmla="*/ 0 w 656"/>
                <a:gd name="T77" fmla="*/ 0 h 6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6"/>
                <a:gd name="T118" fmla="*/ 0 h 625"/>
                <a:gd name="T119" fmla="*/ 656 w 656"/>
                <a:gd name="T120" fmla="*/ 625 h 6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6" h="625">
                  <a:moveTo>
                    <a:pt x="205" y="69"/>
                  </a:moveTo>
                  <a:lnTo>
                    <a:pt x="217" y="69"/>
                  </a:lnTo>
                  <a:lnTo>
                    <a:pt x="228" y="59"/>
                  </a:lnTo>
                  <a:lnTo>
                    <a:pt x="247" y="55"/>
                  </a:lnTo>
                  <a:lnTo>
                    <a:pt x="257" y="46"/>
                  </a:lnTo>
                  <a:lnTo>
                    <a:pt x="269" y="40"/>
                  </a:lnTo>
                  <a:lnTo>
                    <a:pt x="286" y="29"/>
                  </a:lnTo>
                  <a:lnTo>
                    <a:pt x="324" y="17"/>
                  </a:lnTo>
                  <a:lnTo>
                    <a:pt x="354" y="17"/>
                  </a:lnTo>
                  <a:lnTo>
                    <a:pt x="373" y="10"/>
                  </a:lnTo>
                  <a:lnTo>
                    <a:pt x="385" y="7"/>
                  </a:lnTo>
                  <a:lnTo>
                    <a:pt x="411" y="7"/>
                  </a:lnTo>
                  <a:lnTo>
                    <a:pt x="428" y="17"/>
                  </a:lnTo>
                  <a:lnTo>
                    <a:pt x="440" y="17"/>
                  </a:lnTo>
                  <a:lnTo>
                    <a:pt x="452" y="10"/>
                  </a:lnTo>
                  <a:lnTo>
                    <a:pt x="470" y="0"/>
                  </a:lnTo>
                  <a:lnTo>
                    <a:pt x="475" y="0"/>
                  </a:lnTo>
                  <a:lnTo>
                    <a:pt x="489" y="7"/>
                  </a:lnTo>
                  <a:lnTo>
                    <a:pt x="492" y="0"/>
                  </a:lnTo>
                  <a:lnTo>
                    <a:pt x="518" y="10"/>
                  </a:lnTo>
                  <a:lnTo>
                    <a:pt x="540" y="7"/>
                  </a:lnTo>
                  <a:lnTo>
                    <a:pt x="540" y="10"/>
                  </a:lnTo>
                  <a:lnTo>
                    <a:pt x="530" y="17"/>
                  </a:lnTo>
                  <a:lnTo>
                    <a:pt x="530" y="26"/>
                  </a:lnTo>
                  <a:lnTo>
                    <a:pt x="530" y="46"/>
                  </a:lnTo>
                  <a:lnTo>
                    <a:pt x="530" y="78"/>
                  </a:lnTo>
                  <a:lnTo>
                    <a:pt x="508" y="107"/>
                  </a:lnTo>
                  <a:lnTo>
                    <a:pt x="518" y="133"/>
                  </a:lnTo>
                  <a:lnTo>
                    <a:pt x="530" y="138"/>
                  </a:lnTo>
                  <a:lnTo>
                    <a:pt x="537" y="164"/>
                  </a:lnTo>
                  <a:lnTo>
                    <a:pt x="559" y="174"/>
                  </a:lnTo>
                  <a:lnTo>
                    <a:pt x="570" y="242"/>
                  </a:lnTo>
                  <a:lnTo>
                    <a:pt x="578" y="283"/>
                  </a:lnTo>
                  <a:lnTo>
                    <a:pt x="585" y="325"/>
                  </a:lnTo>
                  <a:lnTo>
                    <a:pt x="578" y="342"/>
                  </a:lnTo>
                  <a:lnTo>
                    <a:pt x="585" y="371"/>
                  </a:lnTo>
                  <a:lnTo>
                    <a:pt x="570" y="387"/>
                  </a:lnTo>
                  <a:lnTo>
                    <a:pt x="589" y="416"/>
                  </a:lnTo>
                  <a:lnTo>
                    <a:pt x="589" y="428"/>
                  </a:lnTo>
                  <a:lnTo>
                    <a:pt x="601" y="446"/>
                  </a:lnTo>
                  <a:lnTo>
                    <a:pt x="615" y="439"/>
                  </a:lnTo>
                  <a:lnTo>
                    <a:pt x="637" y="451"/>
                  </a:lnTo>
                  <a:lnTo>
                    <a:pt x="656" y="475"/>
                  </a:lnTo>
                  <a:lnTo>
                    <a:pt x="627" y="494"/>
                  </a:lnTo>
                  <a:lnTo>
                    <a:pt x="511" y="558"/>
                  </a:lnTo>
                  <a:lnTo>
                    <a:pt x="463" y="603"/>
                  </a:lnTo>
                  <a:lnTo>
                    <a:pt x="411" y="622"/>
                  </a:lnTo>
                  <a:lnTo>
                    <a:pt x="382" y="625"/>
                  </a:lnTo>
                  <a:lnTo>
                    <a:pt x="373" y="622"/>
                  </a:lnTo>
                  <a:lnTo>
                    <a:pt x="382" y="606"/>
                  </a:lnTo>
                  <a:lnTo>
                    <a:pt x="373" y="596"/>
                  </a:lnTo>
                  <a:lnTo>
                    <a:pt x="363" y="587"/>
                  </a:lnTo>
                  <a:lnTo>
                    <a:pt x="347" y="584"/>
                  </a:lnTo>
                  <a:lnTo>
                    <a:pt x="331" y="577"/>
                  </a:lnTo>
                  <a:lnTo>
                    <a:pt x="314" y="565"/>
                  </a:lnTo>
                  <a:lnTo>
                    <a:pt x="314" y="558"/>
                  </a:lnTo>
                  <a:lnTo>
                    <a:pt x="119" y="420"/>
                  </a:lnTo>
                  <a:lnTo>
                    <a:pt x="0" y="339"/>
                  </a:lnTo>
                  <a:lnTo>
                    <a:pt x="0" y="290"/>
                  </a:lnTo>
                  <a:lnTo>
                    <a:pt x="12" y="283"/>
                  </a:lnTo>
                  <a:lnTo>
                    <a:pt x="41" y="264"/>
                  </a:lnTo>
                  <a:lnTo>
                    <a:pt x="60" y="264"/>
                  </a:lnTo>
                  <a:lnTo>
                    <a:pt x="71" y="259"/>
                  </a:lnTo>
                  <a:lnTo>
                    <a:pt x="83" y="264"/>
                  </a:lnTo>
                  <a:lnTo>
                    <a:pt x="109" y="259"/>
                  </a:lnTo>
                  <a:lnTo>
                    <a:pt x="147" y="226"/>
                  </a:lnTo>
                  <a:lnTo>
                    <a:pt x="157" y="216"/>
                  </a:lnTo>
                  <a:lnTo>
                    <a:pt x="157" y="204"/>
                  </a:lnTo>
                  <a:lnTo>
                    <a:pt x="157" y="197"/>
                  </a:lnTo>
                  <a:lnTo>
                    <a:pt x="179" y="193"/>
                  </a:lnTo>
                  <a:lnTo>
                    <a:pt x="179" y="181"/>
                  </a:lnTo>
                  <a:lnTo>
                    <a:pt x="235" y="174"/>
                  </a:lnTo>
                  <a:lnTo>
                    <a:pt x="235" y="167"/>
                  </a:lnTo>
                  <a:lnTo>
                    <a:pt x="235" y="155"/>
                  </a:lnTo>
                  <a:lnTo>
                    <a:pt x="228" y="145"/>
                  </a:lnTo>
                  <a:lnTo>
                    <a:pt x="224" y="119"/>
                  </a:lnTo>
                  <a:lnTo>
                    <a:pt x="224" y="103"/>
                  </a:lnTo>
                  <a:lnTo>
                    <a:pt x="217" y="84"/>
                  </a:lnTo>
                  <a:lnTo>
                    <a:pt x="205" y="6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Freeform 160"/>
            <p:cNvSpPr>
              <a:spLocks noChangeAspect="1"/>
            </p:cNvSpPr>
            <p:nvPr/>
          </p:nvSpPr>
          <p:spPr bwMode="auto">
            <a:xfrm>
              <a:off x="2786" y="2783"/>
              <a:ext cx="160" cy="157"/>
            </a:xfrm>
            <a:custGeom>
              <a:avLst/>
              <a:gdLst>
                <a:gd name="T0" fmla="*/ 0 w 399"/>
                <a:gd name="T1" fmla="*/ 0 h 394"/>
                <a:gd name="T2" fmla="*/ 0 w 399"/>
                <a:gd name="T3" fmla="*/ 0 h 394"/>
                <a:gd name="T4" fmla="*/ 0 w 399"/>
                <a:gd name="T5" fmla="*/ 0 h 394"/>
                <a:gd name="T6" fmla="*/ 0 w 399"/>
                <a:gd name="T7" fmla="*/ 0 h 394"/>
                <a:gd name="T8" fmla="*/ 0 w 399"/>
                <a:gd name="T9" fmla="*/ 0 h 394"/>
                <a:gd name="T10" fmla="*/ 0 w 399"/>
                <a:gd name="T11" fmla="*/ 0 h 394"/>
                <a:gd name="T12" fmla="*/ 0 w 399"/>
                <a:gd name="T13" fmla="*/ 0 h 394"/>
                <a:gd name="T14" fmla="*/ 0 w 399"/>
                <a:gd name="T15" fmla="*/ 0 h 394"/>
                <a:gd name="T16" fmla="*/ 0 w 399"/>
                <a:gd name="T17" fmla="*/ 0 h 394"/>
                <a:gd name="T18" fmla="*/ 0 w 399"/>
                <a:gd name="T19" fmla="*/ 0 h 394"/>
                <a:gd name="T20" fmla="*/ 0 w 399"/>
                <a:gd name="T21" fmla="*/ 0 h 394"/>
                <a:gd name="T22" fmla="*/ 0 w 399"/>
                <a:gd name="T23" fmla="*/ 0 h 394"/>
                <a:gd name="T24" fmla="*/ 0 w 399"/>
                <a:gd name="T25" fmla="*/ 0 h 394"/>
                <a:gd name="T26" fmla="*/ 0 w 399"/>
                <a:gd name="T27" fmla="*/ 0 h 394"/>
                <a:gd name="T28" fmla="*/ 0 w 399"/>
                <a:gd name="T29" fmla="*/ 0 h 394"/>
                <a:gd name="T30" fmla="*/ 0 w 399"/>
                <a:gd name="T31" fmla="*/ 0 h 394"/>
                <a:gd name="T32" fmla="*/ 0 w 399"/>
                <a:gd name="T33" fmla="*/ 0 h 394"/>
                <a:gd name="T34" fmla="*/ 0 w 399"/>
                <a:gd name="T35" fmla="*/ 0 h 394"/>
                <a:gd name="T36" fmla="*/ 0 w 399"/>
                <a:gd name="T37" fmla="*/ 0 h 394"/>
                <a:gd name="T38" fmla="*/ 0 w 399"/>
                <a:gd name="T39" fmla="*/ 0 h 394"/>
                <a:gd name="T40" fmla="*/ 0 w 399"/>
                <a:gd name="T41" fmla="*/ 0 h 394"/>
                <a:gd name="T42" fmla="*/ 0 w 399"/>
                <a:gd name="T43" fmla="*/ 0 h 394"/>
                <a:gd name="T44" fmla="*/ 0 w 399"/>
                <a:gd name="T45" fmla="*/ 0 h 394"/>
                <a:gd name="T46" fmla="*/ 0 w 399"/>
                <a:gd name="T47" fmla="*/ 0 h 394"/>
                <a:gd name="T48" fmla="*/ 0 w 399"/>
                <a:gd name="T49" fmla="*/ 0 h 394"/>
                <a:gd name="T50" fmla="*/ 0 w 399"/>
                <a:gd name="T51" fmla="*/ 0 h 394"/>
                <a:gd name="T52" fmla="*/ 0 w 399"/>
                <a:gd name="T53" fmla="*/ 0 h 394"/>
                <a:gd name="T54" fmla="*/ 0 w 399"/>
                <a:gd name="T55" fmla="*/ 0 h 394"/>
                <a:gd name="T56" fmla="*/ 0 w 399"/>
                <a:gd name="T57" fmla="*/ 0 h 394"/>
                <a:gd name="T58" fmla="*/ 0 w 399"/>
                <a:gd name="T59" fmla="*/ 0 h 394"/>
                <a:gd name="T60" fmla="*/ 0 w 399"/>
                <a:gd name="T61" fmla="*/ 0 h 394"/>
                <a:gd name="T62" fmla="*/ 0 w 399"/>
                <a:gd name="T63" fmla="*/ 0 h 394"/>
                <a:gd name="T64" fmla="*/ 0 w 399"/>
                <a:gd name="T65" fmla="*/ 0 h 394"/>
                <a:gd name="T66" fmla="*/ 0 w 399"/>
                <a:gd name="T67" fmla="*/ 0 h 394"/>
                <a:gd name="T68" fmla="*/ 0 w 399"/>
                <a:gd name="T69" fmla="*/ 0 h 394"/>
                <a:gd name="T70" fmla="*/ 0 w 399"/>
                <a:gd name="T71" fmla="*/ 0 h 394"/>
                <a:gd name="T72" fmla="*/ 0 w 399"/>
                <a:gd name="T73" fmla="*/ 0 h 3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9"/>
                <a:gd name="T112" fmla="*/ 0 h 394"/>
                <a:gd name="T113" fmla="*/ 399 w 399"/>
                <a:gd name="T114" fmla="*/ 394 h 3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9" h="394">
                  <a:moveTo>
                    <a:pt x="50" y="0"/>
                  </a:moveTo>
                  <a:lnTo>
                    <a:pt x="59" y="0"/>
                  </a:lnTo>
                  <a:lnTo>
                    <a:pt x="71" y="4"/>
                  </a:lnTo>
                  <a:lnTo>
                    <a:pt x="87" y="0"/>
                  </a:lnTo>
                  <a:lnTo>
                    <a:pt x="145" y="0"/>
                  </a:lnTo>
                  <a:lnTo>
                    <a:pt x="164" y="0"/>
                  </a:lnTo>
                  <a:lnTo>
                    <a:pt x="168" y="14"/>
                  </a:lnTo>
                  <a:lnTo>
                    <a:pt x="168" y="21"/>
                  </a:lnTo>
                  <a:lnTo>
                    <a:pt x="176" y="33"/>
                  </a:lnTo>
                  <a:lnTo>
                    <a:pt x="176" y="40"/>
                  </a:lnTo>
                  <a:lnTo>
                    <a:pt x="195" y="69"/>
                  </a:lnTo>
                  <a:lnTo>
                    <a:pt x="225" y="69"/>
                  </a:lnTo>
                  <a:lnTo>
                    <a:pt x="227" y="63"/>
                  </a:lnTo>
                  <a:lnTo>
                    <a:pt x="254" y="63"/>
                  </a:lnTo>
                  <a:lnTo>
                    <a:pt x="254" y="52"/>
                  </a:lnTo>
                  <a:lnTo>
                    <a:pt x="261" y="52"/>
                  </a:lnTo>
                  <a:lnTo>
                    <a:pt x="261" y="40"/>
                  </a:lnTo>
                  <a:lnTo>
                    <a:pt x="277" y="33"/>
                  </a:lnTo>
                  <a:lnTo>
                    <a:pt x="296" y="30"/>
                  </a:lnTo>
                  <a:lnTo>
                    <a:pt x="296" y="49"/>
                  </a:lnTo>
                  <a:lnTo>
                    <a:pt x="325" y="49"/>
                  </a:lnTo>
                  <a:lnTo>
                    <a:pt x="332" y="69"/>
                  </a:lnTo>
                  <a:lnTo>
                    <a:pt x="341" y="90"/>
                  </a:lnTo>
                  <a:lnTo>
                    <a:pt x="325" y="113"/>
                  </a:lnTo>
                  <a:lnTo>
                    <a:pt x="341" y="127"/>
                  </a:lnTo>
                  <a:lnTo>
                    <a:pt x="344" y="130"/>
                  </a:lnTo>
                  <a:lnTo>
                    <a:pt x="344" y="156"/>
                  </a:lnTo>
                  <a:lnTo>
                    <a:pt x="344" y="168"/>
                  </a:lnTo>
                  <a:lnTo>
                    <a:pt x="351" y="175"/>
                  </a:lnTo>
                  <a:lnTo>
                    <a:pt x="354" y="168"/>
                  </a:lnTo>
                  <a:lnTo>
                    <a:pt x="370" y="168"/>
                  </a:lnTo>
                  <a:lnTo>
                    <a:pt x="387" y="159"/>
                  </a:lnTo>
                  <a:lnTo>
                    <a:pt x="399" y="168"/>
                  </a:lnTo>
                  <a:lnTo>
                    <a:pt x="399" y="159"/>
                  </a:lnTo>
                  <a:lnTo>
                    <a:pt x="399" y="197"/>
                  </a:lnTo>
                  <a:lnTo>
                    <a:pt x="399" y="220"/>
                  </a:lnTo>
                  <a:lnTo>
                    <a:pt x="399" y="227"/>
                  </a:lnTo>
                  <a:lnTo>
                    <a:pt x="399" y="235"/>
                  </a:lnTo>
                  <a:lnTo>
                    <a:pt x="341" y="235"/>
                  </a:lnTo>
                  <a:lnTo>
                    <a:pt x="332" y="336"/>
                  </a:lnTo>
                  <a:lnTo>
                    <a:pt x="363" y="362"/>
                  </a:lnTo>
                  <a:lnTo>
                    <a:pt x="373" y="384"/>
                  </a:lnTo>
                  <a:lnTo>
                    <a:pt x="315" y="394"/>
                  </a:lnTo>
                  <a:lnTo>
                    <a:pt x="303" y="394"/>
                  </a:lnTo>
                  <a:lnTo>
                    <a:pt x="291" y="394"/>
                  </a:lnTo>
                  <a:lnTo>
                    <a:pt x="273" y="394"/>
                  </a:lnTo>
                  <a:lnTo>
                    <a:pt x="227" y="391"/>
                  </a:lnTo>
                  <a:lnTo>
                    <a:pt x="218" y="384"/>
                  </a:lnTo>
                  <a:lnTo>
                    <a:pt x="213" y="372"/>
                  </a:lnTo>
                  <a:lnTo>
                    <a:pt x="87" y="375"/>
                  </a:lnTo>
                  <a:lnTo>
                    <a:pt x="80" y="375"/>
                  </a:lnTo>
                  <a:lnTo>
                    <a:pt x="59" y="365"/>
                  </a:lnTo>
                  <a:lnTo>
                    <a:pt x="50" y="362"/>
                  </a:lnTo>
                  <a:lnTo>
                    <a:pt x="30" y="372"/>
                  </a:lnTo>
                  <a:lnTo>
                    <a:pt x="28" y="372"/>
                  </a:lnTo>
                  <a:lnTo>
                    <a:pt x="12" y="372"/>
                  </a:lnTo>
                  <a:lnTo>
                    <a:pt x="7" y="372"/>
                  </a:lnTo>
                  <a:lnTo>
                    <a:pt x="7" y="346"/>
                  </a:lnTo>
                  <a:lnTo>
                    <a:pt x="0" y="332"/>
                  </a:lnTo>
                  <a:lnTo>
                    <a:pt x="12" y="324"/>
                  </a:lnTo>
                  <a:lnTo>
                    <a:pt x="28" y="294"/>
                  </a:lnTo>
                  <a:lnTo>
                    <a:pt x="28" y="265"/>
                  </a:lnTo>
                  <a:lnTo>
                    <a:pt x="38" y="237"/>
                  </a:lnTo>
                  <a:lnTo>
                    <a:pt x="42" y="227"/>
                  </a:lnTo>
                  <a:lnTo>
                    <a:pt x="57" y="216"/>
                  </a:lnTo>
                  <a:lnTo>
                    <a:pt x="68" y="208"/>
                  </a:lnTo>
                  <a:lnTo>
                    <a:pt x="71" y="178"/>
                  </a:lnTo>
                  <a:lnTo>
                    <a:pt x="68" y="156"/>
                  </a:lnTo>
                  <a:lnTo>
                    <a:pt x="57" y="130"/>
                  </a:lnTo>
                  <a:lnTo>
                    <a:pt x="50" y="101"/>
                  </a:lnTo>
                  <a:lnTo>
                    <a:pt x="59" y="90"/>
                  </a:lnTo>
                  <a:lnTo>
                    <a:pt x="42" y="33"/>
                  </a:lnTo>
                  <a:lnTo>
                    <a:pt x="28" y="4"/>
                  </a:lnTo>
                  <a:lnTo>
                    <a:pt x="42" y="4"/>
                  </a:lnTo>
                  <a:lnTo>
                    <a:pt x="5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Freeform 161"/>
            <p:cNvSpPr>
              <a:spLocks noChangeAspect="1"/>
            </p:cNvSpPr>
            <p:nvPr/>
          </p:nvSpPr>
          <p:spPr bwMode="auto">
            <a:xfrm>
              <a:off x="2794" y="2764"/>
              <a:ext cx="12" cy="16"/>
            </a:xfrm>
            <a:custGeom>
              <a:avLst/>
              <a:gdLst>
                <a:gd name="T0" fmla="*/ 0 w 31"/>
                <a:gd name="T1" fmla="*/ 0 h 40"/>
                <a:gd name="T2" fmla="*/ 0 w 31"/>
                <a:gd name="T3" fmla="*/ 0 h 40"/>
                <a:gd name="T4" fmla="*/ 0 w 31"/>
                <a:gd name="T5" fmla="*/ 0 h 40"/>
                <a:gd name="T6" fmla="*/ 0 w 31"/>
                <a:gd name="T7" fmla="*/ 0 h 40"/>
                <a:gd name="T8" fmla="*/ 0 w 31"/>
                <a:gd name="T9" fmla="*/ 0 h 40"/>
                <a:gd name="T10" fmla="*/ 0 w 31"/>
                <a:gd name="T11" fmla="*/ 0 h 40"/>
                <a:gd name="T12" fmla="*/ 0 w 31"/>
                <a:gd name="T13" fmla="*/ 0 h 40"/>
                <a:gd name="T14" fmla="*/ 0 w 31"/>
                <a:gd name="T15" fmla="*/ 0 h 40"/>
                <a:gd name="T16" fmla="*/ 0 w 31"/>
                <a:gd name="T17" fmla="*/ 0 h 40"/>
                <a:gd name="T18" fmla="*/ 0 w 31"/>
                <a:gd name="T19" fmla="*/ 0 h 40"/>
                <a:gd name="T20" fmla="*/ 0 w 31"/>
                <a:gd name="T21" fmla="*/ 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40"/>
                <a:gd name="T35" fmla="*/ 31 w 3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40">
                  <a:moveTo>
                    <a:pt x="0" y="22"/>
                  </a:moveTo>
                  <a:lnTo>
                    <a:pt x="11" y="10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31" y="3"/>
                  </a:lnTo>
                  <a:lnTo>
                    <a:pt x="31" y="10"/>
                  </a:lnTo>
                  <a:lnTo>
                    <a:pt x="19" y="22"/>
                  </a:lnTo>
                  <a:lnTo>
                    <a:pt x="19" y="40"/>
                  </a:lnTo>
                  <a:lnTo>
                    <a:pt x="9" y="40"/>
                  </a:lnTo>
                  <a:lnTo>
                    <a:pt x="9" y="33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Freeform 162"/>
            <p:cNvSpPr>
              <a:spLocks noChangeAspect="1"/>
            </p:cNvSpPr>
            <p:nvPr/>
          </p:nvSpPr>
          <p:spPr bwMode="auto">
            <a:xfrm>
              <a:off x="3064" y="2474"/>
              <a:ext cx="191" cy="190"/>
            </a:xfrm>
            <a:custGeom>
              <a:avLst/>
              <a:gdLst>
                <a:gd name="T0" fmla="*/ 0 w 479"/>
                <a:gd name="T1" fmla="*/ 0 h 475"/>
                <a:gd name="T2" fmla="*/ 0 w 479"/>
                <a:gd name="T3" fmla="*/ 0 h 475"/>
                <a:gd name="T4" fmla="*/ 0 w 479"/>
                <a:gd name="T5" fmla="*/ 0 h 475"/>
                <a:gd name="T6" fmla="*/ 0 w 479"/>
                <a:gd name="T7" fmla="*/ 0 h 475"/>
                <a:gd name="T8" fmla="*/ 0 w 479"/>
                <a:gd name="T9" fmla="*/ 0 h 475"/>
                <a:gd name="T10" fmla="*/ 0 w 479"/>
                <a:gd name="T11" fmla="*/ 0 h 475"/>
                <a:gd name="T12" fmla="*/ 0 w 479"/>
                <a:gd name="T13" fmla="*/ 0 h 475"/>
                <a:gd name="T14" fmla="*/ 0 w 479"/>
                <a:gd name="T15" fmla="*/ 0 h 475"/>
                <a:gd name="T16" fmla="*/ 0 w 479"/>
                <a:gd name="T17" fmla="*/ 0 h 475"/>
                <a:gd name="T18" fmla="*/ 0 w 479"/>
                <a:gd name="T19" fmla="*/ 0 h 475"/>
                <a:gd name="T20" fmla="*/ 0 w 479"/>
                <a:gd name="T21" fmla="*/ 0 h 475"/>
                <a:gd name="T22" fmla="*/ 0 w 479"/>
                <a:gd name="T23" fmla="*/ 0 h 475"/>
                <a:gd name="T24" fmla="*/ 0 w 479"/>
                <a:gd name="T25" fmla="*/ 0 h 475"/>
                <a:gd name="T26" fmla="*/ 0 w 479"/>
                <a:gd name="T27" fmla="*/ 0 h 475"/>
                <a:gd name="T28" fmla="*/ 0 w 479"/>
                <a:gd name="T29" fmla="*/ 0 h 475"/>
                <a:gd name="T30" fmla="*/ 0 w 479"/>
                <a:gd name="T31" fmla="*/ 0 h 475"/>
                <a:gd name="T32" fmla="*/ 0 w 479"/>
                <a:gd name="T33" fmla="*/ 0 h 475"/>
                <a:gd name="T34" fmla="*/ 0 w 479"/>
                <a:gd name="T35" fmla="*/ 0 h 475"/>
                <a:gd name="T36" fmla="*/ 0 w 479"/>
                <a:gd name="T37" fmla="*/ 0 h 475"/>
                <a:gd name="T38" fmla="*/ 0 w 479"/>
                <a:gd name="T39" fmla="*/ 0 h 475"/>
                <a:gd name="T40" fmla="*/ 0 w 479"/>
                <a:gd name="T41" fmla="*/ 0 h 475"/>
                <a:gd name="T42" fmla="*/ 0 w 479"/>
                <a:gd name="T43" fmla="*/ 0 h 475"/>
                <a:gd name="T44" fmla="*/ 0 w 479"/>
                <a:gd name="T45" fmla="*/ 0 h 475"/>
                <a:gd name="T46" fmla="*/ 0 w 479"/>
                <a:gd name="T47" fmla="*/ 0 h 475"/>
                <a:gd name="T48" fmla="*/ 0 w 479"/>
                <a:gd name="T49" fmla="*/ 0 h 475"/>
                <a:gd name="T50" fmla="*/ 0 w 479"/>
                <a:gd name="T51" fmla="*/ 0 h 475"/>
                <a:gd name="T52" fmla="*/ 0 w 479"/>
                <a:gd name="T53" fmla="*/ 0 h 475"/>
                <a:gd name="T54" fmla="*/ 0 w 479"/>
                <a:gd name="T55" fmla="*/ 0 h 475"/>
                <a:gd name="T56" fmla="*/ 0 w 479"/>
                <a:gd name="T57" fmla="*/ 0 h 475"/>
                <a:gd name="T58" fmla="*/ 0 w 479"/>
                <a:gd name="T59" fmla="*/ 0 h 475"/>
                <a:gd name="T60" fmla="*/ 0 w 479"/>
                <a:gd name="T61" fmla="*/ 0 h 475"/>
                <a:gd name="T62" fmla="*/ 0 w 479"/>
                <a:gd name="T63" fmla="*/ 0 h 475"/>
                <a:gd name="T64" fmla="*/ 0 w 479"/>
                <a:gd name="T65" fmla="*/ 0 h 475"/>
                <a:gd name="T66" fmla="*/ 0 w 479"/>
                <a:gd name="T67" fmla="*/ 0 h 475"/>
                <a:gd name="T68" fmla="*/ 0 w 479"/>
                <a:gd name="T69" fmla="*/ 0 h 4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9"/>
                <a:gd name="T106" fmla="*/ 0 h 475"/>
                <a:gd name="T107" fmla="*/ 479 w 479"/>
                <a:gd name="T108" fmla="*/ 475 h 4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9" h="475">
                  <a:moveTo>
                    <a:pt x="169" y="0"/>
                  </a:moveTo>
                  <a:lnTo>
                    <a:pt x="180" y="38"/>
                  </a:lnTo>
                  <a:lnTo>
                    <a:pt x="195" y="72"/>
                  </a:lnTo>
                  <a:lnTo>
                    <a:pt x="206" y="98"/>
                  </a:lnTo>
                  <a:lnTo>
                    <a:pt x="209" y="98"/>
                  </a:lnTo>
                  <a:lnTo>
                    <a:pt x="209" y="83"/>
                  </a:lnTo>
                  <a:lnTo>
                    <a:pt x="225" y="102"/>
                  </a:lnTo>
                  <a:lnTo>
                    <a:pt x="228" y="102"/>
                  </a:lnTo>
                  <a:lnTo>
                    <a:pt x="247" y="109"/>
                  </a:lnTo>
                  <a:lnTo>
                    <a:pt x="273" y="131"/>
                  </a:lnTo>
                  <a:lnTo>
                    <a:pt x="289" y="157"/>
                  </a:lnTo>
                  <a:lnTo>
                    <a:pt x="306" y="167"/>
                  </a:lnTo>
                  <a:lnTo>
                    <a:pt x="313" y="167"/>
                  </a:lnTo>
                  <a:lnTo>
                    <a:pt x="321" y="176"/>
                  </a:lnTo>
                  <a:lnTo>
                    <a:pt x="306" y="180"/>
                  </a:lnTo>
                  <a:lnTo>
                    <a:pt x="296" y="186"/>
                  </a:lnTo>
                  <a:lnTo>
                    <a:pt x="289" y="199"/>
                  </a:lnTo>
                  <a:lnTo>
                    <a:pt x="277" y="209"/>
                  </a:lnTo>
                  <a:lnTo>
                    <a:pt x="283" y="228"/>
                  </a:lnTo>
                  <a:lnTo>
                    <a:pt x="306" y="228"/>
                  </a:lnTo>
                  <a:lnTo>
                    <a:pt x="313" y="237"/>
                  </a:lnTo>
                  <a:lnTo>
                    <a:pt x="306" y="247"/>
                  </a:lnTo>
                  <a:lnTo>
                    <a:pt x="334" y="276"/>
                  </a:lnTo>
                  <a:lnTo>
                    <a:pt x="351" y="288"/>
                  </a:lnTo>
                  <a:lnTo>
                    <a:pt x="449" y="325"/>
                  </a:lnTo>
                  <a:lnTo>
                    <a:pt x="479" y="325"/>
                  </a:lnTo>
                  <a:lnTo>
                    <a:pt x="385" y="421"/>
                  </a:lnTo>
                  <a:lnTo>
                    <a:pt x="373" y="421"/>
                  </a:lnTo>
                  <a:lnTo>
                    <a:pt x="334" y="434"/>
                  </a:lnTo>
                  <a:lnTo>
                    <a:pt x="321" y="453"/>
                  </a:lnTo>
                  <a:lnTo>
                    <a:pt x="304" y="453"/>
                  </a:lnTo>
                  <a:lnTo>
                    <a:pt x="289" y="460"/>
                  </a:lnTo>
                  <a:lnTo>
                    <a:pt x="266" y="460"/>
                  </a:lnTo>
                  <a:lnTo>
                    <a:pt x="254" y="453"/>
                  </a:lnTo>
                  <a:lnTo>
                    <a:pt x="235" y="453"/>
                  </a:lnTo>
                  <a:lnTo>
                    <a:pt x="225" y="453"/>
                  </a:lnTo>
                  <a:lnTo>
                    <a:pt x="209" y="475"/>
                  </a:lnTo>
                  <a:lnTo>
                    <a:pt x="176" y="470"/>
                  </a:lnTo>
                  <a:lnTo>
                    <a:pt x="147" y="453"/>
                  </a:lnTo>
                  <a:lnTo>
                    <a:pt x="109" y="440"/>
                  </a:lnTo>
                  <a:lnTo>
                    <a:pt x="92" y="434"/>
                  </a:lnTo>
                  <a:lnTo>
                    <a:pt x="92" y="411"/>
                  </a:lnTo>
                  <a:lnTo>
                    <a:pt x="80" y="411"/>
                  </a:lnTo>
                  <a:lnTo>
                    <a:pt x="71" y="396"/>
                  </a:lnTo>
                  <a:lnTo>
                    <a:pt x="69" y="382"/>
                  </a:lnTo>
                  <a:lnTo>
                    <a:pt x="42" y="363"/>
                  </a:lnTo>
                  <a:lnTo>
                    <a:pt x="23" y="344"/>
                  </a:lnTo>
                  <a:lnTo>
                    <a:pt x="0" y="332"/>
                  </a:lnTo>
                  <a:lnTo>
                    <a:pt x="0" y="314"/>
                  </a:lnTo>
                  <a:lnTo>
                    <a:pt x="23" y="314"/>
                  </a:lnTo>
                  <a:lnTo>
                    <a:pt x="38" y="306"/>
                  </a:lnTo>
                  <a:lnTo>
                    <a:pt x="38" y="273"/>
                  </a:lnTo>
                  <a:lnTo>
                    <a:pt x="42" y="259"/>
                  </a:lnTo>
                  <a:lnTo>
                    <a:pt x="42" y="247"/>
                  </a:lnTo>
                  <a:lnTo>
                    <a:pt x="50" y="237"/>
                  </a:lnTo>
                  <a:lnTo>
                    <a:pt x="61" y="237"/>
                  </a:lnTo>
                  <a:lnTo>
                    <a:pt x="69" y="228"/>
                  </a:lnTo>
                  <a:lnTo>
                    <a:pt x="71" y="199"/>
                  </a:lnTo>
                  <a:lnTo>
                    <a:pt x="86" y="176"/>
                  </a:lnTo>
                  <a:lnTo>
                    <a:pt x="99" y="167"/>
                  </a:lnTo>
                  <a:lnTo>
                    <a:pt x="102" y="150"/>
                  </a:lnTo>
                  <a:lnTo>
                    <a:pt x="109" y="109"/>
                  </a:lnTo>
                  <a:lnTo>
                    <a:pt x="121" y="69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8" y="29"/>
                  </a:lnTo>
                  <a:lnTo>
                    <a:pt x="138" y="22"/>
                  </a:lnTo>
                  <a:lnTo>
                    <a:pt x="150" y="12"/>
                  </a:lnTo>
                  <a:lnTo>
                    <a:pt x="164" y="20"/>
                  </a:lnTo>
                  <a:lnTo>
                    <a:pt x="16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Freeform 163"/>
            <p:cNvSpPr>
              <a:spLocks noChangeAspect="1"/>
            </p:cNvSpPr>
            <p:nvPr/>
          </p:nvSpPr>
          <p:spPr bwMode="auto">
            <a:xfrm>
              <a:off x="2649" y="2546"/>
              <a:ext cx="38" cy="80"/>
            </a:xfrm>
            <a:custGeom>
              <a:avLst/>
              <a:gdLst>
                <a:gd name="T0" fmla="*/ 0 w 97"/>
                <a:gd name="T1" fmla="*/ 0 h 200"/>
                <a:gd name="T2" fmla="*/ 0 w 97"/>
                <a:gd name="T3" fmla="*/ 0 h 200"/>
                <a:gd name="T4" fmla="*/ 0 w 97"/>
                <a:gd name="T5" fmla="*/ 0 h 200"/>
                <a:gd name="T6" fmla="*/ 0 w 97"/>
                <a:gd name="T7" fmla="*/ 0 h 200"/>
                <a:gd name="T8" fmla="*/ 0 w 97"/>
                <a:gd name="T9" fmla="*/ 0 h 200"/>
                <a:gd name="T10" fmla="*/ 0 w 97"/>
                <a:gd name="T11" fmla="*/ 0 h 200"/>
                <a:gd name="T12" fmla="*/ 0 w 97"/>
                <a:gd name="T13" fmla="*/ 0 h 200"/>
                <a:gd name="T14" fmla="*/ 0 w 97"/>
                <a:gd name="T15" fmla="*/ 0 h 200"/>
                <a:gd name="T16" fmla="*/ 0 w 97"/>
                <a:gd name="T17" fmla="*/ 0 h 200"/>
                <a:gd name="T18" fmla="*/ 0 w 97"/>
                <a:gd name="T19" fmla="*/ 0 h 200"/>
                <a:gd name="T20" fmla="*/ 0 w 97"/>
                <a:gd name="T21" fmla="*/ 0 h 200"/>
                <a:gd name="T22" fmla="*/ 0 w 97"/>
                <a:gd name="T23" fmla="*/ 0 h 200"/>
                <a:gd name="T24" fmla="*/ 0 w 97"/>
                <a:gd name="T25" fmla="*/ 0 h 200"/>
                <a:gd name="T26" fmla="*/ 0 w 97"/>
                <a:gd name="T27" fmla="*/ 0 h 200"/>
                <a:gd name="T28" fmla="*/ 0 w 97"/>
                <a:gd name="T29" fmla="*/ 0 h 200"/>
                <a:gd name="T30" fmla="*/ 0 w 97"/>
                <a:gd name="T31" fmla="*/ 0 h 200"/>
                <a:gd name="T32" fmla="*/ 0 w 97"/>
                <a:gd name="T33" fmla="*/ 0 h 200"/>
                <a:gd name="T34" fmla="*/ 0 w 97"/>
                <a:gd name="T35" fmla="*/ 0 h 200"/>
                <a:gd name="T36" fmla="*/ 0 w 97"/>
                <a:gd name="T37" fmla="*/ 0 h 200"/>
                <a:gd name="T38" fmla="*/ 0 w 97"/>
                <a:gd name="T39" fmla="*/ 0 h 200"/>
                <a:gd name="T40" fmla="*/ 0 w 97"/>
                <a:gd name="T41" fmla="*/ 0 h 200"/>
                <a:gd name="T42" fmla="*/ 0 w 97"/>
                <a:gd name="T43" fmla="*/ 0 h 200"/>
                <a:gd name="T44" fmla="*/ 0 w 97"/>
                <a:gd name="T45" fmla="*/ 0 h 200"/>
                <a:gd name="T46" fmla="*/ 0 w 97"/>
                <a:gd name="T47" fmla="*/ 0 h 200"/>
                <a:gd name="T48" fmla="*/ 0 w 97"/>
                <a:gd name="T49" fmla="*/ 0 h 200"/>
                <a:gd name="T50" fmla="*/ 0 w 97"/>
                <a:gd name="T51" fmla="*/ 0 h 200"/>
                <a:gd name="T52" fmla="*/ 0 w 97"/>
                <a:gd name="T53" fmla="*/ 0 h 200"/>
                <a:gd name="T54" fmla="*/ 0 w 97"/>
                <a:gd name="T55" fmla="*/ 0 h 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200"/>
                <a:gd name="T86" fmla="*/ 97 w 97"/>
                <a:gd name="T87" fmla="*/ 200 h 2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200">
                  <a:moveTo>
                    <a:pt x="52" y="13"/>
                  </a:moveTo>
                  <a:lnTo>
                    <a:pt x="59" y="0"/>
                  </a:lnTo>
                  <a:lnTo>
                    <a:pt x="68" y="0"/>
                  </a:lnTo>
                  <a:lnTo>
                    <a:pt x="78" y="13"/>
                  </a:lnTo>
                  <a:lnTo>
                    <a:pt x="90" y="25"/>
                  </a:lnTo>
                  <a:lnTo>
                    <a:pt x="90" y="29"/>
                  </a:lnTo>
                  <a:lnTo>
                    <a:pt x="97" y="55"/>
                  </a:lnTo>
                  <a:lnTo>
                    <a:pt x="90" y="67"/>
                  </a:lnTo>
                  <a:lnTo>
                    <a:pt x="90" y="77"/>
                  </a:lnTo>
                  <a:lnTo>
                    <a:pt x="87" y="84"/>
                  </a:lnTo>
                  <a:lnTo>
                    <a:pt x="78" y="103"/>
                  </a:lnTo>
                  <a:lnTo>
                    <a:pt x="68" y="108"/>
                  </a:lnTo>
                  <a:lnTo>
                    <a:pt x="68" y="126"/>
                  </a:lnTo>
                  <a:lnTo>
                    <a:pt x="68" y="162"/>
                  </a:lnTo>
                  <a:lnTo>
                    <a:pt x="71" y="193"/>
                  </a:lnTo>
                  <a:lnTo>
                    <a:pt x="52" y="193"/>
                  </a:lnTo>
                  <a:lnTo>
                    <a:pt x="29" y="200"/>
                  </a:lnTo>
                  <a:lnTo>
                    <a:pt x="29" y="186"/>
                  </a:lnTo>
                  <a:lnTo>
                    <a:pt x="29" y="181"/>
                  </a:lnTo>
                  <a:lnTo>
                    <a:pt x="29" y="103"/>
                  </a:lnTo>
                  <a:lnTo>
                    <a:pt x="23" y="91"/>
                  </a:lnTo>
                  <a:lnTo>
                    <a:pt x="19" y="77"/>
                  </a:lnTo>
                  <a:lnTo>
                    <a:pt x="7" y="67"/>
                  </a:lnTo>
                  <a:lnTo>
                    <a:pt x="0" y="48"/>
                  </a:lnTo>
                  <a:lnTo>
                    <a:pt x="12" y="44"/>
                  </a:lnTo>
                  <a:lnTo>
                    <a:pt x="23" y="36"/>
                  </a:lnTo>
                  <a:lnTo>
                    <a:pt x="42" y="29"/>
                  </a:lnTo>
                  <a:lnTo>
                    <a:pt x="52" y="1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Freeform 164"/>
            <p:cNvSpPr>
              <a:spLocks noChangeAspect="1"/>
            </p:cNvSpPr>
            <p:nvPr/>
          </p:nvSpPr>
          <p:spPr bwMode="auto">
            <a:xfrm>
              <a:off x="2891" y="2939"/>
              <a:ext cx="114" cy="122"/>
            </a:xfrm>
            <a:custGeom>
              <a:avLst/>
              <a:gdLst>
                <a:gd name="T0" fmla="*/ 0 w 287"/>
                <a:gd name="T1" fmla="*/ 0 h 306"/>
                <a:gd name="T2" fmla="*/ 0 w 287"/>
                <a:gd name="T3" fmla="*/ 0 h 306"/>
                <a:gd name="T4" fmla="*/ 0 w 287"/>
                <a:gd name="T5" fmla="*/ 0 h 306"/>
                <a:gd name="T6" fmla="*/ 0 w 287"/>
                <a:gd name="T7" fmla="*/ 0 h 306"/>
                <a:gd name="T8" fmla="*/ 0 w 287"/>
                <a:gd name="T9" fmla="*/ 0 h 306"/>
                <a:gd name="T10" fmla="*/ 0 w 287"/>
                <a:gd name="T11" fmla="*/ 0 h 306"/>
                <a:gd name="T12" fmla="*/ 0 w 287"/>
                <a:gd name="T13" fmla="*/ 0 h 306"/>
                <a:gd name="T14" fmla="*/ 0 w 287"/>
                <a:gd name="T15" fmla="*/ 0 h 306"/>
                <a:gd name="T16" fmla="*/ 0 w 287"/>
                <a:gd name="T17" fmla="*/ 0 h 306"/>
                <a:gd name="T18" fmla="*/ 0 w 287"/>
                <a:gd name="T19" fmla="*/ 0 h 306"/>
                <a:gd name="T20" fmla="*/ 0 w 287"/>
                <a:gd name="T21" fmla="*/ 0 h 306"/>
                <a:gd name="T22" fmla="*/ 0 w 287"/>
                <a:gd name="T23" fmla="*/ 0 h 306"/>
                <a:gd name="T24" fmla="*/ 0 w 287"/>
                <a:gd name="T25" fmla="*/ 0 h 306"/>
                <a:gd name="T26" fmla="*/ 0 w 287"/>
                <a:gd name="T27" fmla="*/ 0 h 306"/>
                <a:gd name="T28" fmla="*/ 0 w 287"/>
                <a:gd name="T29" fmla="*/ 0 h 306"/>
                <a:gd name="T30" fmla="*/ 0 w 287"/>
                <a:gd name="T31" fmla="*/ 0 h 306"/>
                <a:gd name="T32" fmla="*/ 0 w 287"/>
                <a:gd name="T33" fmla="*/ 0 h 306"/>
                <a:gd name="T34" fmla="*/ 0 w 287"/>
                <a:gd name="T35" fmla="*/ 0 h 306"/>
                <a:gd name="T36" fmla="*/ 0 w 287"/>
                <a:gd name="T37" fmla="*/ 0 h 306"/>
                <a:gd name="T38" fmla="*/ 0 w 287"/>
                <a:gd name="T39" fmla="*/ 0 h 306"/>
                <a:gd name="T40" fmla="*/ 0 w 287"/>
                <a:gd name="T41" fmla="*/ 0 h 306"/>
                <a:gd name="T42" fmla="*/ 0 w 287"/>
                <a:gd name="T43" fmla="*/ 0 h 306"/>
                <a:gd name="T44" fmla="*/ 0 w 287"/>
                <a:gd name="T45" fmla="*/ 0 h 306"/>
                <a:gd name="T46" fmla="*/ 0 w 287"/>
                <a:gd name="T47" fmla="*/ 0 h 306"/>
                <a:gd name="T48" fmla="*/ 0 w 287"/>
                <a:gd name="T49" fmla="*/ 0 h 306"/>
                <a:gd name="T50" fmla="*/ 0 w 287"/>
                <a:gd name="T51" fmla="*/ 0 h 306"/>
                <a:gd name="T52" fmla="*/ 0 w 287"/>
                <a:gd name="T53" fmla="*/ 0 h 306"/>
                <a:gd name="T54" fmla="*/ 0 w 287"/>
                <a:gd name="T55" fmla="*/ 0 h 306"/>
                <a:gd name="T56" fmla="*/ 0 w 287"/>
                <a:gd name="T57" fmla="*/ 0 h 306"/>
                <a:gd name="T58" fmla="*/ 0 w 287"/>
                <a:gd name="T59" fmla="*/ 0 h 306"/>
                <a:gd name="T60" fmla="*/ 0 w 287"/>
                <a:gd name="T61" fmla="*/ 0 h 306"/>
                <a:gd name="T62" fmla="*/ 0 w 287"/>
                <a:gd name="T63" fmla="*/ 0 h 306"/>
                <a:gd name="T64" fmla="*/ 0 w 287"/>
                <a:gd name="T65" fmla="*/ 0 h 306"/>
                <a:gd name="T66" fmla="*/ 0 w 287"/>
                <a:gd name="T67" fmla="*/ 0 h 306"/>
                <a:gd name="T68" fmla="*/ 0 w 287"/>
                <a:gd name="T69" fmla="*/ 0 h 306"/>
                <a:gd name="T70" fmla="*/ 0 w 287"/>
                <a:gd name="T71" fmla="*/ 0 h 306"/>
                <a:gd name="T72" fmla="*/ 0 w 287"/>
                <a:gd name="T73" fmla="*/ 0 h 306"/>
                <a:gd name="T74" fmla="*/ 0 w 287"/>
                <a:gd name="T75" fmla="*/ 0 h 306"/>
                <a:gd name="T76" fmla="*/ 0 w 287"/>
                <a:gd name="T77" fmla="*/ 0 h 306"/>
                <a:gd name="T78" fmla="*/ 0 w 287"/>
                <a:gd name="T79" fmla="*/ 0 h 306"/>
                <a:gd name="T80" fmla="*/ 0 w 287"/>
                <a:gd name="T81" fmla="*/ 0 h 306"/>
                <a:gd name="T82" fmla="*/ 0 w 287"/>
                <a:gd name="T83" fmla="*/ 0 h 306"/>
                <a:gd name="T84" fmla="*/ 0 w 287"/>
                <a:gd name="T85" fmla="*/ 0 h 306"/>
                <a:gd name="T86" fmla="*/ 0 w 287"/>
                <a:gd name="T87" fmla="*/ 0 h 306"/>
                <a:gd name="T88" fmla="*/ 0 w 287"/>
                <a:gd name="T89" fmla="*/ 0 h 306"/>
                <a:gd name="T90" fmla="*/ 0 w 287"/>
                <a:gd name="T91" fmla="*/ 0 h 306"/>
                <a:gd name="T92" fmla="*/ 0 w 287"/>
                <a:gd name="T93" fmla="*/ 0 h 306"/>
                <a:gd name="T94" fmla="*/ 0 w 287"/>
                <a:gd name="T95" fmla="*/ 0 h 306"/>
                <a:gd name="T96" fmla="*/ 0 w 287"/>
                <a:gd name="T97" fmla="*/ 0 h 306"/>
                <a:gd name="T98" fmla="*/ 0 w 287"/>
                <a:gd name="T99" fmla="*/ 0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7"/>
                <a:gd name="T151" fmla="*/ 0 h 306"/>
                <a:gd name="T152" fmla="*/ 287 w 287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7" h="306">
                  <a:moveTo>
                    <a:pt x="171" y="0"/>
                  </a:moveTo>
                  <a:lnTo>
                    <a:pt x="178" y="19"/>
                  </a:lnTo>
                  <a:lnTo>
                    <a:pt x="199" y="41"/>
                  </a:lnTo>
                  <a:lnTo>
                    <a:pt x="199" y="54"/>
                  </a:lnTo>
                  <a:lnTo>
                    <a:pt x="216" y="64"/>
                  </a:lnTo>
                  <a:lnTo>
                    <a:pt x="235" y="71"/>
                  </a:lnTo>
                  <a:lnTo>
                    <a:pt x="239" y="90"/>
                  </a:lnTo>
                  <a:lnTo>
                    <a:pt x="247" y="90"/>
                  </a:lnTo>
                  <a:lnTo>
                    <a:pt x="251" y="112"/>
                  </a:lnTo>
                  <a:lnTo>
                    <a:pt x="258" y="128"/>
                  </a:lnTo>
                  <a:lnTo>
                    <a:pt x="268" y="128"/>
                  </a:lnTo>
                  <a:lnTo>
                    <a:pt x="287" y="131"/>
                  </a:lnTo>
                  <a:lnTo>
                    <a:pt x="287" y="149"/>
                  </a:lnTo>
                  <a:lnTo>
                    <a:pt x="277" y="161"/>
                  </a:lnTo>
                  <a:lnTo>
                    <a:pt x="264" y="161"/>
                  </a:lnTo>
                  <a:lnTo>
                    <a:pt x="247" y="180"/>
                  </a:lnTo>
                  <a:lnTo>
                    <a:pt x="239" y="180"/>
                  </a:lnTo>
                  <a:lnTo>
                    <a:pt x="235" y="187"/>
                  </a:lnTo>
                  <a:lnTo>
                    <a:pt x="228" y="190"/>
                  </a:lnTo>
                  <a:lnTo>
                    <a:pt x="216" y="206"/>
                  </a:lnTo>
                  <a:lnTo>
                    <a:pt x="216" y="221"/>
                  </a:lnTo>
                  <a:lnTo>
                    <a:pt x="206" y="228"/>
                  </a:lnTo>
                  <a:lnTo>
                    <a:pt x="187" y="235"/>
                  </a:lnTo>
                  <a:lnTo>
                    <a:pt x="171" y="264"/>
                  </a:lnTo>
                  <a:lnTo>
                    <a:pt x="156" y="264"/>
                  </a:lnTo>
                  <a:lnTo>
                    <a:pt x="138" y="264"/>
                  </a:lnTo>
                  <a:lnTo>
                    <a:pt x="119" y="264"/>
                  </a:lnTo>
                  <a:lnTo>
                    <a:pt x="100" y="254"/>
                  </a:lnTo>
                  <a:lnTo>
                    <a:pt x="83" y="254"/>
                  </a:lnTo>
                  <a:lnTo>
                    <a:pt x="83" y="277"/>
                  </a:lnTo>
                  <a:lnTo>
                    <a:pt x="64" y="294"/>
                  </a:lnTo>
                  <a:lnTo>
                    <a:pt x="52" y="294"/>
                  </a:lnTo>
                  <a:lnTo>
                    <a:pt x="52" y="299"/>
                  </a:lnTo>
                  <a:lnTo>
                    <a:pt x="35" y="299"/>
                  </a:lnTo>
                  <a:lnTo>
                    <a:pt x="16" y="306"/>
                  </a:lnTo>
                  <a:lnTo>
                    <a:pt x="16" y="287"/>
                  </a:lnTo>
                  <a:lnTo>
                    <a:pt x="23" y="277"/>
                  </a:lnTo>
                  <a:lnTo>
                    <a:pt x="16" y="264"/>
                  </a:lnTo>
                  <a:lnTo>
                    <a:pt x="12" y="245"/>
                  </a:lnTo>
                  <a:lnTo>
                    <a:pt x="0" y="235"/>
                  </a:lnTo>
                  <a:lnTo>
                    <a:pt x="5" y="138"/>
                  </a:lnTo>
                  <a:lnTo>
                    <a:pt x="35" y="138"/>
                  </a:lnTo>
                  <a:lnTo>
                    <a:pt x="42" y="19"/>
                  </a:lnTo>
                  <a:lnTo>
                    <a:pt x="83" y="12"/>
                  </a:lnTo>
                  <a:lnTo>
                    <a:pt x="109" y="3"/>
                  </a:lnTo>
                  <a:lnTo>
                    <a:pt x="119" y="19"/>
                  </a:lnTo>
                  <a:lnTo>
                    <a:pt x="142" y="3"/>
                  </a:lnTo>
                  <a:lnTo>
                    <a:pt x="149" y="3"/>
                  </a:lnTo>
                  <a:lnTo>
                    <a:pt x="161" y="0"/>
                  </a:lnTo>
                  <a:lnTo>
                    <a:pt x="17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Freeform 165"/>
            <p:cNvSpPr>
              <a:spLocks noChangeAspect="1"/>
            </p:cNvSpPr>
            <p:nvPr/>
          </p:nvSpPr>
          <p:spPr bwMode="auto">
            <a:xfrm>
              <a:off x="2570" y="2510"/>
              <a:ext cx="100" cy="74"/>
            </a:xfrm>
            <a:custGeom>
              <a:avLst/>
              <a:gdLst>
                <a:gd name="T0" fmla="*/ 0 w 251"/>
                <a:gd name="T1" fmla="*/ 0 h 186"/>
                <a:gd name="T2" fmla="*/ 0 w 251"/>
                <a:gd name="T3" fmla="*/ 0 h 186"/>
                <a:gd name="T4" fmla="*/ 0 w 251"/>
                <a:gd name="T5" fmla="*/ 0 h 186"/>
                <a:gd name="T6" fmla="*/ 0 w 251"/>
                <a:gd name="T7" fmla="*/ 0 h 186"/>
                <a:gd name="T8" fmla="*/ 0 w 251"/>
                <a:gd name="T9" fmla="*/ 0 h 186"/>
                <a:gd name="T10" fmla="*/ 0 w 251"/>
                <a:gd name="T11" fmla="*/ 0 h 186"/>
                <a:gd name="T12" fmla="*/ 0 w 251"/>
                <a:gd name="T13" fmla="*/ 0 h 186"/>
                <a:gd name="T14" fmla="*/ 0 w 251"/>
                <a:gd name="T15" fmla="*/ 0 h 186"/>
                <a:gd name="T16" fmla="*/ 0 w 251"/>
                <a:gd name="T17" fmla="*/ 0 h 186"/>
                <a:gd name="T18" fmla="*/ 0 w 251"/>
                <a:gd name="T19" fmla="*/ 0 h 186"/>
                <a:gd name="T20" fmla="*/ 0 w 251"/>
                <a:gd name="T21" fmla="*/ 0 h 186"/>
                <a:gd name="T22" fmla="*/ 0 w 251"/>
                <a:gd name="T23" fmla="*/ 0 h 186"/>
                <a:gd name="T24" fmla="*/ 0 w 251"/>
                <a:gd name="T25" fmla="*/ 0 h 186"/>
                <a:gd name="T26" fmla="*/ 0 w 251"/>
                <a:gd name="T27" fmla="*/ 0 h 186"/>
                <a:gd name="T28" fmla="*/ 0 w 251"/>
                <a:gd name="T29" fmla="*/ 0 h 186"/>
                <a:gd name="T30" fmla="*/ 0 w 251"/>
                <a:gd name="T31" fmla="*/ 0 h 186"/>
                <a:gd name="T32" fmla="*/ 0 w 251"/>
                <a:gd name="T33" fmla="*/ 0 h 186"/>
                <a:gd name="T34" fmla="*/ 0 w 251"/>
                <a:gd name="T35" fmla="*/ 0 h 186"/>
                <a:gd name="T36" fmla="*/ 0 w 251"/>
                <a:gd name="T37" fmla="*/ 0 h 186"/>
                <a:gd name="T38" fmla="*/ 0 w 251"/>
                <a:gd name="T39" fmla="*/ 0 h 186"/>
                <a:gd name="T40" fmla="*/ 0 w 251"/>
                <a:gd name="T41" fmla="*/ 0 h 186"/>
                <a:gd name="T42" fmla="*/ 0 w 251"/>
                <a:gd name="T43" fmla="*/ 0 h 186"/>
                <a:gd name="T44" fmla="*/ 0 w 251"/>
                <a:gd name="T45" fmla="*/ 0 h 186"/>
                <a:gd name="T46" fmla="*/ 0 w 251"/>
                <a:gd name="T47" fmla="*/ 0 h 186"/>
                <a:gd name="T48" fmla="*/ 0 w 251"/>
                <a:gd name="T49" fmla="*/ 0 h 186"/>
                <a:gd name="T50" fmla="*/ 0 w 251"/>
                <a:gd name="T51" fmla="*/ 0 h 186"/>
                <a:gd name="T52" fmla="*/ 0 w 251"/>
                <a:gd name="T53" fmla="*/ 0 h 186"/>
                <a:gd name="T54" fmla="*/ 0 w 251"/>
                <a:gd name="T55" fmla="*/ 0 h 186"/>
                <a:gd name="T56" fmla="*/ 0 w 251"/>
                <a:gd name="T57" fmla="*/ 0 h 186"/>
                <a:gd name="T58" fmla="*/ 0 w 251"/>
                <a:gd name="T59" fmla="*/ 0 h 186"/>
                <a:gd name="T60" fmla="*/ 0 w 251"/>
                <a:gd name="T61" fmla="*/ 0 h 186"/>
                <a:gd name="T62" fmla="*/ 0 w 251"/>
                <a:gd name="T63" fmla="*/ 0 h 186"/>
                <a:gd name="T64" fmla="*/ 0 w 251"/>
                <a:gd name="T65" fmla="*/ 0 h 186"/>
                <a:gd name="T66" fmla="*/ 0 w 251"/>
                <a:gd name="T67" fmla="*/ 0 h 186"/>
                <a:gd name="T68" fmla="*/ 0 w 251"/>
                <a:gd name="T69" fmla="*/ 0 h 186"/>
                <a:gd name="T70" fmla="*/ 0 w 251"/>
                <a:gd name="T71" fmla="*/ 0 h 186"/>
                <a:gd name="T72" fmla="*/ 0 w 251"/>
                <a:gd name="T73" fmla="*/ 0 h 186"/>
                <a:gd name="T74" fmla="*/ 0 w 251"/>
                <a:gd name="T75" fmla="*/ 0 h 186"/>
                <a:gd name="T76" fmla="*/ 0 w 251"/>
                <a:gd name="T77" fmla="*/ 0 h 186"/>
                <a:gd name="T78" fmla="*/ 0 w 251"/>
                <a:gd name="T79" fmla="*/ 0 h 186"/>
                <a:gd name="T80" fmla="*/ 0 w 251"/>
                <a:gd name="T81" fmla="*/ 0 h 186"/>
                <a:gd name="T82" fmla="*/ 0 w 251"/>
                <a:gd name="T83" fmla="*/ 0 h 186"/>
                <a:gd name="T84" fmla="*/ 0 w 251"/>
                <a:gd name="T85" fmla="*/ 0 h 186"/>
                <a:gd name="T86" fmla="*/ 0 w 251"/>
                <a:gd name="T87" fmla="*/ 0 h 186"/>
                <a:gd name="T88" fmla="*/ 0 w 251"/>
                <a:gd name="T89" fmla="*/ 0 h 186"/>
                <a:gd name="T90" fmla="*/ 0 w 251"/>
                <a:gd name="T91" fmla="*/ 0 h 186"/>
                <a:gd name="T92" fmla="*/ 0 w 251"/>
                <a:gd name="T93" fmla="*/ 0 h 186"/>
                <a:gd name="T94" fmla="*/ 0 w 251"/>
                <a:gd name="T95" fmla="*/ 0 h 186"/>
                <a:gd name="T96" fmla="*/ 0 w 251"/>
                <a:gd name="T97" fmla="*/ 0 h 186"/>
                <a:gd name="T98" fmla="*/ 0 w 251"/>
                <a:gd name="T99" fmla="*/ 0 h 186"/>
                <a:gd name="T100" fmla="*/ 0 w 251"/>
                <a:gd name="T101" fmla="*/ 0 h 186"/>
                <a:gd name="T102" fmla="*/ 0 w 251"/>
                <a:gd name="T103" fmla="*/ 0 h 186"/>
                <a:gd name="T104" fmla="*/ 0 w 251"/>
                <a:gd name="T105" fmla="*/ 0 h 186"/>
                <a:gd name="T106" fmla="*/ 0 w 251"/>
                <a:gd name="T107" fmla="*/ 0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1"/>
                <a:gd name="T163" fmla="*/ 0 h 186"/>
                <a:gd name="T164" fmla="*/ 251 w 251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1" h="186">
                  <a:moveTo>
                    <a:pt x="180" y="8"/>
                  </a:moveTo>
                  <a:lnTo>
                    <a:pt x="180" y="19"/>
                  </a:lnTo>
                  <a:lnTo>
                    <a:pt x="189" y="31"/>
                  </a:lnTo>
                  <a:lnTo>
                    <a:pt x="190" y="41"/>
                  </a:lnTo>
                  <a:lnTo>
                    <a:pt x="206" y="55"/>
                  </a:lnTo>
                  <a:lnTo>
                    <a:pt x="218" y="55"/>
                  </a:lnTo>
                  <a:lnTo>
                    <a:pt x="218" y="60"/>
                  </a:lnTo>
                  <a:lnTo>
                    <a:pt x="206" y="60"/>
                  </a:lnTo>
                  <a:lnTo>
                    <a:pt x="206" y="67"/>
                  </a:lnTo>
                  <a:lnTo>
                    <a:pt x="228" y="77"/>
                  </a:lnTo>
                  <a:lnTo>
                    <a:pt x="241" y="77"/>
                  </a:lnTo>
                  <a:lnTo>
                    <a:pt x="248" y="86"/>
                  </a:lnTo>
                  <a:lnTo>
                    <a:pt x="241" y="90"/>
                  </a:lnTo>
                  <a:lnTo>
                    <a:pt x="251" y="105"/>
                  </a:lnTo>
                  <a:lnTo>
                    <a:pt x="241" y="119"/>
                  </a:lnTo>
                  <a:lnTo>
                    <a:pt x="222" y="128"/>
                  </a:lnTo>
                  <a:lnTo>
                    <a:pt x="211" y="134"/>
                  </a:lnTo>
                  <a:lnTo>
                    <a:pt x="199" y="138"/>
                  </a:lnTo>
                  <a:lnTo>
                    <a:pt x="189" y="138"/>
                  </a:lnTo>
                  <a:lnTo>
                    <a:pt x="180" y="138"/>
                  </a:lnTo>
                  <a:lnTo>
                    <a:pt x="173" y="134"/>
                  </a:lnTo>
                  <a:lnTo>
                    <a:pt x="161" y="134"/>
                  </a:lnTo>
                  <a:lnTo>
                    <a:pt x="159" y="138"/>
                  </a:lnTo>
                  <a:lnTo>
                    <a:pt x="83" y="134"/>
                  </a:lnTo>
                  <a:lnTo>
                    <a:pt x="80" y="147"/>
                  </a:lnTo>
                  <a:lnTo>
                    <a:pt x="83" y="167"/>
                  </a:lnTo>
                  <a:lnTo>
                    <a:pt x="83" y="186"/>
                  </a:lnTo>
                  <a:lnTo>
                    <a:pt x="61" y="167"/>
                  </a:lnTo>
                  <a:lnTo>
                    <a:pt x="44" y="167"/>
                  </a:lnTo>
                  <a:lnTo>
                    <a:pt x="35" y="183"/>
                  </a:lnTo>
                  <a:lnTo>
                    <a:pt x="23" y="183"/>
                  </a:lnTo>
                  <a:lnTo>
                    <a:pt x="13" y="164"/>
                  </a:lnTo>
                  <a:lnTo>
                    <a:pt x="0" y="157"/>
                  </a:lnTo>
                  <a:lnTo>
                    <a:pt x="0" y="148"/>
                  </a:lnTo>
                  <a:lnTo>
                    <a:pt x="0" y="138"/>
                  </a:lnTo>
                  <a:lnTo>
                    <a:pt x="6" y="128"/>
                  </a:lnTo>
                  <a:lnTo>
                    <a:pt x="0" y="109"/>
                  </a:lnTo>
                  <a:lnTo>
                    <a:pt x="16" y="105"/>
                  </a:lnTo>
                  <a:lnTo>
                    <a:pt x="23" y="105"/>
                  </a:lnTo>
                  <a:lnTo>
                    <a:pt x="35" y="90"/>
                  </a:lnTo>
                  <a:lnTo>
                    <a:pt x="35" y="77"/>
                  </a:lnTo>
                  <a:lnTo>
                    <a:pt x="44" y="77"/>
                  </a:lnTo>
                  <a:lnTo>
                    <a:pt x="35" y="60"/>
                  </a:lnTo>
                  <a:lnTo>
                    <a:pt x="51" y="55"/>
                  </a:lnTo>
                  <a:lnTo>
                    <a:pt x="61" y="67"/>
                  </a:lnTo>
                  <a:lnTo>
                    <a:pt x="73" y="60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3" y="41"/>
                  </a:lnTo>
                  <a:lnTo>
                    <a:pt x="109" y="31"/>
                  </a:lnTo>
                  <a:lnTo>
                    <a:pt x="113" y="12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180" y="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Freeform 166"/>
            <p:cNvSpPr>
              <a:spLocks noChangeAspect="1"/>
            </p:cNvSpPr>
            <p:nvPr/>
          </p:nvSpPr>
          <p:spPr bwMode="auto">
            <a:xfrm>
              <a:off x="3010" y="2736"/>
              <a:ext cx="27" cy="29"/>
            </a:xfrm>
            <a:custGeom>
              <a:avLst/>
              <a:gdLst>
                <a:gd name="T0" fmla="*/ 0 w 67"/>
                <a:gd name="T1" fmla="*/ 0 h 72"/>
                <a:gd name="T2" fmla="*/ 0 w 67"/>
                <a:gd name="T3" fmla="*/ 0 h 72"/>
                <a:gd name="T4" fmla="*/ 0 w 67"/>
                <a:gd name="T5" fmla="*/ 0 h 72"/>
                <a:gd name="T6" fmla="*/ 0 w 67"/>
                <a:gd name="T7" fmla="*/ 0 h 72"/>
                <a:gd name="T8" fmla="*/ 0 w 67"/>
                <a:gd name="T9" fmla="*/ 0 h 72"/>
                <a:gd name="T10" fmla="*/ 0 w 67"/>
                <a:gd name="T11" fmla="*/ 0 h 72"/>
                <a:gd name="T12" fmla="*/ 0 w 67"/>
                <a:gd name="T13" fmla="*/ 0 h 72"/>
                <a:gd name="T14" fmla="*/ 0 w 67"/>
                <a:gd name="T15" fmla="*/ 0 h 72"/>
                <a:gd name="T16" fmla="*/ 0 w 67"/>
                <a:gd name="T17" fmla="*/ 0 h 72"/>
                <a:gd name="T18" fmla="*/ 0 w 67"/>
                <a:gd name="T19" fmla="*/ 0 h 72"/>
                <a:gd name="T20" fmla="*/ 0 w 67"/>
                <a:gd name="T21" fmla="*/ 0 h 72"/>
                <a:gd name="T22" fmla="*/ 0 w 67"/>
                <a:gd name="T23" fmla="*/ 0 h 72"/>
                <a:gd name="T24" fmla="*/ 0 w 67"/>
                <a:gd name="T25" fmla="*/ 0 h 72"/>
                <a:gd name="T26" fmla="*/ 0 w 67"/>
                <a:gd name="T27" fmla="*/ 0 h 72"/>
                <a:gd name="T28" fmla="*/ 0 w 67"/>
                <a:gd name="T29" fmla="*/ 0 h 72"/>
                <a:gd name="T30" fmla="*/ 0 w 67"/>
                <a:gd name="T31" fmla="*/ 0 h 72"/>
                <a:gd name="T32" fmla="*/ 0 w 67"/>
                <a:gd name="T33" fmla="*/ 0 h 72"/>
                <a:gd name="T34" fmla="*/ 0 w 67"/>
                <a:gd name="T35" fmla="*/ 0 h 72"/>
                <a:gd name="T36" fmla="*/ 0 w 67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72"/>
                <a:gd name="T59" fmla="*/ 67 w 67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72">
                  <a:moveTo>
                    <a:pt x="0" y="12"/>
                  </a:moveTo>
                  <a:lnTo>
                    <a:pt x="19" y="8"/>
                  </a:lnTo>
                  <a:lnTo>
                    <a:pt x="19" y="21"/>
                  </a:lnTo>
                  <a:lnTo>
                    <a:pt x="29" y="12"/>
                  </a:lnTo>
                  <a:lnTo>
                    <a:pt x="36" y="8"/>
                  </a:lnTo>
                  <a:lnTo>
                    <a:pt x="48" y="0"/>
                  </a:lnTo>
                  <a:lnTo>
                    <a:pt x="55" y="12"/>
                  </a:lnTo>
                  <a:lnTo>
                    <a:pt x="55" y="21"/>
                  </a:lnTo>
                  <a:lnTo>
                    <a:pt x="67" y="22"/>
                  </a:lnTo>
                  <a:lnTo>
                    <a:pt x="67" y="38"/>
                  </a:lnTo>
                  <a:lnTo>
                    <a:pt x="55" y="50"/>
                  </a:lnTo>
                  <a:lnTo>
                    <a:pt x="36" y="67"/>
                  </a:lnTo>
                  <a:lnTo>
                    <a:pt x="19" y="72"/>
                  </a:lnTo>
                  <a:lnTo>
                    <a:pt x="19" y="67"/>
                  </a:lnTo>
                  <a:lnTo>
                    <a:pt x="16" y="50"/>
                  </a:lnTo>
                  <a:lnTo>
                    <a:pt x="16" y="38"/>
                  </a:lnTo>
                  <a:lnTo>
                    <a:pt x="16" y="31"/>
                  </a:lnTo>
                  <a:lnTo>
                    <a:pt x="7" y="22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Freeform 167"/>
            <p:cNvSpPr>
              <a:spLocks noChangeAspect="1"/>
            </p:cNvSpPr>
            <p:nvPr/>
          </p:nvSpPr>
          <p:spPr bwMode="auto">
            <a:xfrm>
              <a:off x="3174" y="2544"/>
              <a:ext cx="19" cy="24"/>
            </a:xfrm>
            <a:custGeom>
              <a:avLst/>
              <a:gdLst>
                <a:gd name="T0" fmla="*/ 0 w 48"/>
                <a:gd name="T1" fmla="*/ 0 h 61"/>
                <a:gd name="T2" fmla="*/ 0 w 48"/>
                <a:gd name="T3" fmla="*/ 0 h 61"/>
                <a:gd name="T4" fmla="*/ 0 w 48"/>
                <a:gd name="T5" fmla="*/ 0 h 61"/>
                <a:gd name="T6" fmla="*/ 0 w 48"/>
                <a:gd name="T7" fmla="*/ 0 h 61"/>
                <a:gd name="T8" fmla="*/ 0 w 48"/>
                <a:gd name="T9" fmla="*/ 0 h 61"/>
                <a:gd name="T10" fmla="*/ 0 w 48"/>
                <a:gd name="T11" fmla="*/ 0 h 61"/>
                <a:gd name="T12" fmla="*/ 0 w 48"/>
                <a:gd name="T13" fmla="*/ 0 h 61"/>
                <a:gd name="T14" fmla="*/ 0 w 48"/>
                <a:gd name="T15" fmla="*/ 0 h 61"/>
                <a:gd name="T16" fmla="*/ 0 w 48"/>
                <a:gd name="T17" fmla="*/ 0 h 61"/>
                <a:gd name="T18" fmla="*/ 0 w 48"/>
                <a:gd name="T19" fmla="*/ 0 h 61"/>
                <a:gd name="T20" fmla="*/ 0 w 48"/>
                <a:gd name="T21" fmla="*/ 0 h 61"/>
                <a:gd name="T22" fmla="*/ 0 w 48"/>
                <a:gd name="T23" fmla="*/ 0 h 61"/>
                <a:gd name="T24" fmla="*/ 0 w 48"/>
                <a:gd name="T25" fmla="*/ 0 h 61"/>
                <a:gd name="T26" fmla="*/ 0 w 48"/>
                <a:gd name="T27" fmla="*/ 0 h 61"/>
                <a:gd name="T28" fmla="*/ 0 w 48"/>
                <a:gd name="T29" fmla="*/ 0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61"/>
                <a:gd name="T47" fmla="*/ 48 w 48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61">
                  <a:moveTo>
                    <a:pt x="44" y="0"/>
                  </a:moveTo>
                  <a:lnTo>
                    <a:pt x="48" y="23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44" y="33"/>
                  </a:lnTo>
                  <a:lnTo>
                    <a:pt x="48" y="42"/>
                  </a:lnTo>
                  <a:lnTo>
                    <a:pt x="44" y="48"/>
                  </a:lnTo>
                  <a:lnTo>
                    <a:pt x="38" y="61"/>
                  </a:lnTo>
                  <a:lnTo>
                    <a:pt x="31" y="52"/>
                  </a:lnTo>
                  <a:lnTo>
                    <a:pt x="8" y="52"/>
                  </a:lnTo>
                  <a:lnTo>
                    <a:pt x="0" y="33"/>
                  </a:lnTo>
                  <a:lnTo>
                    <a:pt x="12" y="23"/>
                  </a:lnTo>
                  <a:lnTo>
                    <a:pt x="19" y="10"/>
                  </a:lnTo>
                  <a:lnTo>
                    <a:pt x="31" y="4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Freeform 168"/>
            <p:cNvSpPr>
              <a:spLocks noChangeAspect="1"/>
            </p:cNvSpPr>
            <p:nvPr/>
          </p:nvSpPr>
          <p:spPr bwMode="auto">
            <a:xfrm>
              <a:off x="2531" y="2567"/>
              <a:ext cx="75" cy="83"/>
            </a:xfrm>
            <a:custGeom>
              <a:avLst/>
              <a:gdLst>
                <a:gd name="T0" fmla="*/ 0 w 186"/>
                <a:gd name="T1" fmla="*/ 0 h 205"/>
                <a:gd name="T2" fmla="*/ 0 w 186"/>
                <a:gd name="T3" fmla="*/ 0 h 205"/>
                <a:gd name="T4" fmla="*/ 0 w 186"/>
                <a:gd name="T5" fmla="*/ 0 h 205"/>
                <a:gd name="T6" fmla="*/ 0 w 186"/>
                <a:gd name="T7" fmla="*/ 0 h 205"/>
                <a:gd name="T8" fmla="*/ 0 w 186"/>
                <a:gd name="T9" fmla="*/ 0 h 205"/>
                <a:gd name="T10" fmla="*/ 0 w 186"/>
                <a:gd name="T11" fmla="*/ 0 h 205"/>
                <a:gd name="T12" fmla="*/ 0 w 186"/>
                <a:gd name="T13" fmla="*/ 0 h 205"/>
                <a:gd name="T14" fmla="*/ 0 w 186"/>
                <a:gd name="T15" fmla="*/ 0 h 205"/>
                <a:gd name="T16" fmla="*/ 0 w 186"/>
                <a:gd name="T17" fmla="*/ 0 h 205"/>
                <a:gd name="T18" fmla="*/ 0 w 186"/>
                <a:gd name="T19" fmla="*/ 0 h 205"/>
                <a:gd name="T20" fmla="*/ 0 w 186"/>
                <a:gd name="T21" fmla="*/ 0 h 205"/>
                <a:gd name="T22" fmla="*/ 0 w 186"/>
                <a:gd name="T23" fmla="*/ 0 h 205"/>
                <a:gd name="T24" fmla="*/ 0 w 186"/>
                <a:gd name="T25" fmla="*/ 0 h 205"/>
                <a:gd name="T26" fmla="*/ 0 w 186"/>
                <a:gd name="T27" fmla="*/ 0 h 205"/>
                <a:gd name="T28" fmla="*/ 0 w 186"/>
                <a:gd name="T29" fmla="*/ 0 h 205"/>
                <a:gd name="T30" fmla="*/ 0 w 186"/>
                <a:gd name="T31" fmla="*/ 0 h 205"/>
                <a:gd name="T32" fmla="*/ 0 w 186"/>
                <a:gd name="T33" fmla="*/ 0 h 205"/>
                <a:gd name="T34" fmla="*/ 0 w 186"/>
                <a:gd name="T35" fmla="*/ 0 h 205"/>
                <a:gd name="T36" fmla="*/ 0 w 186"/>
                <a:gd name="T37" fmla="*/ 0 h 205"/>
                <a:gd name="T38" fmla="*/ 0 w 186"/>
                <a:gd name="T39" fmla="*/ 0 h 205"/>
                <a:gd name="T40" fmla="*/ 0 w 186"/>
                <a:gd name="T41" fmla="*/ 0 h 205"/>
                <a:gd name="T42" fmla="*/ 0 w 186"/>
                <a:gd name="T43" fmla="*/ 0 h 205"/>
                <a:gd name="T44" fmla="*/ 0 w 186"/>
                <a:gd name="T45" fmla="*/ 0 h 205"/>
                <a:gd name="T46" fmla="*/ 0 w 186"/>
                <a:gd name="T47" fmla="*/ 0 h 205"/>
                <a:gd name="T48" fmla="*/ 0 w 186"/>
                <a:gd name="T49" fmla="*/ 0 h 205"/>
                <a:gd name="T50" fmla="*/ 0 w 186"/>
                <a:gd name="T51" fmla="*/ 0 h 205"/>
                <a:gd name="T52" fmla="*/ 0 w 186"/>
                <a:gd name="T53" fmla="*/ 0 h 205"/>
                <a:gd name="T54" fmla="*/ 0 w 186"/>
                <a:gd name="T55" fmla="*/ 0 h 205"/>
                <a:gd name="T56" fmla="*/ 0 w 186"/>
                <a:gd name="T57" fmla="*/ 0 h 205"/>
                <a:gd name="T58" fmla="*/ 0 w 186"/>
                <a:gd name="T59" fmla="*/ 0 h 205"/>
                <a:gd name="T60" fmla="*/ 0 w 186"/>
                <a:gd name="T61" fmla="*/ 0 h 205"/>
                <a:gd name="T62" fmla="*/ 0 w 186"/>
                <a:gd name="T63" fmla="*/ 0 h 205"/>
                <a:gd name="T64" fmla="*/ 0 w 186"/>
                <a:gd name="T65" fmla="*/ 0 h 205"/>
                <a:gd name="T66" fmla="*/ 0 w 186"/>
                <a:gd name="T67" fmla="*/ 0 h 205"/>
                <a:gd name="T68" fmla="*/ 0 w 186"/>
                <a:gd name="T69" fmla="*/ 0 h 205"/>
                <a:gd name="T70" fmla="*/ 0 w 186"/>
                <a:gd name="T71" fmla="*/ 0 h 205"/>
                <a:gd name="T72" fmla="*/ 0 w 186"/>
                <a:gd name="T73" fmla="*/ 0 h 205"/>
                <a:gd name="T74" fmla="*/ 0 w 186"/>
                <a:gd name="T75" fmla="*/ 0 h 205"/>
                <a:gd name="T76" fmla="*/ 0 w 186"/>
                <a:gd name="T77" fmla="*/ 0 h 205"/>
                <a:gd name="T78" fmla="*/ 0 w 186"/>
                <a:gd name="T79" fmla="*/ 0 h 205"/>
                <a:gd name="T80" fmla="*/ 0 w 186"/>
                <a:gd name="T81" fmla="*/ 0 h 205"/>
                <a:gd name="T82" fmla="*/ 0 w 186"/>
                <a:gd name="T83" fmla="*/ 0 h 205"/>
                <a:gd name="T84" fmla="*/ 0 w 186"/>
                <a:gd name="T85" fmla="*/ 0 h 205"/>
                <a:gd name="T86" fmla="*/ 0 w 186"/>
                <a:gd name="T87" fmla="*/ 0 h 205"/>
                <a:gd name="T88" fmla="*/ 0 w 186"/>
                <a:gd name="T89" fmla="*/ 0 h 205"/>
                <a:gd name="T90" fmla="*/ 0 w 186"/>
                <a:gd name="T91" fmla="*/ 0 h 205"/>
                <a:gd name="T92" fmla="*/ 0 w 186"/>
                <a:gd name="T93" fmla="*/ 0 h 205"/>
                <a:gd name="T94" fmla="*/ 0 w 186"/>
                <a:gd name="T95" fmla="*/ 0 h 205"/>
                <a:gd name="T96" fmla="*/ 0 w 186"/>
                <a:gd name="T97" fmla="*/ 0 h 205"/>
                <a:gd name="T98" fmla="*/ 0 w 186"/>
                <a:gd name="T99" fmla="*/ 0 h 205"/>
                <a:gd name="T100" fmla="*/ 0 w 186"/>
                <a:gd name="T101" fmla="*/ 0 h 205"/>
                <a:gd name="T102" fmla="*/ 0 w 186"/>
                <a:gd name="T103" fmla="*/ 0 h 205"/>
                <a:gd name="T104" fmla="*/ 0 w 186"/>
                <a:gd name="T105" fmla="*/ 0 h 205"/>
                <a:gd name="T106" fmla="*/ 0 w 186"/>
                <a:gd name="T107" fmla="*/ 0 h 205"/>
                <a:gd name="T108" fmla="*/ 0 w 186"/>
                <a:gd name="T109" fmla="*/ 0 h 2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"/>
                <a:gd name="T166" fmla="*/ 0 h 205"/>
                <a:gd name="T167" fmla="*/ 186 w 186"/>
                <a:gd name="T168" fmla="*/ 205 h 2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" h="205">
                  <a:moveTo>
                    <a:pt x="19" y="19"/>
                  </a:moveTo>
                  <a:lnTo>
                    <a:pt x="31" y="3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53" y="3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1" y="12"/>
                  </a:lnTo>
                  <a:lnTo>
                    <a:pt x="83" y="12"/>
                  </a:lnTo>
                  <a:lnTo>
                    <a:pt x="96" y="3"/>
                  </a:lnTo>
                  <a:lnTo>
                    <a:pt x="96" y="12"/>
                  </a:lnTo>
                  <a:lnTo>
                    <a:pt x="109" y="19"/>
                  </a:lnTo>
                  <a:lnTo>
                    <a:pt x="119" y="36"/>
                  </a:lnTo>
                  <a:lnTo>
                    <a:pt x="131" y="36"/>
                  </a:lnTo>
                  <a:lnTo>
                    <a:pt x="138" y="22"/>
                  </a:lnTo>
                  <a:lnTo>
                    <a:pt x="157" y="22"/>
                  </a:lnTo>
                  <a:lnTo>
                    <a:pt x="179" y="41"/>
                  </a:lnTo>
                  <a:lnTo>
                    <a:pt x="179" y="48"/>
                  </a:lnTo>
                  <a:lnTo>
                    <a:pt x="186" y="71"/>
                  </a:lnTo>
                  <a:lnTo>
                    <a:pt x="186" y="83"/>
                  </a:lnTo>
                  <a:lnTo>
                    <a:pt x="176" y="90"/>
                  </a:lnTo>
                  <a:lnTo>
                    <a:pt x="176" y="107"/>
                  </a:lnTo>
                  <a:lnTo>
                    <a:pt x="160" y="128"/>
                  </a:lnTo>
                  <a:lnTo>
                    <a:pt x="176" y="157"/>
                  </a:lnTo>
                  <a:lnTo>
                    <a:pt x="179" y="174"/>
                  </a:lnTo>
                  <a:lnTo>
                    <a:pt x="179" y="186"/>
                  </a:lnTo>
                  <a:lnTo>
                    <a:pt x="169" y="180"/>
                  </a:lnTo>
                  <a:lnTo>
                    <a:pt x="169" y="167"/>
                  </a:lnTo>
                  <a:lnTo>
                    <a:pt x="160" y="180"/>
                  </a:lnTo>
                  <a:lnTo>
                    <a:pt x="147" y="174"/>
                  </a:lnTo>
                  <a:lnTo>
                    <a:pt x="131" y="180"/>
                  </a:lnTo>
                  <a:lnTo>
                    <a:pt x="96" y="180"/>
                  </a:lnTo>
                  <a:lnTo>
                    <a:pt x="67" y="186"/>
                  </a:lnTo>
                  <a:lnTo>
                    <a:pt x="31" y="205"/>
                  </a:lnTo>
                  <a:lnTo>
                    <a:pt x="22" y="180"/>
                  </a:lnTo>
                  <a:lnTo>
                    <a:pt x="31" y="157"/>
                  </a:lnTo>
                  <a:lnTo>
                    <a:pt x="22" y="148"/>
                  </a:lnTo>
                  <a:lnTo>
                    <a:pt x="19" y="145"/>
                  </a:lnTo>
                  <a:lnTo>
                    <a:pt x="3" y="145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12" y="83"/>
                  </a:lnTo>
                  <a:lnTo>
                    <a:pt x="3" y="78"/>
                  </a:lnTo>
                  <a:lnTo>
                    <a:pt x="12" y="71"/>
                  </a:lnTo>
                  <a:lnTo>
                    <a:pt x="22" y="71"/>
                  </a:lnTo>
                  <a:lnTo>
                    <a:pt x="19" y="59"/>
                  </a:lnTo>
                  <a:lnTo>
                    <a:pt x="19" y="52"/>
                  </a:lnTo>
                  <a:lnTo>
                    <a:pt x="19" y="41"/>
                  </a:lnTo>
                  <a:lnTo>
                    <a:pt x="12" y="36"/>
                  </a:lnTo>
                  <a:lnTo>
                    <a:pt x="12" y="22"/>
                  </a:lnTo>
                  <a:lnTo>
                    <a:pt x="19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Freeform 169"/>
            <p:cNvSpPr>
              <a:spLocks noChangeAspect="1"/>
            </p:cNvSpPr>
            <p:nvPr/>
          </p:nvSpPr>
          <p:spPr bwMode="auto">
            <a:xfrm>
              <a:off x="2752" y="2677"/>
              <a:ext cx="76" cy="79"/>
            </a:xfrm>
            <a:custGeom>
              <a:avLst/>
              <a:gdLst>
                <a:gd name="T0" fmla="*/ 0 w 190"/>
                <a:gd name="T1" fmla="*/ 0 h 197"/>
                <a:gd name="T2" fmla="*/ 0 w 190"/>
                <a:gd name="T3" fmla="*/ 0 h 197"/>
                <a:gd name="T4" fmla="*/ 0 w 190"/>
                <a:gd name="T5" fmla="*/ 0 h 197"/>
                <a:gd name="T6" fmla="*/ 0 w 190"/>
                <a:gd name="T7" fmla="*/ 0 h 197"/>
                <a:gd name="T8" fmla="*/ 0 w 190"/>
                <a:gd name="T9" fmla="*/ 0 h 197"/>
                <a:gd name="T10" fmla="*/ 0 w 190"/>
                <a:gd name="T11" fmla="*/ 0 h 197"/>
                <a:gd name="T12" fmla="*/ 0 w 190"/>
                <a:gd name="T13" fmla="*/ 0 h 197"/>
                <a:gd name="T14" fmla="*/ 0 w 190"/>
                <a:gd name="T15" fmla="*/ 0 h 197"/>
                <a:gd name="T16" fmla="*/ 0 w 190"/>
                <a:gd name="T17" fmla="*/ 0 h 197"/>
                <a:gd name="T18" fmla="*/ 0 w 190"/>
                <a:gd name="T19" fmla="*/ 0 h 197"/>
                <a:gd name="T20" fmla="*/ 0 w 190"/>
                <a:gd name="T21" fmla="*/ 0 h 197"/>
                <a:gd name="T22" fmla="*/ 0 w 190"/>
                <a:gd name="T23" fmla="*/ 0 h 197"/>
                <a:gd name="T24" fmla="*/ 0 w 190"/>
                <a:gd name="T25" fmla="*/ 0 h 197"/>
                <a:gd name="T26" fmla="*/ 0 w 190"/>
                <a:gd name="T27" fmla="*/ 0 h 197"/>
                <a:gd name="T28" fmla="*/ 0 w 190"/>
                <a:gd name="T29" fmla="*/ 0 h 197"/>
                <a:gd name="T30" fmla="*/ 0 w 190"/>
                <a:gd name="T31" fmla="*/ 0 h 197"/>
                <a:gd name="T32" fmla="*/ 0 w 190"/>
                <a:gd name="T33" fmla="*/ 0 h 197"/>
                <a:gd name="T34" fmla="*/ 0 w 190"/>
                <a:gd name="T35" fmla="*/ 0 h 197"/>
                <a:gd name="T36" fmla="*/ 0 w 190"/>
                <a:gd name="T37" fmla="*/ 0 h 197"/>
                <a:gd name="T38" fmla="*/ 0 w 190"/>
                <a:gd name="T39" fmla="*/ 0 h 197"/>
                <a:gd name="T40" fmla="*/ 0 w 190"/>
                <a:gd name="T41" fmla="*/ 0 h 197"/>
                <a:gd name="T42" fmla="*/ 0 w 190"/>
                <a:gd name="T43" fmla="*/ 0 h 197"/>
                <a:gd name="T44" fmla="*/ 0 w 190"/>
                <a:gd name="T45" fmla="*/ 0 h 197"/>
                <a:gd name="T46" fmla="*/ 0 w 190"/>
                <a:gd name="T47" fmla="*/ 0 h 197"/>
                <a:gd name="T48" fmla="*/ 0 w 190"/>
                <a:gd name="T49" fmla="*/ 0 h 197"/>
                <a:gd name="T50" fmla="*/ 0 w 190"/>
                <a:gd name="T51" fmla="*/ 0 h 197"/>
                <a:gd name="T52" fmla="*/ 0 w 190"/>
                <a:gd name="T53" fmla="*/ 0 h 197"/>
                <a:gd name="T54" fmla="*/ 0 w 190"/>
                <a:gd name="T55" fmla="*/ 0 h 197"/>
                <a:gd name="T56" fmla="*/ 0 w 190"/>
                <a:gd name="T57" fmla="*/ 0 h 197"/>
                <a:gd name="T58" fmla="*/ 0 w 190"/>
                <a:gd name="T59" fmla="*/ 0 h 197"/>
                <a:gd name="T60" fmla="*/ 0 w 190"/>
                <a:gd name="T61" fmla="*/ 0 h 197"/>
                <a:gd name="T62" fmla="*/ 0 w 190"/>
                <a:gd name="T63" fmla="*/ 0 h 197"/>
                <a:gd name="T64" fmla="*/ 0 w 190"/>
                <a:gd name="T65" fmla="*/ 0 h 197"/>
                <a:gd name="T66" fmla="*/ 0 w 190"/>
                <a:gd name="T67" fmla="*/ 0 h 197"/>
                <a:gd name="T68" fmla="*/ 0 w 190"/>
                <a:gd name="T69" fmla="*/ 0 h 197"/>
                <a:gd name="T70" fmla="*/ 0 w 190"/>
                <a:gd name="T71" fmla="*/ 0 h 197"/>
                <a:gd name="T72" fmla="*/ 0 w 190"/>
                <a:gd name="T73" fmla="*/ 0 h 197"/>
                <a:gd name="T74" fmla="*/ 0 w 190"/>
                <a:gd name="T75" fmla="*/ 0 h 197"/>
                <a:gd name="T76" fmla="*/ 0 w 190"/>
                <a:gd name="T77" fmla="*/ 0 h 197"/>
                <a:gd name="T78" fmla="*/ 0 w 190"/>
                <a:gd name="T79" fmla="*/ 0 h 197"/>
                <a:gd name="T80" fmla="*/ 0 w 190"/>
                <a:gd name="T81" fmla="*/ 0 h 197"/>
                <a:gd name="T82" fmla="*/ 0 w 190"/>
                <a:gd name="T83" fmla="*/ 0 h 197"/>
                <a:gd name="T84" fmla="*/ 0 w 190"/>
                <a:gd name="T85" fmla="*/ 0 h 197"/>
                <a:gd name="T86" fmla="*/ 0 w 190"/>
                <a:gd name="T87" fmla="*/ 0 h 197"/>
                <a:gd name="T88" fmla="*/ 0 w 190"/>
                <a:gd name="T89" fmla="*/ 0 h 197"/>
                <a:gd name="T90" fmla="*/ 0 w 190"/>
                <a:gd name="T91" fmla="*/ 0 h 197"/>
                <a:gd name="T92" fmla="*/ 0 w 190"/>
                <a:gd name="T93" fmla="*/ 0 h 197"/>
                <a:gd name="T94" fmla="*/ 0 w 190"/>
                <a:gd name="T95" fmla="*/ 0 h 197"/>
                <a:gd name="T96" fmla="*/ 0 w 190"/>
                <a:gd name="T97" fmla="*/ 0 h 197"/>
                <a:gd name="T98" fmla="*/ 0 w 190"/>
                <a:gd name="T99" fmla="*/ 0 h 197"/>
                <a:gd name="T100" fmla="*/ 0 w 190"/>
                <a:gd name="T101" fmla="*/ 0 h 197"/>
                <a:gd name="T102" fmla="*/ 0 w 190"/>
                <a:gd name="T103" fmla="*/ 0 h 197"/>
                <a:gd name="T104" fmla="*/ 0 w 190"/>
                <a:gd name="T105" fmla="*/ 0 h 197"/>
                <a:gd name="T106" fmla="*/ 0 w 190"/>
                <a:gd name="T107" fmla="*/ 0 h 197"/>
                <a:gd name="T108" fmla="*/ 0 w 190"/>
                <a:gd name="T109" fmla="*/ 0 h 197"/>
                <a:gd name="T110" fmla="*/ 0 w 190"/>
                <a:gd name="T111" fmla="*/ 0 h 197"/>
                <a:gd name="T112" fmla="*/ 0 w 190"/>
                <a:gd name="T113" fmla="*/ 0 h 197"/>
                <a:gd name="T114" fmla="*/ 0 w 190"/>
                <a:gd name="T115" fmla="*/ 0 h 197"/>
                <a:gd name="T116" fmla="*/ 0 w 190"/>
                <a:gd name="T117" fmla="*/ 0 h 1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"/>
                <a:gd name="T178" fmla="*/ 0 h 197"/>
                <a:gd name="T179" fmla="*/ 190 w 190"/>
                <a:gd name="T180" fmla="*/ 197 h 1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" h="197">
                  <a:moveTo>
                    <a:pt x="84" y="2"/>
                  </a:moveTo>
                  <a:lnTo>
                    <a:pt x="84" y="0"/>
                  </a:lnTo>
                  <a:lnTo>
                    <a:pt x="112" y="0"/>
                  </a:lnTo>
                  <a:lnTo>
                    <a:pt x="134" y="0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45" y="10"/>
                  </a:lnTo>
                  <a:lnTo>
                    <a:pt x="145" y="33"/>
                  </a:lnTo>
                  <a:lnTo>
                    <a:pt x="155" y="29"/>
                  </a:lnTo>
                  <a:lnTo>
                    <a:pt x="171" y="29"/>
                  </a:lnTo>
                  <a:lnTo>
                    <a:pt x="174" y="33"/>
                  </a:lnTo>
                  <a:lnTo>
                    <a:pt x="183" y="43"/>
                  </a:lnTo>
                  <a:lnTo>
                    <a:pt x="174" y="52"/>
                  </a:lnTo>
                  <a:lnTo>
                    <a:pt x="171" y="59"/>
                  </a:lnTo>
                  <a:lnTo>
                    <a:pt x="171" y="78"/>
                  </a:lnTo>
                  <a:lnTo>
                    <a:pt x="190" y="88"/>
                  </a:lnTo>
                  <a:lnTo>
                    <a:pt x="190" y="117"/>
                  </a:lnTo>
                  <a:lnTo>
                    <a:pt x="183" y="130"/>
                  </a:lnTo>
                  <a:lnTo>
                    <a:pt x="174" y="140"/>
                  </a:lnTo>
                  <a:lnTo>
                    <a:pt x="174" y="155"/>
                  </a:lnTo>
                  <a:lnTo>
                    <a:pt x="171" y="155"/>
                  </a:lnTo>
                  <a:lnTo>
                    <a:pt x="164" y="140"/>
                  </a:lnTo>
                  <a:lnTo>
                    <a:pt x="145" y="149"/>
                  </a:lnTo>
                  <a:lnTo>
                    <a:pt x="122" y="130"/>
                  </a:lnTo>
                  <a:lnTo>
                    <a:pt x="114" y="149"/>
                  </a:lnTo>
                  <a:lnTo>
                    <a:pt x="103" y="149"/>
                  </a:lnTo>
                  <a:lnTo>
                    <a:pt x="96" y="140"/>
                  </a:lnTo>
                  <a:lnTo>
                    <a:pt x="91" y="159"/>
                  </a:lnTo>
                  <a:lnTo>
                    <a:pt x="103" y="168"/>
                  </a:lnTo>
                  <a:lnTo>
                    <a:pt x="103" y="188"/>
                  </a:lnTo>
                  <a:lnTo>
                    <a:pt x="96" y="188"/>
                  </a:lnTo>
                  <a:lnTo>
                    <a:pt x="91" y="185"/>
                  </a:lnTo>
                  <a:lnTo>
                    <a:pt x="84" y="188"/>
                  </a:lnTo>
                  <a:lnTo>
                    <a:pt x="74" y="197"/>
                  </a:lnTo>
                  <a:lnTo>
                    <a:pt x="43" y="168"/>
                  </a:lnTo>
                  <a:lnTo>
                    <a:pt x="32" y="155"/>
                  </a:lnTo>
                  <a:lnTo>
                    <a:pt x="43" y="159"/>
                  </a:lnTo>
                  <a:lnTo>
                    <a:pt x="43" y="155"/>
                  </a:lnTo>
                  <a:lnTo>
                    <a:pt x="25" y="149"/>
                  </a:lnTo>
                  <a:lnTo>
                    <a:pt x="17" y="136"/>
                  </a:lnTo>
                  <a:lnTo>
                    <a:pt x="25" y="136"/>
                  </a:lnTo>
                  <a:lnTo>
                    <a:pt x="17" y="130"/>
                  </a:lnTo>
                  <a:lnTo>
                    <a:pt x="25" y="123"/>
                  </a:lnTo>
                  <a:lnTo>
                    <a:pt x="17" y="117"/>
                  </a:lnTo>
                  <a:lnTo>
                    <a:pt x="13" y="123"/>
                  </a:lnTo>
                  <a:lnTo>
                    <a:pt x="6" y="107"/>
                  </a:lnTo>
                  <a:lnTo>
                    <a:pt x="0" y="92"/>
                  </a:lnTo>
                  <a:lnTo>
                    <a:pt x="13" y="92"/>
                  </a:lnTo>
                  <a:lnTo>
                    <a:pt x="17" y="69"/>
                  </a:lnTo>
                  <a:lnTo>
                    <a:pt x="25" y="78"/>
                  </a:lnTo>
                  <a:lnTo>
                    <a:pt x="36" y="69"/>
                  </a:lnTo>
                  <a:lnTo>
                    <a:pt x="17" y="62"/>
                  </a:lnTo>
                  <a:lnTo>
                    <a:pt x="17" y="52"/>
                  </a:lnTo>
                  <a:lnTo>
                    <a:pt x="25" y="52"/>
                  </a:lnTo>
                  <a:lnTo>
                    <a:pt x="25" y="40"/>
                  </a:lnTo>
                  <a:lnTo>
                    <a:pt x="48" y="40"/>
                  </a:lnTo>
                  <a:lnTo>
                    <a:pt x="67" y="40"/>
                  </a:lnTo>
                  <a:lnTo>
                    <a:pt x="84" y="40"/>
                  </a:lnTo>
                  <a:lnTo>
                    <a:pt x="84" y="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Freeform 170"/>
            <p:cNvSpPr>
              <a:spLocks noChangeAspect="1"/>
            </p:cNvSpPr>
            <p:nvPr/>
          </p:nvSpPr>
          <p:spPr bwMode="auto">
            <a:xfrm>
              <a:off x="2423" y="2527"/>
              <a:ext cx="41" cy="10"/>
            </a:xfrm>
            <a:custGeom>
              <a:avLst/>
              <a:gdLst>
                <a:gd name="T0" fmla="*/ 0 w 104"/>
                <a:gd name="T1" fmla="*/ 0 h 26"/>
                <a:gd name="T2" fmla="*/ 0 w 104"/>
                <a:gd name="T3" fmla="*/ 0 h 26"/>
                <a:gd name="T4" fmla="*/ 0 w 104"/>
                <a:gd name="T5" fmla="*/ 0 h 26"/>
                <a:gd name="T6" fmla="*/ 0 w 104"/>
                <a:gd name="T7" fmla="*/ 0 h 26"/>
                <a:gd name="T8" fmla="*/ 0 w 104"/>
                <a:gd name="T9" fmla="*/ 0 h 26"/>
                <a:gd name="T10" fmla="*/ 0 w 104"/>
                <a:gd name="T11" fmla="*/ 0 h 26"/>
                <a:gd name="T12" fmla="*/ 0 w 104"/>
                <a:gd name="T13" fmla="*/ 0 h 26"/>
                <a:gd name="T14" fmla="*/ 0 w 104"/>
                <a:gd name="T15" fmla="*/ 0 h 26"/>
                <a:gd name="T16" fmla="*/ 0 w 104"/>
                <a:gd name="T17" fmla="*/ 0 h 26"/>
                <a:gd name="T18" fmla="*/ 0 w 104"/>
                <a:gd name="T19" fmla="*/ 0 h 26"/>
                <a:gd name="T20" fmla="*/ 0 w 104"/>
                <a:gd name="T21" fmla="*/ 0 h 26"/>
                <a:gd name="T22" fmla="*/ 0 w 104"/>
                <a:gd name="T23" fmla="*/ 0 h 26"/>
                <a:gd name="T24" fmla="*/ 0 w 104"/>
                <a:gd name="T25" fmla="*/ 0 h 26"/>
                <a:gd name="T26" fmla="*/ 0 w 104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26"/>
                <a:gd name="T44" fmla="*/ 104 w 104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26">
                  <a:moveTo>
                    <a:pt x="7" y="7"/>
                  </a:moveTo>
                  <a:lnTo>
                    <a:pt x="42" y="0"/>
                  </a:lnTo>
                  <a:lnTo>
                    <a:pt x="68" y="0"/>
                  </a:lnTo>
                  <a:lnTo>
                    <a:pt x="85" y="7"/>
                  </a:lnTo>
                  <a:lnTo>
                    <a:pt x="104" y="7"/>
                  </a:lnTo>
                  <a:lnTo>
                    <a:pt x="90" y="19"/>
                  </a:lnTo>
                  <a:lnTo>
                    <a:pt x="59" y="7"/>
                  </a:lnTo>
                  <a:lnTo>
                    <a:pt x="49" y="14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4"/>
                  </a:lnTo>
                  <a:lnTo>
                    <a:pt x="7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Freeform 171"/>
            <p:cNvSpPr>
              <a:spLocks noChangeAspect="1"/>
            </p:cNvSpPr>
            <p:nvPr/>
          </p:nvSpPr>
          <p:spPr bwMode="auto">
            <a:xfrm>
              <a:off x="2595" y="2563"/>
              <a:ext cx="59" cy="80"/>
            </a:xfrm>
            <a:custGeom>
              <a:avLst/>
              <a:gdLst>
                <a:gd name="T0" fmla="*/ 0 w 147"/>
                <a:gd name="T1" fmla="*/ 0 h 197"/>
                <a:gd name="T2" fmla="*/ 0 w 147"/>
                <a:gd name="T3" fmla="*/ 0 h 197"/>
                <a:gd name="T4" fmla="*/ 0 w 147"/>
                <a:gd name="T5" fmla="*/ 0 h 197"/>
                <a:gd name="T6" fmla="*/ 0 w 147"/>
                <a:gd name="T7" fmla="*/ 0 h 197"/>
                <a:gd name="T8" fmla="*/ 0 w 147"/>
                <a:gd name="T9" fmla="*/ 0 h 197"/>
                <a:gd name="T10" fmla="*/ 0 w 147"/>
                <a:gd name="T11" fmla="*/ 0 h 197"/>
                <a:gd name="T12" fmla="*/ 0 w 147"/>
                <a:gd name="T13" fmla="*/ 0 h 197"/>
                <a:gd name="T14" fmla="*/ 0 w 147"/>
                <a:gd name="T15" fmla="*/ 0 h 197"/>
                <a:gd name="T16" fmla="*/ 0 w 147"/>
                <a:gd name="T17" fmla="*/ 0 h 197"/>
                <a:gd name="T18" fmla="*/ 0 w 147"/>
                <a:gd name="T19" fmla="*/ 0 h 197"/>
                <a:gd name="T20" fmla="*/ 0 w 147"/>
                <a:gd name="T21" fmla="*/ 0 h 197"/>
                <a:gd name="T22" fmla="*/ 0 w 147"/>
                <a:gd name="T23" fmla="*/ 0 h 197"/>
                <a:gd name="T24" fmla="*/ 0 w 147"/>
                <a:gd name="T25" fmla="*/ 0 h 197"/>
                <a:gd name="T26" fmla="*/ 0 w 147"/>
                <a:gd name="T27" fmla="*/ 0 h 197"/>
                <a:gd name="T28" fmla="*/ 0 w 147"/>
                <a:gd name="T29" fmla="*/ 0 h 197"/>
                <a:gd name="T30" fmla="*/ 0 w 147"/>
                <a:gd name="T31" fmla="*/ 0 h 197"/>
                <a:gd name="T32" fmla="*/ 0 w 147"/>
                <a:gd name="T33" fmla="*/ 0 h 197"/>
                <a:gd name="T34" fmla="*/ 0 w 147"/>
                <a:gd name="T35" fmla="*/ 0 h 197"/>
                <a:gd name="T36" fmla="*/ 0 w 147"/>
                <a:gd name="T37" fmla="*/ 0 h 197"/>
                <a:gd name="T38" fmla="*/ 0 w 147"/>
                <a:gd name="T39" fmla="*/ 0 h 197"/>
                <a:gd name="T40" fmla="*/ 0 w 147"/>
                <a:gd name="T41" fmla="*/ 0 h 197"/>
                <a:gd name="T42" fmla="*/ 0 w 147"/>
                <a:gd name="T43" fmla="*/ 0 h 197"/>
                <a:gd name="T44" fmla="*/ 0 w 147"/>
                <a:gd name="T45" fmla="*/ 0 h 197"/>
                <a:gd name="T46" fmla="*/ 0 w 147"/>
                <a:gd name="T47" fmla="*/ 0 h 197"/>
                <a:gd name="T48" fmla="*/ 0 w 147"/>
                <a:gd name="T49" fmla="*/ 0 h 197"/>
                <a:gd name="T50" fmla="*/ 0 w 147"/>
                <a:gd name="T51" fmla="*/ 0 h 197"/>
                <a:gd name="T52" fmla="*/ 0 w 147"/>
                <a:gd name="T53" fmla="*/ 0 h 197"/>
                <a:gd name="T54" fmla="*/ 0 w 147"/>
                <a:gd name="T55" fmla="*/ 0 h 197"/>
                <a:gd name="T56" fmla="*/ 0 w 147"/>
                <a:gd name="T57" fmla="*/ 0 h 197"/>
                <a:gd name="T58" fmla="*/ 0 w 147"/>
                <a:gd name="T59" fmla="*/ 0 h 197"/>
                <a:gd name="T60" fmla="*/ 0 w 147"/>
                <a:gd name="T61" fmla="*/ 0 h 197"/>
                <a:gd name="T62" fmla="*/ 0 w 147"/>
                <a:gd name="T63" fmla="*/ 0 h 197"/>
                <a:gd name="T64" fmla="*/ 0 w 147"/>
                <a:gd name="T65" fmla="*/ 0 h 197"/>
                <a:gd name="T66" fmla="*/ 0 w 147"/>
                <a:gd name="T67" fmla="*/ 0 h 197"/>
                <a:gd name="T68" fmla="*/ 0 w 147"/>
                <a:gd name="T69" fmla="*/ 0 h 197"/>
                <a:gd name="T70" fmla="*/ 0 w 147"/>
                <a:gd name="T71" fmla="*/ 0 h 1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7"/>
                <a:gd name="T109" fmla="*/ 0 h 197"/>
                <a:gd name="T110" fmla="*/ 147 w 147"/>
                <a:gd name="T111" fmla="*/ 197 h 1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7" h="197">
                  <a:moveTo>
                    <a:pt x="19" y="52"/>
                  </a:moveTo>
                  <a:lnTo>
                    <a:pt x="19" y="33"/>
                  </a:lnTo>
                  <a:lnTo>
                    <a:pt x="16" y="13"/>
                  </a:lnTo>
                  <a:lnTo>
                    <a:pt x="19" y="0"/>
                  </a:lnTo>
                  <a:lnTo>
                    <a:pt x="94" y="4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6" y="4"/>
                  </a:lnTo>
                  <a:lnTo>
                    <a:pt x="109" y="13"/>
                  </a:lnTo>
                  <a:lnTo>
                    <a:pt x="125" y="23"/>
                  </a:lnTo>
                  <a:lnTo>
                    <a:pt x="125" y="33"/>
                  </a:lnTo>
                  <a:lnTo>
                    <a:pt x="116" y="49"/>
                  </a:lnTo>
                  <a:lnTo>
                    <a:pt x="126" y="52"/>
                  </a:lnTo>
                  <a:lnTo>
                    <a:pt x="126" y="64"/>
                  </a:lnTo>
                  <a:lnTo>
                    <a:pt x="126" y="71"/>
                  </a:lnTo>
                  <a:lnTo>
                    <a:pt x="135" y="82"/>
                  </a:lnTo>
                  <a:lnTo>
                    <a:pt x="126" y="94"/>
                  </a:lnTo>
                  <a:lnTo>
                    <a:pt x="126" y="108"/>
                  </a:lnTo>
                  <a:lnTo>
                    <a:pt x="126" y="127"/>
                  </a:lnTo>
                  <a:lnTo>
                    <a:pt x="135" y="149"/>
                  </a:lnTo>
                  <a:lnTo>
                    <a:pt x="147" y="159"/>
                  </a:lnTo>
                  <a:lnTo>
                    <a:pt x="142" y="168"/>
                  </a:lnTo>
                  <a:lnTo>
                    <a:pt x="116" y="172"/>
                  </a:lnTo>
                  <a:lnTo>
                    <a:pt x="97" y="178"/>
                  </a:lnTo>
                  <a:lnTo>
                    <a:pt x="64" y="191"/>
                  </a:lnTo>
                  <a:lnTo>
                    <a:pt x="45" y="197"/>
                  </a:lnTo>
                  <a:lnTo>
                    <a:pt x="19" y="197"/>
                  </a:lnTo>
                  <a:lnTo>
                    <a:pt x="19" y="185"/>
                  </a:lnTo>
                  <a:lnTo>
                    <a:pt x="16" y="168"/>
                  </a:lnTo>
                  <a:lnTo>
                    <a:pt x="0" y="139"/>
                  </a:lnTo>
                  <a:lnTo>
                    <a:pt x="16" y="120"/>
                  </a:lnTo>
                  <a:lnTo>
                    <a:pt x="16" y="101"/>
                  </a:lnTo>
                  <a:lnTo>
                    <a:pt x="26" y="94"/>
                  </a:lnTo>
                  <a:lnTo>
                    <a:pt x="26" y="82"/>
                  </a:lnTo>
                  <a:lnTo>
                    <a:pt x="19" y="59"/>
                  </a:lnTo>
                  <a:lnTo>
                    <a:pt x="19" y="5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Freeform 172"/>
            <p:cNvSpPr>
              <a:spLocks noChangeAspect="1"/>
            </p:cNvSpPr>
            <p:nvPr/>
          </p:nvSpPr>
          <p:spPr bwMode="auto">
            <a:xfrm>
              <a:off x="2447" y="2541"/>
              <a:ext cx="93" cy="70"/>
            </a:xfrm>
            <a:custGeom>
              <a:avLst/>
              <a:gdLst>
                <a:gd name="T0" fmla="*/ 0 w 235"/>
                <a:gd name="T1" fmla="*/ 0 h 177"/>
                <a:gd name="T2" fmla="*/ 0 w 235"/>
                <a:gd name="T3" fmla="*/ 0 h 177"/>
                <a:gd name="T4" fmla="*/ 0 w 235"/>
                <a:gd name="T5" fmla="*/ 0 h 177"/>
                <a:gd name="T6" fmla="*/ 0 w 235"/>
                <a:gd name="T7" fmla="*/ 0 h 177"/>
                <a:gd name="T8" fmla="*/ 0 w 235"/>
                <a:gd name="T9" fmla="*/ 0 h 177"/>
                <a:gd name="T10" fmla="*/ 0 w 235"/>
                <a:gd name="T11" fmla="*/ 0 h 177"/>
                <a:gd name="T12" fmla="*/ 0 w 235"/>
                <a:gd name="T13" fmla="*/ 0 h 177"/>
                <a:gd name="T14" fmla="*/ 0 w 235"/>
                <a:gd name="T15" fmla="*/ 0 h 177"/>
                <a:gd name="T16" fmla="*/ 0 w 235"/>
                <a:gd name="T17" fmla="*/ 0 h 177"/>
                <a:gd name="T18" fmla="*/ 0 w 235"/>
                <a:gd name="T19" fmla="*/ 0 h 177"/>
                <a:gd name="T20" fmla="*/ 0 w 235"/>
                <a:gd name="T21" fmla="*/ 0 h 177"/>
                <a:gd name="T22" fmla="*/ 0 w 235"/>
                <a:gd name="T23" fmla="*/ 0 h 177"/>
                <a:gd name="T24" fmla="*/ 0 w 235"/>
                <a:gd name="T25" fmla="*/ 0 h 177"/>
                <a:gd name="T26" fmla="*/ 0 w 235"/>
                <a:gd name="T27" fmla="*/ 0 h 177"/>
                <a:gd name="T28" fmla="*/ 0 w 235"/>
                <a:gd name="T29" fmla="*/ 0 h 177"/>
                <a:gd name="T30" fmla="*/ 0 w 235"/>
                <a:gd name="T31" fmla="*/ 0 h 177"/>
                <a:gd name="T32" fmla="*/ 0 w 235"/>
                <a:gd name="T33" fmla="*/ 0 h 177"/>
                <a:gd name="T34" fmla="*/ 0 w 235"/>
                <a:gd name="T35" fmla="*/ 0 h 177"/>
                <a:gd name="T36" fmla="*/ 0 w 235"/>
                <a:gd name="T37" fmla="*/ 0 h 177"/>
                <a:gd name="T38" fmla="*/ 0 w 235"/>
                <a:gd name="T39" fmla="*/ 0 h 177"/>
                <a:gd name="T40" fmla="*/ 0 w 235"/>
                <a:gd name="T41" fmla="*/ 0 h 177"/>
                <a:gd name="T42" fmla="*/ 0 w 235"/>
                <a:gd name="T43" fmla="*/ 0 h 177"/>
                <a:gd name="T44" fmla="*/ 0 w 235"/>
                <a:gd name="T45" fmla="*/ 0 h 177"/>
                <a:gd name="T46" fmla="*/ 0 w 235"/>
                <a:gd name="T47" fmla="*/ 0 h 177"/>
                <a:gd name="T48" fmla="*/ 0 w 235"/>
                <a:gd name="T49" fmla="*/ 0 h 177"/>
                <a:gd name="T50" fmla="*/ 0 w 235"/>
                <a:gd name="T51" fmla="*/ 0 h 177"/>
                <a:gd name="T52" fmla="*/ 0 w 235"/>
                <a:gd name="T53" fmla="*/ 0 h 177"/>
                <a:gd name="T54" fmla="*/ 0 w 235"/>
                <a:gd name="T55" fmla="*/ 0 h 177"/>
                <a:gd name="T56" fmla="*/ 0 w 235"/>
                <a:gd name="T57" fmla="*/ 0 h 177"/>
                <a:gd name="T58" fmla="*/ 0 w 235"/>
                <a:gd name="T59" fmla="*/ 0 h 177"/>
                <a:gd name="T60" fmla="*/ 0 w 235"/>
                <a:gd name="T61" fmla="*/ 0 h 177"/>
                <a:gd name="T62" fmla="*/ 0 w 235"/>
                <a:gd name="T63" fmla="*/ 0 h 177"/>
                <a:gd name="T64" fmla="*/ 0 w 235"/>
                <a:gd name="T65" fmla="*/ 0 h 177"/>
                <a:gd name="T66" fmla="*/ 0 w 235"/>
                <a:gd name="T67" fmla="*/ 0 h 177"/>
                <a:gd name="T68" fmla="*/ 0 w 235"/>
                <a:gd name="T69" fmla="*/ 0 h 177"/>
                <a:gd name="T70" fmla="*/ 0 w 235"/>
                <a:gd name="T71" fmla="*/ 0 h 177"/>
                <a:gd name="T72" fmla="*/ 0 w 235"/>
                <a:gd name="T73" fmla="*/ 0 h 177"/>
                <a:gd name="T74" fmla="*/ 0 w 235"/>
                <a:gd name="T75" fmla="*/ 0 h 177"/>
                <a:gd name="T76" fmla="*/ 0 w 235"/>
                <a:gd name="T77" fmla="*/ 0 h 177"/>
                <a:gd name="T78" fmla="*/ 0 w 235"/>
                <a:gd name="T79" fmla="*/ 0 h 177"/>
                <a:gd name="T80" fmla="*/ 0 w 235"/>
                <a:gd name="T81" fmla="*/ 0 h 177"/>
                <a:gd name="T82" fmla="*/ 0 w 235"/>
                <a:gd name="T83" fmla="*/ 0 h 177"/>
                <a:gd name="T84" fmla="*/ 0 w 235"/>
                <a:gd name="T85" fmla="*/ 0 h 177"/>
                <a:gd name="T86" fmla="*/ 0 w 235"/>
                <a:gd name="T87" fmla="*/ 0 h 177"/>
                <a:gd name="T88" fmla="*/ 0 w 235"/>
                <a:gd name="T89" fmla="*/ 0 h 177"/>
                <a:gd name="T90" fmla="*/ 0 w 235"/>
                <a:gd name="T91" fmla="*/ 0 h 177"/>
                <a:gd name="T92" fmla="*/ 0 w 235"/>
                <a:gd name="T93" fmla="*/ 0 h 177"/>
                <a:gd name="T94" fmla="*/ 0 w 235"/>
                <a:gd name="T95" fmla="*/ 0 h 177"/>
                <a:gd name="T96" fmla="*/ 0 w 235"/>
                <a:gd name="T97" fmla="*/ 0 h 177"/>
                <a:gd name="T98" fmla="*/ 0 w 235"/>
                <a:gd name="T99" fmla="*/ 0 h 177"/>
                <a:gd name="T100" fmla="*/ 0 w 235"/>
                <a:gd name="T101" fmla="*/ 0 h 177"/>
                <a:gd name="T102" fmla="*/ 0 w 235"/>
                <a:gd name="T103" fmla="*/ 0 h 177"/>
                <a:gd name="T104" fmla="*/ 0 w 235"/>
                <a:gd name="T105" fmla="*/ 0 h 177"/>
                <a:gd name="T106" fmla="*/ 0 w 235"/>
                <a:gd name="T107" fmla="*/ 0 h 177"/>
                <a:gd name="T108" fmla="*/ 0 w 235"/>
                <a:gd name="T109" fmla="*/ 0 h 177"/>
                <a:gd name="T110" fmla="*/ 0 w 235"/>
                <a:gd name="T111" fmla="*/ 0 h 177"/>
                <a:gd name="T112" fmla="*/ 0 w 235"/>
                <a:gd name="T113" fmla="*/ 0 h 177"/>
                <a:gd name="T114" fmla="*/ 0 w 235"/>
                <a:gd name="T115" fmla="*/ 0 h 177"/>
                <a:gd name="T116" fmla="*/ 0 w 235"/>
                <a:gd name="T117" fmla="*/ 0 h 177"/>
                <a:gd name="T118" fmla="*/ 0 w 235"/>
                <a:gd name="T119" fmla="*/ 0 h 177"/>
                <a:gd name="T120" fmla="*/ 0 w 235"/>
                <a:gd name="T121" fmla="*/ 0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5"/>
                <a:gd name="T184" fmla="*/ 0 h 177"/>
                <a:gd name="T185" fmla="*/ 235 w 235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5" h="177">
                  <a:moveTo>
                    <a:pt x="43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5" y="13"/>
                  </a:lnTo>
                  <a:lnTo>
                    <a:pt x="97" y="9"/>
                  </a:lnTo>
                  <a:lnTo>
                    <a:pt x="104" y="9"/>
                  </a:lnTo>
                  <a:lnTo>
                    <a:pt x="123" y="9"/>
                  </a:lnTo>
                  <a:lnTo>
                    <a:pt x="123" y="13"/>
                  </a:lnTo>
                  <a:lnTo>
                    <a:pt x="126" y="19"/>
                  </a:lnTo>
                  <a:lnTo>
                    <a:pt x="133" y="19"/>
                  </a:lnTo>
                  <a:lnTo>
                    <a:pt x="145" y="32"/>
                  </a:lnTo>
                  <a:lnTo>
                    <a:pt x="164" y="19"/>
                  </a:lnTo>
                  <a:lnTo>
                    <a:pt x="174" y="19"/>
                  </a:lnTo>
                  <a:lnTo>
                    <a:pt x="181" y="13"/>
                  </a:lnTo>
                  <a:lnTo>
                    <a:pt x="186" y="9"/>
                  </a:lnTo>
                  <a:lnTo>
                    <a:pt x="200" y="32"/>
                  </a:lnTo>
                  <a:lnTo>
                    <a:pt x="204" y="38"/>
                  </a:lnTo>
                  <a:lnTo>
                    <a:pt x="212" y="42"/>
                  </a:lnTo>
                  <a:lnTo>
                    <a:pt x="212" y="57"/>
                  </a:lnTo>
                  <a:lnTo>
                    <a:pt x="216" y="61"/>
                  </a:lnTo>
                  <a:lnTo>
                    <a:pt x="216" y="71"/>
                  </a:lnTo>
                  <a:lnTo>
                    <a:pt x="230" y="87"/>
                  </a:lnTo>
                  <a:lnTo>
                    <a:pt x="223" y="92"/>
                  </a:lnTo>
                  <a:lnTo>
                    <a:pt x="223" y="106"/>
                  </a:lnTo>
                  <a:lnTo>
                    <a:pt x="230" y="109"/>
                  </a:lnTo>
                  <a:lnTo>
                    <a:pt x="230" y="121"/>
                  </a:lnTo>
                  <a:lnTo>
                    <a:pt x="230" y="128"/>
                  </a:lnTo>
                  <a:lnTo>
                    <a:pt x="235" y="139"/>
                  </a:lnTo>
                  <a:lnTo>
                    <a:pt x="223" y="139"/>
                  </a:lnTo>
                  <a:lnTo>
                    <a:pt x="216" y="147"/>
                  </a:lnTo>
                  <a:lnTo>
                    <a:pt x="223" y="151"/>
                  </a:lnTo>
                  <a:lnTo>
                    <a:pt x="216" y="168"/>
                  </a:lnTo>
                  <a:lnTo>
                    <a:pt x="212" y="168"/>
                  </a:lnTo>
                  <a:lnTo>
                    <a:pt x="200" y="165"/>
                  </a:lnTo>
                  <a:lnTo>
                    <a:pt x="200" y="177"/>
                  </a:lnTo>
                  <a:lnTo>
                    <a:pt x="186" y="177"/>
                  </a:lnTo>
                  <a:lnTo>
                    <a:pt x="174" y="177"/>
                  </a:lnTo>
                  <a:lnTo>
                    <a:pt x="174" y="158"/>
                  </a:lnTo>
                  <a:lnTo>
                    <a:pt x="167" y="139"/>
                  </a:lnTo>
                  <a:lnTo>
                    <a:pt x="152" y="139"/>
                  </a:lnTo>
                  <a:lnTo>
                    <a:pt x="138" y="139"/>
                  </a:lnTo>
                  <a:lnTo>
                    <a:pt x="138" y="121"/>
                  </a:lnTo>
                  <a:lnTo>
                    <a:pt x="133" y="116"/>
                  </a:lnTo>
                  <a:lnTo>
                    <a:pt x="133" y="106"/>
                  </a:lnTo>
                  <a:lnTo>
                    <a:pt x="123" y="87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74" y="109"/>
                  </a:lnTo>
                  <a:lnTo>
                    <a:pt x="66" y="109"/>
                  </a:lnTo>
                  <a:lnTo>
                    <a:pt x="55" y="121"/>
                  </a:lnTo>
                  <a:lnTo>
                    <a:pt x="47" y="109"/>
                  </a:lnTo>
                  <a:lnTo>
                    <a:pt x="43" y="99"/>
                  </a:lnTo>
                  <a:lnTo>
                    <a:pt x="17" y="80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10" y="42"/>
                  </a:lnTo>
                  <a:lnTo>
                    <a:pt x="36" y="32"/>
                  </a:lnTo>
                  <a:lnTo>
                    <a:pt x="43" y="19"/>
                  </a:lnTo>
                  <a:lnTo>
                    <a:pt x="36" y="13"/>
                  </a:lnTo>
                  <a:lnTo>
                    <a:pt x="43" y="9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Freeform 173"/>
            <p:cNvSpPr>
              <a:spLocks noChangeAspect="1"/>
            </p:cNvSpPr>
            <p:nvPr/>
          </p:nvSpPr>
          <p:spPr bwMode="auto">
            <a:xfrm>
              <a:off x="2425" y="2541"/>
              <a:ext cx="39" cy="24"/>
            </a:xfrm>
            <a:custGeom>
              <a:avLst/>
              <a:gdLst>
                <a:gd name="T0" fmla="*/ 0 w 97"/>
                <a:gd name="T1" fmla="*/ 0 h 61"/>
                <a:gd name="T2" fmla="*/ 0 w 97"/>
                <a:gd name="T3" fmla="*/ 0 h 61"/>
                <a:gd name="T4" fmla="*/ 0 w 97"/>
                <a:gd name="T5" fmla="*/ 0 h 61"/>
                <a:gd name="T6" fmla="*/ 0 w 97"/>
                <a:gd name="T7" fmla="*/ 0 h 61"/>
                <a:gd name="T8" fmla="*/ 0 w 97"/>
                <a:gd name="T9" fmla="*/ 0 h 61"/>
                <a:gd name="T10" fmla="*/ 0 w 97"/>
                <a:gd name="T11" fmla="*/ 0 h 61"/>
                <a:gd name="T12" fmla="*/ 0 w 97"/>
                <a:gd name="T13" fmla="*/ 0 h 61"/>
                <a:gd name="T14" fmla="*/ 0 w 97"/>
                <a:gd name="T15" fmla="*/ 0 h 61"/>
                <a:gd name="T16" fmla="*/ 0 w 97"/>
                <a:gd name="T17" fmla="*/ 0 h 61"/>
                <a:gd name="T18" fmla="*/ 0 w 97"/>
                <a:gd name="T19" fmla="*/ 0 h 61"/>
                <a:gd name="T20" fmla="*/ 0 w 97"/>
                <a:gd name="T21" fmla="*/ 0 h 61"/>
                <a:gd name="T22" fmla="*/ 0 w 97"/>
                <a:gd name="T23" fmla="*/ 0 h 61"/>
                <a:gd name="T24" fmla="*/ 0 w 97"/>
                <a:gd name="T25" fmla="*/ 0 h 61"/>
                <a:gd name="T26" fmla="*/ 0 w 97"/>
                <a:gd name="T27" fmla="*/ 0 h 61"/>
                <a:gd name="T28" fmla="*/ 0 w 97"/>
                <a:gd name="T29" fmla="*/ 0 h 61"/>
                <a:gd name="T30" fmla="*/ 0 w 97"/>
                <a:gd name="T31" fmla="*/ 0 h 61"/>
                <a:gd name="T32" fmla="*/ 0 w 97"/>
                <a:gd name="T33" fmla="*/ 0 h 61"/>
                <a:gd name="T34" fmla="*/ 0 w 97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61"/>
                <a:gd name="T56" fmla="*/ 97 w 97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61">
                  <a:moveTo>
                    <a:pt x="0" y="13"/>
                  </a:moveTo>
                  <a:lnTo>
                    <a:pt x="23" y="9"/>
                  </a:lnTo>
                  <a:lnTo>
                    <a:pt x="35" y="9"/>
                  </a:lnTo>
                  <a:lnTo>
                    <a:pt x="49" y="0"/>
                  </a:lnTo>
                  <a:lnTo>
                    <a:pt x="97" y="0"/>
                  </a:lnTo>
                  <a:lnTo>
                    <a:pt x="97" y="9"/>
                  </a:lnTo>
                  <a:lnTo>
                    <a:pt x="90" y="13"/>
                  </a:lnTo>
                  <a:lnTo>
                    <a:pt x="97" y="19"/>
                  </a:lnTo>
                  <a:lnTo>
                    <a:pt x="90" y="30"/>
                  </a:lnTo>
                  <a:lnTo>
                    <a:pt x="64" y="42"/>
                  </a:lnTo>
                  <a:lnTo>
                    <a:pt x="52" y="61"/>
                  </a:lnTo>
                  <a:lnTo>
                    <a:pt x="49" y="51"/>
                  </a:lnTo>
                  <a:lnTo>
                    <a:pt x="42" y="57"/>
                  </a:lnTo>
                  <a:lnTo>
                    <a:pt x="42" y="30"/>
                  </a:lnTo>
                  <a:lnTo>
                    <a:pt x="23" y="30"/>
                  </a:lnTo>
                  <a:lnTo>
                    <a:pt x="23" y="28"/>
                  </a:lnTo>
                  <a:lnTo>
                    <a:pt x="12" y="19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Freeform 174"/>
            <p:cNvSpPr>
              <a:spLocks noChangeAspect="1"/>
            </p:cNvSpPr>
            <p:nvPr/>
          </p:nvSpPr>
          <p:spPr bwMode="auto">
            <a:xfrm>
              <a:off x="2747" y="2537"/>
              <a:ext cx="99" cy="142"/>
            </a:xfrm>
            <a:custGeom>
              <a:avLst/>
              <a:gdLst>
                <a:gd name="T0" fmla="*/ 0 w 248"/>
                <a:gd name="T1" fmla="*/ 0 h 354"/>
                <a:gd name="T2" fmla="*/ 0 w 248"/>
                <a:gd name="T3" fmla="*/ 0 h 354"/>
                <a:gd name="T4" fmla="*/ 0 w 248"/>
                <a:gd name="T5" fmla="*/ 0 h 354"/>
                <a:gd name="T6" fmla="*/ 0 w 248"/>
                <a:gd name="T7" fmla="*/ 0 h 354"/>
                <a:gd name="T8" fmla="*/ 0 w 248"/>
                <a:gd name="T9" fmla="*/ 0 h 354"/>
                <a:gd name="T10" fmla="*/ 0 w 248"/>
                <a:gd name="T11" fmla="*/ 0 h 354"/>
                <a:gd name="T12" fmla="*/ 0 w 248"/>
                <a:gd name="T13" fmla="*/ 0 h 354"/>
                <a:gd name="T14" fmla="*/ 0 w 248"/>
                <a:gd name="T15" fmla="*/ 0 h 354"/>
                <a:gd name="T16" fmla="*/ 0 w 248"/>
                <a:gd name="T17" fmla="*/ 0 h 354"/>
                <a:gd name="T18" fmla="*/ 0 w 248"/>
                <a:gd name="T19" fmla="*/ 0 h 354"/>
                <a:gd name="T20" fmla="*/ 0 w 248"/>
                <a:gd name="T21" fmla="*/ 0 h 354"/>
                <a:gd name="T22" fmla="*/ 0 w 248"/>
                <a:gd name="T23" fmla="*/ 0 h 354"/>
                <a:gd name="T24" fmla="*/ 0 w 248"/>
                <a:gd name="T25" fmla="*/ 0 h 354"/>
                <a:gd name="T26" fmla="*/ 0 w 248"/>
                <a:gd name="T27" fmla="*/ 0 h 354"/>
                <a:gd name="T28" fmla="*/ 0 w 248"/>
                <a:gd name="T29" fmla="*/ 0 h 354"/>
                <a:gd name="T30" fmla="*/ 0 w 248"/>
                <a:gd name="T31" fmla="*/ 0 h 354"/>
                <a:gd name="T32" fmla="*/ 0 w 248"/>
                <a:gd name="T33" fmla="*/ 0 h 354"/>
                <a:gd name="T34" fmla="*/ 0 w 248"/>
                <a:gd name="T35" fmla="*/ 0 h 354"/>
                <a:gd name="T36" fmla="*/ 0 w 248"/>
                <a:gd name="T37" fmla="*/ 0 h 354"/>
                <a:gd name="T38" fmla="*/ 0 w 248"/>
                <a:gd name="T39" fmla="*/ 0 h 354"/>
                <a:gd name="T40" fmla="*/ 0 w 248"/>
                <a:gd name="T41" fmla="*/ 0 h 354"/>
                <a:gd name="T42" fmla="*/ 0 w 248"/>
                <a:gd name="T43" fmla="*/ 0 h 354"/>
                <a:gd name="T44" fmla="*/ 0 w 248"/>
                <a:gd name="T45" fmla="*/ 0 h 354"/>
                <a:gd name="T46" fmla="*/ 0 w 248"/>
                <a:gd name="T47" fmla="*/ 0 h 354"/>
                <a:gd name="T48" fmla="*/ 0 w 248"/>
                <a:gd name="T49" fmla="*/ 0 h 354"/>
                <a:gd name="T50" fmla="*/ 0 w 248"/>
                <a:gd name="T51" fmla="*/ 0 h 354"/>
                <a:gd name="T52" fmla="*/ 0 w 248"/>
                <a:gd name="T53" fmla="*/ 0 h 354"/>
                <a:gd name="T54" fmla="*/ 0 w 248"/>
                <a:gd name="T55" fmla="*/ 0 h 354"/>
                <a:gd name="T56" fmla="*/ 0 w 248"/>
                <a:gd name="T57" fmla="*/ 0 h 354"/>
                <a:gd name="T58" fmla="*/ 0 w 248"/>
                <a:gd name="T59" fmla="*/ 0 h 354"/>
                <a:gd name="T60" fmla="*/ 0 w 248"/>
                <a:gd name="T61" fmla="*/ 0 h 354"/>
                <a:gd name="T62" fmla="*/ 0 w 248"/>
                <a:gd name="T63" fmla="*/ 0 h 354"/>
                <a:gd name="T64" fmla="*/ 0 w 248"/>
                <a:gd name="T65" fmla="*/ 0 h 354"/>
                <a:gd name="T66" fmla="*/ 0 w 248"/>
                <a:gd name="T67" fmla="*/ 0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54"/>
                <a:gd name="T104" fmla="*/ 248 w 248"/>
                <a:gd name="T105" fmla="*/ 354 h 3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54">
                  <a:moveTo>
                    <a:pt x="184" y="0"/>
                  </a:moveTo>
                  <a:lnTo>
                    <a:pt x="194" y="0"/>
                  </a:lnTo>
                  <a:lnTo>
                    <a:pt x="194" y="10"/>
                  </a:lnTo>
                  <a:lnTo>
                    <a:pt x="206" y="19"/>
                  </a:lnTo>
                  <a:lnTo>
                    <a:pt x="213" y="36"/>
                  </a:lnTo>
                  <a:lnTo>
                    <a:pt x="213" y="52"/>
                  </a:lnTo>
                  <a:lnTo>
                    <a:pt x="213" y="71"/>
                  </a:lnTo>
                  <a:lnTo>
                    <a:pt x="216" y="90"/>
                  </a:lnTo>
                  <a:lnTo>
                    <a:pt x="232" y="100"/>
                  </a:lnTo>
                  <a:lnTo>
                    <a:pt x="203" y="100"/>
                  </a:lnTo>
                  <a:lnTo>
                    <a:pt x="187" y="100"/>
                  </a:lnTo>
                  <a:lnTo>
                    <a:pt x="184" y="116"/>
                  </a:lnTo>
                  <a:lnTo>
                    <a:pt x="206" y="138"/>
                  </a:lnTo>
                  <a:lnTo>
                    <a:pt x="216" y="145"/>
                  </a:lnTo>
                  <a:lnTo>
                    <a:pt x="225" y="168"/>
                  </a:lnTo>
                  <a:lnTo>
                    <a:pt x="232" y="175"/>
                  </a:lnTo>
                  <a:lnTo>
                    <a:pt x="232" y="187"/>
                  </a:lnTo>
                  <a:lnTo>
                    <a:pt x="216" y="194"/>
                  </a:lnTo>
                  <a:lnTo>
                    <a:pt x="206" y="223"/>
                  </a:lnTo>
                  <a:lnTo>
                    <a:pt x="203" y="226"/>
                  </a:lnTo>
                  <a:lnTo>
                    <a:pt x="203" y="252"/>
                  </a:lnTo>
                  <a:lnTo>
                    <a:pt x="206" y="258"/>
                  </a:lnTo>
                  <a:lnTo>
                    <a:pt x="206" y="277"/>
                  </a:lnTo>
                  <a:lnTo>
                    <a:pt x="216" y="283"/>
                  </a:lnTo>
                  <a:lnTo>
                    <a:pt x="216" y="301"/>
                  </a:lnTo>
                  <a:lnTo>
                    <a:pt x="242" y="325"/>
                  </a:lnTo>
                  <a:lnTo>
                    <a:pt x="248" y="325"/>
                  </a:lnTo>
                  <a:lnTo>
                    <a:pt x="242" y="342"/>
                  </a:lnTo>
                  <a:lnTo>
                    <a:pt x="248" y="351"/>
                  </a:lnTo>
                  <a:lnTo>
                    <a:pt x="206" y="342"/>
                  </a:lnTo>
                  <a:lnTo>
                    <a:pt x="156" y="351"/>
                  </a:lnTo>
                  <a:lnTo>
                    <a:pt x="147" y="351"/>
                  </a:lnTo>
                  <a:lnTo>
                    <a:pt x="125" y="351"/>
                  </a:lnTo>
                  <a:lnTo>
                    <a:pt x="97" y="351"/>
                  </a:lnTo>
                  <a:lnTo>
                    <a:pt x="97" y="354"/>
                  </a:lnTo>
                  <a:lnTo>
                    <a:pt x="56" y="351"/>
                  </a:lnTo>
                  <a:lnTo>
                    <a:pt x="45" y="342"/>
                  </a:lnTo>
                  <a:lnTo>
                    <a:pt x="45" y="316"/>
                  </a:lnTo>
                  <a:lnTo>
                    <a:pt x="45" y="301"/>
                  </a:lnTo>
                  <a:lnTo>
                    <a:pt x="30" y="294"/>
                  </a:lnTo>
                  <a:lnTo>
                    <a:pt x="26" y="294"/>
                  </a:lnTo>
                  <a:lnTo>
                    <a:pt x="19" y="283"/>
                  </a:lnTo>
                  <a:lnTo>
                    <a:pt x="9" y="277"/>
                  </a:lnTo>
                  <a:lnTo>
                    <a:pt x="0" y="277"/>
                  </a:lnTo>
                  <a:lnTo>
                    <a:pt x="13" y="252"/>
                  </a:lnTo>
                  <a:lnTo>
                    <a:pt x="19" y="226"/>
                  </a:lnTo>
                  <a:lnTo>
                    <a:pt x="38" y="209"/>
                  </a:lnTo>
                  <a:lnTo>
                    <a:pt x="56" y="197"/>
                  </a:lnTo>
                  <a:lnTo>
                    <a:pt x="68" y="197"/>
                  </a:lnTo>
                  <a:lnTo>
                    <a:pt x="75" y="194"/>
                  </a:lnTo>
                  <a:lnTo>
                    <a:pt x="87" y="206"/>
                  </a:lnTo>
                  <a:lnTo>
                    <a:pt x="87" y="209"/>
                  </a:lnTo>
                  <a:lnTo>
                    <a:pt x="97" y="209"/>
                  </a:lnTo>
                  <a:lnTo>
                    <a:pt x="108" y="197"/>
                  </a:lnTo>
                  <a:lnTo>
                    <a:pt x="116" y="197"/>
                  </a:lnTo>
                  <a:lnTo>
                    <a:pt x="108" y="187"/>
                  </a:lnTo>
                  <a:lnTo>
                    <a:pt x="127" y="149"/>
                  </a:lnTo>
                  <a:lnTo>
                    <a:pt x="139" y="138"/>
                  </a:lnTo>
                  <a:lnTo>
                    <a:pt x="139" y="119"/>
                  </a:lnTo>
                  <a:lnTo>
                    <a:pt x="156" y="116"/>
                  </a:lnTo>
                  <a:lnTo>
                    <a:pt x="154" y="100"/>
                  </a:lnTo>
                  <a:lnTo>
                    <a:pt x="165" y="90"/>
                  </a:lnTo>
                  <a:lnTo>
                    <a:pt x="165" y="78"/>
                  </a:lnTo>
                  <a:lnTo>
                    <a:pt x="177" y="61"/>
                  </a:lnTo>
                  <a:lnTo>
                    <a:pt x="187" y="67"/>
                  </a:lnTo>
                  <a:lnTo>
                    <a:pt x="203" y="48"/>
                  </a:lnTo>
                  <a:lnTo>
                    <a:pt x="194" y="29"/>
                  </a:lnTo>
                  <a:lnTo>
                    <a:pt x="184" y="23"/>
                  </a:lnTo>
                  <a:lnTo>
                    <a:pt x="184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Freeform 175"/>
            <p:cNvSpPr>
              <a:spLocks noChangeAspect="1"/>
            </p:cNvSpPr>
            <p:nvPr/>
          </p:nvSpPr>
          <p:spPr bwMode="auto">
            <a:xfrm>
              <a:off x="3076" y="2643"/>
              <a:ext cx="103" cy="128"/>
            </a:xfrm>
            <a:custGeom>
              <a:avLst/>
              <a:gdLst>
                <a:gd name="T0" fmla="*/ 0 w 258"/>
                <a:gd name="T1" fmla="*/ 0 h 320"/>
                <a:gd name="T2" fmla="*/ 0 w 258"/>
                <a:gd name="T3" fmla="*/ 0 h 320"/>
                <a:gd name="T4" fmla="*/ 0 w 258"/>
                <a:gd name="T5" fmla="*/ 0 h 320"/>
                <a:gd name="T6" fmla="*/ 0 w 258"/>
                <a:gd name="T7" fmla="*/ 0 h 320"/>
                <a:gd name="T8" fmla="*/ 0 w 258"/>
                <a:gd name="T9" fmla="*/ 0 h 320"/>
                <a:gd name="T10" fmla="*/ 0 w 258"/>
                <a:gd name="T11" fmla="*/ 0 h 320"/>
                <a:gd name="T12" fmla="*/ 0 w 258"/>
                <a:gd name="T13" fmla="*/ 0 h 320"/>
                <a:gd name="T14" fmla="*/ 0 w 258"/>
                <a:gd name="T15" fmla="*/ 0 h 320"/>
                <a:gd name="T16" fmla="*/ 0 w 258"/>
                <a:gd name="T17" fmla="*/ 0 h 320"/>
                <a:gd name="T18" fmla="*/ 0 w 258"/>
                <a:gd name="T19" fmla="*/ 0 h 320"/>
                <a:gd name="T20" fmla="*/ 0 w 258"/>
                <a:gd name="T21" fmla="*/ 0 h 320"/>
                <a:gd name="T22" fmla="*/ 0 w 258"/>
                <a:gd name="T23" fmla="*/ 0 h 320"/>
                <a:gd name="T24" fmla="*/ 0 w 258"/>
                <a:gd name="T25" fmla="*/ 0 h 320"/>
                <a:gd name="T26" fmla="*/ 0 w 258"/>
                <a:gd name="T27" fmla="*/ 0 h 320"/>
                <a:gd name="T28" fmla="*/ 0 w 258"/>
                <a:gd name="T29" fmla="*/ 0 h 320"/>
                <a:gd name="T30" fmla="*/ 0 w 258"/>
                <a:gd name="T31" fmla="*/ 0 h 320"/>
                <a:gd name="T32" fmla="*/ 0 w 258"/>
                <a:gd name="T33" fmla="*/ 0 h 320"/>
                <a:gd name="T34" fmla="*/ 0 w 258"/>
                <a:gd name="T35" fmla="*/ 0 h 320"/>
                <a:gd name="T36" fmla="*/ 0 w 258"/>
                <a:gd name="T37" fmla="*/ 0 h 320"/>
                <a:gd name="T38" fmla="*/ 0 w 258"/>
                <a:gd name="T39" fmla="*/ 0 h 320"/>
                <a:gd name="T40" fmla="*/ 0 w 258"/>
                <a:gd name="T41" fmla="*/ 0 h 320"/>
                <a:gd name="T42" fmla="*/ 0 w 258"/>
                <a:gd name="T43" fmla="*/ 0 h 320"/>
                <a:gd name="T44" fmla="*/ 0 w 258"/>
                <a:gd name="T45" fmla="*/ 0 h 320"/>
                <a:gd name="T46" fmla="*/ 0 w 258"/>
                <a:gd name="T47" fmla="*/ 0 h 320"/>
                <a:gd name="T48" fmla="*/ 0 w 258"/>
                <a:gd name="T49" fmla="*/ 0 h 320"/>
                <a:gd name="T50" fmla="*/ 0 w 258"/>
                <a:gd name="T51" fmla="*/ 0 h 320"/>
                <a:gd name="T52" fmla="*/ 0 w 258"/>
                <a:gd name="T53" fmla="*/ 0 h 320"/>
                <a:gd name="T54" fmla="*/ 0 w 258"/>
                <a:gd name="T55" fmla="*/ 0 h 320"/>
                <a:gd name="T56" fmla="*/ 0 w 258"/>
                <a:gd name="T57" fmla="*/ 0 h 320"/>
                <a:gd name="T58" fmla="*/ 0 w 258"/>
                <a:gd name="T59" fmla="*/ 0 h 320"/>
                <a:gd name="T60" fmla="*/ 0 w 258"/>
                <a:gd name="T61" fmla="*/ 0 h 320"/>
                <a:gd name="T62" fmla="*/ 0 w 258"/>
                <a:gd name="T63" fmla="*/ 0 h 320"/>
                <a:gd name="T64" fmla="*/ 0 w 258"/>
                <a:gd name="T65" fmla="*/ 0 h 320"/>
                <a:gd name="T66" fmla="*/ 0 w 258"/>
                <a:gd name="T67" fmla="*/ 0 h 320"/>
                <a:gd name="T68" fmla="*/ 0 w 258"/>
                <a:gd name="T69" fmla="*/ 0 h 320"/>
                <a:gd name="T70" fmla="*/ 0 w 258"/>
                <a:gd name="T71" fmla="*/ 0 h 320"/>
                <a:gd name="T72" fmla="*/ 0 w 258"/>
                <a:gd name="T73" fmla="*/ 0 h 320"/>
                <a:gd name="T74" fmla="*/ 0 w 258"/>
                <a:gd name="T75" fmla="*/ 0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8"/>
                <a:gd name="T115" fmla="*/ 0 h 320"/>
                <a:gd name="T116" fmla="*/ 258 w 258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8" h="320">
                  <a:moveTo>
                    <a:pt x="7" y="30"/>
                  </a:moveTo>
                  <a:lnTo>
                    <a:pt x="11" y="19"/>
                  </a:lnTo>
                  <a:lnTo>
                    <a:pt x="30" y="13"/>
                  </a:lnTo>
                  <a:lnTo>
                    <a:pt x="49" y="0"/>
                  </a:lnTo>
                  <a:lnTo>
                    <a:pt x="55" y="13"/>
                  </a:lnTo>
                  <a:lnTo>
                    <a:pt x="61" y="13"/>
                  </a:lnTo>
                  <a:lnTo>
                    <a:pt x="78" y="19"/>
                  </a:lnTo>
                  <a:lnTo>
                    <a:pt x="116" y="30"/>
                  </a:lnTo>
                  <a:lnTo>
                    <a:pt x="145" y="49"/>
                  </a:lnTo>
                  <a:lnTo>
                    <a:pt x="178" y="52"/>
                  </a:lnTo>
                  <a:lnTo>
                    <a:pt x="194" y="30"/>
                  </a:lnTo>
                  <a:lnTo>
                    <a:pt x="204" y="30"/>
                  </a:lnTo>
                  <a:lnTo>
                    <a:pt x="223" y="30"/>
                  </a:lnTo>
                  <a:lnTo>
                    <a:pt x="235" y="37"/>
                  </a:lnTo>
                  <a:lnTo>
                    <a:pt x="258" y="37"/>
                  </a:lnTo>
                  <a:lnTo>
                    <a:pt x="228" y="71"/>
                  </a:lnTo>
                  <a:lnTo>
                    <a:pt x="228" y="187"/>
                  </a:lnTo>
                  <a:lnTo>
                    <a:pt x="246" y="210"/>
                  </a:lnTo>
                  <a:lnTo>
                    <a:pt x="242" y="223"/>
                  </a:lnTo>
                  <a:lnTo>
                    <a:pt x="223" y="236"/>
                  </a:lnTo>
                  <a:lnTo>
                    <a:pt x="223" y="242"/>
                  </a:lnTo>
                  <a:lnTo>
                    <a:pt x="213" y="246"/>
                  </a:lnTo>
                  <a:lnTo>
                    <a:pt x="197" y="255"/>
                  </a:lnTo>
                  <a:lnTo>
                    <a:pt x="194" y="274"/>
                  </a:lnTo>
                  <a:lnTo>
                    <a:pt x="178" y="303"/>
                  </a:lnTo>
                  <a:lnTo>
                    <a:pt x="168" y="320"/>
                  </a:lnTo>
                  <a:lnTo>
                    <a:pt x="126" y="284"/>
                  </a:lnTo>
                  <a:lnTo>
                    <a:pt x="126" y="265"/>
                  </a:lnTo>
                  <a:lnTo>
                    <a:pt x="11" y="194"/>
                  </a:lnTo>
                  <a:lnTo>
                    <a:pt x="0" y="194"/>
                  </a:lnTo>
                  <a:lnTo>
                    <a:pt x="0" y="158"/>
                  </a:lnTo>
                  <a:lnTo>
                    <a:pt x="21" y="120"/>
                  </a:lnTo>
                  <a:lnTo>
                    <a:pt x="36" y="101"/>
                  </a:lnTo>
                  <a:lnTo>
                    <a:pt x="21" y="71"/>
                  </a:lnTo>
                  <a:lnTo>
                    <a:pt x="19" y="52"/>
                  </a:lnTo>
                  <a:lnTo>
                    <a:pt x="19" y="42"/>
                  </a:lnTo>
                  <a:lnTo>
                    <a:pt x="7" y="37"/>
                  </a:lnTo>
                  <a:lnTo>
                    <a:pt x="7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Freeform 176"/>
            <p:cNvSpPr>
              <a:spLocks noChangeAspect="1"/>
            </p:cNvSpPr>
            <p:nvPr/>
          </p:nvSpPr>
          <p:spPr bwMode="auto">
            <a:xfrm>
              <a:off x="3192" y="2857"/>
              <a:ext cx="1" cy="7"/>
            </a:xfrm>
            <a:custGeom>
              <a:avLst/>
              <a:gdLst>
                <a:gd name="T0" fmla="*/ 0 w 4"/>
                <a:gd name="T1" fmla="*/ 0 h 19"/>
                <a:gd name="T2" fmla="*/ 0 w 4"/>
                <a:gd name="T3" fmla="*/ 0 h 19"/>
                <a:gd name="T4" fmla="*/ 0 w 4"/>
                <a:gd name="T5" fmla="*/ 0 h 19"/>
                <a:gd name="T6" fmla="*/ 0 w 4"/>
                <a:gd name="T7" fmla="*/ 0 h 19"/>
                <a:gd name="T8" fmla="*/ 0 w 4"/>
                <a:gd name="T9" fmla="*/ 0 h 19"/>
                <a:gd name="T10" fmla="*/ 0 w 4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9"/>
                <a:gd name="T20" fmla="*/ 4 w 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9">
                  <a:moveTo>
                    <a:pt x="4" y="19"/>
                  </a:moveTo>
                  <a:lnTo>
                    <a:pt x="0" y="12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Freeform 177"/>
            <p:cNvSpPr>
              <a:spLocks noChangeAspect="1"/>
            </p:cNvSpPr>
            <p:nvPr/>
          </p:nvSpPr>
          <p:spPr bwMode="auto">
            <a:xfrm>
              <a:off x="2782" y="2659"/>
              <a:ext cx="95" cy="113"/>
            </a:xfrm>
            <a:custGeom>
              <a:avLst/>
              <a:gdLst>
                <a:gd name="T0" fmla="*/ 0 w 238"/>
                <a:gd name="T1" fmla="*/ 0 h 283"/>
                <a:gd name="T2" fmla="*/ 0 w 238"/>
                <a:gd name="T3" fmla="*/ 0 h 283"/>
                <a:gd name="T4" fmla="*/ 0 w 238"/>
                <a:gd name="T5" fmla="*/ 0 h 283"/>
                <a:gd name="T6" fmla="*/ 0 w 238"/>
                <a:gd name="T7" fmla="*/ 0 h 283"/>
                <a:gd name="T8" fmla="*/ 0 w 238"/>
                <a:gd name="T9" fmla="*/ 0 h 283"/>
                <a:gd name="T10" fmla="*/ 0 w 238"/>
                <a:gd name="T11" fmla="*/ 0 h 283"/>
                <a:gd name="T12" fmla="*/ 0 w 238"/>
                <a:gd name="T13" fmla="*/ 0 h 283"/>
                <a:gd name="T14" fmla="*/ 0 w 238"/>
                <a:gd name="T15" fmla="*/ 0 h 283"/>
                <a:gd name="T16" fmla="*/ 0 w 238"/>
                <a:gd name="T17" fmla="*/ 0 h 283"/>
                <a:gd name="T18" fmla="*/ 0 w 238"/>
                <a:gd name="T19" fmla="*/ 0 h 283"/>
                <a:gd name="T20" fmla="*/ 0 w 238"/>
                <a:gd name="T21" fmla="*/ 0 h 283"/>
                <a:gd name="T22" fmla="*/ 0 w 238"/>
                <a:gd name="T23" fmla="*/ 0 h 283"/>
                <a:gd name="T24" fmla="*/ 0 w 238"/>
                <a:gd name="T25" fmla="*/ 0 h 283"/>
                <a:gd name="T26" fmla="*/ 0 w 238"/>
                <a:gd name="T27" fmla="*/ 0 h 283"/>
                <a:gd name="T28" fmla="*/ 0 w 238"/>
                <a:gd name="T29" fmla="*/ 0 h 283"/>
                <a:gd name="T30" fmla="*/ 0 w 238"/>
                <a:gd name="T31" fmla="*/ 0 h 283"/>
                <a:gd name="T32" fmla="*/ 0 w 238"/>
                <a:gd name="T33" fmla="*/ 0 h 283"/>
                <a:gd name="T34" fmla="*/ 0 w 238"/>
                <a:gd name="T35" fmla="*/ 0 h 283"/>
                <a:gd name="T36" fmla="*/ 0 w 238"/>
                <a:gd name="T37" fmla="*/ 0 h 283"/>
                <a:gd name="T38" fmla="*/ 0 w 238"/>
                <a:gd name="T39" fmla="*/ 0 h 283"/>
                <a:gd name="T40" fmla="*/ 0 w 238"/>
                <a:gd name="T41" fmla="*/ 0 h 283"/>
                <a:gd name="T42" fmla="*/ 0 w 238"/>
                <a:gd name="T43" fmla="*/ 0 h 283"/>
                <a:gd name="T44" fmla="*/ 0 w 238"/>
                <a:gd name="T45" fmla="*/ 0 h 283"/>
                <a:gd name="T46" fmla="*/ 0 w 238"/>
                <a:gd name="T47" fmla="*/ 0 h 283"/>
                <a:gd name="T48" fmla="*/ 0 w 238"/>
                <a:gd name="T49" fmla="*/ 0 h 283"/>
                <a:gd name="T50" fmla="*/ 0 w 238"/>
                <a:gd name="T51" fmla="*/ 0 h 283"/>
                <a:gd name="T52" fmla="*/ 0 w 238"/>
                <a:gd name="T53" fmla="*/ 0 h 283"/>
                <a:gd name="T54" fmla="*/ 0 w 238"/>
                <a:gd name="T55" fmla="*/ 0 h 283"/>
                <a:gd name="T56" fmla="*/ 0 w 238"/>
                <a:gd name="T57" fmla="*/ 0 h 283"/>
                <a:gd name="T58" fmla="*/ 0 w 238"/>
                <a:gd name="T59" fmla="*/ 0 h 283"/>
                <a:gd name="T60" fmla="*/ 0 w 238"/>
                <a:gd name="T61" fmla="*/ 0 h 283"/>
                <a:gd name="T62" fmla="*/ 0 w 238"/>
                <a:gd name="T63" fmla="*/ 0 h 283"/>
                <a:gd name="T64" fmla="*/ 0 w 238"/>
                <a:gd name="T65" fmla="*/ 0 h 283"/>
                <a:gd name="T66" fmla="*/ 0 w 238"/>
                <a:gd name="T67" fmla="*/ 0 h 283"/>
                <a:gd name="T68" fmla="*/ 0 w 238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283"/>
                <a:gd name="T107" fmla="*/ 238 w 238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283">
                  <a:moveTo>
                    <a:pt x="161" y="45"/>
                  </a:moveTo>
                  <a:lnTo>
                    <a:pt x="174" y="26"/>
                  </a:lnTo>
                  <a:lnTo>
                    <a:pt x="178" y="0"/>
                  </a:lnTo>
                  <a:lnTo>
                    <a:pt x="204" y="0"/>
                  </a:lnTo>
                  <a:lnTo>
                    <a:pt x="223" y="0"/>
                  </a:lnTo>
                  <a:lnTo>
                    <a:pt x="238" y="0"/>
                  </a:lnTo>
                  <a:lnTo>
                    <a:pt x="238" y="19"/>
                  </a:lnTo>
                  <a:lnTo>
                    <a:pt x="233" y="29"/>
                  </a:lnTo>
                  <a:lnTo>
                    <a:pt x="223" y="55"/>
                  </a:lnTo>
                  <a:lnTo>
                    <a:pt x="223" y="74"/>
                  </a:lnTo>
                  <a:lnTo>
                    <a:pt x="216" y="88"/>
                  </a:lnTo>
                  <a:lnTo>
                    <a:pt x="216" y="109"/>
                  </a:lnTo>
                  <a:lnTo>
                    <a:pt x="216" y="123"/>
                  </a:lnTo>
                  <a:lnTo>
                    <a:pt x="216" y="133"/>
                  </a:lnTo>
                  <a:lnTo>
                    <a:pt x="197" y="152"/>
                  </a:lnTo>
                  <a:lnTo>
                    <a:pt x="185" y="152"/>
                  </a:lnTo>
                  <a:lnTo>
                    <a:pt x="178" y="168"/>
                  </a:lnTo>
                  <a:lnTo>
                    <a:pt x="174" y="175"/>
                  </a:lnTo>
                  <a:lnTo>
                    <a:pt x="161" y="187"/>
                  </a:lnTo>
                  <a:lnTo>
                    <a:pt x="161" y="206"/>
                  </a:lnTo>
                  <a:lnTo>
                    <a:pt x="161" y="223"/>
                  </a:lnTo>
                  <a:lnTo>
                    <a:pt x="155" y="242"/>
                  </a:lnTo>
                  <a:lnTo>
                    <a:pt x="145" y="254"/>
                  </a:lnTo>
                  <a:lnTo>
                    <a:pt x="129" y="261"/>
                  </a:lnTo>
                  <a:lnTo>
                    <a:pt x="126" y="264"/>
                  </a:lnTo>
                  <a:lnTo>
                    <a:pt x="114" y="280"/>
                  </a:lnTo>
                  <a:lnTo>
                    <a:pt x="107" y="264"/>
                  </a:lnTo>
                  <a:lnTo>
                    <a:pt x="100" y="261"/>
                  </a:lnTo>
                  <a:lnTo>
                    <a:pt x="90" y="261"/>
                  </a:lnTo>
                  <a:lnTo>
                    <a:pt x="81" y="271"/>
                  </a:lnTo>
                  <a:lnTo>
                    <a:pt x="69" y="271"/>
                  </a:lnTo>
                  <a:lnTo>
                    <a:pt x="67" y="264"/>
                  </a:lnTo>
                  <a:lnTo>
                    <a:pt x="60" y="264"/>
                  </a:lnTo>
                  <a:lnTo>
                    <a:pt x="52" y="261"/>
                  </a:lnTo>
                  <a:lnTo>
                    <a:pt x="40" y="264"/>
                  </a:lnTo>
                  <a:lnTo>
                    <a:pt x="40" y="271"/>
                  </a:lnTo>
                  <a:lnTo>
                    <a:pt x="29" y="283"/>
                  </a:lnTo>
                  <a:lnTo>
                    <a:pt x="21" y="271"/>
                  </a:lnTo>
                  <a:lnTo>
                    <a:pt x="0" y="242"/>
                  </a:lnTo>
                  <a:lnTo>
                    <a:pt x="10" y="235"/>
                  </a:lnTo>
                  <a:lnTo>
                    <a:pt x="17" y="232"/>
                  </a:lnTo>
                  <a:lnTo>
                    <a:pt x="21" y="235"/>
                  </a:lnTo>
                  <a:lnTo>
                    <a:pt x="29" y="235"/>
                  </a:lnTo>
                  <a:lnTo>
                    <a:pt x="29" y="213"/>
                  </a:lnTo>
                  <a:lnTo>
                    <a:pt x="17" y="206"/>
                  </a:lnTo>
                  <a:lnTo>
                    <a:pt x="21" y="187"/>
                  </a:lnTo>
                  <a:lnTo>
                    <a:pt x="29" y="194"/>
                  </a:lnTo>
                  <a:lnTo>
                    <a:pt x="40" y="194"/>
                  </a:lnTo>
                  <a:lnTo>
                    <a:pt x="48" y="175"/>
                  </a:lnTo>
                  <a:lnTo>
                    <a:pt x="69" y="194"/>
                  </a:lnTo>
                  <a:lnTo>
                    <a:pt x="90" y="187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87"/>
                  </a:lnTo>
                  <a:lnTo>
                    <a:pt x="107" y="175"/>
                  </a:lnTo>
                  <a:lnTo>
                    <a:pt x="114" y="164"/>
                  </a:lnTo>
                  <a:lnTo>
                    <a:pt x="114" y="133"/>
                  </a:lnTo>
                  <a:lnTo>
                    <a:pt x="97" y="123"/>
                  </a:lnTo>
                  <a:lnTo>
                    <a:pt x="97" y="104"/>
                  </a:lnTo>
                  <a:lnTo>
                    <a:pt x="100" y="97"/>
                  </a:lnTo>
                  <a:lnTo>
                    <a:pt x="107" y="88"/>
                  </a:lnTo>
                  <a:lnTo>
                    <a:pt x="100" y="78"/>
                  </a:lnTo>
                  <a:lnTo>
                    <a:pt x="97" y="74"/>
                  </a:lnTo>
                  <a:lnTo>
                    <a:pt x="81" y="74"/>
                  </a:lnTo>
                  <a:lnTo>
                    <a:pt x="69" y="78"/>
                  </a:lnTo>
                  <a:lnTo>
                    <a:pt x="69" y="55"/>
                  </a:lnTo>
                  <a:lnTo>
                    <a:pt x="78" y="45"/>
                  </a:lnTo>
                  <a:lnTo>
                    <a:pt x="69" y="45"/>
                  </a:lnTo>
                  <a:lnTo>
                    <a:pt x="119" y="36"/>
                  </a:lnTo>
                  <a:lnTo>
                    <a:pt x="161" y="4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Freeform 178"/>
            <p:cNvSpPr>
              <a:spLocks noChangeAspect="1"/>
            </p:cNvSpPr>
            <p:nvPr/>
          </p:nvSpPr>
          <p:spPr bwMode="auto">
            <a:xfrm>
              <a:off x="2495" y="2596"/>
              <a:ext cx="48" cy="53"/>
            </a:xfrm>
            <a:custGeom>
              <a:avLst/>
              <a:gdLst>
                <a:gd name="T0" fmla="*/ 0 w 121"/>
                <a:gd name="T1" fmla="*/ 0 h 133"/>
                <a:gd name="T2" fmla="*/ 0 w 121"/>
                <a:gd name="T3" fmla="*/ 0 h 133"/>
                <a:gd name="T4" fmla="*/ 0 w 121"/>
                <a:gd name="T5" fmla="*/ 0 h 133"/>
                <a:gd name="T6" fmla="*/ 0 w 121"/>
                <a:gd name="T7" fmla="*/ 0 h 133"/>
                <a:gd name="T8" fmla="*/ 0 w 121"/>
                <a:gd name="T9" fmla="*/ 0 h 133"/>
                <a:gd name="T10" fmla="*/ 0 w 121"/>
                <a:gd name="T11" fmla="*/ 0 h 133"/>
                <a:gd name="T12" fmla="*/ 0 w 121"/>
                <a:gd name="T13" fmla="*/ 0 h 133"/>
                <a:gd name="T14" fmla="*/ 0 w 121"/>
                <a:gd name="T15" fmla="*/ 0 h 133"/>
                <a:gd name="T16" fmla="*/ 0 w 121"/>
                <a:gd name="T17" fmla="*/ 0 h 133"/>
                <a:gd name="T18" fmla="*/ 0 w 121"/>
                <a:gd name="T19" fmla="*/ 0 h 133"/>
                <a:gd name="T20" fmla="*/ 0 w 121"/>
                <a:gd name="T21" fmla="*/ 0 h 133"/>
                <a:gd name="T22" fmla="*/ 0 w 121"/>
                <a:gd name="T23" fmla="*/ 0 h 133"/>
                <a:gd name="T24" fmla="*/ 0 w 121"/>
                <a:gd name="T25" fmla="*/ 0 h 133"/>
                <a:gd name="T26" fmla="*/ 0 w 121"/>
                <a:gd name="T27" fmla="*/ 0 h 133"/>
                <a:gd name="T28" fmla="*/ 0 w 121"/>
                <a:gd name="T29" fmla="*/ 0 h 133"/>
                <a:gd name="T30" fmla="*/ 0 w 121"/>
                <a:gd name="T31" fmla="*/ 0 h 133"/>
                <a:gd name="T32" fmla="*/ 0 w 121"/>
                <a:gd name="T33" fmla="*/ 0 h 133"/>
                <a:gd name="T34" fmla="*/ 0 w 121"/>
                <a:gd name="T35" fmla="*/ 0 h 133"/>
                <a:gd name="T36" fmla="*/ 0 w 121"/>
                <a:gd name="T37" fmla="*/ 0 h 133"/>
                <a:gd name="T38" fmla="*/ 0 w 121"/>
                <a:gd name="T39" fmla="*/ 0 h 133"/>
                <a:gd name="T40" fmla="*/ 0 w 121"/>
                <a:gd name="T41" fmla="*/ 0 h 133"/>
                <a:gd name="T42" fmla="*/ 0 w 121"/>
                <a:gd name="T43" fmla="*/ 0 h 133"/>
                <a:gd name="T44" fmla="*/ 0 w 121"/>
                <a:gd name="T45" fmla="*/ 0 h 133"/>
                <a:gd name="T46" fmla="*/ 0 w 121"/>
                <a:gd name="T47" fmla="*/ 0 h 133"/>
                <a:gd name="T48" fmla="*/ 0 w 121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33"/>
                <a:gd name="T77" fmla="*/ 121 w 121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33">
                  <a:moveTo>
                    <a:pt x="29" y="0"/>
                  </a:moveTo>
                  <a:lnTo>
                    <a:pt x="45" y="0"/>
                  </a:lnTo>
                  <a:lnTo>
                    <a:pt x="52" y="19"/>
                  </a:lnTo>
                  <a:lnTo>
                    <a:pt x="52" y="36"/>
                  </a:lnTo>
                  <a:lnTo>
                    <a:pt x="64" y="36"/>
                  </a:lnTo>
                  <a:lnTo>
                    <a:pt x="79" y="36"/>
                  </a:lnTo>
                  <a:lnTo>
                    <a:pt x="79" y="26"/>
                  </a:lnTo>
                  <a:lnTo>
                    <a:pt x="90" y="29"/>
                  </a:lnTo>
                  <a:lnTo>
                    <a:pt x="90" y="45"/>
                  </a:lnTo>
                  <a:lnTo>
                    <a:pt x="90" y="55"/>
                  </a:lnTo>
                  <a:lnTo>
                    <a:pt x="90" y="58"/>
                  </a:lnTo>
                  <a:lnTo>
                    <a:pt x="93" y="74"/>
                  </a:lnTo>
                  <a:lnTo>
                    <a:pt x="109" y="74"/>
                  </a:lnTo>
                  <a:lnTo>
                    <a:pt x="112" y="77"/>
                  </a:lnTo>
                  <a:lnTo>
                    <a:pt x="121" y="86"/>
                  </a:lnTo>
                  <a:lnTo>
                    <a:pt x="112" y="109"/>
                  </a:lnTo>
                  <a:lnTo>
                    <a:pt x="121" y="133"/>
                  </a:lnTo>
                  <a:lnTo>
                    <a:pt x="90" y="126"/>
                  </a:lnTo>
                  <a:lnTo>
                    <a:pt x="34" y="86"/>
                  </a:lnTo>
                  <a:lnTo>
                    <a:pt x="0" y="55"/>
                  </a:lnTo>
                  <a:lnTo>
                    <a:pt x="12" y="36"/>
                  </a:lnTo>
                  <a:lnTo>
                    <a:pt x="22" y="26"/>
                  </a:lnTo>
                  <a:lnTo>
                    <a:pt x="22" y="12"/>
                  </a:lnTo>
                  <a:lnTo>
                    <a:pt x="29" y="12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Freeform 179"/>
            <p:cNvSpPr>
              <a:spLocks noChangeAspect="1"/>
            </p:cNvSpPr>
            <p:nvPr/>
          </p:nvSpPr>
          <p:spPr bwMode="auto">
            <a:xfrm>
              <a:off x="2759" y="2267"/>
              <a:ext cx="198" cy="184"/>
            </a:xfrm>
            <a:custGeom>
              <a:avLst/>
              <a:gdLst>
                <a:gd name="T0" fmla="*/ 0 w 496"/>
                <a:gd name="T1" fmla="*/ 0 h 461"/>
                <a:gd name="T2" fmla="*/ 0 w 496"/>
                <a:gd name="T3" fmla="*/ 0 h 461"/>
                <a:gd name="T4" fmla="*/ 0 w 496"/>
                <a:gd name="T5" fmla="*/ 0 h 461"/>
                <a:gd name="T6" fmla="*/ 0 w 496"/>
                <a:gd name="T7" fmla="*/ 0 h 461"/>
                <a:gd name="T8" fmla="*/ 0 w 496"/>
                <a:gd name="T9" fmla="*/ 0 h 461"/>
                <a:gd name="T10" fmla="*/ 0 w 496"/>
                <a:gd name="T11" fmla="*/ 0 h 461"/>
                <a:gd name="T12" fmla="*/ 0 w 496"/>
                <a:gd name="T13" fmla="*/ 0 h 461"/>
                <a:gd name="T14" fmla="*/ 0 w 496"/>
                <a:gd name="T15" fmla="*/ 0 h 461"/>
                <a:gd name="T16" fmla="*/ 0 w 496"/>
                <a:gd name="T17" fmla="*/ 0 h 461"/>
                <a:gd name="T18" fmla="*/ 0 w 496"/>
                <a:gd name="T19" fmla="*/ 0 h 461"/>
                <a:gd name="T20" fmla="*/ 0 w 496"/>
                <a:gd name="T21" fmla="*/ 0 h 461"/>
                <a:gd name="T22" fmla="*/ 0 w 496"/>
                <a:gd name="T23" fmla="*/ 0 h 461"/>
                <a:gd name="T24" fmla="*/ 0 w 496"/>
                <a:gd name="T25" fmla="*/ 0 h 461"/>
                <a:gd name="T26" fmla="*/ 0 w 496"/>
                <a:gd name="T27" fmla="*/ 0 h 461"/>
                <a:gd name="T28" fmla="*/ 0 w 496"/>
                <a:gd name="T29" fmla="*/ 0 h 461"/>
                <a:gd name="T30" fmla="*/ 0 w 496"/>
                <a:gd name="T31" fmla="*/ 0 h 461"/>
                <a:gd name="T32" fmla="*/ 0 w 496"/>
                <a:gd name="T33" fmla="*/ 0 h 461"/>
                <a:gd name="T34" fmla="*/ 0 w 496"/>
                <a:gd name="T35" fmla="*/ 0 h 461"/>
                <a:gd name="T36" fmla="*/ 0 w 496"/>
                <a:gd name="T37" fmla="*/ 0 h 461"/>
                <a:gd name="T38" fmla="*/ 0 w 496"/>
                <a:gd name="T39" fmla="*/ 0 h 461"/>
                <a:gd name="T40" fmla="*/ 0 w 496"/>
                <a:gd name="T41" fmla="*/ 0 h 461"/>
                <a:gd name="T42" fmla="*/ 0 w 496"/>
                <a:gd name="T43" fmla="*/ 0 h 461"/>
                <a:gd name="T44" fmla="*/ 0 w 496"/>
                <a:gd name="T45" fmla="*/ 0 h 461"/>
                <a:gd name="T46" fmla="*/ 0 w 496"/>
                <a:gd name="T47" fmla="*/ 0 h 461"/>
                <a:gd name="T48" fmla="*/ 0 w 496"/>
                <a:gd name="T49" fmla="*/ 0 h 461"/>
                <a:gd name="T50" fmla="*/ 0 w 496"/>
                <a:gd name="T51" fmla="*/ 0 h 461"/>
                <a:gd name="T52" fmla="*/ 0 w 496"/>
                <a:gd name="T53" fmla="*/ 0 h 461"/>
                <a:gd name="T54" fmla="*/ 0 w 496"/>
                <a:gd name="T55" fmla="*/ 0 h 461"/>
                <a:gd name="T56" fmla="*/ 0 w 496"/>
                <a:gd name="T57" fmla="*/ 0 h 461"/>
                <a:gd name="T58" fmla="*/ 0 w 496"/>
                <a:gd name="T59" fmla="*/ 0 h 461"/>
                <a:gd name="T60" fmla="*/ 0 w 496"/>
                <a:gd name="T61" fmla="*/ 0 h 461"/>
                <a:gd name="T62" fmla="*/ 0 w 496"/>
                <a:gd name="T63" fmla="*/ 0 h 461"/>
                <a:gd name="T64" fmla="*/ 0 w 496"/>
                <a:gd name="T65" fmla="*/ 0 h 461"/>
                <a:gd name="T66" fmla="*/ 0 w 496"/>
                <a:gd name="T67" fmla="*/ 0 h 461"/>
                <a:gd name="T68" fmla="*/ 0 w 496"/>
                <a:gd name="T69" fmla="*/ 0 h 461"/>
                <a:gd name="T70" fmla="*/ 0 w 496"/>
                <a:gd name="T71" fmla="*/ 0 h 461"/>
                <a:gd name="T72" fmla="*/ 0 w 496"/>
                <a:gd name="T73" fmla="*/ 0 h 461"/>
                <a:gd name="T74" fmla="*/ 0 w 496"/>
                <a:gd name="T75" fmla="*/ 0 h 461"/>
                <a:gd name="T76" fmla="*/ 0 w 496"/>
                <a:gd name="T77" fmla="*/ 0 h 461"/>
                <a:gd name="T78" fmla="*/ 0 w 496"/>
                <a:gd name="T79" fmla="*/ 0 h 461"/>
                <a:gd name="T80" fmla="*/ 0 w 496"/>
                <a:gd name="T81" fmla="*/ 0 h 461"/>
                <a:gd name="T82" fmla="*/ 0 w 496"/>
                <a:gd name="T83" fmla="*/ 0 h 461"/>
                <a:gd name="T84" fmla="*/ 0 w 496"/>
                <a:gd name="T85" fmla="*/ 0 h 461"/>
                <a:gd name="T86" fmla="*/ 0 w 496"/>
                <a:gd name="T87" fmla="*/ 0 h 461"/>
                <a:gd name="T88" fmla="*/ 0 w 496"/>
                <a:gd name="T89" fmla="*/ 0 h 461"/>
                <a:gd name="T90" fmla="*/ 0 w 496"/>
                <a:gd name="T91" fmla="*/ 0 h 461"/>
                <a:gd name="T92" fmla="*/ 0 w 496"/>
                <a:gd name="T93" fmla="*/ 0 h 461"/>
                <a:gd name="T94" fmla="*/ 0 w 496"/>
                <a:gd name="T95" fmla="*/ 0 h 461"/>
                <a:gd name="T96" fmla="*/ 0 w 496"/>
                <a:gd name="T97" fmla="*/ 0 h 461"/>
                <a:gd name="T98" fmla="*/ 0 w 496"/>
                <a:gd name="T99" fmla="*/ 0 h 461"/>
                <a:gd name="T100" fmla="*/ 0 w 496"/>
                <a:gd name="T101" fmla="*/ 0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6"/>
                <a:gd name="T154" fmla="*/ 0 h 461"/>
                <a:gd name="T155" fmla="*/ 496 w 496"/>
                <a:gd name="T156" fmla="*/ 461 h 4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6" h="461">
                  <a:moveTo>
                    <a:pt x="0" y="97"/>
                  </a:moveTo>
                  <a:lnTo>
                    <a:pt x="8" y="97"/>
                  </a:lnTo>
                  <a:lnTo>
                    <a:pt x="26" y="78"/>
                  </a:lnTo>
                  <a:lnTo>
                    <a:pt x="19" y="52"/>
                  </a:lnTo>
                  <a:lnTo>
                    <a:pt x="45" y="29"/>
                  </a:lnTo>
                  <a:lnTo>
                    <a:pt x="67" y="22"/>
                  </a:lnTo>
                  <a:lnTo>
                    <a:pt x="60" y="10"/>
                  </a:lnTo>
                  <a:lnTo>
                    <a:pt x="60" y="0"/>
                  </a:lnTo>
                  <a:lnTo>
                    <a:pt x="93" y="3"/>
                  </a:lnTo>
                  <a:lnTo>
                    <a:pt x="126" y="10"/>
                  </a:lnTo>
                  <a:lnTo>
                    <a:pt x="147" y="19"/>
                  </a:lnTo>
                  <a:lnTo>
                    <a:pt x="176" y="22"/>
                  </a:lnTo>
                  <a:lnTo>
                    <a:pt x="186" y="52"/>
                  </a:lnTo>
                  <a:lnTo>
                    <a:pt x="235" y="67"/>
                  </a:lnTo>
                  <a:lnTo>
                    <a:pt x="302" y="100"/>
                  </a:lnTo>
                  <a:lnTo>
                    <a:pt x="321" y="81"/>
                  </a:lnTo>
                  <a:lnTo>
                    <a:pt x="328" y="67"/>
                  </a:lnTo>
                  <a:lnTo>
                    <a:pt x="321" y="36"/>
                  </a:lnTo>
                  <a:lnTo>
                    <a:pt x="332" y="19"/>
                  </a:lnTo>
                  <a:lnTo>
                    <a:pt x="358" y="10"/>
                  </a:lnTo>
                  <a:lnTo>
                    <a:pt x="363" y="10"/>
                  </a:lnTo>
                  <a:lnTo>
                    <a:pt x="370" y="3"/>
                  </a:lnTo>
                  <a:lnTo>
                    <a:pt x="392" y="3"/>
                  </a:lnTo>
                  <a:lnTo>
                    <a:pt x="411" y="10"/>
                  </a:lnTo>
                  <a:lnTo>
                    <a:pt x="418" y="22"/>
                  </a:lnTo>
                  <a:lnTo>
                    <a:pt x="447" y="36"/>
                  </a:lnTo>
                  <a:lnTo>
                    <a:pt x="484" y="52"/>
                  </a:lnTo>
                  <a:lnTo>
                    <a:pt x="477" y="59"/>
                  </a:lnTo>
                  <a:lnTo>
                    <a:pt x="484" y="81"/>
                  </a:lnTo>
                  <a:lnTo>
                    <a:pt x="477" y="100"/>
                  </a:lnTo>
                  <a:lnTo>
                    <a:pt x="484" y="131"/>
                  </a:lnTo>
                  <a:lnTo>
                    <a:pt x="496" y="380"/>
                  </a:lnTo>
                  <a:lnTo>
                    <a:pt x="496" y="451"/>
                  </a:lnTo>
                  <a:lnTo>
                    <a:pt x="466" y="451"/>
                  </a:lnTo>
                  <a:lnTo>
                    <a:pt x="466" y="461"/>
                  </a:lnTo>
                  <a:lnTo>
                    <a:pt x="212" y="335"/>
                  </a:lnTo>
                  <a:lnTo>
                    <a:pt x="176" y="349"/>
                  </a:lnTo>
                  <a:lnTo>
                    <a:pt x="154" y="359"/>
                  </a:lnTo>
                  <a:lnTo>
                    <a:pt x="126" y="342"/>
                  </a:lnTo>
                  <a:lnTo>
                    <a:pt x="86" y="330"/>
                  </a:lnTo>
                  <a:lnTo>
                    <a:pt x="67" y="306"/>
                  </a:lnTo>
                  <a:lnTo>
                    <a:pt x="45" y="294"/>
                  </a:lnTo>
                  <a:lnTo>
                    <a:pt x="31" y="301"/>
                  </a:lnTo>
                  <a:lnTo>
                    <a:pt x="19" y="283"/>
                  </a:lnTo>
                  <a:lnTo>
                    <a:pt x="19" y="271"/>
                  </a:lnTo>
                  <a:lnTo>
                    <a:pt x="0" y="242"/>
                  </a:lnTo>
                  <a:lnTo>
                    <a:pt x="15" y="226"/>
                  </a:lnTo>
                  <a:lnTo>
                    <a:pt x="8" y="197"/>
                  </a:lnTo>
                  <a:lnTo>
                    <a:pt x="15" y="180"/>
                  </a:lnTo>
                  <a:lnTo>
                    <a:pt x="8" y="138"/>
                  </a:lnTo>
                  <a:lnTo>
                    <a:pt x="0" y="9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Freeform 180"/>
            <p:cNvSpPr>
              <a:spLocks noChangeAspect="1"/>
            </p:cNvSpPr>
            <p:nvPr/>
          </p:nvSpPr>
          <p:spPr bwMode="auto">
            <a:xfrm>
              <a:off x="3184" y="2864"/>
              <a:ext cx="99" cy="185"/>
            </a:xfrm>
            <a:custGeom>
              <a:avLst/>
              <a:gdLst>
                <a:gd name="T0" fmla="*/ 0 w 248"/>
                <a:gd name="T1" fmla="*/ 0 h 462"/>
                <a:gd name="T2" fmla="*/ 0 w 248"/>
                <a:gd name="T3" fmla="*/ 0 h 462"/>
                <a:gd name="T4" fmla="*/ 0 w 248"/>
                <a:gd name="T5" fmla="*/ 0 h 462"/>
                <a:gd name="T6" fmla="*/ 0 w 248"/>
                <a:gd name="T7" fmla="*/ 0 h 462"/>
                <a:gd name="T8" fmla="*/ 0 w 248"/>
                <a:gd name="T9" fmla="*/ 0 h 462"/>
                <a:gd name="T10" fmla="*/ 0 w 248"/>
                <a:gd name="T11" fmla="*/ 0 h 462"/>
                <a:gd name="T12" fmla="*/ 0 w 248"/>
                <a:gd name="T13" fmla="*/ 0 h 462"/>
                <a:gd name="T14" fmla="*/ 0 w 248"/>
                <a:gd name="T15" fmla="*/ 0 h 462"/>
                <a:gd name="T16" fmla="*/ 0 w 248"/>
                <a:gd name="T17" fmla="*/ 0 h 462"/>
                <a:gd name="T18" fmla="*/ 0 w 248"/>
                <a:gd name="T19" fmla="*/ 0 h 462"/>
                <a:gd name="T20" fmla="*/ 0 w 248"/>
                <a:gd name="T21" fmla="*/ 0 h 462"/>
                <a:gd name="T22" fmla="*/ 0 w 248"/>
                <a:gd name="T23" fmla="*/ 0 h 462"/>
                <a:gd name="T24" fmla="*/ 0 w 248"/>
                <a:gd name="T25" fmla="*/ 0 h 462"/>
                <a:gd name="T26" fmla="*/ 0 w 248"/>
                <a:gd name="T27" fmla="*/ 0 h 462"/>
                <a:gd name="T28" fmla="*/ 0 w 248"/>
                <a:gd name="T29" fmla="*/ 0 h 462"/>
                <a:gd name="T30" fmla="*/ 0 w 248"/>
                <a:gd name="T31" fmla="*/ 0 h 462"/>
                <a:gd name="T32" fmla="*/ 0 w 248"/>
                <a:gd name="T33" fmla="*/ 0 h 462"/>
                <a:gd name="T34" fmla="*/ 0 w 248"/>
                <a:gd name="T35" fmla="*/ 0 h 462"/>
                <a:gd name="T36" fmla="*/ 0 w 248"/>
                <a:gd name="T37" fmla="*/ 0 h 462"/>
                <a:gd name="T38" fmla="*/ 0 w 248"/>
                <a:gd name="T39" fmla="*/ 0 h 462"/>
                <a:gd name="T40" fmla="*/ 0 w 248"/>
                <a:gd name="T41" fmla="*/ 0 h 462"/>
                <a:gd name="T42" fmla="*/ 0 w 248"/>
                <a:gd name="T43" fmla="*/ 0 h 462"/>
                <a:gd name="T44" fmla="*/ 0 w 248"/>
                <a:gd name="T45" fmla="*/ 0 h 462"/>
                <a:gd name="T46" fmla="*/ 0 w 248"/>
                <a:gd name="T47" fmla="*/ 0 h 462"/>
                <a:gd name="T48" fmla="*/ 0 w 248"/>
                <a:gd name="T49" fmla="*/ 0 h 462"/>
                <a:gd name="T50" fmla="*/ 0 w 248"/>
                <a:gd name="T51" fmla="*/ 0 h 462"/>
                <a:gd name="T52" fmla="*/ 0 w 248"/>
                <a:gd name="T53" fmla="*/ 0 h 462"/>
                <a:gd name="T54" fmla="*/ 0 w 248"/>
                <a:gd name="T55" fmla="*/ 0 h 462"/>
                <a:gd name="T56" fmla="*/ 0 w 248"/>
                <a:gd name="T57" fmla="*/ 0 h 462"/>
                <a:gd name="T58" fmla="*/ 0 w 248"/>
                <a:gd name="T59" fmla="*/ 0 h 462"/>
                <a:gd name="T60" fmla="*/ 0 w 248"/>
                <a:gd name="T61" fmla="*/ 0 h 462"/>
                <a:gd name="T62" fmla="*/ 0 w 248"/>
                <a:gd name="T63" fmla="*/ 0 h 4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8"/>
                <a:gd name="T97" fmla="*/ 0 h 462"/>
                <a:gd name="T98" fmla="*/ 248 w 248"/>
                <a:gd name="T99" fmla="*/ 462 h 4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8" h="462">
                  <a:moveTo>
                    <a:pt x="61" y="462"/>
                  </a:moveTo>
                  <a:lnTo>
                    <a:pt x="49" y="451"/>
                  </a:lnTo>
                  <a:lnTo>
                    <a:pt x="23" y="444"/>
                  </a:lnTo>
                  <a:lnTo>
                    <a:pt x="11" y="422"/>
                  </a:lnTo>
                  <a:lnTo>
                    <a:pt x="11" y="384"/>
                  </a:lnTo>
                  <a:lnTo>
                    <a:pt x="4" y="374"/>
                  </a:lnTo>
                  <a:lnTo>
                    <a:pt x="0" y="336"/>
                  </a:lnTo>
                  <a:lnTo>
                    <a:pt x="11" y="317"/>
                  </a:lnTo>
                  <a:lnTo>
                    <a:pt x="19" y="315"/>
                  </a:lnTo>
                  <a:lnTo>
                    <a:pt x="49" y="268"/>
                  </a:lnTo>
                  <a:lnTo>
                    <a:pt x="49" y="265"/>
                  </a:lnTo>
                  <a:lnTo>
                    <a:pt x="49" y="251"/>
                  </a:lnTo>
                  <a:lnTo>
                    <a:pt x="42" y="239"/>
                  </a:lnTo>
                  <a:lnTo>
                    <a:pt x="35" y="228"/>
                  </a:lnTo>
                  <a:lnTo>
                    <a:pt x="35" y="199"/>
                  </a:lnTo>
                  <a:lnTo>
                    <a:pt x="49" y="158"/>
                  </a:lnTo>
                  <a:lnTo>
                    <a:pt x="54" y="142"/>
                  </a:lnTo>
                  <a:lnTo>
                    <a:pt x="68" y="139"/>
                  </a:lnTo>
                  <a:lnTo>
                    <a:pt x="80" y="132"/>
                  </a:lnTo>
                  <a:lnTo>
                    <a:pt x="90" y="139"/>
                  </a:lnTo>
                  <a:lnTo>
                    <a:pt x="90" y="132"/>
                  </a:lnTo>
                  <a:lnTo>
                    <a:pt x="101" y="126"/>
                  </a:lnTo>
                  <a:lnTo>
                    <a:pt x="113" y="132"/>
                  </a:lnTo>
                  <a:lnTo>
                    <a:pt x="109" y="120"/>
                  </a:lnTo>
                  <a:lnTo>
                    <a:pt x="130" y="107"/>
                  </a:lnTo>
                  <a:lnTo>
                    <a:pt x="130" y="120"/>
                  </a:lnTo>
                  <a:lnTo>
                    <a:pt x="147" y="113"/>
                  </a:lnTo>
                  <a:lnTo>
                    <a:pt x="139" y="107"/>
                  </a:lnTo>
                  <a:lnTo>
                    <a:pt x="149" y="90"/>
                  </a:lnTo>
                  <a:lnTo>
                    <a:pt x="149" y="101"/>
                  </a:lnTo>
                  <a:lnTo>
                    <a:pt x="161" y="90"/>
                  </a:lnTo>
                  <a:lnTo>
                    <a:pt x="170" y="90"/>
                  </a:lnTo>
                  <a:lnTo>
                    <a:pt x="158" y="83"/>
                  </a:lnTo>
                  <a:lnTo>
                    <a:pt x="161" y="71"/>
                  </a:lnTo>
                  <a:lnTo>
                    <a:pt x="170" y="78"/>
                  </a:lnTo>
                  <a:lnTo>
                    <a:pt x="170" y="71"/>
                  </a:lnTo>
                  <a:lnTo>
                    <a:pt x="161" y="52"/>
                  </a:lnTo>
                  <a:lnTo>
                    <a:pt x="177" y="52"/>
                  </a:lnTo>
                  <a:lnTo>
                    <a:pt x="177" y="61"/>
                  </a:lnTo>
                  <a:lnTo>
                    <a:pt x="187" y="49"/>
                  </a:lnTo>
                  <a:lnTo>
                    <a:pt x="191" y="52"/>
                  </a:lnTo>
                  <a:lnTo>
                    <a:pt x="199" y="33"/>
                  </a:lnTo>
                  <a:lnTo>
                    <a:pt x="191" y="16"/>
                  </a:lnTo>
                  <a:lnTo>
                    <a:pt x="206" y="12"/>
                  </a:lnTo>
                  <a:lnTo>
                    <a:pt x="210" y="0"/>
                  </a:lnTo>
                  <a:lnTo>
                    <a:pt x="210" y="12"/>
                  </a:lnTo>
                  <a:lnTo>
                    <a:pt x="218" y="12"/>
                  </a:lnTo>
                  <a:lnTo>
                    <a:pt x="218" y="23"/>
                  </a:lnTo>
                  <a:lnTo>
                    <a:pt x="225" y="30"/>
                  </a:lnTo>
                  <a:lnTo>
                    <a:pt x="239" y="78"/>
                  </a:lnTo>
                  <a:lnTo>
                    <a:pt x="248" y="107"/>
                  </a:lnTo>
                  <a:lnTo>
                    <a:pt x="235" y="132"/>
                  </a:lnTo>
                  <a:lnTo>
                    <a:pt x="225" y="120"/>
                  </a:lnTo>
                  <a:lnTo>
                    <a:pt x="218" y="120"/>
                  </a:lnTo>
                  <a:lnTo>
                    <a:pt x="218" y="132"/>
                  </a:lnTo>
                  <a:lnTo>
                    <a:pt x="225" y="149"/>
                  </a:lnTo>
                  <a:lnTo>
                    <a:pt x="210" y="171"/>
                  </a:lnTo>
                  <a:lnTo>
                    <a:pt x="210" y="187"/>
                  </a:lnTo>
                  <a:lnTo>
                    <a:pt x="187" y="258"/>
                  </a:lnTo>
                  <a:lnTo>
                    <a:pt x="149" y="344"/>
                  </a:lnTo>
                  <a:lnTo>
                    <a:pt x="113" y="439"/>
                  </a:lnTo>
                  <a:lnTo>
                    <a:pt x="97" y="451"/>
                  </a:lnTo>
                  <a:lnTo>
                    <a:pt x="80" y="455"/>
                  </a:lnTo>
                  <a:lnTo>
                    <a:pt x="61" y="46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Freeform 181"/>
            <p:cNvSpPr>
              <a:spLocks noChangeAspect="1"/>
            </p:cNvSpPr>
            <p:nvPr/>
          </p:nvSpPr>
          <p:spPr bwMode="auto">
            <a:xfrm>
              <a:off x="3059" y="2828"/>
              <a:ext cx="41" cy="104"/>
            </a:xfrm>
            <a:custGeom>
              <a:avLst/>
              <a:gdLst>
                <a:gd name="T0" fmla="*/ 0 w 102"/>
                <a:gd name="T1" fmla="*/ 0 h 259"/>
                <a:gd name="T2" fmla="*/ 0 w 102"/>
                <a:gd name="T3" fmla="*/ 0 h 259"/>
                <a:gd name="T4" fmla="*/ 0 w 102"/>
                <a:gd name="T5" fmla="*/ 0 h 259"/>
                <a:gd name="T6" fmla="*/ 0 w 102"/>
                <a:gd name="T7" fmla="*/ 0 h 259"/>
                <a:gd name="T8" fmla="*/ 0 w 102"/>
                <a:gd name="T9" fmla="*/ 0 h 259"/>
                <a:gd name="T10" fmla="*/ 0 w 102"/>
                <a:gd name="T11" fmla="*/ 0 h 259"/>
                <a:gd name="T12" fmla="*/ 0 w 102"/>
                <a:gd name="T13" fmla="*/ 0 h 259"/>
                <a:gd name="T14" fmla="*/ 0 w 102"/>
                <a:gd name="T15" fmla="*/ 0 h 259"/>
                <a:gd name="T16" fmla="*/ 0 w 102"/>
                <a:gd name="T17" fmla="*/ 0 h 259"/>
                <a:gd name="T18" fmla="*/ 0 w 102"/>
                <a:gd name="T19" fmla="*/ 0 h 259"/>
                <a:gd name="T20" fmla="*/ 0 w 102"/>
                <a:gd name="T21" fmla="*/ 0 h 259"/>
                <a:gd name="T22" fmla="*/ 0 w 102"/>
                <a:gd name="T23" fmla="*/ 0 h 259"/>
                <a:gd name="T24" fmla="*/ 0 w 102"/>
                <a:gd name="T25" fmla="*/ 0 h 259"/>
                <a:gd name="T26" fmla="*/ 0 w 102"/>
                <a:gd name="T27" fmla="*/ 0 h 259"/>
                <a:gd name="T28" fmla="*/ 0 w 102"/>
                <a:gd name="T29" fmla="*/ 0 h 259"/>
                <a:gd name="T30" fmla="*/ 0 w 102"/>
                <a:gd name="T31" fmla="*/ 0 h 259"/>
                <a:gd name="T32" fmla="*/ 0 w 102"/>
                <a:gd name="T33" fmla="*/ 0 h 259"/>
                <a:gd name="T34" fmla="*/ 0 w 102"/>
                <a:gd name="T35" fmla="*/ 0 h 259"/>
                <a:gd name="T36" fmla="*/ 0 w 102"/>
                <a:gd name="T37" fmla="*/ 0 h 259"/>
                <a:gd name="T38" fmla="*/ 0 w 102"/>
                <a:gd name="T39" fmla="*/ 0 h 259"/>
                <a:gd name="T40" fmla="*/ 0 w 102"/>
                <a:gd name="T41" fmla="*/ 0 h 259"/>
                <a:gd name="T42" fmla="*/ 0 w 102"/>
                <a:gd name="T43" fmla="*/ 0 h 259"/>
                <a:gd name="T44" fmla="*/ 0 w 102"/>
                <a:gd name="T45" fmla="*/ 0 h 259"/>
                <a:gd name="T46" fmla="*/ 0 w 102"/>
                <a:gd name="T47" fmla="*/ 0 h 259"/>
                <a:gd name="T48" fmla="*/ 0 w 102"/>
                <a:gd name="T49" fmla="*/ 0 h 259"/>
                <a:gd name="T50" fmla="*/ 0 w 102"/>
                <a:gd name="T51" fmla="*/ 0 h 259"/>
                <a:gd name="T52" fmla="*/ 0 w 102"/>
                <a:gd name="T53" fmla="*/ 0 h 259"/>
                <a:gd name="T54" fmla="*/ 0 w 102"/>
                <a:gd name="T55" fmla="*/ 0 h 259"/>
                <a:gd name="T56" fmla="*/ 0 w 102"/>
                <a:gd name="T57" fmla="*/ 0 h 259"/>
                <a:gd name="T58" fmla="*/ 0 w 102"/>
                <a:gd name="T59" fmla="*/ 0 h 259"/>
                <a:gd name="T60" fmla="*/ 0 w 102"/>
                <a:gd name="T61" fmla="*/ 0 h 259"/>
                <a:gd name="T62" fmla="*/ 0 w 102"/>
                <a:gd name="T63" fmla="*/ 0 h 259"/>
                <a:gd name="T64" fmla="*/ 0 w 102"/>
                <a:gd name="T65" fmla="*/ 0 h 259"/>
                <a:gd name="T66" fmla="*/ 0 w 102"/>
                <a:gd name="T67" fmla="*/ 0 h 259"/>
                <a:gd name="T68" fmla="*/ 0 w 102"/>
                <a:gd name="T69" fmla="*/ 0 h 259"/>
                <a:gd name="T70" fmla="*/ 0 w 102"/>
                <a:gd name="T71" fmla="*/ 0 h 259"/>
                <a:gd name="T72" fmla="*/ 0 w 102"/>
                <a:gd name="T73" fmla="*/ 0 h 259"/>
                <a:gd name="T74" fmla="*/ 0 w 102"/>
                <a:gd name="T75" fmla="*/ 0 h 259"/>
                <a:gd name="T76" fmla="*/ 0 w 102"/>
                <a:gd name="T77" fmla="*/ 0 h 259"/>
                <a:gd name="T78" fmla="*/ 0 w 102"/>
                <a:gd name="T79" fmla="*/ 0 h 259"/>
                <a:gd name="T80" fmla="*/ 0 w 102"/>
                <a:gd name="T81" fmla="*/ 0 h 2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259"/>
                <a:gd name="T125" fmla="*/ 102 w 102"/>
                <a:gd name="T126" fmla="*/ 259 h 2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259">
                  <a:moveTo>
                    <a:pt x="3" y="0"/>
                  </a:moveTo>
                  <a:lnTo>
                    <a:pt x="22" y="7"/>
                  </a:lnTo>
                  <a:lnTo>
                    <a:pt x="33" y="14"/>
                  </a:lnTo>
                  <a:lnTo>
                    <a:pt x="52" y="55"/>
                  </a:lnTo>
                  <a:lnTo>
                    <a:pt x="52" y="72"/>
                  </a:lnTo>
                  <a:lnTo>
                    <a:pt x="60" y="77"/>
                  </a:lnTo>
                  <a:lnTo>
                    <a:pt x="52" y="95"/>
                  </a:lnTo>
                  <a:lnTo>
                    <a:pt x="52" y="140"/>
                  </a:lnTo>
                  <a:lnTo>
                    <a:pt x="62" y="140"/>
                  </a:lnTo>
                  <a:lnTo>
                    <a:pt x="79" y="152"/>
                  </a:lnTo>
                  <a:lnTo>
                    <a:pt x="90" y="174"/>
                  </a:lnTo>
                  <a:lnTo>
                    <a:pt x="102" y="181"/>
                  </a:lnTo>
                  <a:lnTo>
                    <a:pt x="96" y="198"/>
                  </a:lnTo>
                  <a:lnTo>
                    <a:pt x="90" y="223"/>
                  </a:lnTo>
                  <a:lnTo>
                    <a:pt x="81" y="230"/>
                  </a:lnTo>
                  <a:lnTo>
                    <a:pt x="79" y="230"/>
                  </a:lnTo>
                  <a:lnTo>
                    <a:pt x="79" y="249"/>
                  </a:lnTo>
                  <a:lnTo>
                    <a:pt x="72" y="259"/>
                  </a:lnTo>
                  <a:lnTo>
                    <a:pt x="62" y="249"/>
                  </a:lnTo>
                  <a:lnTo>
                    <a:pt x="52" y="230"/>
                  </a:lnTo>
                  <a:lnTo>
                    <a:pt x="48" y="217"/>
                  </a:lnTo>
                  <a:lnTo>
                    <a:pt x="52" y="198"/>
                  </a:lnTo>
                  <a:lnTo>
                    <a:pt x="52" y="174"/>
                  </a:lnTo>
                  <a:lnTo>
                    <a:pt x="41" y="169"/>
                  </a:lnTo>
                  <a:lnTo>
                    <a:pt x="22" y="174"/>
                  </a:lnTo>
                  <a:lnTo>
                    <a:pt x="12" y="152"/>
                  </a:lnTo>
                  <a:lnTo>
                    <a:pt x="3" y="155"/>
                  </a:lnTo>
                  <a:lnTo>
                    <a:pt x="0" y="140"/>
                  </a:lnTo>
                  <a:lnTo>
                    <a:pt x="3" y="126"/>
                  </a:lnTo>
                  <a:lnTo>
                    <a:pt x="3" y="107"/>
                  </a:lnTo>
                  <a:lnTo>
                    <a:pt x="19" y="107"/>
                  </a:lnTo>
                  <a:lnTo>
                    <a:pt x="22" y="103"/>
                  </a:lnTo>
                  <a:lnTo>
                    <a:pt x="12" y="91"/>
                  </a:lnTo>
                  <a:lnTo>
                    <a:pt x="19" y="84"/>
                  </a:lnTo>
                  <a:lnTo>
                    <a:pt x="19" y="62"/>
                  </a:lnTo>
                  <a:lnTo>
                    <a:pt x="19" y="48"/>
                  </a:lnTo>
                  <a:lnTo>
                    <a:pt x="29" y="43"/>
                  </a:lnTo>
                  <a:lnTo>
                    <a:pt x="29" y="36"/>
                  </a:lnTo>
                  <a:lnTo>
                    <a:pt x="22" y="26"/>
                  </a:lnTo>
                  <a:lnTo>
                    <a:pt x="12" y="14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Freeform 182"/>
            <p:cNvSpPr>
              <a:spLocks noChangeAspect="1"/>
            </p:cNvSpPr>
            <p:nvPr/>
          </p:nvSpPr>
          <p:spPr bwMode="auto">
            <a:xfrm>
              <a:off x="2484" y="2377"/>
              <a:ext cx="211" cy="198"/>
            </a:xfrm>
            <a:custGeom>
              <a:avLst/>
              <a:gdLst>
                <a:gd name="T0" fmla="*/ 0 w 527"/>
                <a:gd name="T1" fmla="*/ 0 h 496"/>
                <a:gd name="T2" fmla="*/ 0 w 527"/>
                <a:gd name="T3" fmla="*/ 0 h 496"/>
                <a:gd name="T4" fmla="*/ 0 w 527"/>
                <a:gd name="T5" fmla="*/ 0 h 496"/>
                <a:gd name="T6" fmla="*/ 0 w 527"/>
                <a:gd name="T7" fmla="*/ 0 h 496"/>
                <a:gd name="T8" fmla="*/ 0 w 527"/>
                <a:gd name="T9" fmla="*/ 0 h 496"/>
                <a:gd name="T10" fmla="*/ 0 w 527"/>
                <a:gd name="T11" fmla="*/ 0 h 496"/>
                <a:gd name="T12" fmla="*/ 0 w 527"/>
                <a:gd name="T13" fmla="*/ 0 h 496"/>
                <a:gd name="T14" fmla="*/ 0 w 527"/>
                <a:gd name="T15" fmla="*/ 0 h 496"/>
                <a:gd name="T16" fmla="*/ 0 w 527"/>
                <a:gd name="T17" fmla="*/ 0 h 496"/>
                <a:gd name="T18" fmla="*/ 0 w 527"/>
                <a:gd name="T19" fmla="*/ 0 h 496"/>
                <a:gd name="T20" fmla="*/ 0 w 527"/>
                <a:gd name="T21" fmla="*/ 0 h 496"/>
                <a:gd name="T22" fmla="*/ 0 w 527"/>
                <a:gd name="T23" fmla="*/ 0 h 496"/>
                <a:gd name="T24" fmla="*/ 0 w 527"/>
                <a:gd name="T25" fmla="*/ 0 h 496"/>
                <a:gd name="T26" fmla="*/ 0 w 527"/>
                <a:gd name="T27" fmla="*/ 0 h 496"/>
                <a:gd name="T28" fmla="*/ 0 w 527"/>
                <a:gd name="T29" fmla="*/ 0 h 496"/>
                <a:gd name="T30" fmla="*/ 0 w 527"/>
                <a:gd name="T31" fmla="*/ 0 h 496"/>
                <a:gd name="T32" fmla="*/ 0 w 527"/>
                <a:gd name="T33" fmla="*/ 0 h 496"/>
                <a:gd name="T34" fmla="*/ 0 w 527"/>
                <a:gd name="T35" fmla="*/ 0 h 496"/>
                <a:gd name="T36" fmla="*/ 0 w 527"/>
                <a:gd name="T37" fmla="*/ 0 h 496"/>
                <a:gd name="T38" fmla="*/ 0 w 527"/>
                <a:gd name="T39" fmla="*/ 0 h 496"/>
                <a:gd name="T40" fmla="*/ 0 w 527"/>
                <a:gd name="T41" fmla="*/ 0 h 496"/>
                <a:gd name="T42" fmla="*/ 0 w 527"/>
                <a:gd name="T43" fmla="*/ 0 h 496"/>
                <a:gd name="T44" fmla="*/ 0 w 527"/>
                <a:gd name="T45" fmla="*/ 0 h 496"/>
                <a:gd name="T46" fmla="*/ 0 w 527"/>
                <a:gd name="T47" fmla="*/ 0 h 496"/>
                <a:gd name="T48" fmla="*/ 0 w 527"/>
                <a:gd name="T49" fmla="*/ 0 h 496"/>
                <a:gd name="T50" fmla="*/ 0 w 527"/>
                <a:gd name="T51" fmla="*/ 0 h 496"/>
                <a:gd name="T52" fmla="*/ 0 w 527"/>
                <a:gd name="T53" fmla="*/ 0 h 496"/>
                <a:gd name="T54" fmla="*/ 0 w 527"/>
                <a:gd name="T55" fmla="*/ 0 h 496"/>
                <a:gd name="T56" fmla="*/ 0 w 527"/>
                <a:gd name="T57" fmla="*/ 0 h 496"/>
                <a:gd name="T58" fmla="*/ 0 w 527"/>
                <a:gd name="T59" fmla="*/ 0 h 496"/>
                <a:gd name="T60" fmla="*/ 0 w 527"/>
                <a:gd name="T61" fmla="*/ 0 h 496"/>
                <a:gd name="T62" fmla="*/ 0 w 527"/>
                <a:gd name="T63" fmla="*/ 0 h 496"/>
                <a:gd name="T64" fmla="*/ 0 w 527"/>
                <a:gd name="T65" fmla="*/ 0 h 496"/>
                <a:gd name="T66" fmla="*/ 0 w 527"/>
                <a:gd name="T67" fmla="*/ 0 h 496"/>
                <a:gd name="T68" fmla="*/ 0 w 527"/>
                <a:gd name="T69" fmla="*/ 0 h 496"/>
                <a:gd name="T70" fmla="*/ 0 w 527"/>
                <a:gd name="T71" fmla="*/ 0 h 496"/>
                <a:gd name="T72" fmla="*/ 0 w 527"/>
                <a:gd name="T73" fmla="*/ 0 h 496"/>
                <a:gd name="T74" fmla="*/ 0 w 527"/>
                <a:gd name="T75" fmla="*/ 0 h 496"/>
                <a:gd name="T76" fmla="*/ 0 w 527"/>
                <a:gd name="T77" fmla="*/ 0 h 496"/>
                <a:gd name="T78" fmla="*/ 0 w 527"/>
                <a:gd name="T79" fmla="*/ 0 h 496"/>
                <a:gd name="T80" fmla="*/ 0 w 527"/>
                <a:gd name="T81" fmla="*/ 0 h 496"/>
                <a:gd name="T82" fmla="*/ 0 w 527"/>
                <a:gd name="T83" fmla="*/ 0 h 4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7"/>
                <a:gd name="T127" fmla="*/ 0 h 496"/>
                <a:gd name="T128" fmla="*/ 527 w 527"/>
                <a:gd name="T129" fmla="*/ 496 h 4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7" h="496">
                  <a:moveTo>
                    <a:pt x="235" y="0"/>
                  </a:moveTo>
                  <a:lnTo>
                    <a:pt x="428" y="138"/>
                  </a:lnTo>
                  <a:lnTo>
                    <a:pt x="428" y="147"/>
                  </a:lnTo>
                  <a:lnTo>
                    <a:pt x="447" y="157"/>
                  </a:lnTo>
                  <a:lnTo>
                    <a:pt x="463" y="164"/>
                  </a:lnTo>
                  <a:lnTo>
                    <a:pt x="477" y="167"/>
                  </a:lnTo>
                  <a:lnTo>
                    <a:pt x="489" y="176"/>
                  </a:lnTo>
                  <a:lnTo>
                    <a:pt x="498" y="186"/>
                  </a:lnTo>
                  <a:lnTo>
                    <a:pt x="489" y="202"/>
                  </a:lnTo>
                  <a:lnTo>
                    <a:pt x="498" y="205"/>
                  </a:lnTo>
                  <a:lnTo>
                    <a:pt x="527" y="202"/>
                  </a:lnTo>
                  <a:lnTo>
                    <a:pt x="527" y="264"/>
                  </a:lnTo>
                  <a:lnTo>
                    <a:pt x="518" y="271"/>
                  </a:lnTo>
                  <a:lnTo>
                    <a:pt x="511" y="302"/>
                  </a:lnTo>
                  <a:lnTo>
                    <a:pt x="499" y="323"/>
                  </a:lnTo>
                  <a:lnTo>
                    <a:pt x="489" y="321"/>
                  </a:lnTo>
                  <a:lnTo>
                    <a:pt x="428" y="323"/>
                  </a:lnTo>
                  <a:lnTo>
                    <a:pt x="421" y="332"/>
                  </a:lnTo>
                  <a:lnTo>
                    <a:pt x="392" y="339"/>
                  </a:lnTo>
                  <a:lnTo>
                    <a:pt x="361" y="332"/>
                  </a:lnTo>
                  <a:lnTo>
                    <a:pt x="354" y="344"/>
                  </a:lnTo>
                  <a:lnTo>
                    <a:pt x="325" y="344"/>
                  </a:lnTo>
                  <a:lnTo>
                    <a:pt x="321" y="363"/>
                  </a:lnTo>
                  <a:lnTo>
                    <a:pt x="295" y="373"/>
                  </a:lnTo>
                  <a:lnTo>
                    <a:pt x="290" y="380"/>
                  </a:lnTo>
                  <a:lnTo>
                    <a:pt x="276" y="380"/>
                  </a:lnTo>
                  <a:lnTo>
                    <a:pt x="283" y="392"/>
                  </a:lnTo>
                  <a:lnTo>
                    <a:pt x="273" y="399"/>
                  </a:lnTo>
                  <a:lnTo>
                    <a:pt x="261" y="387"/>
                  </a:lnTo>
                  <a:lnTo>
                    <a:pt x="247" y="392"/>
                  </a:lnTo>
                  <a:lnTo>
                    <a:pt x="254" y="409"/>
                  </a:lnTo>
                  <a:lnTo>
                    <a:pt x="247" y="409"/>
                  </a:lnTo>
                  <a:lnTo>
                    <a:pt x="247" y="422"/>
                  </a:lnTo>
                  <a:lnTo>
                    <a:pt x="235" y="435"/>
                  </a:lnTo>
                  <a:lnTo>
                    <a:pt x="228" y="435"/>
                  </a:lnTo>
                  <a:lnTo>
                    <a:pt x="212" y="441"/>
                  </a:lnTo>
                  <a:lnTo>
                    <a:pt x="216" y="460"/>
                  </a:lnTo>
                  <a:lnTo>
                    <a:pt x="212" y="470"/>
                  </a:lnTo>
                  <a:lnTo>
                    <a:pt x="212" y="480"/>
                  </a:lnTo>
                  <a:lnTo>
                    <a:pt x="199" y="489"/>
                  </a:lnTo>
                  <a:lnTo>
                    <a:pt x="187" y="489"/>
                  </a:lnTo>
                  <a:lnTo>
                    <a:pt x="183" y="477"/>
                  </a:lnTo>
                  <a:lnTo>
                    <a:pt x="176" y="477"/>
                  </a:lnTo>
                  <a:lnTo>
                    <a:pt x="169" y="480"/>
                  </a:lnTo>
                  <a:lnTo>
                    <a:pt x="164" y="489"/>
                  </a:lnTo>
                  <a:lnTo>
                    <a:pt x="164" y="496"/>
                  </a:lnTo>
                  <a:lnTo>
                    <a:pt x="148" y="489"/>
                  </a:lnTo>
                  <a:lnTo>
                    <a:pt x="147" y="480"/>
                  </a:lnTo>
                  <a:lnTo>
                    <a:pt x="135" y="496"/>
                  </a:lnTo>
                  <a:lnTo>
                    <a:pt x="119" y="480"/>
                  </a:lnTo>
                  <a:lnTo>
                    <a:pt x="119" y="470"/>
                  </a:lnTo>
                  <a:lnTo>
                    <a:pt x="116" y="466"/>
                  </a:lnTo>
                  <a:lnTo>
                    <a:pt x="116" y="451"/>
                  </a:lnTo>
                  <a:lnTo>
                    <a:pt x="109" y="447"/>
                  </a:lnTo>
                  <a:lnTo>
                    <a:pt x="105" y="441"/>
                  </a:lnTo>
                  <a:lnTo>
                    <a:pt x="90" y="418"/>
                  </a:lnTo>
                  <a:lnTo>
                    <a:pt x="86" y="422"/>
                  </a:lnTo>
                  <a:lnTo>
                    <a:pt x="78" y="428"/>
                  </a:lnTo>
                  <a:lnTo>
                    <a:pt x="67" y="428"/>
                  </a:lnTo>
                  <a:lnTo>
                    <a:pt x="48" y="441"/>
                  </a:lnTo>
                  <a:lnTo>
                    <a:pt x="38" y="428"/>
                  </a:lnTo>
                  <a:lnTo>
                    <a:pt x="31" y="428"/>
                  </a:lnTo>
                  <a:lnTo>
                    <a:pt x="26" y="422"/>
                  </a:lnTo>
                  <a:lnTo>
                    <a:pt x="26" y="418"/>
                  </a:lnTo>
                  <a:lnTo>
                    <a:pt x="26" y="402"/>
                  </a:lnTo>
                  <a:lnTo>
                    <a:pt x="12" y="392"/>
                  </a:lnTo>
                  <a:lnTo>
                    <a:pt x="9" y="392"/>
                  </a:lnTo>
                  <a:lnTo>
                    <a:pt x="0" y="380"/>
                  </a:lnTo>
                  <a:lnTo>
                    <a:pt x="9" y="363"/>
                  </a:lnTo>
                  <a:lnTo>
                    <a:pt x="0" y="358"/>
                  </a:lnTo>
                  <a:lnTo>
                    <a:pt x="0" y="344"/>
                  </a:lnTo>
                  <a:lnTo>
                    <a:pt x="9" y="339"/>
                  </a:lnTo>
                  <a:lnTo>
                    <a:pt x="9" y="323"/>
                  </a:lnTo>
                  <a:lnTo>
                    <a:pt x="19" y="309"/>
                  </a:lnTo>
                  <a:lnTo>
                    <a:pt x="38" y="323"/>
                  </a:lnTo>
                  <a:lnTo>
                    <a:pt x="41" y="314"/>
                  </a:lnTo>
                  <a:lnTo>
                    <a:pt x="78" y="321"/>
                  </a:lnTo>
                  <a:lnTo>
                    <a:pt x="86" y="314"/>
                  </a:lnTo>
                  <a:lnTo>
                    <a:pt x="90" y="321"/>
                  </a:lnTo>
                  <a:lnTo>
                    <a:pt x="206" y="321"/>
                  </a:lnTo>
                  <a:lnTo>
                    <a:pt x="216" y="294"/>
                  </a:lnTo>
                  <a:lnTo>
                    <a:pt x="206" y="283"/>
                  </a:lnTo>
                  <a:lnTo>
                    <a:pt x="183" y="0"/>
                  </a:lnTo>
                  <a:lnTo>
                    <a:pt x="235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Freeform 183"/>
            <p:cNvSpPr>
              <a:spLocks noChangeAspect="1"/>
            </p:cNvSpPr>
            <p:nvPr/>
          </p:nvSpPr>
          <p:spPr bwMode="auto">
            <a:xfrm>
              <a:off x="2423" y="2227"/>
              <a:ext cx="202" cy="204"/>
            </a:xfrm>
            <a:custGeom>
              <a:avLst/>
              <a:gdLst>
                <a:gd name="T0" fmla="*/ 0 w 507"/>
                <a:gd name="T1" fmla="*/ 0 h 509"/>
                <a:gd name="T2" fmla="*/ 0 w 507"/>
                <a:gd name="T3" fmla="*/ 0 h 509"/>
                <a:gd name="T4" fmla="*/ 0 w 507"/>
                <a:gd name="T5" fmla="*/ 0 h 509"/>
                <a:gd name="T6" fmla="*/ 0 w 507"/>
                <a:gd name="T7" fmla="*/ 0 h 509"/>
                <a:gd name="T8" fmla="*/ 0 w 507"/>
                <a:gd name="T9" fmla="*/ 0 h 509"/>
                <a:gd name="T10" fmla="*/ 0 w 507"/>
                <a:gd name="T11" fmla="*/ 0 h 509"/>
                <a:gd name="T12" fmla="*/ 0 w 507"/>
                <a:gd name="T13" fmla="*/ 0 h 509"/>
                <a:gd name="T14" fmla="*/ 0 w 507"/>
                <a:gd name="T15" fmla="*/ 0 h 509"/>
                <a:gd name="T16" fmla="*/ 0 w 507"/>
                <a:gd name="T17" fmla="*/ 0 h 509"/>
                <a:gd name="T18" fmla="*/ 0 w 507"/>
                <a:gd name="T19" fmla="*/ 0 h 509"/>
                <a:gd name="T20" fmla="*/ 0 w 507"/>
                <a:gd name="T21" fmla="*/ 0 h 509"/>
                <a:gd name="T22" fmla="*/ 0 w 507"/>
                <a:gd name="T23" fmla="*/ 0 h 509"/>
                <a:gd name="T24" fmla="*/ 0 w 507"/>
                <a:gd name="T25" fmla="*/ 0 h 509"/>
                <a:gd name="T26" fmla="*/ 0 w 507"/>
                <a:gd name="T27" fmla="*/ 0 h 509"/>
                <a:gd name="T28" fmla="*/ 0 w 507"/>
                <a:gd name="T29" fmla="*/ 0 h 509"/>
                <a:gd name="T30" fmla="*/ 0 w 507"/>
                <a:gd name="T31" fmla="*/ 0 h 509"/>
                <a:gd name="T32" fmla="*/ 0 w 507"/>
                <a:gd name="T33" fmla="*/ 0 h 509"/>
                <a:gd name="T34" fmla="*/ 0 w 507"/>
                <a:gd name="T35" fmla="*/ 0 h 509"/>
                <a:gd name="T36" fmla="*/ 0 w 507"/>
                <a:gd name="T37" fmla="*/ 0 h 509"/>
                <a:gd name="T38" fmla="*/ 0 w 507"/>
                <a:gd name="T39" fmla="*/ 0 h 509"/>
                <a:gd name="T40" fmla="*/ 0 w 507"/>
                <a:gd name="T41" fmla="*/ 0 h 509"/>
                <a:gd name="T42" fmla="*/ 0 w 507"/>
                <a:gd name="T43" fmla="*/ 0 h 509"/>
                <a:gd name="T44" fmla="*/ 0 w 507"/>
                <a:gd name="T45" fmla="*/ 0 h 509"/>
                <a:gd name="T46" fmla="*/ 0 w 507"/>
                <a:gd name="T47" fmla="*/ 0 h 509"/>
                <a:gd name="T48" fmla="*/ 0 w 507"/>
                <a:gd name="T49" fmla="*/ 0 h 509"/>
                <a:gd name="T50" fmla="*/ 0 w 507"/>
                <a:gd name="T51" fmla="*/ 0 h 509"/>
                <a:gd name="T52" fmla="*/ 0 w 507"/>
                <a:gd name="T53" fmla="*/ 0 h 509"/>
                <a:gd name="T54" fmla="*/ 0 w 507"/>
                <a:gd name="T55" fmla="*/ 0 h 509"/>
                <a:gd name="T56" fmla="*/ 0 w 507"/>
                <a:gd name="T57" fmla="*/ 0 h 509"/>
                <a:gd name="T58" fmla="*/ 0 w 507"/>
                <a:gd name="T59" fmla="*/ 0 h 509"/>
                <a:gd name="T60" fmla="*/ 0 w 507"/>
                <a:gd name="T61" fmla="*/ 0 h 509"/>
                <a:gd name="T62" fmla="*/ 0 w 507"/>
                <a:gd name="T63" fmla="*/ 0 h 509"/>
                <a:gd name="T64" fmla="*/ 0 w 507"/>
                <a:gd name="T65" fmla="*/ 0 h 509"/>
                <a:gd name="T66" fmla="*/ 0 w 507"/>
                <a:gd name="T67" fmla="*/ 0 h 509"/>
                <a:gd name="T68" fmla="*/ 0 w 507"/>
                <a:gd name="T69" fmla="*/ 0 h 509"/>
                <a:gd name="T70" fmla="*/ 0 w 507"/>
                <a:gd name="T71" fmla="*/ 0 h 509"/>
                <a:gd name="T72" fmla="*/ 0 w 507"/>
                <a:gd name="T73" fmla="*/ 0 h 509"/>
                <a:gd name="T74" fmla="*/ 0 w 507"/>
                <a:gd name="T75" fmla="*/ 0 h 509"/>
                <a:gd name="T76" fmla="*/ 0 w 507"/>
                <a:gd name="T77" fmla="*/ 0 h 509"/>
                <a:gd name="T78" fmla="*/ 0 w 507"/>
                <a:gd name="T79" fmla="*/ 0 h 509"/>
                <a:gd name="T80" fmla="*/ 0 w 507"/>
                <a:gd name="T81" fmla="*/ 0 h 509"/>
                <a:gd name="T82" fmla="*/ 0 w 507"/>
                <a:gd name="T83" fmla="*/ 0 h 509"/>
                <a:gd name="T84" fmla="*/ 0 w 507"/>
                <a:gd name="T85" fmla="*/ 0 h 509"/>
                <a:gd name="T86" fmla="*/ 0 w 507"/>
                <a:gd name="T87" fmla="*/ 0 h 509"/>
                <a:gd name="T88" fmla="*/ 0 w 507"/>
                <a:gd name="T89" fmla="*/ 0 h 509"/>
                <a:gd name="T90" fmla="*/ 0 w 507"/>
                <a:gd name="T91" fmla="*/ 0 h 509"/>
                <a:gd name="T92" fmla="*/ 0 w 507"/>
                <a:gd name="T93" fmla="*/ 0 h 509"/>
                <a:gd name="T94" fmla="*/ 0 w 507"/>
                <a:gd name="T95" fmla="*/ 0 h 509"/>
                <a:gd name="T96" fmla="*/ 0 w 507"/>
                <a:gd name="T97" fmla="*/ 0 h 509"/>
                <a:gd name="T98" fmla="*/ 0 w 507"/>
                <a:gd name="T99" fmla="*/ 0 h 509"/>
                <a:gd name="T100" fmla="*/ 0 w 507"/>
                <a:gd name="T101" fmla="*/ 0 h 509"/>
                <a:gd name="T102" fmla="*/ 0 w 507"/>
                <a:gd name="T103" fmla="*/ 0 h 509"/>
                <a:gd name="T104" fmla="*/ 0 w 507"/>
                <a:gd name="T105" fmla="*/ 0 h 509"/>
                <a:gd name="T106" fmla="*/ 0 w 507"/>
                <a:gd name="T107" fmla="*/ 0 h 509"/>
                <a:gd name="T108" fmla="*/ 0 w 507"/>
                <a:gd name="T109" fmla="*/ 0 h 509"/>
                <a:gd name="T110" fmla="*/ 0 w 507"/>
                <a:gd name="T111" fmla="*/ 0 h 509"/>
                <a:gd name="T112" fmla="*/ 0 w 507"/>
                <a:gd name="T113" fmla="*/ 0 h 509"/>
                <a:gd name="T114" fmla="*/ 0 w 507"/>
                <a:gd name="T115" fmla="*/ 0 h 509"/>
                <a:gd name="T116" fmla="*/ 0 w 507"/>
                <a:gd name="T117" fmla="*/ 0 h 509"/>
                <a:gd name="T118" fmla="*/ 0 w 507"/>
                <a:gd name="T119" fmla="*/ 0 h 509"/>
                <a:gd name="T120" fmla="*/ 0 w 507"/>
                <a:gd name="T121" fmla="*/ 0 h 509"/>
                <a:gd name="T122" fmla="*/ 0 w 507"/>
                <a:gd name="T123" fmla="*/ 0 h 5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07"/>
                <a:gd name="T187" fmla="*/ 0 h 509"/>
                <a:gd name="T188" fmla="*/ 507 w 507"/>
                <a:gd name="T189" fmla="*/ 509 h 5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07" h="509">
                  <a:moveTo>
                    <a:pt x="477" y="23"/>
                  </a:moveTo>
                  <a:lnTo>
                    <a:pt x="488" y="38"/>
                  </a:lnTo>
                  <a:lnTo>
                    <a:pt x="495" y="57"/>
                  </a:lnTo>
                  <a:lnTo>
                    <a:pt x="495" y="73"/>
                  </a:lnTo>
                  <a:lnTo>
                    <a:pt x="500" y="99"/>
                  </a:lnTo>
                  <a:lnTo>
                    <a:pt x="507" y="109"/>
                  </a:lnTo>
                  <a:lnTo>
                    <a:pt x="507" y="121"/>
                  </a:lnTo>
                  <a:lnTo>
                    <a:pt x="507" y="128"/>
                  </a:lnTo>
                  <a:lnTo>
                    <a:pt x="451" y="135"/>
                  </a:lnTo>
                  <a:lnTo>
                    <a:pt x="451" y="147"/>
                  </a:lnTo>
                  <a:lnTo>
                    <a:pt x="429" y="151"/>
                  </a:lnTo>
                  <a:lnTo>
                    <a:pt x="429" y="158"/>
                  </a:lnTo>
                  <a:lnTo>
                    <a:pt x="429" y="170"/>
                  </a:lnTo>
                  <a:lnTo>
                    <a:pt x="417" y="180"/>
                  </a:lnTo>
                  <a:lnTo>
                    <a:pt x="381" y="215"/>
                  </a:lnTo>
                  <a:lnTo>
                    <a:pt x="355" y="218"/>
                  </a:lnTo>
                  <a:lnTo>
                    <a:pt x="343" y="215"/>
                  </a:lnTo>
                  <a:lnTo>
                    <a:pt x="332" y="218"/>
                  </a:lnTo>
                  <a:lnTo>
                    <a:pt x="313" y="218"/>
                  </a:lnTo>
                  <a:lnTo>
                    <a:pt x="284" y="237"/>
                  </a:lnTo>
                  <a:lnTo>
                    <a:pt x="273" y="244"/>
                  </a:lnTo>
                  <a:lnTo>
                    <a:pt x="273" y="293"/>
                  </a:lnTo>
                  <a:lnTo>
                    <a:pt x="273" y="341"/>
                  </a:lnTo>
                  <a:lnTo>
                    <a:pt x="165" y="344"/>
                  </a:lnTo>
                  <a:lnTo>
                    <a:pt x="165" y="424"/>
                  </a:lnTo>
                  <a:lnTo>
                    <a:pt x="133" y="434"/>
                  </a:lnTo>
                  <a:lnTo>
                    <a:pt x="127" y="441"/>
                  </a:lnTo>
                  <a:lnTo>
                    <a:pt x="127" y="453"/>
                  </a:lnTo>
                  <a:lnTo>
                    <a:pt x="127" y="498"/>
                  </a:lnTo>
                  <a:lnTo>
                    <a:pt x="7" y="498"/>
                  </a:lnTo>
                  <a:lnTo>
                    <a:pt x="0" y="509"/>
                  </a:lnTo>
                  <a:lnTo>
                    <a:pt x="7" y="479"/>
                  </a:lnTo>
                  <a:lnTo>
                    <a:pt x="19" y="464"/>
                  </a:lnTo>
                  <a:lnTo>
                    <a:pt x="26" y="453"/>
                  </a:lnTo>
                  <a:lnTo>
                    <a:pt x="30" y="441"/>
                  </a:lnTo>
                  <a:lnTo>
                    <a:pt x="37" y="431"/>
                  </a:lnTo>
                  <a:lnTo>
                    <a:pt x="49" y="412"/>
                  </a:lnTo>
                  <a:lnTo>
                    <a:pt x="71" y="386"/>
                  </a:lnTo>
                  <a:lnTo>
                    <a:pt x="71" y="363"/>
                  </a:lnTo>
                  <a:lnTo>
                    <a:pt x="85" y="341"/>
                  </a:lnTo>
                  <a:lnTo>
                    <a:pt x="116" y="308"/>
                  </a:lnTo>
                  <a:lnTo>
                    <a:pt x="133" y="277"/>
                  </a:lnTo>
                  <a:lnTo>
                    <a:pt x="168" y="267"/>
                  </a:lnTo>
                  <a:lnTo>
                    <a:pt x="194" y="255"/>
                  </a:lnTo>
                  <a:lnTo>
                    <a:pt x="223" y="225"/>
                  </a:lnTo>
                  <a:lnTo>
                    <a:pt x="242" y="196"/>
                  </a:lnTo>
                  <a:lnTo>
                    <a:pt x="234" y="180"/>
                  </a:lnTo>
                  <a:lnTo>
                    <a:pt x="234" y="151"/>
                  </a:lnTo>
                  <a:lnTo>
                    <a:pt x="246" y="135"/>
                  </a:lnTo>
                  <a:lnTo>
                    <a:pt x="253" y="118"/>
                  </a:lnTo>
                  <a:lnTo>
                    <a:pt x="273" y="92"/>
                  </a:lnTo>
                  <a:lnTo>
                    <a:pt x="294" y="80"/>
                  </a:lnTo>
                  <a:lnTo>
                    <a:pt x="332" y="63"/>
                  </a:lnTo>
                  <a:lnTo>
                    <a:pt x="343" y="32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91" y="21"/>
                  </a:lnTo>
                  <a:lnTo>
                    <a:pt x="422" y="21"/>
                  </a:lnTo>
                  <a:lnTo>
                    <a:pt x="439" y="21"/>
                  </a:lnTo>
                  <a:lnTo>
                    <a:pt x="451" y="13"/>
                  </a:lnTo>
                  <a:lnTo>
                    <a:pt x="458" y="23"/>
                  </a:lnTo>
                  <a:lnTo>
                    <a:pt x="477" y="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Freeform 184"/>
            <p:cNvSpPr>
              <a:spLocks noChangeAspect="1"/>
            </p:cNvSpPr>
            <p:nvPr/>
          </p:nvSpPr>
          <p:spPr bwMode="auto">
            <a:xfrm>
              <a:off x="2423" y="2343"/>
              <a:ext cx="156" cy="172"/>
            </a:xfrm>
            <a:custGeom>
              <a:avLst/>
              <a:gdLst>
                <a:gd name="T0" fmla="*/ 0 w 391"/>
                <a:gd name="T1" fmla="*/ 0 h 427"/>
                <a:gd name="T2" fmla="*/ 0 w 391"/>
                <a:gd name="T3" fmla="*/ 0 h 427"/>
                <a:gd name="T4" fmla="*/ 0 w 391"/>
                <a:gd name="T5" fmla="*/ 0 h 427"/>
                <a:gd name="T6" fmla="*/ 0 w 391"/>
                <a:gd name="T7" fmla="*/ 0 h 427"/>
                <a:gd name="T8" fmla="*/ 0 w 391"/>
                <a:gd name="T9" fmla="*/ 0 h 427"/>
                <a:gd name="T10" fmla="*/ 0 w 391"/>
                <a:gd name="T11" fmla="*/ 0 h 427"/>
                <a:gd name="T12" fmla="*/ 0 w 391"/>
                <a:gd name="T13" fmla="*/ 0 h 427"/>
                <a:gd name="T14" fmla="*/ 0 w 391"/>
                <a:gd name="T15" fmla="*/ 0 h 427"/>
                <a:gd name="T16" fmla="*/ 0 w 391"/>
                <a:gd name="T17" fmla="*/ 0 h 427"/>
                <a:gd name="T18" fmla="*/ 0 w 391"/>
                <a:gd name="T19" fmla="*/ 0 h 427"/>
                <a:gd name="T20" fmla="*/ 0 w 391"/>
                <a:gd name="T21" fmla="*/ 0 h 427"/>
                <a:gd name="T22" fmla="*/ 0 w 391"/>
                <a:gd name="T23" fmla="*/ 0 h 427"/>
                <a:gd name="T24" fmla="*/ 0 w 391"/>
                <a:gd name="T25" fmla="*/ 0 h 427"/>
                <a:gd name="T26" fmla="*/ 0 w 391"/>
                <a:gd name="T27" fmla="*/ 0 h 427"/>
                <a:gd name="T28" fmla="*/ 0 w 391"/>
                <a:gd name="T29" fmla="*/ 0 h 427"/>
                <a:gd name="T30" fmla="*/ 0 w 391"/>
                <a:gd name="T31" fmla="*/ 0 h 427"/>
                <a:gd name="T32" fmla="*/ 0 w 391"/>
                <a:gd name="T33" fmla="*/ 0 h 427"/>
                <a:gd name="T34" fmla="*/ 0 w 391"/>
                <a:gd name="T35" fmla="*/ 0 h 427"/>
                <a:gd name="T36" fmla="*/ 0 w 391"/>
                <a:gd name="T37" fmla="*/ 0 h 427"/>
                <a:gd name="T38" fmla="*/ 0 w 391"/>
                <a:gd name="T39" fmla="*/ 0 h 427"/>
                <a:gd name="T40" fmla="*/ 0 w 391"/>
                <a:gd name="T41" fmla="*/ 0 h 427"/>
                <a:gd name="T42" fmla="*/ 0 w 391"/>
                <a:gd name="T43" fmla="*/ 0 h 427"/>
                <a:gd name="T44" fmla="*/ 0 w 391"/>
                <a:gd name="T45" fmla="*/ 0 h 427"/>
                <a:gd name="T46" fmla="*/ 0 w 391"/>
                <a:gd name="T47" fmla="*/ 0 h 427"/>
                <a:gd name="T48" fmla="*/ 0 w 391"/>
                <a:gd name="T49" fmla="*/ 0 h 427"/>
                <a:gd name="T50" fmla="*/ 0 w 391"/>
                <a:gd name="T51" fmla="*/ 0 h 427"/>
                <a:gd name="T52" fmla="*/ 0 w 391"/>
                <a:gd name="T53" fmla="*/ 0 h 427"/>
                <a:gd name="T54" fmla="*/ 0 w 391"/>
                <a:gd name="T55" fmla="*/ 0 h 427"/>
                <a:gd name="T56" fmla="*/ 0 w 391"/>
                <a:gd name="T57" fmla="*/ 0 h 427"/>
                <a:gd name="T58" fmla="*/ 0 w 391"/>
                <a:gd name="T59" fmla="*/ 0 h 427"/>
                <a:gd name="T60" fmla="*/ 0 w 391"/>
                <a:gd name="T61" fmla="*/ 0 h 427"/>
                <a:gd name="T62" fmla="*/ 0 w 391"/>
                <a:gd name="T63" fmla="*/ 0 h 427"/>
                <a:gd name="T64" fmla="*/ 0 w 391"/>
                <a:gd name="T65" fmla="*/ 0 h 427"/>
                <a:gd name="T66" fmla="*/ 0 w 391"/>
                <a:gd name="T67" fmla="*/ 0 h 427"/>
                <a:gd name="T68" fmla="*/ 0 w 391"/>
                <a:gd name="T69" fmla="*/ 0 h 427"/>
                <a:gd name="T70" fmla="*/ 0 w 391"/>
                <a:gd name="T71" fmla="*/ 0 h 427"/>
                <a:gd name="T72" fmla="*/ 0 w 391"/>
                <a:gd name="T73" fmla="*/ 0 h 427"/>
                <a:gd name="T74" fmla="*/ 0 w 391"/>
                <a:gd name="T75" fmla="*/ 0 h 427"/>
                <a:gd name="T76" fmla="*/ 0 w 391"/>
                <a:gd name="T77" fmla="*/ 0 h 427"/>
                <a:gd name="T78" fmla="*/ 0 w 391"/>
                <a:gd name="T79" fmla="*/ 0 h 427"/>
                <a:gd name="T80" fmla="*/ 0 w 391"/>
                <a:gd name="T81" fmla="*/ 0 h 427"/>
                <a:gd name="T82" fmla="*/ 0 w 391"/>
                <a:gd name="T83" fmla="*/ 0 h 427"/>
                <a:gd name="T84" fmla="*/ 0 w 391"/>
                <a:gd name="T85" fmla="*/ 0 h 427"/>
                <a:gd name="T86" fmla="*/ 0 w 391"/>
                <a:gd name="T87" fmla="*/ 0 h 427"/>
                <a:gd name="T88" fmla="*/ 0 w 391"/>
                <a:gd name="T89" fmla="*/ 0 h 4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1"/>
                <a:gd name="T136" fmla="*/ 0 h 427"/>
                <a:gd name="T137" fmla="*/ 391 w 391"/>
                <a:gd name="T138" fmla="*/ 427 h 4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1" h="427">
                  <a:moveTo>
                    <a:pt x="272" y="0"/>
                  </a:moveTo>
                  <a:lnTo>
                    <a:pt x="391" y="83"/>
                  </a:lnTo>
                  <a:lnTo>
                    <a:pt x="339" y="83"/>
                  </a:lnTo>
                  <a:lnTo>
                    <a:pt x="362" y="366"/>
                  </a:lnTo>
                  <a:lnTo>
                    <a:pt x="372" y="377"/>
                  </a:lnTo>
                  <a:lnTo>
                    <a:pt x="362" y="404"/>
                  </a:lnTo>
                  <a:lnTo>
                    <a:pt x="246" y="404"/>
                  </a:lnTo>
                  <a:lnTo>
                    <a:pt x="242" y="397"/>
                  </a:lnTo>
                  <a:lnTo>
                    <a:pt x="235" y="404"/>
                  </a:lnTo>
                  <a:lnTo>
                    <a:pt x="197" y="397"/>
                  </a:lnTo>
                  <a:lnTo>
                    <a:pt x="194" y="406"/>
                  </a:lnTo>
                  <a:lnTo>
                    <a:pt x="175" y="392"/>
                  </a:lnTo>
                  <a:lnTo>
                    <a:pt x="165" y="406"/>
                  </a:lnTo>
                  <a:lnTo>
                    <a:pt x="165" y="422"/>
                  </a:lnTo>
                  <a:lnTo>
                    <a:pt x="156" y="427"/>
                  </a:lnTo>
                  <a:lnTo>
                    <a:pt x="139" y="422"/>
                  </a:lnTo>
                  <a:lnTo>
                    <a:pt x="133" y="415"/>
                  </a:lnTo>
                  <a:lnTo>
                    <a:pt x="127" y="404"/>
                  </a:lnTo>
                  <a:lnTo>
                    <a:pt x="120" y="404"/>
                  </a:lnTo>
                  <a:lnTo>
                    <a:pt x="116" y="385"/>
                  </a:lnTo>
                  <a:lnTo>
                    <a:pt x="104" y="385"/>
                  </a:lnTo>
                  <a:lnTo>
                    <a:pt x="90" y="366"/>
                  </a:lnTo>
                  <a:lnTo>
                    <a:pt x="78" y="363"/>
                  </a:lnTo>
                  <a:lnTo>
                    <a:pt x="49" y="366"/>
                  </a:lnTo>
                  <a:lnTo>
                    <a:pt x="26" y="366"/>
                  </a:lnTo>
                  <a:lnTo>
                    <a:pt x="11" y="377"/>
                  </a:lnTo>
                  <a:lnTo>
                    <a:pt x="19" y="354"/>
                  </a:lnTo>
                  <a:lnTo>
                    <a:pt x="30" y="325"/>
                  </a:lnTo>
                  <a:lnTo>
                    <a:pt x="26" y="288"/>
                  </a:lnTo>
                  <a:lnTo>
                    <a:pt x="11" y="269"/>
                  </a:lnTo>
                  <a:lnTo>
                    <a:pt x="26" y="269"/>
                  </a:lnTo>
                  <a:lnTo>
                    <a:pt x="26" y="250"/>
                  </a:lnTo>
                  <a:lnTo>
                    <a:pt x="19" y="228"/>
                  </a:lnTo>
                  <a:lnTo>
                    <a:pt x="11" y="237"/>
                  </a:lnTo>
                  <a:lnTo>
                    <a:pt x="7" y="218"/>
                  </a:lnTo>
                  <a:lnTo>
                    <a:pt x="0" y="218"/>
                  </a:lnTo>
                  <a:lnTo>
                    <a:pt x="7" y="205"/>
                  </a:lnTo>
                  <a:lnTo>
                    <a:pt x="127" y="205"/>
                  </a:lnTo>
                  <a:lnTo>
                    <a:pt x="127" y="161"/>
                  </a:lnTo>
                  <a:lnTo>
                    <a:pt x="127" y="150"/>
                  </a:lnTo>
                  <a:lnTo>
                    <a:pt x="133" y="142"/>
                  </a:lnTo>
                  <a:lnTo>
                    <a:pt x="165" y="131"/>
                  </a:lnTo>
                  <a:lnTo>
                    <a:pt x="165" y="52"/>
                  </a:lnTo>
                  <a:lnTo>
                    <a:pt x="272" y="50"/>
                  </a:lnTo>
                  <a:lnTo>
                    <a:pt x="27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Freeform 185"/>
            <p:cNvSpPr>
              <a:spLocks noChangeAspect="1"/>
            </p:cNvSpPr>
            <p:nvPr/>
          </p:nvSpPr>
          <p:spPr bwMode="auto">
            <a:xfrm>
              <a:off x="3369" y="2972"/>
              <a:ext cx="4" cy="10"/>
            </a:xfrm>
            <a:custGeom>
              <a:avLst/>
              <a:gdLst>
                <a:gd name="T0" fmla="*/ 0 w 12"/>
                <a:gd name="T1" fmla="*/ 0 h 26"/>
                <a:gd name="T2" fmla="*/ 0 w 12"/>
                <a:gd name="T3" fmla="*/ 0 h 26"/>
                <a:gd name="T4" fmla="*/ 0 w 12"/>
                <a:gd name="T5" fmla="*/ 0 h 26"/>
                <a:gd name="T6" fmla="*/ 0 w 12"/>
                <a:gd name="T7" fmla="*/ 0 h 26"/>
                <a:gd name="T8" fmla="*/ 0 w 12"/>
                <a:gd name="T9" fmla="*/ 0 h 26"/>
                <a:gd name="T10" fmla="*/ 0 w 1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6"/>
                <a:gd name="T20" fmla="*/ 12 w 1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6">
                  <a:moveTo>
                    <a:pt x="4" y="26"/>
                  </a:moveTo>
                  <a:lnTo>
                    <a:pt x="0" y="19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2" y="16"/>
                  </a:lnTo>
                  <a:lnTo>
                    <a:pt x="4" y="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Freeform 186"/>
            <p:cNvSpPr>
              <a:spLocks noChangeAspect="1"/>
            </p:cNvSpPr>
            <p:nvPr/>
          </p:nvSpPr>
          <p:spPr bwMode="auto">
            <a:xfrm>
              <a:off x="3022" y="2845"/>
              <a:ext cx="138" cy="220"/>
            </a:xfrm>
            <a:custGeom>
              <a:avLst/>
              <a:gdLst>
                <a:gd name="T0" fmla="*/ 0 w 348"/>
                <a:gd name="T1" fmla="*/ 0 h 548"/>
                <a:gd name="T2" fmla="*/ 0 w 348"/>
                <a:gd name="T3" fmla="*/ 0 h 548"/>
                <a:gd name="T4" fmla="*/ 0 w 348"/>
                <a:gd name="T5" fmla="*/ 0 h 548"/>
                <a:gd name="T6" fmla="*/ 0 w 348"/>
                <a:gd name="T7" fmla="*/ 0 h 548"/>
                <a:gd name="T8" fmla="*/ 0 w 348"/>
                <a:gd name="T9" fmla="*/ 0 h 548"/>
                <a:gd name="T10" fmla="*/ 0 w 348"/>
                <a:gd name="T11" fmla="*/ 0 h 548"/>
                <a:gd name="T12" fmla="*/ 0 w 348"/>
                <a:gd name="T13" fmla="*/ 0 h 548"/>
                <a:gd name="T14" fmla="*/ 0 w 348"/>
                <a:gd name="T15" fmla="*/ 0 h 548"/>
                <a:gd name="T16" fmla="*/ 0 w 348"/>
                <a:gd name="T17" fmla="*/ 0 h 548"/>
                <a:gd name="T18" fmla="*/ 0 w 348"/>
                <a:gd name="T19" fmla="*/ 0 h 548"/>
                <a:gd name="T20" fmla="*/ 0 w 348"/>
                <a:gd name="T21" fmla="*/ 0 h 548"/>
                <a:gd name="T22" fmla="*/ 0 w 348"/>
                <a:gd name="T23" fmla="*/ 0 h 548"/>
                <a:gd name="T24" fmla="*/ 0 w 348"/>
                <a:gd name="T25" fmla="*/ 0 h 548"/>
                <a:gd name="T26" fmla="*/ 0 w 348"/>
                <a:gd name="T27" fmla="*/ 0 h 548"/>
                <a:gd name="T28" fmla="*/ 0 w 348"/>
                <a:gd name="T29" fmla="*/ 0 h 548"/>
                <a:gd name="T30" fmla="*/ 0 w 348"/>
                <a:gd name="T31" fmla="*/ 0 h 548"/>
                <a:gd name="T32" fmla="*/ 0 w 348"/>
                <a:gd name="T33" fmla="*/ 0 h 548"/>
                <a:gd name="T34" fmla="*/ 0 w 348"/>
                <a:gd name="T35" fmla="*/ 0 h 548"/>
                <a:gd name="T36" fmla="*/ 0 w 348"/>
                <a:gd name="T37" fmla="*/ 0 h 548"/>
                <a:gd name="T38" fmla="*/ 0 w 348"/>
                <a:gd name="T39" fmla="*/ 0 h 548"/>
                <a:gd name="T40" fmla="*/ 0 w 348"/>
                <a:gd name="T41" fmla="*/ 0 h 548"/>
                <a:gd name="T42" fmla="*/ 0 w 348"/>
                <a:gd name="T43" fmla="*/ 0 h 548"/>
                <a:gd name="T44" fmla="*/ 0 w 348"/>
                <a:gd name="T45" fmla="*/ 0 h 548"/>
                <a:gd name="T46" fmla="*/ 0 w 348"/>
                <a:gd name="T47" fmla="*/ 0 h 548"/>
                <a:gd name="T48" fmla="*/ 0 w 348"/>
                <a:gd name="T49" fmla="*/ 0 h 548"/>
                <a:gd name="T50" fmla="*/ 0 w 348"/>
                <a:gd name="T51" fmla="*/ 0 h 548"/>
                <a:gd name="T52" fmla="*/ 0 w 348"/>
                <a:gd name="T53" fmla="*/ 0 h 548"/>
                <a:gd name="T54" fmla="*/ 0 w 348"/>
                <a:gd name="T55" fmla="*/ 0 h 548"/>
                <a:gd name="T56" fmla="*/ 0 w 348"/>
                <a:gd name="T57" fmla="*/ 0 h 548"/>
                <a:gd name="T58" fmla="*/ 0 w 348"/>
                <a:gd name="T59" fmla="*/ 0 h 548"/>
                <a:gd name="T60" fmla="*/ 0 w 348"/>
                <a:gd name="T61" fmla="*/ 0 h 548"/>
                <a:gd name="T62" fmla="*/ 0 w 348"/>
                <a:gd name="T63" fmla="*/ 0 h 548"/>
                <a:gd name="T64" fmla="*/ 0 w 348"/>
                <a:gd name="T65" fmla="*/ 0 h 548"/>
                <a:gd name="T66" fmla="*/ 0 w 348"/>
                <a:gd name="T67" fmla="*/ 0 h 548"/>
                <a:gd name="T68" fmla="*/ 0 w 348"/>
                <a:gd name="T69" fmla="*/ 0 h 548"/>
                <a:gd name="T70" fmla="*/ 0 w 348"/>
                <a:gd name="T71" fmla="*/ 0 h 548"/>
                <a:gd name="T72" fmla="*/ 0 w 348"/>
                <a:gd name="T73" fmla="*/ 0 h 548"/>
                <a:gd name="T74" fmla="*/ 0 w 348"/>
                <a:gd name="T75" fmla="*/ 0 h 548"/>
                <a:gd name="T76" fmla="*/ 0 w 348"/>
                <a:gd name="T77" fmla="*/ 0 h 548"/>
                <a:gd name="T78" fmla="*/ 0 w 348"/>
                <a:gd name="T79" fmla="*/ 0 h 548"/>
                <a:gd name="T80" fmla="*/ 0 w 348"/>
                <a:gd name="T81" fmla="*/ 0 h 548"/>
                <a:gd name="T82" fmla="*/ 0 w 348"/>
                <a:gd name="T83" fmla="*/ 0 h 548"/>
                <a:gd name="T84" fmla="*/ 0 w 348"/>
                <a:gd name="T85" fmla="*/ 0 h 548"/>
                <a:gd name="T86" fmla="*/ 0 w 348"/>
                <a:gd name="T87" fmla="*/ 0 h 548"/>
                <a:gd name="T88" fmla="*/ 0 w 348"/>
                <a:gd name="T89" fmla="*/ 0 h 548"/>
                <a:gd name="T90" fmla="*/ 0 w 348"/>
                <a:gd name="T91" fmla="*/ 0 h 548"/>
                <a:gd name="T92" fmla="*/ 0 w 348"/>
                <a:gd name="T93" fmla="*/ 0 h 548"/>
                <a:gd name="T94" fmla="*/ 0 w 348"/>
                <a:gd name="T95" fmla="*/ 0 h 548"/>
                <a:gd name="T96" fmla="*/ 0 w 348"/>
                <a:gd name="T97" fmla="*/ 0 h 548"/>
                <a:gd name="T98" fmla="*/ 0 w 348"/>
                <a:gd name="T99" fmla="*/ 0 h 548"/>
                <a:gd name="T100" fmla="*/ 0 w 348"/>
                <a:gd name="T101" fmla="*/ 0 h 548"/>
                <a:gd name="T102" fmla="*/ 0 w 348"/>
                <a:gd name="T103" fmla="*/ 0 h 548"/>
                <a:gd name="T104" fmla="*/ 0 w 348"/>
                <a:gd name="T105" fmla="*/ 0 h 548"/>
                <a:gd name="T106" fmla="*/ 0 w 348"/>
                <a:gd name="T107" fmla="*/ 0 h 548"/>
                <a:gd name="T108" fmla="*/ 0 w 348"/>
                <a:gd name="T109" fmla="*/ 0 h 548"/>
                <a:gd name="T110" fmla="*/ 0 w 348"/>
                <a:gd name="T111" fmla="*/ 0 h 548"/>
                <a:gd name="T112" fmla="*/ 0 w 348"/>
                <a:gd name="T113" fmla="*/ 0 h 548"/>
                <a:gd name="T114" fmla="*/ 0 w 348"/>
                <a:gd name="T115" fmla="*/ 0 h 548"/>
                <a:gd name="T116" fmla="*/ 0 w 348"/>
                <a:gd name="T117" fmla="*/ 0 h 5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8"/>
                <a:gd name="T178" fmla="*/ 0 h 548"/>
                <a:gd name="T179" fmla="*/ 348 w 348"/>
                <a:gd name="T180" fmla="*/ 548 h 5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8" h="548">
                  <a:moveTo>
                    <a:pt x="154" y="34"/>
                  </a:moveTo>
                  <a:lnTo>
                    <a:pt x="175" y="29"/>
                  </a:lnTo>
                  <a:lnTo>
                    <a:pt x="184" y="34"/>
                  </a:lnTo>
                  <a:lnTo>
                    <a:pt x="196" y="29"/>
                  </a:lnTo>
                  <a:lnTo>
                    <a:pt x="206" y="34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42" y="34"/>
                  </a:lnTo>
                  <a:lnTo>
                    <a:pt x="254" y="29"/>
                  </a:lnTo>
                  <a:lnTo>
                    <a:pt x="261" y="22"/>
                  </a:lnTo>
                  <a:lnTo>
                    <a:pt x="273" y="22"/>
                  </a:lnTo>
                  <a:lnTo>
                    <a:pt x="273" y="29"/>
                  </a:lnTo>
                  <a:lnTo>
                    <a:pt x="284" y="22"/>
                  </a:lnTo>
                  <a:lnTo>
                    <a:pt x="299" y="19"/>
                  </a:lnTo>
                  <a:lnTo>
                    <a:pt x="322" y="12"/>
                  </a:lnTo>
                  <a:lnTo>
                    <a:pt x="334" y="0"/>
                  </a:lnTo>
                  <a:lnTo>
                    <a:pt x="341" y="12"/>
                  </a:lnTo>
                  <a:lnTo>
                    <a:pt x="334" y="29"/>
                  </a:lnTo>
                  <a:lnTo>
                    <a:pt x="334" y="48"/>
                  </a:lnTo>
                  <a:lnTo>
                    <a:pt x="334" y="64"/>
                  </a:lnTo>
                  <a:lnTo>
                    <a:pt x="341" y="78"/>
                  </a:lnTo>
                  <a:lnTo>
                    <a:pt x="334" y="81"/>
                  </a:lnTo>
                  <a:lnTo>
                    <a:pt x="341" y="97"/>
                  </a:lnTo>
                  <a:lnTo>
                    <a:pt x="341" y="126"/>
                  </a:lnTo>
                  <a:lnTo>
                    <a:pt x="348" y="131"/>
                  </a:lnTo>
                  <a:lnTo>
                    <a:pt x="341" y="142"/>
                  </a:lnTo>
                  <a:lnTo>
                    <a:pt x="334" y="149"/>
                  </a:lnTo>
                  <a:lnTo>
                    <a:pt x="341" y="155"/>
                  </a:lnTo>
                  <a:lnTo>
                    <a:pt x="329" y="168"/>
                  </a:lnTo>
                  <a:lnTo>
                    <a:pt x="313" y="187"/>
                  </a:lnTo>
                  <a:lnTo>
                    <a:pt x="311" y="190"/>
                  </a:lnTo>
                  <a:lnTo>
                    <a:pt x="303" y="197"/>
                  </a:lnTo>
                  <a:lnTo>
                    <a:pt x="284" y="206"/>
                  </a:lnTo>
                  <a:lnTo>
                    <a:pt x="280" y="216"/>
                  </a:lnTo>
                  <a:lnTo>
                    <a:pt x="242" y="226"/>
                  </a:lnTo>
                  <a:lnTo>
                    <a:pt x="222" y="238"/>
                  </a:lnTo>
                  <a:lnTo>
                    <a:pt x="213" y="245"/>
                  </a:lnTo>
                  <a:lnTo>
                    <a:pt x="213" y="254"/>
                  </a:lnTo>
                  <a:lnTo>
                    <a:pt x="196" y="268"/>
                  </a:lnTo>
                  <a:lnTo>
                    <a:pt x="175" y="283"/>
                  </a:lnTo>
                  <a:lnTo>
                    <a:pt x="146" y="313"/>
                  </a:lnTo>
                  <a:lnTo>
                    <a:pt x="142" y="323"/>
                  </a:lnTo>
                  <a:lnTo>
                    <a:pt x="146" y="342"/>
                  </a:lnTo>
                  <a:lnTo>
                    <a:pt x="154" y="365"/>
                  </a:lnTo>
                  <a:lnTo>
                    <a:pt x="158" y="392"/>
                  </a:lnTo>
                  <a:lnTo>
                    <a:pt x="158" y="384"/>
                  </a:lnTo>
                  <a:lnTo>
                    <a:pt x="165" y="392"/>
                  </a:lnTo>
                  <a:lnTo>
                    <a:pt x="165" y="415"/>
                  </a:lnTo>
                  <a:lnTo>
                    <a:pt x="158" y="423"/>
                  </a:lnTo>
                  <a:lnTo>
                    <a:pt x="154" y="451"/>
                  </a:lnTo>
                  <a:lnTo>
                    <a:pt x="158" y="444"/>
                  </a:lnTo>
                  <a:lnTo>
                    <a:pt x="165" y="454"/>
                  </a:lnTo>
                  <a:lnTo>
                    <a:pt x="146" y="470"/>
                  </a:lnTo>
                  <a:lnTo>
                    <a:pt x="97" y="487"/>
                  </a:lnTo>
                  <a:lnTo>
                    <a:pt x="87" y="492"/>
                  </a:lnTo>
                  <a:lnTo>
                    <a:pt x="75" y="503"/>
                  </a:lnTo>
                  <a:lnTo>
                    <a:pt x="64" y="510"/>
                  </a:lnTo>
                  <a:lnTo>
                    <a:pt x="68" y="522"/>
                  </a:lnTo>
                  <a:lnTo>
                    <a:pt x="75" y="518"/>
                  </a:lnTo>
                  <a:lnTo>
                    <a:pt x="75" y="522"/>
                  </a:lnTo>
                  <a:lnTo>
                    <a:pt x="75" y="548"/>
                  </a:lnTo>
                  <a:lnTo>
                    <a:pt x="64" y="548"/>
                  </a:lnTo>
                  <a:lnTo>
                    <a:pt x="49" y="539"/>
                  </a:lnTo>
                  <a:lnTo>
                    <a:pt x="57" y="522"/>
                  </a:lnTo>
                  <a:lnTo>
                    <a:pt x="49" y="510"/>
                  </a:lnTo>
                  <a:lnTo>
                    <a:pt x="49" y="503"/>
                  </a:lnTo>
                  <a:lnTo>
                    <a:pt x="49" y="480"/>
                  </a:lnTo>
                  <a:lnTo>
                    <a:pt x="49" y="454"/>
                  </a:lnTo>
                  <a:lnTo>
                    <a:pt x="38" y="423"/>
                  </a:lnTo>
                  <a:lnTo>
                    <a:pt x="45" y="415"/>
                  </a:lnTo>
                  <a:lnTo>
                    <a:pt x="38" y="410"/>
                  </a:lnTo>
                  <a:lnTo>
                    <a:pt x="35" y="392"/>
                  </a:lnTo>
                  <a:lnTo>
                    <a:pt x="68" y="361"/>
                  </a:lnTo>
                  <a:lnTo>
                    <a:pt x="75" y="346"/>
                  </a:lnTo>
                  <a:lnTo>
                    <a:pt x="75" y="335"/>
                  </a:lnTo>
                  <a:lnTo>
                    <a:pt x="78" y="323"/>
                  </a:lnTo>
                  <a:lnTo>
                    <a:pt x="94" y="306"/>
                  </a:lnTo>
                  <a:lnTo>
                    <a:pt x="87" y="294"/>
                  </a:lnTo>
                  <a:lnTo>
                    <a:pt x="87" y="283"/>
                  </a:lnTo>
                  <a:lnTo>
                    <a:pt x="87" y="268"/>
                  </a:lnTo>
                  <a:lnTo>
                    <a:pt x="94" y="268"/>
                  </a:lnTo>
                  <a:lnTo>
                    <a:pt x="87" y="264"/>
                  </a:lnTo>
                  <a:lnTo>
                    <a:pt x="94" y="257"/>
                  </a:lnTo>
                  <a:lnTo>
                    <a:pt x="94" y="254"/>
                  </a:lnTo>
                  <a:lnTo>
                    <a:pt x="94" y="235"/>
                  </a:lnTo>
                  <a:lnTo>
                    <a:pt x="94" y="216"/>
                  </a:lnTo>
                  <a:lnTo>
                    <a:pt x="87" y="197"/>
                  </a:lnTo>
                  <a:lnTo>
                    <a:pt x="87" y="190"/>
                  </a:lnTo>
                  <a:lnTo>
                    <a:pt x="64" y="190"/>
                  </a:lnTo>
                  <a:lnTo>
                    <a:pt x="57" y="187"/>
                  </a:lnTo>
                  <a:lnTo>
                    <a:pt x="45" y="178"/>
                  </a:lnTo>
                  <a:lnTo>
                    <a:pt x="38" y="174"/>
                  </a:lnTo>
                  <a:lnTo>
                    <a:pt x="16" y="178"/>
                  </a:lnTo>
                  <a:lnTo>
                    <a:pt x="7" y="168"/>
                  </a:lnTo>
                  <a:lnTo>
                    <a:pt x="7" y="155"/>
                  </a:lnTo>
                  <a:lnTo>
                    <a:pt x="0" y="142"/>
                  </a:lnTo>
                  <a:lnTo>
                    <a:pt x="97" y="112"/>
                  </a:lnTo>
                  <a:lnTo>
                    <a:pt x="104" y="107"/>
                  </a:lnTo>
                  <a:lnTo>
                    <a:pt x="116" y="131"/>
                  </a:lnTo>
                  <a:lnTo>
                    <a:pt x="135" y="126"/>
                  </a:lnTo>
                  <a:lnTo>
                    <a:pt x="146" y="131"/>
                  </a:lnTo>
                  <a:lnTo>
                    <a:pt x="146" y="155"/>
                  </a:lnTo>
                  <a:lnTo>
                    <a:pt x="142" y="174"/>
                  </a:lnTo>
                  <a:lnTo>
                    <a:pt x="146" y="187"/>
                  </a:lnTo>
                  <a:lnTo>
                    <a:pt x="158" y="206"/>
                  </a:lnTo>
                  <a:lnTo>
                    <a:pt x="165" y="216"/>
                  </a:lnTo>
                  <a:lnTo>
                    <a:pt x="173" y="206"/>
                  </a:lnTo>
                  <a:lnTo>
                    <a:pt x="173" y="187"/>
                  </a:lnTo>
                  <a:lnTo>
                    <a:pt x="175" y="187"/>
                  </a:lnTo>
                  <a:lnTo>
                    <a:pt x="184" y="178"/>
                  </a:lnTo>
                  <a:lnTo>
                    <a:pt x="190" y="155"/>
                  </a:lnTo>
                  <a:lnTo>
                    <a:pt x="196" y="138"/>
                  </a:lnTo>
                  <a:lnTo>
                    <a:pt x="184" y="131"/>
                  </a:lnTo>
                  <a:lnTo>
                    <a:pt x="173" y="107"/>
                  </a:lnTo>
                  <a:lnTo>
                    <a:pt x="158" y="97"/>
                  </a:lnTo>
                  <a:lnTo>
                    <a:pt x="146" y="97"/>
                  </a:lnTo>
                  <a:lnTo>
                    <a:pt x="146" y="52"/>
                  </a:lnTo>
                  <a:lnTo>
                    <a:pt x="154" y="3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Freeform 187"/>
            <p:cNvSpPr>
              <a:spLocks noChangeAspect="1"/>
            </p:cNvSpPr>
            <p:nvPr/>
          </p:nvSpPr>
          <p:spPr bwMode="auto">
            <a:xfrm>
              <a:off x="2789" y="2928"/>
              <a:ext cx="171" cy="162"/>
            </a:xfrm>
            <a:custGeom>
              <a:avLst/>
              <a:gdLst>
                <a:gd name="T0" fmla="*/ 0 w 427"/>
                <a:gd name="T1" fmla="*/ 0 h 406"/>
                <a:gd name="T2" fmla="*/ 0 w 427"/>
                <a:gd name="T3" fmla="*/ 0 h 406"/>
                <a:gd name="T4" fmla="*/ 0 w 427"/>
                <a:gd name="T5" fmla="*/ 0 h 406"/>
                <a:gd name="T6" fmla="*/ 0 w 427"/>
                <a:gd name="T7" fmla="*/ 0 h 406"/>
                <a:gd name="T8" fmla="*/ 0 w 427"/>
                <a:gd name="T9" fmla="*/ 0 h 406"/>
                <a:gd name="T10" fmla="*/ 0 w 427"/>
                <a:gd name="T11" fmla="*/ 0 h 406"/>
                <a:gd name="T12" fmla="*/ 0 w 427"/>
                <a:gd name="T13" fmla="*/ 0 h 406"/>
                <a:gd name="T14" fmla="*/ 0 w 427"/>
                <a:gd name="T15" fmla="*/ 0 h 406"/>
                <a:gd name="T16" fmla="*/ 0 w 427"/>
                <a:gd name="T17" fmla="*/ 0 h 406"/>
                <a:gd name="T18" fmla="*/ 0 w 427"/>
                <a:gd name="T19" fmla="*/ 0 h 406"/>
                <a:gd name="T20" fmla="*/ 0 w 427"/>
                <a:gd name="T21" fmla="*/ 0 h 406"/>
                <a:gd name="T22" fmla="*/ 0 w 427"/>
                <a:gd name="T23" fmla="*/ 0 h 406"/>
                <a:gd name="T24" fmla="*/ 0 w 427"/>
                <a:gd name="T25" fmla="*/ 0 h 406"/>
                <a:gd name="T26" fmla="*/ 0 w 427"/>
                <a:gd name="T27" fmla="*/ 0 h 406"/>
                <a:gd name="T28" fmla="*/ 0 w 427"/>
                <a:gd name="T29" fmla="*/ 0 h 406"/>
                <a:gd name="T30" fmla="*/ 0 w 427"/>
                <a:gd name="T31" fmla="*/ 0 h 406"/>
                <a:gd name="T32" fmla="*/ 0 w 427"/>
                <a:gd name="T33" fmla="*/ 0 h 406"/>
                <a:gd name="T34" fmla="*/ 0 w 427"/>
                <a:gd name="T35" fmla="*/ 0 h 406"/>
                <a:gd name="T36" fmla="*/ 0 w 427"/>
                <a:gd name="T37" fmla="*/ 0 h 406"/>
                <a:gd name="T38" fmla="*/ 0 w 427"/>
                <a:gd name="T39" fmla="*/ 0 h 406"/>
                <a:gd name="T40" fmla="*/ 0 w 427"/>
                <a:gd name="T41" fmla="*/ 0 h 406"/>
                <a:gd name="T42" fmla="*/ 0 w 427"/>
                <a:gd name="T43" fmla="*/ 0 h 406"/>
                <a:gd name="T44" fmla="*/ 0 w 427"/>
                <a:gd name="T45" fmla="*/ 0 h 406"/>
                <a:gd name="T46" fmla="*/ 0 w 427"/>
                <a:gd name="T47" fmla="*/ 0 h 406"/>
                <a:gd name="T48" fmla="*/ 0 w 427"/>
                <a:gd name="T49" fmla="*/ 0 h 406"/>
                <a:gd name="T50" fmla="*/ 0 w 427"/>
                <a:gd name="T51" fmla="*/ 0 h 406"/>
                <a:gd name="T52" fmla="*/ 0 w 427"/>
                <a:gd name="T53" fmla="*/ 0 h 406"/>
                <a:gd name="T54" fmla="*/ 0 w 427"/>
                <a:gd name="T55" fmla="*/ 0 h 406"/>
                <a:gd name="T56" fmla="*/ 0 w 427"/>
                <a:gd name="T57" fmla="*/ 0 h 406"/>
                <a:gd name="T58" fmla="*/ 0 w 427"/>
                <a:gd name="T59" fmla="*/ 0 h 406"/>
                <a:gd name="T60" fmla="*/ 0 w 427"/>
                <a:gd name="T61" fmla="*/ 0 h 406"/>
                <a:gd name="T62" fmla="*/ 0 w 427"/>
                <a:gd name="T63" fmla="*/ 0 h 406"/>
                <a:gd name="T64" fmla="*/ 0 w 427"/>
                <a:gd name="T65" fmla="*/ 0 h 406"/>
                <a:gd name="T66" fmla="*/ 0 w 427"/>
                <a:gd name="T67" fmla="*/ 0 h 406"/>
                <a:gd name="T68" fmla="*/ 0 w 427"/>
                <a:gd name="T69" fmla="*/ 0 h 406"/>
                <a:gd name="T70" fmla="*/ 0 w 427"/>
                <a:gd name="T71" fmla="*/ 0 h 406"/>
                <a:gd name="T72" fmla="*/ 0 w 427"/>
                <a:gd name="T73" fmla="*/ 0 h 406"/>
                <a:gd name="T74" fmla="*/ 0 w 427"/>
                <a:gd name="T75" fmla="*/ 0 h 406"/>
                <a:gd name="T76" fmla="*/ 0 w 427"/>
                <a:gd name="T77" fmla="*/ 0 h 406"/>
                <a:gd name="T78" fmla="*/ 0 w 427"/>
                <a:gd name="T79" fmla="*/ 0 h 406"/>
                <a:gd name="T80" fmla="*/ 0 w 427"/>
                <a:gd name="T81" fmla="*/ 0 h 406"/>
                <a:gd name="T82" fmla="*/ 0 w 427"/>
                <a:gd name="T83" fmla="*/ 0 h 406"/>
                <a:gd name="T84" fmla="*/ 0 w 427"/>
                <a:gd name="T85" fmla="*/ 0 h 406"/>
                <a:gd name="T86" fmla="*/ 0 w 427"/>
                <a:gd name="T87" fmla="*/ 0 h 406"/>
                <a:gd name="T88" fmla="*/ 0 w 427"/>
                <a:gd name="T89" fmla="*/ 0 h 406"/>
                <a:gd name="T90" fmla="*/ 0 w 427"/>
                <a:gd name="T91" fmla="*/ 0 h 406"/>
                <a:gd name="T92" fmla="*/ 0 w 427"/>
                <a:gd name="T93" fmla="*/ 0 h 406"/>
                <a:gd name="T94" fmla="*/ 0 w 427"/>
                <a:gd name="T95" fmla="*/ 0 h 406"/>
                <a:gd name="T96" fmla="*/ 0 w 427"/>
                <a:gd name="T97" fmla="*/ 0 h 406"/>
                <a:gd name="T98" fmla="*/ 0 w 427"/>
                <a:gd name="T99" fmla="*/ 0 h 406"/>
                <a:gd name="T100" fmla="*/ 0 w 427"/>
                <a:gd name="T101" fmla="*/ 0 h 406"/>
                <a:gd name="T102" fmla="*/ 0 w 427"/>
                <a:gd name="T103" fmla="*/ 0 h 406"/>
                <a:gd name="T104" fmla="*/ 0 w 427"/>
                <a:gd name="T105" fmla="*/ 0 h 406"/>
                <a:gd name="T106" fmla="*/ 0 w 427"/>
                <a:gd name="T107" fmla="*/ 0 h 406"/>
                <a:gd name="T108" fmla="*/ 0 w 427"/>
                <a:gd name="T109" fmla="*/ 0 h 406"/>
                <a:gd name="T110" fmla="*/ 0 w 427"/>
                <a:gd name="T111" fmla="*/ 0 h 406"/>
                <a:gd name="T112" fmla="*/ 0 w 427"/>
                <a:gd name="T113" fmla="*/ 0 h 406"/>
                <a:gd name="T114" fmla="*/ 0 w 427"/>
                <a:gd name="T115" fmla="*/ 0 h 4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7"/>
                <a:gd name="T175" fmla="*/ 0 h 406"/>
                <a:gd name="T176" fmla="*/ 427 w 427"/>
                <a:gd name="T177" fmla="*/ 406 h 4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7" h="406">
                  <a:moveTo>
                    <a:pt x="366" y="22"/>
                  </a:moveTo>
                  <a:lnTo>
                    <a:pt x="392" y="15"/>
                  </a:lnTo>
                  <a:lnTo>
                    <a:pt x="398" y="15"/>
                  </a:lnTo>
                  <a:lnTo>
                    <a:pt x="415" y="22"/>
                  </a:lnTo>
                  <a:lnTo>
                    <a:pt x="427" y="29"/>
                  </a:lnTo>
                  <a:lnTo>
                    <a:pt x="415" y="29"/>
                  </a:lnTo>
                  <a:lnTo>
                    <a:pt x="404" y="32"/>
                  </a:lnTo>
                  <a:lnTo>
                    <a:pt x="398" y="32"/>
                  </a:lnTo>
                  <a:lnTo>
                    <a:pt x="373" y="48"/>
                  </a:lnTo>
                  <a:lnTo>
                    <a:pt x="363" y="32"/>
                  </a:lnTo>
                  <a:lnTo>
                    <a:pt x="337" y="41"/>
                  </a:lnTo>
                  <a:lnTo>
                    <a:pt x="296" y="48"/>
                  </a:lnTo>
                  <a:lnTo>
                    <a:pt x="289" y="167"/>
                  </a:lnTo>
                  <a:lnTo>
                    <a:pt x="259" y="167"/>
                  </a:lnTo>
                  <a:lnTo>
                    <a:pt x="254" y="264"/>
                  </a:lnTo>
                  <a:lnTo>
                    <a:pt x="247" y="390"/>
                  </a:lnTo>
                  <a:lnTo>
                    <a:pt x="237" y="390"/>
                  </a:lnTo>
                  <a:lnTo>
                    <a:pt x="220" y="402"/>
                  </a:lnTo>
                  <a:lnTo>
                    <a:pt x="218" y="406"/>
                  </a:lnTo>
                  <a:lnTo>
                    <a:pt x="206" y="402"/>
                  </a:lnTo>
                  <a:lnTo>
                    <a:pt x="190" y="402"/>
                  </a:lnTo>
                  <a:lnTo>
                    <a:pt x="180" y="402"/>
                  </a:lnTo>
                  <a:lnTo>
                    <a:pt x="161" y="394"/>
                  </a:lnTo>
                  <a:lnTo>
                    <a:pt x="161" y="376"/>
                  </a:lnTo>
                  <a:lnTo>
                    <a:pt x="159" y="376"/>
                  </a:lnTo>
                  <a:lnTo>
                    <a:pt x="150" y="376"/>
                  </a:lnTo>
                  <a:lnTo>
                    <a:pt x="142" y="390"/>
                  </a:lnTo>
                  <a:lnTo>
                    <a:pt x="138" y="394"/>
                  </a:lnTo>
                  <a:lnTo>
                    <a:pt x="112" y="373"/>
                  </a:lnTo>
                  <a:lnTo>
                    <a:pt x="102" y="344"/>
                  </a:lnTo>
                  <a:lnTo>
                    <a:pt x="102" y="328"/>
                  </a:lnTo>
                  <a:lnTo>
                    <a:pt x="99" y="316"/>
                  </a:lnTo>
                  <a:lnTo>
                    <a:pt x="92" y="274"/>
                  </a:lnTo>
                  <a:lnTo>
                    <a:pt x="83" y="257"/>
                  </a:lnTo>
                  <a:lnTo>
                    <a:pt x="80" y="226"/>
                  </a:lnTo>
                  <a:lnTo>
                    <a:pt x="80" y="204"/>
                  </a:lnTo>
                  <a:lnTo>
                    <a:pt x="80" y="186"/>
                  </a:lnTo>
                  <a:lnTo>
                    <a:pt x="64" y="167"/>
                  </a:lnTo>
                  <a:lnTo>
                    <a:pt x="43" y="112"/>
                  </a:lnTo>
                  <a:lnTo>
                    <a:pt x="21" y="70"/>
                  </a:lnTo>
                  <a:lnTo>
                    <a:pt x="12" y="51"/>
                  </a:lnTo>
                  <a:lnTo>
                    <a:pt x="0" y="29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73" y="15"/>
                  </a:lnTo>
                  <a:lnTo>
                    <a:pt x="80" y="15"/>
                  </a:lnTo>
                  <a:lnTo>
                    <a:pt x="206" y="10"/>
                  </a:lnTo>
                  <a:lnTo>
                    <a:pt x="211" y="22"/>
                  </a:lnTo>
                  <a:lnTo>
                    <a:pt x="220" y="29"/>
                  </a:lnTo>
                  <a:lnTo>
                    <a:pt x="266" y="32"/>
                  </a:lnTo>
                  <a:lnTo>
                    <a:pt x="285" y="32"/>
                  </a:lnTo>
                  <a:lnTo>
                    <a:pt x="296" y="32"/>
                  </a:lnTo>
                  <a:lnTo>
                    <a:pt x="306" y="32"/>
                  </a:lnTo>
                  <a:lnTo>
                    <a:pt x="366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Freeform 188"/>
            <p:cNvSpPr>
              <a:spLocks noChangeAspect="1"/>
            </p:cNvSpPr>
            <p:nvPr/>
          </p:nvSpPr>
          <p:spPr bwMode="auto">
            <a:xfrm>
              <a:off x="2642" y="2399"/>
              <a:ext cx="199" cy="157"/>
            </a:xfrm>
            <a:custGeom>
              <a:avLst/>
              <a:gdLst>
                <a:gd name="T0" fmla="*/ 0 w 499"/>
                <a:gd name="T1" fmla="*/ 0 h 392"/>
                <a:gd name="T2" fmla="*/ 0 w 499"/>
                <a:gd name="T3" fmla="*/ 0 h 392"/>
                <a:gd name="T4" fmla="*/ 0 w 499"/>
                <a:gd name="T5" fmla="*/ 0 h 392"/>
                <a:gd name="T6" fmla="*/ 0 w 499"/>
                <a:gd name="T7" fmla="*/ 0 h 392"/>
                <a:gd name="T8" fmla="*/ 0 w 499"/>
                <a:gd name="T9" fmla="*/ 0 h 392"/>
                <a:gd name="T10" fmla="*/ 0 w 499"/>
                <a:gd name="T11" fmla="*/ 0 h 392"/>
                <a:gd name="T12" fmla="*/ 0 w 499"/>
                <a:gd name="T13" fmla="*/ 0 h 392"/>
                <a:gd name="T14" fmla="*/ 0 w 499"/>
                <a:gd name="T15" fmla="*/ 0 h 392"/>
                <a:gd name="T16" fmla="*/ 0 w 499"/>
                <a:gd name="T17" fmla="*/ 0 h 392"/>
                <a:gd name="T18" fmla="*/ 0 w 499"/>
                <a:gd name="T19" fmla="*/ 0 h 392"/>
                <a:gd name="T20" fmla="*/ 0 w 499"/>
                <a:gd name="T21" fmla="*/ 0 h 392"/>
                <a:gd name="T22" fmla="*/ 0 w 499"/>
                <a:gd name="T23" fmla="*/ 0 h 392"/>
                <a:gd name="T24" fmla="*/ 0 w 499"/>
                <a:gd name="T25" fmla="*/ 0 h 392"/>
                <a:gd name="T26" fmla="*/ 0 w 499"/>
                <a:gd name="T27" fmla="*/ 0 h 392"/>
                <a:gd name="T28" fmla="*/ 0 w 499"/>
                <a:gd name="T29" fmla="*/ 0 h 392"/>
                <a:gd name="T30" fmla="*/ 0 w 499"/>
                <a:gd name="T31" fmla="*/ 0 h 392"/>
                <a:gd name="T32" fmla="*/ 0 w 499"/>
                <a:gd name="T33" fmla="*/ 0 h 392"/>
                <a:gd name="T34" fmla="*/ 0 w 499"/>
                <a:gd name="T35" fmla="*/ 0 h 392"/>
                <a:gd name="T36" fmla="*/ 0 w 499"/>
                <a:gd name="T37" fmla="*/ 0 h 392"/>
                <a:gd name="T38" fmla="*/ 0 w 499"/>
                <a:gd name="T39" fmla="*/ 0 h 392"/>
                <a:gd name="T40" fmla="*/ 0 w 499"/>
                <a:gd name="T41" fmla="*/ 0 h 392"/>
                <a:gd name="T42" fmla="*/ 0 w 499"/>
                <a:gd name="T43" fmla="*/ 0 h 392"/>
                <a:gd name="T44" fmla="*/ 0 w 499"/>
                <a:gd name="T45" fmla="*/ 0 h 392"/>
                <a:gd name="T46" fmla="*/ 0 w 499"/>
                <a:gd name="T47" fmla="*/ 0 h 392"/>
                <a:gd name="T48" fmla="*/ 0 w 499"/>
                <a:gd name="T49" fmla="*/ 0 h 392"/>
                <a:gd name="T50" fmla="*/ 0 w 499"/>
                <a:gd name="T51" fmla="*/ 0 h 392"/>
                <a:gd name="T52" fmla="*/ 0 w 499"/>
                <a:gd name="T53" fmla="*/ 0 h 392"/>
                <a:gd name="T54" fmla="*/ 0 w 499"/>
                <a:gd name="T55" fmla="*/ 0 h 392"/>
                <a:gd name="T56" fmla="*/ 0 w 499"/>
                <a:gd name="T57" fmla="*/ 0 h 392"/>
                <a:gd name="T58" fmla="*/ 0 w 499"/>
                <a:gd name="T59" fmla="*/ 0 h 392"/>
                <a:gd name="T60" fmla="*/ 0 w 499"/>
                <a:gd name="T61" fmla="*/ 0 h 392"/>
                <a:gd name="T62" fmla="*/ 0 w 499"/>
                <a:gd name="T63" fmla="*/ 0 h 392"/>
                <a:gd name="T64" fmla="*/ 0 w 499"/>
                <a:gd name="T65" fmla="*/ 0 h 392"/>
                <a:gd name="T66" fmla="*/ 0 w 499"/>
                <a:gd name="T67" fmla="*/ 0 h 392"/>
                <a:gd name="T68" fmla="*/ 0 w 499"/>
                <a:gd name="T69" fmla="*/ 0 h 392"/>
                <a:gd name="T70" fmla="*/ 0 w 499"/>
                <a:gd name="T71" fmla="*/ 0 h 392"/>
                <a:gd name="T72" fmla="*/ 0 w 499"/>
                <a:gd name="T73" fmla="*/ 0 h 392"/>
                <a:gd name="T74" fmla="*/ 0 w 499"/>
                <a:gd name="T75" fmla="*/ 0 h 392"/>
                <a:gd name="T76" fmla="*/ 0 w 499"/>
                <a:gd name="T77" fmla="*/ 0 h 392"/>
                <a:gd name="T78" fmla="*/ 0 w 499"/>
                <a:gd name="T79" fmla="*/ 0 h 392"/>
                <a:gd name="T80" fmla="*/ 0 w 499"/>
                <a:gd name="T81" fmla="*/ 0 h 392"/>
                <a:gd name="T82" fmla="*/ 0 w 499"/>
                <a:gd name="T83" fmla="*/ 0 h 392"/>
                <a:gd name="T84" fmla="*/ 0 w 499"/>
                <a:gd name="T85" fmla="*/ 0 h 392"/>
                <a:gd name="T86" fmla="*/ 0 w 499"/>
                <a:gd name="T87" fmla="*/ 0 h 392"/>
                <a:gd name="T88" fmla="*/ 0 w 499"/>
                <a:gd name="T89" fmla="*/ 0 h 392"/>
                <a:gd name="T90" fmla="*/ 0 w 499"/>
                <a:gd name="T91" fmla="*/ 0 h 392"/>
                <a:gd name="T92" fmla="*/ 0 w 499"/>
                <a:gd name="T93" fmla="*/ 0 h 392"/>
                <a:gd name="T94" fmla="*/ 0 w 499"/>
                <a:gd name="T95" fmla="*/ 0 h 392"/>
                <a:gd name="T96" fmla="*/ 0 w 499"/>
                <a:gd name="T97" fmla="*/ 0 h 392"/>
                <a:gd name="T98" fmla="*/ 0 w 499"/>
                <a:gd name="T99" fmla="*/ 0 h 392"/>
                <a:gd name="T100" fmla="*/ 0 w 499"/>
                <a:gd name="T101" fmla="*/ 0 h 392"/>
                <a:gd name="T102" fmla="*/ 0 w 499"/>
                <a:gd name="T103" fmla="*/ 0 h 392"/>
                <a:gd name="T104" fmla="*/ 0 w 499"/>
                <a:gd name="T105" fmla="*/ 0 h 392"/>
                <a:gd name="T106" fmla="*/ 0 w 499"/>
                <a:gd name="T107" fmla="*/ 0 h 392"/>
                <a:gd name="T108" fmla="*/ 0 w 499"/>
                <a:gd name="T109" fmla="*/ 0 h 392"/>
                <a:gd name="T110" fmla="*/ 0 w 499"/>
                <a:gd name="T111" fmla="*/ 0 h 392"/>
                <a:gd name="T112" fmla="*/ 0 w 499"/>
                <a:gd name="T113" fmla="*/ 0 h 392"/>
                <a:gd name="T114" fmla="*/ 0 w 499"/>
                <a:gd name="T115" fmla="*/ 0 h 392"/>
                <a:gd name="T116" fmla="*/ 0 w 499"/>
                <a:gd name="T117" fmla="*/ 0 h 392"/>
                <a:gd name="T118" fmla="*/ 0 w 499"/>
                <a:gd name="T119" fmla="*/ 0 h 392"/>
                <a:gd name="T120" fmla="*/ 0 w 499"/>
                <a:gd name="T121" fmla="*/ 0 h 392"/>
                <a:gd name="T122" fmla="*/ 0 w 499"/>
                <a:gd name="T123" fmla="*/ 0 h 392"/>
                <a:gd name="T124" fmla="*/ 0 w 499"/>
                <a:gd name="T125" fmla="*/ 0 h 3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9"/>
                <a:gd name="T190" fmla="*/ 0 h 392"/>
                <a:gd name="T191" fmla="*/ 499 w 499"/>
                <a:gd name="T192" fmla="*/ 392 h 3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9" h="392">
                  <a:moveTo>
                    <a:pt x="380" y="0"/>
                  </a:moveTo>
                  <a:lnTo>
                    <a:pt x="422" y="12"/>
                  </a:lnTo>
                  <a:lnTo>
                    <a:pt x="448" y="31"/>
                  </a:lnTo>
                  <a:lnTo>
                    <a:pt x="470" y="19"/>
                  </a:lnTo>
                  <a:lnTo>
                    <a:pt x="477" y="42"/>
                  </a:lnTo>
                  <a:lnTo>
                    <a:pt x="477" y="69"/>
                  </a:lnTo>
                  <a:lnTo>
                    <a:pt x="489" y="80"/>
                  </a:lnTo>
                  <a:lnTo>
                    <a:pt x="489" y="90"/>
                  </a:lnTo>
                  <a:lnTo>
                    <a:pt x="499" y="109"/>
                  </a:lnTo>
                  <a:lnTo>
                    <a:pt x="496" y="112"/>
                  </a:lnTo>
                  <a:lnTo>
                    <a:pt x="489" y="216"/>
                  </a:lnTo>
                  <a:lnTo>
                    <a:pt x="441" y="277"/>
                  </a:lnTo>
                  <a:lnTo>
                    <a:pt x="432" y="289"/>
                  </a:lnTo>
                  <a:lnTo>
                    <a:pt x="429" y="303"/>
                  </a:lnTo>
                  <a:lnTo>
                    <a:pt x="429" y="318"/>
                  </a:lnTo>
                  <a:lnTo>
                    <a:pt x="422" y="332"/>
                  </a:lnTo>
                  <a:lnTo>
                    <a:pt x="411" y="337"/>
                  </a:lnTo>
                  <a:lnTo>
                    <a:pt x="399" y="344"/>
                  </a:lnTo>
                  <a:lnTo>
                    <a:pt x="342" y="332"/>
                  </a:lnTo>
                  <a:lnTo>
                    <a:pt x="332" y="337"/>
                  </a:lnTo>
                  <a:lnTo>
                    <a:pt x="320" y="344"/>
                  </a:lnTo>
                  <a:lnTo>
                    <a:pt x="309" y="347"/>
                  </a:lnTo>
                  <a:lnTo>
                    <a:pt x="290" y="354"/>
                  </a:lnTo>
                  <a:lnTo>
                    <a:pt x="252" y="337"/>
                  </a:lnTo>
                  <a:lnTo>
                    <a:pt x="216" y="344"/>
                  </a:lnTo>
                  <a:lnTo>
                    <a:pt x="206" y="332"/>
                  </a:lnTo>
                  <a:lnTo>
                    <a:pt x="187" y="325"/>
                  </a:lnTo>
                  <a:lnTo>
                    <a:pt x="168" y="318"/>
                  </a:lnTo>
                  <a:lnTo>
                    <a:pt x="168" y="325"/>
                  </a:lnTo>
                  <a:lnTo>
                    <a:pt x="145" y="325"/>
                  </a:lnTo>
                  <a:lnTo>
                    <a:pt x="135" y="332"/>
                  </a:lnTo>
                  <a:lnTo>
                    <a:pt x="126" y="347"/>
                  </a:lnTo>
                  <a:lnTo>
                    <a:pt x="109" y="363"/>
                  </a:lnTo>
                  <a:lnTo>
                    <a:pt x="109" y="392"/>
                  </a:lnTo>
                  <a:lnTo>
                    <a:pt x="97" y="380"/>
                  </a:lnTo>
                  <a:lnTo>
                    <a:pt x="85" y="367"/>
                  </a:lnTo>
                  <a:lnTo>
                    <a:pt x="78" y="367"/>
                  </a:lnTo>
                  <a:lnTo>
                    <a:pt x="71" y="380"/>
                  </a:lnTo>
                  <a:lnTo>
                    <a:pt x="61" y="367"/>
                  </a:lnTo>
                  <a:lnTo>
                    <a:pt x="68" y="363"/>
                  </a:lnTo>
                  <a:lnTo>
                    <a:pt x="61" y="354"/>
                  </a:lnTo>
                  <a:lnTo>
                    <a:pt x="48" y="354"/>
                  </a:lnTo>
                  <a:lnTo>
                    <a:pt x="26" y="344"/>
                  </a:lnTo>
                  <a:lnTo>
                    <a:pt x="26" y="337"/>
                  </a:lnTo>
                  <a:lnTo>
                    <a:pt x="36" y="337"/>
                  </a:lnTo>
                  <a:lnTo>
                    <a:pt x="36" y="332"/>
                  </a:lnTo>
                  <a:lnTo>
                    <a:pt x="26" y="332"/>
                  </a:lnTo>
                  <a:lnTo>
                    <a:pt x="10" y="318"/>
                  </a:lnTo>
                  <a:lnTo>
                    <a:pt x="7" y="306"/>
                  </a:lnTo>
                  <a:lnTo>
                    <a:pt x="0" y="296"/>
                  </a:lnTo>
                  <a:lnTo>
                    <a:pt x="0" y="284"/>
                  </a:lnTo>
                  <a:lnTo>
                    <a:pt x="29" y="277"/>
                  </a:lnTo>
                  <a:lnTo>
                    <a:pt x="36" y="268"/>
                  </a:lnTo>
                  <a:lnTo>
                    <a:pt x="97" y="266"/>
                  </a:lnTo>
                  <a:lnTo>
                    <a:pt x="109" y="268"/>
                  </a:lnTo>
                  <a:lnTo>
                    <a:pt x="119" y="247"/>
                  </a:lnTo>
                  <a:lnTo>
                    <a:pt x="126" y="216"/>
                  </a:lnTo>
                  <a:lnTo>
                    <a:pt x="135" y="209"/>
                  </a:lnTo>
                  <a:lnTo>
                    <a:pt x="135" y="147"/>
                  </a:lnTo>
                  <a:lnTo>
                    <a:pt x="187" y="128"/>
                  </a:lnTo>
                  <a:lnTo>
                    <a:pt x="235" y="83"/>
                  </a:lnTo>
                  <a:lnTo>
                    <a:pt x="351" y="19"/>
                  </a:lnTo>
                  <a:lnTo>
                    <a:pt x="38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Freeform 189"/>
            <p:cNvSpPr>
              <a:spLocks noChangeAspect="1"/>
            </p:cNvSpPr>
            <p:nvPr/>
          </p:nvSpPr>
          <p:spPr bwMode="auto">
            <a:xfrm>
              <a:off x="2676" y="2527"/>
              <a:ext cx="152" cy="125"/>
            </a:xfrm>
            <a:custGeom>
              <a:avLst/>
              <a:gdLst>
                <a:gd name="T0" fmla="*/ 0 w 380"/>
                <a:gd name="T1" fmla="*/ 0 h 313"/>
                <a:gd name="T2" fmla="*/ 0 w 380"/>
                <a:gd name="T3" fmla="*/ 0 h 313"/>
                <a:gd name="T4" fmla="*/ 0 w 380"/>
                <a:gd name="T5" fmla="*/ 0 h 313"/>
                <a:gd name="T6" fmla="*/ 0 w 380"/>
                <a:gd name="T7" fmla="*/ 0 h 313"/>
                <a:gd name="T8" fmla="*/ 0 w 380"/>
                <a:gd name="T9" fmla="*/ 0 h 313"/>
                <a:gd name="T10" fmla="*/ 0 w 380"/>
                <a:gd name="T11" fmla="*/ 0 h 313"/>
                <a:gd name="T12" fmla="*/ 0 w 380"/>
                <a:gd name="T13" fmla="*/ 0 h 313"/>
                <a:gd name="T14" fmla="*/ 0 w 380"/>
                <a:gd name="T15" fmla="*/ 0 h 313"/>
                <a:gd name="T16" fmla="*/ 0 w 380"/>
                <a:gd name="T17" fmla="*/ 0 h 313"/>
                <a:gd name="T18" fmla="*/ 0 w 380"/>
                <a:gd name="T19" fmla="*/ 0 h 313"/>
                <a:gd name="T20" fmla="*/ 0 w 380"/>
                <a:gd name="T21" fmla="*/ 0 h 313"/>
                <a:gd name="T22" fmla="*/ 0 w 380"/>
                <a:gd name="T23" fmla="*/ 0 h 313"/>
                <a:gd name="T24" fmla="*/ 0 w 380"/>
                <a:gd name="T25" fmla="*/ 0 h 313"/>
                <a:gd name="T26" fmla="*/ 0 w 380"/>
                <a:gd name="T27" fmla="*/ 0 h 313"/>
                <a:gd name="T28" fmla="*/ 0 w 380"/>
                <a:gd name="T29" fmla="*/ 0 h 313"/>
                <a:gd name="T30" fmla="*/ 0 w 380"/>
                <a:gd name="T31" fmla="*/ 0 h 313"/>
                <a:gd name="T32" fmla="*/ 0 w 380"/>
                <a:gd name="T33" fmla="*/ 0 h 313"/>
                <a:gd name="T34" fmla="*/ 0 w 380"/>
                <a:gd name="T35" fmla="*/ 0 h 313"/>
                <a:gd name="T36" fmla="*/ 0 w 380"/>
                <a:gd name="T37" fmla="*/ 0 h 313"/>
                <a:gd name="T38" fmla="*/ 0 w 380"/>
                <a:gd name="T39" fmla="*/ 0 h 313"/>
                <a:gd name="T40" fmla="*/ 0 w 380"/>
                <a:gd name="T41" fmla="*/ 0 h 313"/>
                <a:gd name="T42" fmla="*/ 0 w 380"/>
                <a:gd name="T43" fmla="*/ 0 h 313"/>
                <a:gd name="T44" fmla="*/ 0 w 380"/>
                <a:gd name="T45" fmla="*/ 0 h 313"/>
                <a:gd name="T46" fmla="*/ 0 w 380"/>
                <a:gd name="T47" fmla="*/ 0 h 313"/>
                <a:gd name="T48" fmla="*/ 0 w 380"/>
                <a:gd name="T49" fmla="*/ 0 h 313"/>
                <a:gd name="T50" fmla="*/ 0 w 380"/>
                <a:gd name="T51" fmla="*/ 0 h 313"/>
                <a:gd name="T52" fmla="*/ 0 w 380"/>
                <a:gd name="T53" fmla="*/ 0 h 313"/>
                <a:gd name="T54" fmla="*/ 0 w 380"/>
                <a:gd name="T55" fmla="*/ 0 h 313"/>
                <a:gd name="T56" fmla="*/ 0 w 380"/>
                <a:gd name="T57" fmla="*/ 0 h 313"/>
                <a:gd name="T58" fmla="*/ 0 w 380"/>
                <a:gd name="T59" fmla="*/ 0 h 313"/>
                <a:gd name="T60" fmla="*/ 0 w 380"/>
                <a:gd name="T61" fmla="*/ 0 h 313"/>
                <a:gd name="T62" fmla="*/ 0 w 380"/>
                <a:gd name="T63" fmla="*/ 0 h 313"/>
                <a:gd name="T64" fmla="*/ 0 w 380"/>
                <a:gd name="T65" fmla="*/ 0 h 313"/>
                <a:gd name="T66" fmla="*/ 0 w 380"/>
                <a:gd name="T67" fmla="*/ 0 h 313"/>
                <a:gd name="T68" fmla="*/ 0 w 380"/>
                <a:gd name="T69" fmla="*/ 0 h 3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0"/>
                <a:gd name="T106" fmla="*/ 0 h 313"/>
                <a:gd name="T107" fmla="*/ 380 w 380"/>
                <a:gd name="T108" fmla="*/ 313 h 3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0" h="313">
                  <a:moveTo>
                    <a:pt x="342" y="0"/>
                  </a:moveTo>
                  <a:lnTo>
                    <a:pt x="354" y="19"/>
                  </a:lnTo>
                  <a:lnTo>
                    <a:pt x="361" y="26"/>
                  </a:lnTo>
                  <a:lnTo>
                    <a:pt x="361" y="49"/>
                  </a:lnTo>
                  <a:lnTo>
                    <a:pt x="371" y="55"/>
                  </a:lnTo>
                  <a:lnTo>
                    <a:pt x="380" y="74"/>
                  </a:lnTo>
                  <a:lnTo>
                    <a:pt x="364" y="92"/>
                  </a:lnTo>
                  <a:lnTo>
                    <a:pt x="354" y="85"/>
                  </a:lnTo>
                  <a:lnTo>
                    <a:pt x="342" y="104"/>
                  </a:lnTo>
                  <a:lnTo>
                    <a:pt x="342" y="116"/>
                  </a:lnTo>
                  <a:lnTo>
                    <a:pt x="331" y="126"/>
                  </a:lnTo>
                  <a:lnTo>
                    <a:pt x="335" y="140"/>
                  </a:lnTo>
                  <a:lnTo>
                    <a:pt x="316" y="145"/>
                  </a:lnTo>
                  <a:lnTo>
                    <a:pt x="316" y="163"/>
                  </a:lnTo>
                  <a:lnTo>
                    <a:pt x="304" y="175"/>
                  </a:lnTo>
                  <a:lnTo>
                    <a:pt x="286" y="211"/>
                  </a:lnTo>
                  <a:lnTo>
                    <a:pt x="293" y="223"/>
                  </a:lnTo>
                  <a:lnTo>
                    <a:pt x="286" y="223"/>
                  </a:lnTo>
                  <a:lnTo>
                    <a:pt x="274" y="235"/>
                  </a:lnTo>
                  <a:lnTo>
                    <a:pt x="264" y="235"/>
                  </a:lnTo>
                  <a:lnTo>
                    <a:pt x="264" y="232"/>
                  </a:lnTo>
                  <a:lnTo>
                    <a:pt x="252" y="220"/>
                  </a:lnTo>
                  <a:lnTo>
                    <a:pt x="245" y="223"/>
                  </a:lnTo>
                  <a:lnTo>
                    <a:pt x="233" y="223"/>
                  </a:lnTo>
                  <a:lnTo>
                    <a:pt x="215" y="235"/>
                  </a:lnTo>
                  <a:lnTo>
                    <a:pt x="196" y="252"/>
                  </a:lnTo>
                  <a:lnTo>
                    <a:pt x="190" y="278"/>
                  </a:lnTo>
                  <a:lnTo>
                    <a:pt x="177" y="301"/>
                  </a:lnTo>
                  <a:lnTo>
                    <a:pt x="174" y="297"/>
                  </a:lnTo>
                  <a:lnTo>
                    <a:pt x="174" y="301"/>
                  </a:lnTo>
                  <a:lnTo>
                    <a:pt x="148" y="309"/>
                  </a:lnTo>
                  <a:lnTo>
                    <a:pt x="131" y="301"/>
                  </a:lnTo>
                  <a:lnTo>
                    <a:pt x="131" y="309"/>
                  </a:lnTo>
                  <a:lnTo>
                    <a:pt x="107" y="313"/>
                  </a:lnTo>
                  <a:lnTo>
                    <a:pt x="96" y="309"/>
                  </a:lnTo>
                  <a:lnTo>
                    <a:pt x="77" y="284"/>
                  </a:lnTo>
                  <a:lnTo>
                    <a:pt x="82" y="278"/>
                  </a:lnTo>
                  <a:lnTo>
                    <a:pt x="82" y="271"/>
                  </a:lnTo>
                  <a:lnTo>
                    <a:pt x="70" y="271"/>
                  </a:lnTo>
                  <a:lnTo>
                    <a:pt x="67" y="252"/>
                  </a:lnTo>
                  <a:lnTo>
                    <a:pt x="39" y="242"/>
                  </a:lnTo>
                  <a:lnTo>
                    <a:pt x="3" y="242"/>
                  </a:lnTo>
                  <a:lnTo>
                    <a:pt x="0" y="211"/>
                  </a:lnTo>
                  <a:lnTo>
                    <a:pt x="0" y="175"/>
                  </a:lnTo>
                  <a:lnTo>
                    <a:pt x="0" y="156"/>
                  </a:lnTo>
                  <a:lnTo>
                    <a:pt x="10" y="152"/>
                  </a:lnTo>
                  <a:lnTo>
                    <a:pt x="19" y="133"/>
                  </a:lnTo>
                  <a:lnTo>
                    <a:pt x="22" y="126"/>
                  </a:lnTo>
                  <a:lnTo>
                    <a:pt x="22" y="116"/>
                  </a:lnTo>
                  <a:lnTo>
                    <a:pt x="29" y="104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2" y="45"/>
                  </a:lnTo>
                  <a:lnTo>
                    <a:pt x="39" y="29"/>
                  </a:lnTo>
                  <a:lnTo>
                    <a:pt x="48" y="14"/>
                  </a:lnTo>
                  <a:lnTo>
                    <a:pt x="60" y="7"/>
                  </a:lnTo>
                  <a:lnTo>
                    <a:pt x="82" y="7"/>
                  </a:lnTo>
                  <a:lnTo>
                    <a:pt x="82" y="0"/>
                  </a:lnTo>
                  <a:lnTo>
                    <a:pt x="100" y="7"/>
                  </a:lnTo>
                  <a:lnTo>
                    <a:pt x="119" y="14"/>
                  </a:lnTo>
                  <a:lnTo>
                    <a:pt x="131" y="26"/>
                  </a:lnTo>
                  <a:lnTo>
                    <a:pt x="167" y="19"/>
                  </a:lnTo>
                  <a:lnTo>
                    <a:pt x="203" y="36"/>
                  </a:lnTo>
                  <a:lnTo>
                    <a:pt x="222" y="29"/>
                  </a:lnTo>
                  <a:lnTo>
                    <a:pt x="233" y="26"/>
                  </a:lnTo>
                  <a:lnTo>
                    <a:pt x="245" y="19"/>
                  </a:lnTo>
                  <a:lnTo>
                    <a:pt x="255" y="14"/>
                  </a:lnTo>
                  <a:lnTo>
                    <a:pt x="312" y="26"/>
                  </a:lnTo>
                  <a:lnTo>
                    <a:pt x="324" y="19"/>
                  </a:lnTo>
                  <a:lnTo>
                    <a:pt x="335" y="14"/>
                  </a:lnTo>
                  <a:lnTo>
                    <a:pt x="34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Freeform 190"/>
            <p:cNvSpPr>
              <a:spLocks noChangeAspect="1"/>
            </p:cNvSpPr>
            <p:nvPr/>
          </p:nvSpPr>
          <p:spPr bwMode="auto">
            <a:xfrm>
              <a:off x="3010" y="2721"/>
              <a:ext cx="26" cy="23"/>
            </a:xfrm>
            <a:custGeom>
              <a:avLst/>
              <a:gdLst>
                <a:gd name="T0" fmla="*/ 0 w 64"/>
                <a:gd name="T1" fmla="*/ 0 h 57"/>
                <a:gd name="T2" fmla="*/ 0 w 64"/>
                <a:gd name="T3" fmla="*/ 0 h 57"/>
                <a:gd name="T4" fmla="*/ 0 w 64"/>
                <a:gd name="T5" fmla="*/ 0 h 57"/>
                <a:gd name="T6" fmla="*/ 0 w 64"/>
                <a:gd name="T7" fmla="*/ 0 h 57"/>
                <a:gd name="T8" fmla="*/ 0 w 64"/>
                <a:gd name="T9" fmla="*/ 0 h 57"/>
                <a:gd name="T10" fmla="*/ 0 w 64"/>
                <a:gd name="T11" fmla="*/ 0 h 57"/>
                <a:gd name="T12" fmla="*/ 0 w 64"/>
                <a:gd name="T13" fmla="*/ 0 h 57"/>
                <a:gd name="T14" fmla="*/ 0 w 64"/>
                <a:gd name="T15" fmla="*/ 0 h 57"/>
                <a:gd name="T16" fmla="*/ 0 w 64"/>
                <a:gd name="T17" fmla="*/ 0 h 57"/>
                <a:gd name="T18" fmla="*/ 0 w 64"/>
                <a:gd name="T19" fmla="*/ 0 h 57"/>
                <a:gd name="T20" fmla="*/ 0 w 64"/>
                <a:gd name="T21" fmla="*/ 0 h 57"/>
                <a:gd name="T22" fmla="*/ 0 w 64"/>
                <a:gd name="T23" fmla="*/ 0 h 57"/>
                <a:gd name="T24" fmla="*/ 0 w 64"/>
                <a:gd name="T25" fmla="*/ 0 h 57"/>
                <a:gd name="T26" fmla="*/ 0 w 64"/>
                <a:gd name="T27" fmla="*/ 0 h 57"/>
                <a:gd name="T28" fmla="*/ 0 w 64"/>
                <a:gd name="T29" fmla="*/ 0 h 57"/>
                <a:gd name="T30" fmla="*/ 0 w 64"/>
                <a:gd name="T31" fmla="*/ 0 h 57"/>
                <a:gd name="T32" fmla="*/ 0 w 64"/>
                <a:gd name="T33" fmla="*/ 0 h 57"/>
                <a:gd name="T34" fmla="*/ 0 w 64"/>
                <a:gd name="T35" fmla="*/ 0 h 57"/>
                <a:gd name="T36" fmla="*/ 0 w 64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57"/>
                <a:gd name="T59" fmla="*/ 64 w 64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57">
                  <a:moveTo>
                    <a:pt x="26" y="6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55" y="0"/>
                  </a:lnTo>
                  <a:lnTo>
                    <a:pt x="64" y="19"/>
                  </a:lnTo>
                  <a:lnTo>
                    <a:pt x="64" y="36"/>
                  </a:lnTo>
                  <a:lnTo>
                    <a:pt x="64" y="44"/>
                  </a:lnTo>
                  <a:lnTo>
                    <a:pt x="55" y="48"/>
                  </a:lnTo>
                  <a:lnTo>
                    <a:pt x="48" y="36"/>
                  </a:lnTo>
                  <a:lnTo>
                    <a:pt x="36" y="44"/>
                  </a:lnTo>
                  <a:lnTo>
                    <a:pt x="29" y="48"/>
                  </a:lnTo>
                  <a:lnTo>
                    <a:pt x="19" y="57"/>
                  </a:lnTo>
                  <a:lnTo>
                    <a:pt x="19" y="4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7" y="36"/>
                  </a:lnTo>
                  <a:lnTo>
                    <a:pt x="16" y="19"/>
                  </a:lnTo>
                  <a:lnTo>
                    <a:pt x="26" y="12"/>
                  </a:lnTo>
                  <a:lnTo>
                    <a:pt x="26" y="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Freeform 191"/>
            <p:cNvSpPr>
              <a:spLocks noChangeAspect="1"/>
            </p:cNvSpPr>
            <p:nvPr/>
          </p:nvSpPr>
          <p:spPr bwMode="auto">
            <a:xfrm>
              <a:off x="2919" y="2814"/>
              <a:ext cx="152" cy="130"/>
            </a:xfrm>
            <a:custGeom>
              <a:avLst/>
              <a:gdLst>
                <a:gd name="T0" fmla="*/ 0 w 380"/>
                <a:gd name="T1" fmla="*/ 0 h 325"/>
                <a:gd name="T2" fmla="*/ 0 w 380"/>
                <a:gd name="T3" fmla="*/ 0 h 325"/>
                <a:gd name="T4" fmla="*/ 0 w 380"/>
                <a:gd name="T5" fmla="*/ 0 h 325"/>
                <a:gd name="T6" fmla="*/ 0 w 380"/>
                <a:gd name="T7" fmla="*/ 0 h 325"/>
                <a:gd name="T8" fmla="*/ 0 w 380"/>
                <a:gd name="T9" fmla="*/ 0 h 325"/>
                <a:gd name="T10" fmla="*/ 0 w 380"/>
                <a:gd name="T11" fmla="*/ 0 h 325"/>
                <a:gd name="T12" fmla="*/ 0 w 380"/>
                <a:gd name="T13" fmla="*/ 0 h 325"/>
                <a:gd name="T14" fmla="*/ 0 w 380"/>
                <a:gd name="T15" fmla="*/ 0 h 325"/>
                <a:gd name="T16" fmla="*/ 0 w 380"/>
                <a:gd name="T17" fmla="*/ 0 h 325"/>
                <a:gd name="T18" fmla="*/ 0 w 380"/>
                <a:gd name="T19" fmla="*/ 0 h 325"/>
                <a:gd name="T20" fmla="*/ 0 w 380"/>
                <a:gd name="T21" fmla="*/ 0 h 325"/>
                <a:gd name="T22" fmla="*/ 0 w 380"/>
                <a:gd name="T23" fmla="*/ 0 h 325"/>
                <a:gd name="T24" fmla="*/ 0 w 380"/>
                <a:gd name="T25" fmla="*/ 0 h 325"/>
                <a:gd name="T26" fmla="*/ 0 w 380"/>
                <a:gd name="T27" fmla="*/ 0 h 325"/>
                <a:gd name="T28" fmla="*/ 0 w 380"/>
                <a:gd name="T29" fmla="*/ 0 h 325"/>
                <a:gd name="T30" fmla="*/ 0 w 380"/>
                <a:gd name="T31" fmla="*/ 0 h 325"/>
                <a:gd name="T32" fmla="*/ 0 w 380"/>
                <a:gd name="T33" fmla="*/ 0 h 325"/>
                <a:gd name="T34" fmla="*/ 0 w 380"/>
                <a:gd name="T35" fmla="*/ 0 h 325"/>
                <a:gd name="T36" fmla="*/ 0 w 380"/>
                <a:gd name="T37" fmla="*/ 0 h 325"/>
                <a:gd name="T38" fmla="*/ 0 w 380"/>
                <a:gd name="T39" fmla="*/ 0 h 325"/>
                <a:gd name="T40" fmla="*/ 0 w 380"/>
                <a:gd name="T41" fmla="*/ 0 h 325"/>
                <a:gd name="T42" fmla="*/ 0 w 380"/>
                <a:gd name="T43" fmla="*/ 0 h 325"/>
                <a:gd name="T44" fmla="*/ 0 w 380"/>
                <a:gd name="T45" fmla="*/ 0 h 325"/>
                <a:gd name="T46" fmla="*/ 0 w 380"/>
                <a:gd name="T47" fmla="*/ 0 h 325"/>
                <a:gd name="T48" fmla="*/ 0 w 380"/>
                <a:gd name="T49" fmla="*/ 0 h 325"/>
                <a:gd name="T50" fmla="*/ 0 w 380"/>
                <a:gd name="T51" fmla="*/ 0 h 325"/>
                <a:gd name="T52" fmla="*/ 0 w 380"/>
                <a:gd name="T53" fmla="*/ 0 h 325"/>
                <a:gd name="T54" fmla="*/ 0 w 380"/>
                <a:gd name="T55" fmla="*/ 0 h 325"/>
                <a:gd name="T56" fmla="*/ 0 w 380"/>
                <a:gd name="T57" fmla="*/ 0 h 325"/>
                <a:gd name="T58" fmla="*/ 0 w 380"/>
                <a:gd name="T59" fmla="*/ 0 h 325"/>
                <a:gd name="T60" fmla="*/ 0 w 380"/>
                <a:gd name="T61" fmla="*/ 0 h 325"/>
                <a:gd name="T62" fmla="*/ 0 w 380"/>
                <a:gd name="T63" fmla="*/ 0 h 325"/>
                <a:gd name="T64" fmla="*/ 0 w 380"/>
                <a:gd name="T65" fmla="*/ 0 h 325"/>
                <a:gd name="T66" fmla="*/ 0 w 380"/>
                <a:gd name="T67" fmla="*/ 0 h 325"/>
                <a:gd name="T68" fmla="*/ 0 w 380"/>
                <a:gd name="T69" fmla="*/ 0 h 325"/>
                <a:gd name="T70" fmla="*/ 0 w 380"/>
                <a:gd name="T71" fmla="*/ 0 h 325"/>
                <a:gd name="T72" fmla="*/ 0 w 380"/>
                <a:gd name="T73" fmla="*/ 0 h 325"/>
                <a:gd name="T74" fmla="*/ 0 w 380"/>
                <a:gd name="T75" fmla="*/ 0 h 325"/>
                <a:gd name="T76" fmla="*/ 0 w 380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0"/>
                <a:gd name="T118" fmla="*/ 0 h 325"/>
                <a:gd name="T119" fmla="*/ 380 w 380"/>
                <a:gd name="T120" fmla="*/ 325 h 3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0" h="325">
                  <a:moveTo>
                    <a:pt x="290" y="0"/>
                  </a:moveTo>
                  <a:lnTo>
                    <a:pt x="302" y="19"/>
                  </a:lnTo>
                  <a:lnTo>
                    <a:pt x="313" y="19"/>
                  </a:lnTo>
                  <a:lnTo>
                    <a:pt x="320" y="23"/>
                  </a:lnTo>
                  <a:lnTo>
                    <a:pt x="332" y="30"/>
                  </a:lnTo>
                  <a:lnTo>
                    <a:pt x="344" y="30"/>
                  </a:lnTo>
                  <a:lnTo>
                    <a:pt x="351" y="35"/>
                  </a:lnTo>
                  <a:lnTo>
                    <a:pt x="354" y="35"/>
                  </a:lnTo>
                  <a:lnTo>
                    <a:pt x="361" y="49"/>
                  </a:lnTo>
                  <a:lnTo>
                    <a:pt x="373" y="59"/>
                  </a:lnTo>
                  <a:lnTo>
                    <a:pt x="380" y="71"/>
                  </a:lnTo>
                  <a:lnTo>
                    <a:pt x="380" y="78"/>
                  </a:lnTo>
                  <a:lnTo>
                    <a:pt x="370" y="81"/>
                  </a:lnTo>
                  <a:lnTo>
                    <a:pt x="370" y="97"/>
                  </a:lnTo>
                  <a:lnTo>
                    <a:pt x="370" y="119"/>
                  </a:lnTo>
                  <a:lnTo>
                    <a:pt x="361" y="126"/>
                  </a:lnTo>
                  <a:lnTo>
                    <a:pt x="373" y="138"/>
                  </a:lnTo>
                  <a:lnTo>
                    <a:pt x="370" y="142"/>
                  </a:lnTo>
                  <a:lnTo>
                    <a:pt x="354" y="142"/>
                  </a:lnTo>
                  <a:lnTo>
                    <a:pt x="354" y="161"/>
                  </a:lnTo>
                  <a:lnTo>
                    <a:pt x="351" y="175"/>
                  </a:lnTo>
                  <a:lnTo>
                    <a:pt x="354" y="190"/>
                  </a:lnTo>
                  <a:lnTo>
                    <a:pt x="257" y="220"/>
                  </a:lnTo>
                  <a:lnTo>
                    <a:pt x="264" y="233"/>
                  </a:lnTo>
                  <a:lnTo>
                    <a:pt x="264" y="246"/>
                  </a:lnTo>
                  <a:lnTo>
                    <a:pt x="257" y="246"/>
                  </a:lnTo>
                  <a:lnTo>
                    <a:pt x="242" y="246"/>
                  </a:lnTo>
                  <a:lnTo>
                    <a:pt x="216" y="252"/>
                  </a:lnTo>
                  <a:lnTo>
                    <a:pt x="216" y="268"/>
                  </a:lnTo>
                  <a:lnTo>
                    <a:pt x="199" y="275"/>
                  </a:lnTo>
                  <a:lnTo>
                    <a:pt x="180" y="287"/>
                  </a:lnTo>
                  <a:lnTo>
                    <a:pt x="164" y="316"/>
                  </a:lnTo>
                  <a:lnTo>
                    <a:pt x="149" y="325"/>
                  </a:lnTo>
                  <a:lnTo>
                    <a:pt x="147" y="316"/>
                  </a:lnTo>
                  <a:lnTo>
                    <a:pt x="116" y="316"/>
                  </a:lnTo>
                  <a:lnTo>
                    <a:pt x="100" y="313"/>
                  </a:lnTo>
                  <a:lnTo>
                    <a:pt x="90" y="304"/>
                  </a:lnTo>
                  <a:lnTo>
                    <a:pt x="71" y="297"/>
                  </a:lnTo>
                  <a:lnTo>
                    <a:pt x="67" y="297"/>
                  </a:lnTo>
                  <a:lnTo>
                    <a:pt x="41" y="304"/>
                  </a:lnTo>
                  <a:lnTo>
                    <a:pt x="29" y="284"/>
                  </a:lnTo>
                  <a:lnTo>
                    <a:pt x="0" y="256"/>
                  </a:lnTo>
                  <a:lnTo>
                    <a:pt x="9" y="156"/>
                  </a:lnTo>
                  <a:lnTo>
                    <a:pt x="67" y="156"/>
                  </a:lnTo>
                  <a:lnTo>
                    <a:pt x="67" y="149"/>
                  </a:lnTo>
                  <a:lnTo>
                    <a:pt x="67" y="142"/>
                  </a:lnTo>
                  <a:lnTo>
                    <a:pt x="67" y="119"/>
                  </a:lnTo>
                  <a:lnTo>
                    <a:pt x="67" y="81"/>
                  </a:lnTo>
                  <a:lnTo>
                    <a:pt x="78" y="90"/>
                  </a:lnTo>
                  <a:lnTo>
                    <a:pt x="86" y="107"/>
                  </a:lnTo>
                  <a:lnTo>
                    <a:pt x="107" y="90"/>
                  </a:lnTo>
                  <a:lnTo>
                    <a:pt x="116" y="107"/>
                  </a:lnTo>
                  <a:lnTo>
                    <a:pt x="138" y="119"/>
                  </a:lnTo>
                  <a:lnTo>
                    <a:pt x="149" y="119"/>
                  </a:lnTo>
                  <a:lnTo>
                    <a:pt x="164" y="119"/>
                  </a:lnTo>
                  <a:lnTo>
                    <a:pt x="164" y="107"/>
                  </a:lnTo>
                  <a:lnTo>
                    <a:pt x="168" y="107"/>
                  </a:lnTo>
                  <a:lnTo>
                    <a:pt x="187" y="130"/>
                  </a:lnTo>
                  <a:lnTo>
                    <a:pt x="206" y="130"/>
                  </a:lnTo>
                  <a:lnTo>
                    <a:pt x="223" y="156"/>
                  </a:lnTo>
                  <a:lnTo>
                    <a:pt x="228" y="168"/>
                  </a:lnTo>
                  <a:lnTo>
                    <a:pt x="245" y="161"/>
                  </a:lnTo>
                  <a:lnTo>
                    <a:pt x="245" y="168"/>
                  </a:lnTo>
                  <a:lnTo>
                    <a:pt x="254" y="130"/>
                  </a:lnTo>
                  <a:lnTo>
                    <a:pt x="242" y="130"/>
                  </a:lnTo>
                  <a:lnTo>
                    <a:pt x="242" y="138"/>
                  </a:lnTo>
                  <a:lnTo>
                    <a:pt x="228" y="130"/>
                  </a:lnTo>
                  <a:lnTo>
                    <a:pt x="212" y="119"/>
                  </a:lnTo>
                  <a:lnTo>
                    <a:pt x="206" y="112"/>
                  </a:lnTo>
                  <a:lnTo>
                    <a:pt x="212" y="97"/>
                  </a:lnTo>
                  <a:lnTo>
                    <a:pt x="212" y="81"/>
                  </a:lnTo>
                  <a:lnTo>
                    <a:pt x="216" y="71"/>
                  </a:lnTo>
                  <a:lnTo>
                    <a:pt x="216" y="49"/>
                  </a:lnTo>
                  <a:lnTo>
                    <a:pt x="212" y="42"/>
                  </a:lnTo>
                  <a:lnTo>
                    <a:pt x="223" y="30"/>
                  </a:lnTo>
                  <a:lnTo>
                    <a:pt x="228" y="12"/>
                  </a:lnTo>
                  <a:lnTo>
                    <a:pt x="228" y="4"/>
                  </a:lnTo>
                  <a:lnTo>
                    <a:pt x="29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Freeform 192"/>
            <p:cNvSpPr>
              <a:spLocks noChangeAspect="1"/>
            </p:cNvSpPr>
            <p:nvPr/>
          </p:nvSpPr>
          <p:spPr bwMode="auto">
            <a:xfrm>
              <a:off x="2418" y="2489"/>
              <a:ext cx="77" cy="57"/>
            </a:xfrm>
            <a:custGeom>
              <a:avLst/>
              <a:gdLst>
                <a:gd name="T0" fmla="*/ 0 w 194"/>
                <a:gd name="T1" fmla="*/ 0 h 142"/>
                <a:gd name="T2" fmla="*/ 0 w 194"/>
                <a:gd name="T3" fmla="*/ 0 h 142"/>
                <a:gd name="T4" fmla="*/ 0 w 194"/>
                <a:gd name="T5" fmla="*/ 0 h 142"/>
                <a:gd name="T6" fmla="*/ 0 w 194"/>
                <a:gd name="T7" fmla="*/ 0 h 142"/>
                <a:gd name="T8" fmla="*/ 0 w 194"/>
                <a:gd name="T9" fmla="*/ 0 h 142"/>
                <a:gd name="T10" fmla="*/ 0 w 194"/>
                <a:gd name="T11" fmla="*/ 0 h 142"/>
                <a:gd name="T12" fmla="*/ 0 w 194"/>
                <a:gd name="T13" fmla="*/ 0 h 142"/>
                <a:gd name="T14" fmla="*/ 0 w 194"/>
                <a:gd name="T15" fmla="*/ 0 h 142"/>
                <a:gd name="T16" fmla="*/ 0 w 194"/>
                <a:gd name="T17" fmla="*/ 0 h 142"/>
                <a:gd name="T18" fmla="*/ 0 w 194"/>
                <a:gd name="T19" fmla="*/ 0 h 142"/>
                <a:gd name="T20" fmla="*/ 0 w 194"/>
                <a:gd name="T21" fmla="*/ 0 h 142"/>
                <a:gd name="T22" fmla="*/ 0 w 194"/>
                <a:gd name="T23" fmla="*/ 0 h 142"/>
                <a:gd name="T24" fmla="*/ 0 w 194"/>
                <a:gd name="T25" fmla="*/ 0 h 142"/>
                <a:gd name="T26" fmla="*/ 0 w 194"/>
                <a:gd name="T27" fmla="*/ 0 h 142"/>
                <a:gd name="T28" fmla="*/ 0 w 194"/>
                <a:gd name="T29" fmla="*/ 0 h 142"/>
                <a:gd name="T30" fmla="*/ 0 w 194"/>
                <a:gd name="T31" fmla="*/ 0 h 142"/>
                <a:gd name="T32" fmla="*/ 0 w 194"/>
                <a:gd name="T33" fmla="*/ 0 h 142"/>
                <a:gd name="T34" fmla="*/ 0 w 194"/>
                <a:gd name="T35" fmla="*/ 0 h 142"/>
                <a:gd name="T36" fmla="*/ 0 w 194"/>
                <a:gd name="T37" fmla="*/ 0 h 142"/>
                <a:gd name="T38" fmla="*/ 0 w 194"/>
                <a:gd name="T39" fmla="*/ 0 h 142"/>
                <a:gd name="T40" fmla="*/ 0 w 194"/>
                <a:gd name="T41" fmla="*/ 0 h 142"/>
                <a:gd name="T42" fmla="*/ 0 w 194"/>
                <a:gd name="T43" fmla="*/ 0 h 142"/>
                <a:gd name="T44" fmla="*/ 0 w 194"/>
                <a:gd name="T45" fmla="*/ 0 h 142"/>
                <a:gd name="T46" fmla="*/ 0 w 194"/>
                <a:gd name="T47" fmla="*/ 0 h 142"/>
                <a:gd name="T48" fmla="*/ 0 w 194"/>
                <a:gd name="T49" fmla="*/ 0 h 142"/>
                <a:gd name="T50" fmla="*/ 0 w 194"/>
                <a:gd name="T51" fmla="*/ 0 h 142"/>
                <a:gd name="T52" fmla="*/ 0 w 194"/>
                <a:gd name="T53" fmla="*/ 0 h 142"/>
                <a:gd name="T54" fmla="*/ 0 w 194"/>
                <a:gd name="T55" fmla="*/ 0 h 142"/>
                <a:gd name="T56" fmla="*/ 0 w 194"/>
                <a:gd name="T57" fmla="*/ 0 h 142"/>
                <a:gd name="T58" fmla="*/ 0 w 194"/>
                <a:gd name="T59" fmla="*/ 0 h 142"/>
                <a:gd name="T60" fmla="*/ 0 w 194"/>
                <a:gd name="T61" fmla="*/ 0 h 142"/>
                <a:gd name="T62" fmla="*/ 0 w 194"/>
                <a:gd name="T63" fmla="*/ 0 h 142"/>
                <a:gd name="T64" fmla="*/ 0 w 194"/>
                <a:gd name="T65" fmla="*/ 0 h 142"/>
                <a:gd name="T66" fmla="*/ 0 w 194"/>
                <a:gd name="T67" fmla="*/ 0 h 142"/>
                <a:gd name="T68" fmla="*/ 0 w 194"/>
                <a:gd name="T69" fmla="*/ 0 h 142"/>
                <a:gd name="T70" fmla="*/ 0 w 194"/>
                <a:gd name="T71" fmla="*/ 0 h 142"/>
                <a:gd name="T72" fmla="*/ 0 w 194"/>
                <a:gd name="T73" fmla="*/ 0 h 142"/>
                <a:gd name="T74" fmla="*/ 0 w 194"/>
                <a:gd name="T75" fmla="*/ 0 h 142"/>
                <a:gd name="T76" fmla="*/ 0 w 194"/>
                <a:gd name="T77" fmla="*/ 0 h 142"/>
                <a:gd name="T78" fmla="*/ 0 w 194"/>
                <a:gd name="T79" fmla="*/ 0 h 142"/>
                <a:gd name="T80" fmla="*/ 0 w 194"/>
                <a:gd name="T81" fmla="*/ 0 h 142"/>
                <a:gd name="T82" fmla="*/ 0 w 194"/>
                <a:gd name="T83" fmla="*/ 0 h 142"/>
                <a:gd name="T84" fmla="*/ 0 w 194"/>
                <a:gd name="T85" fmla="*/ 0 h 142"/>
                <a:gd name="T86" fmla="*/ 0 w 194"/>
                <a:gd name="T87" fmla="*/ 0 h 142"/>
                <a:gd name="T88" fmla="*/ 0 w 194"/>
                <a:gd name="T89" fmla="*/ 0 h 142"/>
                <a:gd name="T90" fmla="*/ 0 w 194"/>
                <a:gd name="T91" fmla="*/ 0 h 142"/>
                <a:gd name="T92" fmla="*/ 0 w 194"/>
                <a:gd name="T93" fmla="*/ 0 h 142"/>
                <a:gd name="T94" fmla="*/ 0 w 194"/>
                <a:gd name="T95" fmla="*/ 0 h 142"/>
                <a:gd name="T96" fmla="*/ 0 w 194"/>
                <a:gd name="T97" fmla="*/ 0 h 142"/>
                <a:gd name="T98" fmla="*/ 0 w 194"/>
                <a:gd name="T99" fmla="*/ 0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4"/>
                <a:gd name="T151" fmla="*/ 0 h 142"/>
                <a:gd name="T152" fmla="*/ 194 w 194"/>
                <a:gd name="T153" fmla="*/ 142 h 1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4" h="142">
                  <a:moveTo>
                    <a:pt x="23" y="14"/>
                  </a:moveTo>
                  <a:lnTo>
                    <a:pt x="38" y="3"/>
                  </a:lnTo>
                  <a:lnTo>
                    <a:pt x="61" y="3"/>
                  </a:lnTo>
                  <a:lnTo>
                    <a:pt x="90" y="0"/>
                  </a:lnTo>
                  <a:lnTo>
                    <a:pt x="101" y="3"/>
                  </a:lnTo>
                  <a:lnTo>
                    <a:pt x="116" y="22"/>
                  </a:lnTo>
                  <a:lnTo>
                    <a:pt x="128" y="22"/>
                  </a:lnTo>
                  <a:lnTo>
                    <a:pt x="132" y="41"/>
                  </a:lnTo>
                  <a:lnTo>
                    <a:pt x="139" y="41"/>
                  </a:lnTo>
                  <a:lnTo>
                    <a:pt x="147" y="52"/>
                  </a:lnTo>
                  <a:lnTo>
                    <a:pt x="149" y="59"/>
                  </a:lnTo>
                  <a:lnTo>
                    <a:pt x="168" y="64"/>
                  </a:lnTo>
                  <a:lnTo>
                    <a:pt x="168" y="78"/>
                  </a:lnTo>
                  <a:lnTo>
                    <a:pt x="177" y="83"/>
                  </a:lnTo>
                  <a:lnTo>
                    <a:pt x="168" y="100"/>
                  </a:lnTo>
                  <a:lnTo>
                    <a:pt x="177" y="112"/>
                  </a:lnTo>
                  <a:lnTo>
                    <a:pt x="180" y="112"/>
                  </a:lnTo>
                  <a:lnTo>
                    <a:pt x="194" y="122"/>
                  </a:lnTo>
                  <a:lnTo>
                    <a:pt x="194" y="138"/>
                  </a:lnTo>
                  <a:lnTo>
                    <a:pt x="177" y="138"/>
                  </a:lnTo>
                  <a:lnTo>
                    <a:pt x="168" y="138"/>
                  </a:lnTo>
                  <a:lnTo>
                    <a:pt x="158" y="142"/>
                  </a:lnTo>
                  <a:lnTo>
                    <a:pt x="139" y="138"/>
                  </a:lnTo>
                  <a:lnTo>
                    <a:pt x="139" y="129"/>
                  </a:lnTo>
                  <a:lnTo>
                    <a:pt x="116" y="129"/>
                  </a:lnTo>
                  <a:lnTo>
                    <a:pt x="68" y="129"/>
                  </a:lnTo>
                  <a:lnTo>
                    <a:pt x="54" y="138"/>
                  </a:lnTo>
                  <a:lnTo>
                    <a:pt x="42" y="138"/>
                  </a:lnTo>
                  <a:lnTo>
                    <a:pt x="19" y="142"/>
                  </a:lnTo>
                  <a:lnTo>
                    <a:pt x="42" y="129"/>
                  </a:lnTo>
                  <a:lnTo>
                    <a:pt x="19" y="129"/>
                  </a:lnTo>
                  <a:lnTo>
                    <a:pt x="12" y="119"/>
                  </a:lnTo>
                  <a:lnTo>
                    <a:pt x="49" y="112"/>
                  </a:lnTo>
                  <a:lnTo>
                    <a:pt x="49" y="107"/>
                  </a:lnTo>
                  <a:lnTo>
                    <a:pt x="61" y="107"/>
                  </a:lnTo>
                  <a:lnTo>
                    <a:pt x="71" y="100"/>
                  </a:lnTo>
                  <a:lnTo>
                    <a:pt x="101" y="112"/>
                  </a:lnTo>
                  <a:lnTo>
                    <a:pt x="116" y="100"/>
                  </a:lnTo>
                  <a:lnTo>
                    <a:pt x="97" y="100"/>
                  </a:lnTo>
                  <a:lnTo>
                    <a:pt x="78" y="93"/>
                  </a:lnTo>
                  <a:lnTo>
                    <a:pt x="54" y="93"/>
                  </a:lnTo>
                  <a:lnTo>
                    <a:pt x="19" y="100"/>
                  </a:lnTo>
                  <a:lnTo>
                    <a:pt x="19" y="93"/>
                  </a:lnTo>
                  <a:lnTo>
                    <a:pt x="23" y="90"/>
                  </a:lnTo>
                  <a:lnTo>
                    <a:pt x="12" y="90"/>
                  </a:lnTo>
                  <a:lnTo>
                    <a:pt x="4" y="83"/>
                  </a:lnTo>
                  <a:lnTo>
                    <a:pt x="0" y="64"/>
                  </a:lnTo>
                  <a:lnTo>
                    <a:pt x="4" y="52"/>
                  </a:lnTo>
                  <a:lnTo>
                    <a:pt x="19" y="34"/>
                  </a:lnTo>
                  <a:lnTo>
                    <a:pt x="23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Freeform 193"/>
            <p:cNvSpPr>
              <a:spLocks noChangeAspect="1"/>
            </p:cNvSpPr>
            <p:nvPr/>
          </p:nvSpPr>
          <p:spPr bwMode="auto">
            <a:xfrm>
              <a:off x="2469" y="2575"/>
              <a:ext cx="38" cy="44"/>
            </a:xfrm>
            <a:custGeom>
              <a:avLst/>
              <a:gdLst>
                <a:gd name="T0" fmla="*/ 0 w 97"/>
                <a:gd name="T1" fmla="*/ 0 h 109"/>
                <a:gd name="T2" fmla="*/ 0 w 97"/>
                <a:gd name="T3" fmla="*/ 0 h 109"/>
                <a:gd name="T4" fmla="*/ 0 w 97"/>
                <a:gd name="T5" fmla="*/ 0 h 109"/>
                <a:gd name="T6" fmla="*/ 0 w 97"/>
                <a:gd name="T7" fmla="*/ 0 h 109"/>
                <a:gd name="T8" fmla="*/ 0 w 97"/>
                <a:gd name="T9" fmla="*/ 0 h 109"/>
                <a:gd name="T10" fmla="*/ 0 w 97"/>
                <a:gd name="T11" fmla="*/ 0 h 109"/>
                <a:gd name="T12" fmla="*/ 0 w 97"/>
                <a:gd name="T13" fmla="*/ 0 h 109"/>
                <a:gd name="T14" fmla="*/ 0 w 97"/>
                <a:gd name="T15" fmla="*/ 0 h 109"/>
                <a:gd name="T16" fmla="*/ 0 w 97"/>
                <a:gd name="T17" fmla="*/ 0 h 109"/>
                <a:gd name="T18" fmla="*/ 0 w 97"/>
                <a:gd name="T19" fmla="*/ 0 h 109"/>
                <a:gd name="T20" fmla="*/ 0 w 97"/>
                <a:gd name="T21" fmla="*/ 0 h 109"/>
                <a:gd name="T22" fmla="*/ 0 w 97"/>
                <a:gd name="T23" fmla="*/ 0 h 109"/>
                <a:gd name="T24" fmla="*/ 0 w 97"/>
                <a:gd name="T25" fmla="*/ 0 h 109"/>
                <a:gd name="T26" fmla="*/ 0 w 97"/>
                <a:gd name="T27" fmla="*/ 0 h 109"/>
                <a:gd name="T28" fmla="*/ 0 w 97"/>
                <a:gd name="T29" fmla="*/ 0 h 109"/>
                <a:gd name="T30" fmla="*/ 0 w 97"/>
                <a:gd name="T31" fmla="*/ 0 h 109"/>
                <a:gd name="T32" fmla="*/ 0 w 97"/>
                <a:gd name="T33" fmla="*/ 0 h 109"/>
                <a:gd name="T34" fmla="*/ 0 w 97"/>
                <a:gd name="T35" fmla="*/ 0 h 109"/>
                <a:gd name="T36" fmla="*/ 0 w 97"/>
                <a:gd name="T37" fmla="*/ 0 h 109"/>
                <a:gd name="T38" fmla="*/ 0 w 97"/>
                <a:gd name="T39" fmla="*/ 0 h 109"/>
                <a:gd name="T40" fmla="*/ 0 w 97"/>
                <a:gd name="T41" fmla="*/ 0 h 109"/>
                <a:gd name="T42" fmla="*/ 0 w 97"/>
                <a:gd name="T43" fmla="*/ 0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7"/>
                <a:gd name="T67" fmla="*/ 0 h 109"/>
                <a:gd name="T68" fmla="*/ 97 w 97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7" h="109">
                  <a:moveTo>
                    <a:pt x="0" y="34"/>
                  </a:moveTo>
                  <a:lnTo>
                    <a:pt x="11" y="22"/>
                  </a:lnTo>
                  <a:lnTo>
                    <a:pt x="19" y="22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68" y="0"/>
                  </a:lnTo>
                  <a:lnTo>
                    <a:pt x="78" y="19"/>
                  </a:lnTo>
                  <a:lnTo>
                    <a:pt x="78" y="29"/>
                  </a:lnTo>
                  <a:lnTo>
                    <a:pt x="83" y="34"/>
                  </a:lnTo>
                  <a:lnTo>
                    <a:pt x="83" y="52"/>
                  </a:lnTo>
                  <a:lnTo>
                    <a:pt x="97" y="52"/>
                  </a:lnTo>
                  <a:lnTo>
                    <a:pt x="97" y="64"/>
                  </a:lnTo>
                  <a:lnTo>
                    <a:pt x="90" y="64"/>
                  </a:lnTo>
                  <a:lnTo>
                    <a:pt x="90" y="78"/>
                  </a:lnTo>
                  <a:lnTo>
                    <a:pt x="78" y="90"/>
                  </a:lnTo>
                  <a:lnTo>
                    <a:pt x="68" y="109"/>
                  </a:lnTo>
                  <a:lnTo>
                    <a:pt x="42" y="97"/>
                  </a:lnTo>
                  <a:lnTo>
                    <a:pt x="11" y="81"/>
                  </a:lnTo>
                  <a:lnTo>
                    <a:pt x="11" y="71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Freeform 194"/>
            <p:cNvSpPr>
              <a:spLocks noChangeAspect="1"/>
            </p:cNvSpPr>
            <p:nvPr/>
          </p:nvSpPr>
          <p:spPr bwMode="auto">
            <a:xfrm>
              <a:off x="2960" y="2912"/>
              <a:ext cx="99" cy="90"/>
            </a:xfrm>
            <a:custGeom>
              <a:avLst/>
              <a:gdLst>
                <a:gd name="T0" fmla="*/ 0 w 249"/>
                <a:gd name="T1" fmla="*/ 0 h 224"/>
                <a:gd name="T2" fmla="*/ 0 w 249"/>
                <a:gd name="T3" fmla="*/ 0 h 224"/>
                <a:gd name="T4" fmla="*/ 0 w 249"/>
                <a:gd name="T5" fmla="*/ 0 h 224"/>
                <a:gd name="T6" fmla="*/ 0 w 249"/>
                <a:gd name="T7" fmla="*/ 0 h 224"/>
                <a:gd name="T8" fmla="*/ 0 w 249"/>
                <a:gd name="T9" fmla="*/ 0 h 224"/>
                <a:gd name="T10" fmla="*/ 0 w 249"/>
                <a:gd name="T11" fmla="*/ 0 h 224"/>
                <a:gd name="T12" fmla="*/ 0 w 249"/>
                <a:gd name="T13" fmla="*/ 0 h 224"/>
                <a:gd name="T14" fmla="*/ 0 w 249"/>
                <a:gd name="T15" fmla="*/ 0 h 224"/>
                <a:gd name="T16" fmla="*/ 0 w 249"/>
                <a:gd name="T17" fmla="*/ 0 h 224"/>
                <a:gd name="T18" fmla="*/ 0 w 249"/>
                <a:gd name="T19" fmla="*/ 0 h 224"/>
                <a:gd name="T20" fmla="*/ 0 w 249"/>
                <a:gd name="T21" fmla="*/ 0 h 224"/>
                <a:gd name="T22" fmla="*/ 0 w 249"/>
                <a:gd name="T23" fmla="*/ 0 h 224"/>
                <a:gd name="T24" fmla="*/ 0 w 249"/>
                <a:gd name="T25" fmla="*/ 0 h 224"/>
                <a:gd name="T26" fmla="*/ 0 w 249"/>
                <a:gd name="T27" fmla="*/ 0 h 224"/>
                <a:gd name="T28" fmla="*/ 0 w 249"/>
                <a:gd name="T29" fmla="*/ 0 h 224"/>
                <a:gd name="T30" fmla="*/ 0 w 249"/>
                <a:gd name="T31" fmla="*/ 0 h 224"/>
                <a:gd name="T32" fmla="*/ 0 w 249"/>
                <a:gd name="T33" fmla="*/ 0 h 224"/>
                <a:gd name="T34" fmla="*/ 0 w 249"/>
                <a:gd name="T35" fmla="*/ 0 h 224"/>
                <a:gd name="T36" fmla="*/ 0 w 249"/>
                <a:gd name="T37" fmla="*/ 0 h 224"/>
                <a:gd name="T38" fmla="*/ 0 w 249"/>
                <a:gd name="T39" fmla="*/ 0 h 224"/>
                <a:gd name="T40" fmla="*/ 0 w 249"/>
                <a:gd name="T41" fmla="*/ 0 h 224"/>
                <a:gd name="T42" fmla="*/ 0 w 249"/>
                <a:gd name="T43" fmla="*/ 0 h 224"/>
                <a:gd name="T44" fmla="*/ 0 w 249"/>
                <a:gd name="T45" fmla="*/ 0 h 224"/>
                <a:gd name="T46" fmla="*/ 0 w 249"/>
                <a:gd name="T47" fmla="*/ 0 h 224"/>
                <a:gd name="T48" fmla="*/ 0 w 249"/>
                <a:gd name="T49" fmla="*/ 0 h 224"/>
                <a:gd name="T50" fmla="*/ 0 w 249"/>
                <a:gd name="T51" fmla="*/ 0 h 224"/>
                <a:gd name="T52" fmla="*/ 0 w 249"/>
                <a:gd name="T53" fmla="*/ 0 h 224"/>
                <a:gd name="T54" fmla="*/ 0 w 249"/>
                <a:gd name="T55" fmla="*/ 0 h 224"/>
                <a:gd name="T56" fmla="*/ 0 w 249"/>
                <a:gd name="T57" fmla="*/ 0 h 224"/>
                <a:gd name="T58" fmla="*/ 0 w 249"/>
                <a:gd name="T59" fmla="*/ 0 h 224"/>
                <a:gd name="T60" fmla="*/ 0 w 249"/>
                <a:gd name="T61" fmla="*/ 0 h 224"/>
                <a:gd name="T62" fmla="*/ 0 w 249"/>
                <a:gd name="T63" fmla="*/ 0 h 224"/>
                <a:gd name="T64" fmla="*/ 0 w 249"/>
                <a:gd name="T65" fmla="*/ 0 h 224"/>
                <a:gd name="T66" fmla="*/ 0 w 249"/>
                <a:gd name="T67" fmla="*/ 0 h 224"/>
                <a:gd name="T68" fmla="*/ 0 w 249"/>
                <a:gd name="T69" fmla="*/ 0 h 224"/>
                <a:gd name="T70" fmla="*/ 0 w 249"/>
                <a:gd name="T71" fmla="*/ 0 h 224"/>
                <a:gd name="T72" fmla="*/ 0 w 249"/>
                <a:gd name="T73" fmla="*/ 0 h 224"/>
                <a:gd name="T74" fmla="*/ 0 w 249"/>
                <a:gd name="T75" fmla="*/ 0 h 224"/>
                <a:gd name="T76" fmla="*/ 0 w 249"/>
                <a:gd name="T77" fmla="*/ 0 h 224"/>
                <a:gd name="T78" fmla="*/ 0 w 249"/>
                <a:gd name="T79" fmla="*/ 0 h 224"/>
                <a:gd name="T80" fmla="*/ 0 w 249"/>
                <a:gd name="T81" fmla="*/ 0 h 224"/>
                <a:gd name="T82" fmla="*/ 0 w 249"/>
                <a:gd name="T83" fmla="*/ 0 h 224"/>
                <a:gd name="T84" fmla="*/ 0 w 249"/>
                <a:gd name="T85" fmla="*/ 0 h 224"/>
                <a:gd name="T86" fmla="*/ 0 w 249"/>
                <a:gd name="T87" fmla="*/ 0 h 224"/>
                <a:gd name="T88" fmla="*/ 0 w 249"/>
                <a:gd name="T89" fmla="*/ 0 h 224"/>
                <a:gd name="T90" fmla="*/ 0 w 249"/>
                <a:gd name="T91" fmla="*/ 0 h 224"/>
                <a:gd name="T92" fmla="*/ 0 w 249"/>
                <a:gd name="T93" fmla="*/ 0 h 224"/>
                <a:gd name="T94" fmla="*/ 0 w 249"/>
                <a:gd name="T95" fmla="*/ 0 h 224"/>
                <a:gd name="T96" fmla="*/ 0 w 249"/>
                <a:gd name="T97" fmla="*/ 0 h 224"/>
                <a:gd name="T98" fmla="*/ 0 w 249"/>
                <a:gd name="T99" fmla="*/ 0 h 224"/>
                <a:gd name="T100" fmla="*/ 0 w 249"/>
                <a:gd name="T101" fmla="*/ 0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9"/>
                <a:gd name="T154" fmla="*/ 0 h 224"/>
                <a:gd name="T155" fmla="*/ 249 w 249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9" h="224">
                  <a:moveTo>
                    <a:pt x="0" y="67"/>
                  </a:moveTo>
                  <a:lnTo>
                    <a:pt x="14" y="70"/>
                  </a:lnTo>
                  <a:lnTo>
                    <a:pt x="43" y="70"/>
                  </a:lnTo>
                  <a:lnTo>
                    <a:pt x="48" y="77"/>
                  </a:lnTo>
                  <a:lnTo>
                    <a:pt x="62" y="70"/>
                  </a:lnTo>
                  <a:lnTo>
                    <a:pt x="78" y="41"/>
                  </a:lnTo>
                  <a:lnTo>
                    <a:pt x="97" y="29"/>
                  </a:lnTo>
                  <a:lnTo>
                    <a:pt x="116" y="22"/>
                  </a:lnTo>
                  <a:lnTo>
                    <a:pt x="116" y="6"/>
                  </a:lnTo>
                  <a:lnTo>
                    <a:pt x="142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1" y="12"/>
                  </a:lnTo>
                  <a:lnTo>
                    <a:pt x="193" y="6"/>
                  </a:lnTo>
                  <a:lnTo>
                    <a:pt x="200" y="12"/>
                  </a:lnTo>
                  <a:lnTo>
                    <a:pt x="212" y="19"/>
                  </a:lnTo>
                  <a:lnTo>
                    <a:pt x="219" y="22"/>
                  </a:lnTo>
                  <a:lnTo>
                    <a:pt x="242" y="22"/>
                  </a:lnTo>
                  <a:lnTo>
                    <a:pt x="242" y="29"/>
                  </a:lnTo>
                  <a:lnTo>
                    <a:pt x="249" y="48"/>
                  </a:lnTo>
                  <a:lnTo>
                    <a:pt x="249" y="67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2" y="96"/>
                  </a:lnTo>
                  <a:lnTo>
                    <a:pt x="249" y="100"/>
                  </a:lnTo>
                  <a:lnTo>
                    <a:pt x="242" y="100"/>
                  </a:lnTo>
                  <a:lnTo>
                    <a:pt x="242" y="115"/>
                  </a:lnTo>
                  <a:lnTo>
                    <a:pt x="242" y="126"/>
                  </a:lnTo>
                  <a:lnTo>
                    <a:pt x="249" y="138"/>
                  </a:lnTo>
                  <a:lnTo>
                    <a:pt x="235" y="155"/>
                  </a:lnTo>
                  <a:lnTo>
                    <a:pt x="230" y="167"/>
                  </a:lnTo>
                  <a:lnTo>
                    <a:pt x="230" y="178"/>
                  </a:lnTo>
                  <a:lnTo>
                    <a:pt x="223" y="195"/>
                  </a:lnTo>
                  <a:lnTo>
                    <a:pt x="190" y="224"/>
                  </a:lnTo>
                  <a:lnTo>
                    <a:pt x="183" y="216"/>
                  </a:lnTo>
                  <a:lnTo>
                    <a:pt x="164" y="224"/>
                  </a:lnTo>
                  <a:lnTo>
                    <a:pt x="145" y="216"/>
                  </a:lnTo>
                  <a:lnTo>
                    <a:pt x="126" y="216"/>
                  </a:lnTo>
                  <a:lnTo>
                    <a:pt x="116" y="216"/>
                  </a:lnTo>
                  <a:lnTo>
                    <a:pt x="116" y="197"/>
                  </a:lnTo>
                  <a:lnTo>
                    <a:pt x="97" y="195"/>
                  </a:lnTo>
                  <a:lnTo>
                    <a:pt x="85" y="195"/>
                  </a:lnTo>
                  <a:lnTo>
                    <a:pt x="78" y="178"/>
                  </a:lnTo>
                  <a:lnTo>
                    <a:pt x="74" y="155"/>
                  </a:lnTo>
                  <a:lnTo>
                    <a:pt x="67" y="155"/>
                  </a:lnTo>
                  <a:lnTo>
                    <a:pt x="62" y="138"/>
                  </a:lnTo>
                  <a:lnTo>
                    <a:pt x="43" y="131"/>
                  </a:lnTo>
                  <a:lnTo>
                    <a:pt x="26" y="119"/>
                  </a:lnTo>
                  <a:lnTo>
                    <a:pt x="26" y="108"/>
                  </a:lnTo>
                  <a:lnTo>
                    <a:pt x="7" y="86"/>
                  </a:lnTo>
                  <a:lnTo>
                    <a:pt x="0" y="6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Freeform 195"/>
            <p:cNvSpPr>
              <a:spLocks noChangeAspect="1"/>
            </p:cNvSpPr>
            <p:nvPr/>
          </p:nvSpPr>
          <p:spPr bwMode="auto">
            <a:xfrm>
              <a:off x="3167" y="2552"/>
              <a:ext cx="128" cy="174"/>
            </a:xfrm>
            <a:custGeom>
              <a:avLst/>
              <a:gdLst>
                <a:gd name="T0" fmla="*/ 0 w 320"/>
                <a:gd name="T1" fmla="*/ 0 h 434"/>
                <a:gd name="T2" fmla="*/ 0 w 320"/>
                <a:gd name="T3" fmla="*/ 0 h 434"/>
                <a:gd name="T4" fmla="*/ 0 w 320"/>
                <a:gd name="T5" fmla="*/ 0 h 434"/>
                <a:gd name="T6" fmla="*/ 0 w 320"/>
                <a:gd name="T7" fmla="*/ 0 h 434"/>
                <a:gd name="T8" fmla="*/ 0 w 320"/>
                <a:gd name="T9" fmla="*/ 0 h 434"/>
                <a:gd name="T10" fmla="*/ 0 w 320"/>
                <a:gd name="T11" fmla="*/ 0 h 434"/>
                <a:gd name="T12" fmla="*/ 0 w 320"/>
                <a:gd name="T13" fmla="*/ 0 h 434"/>
                <a:gd name="T14" fmla="*/ 0 w 320"/>
                <a:gd name="T15" fmla="*/ 0 h 434"/>
                <a:gd name="T16" fmla="*/ 0 w 320"/>
                <a:gd name="T17" fmla="*/ 0 h 434"/>
                <a:gd name="T18" fmla="*/ 0 w 320"/>
                <a:gd name="T19" fmla="*/ 0 h 434"/>
                <a:gd name="T20" fmla="*/ 0 w 320"/>
                <a:gd name="T21" fmla="*/ 0 h 434"/>
                <a:gd name="T22" fmla="*/ 0 w 320"/>
                <a:gd name="T23" fmla="*/ 0 h 434"/>
                <a:gd name="T24" fmla="*/ 0 w 320"/>
                <a:gd name="T25" fmla="*/ 0 h 434"/>
                <a:gd name="T26" fmla="*/ 0 w 320"/>
                <a:gd name="T27" fmla="*/ 0 h 434"/>
                <a:gd name="T28" fmla="*/ 0 w 320"/>
                <a:gd name="T29" fmla="*/ 0 h 434"/>
                <a:gd name="T30" fmla="*/ 0 w 320"/>
                <a:gd name="T31" fmla="*/ 0 h 434"/>
                <a:gd name="T32" fmla="*/ 0 w 320"/>
                <a:gd name="T33" fmla="*/ 0 h 434"/>
                <a:gd name="T34" fmla="*/ 0 w 320"/>
                <a:gd name="T35" fmla="*/ 0 h 434"/>
                <a:gd name="T36" fmla="*/ 0 w 320"/>
                <a:gd name="T37" fmla="*/ 0 h 434"/>
                <a:gd name="T38" fmla="*/ 0 w 320"/>
                <a:gd name="T39" fmla="*/ 0 h 434"/>
                <a:gd name="T40" fmla="*/ 0 w 320"/>
                <a:gd name="T41" fmla="*/ 0 h 434"/>
                <a:gd name="T42" fmla="*/ 0 w 320"/>
                <a:gd name="T43" fmla="*/ 0 h 434"/>
                <a:gd name="T44" fmla="*/ 0 w 320"/>
                <a:gd name="T45" fmla="*/ 0 h 434"/>
                <a:gd name="T46" fmla="*/ 0 w 320"/>
                <a:gd name="T47" fmla="*/ 0 h 434"/>
                <a:gd name="T48" fmla="*/ 0 w 320"/>
                <a:gd name="T49" fmla="*/ 0 h 434"/>
                <a:gd name="T50" fmla="*/ 0 w 320"/>
                <a:gd name="T51" fmla="*/ 0 h 434"/>
                <a:gd name="T52" fmla="*/ 0 w 320"/>
                <a:gd name="T53" fmla="*/ 0 h 434"/>
                <a:gd name="T54" fmla="*/ 0 w 320"/>
                <a:gd name="T55" fmla="*/ 0 h 434"/>
                <a:gd name="T56" fmla="*/ 0 w 320"/>
                <a:gd name="T57" fmla="*/ 0 h 434"/>
                <a:gd name="T58" fmla="*/ 0 w 320"/>
                <a:gd name="T59" fmla="*/ 0 h 434"/>
                <a:gd name="T60" fmla="*/ 0 w 320"/>
                <a:gd name="T61" fmla="*/ 0 h 434"/>
                <a:gd name="T62" fmla="*/ 0 w 320"/>
                <a:gd name="T63" fmla="*/ 0 h 434"/>
                <a:gd name="T64" fmla="*/ 0 w 320"/>
                <a:gd name="T65" fmla="*/ 0 h 434"/>
                <a:gd name="T66" fmla="*/ 0 w 320"/>
                <a:gd name="T67" fmla="*/ 0 h 434"/>
                <a:gd name="T68" fmla="*/ 0 w 320"/>
                <a:gd name="T69" fmla="*/ 0 h 434"/>
                <a:gd name="T70" fmla="*/ 0 w 320"/>
                <a:gd name="T71" fmla="*/ 0 h 434"/>
                <a:gd name="T72" fmla="*/ 0 w 320"/>
                <a:gd name="T73" fmla="*/ 0 h 434"/>
                <a:gd name="T74" fmla="*/ 0 w 320"/>
                <a:gd name="T75" fmla="*/ 0 h 434"/>
                <a:gd name="T76" fmla="*/ 0 w 320"/>
                <a:gd name="T77" fmla="*/ 0 h 434"/>
                <a:gd name="T78" fmla="*/ 0 w 320"/>
                <a:gd name="T79" fmla="*/ 0 h 434"/>
                <a:gd name="T80" fmla="*/ 0 w 320"/>
                <a:gd name="T81" fmla="*/ 0 h 434"/>
                <a:gd name="T82" fmla="*/ 0 w 320"/>
                <a:gd name="T83" fmla="*/ 0 h 434"/>
                <a:gd name="T84" fmla="*/ 0 w 320"/>
                <a:gd name="T85" fmla="*/ 0 h 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0"/>
                <a:gd name="T130" fmla="*/ 0 h 434"/>
                <a:gd name="T131" fmla="*/ 320 w 320"/>
                <a:gd name="T132" fmla="*/ 434 h 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0" h="434">
                  <a:moveTo>
                    <a:pt x="56" y="38"/>
                  </a:moveTo>
                  <a:lnTo>
                    <a:pt x="62" y="27"/>
                  </a:lnTo>
                  <a:lnTo>
                    <a:pt x="66" y="21"/>
                  </a:lnTo>
                  <a:lnTo>
                    <a:pt x="92" y="50"/>
                  </a:lnTo>
                  <a:lnTo>
                    <a:pt x="111" y="57"/>
                  </a:lnTo>
                  <a:lnTo>
                    <a:pt x="145" y="38"/>
                  </a:lnTo>
                  <a:lnTo>
                    <a:pt x="170" y="41"/>
                  </a:lnTo>
                  <a:lnTo>
                    <a:pt x="201" y="31"/>
                  </a:lnTo>
                  <a:lnTo>
                    <a:pt x="213" y="31"/>
                  </a:lnTo>
                  <a:lnTo>
                    <a:pt x="242" y="27"/>
                  </a:lnTo>
                  <a:lnTo>
                    <a:pt x="259" y="27"/>
                  </a:lnTo>
                  <a:lnTo>
                    <a:pt x="284" y="21"/>
                  </a:lnTo>
                  <a:lnTo>
                    <a:pt x="297" y="12"/>
                  </a:lnTo>
                  <a:lnTo>
                    <a:pt x="301" y="0"/>
                  </a:lnTo>
                  <a:lnTo>
                    <a:pt x="320" y="8"/>
                  </a:lnTo>
                  <a:lnTo>
                    <a:pt x="313" y="27"/>
                  </a:lnTo>
                  <a:lnTo>
                    <a:pt x="313" y="31"/>
                  </a:lnTo>
                  <a:lnTo>
                    <a:pt x="313" y="57"/>
                  </a:lnTo>
                  <a:lnTo>
                    <a:pt x="308" y="86"/>
                  </a:lnTo>
                  <a:lnTo>
                    <a:pt x="284" y="121"/>
                  </a:lnTo>
                  <a:lnTo>
                    <a:pt x="278" y="135"/>
                  </a:lnTo>
                  <a:lnTo>
                    <a:pt x="278" y="147"/>
                  </a:lnTo>
                  <a:lnTo>
                    <a:pt x="253" y="183"/>
                  </a:lnTo>
                  <a:lnTo>
                    <a:pt x="253" y="195"/>
                  </a:lnTo>
                  <a:lnTo>
                    <a:pt x="220" y="247"/>
                  </a:lnTo>
                  <a:lnTo>
                    <a:pt x="163" y="302"/>
                  </a:lnTo>
                  <a:lnTo>
                    <a:pt x="126" y="333"/>
                  </a:lnTo>
                  <a:lnTo>
                    <a:pt x="66" y="382"/>
                  </a:lnTo>
                  <a:lnTo>
                    <a:pt x="19" y="434"/>
                  </a:lnTo>
                  <a:lnTo>
                    <a:pt x="0" y="411"/>
                  </a:lnTo>
                  <a:lnTo>
                    <a:pt x="0" y="295"/>
                  </a:lnTo>
                  <a:lnTo>
                    <a:pt x="30" y="261"/>
                  </a:lnTo>
                  <a:lnTo>
                    <a:pt x="43" y="254"/>
                  </a:lnTo>
                  <a:lnTo>
                    <a:pt x="62" y="254"/>
                  </a:lnTo>
                  <a:lnTo>
                    <a:pt x="75" y="237"/>
                  </a:lnTo>
                  <a:lnTo>
                    <a:pt x="116" y="224"/>
                  </a:lnTo>
                  <a:lnTo>
                    <a:pt x="126" y="224"/>
                  </a:lnTo>
                  <a:lnTo>
                    <a:pt x="220" y="128"/>
                  </a:lnTo>
                  <a:lnTo>
                    <a:pt x="190" y="128"/>
                  </a:lnTo>
                  <a:lnTo>
                    <a:pt x="92" y="91"/>
                  </a:lnTo>
                  <a:lnTo>
                    <a:pt x="75" y="79"/>
                  </a:lnTo>
                  <a:lnTo>
                    <a:pt x="49" y="50"/>
                  </a:lnTo>
                  <a:lnTo>
                    <a:pt x="56" y="3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Freeform 196"/>
            <p:cNvSpPr>
              <a:spLocks noChangeAspect="1"/>
            </p:cNvSpPr>
            <p:nvPr/>
          </p:nvSpPr>
          <p:spPr bwMode="auto">
            <a:xfrm>
              <a:off x="2844" y="2999"/>
              <a:ext cx="208" cy="176"/>
            </a:xfrm>
            <a:custGeom>
              <a:avLst/>
              <a:gdLst>
                <a:gd name="T0" fmla="*/ 0 w 519"/>
                <a:gd name="T1" fmla="*/ 0 h 440"/>
                <a:gd name="T2" fmla="*/ 0 w 519"/>
                <a:gd name="T3" fmla="*/ 0 h 440"/>
                <a:gd name="T4" fmla="*/ 0 w 519"/>
                <a:gd name="T5" fmla="*/ 0 h 440"/>
                <a:gd name="T6" fmla="*/ 0 w 519"/>
                <a:gd name="T7" fmla="*/ 0 h 440"/>
                <a:gd name="T8" fmla="*/ 0 w 519"/>
                <a:gd name="T9" fmla="*/ 0 h 440"/>
                <a:gd name="T10" fmla="*/ 0 w 519"/>
                <a:gd name="T11" fmla="*/ 0 h 440"/>
                <a:gd name="T12" fmla="*/ 0 w 519"/>
                <a:gd name="T13" fmla="*/ 0 h 440"/>
                <a:gd name="T14" fmla="*/ 0 w 519"/>
                <a:gd name="T15" fmla="*/ 0 h 440"/>
                <a:gd name="T16" fmla="*/ 0 w 519"/>
                <a:gd name="T17" fmla="*/ 0 h 440"/>
                <a:gd name="T18" fmla="*/ 0 w 519"/>
                <a:gd name="T19" fmla="*/ 0 h 440"/>
                <a:gd name="T20" fmla="*/ 0 w 519"/>
                <a:gd name="T21" fmla="*/ 0 h 440"/>
                <a:gd name="T22" fmla="*/ 0 w 519"/>
                <a:gd name="T23" fmla="*/ 0 h 440"/>
                <a:gd name="T24" fmla="*/ 0 w 519"/>
                <a:gd name="T25" fmla="*/ 0 h 440"/>
                <a:gd name="T26" fmla="*/ 0 w 519"/>
                <a:gd name="T27" fmla="*/ 0 h 440"/>
                <a:gd name="T28" fmla="*/ 0 w 519"/>
                <a:gd name="T29" fmla="*/ 0 h 440"/>
                <a:gd name="T30" fmla="*/ 0 w 519"/>
                <a:gd name="T31" fmla="*/ 0 h 440"/>
                <a:gd name="T32" fmla="*/ 0 w 519"/>
                <a:gd name="T33" fmla="*/ 0 h 440"/>
                <a:gd name="T34" fmla="*/ 0 w 519"/>
                <a:gd name="T35" fmla="*/ 0 h 440"/>
                <a:gd name="T36" fmla="*/ 0 w 519"/>
                <a:gd name="T37" fmla="*/ 0 h 440"/>
                <a:gd name="T38" fmla="*/ 0 w 519"/>
                <a:gd name="T39" fmla="*/ 0 h 440"/>
                <a:gd name="T40" fmla="*/ 0 w 519"/>
                <a:gd name="T41" fmla="*/ 0 h 440"/>
                <a:gd name="T42" fmla="*/ 0 w 519"/>
                <a:gd name="T43" fmla="*/ 0 h 440"/>
                <a:gd name="T44" fmla="*/ 0 w 519"/>
                <a:gd name="T45" fmla="*/ 0 h 440"/>
                <a:gd name="T46" fmla="*/ 0 w 519"/>
                <a:gd name="T47" fmla="*/ 0 h 440"/>
                <a:gd name="T48" fmla="*/ 0 w 519"/>
                <a:gd name="T49" fmla="*/ 0 h 440"/>
                <a:gd name="T50" fmla="*/ 0 w 519"/>
                <a:gd name="T51" fmla="*/ 0 h 440"/>
                <a:gd name="T52" fmla="*/ 0 w 519"/>
                <a:gd name="T53" fmla="*/ 0 h 440"/>
                <a:gd name="T54" fmla="*/ 0 w 519"/>
                <a:gd name="T55" fmla="*/ 0 h 440"/>
                <a:gd name="T56" fmla="*/ 0 w 519"/>
                <a:gd name="T57" fmla="*/ 0 h 440"/>
                <a:gd name="T58" fmla="*/ 0 w 519"/>
                <a:gd name="T59" fmla="*/ 0 h 440"/>
                <a:gd name="T60" fmla="*/ 0 w 519"/>
                <a:gd name="T61" fmla="*/ 0 h 440"/>
                <a:gd name="T62" fmla="*/ 0 w 519"/>
                <a:gd name="T63" fmla="*/ 0 h 440"/>
                <a:gd name="T64" fmla="*/ 0 w 519"/>
                <a:gd name="T65" fmla="*/ 0 h 440"/>
                <a:gd name="T66" fmla="*/ 0 w 519"/>
                <a:gd name="T67" fmla="*/ 0 h 440"/>
                <a:gd name="T68" fmla="*/ 0 w 519"/>
                <a:gd name="T69" fmla="*/ 0 h 440"/>
                <a:gd name="T70" fmla="*/ 0 w 519"/>
                <a:gd name="T71" fmla="*/ 0 h 440"/>
                <a:gd name="T72" fmla="*/ 0 w 519"/>
                <a:gd name="T73" fmla="*/ 0 h 440"/>
                <a:gd name="T74" fmla="*/ 0 w 519"/>
                <a:gd name="T75" fmla="*/ 0 h 440"/>
                <a:gd name="T76" fmla="*/ 0 w 519"/>
                <a:gd name="T77" fmla="*/ 0 h 440"/>
                <a:gd name="T78" fmla="*/ 0 w 519"/>
                <a:gd name="T79" fmla="*/ 0 h 440"/>
                <a:gd name="T80" fmla="*/ 0 w 519"/>
                <a:gd name="T81" fmla="*/ 0 h 440"/>
                <a:gd name="T82" fmla="*/ 0 w 519"/>
                <a:gd name="T83" fmla="*/ 0 h 440"/>
                <a:gd name="T84" fmla="*/ 0 w 519"/>
                <a:gd name="T85" fmla="*/ 0 h 440"/>
                <a:gd name="T86" fmla="*/ 0 w 519"/>
                <a:gd name="T87" fmla="*/ 0 h 440"/>
                <a:gd name="T88" fmla="*/ 0 w 519"/>
                <a:gd name="T89" fmla="*/ 0 h 440"/>
                <a:gd name="T90" fmla="*/ 0 w 519"/>
                <a:gd name="T91" fmla="*/ 0 h 440"/>
                <a:gd name="T92" fmla="*/ 0 w 519"/>
                <a:gd name="T93" fmla="*/ 0 h 440"/>
                <a:gd name="T94" fmla="*/ 0 w 519"/>
                <a:gd name="T95" fmla="*/ 0 h 4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9"/>
                <a:gd name="T145" fmla="*/ 0 h 440"/>
                <a:gd name="T146" fmla="*/ 519 w 519"/>
                <a:gd name="T147" fmla="*/ 440 h 4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9" h="440">
                  <a:moveTo>
                    <a:pt x="403" y="0"/>
                  </a:moveTo>
                  <a:lnTo>
                    <a:pt x="393" y="12"/>
                  </a:lnTo>
                  <a:lnTo>
                    <a:pt x="380" y="12"/>
                  </a:lnTo>
                  <a:lnTo>
                    <a:pt x="363" y="31"/>
                  </a:lnTo>
                  <a:lnTo>
                    <a:pt x="356" y="31"/>
                  </a:lnTo>
                  <a:lnTo>
                    <a:pt x="351" y="38"/>
                  </a:lnTo>
                  <a:lnTo>
                    <a:pt x="344" y="41"/>
                  </a:lnTo>
                  <a:lnTo>
                    <a:pt x="334" y="57"/>
                  </a:lnTo>
                  <a:lnTo>
                    <a:pt x="334" y="70"/>
                  </a:lnTo>
                  <a:lnTo>
                    <a:pt x="322" y="77"/>
                  </a:lnTo>
                  <a:lnTo>
                    <a:pt x="303" y="86"/>
                  </a:lnTo>
                  <a:lnTo>
                    <a:pt x="289" y="115"/>
                  </a:lnTo>
                  <a:lnTo>
                    <a:pt x="273" y="115"/>
                  </a:lnTo>
                  <a:lnTo>
                    <a:pt x="254" y="115"/>
                  </a:lnTo>
                  <a:lnTo>
                    <a:pt x="237" y="115"/>
                  </a:lnTo>
                  <a:lnTo>
                    <a:pt x="218" y="105"/>
                  </a:lnTo>
                  <a:lnTo>
                    <a:pt x="199" y="105"/>
                  </a:lnTo>
                  <a:lnTo>
                    <a:pt x="199" y="126"/>
                  </a:lnTo>
                  <a:lnTo>
                    <a:pt x="180" y="145"/>
                  </a:lnTo>
                  <a:lnTo>
                    <a:pt x="168" y="145"/>
                  </a:lnTo>
                  <a:lnTo>
                    <a:pt x="168" y="148"/>
                  </a:lnTo>
                  <a:lnTo>
                    <a:pt x="151" y="148"/>
                  </a:lnTo>
                  <a:lnTo>
                    <a:pt x="132" y="157"/>
                  </a:lnTo>
                  <a:lnTo>
                    <a:pt x="132" y="138"/>
                  </a:lnTo>
                  <a:lnTo>
                    <a:pt x="139" y="126"/>
                  </a:lnTo>
                  <a:lnTo>
                    <a:pt x="132" y="115"/>
                  </a:lnTo>
                  <a:lnTo>
                    <a:pt x="128" y="96"/>
                  </a:lnTo>
                  <a:lnTo>
                    <a:pt x="116" y="86"/>
                  </a:lnTo>
                  <a:lnTo>
                    <a:pt x="109" y="212"/>
                  </a:lnTo>
                  <a:lnTo>
                    <a:pt x="99" y="212"/>
                  </a:lnTo>
                  <a:lnTo>
                    <a:pt x="83" y="224"/>
                  </a:lnTo>
                  <a:lnTo>
                    <a:pt x="80" y="228"/>
                  </a:lnTo>
                  <a:lnTo>
                    <a:pt x="69" y="224"/>
                  </a:lnTo>
                  <a:lnTo>
                    <a:pt x="52" y="224"/>
                  </a:lnTo>
                  <a:lnTo>
                    <a:pt x="42" y="224"/>
                  </a:lnTo>
                  <a:lnTo>
                    <a:pt x="23" y="217"/>
                  </a:lnTo>
                  <a:lnTo>
                    <a:pt x="23" y="197"/>
                  </a:lnTo>
                  <a:lnTo>
                    <a:pt x="21" y="197"/>
                  </a:lnTo>
                  <a:lnTo>
                    <a:pt x="12" y="197"/>
                  </a:lnTo>
                  <a:lnTo>
                    <a:pt x="6" y="212"/>
                  </a:lnTo>
                  <a:lnTo>
                    <a:pt x="0" y="217"/>
                  </a:lnTo>
                  <a:lnTo>
                    <a:pt x="6" y="235"/>
                  </a:lnTo>
                  <a:lnTo>
                    <a:pt x="23" y="276"/>
                  </a:lnTo>
                  <a:lnTo>
                    <a:pt x="50" y="325"/>
                  </a:lnTo>
                  <a:lnTo>
                    <a:pt x="52" y="342"/>
                  </a:lnTo>
                  <a:lnTo>
                    <a:pt x="50" y="363"/>
                  </a:lnTo>
                  <a:lnTo>
                    <a:pt x="38" y="363"/>
                  </a:lnTo>
                  <a:lnTo>
                    <a:pt x="38" y="369"/>
                  </a:lnTo>
                  <a:lnTo>
                    <a:pt x="52" y="399"/>
                  </a:lnTo>
                  <a:lnTo>
                    <a:pt x="50" y="418"/>
                  </a:lnTo>
                  <a:lnTo>
                    <a:pt x="52" y="418"/>
                  </a:lnTo>
                  <a:lnTo>
                    <a:pt x="52" y="411"/>
                  </a:lnTo>
                  <a:lnTo>
                    <a:pt x="69" y="411"/>
                  </a:lnTo>
                  <a:lnTo>
                    <a:pt x="69" y="421"/>
                  </a:lnTo>
                  <a:lnTo>
                    <a:pt x="73" y="421"/>
                  </a:lnTo>
                  <a:lnTo>
                    <a:pt x="83" y="433"/>
                  </a:lnTo>
                  <a:lnTo>
                    <a:pt x="102" y="440"/>
                  </a:lnTo>
                  <a:lnTo>
                    <a:pt x="109" y="428"/>
                  </a:lnTo>
                  <a:lnTo>
                    <a:pt x="116" y="421"/>
                  </a:lnTo>
                  <a:lnTo>
                    <a:pt x="147" y="421"/>
                  </a:lnTo>
                  <a:lnTo>
                    <a:pt x="168" y="418"/>
                  </a:lnTo>
                  <a:lnTo>
                    <a:pt x="168" y="411"/>
                  </a:lnTo>
                  <a:lnTo>
                    <a:pt x="199" y="411"/>
                  </a:lnTo>
                  <a:lnTo>
                    <a:pt x="218" y="411"/>
                  </a:lnTo>
                  <a:lnTo>
                    <a:pt x="254" y="418"/>
                  </a:lnTo>
                  <a:lnTo>
                    <a:pt x="260" y="411"/>
                  </a:lnTo>
                  <a:lnTo>
                    <a:pt x="277" y="411"/>
                  </a:lnTo>
                  <a:lnTo>
                    <a:pt x="284" y="402"/>
                  </a:lnTo>
                  <a:lnTo>
                    <a:pt x="306" y="402"/>
                  </a:lnTo>
                  <a:lnTo>
                    <a:pt x="367" y="363"/>
                  </a:lnTo>
                  <a:lnTo>
                    <a:pt x="399" y="333"/>
                  </a:lnTo>
                  <a:lnTo>
                    <a:pt x="431" y="306"/>
                  </a:lnTo>
                  <a:lnTo>
                    <a:pt x="431" y="293"/>
                  </a:lnTo>
                  <a:lnTo>
                    <a:pt x="451" y="273"/>
                  </a:lnTo>
                  <a:lnTo>
                    <a:pt x="451" y="261"/>
                  </a:lnTo>
                  <a:lnTo>
                    <a:pt x="493" y="224"/>
                  </a:lnTo>
                  <a:lnTo>
                    <a:pt x="508" y="195"/>
                  </a:lnTo>
                  <a:lnTo>
                    <a:pt x="519" y="166"/>
                  </a:lnTo>
                  <a:lnTo>
                    <a:pt x="508" y="166"/>
                  </a:lnTo>
                  <a:lnTo>
                    <a:pt x="493" y="157"/>
                  </a:lnTo>
                  <a:lnTo>
                    <a:pt x="493" y="167"/>
                  </a:lnTo>
                  <a:lnTo>
                    <a:pt x="472" y="167"/>
                  </a:lnTo>
                  <a:lnTo>
                    <a:pt x="451" y="145"/>
                  </a:lnTo>
                  <a:lnTo>
                    <a:pt x="472" y="126"/>
                  </a:lnTo>
                  <a:lnTo>
                    <a:pt x="493" y="126"/>
                  </a:lnTo>
                  <a:lnTo>
                    <a:pt x="493" y="119"/>
                  </a:lnTo>
                  <a:lnTo>
                    <a:pt x="493" y="96"/>
                  </a:lnTo>
                  <a:lnTo>
                    <a:pt x="493" y="70"/>
                  </a:lnTo>
                  <a:lnTo>
                    <a:pt x="482" y="41"/>
                  </a:lnTo>
                  <a:lnTo>
                    <a:pt x="489" y="31"/>
                  </a:lnTo>
                  <a:lnTo>
                    <a:pt x="482" y="26"/>
                  </a:lnTo>
                  <a:lnTo>
                    <a:pt x="479" y="8"/>
                  </a:lnTo>
                  <a:lnTo>
                    <a:pt x="472" y="0"/>
                  </a:lnTo>
                  <a:lnTo>
                    <a:pt x="451" y="8"/>
                  </a:lnTo>
                  <a:lnTo>
                    <a:pt x="434" y="0"/>
                  </a:lnTo>
                  <a:lnTo>
                    <a:pt x="415" y="0"/>
                  </a:lnTo>
                  <a:lnTo>
                    <a:pt x="403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Freeform 197"/>
            <p:cNvSpPr>
              <a:spLocks noChangeAspect="1"/>
            </p:cNvSpPr>
            <p:nvPr/>
          </p:nvSpPr>
          <p:spPr bwMode="auto">
            <a:xfrm>
              <a:off x="2977" y="3085"/>
              <a:ext cx="28" cy="30"/>
            </a:xfrm>
            <a:custGeom>
              <a:avLst/>
              <a:gdLst>
                <a:gd name="T0" fmla="*/ 0 w 71"/>
                <a:gd name="T1" fmla="*/ 0 h 74"/>
                <a:gd name="T2" fmla="*/ 0 w 71"/>
                <a:gd name="T3" fmla="*/ 0 h 74"/>
                <a:gd name="T4" fmla="*/ 0 w 71"/>
                <a:gd name="T5" fmla="*/ 0 h 74"/>
                <a:gd name="T6" fmla="*/ 0 w 71"/>
                <a:gd name="T7" fmla="*/ 0 h 74"/>
                <a:gd name="T8" fmla="*/ 0 w 71"/>
                <a:gd name="T9" fmla="*/ 0 h 74"/>
                <a:gd name="T10" fmla="*/ 0 w 71"/>
                <a:gd name="T11" fmla="*/ 0 h 74"/>
                <a:gd name="T12" fmla="*/ 0 w 71"/>
                <a:gd name="T13" fmla="*/ 0 h 74"/>
                <a:gd name="T14" fmla="*/ 0 w 71"/>
                <a:gd name="T15" fmla="*/ 0 h 74"/>
                <a:gd name="T16" fmla="*/ 0 w 71"/>
                <a:gd name="T17" fmla="*/ 0 h 74"/>
                <a:gd name="T18" fmla="*/ 0 w 71"/>
                <a:gd name="T19" fmla="*/ 0 h 74"/>
                <a:gd name="T20" fmla="*/ 0 w 71"/>
                <a:gd name="T21" fmla="*/ 0 h 74"/>
                <a:gd name="T22" fmla="*/ 0 w 71"/>
                <a:gd name="T23" fmla="*/ 0 h 74"/>
                <a:gd name="T24" fmla="*/ 0 w 71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74"/>
                <a:gd name="T41" fmla="*/ 71 w 71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74">
                  <a:moveTo>
                    <a:pt x="67" y="48"/>
                  </a:moveTo>
                  <a:lnTo>
                    <a:pt x="35" y="57"/>
                  </a:lnTo>
                  <a:lnTo>
                    <a:pt x="31" y="74"/>
                  </a:lnTo>
                  <a:lnTo>
                    <a:pt x="12" y="67"/>
                  </a:lnTo>
                  <a:lnTo>
                    <a:pt x="4" y="45"/>
                  </a:lnTo>
                  <a:lnTo>
                    <a:pt x="0" y="38"/>
                  </a:lnTo>
                  <a:lnTo>
                    <a:pt x="4" y="31"/>
                  </a:lnTo>
                  <a:lnTo>
                    <a:pt x="19" y="12"/>
                  </a:lnTo>
                  <a:lnTo>
                    <a:pt x="48" y="0"/>
                  </a:lnTo>
                  <a:lnTo>
                    <a:pt x="61" y="8"/>
                  </a:lnTo>
                  <a:lnTo>
                    <a:pt x="71" y="26"/>
                  </a:lnTo>
                  <a:lnTo>
                    <a:pt x="67" y="38"/>
                  </a:lnTo>
                  <a:lnTo>
                    <a:pt x="67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Freeform 198"/>
            <p:cNvSpPr>
              <a:spLocks noChangeAspect="1"/>
            </p:cNvSpPr>
            <p:nvPr/>
          </p:nvSpPr>
          <p:spPr bwMode="auto">
            <a:xfrm>
              <a:off x="2922" y="2419"/>
              <a:ext cx="209" cy="243"/>
            </a:xfrm>
            <a:custGeom>
              <a:avLst/>
              <a:gdLst>
                <a:gd name="T0" fmla="*/ 0 w 521"/>
                <a:gd name="T1" fmla="*/ 0 h 607"/>
                <a:gd name="T2" fmla="*/ 0 w 521"/>
                <a:gd name="T3" fmla="*/ 0 h 607"/>
                <a:gd name="T4" fmla="*/ 0 w 521"/>
                <a:gd name="T5" fmla="*/ 0 h 607"/>
                <a:gd name="T6" fmla="*/ 0 w 521"/>
                <a:gd name="T7" fmla="*/ 0 h 607"/>
                <a:gd name="T8" fmla="*/ 0 w 521"/>
                <a:gd name="T9" fmla="*/ 0 h 607"/>
                <a:gd name="T10" fmla="*/ 0 w 521"/>
                <a:gd name="T11" fmla="*/ 0 h 607"/>
                <a:gd name="T12" fmla="*/ 0 w 521"/>
                <a:gd name="T13" fmla="*/ 0 h 607"/>
                <a:gd name="T14" fmla="*/ 0 w 521"/>
                <a:gd name="T15" fmla="*/ 0 h 607"/>
                <a:gd name="T16" fmla="*/ 0 w 521"/>
                <a:gd name="T17" fmla="*/ 0 h 607"/>
                <a:gd name="T18" fmla="*/ 0 w 521"/>
                <a:gd name="T19" fmla="*/ 0 h 607"/>
                <a:gd name="T20" fmla="*/ 0 w 521"/>
                <a:gd name="T21" fmla="*/ 0 h 607"/>
                <a:gd name="T22" fmla="*/ 0 w 521"/>
                <a:gd name="T23" fmla="*/ 0 h 607"/>
                <a:gd name="T24" fmla="*/ 0 w 521"/>
                <a:gd name="T25" fmla="*/ 0 h 607"/>
                <a:gd name="T26" fmla="*/ 0 w 521"/>
                <a:gd name="T27" fmla="*/ 0 h 607"/>
                <a:gd name="T28" fmla="*/ 0 w 521"/>
                <a:gd name="T29" fmla="*/ 0 h 607"/>
                <a:gd name="T30" fmla="*/ 0 w 521"/>
                <a:gd name="T31" fmla="*/ 0 h 607"/>
                <a:gd name="T32" fmla="*/ 0 w 521"/>
                <a:gd name="T33" fmla="*/ 0 h 607"/>
                <a:gd name="T34" fmla="*/ 0 w 521"/>
                <a:gd name="T35" fmla="*/ 0 h 607"/>
                <a:gd name="T36" fmla="*/ 0 w 521"/>
                <a:gd name="T37" fmla="*/ 0 h 607"/>
                <a:gd name="T38" fmla="*/ 0 w 521"/>
                <a:gd name="T39" fmla="*/ 0 h 607"/>
                <a:gd name="T40" fmla="*/ 0 w 521"/>
                <a:gd name="T41" fmla="*/ 0 h 607"/>
                <a:gd name="T42" fmla="*/ 0 w 521"/>
                <a:gd name="T43" fmla="*/ 0 h 607"/>
                <a:gd name="T44" fmla="*/ 0 w 521"/>
                <a:gd name="T45" fmla="*/ 0 h 607"/>
                <a:gd name="T46" fmla="*/ 0 w 521"/>
                <a:gd name="T47" fmla="*/ 0 h 607"/>
                <a:gd name="T48" fmla="*/ 0 w 521"/>
                <a:gd name="T49" fmla="*/ 0 h 607"/>
                <a:gd name="T50" fmla="*/ 0 w 521"/>
                <a:gd name="T51" fmla="*/ 0 h 607"/>
                <a:gd name="T52" fmla="*/ 0 w 521"/>
                <a:gd name="T53" fmla="*/ 0 h 607"/>
                <a:gd name="T54" fmla="*/ 0 w 521"/>
                <a:gd name="T55" fmla="*/ 0 h 607"/>
                <a:gd name="T56" fmla="*/ 0 w 521"/>
                <a:gd name="T57" fmla="*/ 0 h 607"/>
                <a:gd name="T58" fmla="*/ 0 w 521"/>
                <a:gd name="T59" fmla="*/ 0 h 607"/>
                <a:gd name="T60" fmla="*/ 0 w 521"/>
                <a:gd name="T61" fmla="*/ 0 h 607"/>
                <a:gd name="T62" fmla="*/ 0 w 521"/>
                <a:gd name="T63" fmla="*/ 0 h 607"/>
                <a:gd name="T64" fmla="*/ 0 w 521"/>
                <a:gd name="T65" fmla="*/ 0 h 607"/>
                <a:gd name="T66" fmla="*/ 0 w 521"/>
                <a:gd name="T67" fmla="*/ 0 h 607"/>
                <a:gd name="T68" fmla="*/ 0 w 521"/>
                <a:gd name="T69" fmla="*/ 0 h 607"/>
                <a:gd name="T70" fmla="*/ 0 w 521"/>
                <a:gd name="T71" fmla="*/ 0 h 607"/>
                <a:gd name="T72" fmla="*/ 0 w 521"/>
                <a:gd name="T73" fmla="*/ 0 h 607"/>
                <a:gd name="T74" fmla="*/ 0 w 521"/>
                <a:gd name="T75" fmla="*/ 0 h 607"/>
                <a:gd name="T76" fmla="*/ 0 w 521"/>
                <a:gd name="T77" fmla="*/ 0 h 607"/>
                <a:gd name="T78" fmla="*/ 0 w 521"/>
                <a:gd name="T79" fmla="*/ 0 h 607"/>
                <a:gd name="T80" fmla="*/ 0 w 521"/>
                <a:gd name="T81" fmla="*/ 0 h 607"/>
                <a:gd name="T82" fmla="*/ 0 w 521"/>
                <a:gd name="T83" fmla="*/ 0 h 607"/>
                <a:gd name="T84" fmla="*/ 0 w 521"/>
                <a:gd name="T85" fmla="*/ 0 h 607"/>
                <a:gd name="T86" fmla="*/ 0 w 521"/>
                <a:gd name="T87" fmla="*/ 0 h 607"/>
                <a:gd name="T88" fmla="*/ 0 w 521"/>
                <a:gd name="T89" fmla="*/ 0 h 607"/>
                <a:gd name="T90" fmla="*/ 0 w 521"/>
                <a:gd name="T91" fmla="*/ 0 h 607"/>
                <a:gd name="T92" fmla="*/ 0 w 521"/>
                <a:gd name="T93" fmla="*/ 0 h 607"/>
                <a:gd name="T94" fmla="*/ 0 w 521"/>
                <a:gd name="T95" fmla="*/ 0 h 607"/>
                <a:gd name="T96" fmla="*/ 0 w 521"/>
                <a:gd name="T97" fmla="*/ 0 h 607"/>
                <a:gd name="T98" fmla="*/ 0 w 521"/>
                <a:gd name="T99" fmla="*/ 0 h 607"/>
                <a:gd name="T100" fmla="*/ 0 w 521"/>
                <a:gd name="T101" fmla="*/ 0 h 6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1"/>
                <a:gd name="T154" fmla="*/ 0 h 607"/>
                <a:gd name="T155" fmla="*/ 521 w 521"/>
                <a:gd name="T156" fmla="*/ 607 h 6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1" h="607">
                  <a:moveTo>
                    <a:pt x="89" y="0"/>
                  </a:moveTo>
                  <a:lnTo>
                    <a:pt x="454" y="2"/>
                  </a:lnTo>
                  <a:lnTo>
                    <a:pt x="461" y="21"/>
                  </a:lnTo>
                  <a:lnTo>
                    <a:pt x="473" y="33"/>
                  </a:lnTo>
                  <a:lnTo>
                    <a:pt x="470" y="33"/>
                  </a:lnTo>
                  <a:lnTo>
                    <a:pt x="485" y="107"/>
                  </a:lnTo>
                  <a:lnTo>
                    <a:pt x="499" y="119"/>
                  </a:lnTo>
                  <a:lnTo>
                    <a:pt x="518" y="130"/>
                  </a:lnTo>
                  <a:lnTo>
                    <a:pt x="521" y="137"/>
                  </a:lnTo>
                  <a:lnTo>
                    <a:pt x="518" y="156"/>
                  </a:lnTo>
                  <a:lnTo>
                    <a:pt x="502" y="149"/>
                  </a:lnTo>
                  <a:lnTo>
                    <a:pt x="492" y="159"/>
                  </a:lnTo>
                  <a:lnTo>
                    <a:pt x="492" y="166"/>
                  </a:lnTo>
                  <a:lnTo>
                    <a:pt x="480" y="166"/>
                  </a:lnTo>
                  <a:lnTo>
                    <a:pt x="473" y="187"/>
                  </a:lnTo>
                  <a:lnTo>
                    <a:pt x="473" y="204"/>
                  </a:lnTo>
                  <a:lnTo>
                    <a:pt x="461" y="246"/>
                  </a:lnTo>
                  <a:lnTo>
                    <a:pt x="454" y="287"/>
                  </a:lnTo>
                  <a:lnTo>
                    <a:pt x="451" y="304"/>
                  </a:lnTo>
                  <a:lnTo>
                    <a:pt x="440" y="313"/>
                  </a:lnTo>
                  <a:lnTo>
                    <a:pt x="425" y="336"/>
                  </a:lnTo>
                  <a:lnTo>
                    <a:pt x="421" y="365"/>
                  </a:lnTo>
                  <a:lnTo>
                    <a:pt x="413" y="372"/>
                  </a:lnTo>
                  <a:lnTo>
                    <a:pt x="402" y="372"/>
                  </a:lnTo>
                  <a:lnTo>
                    <a:pt x="395" y="384"/>
                  </a:lnTo>
                  <a:lnTo>
                    <a:pt x="395" y="394"/>
                  </a:lnTo>
                  <a:lnTo>
                    <a:pt x="392" y="410"/>
                  </a:lnTo>
                  <a:lnTo>
                    <a:pt x="392" y="443"/>
                  </a:lnTo>
                  <a:lnTo>
                    <a:pt x="376" y="450"/>
                  </a:lnTo>
                  <a:lnTo>
                    <a:pt x="354" y="450"/>
                  </a:lnTo>
                  <a:lnTo>
                    <a:pt x="354" y="469"/>
                  </a:lnTo>
                  <a:lnTo>
                    <a:pt x="376" y="481"/>
                  </a:lnTo>
                  <a:lnTo>
                    <a:pt x="395" y="500"/>
                  </a:lnTo>
                  <a:lnTo>
                    <a:pt x="421" y="517"/>
                  </a:lnTo>
                  <a:lnTo>
                    <a:pt x="425" y="533"/>
                  </a:lnTo>
                  <a:lnTo>
                    <a:pt x="432" y="546"/>
                  </a:lnTo>
                  <a:lnTo>
                    <a:pt x="444" y="546"/>
                  </a:lnTo>
                  <a:lnTo>
                    <a:pt x="444" y="571"/>
                  </a:lnTo>
                  <a:lnTo>
                    <a:pt x="440" y="571"/>
                  </a:lnTo>
                  <a:lnTo>
                    <a:pt x="432" y="558"/>
                  </a:lnTo>
                  <a:lnTo>
                    <a:pt x="413" y="571"/>
                  </a:lnTo>
                  <a:lnTo>
                    <a:pt x="395" y="577"/>
                  </a:lnTo>
                  <a:lnTo>
                    <a:pt x="392" y="588"/>
                  </a:lnTo>
                  <a:lnTo>
                    <a:pt x="371" y="600"/>
                  </a:lnTo>
                  <a:lnTo>
                    <a:pt x="347" y="600"/>
                  </a:lnTo>
                  <a:lnTo>
                    <a:pt x="328" y="600"/>
                  </a:lnTo>
                  <a:lnTo>
                    <a:pt x="324" y="607"/>
                  </a:lnTo>
                  <a:lnTo>
                    <a:pt x="312" y="600"/>
                  </a:lnTo>
                  <a:lnTo>
                    <a:pt x="286" y="595"/>
                  </a:lnTo>
                  <a:lnTo>
                    <a:pt x="283" y="600"/>
                  </a:lnTo>
                  <a:lnTo>
                    <a:pt x="257" y="581"/>
                  </a:lnTo>
                  <a:lnTo>
                    <a:pt x="245" y="571"/>
                  </a:lnTo>
                  <a:lnTo>
                    <a:pt x="238" y="571"/>
                  </a:lnTo>
                  <a:lnTo>
                    <a:pt x="238" y="577"/>
                  </a:lnTo>
                  <a:lnTo>
                    <a:pt x="219" y="577"/>
                  </a:lnTo>
                  <a:lnTo>
                    <a:pt x="219" y="571"/>
                  </a:lnTo>
                  <a:lnTo>
                    <a:pt x="216" y="577"/>
                  </a:lnTo>
                  <a:lnTo>
                    <a:pt x="209" y="581"/>
                  </a:lnTo>
                  <a:lnTo>
                    <a:pt x="197" y="577"/>
                  </a:lnTo>
                  <a:lnTo>
                    <a:pt x="186" y="571"/>
                  </a:lnTo>
                  <a:lnTo>
                    <a:pt x="186" y="558"/>
                  </a:lnTo>
                  <a:lnTo>
                    <a:pt x="171" y="552"/>
                  </a:lnTo>
                  <a:lnTo>
                    <a:pt x="167" y="533"/>
                  </a:lnTo>
                  <a:lnTo>
                    <a:pt x="148" y="520"/>
                  </a:lnTo>
                  <a:lnTo>
                    <a:pt x="141" y="503"/>
                  </a:lnTo>
                  <a:lnTo>
                    <a:pt x="138" y="500"/>
                  </a:lnTo>
                  <a:lnTo>
                    <a:pt x="129" y="500"/>
                  </a:lnTo>
                  <a:lnTo>
                    <a:pt x="126" y="488"/>
                  </a:lnTo>
                  <a:lnTo>
                    <a:pt x="108" y="488"/>
                  </a:lnTo>
                  <a:lnTo>
                    <a:pt x="100" y="462"/>
                  </a:lnTo>
                  <a:lnTo>
                    <a:pt x="89" y="450"/>
                  </a:lnTo>
                  <a:lnTo>
                    <a:pt x="70" y="450"/>
                  </a:lnTo>
                  <a:lnTo>
                    <a:pt x="70" y="439"/>
                  </a:lnTo>
                  <a:lnTo>
                    <a:pt x="51" y="439"/>
                  </a:lnTo>
                  <a:lnTo>
                    <a:pt x="48" y="432"/>
                  </a:lnTo>
                  <a:lnTo>
                    <a:pt x="48" y="425"/>
                  </a:lnTo>
                  <a:lnTo>
                    <a:pt x="41" y="420"/>
                  </a:lnTo>
                  <a:lnTo>
                    <a:pt x="51" y="413"/>
                  </a:lnTo>
                  <a:lnTo>
                    <a:pt x="48" y="394"/>
                  </a:lnTo>
                  <a:lnTo>
                    <a:pt x="29" y="372"/>
                  </a:lnTo>
                  <a:lnTo>
                    <a:pt x="22" y="365"/>
                  </a:lnTo>
                  <a:lnTo>
                    <a:pt x="29" y="355"/>
                  </a:lnTo>
                  <a:lnTo>
                    <a:pt x="13" y="346"/>
                  </a:lnTo>
                  <a:lnTo>
                    <a:pt x="13" y="330"/>
                  </a:lnTo>
                  <a:lnTo>
                    <a:pt x="12" y="317"/>
                  </a:lnTo>
                  <a:lnTo>
                    <a:pt x="12" y="313"/>
                  </a:lnTo>
                  <a:lnTo>
                    <a:pt x="3" y="304"/>
                  </a:lnTo>
                  <a:lnTo>
                    <a:pt x="0" y="313"/>
                  </a:lnTo>
                  <a:lnTo>
                    <a:pt x="0" y="297"/>
                  </a:lnTo>
                  <a:lnTo>
                    <a:pt x="12" y="287"/>
                  </a:lnTo>
                  <a:lnTo>
                    <a:pt x="3" y="268"/>
                  </a:lnTo>
                  <a:lnTo>
                    <a:pt x="13" y="258"/>
                  </a:lnTo>
                  <a:lnTo>
                    <a:pt x="12" y="246"/>
                  </a:lnTo>
                  <a:lnTo>
                    <a:pt x="13" y="239"/>
                  </a:lnTo>
                  <a:lnTo>
                    <a:pt x="29" y="218"/>
                  </a:lnTo>
                  <a:lnTo>
                    <a:pt x="22" y="216"/>
                  </a:lnTo>
                  <a:lnTo>
                    <a:pt x="34" y="209"/>
                  </a:lnTo>
                  <a:lnTo>
                    <a:pt x="60" y="204"/>
                  </a:lnTo>
                  <a:lnTo>
                    <a:pt x="60" y="81"/>
                  </a:lnTo>
                  <a:lnTo>
                    <a:pt x="60" y="71"/>
                  </a:lnTo>
                  <a:lnTo>
                    <a:pt x="89" y="71"/>
                  </a:lnTo>
                  <a:lnTo>
                    <a:pt x="8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Freeform 199"/>
            <p:cNvSpPr>
              <a:spLocks noChangeAspect="1"/>
            </p:cNvSpPr>
            <p:nvPr/>
          </p:nvSpPr>
          <p:spPr bwMode="auto">
            <a:xfrm>
              <a:off x="3024" y="3049"/>
              <a:ext cx="20" cy="17"/>
            </a:xfrm>
            <a:custGeom>
              <a:avLst/>
              <a:gdLst>
                <a:gd name="T0" fmla="*/ 0 w 50"/>
                <a:gd name="T1" fmla="*/ 0 h 41"/>
                <a:gd name="T2" fmla="*/ 0 w 50"/>
                <a:gd name="T3" fmla="*/ 0 h 41"/>
                <a:gd name="T4" fmla="*/ 0 w 50"/>
                <a:gd name="T5" fmla="*/ 0 h 41"/>
                <a:gd name="T6" fmla="*/ 0 w 50"/>
                <a:gd name="T7" fmla="*/ 0 h 41"/>
                <a:gd name="T8" fmla="*/ 0 w 50"/>
                <a:gd name="T9" fmla="*/ 0 h 41"/>
                <a:gd name="T10" fmla="*/ 0 w 50"/>
                <a:gd name="T11" fmla="*/ 0 h 41"/>
                <a:gd name="T12" fmla="*/ 0 w 50"/>
                <a:gd name="T13" fmla="*/ 0 h 41"/>
                <a:gd name="T14" fmla="*/ 0 w 50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1"/>
                <a:gd name="T26" fmla="*/ 50 w 50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1">
                  <a:moveTo>
                    <a:pt x="42" y="0"/>
                  </a:moveTo>
                  <a:lnTo>
                    <a:pt x="50" y="12"/>
                  </a:lnTo>
                  <a:lnTo>
                    <a:pt x="42" y="31"/>
                  </a:lnTo>
                  <a:lnTo>
                    <a:pt x="42" y="41"/>
                  </a:lnTo>
                  <a:lnTo>
                    <a:pt x="19" y="41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Freeform 200"/>
            <p:cNvSpPr>
              <a:spLocks noChangeAspect="1"/>
            </p:cNvSpPr>
            <p:nvPr/>
          </p:nvSpPr>
          <p:spPr bwMode="auto">
            <a:xfrm>
              <a:off x="3018" y="2720"/>
              <a:ext cx="137" cy="139"/>
            </a:xfrm>
            <a:custGeom>
              <a:avLst/>
              <a:gdLst>
                <a:gd name="T0" fmla="*/ 0 w 344"/>
                <a:gd name="T1" fmla="*/ 0 h 347"/>
                <a:gd name="T2" fmla="*/ 0 w 344"/>
                <a:gd name="T3" fmla="*/ 0 h 347"/>
                <a:gd name="T4" fmla="*/ 0 w 344"/>
                <a:gd name="T5" fmla="*/ 0 h 347"/>
                <a:gd name="T6" fmla="*/ 0 w 344"/>
                <a:gd name="T7" fmla="*/ 0 h 347"/>
                <a:gd name="T8" fmla="*/ 0 w 344"/>
                <a:gd name="T9" fmla="*/ 0 h 347"/>
                <a:gd name="T10" fmla="*/ 0 w 344"/>
                <a:gd name="T11" fmla="*/ 0 h 347"/>
                <a:gd name="T12" fmla="*/ 0 w 344"/>
                <a:gd name="T13" fmla="*/ 0 h 347"/>
                <a:gd name="T14" fmla="*/ 0 w 344"/>
                <a:gd name="T15" fmla="*/ 0 h 347"/>
                <a:gd name="T16" fmla="*/ 0 w 344"/>
                <a:gd name="T17" fmla="*/ 0 h 347"/>
                <a:gd name="T18" fmla="*/ 0 w 344"/>
                <a:gd name="T19" fmla="*/ 0 h 347"/>
                <a:gd name="T20" fmla="*/ 0 w 344"/>
                <a:gd name="T21" fmla="*/ 0 h 347"/>
                <a:gd name="T22" fmla="*/ 0 w 344"/>
                <a:gd name="T23" fmla="*/ 0 h 347"/>
                <a:gd name="T24" fmla="*/ 0 w 344"/>
                <a:gd name="T25" fmla="*/ 0 h 347"/>
                <a:gd name="T26" fmla="*/ 0 w 344"/>
                <a:gd name="T27" fmla="*/ 0 h 347"/>
                <a:gd name="T28" fmla="*/ 0 w 344"/>
                <a:gd name="T29" fmla="*/ 0 h 347"/>
                <a:gd name="T30" fmla="*/ 0 w 344"/>
                <a:gd name="T31" fmla="*/ 0 h 347"/>
                <a:gd name="T32" fmla="*/ 0 w 344"/>
                <a:gd name="T33" fmla="*/ 0 h 347"/>
                <a:gd name="T34" fmla="*/ 0 w 344"/>
                <a:gd name="T35" fmla="*/ 0 h 347"/>
                <a:gd name="T36" fmla="*/ 0 w 344"/>
                <a:gd name="T37" fmla="*/ 0 h 347"/>
                <a:gd name="T38" fmla="*/ 0 w 344"/>
                <a:gd name="T39" fmla="*/ 0 h 347"/>
                <a:gd name="T40" fmla="*/ 0 w 344"/>
                <a:gd name="T41" fmla="*/ 0 h 347"/>
                <a:gd name="T42" fmla="*/ 0 w 344"/>
                <a:gd name="T43" fmla="*/ 0 h 347"/>
                <a:gd name="T44" fmla="*/ 0 w 344"/>
                <a:gd name="T45" fmla="*/ 0 h 347"/>
                <a:gd name="T46" fmla="*/ 0 w 344"/>
                <a:gd name="T47" fmla="*/ 0 h 347"/>
                <a:gd name="T48" fmla="*/ 0 w 344"/>
                <a:gd name="T49" fmla="*/ 0 h 347"/>
                <a:gd name="T50" fmla="*/ 0 w 344"/>
                <a:gd name="T51" fmla="*/ 0 h 347"/>
                <a:gd name="T52" fmla="*/ 0 w 344"/>
                <a:gd name="T53" fmla="*/ 0 h 347"/>
                <a:gd name="T54" fmla="*/ 0 w 344"/>
                <a:gd name="T55" fmla="*/ 0 h 347"/>
                <a:gd name="T56" fmla="*/ 0 w 344"/>
                <a:gd name="T57" fmla="*/ 0 h 347"/>
                <a:gd name="T58" fmla="*/ 0 w 344"/>
                <a:gd name="T59" fmla="*/ 0 h 347"/>
                <a:gd name="T60" fmla="*/ 0 w 344"/>
                <a:gd name="T61" fmla="*/ 0 h 347"/>
                <a:gd name="T62" fmla="*/ 0 w 344"/>
                <a:gd name="T63" fmla="*/ 0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4"/>
                <a:gd name="T97" fmla="*/ 0 h 347"/>
                <a:gd name="T98" fmla="*/ 344 w 344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4" h="347">
                  <a:moveTo>
                    <a:pt x="38" y="4"/>
                  </a:moveTo>
                  <a:lnTo>
                    <a:pt x="48" y="0"/>
                  </a:lnTo>
                  <a:lnTo>
                    <a:pt x="97" y="0"/>
                  </a:lnTo>
                  <a:lnTo>
                    <a:pt x="145" y="0"/>
                  </a:lnTo>
                  <a:lnTo>
                    <a:pt x="156" y="0"/>
                  </a:lnTo>
                  <a:lnTo>
                    <a:pt x="271" y="71"/>
                  </a:lnTo>
                  <a:lnTo>
                    <a:pt x="271" y="90"/>
                  </a:lnTo>
                  <a:lnTo>
                    <a:pt x="313" y="126"/>
                  </a:lnTo>
                  <a:lnTo>
                    <a:pt x="302" y="149"/>
                  </a:lnTo>
                  <a:lnTo>
                    <a:pt x="302" y="171"/>
                  </a:lnTo>
                  <a:lnTo>
                    <a:pt x="309" y="187"/>
                  </a:lnTo>
                  <a:lnTo>
                    <a:pt x="313" y="190"/>
                  </a:lnTo>
                  <a:lnTo>
                    <a:pt x="321" y="197"/>
                  </a:lnTo>
                  <a:lnTo>
                    <a:pt x="321" y="206"/>
                  </a:lnTo>
                  <a:lnTo>
                    <a:pt x="313" y="209"/>
                  </a:lnTo>
                  <a:lnTo>
                    <a:pt x="321" y="226"/>
                  </a:lnTo>
                  <a:lnTo>
                    <a:pt x="313" y="245"/>
                  </a:lnTo>
                  <a:lnTo>
                    <a:pt x="321" y="270"/>
                  </a:lnTo>
                  <a:lnTo>
                    <a:pt x="323" y="294"/>
                  </a:lnTo>
                  <a:lnTo>
                    <a:pt x="339" y="299"/>
                  </a:lnTo>
                  <a:lnTo>
                    <a:pt x="344" y="306"/>
                  </a:lnTo>
                  <a:lnTo>
                    <a:pt x="344" y="313"/>
                  </a:lnTo>
                  <a:lnTo>
                    <a:pt x="332" y="325"/>
                  </a:lnTo>
                  <a:lnTo>
                    <a:pt x="309" y="332"/>
                  </a:lnTo>
                  <a:lnTo>
                    <a:pt x="294" y="335"/>
                  </a:lnTo>
                  <a:lnTo>
                    <a:pt x="283" y="342"/>
                  </a:lnTo>
                  <a:lnTo>
                    <a:pt x="283" y="335"/>
                  </a:lnTo>
                  <a:lnTo>
                    <a:pt x="271" y="335"/>
                  </a:lnTo>
                  <a:lnTo>
                    <a:pt x="264" y="342"/>
                  </a:lnTo>
                  <a:lnTo>
                    <a:pt x="252" y="347"/>
                  </a:lnTo>
                  <a:lnTo>
                    <a:pt x="235" y="347"/>
                  </a:lnTo>
                  <a:lnTo>
                    <a:pt x="232" y="347"/>
                  </a:lnTo>
                  <a:lnTo>
                    <a:pt x="216" y="347"/>
                  </a:lnTo>
                  <a:lnTo>
                    <a:pt x="206" y="342"/>
                  </a:lnTo>
                  <a:lnTo>
                    <a:pt x="194" y="347"/>
                  </a:lnTo>
                  <a:lnTo>
                    <a:pt x="185" y="342"/>
                  </a:lnTo>
                  <a:lnTo>
                    <a:pt x="164" y="347"/>
                  </a:lnTo>
                  <a:lnTo>
                    <a:pt x="156" y="342"/>
                  </a:lnTo>
                  <a:lnTo>
                    <a:pt x="156" y="325"/>
                  </a:lnTo>
                  <a:lnTo>
                    <a:pt x="138" y="284"/>
                  </a:lnTo>
                  <a:lnTo>
                    <a:pt x="126" y="277"/>
                  </a:lnTo>
                  <a:lnTo>
                    <a:pt x="107" y="270"/>
                  </a:lnTo>
                  <a:lnTo>
                    <a:pt x="104" y="270"/>
                  </a:lnTo>
                  <a:lnTo>
                    <a:pt x="97" y="265"/>
                  </a:lnTo>
                  <a:lnTo>
                    <a:pt x="85" y="265"/>
                  </a:lnTo>
                  <a:lnTo>
                    <a:pt x="74" y="258"/>
                  </a:lnTo>
                  <a:lnTo>
                    <a:pt x="67" y="252"/>
                  </a:lnTo>
                  <a:lnTo>
                    <a:pt x="55" y="252"/>
                  </a:lnTo>
                  <a:lnTo>
                    <a:pt x="45" y="235"/>
                  </a:lnTo>
                  <a:lnTo>
                    <a:pt x="29" y="206"/>
                  </a:lnTo>
                  <a:lnTo>
                    <a:pt x="10" y="187"/>
                  </a:lnTo>
                  <a:lnTo>
                    <a:pt x="0" y="168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2"/>
                  </a:lnTo>
                  <a:lnTo>
                    <a:pt x="19" y="109"/>
                  </a:lnTo>
                  <a:lnTo>
                    <a:pt x="38" y="90"/>
                  </a:lnTo>
                  <a:lnTo>
                    <a:pt x="48" y="78"/>
                  </a:lnTo>
                  <a:lnTo>
                    <a:pt x="48" y="62"/>
                  </a:lnTo>
                  <a:lnTo>
                    <a:pt x="38" y="61"/>
                  </a:lnTo>
                  <a:lnTo>
                    <a:pt x="38" y="52"/>
                  </a:lnTo>
                  <a:lnTo>
                    <a:pt x="45" y="48"/>
                  </a:lnTo>
                  <a:lnTo>
                    <a:pt x="45" y="40"/>
                  </a:lnTo>
                  <a:lnTo>
                    <a:pt x="45" y="23"/>
                  </a:lnTo>
                  <a:lnTo>
                    <a:pt x="38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Freeform 201"/>
            <p:cNvSpPr>
              <a:spLocks noChangeAspect="1"/>
            </p:cNvSpPr>
            <p:nvPr/>
          </p:nvSpPr>
          <p:spPr bwMode="auto">
            <a:xfrm>
              <a:off x="2638" y="2565"/>
              <a:ext cx="23" cy="62"/>
            </a:xfrm>
            <a:custGeom>
              <a:avLst/>
              <a:gdLst>
                <a:gd name="T0" fmla="*/ 0 w 57"/>
                <a:gd name="T1" fmla="*/ 0 h 155"/>
                <a:gd name="T2" fmla="*/ 0 w 57"/>
                <a:gd name="T3" fmla="*/ 0 h 155"/>
                <a:gd name="T4" fmla="*/ 0 w 57"/>
                <a:gd name="T5" fmla="*/ 0 h 155"/>
                <a:gd name="T6" fmla="*/ 0 w 57"/>
                <a:gd name="T7" fmla="*/ 0 h 155"/>
                <a:gd name="T8" fmla="*/ 0 w 57"/>
                <a:gd name="T9" fmla="*/ 0 h 155"/>
                <a:gd name="T10" fmla="*/ 0 w 57"/>
                <a:gd name="T11" fmla="*/ 0 h 155"/>
                <a:gd name="T12" fmla="*/ 0 w 57"/>
                <a:gd name="T13" fmla="*/ 0 h 155"/>
                <a:gd name="T14" fmla="*/ 0 w 57"/>
                <a:gd name="T15" fmla="*/ 0 h 155"/>
                <a:gd name="T16" fmla="*/ 0 w 57"/>
                <a:gd name="T17" fmla="*/ 0 h 155"/>
                <a:gd name="T18" fmla="*/ 0 w 57"/>
                <a:gd name="T19" fmla="*/ 0 h 155"/>
                <a:gd name="T20" fmla="*/ 0 w 57"/>
                <a:gd name="T21" fmla="*/ 0 h 155"/>
                <a:gd name="T22" fmla="*/ 0 w 57"/>
                <a:gd name="T23" fmla="*/ 0 h 155"/>
                <a:gd name="T24" fmla="*/ 0 w 57"/>
                <a:gd name="T25" fmla="*/ 0 h 155"/>
                <a:gd name="T26" fmla="*/ 0 w 57"/>
                <a:gd name="T27" fmla="*/ 0 h 155"/>
                <a:gd name="T28" fmla="*/ 0 w 57"/>
                <a:gd name="T29" fmla="*/ 0 h 155"/>
                <a:gd name="T30" fmla="*/ 0 w 57"/>
                <a:gd name="T31" fmla="*/ 0 h 155"/>
                <a:gd name="T32" fmla="*/ 0 w 57"/>
                <a:gd name="T33" fmla="*/ 0 h 155"/>
                <a:gd name="T34" fmla="*/ 0 w 57"/>
                <a:gd name="T35" fmla="*/ 0 h 155"/>
                <a:gd name="T36" fmla="*/ 0 w 57"/>
                <a:gd name="T37" fmla="*/ 0 h 155"/>
                <a:gd name="T38" fmla="*/ 0 w 57"/>
                <a:gd name="T39" fmla="*/ 0 h 155"/>
                <a:gd name="T40" fmla="*/ 0 w 57"/>
                <a:gd name="T41" fmla="*/ 0 h 155"/>
                <a:gd name="T42" fmla="*/ 0 w 57"/>
                <a:gd name="T43" fmla="*/ 0 h 155"/>
                <a:gd name="T44" fmla="*/ 0 w 57"/>
                <a:gd name="T45" fmla="*/ 0 h 155"/>
                <a:gd name="T46" fmla="*/ 0 w 57"/>
                <a:gd name="T47" fmla="*/ 0 h 155"/>
                <a:gd name="T48" fmla="*/ 0 w 57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55"/>
                <a:gd name="T77" fmla="*/ 57 w 5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55">
                  <a:moveTo>
                    <a:pt x="9" y="0"/>
                  </a:moveTo>
                  <a:lnTo>
                    <a:pt x="16" y="0"/>
                  </a:lnTo>
                  <a:lnTo>
                    <a:pt x="28" y="0"/>
                  </a:lnTo>
                  <a:lnTo>
                    <a:pt x="35" y="19"/>
                  </a:lnTo>
                  <a:lnTo>
                    <a:pt x="45" y="29"/>
                  </a:lnTo>
                  <a:lnTo>
                    <a:pt x="51" y="43"/>
                  </a:lnTo>
                  <a:lnTo>
                    <a:pt x="57" y="5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7" y="152"/>
                  </a:lnTo>
                  <a:lnTo>
                    <a:pt x="51" y="152"/>
                  </a:lnTo>
                  <a:lnTo>
                    <a:pt x="38" y="155"/>
                  </a:lnTo>
                  <a:lnTo>
                    <a:pt x="28" y="145"/>
                  </a:lnTo>
                  <a:lnTo>
                    <a:pt x="19" y="123"/>
                  </a:lnTo>
                  <a:lnTo>
                    <a:pt x="19" y="104"/>
                  </a:lnTo>
                  <a:lnTo>
                    <a:pt x="19" y="90"/>
                  </a:lnTo>
                  <a:lnTo>
                    <a:pt x="28" y="78"/>
                  </a:lnTo>
                  <a:lnTo>
                    <a:pt x="19" y="66"/>
                  </a:lnTo>
                  <a:lnTo>
                    <a:pt x="19" y="59"/>
                  </a:lnTo>
                  <a:lnTo>
                    <a:pt x="19" y="48"/>
                  </a:lnTo>
                  <a:lnTo>
                    <a:pt x="9" y="43"/>
                  </a:lnTo>
                  <a:lnTo>
                    <a:pt x="16" y="29"/>
                  </a:lnTo>
                  <a:lnTo>
                    <a:pt x="16" y="19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Freeform 202"/>
            <p:cNvSpPr>
              <a:spLocks noChangeAspect="1"/>
            </p:cNvSpPr>
            <p:nvPr/>
          </p:nvSpPr>
          <p:spPr bwMode="auto">
            <a:xfrm>
              <a:off x="2813" y="2401"/>
              <a:ext cx="133" cy="210"/>
            </a:xfrm>
            <a:custGeom>
              <a:avLst/>
              <a:gdLst>
                <a:gd name="T0" fmla="*/ 0 w 331"/>
                <a:gd name="T1" fmla="*/ 0 h 526"/>
                <a:gd name="T2" fmla="*/ 0 w 331"/>
                <a:gd name="T3" fmla="*/ 0 h 526"/>
                <a:gd name="T4" fmla="*/ 0 w 331"/>
                <a:gd name="T5" fmla="*/ 0 h 526"/>
                <a:gd name="T6" fmla="*/ 0 w 331"/>
                <a:gd name="T7" fmla="*/ 0 h 526"/>
                <a:gd name="T8" fmla="*/ 0 w 331"/>
                <a:gd name="T9" fmla="*/ 0 h 526"/>
                <a:gd name="T10" fmla="*/ 0 w 331"/>
                <a:gd name="T11" fmla="*/ 0 h 526"/>
                <a:gd name="T12" fmla="*/ 0 w 331"/>
                <a:gd name="T13" fmla="*/ 0 h 526"/>
                <a:gd name="T14" fmla="*/ 0 w 331"/>
                <a:gd name="T15" fmla="*/ 0 h 526"/>
                <a:gd name="T16" fmla="*/ 0 w 331"/>
                <a:gd name="T17" fmla="*/ 0 h 526"/>
                <a:gd name="T18" fmla="*/ 0 w 331"/>
                <a:gd name="T19" fmla="*/ 0 h 526"/>
                <a:gd name="T20" fmla="*/ 0 w 331"/>
                <a:gd name="T21" fmla="*/ 0 h 526"/>
                <a:gd name="T22" fmla="*/ 0 w 331"/>
                <a:gd name="T23" fmla="*/ 0 h 526"/>
                <a:gd name="T24" fmla="*/ 0 w 331"/>
                <a:gd name="T25" fmla="*/ 0 h 526"/>
                <a:gd name="T26" fmla="*/ 0 w 331"/>
                <a:gd name="T27" fmla="*/ 0 h 526"/>
                <a:gd name="T28" fmla="*/ 0 w 331"/>
                <a:gd name="T29" fmla="*/ 0 h 526"/>
                <a:gd name="T30" fmla="*/ 0 w 331"/>
                <a:gd name="T31" fmla="*/ 0 h 526"/>
                <a:gd name="T32" fmla="*/ 0 w 331"/>
                <a:gd name="T33" fmla="*/ 0 h 526"/>
                <a:gd name="T34" fmla="*/ 0 w 331"/>
                <a:gd name="T35" fmla="*/ 0 h 526"/>
                <a:gd name="T36" fmla="*/ 0 w 331"/>
                <a:gd name="T37" fmla="*/ 0 h 526"/>
                <a:gd name="T38" fmla="*/ 0 w 331"/>
                <a:gd name="T39" fmla="*/ 0 h 526"/>
                <a:gd name="T40" fmla="*/ 0 w 331"/>
                <a:gd name="T41" fmla="*/ 0 h 526"/>
                <a:gd name="T42" fmla="*/ 0 w 331"/>
                <a:gd name="T43" fmla="*/ 0 h 526"/>
                <a:gd name="T44" fmla="*/ 0 w 331"/>
                <a:gd name="T45" fmla="*/ 0 h 526"/>
                <a:gd name="T46" fmla="*/ 0 w 331"/>
                <a:gd name="T47" fmla="*/ 0 h 526"/>
                <a:gd name="T48" fmla="*/ 0 w 331"/>
                <a:gd name="T49" fmla="*/ 0 h 526"/>
                <a:gd name="T50" fmla="*/ 0 w 331"/>
                <a:gd name="T51" fmla="*/ 0 h 526"/>
                <a:gd name="T52" fmla="*/ 0 w 331"/>
                <a:gd name="T53" fmla="*/ 0 h 526"/>
                <a:gd name="T54" fmla="*/ 0 w 331"/>
                <a:gd name="T55" fmla="*/ 0 h 526"/>
                <a:gd name="T56" fmla="*/ 0 w 331"/>
                <a:gd name="T57" fmla="*/ 0 h 526"/>
                <a:gd name="T58" fmla="*/ 0 w 331"/>
                <a:gd name="T59" fmla="*/ 0 h 526"/>
                <a:gd name="T60" fmla="*/ 0 w 331"/>
                <a:gd name="T61" fmla="*/ 0 h 526"/>
                <a:gd name="T62" fmla="*/ 0 w 331"/>
                <a:gd name="T63" fmla="*/ 0 h 526"/>
                <a:gd name="T64" fmla="*/ 0 w 331"/>
                <a:gd name="T65" fmla="*/ 0 h 526"/>
                <a:gd name="T66" fmla="*/ 0 w 331"/>
                <a:gd name="T67" fmla="*/ 0 h 526"/>
                <a:gd name="T68" fmla="*/ 0 w 331"/>
                <a:gd name="T69" fmla="*/ 0 h 5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1"/>
                <a:gd name="T106" fmla="*/ 0 h 526"/>
                <a:gd name="T107" fmla="*/ 331 w 331"/>
                <a:gd name="T108" fmla="*/ 526 h 5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1" h="526">
                  <a:moveTo>
                    <a:pt x="41" y="14"/>
                  </a:moveTo>
                  <a:lnTo>
                    <a:pt x="77" y="0"/>
                  </a:lnTo>
                  <a:lnTo>
                    <a:pt x="331" y="126"/>
                  </a:lnTo>
                  <a:lnTo>
                    <a:pt x="331" y="251"/>
                  </a:lnTo>
                  <a:lnTo>
                    <a:pt x="305" y="254"/>
                  </a:lnTo>
                  <a:lnTo>
                    <a:pt x="295" y="261"/>
                  </a:lnTo>
                  <a:lnTo>
                    <a:pt x="302" y="265"/>
                  </a:lnTo>
                  <a:lnTo>
                    <a:pt x="286" y="284"/>
                  </a:lnTo>
                  <a:lnTo>
                    <a:pt x="283" y="291"/>
                  </a:lnTo>
                  <a:lnTo>
                    <a:pt x="286" y="301"/>
                  </a:lnTo>
                  <a:lnTo>
                    <a:pt x="276" y="313"/>
                  </a:lnTo>
                  <a:lnTo>
                    <a:pt x="283" y="332"/>
                  </a:lnTo>
                  <a:lnTo>
                    <a:pt x="273" y="342"/>
                  </a:lnTo>
                  <a:lnTo>
                    <a:pt x="273" y="358"/>
                  </a:lnTo>
                  <a:lnTo>
                    <a:pt x="276" y="349"/>
                  </a:lnTo>
                  <a:lnTo>
                    <a:pt x="283" y="358"/>
                  </a:lnTo>
                  <a:lnTo>
                    <a:pt x="283" y="362"/>
                  </a:lnTo>
                  <a:lnTo>
                    <a:pt x="286" y="377"/>
                  </a:lnTo>
                  <a:lnTo>
                    <a:pt x="286" y="391"/>
                  </a:lnTo>
                  <a:lnTo>
                    <a:pt x="302" y="400"/>
                  </a:lnTo>
                  <a:lnTo>
                    <a:pt x="295" y="410"/>
                  </a:lnTo>
                  <a:lnTo>
                    <a:pt x="283" y="410"/>
                  </a:lnTo>
                  <a:lnTo>
                    <a:pt x="264" y="419"/>
                  </a:lnTo>
                  <a:lnTo>
                    <a:pt x="257" y="436"/>
                  </a:lnTo>
                  <a:lnTo>
                    <a:pt x="247" y="441"/>
                  </a:lnTo>
                  <a:lnTo>
                    <a:pt x="235" y="455"/>
                  </a:lnTo>
                  <a:lnTo>
                    <a:pt x="228" y="458"/>
                  </a:lnTo>
                  <a:lnTo>
                    <a:pt x="216" y="465"/>
                  </a:lnTo>
                  <a:lnTo>
                    <a:pt x="186" y="470"/>
                  </a:lnTo>
                  <a:lnTo>
                    <a:pt x="176" y="477"/>
                  </a:lnTo>
                  <a:lnTo>
                    <a:pt x="179" y="484"/>
                  </a:lnTo>
                  <a:lnTo>
                    <a:pt x="176" y="496"/>
                  </a:lnTo>
                  <a:lnTo>
                    <a:pt x="157" y="500"/>
                  </a:lnTo>
                  <a:lnTo>
                    <a:pt x="150" y="500"/>
                  </a:lnTo>
                  <a:lnTo>
                    <a:pt x="138" y="507"/>
                  </a:lnTo>
                  <a:lnTo>
                    <a:pt x="129" y="500"/>
                  </a:lnTo>
                  <a:lnTo>
                    <a:pt x="115" y="507"/>
                  </a:lnTo>
                  <a:lnTo>
                    <a:pt x="100" y="514"/>
                  </a:lnTo>
                  <a:lnTo>
                    <a:pt x="98" y="507"/>
                  </a:lnTo>
                  <a:lnTo>
                    <a:pt x="77" y="519"/>
                  </a:lnTo>
                  <a:lnTo>
                    <a:pt x="67" y="526"/>
                  </a:lnTo>
                  <a:lnTo>
                    <a:pt x="67" y="514"/>
                  </a:lnTo>
                  <a:lnTo>
                    <a:pt x="60" y="507"/>
                  </a:lnTo>
                  <a:lnTo>
                    <a:pt x="51" y="484"/>
                  </a:lnTo>
                  <a:lnTo>
                    <a:pt x="41" y="477"/>
                  </a:lnTo>
                  <a:lnTo>
                    <a:pt x="19" y="455"/>
                  </a:lnTo>
                  <a:lnTo>
                    <a:pt x="22" y="441"/>
                  </a:lnTo>
                  <a:lnTo>
                    <a:pt x="38" y="441"/>
                  </a:lnTo>
                  <a:lnTo>
                    <a:pt x="67" y="441"/>
                  </a:lnTo>
                  <a:lnTo>
                    <a:pt x="51" y="429"/>
                  </a:lnTo>
                  <a:lnTo>
                    <a:pt x="48" y="410"/>
                  </a:lnTo>
                  <a:lnTo>
                    <a:pt x="48" y="391"/>
                  </a:lnTo>
                  <a:lnTo>
                    <a:pt x="48" y="377"/>
                  </a:lnTo>
                  <a:lnTo>
                    <a:pt x="41" y="358"/>
                  </a:lnTo>
                  <a:lnTo>
                    <a:pt x="31" y="349"/>
                  </a:lnTo>
                  <a:lnTo>
                    <a:pt x="31" y="339"/>
                  </a:lnTo>
                  <a:lnTo>
                    <a:pt x="19" y="339"/>
                  </a:lnTo>
                  <a:lnTo>
                    <a:pt x="12" y="332"/>
                  </a:lnTo>
                  <a:lnTo>
                    <a:pt x="0" y="313"/>
                  </a:lnTo>
                  <a:lnTo>
                    <a:pt x="0" y="298"/>
                  </a:lnTo>
                  <a:lnTo>
                    <a:pt x="3" y="284"/>
                  </a:lnTo>
                  <a:lnTo>
                    <a:pt x="12" y="272"/>
                  </a:lnTo>
                  <a:lnTo>
                    <a:pt x="60" y="211"/>
                  </a:lnTo>
                  <a:lnTo>
                    <a:pt x="67" y="107"/>
                  </a:lnTo>
                  <a:lnTo>
                    <a:pt x="70" y="104"/>
                  </a:lnTo>
                  <a:lnTo>
                    <a:pt x="60" y="85"/>
                  </a:lnTo>
                  <a:lnTo>
                    <a:pt x="60" y="75"/>
                  </a:lnTo>
                  <a:lnTo>
                    <a:pt x="48" y="64"/>
                  </a:lnTo>
                  <a:lnTo>
                    <a:pt x="48" y="37"/>
                  </a:lnTo>
                  <a:lnTo>
                    <a:pt x="41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Freeform 203"/>
            <p:cNvSpPr>
              <a:spLocks noChangeAspect="1"/>
            </p:cNvSpPr>
            <p:nvPr/>
          </p:nvSpPr>
          <p:spPr bwMode="auto">
            <a:xfrm>
              <a:off x="2734" y="2204"/>
              <a:ext cx="52" cy="102"/>
            </a:xfrm>
            <a:custGeom>
              <a:avLst/>
              <a:gdLst>
                <a:gd name="T0" fmla="*/ 0 w 129"/>
                <a:gd name="T1" fmla="*/ 0 h 254"/>
                <a:gd name="T2" fmla="*/ 0 w 129"/>
                <a:gd name="T3" fmla="*/ 0 h 254"/>
                <a:gd name="T4" fmla="*/ 0 w 129"/>
                <a:gd name="T5" fmla="*/ 0 h 254"/>
                <a:gd name="T6" fmla="*/ 0 w 129"/>
                <a:gd name="T7" fmla="*/ 0 h 254"/>
                <a:gd name="T8" fmla="*/ 0 w 129"/>
                <a:gd name="T9" fmla="*/ 0 h 254"/>
                <a:gd name="T10" fmla="*/ 0 w 129"/>
                <a:gd name="T11" fmla="*/ 0 h 254"/>
                <a:gd name="T12" fmla="*/ 0 w 129"/>
                <a:gd name="T13" fmla="*/ 0 h 254"/>
                <a:gd name="T14" fmla="*/ 0 w 129"/>
                <a:gd name="T15" fmla="*/ 0 h 254"/>
                <a:gd name="T16" fmla="*/ 0 w 129"/>
                <a:gd name="T17" fmla="*/ 0 h 254"/>
                <a:gd name="T18" fmla="*/ 0 w 129"/>
                <a:gd name="T19" fmla="*/ 0 h 254"/>
                <a:gd name="T20" fmla="*/ 0 w 129"/>
                <a:gd name="T21" fmla="*/ 0 h 254"/>
                <a:gd name="T22" fmla="*/ 0 w 129"/>
                <a:gd name="T23" fmla="*/ 0 h 254"/>
                <a:gd name="T24" fmla="*/ 0 w 129"/>
                <a:gd name="T25" fmla="*/ 0 h 254"/>
                <a:gd name="T26" fmla="*/ 0 w 129"/>
                <a:gd name="T27" fmla="*/ 0 h 254"/>
                <a:gd name="T28" fmla="*/ 0 w 129"/>
                <a:gd name="T29" fmla="*/ 0 h 254"/>
                <a:gd name="T30" fmla="*/ 0 w 129"/>
                <a:gd name="T31" fmla="*/ 0 h 254"/>
                <a:gd name="T32" fmla="*/ 0 w 129"/>
                <a:gd name="T33" fmla="*/ 0 h 254"/>
                <a:gd name="T34" fmla="*/ 0 w 129"/>
                <a:gd name="T35" fmla="*/ 0 h 254"/>
                <a:gd name="T36" fmla="*/ 0 w 129"/>
                <a:gd name="T37" fmla="*/ 0 h 254"/>
                <a:gd name="T38" fmla="*/ 0 w 129"/>
                <a:gd name="T39" fmla="*/ 0 h 254"/>
                <a:gd name="T40" fmla="*/ 0 w 129"/>
                <a:gd name="T41" fmla="*/ 0 h 254"/>
                <a:gd name="T42" fmla="*/ 0 w 129"/>
                <a:gd name="T43" fmla="*/ 0 h 254"/>
                <a:gd name="T44" fmla="*/ 0 w 129"/>
                <a:gd name="T45" fmla="*/ 0 h 254"/>
                <a:gd name="T46" fmla="*/ 0 w 129"/>
                <a:gd name="T47" fmla="*/ 0 h 254"/>
                <a:gd name="T48" fmla="*/ 0 w 129"/>
                <a:gd name="T49" fmla="*/ 0 h 254"/>
                <a:gd name="T50" fmla="*/ 0 w 129"/>
                <a:gd name="T51" fmla="*/ 0 h 254"/>
                <a:gd name="T52" fmla="*/ 0 w 129"/>
                <a:gd name="T53" fmla="*/ 0 h 254"/>
                <a:gd name="T54" fmla="*/ 0 w 129"/>
                <a:gd name="T55" fmla="*/ 0 h 254"/>
                <a:gd name="T56" fmla="*/ 0 w 129"/>
                <a:gd name="T57" fmla="*/ 0 h 254"/>
                <a:gd name="T58" fmla="*/ 0 w 129"/>
                <a:gd name="T59" fmla="*/ 0 h 254"/>
                <a:gd name="T60" fmla="*/ 0 w 129"/>
                <a:gd name="T61" fmla="*/ 0 h 254"/>
                <a:gd name="T62" fmla="*/ 0 w 129"/>
                <a:gd name="T63" fmla="*/ 0 h 254"/>
                <a:gd name="T64" fmla="*/ 0 w 129"/>
                <a:gd name="T65" fmla="*/ 0 h 254"/>
                <a:gd name="T66" fmla="*/ 0 w 129"/>
                <a:gd name="T67" fmla="*/ 0 h 254"/>
                <a:gd name="T68" fmla="*/ 0 w 129"/>
                <a:gd name="T69" fmla="*/ 0 h 254"/>
                <a:gd name="T70" fmla="*/ 0 w 129"/>
                <a:gd name="T71" fmla="*/ 0 h 254"/>
                <a:gd name="T72" fmla="*/ 0 w 129"/>
                <a:gd name="T73" fmla="*/ 0 h 2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254"/>
                <a:gd name="T113" fmla="*/ 129 w 129"/>
                <a:gd name="T114" fmla="*/ 254 h 2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254">
                  <a:moveTo>
                    <a:pt x="32" y="19"/>
                  </a:moveTo>
                  <a:lnTo>
                    <a:pt x="43" y="3"/>
                  </a:lnTo>
                  <a:lnTo>
                    <a:pt x="62" y="0"/>
                  </a:lnTo>
                  <a:lnTo>
                    <a:pt x="77" y="3"/>
                  </a:lnTo>
                  <a:lnTo>
                    <a:pt x="81" y="22"/>
                  </a:lnTo>
                  <a:lnTo>
                    <a:pt x="100" y="12"/>
                  </a:lnTo>
                  <a:lnTo>
                    <a:pt x="107" y="19"/>
                  </a:lnTo>
                  <a:lnTo>
                    <a:pt x="93" y="29"/>
                  </a:lnTo>
                  <a:lnTo>
                    <a:pt x="88" y="48"/>
                  </a:lnTo>
                  <a:lnTo>
                    <a:pt x="100" y="58"/>
                  </a:lnTo>
                  <a:lnTo>
                    <a:pt x="107" y="77"/>
                  </a:lnTo>
                  <a:lnTo>
                    <a:pt x="93" y="96"/>
                  </a:lnTo>
                  <a:lnTo>
                    <a:pt x="77" y="115"/>
                  </a:lnTo>
                  <a:lnTo>
                    <a:pt x="81" y="131"/>
                  </a:lnTo>
                  <a:lnTo>
                    <a:pt x="93" y="131"/>
                  </a:lnTo>
                  <a:lnTo>
                    <a:pt x="93" y="138"/>
                  </a:lnTo>
                  <a:lnTo>
                    <a:pt x="107" y="138"/>
                  </a:lnTo>
                  <a:lnTo>
                    <a:pt x="110" y="145"/>
                  </a:lnTo>
                  <a:lnTo>
                    <a:pt x="122" y="155"/>
                  </a:lnTo>
                  <a:lnTo>
                    <a:pt x="122" y="167"/>
                  </a:lnTo>
                  <a:lnTo>
                    <a:pt x="129" y="178"/>
                  </a:lnTo>
                  <a:lnTo>
                    <a:pt x="107" y="185"/>
                  </a:lnTo>
                  <a:lnTo>
                    <a:pt x="81" y="209"/>
                  </a:lnTo>
                  <a:lnTo>
                    <a:pt x="88" y="235"/>
                  </a:lnTo>
                  <a:lnTo>
                    <a:pt x="70" y="254"/>
                  </a:lnTo>
                  <a:lnTo>
                    <a:pt x="62" y="254"/>
                  </a:lnTo>
                  <a:lnTo>
                    <a:pt x="51" y="185"/>
                  </a:lnTo>
                  <a:lnTo>
                    <a:pt x="29" y="174"/>
                  </a:lnTo>
                  <a:lnTo>
                    <a:pt x="20" y="148"/>
                  </a:lnTo>
                  <a:lnTo>
                    <a:pt x="10" y="145"/>
                  </a:lnTo>
                  <a:lnTo>
                    <a:pt x="0" y="119"/>
                  </a:lnTo>
                  <a:lnTo>
                    <a:pt x="20" y="90"/>
                  </a:lnTo>
                  <a:lnTo>
                    <a:pt x="20" y="58"/>
                  </a:lnTo>
                  <a:lnTo>
                    <a:pt x="20" y="38"/>
                  </a:lnTo>
                  <a:lnTo>
                    <a:pt x="20" y="29"/>
                  </a:lnTo>
                  <a:lnTo>
                    <a:pt x="32" y="22"/>
                  </a:lnTo>
                  <a:lnTo>
                    <a:pt x="32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Freeform 204"/>
            <p:cNvSpPr>
              <a:spLocks noChangeAspect="1"/>
            </p:cNvSpPr>
            <p:nvPr/>
          </p:nvSpPr>
          <p:spPr bwMode="auto">
            <a:xfrm>
              <a:off x="3020" y="2654"/>
              <a:ext cx="71" cy="72"/>
            </a:xfrm>
            <a:custGeom>
              <a:avLst/>
              <a:gdLst>
                <a:gd name="T0" fmla="*/ 0 w 176"/>
                <a:gd name="T1" fmla="*/ 0 h 180"/>
                <a:gd name="T2" fmla="*/ 0 w 176"/>
                <a:gd name="T3" fmla="*/ 0 h 180"/>
                <a:gd name="T4" fmla="*/ 0 w 176"/>
                <a:gd name="T5" fmla="*/ 0 h 180"/>
                <a:gd name="T6" fmla="*/ 0 w 176"/>
                <a:gd name="T7" fmla="*/ 0 h 180"/>
                <a:gd name="T8" fmla="*/ 0 w 176"/>
                <a:gd name="T9" fmla="*/ 0 h 180"/>
                <a:gd name="T10" fmla="*/ 0 w 176"/>
                <a:gd name="T11" fmla="*/ 0 h 180"/>
                <a:gd name="T12" fmla="*/ 0 w 176"/>
                <a:gd name="T13" fmla="*/ 0 h 180"/>
                <a:gd name="T14" fmla="*/ 0 w 176"/>
                <a:gd name="T15" fmla="*/ 0 h 180"/>
                <a:gd name="T16" fmla="*/ 0 w 176"/>
                <a:gd name="T17" fmla="*/ 0 h 180"/>
                <a:gd name="T18" fmla="*/ 0 w 176"/>
                <a:gd name="T19" fmla="*/ 0 h 180"/>
                <a:gd name="T20" fmla="*/ 0 w 176"/>
                <a:gd name="T21" fmla="*/ 0 h 180"/>
                <a:gd name="T22" fmla="*/ 0 w 176"/>
                <a:gd name="T23" fmla="*/ 0 h 180"/>
                <a:gd name="T24" fmla="*/ 0 w 176"/>
                <a:gd name="T25" fmla="*/ 0 h 180"/>
                <a:gd name="T26" fmla="*/ 0 w 176"/>
                <a:gd name="T27" fmla="*/ 0 h 180"/>
                <a:gd name="T28" fmla="*/ 0 w 176"/>
                <a:gd name="T29" fmla="*/ 0 h 180"/>
                <a:gd name="T30" fmla="*/ 0 w 176"/>
                <a:gd name="T31" fmla="*/ 0 h 180"/>
                <a:gd name="T32" fmla="*/ 0 w 176"/>
                <a:gd name="T33" fmla="*/ 0 h 180"/>
                <a:gd name="T34" fmla="*/ 0 w 176"/>
                <a:gd name="T35" fmla="*/ 0 h 180"/>
                <a:gd name="T36" fmla="*/ 0 w 176"/>
                <a:gd name="T37" fmla="*/ 0 h 180"/>
                <a:gd name="T38" fmla="*/ 0 w 176"/>
                <a:gd name="T39" fmla="*/ 0 h 180"/>
                <a:gd name="T40" fmla="*/ 0 w 176"/>
                <a:gd name="T41" fmla="*/ 0 h 180"/>
                <a:gd name="T42" fmla="*/ 0 w 176"/>
                <a:gd name="T43" fmla="*/ 0 h 180"/>
                <a:gd name="T44" fmla="*/ 0 w 176"/>
                <a:gd name="T45" fmla="*/ 0 h 180"/>
                <a:gd name="T46" fmla="*/ 0 w 176"/>
                <a:gd name="T47" fmla="*/ 0 h 180"/>
                <a:gd name="T48" fmla="*/ 0 w 176"/>
                <a:gd name="T49" fmla="*/ 0 h 180"/>
                <a:gd name="T50" fmla="*/ 0 w 176"/>
                <a:gd name="T51" fmla="*/ 0 h 180"/>
                <a:gd name="T52" fmla="*/ 0 w 176"/>
                <a:gd name="T53" fmla="*/ 0 h 180"/>
                <a:gd name="T54" fmla="*/ 0 w 176"/>
                <a:gd name="T55" fmla="*/ 0 h 180"/>
                <a:gd name="T56" fmla="*/ 0 w 176"/>
                <a:gd name="T57" fmla="*/ 0 h 180"/>
                <a:gd name="T58" fmla="*/ 0 w 176"/>
                <a:gd name="T59" fmla="*/ 0 h 180"/>
                <a:gd name="T60" fmla="*/ 0 w 176"/>
                <a:gd name="T61" fmla="*/ 0 h 1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180"/>
                <a:gd name="T95" fmla="*/ 176 w 176"/>
                <a:gd name="T96" fmla="*/ 180 h 18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180">
                  <a:moveTo>
                    <a:pt x="38" y="12"/>
                  </a:moveTo>
                  <a:lnTo>
                    <a:pt x="41" y="7"/>
                  </a:lnTo>
                  <a:lnTo>
                    <a:pt x="67" y="12"/>
                  </a:lnTo>
                  <a:lnTo>
                    <a:pt x="78" y="19"/>
                  </a:lnTo>
                  <a:lnTo>
                    <a:pt x="83" y="12"/>
                  </a:lnTo>
                  <a:lnTo>
                    <a:pt x="100" y="12"/>
                  </a:lnTo>
                  <a:lnTo>
                    <a:pt x="126" y="12"/>
                  </a:lnTo>
                  <a:lnTo>
                    <a:pt x="147" y="0"/>
                  </a:lnTo>
                  <a:lnTo>
                    <a:pt x="147" y="7"/>
                  </a:lnTo>
                  <a:lnTo>
                    <a:pt x="157" y="12"/>
                  </a:lnTo>
                  <a:lnTo>
                    <a:pt x="157" y="22"/>
                  </a:lnTo>
                  <a:lnTo>
                    <a:pt x="161" y="41"/>
                  </a:lnTo>
                  <a:lnTo>
                    <a:pt x="176" y="71"/>
                  </a:lnTo>
                  <a:lnTo>
                    <a:pt x="161" y="90"/>
                  </a:lnTo>
                  <a:lnTo>
                    <a:pt x="138" y="126"/>
                  </a:lnTo>
                  <a:lnTo>
                    <a:pt x="138" y="164"/>
                  </a:lnTo>
                  <a:lnTo>
                    <a:pt x="90" y="164"/>
                  </a:lnTo>
                  <a:lnTo>
                    <a:pt x="41" y="164"/>
                  </a:lnTo>
                  <a:lnTo>
                    <a:pt x="31" y="168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5" y="135"/>
                  </a:lnTo>
                  <a:lnTo>
                    <a:pt x="12" y="116"/>
                  </a:lnTo>
                  <a:lnTo>
                    <a:pt x="22" y="97"/>
                  </a:lnTo>
                  <a:lnTo>
                    <a:pt x="41" y="79"/>
                  </a:lnTo>
                  <a:lnTo>
                    <a:pt x="54" y="67"/>
                  </a:lnTo>
                  <a:lnTo>
                    <a:pt x="41" y="48"/>
                  </a:lnTo>
                  <a:lnTo>
                    <a:pt x="41" y="36"/>
                  </a:lnTo>
                  <a:lnTo>
                    <a:pt x="41" y="22"/>
                  </a:lnTo>
                  <a:lnTo>
                    <a:pt x="38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Freeform 205"/>
            <p:cNvSpPr>
              <a:spLocks noChangeAspect="1"/>
            </p:cNvSpPr>
            <p:nvPr/>
          </p:nvSpPr>
          <p:spPr bwMode="auto">
            <a:xfrm>
              <a:off x="2797" y="2638"/>
              <a:ext cx="244" cy="243"/>
            </a:xfrm>
            <a:custGeom>
              <a:avLst/>
              <a:gdLst>
                <a:gd name="T0" fmla="*/ 0 w 610"/>
                <a:gd name="T1" fmla="*/ 0 h 609"/>
                <a:gd name="T2" fmla="*/ 0 w 610"/>
                <a:gd name="T3" fmla="*/ 0 h 609"/>
                <a:gd name="T4" fmla="*/ 0 w 610"/>
                <a:gd name="T5" fmla="*/ 0 h 609"/>
                <a:gd name="T6" fmla="*/ 0 w 610"/>
                <a:gd name="T7" fmla="*/ 0 h 609"/>
                <a:gd name="T8" fmla="*/ 0 w 610"/>
                <a:gd name="T9" fmla="*/ 0 h 609"/>
                <a:gd name="T10" fmla="*/ 0 w 610"/>
                <a:gd name="T11" fmla="*/ 0 h 609"/>
                <a:gd name="T12" fmla="*/ 0 w 610"/>
                <a:gd name="T13" fmla="*/ 0 h 609"/>
                <a:gd name="T14" fmla="*/ 0 w 610"/>
                <a:gd name="T15" fmla="*/ 0 h 609"/>
                <a:gd name="T16" fmla="*/ 0 w 610"/>
                <a:gd name="T17" fmla="*/ 0 h 609"/>
                <a:gd name="T18" fmla="*/ 0 w 610"/>
                <a:gd name="T19" fmla="*/ 0 h 609"/>
                <a:gd name="T20" fmla="*/ 0 w 610"/>
                <a:gd name="T21" fmla="*/ 0 h 609"/>
                <a:gd name="T22" fmla="*/ 0 w 610"/>
                <a:gd name="T23" fmla="*/ 0 h 609"/>
                <a:gd name="T24" fmla="*/ 0 w 610"/>
                <a:gd name="T25" fmla="*/ 0 h 609"/>
                <a:gd name="T26" fmla="*/ 0 w 610"/>
                <a:gd name="T27" fmla="*/ 0 h 609"/>
                <a:gd name="T28" fmla="*/ 0 w 610"/>
                <a:gd name="T29" fmla="*/ 0 h 609"/>
                <a:gd name="T30" fmla="*/ 0 w 610"/>
                <a:gd name="T31" fmla="*/ 0 h 609"/>
                <a:gd name="T32" fmla="*/ 0 w 610"/>
                <a:gd name="T33" fmla="*/ 0 h 609"/>
                <a:gd name="T34" fmla="*/ 0 w 610"/>
                <a:gd name="T35" fmla="*/ 0 h 609"/>
                <a:gd name="T36" fmla="*/ 0 w 610"/>
                <a:gd name="T37" fmla="*/ 0 h 609"/>
                <a:gd name="T38" fmla="*/ 0 w 610"/>
                <a:gd name="T39" fmla="*/ 0 h 609"/>
                <a:gd name="T40" fmla="*/ 0 w 610"/>
                <a:gd name="T41" fmla="*/ 0 h 609"/>
                <a:gd name="T42" fmla="*/ 0 w 610"/>
                <a:gd name="T43" fmla="*/ 0 h 609"/>
                <a:gd name="T44" fmla="*/ 0 w 610"/>
                <a:gd name="T45" fmla="*/ 0 h 609"/>
                <a:gd name="T46" fmla="*/ 0 w 610"/>
                <a:gd name="T47" fmla="*/ 0 h 609"/>
                <a:gd name="T48" fmla="*/ 0 w 610"/>
                <a:gd name="T49" fmla="*/ 0 h 609"/>
                <a:gd name="T50" fmla="*/ 0 w 610"/>
                <a:gd name="T51" fmla="*/ 0 h 609"/>
                <a:gd name="T52" fmla="*/ 0 w 610"/>
                <a:gd name="T53" fmla="*/ 0 h 609"/>
                <a:gd name="T54" fmla="*/ 0 w 610"/>
                <a:gd name="T55" fmla="*/ 0 h 609"/>
                <a:gd name="T56" fmla="*/ 0 w 610"/>
                <a:gd name="T57" fmla="*/ 0 h 609"/>
                <a:gd name="T58" fmla="*/ 0 w 610"/>
                <a:gd name="T59" fmla="*/ 0 h 609"/>
                <a:gd name="T60" fmla="*/ 0 w 610"/>
                <a:gd name="T61" fmla="*/ 0 h 609"/>
                <a:gd name="T62" fmla="*/ 0 w 610"/>
                <a:gd name="T63" fmla="*/ 0 h 609"/>
                <a:gd name="T64" fmla="*/ 0 w 610"/>
                <a:gd name="T65" fmla="*/ 0 h 609"/>
                <a:gd name="T66" fmla="*/ 0 w 610"/>
                <a:gd name="T67" fmla="*/ 0 h 609"/>
                <a:gd name="T68" fmla="*/ 0 w 610"/>
                <a:gd name="T69" fmla="*/ 0 h 609"/>
                <a:gd name="T70" fmla="*/ 0 w 610"/>
                <a:gd name="T71" fmla="*/ 0 h 609"/>
                <a:gd name="T72" fmla="*/ 0 w 610"/>
                <a:gd name="T73" fmla="*/ 0 h 609"/>
                <a:gd name="T74" fmla="*/ 0 w 610"/>
                <a:gd name="T75" fmla="*/ 0 h 609"/>
                <a:gd name="T76" fmla="*/ 0 w 610"/>
                <a:gd name="T77" fmla="*/ 0 h 609"/>
                <a:gd name="T78" fmla="*/ 0 w 610"/>
                <a:gd name="T79" fmla="*/ 0 h 609"/>
                <a:gd name="T80" fmla="*/ 0 w 610"/>
                <a:gd name="T81" fmla="*/ 0 h 609"/>
                <a:gd name="T82" fmla="*/ 0 w 610"/>
                <a:gd name="T83" fmla="*/ 0 h 609"/>
                <a:gd name="T84" fmla="*/ 0 w 610"/>
                <a:gd name="T85" fmla="*/ 0 h 609"/>
                <a:gd name="T86" fmla="*/ 0 w 610"/>
                <a:gd name="T87" fmla="*/ 0 h 609"/>
                <a:gd name="T88" fmla="*/ 0 w 610"/>
                <a:gd name="T89" fmla="*/ 0 h 609"/>
                <a:gd name="T90" fmla="*/ 0 w 610"/>
                <a:gd name="T91" fmla="*/ 0 h 609"/>
                <a:gd name="T92" fmla="*/ 0 w 610"/>
                <a:gd name="T93" fmla="*/ 0 h 609"/>
                <a:gd name="T94" fmla="*/ 0 w 610"/>
                <a:gd name="T95" fmla="*/ 0 h 609"/>
                <a:gd name="T96" fmla="*/ 0 w 610"/>
                <a:gd name="T97" fmla="*/ 0 h 609"/>
                <a:gd name="T98" fmla="*/ 0 w 610"/>
                <a:gd name="T99" fmla="*/ 0 h 609"/>
                <a:gd name="T100" fmla="*/ 0 w 610"/>
                <a:gd name="T101" fmla="*/ 0 h 609"/>
                <a:gd name="T102" fmla="*/ 0 w 610"/>
                <a:gd name="T103" fmla="*/ 0 h 609"/>
                <a:gd name="T104" fmla="*/ 0 w 610"/>
                <a:gd name="T105" fmla="*/ 0 h 6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0"/>
                <a:gd name="T160" fmla="*/ 0 h 609"/>
                <a:gd name="T161" fmla="*/ 610 w 610"/>
                <a:gd name="T162" fmla="*/ 609 h 6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0" h="609">
                  <a:moveTo>
                    <a:pt x="200" y="52"/>
                  </a:moveTo>
                  <a:lnTo>
                    <a:pt x="200" y="35"/>
                  </a:lnTo>
                  <a:lnTo>
                    <a:pt x="200" y="30"/>
                  </a:lnTo>
                  <a:lnTo>
                    <a:pt x="216" y="19"/>
                  </a:lnTo>
                  <a:lnTo>
                    <a:pt x="233" y="6"/>
                  </a:lnTo>
                  <a:lnTo>
                    <a:pt x="256" y="23"/>
                  </a:lnTo>
                  <a:lnTo>
                    <a:pt x="275" y="30"/>
                  </a:lnTo>
                  <a:lnTo>
                    <a:pt x="294" y="35"/>
                  </a:lnTo>
                  <a:lnTo>
                    <a:pt x="313" y="35"/>
                  </a:lnTo>
                  <a:lnTo>
                    <a:pt x="323" y="42"/>
                  </a:lnTo>
                  <a:lnTo>
                    <a:pt x="335" y="23"/>
                  </a:lnTo>
                  <a:lnTo>
                    <a:pt x="342" y="23"/>
                  </a:lnTo>
                  <a:lnTo>
                    <a:pt x="359" y="23"/>
                  </a:lnTo>
                  <a:lnTo>
                    <a:pt x="371" y="19"/>
                  </a:lnTo>
                  <a:lnTo>
                    <a:pt x="390" y="12"/>
                  </a:lnTo>
                  <a:lnTo>
                    <a:pt x="401" y="12"/>
                  </a:lnTo>
                  <a:lnTo>
                    <a:pt x="413" y="12"/>
                  </a:lnTo>
                  <a:lnTo>
                    <a:pt x="420" y="6"/>
                  </a:lnTo>
                  <a:lnTo>
                    <a:pt x="423" y="0"/>
                  </a:lnTo>
                  <a:lnTo>
                    <a:pt x="439" y="6"/>
                  </a:lnTo>
                  <a:lnTo>
                    <a:pt x="449" y="6"/>
                  </a:lnTo>
                  <a:lnTo>
                    <a:pt x="454" y="12"/>
                  </a:lnTo>
                  <a:lnTo>
                    <a:pt x="468" y="12"/>
                  </a:lnTo>
                  <a:lnTo>
                    <a:pt x="472" y="6"/>
                  </a:lnTo>
                  <a:lnTo>
                    <a:pt x="484" y="6"/>
                  </a:lnTo>
                  <a:lnTo>
                    <a:pt x="497" y="12"/>
                  </a:lnTo>
                  <a:lnTo>
                    <a:pt x="497" y="23"/>
                  </a:lnTo>
                  <a:lnTo>
                    <a:pt x="510" y="30"/>
                  </a:lnTo>
                  <a:lnTo>
                    <a:pt x="520" y="35"/>
                  </a:lnTo>
                  <a:lnTo>
                    <a:pt x="529" y="30"/>
                  </a:lnTo>
                  <a:lnTo>
                    <a:pt x="532" y="23"/>
                  </a:lnTo>
                  <a:lnTo>
                    <a:pt x="532" y="30"/>
                  </a:lnTo>
                  <a:lnTo>
                    <a:pt x="549" y="30"/>
                  </a:lnTo>
                  <a:lnTo>
                    <a:pt x="549" y="23"/>
                  </a:lnTo>
                  <a:lnTo>
                    <a:pt x="558" y="23"/>
                  </a:lnTo>
                  <a:lnTo>
                    <a:pt x="568" y="35"/>
                  </a:lnTo>
                  <a:lnTo>
                    <a:pt x="596" y="52"/>
                  </a:lnTo>
                  <a:lnTo>
                    <a:pt x="599" y="64"/>
                  </a:lnTo>
                  <a:lnTo>
                    <a:pt x="599" y="78"/>
                  </a:lnTo>
                  <a:lnTo>
                    <a:pt x="599" y="90"/>
                  </a:lnTo>
                  <a:lnTo>
                    <a:pt x="610" y="109"/>
                  </a:lnTo>
                  <a:lnTo>
                    <a:pt x="599" y="121"/>
                  </a:lnTo>
                  <a:lnTo>
                    <a:pt x="580" y="139"/>
                  </a:lnTo>
                  <a:lnTo>
                    <a:pt x="568" y="158"/>
                  </a:lnTo>
                  <a:lnTo>
                    <a:pt x="561" y="177"/>
                  </a:lnTo>
                  <a:lnTo>
                    <a:pt x="558" y="216"/>
                  </a:lnTo>
                  <a:lnTo>
                    <a:pt x="558" y="222"/>
                  </a:lnTo>
                  <a:lnTo>
                    <a:pt x="548" y="229"/>
                  </a:lnTo>
                  <a:lnTo>
                    <a:pt x="539" y="246"/>
                  </a:lnTo>
                  <a:lnTo>
                    <a:pt x="532" y="254"/>
                  </a:lnTo>
                  <a:lnTo>
                    <a:pt x="532" y="258"/>
                  </a:lnTo>
                  <a:lnTo>
                    <a:pt x="539" y="268"/>
                  </a:lnTo>
                  <a:lnTo>
                    <a:pt x="548" y="277"/>
                  </a:lnTo>
                  <a:lnTo>
                    <a:pt x="548" y="286"/>
                  </a:lnTo>
                  <a:lnTo>
                    <a:pt x="548" y="296"/>
                  </a:lnTo>
                  <a:lnTo>
                    <a:pt x="549" y="315"/>
                  </a:lnTo>
                  <a:lnTo>
                    <a:pt x="549" y="318"/>
                  </a:lnTo>
                  <a:lnTo>
                    <a:pt x="549" y="332"/>
                  </a:lnTo>
                  <a:lnTo>
                    <a:pt x="549" y="348"/>
                  </a:lnTo>
                  <a:lnTo>
                    <a:pt x="549" y="374"/>
                  </a:lnTo>
                  <a:lnTo>
                    <a:pt x="561" y="393"/>
                  </a:lnTo>
                  <a:lnTo>
                    <a:pt x="580" y="412"/>
                  </a:lnTo>
                  <a:lnTo>
                    <a:pt x="596" y="441"/>
                  </a:lnTo>
                  <a:lnTo>
                    <a:pt x="532" y="445"/>
                  </a:lnTo>
                  <a:lnTo>
                    <a:pt x="532" y="453"/>
                  </a:lnTo>
                  <a:lnTo>
                    <a:pt x="529" y="471"/>
                  </a:lnTo>
                  <a:lnTo>
                    <a:pt x="516" y="483"/>
                  </a:lnTo>
                  <a:lnTo>
                    <a:pt x="520" y="490"/>
                  </a:lnTo>
                  <a:lnTo>
                    <a:pt x="520" y="512"/>
                  </a:lnTo>
                  <a:lnTo>
                    <a:pt x="516" y="524"/>
                  </a:lnTo>
                  <a:lnTo>
                    <a:pt x="516" y="538"/>
                  </a:lnTo>
                  <a:lnTo>
                    <a:pt x="510" y="553"/>
                  </a:lnTo>
                  <a:lnTo>
                    <a:pt x="516" y="560"/>
                  </a:lnTo>
                  <a:lnTo>
                    <a:pt x="532" y="571"/>
                  </a:lnTo>
                  <a:lnTo>
                    <a:pt x="548" y="579"/>
                  </a:lnTo>
                  <a:lnTo>
                    <a:pt x="548" y="571"/>
                  </a:lnTo>
                  <a:lnTo>
                    <a:pt x="558" y="571"/>
                  </a:lnTo>
                  <a:lnTo>
                    <a:pt x="549" y="609"/>
                  </a:lnTo>
                  <a:lnTo>
                    <a:pt x="549" y="602"/>
                  </a:lnTo>
                  <a:lnTo>
                    <a:pt x="532" y="609"/>
                  </a:lnTo>
                  <a:lnTo>
                    <a:pt x="529" y="597"/>
                  </a:lnTo>
                  <a:lnTo>
                    <a:pt x="510" y="571"/>
                  </a:lnTo>
                  <a:lnTo>
                    <a:pt x="491" y="571"/>
                  </a:lnTo>
                  <a:lnTo>
                    <a:pt x="472" y="548"/>
                  </a:lnTo>
                  <a:lnTo>
                    <a:pt x="468" y="548"/>
                  </a:lnTo>
                  <a:lnTo>
                    <a:pt x="468" y="560"/>
                  </a:lnTo>
                  <a:lnTo>
                    <a:pt x="454" y="560"/>
                  </a:lnTo>
                  <a:lnTo>
                    <a:pt x="442" y="560"/>
                  </a:lnTo>
                  <a:lnTo>
                    <a:pt x="420" y="548"/>
                  </a:lnTo>
                  <a:lnTo>
                    <a:pt x="413" y="531"/>
                  </a:lnTo>
                  <a:lnTo>
                    <a:pt x="390" y="548"/>
                  </a:lnTo>
                  <a:lnTo>
                    <a:pt x="383" y="531"/>
                  </a:lnTo>
                  <a:lnTo>
                    <a:pt x="371" y="524"/>
                  </a:lnTo>
                  <a:lnTo>
                    <a:pt x="371" y="531"/>
                  </a:lnTo>
                  <a:lnTo>
                    <a:pt x="359" y="524"/>
                  </a:lnTo>
                  <a:lnTo>
                    <a:pt x="342" y="531"/>
                  </a:lnTo>
                  <a:lnTo>
                    <a:pt x="326" y="531"/>
                  </a:lnTo>
                  <a:lnTo>
                    <a:pt x="323" y="538"/>
                  </a:lnTo>
                  <a:lnTo>
                    <a:pt x="316" y="531"/>
                  </a:lnTo>
                  <a:lnTo>
                    <a:pt x="316" y="519"/>
                  </a:lnTo>
                  <a:lnTo>
                    <a:pt x="316" y="493"/>
                  </a:lnTo>
                  <a:lnTo>
                    <a:pt x="313" y="490"/>
                  </a:lnTo>
                  <a:lnTo>
                    <a:pt x="297" y="476"/>
                  </a:lnTo>
                  <a:lnTo>
                    <a:pt x="313" y="453"/>
                  </a:lnTo>
                  <a:lnTo>
                    <a:pt x="304" y="432"/>
                  </a:lnTo>
                  <a:lnTo>
                    <a:pt x="297" y="412"/>
                  </a:lnTo>
                  <a:lnTo>
                    <a:pt x="268" y="412"/>
                  </a:lnTo>
                  <a:lnTo>
                    <a:pt x="268" y="393"/>
                  </a:lnTo>
                  <a:lnTo>
                    <a:pt x="249" y="396"/>
                  </a:lnTo>
                  <a:lnTo>
                    <a:pt x="233" y="403"/>
                  </a:lnTo>
                  <a:lnTo>
                    <a:pt x="233" y="415"/>
                  </a:lnTo>
                  <a:lnTo>
                    <a:pt x="226" y="415"/>
                  </a:lnTo>
                  <a:lnTo>
                    <a:pt x="226" y="426"/>
                  </a:lnTo>
                  <a:lnTo>
                    <a:pt x="200" y="426"/>
                  </a:lnTo>
                  <a:lnTo>
                    <a:pt x="197" y="432"/>
                  </a:lnTo>
                  <a:lnTo>
                    <a:pt x="167" y="432"/>
                  </a:lnTo>
                  <a:lnTo>
                    <a:pt x="147" y="403"/>
                  </a:lnTo>
                  <a:lnTo>
                    <a:pt x="147" y="396"/>
                  </a:lnTo>
                  <a:lnTo>
                    <a:pt x="140" y="384"/>
                  </a:lnTo>
                  <a:lnTo>
                    <a:pt x="140" y="377"/>
                  </a:lnTo>
                  <a:lnTo>
                    <a:pt x="138" y="363"/>
                  </a:lnTo>
                  <a:lnTo>
                    <a:pt x="117" y="363"/>
                  </a:lnTo>
                  <a:lnTo>
                    <a:pt x="59" y="363"/>
                  </a:lnTo>
                  <a:lnTo>
                    <a:pt x="43" y="367"/>
                  </a:lnTo>
                  <a:lnTo>
                    <a:pt x="33" y="363"/>
                  </a:lnTo>
                  <a:lnTo>
                    <a:pt x="22" y="363"/>
                  </a:lnTo>
                  <a:lnTo>
                    <a:pt x="2" y="363"/>
                  </a:lnTo>
                  <a:lnTo>
                    <a:pt x="0" y="355"/>
                  </a:lnTo>
                  <a:lnTo>
                    <a:pt x="10" y="355"/>
                  </a:lnTo>
                  <a:lnTo>
                    <a:pt x="10" y="337"/>
                  </a:lnTo>
                  <a:lnTo>
                    <a:pt x="22" y="325"/>
                  </a:lnTo>
                  <a:lnTo>
                    <a:pt x="22" y="318"/>
                  </a:lnTo>
                  <a:lnTo>
                    <a:pt x="29" y="318"/>
                  </a:lnTo>
                  <a:lnTo>
                    <a:pt x="33" y="325"/>
                  </a:lnTo>
                  <a:lnTo>
                    <a:pt x="43" y="325"/>
                  </a:lnTo>
                  <a:lnTo>
                    <a:pt x="52" y="315"/>
                  </a:lnTo>
                  <a:lnTo>
                    <a:pt x="62" y="315"/>
                  </a:lnTo>
                  <a:lnTo>
                    <a:pt x="71" y="318"/>
                  </a:lnTo>
                  <a:lnTo>
                    <a:pt x="78" y="332"/>
                  </a:lnTo>
                  <a:lnTo>
                    <a:pt x="88" y="318"/>
                  </a:lnTo>
                  <a:lnTo>
                    <a:pt x="91" y="315"/>
                  </a:lnTo>
                  <a:lnTo>
                    <a:pt x="107" y="306"/>
                  </a:lnTo>
                  <a:lnTo>
                    <a:pt x="117" y="296"/>
                  </a:lnTo>
                  <a:lnTo>
                    <a:pt x="121" y="277"/>
                  </a:lnTo>
                  <a:lnTo>
                    <a:pt x="121" y="258"/>
                  </a:lnTo>
                  <a:lnTo>
                    <a:pt x="121" y="239"/>
                  </a:lnTo>
                  <a:lnTo>
                    <a:pt x="138" y="229"/>
                  </a:lnTo>
                  <a:lnTo>
                    <a:pt x="140" y="222"/>
                  </a:lnTo>
                  <a:lnTo>
                    <a:pt x="147" y="206"/>
                  </a:lnTo>
                  <a:lnTo>
                    <a:pt x="159" y="206"/>
                  </a:lnTo>
                  <a:lnTo>
                    <a:pt x="178" y="187"/>
                  </a:lnTo>
                  <a:lnTo>
                    <a:pt x="178" y="177"/>
                  </a:lnTo>
                  <a:lnTo>
                    <a:pt x="178" y="161"/>
                  </a:lnTo>
                  <a:lnTo>
                    <a:pt x="178" y="142"/>
                  </a:lnTo>
                  <a:lnTo>
                    <a:pt x="185" y="128"/>
                  </a:lnTo>
                  <a:lnTo>
                    <a:pt x="185" y="109"/>
                  </a:lnTo>
                  <a:lnTo>
                    <a:pt x="197" y="83"/>
                  </a:lnTo>
                  <a:lnTo>
                    <a:pt x="200" y="71"/>
                  </a:lnTo>
                  <a:lnTo>
                    <a:pt x="200" y="5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Freeform 206"/>
            <p:cNvSpPr>
              <a:spLocks noChangeAspect="1"/>
            </p:cNvSpPr>
            <p:nvPr/>
          </p:nvSpPr>
          <p:spPr bwMode="auto">
            <a:xfrm>
              <a:off x="2828" y="2565"/>
              <a:ext cx="163" cy="112"/>
            </a:xfrm>
            <a:custGeom>
              <a:avLst/>
              <a:gdLst>
                <a:gd name="T0" fmla="*/ 0 w 406"/>
                <a:gd name="T1" fmla="*/ 0 h 280"/>
                <a:gd name="T2" fmla="*/ 0 w 406"/>
                <a:gd name="T3" fmla="*/ 0 h 280"/>
                <a:gd name="T4" fmla="*/ 0 w 406"/>
                <a:gd name="T5" fmla="*/ 0 h 280"/>
                <a:gd name="T6" fmla="*/ 0 w 406"/>
                <a:gd name="T7" fmla="*/ 0 h 280"/>
                <a:gd name="T8" fmla="*/ 0 w 406"/>
                <a:gd name="T9" fmla="*/ 0 h 280"/>
                <a:gd name="T10" fmla="*/ 0 w 406"/>
                <a:gd name="T11" fmla="*/ 0 h 280"/>
                <a:gd name="T12" fmla="*/ 0 w 406"/>
                <a:gd name="T13" fmla="*/ 0 h 280"/>
                <a:gd name="T14" fmla="*/ 0 w 406"/>
                <a:gd name="T15" fmla="*/ 0 h 280"/>
                <a:gd name="T16" fmla="*/ 0 w 406"/>
                <a:gd name="T17" fmla="*/ 0 h 280"/>
                <a:gd name="T18" fmla="*/ 0 w 406"/>
                <a:gd name="T19" fmla="*/ 0 h 280"/>
                <a:gd name="T20" fmla="*/ 0 w 406"/>
                <a:gd name="T21" fmla="*/ 0 h 280"/>
                <a:gd name="T22" fmla="*/ 0 w 406"/>
                <a:gd name="T23" fmla="*/ 0 h 280"/>
                <a:gd name="T24" fmla="*/ 0 w 406"/>
                <a:gd name="T25" fmla="*/ 0 h 280"/>
                <a:gd name="T26" fmla="*/ 0 w 406"/>
                <a:gd name="T27" fmla="*/ 0 h 280"/>
                <a:gd name="T28" fmla="*/ 0 w 406"/>
                <a:gd name="T29" fmla="*/ 0 h 280"/>
                <a:gd name="T30" fmla="*/ 0 w 406"/>
                <a:gd name="T31" fmla="*/ 0 h 280"/>
                <a:gd name="T32" fmla="*/ 0 w 406"/>
                <a:gd name="T33" fmla="*/ 0 h 280"/>
                <a:gd name="T34" fmla="*/ 0 w 406"/>
                <a:gd name="T35" fmla="*/ 0 h 280"/>
                <a:gd name="T36" fmla="*/ 0 w 406"/>
                <a:gd name="T37" fmla="*/ 0 h 280"/>
                <a:gd name="T38" fmla="*/ 0 w 406"/>
                <a:gd name="T39" fmla="*/ 0 h 280"/>
                <a:gd name="T40" fmla="*/ 0 w 406"/>
                <a:gd name="T41" fmla="*/ 0 h 280"/>
                <a:gd name="T42" fmla="*/ 0 w 406"/>
                <a:gd name="T43" fmla="*/ 0 h 280"/>
                <a:gd name="T44" fmla="*/ 0 w 406"/>
                <a:gd name="T45" fmla="*/ 0 h 280"/>
                <a:gd name="T46" fmla="*/ 0 w 406"/>
                <a:gd name="T47" fmla="*/ 0 h 280"/>
                <a:gd name="T48" fmla="*/ 0 w 406"/>
                <a:gd name="T49" fmla="*/ 0 h 280"/>
                <a:gd name="T50" fmla="*/ 0 w 406"/>
                <a:gd name="T51" fmla="*/ 0 h 280"/>
                <a:gd name="T52" fmla="*/ 0 w 406"/>
                <a:gd name="T53" fmla="*/ 0 h 280"/>
                <a:gd name="T54" fmla="*/ 0 w 406"/>
                <a:gd name="T55" fmla="*/ 0 h 280"/>
                <a:gd name="T56" fmla="*/ 0 w 406"/>
                <a:gd name="T57" fmla="*/ 0 h 280"/>
                <a:gd name="T58" fmla="*/ 0 w 406"/>
                <a:gd name="T59" fmla="*/ 0 h 280"/>
                <a:gd name="T60" fmla="*/ 0 w 406"/>
                <a:gd name="T61" fmla="*/ 0 h 280"/>
                <a:gd name="T62" fmla="*/ 0 w 406"/>
                <a:gd name="T63" fmla="*/ 0 h 280"/>
                <a:gd name="T64" fmla="*/ 0 w 406"/>
                <a:gd name="T65" fmla="*/ 0 h 280"/>
                <a:gd name="T66" fmla="*/ 0 w 406"/>
                <a:gd name="T67" fmla="*/ 0 h 280"/>
                <a:gd name="T68" fmla="*/ 0 w 406"/>
                <a:gd name="T69" fmla="*/ 0 h 280"/>
                <a:gd name="T70" fmla="*/ 0 w 406"/>
                <a:gd name="T71" fmla="*/ 0 h 280"/>
                <a:gd name="T72" fmla="*/ 0 w 406"/>
                <a:gd name="T73" fmla="*/ 0 h 280"/>
                <a:gd name="T74" fmla="*/ 0 w 406"/>
                <a:gd name="T75" fmla="*/ 0 h 280"/>
                <a:gd name="T76" fmla="*/ 0 w 406"/>
                <a:gd name="T77" fmla="*/ 0 h 280"/>
                <a:gd name="T78" fmla="*/ 0 w 406"/>
                <a:gd name="T79" fmla="*/ 0 h 2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6"/>
                <a:gd name="T121" fmla="*/ 0 h 280"/>
                <a:gd name="T122" fmla="*/ 406 w 406"/>
                <a:gd name="T123" fmla="*/ 280 h 2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6" h="280">
                  <a:moveTo>
                    <a:pt x="29" y="114"/>
                  </a:moveTo>
                  <a:lnTo>
                    <a:pt x="39" y="107"/>
                  </a:lnTo>
                  <a:lnTo>
                    <a:pt x="60" y="97"/>
                  </a:lnTo>
                  <a:lnTo>
                    <a:pt x="62" y="104"/>
                  </a:lnTo>
                  <a:lnTo>
                    <a:pt x="77" y="97"/>
                  </a:lnTo>
                  <a:lnTo>
                    <a:pt x="91" y="90"/>
                  </a:lnTo>
                  <a:lnTo>
                    <a:pt x="100" y="97"/>
                  </a:lnTo>
                  <a:lnTo>
                    <a:pt x="112" y="90"/>
                  </a:lnTo>
                  <a:lnTo>
                    <a:pt x="119" y="90"/>
                  </a:lnTo>
                  <a:lnTo>
                    <a:pt x="138" y="85"/>
                  </a:lnTo>
                  <a:lnTo>
                    <a:pt x="141" y="74"/>
                  </a:lnTo>
                  <a:lnTo>
                    <a:pt x="138" y="67"/>
                  </a:lnTo>
                  <a:lnTo>
                    <a:pt x="148" y="59"/>
                  </a:lnTo>
                  <a:lnTo>
                    <a:pt x="178" y="55"/>
                  </a:lnTo>
                  <a:lnTo>
                    <a:pt x="190" y="48"/>
                  </a:lnTo>
                  <a:lnTo>
                    <a:pt x="197" y="43"/>
                  </a:lnTo>
                  <a:lnTo>
                    <a:pt x="207" y="29"/>
                  </a:lnTo>
                  <a:lnTo>
                    <a:pt x="219" y="26"/>
                  </a:lnTo>
                  <a:lnTo>
                    <a:pt x="226" y="7"/>
                  </a:lnTo>
                  <a:lnTo>
                    <a:pt x="245" y="0"/>
                  </a:lnTo>
                  <a:lnTo>
                    <a:pt x="257" y="0"/>
                  </a:lnTo>
                  <a:lnTo>
                    <a:pt x="264" y="7"/>
                  </a:lnTo>
                  <a:lnTo>
                    <a:pt x="281" y="29"/>
                  </a:lnTo>
                  <a:lnTo>
                    <a:pt x="286" y="48"/>
                  </a:lnTo>
                  <a:lnTo>
                    <a:pt x="274" y="55"/>
                  </a:lnTo>
                  <a:lnTo>
                    <a:pt x="281" y="59"/>
                  </a:lnTo>
                  <a:lnTo>
                    <a:pt x="281" y="67"/>
                  </a:lnTo>
                  <a:lnTo>
                    <a:pt x="286" y="74"/>
                  </a:lnTo>
                  <a:lnTo>
                    <a:pt x="305" y="74"/>
                  </a:lnTo>
                  <a:lnTo>
                    <a:pt x="305" y="85"/>
                  </a:lnTo>
                  <a:lnTo>
                    <a:pt x="323" y="85"/>
                  </a:lnTo>
                  <a:lnTo>
                    <a:pt x="335" y="97"/>
                  </a:lnTo>
                  <a:lnTo>
                    <a:pt x="342" y="123"/>
                  </a:lnTo>
                  <a:lnTo>
                    <a:pt x="361" y="123"/>
                  </a:lnTo>
                  <a:lnTo>
                    <a:pt x="364" y="135"/>
                  </a:lnTo>
                  <a:lnTo>
                    <a:pt x="373" y="135"/>
                  </a:lnTo>
                  <a:lnTo>
                    <a:pt x="376" y="138"/>
                  </a:lnTo>
                  <a:lnTo>
                    <a:pt x="383" y="155"/>
                  </a:lnTo>
                  <a:lnTo>
                    <a:pt x="402" y="168"/>
                  </a:lnTo>
                  <a:lnTo>
                    <a:pt x="406" y="187"/>
                  </a:lnTo>
                  <a:lnTo>
                    <a:pt x="394" y="187"/>
                  </a:lnTo>
                  <a:lnTo>
                    <a:pt x="390" y="193"/>
                  </a:lnTo>
                  <a:lnTo>
                    <a:pt x="376" y="193"/>
                  </a:lnTo>
                  <a:lnTo>
                    <a:pt x="373" y="187"/>
                  </a:lnTo>
                  <a:lnTo>
                    <a:pt x="361" y="187"/>
                  </a:lnTo>
                  <a:lnTo>
                    <a:pt x="345" y="181"/>
                  </a:lnTo>
                  <a:lnTo>
                    <a:pt x="342" y="187"/>
                  </a:lnTo>
                  <a:lnTo>
                    <a:pt x="335" y="193"/>
                  </a:lnTo>
                  <a:lnTo>
                    <a:pt x="323" y="193"/>
                  </a:lnTo>
                  <a:lnTo>
                    <a:pt x="312" y="193"/>
                  </a:lnTo>
                  <a:lnTo>
                    <a:pt x="293" y="200"/>
                  </a:lnTo>
                  <a:lnTo>
                    <a:pt x="281" y="204"/>
                  </a:lnTo>
                  <a:lnTo>
                    <a:pt x="264" y="204"/>
                  </a:lnTo>
                  <a:lnTo>
                    <a:pt x="257" y="204"/>
                  </a:lnTo>
                  <a:lnTo>
                    <a:pt x="245" y="223"/>
                  </a:lnTo>
                  <a:lnTo>
                    <a:pt x="233" y="216"/>
                  </a:lnTo>
                  <a:lnTo>
                    <a:pt x="216" y="216"/>
                  </a:lnTo>
                  <a:lnTo>
                    <a:pt x="197" y="212"/>
                  </a:lnTo>
                  <a:lnTo>
                    <a:pt x="178" y="204"/>
                  </a:lnTo>
                  <a:lnTo>
                    <a:pt x="155" y="187"/>
                  </a:lnTo>
                  <a:lnTo>
                    <a:pt x="138" y="200"/>
                  </a:lnTo>
                  <a:lnTo>
                    <a:pt x="121" y="212"/>
                  </a:lnTo>
                  <a:lnTo>
                    <a:pt x="121" y="216"/>
                  </a:lnTo>
                  <a:lnTo>
                    <a:pt x="121" y="233"/>
                  </a:lnTo>
                  <a:lnTo>
                    <a:pt x="107" y="233"/>
                  </a:lnTo>
                  <a:lnTo>
                    <a:pt x="89" y="233"/>
                  </a:lnTo>
                  <a:lnTo>
                    <a:pt x="62" y="233"/>
                  </a:lnTo>
                  <a:lnTo>
                    <a:pt x="60" y="259"/>
                  </a:lnTo>
                  <a:lnTo>
                    <a:pt x="45" y="280"/>
                  </a:lnTo>
                  <a:lnTo>
                    <a:pt x="39" y="271"/>
                  </a:lnTo>
                  <a:lnTo>
                    <a:pt x="45" y="252"/>
                  </a:lnTo>
                  <a:lnTo>
                    <a:pt x="39" y="252"/>
                  </a:lnTo>
                  <a:lnTo>
                    <a:pt x="13" y="230"/>
                  </a:lnTo>
                  <a:lnTo>
                    <a:pt x="13" y="212"/>
                  </a:lnTo>
                  <a:lnTo>
                    <a:pt x="3" y="204"/>
                  </a:lnTo>
                  <a:lnTo>
                    <a:pt x="3" y="187"/>
                  </a:lnTo>
                  <a:lnTo>
                    <a:pt x="0" y="181"/>
                  </a:lnTo>
                  <a:lnTo>
                    <a:pt x="0" y="155"/>
                  </a:lnTo>
                  <a:lnTo>
                    <a:pt x="3" y="152"/>
                  </a:lnTo>
                  <a:lnTo>
                    <a:pt x="13" y="123"/>
                  </a:lnTo>
                  <a:lnTo>
                    <a:pt x="29" y="1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Freeform 207"/>
            <p:cNvSpPr>
              <a:spLocks noChangeAspect="1"/>
            </p:cNvSpPr>
            <p:nvPr/>
          </p:nvSpPr>
          <p:spPr bwMode="auto">
            <a:xfrm>
              <a:off x="2977" y="3085"/>
              <a:ext cx="28" cy="30"/>
            </a:xfrm>
            <a:custGeom>
              <a:avLst/>
              <a:gdLst>
                <a:gd name="T0" fmla="*/ 0 w 71"/>
                <a:gd name="T1" fmla="*/ 0 h 74"/>
                <a:gd name="T2" fmla="*/ 0 w 71"/>
                <a:gd name="T3" fmla="*/ 0 h 74"/>
                <a:gd name="T4" fmla="*/ 0 w 71"/>
                <a:gd name="T5" fmla="*/ 0 h 74"/>
                <a:gd name="T6" fmla="*/ 0 w 71"/>
                <a:gd name="T7" fmla="*/ 0 h 74"/>
                <a:gd name="T8" fmla="*/ 0 w 71"/>
                <a:gd name="T9" fmla="*/ 0 h 74"/>
                <a:gd name="T10" fmla="*/ 0 w 71"/>
                <a:gd name="T11" fmla="*/ 0 h 74"/>
                <a:gd name="T12" fmla="*/ 0 w 71"/>
                <a:gd name="T13" fmla="*/ 0 h 74"/>
                <a:gd name="T14" fmla="*/ 0 w 71"/>
                <a:gd name="T15" fmla="*/ 0 h 74"/>
                <a:gd name="T16" fmla="*/ 0 w 71"/>
                <a:gd name="T17" fmla="*/ 0 h 74"/>
                <a:gd name="T18" fmla="*/ 0 w 71"/>
                <a:gd name="T19" fmla="*/ 0 h 74"/>
                <a:gd name="T20" fmla="*/ 0 w 71"/>
                <a:gd name="T21" fmla="*/ 0 h 74"/>
                <a:gd name="T22" fmla="*/ 0 w 71"/>
                <a:gd name="T23" fmla="*/ 0 h 74"/>
                <a:gd name="T24" fmla="*/ 0 w 71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74"/>
                <a:gd name="T41" fmla="*/ 71 w 71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74">
                  <a:moveTo>
                    <a:pt x="19" y="12"/>
                  </a:moveTo>
                  <a:lnTo>
                    <a:pt x="48" y="0"/>
                  </a:lnTo>
                  <a:lnTo>
                    <a:pt x="61" y="8"/>
                  </a:lnTo>
                  <a:lnTo>
                    <a:pt x="71" y="26"/>
                  </a:lnTo>
                  <a:lnTo>
                    <a:pt x="67" y="38"/>
                  </a:lnTo>
                  <a:lnTo>
                    <a:pt x="67" y="48"/>
                  </a:lnTo>
                  <a:lnTo>
                    <a:pt x="35" y="57"/>
                  </a:lnTo>
                  <a:lnTo>
                    <a:pt x="31" y="74"/>
                  </a:lnTo>
                  <a:lnTo>
                    <a:pt x="12" y="67"/>
                  </a:lnTo>
                  <a:lnTo>
                    <a:pt x="4" y="45"/>
                  </a:lnTo>
                  <a:lnTo>
                    <a:pt x="0" y="38"/>
                  </a:lnTo>
                  <a:lnTo>
                    <a:pt x="4" y="31"/>
                  </a:lnTo>
                  <a:lnTo>
                    <a:pt x="19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Freeform 208"/>
            <p:cNvSpPr>
              <a:spLocks noChangeAspect="1"/>
            </p:cNvSpPr>
            <p:nvPr/>
          </p:nvSpPr>
          <p:spPr bwMode="auto">
            <a:xfrm>
              <a:off x="1761" y="2990"/>
              <a:ext cx="204" cy="482"/>
            </a:xfrm>
            <a:custGeom>
              <a:avLst/>
              <a:gdLst>
                <a:gd name="T0" fmla="*/ 0 w 508"/>
                <a:gd name="T1" fmla="*/ 0 h 1203"/>
                <a:gd name="T2" fmla="*/ 0 w 508"/>
                <a:gd name="T3" fmla="*/ 0 h 1203"/>
                <a:gd name="T4" fmla="*/ 0 w 508"/>
                <a:gd name="T5" fmla="*/ 0 h 1203"/>
                <a:gd name="T6" fmla="*/ 0 w 508"/>
                <a:gd name="T7" fmla="*/ 0 h 1203"/>
                <a:gd name="T8" fmla="*/ 0 w 508"/>
                <a:gd name="T9" fmla="*/ 0 h 1203"/>
                <a:gd name="T10" fmla="*/ 0 w 508"/>
                <a:gd name="T11" fmla="*/ 0 h 1203"/>
                <a:gd name="T12" fmla="*/ 0 w 508"/>
                <a:gd name="T13" fmla="*/ 0 h 1203"/>
                <a:gd name="T14" fmla="*/ 0 w 508"/>
                <a:gd name="T15" fmla="*/ 0 h 1203"/>
                <a:gd name="T16" fmla="*/ 0 w 508"/>
                <a:gd name="T17" fmla="*/ 0 h 1203"/>
                <a:gd name="T18" fmla="*/ 0 w 508"/>
                <a:gd name="T19" fmla="*/ 0 h 1203"/>
                <a:gd name="T20" fmla="*/ 0 w 508"/>
                <a:gd name="T21" fmla="*/ 0 h 1203"/>
                <a:gd name="T22" fmla="*/ 0 w 508"/>
                <a:gd name="T23" fmla="*/ 0 h 1203"/>
                <a:gd name="T24" fmla="*/ 0 w 508"/>
                <a:gd name="T25" fmla="*/ 0 h 1203"/>
                <a:gd name="T26" fmla="*/ 0 w 508"/>
                <a:gd name="T27" fmla="*/ 0 h 1203"/>
                <a:gd name="T28" fmla="*/ 0 w 508"/>
                <a:gd name="T29" fmla="*/ 0 h 1203"/>
                <a:gd name="T30" fmla="*/ 0 w 508"/>
                <a:gd name="T31" fmla="*/ 0 h 1203"/>
                <a:gd name="T32" fmla="*/ 0 w 508"/>
                <a:gd name="T33" fmla="*/ 0 h 1203"/>
                <a:gd name="T34" fmla="*/ 0 w 508"/>
                <a:gd name="T35" fmla="*/ 0 h 1203"/>
                <a:gd name="T36" fmla="*/ 0 w 508"/>
                <a:gd name="T37" fmla="*/ 0 h 1203"/>
                <a:gd name="T38" fmla="*/ 0 w 508"/>
                <a:gd name="T39" fmla="*/ 0 h 1203"/>
                <a:gd name="T40" fmla="*/ 0 w 508"/>
                <a:gd name="T41" fmla="*/ 0 h 1203"/>
                <a:gd name="T42" fmla="*/ 0 w 508"/>
                <a:gd name="T43" fmla="*/ 0 h 1203"/>
                <a:gd name="T44" fmla="*/ 0 w 508"/>
                <a:gd name="T45" fmla="*/ 0 h 1203"/>
                <a:gd name="T46" fmla="*/ 0 w 508"/>
                <a:gd name="T47" fmla="*/ 0 h 1203"/>
                <a:gd name="T48" fmla="*/ 0 w 508"/>
                <a:gd name="T49" fmla="*/ 0 h 1203"/>
                <a:gd name="T50" fmla="*/ 0 w 508"/>
                <a:gd name="T51" fmla="*/ 0 h 1203"/>
                <a:gd name="T52" fmla="*/ 0 w 508"/>
                <a:gd name="T53" fmla="*/ 0 h 1203"/>
                <a:gd name="T54" fmla="*/ 0 w 508"/>
                <a:gd name="T55" fmla="*/ 0 h 1203"/>
                <a:gd name="T56" fmla="*/ 0 w 508"/>
                <a:gd name="T57" fmla="*/ 0 h 1203"/>
                <a:gd name="T58" fmla="*/ 0 w 508"/>
                <a:gd name="T59" fmla="*/ 0 h 1203"/>
                <a:gd name="T60" fmla="*/ 0 w 508"/>
                <a:gd name="T61" fmla="*/ 0 h 1203"/>
                <a:gd name="T62" fmla="*/ 0 w 508"/>
                <a:gd name="T63" fmla="*/ 0 h 1203"/>
                <a:gd name="T64" fmla="*/ 0 w 508"/>
                <a:gd name="T65" fmla="*/ 0 h 1203"/>
                <a:gd name="T66" fmla="*/ 0 w 508"/>
                <a:gd name="T67" fmla="*/ 0 h 1203"/>
                <a:gd name="T68" fmla="*/ 0 w 508"/>
                <a:gd name="T69" fmla="*/ 0 h 1203"/>
                <a:gd name="T70" fmla="*/ 0 w 508"/>
                <a:gd name="T71" fmla="*/ 0 h 1203"/>
                <a:gd name="T72" fmla="*/ 0 w 508"/>
                <a:gd name="T73" fmla="*/ 0 h 1203"/>
                <a:gd name="T74" fmla="*/ 0 w 508"/>
                <a:gd name="T75" fmla="*/ 0 h 1203"/>
                <a:gd name="T76" fmla="*/ 0 w 508"/>
                <a:gd name="T77" fmla="*/ 0 h 1203"/>
                <a:gd name="T78" fmla="*/ 0 w 508"/>
                <a:gd name="T79" fmla="*/ 0 h 1203"/>
                <a:gd name="T80" fmla="*/ 0 w 508"/>
                <a:gd name="T81" fmla="*/ 0 h 1203"/>
                <a:gd name="T82" fmla="*/ 0 w 508"/>
                <a:gd name="T83" fmla="*/ 0 h 1203"/>
                <a:gd name="T84" fmla="*/ 0 w 508"/>
                <a:gd name="T85" fmla="*/ 0 h 1203"/>
                <a:gd name="T86" fmla="*/ 0 w 508"/>
                <a:gd name="T87" fmla="*/ 0 h 1203"/>
                <a:gd name="T88" fmla="*/ 0 w 508"/>
                <a:gd name="T89" fmla="*/ 0 h 12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8"/>
                <a:gd name="T136" fmla="*/ 0 h 1203"/>
                <a:gd name="T137" fmla="*/ 508 w 508"/>
                <a:gd name="T138" fmla="*/ 1203 h 12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8" h="1203">
                  <a:moveTo>
                    <a:pt x="77" y="33"/>
                  </a:moveTo>
                  <a:lnTo>
                    <a:pt x="84" y="9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115" y="9"/>
                  </a:lnTo>
                  <a:lnTo>
                    <a:pt x="145" y="9"/>
                  </a:lnTo>
                  <a:lnTo>
                    <a:pt x="164" y="29"/>
                  </a:lnTo>
                  <a:lnTo>
                    <a:pt x="174" y="2"/>
                  </a:lnTo>
                  <a:lnTo>
                    <a:pt x="205" y="2"/>
                  </a:lnTo>
                  <a:lnTo>
                    <a:pt x="242" y="40"/>
                  </a:lnTo>
                  <a:lnTo>
                    <a:pt x="273" y="69"/>
                  </a:lnTo>
                  <a:lnTo>
                    <a:pt x="309" y="78"/>
                  </a:lnTo>
                  <a:lnTo>
                    <a:pt x="338" y="91"/>
                  </a:lnTo>
                  <a:lnTo>
                    <a:pt x="373" y="100"/>
                  </a:lnTo>
                  <a:lnTo>
                    <a:pt x="388" y="110"/>
                  </a:lnTo>
                  <a:lnTo>
                    <a:pt x="380" y="136"/>
                  </a:lnTo>
                  <a:lnTo>
                    <a:pt x="369" y="155"/>
                  </a:lnTo>
                  <a:lnTo>
                    <a:pt x="357" y="185"/>
                  </a:lnTo>
                  <a:lnTo>
                    <a:pt x="390" y="188"/>
                  </a:lnTo>
                  <a:lnTo>
                    <a:pt x="421" y="204"/>
                  </a:lnTo>
                  <a:lnTo>
                    <a:pt x="451" y="188"/>
                  </a:lnTo>
                  <a:lnTo>
                    <a:pt x="476" y="166"/>
                  </a:lnTo>
                  <a:lnTo>
                    <a:pt x="485" y="136"/>
                  </a:lnTo>
                  <a:lnTo>
                    <a:pt x="476" y="107"/>
                  </a:lnTo>
                  <a:lnTo>
                    <a:pt x="485" y="78"/>
                  </a:lnTo>
                  <a:lnTo>
                    <a:pt x="489" y="124"/>
                  </a:lnTo>
                  <a:lnTo>
                    <a:pt x="508" y="155"/>
                  </a:lnTo>
                  <a:lnTo>
                    <a:pt x="499" y="185"/>
                  </a:lnTo>
                  <a:lnTo>
                    <a:pt x="476" y="204"/>
                  </a:lnTo>
                  <a:lnTo>
                    <a:pt x="451" y="226"/>
                  </a:lnTo>
                  <a:lnTo>
                    <a:pt x="437" y="249"/>
                  </a:lnTo>
                  <a:lnTo>
                    <a:pt x="418" y="275"/>
                  </a:lnTo>
                  <a:lnTo>
                    <a:pt x="406" y="294"/>
                  </a:lnTo>
                  <a:lnTo>
                    <a:pt x="390" y="297"/>
                  </a:lnTo>
                  <a:lnTo>
                    <a:pt x="390" y="323"/>
                  </a:lnTo>
                  <a:lnTo>
                    <a:pt x="388" y="354"/>
                  </a:lnTo>
                  <a:lnTo>
                    <a:pt x="388" y="384"/>
                  </a:lnTo>
                  <a:lnTo>
                    <a:pt x="388" y="401"/>
                  </a:lnTo>
                  <a:lnTo>
                    <a:pt x="388" y="406"/>
                  </a:lnTo>
                  <a:lnTo>
                    <a:pt x="388" y="439"/>
                  </a:lnTo>
                  <a:lnTo>
                    <a:pt x="388" y="449"/>
                  </a:lnTo>
                  <a:lnTo>
                    <a:pt x="390" y="468"/>
                  </a:lnTo>
                  <a:lnTo>
                    <a:pt x="411" y="472"/>
                  </a:lnTo>
                  <a:lnTo>
                    <a:pt x="428" y="491"/>
                  </a:lnTo>
                  <a:lnTo>
                    <a:pt x="428" y="498"/>
                  </a:lnTo>
                  <a:lnTo>
                    <a:pt x="428" y="517"/>
                  </a:lnTo>
                  <a:lnTo>
                    <a:pt x="451" y="529"/>
                  </a:lnTo>
                  <a:lnTo>
                    <a:pt x="451" y="539"/>
                  </a:lnTo>
                  <a:lnTo>
                    <a:pt x="440" y="569"/>
                  </a:lnTo>
                  <a:lnTo>
                    <a:pt x="428" y="600"/>
                  </a:lnTo>
                  <a:lnTo>
                    <a:pt x="380" y="617"/>
                  </a:lnTo>
                  <a:lnTo>
                    <a:pt x="331" y="624"/>
                  </a:lnTo>
                  <a:lnTo>
                    <a:pt x="283" y="624"/>
                  </a:lnTo>
                  <a:lnTo>
                    <a:pt x="302" y="639"/>
                  </a:lnTo>
                  <a:lnTo>
                    <a:pt x="302" y="658"/>
                  </a:lnTo>
                  <a:lnTo>
                    <a:pt x="293" y="684"/>
                  </a:lnTo>
                  <a:lnTo>
                    <a:pt x="302" y="696"/>
                  </a:lnTo>
                  <a:lnTo>
                    <a:pt x="290" y="714"/>
                  </a:lnTo>
                  <a:lnTo>
                    <a:pt x="250" y="714"/>
                  </a:lnTo>
                  <a:lnTo>
                    <a:pt x="216" y="703"/>
                  </a:lnTo>
                  <a:lnTo>
                    <a:pt x="216" y="722"/>
                  </a:lnTo>
                  <a:lnTo>
                    <a:pt x="223" y="736"/>
                  </a:lnTo>
                  <a:lnTo>
                    <a:pt x="235" y="755"/>
                  </a:lnTo>
                  <a:lnTo>
                    <a:pt x="264" y="755"/>
                  </a:lnTo>
                  <a:lnTo>
                    <a:pt x="273" y="762"/>
                  </a:lnTo>
                  <a:lnTo>
                    <a:pt x="273" y="781"/>
                  </a:lnTo>
                  <a:lnTo>
                    <a:pt x="261" y="785"/>
                  </a:lnTo>
                  <a:lnTo>
                    <a:pt x="252" y="774"/>
                  </a:lnTo>
                  <a:lnTo>
                    <a:pt x="235" y="774"/>
                  </a:lnTo>
                  <a:lnTo>
                    <a:pt x="235" y="785"/>
                  </a:lnTo>
                  <a:lnTo>
                    <a:pt x="250" y="800"/>
                  </a:lnTo>
                  <a:lnTo>
                    <a:pt x="231" y="812"/>
                  </a:lnTo>
                  <a:lnTo>
                    <a:pt x="235" y="842"/>
                  </a:lnTo>
                  <a:lnTo>
                    <a:pt x="235" y="878"/>
                  </a:lnTo>
                  <a:lnTo>
                    <a:pt x="212" y="878"/>
                  </a:lnTo>
                  <a:lnTo>
                    <a:pt x="186" y="907"/>
                  </a:lnTo>
                  <a:lnTo>
                    <a:pt x="183" y="937"/>
                  </a:lnTo>
                  <a:lnTo>
                    <a:pt x="216" y="968"/>
                  </a:lnTo>
                  <a:lnTo>
                    <a:pt x="250" y="971"/>
                  </a:lnTo>
                  <a:lnTo>
                    <a:pt x="235" y="1016"/>
                  </a:lnTo>
                  <a:lnTo>
                    <a:pt x="205" y="1046"/>
                  </a:lnTo>
                  <a:lnTo>
                    <a:pt x="205" y="1077"/>
                  </a:lnTo>
                  <a:lnTo>
                    <a:pt x="183" y="1106"/>
                  </a:lnTo>
                  <a:lnTo>
                    <a:pt x="174" y="1135"/>
                  </a:lnTo>
                  <a:lnTo>
                    <a:pt x="186" y="1167"/>
                  </a:lnTo>
                  <a:lnTo>
                    <a:pt x="205" y="1203"/>
                  </a:lnTo>
                  <a:lnTo>
                    <a:pt x="174" y="1191"/>
                  </a:lnTo>
                  <a:lnTo>
                    <a:pt x="138" y="1191"/>
                  </a:lnTo>
                  <a:lnTo>
                    <a:pt x="108" y="1191"/>
                  </a:lnTo>
                  <a:lnTo>
                    <a:pt x="77" y="1167"/>
                  </a:lnTo>
                  <a:lnTo>
                    <a:pt x="77" y="1127"/>
                  </a:lnTo>
                  <a:lnTo>
                    <a:pt x="55" y="1127"/>
                  </a:lnTo>
                  <a:lnTo>
                    <a:pt x="36" y="1106"/>
                  </a:lnTo>
                  <a:lnTo>
                    <a:pt x="29" y="1068"/>
                  </a:lnTo>
                  <a:lnTo>
                    <a:pt x="48" y="1049"/>
                  </a:lnTo>
                  <a:lnTo>
                    <a:pt x="55" y="1020"/>
                  </a:lnTo>
                  <a:lnTo>
                    <a:pt x="48" y="1001"/>
                  </a:lnTo>
                  <a:lnTo>
                    <a:pt x="55" y="978"/>
                  </a:lnTo>
                  <a:lnTo>
                    <a:pt x="55" y="949"/>
                  </a:lnTo>
                  <a:lnTo>
                    <a:pt x="55" y="923"/>
                  </a:lnTo>
                  <a:lnTo>
                    <a:pt x="55" y="900"/>
                  </a:lnTo>
                  <a:lnTo>
                    <a:pt x="48" y="878"/>
                  </a:lnTo>
                  <a:lnTo>
                    <a:pt x="36" y="871"/>
                  </a:lnTo>
                  <a:lnTo>
                    <a:pt x="55" y="871"/>
                  </a:lnTo>
                  <a:lnTo>
                    <a:pt x="55" y="852"/>
                  </a:lnTo>
                  <a:lnTo>
                    <a:pt x="36" y="852"/>
                  </a:lnTo>
                  <a:lnTo>
                    <a:pt x="36" y="823"/>
                  </a:lnTo>
                  <a:lnTo>
                    <a:pt x="29" y="812"/>
                  </a:lnTo>
                  <a:lnTo>
                    <a:pt x="10" y="800"/>
                  </a:lnTo>
                  <a:lnTo>
                    <a:pt x="10" y="755"/>
                  </a:lnTo>
                  <a:lnTo>
                    <a:pt x="26" y="762"/>
                  </a:lnTo>
                  <a:lnTo>
                    <a:pt x="7" y="722"/>
                  </a:lnTo>
                  <a:lnTo>
                    <a:pt x="7" y="677"/>
                  </a:lnTo>
                  <a:lnTo>
                    <a:pt x="10" y="629"/>
                  </a:lnTo>
                  <a:lnTo>
                    <a:pt x="26" y="624"/>
                  </a:lnTo>
                  <a:lnTo>
                    <a:pt x="7" y="581"/>
                  </a:lnTo>
                  <a:lnTo>
                    <a:pt x="7" y="532"/>
                  </a:lnTo>
                  <a:lnTo>
                    <a:pt x="26" y="520"/>
                  </a:lnTo>
                  <a:lnTo>
                    <a:pt x="19" y="484"/>
                  </a:lnTo>
                  <a:lnTo>
                    <a:pt x="29" y="442"/>
                  </a:lnTo>
                  <a:lnTo>
                    <a:pt x="19" y="401"/>
                  </a:lnTo>
                  <a:lnTo>
                    <a:pt x="10" y="363"/>
                  </a:lnTo>
                  <a:lnTo>
                    <a:pt x="0" y="333"/>
                  </a:lnTo>
                  <a:lnTo>
                    <a:pt x="7" y="297"/>
                  </a:lnTo>
                  <a:lnTo>
                    <a:pt x="7" y="245"/>
                  </a:lnTo>
                  <a:lnTo>
                    <a:pt x="26" y="216"/>
                  </a:lnTo>
                  <a:lnTo>
                    <a:pt x="36" y="188"/>
                  </a:lnTo>
                  <a:lnTo>
                    <a:pt x="48" y="178"/>
                  </a:lnTo>
                  <a:lnTo>
                    <a:pt x="36" y="159"/>
                  </a:lnTo>
                  <a:lnTo>
                    <a:pt x="45" y="147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5" y="88"/>
                  </a:lnTo>
                  <a:lnTo>
                    <a:pt x="74" y="78"/>
                  </a:lnTo>
                  <a:lnTo>
                    <a:pt x="77" y="33"/>
                  </a:lnTo>
                  <a:close/>
                </a:path>
              </a:pathLst>
            </a:custGeom>
            <a:solidFill>
              <a:srgbClr val="FFFFC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Freeform 209"/>
            <p:cNvSpPr>
              <a:spLocks noChangeAspect="1"/>
            </p:cNvSpPr>
            <p:nvPr/>
          </p:nvSpPr>
          <p:spPr bwMode="auto">
            <a:xfrm>
              <a:off x="1843" y="3479"/>
              <a:ext cx="51" cy="43"/>
            </a:xfrm>
            <a:custGeom>
              <a:avLst/>
              <a:gdLst>
                <a:gd name="T0" fmla="*/ 0 w 128"/>
                <a:gd name="T1" fmla="*/ 0 h 109"/>
                <a:gd name="T2" fmla="*/ 0 w 128"/>
                <a:gd name="T3" fmla="*/ 0 h 109"/>
                <a:gd name="T4" fmla="*/ 0 w 128"/>
                <a:gd name="T5" fmla="*/ 0 h 109"/>
                <a:gd name="T6" fmla="*/ 0 w 128"/>
                <a:gd name="T7" fmla="*/ 0 h 109"/>
                <a:gd name="T8" fmla="*/ 0 w 128"/>
                <a:gd name="T9" fmla="*/ 0 h 109"/>
                <a:gd name="T10" fmla="*/ 0 w 128"/>
                <a:gd name="T11" fmla="*/ 0 h 109"/>
                <a:gd name="T12" fmla="*/ 0 w 128"/>
                <a:gd name="T13" fmla="*/ 0 h 109"/>
                <a:gd name="T14" fmla="*/ 0 w 128"/>
                <a:gd name="T15" fmla="*/ 0 h 109"/>
                <a:gd name="T16" fmla="*/ 0 w 128"/>
                <a:gd name="T17" fmla="*/ 0 h 109"/>
                <a:gd name="T18" fmla="*/ 0 w 128"/>
                <a:gd name="T19" fmla="*/ 0 h 109"/>
                <a:gd name="T20" fmla="*/ 0 w 128"/>
                <a:gd name="T21" fmla="*/ 0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109"/>
                <a:gd name="T35" fmla="*/ 128 w 128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109">
                  <a:moveTo>
                    <a:pt x="28" y="102"/>
                  </a:moveTo>
                  <a:lnTo>
                    <a:pt x="13" y="54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28" y="35"/>
                  </a:lnTo>
                  <a:lnTo>
                    <a:pt x="70" y="61"/>
                  </a:lnTo>
                  <a:lnTo>
                    <a:pt x="99" y="83"/>
                  </a:lnTo>
                  <a:lnTo>
                    <a:pt x="128" y="90"/>
                  </a:lnTo>
                  <a:lnTo>
                    <a:pt x="90" y="109"/>
                  </a:lnTo>
                  <a:lnTo>
                    <a:pt x="58" y="102"/>
                  </a:lnTo>
                  <a:lnTo>
                    <a:pt x="28" y="10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Freeform 210"/>
            <p:cNvSpPr>
              <a:spLocks noChangeAspect="1"/>
            </p:cNvSpPr>
            <p:nvPr/>
          </p:nvSpPr>
          <p:spPr bwMode="auto">
            <a:xfrm>
              <a:off x="1663" y="2334"/>
              <a:ext cx="9" cy="20"/>
            </a:xfrm>
            <a:custGeom>
              <a:avLst/>
              <a:gdLst>
                <a:gd name="T0" fmla="*/ 0 w 23"/>
                <a:gd name="T1" fmla="*/ 0 h 48"/>
                <a:gd name="T2" fmla="*/ 0 w 23"/>
                <a:gd name="T3" fmla="*/ 0 h 48"/>
                <a:gd name="T4" fmla="*/ 0 w 23"/>
                <a:gd name="T5" fmla="*/ 0 h 48"/>
                <a:gd name="T6" fmla="*/ 0 w 23"/>
                <a:gd name="T7" fmla="*/ 0 h 48"/>
                <a:gd name="T8" fmla="*/ 0 w 23"/>
                <a:gd name="T9" fmla="*/ 0 h 48"/>
                <a:gd name="T10" fmla="*/ 0 w 23"/>
                <a:gd name="T11" fmla="*/ 0 h 48"/>
                <a:gd name="T12" fmla="*/ 0 w 23"/>
                <a:gd name="T13" fmla="*/ 0 h 48"/>
                <a:gd name="T14" fmla="*/ 0 w 23"/>
                <a:gd name="T15" fmla="*/ 0 h 48"/>
                <a:gd name="T16" fmla="*/ 0 w 23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48"/>
                <a:gd name="T29" fmla="*/ 23 w 23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48">
                  <a:moveTo>
                    <a:pt x="18" y="48"/>
                  </a:moveTo>
                  <a:lnTo>
                    <a:pt x="11" y="36"/>
                  </a:lnTo>
                  <a:lnTo>
                    <a:pt x="11" y="29"/>
                  </a:lnTo>
                  <a:lnTo>
                    <a:pt x="11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11" y="7"/>
                  </a:lnTo>
                  <a:lnTo>
                    <a:pt x="23" y="29"/>
                  </a:lnTo>
                  <a:lnTo>
                    <a:pt x="18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Freeform 211"/>
            <p:cNvSpPr>
              <a:spLocks noChangeAspect="1"/>
            </p:cNvSpPr>
            <p:nvPr/>
          </p:nvSpPr>
          <p:spPr bwMode="auto">
            <a:xfrm>
              <a:off x="1654" y="2363"/>
              <a:ext cx="7" cy="10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0 w 15"/>
                <a:gd name="T5" fmla="*/ 0 h 22"/>
                <a:gd name="T6" fmla="*/ 0 w 15"/>
                <a:gd name="T7" fmla="*/ 0 h 22"/>
                <a:gd name="T8" fmla="*/ 0 w 15"/>
                <a:gd name="T9" fmla="*/ 0 h 22"/>
                <a:gd name="T10" fmla="*/ 0 w 15"/>
                <a:gd name="T11" fmla="*/ 0 h 22"/>
                <a:gd name="T12" fmla="*/ 0 w 15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2"/>
                <a:gd name="T23" fmla="*/ 15 w 1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2">
                  <a:moveTo>
                    <a:pt x="3" y="22"/>
                  </a:moveTo>
                  <a:lnTo>
                    <a:pt x="0" y="14"/>
                  </a:lnTo>
                  <a:lnTo>
                    <a:pt x="3" y="10"/>
                  </a:lnTo>
                  <a:lnTo>
                    <a:pt x="3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3" y="2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Freeform 212"/>
            <p:cNvSpPr>
              <a:spLocks noChangeAspect="1"/>
            </p:cNvSpPr>
            <p:nvPr/>
          </p:nvSpPr>
          <p:spPr bwMode="auto">
            <a:xfrm>
              <a:off x="1672" y="2356"/>
              <a:ext cx="10" cy="13"/>
            </a:xfrm>
            <a:custGeom>
              <a:avLst/>
              <a:gdLst>
                <a:gd name="T0" fmla="*/ 0 w 26"/>
                <a:gd name="T1" fmla="*/ 0 h 33"/>
                <a:gd name="T2" fmla="*/ 0 w 26"/>
                <a:gd name="T3" fmla="*/ 0 h 33"/>
                <a:gd name="T4" fmla="*/ 0 w 26"/>
                <a:gd name="T5" fmla="*/ 0 h 33"/>
                <a:gd name="T6" fmla="*/ 0 w 26"/>
                <a:gd name="T7" fmla="*/ 0 h 33"/>
                <a:gd name="T8" fmla="*/ 0 w 26"/>
                <a:gd name="T9" fmla="*/ 0 h 33"/>
                <a:gd name="T10" fmla="*/ 0 w 26"/>
                <a:gd name="T11" fmla="*/ 0 h 33"/>
                <a:gd name="T12" fmla="*/ 0 w 26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3"/>
                <a:gd name="T23" fmla="*/ 26 w 26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3">
                  <a:moveTo>
                    <a:pt x="26" y="33"/>
                  </a:moveTo>
                  <a:lnTo>
                    <a:pt x="14" y="29"/>
                  </a:lnTo>
                  <a:lnTo>
                    <a:pt x="17" y="19"/>
                  </a:lnTo>
                  <a:lnTo>
                    <a:pt x="0" y="3"/>
                  </a:lnTo>
                  <a:lnTo>
                    <a:pt x="7" y="0"/>
                  </a:lnTo>
                  <a:lnTo>
                    <a:pt x="26" y="19"/>
                  </a:lnTo>
                  <a:lnTo>
                    <a:pt x="26" y="3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Freeform 213"/>
            <p:cNvSpPr>
              <a:spLocks noChangeAspect="1"/>
            </p:cNvSpPr>
            <p:nvPr/>
          </p:nvSpPr>
          <p:spPr bwMode="auto">
            <a:xfrm>
              <a:off x="1648" y="2338"/>
              <a:ext cx="15" cy="5"/>
            </a:xfrm>
            <a:custGeom>
              <a:avLst/>
              <a:gdLst>
                <a:gd name="T0" fmla="*/ 0 w 38"/>
                <a:gd name="T1" fmla="*/ 0 h 14"/>
                <a:gd name="T2" fmla="*/ 0 w 38"/>
                <a:gd name="T3" fmla="*/ 0 h 14"/>
                <a:gd name="T4" fmla="*/ 0 w 38"/>
                <a:gd name="T5" fmla="*/ 0 h 14"/>
                <a:gd name="T6" fmla="*/ 0 w 38"/>
                <a:gd name="T7" fmla="*/ 0 h 14"/>
                <a:gd name="T8" fmla="*/ 0 w 38"/>
                <a:gd name="T9" fmla="*/ 0 h 14"/>
                <a:gd name="T10" fmla="*/ 0 w 3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4"/>
                <a:gd name="T20" fmla="*/ 38 w 3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4">
                  <a:moveTo>
                    <a:pt x="7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7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Freeform 214"/>
            <p:cNvSpPr>
              <a:spLocks noChangeAspect="1"/>
            </p:cNvSpPr>
            <p:nvPr/>
          </p:nvSpPr>
          <p:spPr bwMode="auto">
            <a:xfrm>
              <a:off x="1706" y="2419"/>
              <a:ext cx="11" cy="4"/>
            </a:xfrm>
            <a:custGeom>
              <a:avLst/>
              <a:gdLst>
                <a:gd name="T0" fmla="*/ 0 w 26"/>
                <a:gd name="T1" fmla="*/ 0 h 11"/>
                <a:gd name="T2" fmla="*/ 0 w 26"/>
                <a:gd name="T3" fmla="*/ 0 h 11"/>
                <a:gd name="T4" fmla="*/ 0 w 26"/>
                <a:gd name="T5" fmla="*/ 0 h 11"/>
                <a:gd name="T6" fmla="*/ 0 w 26"/>
                <a:gd name="T7" fmla="*/ 0 h 11"/>
                <a:gd name="T8" fmla="*/ 0 w 26"/>
                <a:gd name="T9" fmla="*/ 0 h 11"/>
                <a:gd name="T10" fmla="*/ 0 w 2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1"/>
                <a:gd name="T20" fmla="*/ 26 w 2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1">
                  <a:moveTo>
                    <a:pt x="7" y="11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19" y="11"/>
                  </a:lnTo>
                  <a:lnTo>
                    <a:pt x="7" y="1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Freeform 215"/>
            <p:cNvSpPr>
              <a:spLocks noChangeAspect="1"/>
            </p:cNvSpPr>
            <p:nvPr/>
          </p:nvSpPr>
          <p:spPr bwMode="auto">
            <a:xfrm>
              <a:off x="1685" y="2368"/>
              <a:ext cx="7" cy="9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0 w 15"/>
                <a:gd name="T5" fmla="*/ 0 h 23"/>
                <a:gd name="T6" fmla="*/ 0 w 15"/>
                <a:gd name="T7" fmla="*/ 0 h 23"/>
                <a:gd name="T8" fmla="*/ 0 w 15"/>
                <a:gd name="T9" fmla="*/ 0 h 23"/>
                <a:gd name="T10" fmla="*/ 0 w 15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3"/>
                <a:gd name="T20" fmla="*/ 15 w 15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3">
                  <a:moveTo>
                    <a:pt x="3" y="23"/>
                  </a:moveTo>
                  <a:lnTo>
                    <a:pt x="3" y="19"/>
                  </a:lnTo>
                  <a:lnTo>
                    <a:pt x="0" y="4"/>
                  </a:lnTo>
                  <a:lnTo>
                    <a:pt x="3" y="0"/>
                  </a:lnTo>
                  <a:lnTo>
                    <a:pt x="15" y="23"/>
                  </a:lnTo>
                  <a:lnTo>
                    <a:pt x="3" y="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Freeform 216"/>
            <p:cNvSpPr>
              <a:spLocks noChangeAspect="1"/>
            </p:cNvSpPr>
            <p:nvPr/>
          </p:nvSpPr>
          <p:spPr bwMode="auto">
            <a:xfrm>
              <a:off x="1689" y="2384"/>
              <a:ext cx="5" cy="12"/>
            </a:xfrm>
            <a:custGeom>
              <a:avLst/>
              <a:gdLst>
                <a:gd name="T0" fmla="*/ 0 w 12"/>
                <a:gd name="T1" fmla="*/ 0 h 29"/>
                <a:gd name="T2" fmla="*/ 0 w 12"/>
                <a:gd name="T3" fmla="*/ 0 h 29"/>
                <a:gd name="T4" fmla="*/ 0 w 12"/>
                <a:gd name="T5" fmla="*/ 0 h 29"/>
                <a:gd name="T6" fmla="*/ 0 w 1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9"/>
                <a:gd name="T14" fmla="*/ 12 w 1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9">
                  <a:moveTo>
                    <a:pt x="12" y="29"/>
                  </a:moveTo>
                  <a:lnTo>
                    <a:pt x="0" y="0"/>
                  </a:lnTo>
                  <a:lnTo>
                    <a:pt x="12" y="26"/>
                  </a:lnTo>
                  <a:lnTo>
                    <a:pt x="12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Freeform 217"/>
            <p:cNvSpPr>
              <a:spLocks noChangeAspect="1"/>
            </p:cNvSpPr>
            <p:nvPr/>
          </p:nvSpPr>
          <p:spPr bwMode="auto">
            <a:xfrm>
              <a:off x="1660" y="2377"/>
              <a:ext cx="3" cy="5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w 8"/>
                <a:gd name="T7" fmla="*/ 0 h 12"/>
                <a:gd name="T8" fmla="*/ 0 w 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2"/>
                <a:gd name="T17" fmla="*/ 8 w 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2">
                  <a:moveTo>
                    <a:pt x="0" y="1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2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Freeform 218"/>
            <p:cNvSpPr>
              <a:spLocks noChangeAspect="1"/>
            </p:cNvSpPr>
            <p:nvPr/>
          </p:nvSpPr>
          <p:spPr bwMode="auto">
            <a:xfrm>
              <a:off x="1717" y="2401"/>
              <a:ext cx="4" cy="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0 h 7"/>
                <a:gd name="T4" fmla="*/ 0 w 12"/>
                <a:gd name="T5" fmla="*/ 0 h 7"/>
                <a:gd name="T6" fmla="*/ 0 w 1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7"/>
                <a:gd name="T14" fmla="*/ 12 w 1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7">
                  <a:moveTo>
                    <a:pt x="12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2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Freeform 219"/>
            <p:cNvSpPr>
              <a:spLocks noChangeAspect="1"/>
            </p:cNvSpPr>
            <p:nvPr/>
          </p:nvSpPr>
          <p:spPr bwMode="auto">
            <a:xfrm>
              <a:off x="1877" y="2529"/>
              <a:ext cx="5" cy="8"/>
            </a:xfrm>
            <a:custGeom>
              <a:avLst/>
              <a:gdLst>
                <a:gd name="T0" fmla="*/ 0 w 12"/>
                <a:gd name="T1" fmla="*/ 0 h 19"/>
                <a:gd name="T2" fmla="*/ 0 w 12"/>
                <a:gd name="T3" fmla="*/ 0 h 19"/>
                <a:gd name="T4" fmla="*/ 0 w 12"/>
                <a:gd name="T5" fmla="*/ 0 h 19"/>
                <a:gd name="T6" fmla="*/ 0 w 12"/>
                <a:gd name="T7" fmla="*/ 0 h 19"/>
                <a:gd name="T8" fmla="*/ 0 w 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5" y="1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12"/>
                  </a:lnTo>
                  <a:lnTo>
                    <a:pt x="5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Freeform 220"/>
            <p:cNvSpPr>
              <a:spLocks noChangeAspect="1"/>
            </p:cNvSpPr>
            <p:nvPr/>
          </p:nvSpPr>
          <p:spPr bwMode="auto">
            <a:xfrm>
              <a:off x="1504" y="2455"/>
              <a:ext cx="17" cy="34"/>
            </a:xfrm>
            <a:custGeom>
              <a:avLst/>
              <a:gdLst>
                <a:gd name="T0" fmla="*/ 0 w 45"/>
                <a:gd name="T1" fmla="*/ 0 h 87"/>
                <a:gd name="T2" fmla="*/ 0 w 45"/>
                <a:gd name="T3" fmla="*/ 0 h 87"/>
                <a:gd name="T4" fmla="*/ 0 w 45"/>
                <a:gd name="T5" fmla="*/ 0 h 87"/>
                <a:gd name="T6" fmla="*/ 0 w 45"/>
                <a:gd name="T7" fmla="*/ 0 h 87"/>
                <a:gd name="T8" fmla="*/ 0 w 45"/>
                <a:gd name="T9" fmla="*/ 0 h 87"/>
                <a:gd name="T10" fmla="*/ 0 w 45"/>
                <a:gd name="T11" fmla="*/ 0 h 87"/>
                <a:gd name="T12" fmla="*/ 0 w 45"/>
                <a:gd name="T13" fmla="*/ 0 h 87"/>
                <a:gd name="T14" fmla="*/ 0 w 45"/>
                <a:gd name="T15" fmla="*/ 0 h 87"/>
                <a:gd name="T16" fmla="*/ 0 w 45"/>
                <a:gd name="T17" fmla="*/ 0 h 87"/>
                <a:gd name="T18" fmla="*/ 0 w 45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87"/>
                <a:gd name="T32" fmla="*/ 45 w 45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87">
                  <a:moveTo>
                    <a:pt x="7" y="19"/>
                  </a:moveTo>
                  <a:lnTo>
                    <a:pt x="26" y="0"/>
                  </a:lnTo>
                  <a:lnTo>
                    <a:pt x="36" y="0"/>
                  </a:lnTo>
                  <a:lnTo>
                    <a:pt x="45" y="9"/>
                  </a:lnTo>
                  <a:lnTo>
                    <a:pt x="36" y="38"/>
                  </a:lnTo>
                  <a:lnTo>
                    <a:pt x="30" y="61"/>
                  </a:lnTo>
                  <a:lnTo>
                    <a:pt x="19" y="71"/>
                  </a:lnTo>
                  <a:lnTo>
                    <a:pt x="7" y="87"/>
                  </a:lnTo>
                  <a:lnTo>
                    <a:pt x="0" y="78"/>
                  </a:lnTo>
                  <a:lnTo>
                    <a:pt x="7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Freeform 221"/>
            <p:cNvSpPr>
              <a:spLocks noChangeAspect="1"/>
            </p:cNvSpPr>
            <p:nvPr/>
          </p:nvSpPr>
          <p:spPr bwMode="auto">
            <a:xfrm>
              <a:off x="1749" y="2828"/>
              <a:ext cx="156" cy="176"/>
            </a:xfrm>
            <a:custGeom>
              <a:avLst/>
              <a:gdLst>
                <a:gd name="T0" fmla="*/ 0 w 391"/>
                <a:gd name="T1" fmla="*/ 0 h 439"/>
                <a:gd name="T2" fmla="*/ 0 w 391"/>
                <a:gd name="T3" fmla="*/ 0 h 439"/>
                <a:gd name="T4" fmla="*/ 0 w 391"/>
                <a:gd name="T5" fmla="*/ 0 h 439"/>
                <a:gd name="T6" fmla="*/ 0 w 391"/>
                <a:gd name="T7" fmla="*/ 0 h 439"/>
                <a:gd name="T8" fmla="*/ 0 w 391"/>
                <a:gd name="T9" fmla="*/ 0 h 439"/>
                <a:gd name="T10" fmla="*/ 0 w 391"/>
                <a:gd name="T11" fmla="*/ 0 h 439"/>
                <a:gd name="T12" fmla="*/ 0 w 391"/>
                <a:gd name="T13" fmla="*/ 0 h 439"/>
                <a:gd name="T14" fmla="*/ 0 w 391"/>
                <a:gd name="T15" fmla="*/ 0 h 439"/>
                <a:gd name="T16" fmla="*/ 0 w 391"/>
                <a:gd name="T17" fmla="*/ 0 h 439"/>
                <a:gd name="T18" fmla="*/ 0 w 391"/>
                <a:gd name="T19" fmla="*/ 0 h 439"/>
                <a:gd name="T20" fmla="*/ 0 w 391"/>
                <a:gd name="T21" fmla="*/ 0 h 439"/>
                <a:gd name="T22" fmla="*/ 0 w 391"/>
                <a:gd name="T23" fmla="*/ 0 h 439"/>
                <a:gd name="T24" fmla="*/ 0 w 391"/>
                <a:gd name="T25" fmla="*/ 0 h 439"/>
                <a:gd name="T26" fmla="*/ 0 w 391"/>
                <a:gd name="T27" fmla="*/ 0 h 439"/>
                <a:gd name="T28" fmla="*/ 0 w 391"/>
                <a:gd name="T29" fmla="*/ 0 h 439"/>
                <a:gd name="T30" fmla="*/ 0 w 391"/>
                <a:gd name="T31" fmla="*/ 0 h 439"/>
                <a:gd name="T32" fmla="*/ 0 w 391"/>
                <a:gd name="T33" fmla="*/ 0 h 439"/>
                <a:gd name="T34" fmla="*/ 0 w 391"/>
                <a:gd name="T35" fmla="*/ 0 h 439"/>
                <a:gd name="T36" fmla="*/ 0 w 391"/>
                <a:gd name="T37" fmla="*/ 0 h 439"/>
                <a:gd name="T38" fmla="*/ 0 w 391"/>
                <a:gd name="T39" fmla="*/ 0 h 439"/>
                <a:gd name="T40" fmla="*/ 0 w 391"/>
                <a:gd name="T41" fmla="*/ 0 h 439"/>
                <a:gd name="T42" fmla="*/ 0 w 391"/>
                <a:gd name="T43" fmla="*/ 0 h 439"/>
                <a:gd name="T44" fmla="*/ 0 w 391"/>
                <a:gd name="T45" fmla="*/ 0 h 439"/>
                <a:gd name="T46" fmla="*/ 0 w 391"/>
                <a:gd name="T47" fmla="*/ 0 h 439"/>
                <a:gd name="T48" fmla="*/ 0 w 391"/>
                <a:gd name="T49" fmla="*/ 0 h 439"/>
                <a:gd name="T50" fmla="*/ 0 w 391"/>
                <a:gd name="T51" fmla="*/ 0 h 439"/>
                <a:gd name="T52" fmla="*/ 0 w 391"/>
                <a:gd name="T53" fmla="*/ 0 h 439"/>
                <a:gd name="T54" fmla="*/ 0 w 391"/>
                <a:gd name="T55" fmla="*/ 0 h 439"/>
                <a:gd name="T56" fmla="*/ 0 w 391"/>
                <a:gd name="T57" fmla="*/ 0 h 439"/>
                <a:gd name="T58" fmla="*/ 0 w 391"/>
                <a:gd name="T59" fmla="*/ 0 h 439"/>
                <a:gd name="T60" fmla="*/ 0 w 391"/>
                <a:gd name="T61" fmla="*/ 0 h 439"/>
                <a:gd name="T62" fmla="*/ 0 w 391"/>
                <a:gd name="T63" fmla="*/ 0 h 439"/>
                <a:gd name="T64" fmla="*/ 0 w 391"/>
                <a:gd name="T65" fmla="*/ 0 h 439"/>
                <a:gd name="T66" fmla="*/ 0 w 391"/>
                <a:gd name="T67" fmla="*/ 0 h 439"/>
                <a:gd name="T68" fmla="*/ 0 w 391"/>
                <a:gd name="T69" fmla="*/ 0 h 439"/>
                <a:gd name="T70" fmla="*/ 0 w 391"/>
                <a:gd name="T71" fmla="*/ 0 h 439"/>
                <a:gd name="T72" fmla="*/ 0 w 391"/>
                <a:gd name="T73" fmla="*/ 0 h 439"/>
                <a:gd name="T74" fmla="*/ 0 w 391"/>
                <a:gd name="T75" fmla="*/ 0 h 439"/>
                <a:gd name="T76" fmla="*/ 0 w 391"/>
                <a:gd name="T77" fmla="*/ 0 h 439"/>
                <a:gd name="T78" fmla="*/ 0 w 391"/>
                <a:gd name="T79" fmla="*/ 0 h 439"/>
                <a:gd name="T80" fmla="*/ 0 w 391"/>
                <a:gd name="T81" fmla="*/ 0 h 439"/>
                <a:gd name="T82" fmla="*/ 0 w 391"/>
                <a:gd name="T83" fmla="*/ 0 h 439"/>
                <a:gd name="T84" fmla="*/ 0 w 391"/>
                <a:gd name="T85" fmla="*/ 0 h 439"/>
                <a:gd name="T86" fmla="*/ 0 w 391"/>
                <a:gd name="T87" fmla="*/ 0 h 439"/>
                <a:gd name="T88" fmla="*/ 0 w 391"/>
                <a:gd name="T89" fmla="*/ 0 h 4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1"/>
                <a:gd name="T136" fmla="*/ 0 h 439"/>
                <a:gd name="T137" fmla="*/ 391 w 391"/>
                <a:gd name="T138" fmla="*/ 439 h 4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1" h="439">
                  <a:moveTo>
                    <a:pt x="11" y="186"/>
                  </a:moveTo>
                  <a:lnTo>
                    <a:pt x="19" y="152"/>
                  </a:lnTo>
                  <a:lnTo>
                    <a:pt x="19" y="124"/>
                  </a:lnTo>
                  <a:lnTo>
                    <a:pt x="30" y="84"/>
                  </a:lnTo>
                  <a:lnTo>
                    <a:pt x="0" y="36"/>
                  </a:lnTo>
                  <a:lnTo>
                    <a:pt x="37" y="43"/>
                  </a:lnTo>
                  <a:lnTo>
                    <a:pt x="56" y="29"/>
                  </a:lnTo>
                  <a:lnTo>
                    <a:pt x="97" y="0"/>
                  </a:lnTo>
                  <a:lnTo>
                    <a:pt x="135" y="0"/>
                  </a:lnTo>
                  <a:lnTo>
                    <a:pt x="138" y="43"/>
                  </a:lnTo>
                  <a:lnTo>
                    <a:pt x="152" y="74"/>
                  </a:lnTo>
                  <a:lnTo>
                    <a:pt x="182" y="91"/>
                  </a:lnTo>
                  <a:lnTo>
                    <a:pt x="235" y="107"/>
                  </a:lnTo>
                  <a:lnTo>
                    <a:pt x="294" y="133"/>
                  </a:lnTo>
                  <a:lnTo>
                    <a:pt x="303" y="174"/>
                  </a:lnTo>
                  <a:lnTo>
                    <a:pt x="303" y="211"/>
                  </a:lnTo>
                  <a:lnTo>
                    <a:pt x="368" y="217"/>
                  </a:lnTo>
                  <a:lnTo>
                    <a:pt x="391" y="262"/>
                  </a:lnTo>
                  <a:lnTo>
                    <a:pt x="391" y="307"/>
                  </a:lnTo>
                  <a:lnTo>
                    <a:pt x="380" y="349"/>
                  </a:lnTo>
                  <a:lnTo>
                    <a:pt x="358" y="326"/>
                  </a:lnTo>
                  <a:lnTo>
                    <a:pt x="265" y="326"/>
                  </a:lnTo>
                  <a:lnTo>
                    <a:pt x="265" y="338"/>
                  </a:lnTo>
                  <a:lnTo>
                    <a:pt x="246" y="356"/>
                  </a:lnTo>
                  <a:lnTo>
                    <a:pt x="253" y="378"/>
                  </a:lnTo>
                  <a:lnTo>
                    <a:pt x="235" y="409"/>
                  </a:lnTo>
                  <a:lnTo>
                    <a:pt x="204" y="409"/>
                  </a:lnTo>
                  <a:lnTo>
                    <a:pt x="194" y="435"/>
                  </a:lnTo>
                  <a:lnTo>
                    <a:pt x="175" y="416"/>
                  </a:lnTo>
                  <a:lnTo>
                    <a:pt x="145" y="416"/>
                  </a:lnTo>
                  <a:lnTo>
                    <a:pt x="126" y="406"/>
                  </a:lnTo>
                  <a:lnTo>
                    <a:pt x="126" y="409"/>
                  </a:lnTo>
                  <a:lnTo>
                    <a:pt x="114" y="416"/>
                  </a:lnTo>
                  <a:lnTo>
                    <a:pt x="107" y="439"/>
                  </a:lnTo>
                  <a:lnTo>
                    <a:pt x="85" y="439"/>
                  </a:lnTo>
                  <a:lnTo>
                    <a:pt x="75" y="406"/>
                  </a:lnTo>
                  <a:lnTo>
                    <a:pt x="61" y="368"/>
                  </a:lnTo>
                  <a:lnTo>
                    <a:pt x="49" y="319"/>
                  </a:lnTo>
                  <a:lnTo>
                    <a:pt x="30" y="281"/>
                  </a:lnTo>
                  <a:lnTo>
                    <a:pt x="11" y="259"/>
                  </a:lnTo>
                  <a:lnTo>
                    <a:pt x="19" y="233"/>
                  </a:lnTo>
                  <a:lnTo>
                    <a:pt x="26" y="217"/>
                  </a:lnTo>
                  <a:lnTo>
                    <a:pt x="30" y="223"/>
                  </a:lnTo>
                  <a:lnTo>
                    <a:pt x="40" y="211"/>
                  </a:lnTo>
                  <a:lnTo>
                    <a:pt x="11" y="18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Freeform 222"/>
            <p:cNvSpPr>
              <a:spLocks noChangeAspect="1"/>
            </p:cNvSpPr>
            <p:nvPr/>
          </p:nvSpPr>
          <p:spPr bwMode="auto">
            <a:xfrm>
              <a:off x="1694" y="2632"/>
              <a:ext cx="500" cy="526"/>
            </a:xfrm>
            <a:custGeom>
              <a:avLst/>
              <a:gdLst>
                <a:gd name="T0" fmla="*/ 0 w 1249"/>
                <a:gd name="T1" fmla="*/ 0 h 1315"/>
                <a:gd name="T2" fmla="*/ 0 w 1249"/>
                <a:gd name="T3" fmla="*/ 0 h 1315"/>
                <a:gd name="T4" fmla="*/ 0 w 1249"/>
                <a:gd name="T5" fmla="*/ 0 h 1315"/>
                <a:gd name="T6" fmla="*/ 0 w 1249"/>
                <a:gd name="T7" fmla="*/ 0 h 1315"/>
                <a:gd name="T8" fmla="*/ 0 w 1249"/>
                <a:gd name="T9" fmla="*/ 0 h 1315"/>
                <a:gd name="T10" fmla="*/ 0 w 1249"/>
                <a:gd name="T11" fmla="*/ 0 h 1315"/>
                <a:gd name="T12" fmla="*/ 0 w 1249"/>
                <a:gd name="T13" fmla="*/ 0 h 1315"/>
                <a:gd name="T14" fmla="*/ 0 w 1249"/>
                <a:gd name="T15" fmla="*/ 0 h 1315"/>
                <a:gd name="T16" fmla="*/ 0 w 1249"/>
                <a:gd name="T17" fmla="*/ 0 h 1315"/>
                <a:gd name="T18" fmla="*/ 0 w 1249"/>
                <a:gd name="T19" fmla="*/ 0 h 1315"/>
                <a:gd name="T20" fmla="*/ 0 w 1249"/>
                <a:gd name="T21" fmla="*/ 0 h 1315"/>
                <a:gd name="T22" fmla="*/ 0 w 1249"/>
                <a:gd name="T23" fmla="*/ 0 h 1315"/>
                <a:gd name="T24" fmla="*/ 0 w 1249"/>
                <a:gd name="T25" fmla="*/ 0 h 1315"/>
                <a:gd name="T26" fmla="*/ 0 w 1249"/>
                <a:gd name="T27" fmla="*/ 0 h 1315"/>
                <a:gd name="T28" fmla="*/ 0 w 1249"/>
                <a:gd name="T29" fmla="*/ 0 h 1315"/>
                <a:gd name="T30" fmla="*/ 0 w 1249"/>
                <a:gd name="T31" fmla="*/ 0 h 1315"/>
                <a:gd name="T32" fmla="*/ 0 w 1249"/>
                <a:gd name="T33" fmla="*/ 0 h 1315"/>
                <a:gd name="T34" fmla="*/ 0 w 1249"/>
                <a:gd name="T35" fmla="*/ 0 h 1315"/>
                <a:gd name="T36" fmla="*/ 0 w 1249"/>
                <a:gd name="T37" fmla="*/ 0 h 1315"/>
                <a:gd name="T38" fmla="*/ 0 w 1249"/>
                <a:gd name="T39" fmla="*/ 0 h 1315"/>
                <a:gd name="T40" fmla="*/ 0 w 1249"/>
                <a:gd name="T41" fmla="*/ 0 h 1315"/>
                <a:gd name="T42" fmla="*/ 0 w 1249"/>
                <a:gd name="T43" fmla="*/ 0 h 1315"/>
                <a:gd name="T44" fmla="*/ 0 w 1249"/>
                <a:gd name="T45" fmla="*/ 0 h 1315"/>
                <a:gd name="T46" fmla="*/ 0 w 1249"/>
                <a:gd name="T47" fmla="*/ 0 h 1315"/>
                <a:gd name="T48" fmla="*/ 0 w 1249"/>
                <a:gd name="T49" fmla="*/ 0 h 1315"/>
                <a:gd name="T50" fmla="*/ 0 w 1249"/>
                <a:gd name="T51" fmla="*/ 0 h 1315"/>
                <a:gd name="T52" fmla="*/ 0 w 1249"/>
                <a:gd name="T53" fmla="*/ 0 h 1315"/>
                <a:gd name="T54" fmla="*/ 0 w 1249"/>
                <a:gd name="T55" fmla="*/ 0 h 1315"/>
                <a:gd name="T56" fmla="*/ 0 w 1249"/>
                <a:gd name="T57" fmla="*/ 0 h 1315"/>
                <a:gd name="T58" fmla="*/ 0 w 1249"/>
                <a:gd name="T59" fmla="*/ 0 h 1315"/>
                <a:gd name="T60" fmla="*/ 0 w 1249"/>
                <a:gd name="T61" fmla="*/ 0 h 1315"/>
                <a:gd name="T62" fmla="*/ 0 w 1249"/>
                <a:gd name="T63" fmla="*/ 0 h 1315"/>
                <a:gd name="T64" fmla="*/ 0 w 1249"/>
                <a:gd name="T65" fmla="*/ 0 h 1315"/>
                <a:gd name="T66" fmla="*/ 0 w 1249"/>
                <a:gd name="T67" fmla="*/ 0 h 1315"/>
                <a:gd name="T68" fmla="*/ 0 w 1249"/>
                <a:gd name="T69" fmla="*/ 0 h 1315"/>
                <a:gd name="T70" fmla="*/ 0 w 1249"/>
                <a:gd name="T71" fmla="*/ 0 h 1315"/>
                <a:gd name="T72" fmla="*/ 0 w 1249"/>
                <a:gd name="T73" fmla="*/ 0 h 1315"/>
                <a:gd name="T74" fmla="*/ 0 w 1249"/>
                <a:gd name="T75" fmla="*/ 0 h 1315"/>
                <a:gd name="T76" fmla="*/ 0 w 1249"/>
                <a:gd name="T77" fmla="*/ 0 h 1315"/>
                <a:gd name="T78" fmla="*/ 0 w 1249"/>
                <a:gd name="T79" fmla="*/ 0 h 1315"/>
                <a:gd name="T80" fmla="*/ 0 w 1249"/>
                <a:gd name="T81" fmla="*/ 0 h 1315"/>
                <a:gd name="T82" fmla="*/ 0 w 1249"/>
                <a:gd name="T83" fmla="*/ 0 h 1315"/>
                <a:gd name="T84" fmla="*/ 0 w 1249"/>
                <a:gd name="T85" fmla="*/ 0 h 1315"/>
                <a:gd name="T86" fmla="*/ 0 w 1249"/>
                <a:gd name="T87" fmla="*/ 0 h 1315"/>
                <a:gd name="T88" fmla="*/ 0 w 1249"/>
                <a:gd name="T89" fmla="*/ 0 h 1315"/>
                <a:gd name="T90" fmla="*/ 0 w 1249"/>
                <a:gd name="T91" fmla="*/ 0 h 1315"/>
                <a:gd name="T92" fmla="*/ 0 w 1249"/>
                <a:gd name="T93" fmla="*/ 0 h 1315"/>
                <a:gd name="T94" fmla="*/ 0 w 1249"/>
                <a:gd name="T95" fmla="*/ 0 h 1315"/>
                <a:gd name="T96" fmla="*/ 0 w 1249"/>
                <a:gd name="T97" fmla="*/ 0 h 13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9"/>
                <a:gd name="T148" fmla="*/ 0 h 1315"/>
                <a:gd name="T149" fmla="*/ 1249 w 1249"/>
                <a:gd name="T150" fmla="*/ 1315 h 13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9" h="1315">
                  <a:moveTo>
                    <a:pt x="615" y="96"/>
                  </a:moveTo>
                  <a:lnTo>
                    <a:pt x="638" y="112"/>
                  </a:lnTo>
                  <a:lnTo>
                    <a:pt x="674" y="103"/>
                  </a:lnTo>
                  <a:lnTo>
                    <a:pt x="693" y="74"/>
                  </a:lnTo>
                  <a:lnTo>
                    <a:pt x="705" y="43"/>
                  </a:lnTo>
                  <a:lnTo>
                    <a:pt x="712" y="36"/>
                  </a:lnTo>
                  <a:lnTo>
                    <a:pt x="724" y="48"/>
                  </a:lnTo>
                  <a:lnTo>
                    <a:pt x="741" y="112"/>
                  </a:lnTo>
                  <a:lnTo>
                    <a:pt x="764" y="115"/>
                  </a:lnTo>
                  <a:lnTo>
                    <a:pt x="760" y="141"/>
                  </a:lnTo>
                  <a:lnTo>
                    <a:pt x="724" y="171"/>
                  </a:lnTo>
                  <a:lnTo>
                    <a:pt x="705" y="193"/>
                  </a:lnTo>
                  <a:lnTo>
                    <a:pt x="683" y="223"/>
                  </a:lnTo>
                  <a:lnTo>
                    <a:pt x="724" y="212"/>
                  </a:lnTo>
                  <a:lnTo>
                    <a:pt x="746" y="183"/>
                  </a:lnTo>
                  <a:lnTo>
                    <a:pt x="812" y="190"/>
                  </a:lnTo>
                  <a:lnTo>
                    <a:pt x="795" y="223"/>
                  </a:lnTo>
                  <a:lnTo>
                    <a:pt x="741" y="235"/>
                  </a:lnTo>
                  <a:lnTo>
                    <a:pt x="783" y="242"/>
                  </a:lnTo>
                  <a:lnTo>
                    <a:pt x="831" y="193"/>
                  </a:lnTo>
                  <a:lnTo>
                    <a:pt x="869" y="204"/>
                  </a:lnTo>
                  <a:lnTo>
                    <a:pt x="909" y="219"/>
                  </a:lnTo>
                  <a:lnTo>
                    <a:pt x="940" y="242"/>
                  </a:lnTo>
                  <a:lnTo>
                    <a:pt x="933" y="267"/>
                  </a:lnTo>
                  <a:lnTo>
                    <a:pt x="976" y="252"/>
                  </a:lnTo>
                  <a:lnTo>
                    <a:pt x="1025" y="267"/>
                  </a:lnTo>
                  <a:lnTo>
                    <a:pt x="1073" y="267"/>
                  </a:lnTo>
                  <a:lnTo>
                    <a:pt x="1125" y="299"/>
                  </a:lnTo>
                  <a:lnTo>
                    <a:pt x="1171" y="331"/>
                  </a:lnTo>
                  <a:lnTo>
                    <a:pt x="1215" y="338"/>
                  </a:lnTo>
                  <a:lnTo>
                    <a:pt x="1234" y="368"/>
                  </a:lnTo>
                  <a:lnTo>
                    <a:pt x="1249" y="406"/>
                  </a:lnTo>
                  <a:lnTo>
                    <a:pt x="1234" y="466"/>
                  </a:lnTo>
                  <a:lnTo>
                    <a:pt x="1211" y="496"/>
                  </a:lnTo>
                  <a:lnTo>
                    <a:pt x="1185" y="532"/>
                  </a:lnTo>
                  <a:lnTo>
                    <a:pt x="1163" y="573"/>
                  </a:lnTo>
                  <a:lnTo>
                    <a:pt x="1137" y="584"/>
                  </a:lnTo>
                  <a:lnTo>
                    <a:pt x="1123" y="610"/>
                  </a:lnTo>
                  <a:lnTo>
                    <a:pt x="1123" y="651"/>
                  </a:lnTo>
                  <a:lnTo>
                    <a:pt x="1125" y="687"/>
                  </a:lnTo>
                  <a:lnTo>
                    <a:pt x="1123" y="748"/>
                  </a:lnTo>
                  <a:lnTo>
                    <a:pt x="1108" y="770"/>
                  </a:lnTo>
                  <a:lnTo>
                    <a:pt x="1104" y="808"/>
                  </a:lnTo>
                  <a:lnTo>
                    <a:pt x="1073" y="867"/>
                  </a:lnTo>
                  <a:lnTo>
                    <a:pt x="1066" y="897"/>
                  </a:lnTo>
                  <a:lnTo>
                    <a:pt x="1044" y="928"/>
                  </a:lnTo>
                  <a:lnTo>
                    <a:pt x="1011" y="928"/>
                  </a:lnTo>
                  <a:lnTo>
                    <a:pt x="966" y="943"/>
                  </a:lnTo>
                  <a:lnTo>
                    <a:pt x="917" y="964"/>
                  </a:lnTo>
                  <a:lnTo>
                    <a:pt x="873" y="986"/>
                  </a:lnTo>
                  <a:lnTo>
                    <a:pt x="843" y="1019"/>
                  </a:lnTo>
                  <a:lnTo>
                    <a:pt x="838" y="1064"/>
                  </a:lnTo>
                  <a:lnTo>
                    <a:pt x="838" y="1111"/>
                  </a:lnTo>
                  <a:lnTo>
                    <a:pt x="824" y="1132"/>
                  </a:lnTo>
                  <a:lnTo>
                    <a:pt x="802" y="1170"/>
                  </a:lnTo>
                  <a:lnTo>
                    <a:pt x="790" y="1199"/>
                  </a:lnTo>
                  <a:lnTo>
                    <a:pt x="772" y="1228"/>
                  </a:lnTo>
                  <a:lnTo>
                    <a:pt x="746" y="1254"/>
                  </a:lnTo>
                  <a:lnTo>
                    <a:pt x="734" y="1285"/>
                  </a:lnTo>
                  <a:lnTo>
                    <a:pt x="712" y="1315"/>
                  </a:lnTo>
                  <a:lnTo>
                    <a:pt x="705" y="1289"/>
                  </a:lnTo>
                  <a:lnTo>
                    <a:pt x="712" y="1270"/>
                  </a:lnTo>
                  <a:lnTo>
                    <a:pt x="674" y="1241"/>
                  </a:lnTo>
                  <a:lnTo>
                    <a:pt x="644" y="1218"/>
                  </a:lnTo>
                  <a:lnTo>
                    <a:pt x="627" y="1218"/>
                  </a:lnTo>
                  <a:lnTo>
                    <a:pt x="586" y="1189"/>
                  </a:lnTo>
                  <a:lnTo>
                    <a:pt x="574" y="1189"/>
                  </a:lnTo>
                  <a:lnTo>
                    <a:pt x="586" y="1170"/>
                  </a:lnTo>
                  <a:lnTo>
                    <a:pt x="605" y="1144"/>
                  </a:lnTo>
                  <a:lnTo>
                    <a:pt x="619" y="1121"/>
                  </a:lnTo>
                  <a:lnTo>
                    <a:pt x="644" y="1099"/>
                  </a:lnTo>
                  <a:lnTo>
                    <a:pt x="667" y="1080"/>
                  </a:lnTo>
                  <a:lnTo>
                    <a:pt x="674" y="1050"/>
                  </a:lnTo>
                  <a:lnTo>
                    <a:pt x="657" y="1019"/>
                  </a:lnTo>
                  <a:lnTo>
                    <a:pt x="651" y="973"/>
                  </a:lnTo>
                  <a:lnTo>
                    <a:pt x="638" y="957"/>
                  </a:lnTo>
                  <a:lnTo>
                    <a:pt x="627" y="964"/>
                  </a:lnTo>
                  <a:lnTo>
                    <a:pt x="605" y="909"/>
                  </a:lnTo>
                  <a:lnTo>
                    <a:pt x="537" y="904"/>
                  </a:lnTo>
                  <a:lnTo>
                    <a:pt x="518" y="838"/>
                  </a:lnTo>
                  <a:lnTo>
                    <a:pt x="529" y="796"/>
                  </a:lnTo>
                  <a:lnTo>
                    <a:pt x="529" y="751"/>
                  </a:lnTo>
                  <a:lnTo>
                    <a:pt x="506" y="706"/>
                  </a:lnTo>
                  <a:lnTo>
                    <a:pt x="441" y="700"/>
                  </a:lnTo>
                  <a:lnTo>
                    <a:pt x="441" y="663"/>
                  </a:lnTo>
                  <a:lnTo>
                    <a:pt x="432" y="622"/>
                  </a:lnTo>
                  <a:lnTo>
                    <a:pt x="371" y="596"/>
                  </a:lnTo>
                  <a:lnTo>
                    <a:pt x="320" y="580"/>
                  </a:lnTo>
                  <a:lnTo>
                    <a:pt x="290" y="561"/>
                  </a:lnTo>
                  <a:lnTo>
                    <a:pt x="276" y="532"/>
                  </a:lnTo>
                  <a:lnTo>
                    <a:pt x="273" y="489"/>
                  </a:lnTo>
                  <a:lnTo>
                    <a:pt x="235" y="489"/>
                  </a:lnTo>
                  <a:lnTo>
                    <a:pt x="194" y="518"/>
                  </a:lnTo>
                  <a:lnTo>
                    <a:pt x="175" y="532"/>
                  </a:lnTo>
                  <a:lnTo>
                    <a:pt x="138" y="525"/>
                  </a:lnTo>
                  <a:lnTo>
                    <a:pt x="119" y="525"/>
                  </a:lnTo>
                  <a:lnTo>
                    <a:pt x="109" y="525"/>
                  </a:lnTo>
                  <a:lnTo>
                    <a:pt x="109" y="477"/>
                  </a:lnTo>
                  <a:lnTo>
                    <a:pt x="90" y="489"/>
                  </a:lnTo>
                  <a:lnTo>
                    <a:pt x="60" y="489"/>
                  </a:lnTo>
                  <a:lnTo>
                    <a:pt x="36" y="477"/>
                  </a:lnTo>
                  <a:lnTo>
                    <a:pt x="19" y="458"/>
                  </a:lnTo>
                  <a:lnTo>
                    <a:pt x="0" y="428"/>
                  </a:lnTo>
                  <a:lnTo>
                    <a:pt x="0" y="390"/>
                  </a:lnTo>
                  <a:lnTo>
                    <a:pt x="19" y="380"/>
                  </a:lnTo>
                  <a:lnTo>
                    <a:pt x="22" y="350"/>
                  </a:lnTo>
                  <a:lnTo>
                    <a:pt x="36" y="328"/>
                  </a:lnTo>
                  <a:lnTo>
                    <a:pt x="90" y="300"/>
                  </a:lnTo>
                  <a:lnTo>
                    <a:pt x="116" y="300"/>
                  </a:lnTo>
                  <a:lnTo>
                    <a:pt x="119" y="300"/>
                  </a:lnTo>
                  <a:lnTo>
                    <a:pt x="138" y="204"/>
                  </a:lnTo>
                  <a:lnTo>
                    <a:pt x="135" y="183"/>
                  </a:lnTo>
                  <a:lnTo>
                    <a:pt x="116" y="171"/>
                  </a:lnTo>
                  <a:lnTo>
                    <a:pt x="119" y="152"/>
                  </a:lnTo>
                  <a:lnTo>
                    <a:pt x="138" y="152"/>
                  </a:lnTo>
                  <a:lnTo>
                    <a:pt x="138" y="141"/>
                  </a:lnTo>
                  <a:lnTo>
                    <a:pt x="119" y="134"/>
                  </a:lnTo>
                  <a:lnTo>
                    <a:pt x="119" y="115"/>
                  </a:lnTo>
                  <a:lnTo>
                    <a:pt x="135" y="112"/>
                  </a:lnTo>
                  <a:lnTo>
                    <a:pt x="175" y="115"/>
                  </a:lnTo>
                  <a:lnTo>
                    <a:pt x="175" y="103"/>
                  </a:lnTo>
                  <a:lnTo>
                    <a:pt x="197" y="103"/>
                  </a:lnTo>
                  <a:lnTo>
                    <a:pt x="213" y="126"/>
                  </a:lnTo>
                  <a:lnTo>
                    <a:pt x="216" y="134"/>
                  </a:lnTo>
                  <a:lnTo>
                    <a:pt x="235" y="145"/>
                  </a:lnTo>
                  <a:lnTo>
                    <a:pt x="257" y="141"/>
                  </a:lnTo>
                  <a:lnTo>
                    <a:pt x="306" y="122"/>
                  </a:lnTo>
                  <a:lnTo>
                    <a:pt x="335" y="103"/>
                  </a:lnTo>
                  <a:lnTo>
                    <a:pt x="332" y="91"/>
                  </a:lnTo>
                  <a:lnTo>
                    <a:pt x="302" y="84"/>
                  </a:lnTo>
                  <a:lnTo>
                    <a:pt x="306" y="55"/>
                  </a:lnTo>
                  <a:lnTo>
                    <a:pt x="283" y="36"/>
                  </a:lnTo>
                  <a:lnTo>
                    <a:pt x="313" y="36"/>
                  </a:lnTo>
                  <a:lnTo>
                    <a:pt x="351" y="48"/>
                  </a:lnTo>
                  <a:lnTo>
                    <a:pt x="361" y="36"/>
                  </a:lnTo>
                  <a:lnTo>
                    <a:pt x="399" y="25"/>
                  </a:lnTo>
                  <a:lnTo>
                    <a:pt x="420" y="6"/>
                  </a:lnTo>
                  <a:lnTo>
                    <a:pt x="432" y="0"/>
                  </a:lnTo>
                  <a:lnTo>
                    <a:pt x="441" y="25"/>
                  </a:lnTo>
                  <a:lnTo>
                    <a:pt x="451" y="43"/>
                  </a:lnTo>
                  <a:lnTo>
                    <a:pt x="441" y="84"/>
                  </a:lnTo>
                  <a:lnTo>
                    <a:pt x="451" y="115"/>
                  </a:lnTo>
                  <a:lnTo>
                    <a:pt x="489" y="126"/>
                  </a:lnTo>
                  <a:lnTo>
                    <a:pt x="525" y="115"/>
                  </a:lnTo>
                  <a:lnTo>
                    <a:pt x="548" y="112"/>
                  </a:lnTo>
                  <a:lnTo>
                    <a:pt x="567" y="115"/>
                  </a:lnTo>
                  <a:lnTo>
                    <a:pt x="574" y="91"/>
                  </a:lnTo>
                  <a:lnTo>
                    <a:pt x="605" y="84"/>
                  </a:lnTo>
                  <a:lnTo>
                    <a:pt x="615" y="9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Freeform 223"/>
            <p:cNvSpPr>
              <a:spLocks noChangeAspect="1"/>
            </p:cNvSpPr>
            <p:nvPr/>
          </p:nvSpPr>
          <p:spPr bwMode="auto">
            <a:xfrm>
              <a:off x="1734" y="2932"/>
              <a:ext cx="109" cy="573"/>
            </a:xfrm>
            <a:custGeom>
              <a:avLst/>
              <a:gdLst>
                <a:gd name="T0" fmla="*/ 0 w 271"/>
                <a:gd name="T1" fmla="*/ 0 h 1431"/>
                <a:gd name="T2" fmla="*/ 0 w 271"/>
                <a:gd name="T3" fmla="*/ 0 h 1431"/>
                <a:gd name="T4" fmla="*/ 0 w 271"/>
                <a:gd name="T5" fmla="*/ 0 h 1431"/>
                <a:gd name="T6" fmla="*/ 0 w 271"/>
                <a:gd name="T7" fmla="*/ 0 h 1431"/>
                <a:gd name="T8" fmla="*/ 0 w 271"/>
                <a:gd name="T9" fmla="*/ 0 h 1431"/>
                <a:gd name="T10" fmla="*/ 0 w 271"/>
                <a:gd name="T11" fmla="*/ 0 h 1431"/>
                <a:gd name="T12" fmla="*/ 0 w 271"/>
                <a:gd name="T13" fmla="*/ 0 h 1431"/>
                <a:gd name="T14" fmla="*/ 0 w 271"/>
                <a:gd name="T15" fmla="*/ 0 h 1431"/>
                <a:gd name="T16" fmla="*/ 0 w 271"/>
                <a:gd name="T17" fmla="*/ 0 h 1431"/>
                <a:gd name="T18" fmla="*/ 0 w 271"/>
                <a:gd name="T19" fmla="*/ 0 h 1431"/>
                <a:gd name="T20" fmla="*/ 0 w 271"/>
                <a:gd name="T21" fmla="*/ 0 h 1431"/>
                <a:gd name="T22" fmla="*/ 0 w 271"/>
                <a:gd name="T23" fmla="*/ 0 h 1431"/>
                <a:gd name="T24" fmla="*/ 0 w 271"/>
                <a:gd name="T25" fmla="*/ 0 h 1431"/>
                <a:gd name="T26" fmla="*/ 0 w 271"/>
                <a:gd name="T27" fmla="*/ 0 h 1431"/>
                <a:gd name="T28" fmla="*/ 0 w 271"/>
                <a:gd name="T29" fmla="*/ 0 h 1431"/>
                <a:gd name="T30" fmla="*/ 0 w 271"/>
                <a:gd name="T31" fmla="*/ 0 h 1431"/>
                <a:gd name="T32" fmla="*/ 0 w 271"/>
                <a:gd name="T33" fmla="*/ 0 h 1431"/>
                <a:gd name="T34" fmla="*/ 0 w 271"/>
                <a:gd name="T35" fmla="*/ 0 h 1431"/>
                <a:gd name="T36" fmla="*/ 0 w 271"/>
                <a:gd name="T37" fmla="*/ 0 h 1431"/>
                <a:gd name="T38" fmla="*/ 0 w 271"/>
                <a:gd name="T39" fmla="*/ 0 h 1431"/>
                <a:gd name="T40" fmla="*/ 0 w 271"/>
                <a:gd name="T41" fmla="*/ 0 h 1431"/>
                <a:gd name="T42" fmla="*/ 0 w 271"/>
                <a:gd name="T43" fmla="*/ 0 h 1431"/>
                <a:gd name="T44" fmla="*/ 0 w 271"/>
                <a:gd name="T45" fmla="*/ 0 h 1431"/>
                <a:gd name="T46" fmla="*/ 0 w 271"/>
                <a:gd name="T47" fmla="*/ 0 h 1431"/>
                <a:gd name="T48" fmla="*/ 0 w 271"/>
                <a:gd name="T49" fmla="*/ 0 h 1431"/>
                <a:gd name="T50" fmla="*/ 0 w 271"/>
                <a:gd name="T51" fmla="*/ 0 h 1431"/>
                <a:gd name="T52" fmla="*/ 0 w 271"/>
                <a:gd name="T53" fmla="*/ 0 h 1431"/>
                <a:gd name="T54" fmla="*/ 0 w 271"/>
                <a:gd name="T55" fmla="*/ 0 h 1431"/>
                <a:gd name="T56" fmla="*/ 0 w 271"/>
                <a:gd name="T57" fmla="*/ 0 h 1431"/>
                <a:gd name="T58" fmla="*/ 0 w 271"/>
                <a:gd name="T59" fmla="*/ 0 h 1431"/>
                <a:gd name="T60" fmla="*/ 0 w 271"/>
                <a:gd name="T61" fmla="*/ 0 h 1431"/>
                <a:gd name="T62" fmla="*/ 0 w 271"/>
                <a:gd name="T63" fmla="*/ 0 h 1431"/>
                <a:gd name="T64" fmla="*/ 0 w 271"/>
                <a:gd name="T65" fmla="*/ 0 h 1431"/>
                <a:gd name="T66" fmla="*/ 0 w 271"/>
                <a:gd name="T67" fmla="*/ 0 h 1431"/>
                <a:gd name="T68" fmla="*/ 0 w 271"/>
                <a:gd name="T69" fmla="*/ 0 h 1431"/>
                <a:gd name="T70" fmla="*/ 0 w 271"/>
                <a:gd name="T71" fmla="*/ 0 h 1431"/>
                <a:gd name="T72" fmla="*/ 0 w 271"/>
                <a:gd name="T73" fmla="*/ 0 h 1431"/>
                <a:gd name="T74" fmla="*/ 0 w 271"/>
                <a:gd name="T75" fmla="*/ 0 h 1431"/>
                <a:gd name="T76" fmla="*/ 0 w 271"/>
                <a:gd name="T77" fmla="*/ 0 h 1431"/>
                <a:gd name="T78" fmla="*/ 0 w 271"/>
                <a:gd name="T79" fmla="*/ 0 h 1431"/>
                <a:gd name="T80" fmla="*/ 0 w 271"/>
                <a:gd name="T81" fmla="*/ 0 h 1431"/>
                <a:gd name="T82" fmla="*/ 0 w 271"/>
                <a:gd name="T83" fmla="*/ 0 h 1431"/>
                <a:gd name="T84" fmla="*/ 0 w 271"/>
                <a:gd name="T85" fmla="*/ 0 h 14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1"/>
                <a:gd name="T130" fmla="*/ 0 h 1431"/>
                <a:gd name="T131" fmla="*/ 271 w 271"/>
                <a:gd name="T132" fmla="*/ 1431 h 14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1" h="1431">
                  <a:moveTo>
                    <a:pt x="26" y="29"/>
                  </a:moveTo>
                  <a:lnTo>
                    <a:pt x="37" y="19"/>
                  </a:lnTo>
                  <a:lnTo>
                    <a:pt x="49" y="0"/>
                  </a:lnTo>
                  <a:lnTo>
                    <a:pt x="68" y="22"/>
                  </a:lnTo>
                  <a:lnTo>
                    <a:pt x="87" y="60"/>
                  </a:lnTo>
                  <a:lnTo>
                    <a:pt x="97" y="109"/>
                  </a:lnTo>
                  <a:lnTo>
                    <a:pt x="113" y="147"/>
                  </a:lnTo>
                  <a:lnTo>
                    <a:pt x="123" y="180"/>
                  </a:lnTo>
                  <a:lnTo>
                    <a:pt x="145" y="180"/>
                  </a:lnTo>
                  <a:lnTo>
                    <a:pt x="142" y="225"/>
                  </a:lnTo>
                  <a:lnTo>
                    <a:pt x="113" y="235"/>
                  </a:lnTo>
                  <a:lnTo>
                    <a:pt x="104" y="247"/>
                  </a:lnTo>
                  <a:lnTo>
                    <a:pt x="104" y="264"/>
                  </a:lnTo>
                  <a:lnTo>
                    <a:pt x="113" y="294"/>
                  </a:lnTo>
                  <a:lnTo>
                    <a:pt x="104" y="306"/>
                  </a:lnTo>
                  <a:lnTo>
                    <a:pt x="116" y="325"/>
                  </a:lnTo>
                  <a:lnTo>
                    <a:pt x="104" y="335"/>
                  </a:lnTo>
                  <a:lnTo>
                    <a:pt x="94" y="363"/>
                  </a:lnTo>
                  <a:lnTo>
                    <a:pt x="75" y="392"/>
                  </a:lnTo>
                  <a:lnTo>
                    <a:pt x="75" y="444"/>
                  </a:lnTo>
                  <a:lnTo>
                    <a:pt x="68" y="480"/>
                  </a:lnTo>
                  <a:lnTo>
                    <a:pt x="78" y="510"/>
                  </a:lnTo>
                  <a:lnTo>
                    <a:pt x="87" y="548"/>
                  </a:lnTo>
                  <a:lnTo>
                    <a:pt x="97" y="589"/>
                  </a:lnTo>
                  <a:lnTo>
                    <a:pt x="87" y="631"/>
                  </a:lnTo>
                  <a:lnTo>
                    <a:pt x="94" y="667"/>
                  </a:lnTo>
                  <a:lnTo>
                    <a:pt x="75" y="677"/>
                  </a:lnTo>
                  <a:lnTo>
                    <a:pt x="75" y="728"/>
                  </a:lnTo>
                  <a:lnTo>
                    <a:pt x="94" y="771"/>
                  </a:lnTo>
                  <a:lnTo>
                    <a:pt x="78" y="776"/>
                  </a:lnTo>
                  <a:lnTo>
                    <a:pt x="75" y="824"/>
                  </a:lnTo>
                  <a:lnTo>
                    <a:pt x="75" y="869"/>
                  </a:lnTo>
                  <a:lnTo>
                    <a:pt x="94" y="909"/>
                  </a:lnTo>
                  <a:lnTo>
                    <a:pt x="78" y="902"/>
                  </a:lnTo>
                  <a:lnTo>
                    <a:pt x="78" y="947"/>
                  </a:lnTo>
                  <a:lnTo>
                    <a:pt x="97" y="959"/>
                  </a:lnTo>
                  <a:lnTo>
                    <a:pt x="104" y="970"/>
                  </a:lnTo>
                  <a:lnTo>
                    <a:pt x="104" y="999"/>
                  </a:lnTo>
                  <a:lnTo>
                    <a:pt x="123" y="999"/>
                  </a:lnTo>
                  <a:lnTo>
                    <a:pt x="123" y="1018"/>
                  </a:lnTo>
                  <a:lnTo>
                    <a:pt x="104" y="1018"/>
                  </a:lnTo>
                  <a:lnTo>
                    <a:pt x="116" y="1025"/>
                  </a:lnTo>
                  <a:lnTo>
                    <a:pt x="123" y="1047"/>
                  </a:lnTo>
                  <a:lnTo>
                    <a:pt x="123" y="1070"/>
                  </a:lnTo>
                  <a:lnTo>
                    <a:pt x="123" y="1096"/>
                  </a:lnTo>
                  <a:lnTo>
                    <a:pt x="123" y="1125"/>
                  </a:lnTo>
                  <a:lnTo>
                    <a:pt x="116" y="1148"/>
                  </a:lnTo>
                  <a:lnTo>
                    <a:pt x="123" y="1167"/>
                  </a:lnTo>
                  <a:lnTo>
                    <a:pt x="116" y="1198"/>
                  </a:lnTo>
                  <a:lnTo>
                    <a:pt x="97" y="1215"/>
                  </a:lnTo>
                  <a:lnTo>
                    <a:pt x="104" y="1253"/>
                  </a:lnTo>
                  <a:lnTo>
                    <a:pt x="123" y="1276"/>
                  </a:lnTo>
                  <a:lnTo>
                    <a:pt x="145" y="1276"/>
                  </a:lnTo>
                  <a:lnTo>
                    <a:pt x="145" y="1314"/>
                  </a:lnTo>
                  <a:lnTo>
                    <a:pt x="175" y="1339"/>
                  </a:lnTo>
                  <a:lnTo>
                    <a:pt x="204" y="1339"/>
                  </a:lnTo>
                  <a:lnTo>
                    <a:pt x="242" y="1339"/>
                  </a:lnTo>
                  <a:lnTo>
                    <a:pt x="271" y="1350"/>
                  </a:lnTo>
                  <a:lnTo>
                    <a:pt x="251" y="1353"/>
                  </a:lnTo>
                  <a:lnTo>
                    <a:pt x="225" y="1372"/>
                  </a:lnTo>
                  <a:lnTo>
                    <a:pt x="220" y="1391"/>
                  </a:lnTo>
                  <a:lnTo>
                    <a:pt x="220" y="1421"/>
                  </a:lnTo>
                  <a:lnTo>
                    <a:pt x="204" y="1431"/>
                  </a:lnTo>
                  <a:lnTo>
                    <a:pt x="190" y="1428"/>
                  </a:lnTo>
                  <a:lnTo>
                    <a:pt x="175" y="1409"/>
                  </a:lnTo>
                  <a:lnTo>
                    <a:pt x="190" y="1398"/>
                  </a:lnTo>
                  <a:lnTo>
                    <a:pt x="204" y="1391"/>
                  </a:lnTo>
                  <a:lnTo>
                    <a:pt x="190" y="1369"/>
                  </a:lnTo>
                  <a:lnTo>
                    <a:pt x="156" y="1372"/>
                  </a:lnTo>
                  <a:lnTo>
                    <a:pt x="182" y="1391"/>
                  </a:lnTo>
                  <a:lnTo>
                    <a:pt x="173" y="1402"/>
                  </a:lnTo>
                  <a:lnTo>
                    <a:pt x="173" y="1409"/>
                  </a:lnTo>
                  <a:lnTo>
                    <a:pt x="152" y="1402"/>
                  </a:lnTo>
                  <a:lnTo>
                    <a:pt x="156" y="1391"/>
                  </a:lnTo>
                  <a:lnTo>
                    <a:pt x="133" y="1383"/>
                  </a:lnTo>
                  <a:lnTo>
                    <a:pt x="142" y="1369"/>
                  </a:lnTo>
                  <a:lnTo>
                    <a:pt x="126" y="1379"/>
                  </a:lnTo>
                  <a:lnTo>
                    <a:pt x="126" y="1353"/>
                  </a:lnTo>
                  <a:lnTo>
                    <a:pt x="152" y="1353"/>
                  </a:lnTo>
                  <a:lnTo>
                    <a:pt x="152" y="1339"/>
                  </a:lnTo>
                  <a:lnTo>
                    <a:pt x="133" y="1331"/>
                  </a:lnTo>
                  <a:lnTo>
                    <a:pt x="126" y="1343"/>
                  </a:lnTo>
                  <a:lnTo>
                    <a:pt x="113" y="1322"/>
                  </a:lnTo>
                  <a:lnTo>
                    <a:pt x="97" y="1293"/>
                  </a:lnTo>
                  <a:lnTo>
                    <a:pt x="97" y="1291"/>
                  </a:lnTo>
                  <a:lnTo>
                    <a:pt x="75" y="1263"/>
                  </a:lnTo>
                  <a:lnTo>
                    <a:pt x="87" y="1260"/>
                  </a:lnTo>
                  <a:lnTo>
                    <a:pt x="78" y="1241"/>
                  </a:lnTo>
                  <a:lnTo>
                    <a:pt x="94" y="1241"/>
                  </a:lnTo>
                  <a:lnTo>
                    <a:pt x="75" y="1227"/>
                  </a:lnTo>
                  <a:lnTo>
                    <a:pt x="68" y="1193"/>
                  </a:lnTo>
                  <a:lnTo>
                    <a:pt x="68" y="1175"/>
                  </a:lnTo>
                  <a:lnTo>
                    <a:pt x="94" y="1175"/>
                  </a:lnTo>
                  <a:lnTo>
                    <a:pt x="75" y="1148"/>
                  </a:lnTo>
                  <a:lnTo>
                    <a:pt x="49" y="1148"/>
                  </a:lnTo>
                  <a:lnTo>
                    <a:pt x="64" y="1125"/>
                  </a:lnTo>
                  <a:lnTo>
                    <a:pt x="26" y="1106"/>
                  </a:lnTo>
                  <a:lnTo>
                    <a:pt x="14" y="1115"/>
                  </a:lnTo>
                  <a:lnTo>
                    <a:pt x="19" y="1077"/>
                  </a:lnTo>
                  <a:lnTo>
                    <a:pt x="49" y="1077"/>
                  </a:lnTo>
                  <a:lnTo>
                    <a:pt x="64" y="1106"/>
                  </a:lnTo>
                  <a:lnTo>
                    <a:pt x="75" y="1077"/>
                  </a:lnTo>
                  <a:lnTo>
                    <a:pt x="64" y="1037"/>
                  </a:lnTo>
                  <a:lnTo>
                    <a:pt x="68" y="1028"/>
                  </a:lnTo>
                  <a:lnTo>
                    <a:pt x="78" y="1006"/>
                  </a:lnTo>
                  <a:lnTo>
                    <a:pt x="64" y="999"/>
                  </a:lnTo>
                  <a:lnTo>
                    <a:pt x="64" y="976"/>
                  </a:lnTo>
                  <a:lnTo>
                    <a:pt x="64" y="932"/>
                  </a:lnTo>
                  <a:lnTo>
                    <a:pt x="64" y="892"/>
                  </a:lnTo>
                  <a:lnTo>
                    <a:pt x="37" y="892"/>
                  </a:lnTo>
                  <a:lnTo>
                    <a:pt x="26" y="885"/>
                  </a:lnTo>
                  <a:lnTo>
                    <a:pt x="19" y="854"/>
                  </a:lnTo>
                  <a:lnTo>
                    <a:pt x="26" y="821"/>
                  </a:lnTo>
                  <a:lnTo>
                    <a:pt x="14" y="776"/>
                  </a:lnTo>
                  <a:lnTo>
                    <a:pt x="0" y="724"/>
                  </a:lnTo>
                  <a:lnTo>
                    <a:pt x="14" y="698"/>
                  </a:lnTo>
                  <a:lnTo>
                    <a:pt x="26" y="648"/>
                  </a:lnTo>
                  <a:lnTo>
                    <a:pt x="37" y="596"/>
                  </a:lnTo>
                  <a:lnTo>
                    <a:pt x="37" y="553"/>
                  </a:lnTo>
                  <a:lnTo>
                    <a:pt x="37" y="537"/>
                  </a:lnTo>
                  <a:lnTo>
                    <a:pt x="26" y="489"/>
                  </a:lnTo>
                  <a:lnTo>
                    <a:pt x="26" y="451"/>
                  </a:lnTo>
                  <a:lnTo>
                    <a:pt x="26" y="403"/>
                  </a:lnTo>
                  <a:lnTo>
                    <a:pt x="35" y="351"/>
                  </a:lnTo>
                  <a:lnTo>
                    <a:pt x="37" y="302"/>
                  </a:lnTo>
                  <a:lnTo>
                    <a:pt x="37" y="254"/>
                  </a:lnTo>
                  <a:lnTo>
                    <a:pt x="35" y="206"/>
                  </a:lnTo>
                  <a:lnTo>
                    <a:pt x="37" y="187"/>
                  </a:lnTo>
                  <a:lnTo>
                    <a:pt x="37" y="149"/>
                  </a:lnTo>
                  <a:lnTo>
                    <a:pt x="37" y="83"/>
                  </a:lnTo>
                  <a:lnTo>
                    <a:pt x="26" y="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Freeform 224"/>
            <p:cNvSpPr>
              <a:spLocks noChangeAspect="1"/>
            </p:cNvSpPr>
            <p:nvPr/>
          </p:nvSpPr>
          <p:spPr bwMode="auto">
            <a:xfrm>
              <a:off x="1817" y="3479"/>
              <a:ext cx="37" cy="43"/>
            </a:xfrm>
            <a:custGeom>
              <a:avLst/>
              <a:gdLst>
                <a:gd name="T0" fmla="*/ 0 w 93"/>
                <a:gd name="T1" fmla="*/ 0 h 109"/>
                <a:gd name="T2" fmla="*/ 0 w 93"/>
                <a:gd name="T3" fmla="*/ 0 h 109"/>
                <a:gd name="T4" fmla="*/ 0 w 93"/>
                <a:gd name="T5" fmla="*/ 0 h 109"/>
                <a:gd name="T6" fmla="*/ 0 w 93"/>
                <a:gd name="T7" fmla="*/ 0 h 109"/>
                <a:gd name="T8" fmla="*/ 0 w 93"/>
                <a:gd name="T9" fmla="*/ 0 h 109"/>
                <a:gd name="T10" fmla="*/ 0 w 93"/>
                <a:gd name="T11" fmla="*/ 0 h 109"/>
                <a:gd name="T12" fmla="*/ 0 w 93"/>
                <a:gd name="T13" fmla="*/ 0 h 109"/>
                <a:gd name="T14" fmla="*/ 0 w 93"/>
                <a:gd name="T15" fmla="*/ 0 h 109"/>
                <a:gd name="T16" fmla="*/ 0 w 93"/>
                <a:gd name="T17" fmla="*/ 0 h 109"/>
                <a:gd name="T18" fmla="*/ 0 w 93"/>
                <a:gd name="T19" fmla="*/ 0 h 109"/>
                <a:gd name="T20" fmla="*/ 0 w 93"/>
                <a:gd name="T21" fmla="*/ 0 h 109"/>
                <a:gd name="T22" fmla="*/ 0 w 93"/>
                <a:gd name="T23" fmla="*/ 0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109"/>
                <a:gd name="T38" fmla="*/ 93 w 93"/>
                <a:gd name="T39" fmla="*/ 109 h 1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109">
                  <a:moveTo>
                    <a:pt x="67" y="0"/>
                  </a:moveTo>
                  <a:lnTo>
                    <a:pt x="79" y="54"/>
                  </a:lnTo>
                  <a:lnTo>
                    <a:pt x="93" y="102"/>
                  </a:lnTo>
                  <a:lnTo>
                    <a:pt x="55" y="109"/>
                  </a:lnTo>
                  <a:lnTo>
                    <a:pt x="0" y="90"/>
                  </a:lnTo>
                  <a:lnTo>
                    <a:pt x="74" y="83"/>
                  </a:lnTo>
                  <a:lnTo>
                    <a:pt x="45" y="54"/>
                  </a:lnTo>
                  <a:lnTo>
                    <a:pt x="55" y="35"/>
                  </a:lnTo>
                  <a:lnTo>
                    <a:pt x="31" y="42"/>
                  </a:lnTo>
                  <a:lnTo>
                    <a:pt x="31" y="12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Freeform 225"/>
            <p:cNvSpPr>
              <a:spLocks noChangeAspect="1"/>
            </p:cNvSpPr>
            <p:nvPr/>
          </p:nvSpPr>
          <p:spPr bwMode="auto">
            <a:xfrm>
              <a:off x="1541" y="2552"/>
              <a:ext cx="44" cy="44"/>
            </a:xfrm>
            <a:custGeom>
              <a:avLst/>
              <a:gdLst>
                <a:gd name="T0" fmla="*/ 0 w 111"/>
                <a:gd name="T1" fmla="*/ 0 h 109"/>
                <a:gd name="T2" fmla="*/ 0 w 111"/>
                <a:gd name="T3" fmla="*/ 0 h 109"/>
                <a:gd name="T4" fmla="*/ 0 w 111"/>
                <a:gd name="T5" fmla="*/ 0 h 109"/>
                <a:gd name="T6" fmla="*/ 0 w 111"/>
                <a:gd name="T7" fmla="*/ 0 h 109"/>
                <a:gd name="T8" fmla="*/ 0 w 111"/>
                <a:gd name="T9" fmla="*/ 0 h 109"/>
                <a:gd name="T10" fmla="*/ 0 w 111"/>
                <a:gd name="T11" fmla="*/ 0 h 109"/>
                <a:gd name="T12" fmla="*/ 0 w 111"/>
                <a:gd name="T13" fmla="*/ 0 h 109"/>
                <a:gd name="T14" fmla="*/ 0 w 111"/>
                <a:gd name="T15" fmla="*/ 0 h 109"/>
                <a:gd name="T16" fmla="*/ 0 w 111"/>
                <a:gd name="T17" fmla="*/ 0 h 109"/>
                <a:gd name="T18" fmla="*/ 0 w 111"/>
                <a:gd name="T19" fmla="*/ 0 h 109"/>
                <a:gd name="T20" fmla="*/ 0 w 111"/>
                <a:gd name="T21" fmla="*/ 0 h 109"/>
                <a:gd name="T22" fmla="*/ 0 w 111"/>
                <a:gd name="T23" fmla="*/ 0 h 109"/>
                <a:gd name="T24" fmla="*/ 0 w 111"/>
                <a:gd name="T25" fmla="*/ 0 h 109"/>
                <a:gd name="T26" fmla="*/ 0 w 111"/>
                <a:gd name="T27" fmla="*/ 0 h 109"/>
                <a:gd name="T28" fmla="*/ 0 w 111"/>
                <a:gd name="T29" fmla="*/ 0 h 109"/>
                <a:gd name="T30" fmla="*/ 0 w 111"/>
                <a:gd name="T31" fmla="*/ 0 h 109"/>
                <a:gd name="T32" fmla="*/ 0 w 111"/>
                <a:gd name="T33" fmla="*/ 0 h 109"/>
                <a:gd name="T34" fmla="*/ 0 w 111"/>
                <a:gd name="T35" fmla="*/ 0 h 109"/>
                <a:gd name="T36" fmla="*/ 0 w 111"/>
                <a:gd name="T37" fmla="*/ 0 h 109"/>
                <a:gd name="T38" fmla="*/ 0 w 111"/>
                <a:gd name="T39" fmla="*/ 0 h 109"/>
                <a:gd name="T40" fmla="*/ 0 w 111"/>
                <a:gd name="T41" fmla="*/ 0 h 109"/>
                <a:gd name="T42" fmla="*/ 0 w 111"/>
                <a:gd name="T43" fmla="*/ 0 h 109"/>
                <a:gd name="T44" fmla="*/ 0 w 111"/>
                <a:gd name="T45" fmla="*/ 0 h 109"/>
                <a:gd name="T46" fmla="*/ 0 w 111"/>
                <a:gd name="T47" fmla="*/ 0 h 109"/>
                <a:gd name="T48" fmla="*/ 0 w 111"/>
                <a:gd name="T49" fmla="*/ 0 h 109"/>
                <a:gd name="T50" fmla="*/ 0 w 111"/>
                <a:gd name="T51" fmla="*/ 0 h 1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09"/>
                <a:gd name="T80" fmla="*/ 111 w 111"/>
                <a:gd name="T81" fmla="*/ 109 h 1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09">
                  <a:moveTo>
                    <a:pt x="4" y="0"/>
                  </a:moveTo>
                  <a:lnTo>
                    <a:pt x="14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9" y="12"/>
                  </a:lnTo>
                  <a:lnTo>
                    <a:pt x="78" y="12"/>
                  </a:lnTo>
                  <a:lnTo>
                    <a:pt x="89" y="31"/>
                  </a:lnTo>
                  <a:lnTo>
                    <a:pt x="92" y="41"/>
                  </a:lnTo>
                  <a:lnTo>
                    <a:pt x="108" y="50"/>
                  </a:lnTo>
                  <a:lnTo>
                    <a:pt x="111" y="57"/>
                  </a:lnTo>
                  <a:lnTo>
                    <a:pt x="101" y="57"/>
                  </a:lnTo>
                  <a:lnTo>
                    <a:pt x="92" y="79"/>
                  </a:lnTo>
                  <a:lnTo>
                    <a:pt x="92" y="86"/>
                  </a:lnTo>
                  <a:lnTo>
                    <a:pt x="101" y="98"/>
                  </a:lnTo>
                  <a:lnTo>
                    <a:pt x="92" y="109"/>
                  </a:lnTo>
                  <a:lnTo>
                    <a:pt x="89" y="105"/>
                  </a:lnTo>
                  <a:lnTo>
                    <a:pt x="82" y="86"/>
                  </a:lnTo>
                  <a:lnTo>
                    <a:pt x="78" y="91"/>
                  </a:lnTo>
                  <a:lnTo>
                    <a:pt x="70" y="86"/>
                  </a:lnTo>
                  <a:lnTo>
                    <a:pt x="70" y="69"/>
                  </a:lnTo>
                  <a:lnTo>
                    <a:pt x="44" y="57"/>
                  </a:lnTo>
                  <a:lnTo>
                    <a:pt x="21" y="31"/>
                  </a:lnTo>
                  <a:lnTo>
                    <a:pt x="30" y="50"/>
                  </a:lnTo>
                  <a:lnTo>
                    <a:pt x="0" y="31"/>
                  </a:lnTo>
                  <a:lnTo>
                    <a:pt x="4" y="21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Freeform 226"/>
            <p:cNvSpPr>
              <a:spLocks noChangeAspect="1"/>
            </p:cNvSpPr>
            <p:nvPr/>
          </p:nvSpPr>
          <p:spPr bwMode="auto">
            <a:xfrm>
              <a:off x="1728" y="2440"/>
              <a:ext cx="45" cy="30"/>
            </a:xfrm>
            <a:custGeom>
              <a:avLst/>
              <a:gdLst>
                <a:gd name="T0" fmla="*/ 0 w 112"/>
                <a:gd name="T1" fmla="*/ 0 h 74"/>
                <a:gd name="T2" fmla="*/ 0 w 112"/>
                <a:gd name="T3" fmla="*/ 0 h 74"/>
                <a:gd name="T4" fmla="*/ 0 w 112"/>
                <a:gd name="T5" fmla="*/ 0 h 74"/>
                <a:gd name="T6" fmla="*/ 0 w 112"/>
                <a:gd name="T7" fmla="*/ 0 h 74"/>
                <a:gd name="T8" fmla="*/ 0 w 112"/>
                <a:gd name="T9" fmla="*/ 0 h 74"/>
                <a:gd name="T10" fmla="*/ 0 w 112"/>
                <a:gd name="T11" fmla="*/ 0 h 74"/>
                <a:gd name="T12" fmla="*/ 0 w 112"/>
                <a:gd name="T13" fmla="*/ 0 h 74"/>
                <a:gd name="T14" fmla="*/ 0 w 112"/>
                <a:gd name="T15" fmla="*/ 0 h 74"/>
                <a:gd name="T16" fmla="*/ 0 w 112"/>
                <a:gd name="T17" fmla="*/ 0 h 74"/>
                <a:gd name="T18" fmla="*/ 0 w 112"/>
                <a:gd name="T19" fmla="*/ 0 h 74"/>
                <a:gd name="T20" fmla="*/ 0 w 112"/>
                <a:gd name="T21" fmla="*/ 0 h 74"/>
                <a:gd name="T22" fmla="*/ 0 w 112"/>
                <a:gd name="T23" fmla="*/ 0 h 74"/>
                <a:gd name="T24" fmla="*/ 0 w 112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74"/>
                <a:gd name="T41" fmla="*/ 112 w 112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74">
                  <a:moveTo>
                    <a:pt x="0" y="55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60" y="7"/>
                  </a:lnTo>
                  <a:lnTo>
                    <a:pt x="71" y="19"/>
                  </a:lnTo>
                  <a:lnTo>
                    <a:pt x="112" y="29"/>
                  </a:lnTo>
                  <a:lnTo>
                    <a:pt x="102" y="48"/>
                  </a:lnTo>
                  <a:lnTo>
                    <a:pt x="52" y="48"/>
                  </a:lnTo>
                  <a:lnTo>
                    <a:pt x="34" y="48"/>
                  </a:lnTo>
                  <a:lnTo>
                    <a:pt x="12" y="74"/>
                  </a:lnTo>
                  <a:lnTo>
                    <a:pt x="0" y="5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Freeform 227"/>
            <p:cNvSpPr>
              <a:spLocks noChangeAspect="1"/>
            </p:cNvSpPr>
            <p:nvPr/>
          </p:nvSpPr>
          <p:spPr bwMode="auto">
            <a:xfrm>
              <a:off x="1601" y="2681"/>
              <a:ext cx="74" cy="83"/>
            </a:xfrm>
            <a:custGeom>
              <a:avLst/>
              <a:gdLst>
                <a:gd name="T0" fmla="*/ 0 w 187"/>
                <a:gd name="T1" fmla="*/ 0 h 206"/>
                <a:gd name="T2" fmla="*/ 0 w 187"/>
                <a:gd name="T3" fmla="*/ 0 h 206"/>
                <a:gd name="T4" fmla="*/ 0 w 187"/>
                <a:gd name="T5" fmla="*/ 0 h 206"/>
                <a:gd name="T6" fmla="*/ 0 w 187"/>
                <a:gd name="T7" fmla="*/ 0 h 206"/>
                <a:gd name="T8" fmla="*/ 0 w 187"/>
                <a:gd name="T9" fmla="*/ 0 h 206"/>
                <a:gd name="T10" fmla="*/ 0 w 187"/>
                <a:gd name="T11" fmla="*/ 0 h 206"/>
                <a:gd name="T12" fmla="*/ 0 w 187"/>
                <a:gd name="T13" fmla="*/ 0 h 206"/>
                <a:gd name="T14" fmla="*/ 0 w 187"/>
                <a:gd name="T15" fmla="*/ 0 h 206"/>
                <a:gd name="T16" fmla="*/ 0 w 187"/>
                <a:gd name="T17" fmla="*/ 0 h 206"/>
                <a:gd name="T18" fmla="*/ 0 w 187"/>
                <a:gd name="T19" fmla="*/ 0 h 206"/>
                <a:gd name="T20" fmla="*/ 0 w 187"/>
                <a:gd name="T21" fmla="*/ 0 h 206"/>
                <a:gd name="T22" fmla="*/ 0 w 187"/>
                <a:gd name="T23" fmla="*/ 0 h 206"/>
                <a:gd name="T24" fmla="*/ 0 w 187"/>
                <a:gd name="T25" fmla="*/ 0 h 206"/>
                <a:gd name="T26" fmla="*/ 0 w 187"/>
                <a:gd name="T27" fmla="*/ 0 h 206"/>
                <a:gd name="T28" fmla="*/ 0 w 187"/>
                <a:gd name="T29" fmla="*/ 0 h 206"/>
                <a:gd name="T30" fmla="*/ 0 w 187"/>
                <a:gd name="T31" fmla="*/ 0 h 206"/>
                <a:gd name="T32" fmla="*/ 0 w 187"/>
                <a:gd name="T33" fmla="*/ 0 h 206"/>
                <a:gd name="T34" fmla="*/ 0 w 187"/>
                <a:gd name="T35" fmla="*/ 0 h 206"/>
                <a:gd name="T36" fmla="*/ 0 w 187"/>
                <a:gd name="T37" fmla="*/ 0 h 206"/>
                <a:gd name="T38" fmla="*/ 0 w 187"/>
                <a:gd name="T39" fmla="*/ 0 h 206"/>
                <a:gd name="T40" fmla="*/ 0 w 187"/>
                <a:gd name="T41" fmla="*/ 0 h 206"/>
                <a:gd name="T42" fmla="*/ 0 w 187"/>
                <a:gd name="T43" fmla="*/ 0 h 206"/>
                <a:gd name="T44" fmla="*/ 0 w 187"/>
                <a:gd name="T45" fmla="*/ 0 h 206"/>
                <a:gd name="T46" fmla="*/ 0 w 187"/>
                <a:gd name="T47" fmla="*/ 0 h 206"/>
                <a:gd name="T48" fmla="*/ 0 w 187"/>
                <a:gd name="T49" fmla="*/ 0 h 206"/>
                <a:gd name="T50" fmla="*/ 0 w 187"/>
                <a:gd name="T51" fmla="*/ 0 h 206"/>
                <a:gd name="T52" fmla="*/ 0 w 187"/>
                <a:gd name="T53" fmla="*/ 0 h 2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7"/>
                <a:gd name="T82" fmla="*/ 0 h 206"/>
                <a:gd name="T83" fmla="*/ 187 w 187"/>
                <a:gd name="T84" fmla="*/ 206 h 2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7" h="206">
                  <a:moveTo>
                    <a:pt x="71" y="0"/>
                  </a:moveTo>
                  <a:lnTo>
                    <a:pt x="109" y="19"/>
                  </a:lnTo>
                  <a:lnTo>
                    <a:pt x="128" y="33"/>
                  </a:lnTo>
                  <a:lnTo>
                    <a:pt x="150" y="33"/>
                  </a:lnTo>
                  <a:lnTo>
                    <a:pt x="168" y="42"/>
                  </a:lnTo>
                  <a:lnTo>
                    <a:pt x="187" y="71"/>
                  </a:lnTo>
                  <a:lnTo>
                    <a:pt x="168" y="97"/>
                  </a:lnTo>
                  <a:lnTo>
                    <a:pt x="138" y="130"/>
                  </a:lnTo>
                  <a:lnTo>
                    <a:pt x="100" y="145"/>
                  </a:lnTo>
                  <a:lnTo>
                    <a:pt x="78" y="177"/>
                  </a:lnTo>
                  <a:lnTo>
                    <a:pt x="67" y="206"/>
                  </a:lnTo>
                  <a:lnTo>
                    <a:pt x="42" y="190"/>
                  </a:lnTo>
                  <a:lnTo>
                    <a:pt x="22" y="187"/>
                  </a:lnTo>
                  <a:lnTo>
                    <a:pt x="29" y="158"/>
                  </a:lnTo>
                  <a:lnTo>
                    <a:pt x="36" y="158"/>
                  </a:lnTo>
                  <a:lnTo>
                    <a:pt x="42" y="130"/>
                  </a:lnTo>
                  <a:lnTo>
                    <a:pt x="36" y="120"/>
                  </a:lnTo>
                  <a:lnTo>
                    <a:pt x="22" y="130"/>
                  </a:lnTo>
                  <a:lnTo>
                    <a:pt x="0" y="120"/>
                  </a:lnTo>
                  <a:lnTo>
                    <a:pt x="12" y="107"/>
                  </a:lnTo>
                  <a:lnTo>
                    <a:pt x="7" y="78"/>
                  </a:lnTo>
                  <a:lnTo>
                    <a:pt x="19" y="71"/>
                  </a:lnTo>
                  <a:lnTo>
                    <a:pt x="19" y="59"/>
                  </a:lnTo>
                  <a:lnTo>
                    <a:pt x="29" y="42"/>
                  </a:lnTo>
                  <a:lnTo>
                    <a:pt x="29" y="23"/>
                  </a:lnTo>
                  <a:lnTo>
                    <a:pt x="42" y="19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Freeform 228"/>
            <p:cNvSpPr>
              <a:spLocks noChangeAspect="1"/>
            </p:cNvSpPr>
            <p:nvPr/>
          </p:nvSpPr>
          <p:spPr bwMode="auto">
            <a:xfrm>
              <a:off x="1463" y="2462"/>
              <a:ext cx="47" cy="55"/>
            </a:xfrm>
            <a:custGeom>
              <a:avLst/>
              <a:gdLst>
                <a:gd name="T0" fmla="*/ 0 w 119"/>
                <a:gd name="T1" fmla="*/ 0 h 139"/>
                <a:gd name="T2" fmla="*/ 0 w 119"/>
                <a:gd name="T3" fmla="*/ 0 h 139"/>
                <a:gd name="T4" fmla="*/ 0 w 119"/>
                <a:gd name="T5" fmla="*/ 0 h 139"/>
                <a:gd name="T6" fmla="*/ 0 w 119"/>
                <a:gd name="T7" fmla="*/ 0 h 139"/>
                <a:gd name="T8" fmla="*/ 0 w 119"/>
                <a:gd name="T9" fmla="*/ 0 h 139"/>
                <a:gd name="T10" fmla="*/ 0 w 119"/>
                <a:gd name="T11" fmla="*/ 0 h 139"/>
                <a:gd name="T12" fmla="*/ 0 w 119"/>
                <a:gd name="T13" fmla="*/ 0 h 139"/>
                <a:gd name="T14" fmla="*/ 0 w 119"/>
                <a:gd name="T15" fmla="*/ 0 h 139"/>
                <a:gd name="T16" fmla="*/ 0 w 119"/>
                <a:gd name="T17" fmla="*/ 0 h 139"/>
                <a:gd name="T18" fmla="*/ 0 w 119"/>
                <a:gd name="T19" fmla="*/ 0 h 139"/>
                <a:gd name="T20" fmla="*/ 0 w 119"/>
                <a:gd name="T21" fmla="*/ 0 h 139"/>
                <a:gd name="T22" fmla="*/ 0 w 119"/>
                <a:gd name="T23" fmla="*/ 0 h 139"/>
                <a:gd name="T24" fmla="*/ 0 w 119"/>
                <a:gd name="T25" fmla="*/ 0 h 139"/>
                <a:gd name="T26" fmla="*/ 0 w 119"/>
                <a:gd name="T27" fmla="*/ 0 h 139"/>
                <a:gd name="T28" fmla="*/ 0 w 119"/>
                <a:gd name="T29" fmla="*/ 0 h 139"/>
                <a:gd name="T30" fmla="*/ 0 w 119"/>
                <a:gd name="T31" fmla="*/ 0 h 139"/>
                <a:gd name="T32" fmla="*/ 0 w 119"/>
                <a:gd name="T33" fmla="*/ 0 h 139"/>
                <a:gd name="T34" fmla="*/ 0 w 119"/>
                <a:gd name="T35" fmla="*/ 0 h 139"/>
                <a:gd name="T36" fmla="*/ 0 w 119"/>
                <a:gd name="T37" fmla="*/ 0 h 139"/>
                <a:gd name="T38" fmla="*/ 0 w 119"/>
                <a:gd name="T39" fmla="*/ 0 h 139"/>
                <a:gd name="T40" fmla="*/ 0 w 119"/>
                <a:gd name="T41" fmla="*/ 0 h 139"/>
                <a:gd name="T42" fmla="*/ 0 w 119"/>
                <a:gd name="T43" fmla="*/ 0 h 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9"/>
                <a:gd name="T67" fmla="*/ 0 h 139"/>
                <a:gd name="T68" fmla="*/ 119 w 119"/>
                <a:gd name="T69" fmla="*/ 139 h 1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9" h="139">
                  <a:moveTo>
                    <a:pt x="109" y="0"/>
                  </a:moveTo>
                  <a:lnTo>
                    <a:pt x="100" y="59"/>
                  </a:lnTo>
                  <a:lnTo>
                    <a:pt x="109" y="68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19" y="82"/>
                  </a:lnTo>
                  <a:lnTo>
                    <a:pt x="100" y="90"/>
                  </a:lnTo>
                  <a:lnTo>
                    <a:pt x="100" y="102"/>
                  </a:lnTo>
                  <a:lnTo>
                    <a:pt x="97" y="111"/>
                  </a:lnTo>
                  <a:lnTo>
                    <a:pt x="90" y="111"/>
                  </a:lnTo>
                  <a:lnTo>
                    <a:pt x="83" y="127"/>
                  </a:lnTo>
                  <a:lnTo>
                    <a:pt x="71" y="139"/>
                  </a:lnTo>
                  <a:lnTo>
                    <a:pt x="30" y="132"/>
                  </a:lnTo>
                  <a:lnTo>
                    <a:pt x="0" y="109"/>
                  </a:lnTo>
                  <a:lnTo>
                    <a:pt x="12" y="97"/>
                  </a:lnTo>
                  <a:lnTo>
                    <a:pt x="5" y="82"/>
                  </a:lnTo>
                  <a:lnTo>
                    <a:pt x="23" y="59"/>
                  </a:lnTo>
                  <a:lnTo>
                    <a:pt x="61" y="59"/>
                  </a:lnTo>
                  <a:lnTo>
                    <a:pt x="68" y="49"/>
                  </a:lnTo>
                  <a:lnTo>
                    <a:pt x="42" y="23"/>
                  </a:lnTo>
                  <a:lnTo>
                    <a:pt x="52" y="0"/>
                  </a:lnTo>
                  <a:lnTo>
                    <a:pt x="10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Freeform 229"/>
            <p:cNvSpPr>
              <a:spLocks noChangeAspect="1"/>
            </p:cNvSpPr>
            <p:nvPr/>
          </p:nvSpPr>
          <p:spPr bwMode="auto">
            <a:xfrm>
              <a:off x="1854" y="2595"/>
              <a:ext cx="60" cy="88"/>
            </a:xfrm>
            <a:custGeom>
              <a:avLst/>
              <a:gdLst>
                <a:gd name="T0" fmla="*/ 0 w 149"/>
                <a:gd name="T1" fmla="*/ 0 h 220"/>
                <a:gd name="T2" fmla="*/ 0 w 149"/>
                <a:gd name="T3" fmla="*/ 0 h 220"/>
                <a:gd name="T4" fmla="*/ 0 w 149"/>
                <a:gd name="T5" fmla="*/ 0 h 220"/>
                <a:gd name="T6" fmla="*/ 0 w 149"/>
                <a:gd name="T7" fmla="*/ 0 h 220"/>
                <a:gd name="T8" fmla="*/ 0 w 149"/>
                <a:gd name="T9" fmla="*/ 0 h 220"/>
                <a:gd name="T10" fmla="*/ 0 w 149"/>
                <a:gd name="T11" fmla="*/ 0 h 220"/>
                <a:gd name="T12" fmla="*/ 0 w 149"/>
                <a:gd name="T13" fmla="*/ 0 h 220"/>
                <a:gd name="T14" fmla="*/ 0 w 149"/>
                <a:gd name="T15" fmla="*/ 0 h 220"/>
                <a:gd name="T16" fmla="*/ 0 w 149"/>
                <a:gd name="T17" fmla="*/ 0 h 220"/>
                <a:gd name="T18" fmla="*/ 0 w 149"/>
                <a:gd name="T19" fmla="*/ 0 h 220"/>
                <a:gd name="T20" fmla="*/ 0 w 149"/>
                <a:gd name="T21" fmla="*/ 0 h 220"/>
                <a:gd name="T22" fmla="*/ 0 w 149"/>
                <a:gd name="T23" fmla="*/ 0 h 220"/>
                <a:gd name="T24" fmla="*/ 0 w 149"/>
                <a:gd name="T25" fmla="*/ 0 h 220"/>
                <a:gd name="T26" fmla="*/ 0 w 149"/>
                <a:gd name="T27" fmla="*/ 0 h 220"/>
                <a:gd name="T28" fmla="*/ 0 w 149"/>
                <a:gd name="T29" fmla="*/ 0 h 220"/>
                <a:gd name="T30" fmla="*/ 0 w 149"/>
                <a:gd name="T31" fmla="*/ 0 h 220"/>
                <a:gd name="T32" fmla="*/ 0 w 149"/>
                <a:gd name="T33" fmla="*/ 0 h 220"/>
                <a:gd name="T34" fmla="*/ 0 w 149"/>
                <a:gd name="T35" fmla="*/ 0 h 220"/>
                <a:gd name="T36" fmla="*/ 0 w 149"/>
                <a:gd name="T37" fmla="*/ 0 h 220"/>
                <a:gd name="T38" fmla="*/ 0 w 149"/>
                <a:gd name="T39" fmla="*/ 0 h 220"/>
                <a:gd name="T40" fmla="*/ 0 w 149"/>
                <a:gd name="T41" fmla="*/ 0 h 220"/>
                <a:gd name="T42" fmla="*/ 0 w 149"/>
                <a:gd name="T43" fmla="*/ 0 h 220"/>
                <a:gd name="T44" fmla="*/ 0 w 149"/>
                <a:gd name="T45" fmla="*/ 0 h 220"/>
                <a:gd name="T46" fmla="*/ 0 w 149"/>
                <a:gd name="T47" fmla="*/ 0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9"/>
                <a:gd name="T73" fmla="*/ 0 h 220"/>
                <a:gd name="T74" fmla="*/ 149 w 149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9" h="220">
                  <a:moveTo>
                    <a:pt x="52" y="0"/>
                  </a:moveTo>
                  <a:lnTo>
                    <a:pt x="97" y="30"/>
                  </a:lnTo>
                  <a:lnTo>
                    <a:pt x="81" y="61"/>
                  </a:lnTo>
                  <a:lnTo>
                    <a:pt x="100" y="49"/>
                  </a:lnTo>
                  <a:lnTo>
                    <a:pt x="137" y="71"/>
                  </a:lnTo>
                  <a:lnTo>
                    <a:pt x="130" y="102"/>
                  </a:lnTo>
                  <a:lnTo>
                    <a:pt x="107" y="113"/>
                  </a:lnTo>
                  <a:lnTo>
                    <a:pt x="100" y="138"/>
                  </a:lnTo>
                  <a:lnTo>
                    <a:pt x="130" y="158"/>
                  </a:lnTo>
                  <a:lnTo>
                    <a:pt x="149" y="206"/>
                  </a:lnTo>
                  <a:lnTo>
                    <a:pt x="126" y="209"/>
                  </a:lnTo>
                  <a:lnTo>
                    <a:pt x="90" y="220"/>
                  </a:lnTo>
                  <a:lnTo>
                    <a:pt x="52" y="209"/>
                  </a:lnTo>
                  <a:lnTo>
                    <a:pt x="42" y="180"/>
                  </a:lnTo>
                  <a:lnTo>
                    <a:pt x="52" y="138"/>
                  </a:lnTo>
                  <a:lnTo>
                    <a:pt x="42" y="119"/>
                  </a:lnTo>
                  <a:lnTo>
                    <a:pt x="33" y="94"/>
                  </a:lnTo>
                  <a:lnTo>
                    <a:pt x="21" y="102"/>
                  </a:lnTo>
                  <a:lnTo>
                    <a:pt x="0" y="78"/>
                  </a:lnTo>
                  <a:lnTo>
                    <a:pt x="11" y="61"/>
                  </a:lnTo>
                  <a:lnTo>
                    <a:pt x="11" y="49"/>
                  </a:lnTo>
                  <a:lnTo>
                    <a:pt x="33" y="42"/>
                  </a:lnTo>
                  <a:lnTo>
                    <a:pt x="21" y="23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Freeform 230"/>
            <p:cNvSpPr>
              <a:spLocks noChangeAspect="1"/>
            </p:cNvSpPr>
            <p:nvPr/>
          </p:nvSpPr>
          <p:spPr bwMode="auto">
            <a:xfrm>
              <a:off x="1694" y="2439"/>
              <a:ext cx="34" cy="23"/>
            </a:xfrm>
            <a:custGeom>
              <a:avLst/>
              <a:gdLst>
                <a:gd name="T0" fmla="*/ 0 w 85"/>
                <a:gd name="T1" fmla="*/ 0 h 58"/>
                <a:gd name="T2" fmla="*/ 0 w 85"/>
                <a:gd name="T3" fmla="*/ 0 h 58"/>
                <a:gd name="T4" fmla="*/ 0 w 85"/>
                <a:gd name="T5" fmla="*/ 0 h 58"/>
                <a:gd name="T6" fmla="*/ 0 w 85"/>
                <a:gd name="T7" fmla="*/ 0 h 58"/>
                <a:gd name="T8" fmla="*/ 0 w 85"/>
                <a:gd name="T9" fmla="*/ 0 h 58"/>
                <a:gd name="T10" fmla="*/ 0 w 85"/>
                <a:gd name="T11" fmla="*/ 0 h 58"/>
                <a:gd name="T12" fmla="*/ 0 w 85"/>
                <a:gd name="T13" fmla="*/ 0 h 58"/>
                <a:gd name="T14" fmla="*/ 0 w 85"/>
                <a:gd name="T15" fmla="*/ 0 h 58"/>
                <a:gd name="T16" fmla="*/ 0 w 85"/>
                <a:gd name="T17" fmla="*/ 0 h 58"/>
                <a:gd name="T18" fmla="*/ 0 w 85"/>
                <a:gd name="T19" fmla="*/ 0 h 58"/>
                <a:gd name="T20" fmla="*/ 0 w 85"/>
                <a:gd name="T21" fmla="*/ 0 h 58"/>
                <a:gd name="T22" fmla="*/ 0 w 85"/>
                <a:gd name="T23" fmla="*/ 0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58"/>
                <a:gd name="T38" fmla="*/ 85 w 85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58">
                  <a:moveTo>
                    <a:pt x="85" y="3"/>
                  </a:moveTo>
                  <a:lnTo>
                    <a:pt x="85" y="32"/>
                  </a:lnTo>
                  <a:lnTo>
                    <a:pt x="85" y="58"/>
                  </a:lnTo>
                  <a:lnTo>
                    <a:pt x="19" y="58"/>
                  </a:lnTo>
                  <a:lnTo>
                    <a:pt x="0" y="51"/>
                  </a:lnTo>
                  <a:lnTo>
                    <a:pt x="7" y="32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48" y="13"/>
                  </a:lnTo>
                  <a:lnTo>
                    <a:pt x="36" y="0"/>
                  </a:lnTo>
                  <a:lnTo>
                    <a:pt x="66" y="0"/>
                  </a:lnTo>
                  <a:lnTo>
                    <a:pt x="85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Freeform 231"/>
            <p:cNvSpPr>
              <a:spLocks noChangeAspect="1"/>
            </p:cNvSpPr>
            <p:nvPr/>
          </p:nvSpPr>
          <p:spPr bwMode="auto">
            <a:xfrm>
              <a:off x="1499" y="2489"/>
              <a:ext cx="78" cy="38"/>
            </a:xfrm>
            <a:custGeom>
              <a:avLst/>
              <a:gdLst>
                <a:gd name="T0" fmla="*/ 0 w 197"/>
                <a:gd name="T1" fmla="*/ 0 h 93"/>
                <a:gd name="T2" fmla="*/ 0 w 197"/>
                <a:gd name="T3" fmla="*/ 0 h 93"/>
                <a:gd name="T4" fmla="*/ 0 w 197"/>
                <a:gd name="T5" fmla="*/ 0 h 93"/>
                <a:gd name="T6" fmla="*/ 0 w 197"/>
                <a:gd name="T7" fmla="*/ 0 h 93"/>
                <a:gd name="T8" fmla="*/ 0 w 197"/>
                <a:gd name="T9" fmla="*/ 0 h 93"/>
                <a:gd name="T10" fmla="*/ 0 w 197"/>
                <a:gd name="T11" fmla="*/ 0 h 93"/>
                <a:gd name="T12" fmla="*/ 0 w 197"/>
                <a:gd name="T13" fmla="*/ 0 h 93"/>
                <a:gd name="T14" fmla="*/ 0 w 197"/>
                <a:gd name="T15" fmla="*/ 0 h 93"/>
                <a:gd name="T16" fmla="*/ 0 w 197"/>
                <a:gd name="T17" fmla="*/ 0 h 93"/>
                <a:gd name="T18" fmla="*/ 0 w 197"/>
                <a:gd name="T19" fmla="*/ 0 h 93"/>
                <a:gd name="T20" fmla="*/ 0 w 197"/>
                <a:gd name="T21" fmla="*/ 0 h 93"/>
                <a:gd name="T22" fmla="*/ 0 w 197"/>
                <a:gd name="T23" fmla="*/ 0 h 93"/>
                <a:gd name="T24" fmla="*/ 0 w 197"/>
                <a:gd name="T25" fmla="*/ 0 h 93"/>
                <a:gd name="T26" fmla="*/ 0 w 197"/>
                <a:gd name="T27" fmla="*/ 0 h 93"/>
                <a:gd name="T28" fmla="*/ 0 w 197"/>
                <a:gd name="T29" fmla="*/ 0 h 93"/>
                <a:gd name="T30" fmla="*/ 0 w 197"/>
                <a:gd name="T31" fmla="*/ 0 h 93"/>
                <a:gd name="T32" fmla="*/ 0 w 197"/>
                <a:gd name="T33" fmla="*/ 0 h 93"/>
                <a:gd name="T34" fmla="*/ 0 w 197"/>
                <a:gd name="T35" fmla="*/ 0 h 93"/>
                <a:gd name="T36" fmla="*/ 0 w 197"/>
                <a:gd name="T37" fmla="*/ 0 h 93"/>
                <a:gd name="T38" fmla="*/ 0 w 197"/>
                <a:gd name="T39" fmla="*/ 0 h 93"/>
                <a:gd name="T40" fmla="*/ 0 w 197"/>
                <a:gd name="T41" fmla="*/ 0 h 93"/>
                <a:gd name="T42" fmla="*/ 0 w 197"/>
                <a:gd name="T43" fmla="*/ 0 h 93"/>
                <a:gd name="T44" fmla="*/ 0 w 197"/>
                <a:gd name="T45" fmla="*/ 0 h 93"/>
                <a:gd name="T46" fmla="*/ 0 w 197"/>
                <a:gd name="T47" fmla="*/ 0 h 93"/>
                <a:gd name="T48" fmla="*/ 0 w 197"/>
                <a:gd name="T49" fmla="*/ 0 h 93"/>
                <a:gd name="T50" fmla="*/ 0 w 197"/>
                <a:gd name="T51" fmla="*/ 0 h 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7"/>
                <a:gd name="T79" fmla="*/ 0 h 93"/>
                <a:gd name="T80" fmla="*/ 197 w 197"/>
                <a:gd name="T81" fmla="*/ 93 h 9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7" h="93">
                  <a:moveTo>
                    <a:pt x="29" y="3"/>
                  </a:moveTo>
                  <a:lnTo>
                    <a:pt x="48" y="3"/>
                  </a:lnTo>
                  <a:lnTo>
                    <a:pt x="86" y="3"/>
                  </a:lnTo>
                  <a:lnTo>
                    <a:pt x="126" y="0"/>
                  </a:lnTo>
                  <a:lnTo>
                    <a:pt x="149" y="3"/>
                  </a:lnTo>
                  <a:lnTo>
                    <a:pt x="175" y="3"/>
                  </a:lnTo>
                  <a:lnTo>
                    <a:pt x="183" y="14"/>
                  </a:lnTo>
                  <a:lnTo>
                    <a:pt x="168" y="22"/>
                  </a:lnTo>
                  <a:lnTo>
                    <a:pt x="197" y="29"/>
                  </a:lnTo>
                  <a:lnTo>
                    <a:pt x="157" y="43"/>
                  </a:lnTo>
                  <a:lnTo>
                    <a:pt x="145" y="34"/>
                  </a:lnTo>
                  <a:lnTo>
                    <a:pt x="138" y="43"/>
                  </a:lnTo>
                  <a:lnTo>
                    <a:pt x="119" y="64"/>
                  </a:lnTo>
                  <a:lnTo>
                    <a:pt x="97" y="71"/>
                  </a:lnTo>
                  <a:lnTo>
                    <a:pt x="78" y="93"/>
                  </a:lnTo>
                  <a:lnTo>
                    <a:pt x="67" y="93"/>
                  </a:lnTo>
                  <a:lnTo>
                    <a:pt x="59" y="88"/>
                  </a:lnTo>
                  <a:lnTo>
                    <a:pt x="57" y="81"/>
                  </a:lnTo>
                  <a:lnTo>
                    <a:pt x="48" y="64"/>
                  </a:lnTo>
                  <a:lnTo>
                    <a:pt x="26" y="52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2" y="34"/>
                  </a:lnTo>
                  <a:lnTo>
                    <a:pt x="12" y="22"/>
                  </a:lnTo>
                  <a:lnTo>
                    <a:pt x="29" y="14"/>
                  </a:lnTo>
                  <a:lnTo>
                    <a:pt x="29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Freeform 232"/>
            <p:cNvSpPr>
              <a:spLocks noChangeAspect="1"/>
            </p:cNvSpPr>
            <p:nvPr/>
          </p:nvSpPr>
          <p:spPr bwMode="auto">
            <a:xfrm>
              <a:off x="1646" y="2455"/>
              <a:ext cx="25" cy="8"/>
            </a:xfrm>
            <a:custGeom>
              <a:avLst/>
              <a:gdLst>
                <a:gd name="T0" fmla="*/ 0 w 60"/>
                <a:gd name="T1" fmla="*/ 0 h 23"/>
                <a:gd name="T2" fmla="*/ 0 w 60"/>
                <a:gd name="T3" fmla="*/ 0 h 23"/>
                <a:gd name="T4" fmla="*/ 0 w 60"/>
                <a:gd name="T5" fmla="*/ 0 h 23"/>
                <a:gd name="T6" fmla="*/ 0 w 60"/>
                <a:gd name="T7" fmla="*/ 0 h 23"/>
                <a:gd name="T8" fmla="*/ 0 w 60"/>
                <a:gd name="T9" fmla="*/ 0 h 23"/>
                <a:gd name="T10" fmla="*/ 0 w 60"/>
                <a:gd name="T11" fmla="*/ 0 h 23"/>
                <a:gd name="T12" fmla="*/ 0 w 60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23"/>
                <a:gd name="T23" fmla="*/ 60 w 6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23">
                  <a:moveTo>
                    <a:pt x="33" y="23"/>
                  </a:moveTo>
                  <a:lnTo>
                    <a:pt x="12" y="23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48" y="9"/>
                  </a:lnTo>
                  <a:lnTo>
                    <a:pt x="60" y="23"/>
                  </a:lnTo>
                  <a:lnTo>
                    <a:pt x="33" y="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Freeform 233"/>
            <p:cNvSpPr>
              <a:spLocks noChangeAspect="1"/>
            </p:cNvSpPr>
            <p:nvPr/>
          </p:nvSpPr>
          <p:spPr bwMode="auto">
            <a:xfrm>
              <a:off x="1082" y="1401"/>
              <a:ext cx="921" cy="698"/>
            </a:xfrm>
            <a:custGeom>
              <a:avLst/>
              <a:gdLst>
                <a:gd name="T0" fmla="*/ 0 w 2301"/>
                <a:gd name="T1" fmla="*/ 0 h 1744"/>
                <a:gd name="T2" fmla="*/ 0 w 2301"/>
                <a:gd name="T3" fmla="*/ 0 h 1744"/>
                <a:gd name="T4" fmla="*/ 0 w 2301"/>
                <a:gd name="T5" fmla="*/ 0 h 1744"/>
                <a:gd name="T6" fmla="*/ 0 w 2301"/>
                <a:gd name="T7" fmla="*/ 0 h 1744"/>
                <a:gd name="T8" fmla="*/ 0 w 2301"/>
                <a:gd name="T9" fmla="*/ 0 h 1744"/>
                <a:gd name="T10" fmla="*/ 0 w 2301"/>
                <a:gd name="T11" fmla="*/ 0 h 1744"/>
                <a:gd name="T12" fmla="*/ 0 w 2301"/>
                <a:gd name="T13" fmla="*/ 0 h 1744"/>
                <a:gd name="T14" fmla="*/ 0 w 2301"/>
                <a:gd name="T15" fmla="*/ 0 h 1744"/>
                <a:gd name="T16" fmla="*/ 0 w 2301"/>
                <a:gd name="T17" fmla="*/ 0 h 1744"/>
                <a:gd name="T18" fmla="*/ 0 w 2301"/>
                <a:gd name="T19" fmla="*/ 0 h 1744"/>
                <a:gd name="T20" fmla="*/ 0 w 2301"/>
                <a:gd name="T21" fmla="*/ 0 h 1744"/>
                <a:gd name="T22" fmla="*/ 0 w 2301"/>
                <a:gd name="T23" fmla="*/ 0 h 1744"/>
                <a:gd name="T24" fmla="*/ 0 w 2301"/>
                <a:gd name="T25" fmla="*/ 0 h 1744"/>
                <a:gd name="T26" fmla="*/ 0 w 2301"/>
                <a:gd name="T27" fmla="*/ 0 h 1744"/>
                <a:gd name="T28" fmla="*/ 0 w 2301"/>
                <a:gd name="T29" fmla="*/ 0 h 1744"/>
                <a:gd name="T30" fmla="*/ 0 w 2301"/>
                <a:gd name="T31" fmla="*/ 0 h 1744"/>
                <a:gd name="T32" fmla="*/ 0 w 2301"/>
                <a:gd name="T33" fmla="*/ 0 h 1744"/>
                <a:gd name="T34" fmla="*/ 0 w 2301"/>
                <a:gd name="T35" fmla="*/ 0 h 1744"/>
                <a:gd name="T36" fmla="*/ 0 w 2301"/>
                <a:gd name="T37" fmla="*/ 0 h 1744"/>
                <a:gd name="T38" fmla="*/ 0 w 2301"/>
                <a:gd name="T39" fmla="*/ 0 h 1744"/>
                <a:gd name="T40" fmla="*/ 0 w 2301"/>
                <a:gd name="T41" fmla="*/ 0 h 1744"/>
                <a:gd name="T42" fmla="*/ 0 w 2301"/>
                <a:gd name="T43" fmla="*/ 0 h 1744"/>
                <a:gd name="T44" fmla="*/ 0 w 2301"/>
                <a:gd name="T45" fmla="*/ 0 h 1744"/>
                <a:gd name="T46" fmla="*/ 0 w 2301"/>
                <a:gd name="T47" fmla="*/ 0 h 1744"/>
                <a:gd name="T48" fmla="*/ 0 w 2301"/>
                <a:gd name="T49" fmla="*/ 0 h 1744"/>
                <a:gd name="T50" fmla="*/ 0 w 2301"/>
                <a:gd name="T51" fmla="*/ 0 h 1744"/>
                <a:gd name="T52" fmla="*/ 0 w 2301"/>
                <a:gd name="T53" fmla="*/ 0 h 1744"/>
                <a:gd name="T54" fmla="*/ 0 w 2301"/>
                <a:gd name="T55" fmla="*/ 0 h 1744"/>
                <a:gd name="T56" fmla="*/ 0 w 2301"/>
                <a:gd name="T57" fmla="*/ 0 h 1744"/>
                <a:gd name="T58" fmla="*/ 0 w 2301"/>
                <a:gd name="T59" fmla="*/ 0 h 1744"/>
                <a:gd name="T60" fmla="*/ 0 w 2301"/>
                <a:gd name="T61" fmla="*/ 0 h 1744"/>
                <a:gd name="T62" fmla="*/ 0 w 2301"/>
                <a:gd name="T63" fmla="*/ 0 h 1744"/>
                <a:gd name="T64" fmla="*/ 0 w 2301"/>
                <a:gd name="T65" fmla="*/ 0 h 1744"/>
                <a:gd name="T66" fmla="*/ 0 w 2301"/>
                <a:gd name="T67" fmla="*/ 0 h 1744"/>
                <a:gd name="T68" fmla="*/ 0 w 2301"/>
                <a:gd name="T69" fmla="*/ 0 h 1744"/>
                <a:gd name="T70" fmla="*/ 0 w 2301"/>
                <a:gd name="T71" fmla="*/ 0 h 1744"/>
                <a:gd name="T72" fmla="*/ 0 w 2301"/>
                <a:gd name="T73" fmla="*/ 0 h 1744"/>
                <a:gd name="T74" fmla="*/ 0 w 2301"/>
                <a:gd name="T75" fmla="*/ 0 h 1744"/>
                <a:gd name="T76" fmla="*/ 0 w 2301"/>
                <a:gd name="T77" fmla="*/ 0 h 1744"/>
                <a:gd name="T78" fmla="*/ 0 w 2301"/>
                <a:gd name="T79" fmla="*/ 0 h 1744"/>
                <a:gd name="T80" fmla="*/ 0 w 2301"/>
                <a:gd name="T81" fmla="*/ 0 h 1744"/>
                <a:gd name="T82" fmla="*/ 0 w 2301"/>
                <a:gd name="T83" fmla="*/ 0 h 1744"/>
                <a:gd name="T84" fmla="*/ 0 w 2301"/>
                <a:gd name="T85" fmla="*/ 0 h 1744"/>
                <a:gd name="T86" fmla="*/ 0 w 2301"/>
                <a:gd name="T87" fmla="*/ 0 h 1744"/>
                <a:gd name="T88" fmla="*/ 0 w 2301"/>
                <a:gd name="T89" fmla="*/ 0 h 1744"/>
                <a:gd name="T90" fmla="*/ 0 w 2301"/>
                <a:gd name="T91" fmla="*/ 0 h 1744"/>
                <a:gd name="T92" fmla="*/ 0 w 2301"/>
                <a:gd name="T93" fmla="*/ 0 h 1744"/>
                <a:gd name="T94" fmla="*/ 0 w 2301"/>
                <a:gd name="T95" fmla="*/ 0 h 1744"/>
                <a:gd name="T96" fmla="*/ 0 w 2301"/>
                <a:gd name="T97" fmla="*/ 0 h 1744"/>
                <a:gd name="T98" fmla="*/ 0 w 2301"/>
                <a:gd name="T99" fmla="*/ 0 h 1744"/>
                <a:gd name="T100" fmla="*/ 0 w 2301"/>
                <a:gd name="T101" fmla="*/ 0 h 1744"/>
                <a:gd name="T102" fmla="*/ 0 w 2301"/>
                <a:gd name="T103" fmla="*/ 0 h 1744"/>
                <a:gd name="T104" fmla="*/ 0 w 2301"/>
                <a:gd name="T105" fmla="*/ 0 h 1744"/>
                <a:gd name="T106" fmla="*/ 0 w 2301"/>
                <a:gd name="T107" fmla="*/ 0 h 17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01"/>
                <a:gd name="T163" fmla="*/ 0 h 1744"/>
                <a:gd name="T164" fmla="*/ 2301 w 2301"/>
                <a:gd name="T165" fmla="*/ 1744 h 17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01" h="1744">
                  <a:moveTo>
                    <a:pt x="221" y="186"/>
                  </a:moveTo>
                  <a:lnTo>
                    <a:pt x="373" y="0"/>
                  </a:lnTo>
                  <a:lnTo>
                    <a:pt x="402" y="12"/>
                  </a:lnTo>
                  <a:lnTo>
                    <a:pt x="425" y="71"/>
                  </a:lnTo>
                  <a:lnTo>
                    <a:pt x="475" y="100"/>
                  </a:lnTo>
                  <a:lnTo>
                    <a:pt x="475" y="90"/>
                  </a:lnTo>
                  <a:lnTo>
                    <a:pt x="485" y="97"/>
                  </a:lnTo>
                  <a:lnTo>
                    <a:pt x="492" y="119"/>
                  </a:lnTo>
                  <a:lnTo>
                    <a:pt x="504" y="90"/>
                  </a:lnTo>
                  <a:lnTo>
                    <a:pt x="541" y="71"/>
                  </a:lnTo>
                  <a:lnTo>
                    <a:pt x="679" y="52"/>
                  </a:lnTo>
                  <a:lnTo>
                    <a:pt x="675" y="67"/>
                  </a:lnTo>
                  <a:lnTo>
                    <a:pt x="627" y="78"/>
                  </a:lnTo>
                  <a:lnTo>
                    <a:pt x="560" y="83"/>
                  </a:lnTo>
                  <a:lnTo>
                    <a:pt x="530" y="107"/>
                  </a:lnTo>
                  <a:lnTo>
                    <a:pt x="549" y="112"/>
                  </a:lnTo>
                  <a:lnTo>
                    <a:pt x="612" y="90"/>
                  </a:lnTo>
                  <a:lnTo>
                    <a:pt x="601" y="100"/>
                  </a:lnTo>
                  <a:lnTo>
                    <a:pt x="679" y="78"/>
                  </a:lnTo>
                  <a:lnTo>
                    <a:pt x="675" y="83"/>
                  </a:lnTo>
                  <a:lnTo>
                    <a:pt x="679" y="97"/>
                  </a:lnTo>
                  <a:lnTo>
                    <a:pt x="736" y="67"/>
                  </a:lnTo>
                  <a:lnTo>
                    <a:pt x="736" y="52"/>
                  </a:lnTo>
                  <a:lnTo>
                    <a:pt x="746" y="48"/>
                  </a:lnTo>
                  <a:lnTo>
                    <a:pt x="736" y="119"/>
                  </a:lnTo>
                  <a:lnTo>
                    <a:pt x="746" y="138"/>
                  </a:lnTo>
                  <a:lnTo>
                    <a:pt x="783" y="97"/>
                  </a:lnTo>
                  <a:lnTo>
                    <a:pt x="805" y="90"/>
                  </a:lnTo>
                  <a:lnTo>
                    <a:pt x="798" y="119"/>
                  </a:lnTo>
                  <a:lnTo>
                    <a:pt x="776" y="145"/>
                  </a:lnTo>
                  <a:lnTo>
                    <a:pt x="814" y="145"/>
                  </a:lnTo>
                  <a:lnTo>
                    <a:pt x="833" y="126"/>
                  </a:lnTo>
                  <a:lnTo>
                    <a:pt x="862" y="131"/>
                  </a:lnTo>
                  <a:lnTo>
                    <a:pt x="876" y="160"/>
                  </a:lnTo>
                  <a:lnTo>
                    <a:pt x="933" y="209"/>
                  </a:lnTo>
                  <a:lnTo>
                    <a:pt x="973" y="216"/>
                  </a:lnTo>
                  <a:lnTo>
                    <a:pt x="992" y="254"/>
                  </a:lnTo>
                  <a:lnTo>
                    <a:pt x="988" y="273"/>
                  </a:lnTo>
                  <a:lnTo>
                    <a:pt x="962" y="264"/>
                  </a:lnTo>
                  <a:lnTo>
                    <a:pt x="940" y="275"/>
                  </a:lnTo>
                  <a:lnTo>
                    <a:pt x="1011" y="306"/>
                  </a:lnTo>
                  <a:lnTo>
                    <a:pt x="1078" y="306"/>
                  </a:lnTo>
                  <a:lnTo>
                    <a:pt x="1107" y="344"/>
                  </a:lnTo>
                  <a:lnTo>
                    <a:pt x="1107" y="373"/>
                  </a:lnTo>
                  <a:lnTo>
                    <a:pt x="1090" y="366"/>
                  </a:lnTo>
                  <a:lnTo>
                    <a:pt x="1101" y="415"/>
                  </a:lnTo>
                  <a:lnTo>
                    <a:pt x="1101" y="392"/>
                  </a:lnTo>
                  <a:lnTo>
                    <a:pt x="1111" y="380"/>
                  </a:lnTo>
                  <a:lnTo>
                    <a:pt x="1120" y="383"/>
                  </a:lnTo>
                  <a:lnTo>
                    <a:pt x="1130" y="335"/>
                  </a:lnTo>
                  <a:lnTo>
                    <a:pt x="1145" y="316"/>
                  </a:lnTo>
                  <a:lnTo>
                    <a:pt x="1190" y="316"/>
                  </a:lnTo>
                  <a:lnTo>
                    <a:pt x="1216" y="302"/>
                  </a:lnTo>
                  <a:lnTo>
                    <a:pt x="1139" y="306"/>
                  </a:lnTo>
                  <a:lnTo>
                    <a:pt x="1130" y="302"/>
                  </a:lnTo>
                  <a:lnTo>
                    <a:pt x="1156" y="287"/>
                  </a:lnTo>
                  <a:lnTo>
                    <a:pt x="1223" y="283"/>
                  </a:lnTo>
                  <a:lnTo>
                    <a:pt x="1234" y="332"/>
                  </a:lnTo>
                  <a:lnTo>
                    <a:pt x="1246" y="344"/>
                  </a:lnTo>
                  <a:lnTo>
                    <a:pt x="1265" y="344"/>
                  </a:lnTo>
                  <a:lnTo>
                    <a:pt x="1275" y="380"/>
                  </a:lnTo>
                  <a:lnTo>
                    <a:pt x="1287" y="373"/>
                  </a:lnTo>
                  <a:lnTo>
                    <a:pt x="1365" y="392"/>
                  </a:lnTo>
                  <a:lnTo>
                    <a:pt x="1380" y="373"/>
                  </a:lnTo>
                  <a:lnTo>
                    <a:pt x="1391" y="392"/>
                  </a:lnTo>
                  <a:lnTo>
                    <a:pt x="1410" y="396"/>
                  </a:lnTo>
                  <a:lnTo>
                    <a:pt x="1391" y="373"/>
                  </a:lnTo>
                  <a:lnTo>
                    <a:pt x="1394" y="354"/>
                  </a:lnTo>
                  <a:lnTo>
                    <a:pt x="1422" y="354"/>
                  </a:lnTo>
                  <a:lnTo>
                    <a:pt x="1439" y="373"/>
                  </a:lnTo>
                  <a:lnTo>
                    <a:pt x="1429" y="383"/>
                  </a:lnTo>
                  <a:lnTo>
                    <a:pt x="1458" y="380"/>
                  </a:lnTo>
                  <a:lnTo>
                    <a:pt x="1422" y="421"/>
                  </a:lnTo>
                  <a:lnTo>
                    <a:pt x="1432" y="432"/>
                  </a:lnTo>
                  <a:lnTo>
                    <a:pt x="1413" y="432"/>
                  </a:lnTo>
                  <a:lnTo>
                    <a:pt x="1413" y="461"/>
                  </a:lnTo>
                  <a:lnTo>
                    <a:pt x="1422" y="444"/>
                  </a:lnTo>
                  <a:lnTo>
                    <a:pt x="1439" y="444"/>
                  </a:lnTo>
                  <a:lnTo>
                    <a:pt x="1451" y="402"/>
                  </a:lnTo>
                  <a:lnTo>
                    <a:pt x="1462" y="383"/>
                  </a:lnTo>
                  <a:lnTo>
                    <a:pt x="1481" y="392"/>
                  </a:lnTo>
                  <a:lnTo>
                    <a:pt x="1529" y="373"/>
                  </a:lnTo>
                  <a:lnTo>
                    <a:pt x="1538" y="351"/>
                  </a:lnTo>
                  <a:lnTo>
                    <a:pt x="1507" y="361"/>
                  </a:lnTo>
                  <a:lnTo>
                    <a:pt x="1517" y="344"/>
                  </a:lnTo>
                  <a:lnTo>
                    <a:pt x="1538" y="332"/>
                  </a:lnTo>
                  <a:lnTo>
                    <a:pt x="1548" y="325"/>
                  </a:lnTo>
                  <a:lnTo>
                    <a:pt x="1539" y="335"/>
                  </a:lnTo>
                  <a:lnTo>
                    <a:pt x="1551" y="332"/>
                  </a:lnTo>
                  <a:lnTo>
                    <a:pt x="1560" y="316"/>
                  </a:lnTo>
                  <a:lnTo>
                    <a:pt x="1539" y="325"/>
                  </a:lnTo>
                  <a:lnTo>
                    <a:pt x="1538" y="306"/>
                  </a:lnTo>
                  <a:lnTo>
                    <a:pt x="1522" y="306"/>
                  </a:lnTo>
                  <a:lnTo>
                    <a:pt x="1500" y="287"/>
                  </a:lnTo>
                  <a:lnTo>
                    <a:pt x="1500" y="275"/>
                  </a:lnTo>
                  <a:lnTo>
                    <a:pt x="1522" y="254"/>
                  </a:lnTo>
                  <a:lnTo>
                    <a:pt x="1538" y="254"/>
                  </a:lnTo>
                  <a:lnTo>
                    <a:pt x="1529" y="228"/>
                  </a:lnTo>
                  <a:lnTo>
                    <a:pt x="1548" y="216"/>
                  </a:lnTo>
                  <a:lnTo>
                    <a:pt x="1567" y="205"/>
                  </a:lnTo>
                  <a:lnTo>
                    <a:pt x="1570" y="216"/>
                  </a:lnTo>
                  <a:lnTo>
                    <a:pt x="1586" y="199"/>
                  </a:lnTo>
                  <a:lnTo>
                    <a:pt x="1570" y="193"/>
                  </a:lnTo>
                  <a:lnTo>
                    <a:pt x="1600" y="186"/>
                  </a:lnTo>
                  <a:lnTo>
                    <a:pt x="1629" y="199"/>
                  </a:lnTo>
                  <a:lnTo>
                    <a:pt x="1629" y="228"/>
                  </a:lnTo>
                  <a:lnTo>
                    <a:pt x="1619" y="264"/>
                  </a:lnTo>
                  <a:lnTo>
                    <a:pt x="1626" y="294"/>
                  </a:lnTo>
                  <a:lnTo>
                    <a:pt x="1607" y="287"/>
                  </a:lnTo>
                  <a:lnTo>
                    <a:pt x="1615" y="302"/>
                  </a:lnTo>
                  <a:lnTo>
                    <a:pt x="1589" y="314"/>
                  </a:lnTo>
                  <a:lnTo>
                    <a:pt x="1600" y="332"/>
                  </a:lnTo>
                  <a:lnTo>
                    <a:pt x="1615" y="325"/>
                  </a:lnTo>
                  <a:lnTo>
                    <a:pt x="1629" y="335"/>
                  </a:lnTo>
                  <a:lnTo>
                    <a:pt x="1615" y="344"/>
                  </a:lnTo>
                  <a:lnTo>
                    <a:pt x="1600" y="402"/>
                  </a:lnTo>
                  <a:lnTo>
                    <a:pt x="1664" y="354"/>
                  </a:lnTo>
                  <a:lnTo>
                    <a:pt x="1678" y="392"/>
                  </a:lnTo>
                  <a:lnTo>
                    <a:pt x="1667" y="415"/>
                  </a:lnTo>
                  <a:lnTo>
                    <a:pt x="1648" y="428"/>
                  </a:lnTo>
                  <a:lnTo>
                    <a:pt x="1648" y="473"/>
                  </a:lnTo>
                  <a:lnTo>
                    <a:pt x="1707" y="439"/>
                  </a:lnTo>
                  <a:lnTo>
                    <a:pt x="1742" y="396"/>
                  </a:lnTo>
                  <a:lnTo>
                    <a:pt x="1764" y="392"/>
                  </a:lnTo>
                  <a:lnTo>
                    <a:pt x="1757" y="380"/>
                  </a:lnTo>
                  <a:lnTo>
                    <a:pt x="1771" y="351"/>
                  </a:lnTo>
                  <a:lnTo>
                    <a:pt x="1842" y="373"/>
                  </a:lnTo>
                  <a:lnTo>
                    <a:pt x="1831" y="380"/>
                  </a:lnTo>
                  <a:lnTo>
                    <a:pt x="1854" y="402"/>
                  </a:lnTo>
                  <a:lnTo>
                    <a:pt x="1835" y="409"/>
                  </a:lnTo>
                  <a:lnTo>
                    <a:pt x="1849" y="415"/>
                  </a:lnTo>
                  <a:lnTo>
                    <a:pt x="1842" y="432"/>
                  </a:lnTo>
                  <a:lnTo>
                    <a:pt x="1805" y="432"/>
                  </a:lnTo>
                  <a:lnTo>
                    <a:pt x="1812" y="489"/>
                  </a:lnTo>
                  <a:lnTo>
                    <a:pt x="1802" y="511"/>
                  </a:lnTo>
                  <a:lnTo>
                    <a:pt x="1728" y="537"/>
                  </a:lnTo>
                  <a:lnTo>
                    <a:pt x="1728" y="506"/>
                  </a:lnTo>
                  <a:lnTo>
                    <a:pt x="1716" y="492"/>
                  </a:lnTo>
                  <a:lnTo>
                    <a:pt x="1705" y="499"/>
                  </a:lnTo>
                  <a:lnTo>
                    <a:pt x="1716" y="541"/>
                  </a:lnTo>
                  <a:lnTo>
                    <a:pt x="1645" y="511"/>
                  </a:lnTo>
                  <a:lnTo>
                    <a:pt x="1664" y="537"/>
                  </a:lnTo>
                  <a:lnTo>
                    <a:pt x="1607" y="577"/>
                  </a:lnTo>
                  <a:lnTo>
                    <a:pt x="1589" y="570"/>
                  </a:lnTo>
                  <a:lnTo>
                    <a:pt x="1551" y="530"/>
                  </a:lnTo>
                  <a:lnTo>
                    <a:pt x="1539" y="530"/>
                  </a:lnTo>
                  <a:lnTo>
                    <a:pt x="1560" y="567"/>
                  </a:lnTo>
                  <a:lnTo>
                    <a:pt x="1607" y="584"/>
                  </a:lnTo>
                  <a:lnTo>
                    <a:pt x="1567" y="638"/>
                  </a:lnTo>
                  <a:lnTo>
                    <a:pt x="1539" y="648"/>
                  </a:lnTo>
                  <a:lnTo>
                    <a:pt x="1517" y="644"/>
                  </a:lnTo>
                  <a:lnTo>
                    <a:pt x="1510" y="629"/>
                  </a:lnTo>
                  <a:lnTo>
                    <a:pt x="1488" y="667"/>
                  </a:lnTo>
                  <a:lnTo>
                    <a:pt x="1462" y="667"/>
                  </a:lnTo>
                  <a:lnTo>
                    <a:pt x="1401" y="625"/>
                  </a:lnTo>
                  <a:lnTo>
                    <a:pt x="1401" y="638"/>
                  </a:lnTo>
                  <a:lnTo>
                    <a:pt x="1432" y="648"/>
                  </a:lnTo>
                  <a:lnTo>
                    <a:pt x="1470" y="686"/>
                  </a:lnTo>
                  <a:lnTo>
                    <a:pt x="1458" y="703"/>
                  </a:lnTo>
                  <a:lnTo>
                    <a:pt x="1410" y="703"/>
                  </a:lnTo>
                  <a:lnTo>
                    <a:pt x="1413" y="715"/>
                  </a:lnTo>
                  <a:lnTo>
                    <a:pt x="1336" y="776"/>
                  </a:lnTo>
                  <a:lnTo>
                    <a:pt x="1287" y="824"/>
                  </a:lnTo>
                  <a:lnTo>
                    <a:pt x="1258" y="909"/>
                  </a:lnTo>
                  <a:lnTo>
                    <a:pt x="1272" y="919"/>
                  </a:lnTo>
                  <a:lnTo>
                    <a:pt x="1301" y="928"/>
                  </a:lnTo>
                  <a:lnTo>
                    <a:pt x="1294" y="1006"/>
                  </a:lnTo>
                  <a:lnTo>
                    <a:pt x="1284" y="1021"/>
                  </a:lnTo>
                  <a:lnTo>
                    <a:pt x="1342" y="1018"/>
                  </a:lnTo>
                  <a:lnTo>
                    <a:pt x="1394" y="1047"/>
                  </a:lnTo>
                  <a:lnTo>
                    <a:pt x="1410" y="1077"/>
                  </a:lnTo>
                  <a:lnTo>
                    <a:pt x="1410" y="1096"/>
                  </a:lnTo>
                  <a:lnTo>
                    <a:pt x="1451" y="1115"/>
                  </a:lnTo>
                  <a:lnTo>
                    <a:pt x="1474" y="1135"/>
                  </a:lnTo>
                  <a:lnTo>
                    <a:pt x="1551" y="1156"/>
                  </a:lnTo>
                  <a:lnTo>
                    <a:pt x="1522" y="1256"/>
                  </a:lnTo>
                  <a:lnTo>
                    <a:pt x="1529" y="1289"/>
                  </a:lnTo>
                  <a:lnTo>
                    <a:pt x="1517" y="1301"/>
                  </a:lnTo>
                  <a:lnTo>
                    <a:pt x="1551" y="1319"/>
                  </a:lnTo>
                  <a:lnTo>
                    <a:pt x="1560" y="1341"/>
                  </a:lnTo>
                  <a:lnTo>
                    <a:pt x="1570" y="1353"/>
                  </a:lnTo>
                  <a:lnTo>
                    <a:pt x="1589" y="1338"/>
                  </a:lnTo>
                  <a:lnTo>
                    <a:pt x="1596" y="1350"/>
                  </a:lnTo>
                  <a:lnTo>
                    <a:pt x="1619" y="1293"/>
                  </a:lnTo>
                  <a:lnTo>
                    <a:pt x="1615" y="1185"/>
                  </a:lnTo>
                  <a:lnTo>
                    <a:pt x="1723" y="1134"/>
                  </a:lnTo>
                  <a:lnTo>
                    <a:pt x="1742" y="1085"/>
                  </a:lnTo>
                  <a:lnTo>
                    <a:pt x="1735" y="1028"/>
                  </a:lnTo>
                  <a:lnTo>
                    <a:pt x="1705" y="988"/>
                  </a:lnTo>
                  <a:lnTo>
                    <a:pt x="1764" y="919"/>
                  </a:lnTo>
                  <a:lnTo>
                    <a:pt x="1757" y="864"/>
                  </a:lnTo>
                  <a:lnTo>
                    <a:pt x="1786" y="831"/>
                  </a:lnTo>
                  <a:lnTo>
                    <a:pt x="1783" y="793"/>
                  </a:lnTo>
                  <a:lnTo>
                    <a:pt x="1812" y="776"/>
                  </a:lnTo>
                  <a:lnTo>
                    <a:pt x="1880" y="812"/>
                  </a:lnTo>
                  <a:lnTo>
                    <a:pt x="1913" y="802"/>
                  </a:lnTo>
                  <a:lnTo>
                    <a:pt x="1951" y="854"/>
                  </a:lnTo>
                  <a:lnTo>
                    <a:pt x="1947" y="873"/>
                  </a:lnTo>
                  <a:lnTo>
                    <a:pt x="2006" y="890"/>
                  </a:lnTo>
                  <a:lnTo>
                    <a:pt x="1980" y="969"/>
                  </a:lnTo>
                  <a:lnTo>
                    <a:pt x="1961" y="988"/>
                  </a:lnTo>
                  <a:lnTo>
                    <a:pt x="1980" y="988"/>
                  </a:lnTo>
                  <a:lnTo>
                    <a:pt x="1980" y="999"/>
                  </a:lnTo>
                  <a:lnTo>
                    <a:pt x="1951" y="1006"/>
                  </a:lnTo>
                  <a:lnTo>
                    <a:pt x="1958" y="1018"/>
                  </a:lnTo>
                  <a:lnTo>
                    <a:pt x="1999" y="1006"/>
                  </a:lnTo>
                  <a:lnTo>
                    <a:pt x="2009" y="1047"/>
                  </a:lnTo>
                  <a:lnTo>
                    <a:pt x="2065" y="1018"/>
                  </a:lnTo>
                  <a:lnTo>
                    <a:pt x="2125" y="931"/>
                  </a:lnTo>
                  <a:lnTo>
                    <a:pt x="2134" y="938"/>
                  </a:lnTo>
                  <a:lnTo>
                    <a:pt x="2173" y="1118"/>
                  </a:lnTo>
                  <a:lnTo>
                    <a:pt x="2156" y="1147"/>
                  </a:lnTo>
                  <a:lnTo>
                    <a:pt x="2186" y="1185"/>
                  </a:lnTo>
                  <a:lnTo>
                    <a:pt x="2186" y="1211"/>
                  </a:lnTo>
                  <a:lnTo>
                    <a:pt x="2224" y="1211"/>
                  </a:lnTo>
                  <a:lnTo>
                    <a:pt x="2265" y="1244"/>
                  </a:lnTo>
                  <a:lnTo>
                    <a:pt x="2196" y="1270"/>
                  </a:lnTo>
                  <a:lnTo>
                    <a:pt x="2167" y="1289"/>
                  </a:lnTo>
                  <a:lnTo>
                    <a:pt x="2167" y="1303"/>
                  </a:lnTo>
                  <a:lnTo>
                    <a:pt x="2244" y="1270"/>
                  </a:lnTo>
                  <a:lnTo>
                    <a:pt x="2265" y="1282"/>
                  </a:lnTo>
                  <a:lnTo>
                    <a:pt x="2260" y="1301"/>
                  </a:lnTo>
                  <a:lnTo>
                    <a:pt x="2282" y="1289"/>
                  </a:lnTo>
                  <a:lnTo>
                    <a:pt x="2301" y="1303"/>
                  </a:lnTo>
                  <a:lnTo>
                    <a:pt x="2294" y="1341"/>
                  </a:lnTo>
                  <a:lnTo>
                    <a:pt x="2275" y="1372"/>
                  </a:lnTo>
                  <a:lnTo>
                    <a:pt x="2212" y="1396"/>
                  </a:lnTo>
                  <a:lnTo>
                    <a:pt x="2148" y="1438"/>
                  </a:lnTo>
                  <a:lnTo>
                    <a:pt x="1992" y="1427"/>
                  </a:lnTo>
                  <a:lnTo>
                    <a:pt x="1951" y="1431"/>
                  </a:lnTo>
                  <a:lnTo>
                    <a:pt x="1849" y="1505"/>
                  </a:lnTo>
                  <a:lnTo>
                    <a:pt x="1793" y="1557"/>
                  </a:lnTo>
                  <a:lnTo>
                    <a:pt x="1866" y="1505"/>
                  </a:lnTo>
                  <a:lnTo>
                    <a:pt x="1947" y="1469"/>
                  </a:lnTo>
                  <a:lnTo>
                    <a:pt x="1980" y="1476"/>
                  </a:lnTo>
                  <a:lnTo>
                    <a:pt x="2009" y="1493"/>
                  </a:lnTo>
                  <a:lnTo>
                    <a:pt x="1999" y="1509"/>
                  </a:lnTo>
                  <a:lnTo>
                    <a:pt x="1970" y="1528"/>
                  </a:lnTo>
                  <a:lnTo>
                    <a:pt x="1939" y="1524"/>
                  </a:lnTo>
                  <a:lnTo>
                    <a:pt x="1961" y="1540"/>
                  </a:lnTo>
                  <a:lnTo>
                    <a:pt x="1980" y="1540"/>
                  </a:lnTo>
                  <a:lnTo>
                    <a:pt x="1961" y="1564"/>
                  </a:lnTo>
                  <a:lnTo>
                    <a:pt x="1992" y="1605"/>
                  </a:lnTo>
                  <a:lnTo>
                    <a:pt x="2077" y="1650"/>
                  </a:lnTo>
                  <a:lnTo>
                    <a:pt x="1977" y="1673"/>
                  </a:lnTo>
                  <a:lnTo>
                    <a:pt x="1970" y="1683"/>
                  </a:lnTo>
                  <a:lnTo>
                    <a:pt x="1928" y="1714"/>
                  </a:lnTo>
                  <a:lnTo>
                    <a:pt x="1913" y="1702"/>
                  </a:lnTo>
                  <a:lnTo>
                    <a:pt x="1920" y="1680"/>
                  </a:lnTo>
                  <a:lnTo>
                    <a:pt x="1947" y="1654"/>
                  </a:lnTo>
                  <a:lnTo>
                    <a:pt x="1999" y="1637"/>
                  </a:lnTo>
                  <a:lnTo>
                    <a:pt x="1970" y="1637"/>
                  </a:lnTo>
                  <a:lnTo>
                    <a:pt x="1980" y="1618"/>
                  </a:lnTo>
                  <a:lnTo>
                    <a:pt x="1890" y="1643"/>
                  </a:lnTo>
                  <a:lnTo>
                    <a:pt x="1873" y="1614"/>
                  </a:lnTo>
                  <a:lnTo>
                    <a:pt x="1890" y="1557"/>
                  </a:lnTo>
                  <a:lnTo>
                    <a:pt x="1880" y="1547"/>
                  </a:lnTo>
                  <a:lnTo>
                    <a:pt x="1854" y="1554"/>
                  </a:lnTo>
                  <a:lnTo>
                    <a:pt x="1849" y="1540"/>
                  </a:lnTo>
                  <a:lnTo>
                    <a:pt x="1776" y="1633"/>
                  </a:lnTo>
                  <a:lnTo>
                    <a:pt x="1757" y="1637"/>
                  </a:lnTo>
                  <a:lnTo>
                    <a:pt x="1655" y="1637"/>
                  </a:lnTo>
                  <a:lnTo>
                    <a:pt x="1607" y="1662"/>
                  </a:lnTo>
                  <a:lnTo>
                    <a:pt x="1570" y="1666"/>
                  </a:lnTo>
                  <a:lnTo>
                    <a:pt x="1586" y="1680"/>
                  </a:lnTo>
                  <a:lnTo>
                    <a:pt x="1560" y="1673"/>
                  </a:lnTo>
                  <a:lnTo>
                    <a:pt x="1517" y="1680"/>
                  </a:lnTo>
                  <a:lnTo>
                    <a:pt x="1500" y="1695"/>
                  </a:lnTo>
                  <a:lnTo>
                    <a:pt x="1510" y="1702"/>
                  </a:lnTo>
                  <a:lnTo>
                    <a:pt x="1517" y="1714"/>
                  </a:lnTo>
                  <a:lnTo>
                    <a:pt x="1470" y="1730"/>
                  </a:lnTo>
                  <a:lnTo>
                    <a:pt x="1439" y="1732"/>
                  </a:lnTo>
                  <a:lnTo>
                    <a:pt x="1380" y="1744"/>
                  </a:lnTo>
                  <a:lnTo>
                    <a:pt x="1391" y="1730"/>
                  </a:lnTo>
                  <a:lnTo>
                    <a:pt x="1410" y="1702"/>
                  </a:lnTo>
                  <a:lnTo>
                    <a:pt x="1439" y="1683"/>
                  </a:lnTo>
                  <a:lnTo>
                    <a:pt x="1462" y="1637"/>
                  </a:lnTo>
                  <a:lnTo>
                    <a:pt x="1458" y="1614"/>
                  </a:lnTo>
                  <a:lnTo>
                    <a:pt x="1462" y="1614"/>
                  </a:lnTo>
                  <a:lnTo>
                    <a:pt x="1470" y="1637"/>
                  </a:lnTo>
                  <a:lnTo>
                    <a:pt x="1500" y="1643"/>
                  </a:lnTo>
                  <a:lnTo>
                    <a:pt x="1507" y="1624"/>
                  </a:lnTo>
                  <a:lnTo>
                    <a:pt x="1491" y="1588"/>
                  </a:lnTo>
                  <a:lnTo>
                    <a:pt x="1458" y="1576"/>
                  </a:lnTo>
                  <a:lnTo>
                    <a:pt x="1394" y="1554"/>
                  </a:lnTo>
                  <a:lnTo>
                    <a:pt x="1380" y="1535"/>
                  </a:lnTo>
                  <a:lnTo>
                    <a:pt x="1384" y="1479"/>
                  </a:lnTo>
                  <a:lnTo>
                    <a:pt x="1365" y="1486"/>
                  </a:lnTo>
                  <a:lnTo>
                    <a:pt x="1342" y="1446"/>
                  </a:lnTo>
                  <a:lnTo>
                    <a:pt x="1294" y="1431"/>
                  </a:lnTo>
                  <a:lnTo>
                    <a:pt x="1258" y="1469"/>
                  </a:lnTo>
                  <a:lnTo>
                    <a:pt x="1223" y="1460"/>
                  </a:lnTo>
                  <a:lnTo>
                    <a:pt x="1178" y="1457"/>
                  </a:lnTo>
                  <a:lnTo>
                    <a:pt x="1168" y="1446"/>
                  </a:lnTo>
                  <a:lnTo>
                    <a:pt x="1145" y="1417"/>
                  </a:lnTo>
                  <a:lnTo>
                    <a:pt x="1145" y="1431"/>
                  </a:lnTo>
                  <a:lnTo>
                    <a:pt x="1101" y="1417"/>
                  </a:lnTo>
                  <a:lnTo>
                    <a:pt x="1126" y="1417"/>
                  </a:lnTo>
                  <a:lnTo>
                    <a:pt x="1126" y="1382"/>
                  </a:lnTo>
                  <a:lnTo>
                    <a:pt x="1107" y="1372"/>
                  </a:lnTo>
                  <a:lnTo>
                    <a:pt x="1082" y="1401"/>
                  </a:lnTo>
                  <a:lnTo>
                    <a:pt x="257" y="1319"/>
                  </a:lnTo>
                  <a:lnTo>
                    <a:pt x="235" y="1289"/>
                  </a:lnTo>
                  <a:lnTo>
                    <a:pt x="221" y="1241"/>
                  </a:lnTo>
                  <a:lnTo>
                    <a:pt x="161" y="1196"/>
                  </a:lnTo>
                  <a:lnTo>
                    <a:pt x="157" y="1179"/>
                  </a:lnTo>
                  <a:lnTo>
                    <a:pt x="169" y="1058"/>
                  </a:lnTo>
                  <a:lnTo>
                    <a:pt x="187" y="1035"/>
                  </a:lnTo>
                  <a:lnTo>
                    <a:pt x="148" y="1058"/>
                  </a:lnTo>
                  <a:lnTo>
                    <a:pt x="140" y="999"/>
                  </a:lnTo>
                  <a:lnTo>
                    <a:pt x="169" y="961"/>
                  </a:lnTo>
                  <a:lnTo>
                    <a:pt x="187" y="912"/>
                  </a:lnTo>
                  <a:lnTo>
                    <a:pt x="169" y="883"/>
                  </a:lnTo>
                  <a:lnTo>
                    <a:pt x="148" y="850"/>
                  </a:lnTo>
                  <a:lnTo>
                    <a:pt x="140" y="708"/>
                  </a:lnTo>
                  <a:lnTo>
                    <a:pt x="140" y="667"/>
                  </a:lnTo>
                  <a:lnTo>
                    <a:pt x="124" y="657"/>
                  </a:lnTo>
                  <a:lnTo>
                    <a:pt x="100" y="663"/>
                  </a:lnTo>
                  <a:lnTo>
                    <a:pt x="60" y="693"/>
                  </a:lnTo>
                  <a:lnTo>
                    <a:pt x="41" y="608"/>
                  </a:lnTo>
                  <a:lnTo>
                    <a:pt x="45" y="596"/>
                  </a:lnTo>
                  <a:lnTo>
                    <a:pt x="0" y="589"/>
                  </a:lnTo>
                  <a:lnTo>
                    <a:pt x="100" y="392"/>
                  </a:lnTo>
                  <a:lnTo>
                    <a:pt x="221" y="18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Freeform 234"/>
            <p:cNvSpPr>
              <a:spLocks noChangeAspect="1"/>
            </p:cNvSpPr>
            <p:nvPr/>
          </p:nvSpPr>
          <p:spPr bwMode="auto">
            <a:xfrm>
              <a:off x="1765" y="1447"/>
              <a:ext cx="245" cy="296"/>
            </a:xfrm>
            <a:custGeom>
              <a:avLst/>
              <a:gdLst>
                <a:gd name="T0" fmla="*/ 0 w 612"/>
                <a:gd name="T1" fmla="*/ 0 h 742"/>
                <a:gd name="T2" fmla="*/ 0 w 612"/>
                <a:gd name="T3" fmla="*/ 0 h 742"/>
                <a:gd name="T4" fmla="*/ 0 w 612"/>
                <a:gd name="T5" fmla="*/ 0 h 742"/>
                <a:gd name="T6" fmla="*/ 0 w 612"/>
                <a:gd name="T7" fmla="*/ 0 h 742"/>
                <a:gd name="T8" fmla="*/ 0 w 612"/>
                <a:gd name="T9" fmla="*/ 0 h 742"/>
                <a:gd name="T10" fmla="*/ 0 w 612"/>
                <a:gd name="T11" fmla="*/ 0 h 742"/>
                <a:gd name="T12" fmla="*/ 0 w 612"/>
                <a:gd name="T13" fmla="*/ 0 h 742"/>
                <a:gd name="T14" fmla="*/ 0 w 612"/>
                <a:gd name="T15" fmla="*/ 0 h 742"/>
                <a:gd name="T16" fmla="*/ 0 w 612"/>
                <a:gd name="T17" fmla="*/ 0 h 742"/>
                <a:gd name="T18" fmla="*/ 0 w 612"/>
                <a:gd name="T19" fmla="*/ 0 h 742"/>
                <a:gd name="T20" fmla="*/ 0 w 612"/>
                <a:gd name="T21" fmla="*/ 0 h 742"/>
                <a:gd name="T22" fmla="*/ 0 w 612"/>
                <a:gd name="T23" fmla="*/ 0 h 742"/>
                <a:gd name="T24" fmla="*/ 0 w 612"/>
                <a:gd name="T25" fmla="*/ 0 h 742"/>
                <a:gd name="T26" fmla="*/ 0 w 612"/>
                <a:gd name="T27" fmla="*/ 0 h 742"/>
                <a:gd name="T28" fmla="*/ 0 w 612"/>
                <a:gd name="T29" fmla="*/ 0 h 742"/>
                <a:gd name="T30" fmla="*/ 0 w 612"/>
                <a:gd name="T31" fmla="*/ 0 h 742"/>
                <a:gd name="T32" fmla="*/ 0 w 612"/>
                <a:gd name="T33" fmla="*/ 0 h 742"/>
                <a:gd name="T34" fmla="*/ 0 w 612"/>
                <a:gd name="T35" fmla="*/ 0 h 742"/>
                <a:gd name="T36" fmla="*/ 0 w 612"/>
                <a:gd name="T37" fmla="*/ 0 h 742"/>
                <a:gd name="T38" fmla="*/ 0 w 612"/>
                <a:gd name="T39" fmla="*/ 0 h 742"/>
                <a:gd name="T40" fmla="*/ 0 w 612"/>
                <a:gd name="T41" fmla="*/ 0 h 742"/>
                <a:gd name="T42" fmla="*/ 0 w 612"/>
                <a:gd name="T43" fmla="*/ 0 h 742"/>
                <a:gd name="T44" fmla="*/ 0 w 612"/>
                <a:gd name="T45" fmla="*/ 0 h 742"/>
                <a:gd name="T46" fmla="*/ 0 w 612"/>
                <a:gd name="T47" fmla="*/ 0 h 742"/>
                <a:gd name="T48" fmla="*/ 0 w 612"/>
                <a:gd name="T49" fmla="*/ 0 h 742"/>
                <a:gd name="T50" fmla="*/ 0 w 612"/>
                <a:gd name="T51" fmla="*/ 0 h 742"/>
                <a:gd name="T52" fmla="*/ 0 w 612"/>
                <a:gd name="T53" fmla="*/ 0 h 742"/>
                <a:gd name="T54" fmla="*/ 0 w 612"/>
                <a:gd name="T55" fmla="*/ 0 h 742"/>
                <a:gd name="T56" fmla="*/ 0 w 612"/>
                <a:gd name="T57" fmla="*/ 0 h 742"/>
                <a:gd name="T58" fmla="*/ 0 w 612"/>
                <a:gd name="T59" fmla="*/ 0 h 742"/>
                <a:gd name="T60" fmla="*/ 0 w 612"/>
                <a:gd name="T61" fmla="*/ 0 h 742"/>
                <a:gd name="T62" fmla="*/ 0 w 612"/>
                <a:gd name="T63" fmla="*/ 0 h 742"/>
                <a:gd name="T64" fmla="*/ 0 w 612"/>
                <a:gd name="T65" fmla="*/ 0 h 742"/>
                <a:gd name="T66" fmla="*/ 0 w 612"/>
                <a:gd name="T67" fmla="*/ 0 h 742"/>
                <a:gd name="T68" fmla="*/ 0 w 612"/>
                <a:gd name="T69" fmla="*/ 0 h 742"/>
                <a:gd name="T70" fmla="*/ 0 w 612"/>
                <a:gd name="T71" fmla="*/ 0 h 742"/>
                <a:gd name="T72" fmla="*/ 0 w 612"/>
                <a:gd name="T73" fmla="*/ 0 h 742"/>
                <a:gd name="T74" fmla="*/ 0 w 612"/>
                <a:gd name="T75" fmla="*/ 0 h 742"/>
                <a:gd name="T76" fmla="*/ 0 w 612"/>
                <a:gd name="T77" fmla="*/ 0 h 742"/>
                <a:gd name="T78" fmla="*/ 0 w 612"/>
                <a:gd name="T79" fmla="*/ 0 h 742"/>
                <a:gd name="T80" fmla="*/ 0 w 612"/>
                <a:gd name="T81" fmla="*/ 0 h 742"/>
                <a:gd name="T82" fmla="*/ 0 w 612"/>
                <a:gd name="T83" fmla="*/ 0 h 742"/>
                <a:gd name="T84" fmla="*/ 0 w 612"/>
                <a:gd name="T85" fmla="*/ 0 h 742"/>
                <a:gd name="T86" fmla="*/ 0 w 612"/>
                <a:gd name="T87" fmla="*/ 0 h 7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2"/>
                <a:gd name="T133" fmla="*/ 0 h 742"/>
                <a:gd name="T134" fmla="*/ 612 w 612"/>
                <a:gd name="T135" fmla="*/ 742 h 7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2" h="742">
                  <a:moveTo>
                    <a:pt x="408" y="742"/>
                  </a:moveTo>
                  <a:lnTo>
                    <a:pt x="380" y="742"/>
                  </a:lnTo>
                  <a:lnTo>
                    <a:pt x="358" y="729"/>
                  </a:lnTo>
                  <a:lnTo>
                    <a:pt x="318" y="690"/>
                  </a:lnTo>
                  <a:lnTo>
                    <a:pt x="283" y="671"/>
                  </a:lnTo>
                  <a:lnTo>
                    <a:pt x="270" y="640"/>
                  </a:lnTo>
                  <a:lnTo>
                    <a:pt x="273" y="633"/>
                  </a:lnTo>
                  <a:lnTo>
                    <a:pt x="282" y="622"/>
                  </a:lnTo>
                  <a:lnTo>
                    <a:pt x="254" y="603"/>
                  </a:lnTo>
                  <a:lnTo>
                    <a:pt x="240" y="574"/>
                  </a:lnTo>
                  <a:lnTo>
                    <a:pt x="225" y="562"/>
                  </a:lnTo>
                  <a:lnTo>
                    <a:pt x="221" y="574"/>
                  </a:lnTo>
                  <a:lnTo>
                    <a:pt x="195" y="567"/>
                  </a:lnTo>
                  <a:lnTo>
                    <a:pt x="183" y="567"/>
                  </a:lnTo>
                  <a:lnTo>
                    <a:pt x="157" y="574"/>
                  </a:lnTo>
                  <a:lnTo>
                    <a:pt x="128" y="555"/>
                  </a:lnTo>
                  <a:lnTo>
                    <a:pt x="135" y="526"/>
                  </a:lnTo>
                  <a:lnTo>
                    <a:pt x="157" y="503"/>
                  </a:lnTo>
                  <a:lnTo>
                    <a:pt x="173" y="507"/>
                  </a:lnTo>
                  <a:lnTo>
                    <a:pt x="213" y="519"/>
                  </a:lnTo>
                  <a:lnTo>
                    <a:pt x="242" y="507"/>
                  </a:lnTo>
                  <a:lnTo>
                    <a:pt x="263" y="513"/>
                  </a:lnTo>
                  <a:lnTo>
                    <a:pt x="270" y="496"/>
                  </a:lnTo>
                  <a:lnTo>
                    <a:pt x="254" y="472"/>
                  </a:lnTo>
                  <a:lnTo>
                    <a:pt x="273" y="465"/>
                  </a:lnTo>
                  <a:lnTo>
                    <a:pt x="302" y="448"/>
                  </a:lnTo>
                  <a:lnTo>
                    <a:pt x="328" y="425"/>
                  </a:lnTo>
                  <a:lnTo>
                    <a:pt x="328" y="399"/>
                  </a:lnTo>
                  <a:lnTo>
                    <a:pt x="328" y="368"/>
                  </a:lnTo>
                  <a:lnTo>
                    <a:pt x="311" y="347"/>
                  </a:lnTo>
                  <a:lnTo>
                    <a:pt x="302" y="327"/>
                  </a:lnTo>
                  <a:lnTo>
                    <a:pt x="263" y="332"/>
                  </a:lnTo>
                  <a:lnTo>
                    <a:pt x="270" y="316"/>
                  </a:lnTo>
                  <a:lnTo>
                    <a:pt x="292" y="316"/>
                  </a:lnTo>
                  <a:lnTo>
                    <a:pt x="270" y="284"/>
                  </a:lnTo>
                  <a:lnTo>
                    <a:pt x="270" y="249"/>
                  </a:lnTo>
                  <a:lnTo>
                    <a:pt x="251" y="223"/>
                  </a:lnTo>
                  <a:lnTo>
                    <a:pt x="225" y="223"/>
                  </a:lnTo>
                  <a:lnTo>
                    <a:pt x="240" y="239"/>
                  </a:lnTo>
                  <a:lnTo>
                    <a:pt x="232" y="261"/>
                  </a:lnTo>
                  <a:lnTo>
                    <a:pt x="213" y="261"/>
                  </a:lnTo>
                  <a:lnTo>
                    <a:pt x="173" y="239"/>
                  </a:lnTo>
                  <a:lnTo>
                    <a:pt x="176" y="261"/>
                  </a:lnTo>
                  <a:lnTo>
                    <a:pt x="157" y="249"/>
                  </a:lnTo>
                  <a:lnTo>
                    <a:pt x="124" y="239"/>
                  </a:lnTo>
                  <a:lnTo>
                    <a:pt x="79" y="223"/>
                  </a:lnTo>
                  <a:lnTo>
                    <a:pt x="50" y="202"/>
                  </a:lnTo>
                  <a:lnTo>
                    <a:pt x="16" y="194"/>
                  </a:lnTo>
                  <a:lnTo>
                    <a:pt x="0" y="152"/>
                  </a:lnTo>
                  <a:lnTo>
                    <a:pt x="45" y="161"/>
                  </a:lnTo>
                  <a:lnTo>
                    <a:pt x="45" y="142"/>
                  </a:lnTo>
                  <a:lnTo>
                    <a:pt x="0" y="126"/>
                  </a:lnTo>
                  <a:lnTo>
                    <a:pt x="21" y="85"/>
                  </a:lnTo>
                  <a:lnTo>
                    <a:pt x="38" y="81"/>
                  </a:lnTo>
                  <a:lnTo>
                    <a:pt x="35" y="74"/>
                  </a:lnTo>
                  <a:lnTo>
                    <a:pt x="69" y="45"/>
                  </a:lnTo>
                  <a:lnTo>
                    <a:pt x="98" y="26"/>
                  </a:lnTo>
                  <a:lnTo>
                    <a:pt x="142" y="0"/>
                  </a:lnTo>
                  <a:lnTo>
                    <a:pt x="213" y="7"/>
                  </a:lnTo>
                  <a:lnTo>
                    <a:pt x="190" y="19"/>
                  </a:lnTo>
                  <a:lnTo>
                    <a:pt x="157" y="36"/>
                  </a:lnTo>
                  <a:lnTo>
                    <a:pt x="124" y="64"/>
                  </a:lnTo>
                  <a:lnTo>
                    <a:pt x="124" y="85"/>
                  </a:lnTo>
                  <a:lnTo>
                    <a:pt x="105" y="116"/>
                  </a:lnTo>
                  <a:lnTo>
                    <a:pt x="116" y="145"/>
                  </a:lnTo>
                  <a:lnTo>
                    <a:pt x="76" y="171"/>
                  </a:lnTo>
                  <a:lnTo>
                    <a:pt x="112" y="175"/>
                  </a:lnTo>
                  <a:lnTo>
                    <a:pt x="142" y="142"/>
                  </a:lnTo>
                  <a:lnTo>
                    <a:pt x="128" y="133"/>
                  </a:lnTo>
                  <a:lnTo>
                    <a:pt x="142" y="104"/>
                  </a:lnTo>
                  <a:lnTo>
                    <a:pt x="157" y="97"/>
                  </a:lnTo>
                  <a:lnTo>
                    <a:pt x="164" y="74"/>
                  </a:lnTo>
                  <a:lnTo>
                    <a:pt x="190" y="55"/>
                  </a:lnTo>
                  <a:lnTo>
                    <a:pt x="225" y="36"/>
                  </a:lnTo>
                  <a:lnTo>
                    <a:pt x="292" y="35"/>
                  </a:lnTo>
                  <a:lnTo>
                    <a:pt x="283" y="55"/>
                  </a:lnTo>
                  <a:lnTo>
                    <a:pt x="292" y="67"/>
                  </a:lnTo>
                  <a:lnTo>
                    <a:pt x="282" y="97"/>
                  </a:lnTo>
                  <a:lnTo>
                    <a:pt x="251" y="142"/>
                  </a:lnTo>
                  <a:lnTo>
                    <a:pt x="282" y="123"/>
                  </a:lnTo>
                  <a:lnTo>
                    <a:pt x="292" y="126"/>
                  </a:lnTo>
                  <a:lnTo>
                    <a:pt x="321" y="142"/>
                  </a:lnTo>
                  <a:lnTo>
                    <a:pt x="318" y="123"/>
                  </a:lnTo>
                  <a:lnTo>
                    <a:pt x="340" y="112"/>
                  </a:lnTo>
                  <a:lnTo>
                    <a:pt x="363" y="116"/>
                  </a:lnTo>
                  <a:lnTo>
                    <a:pt x="401" y="126"/>
                  </a:lnTo>
                  <a:lnTo>
                    <a:pt x="408" y="145"/>
                  </a:lnTo>
                  <a:lnTo>
                    <a:pt x="378" y="152"/>
                  </a:lnTo>
                  <a:lnTo>
                    <a:pt x="401" y="163"/>
                  </a:lnTo>
                  <a:lnTo>
                    <a:pt x="378" y="175"/>
                  </a:lnTo>
                  <a:lnTo>
                    <a:pt x="409" y="182"/>
                  </a:lnTo>
                  <a:lnTo>
                    <a:pt x="418" y="213"/>
                  </a:lnTo>
                  <a:lnTo>
                    <a:pt x="441" y="190"/>
                  </a:lnTo>
                  <a:lnTo>
                    <a:pt x="460" y="202"/>
                  </a:lnTo>
                  <a:lnTo>
                    <a:pt x="466" y="220"/>
                  </a:lnTo>
                  <a:lnTo>
                    <a:pt x="466" y="239"/>
                  </a:lnTo>
                  <a:lnTo>
                    <a:pt x="489" y="254"/>
                  </a:lnTo>
                  <a:lnTo>
                    <a:pt x="508" y="271"/>
                  </a:lnTo>
                  <a:lnTo>
                    <a:pt x="489" y="290"/>
                  </a:lnTo>
                  <a:lnTo>
                    <a:pt x="515" y="290"/>
                  </a:lnTo>
                  <a:lnTo>
                    <a:pt x="527" y="316"/>
                  </a:lnTo>
                  <a:lnTo>
                    <a:pt x="485" y="320"/>
                  </a:lnTo>
                  <a:lnTo>
                    <a:pt x="534" y="347"/>
                  </a:lnTo>
                  <a:lnTo>
                    <a:pt x="508" y="347"/>
                  </a:lnTo>
                  <a:lnTo>
                    <a:pt x="479" y="358"/>
                  </a:lnTo>
                  <a:lnTo>
                    <a:pt x="496" y="379"/>
                  </a:lnTo>
                  <a:lnTo>
                    <a:pt x="515" y="410"/>
                  </a:lnTo>
                  <a:lnTo>
                    <a:pt x="553" y="425"/>
                  </a:lnTo>
                  <a:lnTo>
                    <a:pt x="563" y="472"/>
                  </a:lnTo>
                  <a:lnTo>
                    <a:pt x="593" y="472"/>
                  </a:lnTo>
                  <a:lnTo>
                    <a:pt x="612" y="484"/>
                  </a:lnTo>
                  <a:lnTo>
                    <a:pt x="605" y="503"/>
                  </a:lnTo>
                  <a:lnTo>
                    <a:pt x="568" y="532"/>
                  </a:lnTo>
                  <a:lnTo>
                    <a:pt x="537" y="545"/>
                  </a:lnTo>
                  <a:lnTo>
                    <a:pt x="518" y="581"/>
                  </a:lnTo>
                  <a:lnTo>
                    <a:pt x="496" y="555"/>
                  </a:lnTo>
                  <a:lnTo>
                    <a:pt x="479" y="513"/>
                  </a:lnTo>
                  <a:lnTo>
                    <a:pt x="466" y="484"/>
                  </a:lnTo>
                  <a:lnTo>
                    <a:pt x="441" y="484"/>
                  </a:lnTo>
                  <a:lnTo>
                    <a:pt x="449" y="507"/>
                  </a:lnTo>
                  <a:lnTo>
                    <a:pt x="418" y="513"/>
                  </a:lnTo>
                  <a:lnTo>
                    <a:pt x="430" y="551"/>
                  </a:lnTo>
                  <a:lnTo>
                    <a:pt x="449" y="581"/>
                  </a:lnTo>
                  <a:lnTo>
                    <a:pt x="473" y="610"/>
                  </a:lnTo>
                  <a:lnTo>
                    <a:pt x="479" y="660"/>
                  </a:lnTo>
                  <a:lnTo>
                    <a:pt x="460" y="693"/>
                  </a:lnTo>
                  <a:lnTo>
                    <a:pt x="449" y="709"/>
                  </a:lnTo>
                  <a:lnTo>
                    <a:pt x="430" y="693"/>
                  </a:lnTo>
                  <a:lnTo>
                    <a:pt x="401" y="664"/>
                  </a:lnTo>
                  <a:lnTo>
                    <a:pt x="358" y="629"/>
                  </a:lnTo>
                  <a:lnTo>
                    <a:pt x="380" y="681"/>
                  </a:lnTo>
                  <a:lnTo>
                    <a:pt x="408" y="719"/>
                  </a:lnTo>
                  <a:lnTo>
                    <a:pt x="408" y="7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Freeform 235"/>
            <p:cNvSpPr>
              <a:spLocks noChangeAspect="1"/>
            </p:cNvSpPr>
            <p:nvPr/>
          </p:nvSpPr>
          <p:spPr bwMode="auto">
            <a:xfrm>
              <a:off x="1854" y="1194"/>
              <a:ext cx="349" cy="207"/>
            </a:xfrm>
            <a:custGeom>
              <a:avLst/>
              <a:gdLst>
                <a:gd name="T0" fmla="*/ 0 w 873"/>
                <a:gd name="T1" fmla="*/ 0 h 519"/>
                <a:gd name="T2" fmla="*/ 0 w 873"/>
                <a:gd name="T3" fmla="*/ 0 h 519"/>
                <a:gd name="T4" fmla="*/ 0 w 873"/>
                <a:gd name="T5" fmla="*/ 0 h 519"/>
                <a:gd name="T6" fmla="*/ 0 w 873"/>
                <a:gd name="T7" fmla="*/ 0 h 519"/>
                <a:gd name="T8" fmla="*/ 0 w 873"/>
                <a:gd name="T9" fmla="*/ 0 h 519"/>
                <a:gd name="T10" fmla="*/ 0 w 873"/>
                <a:gd name="T11" fmla="*/ 0 h 519"/>
                <a:gd name="T12" fmla="*/ 0 w 873"/>
                <a:gd name="T13" fmla="*/ 0 h 519"/>
                <a:gd name="T14" fmla="*/ 0 w 873"/>
                <a:gd name="T15" fmla="*/ 0 h 519"/>
                <a:gd name="T16" fmla="*/ 0 w 873"/>
                <a:gd name="T17" fmla="*/ 0 h 519"/>
                <a:gd name="T18" fmla="*/ 0 w 873"/>
                <a:gd name="T19" fmla="*/ 0 h 519"/>
                <a:gd name="T20" fmla="*/ 0 w 873"/>
                <a:gd name="T21" fmla="*/ 0 h 519"/>
                <a:gd name="T22" fmla="*/ 0 w 873"/>
                <a:gd name="T23" fmla="*/ 0 h 519"/>
                <a:gd name="T24" fmla="*/ 0 w 873"/>
                <a:gd name="T25" fmla="*/ 0 h 519"/>
                <a:gd name="T26" fmla="*/ 0 w 873"/>
                <a:gd name="T27" fmla="*/ 0 h 519"/>
                <a:gd name="T28" fmla="*/ 0 w 873"/>
                <a:gd name="T29" fmla="*/ 0 h 519"/>
                <a:gd name="T30" fmla="*/ 0 w 873"/>
                <a:gd name="T31" fmla="*/ 0 h 519"/>
                <a:gd name="T32" fmla="*/ 0 w 873"/>
                <a:gd name="T33" fmla="*/ 0 h 519"/>
                <a:gd name="T34" fmla="*/ 0 w 873"/>
                <a:gd name="T35" fmla="*/ 0 h 519"/>
                <a:gd name="T36" fmla="*/ 0 w 873"/>
                <a:gd name="T37" fmla="*/ 0 h 519"/>
                <a:gd name="T38" fmla="*/ 0 w 873"/>
                <a:gd name="T39" fmla="*/ 0 h 519"/>
                <a:gd name="T40" fmla="*/ 0 w 873"/>
                <a:gd name="T41" fmla="*/ 0 h 519"/>
                <a:gd name="T42" fmla="*/ 0 w 873"/>
                <a:gd name="T43" fmla="*/ 0 h 519"/>
                <a:gd name="T44" fmla="*/ 0 w 873"/>
                <a:gd name="T45" fmla="*/ 0 h 519"/>
                <a:gd name="T46" fmla="*/ 0 w 873"/>
                <a:gd name="T47" fmla="*/ 0 h 519"/>
                <a:gd name="T48" fmla="*/ 0 w 873"/>
                <a:gd name="T49" fmla="*/ 0 h 519"/>
                <a:gd name="T50" fmla="*/ 0 w 873"/>
                <a:gd name="T51" fmla="*/ 0 h 519"/>
                <a:gd name="T52" fmla="*/ 0 w 873"/>
                <a:gd name="T53" fmla="*/ 0 h 519"/>
                <a:gd name="T54" fmla="*/ 0 w 873"/>
                <a:gd name="T55" fmla="*/ 0 h 519"/>
                <a:gd name="T56" fmla="*/ 0 w 873"/>
                <a:gd name="T57" fmla="*/ 0 h 519"/>
                <a:gd name="T58" fmla="*/ 0 w 873"/>
                <a:gd name="T59" fmla="*/ 0 h 519"/>
                <a:gd name="T60" fmla="*/ 0 w 873"/>
                <a:gd name="T61" fmla="*/ 0 h 519"/>
                <a:gd name="T62" fmla="*/ 0 w 873"/>
                <a:gd name="T63" fmla="*/ 0 h 519"/>
                <a:gd name="T64" fmla="*/ 0 w 873"/>
                <a:gd name="T65" fmla="*/ 0 h 519"/>
                <a:gd name="T66" fmla="*/ 0 w 873"/>
                <a:gd name="T67" fmla="*/ 0 h 519"/>
                <a:gd name="T68" fmla="*/ 0 w 873"/>
                <a:gd name="T69" fmla="*/ 0 h 519"/>
                <a:gd name="T70" fmla="*/ 0 w 873"/>
                <a:gd name="T71" fmla="*/ 0 h 519"/>
                <a:gd name="T72" fmla="*/ 0 w 873"/>
                <a:gd name="T73" fmla="*/ 0 h 519"/>
                <a:gd name="T74" fmla="*/ 0 w 873"/>
                <a:gd name="T75" fmla="*/ 0 h 519"/>
                <a:gd name="T76" fmla="*/ 0 w 873"/>
                <a:gd name="T77" fmla="*/ 0 h 519"/>
                <a:gd name="T78" fmla="*/ 0 w 873"/>
                <a:gd name="T79" fmla="*/ 0 h 519"/>
                <a:gd name="T80" fmla="*/ 0 w 873"/>
                <a:gd name="T81" fmla="*/ 0 h 519"/>
                <a:gd name="T82" fmla="*/ 0 w 873"/>
                <a:gd name="T83" fmla="*/ 0 h 519"/>
                <a:gd name="T84" fmla="*/ 0 w 873"/>
                <a:gd name="T85" fmla="*/ 0 h 519"/>
                <a:gd name="T86" fmla="*/ 0 w 873"/>
                <a:gd name="T87" fmla="*/ 0 h 519"/>
                <a:gd name="T88" fmla="*/ 0 w 873"/>
                <a:gd name="T89" fmla="*/ 0 h 519"/>
                <a:gd name="T90" fmla="*/ 0 w 873"/>
                <a:gd name="T91" fmla="*/ 0 h 519"/>
                <a:gd name="T92" fmla="*/ 0 w 873"/>
                <a:gd name="T93" fmla="*/ 0 h 519"/>
                <a:gd name="T94" fmla="*/ 0 w 873"/>
                <a:gd name="T95" fmla="*/ 0 h 519"/>
                <a:gd name="T96" fmla="*/ 0 w 873"/>
                <a:gd name="T97" fmla="*/ 0 h 519"/>
                <a:gd name="T98" fmla="*/ 0 w 873"/>
                <a:gd name="T99" fmla="*/ 0 h 519"/>
                <a:gd name="T100" fmla="*/ 0 w 873"/>
                <a:gd name="T101" fmla="*/ 0 h 519"/>
                <a:gd name="T102" fmla="*/ 0 w 873"/>
                <a:gd name="T103" fmla="*/ 0 h 519"/>
                <a:gd name="T104" fmla="*/ 0 w 873"/>
                <a:gd name="T105" fmla="*/ 0 h 519"/>
                <a:gd name="T106" fmla="*/ 0 w 873"/>
                <a:gd name="T107" fmla="*/ 0 h 519"/>
                <a:gd name="T108" fmla="*/ 0 w 873"/>
                <a:gd name="T109" fmla="*/ 0 h 519"/>
                <a:gd name="T110" fmla="*/ 0 w 873"/>
                <a:gd name="T111" fmla="*/ 0 h 519"/>
                <a:gd name="T112" fmla="*/ 0 w 873"/>
                <a:gd name="T113" fmla="*/ 0 h 5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3"/>
                <a:gd name="T172" fmla="*/ 0 h 519"/>
                <a:gd name="T173" fmla="*/ 873 w 873"/>
                <a:gd name="T174" fmla="*/ 519 h 5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3" h="519">
                  <a:moveTo>
                    <a:pt x="220" y="519"/>
                  </a:moveTo>
                  <a:lnTo>
                    <a:pt x="180" y="512"/>
                  </a:lnTo>
                  <a:lnTo>
                    <a:pt x="188" y="500"/>
                  </a:lnTo>
                  <a:lnTo>
                    <a:pt x="187" y="489"/>
                  </a:lnTo>
                  <a:lnTo>
                    <a:pt x="168" y="470"/>
                  </a:lnTo>
                  <a:lnTo>
                    <a:pt x="149" y="493"/>
                  </a:lnTo>
                  <a:lnTo>
                    <a:pt x="81" y="489"/>
                  </a:lnTo>
                  <a:lnTo>
                    <a:pt x="33" y="470"/>
                  </a:lnTo>
                  <a:lnTo>
                    <a:pt x="0" y="451"/>
                  </a:lnTo>
                  <a:lnTo>
                    <a:pt x="4" y="441"/>
                  </a:lnTo>
                  <a:lnTo>
                    <a:pt x="21" y="422"/>
                  </a:lnTo>
                  <a:lnTo>
                    <a:pt x="49" y="403"/>
                  </a:lnTo>
                  <a:lnTo>
                    <a:pt x="90" y="422"/>
                  </a:lnTo>
                  <a:lnTo>
                    <a:pt x="90" y="393"/>
                  </a:lnTo>
                  <a:lnTo>
                    <a:pt x="97" y="367"/>
                  </a:lnTo>
                  <a:lnTo>
                    <a:pt x="126" y="367"/>
                  </a:lnTo>
                  <a:lnTo>
                    <a:pt x="130" y="396"/>
                  </a:lnTo>
                  <a:lnTo>
                    <a:pt x="137" y="422"/>
                  </a:lnTo>
                  <a:lnTo>
                    <a:pt x="168" y="422"/>
                  </a:lnTo>
                  <a:lnTo>
                    <a:pt x="216" y="393"/>
                  </a:lnTo>
                  <a:lnTo>
                    <a:pt x="197" y="393"/>
                  </a:lnTo>
                  <a:lnTo>
                    <a:pt x="168" y="396"/>
                  </a:lnTo>
                  <a:lnTo>
                    <a:pt x="209" y="303"/>
                  </a:lnTo>
                  <a:lnTo>
                    <a:pt x="235" y="315"/>
                  </a:lnTo>
                  <a:lnTo>
                    <a:pt x="258" y="344"/>
                  </a:lnTo>
                  <a:lnTo>
                    <a:pt x="268" y="325"/>
                  </a:lnTo>
                  <a:lnTo>
                    <a:pt x="294" y="306"/>
                  </a:lnTo>
                  <a:lnTo>
                    <a:pt x="264" y="303"/>
                  </a:lnTo>
                  <a:lnTo>
                    <a:pt x="252" y="277"/>
                  </a:lnTo>
                  <a:lnTo>
                    <a:pt x="245" y="237"/>
                  </a:lnTo>
                  <a:lnTo>
                    <a:pt x="258" y="199"/>
                  </a:lnTo>
                  <a:lnTo>
                    <a:pt x="287" y="196"/>
                  </a:lnTo>
                  <a:lnTo>
                    <a:pt x="313" y="206"/>
                  </a:lnTo>
                  <a:lnTo>
                    <a:pt x="323" y="247"/>
                  </a:lnTo>
                  <a:lnTo>
                    <a:pt x="332" y="284"/>
                  </a:lnTo>
                  <a:lnTo>
                    <a:pt x="365" y="266"/>
                  </a:lnTo>
                  <a:lnTo>
                    <a:pt x="342" y="239"/>
                  </a:lnTo>
                  <a:lnTo>
                    <a:pt x="335" y="209"/>
                  </a:lnTo>
                  <a:lnTo>
                    <a:pt x="365" y="209"/>
                  </a:lnTo>
                  <a:lnTo>
                    <a:pt x="425" y="206"/>
                  </a:lnTo>
                  <a:lnTo>
                    <a:pt x="491" y="187"/>
                  </a:lnTo>
                  <a:lnTo>
                    <a:pt x="461" y="180"/>
                  </a:lnTo>
                  <a:lnTo>
                    <a:pt x="522" y="138"/>
                  </a:lnTo>
                  <a:lnTo>
                    <a:pt x="455" y="161"/>
                  </a:lnTo>
                  <a:lnTo>
                    <a:pt x="396" y="196"/>
                  </a:lnTo>
                  <a:lnTo>
                    <a:pt x="332" y="187"/>
                  </a:lnTo>
                  <a:lnTo>
                    <a:pt x="294" y="168"/>
                  </a:lnTo>
                  <a:lnTo>
                    <a:pt x="332" y="145"/>
                  </a:lnTo>
                  <a:lnTo>
                    <a:pt x="413" y="132"/>
                  </a:lnTo>
                  <a:lnTo>
                    <a:pt x="342" y="132"/>
                  </a:lnTo>
                  <a:lnTo>
                    <a:pt x="284" y="158"/>
                  </a:lnTo>
                  <a:lnTo>
                    <a:pt x="245" y="128"/>
                  </a:lnTo>
                  <a:lnTo>
                    <a:pt x="372" y="116"/>
                  </a:lnTo>
                  <a:lnTo>
                    <a:pt x="235" y="109"/>
                  </a:lnTo>
                  <a:lnTo>
                    <a:pt x="323" y="83"/>
                  </a:lnTo>
                  <a:lnTo>
                    <a:pt x="252" y="73"/>
                  </a:lnTo>
                  <a:lnTo>
                    <a:pt x="252" y="52"/>
                  </a:lnTo>
                  <a:lnTo>
                    <a:pt x="316" y="50"/>
                  </a:lnTo>
                  <a:lnTo>
                    <a:pt x="361" y="38"/>
                  </a:lnTo>
                  <a:lnTo>
                    <a:pt x="372" y="50"/>
                  </a:lnTo>
                  <a:lnTo>
                    <a:pt x="420" y="61"/>
                  </a:lnTo>
                  <a:lnTo>
                    <a:pt x="396" y="31"/>
                  </a:lnTo>
                  <a:lnTo>
                    <a:pt x="432" y="12"/>
                  </a:lnTo>
                  <a:lnTo>
                    <a:pt x="461" y="31"/>
                  </a:lnTo>
                  <a:lnTo>
                    <a:pt x="455" y="61"/>
                  </a:lnTo>
                  <a:lnTo>
                    <a:pt x="491" y="80"/>
                  </a:lnTo>
                  <a:lnTo>
                    <a:pt x="487" y="38"/>
                  </a:lnTo>
                  <a:lnTo>
                    <a:pt x="529" y="12"/>
                  </a:lnTo>
                  <a:lnTo>
                    <a:pt x="581" y="5"/>
                  </a:lnTo>
                  <a:lnTo>
                    <a:pt x="608" y="61"/>
                  </a:lnTo>
                  <a:lnTo>
                    <a:pt x="610" y="0"/>
                  </a:lnTo>
                  <a:lnTo>
                    <a:pt x="667" y="21"/>
                  </a:lnTo>
                  <a:lnTo>
                    <a:pt x="674" y="61"/>
                  </a:lnTo>
                  <a:lnTo>
                    <a:pt x="693" y="23"/>
                  </a:lnTo>
                  <a:lnTo>
                    <a:pt x="709" y="21"/>
                  </a:lnTo>
                  <a:lnTo>
                    <a:pt x="715" y="42"/>
                  </a:lnTo>
                  <a:lnTo>
                    <a:pt x="726" y="23"/>
                  </a:lnTo>
                  <a:lnTo>
                    <a:pt x="753" y="23"/>
                  </a:lnTo>
                  <a:lnTo>
                    <a:pt x="753" y="50"/>
                  </a:lnTo>
                  <a:lnTo>
                    <a:pt x="805" y="61"/>
                  </a:lnTo>
                  <a:lnTo>
                    <a:pt x="747" y="83"/>
                  </a:lnTo>
                  <a:lnTo>
                    <a:pt x="805" y="80"/>
                  </a:lnTo>
                  <a:lnTo>
                    <a:pt x="850" y="80"/>
                  </a:lnTo>
                  <a:lnTo>
                    <a:pt x="873" y="132"/>
                  </a:lnTo>
                  <a:lnTo>
                    <a:pt x="850" y="151"/>
                  </a:lnTo>
                  <a:lnTo>
                    <a:pt x="805" y="168"/>
                  </a:lnTo>
                  <a:lnTo>
                    <a:pt x="753" y="177"/>
                  </a:lnTo>
                  <a:lnTo>
                    <a:pt x="686" y="177"/>
                  </a:lnTo>
                  <a:lnTo>
                    <a:pt x="709" y="196"/>
                  </a:lnTo>
                  <a:lnTo>
                    <a:pt x="771" y="187"/>
                  </a:lnTo>
                  <a:lnTo>
                    <a:pt x="705" y="218"/>
                  </a:lnTo>
                  <a:lnTo>
                    <a:pt x="667" y="228"/>
                  </a:lnTo>
                  <a:lnTo>
                    <a:pt x="629" y="247"/>
                  </a:lnTo>
                  <a:lnTo>
                    <a:pt x="600" y="266"/>
                  </a:lnTo>
                  <a:lnTo>
                    <a:pt x="567" y="296"/>
                  </a:lnTo>
                  <a:lnTo>
                    <a:pt x="522" y="306"/>
                  </a:lnTo>
                  <a:lnTo>
                    <a:pt x="474" y="318"/>
                  </a:lnTo>
                  <a:lnTo>
                    <a:pt x="432" y="315"/>
                  </a:lnTo>
                  <a:lnTo>
                    <a:pt x="396" y="306"/>
                  </a:lnTo>
                  <a:lnTo>
                    <a:pt x="354" y="336"/>
                  </a:lnTo>
                  <a:lnTo>
                    <a:pt x="396" y="336"/>
                  </a:lnTo>
                  <a:lnTo>
                    <a:pt x="420" y="363"/>
                  </a:lnTo>
                  <a:lnTo>
                    <a:pt x="391" y="393"/>
                  </a:lnTo>
                  <a:lnTo>
                    <a:pt x="372" y="410"/>
                  </a:lnTo>
                  <a:lnTo>
                    <a:pt x="316" y="410"/>
                  </a:lnTo>
                  <a:lnTo>
                    <a:pt x="306" y="429"/>
                  </a:lnTo>
                  <a:lnTo>
                    <a:pt x="284" y="441"/>
                  </a:lnTo>
                  <a:lnTo>
                    <a:pt x="239" y="441"/>
                  </a:lnTo>
                  <a:lnTo>
                    <a:pt x="220" y="410"/>
                  </a:lnTo>
                  <a:lnTo>
                    <a:pt x="204" y="441"/>
                  </a:lnTo>
                  <a:lnTo>
                    <a:pt x="245" y="470"/>
                  </a:lnTo>
                  <a:lnTo>
                    <a:pt x="275" y="470"/>
                  </a:lnTo>
                  <a:lnTo>
                    <a:pt x="245" y="508"/>
                  </a:lnTo>
                  <a:lnTo>
                    <a:pt x="220" y="5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Freeform 236"/>
            <p:cNvSpPr>
              <a:spLocks noChangeAspect="1"/>
            </p:cNvSpPr>
            <p:nvPr/>
          </p:nvSpPr>
          <p:spPr bwMode="auto">
            <a:xfrm>
              <a:off x="1470" y="1391"/>
              <a:ext cx="171" cy="132"/>
            </a:xfrm>
            <a:custGeom>
              <a:avLst/>
              <a:gdLst>
                <a:gd name="T0" fmla="*/ 0 w 425"/>
                <a:gd name="T1" fmla="*/ 0 h 328"/>
                <a:gd name="T2" fmla="*/ 0 w 425"/>
                <a:gd name="T3" fmla="*/ 0 h 328"/>
                <a:gd name="T4" fmla="*/ 0 w 425"/>
                <a:gd name="T5" fmla="*/ 0 h 328"/>
                <a:gd name="T6" fmla="*/ 0 w 425"/>
                <a:gd name="T7" fmla="*/ 0 h 328"/>
                <a:gd name="T8" fmla="*/ 0 w 425"/>
                <a:gd name="T9" fmla="*/ 0 h 328"/>
                <a:gd name="T10" fmla="*/ 0 w 425"/>
                <a:gd name="T11" fmla="*/ 0 h 328"/>
                <a:gd name="T12" fmla="*/ 0 w 425"/>
                <a:gd name="T13" fmla="*/ 0 h 328"/>
                <a:gd name="T14" fmla="*/ 0 w 425"/>
                <a:gd name="T15" fmla="*/ 0 h 328"/>
                <a:gd name="T16" fmla="*/ 0 w 425"/>
                <a:gd name="T17" fmla="*/ 0 h 328"/>
                <a:gd name="T18" fmla="*/ 0 w 425"/>
                <a:gd name="T19" fmla="*/ 0 h 328"/>
                <a:gd name="T20" fmla="*/ 0 w 425"/>
                <a:gd name="T21" fmla="*/ 0 h 328"/>
                <a:gd name="T22" fmla="*/ 0 w 425"/>
                <a:gd name="T23" fmla="*/ 0 h 328"/>
                <a:gd name="T24" fmla="*/ 0 w 425"/>
                <a:gd name="T25" fmla="*/ 0 h 328"/>
                <a:gd name="T26" fmla="*/ 0 w 425"/>
                <a:gd name="T27" fmla="*/ 0 h 328"/>
                <a:gd name="T28" fmla="*/ 0 w 425"/>
                <a:gd name="T29" fmla="*/ 0 h 328"/>
                <a:gd name="T30" fmla="*/ 0 w 425"/>
                <a:gd name="T31" fmla="*/ 0 h 328"/>
                <a:gd name="T32" fmla="*/ 0 w 425"/>
                <a:gd name="T33" fmla="*/ 0 h 328"/>
                <a:gd name="T34" fmla="*/ 0 w 425"/>
                <a:gd name="T35" fmla="*/ 0 h 328"/>
                <a:gd name="T36" fmla="*/ 0 w 425"/>
                <a:gd name="T37" fmla="*/ 0 h 328"/>
                <a:gd name="T38" fmla="*/ 0 w 425"/>
                <a:gd name="T39" fmla="*/ 0 h 328"/>
                <a:gd name="T40" fmla="*/ 0 w 425"/>
                <a:gd name="T41" fmla="*/ 0 h 328"/>
                <a:gd name="T42" fmla="*/ 0 w 425"/>
                <a:gd name="T43" fmla="*/ 0 h 328"/>
                <a:gd name="T44" fmla="*/ 0 w 425"/>
                <a:gd name="T45" fmla="*/ 0 h 328"/>
                <a:gd name="T46" fmla="*/ 0 w 425"/>
                <a:gd name="T47" fmla="*/ 0 h 328"/>
                <a:gd name="T48" fmla="*/ 0 w 425"/>
                <a:gd name="T49" fmla="*/ 0 h 328"/>
                <a:gd name="T50" fmla="*/ 0 w 425"/>
                <a:gd name="T51" fmla="*/ 0 h 328"/>
                <a:gd name="T52" fmla="*/ 0 w 425"/>
                <a:gd name="T53" fmla="*/ 0 h 328"/>
                <a:gd name="T54" fmla="*/ 0 w 425"/>
                <a:gd name="T55" fmla="*/ 0 h 328"/>
                <a:gd name="T56" fmla="*/ 0 w 425"/>
                <a:gd name="T57" fmla="*/ 0 h 328"/>
                <a:gd name="T58" fmla="*/ 0 w 425"/>
                <a:gd name="T59" fmla="*/ 0 h 328"/>
                <a:gd name="T60" fmla="*/ 0 w 425"/>
                <a:gd name="T61" fmla="*/ 0 h 328"/>
                <a:gd name="T62" fmla="*/ 0 w 425"/>
                <a:gd name="T63" fmla="*/ 0 h 328"/>
                <a:gd name="T64" fmla="*/ 0 w 425"/>
                <a:gd name="T65" fmla="*/ 0 h 328"/>
                <a:gd name="T66" fmla="*/ 0 w 425"/>
                <a:gd name="T67" fmla="*/ 0 h 328"/>
                <a:gd name="T68" fmla="*/ 0 w 425"/>
                <a:gd name="T69" fmla="*/ 0 h 328"/>
                <a:gd name="T70" fmla="*/ 0 w 425"/>
                <a:gd name="T71" fmla="*/ 0 h 328"/>
                <a:gd name="T72" fmla="*/ 0 w 425"/>
                <a:gd name="T73" fmla="*/ 0 h 328"/>
                <a:gd name="T74" fmla="*/ 0 w 425"/>
                <a:gd name="T75" fmla="*/ 0 h 328"/>
                <a:gd name="T76" fmla="*/ 0 w 425"/>
                <a:gd name="T77" fmla="*/ 0 h 328"/>
                <a:gd name="T78" fmla="*/ 0 w 425"/>
                <a:gd name="T79" fmla="*/ 0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5"/>
                <a:gd name="T121" fmla="*/ 0 h 328"/>
                <a:gd name="T122" fmla="*/ 425 w 425"/>
                <a:gd name="T123" fmla="*/ 328 h 3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5" h="328">
                  <a:moveTo>
                    <a:pt x="344" y="328"/>
                  </a:moveTo>
                  <a:lnTo>
                    <a:pt x="315" y="328"/>
                  </a:lnTo>
                  <a:lnTo>
                    <a:pt x="275" y="313"/>
                  </a:lnTo>
                  <a:lnTo>
                    <a:pt x="258" y="299"/>
                  </a:lnTo>
                  <a:lnTo>
                    <a:pt x="258" y="271"/>
                  </a:lnTo>
                  <a:lnTo>
                    <a:pt x="228" y="290"/>
                  </a:lnTo>
                  <a:lnTo>
                    <a:pt x="190" y="299"/>
                  </a:lnTo>
                  <a:lnTo>
                    <a:pt x="142" y="302"/>
                  </a:lnTo>
                  <a:lnTo>
                    <a:pt x="90" y="290"/>
                  </a:lnTo>
                  <a:lnTo>
                    <a:pt x="52" y="283"/>
                  </a:lnTo>
                  <a:lnTo>
                    <a:pt x="52" y="264"/>
                  </a:lnTo>
                  <a:lnTo>
                    <a:pt x="61" y="250"/>
                  </a:lnTo>
                  <a:lnTo>
                    <a:pt x="35" y="231"/>
                  </a:lnTo>
                  <a:lnTo>
                    <a:pt x="4" y="219"/>
                  </a:lnTo>
                  <a:lnTo>
                    <a:pt x="0" y="193"/>
                  </a:lnTo>
                  <a:lnTo>
                    <a:pt x="4" y="174"/>
                  </a:lnTo>
                  <a:lnTo>
                    <a:pt x="52" y="174"/>
                  </a:lnTo>
                  <a:lnTo>
                    <a:pt x="97" y="183"/>
                  </a:lnTo>
                  <a:lnTo>
                    <a:pt x="128" y="193"/>
                  </a:lnTo>
                  <a:lnTo>
                    <a:pt x="168" y="202"/>
                  </a:lnTo>
                  <a:lnTo>
                    <a:pt x="157" y="186"/>
                  </a:lnTo>
                  <a:lnTo>
                    <a:pt x="113" y="155"/>
                  </a:lnTo>
                  <a:lnTo>
                    <a:pt x="71" y="155"/>
                  </a:lnTo>
                  <a:lnTo>
                    <a:pt x="23" y="145"/>
                  </a:lnTo>
                  <a:lnTo>
                    <a:pt x="19" y="123"/>
                  </a:lnTo>
                  <a:lnTo>
                    <a:pt x="30" y="107"/>
                  </a:lnTo>
                  <a:lnTo>
                    <a:pt x="64" y="107"/>
                  </a:lnTo>
                  <a:lnTo>
                    <a:pt x="128" y="107"/>
                  </a:lnTo>
                  <a:lnTo>
                    <a:pt x="49" y="93"/>
                  </a:lnTo>
                  <a:lnTo>
                    <a:pt x="61" y="86"/>
                  </a:lnTo>
                  <a:lnTo>
                    <a:pt x="35" y="74"/>
                  </a:lnTo>
                  <a:lnTo>
                    <a:pt x="49" y="55"/>
                  </a:lnTo>
                  <a:lnTo>
                    <a:pt x="71" y="48"/>
                  </a:lnTo>
                  <a:lnTo>
                    <a:pt x="90" y="45"/>
                  </a:lnTo>
                  <a:lnTo>
                    <a:pt x="83" y="29"/>
                  </a:lnTo>
                  <a:lnTo>
                    <a:pt x="97" y="26"/>
                  </a:lnTo>
                  <a:lnTo>
                    <a:pt x="119" y="26"/>
                  </a:lnTo>
                  <a:lnTo>
                    <a:pt x="149" y="15"/>
                  </a:lnTo>
                  <a:lnTo>
                    <a:pt x="180" y="7"/>
                  </a:lnTo>
                  <a:lnTo>
                    <a:pt x="228" y="0"/>
                  </a:lnTo>
                  <a:lnTo>
                    <a:pt x="221" y="29"/>
                  </a:lnTo>
                  <a:lnTo>
                    <a:pt x="190" y="48"/>
                  </a:lnTo>
                  <a:lnTo>
                    <a:pt x="228" y="48"/>
                  </a:lnTo>
                  <a:lnTo>
                    <a:pt x="246" y="45"/>
                  </a:lnTo>
                  <a:lnTo>
                    <a:pt x="268" y="59"/>
                  </a:lnTo>
                  <a:lnTo>
                    <a:pt x="265" y="74"/>
                  </a:lnTo>
                  <a:lnTo>
                    <a:pt x="239" y="86"/>
                  </a:lnTo>
                  <a:lnTo>
                    <a:pt x="268" y="86"/>
                  </a:lnTo>
                  <a:lnTo>
                    <a:pt x="296" y="93"/>
                  </a:lnTo>
                  <a:lnTo>
                    <a:pt x="306" y="74"/>
                  </a:lnTo>
                  <a:lnTo>
                    <a:pt x="306" y="48"/>
                  </a:lnTo>
                  <a:lnTo>
                    <a:pt x="316" y="55"/>
                  </a:lnTo>
                  <a:lnTo>
                    <a:pt x="332" y="78"/>
                  </a:lnTo>
                  <a:lnTo>
                    <a:pt x="316" y="107"/>
                  </a:lnTo>
                  <a:lnTo>
                    <a:pt x="306" y="138"/>
                  </a:lnTo>
                  <a:lnTo>
                    <a:pt x="316" y="145"/>
                  </a:lnTo>
                  <a:lnTo>
                    <a:pt x="337" y="133"/>
                  </a:lnTo>
                  <a:lnTo>
                    <a:pt x="347" y="104"/>
                  </a:lnTo>
                  <a:lnTo>
                    <a:pt x="361" y="74"/>
                  </a:lnTo>
                  <a:lnTo>
                    <a:pt x="384" y="48"/>
                  </a:lnTo>
                  <a:lnTo>
                    <a:pt x="403" y="55"/>
                  </a:lnTo>
                  <a:lnTo>
                    <a:pt x="415" y="78"/>
                  </a:lnTo>
                  <a:lnTo>
                    <a:pt x="422" y="97"/>
                  </a:lnTo>
                  <a:lnTo>
                    <a:pt x="411" y="123"/>
                  </a:lnTo>
                  <a:lnTo>
                    <a:pt x="396" y="152"/>
                  </a:lnTo>
                  <a:lnTo>
                    <a:pt x="384" y="174"/>
                  </a:lnTo>
                  <a:lnTo>
                    <a:pt x="373" y="193"/>
                  </a:lnTo>
                  <a:lnTo>
                    <a:pt x="380" y="212"/>
                  </a:lnTo>
                  <a:lnTo>
                    <a:pt x="392" y="235"/>
                  </a:lnTo>
                  <a:lnTo>
                    <a:pt x="396" y="231"/>
                  </a:lnTo>
                  <a:lnTo>
                    <a:pt x="411" y="254"/>
                  </a:lnTo>
                  <a:lnTo>
                    <a:pt x="425" y="271"/>
                  </a:lnTo>
                  <a:lnTo>
                    <a:pt x="411" y="299"/>
                  </a:lnTo>
                  <a:lnTo>
                    <a:pt x="392" y="283"/>
                  </a:lnTo>
                  <a:lnTo>
                    <a:pt x="367" y="283"/>
                  </a:lnTo>
                  <a:lnTo>
                    <a:pt x="347" y="283"/>
                  </a:lnTo>
                  <a:lnTo>
                    <a:pt x="337" y="313"/>
                  </a:lnTo>
                  <a:lnTo>
                    <a:pt x="367" y="302"/>
                  </a:lnTo>
                  <a:lnTo>
                    <a:pt x="367" y="320"/>
                  </a:lnTo>
                  <a:lnTo>
                    <a:pt x="344" y="3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Freeform 237"/>
            <p:cNvSpPr>
              <a:spLocks noChangeAspect="1"/>
            </p:cNvSpPr>
            <p:nvPr/>
          </p:nvSpPr>
          <p:spPr bwMode="auto">
            <a:xfrm>
              <a:off x="1861" y="1218"/>
              <a:ext cx="89" cy="111"/>
            </a:xfrm>
            <a:custGeom>
              <a:avLst/>
              <a:gdLst>
                <a:gd name="T0" fmla="*/ 0 w 220"/>
                <a:gd name="T1" fmla="*/ 0 h 276"/>
                <a:gd name="T2" fmla="*/ 0 w 220"/>
                <a:gd name="T3" fmla="*/ 0 h 276"/>
                <a:gd name="T4" fmla="*/ 0 w 220"/>
                <a:gd name="T5" fmla="*/ 0 h 276"/>
                <a:gd name="T6" fmla="*/ 0 w 220"/>
                <a:gd name="T7" fmla="*/ 0 h 276"/>
                <a:gd name="T8" fmla="*/ 0 w 220"/>
                <a:gd name="T9" fmla="*/ 0 h 276"/>
                <a:gd name="T10" fmla="*/ 0 w 220"/>
                <a:gd name="T11" fmla="*/ 0 h 276"/>
                <a:gd name="T12" fmla="*/ 0 w 220"/>
                <a:gd name="T13" fmla="*/ 0 h 276"/>
                <a:gd name="T14" fmla="*/ 0 w 220"/>
                <a:gd name="T15" fmla="*/ 0 h 276"/>
                <a:gd name="T16" fmla="*/ 0 w 220"/>
                <a:gd name="T17" fmla="*/ 0 h 276"/>
                <a:gd name="T18" fmla="*/ 0 w 220"/>
                <a:gd name="T19" fmla="*/ 0 h 276"/>
                <a:gd name="T20" fmla="*/ 0 w 220"/>
                <a:gd name="T21" fmla="*/ 0 h 276"/>
                <a:gd name="T22" fmla="*/ 0 w 220"/>
                <a:gd name="T23" fmla="*/ 0 h 276"/>
                <a:gd name="T24" fmla="*/ 0 w 220"/>
                <a:gd name="T25" fmla="*/ 0 h 276"/>
                <a:gd name="T26" fmla="*/ 0 w 220"/>
                <a:gd name="T27" fmla="*/ 0 h 276"/>
                <a:gd name="T28" fmla="*/ 0 w 220"/>
                <a:gd name="T29" fmla="*/ 0 h 276"/>
                <a:gd name="T30" fmla="*/ 0 w 220"/>
                <a:gd name="T31" fmla="*/ 0 h 276"/>
                <a:gd name="T32" fmla="*/ 0 w 220"/>
                <a:gd name="T33" fmla="*/ 0 h 276"/>
                <a:gd name="T34" fmla="*/ 0 w 220"/>
                <a:gd name="T35" fmla="*/ 0 h 276"/>
                <a:gd name="T36" fmla="*/ 0 w 220"/>
                <a:gd name="T37" fmla="*/ 0 h 276"/>
                <a:gd name="T38" fmla="*/ 0 w 220"/>
                <a:gd name="T39" fmla="*/ 0 h 276"/>
                <a:gd name="T40" fmla="*/ 0 w 220"/>
                <a:gd name="T41" fmla="*/ 0 h 276"/>
                <a:gd name="T42" fmla="*/ 0 w 220"/>
                <a:gd name="T43" fmla="*/ 0 h 276"/>
                <a:gd name="T44" fmla="*/ 0 w 220"/>
                <a:gd name="T45" fmla="*/ 0 h 276"/>
                <a:gd name="T46" fmla="*/ 0 w 220"/>
                <a:gd name="T47" fmla="*/ 0 h 276"/>
                <a:gd name="T48" fmla="*/ 0 w 220"/>
                <a:gd name="T49" fmla="*/ 0 h 276"/>
                <a:gd name="T50" fmla="*/ 0 w 220"/>
                <a:gd name="T51" fmla="*/ 0 h 276"/>
                <a:gd name="T52" fmla="*/ 0 w 220"/>
                <a:gd name="T53" fmla="*/ 0 h 276"/>
                <a:gd name="T54" fmla="*/ 0 w 220"/>
                <a:gd name="T55" fmla="*/ 0 h 276"/>
                <a:gd name="T56" fmla="*/ 0 w 220"/>
                <a:gd name="T57" fmla="*/ 0 h 276"/>
                <a:gd name="T58" fmla="*/ 0 w 220"/>
                <a:gd name="T59" fmla="*/ 0 h 276"/>
                <a:gd name="T60" fmla="*/ 0 w 220"/>
                <a:gd name="T61" fmla="*/ 0 h 276"/>
                <a:gd name="T62" fmla="*/ 0 w 220"/>
                <a:gd name="T63" fmla="*/ 0 h 276"/>
                <a:gd name="T64" fmla="*/ 0 w 220"/>
                <a:gd name="T65" fmla="*/ 0 h 276"/>
                <a:gd name="T66" fmla="*/ 0 w 220"/>
                <a:gd name="T67" fmla="*/ 0 h 276"/>
                <a:gd name="T68" fmla="*/ 0 w 220"/>
                <a:gd name="T69" fmla="*/ 0 h 276"/>
                <a:gd name="T70" fmla="*/ 0 w 220"/>
                <a:gd name="T71" fmla="*/ 0 h 276"/>
                <a:gd name="T72" fmla="*/ 0 w 220"/>
                <a:gd name="T73" fmla="*/ 0 h 276"/>
                <a:gd name="T74" fmla="*/ 0 w 220"/>
                <a:gd name="T75" fmla="*/ 0 h 276"/>
                <a:gd name="T76" fmla="*/ 0 w 220"/>
                <a:gd name="T77" fmla="*/ 0 h 276"/>
                <a:gd name="T78" fmla="*/ 0 w 220"/>
                <a:gd name="T79" fmla="*/ 0 h 2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0"/>
                <a:gd name="T121" fmla="*/ 0 h 276"/>
                <a:gd name="T122" fmla="*/ 220 w 220"/>
                <a:gd name="T123" fmla="*/ 276 h 2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0" h="276">
                  <a:moveTo>
                    <a:pt x="78" y="276"/>
                  </a:moveTo>
                  <a:lnTo>
                    <a:pt x="43" y="271"/>
                  </a:lnTo>
                  <a:lnTo>
                    <a:pt x="30" y="264"/>
                  </a:lnTo>
                  <a:lnTo>
                    <a:pt x="0" y="245"/>
                  </a:lnTo>
                  <a:lnTo>
                    <a:pt x="0" y="212"/>
                  </a:lnTo>
                  <a:lnTo>
                    <a:pt x="30" y="186"/>
                  </a:lnTo>
                  <a:lnTo>
                    <a:pt x="93" y="197"/>
                  </a:lnTo>
                  <a:lnTo>
                    <a:pt x="88" y="167"/>
                  </a:lnTo>
                  <a:lnTo>
                    <a:pt x="33" y="164"/>
                  </a:lnTo>
                  <a:lnTo>
                    <a:pt x="2" y="157"/>
                  </a:lnTo>
                  <a:lnTo>
                    <a:pt x="43" y="135"/>
                  </a:lnTo>
                  <a:lnTo>
                    <a:pt x="2" y="135"/>
                  </a:lnTo>
                  <a:lnTo>
                    <a:pt x="30" y="90"/>
                  </a:lnTo>
                  <a:lnTo>
                    <a:pt x="59" y="107"/>
                  </a:lnTo>
                  <a:lnTo>
                    <a:pt x="88" y="90"/>
                  </a:lnTo>
                  <a:lnTo>
                    <a:pt x="59" y="90"/>
                  </a:lnTo>
                  <a:lnTo>
                    <a:pt x="43" y="71"/>
                  </a:lnTo>
                  <a:lnTo>
                    <a:pt x="71" y="55"/>
                  </a:lnTo>
                  <a:lnTo>
                    <a:pt x="107" y="67"/>
                  </a:lnTo>
                  <a:lnTo>
                    <a:pt x="118" y="55"/>
                  </a:lnTo>
                  <a:lnTo>
                    <a:pt x="107" y="41"/>
                  </a:lnTo>
                  <a:lnTo>
                    <a:pt x="130" y="29"/>
                  </a:lnTo>
                  <a:lnTo>
                    <a:pt x="171" y="0"/>
                  </a:lnTo>
                  <a:lnTo>
                    <a:pt x="197" y="22"/>
                  </a:lnTo>
                  <a:lnTo>
                    <a:pt x="187" y="48"/>
                  </a:lnTo>
                  <a:lnTo>
                    <a:pt x="187" y="86"/>
                  </a:lnTo>
                  <a:lnTo>
                    <a:pt x="197" y="97"/>
                  </a:lnTo>
                  <a:lnTo>
                    <a:pt x="190" y="126"/>
                  </a:lnTo>
                  <a:lnTo>
                    <a:pt x="209" y="145"/>
                  </a:lnTo>
                  <a:lnTo>
                    <a:pt x="187" y="186"/>
                  </a:lnTo>
                  <a:lnTo>
                    <a:pt x="209" y="178"/>
                  </a:lnTo>
                  <a:lnTo>
                    <a:pt x="220" y="216"/>
                  </a:lnTo>
                  <a:lnTo>
                    <a:pt x="201" y="216"/>
                  </a:lnTo>
                  <a:lnTo>
                    <a:pt x="171" y="228"/>
                  </a:lnTo>
                  <a:lnTo>
                    <a:pt x="138" y="242"/>
                  </a:lnTo>
                  <a:lnTo>
                    <a:pt x="149" y="212"/>
                  </a:lnTo>
                  <a:lnTo>
                    <a:pt x="123" y="228"/>
                  </a:lnTo>
                  <a:lnTo>
                    <a:pt x="118" y="254"/>
                  </a:lnTo>
                  <a:lnTo>
                    <a:pt x="100" y="257"/>
                  </a:lnTo>
                  <a:lnTo>
                    <a:pt x="78" y="2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Freeform 238"/>
            <p:cNvSpPr>
              <a:spLocks noChangeAspect="1"/>
            </p:cNvSpPr>
            <p:nvPr/>
          </p:nvSpPr>
          <p:spPr bwMode="auto">
            <a:xfrm>
              <a:off x="1428" y="1340"/>
              <a:ext cx="131" cy="83"/>
            </a:xfrm>
            <a:custGeom>
              <a:avLst/>
              <a:gdLst>
                <a:gd name="T0" fmla="*/ 0 w 328"/>
                <a:gd name="T1" fmla="*/ 0 h 209"/>
                <a:gd name="T2" fmla="*/ 0 w 328"/>
                <a:gd name="T3" fmla="*/ 0 h 209"/>
                <a:gd name="T4" fmla="*/ 0 w 328"/>
                <a:gd name="T5" fmla="*/ 0 h 209"/>
                <a:gd name="T6" fmla="*/ 0 w 328"/>
                <a:gd name="T7" fmla="*/ 0 h 209"/>
                <a:gd name="T8" fmla="*/ 0 w 328"/>
                <a:gd name="T9" fmla="*/ 0 h 209"/>
                <a:gd name="T10" fmla="*/ 0 w 328"/>
                <a:gd name="T11" fmla="*/ 0 h 209"/>
                <a:gd name="T12" fmla="*/ 0 w 328"/>
                <a:gd name="T13" fmla="*/ 0 h 209"/>
                <a:gd name="T14" fmla="*/ 0 w 328"/>
                <a:gd name="T15" fmla="*/ 0 h 209"/>
                <a:gd name="T16" fmla="*/ 0 w 328"/>
                <a:gd name="T17" fmla="*/ 0 h 209"/>
                <a:gd name="T18" fmla="*/ 0 w 328"/>
                <a:gd name="T19" fmla="*/ 0 h 209"/>
                <a:gd name="T20" fmla="*/ 0 w 328"/>
                <a:gd name="T21" fmla="*/ 0 h 209"/>
                <a:gd name="T22" fmla="*/ 0 w 328"/>
                <a:gd name="T23" fmla="*/ 0 h 209"/>
                <a:gd name="T24" fmla="*/ 0 w 328"/>
                <a:gd name="T25" fmla="*/ 0 h 209"/>
                <a:gd name="T26" fmla="*/ 0 w 328"/>
                <a:gd name="T27" fmla="*/ 0 h 209"/>
                <a:gd name="T28" fmla="*/ 0 w 328"/>
                <a:gd name="T29" fmla="*/ 0 h 209"/>
                <a:gd name="T30" fmla="*/ 0 w 328"/>
                <a:gd name="T31" fmla="*/ 0 h 209"/>
                <a:gd name="T32" fmla="*/ 0 w 328"/>
                <a:gd name="T33" fmla="*/ 0 h 209"/>
                <a:gd name="T34" fmla="*/ 0 w 328"/>
                <a:gd name="T35" fmla="*/ 0 h 209"/>
                <a:gd name="T36" fmla="*/ 0 w 328"/>
                <a:gd name="T37" fmla="*/ 0 h 209"/>
                <a:gd name="T38" fmla="*/ 0 w 328"/>
                <a:gd name="T39" fmla="*/ 0 h 209"/>
                <a:gd name="T40" fmla="*/ 0 w 328"/>
                <a:gd name="T41" fmla="*/ 0 h 209"/>
                <a:gd name="T42" fmla="*/ 0 w 328"/>
                <a:gd name="T43" fmla="*/ 0 h 209"/>
                <a:gd name="T44" fmla="*/ 0 w 328"/>
                <a:gd name="T45" fmla="*/ 0 h 209"/>
                <a:gd name="T46" fmla="*/ 0 w 328"/>
                <a:gd name="T47" fmla="*/ 0 h 209"/>
                <a:gd name="T48" fmla="*/ 0 w 328"/>
                <a:gd name="T49" fmla="*/ 0 h 209"/>
                <a:gd name="T50" fmla="*/ 0 w 328"/>
                <a:gd name="T51" fmla="*/ 0 h 209"/>
                <a:gd name="T52" fmla="*/ 0 w 328"/>
                <a:gd name="T53" fmla="*/ 0 h 209"/>
                <a:gd name="T54" fmla="*/ 0 w 328"/>
                <a:gd name="T55" fmla="*/ 0 h 209"/>
                <a:gd name="T56" fmla="*/ 0 w 328"/>
                <a:gd name="T57" fmla="*/ 0 h 209"/>
                <a:gd name="T58" fmla="*/ 0 w 328"/>
                <a:gd name="T59" fmla="*/ 0 h 209"/>
                <a:gd name="T60" fmla="*/ 0 w 328"/>
                <a:gd name="T61" fmla="*/ 0 h 209"/>
                <a:gd name="T62" fmla="*/ 0 w 328"/>
                <a:gd name="T63" fmla="*/ 0 h 209"/>
                <a:gd name="T64" fmla="*/ 0 w 328"/>
                <a:gd name="T65" fmla="*/ 0 h 209"/>
                <a:gd name="T66" fmla="*/ 0 w 328"/>
                <a:gd name="T67" fmla="*/ 0 h 209"/>
                <a:gd name="T68" fmla="*/ 0 w 328"/>
                <a:gd name="T69" fmla="*/ 0 h 209"/>
                <a:gd name="T70" fmla="*/ 0 w 328"/>
                <a:gd name="T71" fmla="*/ 0 h 209"/>
                <a:gd name="T72" fmla="*/ 0 w 328"/>
                <a:gd name="T73" fmla="*/ 0 h 209"/>
                <a:gd name="T74" fmla="*/ 0 w 328"/>
                <a:gd name="T75" fmla="*/ 0 h 209"/>
                <a:gd name="T76" fmla="*/ 0 w 328"/>
                <a:gd name="T77" fmla="*/ 0 h 209"/>
                <a:gd name="T78" fmla="*/ 0 w 328"/>
                <a:gd name="T79" fmla="*/ 0 h 209"/>
                <a:gd name="T80" fmla="*/ 0 w 328"/>
                <a:gd name="T81" fmla="*/ 0 h 209"/>
                <a:gd name="T82" fmla="*/ 0 w 328"/>
                <a:gd name="T83" fmla="*/ 0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209"/>
                <a:gd name="T128" fmla="*/ 328 w 328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209">
                  <a:moveTo>
                    <a:pt x="42" y="209"/>
                  </a:moveTo>
                  <a:lnTo>
                    <a:pt x="23" y="209"/>
                  </a:lnTo>
                  <a:lnTo>
                    <a:pt x="29" y="187"/>
                  </a:lnTo>
                  <a:lnTo>
                    <a:pt x="29" y="168"/>
                  </a:lnTo>
                  <a:lnTo>
                    <a:pt x="14" y="156"/>
                  </a:lnTo>
                  <a:lnTo>
                    <a:pt x="0" y="137"/>
                  </a:lnTo>
                  <a:lnTo>
                    <a:pt x="33" y="119"/>
                  </a:lnTo>
                  <a:lnTo>
                    <a:pt x="52" y="97"/>
                  </a:lnTo>
                  <a:lnTo>
                    <a:pt x="78" y="97"/>
                  </a:lnTo>
                  <a:lnTo>
                    <a:pt x="81" y="90"/>
                  </a:lnTo>
                  <a:lnTo>
                    <a:pt x="78" y="78"/>
                  </a:lnTo>
                  <a:lnTo>
                    <a:pt x="81" y="78"/>
                  </a:lnTo>
                  <a:lnTo>
                    <a:pt x="90" y="78"/>
                  </a:lnTo>
                  <a:lnTo>
                    <a:pt x="138" y="49"/>
                  </a:lnTo>
                  <a:lnTo>
                    <a:pt x="130" y="33"/>
                  </a:lnTo>
                  <a:lnTo>
                    <a:pt x="149" y="0"/>
                  </a:lnTo>
                  <a:lnTo>
                    <a:pt x="190" y="4"/>
                  </a:lnTo>
                  <a:lnTo>
                    <a:pt x="197" y="12"/>
                  </a:lnTo>
                  <a:lnTo>
                    <a:pt x="245" y="19"/>
                  </a:lnTo>
                  <a:lnTo>
                    <a:pt x="245" y="30"/>
                  </a:lnTo>
                  <a:lnTo>
                    <a:pt x="258" y="42"/>
                  </a:lnTo>
                  <a:lnTo>
                    <a:pt x="239" y="52"/>
                  </a:lnTo>
                  <a:lnTo>
                    <a:pt x="264" y="49"/>
                  </a:lnTo>
                  <a:lnTo>
                    <a:pt x="268" y="49"/>
                  </a:lnTo>
                  <a:lnTo>
                    <a:pt x="264" y="68"/>
                  </a:lnTo>
                  <a:lnTo>
                    <a:pt x="283" y="52"/>
                  </a:lnTo>
                  <a:lnTo>
                    <a:pt x="283" y="49"/>
                  </a:lnTo>
                  <a:lnTo>
                    <a:pt x="306" y="52"/>
                  </a:lnTo>
                  <a:lnTo>
                    <a:pt x="316" y="59"/>
                  </a:lnTo>
                  <a:lnTo>
                    <a:pt x="316" y="97"/>
                  </a:lnTo>
                  <a:lnTo>
                    <a:pt x="328" y="119"/>
                  </a:lnTo>
                  <a:lnTo>
                    <a:pt x="297" y="126"/>
                  </a:lnTo>
                  <a:lnTo>
                    <a:pt x="264" y="130"/>
                  </a:lnTo>
                  <a:lnTo>
                    <a:pt x="220" y="137"/>
                  </a:lnTo>
                  <a:lnTo>
                    <a:pt x="197" y="145"/>
                  </a:lnTo>
                  <a:lnTo>
                    <a:pt x="171" y="159"/>
                  </a:lnTo>
                  <a:lnTo>
                    <a:pt x="149" y="159"/>
                  </a:lnTo>
                  <a:lnTo>
                    <a:pt x="142" y="156"/>
                  </a:lnTo>
                  <a:lnTo>
                    <a:pt x="119" y="178"/>
                  </a:lnTo>
                  <a:lnTo>
                    <a:pt x="100" y="204"/>
                  </a:lnTo>
                  <a:lnTo>
                    <a:pt x="78" y="197"/>
                  </a:lnTo>
                  <a:lnTo>
                    <a:pt x="42" y="20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Freeform 239"/>
            <p:cNvSpPr>
              <a:spLocks noChangeAspect="1"/>
            </p:cNvSpPr>
            <p:nvPr/>
          </p:nvSpPr>
          <p:spPr bwMode="auto">
            <a:xfrm>
              <a:off x="1793" y="1348"/>
              <a:ext cx="133" cy="89"/>
            </a:xfrm>
            <a:custGeom>
              <a:avLst/>
              <a:gdLst>
                <a:gd name="T0" fmla="*/ 0 w 334"/>
                <a:gd name="T1" fmla="*/ 0 h 223"/>
                <a:gd name="T2" fmla="*/ 0 w 334"/>
                <a:gd name="T3" fmla="*/ 0 h 223"/>
                <a:gd name="T4" fmla="*/ 0 w 334"/>
                <a:gd name="T5" fmla="*/ 0 h 223"/>
                <a:gd name="T6" fmla="*/ 0 w 334"/>
                <a:gd name="T7" fmla="*/ 0 h 223"/>
                <a:gd name="T8" fmla="*/ 0 w 334"/>
                <a:gd name="T9" fmla="*/ 0 h 223"/>
                <a:gd name="T10" fmla="*/ 0 w 334"/>
                <a:gd name="T11" fmla="*/ 0 h 223"/>
                <a:gd name="T12" fmla="*/ 0 w 334"/>
                <a:gd name="T13" fmla="*/ 0 h 223"/>
                <a:gd name="T14" fmla="*/ 0 w 334"/>
                <a:gd name="T15" fmla="*/ 0 h 223"/>
                <a:gd name="T16" fmla="*/ 0 w 334"/>
                <a:gd name="T17" fmla="*/ 0 h 223"/>
                <a:gd name="T18" fmla="*/ 0 w 334"/>
                <a:gd name="T19" fmla="*/ 0 h 223"/>
                <a:gd name="T20" fmla="*/ 0 w 334"/>
                <a:gd name="T21" fmla="*/ 0 h 223"/>
                <a:gd name="T22" fmla="*/ 0 w 334"/>
                <a:gd name="T23" fmla="*/ 0 h 223"/>
                <a:gd name="T24" fmla="*/ 0 w 334"/>
                <a:gd name="T25" fmla="*/ 0 h 223"/>
                <a:gd name="T26" fmla="*/ 0 w 334"/>
                <a:gd name="T27" fmla="*/ 0 h 223"/>
                <a:gd name="T28" fmla="*/ 0 w 334"/>
                <a:gd name="T29" fmla="*/ 0 h 223"/>
                <a:gd name="T30" fmla="*/ 0 w 334"/>
                <a:gd name="T31" fmla="*/ 0 h 223"/>
                <a:gd name="T32" fmla="*/ 0 w 334"/>
                <a:gd name="T33" fmla="*/ 0 h 223"/>
                <a:gd name="T34" fmla="*/ 0 w 334"/>
                <a:gd name="T35" fmla="*/ 0 h 223"/>
                <a:gd name="T36" fmla="*/ 0 w 334"/>
                <a:gd name="T37" fmla="*/ 0 h 223"/>
                <a:gd name="T38" fmla="*/ 0 w 334"/>
                <a:gd name="T39" fmla="*/ 0 h 223"/>
                <a:gd name="T40" fmla="*/ 0 w 334"/>
                <a:gd name="T41" fmla="*/ 0 h 223"/>
                <a:gd name="T42" fmla="*/ 0 w 334"/>
                <a:gd name="T43" fmla="*/ 0 h 223"/>
                <a:gd name="T44" fmla="*/ 0 w 334"/>
                <a:gd name="T45" fmla="*/ 0 h 223"/>
                <a:gd name="T46" fmla="*/ 0 w 334"/>
                <a:gd name="T47" fmla="*/ 0 h 223"/>
                <a:gd name="T48" fmla="*/ 0 w 334"/>
                <a:gd name="T49" fmla="*/ 0 h 223"/>
                <a:gd name="T50" fmla="*/ 0 w 334"/>
                <a:gd name="T51" fmla="*/ 0 h 223"/>
                <a:gd name="T52" fmla="*/ 0 w 334"/>
                <a:gd name="T53" fmla="*/ 0 h 223"/>
                <a:gd name="T54" fmla="*/ 0 w 334"/>
                <a:gd name="T55" fmla="*/ 0 h 223"/>
                <a:gd name="T56" fmla="*/ 0 w 334"/>
                <a:gd name="T57" fmla="*/ 0 h 223"/>
                <a:gd name="T58" fmla="*/ 0 w 334"/>
                <a:gd name="T59" fmla="*/ 0 h 223"/>
                <a:gd name="T60" fmla="*/ 0 w 334"/>
                <a:gd name="T61" fmla="*/ 0 h 223"/>
                <a:gd name="T62" fmla="*/ 0 w 334"/>
                <a:gd name="T63" fmla="*/ 0 h 223"/>
                <a:gd name="T64" fmla="*/ 0 w 33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4"/>
                <a:gd name="T100" fmla="*/ 0 h 223"/>
                <a:gd name="T101" fmla="*/ 334 w 334"/>
                <a:gd name="T102" fmla="*/ 223 h 2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4" h="223">
                  <a:moveTo>
                    <a:pt x="280" y="223"/>
                  </a:moveTo>
                  <a:lnTo>
                    <a:pt x="235" y="223"/>
                  </a:lnTo>
                  <a:lnTo>
                    <a:pt x="203" y="211"/>
                  </a:lnTo>
                  <a:lnTo>
                    <a:pt x="154" y="204"/>
                  </a:lnTo>
                  <a:lnTo>
                    <a:pt x="97" y="193"/>
                  </a:lnTo>
                  <a:lnTo>
                    <a:pt x="49" y="181"/>
                  </a:lnTo>
                  <a:lnTo>
                    <a:pt x="19" y="155"/>
                  </a:lnTo>
                  <a:lnTo>
                    <a:pt x="30" y="133"/>
                  </a:lnTo>
                  <a:lnTo>
                    <a:pt x="45" y="107"/>
                  </a:lnTo>
                  <a:lnTo>
                    <a:pt x="49" y="77"/>
                  </a:lnTo>
                  <a:lnTo>
                    <a:pt x="45" y="58"/>
                  </a:lnTo>
                  <a:lnTo>
                    <a:pt x="12" y="48"/>
                  </a:lnTo>
                  <a:lnTo>
                    <a:pt x="0" y="26"/>
                  </a:lnTo>
                  <a:lnTo>
                    <a:pt x="7" y="0"/>
                  </a:lnTo>
                  <a:lnTo>
                    <a:pt x="37" y="0"/>
                  </a:lnTo>
                  <a:lnTo>
                    <a:pt x="75" y="26"/>
                  </a:lnTo>
                  <a:lnTo>
                    <a:pt x="90" y="36"/>
                  </a:lnTo>
                  <a:lnTo>
                    <a:pt x="123" y="58"/>
                  </a:lnTo>
                  <a:lnTo>
                    <a:pt x="135" y="84"/>
                  </a:lnTo>
                  <a:lnTo>
                    <a:pt x="116" y="84"/>
                  </a:lnTo>
                  <a:lnTo>
                    <a:pt x="109" y="96"/>
                  </a:lnTo>
                  <a:lnTo>
                    <a:pt x="109" y="107"/>
                  </a:lnTo>
                  <a:lnTo>
                    <a:pt x="123" y="133"/>
                  </a:lnTo>
                  <a:lnTo>
                    <a:pt x="154" y="136"/>
                  </a:lnTo>
                  <a:lnTo>
                    <a:pt x="184" y="152"/>
                  </a:lnTo>
                  <a:lnTo>
                    <a:pt x="232" y="152"/>
                  </a:lnTo>
                  <a:lnTo>
                    <a:pt x="265" y="145"/>
                  </a:lnTo>
                  <a:lnTo>
                    <a:pt x="311" y="155"/>
                  </a:lnTo>
                  <a:lnTo>
                    <a:pt x="334" y="174"/>
                  </a:lnTo>
                  <a:lnTo>
                    <a:pt x="334" y="186"/>
                  </a:lnTo>
                  <a:lnTo>
                    <a:pt x="311" y="200"/>
                  </a:lnTo>
                  <a:lnTo>
                    <a:pt x="296" y="216"/>
                  </a:lnTo>
                  <a:lnTo>
                    <a:pt x="280" y="2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Freeform 240"/>
            <p:cNvSpPr>
              <a:spLocks noChangeAspect="1"/>
            </p:cNvSpPr>
            <p:nvPr/>
          </p:nvSpPr>
          <p:spPr bwMode="auto">
            <a:xfrm>
              <a:off x="1576" y="1309"/>
              <a:ext cx="118" cy="67"/>
            </a:xfrm>
            <a:custGeom>
              <a:avLst/>
              <a:gdLst>
                <a:gd name="T0" fmla="*/ 0 w 295"/>
                <a:gd name="T1" fmla="*/ 0 h 164"/>
                <a:gd name="T2" fmla="*/ 0 w 295"/>
                <a:gd name="T3" fmla="*/ 0 h 164"/>
                <a:gd name="T4" fmla="*/ 0 w 295"/>
                <a:gd name="T5" fmla="*/ 0 h 164"/>
                <a:gd name="T6" fmla="*/ 0 w 295"/>
                <a:gd name="T7" fmla="*/ 0 h 164"/>
                <a:gd name="T8" fmla="*/ 0 w 295"/>
                <a:gd name="T9" fmla="*/ 0 h 164"/>
                <a:gd name="T10" fmla="*/ 0 w 295"/>
                <a:gd name="T11" fmla="*/ 0 h 164"/>
                <a:gd name="T12" fmla="*/ 0 w 295"/>
                <a:gd name="T13" fmla="*/ 0 h 164"/>
                <a:gd name="T14" fmla="*/ 0 w 295"/>
                <a:gd name="T15" fmla="*/ 0 h 164"/>
                <a:gd name="T16" fmla="*/ 0 w 295"/>
                <a:gd name="T17" fmla="*/ 0 h 164"/>
                <a:gd name="T18" fmla="*/ 0 w 295"/>
                <a:gd name="T19" fmla="*/ 0 h 164"/>
                <a:gd name="T20" fmla="*/ 0 w 295"/>
                <a:gd name="T21" fmla="*/ 0 h 164"/>
                <a:gd name="T22" fmla="*/ 0 w 295"/>
                <a:gd name="T23" fmla="*/ 0 h 164"/>
                <a:gd name="T24" fmla="*/ 0 w 295"/>
                <a:gd name="T25" fmla="*/ 0 h 164"/>
                <a:gd name="T26" fmla="*/ 0 w 295"/>
                <a:gd name="T27" fmla="*/ 0 h 164"/>
                <a:gd name="T28" fmla="*/ 0 w 295"/>
                <a:gd name="T29" fmla="*/ 0 h 164"/>
                <a:gd name="T30" fmla="*/ 0 w 295"/>
                <a:gd name="T31" fmla="*/ 0 h 164"/>
                <a:gd name="T32" fmla="*/ 0 w 295"/>
                <a:gd name="T33" fmla="*/ 0 h 164"/>
                <a:gd name="T34" fmla="*/ 0 w 295"/>
                <a:gd name="T35" fmla="*/ 0 h 164"/>
                <a:gd name="T36" fmla="*/ 0 w 295"/>
                <a:gd name="T37" fmla="*/ 0 h 164"/>
                <a:gd name="T38" fmla="*/ 0 w 295"/>
                <a:gd name="T39" fmla="*/ 0 h 164"/>
                <a:gd name="T40" fmla="*/ 0 w 295"/>
                <a:gd name="T41" fmla="*/ 0 h 164"/>
                <a:gd name="T42" fmla="*/ 0 w 295"/>
                <a:gd name="T43" fmla="*/ 0 h 164"/>
                <a:gd name="T44" fmla="*/ 0 w 295"/>
                <a:gd name="T45" fmla="*/ 0 h 164"/>
                <a:gd name="T46" fmla="*/ 0 w 295"/>
                <a:gd name="T47" fmla="*/ 0 h 164"/>
                <a:gd name="T48" fmla="*/ 0 w 295"/>
                <a:gd name="T49" fmla="*/ 0 h 164"/>
                <a:gd name="T50" fmla="*/ 0 w 295"/>
                <a:gd name="T51" fmla="*/ 0 h 164"/>
                <a:gd name="T52" fmla="*/ 0 w 295"/>
                <a:gd name="T53" fmla="*/ 0 h 164"/>
                <a:gd name="T54" fmla="*/ 0 w 295"/>
                <a:gd name="T55" fmla="*/ 0 h 164"/>
                <a:gd name="T56" fmla="*/ 0 w 295"/>
                <a:gd name="T57" fmla="*/ 0 h 164"/>
                <a:gd name="T58" fmla="*/ 0 w 295"/>
                <a:gd name="T59" fmla="*/ 0 h 164"/>
                <a:gd name="T60" fmla="*/ 0 w 295"/>
                <a:gd name="T61" fmla="*/ 0 h 164"/>
                <a:gd name="T62" fmla="*/ 0 w 295"/>
                <a:gd name="T63" fmla="*/ 0 h 164"/>
                <a:gd name="T64" fmla="*/ 0 w 295"/>
                <a:gd name="T65" fmla="*/ 0 h 164"/>
                <a:gd name="T66" fmla="*/ 0 w 295"/>
                <a:gd name="T67" fmla="*/ 0 h 164"/>
                <a:gd name="T68" fmla="*/ 0 w 295"/>
                <a:gd name="T69" fmla="*/ 0 h 164"/>
                <a:gd name="T70" fmla="*/ 0 w 295"/>
                <a:gd name="T71" fmla="*/ 0 h 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5"/>
                <a:gd name="T109" fmla="*/ 0 h 164"/>
                <a:gd name="T110" fmla="*/ 295 w 295"/>
                <a:gd name="T111" fmla="*/ 164 h 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5" h="164">
                  <a:moveTo>
                    <a:pt x="240" y="164"/>
                  </a:moveTo>
                  <a:lnTo>
                    <a:pt x="179" y="152"/>
                  </a:lnTo>
                  <a:lnTo>
                    <a:pt x="188" y="142"/>
                  </a:lnTo>
                  <a:lnTo>
                    <a:pt x="51" y="155"/>
                  </a:lnTo>
                  <a:lnTo>
                    <a:pt x="38" y="135"/>
                  </a:lnTo>
                  <a:lnTo>
                    <a:pt x="70" y="126"/>
                  </a:lnTo>
                  <a:lnTo>
                    <a:pt x="119" y="126"/>
                  </a:lnTo>
                  <a:lnTo>
                    <a:pt x="146" y="107"/>
                  </a:lnTo>
                  <a:lnTo>
                    <a:pt x="79" y="104"/>
                  </a:lnTo>
                  <a:lnTo>
                    <a:pt x="102" y="86"/>
                  </a:lnTo>
                  <a:lnTo>
                    <a:pt x="96" y="78"/>
                  </a:lnTo>
                  <a:lnTo>
                    <a:pt x="50" y="104"/>
                  </a:lnTo>
                  <a:lnTo>
                    <a:pt x="19" y="97"/>
                  </a:lnTo>
                  <a:lnTo>
                    <a:pt x="0" y="66"/>
                  </a:lnTo>
                  <a:lnTo>
                    <a:pt x="41" y="48"/>
                  </a:lnTo>
                  <a:lnTo>
                    <a:pt x="67" y="26"/>
                  </a:lnTo>
                  <a:lnTo>
                    <a:pt x="102" y="7"/>
                  </a:lnTo>
                  <a:lnTo>
                    <a:pt x="138" y="0"/>
                  </a:lnTo>
                  <a:lnTo>
                    <a:pt x="138" y="29"/>
                  </a:lnTo>
                  <a:lnTo>
                    <a:pt x="157" y="29"/>
                  </a:lnTo>
                  <a:lnTo>
                    <a:pt x="167" y="45"/>
                  </a:lnTo>
                  <a:lnTo>
                    <a:pt x="160" y="66"/>
                  </a:lnTo>
                  <a:lnTo>
                    <a:pt x="157" y="93"/>
                  </a:lnTo>
                  <a:lnTo>
                    <a:pt x="176" y="97"/>
                  </a:lnTo>
                  <a:lnTo>
                    <a:pt x="198" y="107"/>
                  </a:lnTo>
                  <a:lnTo>
                    <a:pt x="217" y="93"/>
                  </a:lnTo>
                  <a:lnTo>
                    <a:pt x="228" y="66"/>
                  </a:lnTo>
                  <a:lnTo>
                    <a:pt x="247" y="36"/>
                  </a:lnTo>
                  <a:lnTo>
                    <a:pt x="283" y="17"/>
                  </a:lnTo>
                  <a:lnTo>
                    <a:pt x="273" y="48"/>
                  </a:lnTo>
                  <a:lnTo>
                    <a:pt x="257" y="86"/>
                  </a:lnTo>
                  <a:lnTo>
                    <a:pt x="266" y="104"/>
                  </a:lnTo>
                  <a:lnTo>
                    <a:pt x="286" y="93"/>
                  </a:lnTo>
                  <a:lnTo>
                    <a:pt x="295" y="107"/>
                  </a:lnTo>
                  <a:lnTo>
                    <a:pt x="273" y="145"/>
                  </a:lnTo>
                  <a:lnTo>
                    <a:pt x="240" y="16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Freeform 241"/>
            <p:cNvSpPr>
              <a:spLocks noChangeAspect="1"/>
            </p:cNvSpPr>
            <p:nvPr/>
          </p:nvSpPr>
          <p:spPr bwMode="auto">
            <a:xfrm>
              <a:off x="1942" y="1955"/>
              <a:ext cx="78" cy="89"/>
            </a:xfrm>
            <a:custGeom>
              <a:avLst/>
              <a:gdLst>
                <a:gd name="T0" fmla="*/ 0 w 195"/>
                <a:gd name="T1" fmla="*/ 0 h 223"/>
                <a:gd name="T2" fmla="*/ 0 w 195"/>
                <a:gd name="T3" fmla="*/ 0 h 223"/>
                <a:gd name="T4" fmla="*/ 0 w 195"/>
                <a:gd name="T5" fmla="*/ 0 h 223"/>
                <a:gd name="T6" fmla="*/ 0 w 195"/>
                <a:gd name="T7" fmla="*/ 0 h 223"/>
                <a:gd name="T8" fmla="*/ 0 w 195"/>
                <a:gd name="T9" fmla="*/ 0 h 223"/>
                <a:gd name="T10" fmla="*/ 0 w 195"/>
                <a:gd name="T11" fmla="*/ 0 h 223"/>
                <a:gd name="T12" fmla="*/ 0 w 195"/>
                <a:gd name="T13" fmla="*/ 0 h 223"/>
                <a:gd name="T14" fmla="*/ 0 w 195"/>
                <a:gd name="T15" fmla="*/ 0 h 223"/>
                <a:gd name="T16" fmla="*/ 0 w 195"/>
                <a:gd name="T17" fmla="*/ 0 h 223"/>
                <a:gd name="T18" fmla="*/ 0 w 195"/>
                <a:gd name="T19" fmla="*/ 0 h 223"/>
                <a:gd name="T20" fmla="*/ 0 w 195"/>
                <a:gd name="T21" fmla="*/ 0 h 223"/>
                <a:gd name="T22" fmla="*/ 0 w 195"/>
                <a:gd name="T23" fmla="*/ 0 h 223"/>
                <a:gd name="T24" fmla="*/ 0 w 195"/>
                <a:gd name="T25" fmla="*/ 0 h 223"/>
                <a:gd name="T26" fmla="*/ 0 w 195"/>
                <a:gd name="T27" fmla="*/ 0 h 223"/>
                <a:gd name="T28" fmla="*/ 0 w 195"/>
                <a:gd name="T29" fmla="*/ 0 h 223"/>
                <a:gd name="T30" fmla="*/ 0 w 195"/>
                <a:gd name="T31" fmla="*/ 0 h 223"/>
                <a:gd name="T32" fmla="*/ 0 w 195"/>
                <a:gd name="T33" fmla="*/ 0 h 223"/>
                <a:gd name="T34" fmla="*/ 0 w 195"/>
                <a:gd name="T35" fmla="*/ 0 h 223"/>
                <a:gd name="T36" fmla="*/ 0 w 195"/>
                <a:gd name="T37" fmla="*/ 0 h 223"/>
                <a:gd name="T38" fmla="*/ 0 w 195"/>
                <a:gd name="T39" fmla="*/ 0 h 223"/>
                <a:gd name="T40" fmla="*/ 0 w 195"/>
                <a:gd name="T41" fmla="*/ 0 h 223"/>
                <a:gd name="T42" fmla="*/ 0 w 195"/>
                <a:gd name="T43" fmla="*/ 0 h 223"/>
                <a:gd name="T44" fmla="*/ 0 w 195"/>
                <a:gd name="T45" fmla="*/ 0 h 223"/>
                <a:gd name="T46" fmla="*/ 0 w 195"/>
                <a:gd name="T47" fmla="*/ 0 h 223"/>
                <a:gd name="T48" fmla="*/ 0 w 195"/>
                <a:gd name="T49" fmla="*/ 0 h 223"/>
                <a:gd name="T50" fmla="*/ 0 w 195"/>
                <a:gd name="T51" fmla="*/ 0 h 223"/>
                <a:gd name="T52" fmla="*/ 0 w 195"/>
                <a:gd name="T53" fmla="*/ 0 h 223"/>
                <a:gd name="T54" fmla="*/ 0 w 195"/>
                <a:gd name="T55" fmla="*/ 0 h 223"/>
                <a:gd name="T56" fmla="*/ 0 w 195"/>
                <a:gd name="T57" fmla="*/ 0 h 223"/>
                <a:gd name="T58" fmla="*/ 0 w 195"/>
                <a:gd name="T59" fmla="*/ 0 h 223"/>
                <a:gd name="T60" fmla="*/ 0 w 195"/>
                <a:gd name="T61" fmla="*/ 0 h 223"/>
                <a:gd name="T62" fmla="*/ 0 w 195"/>
                <a:gd name="T63" fmla="*/ 0 h 2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5"/>
                <a:gd name="T97" fmla="*/ 0 h 223"/>
                <a:gd name="T98" fmla="*/ 195 w 195"/>
                <a:gd name="T99" fmla="*/ 223 h 2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5" h="223">
                  <a:moveTo>
                    <a:pt x="172" y="223"/>
                  </a:moveTo>
                  <a:lnTo>
                    <a:pt x="146" y="211"/>
                  </a:lnTo>
                  <a:lnTo>
                    <a:pt x="157" y="182"/>
                  </a:lnTo>
                  <a:lnTo>
                    <a:pt x="153" y="175"/>
                  </a:lnTo>
                  <a:lnTo>
                    <a:pt x="134" y="194"/>
                  </a:lnTo>
                  <a:lnTo>
                    <a:pt x="93" y="204"/>
                  </a:lnTo>
                  <a:lnTo>
                    <a:pt x="124" y="182"/>
                  </a:lnTo>
                  <a:lnTo>
                    <a:pt x="93" y="182"/>
                  </a:lnTo>
                  <a:lnTo>
                    <a:pt x="0" y="175"/>
                  </a:lnTo>
                  <a:lnTo>
                    <a:pt x="0" y="156"/>
                  </a:lnTo>
                  <a:lnTo>
                    <a:pt x="25" y="142"/>
                  </a:lnTo>
                  <a:lnTo>
                    <a:pt x="8" y="134"/>
                  </a:lnTo>
                  <a:lnTo>
                    <a:pt x="44" y="113"/>
                  </a:lnTo>
                  <a:lnTo>
                    <a:pt x="44" y="97"/>
                  </a:lnTo>
                  <a:lnTo>
                    <a:pt x="76" y="64"/>
                  </a:lnTo>
                  <a:lnTo>
                    <a:pt x="96" y="19"/>
                  </a:lnTo>
                  <a:lnTo>
                    <a:pt x="134" y="7"/>
                  </a:lnTo>
                  <a:lnTo>
                    <a:pt x="153" y="0"/>
                  </a:lnTo>
                  <a:lnTo>
                    <a:pt x="134" y="35"/>
                  </a:lnTo>
                  <a:lnTo>
                    <a:pt x="86" y="87"/>
                  </a:lnTo>
                  <a:lnTo>
                    <a:pt x="112" y="75"/>
                  </a:lnTo>
                  <a:lnTo>
                    <a:pt x="124" y="78"/>
                  </a:lnTo>
                  <a:lnTo>
                    <a:pt x="112" y="97"/>
                  </a:lnTo>
                  <a:lnTo>
                    <a:pt x="146" y="97"/>
                  </a:lnTo>
                  <a:lnTo>
                    <a:pt x="183" y="113"/>
                  </a:lnTo>
                  <a:lnTo>
                    <a:pt x="172" y="127"/>
                  </a:lnTo>
                  <a:lnTo>
                    <a:pt x="172" y="146"/>
                  </a:lnTo>
                  <a:lnTo>
                    <a:pt x="190" y="142"/>
                  </a:lnTo>
                  <a:lnTo>
                    <a:pt x="195" y="156"/>
                  </a:lnTo>
                  <a:lnTo>
                    <a:pt x="195" y="175"/>
                  </a:lnTo>
                  <a:lnTo>
                    <a:pt x="190" y="194"/>
                  </a:lnTo>
                  <a:lnTo>
                    <a:pt x="172" y="2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Freeform 242"/>
            <p:cNvSpPr>
              <a:spLocks noChangeAspect="1"/>
            </p:cNvSpPr>
            <p:nvPr/>
          </p:nvSpPr>
          <p:spPr bwMode="auto">
            <a:xfrm>
              <a:off x="1666" y="1418"/>
              <a:ext cx="68" cy="66"/>
            </a:xfrm>
            <a:custGeom>
              <a:avLst/>
              <a:gdLst>
                <a:gd name="T0" fmla="*/ 0 w 171"/>
                <a:gd name="T1" fmla="*/ 0 h 164"/>
                <a:gd name="T2" fmla="*/ 0 w 171"/>
                <a:gd name="T3" fmla="*/ 0 h 164"/>
                <a:gd name="T4" fmla="*/ 0 w 171"/>
                <a:gd name="T5" fmla="*/ 0 h 164"/>
                <a:gd name="T6" fmla="*/ 0 w 171"/>
                <a:gd name="T7" fmla="*/ 0 h 164"/>
                <a:gd name="T8" fmla="*/ 0 w 171"/>
                <a:gd name="T9" fmla="*/ 0 h 164"/>
                <a:gd name="T10" fmla="*/ 0 w 171"/>
                <a:gd name="T11" fmla="*/ 0 h 164"/>
                <a:gd name="T12" fmla="*/ 0 w 171"/>
                <a:gd name="T13" fmla="*/ 0 h 164"/>
                <a:gd name="T14" fmla="*/ 0 w 171"/>
                <a:gd name="T15" fmla="*/ 0 h 164"/>
                <a:gd name="T16" fmla="*/ 0 w 171"/>
                <a:gd name="T17" fmla="*/ 0 h 164"/>
                <a:gd name="T18" fmla="*/ 0 w 171"/>
                <a:gd name="T19" fmla="*/ 0 h 164"/>
                <a:gd name="T20" fmla="*/ 0 w 171"/>
                <a:gd name="T21" fmla="*/ 0 h 164"/>
                <a:gd name="T22" fmla="*/ 0 w 171"/>
                <a:gd name="T23" fmla="*/ 0 h 164"/>
                <a:gd name="T24" fmla="*/ 0 w 171"/>
                <a:gd name="T25" fmla="*/ 0 h 164"/>
                <a:gd name="T26" fmla="*/ 0 w 171"/>
                <a:gd name="T27" fmla="*/ 0 h 164"/>
                <a:gd name="T28" fmla="*/ 0 w 171"/>
                <a:gd name="T29" fmla="*/ 0 h 164"/>
                <a:gd name="T30" fmla="*/ 0 w 171"/>
                <a:gd name="T31" fmla="*/ 0 h 164"/>
                <a:gd name="T32" fmla="*/ 0 w 171"/>
                <a:gd name="T33" fmla="*/ 0 h 164"/>
                <a:gd name="T34" fmla="*/ 0 w 171"/>
                <a:gd name="T35" fmla="*/ 0 h 164"/>
                <a:gd name="T36" fmla="*/ 0 w 171"/>
                <a:gd name="T37" fmla="*/ 0 h 164"/>
                <a:gd name="T38" fmla="*/ 0 w 171"/>
                <a:gd name="T39" fmla="*/ 0 h 164"/>
                <a:gd name="T40" fmla="*/ 0 w 171"/>
                <a:gd name="T41" fmla="*/ 0 h 164"/>
                <a:gd name="T42" fmla="*/ 0 w 171"/>
                <a:gd name="T43" fmla="*/ 0 h 164"/>
                <a:gd name="T44" fmla="*/ 0 w 171"/>
                <a:gd name="T45" fmla="*/ 0 h 164"/>
                <a:gd name="T46" fmla="*/ 0 w 171"/>
                <a:gd name="T47" fmla="*/ 0 h 164"/>
                <a:gd name="T48" fmla="*/ 0 w 171"/>
                <a:gd name="T49" fmla="*/ 0 h 164"/>
                <a:gd name="T50" fmla="*/ 0 w 171"/>
                <a:gd name="T51" fmla="*/ 0 h 164"/>
                <a:gd name="T52" fmla="*/ 0 w 171"/>
                <a:gd name="T53" fmla="*/ 0 h 164"/>
                <a:gd name="T54" fmla="*/ 0 w 171"/>
                <a:gd name="T55" fmla="*/ 0 h 164"/>
                <a:gd name="T56" fmla="*/ 0 w 171"/>
                <a:gd name="T57" fmla="*/ 0 h 164"/>
                <a:gd name="T58" fmla="*/ 0 w 171"/>
                <a:gd name="T59" fmla="*/ 0 h 164"/>
                <a:gd name="T60" fmla="*/ 0 w 171"/>
                <a:gd name="T61" fmla="*/ 0 h 164"/>
                <a:gd name="T62" fmla="*/ 0 w 171"/>
                <a:gd name="T63" fmla="*/ 0 h 164"/>
                <a:gd name="T64" fmla="*/ 0 w 171"/>
                <a:gd name="T65" fmla="*/ 0 h 164"/>
                <a:gd name="T66" fmla="*/ 0 w 171"/>
                <a:gd name="T67" fmla="*/ 0 h 164"/>
                <a:gd name="T68" fmla="*/ 0 w 171"/>
                <a:gd name="T69" fmla="*/ 0 h 164"/>
                <a:gd name="T70" fmla="*/ 0 w 171"/>
                <a:gd name="T71" fmla="*/ 0 h 1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1"/>
                <a:gd name="T109" fmla="*/ 0 h 164"/>
                <a:gd name="T110" fmla="*/ 171 w 171"/>
                <a:gd name="T111" fmla="*/ 164 h 1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1" h="164">
                  <a:moveTo>
                    <a:pt x="33" y="164"/>
                  </a:moveTo>
                  <a:lnTo>
                    <a:pt x="23" y="158"/>
                  </a:lnTo>
                  <a:lnTo>
                    <a:pt x="30" y="135"/>
                  </a:lnTo>
                  <a:lnTo>
                    <a:pt x="23" y="109"/>
                  </a:lnTo>
                  <a:lnTo>
                    <a:pt x="16" y="90"/>
                  </a:lnTo>
                  <a:lnTo>
                    <a:pt x="0" y="71"/>
                  </a:lnTo>
                  <a:lnTo>
                    <a:pt x="0" y="42"/>
                  </a:lnTo>
                  <a:lnTo>
                    <a:pt x="23" y="30"/>
                  </a:lnTo>
                  <a:lnTo>
                    <a:pt x="23" y="61"/>
                  </a:lnTo>
                  <a:lnTo>
                    <a:pt x="33" y="71"/>
                  </a:lnTo>
                  <a:lnTo>
                    <a:pt x="52" y="56"/>
                  </a:lnTo>
                  <a:lnTo>
                    <a:pt x="62" y="37"/>
                  </a:lnTo>
                  <a:lnTo>
                    <a:pt x="81" y="37"/>
                  </a:lnTo>
                  <a:lnTo>
                    <a:pt x="81" y="26"/>
                  </a:lnTo>
                  <a:lnTo>
                    <a:pt x="62" y="12"/>
                  </a:lnTo>
                  <a:lnTo>
                    <a:pt x="81" y="0"/>
                  </a:lnTo>
                  <a:lnTo>
                    <a:pt x="102" y="0"/>
                  </a:lnTo>
                  <a:lnTo>
                    <a:pt x="119" y="19"/>
                  </a:lnTo>
                  <a:lnTo>
                    <a:pt x="157" y="12"/>
                  </a:lnTo>
                  <a:lnTo>
                    <a:pt x="171" y="26"/>
                  </a:lnTo>
                  <a:lnTo>
                    <a:pt x="161" y="30"/>
                  </a:lnTo>
                  <a:lnTo>
                    <a:pt x="142" y="30"/>
                  </a:lnTo>
                  <a:lnTo>
                    <a:pt x="149" y="37"/>
                  </a:lnTo>
                  <a:lnTo>
                    <a:pt x="138" y="37"/>
                  </a:lnTo>
                  <a:lnTo>
                    <a:pt x="109" y="49"/>
                  </a:lnTo>
                  <a:lnTo>
                    <a:pt x="109" y="61"/>
                  </a:lnTo>
                  <a:lnTo>
                    <a:pt x="119" y="61"/>
                  </a:lnTo>
                  <a:lnTo>
                    <a:pt x="131" y="61"/>
                  </a:lnTo>
                  <a:lnTo>
                    <a:pt x="138" y="97"/>
                  </a:lnTo>
                  <a:lnTo>
                    <a:pt x="112" y="126"/>
                  </a:lnTo>
                  <a:lnTo>
                    <a:pt x="90" y="145"/>
                  </a:lnTo>
                  <a:lnTo>
                    <a:pt x="62" y="138"/>
                  </a:lnTo>
                  <a:lnTo>
                    <a:pt x="71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33" y="16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Freeform 243"/>
            <p:cNvSpPr>
              <a:spLocks noChangeAspect="1"/>
            </p:cNvSpPr>
            <p:nvPr/>
          </p:nvSpPr>
          <p:spPr bwMode="auto">
            <a:xfrm>
              <a:off x="1706" y="1622"/>
              <a:ext cx="79" cy="63"/>
            </a:xfrm>
            <a:custGeom>
              <a:avLst/>
              <a:gdLst>
                <a:gd name="T0" fmla="*/ 0 w 197"/>
                <a:gd name="T1" fmla="*/ 0 h 157"/>
                <a:gd name="T2" fmla="*/ 0 w 197"/>
                <a:gd name="T3" fmla="*/ 0 h 157"/>
                <a:gd name="T4" fmla="*/ 0 w 197"/>
                <a:gd name="T5" fmla="*/ 0 h 157"/>
                <a:gd name="T6" fmla="*/ 0 w 197"/>
                <a:gd name="T7" fmla="*/ 0 h 157"/>
                <a:gd name="T8" fmla="*/ 0 w 197"/>
                <a:gd name="T9" fmla="*/ 0 h 157"/>
                <a:gd name="T10" fmla="*/ 0 w 197"/>
                <a:gd name="T11" fmla="*/ 0 h 157"/>
                <a:gd name="T12" fmla="*/ 0 w 197"/>
                <a:gd name="T13" fmla="*/ 0 h 157"/>
                <a:gd name="T14" fmla="*/ 0 w 197"/>
                <a:gd name="T15" fmla="*/ 0 h 157"/>
                <a:gd name="T16" fmla="*/ 0 w 197"/>
                <a:gd name="T17" fmla="*/ 0 h 157"/>
                <a:gd name="T18" fmla="*/ 0 w 197"/>
                <a:gd name="T19" fmla="*/ 0 h 157"/>
                <a:gd name="T20" fmla="*/ 0 w 197"/>
                <a:gd name="T21" fmla="*/ 0 h 157"/>
                <a:gd name="T22" fmla="*/ 0 w 197"/>
                <a:gd name="T23" fmla="*/ 0 h 157"/>
                <a:gd name="T24" fmla="*/ 0 w 197"/>
                <a:gd name="T25" fmla="*/ 0 h 157"/>
                <a:gd name="T26" fmla="*/ 0 w 197"/>
                <a:gd name="T27" fmla="*/ 0 h 157"/>
                <a:gd name="T28" fmla="*/ 0 w 197"/>
                <a:gd name="T29" fmla="*/ 0 h 157"/>
                <a:gd name="T30" fmla="*/ 0 w 197"/>
                <a:gd name="T31" fmla="*/ 0 h 157"/>
                <a:gd name="T32" fmla="*/ 0 w 197"/>
                <a:gd name="T33" fmla="*/ 0 h 157"/>
                <a:gd name="T34" fmla="*/ 0 w 197"/>
                <a:gd name="T35" fmla="*/ 0 h 157"/>
                <a:gd name="T36" fmla="*/ 0 w 197"/>
                <a:gd name="T37" fmla="*/ 0 h 157"/>
                <a:gd name="T38" fmla="*/ 0 w 197"/>
                <a:gd name="T39" fmla="*/ 0 h 157"/>
                <a:gd name="T40" fmla="*/ 0 w 197"/>
                <a:gd name="T41" fmla="*/ 0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157"/>
                <a:gd name="T65" fmla="*/ 197 w 197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157">
                  <a:moveTo>
                    <a:pt x="175" y="157"/>
                  </a:moveTo>
                  <a:lnTo>
                    <a:pt x="135" y="142"/>
                  </a:lnTo>
                  <a:lnTo>
                    <a:pt x="135" y="112"/>
                  </a:lnTo>
                  <a:lnTo>
                    <a:pt x="116" y="116"/>
                  </a:lnTo>
                  <a:lnTo>
                    <a:pt x="85" y="142"/>
                  </a:lnTo>
                  <a:lnTo>
                    <a:pt x="59" y="157"/>
                  </a:lnTo>
                  <a:lnTo>
                    <a:pt x="37" y="157"/>
                  </a:lnTo>
                  <a:lnTo>
                    <a:pt x="30" y="145"/>
                  </a:lnTo>
                  <a:lnTo>
                    <a:pt x="0" y="145"/>
                  </a:lnTo>
                  <a:lnTo>
                    <a:pt x="7" y="135"/>
                  </a:lnTo>
                  <a:lnTo>
                    <a:pt x="37" y="116"/>
                  </a:lnTo>
                  <a:lnTo>
                    <a:pt x="59" y="57"/>
                  </a:lnTo>
                  <a:lnTo>
                    <a:pt x="85" y="28"/>
                  </a:lnTo>
                  <a:lnTo>
                    <a:pt x="108" y="0"/>
                  </a:lnTo>
                  <a:lnTo>
                    <a:pt x="108" y="38"/>
                  </a:lnTo>
                  <a:lnTo>
                    <a:pt x="127" y="35"/>
                  </a:lnTo>
                  <a:lnTo>
                    <a:pt x="165" y="78"/>
                  </a:lnTo>
                  <a:lnTo>
                    <a:pt x="168" y="116"/>
                  </a:lnTo>
                  <a:lnTo>
                    <a:pt x="194" y="128"/>
                  </a:lnTo>
                  <a:lnTo>
                    <a:pt x="197" y="145"/>
                  </a:lnTo>
                  <a:lnTo>
                    <a:pt x="175" y="15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Freeform 244"/>
            <p:cNvSpPr>
              <a:spLocks noChangeAspect="1"/>
            </p:cNvSpPr>
            <p:nvPr/>
          </p:nvSpPr>
          <p:spPr bwMode="auto">
            <a:xfrm>
              <a:off x="1717" y="1335"/>
              <a:ext cx="56" cy="56"/>
            </a:xfrm>
            <a:custGeom>
              <a:avLst/>
              <a:gdLst>
                <a:gd name="T0" fmla="*/ 0 w 142"/>
                <a:gd name="T1" fmla="*/ 0 h 142"/>
                <a:gd name="T2" fmla="*/ 0 w 142"/>
                <a:gd name="T3" fmla="*/ 0 h 142"/>
                <a:gd name="T4" fmla="*/ 0 w 142"/>
                <a:gd name="T5" fmla="*/ 0 h 142"/>
                <a:gd name="T6" fmla="*/ 0 w 142"/>
                <a:gd name="T7" fmla="*/ 0 h 142"/>
                <a:gd name="T8" fmla="*/ 0 w 142"/>
                <a:gd name="T9" fmla="*/ 0 h 142"/>
                <a:gd name="T10" fmla="*/ 0 w 142"/>
                <a:gd name="T11" fmla="*/ 0 h 142"/>
                <a:gd name="T12" fmla="*/ 0 w 142"/>
                <a:gd name="T13" fmla="*/ 0 h 142"/>
                <a:gd name="T14" fmla="*/ 0 w 142"/>
                <a:gd name="T15" fmla="*/ 0 h 142"/>
                <a:gd name="T16" fmla="*/ 0 w 142"/>
                <a:gd name="T17" fmla="*/ 0 h 142"/>
                <a:gd name="T18" fmla="*/ 0 w 142"/>
                <a:gd name="T19" fmla="*/ 0 h 142"/>
                <a:gd name="T20" fmla="*/ 0 w 142"/>
                <a:gd name="T21" fmla="*/ 0 h 142"/>
                <a:gd name="T22" fmla="*/ 0 w 142"/>
                <a:gd name="T23" fmla="*/ 0 h 142"/>
                <a:gd name="T24" fmla="*/ 0 w 142"/>
                <a:gd name="T25" fmla="*/ 0 h 142"/>
                <a:gd name="T26" fmla="*/ 0 w 142"/>
                <a:gd name="T27" fmla="*/ 0 h 142"/>
                <a:gd name="T28" fmla="*/ 0 w 142"/>
                <a:gd name="T29" fmla="*/ 0 h 142"/>
                <a:gd name="T30" fmla="*/ 0 w 142"/>
                <a:gd name="T31" fmla="*/ 0 h 142"/>
                <a:gd name="T32" fmla="*/ 0 w 142"/>
                <a:gd name="T33" fmla="*/ 0 h 142"/>
                <a:gd name="T34" fmla="*/ 0 w 142"/>
                <a:gd name="T35" fmla="*/ 0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42"/>
                <a:gd name="T56" fmla="*/ 142 w 142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42">
                  <a:moveTo>
                    <a:pt x="80" y="142"/>
                  </a:moveTo>
                  <a:lnTo>
                    <a:pt x="30" y="138"/>
                  </a:lnTo>
                  <a:lnTo>
                    <a:pt x="64" y="93"/>
                  </a:lnTo>
                  <a:lnTo>
                    <a:pt x="5" y="90"/>
                  </a:lnTo>
                  <a:lnTo>
                    <a:pt x="0" y="71"/>
                  </a:lnTo>
                  <a:lnTo>
                    <a:pt x="5" y="35"/>
                  </a:lnTo>
                  <a:lnTo>
                    <a:pt x="16" y="0"/>
                  </a:lnTo>
                  <a:lnTo>
                    <a:pt x="30" y="12"/>
                  </a:lnTo>
                  <a:lnTo>
                    <a:pt x="35" y="35"/>
                  </a:lnTo>
                  <a:lnTo>
                    <a:pt x="45" y="78"/>
                  </a:lnTo>
                  <a:lnTo>
                    <a:pt x="64" y="35"/>
                  </a:lnTo>
                  <a:lnTo>
                    <a:pt x="80" y="78"/>
                  </a:lnTo>
                  <a:lnTo>
                    <a:pt x="82" y="35"/>
                  </a:lnTo>
                  <a:lnTo>
                    <a:pt x="109" y="35"/>
                  </a:lnTo>
                  <a:lnTo>
                    <a:pt x="142" y="45"/>
                  </a:lnTo>
                  <a:lnTo>
                    <a:pt x="139" y="83"/>
                  </a:lnTo>
                  <a:lnTo>
                    <a:pt x="113" y="119"/>
                  </a:lnTo>
                  <a:lnTo>
                    <a:pt x="80" y="1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Freeform 245"/>
            <p:cNvSpPr>
              <a:spLocks noChangeAspect="1"/>
            </p:cNvSpPr>
            <p:nvPr/>
          </p:nvSpPr>
          <p:spPr bwMode="auto">
            <a:xfrm>
              <a:off x="1553" y="1276"/>
              <a:ext cx="93" cy="39"/>
            </a:xfrm>
            <a:custGeom>
              <a:avLst/>
              <a:gdLst>
                <a:gd name="T0" fmla="*/ 0 w 235"/>
                <a:gd name="T1" fmla="*/ 0 h 97"/>
                <a:gd name="T2" fmla="*/ 0 w 235"/>
                <a:gd name="T3" fmla="*/ 0 h 97"/>
                <a:gd name="T4" fmla="*/ 0 w 235"/>
                <a:gd name="T5" fmla="*/ 0 h 97"/>
                <a:gd name="T6" fmla="*/ 0 w 235"/>
                <a:gd name="T7" fmla="*/ 0 h 97"/>
                <a:gd name="T8" fmla="*/ 0 w 235"/>
                <a:gd name="T9" fmla="*/ 0 h 97"/>
                <a:gd name="T10" fmla="*/ 0 w 235"/>
                <a:gd name="T11" fmla="*/ 0 h 97"/>
                <a:gd name="T12" fmla="*/ 0 w 235"/>
                <a:gd name="T13" fmla="*/ 0 h 97"/>
                <a:gd name="T14" fmla="*/ 0 w 235"/>
                <a:gd name="T15" fmla="*/ 0 h 97"/>
                <a:gd name="T16" fmla="*/ 0 w 235"/>
                <a:gd name="T17" fmla="*/ 0 h 97"/>
                <a:gd name="T18" fmla="*/ 0 w 235"/>
                <a:gd name="T19" fmla="*/ 0 h 97"/>
                <a:gd name="T20" fmla="*/ 0 w 235"/>
                <a:gd name="T21" fmla="*/ 0 h 97"/>
                <a:gd name="T22" fmla="*/ 0 w 235"/>
                <a:gd name="T23" fmla="*/ 0 h 97"/>
                <a:gd name="T24" fmla="*/ 0 w 235"/>
                <a:gd name="T25" fmla="*/ 0 h 97"/>
                <a:gd name="T26" fmla="*/ 0 w 235"/>
                <a:gd name="T27" fmla="*/ 0 h 97"/>
                <a:gd name="T28" fmla="*/ 0 w 235"/>
                <a:gd name="T29" fmla="*/ 0 h 97"/>
                <a:gd name="T30" fmla="*/ 0 w 235"/>
                <a:gd name="T31" fmla="*/ 0 h 97"/>
                <a:gd name="T32" fmla="*/ 0 w 235"/>
                <a:gd name="T33" fmla="*/ 0 h 97"/>
                <a:gd name="T34" fmla="*/ 0 w 235"/>
                <a:gd name="T35" fmla="*/ 0 h 97"/>
                <a:gd name="T36" fmla="*/ 0 w 235"/>
                <a:gd name="T37" fmla="*/ 0 h 97"/>
                <a:gd name="T38" fmla="*/ 0 w 235"/>
                <a:gd name="T39" fmla="*/ 0 h 97"/>
                <a:gd name="T40" fmla="*/ 0 w 235"/>
                <a:gd name="T41" fmla="*/ 0 h 97"/>
                <a:gd name="T42" fmla="*/ 0 w 235"/>
                <a:gd name="T43" fmla="*/ 0 h 97"/>
                <a:gd name="T44" fmla="*/ 0 w 235"/>
                <a:gd name="T45" fmla="*/ 0 h 97"/>
                <a:gd name="T46" fmla="*/ 0 w 235"/>
                <a:gd name="T47" fmla="*/ 0 h 97"/>
                <a:gd name="T48" fmla="*/ 0 w 235"/>
                <a:gd name="T49" fmla="*/ 0 h 97"/>
                <a:gd name="T50" fmla="*/ 0 w 235"/>
                <a:gd name="T51" fmla="*/ 0 h 97"/>
                <a:gd name="T52" fmla="*/ 0 w 235"/>
                <a:gd name="T53" fmla="*/ 0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5"/>
                <a:gd name="T82" fmla="*/ 0 h 97"/>
                <a:gd name="T83" fmla="*/ 235 w 235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5" h="97">
                  <a:moveTo>
                    <a:pt x="33" y="97"/>
                  </a:moveTo>
                  <a:lnTo>
                    <a:pt x="52" y="60"/>
                  </a:lnTo>
                  <a:lnTo>
                    <a:pt x="22" y="78"/>
                  </a:lnTo>
                  <a:lnTo>
                    <a:pt x="0" y="71"/>
                  </a:lnTo>
                  <a:lnTo>
                    <a:pt x="3" y="48"/>
                  </a:lnTo>
                  <a:lnTo>
                    <a:pt x="48" y="41"/>
                  </a:lnTo>
                  <a:lnTo>
                    <a:pt x="78" y="29"/>
                  </a:lnTo>
                  <a:lnTo>
                    <a:pt x="126" y="12"/>
                  </a:lnTo>
                  <a:lnTo>
                    <a:pt x="167" y="0"/>
                  </a:lnTo>
                  <a:lnTo>
                    <a:pt x="205" y="12"/>
                  </a:lnTo>
                  <a:lnTo>
                    <a:pt x="205" y="0"/>
                  </a:lnTo>
                  <a:lnTo>
                    <a:pt x="219" y="3"/>
                  </a:lnTo>
                  <a:lnTo>
                    <a:pt x="235" y="22"/>
                  </a:lnTo>
                  <a:lnTo>
                    <a:pt x="205" y="33"/>
                  </a:lnTo>
                  <a:lnTo>
                    <a:pt x="197" y="53"/>
                  </a:lnTo>
                  <a:lnTo>
                    <a:pt x="186" y="53"/>
                  </a:lnTo>
                  <a:lnTo>
                    <a:pt x="186" y="67"/>
                  </a:lnTo>
                  <a:lnTo>
                    <a:pt x="148" y="71"/>
                  </a:lnTo>
                  <a:lnTo>
                    <a:pt x="138" y="83"/>
                  </a:lnTo>
                  <a:lnTo>
                    <a:pt x="119" y="71"/>
                  </a:lnTo>
                  <a:lnTo>
                    <a:pt x="148" y="33"/>
                  </a:lnTo>
                  <a:lnTo>
                    <a:pt x="109" y="53"/>
                  </a:lnTo>
                  <a:lnTo>
                    <a:pt x="100" y="67"/>
                  </a:lnTo>
                  <a:lnTo>
                    <a:pt x="81" y="78"/>
                  </a:lnTo>
                  <a:lnTo>
                    <a:pt x="90" y="67"/>
                  </a:lnTo>
                  <a:lnTo>
                    <a:pt x="59" y="83"/>
                  </a:lnTo>
                  <a:lnTo>
                    <a:pt x="33" y="9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Freeform 246"/>
            <p:cNvSpPr>
              <a:spLocks noChangeAspect="1"/>
            </p:cNvSpPr>
            <p:nvPr/>
          </p:nvSpPr>
          <p:spPr bwMode="auto">
            <a:xfrm>
              <a:off x="1725" y="1429"/>
              <a:ext cx="75" cy="44"/>
            </a:xfrm>
            <a:custGeom>
              <a:avLst/>
              <a:gdLst>
                <a:gd name="T0" fmla="*/ 0 w 186"/>
                <a:gd name="T1" fmla="*/ 0 h 112"/>
                <a:gd name="T2" fmla="*/ 0 w 186"/>
                <a:gd name="T3" fmla="*/ 0 h 112"/>
                <a:gd name="T4" fmla="*/ 0 w 186"/>
                <a:gd name="T5" fmla="*/ 0 h 112"/>
                <a:gd name="T6" fmla="*/ 0 w 186"/>
                <a:gd name="T7" fmla="*/ 0 h 112"/>
                <a:gd name="T8" fmla="*/ 0 w 186"/>
                <a:gd name="T9" fmla="*/ 0 h 112"/>
                <a:gd name="T10" fmla="*/ 0 w 186"/>
                <a:gd name="T11" fmla="*/ 0 h 112"/>
                <a:gd name="T12" fmla="*/ 0 w 186"/>
                <a:gd name="T13" fmla="*/ 0 h 112"/>
                <a:gd name="T14" fmla="*/ 0 w 186"/>
                <a:gd name="T15" fmla="*/ 0 h 112"/>
                <a:gd name="T16" fmla="*/ 0 w 186"/>
                <a:gd name="T17" fmla="*/ 0 h 112"/>
                <a:gd name="T18" fmla="*/ 0 w 186"/>
                <a:gd name="T19" fmla="*/ 0 h 112"/>
                <a:gd name="T20" fmla="*/ 0 w 186"/>
                <a:gd name="T21" fmla="*/ 0 h 112"/>
                <a:gd name="T22" fmla="*/ 0 w 186"/>
                <a:gd name="T23" fmla="*/ 0 h 112"/>
                <a:gd name="T24" fmla="*/ 0 w 186"/>
                <a:gd name="T25" fmla="*/ 0 h 1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6"/>
                <a:gd name="T40" fmla="*/ 0 h 112"/>
                <a:gd name="T41" fmla="*/ 186 w 186"/>
                <a:gd name="T42" fmla="*/ 112 h 1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6" h="112">
                  <a:moveTo>
                    <a:pt x="22" y="112"/>
                  </a:moveTo>
                  <a:lnTo>
                    <a:pt x="0" y="100"/>
                  </a:lnTo>
                  <a:lnTo>
                    <a:pt x="12" y="71"/>
                  </a:lnTo>
                  <a:lnTo>
                    <a:pt x="36" y="30"/>
                  </a:lnTo>
                  <a:lnTo>
                    <a:pt x="71" y="0"/>
                  </a:lnTo>
                  <a:lnTo>
                    <a:pt x="126" y="0"/>
                  </a:lnTo>
                  <a:lnTo>
                    <a:pt x="186" y="30"/>
                  </a:lnTo>
                  <a:lnTo>
                    <a:pt x="138" y="52"/>
                  </a:lnTo>
                  <a:lnTo>
                    <a:pt x="97" y="90"/>
                  </a:lnTo>
                  <a:lnTo>
                    <a:pt x="36" y="59"/>
                  </a:lnTo>
                  <a:lnTo>
                    <a:pt x="29" y="78"/>
                  </a:lnTo>
                  <a:lnTo>
                    <a:pt x="60" y="83"/>
                  </a:lnTo>
                  <a:lnTo>
                    <a:pt x="22" y="1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Freeform 247"/>
            <p:cNvSpPr>
              <a:spLocks noChangeAspect="1"/>
            </p:cNvSpPr>
            <p:nvPr/>
          </p:nvSpPr>
          <p:spPr bwMode="auto">
            <a:xfrm>
              <a:off x="1132" y="1884"/>
              <a:ext cx="44" cy="55"/>
            </a:xfrm>
            <a:custGeom>
              <a:avLst/>
              <a:gdLst>
                <a:gd name="T0" fmla="*/ 0 w 112"/>
                <a:gd name="T1" fmla="*/ 0 h 139"/>
                <a:gd name="T2" fmla="*/ 0 w 112"/>
                <a:gd name="T3" fmla="*/ 0 h 139"/>
                <a:gd name="T4" fmla="*/ 0 w 112"/>
                <a:gd name="T5" fmla="*/ 0 h 139"/>
                <a:gd name="T6" fmla="*/ 0 w 112"/>
                <a:gd name="T7" fmla="*/ 0 h 139"/>
                <a:gd name="T8" fmla="*/ 0 w 112"/>
                <a:gd name="T9" fmla="*/ 0 h 139"/>
                <a:gd name="T10" fmla="*/ 0 w 112"/>
                <a:gd name="T11" fmla="*/ 0 h 139"/>
                <a:gd name="T12" fmla="*/ 0 w 112"/>
                <a:gd name="T13" fmla="*/ 0 h 139"/>
                <a:gd name="T14" fmla="*/ 0 w 112"/>
                <a:gd name="T15" fmla="*/ 0 h 139"/>
                <a:gd name="T16" fmla="*/ 0 w 112"/>
                <a:gd name="T17" fmla="*/ 0 h 139"/>
                <a:gd name="T18" fmla="*/ 0 w 112"/>
                <a:gd name="T19" fmla="*/ 0 h 139"/>
                <a:gd name="T20" fmla="*/ 0 w 112"/>
                <a:gd name="T21" fmla="*/ 0 h 1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139"/>
                <a:gd name="T35" fmla="*/ 112 w 112"/>
                <a:gd name="T36" fmla="*/ 139 h 1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139">
                  <a:moveTo>
                    <a:pt x="112" y="139"/>
                  </a:moveTo>
                  <a:lnTo>
                    <a:pt x="76" y="127"/>
                  </a:lnTo>
                  <a:lnTo>
                    <a:pt x="57" y="99"/>
                  </a:lnTo>
                  <a:lnTo>
                    <a:pt x="34" y="85"/>
                  </a:lnTo>
                  <a:lnTo>
                    <a:pt x="0" y="40"/>
                  </a:lnTo>
                  <a:lnTo>
                    <a:pt x="0" y="7"/>
                  </a:lnTo>
                  <a:lnTo>
                    <a:pt x="15" y="0"/>
                  </a:lnTo>
                  <a:lnTo>
                    <a:pt x="76" y="37"/>
                  </a:lnTo>
                  <a:lnTo>
                    <a:pt x="79" y="70"/>
                  </a:lnTo>
                  <a:lnTo>
                    <a:pt x="93" y="97"/>
                  </a:lnTo>
                  <a:lnTo>
                    <a:pt x="112" y="13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Freeform 248"/>
            <p:cNvSpPr>
              <a:spLocks noChangeAspect="1"/>
            </p:cNvSpPr>
            <p:nvPr/>
          </p:nvSpPr>
          <p:spPr bwMode="auto">
            <a:xfrm>
              <a:off x="1670" y="1273"/>
              <a:ext cx="43" cy="25"/>
            </a:xfrm>
            <a:custGeom>
              <a:avLst/>
              <a:gdLst>
                <a:gd name="T0" fmla="*/ 0 w 108"/>
                <a:gd name="T1" fmla="*/ 0 h 62"/>
                <a:gd name="T2" fmla="*/ 0 w 108"/>
                <a:gd name="T3" fmla="*/ 0 h 62"/>
                <a:gd name="T4" fmla="*/ 0 w 108"/>
                <a:gd name="T5" fmla="*/ 0 h 62"/>
                <a:gd name="T6" fmla="*/ 0 w 108"/>
                <a:gd name="T7" fmla="*/ 0 h 62"/>
                <a:gd name="T8" fmla="*/ 0 w 108"/>
                <a:gd name="T9" fmla="*/ 0 h 62"/>
                <a:gd name="T10" fmla="*/ 0 w 108"/>
                <a:gd name="T11" fmla="*/ 0 h 62"/>
                <a:gd name="T12" fmla="*/ 0 w 108"/>
                <a:gd name="T13" fmla="*/ 0 h 62"/>
                <a:gd name="T14" fmla="*/ 0 w 108"/>
                <a:gd name="T15" fmla="*/ 0 h 62"/>
                <a:gd name="T16" fmla="*/ 0 w 108"/>
                <a:gd name="T17" fmla="*/ 0 h 62"/>
                <a:gd name="T18" fmla="*/ 0 w 108"/>
                <a:gd name="T19" fmla="*/ 0 h 62"/>
                <a:gd name="T20" fmla="*/ 0 w 108"/>
                <a:gd name="T21" fmla="*/ 0 h 62"/>
                <a:gd name="T22" fmla="*/ 0 w 108"/>
                <a:gd name="T23" fmla="*/ 0 h 62"/>
                <a:gd name="T24" fmla="*/ 0 w 10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8"/>
                <a:gd name="T40" fmla="*/ 0 h 62"/>
                <a:gd name="T41" fmla="*/ 108 w 10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8" h="62">
                  <a:moveTo>
                    <a:pt x="41" y="62"/>
                  </a:moveTo>
                  <a:lnTo>
                    <a:pt x="0" y="62"/>
                  </a:lnTo>
                  <a:lnTo>
                    <a:pt x="0" y="42"/>
                  </a:lnTo>
                  <a:lnTo>
                    <a:pt x="5" y="28"/>
                  </a:lnTo>
                  <a:lnTo>
                    <a:pt x="31" y="0"/>
                  </a:lnTo>
                  <a:lnTo>
                    <a:pt x="69" y="0"/>
                  </a:lnTo>
                  <a:lnTo>
                    <a:pt x="108" y="21"/>
                  </a:lnTo>
                  <a:lnTo>
                    <a:pt x="98" y="31"/>
                  </a:lnTo>
                  <a:lnTo>
                    <a:pt x="70" y="28"/>
                  </a:lnTo>
                  <a:lnTo>
                    <a:pt x="70" y="40"/>
                  </a:lnTo>
                  <a:lnTo>
                    <a:pt x="79" y="42"/>
                  </a:lnTo>
                  <a:lnTo>
                    <a:pt x="70" y="57"/>
                  </a:lnTo>
                  <a:lnTo>
                    <a:pt x="41" y="6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Freeform 249"/>
            <p:cNvSpPr>
              <a:spLocks noChangeAspect="1"/>
            </p:cNvSpPr>
            <p:nvPr/>
          </p:nvSpPr>
          <p:spPr bwMode="auto">
            <a:xfrm>
              <a:off x="1639" y="1512"/>
              <a:ext cx="38" cy="32"/>
            </a:xfrm>
            <a:custGeom>
              <a:avLst/>
              <a:gdLst>
                <a:gd name="T0" fmla="*/ 0 w 97"/>
                <a:gd name="T1" fmla="*/ 0 h 79"/>
                <a:gd name="T2" fmla="*/ 0 w 97"/>
                <a:gd name="T3" fmla="*/ 0 h 79"/>
                <a:gd name="T4" fmla="*/ 0 w 97"/>
                <a:gd name="T5" fmla="*/ 0 h 79"/>
                <a:gd name="T6" fmla="*/ 0 w 97"/>
                <a:gd name="T7" fmla="*/ 0 h 79"/>
                <a:gd name="T8" fmla="*/ 0 w 97"/>
                <a:gd name="T9" fmla="*/ 0 h 79"/>
                <a:gd name="T10" fmla="*/ 0 w 97"/>
                <a:gd name="T11" fmla="*/ 0 h 79"/>
                <a:gd name="T12" fmla="*/ 0 w 97"/>
                <a:gd name="T13" fmla="*/ 0 h 79"/>
                <a:gd name="T14" fmla="*/ 0 w 97"/>
                <a:gd name="T15" fmla="*/ 0 h 79"/>
                <a:gd name="T16" fmla="*/ 0 w 97"/>
                <a:gd name="T17" fmla="*/ 0 h 79"/>
                <a:gd name="T18" fmla="*/ 0 w 97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79"/>
                <a:gd name="T32" fmla="*/ 97 w 97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79">
                  <a:moveTo>
                    <a:pt x="83" y="79"/>
                  </a:moveTo>
                  <a:lnTo>
                    <a:pt x="53" y="79"/>
                  </a:lnTo>
                  <a:lnTo>
                    <a:pt x="29" y="67"/>
                  </a:lnTo>
                  <a:lnTo>
                    <a:pt x="0" y="41"/>
                  </a:lnTo>
                  <a:lnTo>
                    <a:pt x="22" y="38"/>
                  </a:lnTo>
                  <a:lnTo>
                    <a:pt x="41" y="19"/>
                  </a:lnTo>
                  <a:lnTo>
                    <a:pt x="71" y="0"/>
                  </a:lnTo>
                  <a:lnTo>
                    <a:pt x="90" y="38"/>
                  </a:lnTo>
                  <a:lnTo>
                    <a:pt x="97" y="67"/>
                  </a:lnTo>
                  <a:lnTo>
                    <a:pt x="83" y="7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Freeform 250"/>
            <p:cNvSpPr>
              <a:spLocks noChangeAspect="1"/>
            </p:cNvSpPr>
            <p:nvPr/>
          </p:nvSpPr>
          <p:spPr bwMode="auto">
            <a:xfrm>
              <a:off x="1885" y="1461"/>
              <a:ext cx="39" cy="31"/>
            </a:xfrm>
            <a:custGeom>
              <a:avLst/>
              <a:gdLst>
                <a:gd name="T0" fmla="*/ 0 w 97"/>
                <a:gd name="T1" fmla="*/ 0 h 76"/>
                <a:gd name="T2" fmla="*/ 0 w 97"/>
                <a:gd name="T3" fmla="*/ 0 h 76"/>
                <a:gd name="T4" fmla="*/ 0 w 97"/>
                <a:gd name="T5" fmla="*/ 0 h 76"/>
                <a:gd name="T6" fmla="*/ 0 w 97"/>
                <a:gd name="T7" fmla="*/ 0 h 76"/>
                <a:gd name="T8" fmla="*/ 0 w 97"/>
                <a:gd name="T9" fmla="*/ 0 h 76"/>
                <a:gd name="T10" fmla="*/ 0 w 97"/>
                <a:gd name="T11" fmla="*/ 0 h 76"/>
                <a:gd name="T12" fmla="*/ 0 w 97"/>
                <a:gd name="T13" fmla="*/ 0 h 76"/>
                <a:gd name="T14" fmla="*/ 0 w 97"/>
                <a:gd name="T15" fmla="*/ 0 h 76"/>
                <a:gd name="T16" fmla="*/ 0 w 97"/>
                <a:gd name="T17" fmla="*/ 0 h 76"/>
                <a:gd name="T18" fmla="*/ 0 w 97"/>
                <a:gd name="T19" fmla="*/ 0 h 76"/>
                <a:gd name="T20" fmla="*/ 0 w 97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76"/>
                <a:gd name="T35" fmla="*/ 97 w 97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76">
                  <a:moveTo>
                    <a:pt x="97" y="76"/>
                  </a:moveTo>
                  <a:lnTo>
                    <a:pt x="64" y="61"/>
                  </a:lnTo>
                  <a:lnTo>
                    <a:pt x="41" y="61"/>
                  </a:lnTo>
                  <a:lnTo>
                    <a:pt x="12" y="61"/>
                  </a:lnTo>
                  <a:lnTo>
                    <a:pt x="0" y="49"/>
                  </a:lnTo>
                  <a:lnTo>
                    <a:pt x="12" y="30"/>
                  </a:lnTo>
                  <a:lnTo>
                    <a:pt x="3" y="19"/>
                  </a:lnTo>
                  <a:lnTo>
                    <a:pt x="19" y="0"/>
                  </a:lnTo>
                  <a:lnTo>
                    <a:pt x="34" y="12"/>
                  </a:lnTo>
                  <a:lnTo>
                    <a:pt x="81" y="28"/>
                  </a:lnTo>
                  <a:lnTo>
                    <a:pt x="97" y="7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Freeform 251"/>
            <p:cNvSpPr>
              <a:spLocks noChangeAspect="1"/>
            </p:cNvSpPr>
            <p:nvPr/>
          </p:nvSpPr>
          <p:spPr bwMode="auto">
            <a:xfrm>
              <a:off x="1760" y="1384"/>
              <a:ext cx="33" cy="27"/>
            </a:xfrm>
            <a:custGeom>
              <a:avLst/>
              <a:gdLst>
                <a:gd name="T0" fmla="*/ 0 w 83"/>
                <a:gd name="T1" fmla="*/ 0 h 67"/>
                <a:gd name="T2" fmla="*/ 0 w 83"/>
                <a:gd name="T3" fmla="*/ 0 h 67"/>
                <a:gd name="T4" fmla="*/ 0 w 83"/>
                <a:gd name="T5" fmla="*/ 0 h 67"/>
                <a:gd name="T6" fmla="*/ 0 w 83"/>
                <a:gd name="T7" fmla="*/ 0 h 67"/>
                <a:gd name="T8" fmla="*/ 0 w 83"/>
                <a:gd name="T9" fmla="*/ 0 h 67"/>
                <a:gd name="T10" fmla="*/ 0 w 83"/>
                <a:gd name="T11" fmla="*/ 0 h 67"/>
                <a:gd name="T12" fmla="*/ 0 w 83"/>
                <a:gd name="T13" fmla="*/ 0 h 67"/>
                <a:gd name="T14" fmla="*/ 0 w 83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67"/>
                <a:gd name="T26" fmla="*/ 83 w 8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67">
                  <a:moveTo>
                    <a:pt x="54" y="67"/>
                  </a:moveTo>
                  <a:lnTo>
                    <a:pt x="14" y="57"/>
                  </a:lnTo>
                  <a:lnTo>
                    <a:pt x="0" y="34"/>
                  </a:lnTo>
                  <a:lnTo>
                    <a:pt x="35" y="15"/>
                  </a:lnTo>
                  <a:lnTo>
                    <a:pt x="78" y="0"/>
                  </a:lnTo>
                  <a:lnTo>
                    <a:pt x="83" y="15"/>
                  </a:lnTo>
                  <a:lnTo>
                    <a:pt x="83" y="34"/>
                  </a:lnTo>
                  <a:lnTo>
                    <a:pt x="54" y="6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Freeform 252"/>
            <p:cNvSpPr>
              <a:spLocks noChangeAspect="1"/>
            </p:cNvSpPr>
            <p:nvPr/>
          </p:nvSpPr>
          <p:spPr bwMode="auto">
            <a:xfrm>
              <a:off x="1848" y="1589"/>
              <a:ext cx="30" cy="20"/>
            </a:xfrm>
            <a:custGeom>
              <a:avLst/>
              <a:gdLst>
                <a:gd name="T0" fmla="*/ 0 w 76"/>
                <a:gd name="T1" fmla="*/ 0 h 48"/>
                <a:gd name="T2" fmla="*/ 0 w 76"/>
                <a:gd name="T3" fmla="*/ 0 h 48"/>
                <a:gd name="T4" fmla="*/ 0 w 76"/>
                <a:gd name="T5" fmla="*/ 0 h 48"/>
                <a:gd name="T6" fmla="*/ 0 w 76"/>
                <a:gd name="T7" fmla="*/ 0 h 48"/>
                <a:gd name="T8" fmla="*/ 0 w 76"/>
                <a:gd name="T9" fmla="*/ 0 h 48"/>
                <a:gd name="T10" fmla="*/ 0 w 76"/>
                <a:gd name="T11" fmla="*/ 0 h 48"/>
                <a:gd name="T12" fmla="*/ 0 w 76"/>
                <a:gd name="T13" fmla="*/ 0 h 48"/>
                <a:gd name="T14" fmla="*/ 0 w 76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48"/>
                <a:gd name="T26" fmla="*/ 76 w 7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48">
                  <a:moveTo>
                    <a:pt x="34" y="48"/>
                  </a:moveTo>
                  <a:lnTo>
                    <a:pt x="0" y="41"/>
                  </a:lnTo>
                  <a:lnTo>
                    <a:pt x="7" y="22"/>
                  </a:lnTo>
                  <a:lnTo>
                    <a:pt x="26" y="3"/>
                  </a:lnTo>
                  <a:lnTo>
                    <a:pt x="57" y="0"/>
                  </a:lnTo>
                  <a:lnTo>
                    <a:pt x="76" y="10"/>
                  </a:lnTo>
                  <a:lnTo>
                    <a:pt x="64" y="41"/>
                  </a:lnTo>
                  <a:lnTo>
                    <a:pt x="34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Freeform 253"/>
            <p:cNvSpPr>
              <a:spLocks noChangeAspect="1"/>
            </p:cNvSpPr>
            <p:nvPr/>
          </p:nvSpPr>
          <p:spPr bwMode="auto">
            <a:xfrm>
              <a:off x="1636" y="1403"/>
              <a:ext cx="25" cy="26"/>
            </a:xfrm>
            <a:custGeom>
              <a:avLst/>
              <a:gdLst>
                <a:gd name="T0" fmla="*/ 0 w 62"/>
                <a:gd name="T1" fmla="*/ 0 h 64"/>
                <a:gd name="T2" fmla="*/ 0 w 62"/>
                <a:gd name="T3" fmla="*/ 0 h 64"/>
                <a:gd name="T4" fmla="*/ 0 w 62"/>
                <a:gd name="T5" fmla="*/ 0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0 h 64"/>
                <a:gd name="T12" fmla="*/ 0 w 62"/>
                <a:gd name="T13" fmla="*/ 0 h 64"/>
                <a:gd name="T14" fmla="*/ 0 w 62"/>
                <a:gd name="T15" fmla="*/ 0 h 64"/>
                <a:gd name="T16" fmla="*/ 0 w 62"/>
                <a:gd name="T17" fmla="*/ 0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19" y="64"/>
                  </a:moveTo>
                  <a:lnTo>
                    <a:pt x="12" y="28"/>
                  </a:lnTo>
                  <a:lnTo>
                    <a:pt x="0" y="16"/>
                  </a:lnTo>
                  <a:lnTo>
                    <a:pt x="28" y="0"/>
                  </a:lnTo>
                  <a:lnTo>
                    <a:pt x="50" y="9"/>
                  </a:lnTo>
                  <a:lnTo>
                    <a:pt x="62" y="28"/>
                  </a:lnTo>
                  <a:lnTo>
                    <a:pt x="57" y="45"/>
                  </a:lnTo>
                  <a:lnTo>
                    <a:pt x="40" y="57"/>
                  </a:lnTo>
                  <a:lnTo>
                    <a:pt x="19" y="6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Freeform 254"/>
            <p:cNvSpPr>
              <a:spLocks noChangeAspect="1"/>
            </p:cNvSpPr>
            <p:nvPr/>
          </p:nvSpPr>
          <p:spPr bwMode="auto">
            <a:xfrm>
              <a:off x="1691" y="1258"/>
              <a:ext cx="37" cy="15"/>
            </a:xfrm>
            <a:custGeom>
              <a:avLst/>
              <a:gdLst>
                <a:gd name="T0" fmla="*/ 0 w 94"/>
                <a:gd name="T1" fmla="*/ 0 h 36"/>
                <a:gd name="T2" fmla="*/ 0 w 94"/>
                <a:gd name="T3" fmla="*/ 0 h 36"/>
                <a:gd name="T4" fmla="*/ 0 w 94"/>
                <a:gd name="T5" fmla="*/ 0 h 36"/>
                <a:gd name="T6" fmla="*/ 0 w 94"/>
                <a:gd name="T7" fmla="*/ 0 h 36"/>
                <a:gd name="T8" fmla="*/ 0 w 94"/>
                <a:gd name="T9" fmla="*/ 0 h 36"/>
                <a:gd name="T10" fmla="*/ 0 w 94"/>
                <a:gd name="T11" fmla="*/ 0 h 36"/>
                <a:gd name="T12" fmla="*/ 0 w 94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36"/>
                <a:gd name="T23" fmla="*/ 94 w 9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36">
                  <a:moveTo>
                    <a:pt x="68" y="36"/>
                  </a:moveTo>
                  <a:lnTo>
                    <a:pt x="31" y="26"/>
                  </a:lnTo>
                  <a:lnTo>
                    <a:pt x="0" y="16"/>
                  </a:lnTo>
                  <a:lnTo>
                    <a:pt x="38" y="0"/>
                  </a:lnTo>
                  <a:lnTo>
                    <a:pt x="94" y="0"/>
                  </a:lnTo>
                  <a:lnTo>
                    <a:pt x="94" y="26"/>
                  </a:lnTo>
                  <a:lnTo>
                    <a:pt x="68" y="3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Freeform 255"/>
            <p:cNvSpPr>
              <a:spLocks noChangeAspect="1"/>
            </p:cNvSpPr>
            <p:nvPr/>
          </p:nvSpPr>
          <p:spPr bwMode="auto">
            <a:xfrm>
              <a:off x="1734" y="1696"/>
              <a:ext cx="27" cy="16"/>
            </a:xfrm>
            <a:custGeom>
              <a:avLst/>
              <a:gdLst>
                <a:gd name="T0" fmla="*/ 0 w 68"/>
                <a:gd name="T1" fmla="*/ 0 h 42"/>
                <a:gd name="T2" fmla="*/ 0 w 68"/>
                <a:gd name="T3" fmla="*/ 0 h 42"/>
                <a:gd name="T4" fmla="*/ 0 w 68"/>
                <a:gd name="T5" fmla="*/ 0 h 42"/>
                <a:gd name="T6" fmla="*/ 0 w 68"/>
                <a:gd name="T7" fmla="*/ 0 h 42"/>
                <a:gd name="T8" fmla="*/ 0 w 68"/>
                <a:gd name="T9" fmla="*/ 0 h 42"/>
                <a:gd name="T10" fmla="*/ 0 w 68"/>
                <a:gd name="T11" fmla="*/ 0 h 42"/>
                <a:gd name="T12" fmla="*/ 0 w 68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42"/>
                <a:gd name="T23" fmla="*/ 68 w 68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42">
                  <a:moveTo>
                    <a:pt x="19" y="42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26" y="0"/>
                  </a:lnTo>
                  <a:lnTo>
                    <a:pt x="68" y="12"/>
                  </a:lnTo>
                  <a:lnTo>
                    <a:pt x="57" y="23"/>
                  </a:lnTo>
                  <a:lnTo>
                    <a:pt x="19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Freeform 256"/>
            <p:cNvSpPr>
              <a:spLocks noChangeAspect="1"/>
            </p:cNvSpPr>
            <p:nvPr/>
          </p:nvSpPr>
          <p:spPr bwMode="auto">
            <a:xfrm>
              <a:off x="1889" y="1981"/>
              <a:ext cx="29" cy="16"/>
            </a:xfrm>
            <a:custGeom>
              <a:avLst/>
              <a:gdLst>
                <a:gd name="T0" fmla="*/ 0 w 69"/>
                <a:gd name="T1" fmla="*/ 0 h 42"/>
                <a:gd name="T2" fmla="*/ 0 w 69"/>
                <a:gd name="T3" fmla="*/ 0 h 42"/>
                <a:gd name="T4" fmla="*/ 0 w 69"/>
                <a:gd name="T5" fmla="*/ 0 h 42"/>
                <a:gd name="T6" fmla="*/ 0 w 69"/>
                <a:gd name="T7" fmla="*/ 0 h 42"/>
                <a:gd name="T8" fmla="*/ 0 w 69"/>
                <a:gd name="T9" fmla="*/ 0 h 42"/>
                <a:gd name="T10" fmla="*/ 0 w 69"/>
                <a:gd name="T11" fmla="*/ 0 h 42"/>
                <a:gd name="T12" fmla="*/ 0 w 69"/>
                <a:gd name="T13" fmla="*/ 0 h 42"/>
                <a:gd name="T14" fmla="*/ 0 w 69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2"/>
                <a:gd name="T26" fmla="*/ 69 w 69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2">
                  <a:moveTo>
                    <a:pt x="69" y="42"/>
                  </a:moveTo>
                  <a:lnTo>
                    <a:pt x="40" y="42"/>
                  </a:lnTo>
                  <a:lnTo>
                    <a:pt x="17" y="2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47" y="14"/>
                  </a:lnTo>
                  <a:lnTo>
                    <a:pt x="66" y="30"/>
                  </a:lnTo>
                  <a:lnTo>
                    <a:pt x="69" y="4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Freeform 257"/>
            <p:cNvSpPr>
              <a:spLocks noChangeAspect="1"/>
            </p:cNvSpPr>
            <p:nvPr/>
          </p:nvSpPr>
          <p:spPr bwMode="auto">
            <a:xfrm>
              <a:off x="1769" y="1712"/>
              <a:ext cx="14" cy="20"/>
            </a:xfrm>
            <a:custGeom>
              <a:avLst/>
              <a:gdLst>
                <a:gd name="T0" fmla="*/ 0 w 36"/>
                <a:gd name="T1" fmla="*/ 0 h 48"/>
                <a:gd name="T2" fmla="*/ 0 w 36"/>
                <a:gd name="T3" fmla="*/ 0 h 48"/>
                <a:gd name="T4" fmla="*/ 0 w 36"/>
                <a:gd name="T5" fmla="*/ 0 h 48"/>
                <a:gd name="T6" fmla="*/ 0 w 36"/>
                <a:gd name="T7" fmla="*/ 0 h 48"/>
                <a:gd name="T8" fmla="*/ 0 w 36"/>
                <a:gd name="T9" fmla="*/ 0 h 48"/>
                <a:gd name="T10" fmla="*/ 0 w 36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8"/>
                <a:gd name="T20" fmla="*/ 36 w 3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8">
                  <a:moveTo>
                    <a:pt x="10" y="48"/>
                  </a:moveTo>
                  <a:lnTo>
                    <a:pt x="0" y="36"/>
                  </a:lnTo>
                  <a:lnTo>
                    <a:pt x="17" y="7"/>
                  </a:lnTo>
                  <a:lnTo>
                    <a:pt x="36" y="0"/>
                  </a:lnTo>
                  <a:lnTo>
                    <a:pt x="36" y="17"/>
                  </a:lnTo>
                  <a:lnTo>
                    <a:pt x="10" y="4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Freeform 258"/>
            <p:cNvSpPr>
              <a:spLocks noChangeAspect="1"/>
            </p:cNvSpPr>
            <p:nvPr/>
          </p:nvSpPr>
          <p:spPr bwMode="auto">
            <a:xfrm>
              <a:off x="1804" y="1691"/>
              <a:ext cx="6" cy="9"/>
            </a:xfrm>
            <a:custGeom>
              <a:avLst/>
              <a:gdLst>
                <a:gd name="T0" fmla="*/ 0 w 17"/>
                <a:gd name="T1" fmla="*/ 0 h 23"/>
                <a:gd name="T2" fmla="*/ 0 w 17"/>
                <a:gd name="T3" fmla="*/ 0 h 23"/>
                <a:gd name="T4" fmla="*/ 0 w 17"/>
                <a:gd name="T5" fmla="*/ 0 h 23"/>
                <a:gd name="T6" fmla="*/ 0 w 17"/>
                <a:gd name="T7" fmla="*/ 0 h 23"/>
                <a:gd name="T8" fmla="*/ 0 w 17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3"/>
                <a:gd name="T17" fmla="*/ 17 w 1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3">
                  <a:moveTo>
                    <a:pt x="3" y="23"/>
                  </a:moveTo>
                  <a:lnTo>
                    <a:pt x="0" y="0"/>
                  </a:lnTo>
                  <a:lnTo>
                    <a:pt x="17" y="5"/>
                  </a:lnTo>
                  <a:lnTo>
                    <a:pt x="17" y="19"/>
                  </a:lnTo>
                  <a:lnTo>
                    <a:pt x="3" y="2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Freeform 259"/>
            <p:cNvSpPr>
              <a:spLocks noChangeAspect="1"/>
            </p:cNvSpPr>
            <p:nvPr/>
          </p:nvSpPr>
          <p:spPr bwMode="auto">
            <a:xfrm>
              <a:off x="1815" y="1688"/>
              <a:ext cx="7" cy="8"/>
            </a:xfrm>
            <a:custGeom>
              <a:avLst/>
              <a:gdLst>
                <a:gd name="T0" fmla="*/ 0 w 18"/>
                <a:gd name="T1" fmla="*/ 0 h 19"/>
                <a:gd name="T2" fmla="*/ 0 w 18"/>
                <a:gd name="T3" fmla="*/ 0 h 19"/>
                <a:gd name="T4" fmla="*/ 0 w 18"/>
                <a:gd name="T5" fmla="*/ 0 h 19"/>
                <a:gd name="T6" fmla="*/ 0 w 18"/>
                <a:gd name="T7" fmla="*/ 0 h 19"/>
                <a:gd name="T8" fmla="*/ 0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4" y="19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8" y="12"/>
                  </a:lnTo>
                  <a:lnTo>
                    <a:pt x="4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Freeform 260"/>
            <p:cNvSpPr>
              <a:spLocks noChangeAspect="1"/>
            </p:cNvSpPr>
            <p:nvPr/>
          </p:nvSpPr>
          <p:spPr bwMode="auto">
            <a:xfrm>
              <a:off x="1627" y="2537"/>
              <a:ext cx="154" cy="215"/>
            </a:xfrm>
            <a:custGeom>
              <a:avLst/>
              <a:gdLst>
                <a:gd name="T0" fmla="*/ 0 w 384"/>
                <a:gd name="T1" fmla="*/ 0 h 539"/>
                <a:gd name="T2" fmla="*/ 0 w 384"/>
                <a:gd name="T3" fmla="*/ 0 h 539"/>
                <a:gd name="T4" fmla="*/ 0 w 384"/>
                <a:gd name="T5" fmla="*/ 0 h 539"/>
                <a:gd name="T6" fmla="*/ 0 w 384"/>
                <a:gd name="T7" fmla="*/ 0 h 539"/>
                <a:gd name="T8" fmla="*/ 0 w 384"/>
                <a:gd name="T9" fmla="*/ 0 h 539"/>
                <a:gd name="T10" fmla="*/ 0 w 384"/>
                <a:gd name="T11" fmla="*/ 0 h 539"/>
                <a:gd name="T12" fmla="*/ 0 w 384"/>
                <a:gd name="T13" fmla="*/ 0 h 539"/>
                <a:gd name="T14" fmla="*/ 0 w 384"/>
                <a:gd name="T15" fmla="*/ 0 h 539"/>
                <a:gd name="T16" fmla="*/ 0 w 384"/>
                <a:gd name="T17" fmla="*/ 0 h 539"/>
                <a:gd name="T18" fmla="*/ 0 w 384"/>
                <a:gd name="T19" fmla="*/ 0 h 539"/>
                <a:gd name="T20" fmla="*/ 0 w 384"/>
                <a:gd name="T21" fmla="*/ 0 h 539"/>
                <a:gd name="T22" fmla="*/ 0 w 384"/>
                <a:gd name="T23" fmla="*/ 0 h 539"/>
                <a:gd name="T24" fmla="*/ 0 w 384"/>
                <a:gd name="T25" fmla="*/ 0 h 539"/>
                <a:gd name="T26" fmla="*/ 0 w 384"/>
                <a:gd name="T27" fmla="*/ 0 h 539"/>
                <a:gd name="T28" fmla="*/ 0 w 384"/>
                <a:gd name="T29" fmla="*/ 0 h 539"/>
                <a:gd name="T30" fmla="*/ 0 w 384"/>
                <a:gd name="T31" fmla="*/ 0 h 539"/>
                <a:gd name="T32" fmla="*/ 0 w 384"/>
                <a:gd name="T33" fmla="*/ 0 h 539"/>
                <a:gd name="T34" fmla="*/ 0 w 384"/>
                <a:gd name="T35" fmla="*/ 0 h 539"/>
                <a:gd name="T36" fmla="*/ 0 w 384"/>
                <a:gd name="T37" fmla="*/ 0 h 539"/>
                <a:gd name="T38" fmla="*/ 0 w 384"/>
                <a:gd name="T39" fmla="*/ 0 h 539"/>
                <a:gd name="T40" fmla="*/ 0 w 384"/>
                <a:gd name="T41" fmla="*/ 0 h 539"/>
                <a:gd name="T42" fmla="*/ 0 w 384"/>
                <a:gd name="T43" fmla="*/ 0 h 539"/>
                <a:gd name="T44" fmla="*/ 0 w 384"/>
                <a:gd name="T45" fmla="*/ 0 h 539"/>
                <a:gd name="T46" fmla="*/ 0 w 384"/>
                <a:gd name="T47" fmla="*/ 0 h 539"/>
                <a:gd name="T48" fmla="*/ 0 w 384"/>
                <a:gd name="T49" fmla="*/ 0 h 539"/>
                <a:gd name="T50" fmla="*/ 0 w 384"/>
                <a:gd name="T51" fmla="*/ 0 h 539"/>
                <a:gd name="T52" fmla="*/ 0 w 384"/>
                <a:gd name="T53" fmla="*/ 0 h 539"/>
                <a:gd name="T54" fmla="*/ 0 w 384"/>
                <a:gd name="T55" fmla="*/ 0 h 539"/>
                <a:gd name="T56" fmla="*/ 0 w 384"/>
                <a:gd name="T57" fmla="*/ 0 h 539"/>
                <a:gd name="T58" fmla="*/ 0 w 384"/>
                <a:gd name="T59" fmla="*/ 0 h 539"/>
                <a:gd name="T60" fmla="*/ 0 w 384"/>
                <a:gd name="T61" fmla="*/ 0 h 539"/>
                <a:gd name="T62" fmla="*/ 0 w 384"/>
                <a:gd name="T63" fmla="*/ 0 h 539"/>
                <a:gd name="T64" fmla="*/ 0 w 384"/>
                <a:gd name="T65" fmla="*/ 0 h 539"/>
                <a:gd name="T66" fmla="*/ 0 w 384"/>
                <a:gd name="T67" fmla="*/ 0 h 539"/>
                <a:gd name="T68" fmla="*/ 0 w 384"/>
                <a:gd name="T69" fmla="*/ 0 h 539"/>
                <a:gd name="T70" fmla="*/ 0 w 384"/>
                <a:gd name="T71" fmla="*/ 0 h 539"/>
                <a:gd name="T72" fmla="*/ 0 w 384"/>
                <a:gd name="T73" fmla="*/ 0 h 539"/>
                <a:gd name="T74" fmla="*/ 0 w 384"/>
                <a:gd name="T75" fmla="*/ 0 h 539"/>
                <a:gd name="T76" fmla="*/ 0 w 384"/>
                <a:gd name="T77" fmla="*/ 0 h 5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539"/>
                <a:gd name="T119" fmla="*/ 384 w 384"/>
                <a:gd name="T120" fmla="*/ 539 h 5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539">
                  <a:moveTo>
                    <a:pt x="61" y="126"/>
                  </a:moveTo>
                  <a:lnTo>
                    <a:pt x="71" y="149"/>
                  </a:lnTo>
                  <a:lnTo>
                    <a:pt x="71" y="126"/>
                  </a:lnTo>
                  <a:lnTo>
                    <a:pt x="97" y="100"/>
                  </a:lnTo>
                  <a:lnTo>
                    <a:pt x="113" y="97"/>
                  </a:lnTo>
                  <a:lnTo>
                    <a:pt x="120" y="67"/>
                  </a:lnTo>
                  <a:lnTo>
                    <a:pt x="146" y="48"/>
                  </a:lnTo>
                  <a:lnTo>
                    <a:pt x="156" y="52"/>
                  </a:lnTo>
                  <a:lnTo>
                    <a:pt x="159" y="42"/>
                  </a:lnTo>
                  <a:lnTo>
                    <a:pt x="209" y="29"/>
                  </a:lnTo>
                  <a:lnTo>
                    <a:pt x="223" y="23"/>
                  </a:lnTo>
                  <a:lnTo>
                    <a:pt x="228" y="10"/>
                  </a:lnTo>
                  <a:lnTo>
                    <a:pt x="246" y="0"/>
                  </a:lnTo>
                  <a:lnTo>
                    <a:pt x="258" y="10"/>
                  </a:lnTo>
                  <a:lnTo>
                    <a:pt x="246" y="19"/>
                  </a:lnTo>
                  <a:lnTo>
                    <a:pt x="228" y="23"/>
                  </a:lnTo>
                  <a:lnTo>
                    <a:pt x="223" y="42"/>
                  </a:lnTo>
                  <a:lnTo>
                    <a:pt x="204" y="61"/>
                  </a:lnTo>
                  <a:lnTo>
                    <a:pt x="190" y="78"/>
                  </a:lnTo>
                  <a:lnTo>
                    <a:pt x="190" y="90"/>
                  </a:lnTo>
                  <a:lnTo>
                    <a:pt x="190" y="107"/>
                  </a:lnTo>
                  <a:lnTo>
                    <a:pt x="197" y="107"/>
                  </a:lnTo>
                  <a:lnTo>
                    <a:pt x="216" y="145"/>
                  </a:lnTo>
                  <a:lnTo>
                    <a:pt x="216" y="168"/>
                  </a:lnTo>
                  <a:lnTo>
                    <a:pt x="239" y="187"/>
                  </a:lnTo>
                  <a:lnTo>
                    <a:pt x="287" y="187"/>
                  </a:lnTo>
                  <a:lnTo>
                    <a:pt x="306" y="209"/>
                  </a:lnTo>
                  <a:lnTo>
                    <a:pt x="372" y="209"/>
                  </a:lnTo>
                  <a:lnTo>
                    <a:pt x="355" y="239"/>
                  </a:lnTo>
                  <a:lnTo>
                    <a:pt x="362" y="275"/>
                  </a:lnTo>
                  <a:lnTo>
                    <a:pt x="372" y="294"/>
                  </a:lnTo>
                  <a:lnTo>
                    <a:pt x="365" y="313"/>
                  </a:lnTo>
                  <a:lnTo>
                    <a:pt x="372" y="335"/>
                  </a:lnTo>
                  <a:lnTo>
                    <a:pt x="384" y="373"/>
                  </a:lnTo>
                  <a:lnTo>
                    <a:pt x="381" y="365"/>
                  </a:lnTo>
                  <a:lnTo>
                    <a:pt x="365" y="342"/>
                  </a:lnTo>
                  <a:lnTo>
                    <a:pt x="343" y="342"/>
                  </a:lnTo>
                  <a:lnTo>
                    <a:pt x="343" y="353"/>
                  </a:lnTo>
                  <a:lnTo>
                    <a:pt x="303" y="351"/>
                  </a:lnTo>
                  <a:lnTo>
                    <a:pt x="287" y="353"/>
                  </a:lnTo>
                  <a:lnTo>
                    <a:pt x="287" y="373"/>
                  </a:lnTo>
                  <a:lnTo>
                    <a:pt x="306" y="380"/>
                  </a:lnTo>
                  <a:lnTo>
                    <a:pt x="306" y="391"/>
                  </a:lnTo>
                  <a:lnTo>
                    <a:pt x="287" y="391"/>
                  </a:lnTo>
                  <a:lnTo>
                    <a:pt x="282" y="410"/>
                  </a:lnTo>
                  <a:lnTo>
                    <a:pt x="303" y="420"/>
                  </a:lnTo>
                  <a:lnTo>
                    <a:pt x="306" y="443"/>
                  </a:lnTo>
                  <a:lnTo>
                    <a:pt x="287" y="539"/>
                  </a:lnTo>
                  <a:lnTo>
                    <a:pt x="282" y="539"/>
                  </a:lnTo>
                  <a:lnTo>
                    <a:pt x="268" y="520"/>
                  </a:lnTo>
                  <a:lnTo>
                    <a:pt x="275" y="491"/>
                  </a:lnTo>
                  <a:lnTo>
                    <a:pt x="253" y="481"/>
                  </a:lnTo>
                  <a:lnTo>
                    <a:pt x="228" y="474"/>
                  </a:lnTo>
                  <a:lnTo>
                    <a:pt x="209" y="487"/>
                  </a:lnTo>
                  <a:lnTo>
                    <a:pt x="190" y="487"/>
                  </a:lnTo>
                  <a:lnTo>
                    <a:pt x="178" y="462"/>
                  </a:lnTo>
                  <a:lnTo>
                    <a:pt x="149" y="439"/>
                  </a:lnTo>
                  <a:lnTo>
                    <a:pt x="130" y="413"/>
                  </a:lnTo>
                  <a:lnTo>
                    <a:pt x="113" y="410"/>
                  </a:lnTo>
                  <a:lnTo>
                    <a:pt x="101" y="403"/>
                  </a:lnTo>
                  <a:lnTo>
                    <a:pt x="82" y="394"/>
                  </a:lnTo>
                  <a:lnTo>
                    <a:pt x="61" y="394"/>
                  </a:lnTo>
                  <a:lnTo>
                    <a:pt x="40" y="380"/>
                  </a:lnTo>
                  <a:lnTo>
                    <a:pt x="4" y="361"/>
                  </a:lnTo>
                  <a:lnTo>
                    <a:pt x="0" y="351"/>
                  </a:lnTo>
                  <a:lnTo>
                    <a:pt x="11" y="323"/>
                  </a:lnTo>
                  <a:lnTo>
                    <a:pt x="49" y="301"/>
                  </a:lnTo>
                  <a:lnTo>
                    <a:pt x="52" y="282"/>
                  </a:lnTo>
                  <a:lnTo>
                    <a:pt x="49" y="271"/>
                  </a:lnTo>
                  <a:lnTo>
                    <a:pt x="52" y="252"/>
                  </a:lnTo>
                  <a:lnTo>
                    <a:pt x="49" y="226"/>
                  </a:lnTo>
                  <a:lnTo>
                    <a:pt x="52" y="206"/>
                  </a:lnTo>
                  <a:lnTo>
                    <a:pt x="49" y="194"/>
                  </a:lnTo>
                  <a:lnTo>
                    <a:pt x="33" y="175"/>
                  </a:lnTo>
                  <a:lnTo>
                    <a:pt x="40" y="161"/>
                  </a:lnTo>
                  <a:lnTo>
                    <a:pt x="49" y="168"/>
                  </a:lnTo>
                  <a:lnTo>
                    <a:pt x="61" y="149"/>
                  </a:lnTo>
                  <a:lnTo>
                    <a:pt x="61" y="1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Freeform 261"/>
            <p:cNvSpPr>
              <a:spLocks noChangeAspect="1"/>
            </p:cNvSpPr>
            <p:nvPr/>
          </p:nvSpPr>
          <p:spPr bwMode="auto">
            <a:xfrm>
              <a:off x="1565" y="2389"/>
              <a:ext cx="137" cy="50"/>
            </a:xfrm>
            <a:custGeom>
              <a:avLst/>
              <a:gdLst>
                <a:gd name="T0" fmla="*/ 0 w 344"/>
                <a:gd name="T1" fmla="*/ 0 h 125"/>
                <a:gd name="T2" fmla="*/ 0 w 344"/>
                <a:gd name="T3" fmla="*/ 0 h 125"/>
                <a:gd name="T4" fmla="*/ 0 w 344"/>
                <a:gd name="T5" fmla="*/ 0 h 125"/>
                <a:gd name="T6" fmla="*/ 0 w 344"/>
                <a:gd name="T7" fmla="*/ 0 h 125"/>
                <a:gd name="T8" fmla="*/ 0 w 344"/>
                <a:gd name="T9" fmla="*/ 0 h 125"/>
                <a:gd name="T10" fmla="*/ 0 w 344"/>
                <a:gd name="T11" fmla="*/ 0 h 125"/>
                <a:gd name="T12" fmla="*/ 0 w 344"/>
                <a:gd name="T13" fmla="*/ 0 h 125"/>
                <a:gd name="T14" fmla="*/ 0 w 344"/>
                <a:gd name="T15" fmla="*/ 0 h 125"/>
                <a:gd name="T16" fmla="*/ 0 w 344"/>
                <a:gd name="T17" fmla="*/ 0 h 125"/>
                <a:gd name="T18" fmla="*/ 0 w 344"/>
                <a:gd name="T19" fmla="*/ 0 h 125"/>
                <a:gd name="T20" fmla="*/ 0 w 344"/>
                <a:gd name="T21" fmla="*/ 0 h 125"/>
                <a:gd name="T22" fmla="*/ 0 w 344"/>
                <a:gd name="T23" fmla="*/ 0 h 125"/>
                <a:gd name="T24" fmla="*/ 0 w 344"/>
                <a:gd name="T25" fmla="*/ 0 h 125"/>
                <a:gd name="T26" fmla="*/ 0 w 344"/>
                <a:gd name="T27" fmla="*/ 0 h 125"/>
                <a:gd name="T28" fmla="*/ 0 w 344"/>
                <a:gd name="T29" fmla="*/ 0 h 125"/>
                <a:gd name="T30" fmla="*/ 0 w 344"/>
                <a:gd name="T31" fmla="*/ 0 h 125"/>
                <a:gd name="T32" fmla="*/ 0 w 344"/>
                <a:gd name="T33" fmla="*/ 0 h 125"/>
                <a:gd name="T34" fmla="*/ 0 w 344"/>
                <a:gd name="T35" fmla="*/ 0 h 125"/>
                <a:gd name="T36" fmla="*/ 0 w 344"/>
                <a:gd name="T37" fmla="*/ 0 h 125"/>
                <a:gd name="T38" fmla="*/ 0 w 344"/>
                <a:gd name="T39" fmla="*/ 0 h 125"/>
                <a:gd name="T40" fmla="*/ 0 w 344"/>
                <a:gd name="T41" fmla="*/ 0 h 125"/>
                <a:gd name="T42" fmla="*/ 0 w 344"/>
                <a:gd name="T43" fmla="*/ 0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4"/>
                <a:gd name="T67" fmla="*/ 0 h 125"/>
                <a:gd name="T68" fmla="*/ 344 w 344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4" h="125">
                  <a:moveTo>
                    <a:pt x="228" y="125"/>
                  </a:moveTo>
                  <a:lnTo>
                    <a:pt x="247" y="97"/>
                  </a:lnTo>
                  <a:lnTo>
                    <a:pt x="209" y="87"/>
                  </a:lnTo>
                  <a:lnTo>
                    <a:pt x="197" y="55"/>
                  </a:lnTo>
                  <a:lnTo>
                    <a:pt x="157" y="55"/>
                  </a:lnTo>
                  <a:lnTo>
                    <a:pt x="97" y="30"/>
                  </a:lnTo>
                  <a:lnTo>
                    <a:pt x="109" y="26"/>
                  </a:lnTo>
                  <a:lnTo>
                    <a:pt x="71" y="19"/>
                  </a:lnTo>
                  <a:lnTo>
                    <a:pt x="42" y="45"/>
                  </a:lnTo>
                  <a:lnTo>
                    <a:pt x="0" y="45"/>
                  </a:lnTo>
                  <a:lnTo>
                    <a:pt x="23" y="30"/>
                  </a:lnTo>
                  <a:lnTo>
                    <a:pt x="49" y="16"/>
                  </a:lnTo>
                  <a:lnTo>
                    <a:pt x="90" y="0"/>
                  </a:lnTo>
                  <a:lnTo>
                    <a:pt x="126" y="0"/>
                  </a:lnTo>
                  <a:lnTo>
                    <a:pt x="168" y="16"/>
                  </a:lnTo>
                  <a:lnTo>
                    <a:pt x="209" y="38"/>
                  </a:lnTo>
                  <a:lnTo>
                    <a:pt x="247" y="55"/>
                  </a:lnTo>
                  <a:lnTo>
                    <a:pt x="296" y="78"/>
                  </a:lnTo>
                  <a:lnTo>
                    <a:pt x="287" y="95"/>
                  </a:lnTo>
                  <a:lnTo>
                    <a:pt x="316" y="97"/>
                  </a:lnTo>
                  <a:lnTo>
                    <a:pt x="344" y="109"/>
                  </a:lnTo>
                  <a:lnTo>
                    <a:pt x="228" y="12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Freeform 262"/>
            <p:cNvSpPr>
              <a:spLocks noChangeAspect="1"/>
            </p:cNvSpPr>
            <p:nvPr/>
          </p:nvSpPr>
          <p:spPr bwMode="auto">
            <a:xfrm>
              <a:off x="1181" y="2231"/>
              <a:ext cx="360" cy="275"/>
            </a:xfrm>
            <a:custGeom>
              <a:avLst/>
              <a:gdLst>
                <a:gd name="T0" fmla="*/ 0 w 898"/>
                <a:gd name="T1" fmla="*/ 0 h 686"/>
                <a:gd name="T2" fmla="*/ 0 w 898"/>
                <a:gd name="T3" fmla="*/ 0 h 686"/>
                <a:gd name="T4" fmla="*/ 0 w 898"/>
                <a:gd name="T5" fmla="*/ 0 h 686"/>
                <a:gd name="T6" fmla="*/ 0 w 898"/>
                <a:gd name="T7" fmla="*/ 0 h 686"/>
                <a:gd name="T8" fmla="*/ 0 w 898"/>
                <a:gd name="T9" fmla="*/ 0 h 686"/>
                <a:gd name="T10" fmla="*/ 0 w 898"/>
                <a:gd name="T11" fmla="*/ 0 h 686"/>
                <a:gd name="T12" fmla="*/ 0 w 898"/>
                <a:gd name="T13" fmla="*/ 0 h 686"/>
                <a:gd name="T14" fmla="*/ 0 w 898"/>
                <a:gd name="T15" fmla="*/ 0 h 686"/>
                <a:gd name="T16" fmla="*/ 0 w 898"/>
                <a:gd name="T17" fmla="*/ 0 h 686"/>
                <a:gd name="T18" fmla="*/ 0 w 898"/>
                <a:gd name="T19" fmla="*/ 0 h 686"/>
                <a:gd name="T20" fmla="*/ 0 w 898"/>
                <a:gd name="T21" fmla="*/ 0 h 686"/>
                <a:gd name="T22" fmla="*/ 0 w 898"/>
                <a:gd name="T23" fmla="*/ 0 h 686"/>
                <a:gd name="T24" fmla="*/ 0 w 898"/>
                <a:gd name="T25" fmla="*/ 0 h 686"/>
                <a:gd name="T26" fmla="*/ 0 w 898"/>
                <a:gd name="T27" fmla="*/ 0 h 686"/>
                <a:gd name="T28" fmla="*/ 0 w 898"/>
                <a:gd name="T29" fmla="*/ 0 h 686"/>
                <a:gd name="T30" fmla="*/ 0 w 898"/>
                <a:gd name="T31" fmla="*/ 0 h 686"/>
                <a:gd name="T32" fmla="*/ 0 w 898"/>
                <a:gd name="T33" fmla="*/ 0 h 686"/>
                <a:gd name="T34" fmla="*/ 0 w 898"/>
                <a:gd name="T35" fmla="*/ 0 h 686"/>
                <a:gd name="T36" fmla="*/ 0 w 898"/>
                <a:gd name="T37" fmla="*/ 0 h 686"/>
                <a:gd name="T38" fmla="*/ 0 w 898"/>
                <a:gd name="T39" fmla="*/ 0 h 686"/>
                <a:gd name="T40" fmla="*/ 0 w 898"/>
                <a:gd name="T41" fmla="*/ 0 h 686"/>
                <a:gd name="T42" fmla="*/ 0 w 898"/>
                <a:gd name="T43" fmla="*/ 0 h 686"/>
                <a:gd name="T44" fmla="*/ 0 w 898"/>
                <a:gd name="T45" fmla="*/ 0 h 686"/>
                <a:gd name="T46" fmla="*/ 0 w 898"/>
                <a:gd name="T47" fmla="*/ 0 h 686"/>
                <a:gd name="T48" fmla="*/ 0 w 898"/>
                <a:gd name="T49" fmla="*/ 0 h 686"/>
                <a:gd name="T50" fmla="*/ 0 w 898"/>
                <a:gd name="T51" fmla="*/ 0 h 686"/>
                <a:gd name="T52" fmla="*/ 0 w 898"/>
                <a:gd name="T53" fmla="*/ 0 h 686"/>
                <a:gd name="T54" fmla="*/ 0 w 898"/>
                <a:gd name="T55" fmla="*/ 0 h 686"/>
                <a:gd name="T56" fmla="*/ 0 w 898"/>
                <a:gd name="T57" fmla="*/ 0 h 686"/>
                <a:gd name="T58" fmla="*/ 0 w 898"/>
                <a:gd name="T59" fmla="*/ 0 h 686"/>
                <a:gd name="T60" fmla="*/ 0 w 898"/>
                <a:gd name="T61" fmla="*/ 0 h 686"/>
                <a:gd name="T62" fmla="*/ 0 w 898"/>
                <a:gd name="T63" fmla="*/ 0 h 686"/>
                <a:gd name="T64" fmla="*/ 0 w 898"/>
                <a:gd name="T65" fmla="*/ 0 h 686"/>
                <a:gd name="T66" fmla="*/ 0 w 898"/>
                <a:gd name="T67" fmla="*/ 0 h 686"/>
                <a:gd name="T68" fmla="*/ 0 w 898"/>
                <a:gd name="T69" fmla="*/ 0 h 686"/>
                <a:gd name="T70" fmla="*/ 0 w 898"/>
                <a:gd name="T71" fmla="*/ 0 h 686"/>
                <a:gd name="T72" fmla="*/ 0 w 898"/>
                <a:gd name="T73" fmla="*/ 0 h 686"/>
                <a:gd name="T74" fmla="*/ 0 w 898"/>
                <a:gd name="T75" fmla="*/ 0 h 686"/>
                <a:gd name="T76" fmla="*/ 0 w 898"/>
                <a:gd name="T77" fmla="*/ 0 h 686"/>
                <a:gd name="T78" fmla="*/ 0 w 898"/>
                <a:gd name="T79" fmla="*/ 0 h 686"/>
                <a:gd name="T80" fmla="*/ 0 w 898"/>
                <a:gd name="T81" fmla="*/ 0 h 686"/>
                <a:gd name="T82" fmla="*/ 0 w 898"/>
                <a:gd name="T83" fmla="*/ 0 h 686"/>
                <a:gd name="T84" fmla="*/ 0 w 898"/>
                <a:gd name="T85" fmla="*/ 0 h 686"/>
                <a:gd name="T86" fmla="*/ 0 w 898"/>
                <a:gd name="T87" fmla="*/ 0 h 686"/>
                <a:gd name="T88" fmla="*/ 0 w 898"/>
                <a:gd name="T89" fmla="*/ 0 h 686"/>
                <a:gd name="T90" fmla="*/ 0 w 898"/>
                <a:gd name="T91" fmla="*/ 0 h 686"/>
                <a:gd name="T92" fmla="*/ 0 w 898"/>
                <a:gd name="T93" fmla="*/ 0 h 686"/>
                <a:gd name="T94" fmla="*/ 0 w 898"/>
                <a:gd name="T95" fmla="*/ 0 h 686"/>
                <a:gd name="T96" fmla="*/ 0 w 898"/>
                <a:gd name="T97" fmla="*/ 0 h 686"/>
                <a:gd name="T98" fmla="*/ 0 w 898"/>
                <a:gd name="T99" fmla="*/ 0 h 686"/>
                <a:gd name="T100" fmla="*/ 0 w 898"/>
                <a:gd name="T101" fmla="*/ 0 h 686"/>
                <a:gd name="T102" fmla="*/ 0 w 898"/>
                <a:gd name="T103" fmla="*/ 0 h 6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98"/>
                <a:gd name="T157" fmla="*/ 0 h 686"/>
                <a:gd name="T158" fmla="*/ 898 w 898"/>
                <a:gd name="T159" fmla="*/ 686 h 6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98" h="686">
                  <a:moveTo>
                    <a:pt x="0" y="4"/>
                  </a:moveTo>
                  <a:lnTo>
                    <a:pt x="71" y="0"/>
                  </a:lnTo>
                  <a:lnTo>
                    <a:pt x="71" y="12"/>
                  </a:lnTo>
                  <a:lnTo>
                    <a:pt x="187" y="59"/>
                  </a:lnTo>
                  <a:lnTo>
                    <a:pt x="276" y="64"/>
                  </a:lnTo>
                  <a:lnTo>
                    <a:pt x="276" y="48"/>
                  </a:lnTo>
                  <a:lnTo>
                    <a:pt x="332" y="48"/>
                  </a:lnTo>
                  <a:lnTo>
                    <a:pt x="373" y="100"/>
                  </a:lnTo>
                  <a:lnTo>
                    <a:pt x="380" y="138"/>
                  </a:lnTo>
                  <a:lnTo>
                    <a:pt x="420" y="161"/>
                  </a:lnTo>
                  <a:lnTo>
                    <a:pt x="451" y="131"/>
                  </a:lnTo>
                  <a:lnTo>
                    <a:pt x="480" y="142"/>
                  </a:lnTo>
                  <a:lnTo>
                    <a:pt x="506" y="197"/>
                  </a:lnTo>
                  <a:lnTo>
                    <a:pt x="522" y="220"/>
                  </a:lnTo>
                  <a:lnTo>
                    <a:pt x="529" y="258"/>
                  </a:lnTo>
                  <a:lnTo>
                    <a:pt x="577" y="282"/>
                  </a:lnTo>
                  <a:lnTo>
                    <a:pt x="587" y="275"/>
                  </a:lnTo>
                  <a:lnTo>
                    <a:pt x="586" y="299"/>
                  </a:lnTo>
                  <a:lnTo>
                    <a:pt x="570" y="306"/>
                  </a:lnTo>
                  <a:lnTo>
                    <a:pt x="565" y="335"/>
                  </a:lnTo>
                  <a:lnTo>
                    <a:pt x="558" y="373"/>
                  </a:lnTo>
                  <a:lnTo>
                    <a:pt x="551" y="413"/>
                  </a:lnTo>
                  <a:lnTo>
                    <a:pt x="565" y="443"/>
                  </a:lnTo>
                  <a:lnTo>
                    <a:pt x="551" y="439"/>
                  </a:lnTo>
                  <a:lnTo>
                    <a:pt x="565" y="470"/>
                  </a:lnTo>
                  <a:lnTo>
                    <a:pt x="586" y="503"/>
                  </a:lnTo>
                  <a:lnTo>
                    <a:pt x="596" y="541"/>
                  </a:lnTo>
                  <a:lnTo>
                    <a:pt x="625" y="551"/>
                  </a:lnTo>
                  <a:lnTo>
                    <a:pt x="644" y="567"/>
                  </a:lnTo>
                  <a:lnTo>
                    <a:pt x="693" y="558"/>
                  </a:lnTo>
                  <a:lnTo>
                    <a:pt x="724" y="548"/>
                  </a:lnTo>
                  <a:lnTo>
                    <a:pt x="764" y="529"/>
                  </a:lnTo>
                  <a:lnTo>
                    <a:pt x="776" y="510"/>
                  </a:lnTo>
                  <a:lnTo>
                    <a:pt x="786" y="474"/>
                  </a:lnTo>
                  <a:lnTo>
                    <a:pt x="802" y="462"/>
                  </a:lnTo>
                  <a:lnTo>
                    <a:pt x="835" y="449"/>
                  </a:lnTo>
                  <a:lnTo>
                    <a:pt x="860" y="443"/>
                  </a:lnTo>
                  <a:lnTo>
                    <a:pt x="898" y="449"/>
                  </a:lnTo>
                  <a:lnTo>
                    <a:pt x="898" y="474"/>
                  </a:lnTo>
                  <a:lnTo>
                    <a:pt x="879" y="500"/>
                  </a:lnTo>
                  <a:lnTo>
                    <a:pt x="860" y="519"/>
                  </a:lnTo>
                  <a:lnTo>
                    <a:pt x="873" y="522"/>
                  </a:lnTo>
                  <a:lnTo>
                    <a:pt x="860" y="558"/>
                  </a:lnTo>
                  <a:lnTo>
                    <a:pt x="850" y="548"/>
                  </a:lnTo>
                  <a:lnTo>
                    <a:pt x="841" y="558"/>
                  </a:lnTo>
                  <a:lnTo>
                    <a:pt x="831" y="558"/>
                  </a:lnTo>
                  <a:lnTo>
                    <a:pt x="812" y="577"/>
                  </a:lnTo>
                  <a:lnTo>
                    <a:pt x="757" y="577"/>
                  </a:lnTo>
                  <a:lnTo>
                    <a:pt x="745" y="600"/>
                  </a:lnTo>
                  <a:lnTo>
                    <a:pt x="772" y="626"/>
                  </a:lnTo>
                  <a:lnTo>
                    <a:pt x="764" y="636"/>
                  </a:lnTo>
                  <a:lnTo>
                    <a:pt x="726" y="636"/>
                  </a:lnTo>
                  <a:lnTo>
                    <a:pt x="708" y="659"/>
                  </a:lnTo>
                  <a:lnTo>
                    <a:pt x="715" y="674"/>
                  </a:lnTo>
                  <a:lnTo>
                    <a:pt x="703" y="686"/>
                  </a:lnTo>
                  <a:lnTo>
                    <a:pt x="686" y="659"/>
                  </a:lnTo>
                  <a:lnTo>
                    <a:pt x="644" y="636"/>
                  </a:lnTo>
                  <a:lnTo>
                    <a:pt x="619" y="636"/>
                  </a:lnTo>
                  <a:lnTo>
                    <a:pt x="570" y="657"/>
                  </a:lnTo>
                  <a:lnTo>
                    <a:pt x="506" y="619"/>
                  </a:lnTo>
                  <a:lnTo>
                    <a:pt x="451" y="600"/>
                  </a:lnTo>
                  <a:lnTo>
                    <a:pt x="403" y="570"/>
                  </a:lnTo>
                  <a:lnTo>
                    <a:pt x="361" y="558"/>
                  </a:lnTo>
                  <a:lnTo>
                    <a:pt x="316" y="529"/>
                  </a:lnTo>
                  <a:lnTo>
                    <a:pt x="294" y="489"/>
                  </a:lnTo>
                  <a:lnTo>
                    <a:pt x="306" y="481"/>
                  </a:lnTo>
                  <a:lnTo>
                    <a:pt x="306" y="462"/>
                  </a:lnTo>
                  <a:lnTo>
                    <a:pt x="313" y="449"/>
                  </a:lnTo>
                  <a:lnTo>
                    <a:pt x="302" y="413"/>
                  </a:lnTo>
                  <a:lnTo>
                    <a:pt x="283" y="373"/>
                  </a:lnTo>
                  <a:lnTo>
                    <a:pt x="252" y="332"/>
                  </a:lnTo>
                  <a:lnTo>
                    <a:pt x="197" y="275"/>
                  </a:lnTo>
                  <a:lnTo>
                    <a:pt x="207" y="258"/>
                  </a:lnTo>
                  <a:lnTo>
                    <a:pt x="204" y="239"/>
                  </a:lnTo>
                  <a:lnTo>
                    <a:pt x="174" y="216"/>
                  </a:lnTo>
                  <a:lnTo>
                    <a:pt x="174" y="197"/>
                  </a:lnTo>
                  <a:lnTo>
                    <a:pt x="159" y="197"/>
                  </a:lnTo>
                  <a:lnTo>
                    <a:pt x="145" y="168"/>
                  </a:lnTo>
                  <a:lnTo>
                    <a:pt x="119" y="119"/>
                  </a:lnTo>
                  <a:lnTo>
                    <a:pt x="119" y="71"/>
                  </a:lnTo>
                  <a:lnTo>
                    <a:pt x="67" y="33"/>
                  </a:lnTo>
                  <a:lnTo>
                    <a:pt x="60" y="100"/>
                  </a:lnTo>
                  <a:lnTo>
                    <a:pt x="81" y="131"/>
                  </a:lnTo>
                  <a:lnTo>
                    <a:pt x="100" y="171"/>
                  </a:lnTo>
                  <a:lnTo>
                    <a:pt x="100" y="190"/>
                  </a:lnTo>
                  <a:lnTo>
                    <a:pt x="112" y="204"/>
                  </a:lnTo>
                  <a:lnTo>
                    <a:pt x="130" y="246"/>
                  </a:lnTo>
                  <a:lnTo>
                    <a:pt x="130" y="227"/>
                  </a:lnTo>
                  <a:lnTo>
                    <a:pt x="155" y="306"/>
                  </a:lnTo>
                  <a:lnTo>
                    <a:pt x="168" y="332"/>
                  </a:lnTo>
                  <a:lnTo>
                    <a:pt x="174" y="346"/>
                  </a:lnTo>
                  <a:lnTo>
                    <a:pt x="178" y="377"/>
                  </a:lnTo>
                  <a:lnTo>
                    <a:pt x="168" y="391"/>
                  </a:lnTo>
                  <a:lnTo>
                    <a:pt x="155" y="365"/>
                  </a:lnTo>
                  <a:lnTo>
                    <a:pt x="100" y="306"/>
                  </a:lnTo>
                  <a:lnTo>
                    <a:pt x="107" y="258"/>
                  </a:lnTo>
                  <a:lnTo>
                    <a:pt x="81" y="227"/>
                  </a:lnTo>
                  <a:lnTo>
                    <a:pt x="71" y="235"/>
                  </a:lnTo>
                  <a:lnTo>
                    <a:pt x="33" y="190"/>
                  </a:lnTo>
                  <a:lnTo>
                    <a:pt x="60" y="197"/>
                  </a:lnTo>
                  <a:lnTo>
                    <a:pt x="67" y="168"/>
                  </a:lnTo>
                  <a:lnTo>
                    <a:pt x="40" y="131"/>
                  </a:lnTo>
                  <a:lnTo>
                    <a:pt x="21" y="107"/>
                  </a:lnTo>
                  <a:lnTo>
                    <a:pt x="10" y="48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Freeform 263"/>
            <p:cNvSpPr>
              <a:spLocks noChangeAspect="1"/>
            </p:cNvSpPr>
            <p:nvPr/>
          </p:nvSpPr>
          <p:spPr bwMode="auto">
            <a:xfrm>
              <a:off x="1521" y="2501"/>
              <a:ext cx="56" cy="56"/>
            </a:xfrm>
            <a:custGeom>
              <a:avLst/>
              <a:gdLst>
                <a:gd name="T0" fmla="*/ 0 w 140"/>
                <a:gd name="T1" fmla="*/ 0 h 142"/>
                <a:gd name="T2" fmla="*/ 0 w 140"/>
                <a:gd name="T3" fmla="*/ 0 h 142"/>
                <a:gd name="T4" fmla="*/ 0 w 140"/>
                <a:gd name="T5" fmla="*/ 0 h 142"/>
                <a:gd name="T6" fmla="*/ 0 w 140"/>
                <a:gd name="T7" fmla="*/ 0 h 142"/>
                <a:gd name="T8" fmla="*/ 0 w 140"/>
                <a:gd name="T9" fmla="*/ 0 h 142"/>
                <a:gd name="T10" fmla="*/ 0 w 140"/>
                <a:gd name="T11" fmla="*/ 0 h 142"/>
                <a:gd name="T12" fmla="*/ 0 w 140"/>
                <a:gd name="T13" fmla="*/ 0 h 142"/>
                <a:gd name="T14" fmla="*/ 0 w 140"/>
                <a:gd name="T15" fmla="*/ 0 h 142"/>
                <a:gd name="T16" fmla="*/ 0 w 140"/>
                <a:gd name="T17" fmla="*/ 0 h 142"/>
                <a:gd name="T18" fmla="*/ 0 w 140"/>
                <a:gd name="T19" fmla="*/ 0 h 142"/>
                <a:gd name="T20" fmla="*/ 0 w 140"/>
                <a:gd name="T21" fmla="*/ 0 h 142"/>
                <a:gd name="T22" fmla="*/ 0 w 140"/>
                <a:gd name="T23" fmla="*/ 0 h 142"/>
                <a:gd name="T24" fmla="*/ 0 w 140"/>
                <a:gd name="T25" fmla="*/ 0 h 142"/>
                <a:gd name="T26" fmla="*/ 0 w 140"/>
                <a:gd name="T27" fmla="*/ 0 h 142"/>
                <a:gd name="T28" fmla="*/ 0 w 140"/>
                <a:gd name="T29" fmla="*/ 0 h 142"/>
                <a:gd name="T30" fmla="*/ 0 w 140"/>
                <a:gd name="T31" fmla="*/ 0 h 142"/>
                <a:gd name="T32" fmla="*/ 0 w 140"/>
                <a:gd name="T33" fmla="*/ 0 h 142"/>
                <a:gd name="T34" fmla="*/ 0 w 140"/>
                <a:gd name="T35" fmla="*/ 0 h 142"/>
                <a:gd name="T36" fmla="*/ 0 w 140"/>
                <a:gd name="T37" fmla="*/ 0 h 142"/>
                <a:gd name="T38" fmla="*/ 0 w 140"/>
                <a:gd name="T39" fmla="*/ 0 h 142"/>
                <a:gd name="T40" fmla="*/ 0 w 140"/>
                <a:gd name="T41" fmla="*/ 0 h 142"/>
                <a:gd name="T42" fmla="*/ 0 w 140"/>
                <a:gd name="T43" fmla="*/ 0 h 142"/>
                <a:gd name="T44" fmla="*/ 0 w 140"/>
                <a:gd name="T45" fmla="*/ 0 h 142"/>
                <a:gd name="T46" fmla="*/ 0 w 140"/>
                <a:gd name="T47" fmla="*/ 0 h 1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142"/>
                <a:gd name="T74" fmla="*/ 140 w 140"/>
                <a:gd name="T75" fmla="*/ 142 h 1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142">
                  <a:moveTo>
                    <a:pt x="9" y="64"/>
                  </a:moveTo>
                  <a:lnTo>
                    <a:pt x="21" y="64"/>
                  </a:lnTo>
                  <a:lnTo>
                    <a:pt x="40" y="42"/>
                  </a:lnTo>
                  <a:lnTo>
                    <a:pt x="62" y="35"/>
                  </a:lnTo>
                  <a:lnTo>
                    <a:pt x="81" y="14"/>
                  </a:lnTo>
                  <a:lnTo>
                    <a:pt x="88" y="5"/>
                  </a:lnTo>
                  <a:lnTo>
                    <a:pt x="100" y="14"/>
                  </a:lnTo>
                  <a:lnTo>
                    <a:pt x="140" y="0"/>
                  </a:lnTo>
                  <a:lnTo>
                    <a:pt x="140" y="14"/>
                  </a:lnTo>
                  <a:lnTo>
                    <a:pt x="137" y="35"/>
                  </a:lnTo>
                  <a:lnTo>
                    <a:pt x="130" y="59"/>
                  </a:lnTo>
                  <a:lnTo>
                    <a:pt x="126" y="90"/>
                  </a:lnTo>
                  <a:lnTo>
                    <a:pt x="126" y="119"/>
                  </a:lnTo>
                  <a:lnTo>
                    <a:pt x="126" y="142"/>
                  </a:lnTo>
                  <a:lnTo>
                    <a:pt x="107" y="142"/>
                  </a:lnTo>
                  <a:lnTo>
                    <a:pt x="88" y="130"/>
                  </a:lnTo>
                  <a:lnTo>
                    <a:pt x="69" y="109"/>
                  </a:lnTo>
                  <a:lnTo>
                    <a:pt x="52" y="100"/>
                  </a:lnTo>
                  <a:lnTo>
                    <a:pt x="62" y="130"/>
                  </a:lnTo>
                  <a:lnTo>
                    <a:pt x="52" y="130"/>
                  </a:lnTo>
                  <a:lnTo>
                    <a:pt x="40" y="113"/>
                  </a:lnTo>
                  <a:lnTo>
                    <a:pt x="21" y="93"/>
                  </a:lnTo>
                  <a:lnTo>
                    <a:pt x="0" y="64"/>
                  </a:lnTo>
                  <a:lnTo>
                    <a:pt x="9" y="6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Freeform 264"/>
            <p:cNvSpPr>
              <a:spLocks noChangeAspect="1"/>
            </p:cNvSpPr>
            <p:nvPr/>
          </p:nvSpPr>
          <p:spPr bwMode="auto">
            <a:xfrm>
              <a:off x="1577" y="2575"/>
              <a:ext cx="74" cy="32"/>
            </a:xfrm>
            <a:custGeom>
              <a:avLst/>
              <a:gdLst>
                <a:gd name="T0" fmla="*/ 0 w 183"/>
                <a:gd name="T1" fmla="*/ 0 h 78"/>
                <a:gd name="T2" fmla="*/ 0 w 183"/>
                <a:gd name="T3" fmla="*/ 0 h 78"/>
                <a:gd name="T4" fmla="*/ 0 w 183"/>
                <a:gd name="T5" fmla="*/ 0 h 78"/>
                <a:gd name="T6" fmla="*/ 0 w 183"/>
                <a:gd name="T7" fmla="*/ 0 h 78"/>
                <a:gd name="T8" fmla="*/ 0 w 183"/>
                <a:gd name="T9" fmla="*/ 0 h 78"/>
                <a:gd name="T10" fmla="*/ 0 w 183"/>
                <a:gd name="T11" fmla="*/ 0 h 78"/>
                <a:gd name="T12" fmla="*/ 0 w 183"/>
                <a:gd name="T13" fmla="*/ 0 h 78"/>
                <a:gd name="T14" fmla="*/ 0 w 183"/>
                <a:gd name="T15" fmla="*/ 0 h 78"/>
                <a:gd name="T16" fmla="*/ 0 w 183"/>
                <a:gd name="T17" fmla="*/ 0 h 78"/>
                <a:gd name="T18" fmla="*/ 0 w 183"/>
                <a:gd name="T19" fmla="*/ 0 h 78"/>
                <a:gd name="T20" fmla="*/ 0 w 183"/>
                <a:gd name="T21" fmla="*/ 0 h 78"/>
                <a:gd name="T22" fmla="*/ 0 w 183"/>
                <a:gd name="T23" fmla="*/ 0 h 78"/>
                <a:gd name="T24" fmla="*/ 0 w 183"/>
                <a:gd name="T25" fmla="*/ 0 h 78"/>
                <a:gd name="T26" fmla="*/ 0 w 183"/>
                <a:gd name="T27" fmla="*/ 0 h 78"/>
                <a:gd name="T28" fmla="*/ 0 w 183"/>
                <a:gd name="T29" fmla="*/ 0 h 78"/>
                <a:gd name="T30" fmla="*/ 0 w 183"/>
                <a:gd name="T31" fmla="*/ 0 h 78"/>
                <a:gd name="T32" fmla="*/ 0 w 183"/>
                <a:gd name="T33" fmla="*/ 0 h 78"/>
                <a:gd name="T34" fmla="*/ 0 w 183"/>
                <a:gd name="T35" fmla="*/ 0 h 78"/>
                <a:gd name="T36" fmla="*/ 0 w 183"/>
                <a:gd name="T37" fmla="*/ 0 h 78"/>
                <a:gd name="T38" fmla="*/ 0 w 183"/>
                <a:gd name="T39" fmla="*/ 0 h 78"/>
                <a:gd name="T40" fmla="*/ 0 w 183"/>
                <a:gd name="T41" fmla="*/ 0 h 78"/>
                <a:gd name="T42" fmla="*/ 0 w 183"/>
                <a:gd name="T43" fmla="*/ 0 h 78"/>
                <a:gd name="T44" fmla="*/ 0 w 183"/>
                <a:gd name="T45" fmla="*/ 0 h 78"/>
                <a:gd name="T46" fmla="*/ 0 w 183"/>
                <a:gd name="T47" fmla="*/ 0 h 78"/>
                <a:gd name="T48" fmla="*/ 0 w 183"/>
                <a:gd name="T49" fmla="*/ 0 h 78"/>
                <a:gd name="T50" fmla="*/ 0 w 183"/>
                <a:gd name="T51" fmla="*/ 0 h 78"/>
                <a:gd name="T52" fmla="*/ 0 w 183"/>
                <a:gd name="T53" fmla="*/ 0 h 78"/>
                <a:gd name="T54" fmla="*/ 0 w 183"/>
                <a:gd name="T55" fmla="*/ 0 h 78"/>
                <a:gd name="T56" fmla="*/ 0 w 183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78"/>
                <a:gd name="T89" fmla="*/ 183 w 183"/>
                <a:gd name="T90" fmla="*/ 78 h 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78">
                  <a:moveTo>
                    <a:pt x="19" y="0"/>
                  </a:moveTo>
                  <a:lnTo>
                    <a:pt x="28" y="12"/>
                  </a:lnTo>
                  <a:lnTo>
                    <a:pt x="38" y="12"/>
                  </a:lnTo>
                  <a:lnTo>
                    <a:pt x="57" y="22"/>
                  </a:lnTo>
                  <a:lnTo>
                    <a:pt x="86" y="12"/>
                  </a:lnTo>
                  <a:lnTo>
                    <a:pt x="105" y="0"/>
                  </a:lnTo>
                  <a:lnTo>
                    <a:pt x="142" y="5"/>
                  </a:lnTo>
                  <a:lnTo>
                    <a:pt x="173" y="22"/>
                  </a:lnTo>
                  <a:lnTo>
                    <a:pt x="183" y="29"/>
                  </a:lnTo>
                  <a:lnTo>
                    <a:pt x="183" y="52"/>
                  </a:lnTo>
                  <a:lnTo>
                    <a:pt x="173" y="71"/>
                  </a:lnTo>
                  <a:lnTo>
                    <a:pt x="164" y="64"/>
                  </a:lnTo>
                  <a:lnTo>
                    <a:pt x="157" y="78"/>
                  </a:lnTo>
                  <a:lnTo>
                    <a:pt x="145" y="48"/>
                  </a:lnTo>
                  <a:lnTo>
                    <a:pt x="154" y="34"/>
                  </a:lnTo>
                  <a:lnTo>
                    <a:pt x="142" y="34"/>
                  </a:lnTo>
                  <a:lnTo>
                    <a:pt x="128" y="22"/>
                  </a:lnTo>
                  <a:lnTo>
                    <a:pt x="112" y="22"/>
                  </a:lnTo>
                  <a:lnTo>
                    <a:pt x="79" y="48"/>
                  </a:lnTo>
                  <a:lnTo>
                    <a:pt x="93" y="71"/>
                  </a:lnTo>
                  <a:lnTo>
                    <a:pt x="69" y="78"/>
                  </a:lnTo>
                  <a:lnTo>
                    <a:pt x="57" y="59"/>
                  </a:lnTo>
                  <a:lnTo>
                    <a:pt x="48" y="59"/>
                  </a:lnTo>
                  <a:lnTo>
                    <a:pt x="35" y="48"/>
                  </a:lnTo>
                  <a:lnTo>
                    <a:pt x="7" y="41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7" y="0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Freeform 265"/>
            <p:cNvSpPr>
              <a:spLocks noChangeAspect="1"/>
            </p:cNvSpPr>
            <p:nvPr/>
          </p:nvSpPr>
          <p:spPr bwMode="auto">
            <a:xfrm>
              <a:off x="1843" y="2959"/>
              <a:ext cx="112" cy="113"/>
            </a:xfrm>
            <a:custGeom>
              <a:avLst/>
              <a:gdLst>
                <a:gd name="T0" fmla="*/ 0 w 280"/>
                <a:gd name="T1" fmla="*/ 0 h 284"/>
                <a:gd name="T2" fmla="*/ 0 w 280"/>
                <a:gd name="T3" fmla="*/ 0 h 284"/>
                <a:gd name="T4" fmla="*/ 0 w 280"/>
                <a:gd name="T5" fmla="*/ 0 h 284"/>
                <a:gd name="T6" fmla="*/ 0 w 280"/>
                <a:gd name="T7" fmla="*/ 0 h 284"/>
                <a:gd name="T8" fmla="*/ 0 w 280"/>
                <a:gd name="T9" fmla="*/ 0 h 284"/>
                <a:gd name="T10" fmla="*/ 0 w 280"/>
                <a:gd name="T11" fmla="*/ 0 h 284"/>
                <a:gd name="T12" fmla="*/ 0 w 280"/>
                <a:gd name="T13" fmla="*/ 0 h 284"/>
                <a:gd name="T14" fmla="*/ 0 w 280"/>
                <a:gd name="T15" fmla="*/ 0 h 284"/>
                <a:gd name="T16" fmla="*/ 0 w 280"/>
                <a:gd name="T17" fmla="*/ 0 h 284"/>
                <a:gd name="T18" fmla="*/ 0 w 280"/>
                <a:gd name="T19" fmla="*/ 0 h 284"/>
                <a:gd name="T20" fmla="*/ 0 w 280"/>
                <a:gd name="T21" fmla="*/ 0 h 284"/>
                <a:gd name="T22" fmla="*/ 0 w 280"/>
                <a:gd name="T23" fmla="*/ 0 h 284"/>
                <a:gd name="T24" fmla="*/ 0 w 280"/>
                <a:gd name="T25" fmla="*/ 0 h 284"/>
                <a:gd name="T26" fmla="*/ 0 w 280"/>
                <a:gd name="T27" fmla="*/ 0 h 284"/>
                <a:gd name="T28" fmla="*/ 0 w 280"/>
                <a:gd name="T29" fmla="*/ 0 h 284"/>
                <a:gd name="T30" fmla="*/ 0 w 280"/>
                <a:gd name="T31" fmla="*/ 0 h 284"/>
                <a:gd name="T32" fmla="*/ 0 w 280"/>
                <a:gd name="T33" fmla="*/ 0 h 284"/>
                <a:gd name="T34" fmla="*/ 0 w 280"/>
                <a:gd name="T35" fmla="*/ 0 h 284"/>
                <a:gd name="T36" fmla="*/ 0 w 280"/>
                <a:gd name="T37" fmla="*/ 0 h 284"/>
                <a:gd name="T38" fmla="*/ 0 w 280"/>
                <a:gd name="T39" fmla="*/ 0 h 284"/>
                <a:gd name="T40" fmla="*/ 0 w 280"/>
                <a:gd name="T41" fmla="*/ 0 h 284"/>
                <a:gd name="T42" fmla="*/ 0 w 280"/>
                <a:gd name="T43" fmla="*/ 0 h 284"/>
                <a:gd name="T44" fmla="*/ 0 w 280"/>
                <a:gd name="T45" fmla="*/ 0 h 284"/>
                <a:gd name="T46" fmla="*/ 0 w 280"/>
                <a:gd name="T47" fmla="*/ 0 h 284"/>
                <a:gd name="T48" fmla="*/ 0 w 280"/>
                <a:gd name="T49" fmla="*/ 0 h 284"/>
                <a:gd name="T50" fmla="*/ 0 w 280"/>
                <a:gd name="T51" fmla="*/ 0 h 284"/>
                <a:gd name="T52" fmla="*/ 0 w 280"/>
                <a:gd name="T53" fmla="*/ 0 h 284"/>
                <a:gd name="T54" fmla="*/ 0 w 280"/>
                <a:gd name="T55" fmla="*/ 0 h 2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0"/>
                <a:gd name="T85" fmla="*/ 0 h 284"/>
                <a:gd name="T86" fmla="*/ 280 w 280"/>
                <a:gd name="T87" fmla="*/ 284 h 2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0" h="284">
                  <a:moveTo>
                    <a:pt x="0" y="83"/>
                  </a:moveTo>
                  <a:lnTo>
                    <a:pt x="20" y="54"/>
                  </a:lnTo>
                  <a:lnTo>
                    <a:pt x="13" y="30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125" y="0"/>
                  </a:lnTo>
                  <a:lnTo>
                    <a:pt x="147" y="23"/>
                  </a:lnTo>
                  <a:lnTo>
                    <a:pt x="165" y="90"/>
                  </a:lnTo>
                  <a:lnTo>
                    <a:pt x="232" y="94"/>
                  </a:lnTo>
                  <a:lnTo>
                    <a:pt x="254" y="151"/>
                  </a:lnTo>
                  <a:lnTo>
                    <a:pt x="267" y="142"/>
                  </a:lnTo>
                  <a:lnTo>
                    <a:pt x="280" y="158"/>
                  </a:lnTo>
                  <a:lnTo>
                    <a:pt x="273" y="187"/>
                  </a:lnTo>
                  <a:lnTo>
                    <a:pt x="280" y="216"/>
                  </a:lnTo>
                  <a:lnTo>
                    <a:pt x="273" y="246"/>
                  </a:lnTo>
                  <a:lnTo>
                    <a:pt x="248" y="270"/>
                  </a:lnTo>
                  <a:lnTo>
                    <a:pt x="216" y="284"/>
                  </a:lnTo>
                  <a:lnTo>
                    <a:pt x="187" y="270"/>
                  </a:lnTo>
                  <a:lnTo>
                    <a:pt x="154" y="267"/>
                  </a:lnTo>
                  <a:lnTo>
                    <a:pt x="165" y="235"/>
                  </a:lnTo>
                  <a:lnTo>
                    <a:pt x="177" y="216"/>
                  </a:lnTo>
                  <a:lnTo>
                    <a:pt x="184" y="190"/>
                  </a:lnTo>
                  <a:lnTo>
                    <a:pt x="170" y="180"/>
                  </a:lnTo>
                  <a:lnTo>
                    <a:pt x="135" y="173"/>
                  </a:lnTo>
                  <a:lnTo>
                    <a:pt x="106" y="158"/>
                  </a:lnTo>
                  <a:lnTo>
                    <a:pt x="70" y="151"/>
                  </a:lnTo>
                  <a:lnTo>
                    <a:pt x="39" y="120"/>
                  </a:lnTo>
                  <a:lnTo>
                    <a:pt x="0" y="8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Freeform 266"/>
            <p:cNvSpPr>
              <a:spLocks noChangeAspect="1"/>
            </p:cNvSpPr>
            <p:nvPr/>
          </p:nvSpPr>
          <p:spPr bwMode="auto">
            <a:xfrm>
              <a:off x="1597" y="2698"/>
              <a:ext cx="164" cy="246"/>
            </a:xfrm>
            <a:custGeom>
              <a:avLst/>
              <a:gdLst>
                <a:gd name="T0" fmla="*/ 0 w 412"/>
                <a:gd name="T1" fmla="*/ 0 h 615"/>
                <a:gd name="T2" fmla="*/ 0 w 412"/>
                <a:gd name="T3" fmla="*/ 0 h 615"/>
                <a:gd name="T4" fmla="*/ 0 w 412"/>
                <a:gd name="T5" fmla="*/ 0 h 615"/>
                <a:gd name="T6" fmla="*/ 0 w 412"/>
                <a:gd name="T7" fmla="*/ 0 h 615"/>
                <a:gd name="T8" fmla="*/ 0 w 412"/>
                <a:gd name="T9" fmla="*/ 0 h 615"/>
                <a:gd name="T10" fmla="*/ 0 w 412"/>
                <a:gd name="T11" fmla="*/ 0 h 615"/>
                <a:gd name="T12" fmla="*/ 0 w 412"/>
                <a:gd name="T13" fmla="*/ 0 h 615"/>
                <a:gd name="T14" fmla="*/ 0 w 412"/>
                <a:gd name="T15" fmla="*/ 0 h 615"/>
                <a:gd name="T16" fmla="*/ 0 w 412"/>
                <a:gd name="T17" fmla="*/ 0 h 615"/>
                <a:gd name="T18" fmla="*/ 0 w 412"/>
                <a:gd name="T19" fmla="*/ 0 h 615"/>
                <a:gd name="T20" fmla="*/ 0 w 412"/>
                <a:gd name="T21" fmla="*/ 0 h 615"/>
                <a:gd name="T22" fmla="*/ 0 w 412"/>
                <a:gd name="T23" fmla="*/ 0 h 615"/>
                <a:gd name="T24" fmla="*/ 0 w 412"/>
                <a:gd name="T25" fmla="*/ 0 h 615"/>
                <a:gd name="T26" fmla="*/ 0 w 412"/>
                <a:gd name="T27" fmla="*/ 0 h 615"/>
                <a:gd name="T28" fmla="*/ 0 w 412"/>
                <a:gd name="T29" fmla="*/ 0 h 615"/>
                <a:gd name="T30" fmla="*/ 0 w 412"/>
                <a:gd name="T31" fmla="*/ 0 h 615"/>
                <a:gd name="T32" fmla="*/ 0 w 412"/>
                <a:gd name="T33" fmla="*/ 0 h 615"/>
                <a:gd name="T34" fmla="*/ 0 w 412"/>
                <a:gd name="T35" fmla="*/ 0 h 615"/>
                <a:gd name="T36" fmla="*/ 0 w 412"/>
                <a:gd name="T37" fmla="*/ 0 h 615"/>
                <a:gd name="T38" fmla="*/ 0 w 412"/>
                <a:gd name="T39" fmla="*/ 0 h 615"/>
                <a:gd name="T40" fmla="*/ 0 w 412"/>
                <a:gd name="T41" fmla="*/ 0 h 615"/>
                <a:gd name="T42" fmla="*/ 0 w 412"/>
                <a:gd name="T43" fmla="*/ 0 h 615"/>
                <a:gd name="T44" fmla="*/ 0 w 412"/>
                <a:gd name="T45" fmla="*/ 0 h 615"/>
                <a:gd name="T46" fmla="*/ 0 w 412"/>
                <a:gd name="T47" fmla="*/ 0 h 615"/>
                <a:gd name="T48" fmla="*/ 0 w 412"/>
                <a:gd name="T49" fmla="*/ 0 h 615"/>
                <a:gd name="T50" fmla="*/ 0 w 412"/>
                <a:gd name="T51" fmla="*/ 0 h 615"/>
                <a:gd name="T52" fmla="*/ 0 w 412"/>
                <a:gd name="T53" fmla="*/ 0 h 615"/>
                <a:gd name="T54" fmla="*/ 0 w 412"/>
                <a:gd name="T55" fmla="*/ 0 h 615"/>
                <a:gd name="T56" fmla="*/ 0 w 412"/>
                <a:gd name="T57" fmla="*/ 0 h 615"/>
                <a:gd name="T58" fmla="*/ 0 w 412"/>
                <a:gd name="T59" fmla="*/ 0 h 615"/>
                <a:gd name="T60" fmla="*/ 0 w 412"/>
                <a:gd name="T61" fmla="*/ 0 h 615"/>
                <a:gd name="T62" fmla="*/ 0 w 412"/>
                <a:gd name="T63" fmla="*/ 0 h 615"/>
                <a:gd name="T64" fmla="*/ 0 w 412"/>
                <a:gd name="T65" fmla="*/ 0 h 615"/>
                <a:gd name="T66" fmla="*/ 0 w 412"/>
                <a:gd name="T67" fmla="*/ 0 h 615"/>
                <a:gd name="T68" fmla="*/ 0 w 412"/>
                <a:gd name="T69" fmla="*/ 0 h 615"/>
                <a:gd name="T70" fmla="*/ 0 w 412"/>
                <a:gd name="T71" fmla="*/ 0 h 615"/>
                <a:gd name="T72" fmla="*/ 0 w 412"/>
                <a:gd name="T73" fmla="*/ 0 h 615"/>
                <a:gd name="T74" fmla="*/ 0 w 412"/>
                <a:gd name="T75" fmla="*/ 0 h 615"/>
                <a:gd name="T76" fmla="*/ 0 w 412"/>
                <a:gd name="T77" fmla="*/ 0 h 615"/>
                <a:gd name="T78" fmla="*/ 0 w 412"/>
                <a:gd name="T79" fmla="*/ 0 h 615"/>
                <a:gd name="T80" fmla="*/ 0 w 412"/>
                <a:gd name="T81" fmla="*/ 0 h 615"/>
                <a:gd name="T82" fmla="*/ 0 w 412"/>
                <a:gd name="T83" fmla="*/ 0 h 615"/>
                <a:gd name="T84" fmla="*/ 0 w 412"/>
                <a:gd name="T85" fmla="*/ 0 h 615"/>
                <a:gd name="T86" fmla="*/ 0 w 412"/>
                <a:gd name="T87" fmla="*/ 0 h 615"/>
                <a:gd name="T88" fmla="*/ 0 w 412"/>
                <a:gd name="T89" fmla="*/ 0 h 615"/>
                <a:gd name="T90" fmla="*/ 0 w 412"/>
                <a:gd name="T91" fmla="*/ 0 h 615"/>
                <a:gd name="T92" fmla="*/ 0 w 412"/>
                <a:gd name="T93" fmla="*/ 0 h 615"/>
                <a:gd name="T94" fmla="*/ 0 w 412"/>
                <a:gd name="T95" fmla="*/ 0 h 615"/>
                <a:gd name="T96" fmla="*/ 0 w 412"/>
                <a:gd name="T97" fmla="*/ 0 h 615"/>
                <a:gd name="T98" fmla="*/ 0 w 412"/>
                <a:gd name="T99" fmla="*/ 0 h 615"/>
                <a:gd name="T100" fmla="*/ 0 w 412"/>
                <a:gd name="T101" fmla="*/ 0 h 615"/>
                <a:gd name="T102" fmla="*/ 0 w 412"/>
                <a:gd name="T103" fmla="*/ 0 h 615"/>
                <a:gd name="T104" fmla="*/ 0 w 412"/>
                <a:gd name="T105" fmla="*/ 0 h 615"/>
                <a:gd name="T106" fmla="*/ 0 w 412"/>
                <a:gd name="T107" fmla="*/ 0 h 615"/>
                <a:gd name="T108" fmla="*/ 0 w 412"/>
                <a:gd name="T109" fmla="*/ 0 h 615"/>
                <a:gd name="T110" fmla="*/ 0 w 412"/>
                <a:gd name="T111" fmla="*/ 0 h 615"/>
                <a:gd name="T112" fmla="*/ 0 w 412"/>
                <a:gd name="T113" fmla="*/ 0 h 615"/>
                <a:gd name="T114" fmla="*/ 0 w 412"/>
                <a:gd name="T115" fmla="*/ 0 h 615"/>
                <a:gd name="T116" fmla="*/ 0 w 412"/>
                <a:gd name="T117" fmla="*/ 0 h 615"/>
                <a:gd name="T118" fmla="*/ 0 w 412"/>
                <a:gd name="T119" fmla="*/ 0 h 615"/>
                <a:gd name="T120" fmla="*/ 0 w 412"/>
                <a:gd name="T121" fmla="*/ 0 h 615"/>
                <a:gd name="T122" fmla="*/ 0 w 412"/>
                <a:gd name="T123" fmla="*/ 0 h 6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2"/>
                <a:gd name="T187" fmla="*/ 0 h 615"/>
                <a:gd name="T188" fmla="*/ 412 w 412"/>
                <a:gd name="T189" fmla="*/ 615 h 6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2" h="615">
                  <a:moveTo>
                    <a:pt x="177" y="0"/>
                  </a:moveTo>
                  <a:lnTo>
                    <a:pt x="189" y="7"/>
                  </a:lnTo>
                  <a:lnTo>
                    <a:pt x="206" y="12"/>
                  </a:lnTo>
                  <a:lnTo>
                    <a:pt x="225" y="36"/>
                  </a:lnTo>
                  <a:lnTo>
                    <a:pt x="254" y="59"/>
                  </a:lnTo>
                  <a:lnTo>
                    <a:pt x="266" y="84"/>
                  </a:lnTo>
                  <a:lnTo>
                    <a:pt x="285" y="84"/>
                  </a:lnTo>
                  <a:lnTo>
                    <a:pt x="303" y="71"/>
                  </a:lnTo>
                  <a:lnTo>
                    <a:pt x="329" y="78"/>
                  </a:lnTo>
                  <a:lnTo>
                    <a:pt x="351" y="90"/>
                  </a:lnTo>
                  <a:lnTo>
                    <a:pt x="344" y="119"/>
                  </a:lnTo>
                  <a:lnTo>
                    <a:pt x="358" y="138"/>
                  </a:lnTo>
                  <a:lnTo>
                    <a:pt x="334" y="138"/>
                  </a:lnTo>
                  <a:lnTo>
                    <a:pt x="280" y="164"/>
                  </a:lnTo>
                  <a:lnTo>
                    <a:pt x="266" y="186"/>
                  </a:lnTo>
                  <a:lnTo>
                    <a:pt x="263" y="216"/>
                  </a:lnTo>
                  <a:lnTo>
                    <a:pt x="244" y="226"/>
                  </a:lnTo>
                  <a:lnTo>
                    <a:pt x="244" y="264"/>
                  </a:lnTo>
                  <a:lnTo>
                    <a:pt x="263" y="294"/>
                  </a:lnTo>
                  <a:lnTo>
                    <a:pt x="280" y="313"/>
                  </a:lnTo>
                  <a:lnTo>
                    <a:pt x="303" y="325"/>
                  </a:lnTo>
                  <a:lnTo>
                    <a:pt x="334" y="325"/>
                  </a:lnTo>
                  <a:lnTo>
                    <a:pt x="351" y="313"/>
                  </a:lnTo>
                  <a:lnTo>
                    <a:pt x="351" y="361"/>
                  </a:lnTo>
                  <a:lnTo>
                    <a:pt x="363" y="361"/>
                  </a:lnTo>
                  <a:lnTo>
                    <a:pt x="382" y="361"/>
                  </a:lnTo>
                  <a:lnTo>
                    <a:pt x="412" y="409"/>
                  </a:lnTo>
                  <a:lnTo>
                    <a:pt x="401" y="451"/>
                  </a:lnTo>
                  <a:lnTo>
                    <a:pt x="401" y="477"/>
                  </a:lnTo>
                  <a:lnTo>
                    <a:pt x="393" y="511"/>
                  </a:lnTo>
                  <a:lnTo>
                    <a:pt x="379" y="506"/>
                  </a:lnTo>
                  <a:lnTo>
                    <a:pt x="379" y="525"/>
                  </a:lnTo>
                  <a:lnTo>
                    <a:pt x="401" y="544"/>
                  </a:lnTo>
                  <a:lnTo>
                    <a:pt x="408" y="544"/>
                  </a:lnTo>
                  <a:lnTo>
                    <a:pt x="401" y="558"/>
                  </a:lnTo>
                  <a:lnTo>
                    <a:pt x="393" y="584"/>
                  </a:lnTo>
                  <a:lnTo>
                    <a:pt x="382" y="603"/>
                  </a:lnTo>
                  <a:lnTo>
                    <a:pt x="370" y="615"/>
                  </a:lnTo>
                  <a:lnTo>
                    <a:pt x="341" y="587"/>
                  </a:lnTo>
                  <a:lnTo>
                    <a:pt x="310" y="567"/>
                  </a:lnTo>
                  <a:lnTo>
                    <a:pt x="254" y="537"/>
                  </a:lnTo>
                  <a:lnTo>
                    <a:pt x="215" y="511"/>
                  </a:lnTo>
                  <a:lnTo>
                    <a:pt x="173" y="466"/>
                  </a:lnTo>
                  <a:lnTo>
                    <a:pt x="159" y="418"/>
                  </a:lnTo>
                  <a:lnTo>
                    <a:pt x="135" y="399"/>
                  </a:lnTo>
                  <a:lnTo>
                    <a:pt x="125" y="361"/>
                  </a:lnTo>
                  <a:lnTo>
                    <a:pt x="99" y="325"/>
                  </a:lnTo>
                  <a:lnTo>
                    <a:pt x="80" y="281"/>
                  </a:lnTo>
                  <a:lnTo>
                    <a:pt x="51" y="235"/>
                  </a:lnTo>
                  <a:lnTo>
                    <a:pt x="0" y="193"/>
                  </a:lnTo>
                  <a:lnTo>
                    <a:pt x="0" y="145"/>
                  </a:lnTo>
                  <a:lnTo>
                    <a:pt x="16" y="126"/>
                  </a:lnTo>
                  <a:lnTo>
                    <a:pt x="38" y="116"/>
                  </a:lnTo>
                  <a:lnTo>
                    <a:pt x="31" y="145"/>
                  </a:lnTo>
                  <a:lnTo>
                    <a:pt x="51" y="148"/>
                  </a:lnTo>
                  <a:lnTo>
                    <a:pt x="76" y="164"/>
                  </a:lnTo>
                  <a:lnTo>
                    <a:pt x="87" y="135"/>
                  </a:lnTo>
                  <a:lnTo>
                    <a:pt x="109" y="105"/>
                  </a:lnTo>
                  <a:lnTo>
                    <a:pt x="147" y="90"/>
                  </a:lnTo>
                  <a:lnTo>
                    <a:pt x="177" y="55"/>
                  </a:lnTo>
                  <a:lnTo>
                    <a:pt x="196" y="29"/>
                  </a:lnTo>
                  <a:lnTo>
                    <a:pt x="17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Freeform 267"/>
            <p:cNvSpPr>
              <a:spLocks noChangeAspect="1"/>
            </p:cNvSpPr>
            <p:nvPr/>
          </p:nvSpPr>
          <p:spPr bwMode="auto">
            <a:xfrm>
              <a:off x="1861" y="2520"/>
              <a:ext cx="2" cy="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0 h 12"/>
                <a:gd name="T4" fmla="*/ 1 w 4"/>
                <a:gd name="T5" fmla="*/ 0 h 12"/>
                <a:gd name="T6" fmla="*/ 1 w 4"/>
                <a:gd name="T7" fmla="*/ 0 h 12"/>
                <a:gd name="T8" fmla="*/ 0 w 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2"/>
                <a:gd name="T17" fmla="*/ 4 w 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2">
                  <a:moveTo>
                    <a:pt x="0" y="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Freeform 268"/>
            <p:cNvSpPr>
              <a:spLocks noChangeAspect="1"/>
            </p:cNvSpPr>
            <p:nvPr/>
          </p:nvSpPr>
          <p:spPr bwMode="auto">
            <a:xfrm>
              <a:off x="1894" y="2623"/>
              <a:ext cx="56" cy="56"/>
            </a:xfrm>
            <a:custGeom>
              <a:avLst/>
              <a:gdLst>
                <a:gd name="T0" fmla="*/ 0 w 139"/>
                <a:gd name="T1" fmla="*/ 0 h 138"/>
                <a:gd name="T2" fmla="*/ 0 w 139"/>
                <a:gd name="T3" fmla="*/ 0 h 138"/>
                <a:gd name="T4" fmla="*/ 0 w 139"/>
                <a:gd name="T5" fmla="*/ 0 h 138"/>
                <a:gd name="T6" fmla="*/ 0 w 139"/>
                <a:gd name="T7" fmla="*/ 0 h 138"/>
                <a:gd name="T8" fmla="*/ 0 w 139"/>
                <a:gd name="T9" fmla="*/ 0 h 138"/>
                <a:gd name="T10" fmla="*/ 0 w 139"/>
                <a:gd name="T11" fmla="*/ 0 h 138"/>
                <a:gd name="T12" fmla="*/ 0 w 139"/>
                <a:gd name="T13" fmla="*/ 0 h 138"/>
                <a:gd name="T14" fmla="*/ 0 w 139"/>
                <a:gd name="T15" fmla="*/ 0 h 138"/>
                <a:gd name="T16" fmla="*/ 0 w 139"/>
                <a:gd name="T17" fmla="*/ 0 h 138"/>
                <a:gd name="T18" fmla="*/ 0 w 139"/>
                <a:gd name="T19" fmla="*/ 0 h 138"/>
                <a:gd name="T20" fmla="*/ 0 w 139"/>
                <a:gd name="T21" fmla="*/ 0 h 138"/>
                <a:gd name="T22" fmla="*/ 0 w 139"/>
                <a:gd name="T23" fmla="*/ 0 h 138"/>
                <a:gd name="T24" fmla="*/ 0 w 139"/>
                <a:gd name="T25" fmla="*/ 0 h 138"/>
                <a:gd name="T26" fmla="*/ 0 w 139"/>
                <a:gd name="T27" fmla="*/ 0 h 138"/>
                <a:gd name="T28" fmla="*/ 0 w 139"/>
                <a:gd name="T29" fmla="*/ 0 h 138"/>
                <a:gd name="T30" fmla="*/ 0 w 139"/>
                <a:gd name="T31" fmla="*/ 0 h 138"/>
                <a:gd name="T32" fmla="*/ 0 w 139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"/>
                <a:gd name="T52" fmla="*/ 0 h 138"/>
                <a:gd name="T53" fmla="*/ 139 w 139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" h="138">
                  <a:moveTo>
                    <a:pt x="37" y="0"/>
                  </a:moveTo>
                  <a:lnTo>
                    <a:pt x="75" y="10"/>
                  </a:lnTo>
                  <a:lnTo>
                    <a:pt x="104" y="0"/>
                  </a:lnTo>
                  <a:lnTo>
                    <a:pt x="139" y="10"/>
                  </a:lnTo>
                  <a:lnTo>
                    <a:pt x="120" y="29"/>
                  </a:lnTo>
                  <a:lnTo>
                    <a:pt x="126" y="71"/>
                  </a:lnTo>
                  <a:lnTo>
                    <a:pt x="133" y="90"/>
                  </a:lnTo>
                  <a:lnTo>
                    <a:pt x="116" y="119"/>
                  </a:lnTo>
                  <a:lnTo>
                    <a:pt x="104" y="109"/>
                  </a:lnTo>
                  <a:lnTo>
                    <a:pt x="75" y="116"/>
                  </a:lnTo>
                  <a:lnTo>
                    <a:pt x="68" y="138"/>
                  </a:lnTo>
                  <a:lnTo>
                    <a:pt x="49" y="135"/>
                  </a:lnTo>
                  <a:lnTo>
                    <a:pt x="30" y="85"/>
                  </a:lnTo>
                  <a:lnTo>
                    <a:pt x="0" y="67"/>
                  </a:lnTo>
                  <a:lnTo>
                    <a:pt x="7" y="42"/>
                  </a:lnTo>
                  <a:lnTo>
                    <a:pt x="30" y="29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Freeform 269"/>
            <p:cNvSpPr>
              <a:spLocks noChangeAspect="1"/>
            </p:cNvSpPr>
            <p:nvPr/>
          </p:nvSpPr>
          <p:spPr bwMode="auto">
            <a:xfrm>
              <a:off x="1916" y="3108"/>
              <a:ext cx="63" cy="71"/>
            </a:xfrm>
            <a:custGeom>
              <a:avLst/>
              <a:gdLst>
                <a:gd name="T0" fmla="*/ 0 w 157"/>
                <a:gd name="T1" fmla="*/ 0 h 178"/>
                <a:gd name="T2" fmla="*/ 0 w 157"/>
                <a:gd name="T3" fmla="*/ 0 h 178"/>
                <a:gd name="T4" fmla="*/ 0 w 157"/>
                <a:gd name="T5" fmla="*/ 0 h 178"/>
                <a:gd name="T6" fmla="*/ 0 w 157"/>
                <a:gd name="T7" fmla="*/ 0 h 178"/>
                <a:gd name="T8" fmla="*/ 0 w 157"/>
                <a:gd name="T9" fmla="*/ 0 h 178"/>
                <a:gd name="T10" fmla="*/ 0 w 157"/>
                <a:gd name="T11" fmla="*/ 0 h 178"/>
                <a:gd name="T12" fmla="*/ 0 w 157"/>
                <a:gd name="T13" fmla="*/ 0 h 178"/>
                <a:gd name="T14" fmla="*/ 0 w 157"/>
                <a:gd name="T15" fmla="*/ 0 h 178"/>
                <a:gd name="T16" fmla="*/ 0 w 157"/>
                <a:gd name="T17" fmla="*/ 0 h 178"/>
                <a:gd name="T18" fmla="*/ 0 w 157"/>
                <a:gd name="T19" fmla="*/ 0 h 178"/>
                <a:gd name="T20" fmla="*/ 0 w 157"/>
                <a:gd name="T21" fmla="*/ 0 h 178"/>
                <a:gd name="T22" fmla="*/ 0 w 157"/>
                <a:gd name="T23" fmla="*/ 0 h 178"/>
                <a:gd name="T24" fmla="*/ 0 w 157"/>
                <a:gd name="T25" fmla="*/ 0 h 178"/>
                <a:gd name="T26" fmla="*/ 0 w 157"/>
                <a:gd name="T27" fmla="*/ 0 h 178"/>
                <a:gd name="T28" fmla="*/ 0 w 157"/>
                <a:gd name="T29" fmla="*/ 0 h 178"/>
                <a:gd name="T30" fmla="*/ 0 w 157"/>
                <a:gd name="T31" fmla="*/ 0 h 178"/>
                <a:gd name="T32" fmla="*/ 0 w 157"/>
                <a:gd name="T33" fmla="*/ 0 h 178"/>
                <a:gd name="T34" fmla="*/ 0 w 157"/>
                <a:gd name="T35" fmla="*/ 0 h 178"/>
                <a:gd name="T36" fmla="*/ 0 w 157"/>
                <a:gd name="T37" fmla="*/ 0 h 178"/>
                <a:gd name="T38" fmla="*/ 0 w 157"/>
                <a:gd name="T39" fmla="*/ 0 h 178"/>
                <a:gd name="T40" fmla="*/ 0 w 157"/>
                <a:gd name="T41" fmla="*/ 0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7"/>
                <a:gd name="T64" fmla="*/ 0 h 178"/>
                <a:gd name="T65" fmla="*/ 157 w 157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7" h="178">
                  <a:moveTo>
                    <a:pt x="19" y="0"/>
                  </a:moveTo>
                  <a:lnTo>
                    <a:pt x="29" y="0"/>
                  </a:lnTo>
                  <a:lnTo>
                    <a:pt x="70" y="29"/>
                  </a:lnTo>
                  <a:lnTo>
                    <a:pt x="89" y="29"/>
                  </a:lnTo>
                  <a:lnTo>
                    <a:pt x="119" y="52"/>
                  </a:lnTo>
                  <a:lnTo>
                    <a:pt x="157" y="81"/>
                  </a:lnTo>
                  <a:lnTo>
                    <a:pt x="148" y="100"/>
                  </a:lnTo>
                  <a:lnTo>
                    <a:pt x="157" y="126"/>
                  </a:lnTo>
                  <a:lnTo>
                    <a:pt x="138" y="155"/>
                  </a:lnTo>
                  <a:lnTo>
                    <a:pt x="119" y="174"/>
                  </a:lnTo>
                  <a:lnTo>
                    <a:pt x="77" y="178"/>
                  </a:lnTo>
                  <a:lnTo>
                    <a:pt x="48" y="159"/>
                  </a:lnTo>
                  <a:lnTo>
                    <a:pt x="22" y="155"/>
                  </a:lnTo>
                  <a:lnTo>
                    <a:pt x="0" y="145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0" y="60"/>
                  </a:lnTo>
                  <a:lnTo>
                    <a:pt x="3" y="29"/>
                  </a:lnTo>
                  <a:lnTo>
                    <a:pt x="3" y="3"/>
                  </a:lnTo>
                  <a:lnTo>
                    <a:pt x="19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Freeform 270"/>
            <p:cNvSpPr>
              <a:spLocks noChangeAspect="1"/>
            </p:cNvSpPr>
            <p:nvPr/>
          </p:nvSpPr>
          <p:spPr bwMode="auto">
            <a:xfrm>
              <a:off x="1703" y="2541"/>
              <a:ext cx="171" cy="149"/>
            </a:xfrm>
            <a:custGeom>
              <a:avLst/>
              <a:gdLst>
                <a:gd name="T0" fmla="*/ 0 w 429"/>
                <a:gd name="T1" fmla="*/ 0 h 374"/>
                <a:gd name="T2" fmla="*/ 0 w 429"/>
                <a:gd name="T3" fmla="*/ 0 h 374"/>
                <a:gd name="T4" fmla="*/ 0 w 429"/>
                <a:gd name="T5" fmla="*/ 0 h 374"/>
                <a:gd name="T6" fmla="*/ 0 w 429"/>
                <a:gd name="T7" fmla="*/ 0 h 374"/>
                <a:gd name="T8" fmla="*/ 0 w 429"/>
                <a:gd name="T9" fmla="*/ 0 h 374"/>
                <a:gd name="T10" fmla="*/ 0 w 429"/>
                <a:gd name="T11" fmla="*/ 0 h 374"/>
                <a:gd name="T12" fmla="*/ 0 w 429"/>
                <a:gd name="T13" fmla="*/ 0 h 374"/>
                <a:gd name="T14" fmla="*/ 0 w 429"/>
                <a:gd name="T15" fmla="*/ 0 h 374"/>
                <a:gd name="T16" fmla="*/ 0 w 429"/>
                <a:gd name="T17" fmla="*/ 0 h 374"/>
                <a:gd name="T18" fmla="*/ 0 w 429"/>
                <a:gd name="T19" fmla="*/ 0 h 374"/>
                <a:gd name="T20" fmla="*/ 0 w 429"/>
                <a:gd name="T21" fmla="*/ 0 h 374"/>
                <a:gd name="T22" fmla="*/ 0 w 429"/>
                <a:gd name="T23" fmla="*/ 0 h 374"/>
                <a:gd name="T24" fmla="*/ 0 w 429"/>
                <a:gd name="T25" fmla="*/ 0 h 374"/>
                <a:gd name="T26" fmla="*/ 0 w 429"/>
                <a:gd name="T27" fmla="*/ 0 h 374"/>
                <a:gd name="T28" fmla="*/ 0 w 429"/>
                <a:gd name="T29" fmla="*/ 0 h 374"/>
                <a:gd name="T30" fmla="*/ 0 w 429"/>
                <a:gd name="T31" fmla="*/ 0 h 374"/>
                <a:gd name="T32" fmla="*/ 0 w 429"/>
                <a:gd name="T33" fmla="*/ 0 h 374"/>
                <a:gd name="T34" fmla="*/ 0 w 429"/>
                <a:gd name="T35" fmla="*/ 0 h 374"/>
                <a:gd name="T36" fmla="*/ 0 w 429"/>
                <a:gd name="T37" fmla="*/ 0 h 374"/>
                <a:gd name="T38" fmla="*/ 0 w 429"/>
                <a:gd name="T39" fmla="*/ 0 h 374"/>
                <a:gd name="T40" fmla="*/ 0 w 429"/>
                <a:gd name="T41" fmla="*/ 0 h 374"/>
                <a:gd name="T42" fmla="*/ 0 w 429"/>
                <a:gd name="T43" fmla="*/ 0 h 374"/>
                <a:gd name="T44" fmla="*/ 0 w 429"/>
                <a:gd name="T45" fmla="*/ 0 h 374"/>
                <a:gd name="T46" fmla="*/ 0 w 429"/>
                <a:gd name="T47" fmla="*/ 0 h 374"/>
                <a:gd name="T48" fmla="*/ 0 w 429"/>
                <a:gd name="T49" fmla="*/ 0 h 374"/>
                <a:gd name="T50" fmla="*/ 0 w 429"/>
                <a:gd name="T51" fmla="*/ 0 h 374"/>
                <a:gd name="T52" fmla="*/ 0 w 429"/>
                <a:gd name="T53" fmla="*/ 0 h 374"/>
                <a:gd name="T54" fmla="*/ 0 w 429"/>
                <a:gd name="T55" fmla="*/ 0 h 374"/>
                <a:gd name="T56" fmla="*/ 0 w 429"/>
                <a:gd name="T57" fmla="*/ 0 h 374"/>
                <a:gd name="T58" fmla="*/ 0 w 429"/>
                <a:gd name="T59" fmla="*/ 0 h 374"/>
                <a:gd name="T60" fmla="*/ 0 w 429"/>
                <a:gd name="T61" fmla="*/ 0 h 374"/>
                <a:gd name="T62" fmla="*/ 0 w 429"/>
                <a:gd name="T63" fmla="*/ 0 h 374"/>
                <a:gd name="T64" fmla="*/ 0 w 429"/>
                <a:gd name="T65" fmla="*/ 0 h 374"/>
                <a:gd name="T66" fmla="*/ 0 w 429"/>
                <a:gd name="T67" fmla="*/ 0 h 374"/>
                <a:gd name="T68" fmla="*/ 0 w 429"/>
                <a:gd name="T69" fmla="*/ 0 h 3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9"/>
                <a:gd name="T106" fmla="*/ 0 h 374"/>
                <a:gd name="T107" fmla="*/ 429 w 429"/>
                <a:gd name="T108" fmla="*/ 374 h 3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9" h="374">
                  <a:moveTo>
                    <a:pt x="68" y="0"/>
                  </a:moveTo>
                  <a:lnTo>
                    <a:pt x="44" y="28"/>
                  </a:lnTo>
                  <a:lnTo>
                    <a:pt x="44" y="38"/>
                  </a:lnTo>
                  <a:lnTo>
                    <a:pt x="44" y="61"/>
                  </a:lnTo>
                  <a:lnTo>
                    <a:pt x="33" y="80"/>
                  </a:lnTo>
                  <a:lnTo>
                    <a:pt x="44" y="106"/>
                  </a:lnTo>
                  <a:lnTo>
                    <a:pt x="63" y="106"/>
                  </a:lnTo>
                  <a:lnTo>
                    <a:pt x="68" y="80"/>
                  </a:lnTo>
                  <a:lnTo>
                    <a:pt x="63" y="51"/>
                  </a:lnTo>
                  <a:lnTo>
                    <a:pt x="75" y="38"/>
                  </a:lnTo>
                  <a:lnTo>
                    <a:pt x="104" y="30"/>
                  </a:lnTo>
                  <a:lnTo>
                    <a:pt x="97" y="19"/>
                  </a:lnTo>
                  <a:lnTo>
                    <a:pt x="104" y="0"/>
                  </a:lnTo>
                  <a:lnTo>
                    <a:pt x="115" y="28"/>
                  </a:lnTo>
                  <a:lnTo>
                    <a:pt x="127" y="28"/>
                  </a:lnTo>
                  <a:lnTo>
                    <a:pt x="153" y="38"/>
                  </a:lnTo>
                  <a:lnTo>
                    <a:pt x="156" y="57"/>
                  </a:lnTo>
                  <a:lnTo>
                    <a:pt x="194" y="57"/>
                  </a:lnTo>
                  <a:lnTo>
                    <a:pt x="223" y="57"/>
                  </a:lnTo>
                  <a:lnTo>
                    <a:pt x="234" y="70"/>
                  </a:lnTo>
                  <a:lnTo>
                    <a:pt x="272" y="71"/>
                  </a:lnTo>
                  <a:lnTo>
                    <a:pt x="303" y="61"/>
                  </a:lnTo>
                  <a:lnTo>
                    <a:pt x="282" y="57"/>
                  </a:lnTo>
                  <a:lnTo>
                    <a:pt x="362" y="57"/>
                  </a:lnTo>
                  <a:lnTo>
                    <a:pt x="332" y="61"/>
                  </a:lnTo>
                  <a:lnTo>
                    <a:pt x="346" y="80"/>
                  </a:lnTo>
                  <a:lnTo>
                    <a:pt x="377" y="80"/>
                  </a:lnTo>
                  <a:lnTo>
                    <a:pt x="394" y="99"/>
                  </a:lnTo>
                  <a:lnTo>
                    <a:pt x="398" y="121"/>
                  </a:lnTo>
                  <a:lnTo>
                    <a:pt x="410" y="121"/>
                  </a:lnTo>
                  <a:lnTo>
                    <a:pt x="429" y="135"/>
                  </a:lnTo>
                  <a:lnTo>
                    <a:pt x="398" y="158"/>
                  </a:lnTo>
                  <a:lnTo>
                    <a:pt x="410" y="177"/>
                  </a:lnTo>
                  <a:lnTo>
                    <a:pt x="388" y="184"/>
                  </a:lnTo>
                  <a:lnTo>
                    <a:pt x="388" y="196"/>
                  </a:lnTo>
                  <a:lnTo>
                    <a:pt x="377" y="213"/>
                  </a:lnTo>
                  <a:lnTo>
                    <a:pt x="398" y="235"/>
                  </a:lnTo>
                  <a:lnTo>
                    <a:pt x="377" y="254"/>
                  </a:lnTo>
                  <a:lnTo>
                    <a:pt x="339" y="267"/>
                  </a:lnTo>
                  <a:lnTo>
                    <a:pt x="329" y="277"/>
                  </a:lnTo>
                  <a:lnTo>
                    <a:pt x="291" y="267"/>
                  </a:lnTo>
                  <a:lnTo>
                    <a:pt x="260" y="267"/>
                  </a:lnTo>
                  <a:lnTo>
                    <a:pt x="282" y="284"/>
                  </a:lnTo>
                  <a:lnTo>
                    <a:pt x="280" y="313"/>
                  </a:lnTo>
                  <a:lnTo>
                    <a:pt x="310" y="320"/>
                  </a:lnTo>
                  <a:lnTo>
                    <a:pt x="313" y="332"/>
                  </a:lnTo>
                  <a:lnTo>
                    <a:pt x="282" y="351"/>
                  </a:lnTo>
                  <a:lnTo>
                    <a:pt x="234" y="370"/>
                  </a:lnTo>
                  <a:lnTo>
                    <a:pt x="213" y="374"/>
                  </a:lnTo>
                  <a:lnTo>
                    <a:pt x="194" y="363"/>
                  </a:lnTo>
                  <a:lnTo>
                    <a:pt x="182" y="325"/>
                  </a:lnTo>
                  <a:lnTo>
                    <a:pt x="175" y="303"/>
                  </a:lnTo>
                  <a:lnTo>
                    <a:pt x="182" y="284"/>
                  </a:lnTo>
                  <a:lnTo>
                    <a:pt x="172" y="267"/>
                  </a:lnTo>
                  <a:lnTo>
                    <a:pt x="165" y="229"/>
                  </a:lnTo>
                  <a:lnTo>
                    <a:pt x="182" y="199"/>
                  </a:lnTo>
                  <a:lnTo>
                    <a:pt x="115" y="199"/>
                  </a:lnTo>
                  <a:lnTo>
                    <a:pt x="97" y="177"/>
                  </a:lnTo>
                  <a:lnTo>
                    <a:pt x="49" y="177"/>
                  </a:lnTo>
                  <a:lnTo>
                    <a:pt x="26" y="158"/>
                  </a:lnTo>
                  <a:lnTo>
                    <a:pt x="26" y="135"/>
                  </a:lnTo>
                  <a:lnTo>
                    <a:pt x="7" y="99"/>
                  </a:lnTo>
                  <a:lnTo>
                    <a:pt x="0" y="99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14" y="51"/>
                  </a:lnTo>
                  <a:lnTo>
                    <a:pt x="33" y="30"/>
                  </a:lnTo>
                  <a:lnTo>
                    <a:pt x="37" y="13"/>
                  </a:lnTo>
                  <a:lnTo>
                    <a:pt x="56" y="9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6" name="Freeform 271"/>
            <p:cNvSpPr>
              <a:spLocks noChangeAspect="1"/>
            </p:cNvSpPr>
            <p:nvPr/>
          </p:nvSpPr>
          <p:spPr bwMode="auto">
            <a:xfrm>
              <a:off x="1120" y="1930"/>
              <a:ext cx="719" cy="431"/>
            </a:xfrm>
            <a:custGeom>
              <a:avLst/>
              <a:gdLst>
                <a:gd name="T0" fmla="*/ 0 w 1797"/>
                <a:gd name="T1" fmla="*/ 0 h 1078"/>
                <a:gd name="T2" fmla="*/ 0 w 1797"/>
                <a:gd name="T3" fmla="*/ 0 h 1078"/>
                <a:gd name="T4" fmla="*/ 0 w 1797"/>
                <a:gd name="T5" fmla="*/ 0 h 1078"/>
                <a:gd name="T6" fmla="*/ 0 w 1797"/>
                <a:gd name="T7" fmla="*/ 0 h 1078"/>
                <a:gd name="T8" fmla="*/ 0 w 1797"/>
                <a:gd name="T9" fmla="*/ 0 h 1078"/>
                <a:gd name="T10" fmla="*/ 0 w 1797"/>
                <a:gd name="T11" fmla="*/ 0 h 1078"/>
                <a:gd name="T12" fmla="*/ 0 w 1797"/>
                <a:gd name="T13" fmla="*/ 0 h 1078"/>
                <a:gd name="T14" fmla="*/ 0 w 1797"/>
                <a:gd name="T15" fmla="*/ 0 h 1078"/>
                <a:gd name="T16" fmla="*/ 0 w 1797"/>
                <a:gd name="T17" fmla="*/ 0 h 1078"/>
                <a:gd name="T18" fmla="*/ 0 w 1797"/>
                <a:gd name="T19" fmla="*/ 0 h 1078"/>
                <a:gd name="T20" fmla="*/ 0 w 1797"/>
                <a:gd name="T21" fmla="*/ 0 h 1078"/>
                <a:gd name="T22" fmla="*/ 0 w 1797"/>
                <a:gd name="T23" fmla="*/ 0 h 1078"/>
                <a:gd name="T24" fmla="*/ 0 w 1797"/>
                <a:gd name="T25" fmla="*/ 0 h 1078"/>
                <a:gd name="T26" fmla="*/ 0 w 1797"/>
                <a:gd name="T27" fmla="*/ 0 h 1078"/>
                <a:gd name="T28" fmla="*/ 0 w 1797"/>
                <a:gd name="T29" fmla="*/ 0 h 1078"/>
                <a:gd name="T30" fmla="*/ 0 w 1797"/>
                <a:gd name="T31" fmla="*/ 0 h 1078"/>
                <a:gd name="T32" fmla="*/ 0 w 1797"/>
                <a:gd name="T33" fmla="*/ 0 h 1078"/>
                <a:gd name="T34" fmla="*/ 0 w 1797"/>
                <a:gd name="T35" fmla="*/ 0 h 1078"/>
                <a:gd name="T36" fmla="*/ 0 w 1797"/>
                <a:gd name="T37" fmla="*/ 0 h 1078"/>
                <a:gd name="T38" fmla="*/ 0 w 1797"/>
                <a:gd name="T39" fmla="*/ 0 h 1078"/>
                <a:gd name="T40" fmla="*/ 0 w 1797"/>
                <a:gd name="T41" fmla="*/ 0 h 1078"/>
                <a:gd name="T42" fmla="*/ 0 w 1797"/>
                <a:gd name="T43" fmla="*/ 0 h 1078"/>
                <a:gd name="T44" fmla="*/ 0 w 1797"/>
                <a:gd name="T45" fmla="*/ 0 h 1078"/>
                <a:gd name="T46" fmla="*/ 0 w 1797"/>
                <a:gd name="T47" fmla="*/ 0 h 1078"/>
                <a:gd name="T48" fmla="*/ 0 w 1797"/>
                <a:gd name="T49" fmla="*/ 0 h 1078"/>
                <a:gd name="T50" fmla="*/ 0 w 1797"/>
                <a:gd name="T51" fmla="*/ 0 h 1078"/>
                <a:gd name="T52" fmla="*/ 0 w 1797"/>
                <a:gd name="T53" fmla="*/ 0 h 1078"/>
                <a:gd name="T54" fmla="*/ 0 w 1797"/>
                <a:gd name="T55" fmla="*/ 0 h 1078"/>
                <a:gd name="T56" fmla="*/ 0 w 1797"/>
                <a:gd name="T57" fmla="*/ 0 h 1078"/>
                <a:gd name="T58" fmla="*/ 0 w 1797"/>
                <a:gd name="T59" fmla="*/ 0 h 1078"/>
                <a:gd name="T60" fmla="*/ 0 w 1797"/>
                <a:gd name="T61" fmla="*/ 0 h 1078"/>
                <a:gd name="T62" fmla="*/ 0 w 1797"/>
                <a:gd name="T63" fmla="*/ 0 h 1078"/>
                <a:gd name="T64" fmla="*/ 0 w 1797"/>
                <a:gd name="T65" fmla="*/ 0 h 1078"/>
                <a:gd name="T66" fmla="*/ 0 w 1797"/>
                <a:gd name="T67" fmla="*/ 0 h 1078"/>
                <a:gd name="T68" fmla="*/ 0 w 1797"/>
                <a:gd name="T69" fmla="*/ 0 h 1078"/>
                <a:gd name="T70" fmla="*/ 0 w 1797"/>
                <a:gd name="T71" fmla="*/ 0 h 1078"/>
                <a:gd name="T72" fmla="*/ 0 w 1797"/>
                <a:gd name="T73" fmla="*/ 0 h 1078"/>
                <a:gd name="T74" fmla="*/ 0 w 1797"/>
                <a:gd name="T75" fmla="*/ 0 h 1078"/>
                <a:gd name="T76" fmla="*/ 0 w 1797"/>
                <a:gd name="T77" fmla="*/ 0 h 1078"/>
                <a:gd name="T78" fmla="*/ 0 w 1797"/>
                <a:gd name="T79" fmla="*/ 0 h 1078"/>
                <a:gd name="T80" fmla="*/ 0 w 1797"/>
                <a:gd name="T81" fmla="*/ 0 h 1078"/>
                <a:gd name="T82" fmla="*/ 0 w 1797"/>
                <a:gd name="T83" fmla="*/ 0 h 1078"/>
                <a:gd name="T84" fmla="*/ 0 w 1797"/>
                <a:gd name="T85" fmla="*/ 0 h 1078"/>
                <a:gd name="T86" fmla="*/ 0 w 1797"/>
                <a:gd name="T87" fmla="*/ 0 h 1078"/>
                <a:gd name="T88" fmla="*/ 0 w 1797"/>
                <a:gd name="T89" fmla="*/ 0 h 1078"/>
                <a:gd name="T90" fmla="*/ 0 w 1797"/>
                <a:gd name="T91" fmla="*/ 0 h 1078"/>
                <a:gd name="T92" fmla="*/ 0 w 1797"/>
                <a:gd name="T93" fmla="*/ 0 h 1078"/>
                <a:gd name="T94" fmla="*/ 0 w 1797"/>
                <a:gd name="T95" fmla="*/ 0 h 1078"/>
                <a:gd name="T96" fmla="*/ 0 w 1797"/>
                <a:gd name="T97" fmla="*/ 0 h 1078"/>
                <a:gd name="T98" fmla="*/ 0 w 1797"/>
                <a:gd name="T99" fmla="*/ 0 h 1078"/>
                <a:gd name="T100" fmla="*/ 0 w 1797"/>
                <a:gd name="T101" fmla="*/ 0 h 1078"/>
                <a:gd name="T102" fmla="*/ 0 w 1797"/>
                <a:gd name="T103" fmla="*/ 0 h 1078"/>
                <a:gd name="T104" fmla="*/ 0 w 1797"/>
                <a:gd name="T105" fmla="*/ 0 h 1078"/>
                <a:gd name="T106" fmla="*/ 0 w 1797"/>
                <a:gd name="T107" fmla="*/ 0 h 1078"/>
                <a:gd name="T108" fmla="*/ 0 w 1797"/>
                <a:gd name="T109" fmla="*/ 0 h 1078"/>
                <a:gd name="T110" fmla="*/ 0 w 1797"/>
                <a:gd name="T111" fmla="*/ 0 h 1078"/>
                <a:gd name="T112" fmla="*/ 0 w 1797"/>
                <a:gd name="T113" fmla="*/ 0 h 1078"/>
                <a:gd name="T114" fmla="*/ 0 w 1797"/>
                <a:gd name="T115" fmla="*/ 0 h 1078"/>
                <a:gd name="T116" fmla="*/ 0 w 1797"/>
                <a:gd name="T117" fmla="*/ 0 h 1078"/>
                <a:gd name="T118" fmla="*/ 0 w 1797"/>
                <a:gd name="T119" fmla="*/ 0 h 1078"/>
                <a:gd name="T120" fmla="*/ 0 w 1797"/>
                <a:gd name="T121" fmla="*/ 0 h 1078"/>
                <a:gd name="T122" fmla="*/ 0 w 1797"/>
                <a:gd name="T123" fmla="*/ 0 h 1078"/>
                <a:gd name="T124" fmla="*/ 0 w 1797"/>
                <a:gd name="T125" fmla="*/ 0 h 10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97"/>
                <a:gd name="T190" fmla="*/ 0 h 1078"/>
                <a:gd name="T191" fmla="*/ 1797 w 1797"/>
                <a:gd name="T192" fmla="*/ 1078 h 10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97" h="1078">
                  <a:moveTo>
                    <a:pt x="989" y="82"/>
                  </a:moveTo>
                  <a:lnTo>
                    <a:pt x="1014" y="51"/>
                  </a:lnTo>
                  <a:lnTo>
                    <a:pt x="1033" y="63"/>
                  </a:lnTo>
                  <a:lnTo>
                    <a:pt x="1033" y="98"/>
                  </a:lnTo>
                  <a:lnTo>
                    <a:pt x="1008" y="98"/>
                  </a:lnTo>
                  <a:lnTo>
                    <a:pt x="1052" y="112"/>
                  </a:lnTo>
                  <a:lnTo>
                    <a:pt x="1052" y="98"/>
                  </a:lnTo>
                  <a:lnTo>
                    <a:pt x="1075" y="127"/>
                  </a:lnTo>
                  <a:lnTo>
                    <a:pt x="1085" y="138"/>
                  </a:lnTo>
                  <a:lnTo>
                    <a:pt x="1130" y="141"/>
                  </a:lnTo>
                  <a:lnTo>
                    <a:pt x="1163" y="150"/>
                  </a:lnTo>
                  <a:lnTo>
                    <a:pt x="1122" y="160"/>
                  </a:lnTo>
                  <a:lnTo>
                    <a:pt x="1092" y="179"/>
                  </a:lnTo>
                  <a:lnTo>
                    <a:pt x="1063" y="205"/>
                  </a:lnTo>
                  <a:lnTo>
                    <a:pt x="1075" y="205"/>
                  </a:lnTo>
                  <a:lnTo>
                    <a:pt x="1097" y="197"/>
                  </a:lnTo>
                  <a:lnTo>
                    <a:pt x="1092" y="209"/>
                  </a:lnTo>
                  <a:lnTo>
                    <a:pt x="1153" y="205"/>
                  </a:lnTo>
                  <a:lnTo>
                    <a:pt x="1191" y="179"/>
                  </a:lnTo>
                  <a:lnTo>
                    <a:pt x="1201" y="179"/>
                  </a:lnTo>
                  <a:lnTo>
                    <a:pt x="1182" y="190"/>
                  </a:lnTo>
                  <a:lnTo>
                    <a:pt x="1172" y="209"/>
                  </a:lnTo>
                  <a:lnTo>
                    <a:pt x="1192" y="209"/>
                  </a:lnTo>
                  <a:lnTo>
                    <a:pt x="1201" y="219"/>
                  </a:lnTo>
                  <a:lnTo>
                    <a:pt x="1220" y="226"/>
                  </a:lnTo>
                  <a:lnTo>
                    <a:pt x="1239" y="219"/>
                  </a:lnTo>
                  <a:lnTo>
                    <a:pt x="1272" y="216"/>
                  </a:lnTo>
                  <a:lnTo>
                    <a:pt x="1272" y="235"/>
                  </a:lnTo>
                  <a:lnTo>
                    <a:pt x="1289" y="238"/>
                  </a:lnTo>
                  <a:lnTo>
                    <a:pt x="1298" y="254"/>
                  </a:lnTo>
                  <a:lnTo>
                    <a:pt x="1279" y="254"/>
                  </a:lnTo>
                  <a:lnTo>
                    <a:pt x="1249" y="245"/>
                  </a:lnTo>
                  <a:lnTo>
                    <a:pt x="1211" y="257"/>
                  </a:lnTo>
                  <a:lnTo>
                    <a:pt x="1163" y="305"/>
                  </a:lnTo>
                  <a:lnTo>
                    <a:pt x="1201" y="274"/>
                  </a:lnTo>
                  <a:lnTo>
                    <a:pt x="1172" y="331"/>
                  </a:lnTo>
                  <a:lnTo>
                    <a:pt x="1160" y="366"/>
                  </a:lnTo>
                  <a:lnTo>
                    <a:pt x="1153" y="402"/>
                  </a:lnTo>
                  <a:lnTo>
                    <a:pt x="1153" y="432"/>
                  </a:lnTo>
                  <a:lnTo>
                    <a:pt x="1179" y="432"/>
                  </a:lnTo>
                  <a:lnTo>
                    <a:pt x="1192" y="411"/>
                  </a:lnTo>
                  <a:lnTo>
                    <a:pt x="1192" y="373"/>
                  </a:lnTo>
                  <a:lnTo>
                    <a:pt x="1201" y="343"/>
                  </a:lnTo>
                  <a:lnTo>
                    <a:pt x="1211" y="314"/>
                  </a:lnTo>
                  <a:lnTo>
                    <a:pt x="1239" y="295"/>
                  </a:lnTo>
                  <a:lnTo>
                    <a:pt x="1249" y="286"/>
                  </a:lnTo>
                  <a:lnTo>
                    <a:pt x="1260" y="267"/>
                  </a:lnTo>
                  <a:lnTo>
                    <a:pt x="1272" y="266"/>
                  </a:lnTo>
                  <a:lnTo>
                    <a:pt x="1308" y="286"/>
                  </a:lnTo>
                  <a:lnTo>
                    <a:pt x="1308" y="314"/>
                  </a:lnTo>
                  <a:lnTo>
                    <a:pt x="1289" y="335"/>
                  </a:lnTo>
                  <a:lnTo>
                    <a:pt x="1279" y="361"/>
                  </a:lnTo>
                  <a:lnTo>
                    <a:pt x="1289" y="347"/>
                  </a:lnTo>
                  <a:lnTo>
                    <a:pt x="1317" y="343"/>
                  </a:lnTo>
                  <a:lnTo>
                    <a:pt x="1317" y="361"/>
                  </a:lnTo>
                  <a:lnTo>
                    <a:pt x="1317" y="383"/>
                  </a:lnTo>
                  <a:lnTo>
                    <a:pt x="1298" y="411"/>
                  </a:lnTo>
                  <a:lnTo>
                    <a:pt x="1272" y="440"/>
                  </a:lnTo>
                  <a:lnTo>
                    <a:pt x="1317" y="451"/>
                  </a:lnTo>
                  <a:lnTo>
                    <a:pt x="1369" y="451"/>
                  </a:lnTo>
                  <a:lnTo>
                    <a:pt x="1407" y="432"/>
                  </a:lnTo>
                  <a:lnTo>
                    <a:pt x="1427" y="413"/>
                  </a:lnTo>
                  <a:lnTo>
                    <a:pt x="1424" y="395"/>
                  </a:lnTo>
                  <a:lnTo>
                    <a:pt x="1417" y="383"/>
                  </a:lnTo>
                  <a:lnTo>
                    <a:pt x="1474" y="383"/>
                  </a:lnTo>
                  <a:lnTo>
                    <a:pt x="1496" y="376"/>
                  </a:lnTo>
                  <a:lnTo>
                    <a:pt x="1545" y="354"/>
                  </a:lnTo>
                  <a:lnTo>
                    <a:pt x="1562" y="318"/>
                  </a:lnTo>
                  <a:lnTo>
                    <a:pt x="1664" y="318"/>
                  </a:lnTo>
                  <a:lnTo>
                    <a:pt x="1681" y="314"/>
                  </a:lnTo>
                  <a:lnTo>
                    <a:pt x="1756" y="219"/>
                  </a:lnTo>
                  <a:lnTo>
                    <a:pt x="1761" y="235"/>
                  </a:lnTo>
                  <a:lnTo>
                    <a:pt x="1787" y="226"/>
                  </a:lnTo>
                  <a:lnTo>
                    <a:pt x="1797" y="238"/>
                  </a:lnTo>
                  <a:lnTo>
                    <a:pt x="1778" y="295"/>
                  </a:lnTo>
                  <a:lnTo>
                    <a:pt x="1797" y="324"/>
                  </a:lnTo>
                  <a:lnTo>
                    <a:pt x="1790" y="347"/>
                  </a:lnTo>
                  <a:lnTo>
                    <a:pt x="1749" y="347"/>
                  </a:lnTo>
                  <a:lnTo>
                    <a:pt x="1726" y="373"/>
                  </a:lnTo>
                  <a:lnTo>
                    <a:pt x="1688" y="395"/>
                  </a:lnTo>
                  <a:lnTo>
                    <a:pt x="1664" y="432"/>
                  </a:lnTo>
                  <a:lnTo>
                    <a:pt x="1671" y="451"/>
                  </a:lnTo>
                  <a:lnTo>
                    <a:pt x="1688" y="451"/>
                  </a:lnTo>
                  <a:lnTo>
                    <a:pt x="1688" y="463"/>
                  </a:lnTo>
                  <a:lnTo>
                    <a:pt x="1649" y="470"/>
                  </a:lnTo>
                  <a:lnTo>
                    <a:pt x="1614" y="473"/>
                  </a:lnTo>
                  <a:lnTo>
                    <a:pt x="1571" y="489"/>
                  </a:lnTo>
                  <a:lnTo>
                    <a:pt x="1611" y="489"/>
                  </a:lnTo>
                  <a:lnTo>
                    <a:pt x="1571" y="499"/>
                  </a:lnTo>
                  <a:lnTo>
                    <a:pt x="1552" y="504"/>
                  </a:lnTo>
                  <a:lnTo>
                    <a:pt x="1555" y="511"/>
                  </a:lnTo>
                  <a:lnTo>
                    <a:pt x="1545" y="534"/>
                  </a:lnTo>
                  <a:lnTo>
                    <a:pt x="1521" y="566"/>
                  </a:lnTo>
                  <a:lnTo>
                    <a:pt x="1503" y="547"/>
                  </a:lnTo>
                  <a:lnTo>
                    <a:pt x="1503" y="560"/>
                  </a:lnTo>
                  <a:lnTo>
                    <a:pt x="1507" y="577"/>
                  </a:lnTo>
                  <a:lnTo>
                    <a:pt x="1484" y="611"/>
                  </a:lnTo>
                  <a:lnTo>
                    <a:pt x="1477" y="582"/>
                  </a:lnTo>
                  <a:lnTo>
                    <a:pt x="1474" y="566"/>
                  </a:lnTo>
                  <a:lnTo>
                    <a:pt x="1484" y="540"/>
                  </a:lnTo>
                  <a:lnTo>
                    <a:pt x="1467" y="547"/>
                  </a:lnTo>
                  <a:lnTo>
                    <a:pt x="1458" y="589"/>
                  </a:lnTo>
                  <a:lnTo>
                    <a:pt x="1436" y="582"/>
                  </a:lnTo>
                  <a:lnTo>
                    <a:pt x="1467" y="608"/>
                  </a:lnTo>
                  <a:lnTo>
                    <a:pt x="1458" y="618"/>
                  </a:lnTo>
                  <a:lnTo>
                    <a:pt x="1455" y="644"/>
                  </a:lnTo>
                  <a:lnTo>
                    <a:pt x="1474" y="649"/>
                  </a:lnTo>
                  <a:lnTo>
                    <a:pt x="1474" y="679"/>
                  </a:lnTo>
                  <a:lnTo>
                    <a:pt x="1467" y="660"/>
                  </a:lnTo>
                  <a:lnTo>
                    <a:pt x="1458" y="674"/>
                  </a:lnTo>
                  <a:lnTo>
                    <a:pt x="1443" y="679"/>
                  </a:lnTo>
                  <a:lnTo>
                    <a:pt x="1474" y="686"/>
                  </a:lnTo>
                  <a:lnTo>
                    <a:pt x="1458" y="708"/>
                  </a:lnTo>
                  <a:lnTo>
                    <a:pt x="1436" y="705"/>
                  </a:lnTo>
                  <a:lnTo>
                    <a:pt x="1446" y="724"/>
                  </a:lnTo>
                  <a:lnTo>
                    <a:pt x="1388" y="757"/>
                  </a:lnTo>
                  <a:lnTo>
                    <a:pt x="1346" y="782"/>
                  </a:lnTo>
                  <a:lnTo>
                    <a:pt x="1301" y="812"/>
                  </a:lnTo>
                  <a:lnTo>
                    <a:pt x="1268" y="860"/>
                  </a:lnTo>
                  <a:lnTo>
                    <a:pt x="1272" y="921"/>
                  </a:lnTo>
                  <a:lnTo>
                    <a:pt x="1279" y="973"/>
                  </a:lnTo>
                  <a:lnTo>
                    <a:pt x="1289" y="1018"/>
                  </a:lnTo>
                  <a:lnTo>
                    <a:pt x="1272" y="1078"/>
                  </a:lnTo>
                  <a:lnTo>
                    <a:pt x="1249" y="1078"/>
                  </a:lnTo>
                  <a:lnTo>
                    <a:pt x="1230" y="1050"/>
                  </a:lnTo>
                  <a:lnTo>
                    <a:pt x="1220" y="1009"/>
                  </a:lnTo>
                  <a:lnTo>
                    <a:pt x="1220" y="980"/>
                  </a:lnTo>
                  <a:lnTo>
                    <a:pt x="1208" y="973"/>
                  </a:lnTo>
                  <a:lnTo>
                    <a:pt x="1211" y="950"/>
                  </a:lnTo>
                  <a:lnTo>
                    <a:pt x="1201" y="921"/>
                  </a:lnTo>
                  <a:lnTo>
                    <a:pt x="1179" y="895"/>
                  </a:lnTo>
                  <a:lnTo>
                    <a:pt x="1141" y="912"/>
                  </a:lnTo>
                  <a:lnTo>
                    <a:pt x="1115" y="883"/>
                  </a:lnTo>
                  <a:lnTo>
                    <a:pt x="1066" y="883"/>
                  </a:lnTo>
                  <a:lnTo>
                    <a:pt x="1056" y="879"/>
                  </a:lnTo>
                  <a:lnTo>
                    <a:pt x="1014" y="883"/>
                  </a:lnTo>
                  <a:lnTo>
                    <a:pt x="978" y="883"/>
                  </a:lnTo>
                  <a:lnTo>
                    <a:pt x="1008" y="902"/>
                  </a:lnTo>
                  <a:lnTo>
                    <a:pt x="1014" y="921"/>
                  </a:lnTo>
                  <a:lnTo>
                    <a:pt x="985" y="924"/>
                  </a:lnTo>
                  <a:lnTo>
                    <a:pt x="940" y="910"/>
                  </a:lnTo>
                  <a:lnTo>
                    <a:pt x="895" y="902"/>
                  </a:lnTo>
                  <a:lnTo>
                    <a:pt x="850" y="902"/>
                  </a:lnTo>
                  <a:lnTo>
                    <a:pt x="817" y="924"/>
                  </a:lnTo>
                  <a:lnTo>
                    <a:pt x="771" y="943"/>
                  </a:lnTo>
                  <a:lnTo>
                    <a:pt x="740" y="980"/>
                  </a:lnTo>
                  <a:lnTo>
                    <a:pt x="741" y="1028"/>
                  </a:lnTo>
                  <a:lnTo>
                    <a:pt x="731" y="1035"/>
                  </a:lnTo>
                  <a:lnTo>
                    <a:pt x="683" y="1009"/>
                  </a:lnTo>
                  <a:lnTo>
                    <a:pt x="676" y="973"/>
                  </a:lnTo>
                  <a:lnTo>
                    <a:pt x="660" y="950"/>
                  </a:lnTo>
                  <a:lnTo>
                    <a:pt x="634" y="895"/>
                  </a:lnTo>
                  <a:lnTo>
                    <a:pt x="603" y="883"/>
                  </a:lnTo>
                  <a:lnTo>
                    <a:pt x="574" y="912"/>
                  </a:lnTo>
                  <a:lnTo>
                    <a:pt x="534" y="890"/>
                  </a:lnTo>
                  <a:lnTo>
                    <a:pt x="525" y="853"/>
                  </a:lnTo>
                  <a:lnTo>
                    <a:pt x="486" y="801"/>
                  </a:lnTo>
                  <a:lnTo>
                    <a:pt x="429" y="801"/>
                  </a:lnTo>
                  <a:lnTo>
                    <a:pt x="429" y="817"/>
                  </a:lnTo>
                  <a:lnTo>
                    <a:pt x="341" y="812"/>
                  </a:lnTo>
                  <a:lnTo>
                    <a:pt x="225" y="763"/>
                  </a:lnTo>
                  <a:lnTo>
                    <a:pt x="225" y="753"/>
                  </a:lnTo>
                  <a:lnTo>
                    <a:pt x="154" y="757"/>
                  </a:lnTo>
                  <a:lnTo>
                    <a:pt x="145" y="724"/>
                  </a:lnTo>
                  <a:lnTo>
                    <a:pt x="125" y="698"/>
                  </a:lnTo>
                  <a:lnTo>
                    <a:pt x="97" y="679"/>
                  </a:lnTo>
                  <a:lnTo>
                    <a:pt x="64" y="674"/>
                  </a:lnTo>
                  <a:lnTo>
                    <a:pt x="64" y="637"/>
                  </a:lnTo>
                  <a:lnTo>
                    <a:pt x="36" y="589"/>
                  </a:lnTo>
                  <a:lnTo>
                    <a:pt x="45" y="570"/>
                  </a:lnTo>
                  <a:lnTo>
                    <a:pt x="30" y="560"/>
                  </a:lnTo>
                  <a:lnTo>
                    <a:pt x="30" y="534"/>
                  </a:lnTo>
                  <a:lnTo>
                    <a:pt x="45" y="540"/>
                  </a:lnTo>
                  <a:lnTo>
                    <a:pt x="36" y="511"/>
                  </a:lnTo>
                  <a:lnTo>
                    <a:pt x="19" y="518"/>
                  </a:lnTo>
                  <a:lnTo>
                    <a:pt x="7" y="473"/>
                  </a:lnTo>
                  <a:lnTo>
                    <a:pt x="7" y="432"/>
                  </a:lnTo>
                  <a:lnTo>
                    <a:pt x="0" y="413"/>
                  </a:lnTo>
                  <a:lnTo>
                    <a:pt x="19" y="361"/>
                  </a:lnTo>
                  <a:lnTo>
                    <a:pt x="26" y="295"/>
                  </a:lnTo>
                  <a:lnTo>
                    <a:pt x="64" y="219"/>
                  </a:lnTo>
                  <a:lnTo>
                    <a:pt x="87" y="157"/>
                  </a:lnTo>
                  <a:lnTo>
                    <a:pt x="97" y="108"/>
                  </a:lnTo>
                  <a:lnTo>
                    <a:pt x="106" y="29"/>
                  </a:lnTo>
                  <a:lnTo>
                    <a:pt x="145" y="48"/>
                  </a:lnTo>
                  <a:lnTo>
                    <a:pt x="145" y="70"/>
                  </a:lnTo>
                  <a:lnTo>
                    <a:pt x="142" y="98"/>
                  </a:lnTo>
                  <a:lnTo>
                    <a:pt x="164" y="77"/>
                  </a:lnTo>
                  <a:lnTo>
                    <a:pt x="171" y="22"/>
                  </a:lnTo>
                  <a:lnTo>
                    <a:pt x="164" y="0"/>
                  </a:lnTo>
                  <a:lnTo>
                    <a:pt x="989" y="82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7" name="Freeform 272"/>
            <p:cNvSpPr>
              <a:spLocks noChangeAspect="1"/>
            </p:cNvSpPr>
            <p:nvPr/>
          </p:nvSpPr>
          <p:spPr bwMode="auto">
            <a:xfrm>
              <a:off x="781" y="1309"/>
              <a:ext cx="451" cy="484"/>
            </a:xfrm>
            <a:custGeom>
              <a:avLst/>
              <a:gdLst>
                <a:gd name="T0" fmla="*/ 0 w 1126"/>
                <a:gd name="T1" fmla="*/ 0 h 1206"/>
                <a:gd name="T2" fmla="*/ 0 w 1126"/>
                <a:gd name="T3" fmla="*/ 0 h 1206"/>
                <a:gd name="T4" fmla="*/ 0 w 1126"/>
                <a:gd name="T5" fmla="*/ 0 h 1206"/>
                <a:gd name="T6" fmla="*/ 0 w 1126"/>
                <a:gd name="T7" fmla="*/ 0 h 1206"/>
                <a:gd name="T8" fmla="*/ 0 w 1126"/>
                <a:gd name="T9" fmla="*/ 0 h 1206"/>
                <a:gd name="T10" fmla="*/ 0 w 1126"/>
                <a:gd name="T11" fmla="*/ 0 h 1206"/>
                <a:gd name="T12" fmla="*/ 0 w 1126"/>
                <a:gd name="T13" fmla="*/ 0 h 1206"/>
                <a:gd name="T14" fmla="*/ 0 w 1126"/>
                <a:gd name="T15" fmla="*/ 0 h 1206"/>
                <a:gd name="T16" fmla="*/ 0 w 1126"/>
                <a:gd name="T17" fmla="*/ 0 h 1206"/>
                <a:gd name="T18" fmla="*/ 0 w 1126"/>
                <a:gd name="T19" fmla="*/ 0 h 1206"/>
                <a:gd name="T20" fmla="*/ 0 w 1126"/>
                <a:gd name="T21" fmla="*/ 0 h 1206"/>
                <a:gd name="T22" fmla="*/ 0 w 1126"/>
                <a:gd name="T23" fmla="*/ 0 h 1206"/>
                <a:gd name="T24" fmla="*/ 0 w 1126"/>
                <a:gd name="T25" fmla="*/ 0 h 1206"/>
                <a:gd name="T26" fmla="*/ 0 w 1126"/>
                <a:gd name="T27" fmla="*/ 0 h 1206"/>
                <a:gd name="T28" fmla="*/ 0 w 1126"/>
                <a:gd name="T29" fmla="*/ 0 h 1206"/>
                <a:gd name="T30" fmla="*/ 0 w 1126"/>
                <a:gd name="T31" fmla="*/ 0 h 1206"/>
                <a:gd name="T32" fmla="*/ 0 w 1126"/>
                <a:gd name="T33" fmla="*/ 0 h 1206"/>
                <a:gd name="T34" fmla="*/ 0 w 1126"/>
                <a:gd name="T35" fmla="*/ 0 h 1206"/>
                <a:gd name="T36" fmla="*/ 0 w 1126"/>
                <a:gd name="T37" fmla="*/ 0 h 1206"/>
                <a:gd name="T38" fmla="*/ 0 w 1126"/>
                <a:gd name="T39" fmla="*/ 0 h 1206"/>
                <a:gd name="T40" fmla="*/ 0 w 1126"/>
                <a:gd name="T41" fmla="*/ 0 h 1206"/>
                <a:gd name="T42" fmla="*/ 0 w 1126"/>
                <a:gd name="T43" fmla="*/ 0 h 1206"/>
                <a:gd name="T44" fmla="*/ 0 w 1126"/>
                <a:gd name="T45" fmla="*/ 0 h 1206"/>
                <a:gd name="T46" fmla="*/ 0 w 1126"/>
                <a:gd name="T47" fmla="*/ 0 h 1206"/>
                <a:gd name="T48" fmla="*/ 0 w 1126"/>
                <a:gd name="T49" fmla="*/ 0 h 1206"/>
                <a:gd name="T50" fmla="*/ 0 w 1126"/>
                <a:gd name="T51" fmla="*/ 0 h 1206"/>
                <a:gd name="T52" fmla="*/ 0 w 1126"/>
                <a:gd name="T53" fmla="*/ 0 h 1206"/>
                <a:gd name="T54" fmla="*/ 0 w 1126"/>
                <a:gd name="T55" fmla="*/ 0 h 1206"/>
                <a:gd name="T56" fmla="*/ 0 w 1126"/>
                <a:gd name="T57" fmla="*/ 0 h 1206"/>
                <a:gd name="T58" fmla="*/ 0 w 1126"/>
                <a:gd name="T59" fmla="*/ 0 h 1206"/>
                <a:gd name="T60" fmla="*/ 0 w 1126"/>
                <a:gd name="T61" fmla="*/ 0 h 1206"/>
                <a:gd name="T62" fmla="*/ 0 w 1126"/>
                <a:gd name="T63" fmla="*/ 0 h 1206"/>
                <a:gd name="T64" fmla="*/ 0 w 1126"/>
                <a:gd name="T65" fmla="*/ 0 h 1206"/>
                <a:gd name="T66" fmla="*/ 0 w 1126"/>
                <a:gd name="T67" fmla="*/ 0 h 1206"/>
                <a:gd name="T68" fmla="*/ 0 w 1126"/>
                <a:gd name="T69" fmla="*/ 0 h 1206"/>
                <a:gd name="T70" fmla="*/ 0 w 1126"/>
                <a:gd name="T71" fmla="*/ 0 h 1206"/>
                <a:gd name="T72" fmla="*/ 0 w 1126"/>
                <a:gd name="T73" fmla="*/ 0 h 1206"/>
                <a:gd name="T74" fmla="*/ 0 w 1126"/>
                <a:gd name="T75" fmla="*/ 0 h 1206"/>
                <a:gd name="T76" fmla="*/ 0 w 1126"/>
                <a:gd name="T77" fmla="*/ 0 h 1206"/>
                <a:gd name="T78" fmla="*/ 0 w 1126"/>
                <a:gd name="T79" fmla="*/ 0 h 1206"/>
                <a:gd name="T80" fmla="*/ 0 w 1126"/>
                <a:gd name="T81" fmla="*/ 0 h 1206"/>
                <a:gd name="T82" fmla="*/ 0 w 1126"/>
                <a:gd name="T83" fmla="*/ 0 h 1206"/>
                <a:gd name="T84" fmla="*/ 0 w 1126"/>
                <a:gd name="T85" fmla="*/ 0 h 1206"/>
                <a:gd name="T86" fmla="*/ 0 w 1126"/>
                <a:gd name="T87" fmla="*/ 0 h 1206"/>
                <a:gd name="T88" fmla="*/ 0 w 1126"/>
                <a:gd name="T89" fmla="*/ 0 h 1206"/>
                <a:gd name="T90" fmla="*/ 0 w 1126"/>
                <a:gd name="T91" fmla="*/ 0 h 1206"/>
                <a:gd name="T92" fmla="*/ 0 w 1126"/>
                <a:gd name="T93" fmla="*/ 0 h 1206"/>
                <a:gd name="T94" fmla="*/ 0 w 1126"/>
                <a:gd name="T95" fmla="*/ 0 h 1206"/>
                <a:gd name="T96" fmla="*/ 0 w 1126"/>
                <a:gd name="T97" fmla="*/ 0 h 1206"/>
                <a:gd name="T98" fmla="*/ 0 w 1126"/>
                <a:gd name="T99" fmla="*/ 0 h 1206"/>
                <a:gd name="T100" fmla="*/ 0 w 1126"/>
                <a:gd name="T101" fmla="*/ 0 h 1206"/>
                <a:gd name="T102" fmla="*/ 0 w 1126"/>
                <a:gd name="T103" fmla="*/ 0 h 1206"/>
                <a:gd name="T104" fmla="*/ 0 w 1126"/>
                <a:gd name="T105" fmla="*/ 0 h 1206"/>
                <a:gd name="T106" fmla="*/ 0 w 1126"/>
                <a:gd name="T107" fmla="*/ 0 h 1206"/>
                <a:gd name="T108" fmla="*/ 0 w 1126"/>
                <a:gd name="T109" fmla="*/ 0 h 1206"/>
                <a:gd name="T110" fmla="*/ 0 w 1126"/>
                <a:gd name="T111" fmla="*/ 0 h 1206"/>
                <a:gd name="T112" fmla="*/ 0 w 1126"/>
                <a:gd name="T113" fmla="*/ 0 h 1206"/>
                <a:gd name="T114" fmla="*/ 0 w 1126"/>
                <a:gd name="T115" fmla="*/ 0 h 1206"/>
                <a:gd name="T116" fmla="*/ 0 w 1126"/>
                <a:gd name="T117" fmla="*/ 0 h 1206"/>
                <a:gd name="T118" fmla="*/ 0 w 1126"/>
                <a:gd name="T119" fmla="*/ 0 h 1206"/>
                <a:gd name="T120" fmla="*/ 0 w 1126"/>
                <a:gd name="T121" fmla="*/ 0 h 1206"/>
                <a:gd name="T122" fmla="*/ 0 w 1126"/>
                <a:gd name="T123" fmla="*/ 0 h 1206"/>
                <a:gd name="T124" fmla="*/ 0 w 1126"/>
                <a:gd name="T125" fmla="*/ 0 h 12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6"/>
                <a:gd name="T190" fmla="*/ 0 h 1206"/>
                <a:gd name="T191" fmla="*/ 1126 w 1126"/>
                <a:gd name="T192" fmla="*/ 1206 h 12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6" h="1206">
                  <a:moveTo>
                    <a:pt x="1126" y="230"/>
                  </a:moveTo>
                  <a:lnTo>
                    <a:pt x="853" y="622"/>
                  </a:lnTo>
                  <a:lnTo>
                    <a:pt x="753" y="819"/>
                  </a:lnTo>
                  <a:lnTo>
                    <a:pt x="798" y="826"/>
                  </a:lnTo>
                  <a:lnTo>
                    <a:pt x="794" y="838"/>
                  </a:lnTo>
                  <a:lnTo>
                    <a:pt x="813" y="923"/>
                  </a:lnTo>
                  <a:lnTo>
                    <a:pt x="853" y="893"/>
                  </a:lnTo>
                  <a:lnTo>
                    <a:pt x="876" y="887"/>
                  </a:lnTo>
                  <a:lnTo>
                    <a:pt x="891" y="899"/>
                  </a:lnTo>
                  <a:lnTo>
                    <a:pt x="891" y="938"/>
                  </a:lnTo>
                  <a:lnTo>
                    <a:pt x="901" y="1080"/>
                  </a:lnTo>
                  <a:lnTo>
                    <a:pt x="922" y="1115"/>
                  </a:lnTo>
                  <a:lnTo>
                    <a:pt x="940" y="1144"/>
                  </a:lnTo>
                  <a:lnTo>
                    <a:pt x="933" y="1158"/>
                  </a:lnTo>
                  <a:lnTo>
                    <a:pt x="910" y="1192"/>
                  </a:lnTo>
                  <a:lnTo>
                    <a:pt x="891" y="1206"/>
                  </a:lnTo>
                  <a:lnTo>
                    <a:pt x="891" y="1187"/>
                  </a:lnTo>
                  <a:lnTo>
                    <a:pt x="910" y="1161"/>
                  </a:lnTo>
                  <a:lnTo>
                    <a:pt x="901" y="1139"/>
                  </a:lnTo>
                  <a:lnTo>
                    <a:pt x="891" y="1139"/>
                  </a:lnTo>
                  <a:lnTo>
                    <a:pt x="872" y="1151"/>
                  </a:lnTo>
                  <a:lnTo>
                    <a:pt x="865" y="1151"/>
                  </a:lnTo>
                  <a:lnTo>
                    <a:pt x="884" y="1132"/>
                  </a:lnTo>
                  <a:lnTo>
                    <a:pt x="891" y="1109"/>
                  </a:lnTo>
                  <a:lnTo>
                    <a:pt x="895" y="1090"/>
                  </a:lnTo>
                  <a:lnTo>
                    <a:pt x="884" y="1090"/>
                  </a:lnTo>
                  <a:lnTo>
                    <a:pt x="884" y="1080"/>
                  </a:lnTo>
                  <a:lnTo>
                    <a:pt x="872" y="1054"/>
                  </a:lnTo>
                  <a:lnTo>
                    <a:pt x="884" y="1035"/>
                  </a:lnTo>
                  <a:lnTo>
                    <a:pt x="891" y="1042"/>
                  </a:lnTo>
                  <a:lnTo>
                    <a:pt x="884" y="1016"/>
                  </a:lnTo>
                  <a:lnTo>
                    <a:pt x="872" y="1002"/>
                  </a:lnTo>
                  <a:lnTo>
                    <a:pt x="884" y="983"/>
                  </a:lnTo>
                  <a:lnTo>
                    <a:pt x="876" y="987"/>
                  </a:lnTo>
                  <a:lnTo>
                    <a:pt x="865" y="976"/>
                  </a:lnTo>
                  <a:lnTo>
                    <a:pt x="872" y="923"/>
                  </a:lnTo>
                  <a:lnTo>
                    <a:pt x="846" y="983"/>
                  </a:lnTo>
                  <a:lnTo>
                    <a:pt x="836" y="971"/>
                  </a:lnTo>
                  <a:lnTo>
                    <a:pt x="843" y="935"/>
                  </a:lnTo>
                  <a:lnTo>
                    <a:pt x="831" y="945"/>
                  </a:lnTo>
                  <a:lnTo>
                    <a:pt x="817" y="928"/>
                  </a:lnTo>
                  <a:lnTo>
                    <a:pt x="824" y="971"/>
                  </a:lnTo>
                  <a:lnTo>
                    <a:pt x="805" y="976"/>
                  </a:lnTo>
                  <a:lnTo>
                    <a:pt x="794" y="957"/>
                  </a:lnTo>
                  <a:lnTo>
                    <a:pt x="784" y="916"/>
                  </a:lnTo>
                  <a:lnTo>
                    <a:pt x="786" y="909"/>
                  </a:lnTo>
                  <a:lnTo>
                    <a:pt x="775" y="909"/>
                  </a:lnTo>
                  <a:lnTo>
                    <a:pt x="756" y="878"/>
                  </a:lnTo>
                  <a:lnTo>
                    <a:pt x="765" y="868"/>
                  </a:lnTo>
                  <a:lnTo>
                    <a:pt x="768" y="857"/>
                  </a:lnTo>
                  <a:lnTo>
                    <a:pt x="775" y="874"/>
                  </a:lnTo>
                  <a:lnTo>
                    <a:pt x="786" y="859"/>
                  </a:lnTo>
                  <a:lnTo>
                    <a:pt x="784" y="849"/>
                  </a:lnTo>
                  <a:lnTo>
                    <a:pt x="756" y="859"/>
                  </a:lnTo>
                  <a:lnTo>
                    <a:pt x="737" y="859"/>
                  </a:lnTo>
                  <a:lnTo>
                    <a:pt x="727" y="849"/>
                  </a:lnTo>
                  <a:lnTo>
                    <a:pt x="734" y="838"/>
                  </a:lnTo>
                  <a:lnTo>
                    <a:pt x="715" y="845"/>
                  </a:lnTo>
                  <a:lnTo>
                    <a:pt x="698" y="826"/>
                  </a:lnTo>
                  <a:lnTo>
                    <a:pt x="656" y="819"/>
                  </a:lnTo>
                  <a:lnTo>
                    <a:pt x="637" y="797"/>
                  </a:lnTo>
                  <a:lnTo>
                    <a:pt x="649" y="790"/>
                  </a:lnTo>
                  <a:lnTo>
                    <a:pt x="649" y="778"/>
                  </a:lnTo>
                  <a:lnTo>
                    <a:pt x="630" y="790"/>
                  </a:lnTo>
                  <a:lnTo>
                    <a:pt x="618" y="778"/>
                  </a:lnTo>
                  <a:lnTo>
                    <a:pt x="601" y="760"/>
                  </a:lnTo>
                  <a:lnTo>
                    <a:pt x="608" y="748"/>
                  </a:lnTo>
                  <a:lnTo>
                    <a:pt x="627" y="738"/>
                  </a:lnTo>
                  <a:lnTo>
                    <a:pt x="594" y="741"/>
                  </a:lnTo>
                  <a:lnTo>
                    <a:pt x="578" y="741"/>
                  </a:lnTo>
                  <a:lnTo>
                    <a:pt x="571" y="738"/>
                  </a:lnTo>
                  <a:lnTo>
                    <a:pt x="563" y="738"/>
                  </a:lnTo>
                  <a:lnTo>
                    <a:pt x="552" y="752"/>
                  </a:lnTo>
                  <a:lnTo>
                    <a:pt x="559" y="767"/>
                  </a:lnTo>
                  <a:lnTo>
                    <a:pt x="523" y="797"/>
                  </a:lnTo>
                  <a:lnTo>
                    <a:pt x="499" y="790"/>
                  </a:lnTo>
                  <a:lnTo>
                    <a:pt x="456" y="816"/>
                  </a:lnTo>
                  <a:lnTo>
                    <a:pt x="433" y="826"/>
                  </a:lnTo>
                  <a:lnTo>
                    <a:pt x="407" y="826"/>
                  </a:lnTo>
                  <a:lnTo>
                    <a:pt x="414" y="816"/>
                  </a:lnTo>
                  <a:lnTo>
                    <a:pt x="451" y="797"/>
                  </a:lnTo>
                  <a:lnTo>
                    <a:pt x="426" y="797"/>
                  </a:lnTo>
                  <a:lnTo>
                    <a:pt x="426" y="790"/>
                  </a:lnTo>
                  <a:lnTo>
                    <a:pt x="444" y="771"/>
                  </a:lnTo>
                  <a:lnTo>
                    <a:pt x="473" y="738"/>
                  </a:lnTo>
                  <a:lnTo>
                    <a:pt x="504" y="722"/>
                  </a:lnTo>
                  <a:lnTo>
                    <a:pt x="511" y="731"/>
                  </a:lnTo>
                  <a:lnTo>
                    <a:pt x="530" y="722"/>
                  </a:lnTo>
                  <a:lnTo>
                    <a:pt x="523" y="719"/>
                  </a:lnTo>
                  <a:lnTo>
                    <a:pt x="540" y="703"/>
                  </a:lnTo>
                  <a:lnTo>
                    <a:pt x="514" y="703"/>
                  </a:lnTo>
                  <a:lnTo>
                    <a:pt x="523" y="689"/>
                  </a:lnTo>
                  <a:lnTo>
                    <a:pt x="499" y="703"/>
                  </a:lnTo>
                  <a:lnTo>
                    <a:pt x="463" y="722"/>
                  </a:lnTo>
                  <a:lnTo>
                    <a:pt x="426" y="752"/>
                  </a:lnTo>
                  <a:lnTo>
                    <a:pt x="414" y="752"/>
                  </a:lnTo>
                  <a:lnTo>
                    <a:pt x="421" y="767"/>
                  </a:lnTo>
                  <a:lnTo>
                    <a:pt x="407" y="771"/>
                  </a:lnTo>
                  <a:lnTo>
                    <a:pt x="376" y="790"/>
                  </a:lnTo>
                  <a:lnTo>
                    <a:pt x="335" y="819"/>
                  </a:lnTo>
                  <a:lnTo>
                    <a:pt x="347" y="826"/>
                  </a:lnTo>
                  <a:lnTo>
                    <a:pt x="356" y="838"/>
                  </a:lnTo>
                  <a:lnTo>
                    <a:pt x="305" y="874"/>
                  </a:lnTo>
                  <a:lnTo>
                    <a:pt x="257" y="899"/>
                  </a:lnTo>
                  <a:lnTo>
                    <a:pt x="217" y="923"/>
                  </a:lnTo>
                  <a:lnTo>
                    <a:pt x="160" y="957"/>
                  </a:lnTo>
                  <a:lnTo>
                    <a:pt x="131" y="976"/>
                  </a:lnTo>
                  <a:lnTo>
                    <a:pt x="108" y="994"/>
                  </a:lnTo>
                  <a:lnTo>
                    <a:pt x="70" y="1013"/>
                  </a:lnTo>
                  <a:lnTo>
                    <a:pt x="70" y="1002"/>
                  </a:lnTo>
                  <a:lnTo>
                    <a:pt x="51" y="1006"/>
                  </a:lnTo>
                  <a:lnTo>
                    <a:pt x="12" y="1016"/>
                  </a:lnTo>
                  <a:lnTo>
                    <a:pt x="15" y="1006"/>
                  </a:lnTo>
                  <a:lnTo>
                    <a:pt x="5" y="1013"/>
                  </a:lnTo>
                  <a:lnTo>
                    <a:pt x="0" y="1016"/>
                  </a:lnTo>
                  <a:lnTo>
                    <a:pt x="0" y="1006"/>
                  </a:lnTo>
                  <a:lnTo>
                    <a:pt x="0" y="994"/>
                  </a:lnTo>
                  <a:lnTo>
                    <a:pt x="12" y="983"/>
                  </a:lnTo>
                  <a:lnTo>
                    <a:pt x="44" y="983"/>
                  </a:lnTo>
                  <a:lnTo>
                    <a:pt x="41" y="987"/>
                  </a:lnTo>
                  <a:lnTo>
                    <a:pt x="44" y="994"/>
                  </a:lnTo>
                  <a:lnTo>
                    <a:pt x="51" y="987"/>
                  </a:lnTo>
                  <a:lnTo>
                    <a:pt x="60" y="994"/>
                  </a:lnTo>
                  <a:lnTo>
                    <a:pt x="60" y="976"/>
                  </a:lnTo>
                  <a:lnTo>
                    <a:pt x="79" y="957"/>
                  </a:lnTo>
                  <a:lnTo>
                    <a:pt x="119" y="935"/>
                  </a:lnTo>
                  <a:lnTo>
                    <a:pt x="138" y="938"/>
                  </a:lnTo>
                  <a:lnTo>
                    <a:pt x="148" y="916"/>
                  </a:lnTo>
                  <a:lnTo>
                    <a:pt x="186" y="899"/>
                  </a:lnTo>
                  <a:lnTo>
                    <a:pt x="190" y="899"/>
                  </a:lnTo>
                  <a:lnTo>
                    <a:pt x="190" y="893"/>
                  </a:lnTo>
                  <a:lnTo>
                    <a:pt x="209" y="857"/>
                  </a:lnTo>
                  <a:lnTo>
                    <a:pt x="219" y="845"/>
                  </a:lnTo>
                  <a:lnTo>
                    <a:pt x="257" y="809"/>
                  </a:lnTo>
                  <a:lnTo>
                    <a:pt x="202" y="819"/>
                  </a:lnTo>
                  <a:lnTo>
                    <a:pt x="217" y="790"/>
                  </a:lnTo>
                  <a:lnTo>
                    <a:pt x="179" y="829"/>
                  </a:lnTo>
                  <a:lnTo>
                    <a:pt x="172" y="797"/>
                  </a:lnTo>
                  <a:lnTo>
                    <a:pt x="167" y="800"/>
                  </a:lnTo>
                  <a:lnTo>
                    <a:pt x="160" y="783"/>
                  </a:lnTo>
                  <a:lnTo>
                    <a:pt x="119" y="800"/>
                  </a:lnTo>
                  <a:lnTo>
                    <a:pt x="102" y="797"/>
                  </a:lnTo>
                  <a:lnTo>
                    <a:pt x="112" y="790"/>
                  </a:lnTo>
                  <a:lnTo>
                    <a:pt x="119" y="767"/>
                  </a:lnTo>
                  <a:lnTo>
                    <a:pt x="138" y="748"/>
                  </a:lnTo>
                  <a:lnTo>
                    <a:pt x="157" y="681"/>
                  </a:lnTo>
                  <a:lnTo>
                    <a:pt x="138" y="710"/>
                  </a:lnTo>
                  <a:lnTo>
                    <a:pt x="112" y="710"/>
                  </a:lnTo>
                  <a:lnTo>
                    <a:pt x="89" y="703"/>
                  </a:lnTo>
                  <a:lnTo>
                    <a:pt x="89" y="674"/>
                  </a:lnTo>
                  <a:lnTo>
                    <a:pt x="79" y="651"/>
                  </a:lnTo>
                  <a:lnTo>
                    <a:pt x="102" y="632"/>
                  </a:lnTo>
                  <a:lnTo>
                    <a:pt x="124" y="651"/>
                  </a:lnTo>
                  <a:lnTo>
                    <a:pt x="124" y="662"/>
                  </a:lnTo>
                  <a:lnTo>
                    <a:pt x="141" y="643"/>
                  </a:lnTo>
                  <a:lnTo>
                    <a:pt x="148" y="613"/>
                  </a:lnTo>
                  <a:lnTo>
                    <a:pt x="131" y="626"/>
                  </a:lnTo>
                  <a:lnTo>
                    <a:pt x="119" y="632"/>
                  </a:lnTo>
                  <a:lnTo>
                    <a:pt x="102" y="622"/>
                  </a:lnTo>
                  <a:lnTo>
                    <a:pt x="93" y="591"/>
                  </a:lnTo>
                  <a:lnTo>
                    <a:pt x="102" y="574"/>
                  </a:lnTo>
                  <a:lnTo>
                    <a:pt x="108" y="562"/>
                  </a:lnTo>
                  <a:lnTo>
                    <a:pt x="119" y="562"/>
                  </a:lnTo>
                  <a:lnTo>
                    <a:pt x="131" y="536"/>
                  </a:lnTo>
                  <a:lnTo>
                    <a:pt x="160" y="513"/>
                  </a:lnTo>
                  <a:lnTo>
                    <a:pt x="190" y="503"/>
                  </a:lnTo>
                  <a:lnTo>
                    <a:pt x="179" y="503"/>
                  </a:lnTo>
                  <a:lnTo>
                    <a:pt x="202" y="475"/>
                  </a:lnTo>
                  <a:lnTo>
                    <a:pt x="228" y="468"/>
                  </a:lnTo>
                  <a:lnTo>
                    <a:pt x="219" y="487"/>
                  </a:lnTo>
                  <a:lnTo>
                    <a:pt x="247" y="487"/>
                  </a:lnTo>
                  <a:lnTo>
                    <a:pt x="279" y="465"/>
                  </a:lnTo>
                  <a:lnTo>
                    <a:pt x="295" y="468"/>
                  </a:lnTo>
                  <a:lnTo>
                    <a:pt x="335" y="454"/>
                  </a:lnTo>
                  <a:lnTo>
                    <a:pt x="347" y="423"/>
                  </a:lnTo>
                  <a:lnTo>
                    <a:pt x="347" y="406"/>
                  </a:lnTo>
                  <a:lnTo>
                    <a:pt x="373" y="390"/>
                  </a:lnTo>
                  <a:lnTo>
                    <a:pt x="376" y="377"/>
                  </a:lnTo>
                  <a:lnTo>
                    <a:pt x="357" y="378"/>
                  </a:lnTo>
                  <a:lnTo>
                    <a:pt x="312" y="397"/>
                  </a:lnTo>
                  <a:lnTo>
                    <a:pt x="298" y="387"/>
                  </a:lnTo>
                  <a:lnTo>
                    <a:pt x="286" y="377"/>
                  </a:lnTo>
                  <a:lnTo>
                    <a:pt x="257" y="377"/>
                  </a:lnTo>
                  <a:lnTo>
                    <a:pt x="228" y="349"/>
                  </a:lnTo>
                  <a:lnTo>
                    <a:pt x="240" y="327"/>
                  </a:lnTo>
                  <a:lnTo>
                    <a:pt x="240" y="297"/>
                  </a:lnTo>
                  <a:lnTo>
                    <a:pt x="250" y="308"/>
                  </a:lnTo>
                  <a:lnTo>
                    <a:pt x="266" y="320"/>
                  </a:lnTo>
                  <a:lnTo>
                    <a:pt x="279" y="313"/>
                  </a:lnTo>
                  <a:lnTo>
                    <a:pt x="266" y="308"/>
                  </a:lnTo>
                  <a:lnTo>
                    <a:pt x="240" y="283"/>
                  </a:lnTo>
                  <a:lnTo>
                    <a:pt x="228" y="271"/>
                  </a:lnTo>
                  <a:lnTo>
                    <a:pt x="236" y="252"/>
                  </a:lnTo>
                  <a:lnTo>
                    <a:pt x="240" y="252"/>
                  </a:lnTo>
                  <a:lnTo>
                    <a:pt x="305" y="233"/>
                  </a:lnTo>
                  <a:lnTo>
                    <a:pt x="305" y="242"/>
                  </a:lnTo>
                  <a:lnTo>
                    <a:pt x="324" y="242"/>
                  </a:lnTo>
                  <a:lnTo>
                    <a:pt x="324" y="233"/>
                  </a:lnTo>
                  <a:lnTo>
                    <a:pt x="364" y="219"/>
                  </a:lnTo>
                  <a:lnTo>
                    <a:pt x="392" y="223"/>
                  </a:lnTo>
                  <a:lnTo>
                    <a:pt x="373" y="242"/>
                  </a:lnTo>
                  <a:lnTo>
                    <a:pt x="364" y="259"/>
                  </a:lnTo>
                  <a:lnTo>
                    <a:pt x="414" y="283"/>
                  </a:lnTo>
                  <a:lnTo>
                    <a:pt x="437" y="271"/>
                  </a:lnTo>
                  <a:lnTo>
                    <a:pt x="433" y="290"/>
                  </a:lnTo>
                  <a:lnTo>
                    <a:pt x="444" y="271"/>
                  </a:lnTo>
                  <a:lnTo>
                    <a:pt x="437" y="259"/>
                  </a:lnTo>
                  <a:lnTo>
                    <a:pt x="426" y="25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44" y="249"/>
                  </a:lnTo>
                  <a:lnTo>
                    <a:pt x="456" y="263"/>
                  </a:lnTo>
                  <a:lnTo>
                    <a:pt x="482" y="271"/>
                  </a:lnTo>
                  <a:lnTo>
                    <a:pt x="499" y="252"/>
                  </a:lnTo>
                  <a:lnTo>
                    <a:pt x="456" y="242"/>
                  </a:lnTo>
                  <a:lnTo>
                    <a:pt x="451" y="233"/>
                  </a:lnTo>
                  <a:lnTo>
                    <a:pt x="470" y="219"/>
                  </a:lnTo>
                  <a:lnTo>
                    <a:pt x="421" y="193"/>
                  </a:lnTo>
                  <a:lnTo>
                    <a:pt x="433" y="152"/>
                  </a:lnTo>
                  <a:lnTo>
                    <a:pt x="414" y="91"/>
                  </a:lnTo>
                  <a:lnTo>
                    <a:pt x="433" y="91"/>
                  </a:lnTo>
                  <a:lnTo>
                    <a:pt x="463" y="62"/>
                  </a:lnTo>
                  <a:lnTo>
                    <a:pt x="473" y="74"/>
                  </a:lnTo>
                  <a:lnTo>
                    <a:pt x="514" y="78"/>
                  </a:lnTo>
                  <a:lnTo>
                    <a:pt x="559" y="66"/>
                  </a:lnTo>
                  <a:lnTo>
                    <a:pt x="589" y="43"/>
                  </a:lnTo>
                  <a:lnTo>
                    <a:pt x="649" y="17"/>
                  </a:lnTo>
                  <a:lnTo>
                    <a:pt x="708" y="14"/>
                  </a:lnTo>
                  <a:lnTo>
                    <a:pt x="698" y="36"/>
                  </a:lnTo>
                  <a:lnTo>
                    <a:pt x="720" y="26"/>
                  </a:lnTo>
                  <a:lnTo>
                    <a:pt x="720" y="14"/>
                  </a:lnTo>
                  <a:lnTo>
                    <a:pt x="753" y="0"/>
                  </a:lnTo>
                  <a:lnTo>
                    <a:pt x="786" y="17"/>
                  </a:lnTo>
                  <a:lnTo>
                    <a:pt x="846" y="0"/>
                  </a:lnTo>
                  <a:lnTo>
                    <a:pt x="853" y="17"/>
                  </a:lnTo>
                  <a:lnTo>
                    <a:pt x="817" y="36"/>
                  </a:lnTo>
                  <a:lnTo>
                    <a:pt x="865" y="29"/>
                  </a:lnTo>
                  <a:lnTo>
                    <a:pt x="862" y="55"/>
                  </a:lnTo>
                  <a:lnTo>
                    <a:pt x="876" y="48"/>
                  </a:lnTo>
                  <a:lnTo>
                    <a:pt x="895" y="55"/>
                  </a:lnTo>
                  <a:lnTo>
                    <a:pt x="914" y="74"/>
                  </a:lnTo>
                  <a:lnTo>
                    <a:pt x="895" y="78"/>
                  </a:lnTo>
                  <a:lnTo>
                    <a:pt x="910" y="91"/>
                  </a:lnTo>
                  <a:lnTo>
                    <a:pt x="895" y="91"/>
                  </a:lnTo>
                  <a:lnTo>
                    <a:pt x="922" y="104"/>
                  </a:lnTo>
                  <a:lnTo>
                    <a:pt x="901" y="126"/>
                  </a:lnTo>
                  <a:lnTo>
                    <a:pt x="952" y="104"/>
                  </a:lnTo>
                  <a:lnTo>
                    <a:pt x="969" y="107"/>
                  </a:lnTo>
                  <a:lnTo>
                    <a:pt x="981" y="116"/>
                  </a:lnTo>
                  <a:lnTo>
                    <a:pt x="991" y="140"/>
                  </a:lnTo>
                  <a:lnTo>
                    <a:pt x="991" y="152"/>
                  </a:lnTo>
                  <a:lnTo>
                    <a:pt x="1021" y="152"/>
                  </a:lnTo>
                  <a:lnTo>
                    <a:pt x="1040" y="174"/>
                  </a:lnTo>
                  <a:lnTo>
                    <a:pt x="1081" y="181"/>
                  </a:lnTo>
                  <a:lnTo>
                    <a:pt x="1126" y="23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8" name="Freeform 273"/>
            <p:cNvSpPr>
              <a:spLocks noChangeAspect="1"/>
            </p:cNvSpPr>
            <p:nvPr/>
          </p:nvSpPr>
          <p:spPr bwMode="auto">
            <a:xfrm>
              <a:off x="1948" y="3448"/>
              <a:ext cx="21" cy="19"/>
            </a:xfrm>
            <a:custGeom>
              <a:avLst/>
              <a:gdLst>
                <a:gd name="T0" fmla="*/ 0 w 52"/>
                <a:gd name="T1" fmla="*/ 0 h 49"/>
                <a:gd name="T2" fmla="*/ 0 w 52"/>
                <a:gd name="T3" fmla="*/ 0 h 49"/>
                <a:gd name="T4" fmla="*/ 0 w 52"/>
                <a:gd name="T5" fmla="*/ 0 h 49"/>
                <a:gd name="T6" fmla="*/ 0 w 52"/>
                <a:gd name="T7" fmla="*/ 0 h 49"/>
                <a:gd name="T8" fmla="*/ 0 w 52"/>
                <a:gd name="T9" fmla="*/ 0 h 49"/>
                <a:gd name="T10" fmla="*/ 0 w 52"/>
                <a:gd name="T11" fmla="*/ 0 h 49"/>
                <a:gd name="T12" fmla="*/ 0 w 52"/>
                <a:gd name="T13" fmla="*/ 0 h 49"/>
                <a:gd name="T14" fmla="*/ 0 w 52"/>
                <a:gd name="T15" fmla="*/ 0 h 49"/>
                <a:gd name="T16" fmla="*/ 0 w 52"/>
                <a:gd name="T17" fmla="*/ 0 h 49"/>
                <a:gd name="T18" fmla="*/ 0 w 52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49"/>
                <a:gd name="T32" fmla="*/ 52 w 52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49">
                  <a:moveTo>
                    <a:pt x="10" y="49"/>
                  </a:moveTo>
                  <a:lnTo>
                    <a:pt x="0" y="33"/>
                  </a:lnTo>
                  <a:lnTo>
                    <a:pt x="10" y="16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9" y="12"/>
                  </a:lnTo>
                  <a:lnTo>
                    <a:pt x="52" y="16"/>
                  </a:lnTo>
                  <a:lnTo>
                    <a:pt x="29" y="30"/>
                  </a:lnTo>
                  <a:lnTo>
                    <a:pt x="10" y="4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9" name="Freeform 274"/>
            <p:cNvSpPr>
              <a:spLocks noChangeAspect="1"/>
            </p:cNvSpPr>
            <p:nvPr/>
          </p:nvSpPr>
          <p:spPr bwMode="auto">
            <a:xfrm>
              <a:off x="1933" y="3449"/>
              <a:ext cx="17" cy="15"/>
            </a:xfrm>
            <a:custGeom>
              <a:avLst/>
              <a:gdLst>
                <a:gd name="T0" fmla="*/ 0 w 42"/>
                <a:gd name="T1" fmla="*/ 0 h 38"/>
                <a:gd name="T2" fmla="*/ 0 w 42"/>
                <a:gd name="T3" fmla="*/ 0 h 38"/>
                <a:gd name="T4" fmla="*/ 0 w 42"/>
                <a:gd name="T5" fmla="*/ 0 h 38"/>
                <a:gd name="T6" fmla="*/ 0 w 42"/>
                <a:gd name="T7" fmla="*/ 0 h 38"/>
                <a:gd name="T8" fmla="*/ 0 w 42"/>
                <a:gd name="T9" fmla="*/ 0 h 38"/>
                <a:gd name="T10" fmla="*/ 0 w 42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8"/>
                <a:gd name="T20" fmla="*/ 42 w 42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8">
                  <a:moveTo>
                    <a:pt x="12" y="38"/>
                  </a:moveTo>
                  <a:lnTo>
                    <a:pt x="0" y="31"/>
                  </a:lnTo>
                  <a:lnTo>
                    <a:pt x="7" y="0"/>
                  </a:lnTo>
                  <a:lnTo>
                    <a:pt x="42" y="0"/>
                  </a:lnTo>
                  <a:lnTo>
                    <a:pt x="29" y="27"/>
                  </a:lnTo>
                  <a:lnTo>
                    <a:pt x="12" y="3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0" name="Freeform 275"/>
            <p:cNvSpPr>
              <a:spLocks noChangeAspect="1"/>
            </p:cNvSpPr>
            <p:nvPr/>
          </p:nvSpPr>
          <p:spPr bwMode="auto">
            <a:xfrm>
              <a:off x="1941" y="2627"/>
              <a:ext cx="35" cy="50"/>
            </a:xfrm>
            <a:custGeom>
              <a:avLst/>
              <a:gdLst>
                <a:gd name="T0" fmla="*/ 0 w 90"/>
                <a:gd name="T1" fmla="*/ 0 h 125"/>
                <a:gd name="T2" fmla="*/ 0 w 90"/>
                <a:gd name="T3" fmla="*/ 0 h 125"/>
                <a:gd name="T4" fmla="*/ 0 w 90"/>
                <a:gd name="T5" fmla="*/ 0 h 125"/>
                <a:gd name="T6" fmla="*/ 0 w 90"/>
                <a:gd name="T7" fmla="*/ 0 h 125"/>
                <a:gd name="T8" fmla="*/ 0 w 90"/>
                <a:gd name="T9" fmla="*/ 0 h 125"/>
                <a:gd name="T10" fmla="*/ 0 w 90"/>
                <a:gd name="T11" fmla="*/ 0 h 125"/>
                <a:gd name="T12" fmla="*/ 0 w 90"/>
                <a:gd name="T13" fmla="*/ 0 h 125"/>
                <a:gd name="T14" fmla="*/ 0 w 90"/>
                <a:gd name="T15" fmla="*/ 0 h 125"/>
                <a:gd name="T16" fmla="*/ 0 w 90"/>
                <a:gd name="T17" fmla="*/ 0 h 125"/>
                <a:gd name="T18" fmla="*/ 0 w 90"/>
                <a:gd name="T19" fmla="*/ 0 h 125"/>
                <a:gd name="T20" fmla="*/ 0 w 90"/>
                <a:gd name="T21" fmla="*/ 0 h 125"/>
                <a:gd name="T22" fmla="*/ 0 w 90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125"/>
                <a:gd name="T38" fmla="*/ 90 w 90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125">
                  <a:moveTo>
                    <a:pt x="23" y="0"/>
                  </a:moveTo>
                  <a:lnTo>
                    <a:pt x="52" y="13"/>
                  </a:lnTo>
                  <a:lnTo>
                    <a:pt x="81" y="38"/>
                  </a:lnTo>
                  <a:lnTo>
                    <a:pt x="90" y="56"/>
                  </a:lnTo>
                  <a:lnTo>
                    <a:pt x="78" y="87"/>
                  </a:lnTo>
                  <a:lnTo>
                    <a:pt x="59" y="116"/>
                  </a:lnTo>
                  <a:lnTo>
                    <a:pt x="23" y="125"/>
                  </a:lnTo>
                  <a:lnTo>
                    <a:pt x="0" y="109"/>
                  </a:lnTo>
                  <a:lnTo>
                    <a:pt x="19" y="78"/>
                  </a:lnTo>
                  <a:lnTo>
                    <a:pt x="12" y="61"/>
                  </a:lnTo>
                  <a:lnTo>
                    <a:pt x="4" y="19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1" name="Freeform 276"/>
            <p:cNvSpPr>
              <a:spLocks noChangeAspect="1"/>
            </p:cNvSpPr>
            <p:nvPr/>
          </p:nvSpPr>
          <p:spPr bwMode="auto">
            <a:xfrm>
              <a:off x="1785" y="2458"/>
              <a:ext cx="23" cy="8"/>
            </a:xfrm>
            <a:custGeom>
              <a:avLst/>
              <a:gdLst>
                <a:gd name="T0" fmla="*/ 0 w 55"/>
                <a:gd name="T1" fmla="*/ 0 h 21"/>
                <a:gd name="T2" fmla="*/ 0 w 55"/>
                <a:gd name="T3" fmla="*/ 0 h 21"/>
                <a:gd name="T4" fmla="*/ 0 w 55"/>
                <a:gd name="T5" fmla="*/ 0 h 21"/>
                <a:gd name="T6" fmla="*/ 0 w 55"/>
                <a:gd name="T7" fmla="*/ 0 h 21"/>
                <a:gd name="T8" fmla="*/ 0 w 55"/>
                <a:gd name="T9" fmla="*/ 0 h 21"/>
                <a:gd name="T10" fmla="*/ 0 w 5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21"/>
                <a:gd name="T20" fmla="*/ 55 w 5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21">
                  <a:moveTo>
                    <a:pt x="45" y="21"/>
                  </a:moveTo>
                  <a:lnTo>
                    <a:pt x="0" y="14"/>
                  </a:lnTo>
                  <a:lnTo>
                    <a:pt x="7" y="0"/>
                  </a:lnTo>
                  <a:lnTo>
                    <a:pt x="36" y="3"/>
                  </a:lnTo>
                  <a:lnTo>
                    <a:pt x="55" y="10"/>
                  </a:lnTo>
                  <a:lnTo>
                    <a:pt x="45" y="2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2" name="Freeform 277"/>
            <p:cNvSpPr>
              <a:spLocks noChangeAspect="1"/>
            </p:cNvSpPr>
            <p:nvPr/>
          </p:nvSpPr>
          <p:spPr bwMode="auto">
            <a:xfrm>
              <a:off x="4066" y="2859"/>
              <a:ext cx="509" cy="461"/>
            </a:xfrm>
            <a:custGeom>
              <a:avLst/>
              <a:gdLst>
                <a:gd name="T0" fmla="*/ 0 w 1272"/>
                <a:gd name="T1" fmla="*/ 0 h 1152"/>
                <a:gd name="T2" fmla="*/ 0 w 1272"/>
                <a:gd name="T3" fmla="*/ 0 h 1152"/>
                <a:gd name="T4" fmla="*/ 0 w 1272"/>
                <a:gd name="T5" fmla="*/ 0 h 1152"/>
                <a:gd name="T6" fmla="*/ 0 w 1272"/>
                <a:gd name="T7" fmla="*/ 0 h 1152"/>
                <a:gd name="T8" fmla="*/ 0 w 1272"/>
                <a:gd name="T9" fmla="*/ 0 h 1152"/>
                <a:gd name="T10" fmla="*/ 0 w 1272"/>
                <a:gd name="T11" fmla="*/ 0 h 1152"/>
                <a:gd name="T12" fmla="*/ 0 w 1272"/>
                <a:gd name="T13" fmla="*/ 0 h 1152"/>
                <a:gd name="T14" fmla="*/ 0 w 1272"/>
                <a:gd name="T15" fmla="*/ 0 h 1152"/>
                <a:gd name="T16" fmla="*/ 0 w 1272"/>
                <a:gd name="T17" fmla="*/ 0 h 1152"/>
                <a:gd name="T18" fmla="*/ 0 w 1272"/>
                <a:gd name="T19" fmla="*/ 0 h 1152"/>
                <a:gd name="T20" fmla="*/ 0 w 1272"/>
                <a:gd name="T21" fmla="*/ 0 h 1152"/>
                <a:gd name="T22" fmla="*/ 0 w 1272"/>
                <a:gd name="T23" fmla="*/ 0 h 1152"/>
                <a:gd name="T24" fmla="*/ 0 w 1272"/>
                <a:gd name="T25" fmla="*/ 0 h 1152"/>
                <a:gd name="T26" fmla="*/ 0 w 1272"/>
                <a:gd name="T27" fmla="*/ 0 h 1152"/>
                <a:gd name="T28" fmla="*/ 0 w 1272"/>
                <a:gd name="T29" fmla="*/ 0 h 1152"/>
                <a:gd name="T30" fmla="*/ 0 w 1272"/>
                <a:gd name="T31" fmla="*/ 0 h 1152"/>
                <a:gd name="T32" fmla="*/ 0 w 1272"/>
                <a:gd name="T33" fmla="*/ 0 h 1152"/>
                <a:gd name="T34" fmla="*/ 0 w 1272"/>
                <a:gd name="T35" fmla="*/ 0 h 1152"/>
                <a:gd name="T36" fmla="*/ 0 w 1272"/>
                <a:gd name="T37" fmla="*/ 0 h 1152"/>
                <a:gd name="T38" fmla="*/ 0 w 1272"/>
                <a:gd name="T39" fmla="*/ 0 h 1152"/>
                <a:gd name="T40" fmla="*/ 0 w 1272"/>
                <a:gd name="T41" fmla="*/ 0 h 1152"/>
                <a:gd name="T42" fmla="*/ 0 w 1272"/>
                <a:gd name="T43" fmla="*/ 0 h 1152"/>
                <a:gd name="T44" fmla="*/ 0 w 1272"/>
                <a:gd name="T45" fmla="*/ 0 h 1152"/>
                <a:gd name="T46" fmla="*/ 0 w 1272"/>
                <a:gd name="T47" fmla="*/ 0 h 1152"/>
                <a:gd name="T48" fmla="*/ 0 w 1272"/>
                <a:gd name="T49" fmla="*/ 0 h 1152"/>
                <a:gd name="T50" fmla="*/ 0 w 1272"/>
                <a:gd name="T51" fmla="*/ 0 h 1152"/>
                <a:gd name="T52" fmla="*/ 0 w 1272"/>
                <a:gd name="T53" fmla="*/ 0 h 1152"/>
                <a:gd name="T54" fmla="*/ 0 w 1272"/>
                <a:gd name="T55" fmla="*/ 0 h 1152"/>
                <a:gd name="T56" fmla="*/ 0 w 1272"/>
                <a:gd name="T57" fmla="*/ 0 h 1152"/>
                <a:gd name="T58" fmla="*/ 0 w 1272"/>
                <a:gd name="T59" fmla="*/ 0 h 1152"/>
                <a:gd name="T60" fmla="*/ 0 w 1272"/>
                <a:gd name="T61" fmla="*/ 0 h 1152"/>
                <a:gd name="T62" fmla="*/ 0 w 1272"/>
                <a:gd name="T63" fmla="*/ 0 h 1152"/>
                <a:gd name="T64" fmla="*/ 0 w 1272"/>
                <a:gd name="T65" fmla="*/ 0 h 1152"/>
                <a:gd name="T66" fmla="*/ 0 w 1272"/>
                <a:gd name="T67" fmla="*/ 0 h 1152"/>
                <a:gd name="T68" fmla="*/ 0 w 1272"/>
                <a:gd name="T69" fmla="*/ 0 h 1152"/>
                <a:gd name="T70" fmla="*/ 0 w 1272"/>
                <a:gd name="T71" fmla="*/ 0 h 1152"/>
                <a:gd name="T72" fmla="*/ 0 w 1272"/>
                <a:gd name="T73" fmla="*/ 0 h 1152"/>
                <a:gd name="T74" fmla="*/ 0 w 1272"/>
                <a:gd name="T75" fmla="*/ 0 h 1152"/>
                <a:gd name="T76" fmla="*/ 0 w 1272"/>
                <a:gd name="T77" fmla="*/ 0 h 1152"/>
                <a:gd name="T78" fmla="*/ 0 w 1272"/>
                <a:gd name="T79" fmla="*/ 0 h 1152"/>
                <a:gd name="T80" fmla="*/ 0 w 1272"/>
                <a:gd name="T81" fmla="*/ 0 h 1152"/>
                <a:gd name="T82" fmla="*/ 0 w 1272"/>
                <a:gd name="T83" fmla="*/ 0 h 1152"/>
                <a:gd name="T84" fmla="*/ 0 w 1272"/>
                <a:gd name="T85" fmla="*/ 0 h 1152"/>
                <a:gd name="T86" fmla="*/ 0 w 1272"/>
                <a:gd name="T87" fmla="*/ 0 h 1152"/>
                <a:gd name="T88" fmla="*/ 0 w 1272"/>
                <a:gd name="T89" fmla="*/ 0 h 1152"/>
                <a:gd name="T90" fmla="*/ 0 w 1272"/>
                <a:gd name="T91" fmla="*/ 0 h 1152"/>
                <a:gd name="T92" fmla="*/ 0 w 1272"/>
                <a:gd name="T93" fmla="*/ 0 h 1152"/>
                <a:gd name="T94" fmla="*/ 0 w 1272"/>
                <a:gd name="T95" fmla="*/ 0 h 1152"/>
                <a:gd name="T96" fmla="*/ 0 w 1272"/>
                <a:gd name="T97" fmla="*/ 0 h 1152"/>
                <a:gd name="T98" fmla="*/ 0 w 1272"/>
                <a:gd name="T99" fmla="*/ 0 h 1152"/>
                <a:gd name="T100" fmla="*/ 0 w 1272"/>
                <a:gd name="T101" fmla="*/ 0 h 1152"/>
                <a:gd name="T102" fmla="*/ 0 w 1272"/>
                <a:gd name="T103" fmla="*/ 0 h 1152"/>
                <a:gd name="T104" fmla="*/ 0 w 1272"/>
                <a:gd name="T105" fmla="*/ 0 h 1152"/>
                <a:gd name="T106" fmla="*/ 0 w 1272"/>
                <a:gd name="T107" fmla="*/ 0 h 1152"/>
                <a:gd name="T108" fmla="*/ 0 w 1272"/>
                <a:gd name="T109" fmla="*/ 0 h 1152"/>
                <a:gd name="T110" fmla="*/ 0 w 1272"/>
                <a:gd name="T111" fmla="*/ 0 h 1152"/>
                <a:gd name="T112" fmla="*/ 0 w 1272"/>
                <a:gd name="T113" fmla="*/ 0 h 1152"/>
                <a:gd name="T114" fmla="*/ 0 w 1272"/>
                <a:gd name="T115" fmla="*/ 0 h 1152"/>
                <a:gd name="T116" fmla="*/ 0 w 1272"/>
                <a:gd name="T117" fmla="*/ 0 h 1152"/>
                <a:gd name="T118" fmla="*/ 0 w 1272"/>
                <a:gd name="T119" fmla="*/ 0 h 1152"/>
                <a:gd name="T120" fmla="*/ 0 w 1272"/>
                <a:gd name="T121" fmla="*/ 0 h 11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1152"/>
                <a:gd name="T185" fmla="*/ 1272 w 1272"/>
                <a:gd name="T186" fmla="*/ 1152 h 11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1152">
                  <a:moveTo>
                    <a:pt x="937" y="1152"/>
                  </a:moveTo>
                  <a:lnTo>
                    <a:pt x="923" y="1129"/>
                  </a:lnTo>
                  <a:lnTo>
                    <a:pt x="918" y="1122"/>
                  </a:lnTo>
                  <a:lnTo>
                    <a:pt x="918" y="1115"/>
                  </a:lnTo>
                  <a:lnTo>
                    <a:pt x="918" y="1103"/>
                  </a:lnTo>
                  <a:lnTo>
                    <a:pt x="901" y="1115"/>
                  </a:lnTo>
                  <a:lnTo>
                    <a:pt x="894" y="1115"/>
                  </a:lnTo>
                  <a:lnTo>
                    <a:pt x="908" y="1103"/>
                  </a:lnTo>
                  <a:lnTo>
                    <a:pt x="908" y="1091"/>
                  </a:lnTo>
                  <a:lnTo>
                    <a:pt x="889" y="1096"/>
                  </a:lnTo>
                  <a:lnTo>
                    <a:pt x="894" y="1096"/>
                  </a:lnTo>
                  <a:lnTo>
                    <a:pt x="894" y="1110"/>
                  </a:lnTo>
                  <a:lnTo>
                    <a:pt x="852" y="1133"/>
                  </a:lnTo>
                  <a:lnTo>
                    <a:pt x="833" y="1115"/>
                  </a:lnTo>
                  <a:lnTo>
                    <a:pt x="814" y="1110"/>
                  </a:lnTo>
                  <a:lnTo>
                    <a:pt x="804" y="1096"/>
                  </a:lnTo>
                  <a:lnTo>
                    <a:pt x="799" y="1103"/>
                  </a:lnTo>
                  <a:lnTo>
                    <a:pt x="780" y="1091"/>
                  </a:lnTo>
                  <a:lnTo>
                    <a:pt x="766" y="1084"/>
                  </a:lnTo>
                  <a:lnTo>
                    <a:pt x="762" y="1074"/>
                  </a:lnTo>
                  <a:lnTo>
                    <a:pt x="750" y="1055"/>
                  </a:lnTo>
                  <a:lnTo>
                    <a:pt x="750" y="1036"/>
                  </a:lnTo>
                  <a:lnTo>
                    <a:pt x="762" y="1013"/>
                  </a:lnTo>
                  <a:lnTo>
                    <a:pt x="743" y="977"/>
                  </a:lnTo>
                  <a:lnTo>
                    <a:pt x="755" y="968"/>
                  </a:lnTo>
                  <a:lnTo>
                    <a:pt x="755" y="965"/>
                  </a:lnTo>
                  <a:lnTo>
                    <a:pt x="736" y="965"/>
                  </a:lnTo>
                  <a:lnTo>
                    <a:pt x="721" y="968"/>
                  </a:lnTo>
                  <a:lnTo>
                    <a:pt x="733" y="958"/>
                  </a:lnTo>
                  <a:lnTo>
                    <a:pt x="736" y="939"/>
                  </a:lnTo>
                  <a:lnTo>
                    <a:pt x="733" y="906"/>
                  </a:lnTo>
                  <a:lnTo>
                    <a:pt x="721" y="917"/>
                  </a:lnTo>
                  <a:lnTo>
                    <a:pt x="705" y="948"/>
                  </a:lnTo>
                  <a:lnTo>
                    <a:pt x="695" y="948"/>
                  </a:lnTo>
                  <a:lnTo>
                    <a:pt x="683" y="955"/>
                  </a:lnTo>
                  <a:lnTo>
                    <a:pt x="688" y="939"/>
                  </a:lnTo>
                  <a:lnTo>
                    <a:pt x="702" y="939"/>
                  </a:lnTo>
                  <a:lnTo>
                    <a:pt x="705" y="910"/>
                  </a:lnTo>
                  <a:lnTo>
                    <a:pt x="724" y="887"/>
                  </a:lnTo>
                  <a:lnTo>
                    <a:pt x="733" y="868"/>
                  </a:lnTo>
                  <a:lnTo>
                    <a:pt x="736" y="861"/>
                  </a:lnTo>
                  <a:lnTo>
                    <a:pt x="736" y="830"/>
                  </a:lnTo>
                  <a:lnTo>
                    <a:pt x="733" y="858"/>
                  </a:lnTo>
                  <a:lnTo>
                    <a:pt x="724" y="858"/>
                  </a:lnTo>
                  <a:lnTo>
                    <a:pt x="705" y="880"/>
                  </a:lnTo>
                  <a:lnTo>
                    <a:pt x="688" y="891"/>
                  </a:lnTo>
                  <a:lnTo>
                    <a:pt x="666" y="910"/>
                  </a:lnTo>
                  <a:lnTo>
                    <a:pt x="654" y="923"/>
                  </a:lnTo>
                  <a:lnTo>
                    <a:pt x="659" y="936"/>
                  </a:lnTo>
                  <a:lnTo>
                    <a:pt x="647" y="936"/>
                  </a:lnTo>
                  <a:lnTo>
                    <a:pt x="643" y="923"/>
                  </a:lnTo>
                  <a:lnTo>
                    <a:pt x="643" y="917"/>
                  </a:lnTo>
                  <a:lnTo>
                    <a:pt x="643" y="899"/>
                  </a:lnTo>
                  <a:lnTo>
                    <a:pt x="636" y="880"/>
                  </a:lnTo>
                  <a:lnTo>
                    <a:pt x="628" y="861"/>
                  </a:lnTo>
                  <a:lnTo>
                    <a:pt x="617" y="858"/>
                  </a:lnTo>
                  <a:lnTo>
                    <a:pt x="617" y="839"/>
                  </a:lnTo>
                  <a:lnTo>
                    <a:pt x="624" y="830"/>
                  </a:lnTo>
                  <a:lnTo>
                    <a:pt x="609" y="828"/>
                  </a:lnTo>
                  <a:lnTo>
                    <a:pt x="617" y="820"/>
                  </a:lnTo>
                  <a:lnTo>
                    <a:pt x="605" y="809"/>
                  </a:lnTo>
                  <a:lnTo>
                    <a:pt x="595" y="813"/>
                  </a:lnTo>
                  <a:lnTo>
                    <a:pt x="579" y="801"/>
                  </a:lnTo>
                  <a:lnTo>
                    <a:pt x="567" y="801"/>
                  </a:lnTo>
                  <a:lnTo>
                    <a:pt x="538" y="778"/>
                  </a:lnTo>
                  <a:lnTo>
                    <a:pt x="508" y="783"/>
                  </a:lnTo>
                  <a:lnTo>
                    <a:pt x="453" y="790"/>
                  </a:lnTo>
                  <a:lnTo>
                    <a:pt x="400" y="809"/>
                  </a:lnTo>
                  <a:lnTo>
                    <a:pt x="370" y="801"/>
                  </a:lnTo>
                  <a:lnTo>
                    <a:pt x="322" y="820"/>
                  </a:lnTo>
                  <a:lnTo>
                    <a:pt x="303" y="830"/>
                  </a:lnTo>
                  <a:lnTo>
                    <a:pt x="292" y="849"/>
                  </a:lnTo>
                  <a:lnTo>
                    <a:pt x="286" y="861"/>
                  </a:lnTo>
                  <a:lnTo>
                    <a:pt x="266" y="868"/>
                  </a:lnTo>
                  <a:lnTo>
                    <a:pt x="261" y="868"/>
                  </a:lnTo>
                  <a:lnTo>
                    <a:pt x="244" y="868"/>
                  </a:lnTo>
                  <a:lnTo>
                    <a:pt x="232" y="875"/>
                  </a:lnTo>
                  <a:lnTo>
                    <a:pt x="225" y="861"/>
                  </a:lnTo>
                  <a:lnTo>
                    <a:pt x="187" y="858"/>
                  </a:lnTo>
                  <a:lnTo>
                    <a:pt x="170" y="861"/>
                  </a:lnTo>
                  <a:lnTo>
                    <a:pt x="139" y="875"/>
                  </a:lnTo>
                  <a:lnTo>
                    <a:pt x="135" y="880"/>
                  </a:lnTo>
                  <a:lnTo>
                    <a:pt x="118" y="887"/>
                  </a:lnTo>
                  <a:lnTo>
                    <a:pt x="92" y="899"/>
                  </a:lnTo>
                  <a:lnTo>
                    <a:pt x="76" y="906"/>
                  </a:lnTo>
                  <a:lnTo>
                    <a:pt x="51" y="906"/>
                  </a:lnTo>
                  <a:lnTo>
                    <a:pt x="32" y="891"/>
                  </a:lnTo>
                  <a:lnTo>
                    <a:pt x="19" y="875"/>
                  </a:lnTo>
                  <a:lnTo>
                    <a:pt x="0" y="868"/>
                  </a:lnTo>
                  <a:lnTo>
                    <a:pt x="9" y="846"/>
                  </a:lnTo>
                  <a:lnTo>
                    <a:pt x="13" y="846"/>
                  </a:lnTo>
                  <a:lnTo>
                    <a:pt x="28" y="839"/>
                  </a:lnTo>
                  <a:lnTo>
                    <a:pt x="32" y="809"/>
                  </a:lnTo>
                  <a:lnTo>
                    <a:pt x="38" y="809"/>
                  </a:lnTo>
                  <a:lnTo>
                    <a:pt x="51" y="778"/>
                  </a:lnTo>
                  <a:lnTo>
                    <a:pt x="45" y="752"/>
                  </a:lnTo>
                  <a:lnTo>
                    <a:pt x="32" y="704"/>
                  </a:lnTo>
                  <a:lnTo>
                    <a:pt x="38" y="662"/>
                  </a:lnTo>
                  <a:lnTo>
                    <a:pt x="32" y="640"/>
                  </a:lnTo>
                  <a:lnTo>
                    <a:pt x="19" y="626"/>
                  </a:lnTo>
                  <a:lnTo>
                    <a:pt x="28" y="604"/>
                  </a:lnTo>
                  <a:lnTo>
                    <a:pt x="13" y="578"/>
                  </a:lnTo>
                  <a:lnTo>
                    <a:pt x="0" y="545"/>
                  </a:lnTo>
                  <a:lnTo>
                    <a:pt x="9" y="545"/>
                  </a:lnTo>
                  <a:lnTo>
                    <a:pt x="13" y="562"/>
                  </a:lnTo>
                  <a:lnTo>
                    <a:pt x="19" y="562"/>
                  </a:lnTo>
                  <a:lnTo>
                    <a:pt x="13" y="545"/>
                  </a:lnTo>
                  <a:lnTo>
                    <a:pt x="13" y="526"/>
                  </a:lnTo>
                  <a:lnTo>
                    <a:pt x="19" y="533"/>
                  </a:lnTo>
                  <a:lnTo>
                    <a:pt x="19" y="545"/>
                  </a:lnTo>
                  <a:lnTo>
                    <a:pt x="28" y="545"/>
                  </a:lnTo>
                  <a:lnTo>
                    <a:pt x="32" y="555"/>
                  </a:lnTo>
                  <a:lnTo>
                    <a:pt x="32" y="533"/>
                  </a:lnTo>
                  <a:lnTo>
                    <a:pt x="28" y="517"/>
                  </a:lnTo>
                  <a:lnTo>
                    <a:pt x="19" y="476"/>
                  </a:lnTo>
                  <a:lnTo>
                    <a:pt x="19" y="465"/>
                  </a:lnTo>
                  <a:lnTo>
                    <a:pt x="32" y="439"/>
                  </a:lnTo>
                  <a:lnTo>
                    <a:pt x="38" y="417"/>
                  </a:lnTo>
                  <a:lnTo>
                    <a:pt x="45" y="398"/>
                  </a:lnTo>
                  <a:lnTo>
                    <a:pt x="57" y="381"/>
                  </a:lnTo>
                  <a:lnTo>
                    <a:pt x="51" y="407"/>
                  </a:lnTo>
                  <a:lnTo>
                    <a:pt x="57" y="407"/>
                  </a:lnTo>
                  <a:lnTo>
                    <a:pt x="70" y="381"/>
                  </a:lnTo>
                  <a:lnTo>
                    <a:pt x="87" y="377"/>
                  </a:lnTo>
                  <a:lnTo>
                    <a:pt x="109" y="362"/>
                  </a:lnTo>
                  <a:lnTo>
                    <a:pt x="147" y="343"/>
                  </a:lnTo>
                  <a:lnTo>
                    <a:pt x="166" y="343"/>
                  </a:lnTo>
                  <a:lnTo>
                    <a:pt x="184" y="331"/>
                  </a:lnTo>
                  <a:lnTo>
                    <a:pt x="203" y="331"/>
                  </a:lnTo>
                  <a:lnTo>
                    <a:pt x="218" y="329"/>
                  </a:lnTo>
                  <a:lnTo>
                    <a:pt x="237" y="320"/>
                  </a:lnTo>
                  <a:lnTo>
                    <a:pt x="292" y="298"/>
                  </a:lnTo>
                  <a:lnTo>
                    <a:pt x="311" y="265"/>
                  </a:lnTo>
                  <a:lnTo>
                    <a:pt x="325" y="260"/>
                  </a:lnTo>
                  <a:lnTo>
                    <a:pt x="325" y="249"/>
                  </a:lnTo>
                  <a:lnTo>
                    <a:pt x="325" y="230"/>
                  </a:lnTo>
                  <a:lnTo>
                    <a:pt x="344" y="204"/>
                  </a:lnTo>
                  <a:lnTo>
                    <a:pt x="351" y="194"/>
                  </a:lnTo>
                  <a:lnTo>
                    <a:pt x="360" y="194"/>
                  </a:lnTo>
                  <a:lnTo>
                    <a:pt x="363" y="204"/>
                  </a:lnTo>
                  <a:lnTo>
                    <a:pt x="374" y="230"/>
                  </a:lnTo>
                  <a:lnTo>
                    <a:pt x="374" y="213"/>
                  </a:lnTo>
                  <a:lnTo>
                    <a:pt x="389" y="220"/>
                  </a:lnTo>
                  <a:lnTo>
                    <a:pt x="381" y="204"/>
                  </a:lnTo>
                  <a:lnTo>
                    <a:pt x="374" y="187"/>
                  </a:lnTo>
                  <a:lnTo>
                    <a:pt x="381" y="182"/>
                  </a:lnTo>
                  <a:lnTo>
                    <a:pt x="389" y="194"/>
                  </a:lnTo>
                  <a:lnTo>
                    <a:pt x="393" y="187"/>
                  </a:lnTo>
                  <a:lnTo>
                    <a:pt x="400" y="194"/>
                  </a:lnTo>
                  <a:lnTo>
                    <a:pt x="412" y="194"/>
                  </a:lnTo>
                  <a:lnTo>
                    <a:pt x="405" y="194"/>
                  </a:lnTo>
                  <a:lnTo>
                    <a:pt x="405" y="182"/>
                  </a:lnTo>
                  <a:lnTo>
                    <a:pt x="405" y="172"/>
                  </a:lnTo>
                  <a:lnTo>
                    <a:pt x="419" y="156"/>
                  </a:lnTo>
                  <a:lnTo>
                    <a:pt x="422" y="163"/>
                  </a:lnTo>
                  <a:lnTo>
                    <a:pt x="422" y="153"/>
                  </a:lnTo>
                  <a:lnTo>
                    <a:pt x="429" y="146"/>
                  </a:lnTo>
                  <a:lnTo>
                    <a:pt x="441" y="153"/>
                  </a:lnTo>
                  <a:lnTo>
                    <a:pt x="429" y="134"/>
                  </a:lnTo>
                  <a:lnTo>
                    <a:pt x="450" y="123"/>
                  </a:lnTo>
                  <a:lnTo>
                    <a:pt x="453" y="134"/>
                  </a:lnTo>
                  <a:lnTo>
                    <a:pt x="472" y="109"/>
                  </a:lnTo>
                  <a:lnTo>
                    <a:pt x="479" y="104"/>
                  </a:lnTo>
                  <a:lnTo>
                    <a:pt x="482" y="116"/>
                  </a:lnTo>
                  <a:lnTo>
                    <a:pt x="498" y="97"/>
                  </a:lnTo>
                  <a:lnTo>
                    <a:pt x="501" y="109"/>
                  </a:lnTo>
                  <a:lnTo>
                    <a:pt x="531" y="134"/>
                  </a:lnTo>
                  <a:lnTo>
                    <a:pt x="519" y="146"/>
                  </a:lnTo>
                  <a:lnTo>
                    <a:pt x="527" y="156"/>
                  </a:lnTo>
                  <a:lnTo>
                    <a:pt x="538" y="140"/>
                  </a:lnTo>
                  <a:lnTo>
                    <a:pt x="550" y="146"/>
                  </a:lnTo>
                  <a:lnTo>
                    <a:pt x="560" y="153"/>
                  </a:lnTo>
                  <a:lnTo>
                    <a:pt x="567" y="146"/>
                  </a:lnTo>
                  <a:lnTo>
                    <a:pt x="579" y="156"/>
                  </a:lnTo>
                  <a:lnTo>
                    <a:pt x="576" y="146"/>
                  </a:lnTo>
                  <a:lnTo>
                    <a:pt x="579" y="146"/>
                  </a:lnTo>
                  <a:lnTo>
                    <a:pt x="567" y="123"/>
                  </a:lnTo>
                  <a:lnTo>
                    <a:pt x="579" y="109"/>
                  </a:lnTo>
                  <a:lnTo>
                    <a:pt x="588" y="92"/>
                  </a:lnTo>
                  <a:lnTo>
                    <a:pt x="598" y="92"/>
                  </a:lnTo>
                  <a:lnTo>
                    <a:pt x="595" y="75"/>
                  </a:lnTo>
                  <a:lnTo>
                    <a:pt x="609" y="63"/>
                  </a:lnTo>
                  <a:lnTo>
                    <a:pt x="624" y="63"/>
                  </a:lnTo>
                  <a:lnTo>
                    <a:pt x="624" y="56"/>
                  </a:lnTo>
                  <a:lnTo>
                    <a:pt x="628" y="49"/>
                  </a:lnTo>
                  <a:lnTo>
                    <a:pt x="673" y="49"/>
                  </a:lnTo>
                  <a:lnTo>
                    <a:pt x="676" y="49"/>
                  </a:lnTo>
                  <a:lnTo>
                    <a:pt x="673" y="26"/>
                  </a:lnTo>
                  <a:lnTo>
                    <a:pt x="666" y="26"/>
                  </a:lnTo>
                  <a:lnTo>
                    <a:pt x="659" y="14"/>
                  </a:lnTo>
                  <a:lnTo>
                    <a:pt x="673" y="14"/>
                  </a:lnTo>
                  <a:lnTo>
                    <a:pt x="683" y="18"/>
                  </a:lnTo>
                  <a:lnTo>
                    <a:pt x="688" y="18"/>
                  </a:lnTo>
                  <a:lnTo>
                    <a:pt x="695" y="30"/>
                  </a:lnTo>
                  <a:lnTo>
                    <a:pt x="721" y="37"/>
                  </a:lnTo>
                  <a:lnTo>
                    <a:pt x="724" y="44"/>
                  </a:lnTo>
                  <a:lnTo>
                    <a:pt x="743" y="44"/>
                  </a:lnTo>
                  <a:lnTo>
                    <a:pt x="755" y="49"/>
                  </a:lnTo>
                  <a:lnTo>
                    <a:pt x="773" y="44"/>
                  </a:lnTo>
                  <a:lnTo>
                    <a:pt x="785" y="49"/>
                  </a:lnTo>
                  <a:lnTo>
                    <a:pt x="792" y="56"/>
                  </a:lnTo>
                  <a:lnTo>
                    <a:pt x="799" y="63"/>
                  </a:lnTo>
                  <a:lnTo>
                    <a:pt x="792" y="49"/>
                  </a:lnTo>
                  <a:lnTo>
                    <a:pt x="804" y="44"/>
                  </a:lnTo>
                  <a:lnTo>
                    <a:pt x="811" y="49"/>
                  </a:lnTo>
                  <a:lnTo>
                    <a:pt x="814" y="56"/>
                  </a:lnTo>
                  <a:lnTo>
                    <a:pt x="804" y="68"/>
                  </a:lnTo>
                  <a:lnTo>
                    <a:pt x="804" y="75"/>
                  </a:lnTo>
                  <a:lnTo>
                    <a:pt x="799" y="85"/>
                  </a:lnTo>
                  <a:lnTo>
                    <a:pt x="799" y="78"/>
                  </a:lnTo>
                  <a:lnTo>
                    <a:pt x="785" y="85"/>
                  </a:lnTo>
                  <a:lnTo>
                    <a:pt x="780" y="97"/>
                  </a:lnTo>
                  <a:lnTo>
                    <a:pt x="780" y="104"/>
                  </a:lnTo>
                  <a:lnTo>
                    <a:pt x="780" y="116"/>
                  </a:lnTo>
                  <a:lnTo>
                    <a:pt x="762" y="146"/>
                  </a:lnTo>
                  <a:lnTo>
                    <a:pt x="780" y="163"/>
                  </a:lnTo>
                  <a:lnTo>
                    <a:pt x="785" y="172"/>
                  </a:lnTo>
                  <a:lnTo>
                    <a:pt x="799" y="175"/>
                  </a:lnTo>
                  <a:lnTo>
                    <a:pt x="804" y="187"/>
                  </a:lnTo>
                  <a:lnTo>
                    <a:pt x="833" y="213"/>
                  </a:lnTo>
                  <a:lnTo>
                    <a:pt x="870" y="220"/>
                  </a:lnTo>
                  <a:lnTo>
                    <a:pt x="870" y="234"/>
                  </a:lnTo>
                  <a:lnTo>
                    <a:pt x="901" y="249"/>
                  </a:lnTo>
                  <a:lnTo>
                    <a:pt x="911" y="249"/>
                  </a:lnTo>
                  <a:lnTo>
                    <a:pt x="923" y="242"/>
                  </a:lnTo>
                  <a:lnTo>
                    <a:pt x="940" y="204"/>
                  </a:lnTo>
                  <a:lnTo>
                    <a:pt x="959" y="140"/>
                  </a:lnTo>
                  <a:lnTo>
                    <a:pt x="959" y="109"/>
                  </a:lnTo>
                  <a:lnTo>
                    <a:pt x="966" y="97"/>
                  </a:lnTo>
                  <a:lnTo>
                    <a:pt x="959" y="85"/>
                  </a:lnTo>
                  <a:lnTo>
                    <a:pt x="971" y="68"/>
                  </a:lnTo>
                  <a:lnTo>
                    <a:pt x="966" y="63"/>
                  </a:lnTo>
                  <a:lnTo>
                    <a:pt x="971" y="49"/>
                  </a:lnTo>
                  <a:lnTo>
                    <a:pt x="978" y="49"/>
                  </a:lnTo>
                  <a:lnTo>
                    <a:pt x="987" y="14"/>
                  </a:lnTo>
                  <a:lnTo>
                    <a:pt x="1001" y="0"/>
                  </a:lnTo>
                  <a:lnTo>
                    <a:pt x="1001" y="7"/>
                  </a:lnTo>
                  <a:lnTo>
                    <a:pt x="1008" y="18"/>
                  </a:lnTo>
                  <a:lnTo>
                    <a:pt x="1008" y="44"/>
                  </a:lnTo>
                  <a:lnTo>
                    <a:pt x="1016" y="44"/>
                  </a:lnTo>
                  <a:lnTo>
                    <a:pt x="1016" y="56"/>
                  </a:lnTo>
                  <a:lnTo>
                    <a:pt x="1020" y="63"/>
                  </a:lnTo>
                  <a:lnTo>
                    <a:pt x="1020" y="78"/>
                  </a:lnTo>
                  <a:lnTo>
                    <a:pt x="1027" y="78"/>
                  </a:lnTo>
                  <a:lnTo>
                    <a:pt x="1027" y="109"/>
                  </a:lnTo>
                  <a:lnTo>
                    <a:pt x="1034" y="140"/>
                  </a:lnTo>
                  <a:lnTo>
                    <a:pt x="1039" y="134"/>
                  </a:lnTo>
                  <a:lnTo>
                    <a:pt x="1049" y="123"/>
                  </a:lnTo>
                  <a:lnTo>
                    <a:pt x="1056" y="140"/>
                  </a:lnTo>
                  <a:lnTo>
                    <a:pt x="1075" y="153"/>
                  </a:lnTo>
                  <a:lnTo>
                    <a:pt x="1075" y="194"/>
                  </a:lnTo>
                  <a:lnTo>
                    <a:pt x="1075" y="204"/>
                  </a:lnTo>
                  <a:lnTo>
                    <a:pt x="1085" y="223"/>
                  </a:lnTo>
                  <a:lnTo>
                    <a:pt x="1094" y="253"/>
                  </a:lnTo>
                  <a:lnTo>
                    <a:pt x="1094" y="272"/>
                  </a:lnTo>
                  <a:lnTo>
                    <a:pt x="1094" y="284"/>
                  </a:lnTo>
                  <a:lnTo>
                    <a:pt x="1098" y="298"/>
                  </a:lnTo>
                  <a:lnTo>
                    <a:pt x="1113" y="313"/>
                  </a:lnTo>
                  <a:lnTo>
                    <a:pt x="1127" y="313"/>
                  </a:lnTo>
                  <a:lnTo>
                    <a:pt x="1134" y="331"/>
                  </a:lnTo>
                  <a:lnTo>
                    <a:pt x="1142" y="331"/>
                  </a:lnTo>
                  <a:lnTo>
                    <a:pt x="1156" y="343"/>
                  </a:lnTo>
                  <a:lnTo>
                    <a:pt x="1165" y="358"/>
                  </a:lnTo>
                  <a:lnTo>
                    <a:pt x="1172" y="362"/>
                  </a:lnTo>
                  <a:lnTo>
                    <a:pt x="1156" y="369"/>
                  </a:lnTo>
                  <a:lnTo>
                    <a:pt x="1165" y="381"/>
                  </a:lnTo>
                  <a:lnTo>
                    <a:pt x="1177" y="398"/>
                  </a:lnTo>
                  <a:lnTo>
                    <a:pt x="1177" y="407"/>
                  </a:lnTo>
                  <a:lnTo>
                    <a:pt x="1191" y="439"/>
                  </a:lnTo>
                  <a:lnTo>
                    <a:pt x="1194" y="446"/>
                  </a:lnTo>
                  <a:lnTo>
                    <a:pt x="1194" y="420"/>
                  </a:lnTo>
                  <a:lnTo>
                    <a:pt x="1213" y="439"/>
                  </a:lnTo>
                  <a:lnTo>
                    <a:pt x="1213" y="436"/>
                  </a:lnTo>
                  <a:lnTo>
                    <a:pt x="1220" y="446"/>
                  </a:lnTo>
                  <a:lnTo>
                    <a:pt x="1220" y="476"/>
                  </a:lnTo>
                  <a:lnTo>
                    <a:pt x="1206" y="476"/>
                  </a:lnTo>
                  <a:lnTo>
                    <a:pt x="1213" y="488"/>
                  </a:lnTo>
                  <a:lnTo>
                    <a:pt x="1232" y="500"/>
                  </a:lnTo>
                  <a:lnTo>
                    <a:pt x="1243" y="516"/>
                  </a:lnTo>
                  <a:lnTo>
                    <a:pt x="1250" y="533"/>
                  </a:lnTo>
                  <a:lnTo>
                    <a:pt x="1262" y="545"/>
                  </a:lnTo>
                  <a:lnTo>
                    <a:pt x="1269" y="555"/>
                  </a:lnTo>
                  <a:lnTo>
                    <a:pt x="1262" y="574"/>
                  </a:lnTo>
                  <a:lnTo>
                    <a:pt x="1272" y="597"/>
                  </a:lnTo>
                  <a:lnTo>
                    <a:pt x="1262" y="645"/>
                  </a:lnTo>
                  <a:lnTo>
                    <a:pt x="1269" y="671"/>
                  </a:lnTo>
                  <a:lnTo>
                    <a:pt x="1262" y="713"/>
                  </a:lnTo>
                  <a:lnTo>
                    <a:pt x="1243" y="752"/>
                  </a:lnTo>
                  <a:lnTo>
                    <a:pt x="1232" y="797"/>
                  </a:lnTo>
                  <a:lnTo>
                    <a:pt x="1201" y="846"/>
                  </a:lnTo>
                  <a:lnTo>
                    <a:pt x="1201" y="849"/>
                  </a:lnTo>
                  <a:lnTo>
                    <a:pt x="1201" y="858"/>
                  </a:lnTo>
                  <a:lnTo>
                    <a:pt x="1165" y="887"/>
                  </a:lnTo>
                  <a:lnTo>
                    <a:pt x="1156" y="906"/>
                  </a:lnTo>
                  <a:lnTo>
                    <a:pt x="1155" y="923"/>
                  </a:lnTo>
                  <a:lnTo>
                    <a:pt x="1127" y="955"/>
                  </a:lnTo>
                  <a:lnTo>
                    <a:pt x="1115" y="977"/>
                  </a:lnTo>
                  <a:lnTo>
                    <a:pt x="1085" y="1032"/>
                  </a:lnTo>
                  <a:lnTo>
                    <a:pt x="1068" y="1081"/>
                  </a:lnTo>
                  <a:lnTo>
                    <a:pt x="1039" y="1096"/>
                  </a:lnTo>
                  <a:lnTo>
                    <a:pt x="989" y="1096"/>
                  </a:lnTo>
                  <a:lnTo>
                    <a:pt x="971" y="1115"/>
                  </a:lnTo>
                  <a:lnTo>
                    <a:pt x="937" y="1133"/>
                  </a:lnTo>
                  <a:lnTo>
                    <a:pt x="940" y="1141"/>
                  </a:lnTo>
                  <a:lnTo>
                    <a:pt x="937" y="1152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3" name="Freeform 278"/>
            <p:cNvSpPr>
              <a:spLocks noChangeAspect="1"/>
            </p:cNvSpPr>
            <p:nvPr/>
          </p:nvSpPr>
          <p:spPr bwMode="auto">
            <a:xfrm>
              <a:off x="4645" y="3377"/>
              <a:ext cx="111" cy="130"/>
            </a:xfrm>
            <a:custGeom>
              <a:avLst/>
              <a:gdLst>
                <a:gd name="T0" fmla="*/ 0 w 277"/>
                <a:gd name="T1" fmla="*/ 0 h 323"/>
                <a:gd name="T2" fmla="*/ 0 w 277"/>
                <a:gd name="T3" fmla="*/ 0 h 323"/>
                <a:gd name="T4" fmla="*/ 0 w 277"/>
                <a:gd name="T5" fmla="*/ 0 h 323"/>
                <a:gd name="T6" fmla="*/ 0 w 277"/>
                <a:gd name="T7" fmla="*/ 0 h 323"/>
                <a:gd name="T8" fmla="*/ 0 w 277"/>
                <a:gd name="T9" fmla="*/ 0 h 323"/>
                <a:gd name="T10" fmla="*/ 0 w 277"/>
                <a:gd name="T11" fmla="*/ 0 h 323"/>
                <a:gd name="T12" fmla="*/ 0 w 277"/>
                <a:gd name="T13" fmla="*/ 0 h 323"/>
                <a:gd name="T14" fmla="*/ 0 w 277"/>
                <a:gd name="T15" fmla="*/ 0 h 323"/>
                <a:gd name="T16" fmla="*/ 0 w 277"/>
                <a:gd name="T17" fmla="*/ 0 h 323"/>
                <a:gd name="T18" fmla="*/ 0 w 277"/>
                <a:gd name="T19" fmla="*/ 0 h 323"/>
                <a:gd name="T20" fmla="*/ 0 w 277"/>
                <a:gd name="T21" fmla="*/ 0 h 323"/>
                <a:gd name="T22" fmla="*/ 0 w 277"/>
                <a:gd name="T23" fmla="*/ 0 h 323"/>
                <a:gd name="T24" fmla="*/ 0 w 277"/>
                <a:gd name="T25" fmla="*/ 0 h 323"/>
                <a:gd name="T26" fmla="*/ 0 w 277"/>
                <a:gd name="T27" fmla="*/ 0 h 323"/>
                <a:gd name="T28" fmla="*/ 0 w 277"/>
                <a:gd name="T29" fmla="*/ 0 h 323"/>
                <a:gd name="T30" fmla="*/ 0 w 277"/>
                <a:gd name="T31" fmla="*/ 0 h 323"/>
                <a:gd name="T32" fmla="*/ 0 w 277"/>
                <a:gd name="T33" fmla="*/ 0 h 323"/>
                <a:gd name="T34" fmla="*/ 0 w 277"/>
                <a:gd name="T35" fmla="*/ 0 h 323"/>
                <a:gd name="T36" fmla="*/ 0 w 277"/>
                <a:gd name="T37" fmla="*/ 0 h 323"/>
                <a:gd name="T38" fmla="*/ 0 w 277"/>
                <a:gd name="T39" fmla="*/ 0 h 323"/>
                <a:gd name="T40" fmla="*/ 0 w 277"/>
                <a:gd name="T41" fmla="*/ 0 h 323"/>
                <a:gd name="T42" fmla="*/ 0 w 277"/>
                <a:gd name="T43" fmla="*/ 0 h 323"/>
                <a:gd name="T44" fmla="*/ 0 w 277"/>
                <a:gd name="T45" fmla="*/ 0 h 323"/>
                <a:gd name="T46" fmla="*/ 0 w 277"/>
                <a:gd name="T47" fmla="*/ 0 h 323"/>
                <a:gd name="T48" fmla="*/ 0 w 277"/>
                <a:gd name="T49" fmla="*/ 0 h 323"/>
                <a:gd name="T50" fmla="*/ 0 w 277"/>
                <a:gd name="T51" fmla="*/ 0 h 323"/>
                <a:gd name="T52" fmla="*/ 0 w 277"/>
                <a:gd name="T53" fmla="*/ 0 h 323"/>
                <a:gd name="T54" fmla="*/ 0 w 277"/>
                <a:gd name="T55" fmla="*/ 0 h 323"/>
                <a:gd name="T56" fmla="*/ 0 w 277"/>
                <a:gd name="T57" fmla="*/ 0 h 323"/>
                <a:gd name="T58" fmla="*/ 0 w 277"/>
                <a:gd name="T59" fmla="*/ 0 h 323"/>
                <a:gd name="T60" fmla="*/ 0 w 277"/>
                <a:gd name="T61" fmla="*/ 0 h 323"/>
                <a:gd name="T62" fmla="*/ 0 w 277"/>
                <a:gd name="T63" fmla="*/ 0 h 323"/>
                <a:gd name="T64" fmla="*/ 0 w 277"/>
                <a:gd name="T65" fmla="*/ 0 h 323"/>
                <a:gd name="T66" fmla="*/ 0 w 277"/>
                <a:gd name="T67" fmla="*/ 0 h 323"/>
                <a:gd name="T68" fmla="*/ 0 w 277"/>
                <a:gd name="T69" fmla="*/ 0 h 3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7"/>
                <a:gd name="T106" fmla="*/ 0 h 323"/>
                <a:gd name="T107" fmla="*/ 277 w 277"/>
                <a:gd name="T108" fmla="*/ 323 h 3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7" h="323">
                  <a:moveTo>
                    <a:pt x="61" y="323"/>
                  </a:moveTo>
                  <a:lnTo>
                    <a:pt x="56" y="316"/>
                  </a:lnTo>
                  <a:lnTo>
                    <a:pt x="42" y="311"/>
                  </a:lnTo>
                  <a:lnTo>
                    <a:pt x="42" y="301"/>
                  </a:lnTo>
                  <a:lnTo>
                    <a:pt x="26" y="294"/>
                  </a:lnTo>
                  <a:lnTo>
                    <a:pt x="26" y="287"/>
                  </a:lnTo>
                  <a:lnTo>
                    <a:pt x="12" y="287"/>
                  </a:lnTo>
                  <a:lnTo>
                    <a:pt x="0" y="281"/>
                  </a:lnTo>
                  <a:lnTo>
                    <a:pt x="7" y="268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12" y="264"/>
                  </a:lnTo>
                  <a:lnTo>
                    <a:pt x="12" y="252"/>
                  </a:lnTo>
                  <a:lnTo>
                    <a:pt x="19" y="238"/>
                  </a:lnTo>
                  <a:lnTo>
                    <a:pt x="30" y="245"/>
                  </a:lnTo>
                  <a:lnTo>
                    <a:pt x="26" y="233"/>
                  </a:lnTo>
                  <a:lnTo>
                    <a:pt x="30" y="233"/>
                  </a:lnTo>
                  <a:lnTo>
                    <a:pt x="30" y="226"/>
                  </a:lnTo>
                  <a:lnTo>
                    <a:pt x="37" y="223"/>
                  </a:lnTo>
                  <a:lnTo>
                    <a:pt x="42" y="223"/>
                  </a:lnTo>
                  <a:lnTo>
                    <a:pt x="42" y="216"/>
                  </a:lnTo>
                  <a:lnTo>
                    <a:pt x="61" y="207"/>
                  </a:lnTo>
                  <a:lnTo>
                    <a:pt x="71" y="190"/>
                  </a:lnTo>
                  <a:lnTo>
                    <a:pt x="71" y="197"/>
                  </a:lnTo>
                  <a:lnTo>
                    <a:pt x="78" y="197"/>
                  </a:lnTo>
                  <a:lnTo>
                    <a:pt x="78" y="186"/>
                  </a:lnTo>
                  <a:lnTo>
                    <a:pt x="90" y="174"/>
                  </a:lnTo>
                  <a:lnTo>
                    <a:pt x="107" y="174"/>
                  </a:lnTo>
                  <a:lnTo>
                    <a:pt x="126" y="159"/>
                  </a:lnTo>
                  <a:lnTo>
                    <a:pt x="164" y="138"/>
                  </a:lnTo>
                  <a:lnTo>
                    <a:pt x="194" y="112"/>
                  </a:lnTo>
                  <a:lnTo>
                    <a:pt x="213" y="78"/>
                  </a:lnTo>
                  <a:lnTo>
                    <a:pt x="216" y="67"/>
                  </a:lnTo>
                  <a:lnTo>
                    <a:pt x="223" y="60"/>
                  </a:lnTo>
                  <a:lnTo>
                    <a:pt x="235" y="41"/>
                  </a:lnTo>
                  <a:lnTo>
                    <a:pt x="242" y="19"/>
                  </a:lnTo>
                  <a:lnTo>
                    <a:pt x="254" y="0"/>
                  </a:lnTo>
                  <a:lnTo>
                    <a:pt x="261" y="3"/>
                  </a:lnTo>
                  <a:lnTo>
                    <a:pt x="261" y="19"/>
                  </a:lnTo>
                  <a:lnTo>
                    <a:pt x="261" y="22"/>
                  </a:lnTo>
                  <a:lnTo>
                    <a:pt x="261" y="33"/>
                  </a:lnTo>
                  <a:lnTo>
                    <a:pt x="261" y="48"/>
                  </a:lnTo>
                  <a:lnTo>
                    <a:pt x="261" y="41"/>
                  </a:lnTo>
                  <a:lnTo>
                    <a:pt x="272" y="33"/>
                  </a:lnTo>
                  <a:lnTo>
                    <a:pt x="272" y="41"/>
                  </a:lnTo>
                  <a:lnTo>
                    <a:pt x="277" y="48"/>
                  </a:lnTo>
                  <a:lnTo>
                    <a:pt x="272" y="52"/>
                  </a:lnTo>
                  <a:lnTo>
                    <a:pt x="272" y="71"/>
                  </a:lnTo>
                  <a:lnTo>
                    <a:pt x="265" y="90"/>
                  </a:lnTo>
                  <a:lnTo>
                    <a:pt x="254" y="112"/>
                  </a:lnTo>
                  <a:lnTo>
                    <a:pt x="242" y="129"/>
                  </a:lnTo>
                  <a:lnTo>
                    <a:pt x="228" y="148"/>
                  </a:lnTo>
                  <a:lnTo>
                    <a:pt x="223" y="167"/>
                  </a:lnTo>
                  <a:lnTo>
                    <a:pt x="228" y="178"/>
                  </a:lnTo>
                  <a:lnTo>
                    <a:pt x="216" y="174"/>
                  </a:lnTo>
                  <a:lnTo>
                    <a:pt x="213" y="178"/>
                  </a:lnTo>
                  <a:lnTo>
                    <a:pt x="206" y="174"/>
                  </a:lnTo>
                  <a:lnTo>
                    <a:pt x="206" y="178"/>
                  </a:lnTo>
                  <a:lnTo>
                    <a:pt x="187" y="190"/>
                  </a:lnTo>
                  <a:lnTo>
                    <a:pt x="168" y="207"/>
                  </a:lnTo>
                  <a:lnTo>
                    <a:pt x="164" y="233"/>
                  </a:lnTo>
                  <a:lnTo>
                    <a:pt x="151" y="245"/>
                  </a:lnTo>
                  <a:lnTo>
                    <a:pt x="139" y="264"/>
                  </a:lnTo>
                  <a:lnTo>
                    <a:pt x="126" y="275"/>
                  </a:lnTo>
                  <a:lnTo>
                    <a:pt x="133" y="281"/>
                  </a:lnTo>
                  <a:lnTo>
                    <a:pt x="126" y="281"/>
                  </a:lnTo>
                  <a:lnTo>
                    <a:pt x="116" y="294"/>
                  </a:lnTo>
                  <a:lnTo>
                    <a:pt x="97" y="304"/>
                  </a:lnTo>
                  <a:lnTo>
                    <a:pt x="90" y="316"/>
                  </a:lnTo>
                  <a:lnTo>
                    <a:pt x="61" y="32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4" name="Freeform 279"/>
            <p:cNvSpPr>
              <a:spLocks noChangeAspect="1"/>
            </p:cNvSpPr>
            <p:nvPr/>
          </p:nvSpPr>
          <p:spPr bwMode="auto">
            <a:xfrm>
              <a:off x="4759" y="3257"/>
              <a:ext cx="71" cy="149"/>
            </a:xfrm>
            <a:custGeom>
              <a:avLst/>
              <a:gdLst>
                <a:gd name="T0" fmla="*/ 0 w 178"/>
                <a:gd name="T1" fmla="*/ 0 h 374"/>
                <a:gd name="T2" fmla="*/ 0 w 178"/>
                <a:gd name="T3" fmla="*/ 0 h 374"/>
                <a:gd name="T4" fmla="*/ 0 w 178"/>
                <a:gd name="T5" fmla="*/ 0 h 374"/>
                <a:gd name="T6" fmla="*/ 0 w 178"/>
                <a:gd name="T7" fmla="*/ 0 h 374"/>
                <a:gd name="T8" fmla="*/ 0 w 178"/>
                <a:gd name="T9" fmla="*/ 0 h 374"/>
                <a:gd name="T10" fmla="*/ 0 w 178"/>
                <a:gd name="T11" fmla="*/ 0 h 374"/>
                <a:gd name="T12" fmla="*/ 0 w 178"/>
                <a:gd name="T13" fmla="*/ 0 h 374"/>
                <a:gd name="T14" fmla="*/ 0 w 178"/>
                <a:gd name="T15" fmla="*/ 0 h 374"/>
                <a:gd name="T16" fmla="*/ 0 w 178"/>
                <a:gd name="T17" fmla="*/ 0 h 374"/>
                <a:gd name="T18" fmla="*/ 0 w 178"/>
                <a:gd name="T19" fmla="*/ 0 h 374"/>
                <a:gd name="T20" fmla="*/ 0 w 178"/>
                <a:gd name="T21" fmla="*/ 0 h 374"/>
                <a:gd name="T22" fmla="*/ 0 w 178"/>
                <a:gd name="T23" fmla="*/ 0 h 374"/>
                <a:gd name="T24" fmla="*/ 0 w 178"/>
                <a:gd name="T25" fmla="*/ 0 h 374"/>
                <a:gd name="T26" fmla="*/ 0 w 178"/>
                <a:gd name="T27" fmla="*/ 0 h 374"/>
                <a:gd name="T28" fmla="*/ 0 w 178"/>
                <a:gd name="T29" fmla="*/ 0 h 374"/>
                <a:gd name="T30" fmla="*/ 0 w 178"/>
                <a:gd name="T31" fmla="*/ 0 h 374"/>
                <a:gd name="T32" fmla="*/ 0 w 178"/>
                <a:gd name="T33" fmla="*/ 0 h 374"/>
                <a:gd name="T34" fmla="*/ 0 w 178"/>
                <a:gd name="T35" fmla="*/ 0 h 374"/>
                <a:gd name="T36" fmla="*/ 0 w 178"/>
                <a:gd name="T37" fmla="*/ 0 h 374"/>
                <a:gd name="T38" fmla="*/ 0 w 178"/>
                <a:gd name="T39" fmla="*/ 0 h 374"/>
                <a:gd name="T40" fmla="*/ 0 w 178"/>
                <a:gd name="T41" fmla="*/ 0 h 374"/>
                <a:gd name="T42" fmla="*/ 0 w 178"/>
                <a:gd name="T43" fmla="*/ 0 h 374"/>
                <a:gd name="T44" fmla="*/ 0 w 178"/>
                <a:gd name="T45" fmla="*/ 0 h 374"/>
                <a:gd name="T46" fmla="*/ 0 w 178"/>
                <a:gd name="T47" fmla="*/ 0 h 374"/>
                <a:gd name="T48" fmla="*/ 0 w 178"/>
                <a:gd name="T49" fmla="*/ 0 h 374"/>
                <a:gd name="T50" fmla="*/ 0 w 178"/>
                <a:gd name="T51" fmla="*/ 0 h 374"/>
                <a:gd name="T52" fmla="*/ 0 w 178"/>
                <a:gd name="T53" fmla="*/ 0 h 374"/>
                <a:gd name="T54" fmla="*/ 0 w 178"/>
                <a:gd name="T55" fmla="*/ 0 h 374"/>
                <a:gd name="T56" fmla="*/ 0 w 178"/>
                <a:gd name="T57" fmla="*/ 0 h 374"/>
                <a:gd name="T58" fmla="*/ 0 w 178"/>
                <a:gd name="T59" fmla="*/ 0 h 374"/>
                <a:gd name="T60" fmla="*/ 0 w 178"/>
                <a:gd name="T61" fmla="*/ 0 h 374"/>
                <a:gd name="T62" fmla="*/ 0 w 178"/>
                <a:gd name="T63" fmla="*/ 0 h 374"/>
                <a:gd name="T64" fmla="*/ 0 w 178"/>
                <a:gd name="T65" fmla="*/ 0 h 374"/>
                <a:gd name="T66" fmla="*/ 0 w 178"/>
                <a:gd name="T67" fmla="*/ 0 h 374"/>
                <a:gd name="T68" fmla="*/ 0 w 178"/>
                <a:gd name="T69" fmla="*/ 0 h 374"/>
                <a:gd name="T70" fmla="*/ 0 w 178"/>
                <a:gd name="T71" fmla="*/ 0 h 374"/>
                <a:gd name="T72" fmla="*/ 0 w 178"/>
                <a:gd name="T73" fmla="*/ 0 h 374"/>
                <a:gd name="T74" fmla="*/ 0 w 178"/>
                <a:gd name="T75" fmla="*/ 0 h 374"/>
                <a:gd name="T76" fmla="*/ 0 w 178"/>
                <a:gd name="T77" fmla="*/ 0 h 374"/>
                <a:gd name="T78" fmla="*/ 0 w 178"/>
                <a:gd name="T79" fmla="*/ 0 h 374"/>
                <a:gd name="T80" fmla="*/ 0 w 178"/>
                <a:gd name="T81" fmla="*/ 0 h 374"/>
                <a:gd name="T82" fmla="*/ 0 w 178"/>
                <a:gd name="T83" fmla="*/ 0 h 374"/>
                <a:gd name="T84" fmla="*/ 0 w 178"/>
                <a:gd name="T85" fmla="*/ 0 h 374"/>
                <a:gd name="T86" fmla="*/ 0 w 178"/>
                <a:gd name="T87" fmla="*/ 0 h 374"/>
                <a:gd name="T88" fmla="*/ 0 w 178"/>
                <a:gd name="T89" fmla="*/ 0 h 374"/>
                <a:gd name="T90" fmla="*/ 0 w 178"/>
                <a:gd name="T91" fmla="*/ 0 h 374"/>
                <a:gd name="T92" fmla="*/ 0 w 178"/>
                <a:gd name="T93" fmla="*/ 0 h 374"/>
                <a:gd name="T94" fmla="*/ 0 w 178"/>
                <a:gd name="T95" fmla="*/ 0 h 374"/>
                <a:gd name="T96" fmla="*/ 0 w 178"/>
                <a:gd name="T97" fmla="*/ 0 h 374"/>
                <a:gd name="T98" fmla="*/ 0 w 178"/>
                <a:gd name="T99" fmla="*/ 0 h 374"/>
                <a:gd name="T100" fmla="*/ 0 w 178"/>
                <a:gd name="T101" fmla="*/ 0 h 374"/>
                <a:gd name="T102" fmla="*/ 0 w 178"/>
                <a:gd name="T103" fmla="*/ 0 h 374"/>
                <a:gd name="T104" fmla="*/ 0 w 178"/>
                <a:gd name="T105" fmla="*/ 0 h 374"/>
                <a:gd name="T106" fmla="*/ 0 w 178"/>
                <a:gd name="T107" fmla="*/ 0 h 374"/>
                <a:gd name="T108" fmla="*/ 0 w 178"/>
                <a:gd name="T109" fmla="*/ 0 h 374"/>
                <a:gd name="T110" fmla="*/ 0 w 178"/>
                <a:gd name="T111" fmla="*/ 0 h 374"/>
                <a:gd name="T112" fmla="*/ 0 w 178"/>
                <a:gd name="T113" fmla="*/ 0 h 374"/>
                <a:gd name="T114" fmla="*/ 0 w 178"/>
                <a:gd name="T115" fmla="*/ 0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8"/>
                <a:gd name="T175" fmla="*/ 0 h 374"/>
                <a:gd name="T176" fmla="*/ 178 w 178"/>
                <a:gd name="T177" fmla="*/ 374 h 3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8" h="374">
                  <a:moveTo>
                    <a:pt x="7" y="374"/>
                  </a:moveTo>
                  <a:lnTo>
                    <a:pt x="7" y="355"/>
                  </a:lnTo>
                  <a:lnTo>
                    <a:pt x="0" y="362"/>
                  </a:lnTo>
                  <a:lnTo>
                    <a:pt x="0" y="351"/>
                  </a:lnTo>
                  <a:lnTo>
                    <a:pt x="7" y="336"/>
                  </a:lnTo>
                  <a:lnTo>
                    <a:pt x="19" y="306"/>
                  </a:lnTo>
                  <a:lnTo>
                    <a:pt x="19" y="284"/>
                  </a:lnTo>
                  <a:lnTo>
                    <a:pt x="10" y="272"/>
                  </a:lnTo>
                  <a:lnTo>
                    <a:pt x="7" y="258"/>
                  </a:lnTo>
                  <a:lnTo>
                    <a:pt x="0" y="246"/>
                  </a:lnTo>
                  <a:lnTo>
                    <a:pt x="7" y="235"/>
                  </a:lnTo>
                  <a:lnTo>
                    <a:pt x="19" y="228"/>
                  </a:lnTo>
                  <a:lnTo>
                    <a:pt x="29" y="187"/>
                  </a:lnTo>
                  <a:lnTo>
                    <a:pt x="36" y="196"/>
                  </a:lnTo>
                  <a:lnTo>
                    <a:pt x="36" y="168"/>
                  </a:lnTo>
                  <a:lnTo>
                    <a:pt x="36" y="139"/>
                  </a:lnTo>
                  <a:lnTo>
                    <a:pt x="39" y="139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9" y="107"/>
                  </a:lnTo>
                  <a:lnTo>
                    <a:pt x="39" y="101"/>
                  </a:lnTo>
                  <a:lnTo>
                    <a:pt x="39" y="90"/>
                  </a:lnTo>
                  <a:lnTo>
                    <a:pt x="36" y="90"/>
                  </a:lnTo>
                  <a:lnTo>
                    <a:pt x="29" y="97"/>
                  </a:lnTo>
                  <a:lnTo>
                    <a:pt x="22" y="3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9"/>
                  </a:lnTo>
                  <a:lnTo>
                    <a:pt x="22" y="19"/>
                  </a:lnTo>
                  <a:lnTo>
                    <a:pt x="29" y="23"/>
                  </a:lnTo>
                  <a:lnTo>
                    <a:pt x="39" y="30"/>
                  </a:lnTo>
                  <a:lnTo>
                    <a:pt x="48" y="42"/>
                  </a:lnTo>
                  <a:lnTo>
                    <a:pt x="55" y="42"/>
                  </a:lnTo>
                  <a:lnTo>
                    <a:pt x="55" y="68"/>
                  </a:lnTo>
                  <a:lnTo>
                    <a:pt x="48" y="71"/>
                  </a:lnTo>
                  <a:lnTo>
                    <a:pt x="55" y="87"/>
                  </a:lnTo>
                  <a:lnTo>
                    <a:pt x="55" y="101"/>
                  </a:lnTo>
                  <a:lnTo>
                    <a:pt x="58" y="120"/>
                  </a:lnTo>
                  <a:lnTo>
                    <a:pt x="65" y="139"/>
                  </a:lnTo>
                  <a:lnTo>
                    <a:pt x="77" y="139"/>
                  </a:lnTo>
                  <a:lnTo>
                    <a:pt x="88" y="116"/>
                  </a:lnTo>
                  <a:lnTo>
                    <a:pt x="88" y="107"/>
                  </a:lnTo>
                  <a:lnTo>
                    <a:pt x="88" y="97"/>
                  </a:lnTo>
                  <a:lnTo>
                    <a:pt x="109" y="97"/>
                  </a:lnTo>
                  <a:lnTo>
                    <a:pt x="109" y="116"/>
                  </a:lnTo>
                  <a:lnTo>
                    <a:pt x="126" y="135"/>
                  </a:lnTo>
                  <a:lnTo>
                    <a:pt x="145" y="135"/>
                  </a:lnTo>
                  <a:lnTo>
                    <a:pt x="164" y="116"/>
                  </a:lnTo>
                  <a:lnTo>
                    <a:pt x="178" y="116"/>
                  </a:lnTo>
                  <a:lnTo>
                    <a:pt x="178" y="135"/>
                  </a:lnTo>
                  <a:lnTo>
                    <a:pt x="164" y="149"/>
                  </a:lnTo>
                  <a:lnTo>
                    <a:pt x="109" y="258"/>
                  </a:lnTo>
                  <a:lnTo>
                    <a:pt x="71" y="294"/>
                  </a:lnTo>
                  <a:lnTo>
                    <a:pt x="48" y="320"/>
                  </a:lnTo>
                  <a:lnTo>
                    <a:pt x="29" y="344"/>
                  </a:lnTo>
                  <a:lnTo>
                    <a:pt x="7" y="37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5" name="Freeform 280"/>
            <p:cNvSpPr>
              <a:spLocks noChangeAspect="1"/>
            </p:cNvSpPr>
            <p:nvPr/>
          </p:nvSpPr>
          <p:spPr bwMode="auto">
            <a:xfrm>
              <a:off x="4448" y="2752"/>
              <a:ext cx="123" cy="107"/>
            </a:xfrm>
            <a:custGeom>
              <a:avLst/>
              <a:gdLst>
                <a:gd name="T0" fmla="*/ 0 w 306"/>
                <a:gd name="T1" fmla="*/ 0 h 267"/>
                <a:gd name="T2" fmla="*/ 0 w 306"/>
                <a:gd name="T3" fmla="*/ 0 h 267"/>
                <a:gd name="T4" fmla="*/ 0 w 306"/>
                <a:gd name="T5" fmla="*/ 0 h 267"/>
                <a:gd name="T6" fmla="*/ 0 w 306"/>
                <a:gd name="T7" fmla="*/ 0 h 267"/>
                <a:gd name="T8" fmla="*/ 0 w 306"/>
                <a:gd name="T9" fmla="*/ 0 h 267"/>
                <a:gd name="T10" fmla="*/ 0 w 306"/>
                <a:gd name="T11" fmla="*/ 0 h 267"/>
                <a:gd name="T12" fmla="*/ 0 w 306"/>
                <a:gd name="T13" fmla="*/ 0 h 267"/>
                <a:gd name="T14" fmla="*/ 0 w 306"/>
                <a:gd name="T15" fmla="*/ 0 h 267"/>
                <a:gd name="T16" fmla="*/ 0 w 306"/>
                <a:gd name="T17" fmla="*/ 0 h 267"/>
                <a:gd name="T18" fmla="*/ 0 w 306"/>
                <a:gd name="T19" fmla="*/ 0 h 267"/>
                <a:gd name="T20" fmla="*/ 0 w 306"/>
                <a:gd name="T21" fmla="*/ 0 h 267"/>
                <a:gd name="T22" fmla="*/ 0 w 306"/>
                <a:gd name="T23" fmla="*/ 0 h 267"/>
                <a:gd name="T24" fmla="*/ 0 w 306"/>
                <a:gd name="T25" fmla="*/ 0 h 267"/>
                <a:gd name="T26" fmla="*/ 0 w 306"/>
                <a:gd name="T27" fmla="*/ 0 h 267"/>
                <a:gd name="T28" fmla="*/ 0 w 306"/>
                <a:gd name="T29" fmla="*/ 0 h 267"/>
                <a:gd name="T30" fmla="*/ 0 w 306"/>
                <a:gd name="T31" fmla="*/ 0 h 267"/>
                <a:gd name="T32" fmla="*/ 0 w 306"/>
                <a:gd name="T33" fmla="*/ 0 h 267"/>
                <a:gd name="T34" fmla="*/ 0 w 306"/>
                <a:gd name="T35" fmla="*/ 0 h 267"/>
                <a:gd name="T36" fmla="*/ 0 w 306"/>
                <a:gd name="T37" fmla="*/ 0 h 267"/>
                <a:gd name="T38" fmla="*/ 0 w 306"/>
                <a:gd name="T39" fmla="*/ 0 h 267"/>
                <a:gd name="T40" fmla="*/ 0 w 306"/>
                <a:gd name="T41" fmla="*/ 0 h 267"/>
                <a:gd name="T42" fmla="*/ 0 w 306"/>
                <a:gd name="T43" fmla="*/ 0 h 267"/>
                <a:gd name="T44" fmla="*/ 0 w 306"/>
                <a:gd name="T45" fmla="*/ 0 h 267"/>
                <a:gd name="T46" fmla="*/ 0 w 306"/>
                <a:gd name="T47" fmla="*/ 0 h 267"/>
                <a:gd name="T48" fmla="*/ 0 w 306"/>
                <a:gd name="T49" fmla="*/ 0 h 267"/>
                <a:gd name="T50" fmla="*/ 0 w 306"/>
                <a:gd name="T51" fmla="*/ 0 h 267"/>
                <a:gd name="T52" fmla="*/ 0 w 306"/>
                <a:gd name="T53" fmla="*/ 0 h 267"/>
                <a:gd name="T54" fmla="*/ 0 w 306"/>
                <a:gd name="T55" fmla="*/ 0 h 267"/>
                <a:gd name="T56" fmla="*/ 0 w 306"/>
                <a:gd name="T57" fmla="*/ 0 h 267"/>
                <a:gd name="T58" fmla="*/ 0 w 306"/>
                <a:gd name="T59" fmla="*/ 0 h 267"/>
                <a:gd name="T60" fmla="*/ 0 w 306"/>
                <a:gd name="T61" fmla="*/ 0 h 267"/>
                <a:gd name="T62" fmla="*/ 0 w 306"/>
                <a:gd name="T63" fmla="*/ 0 h 267"/>
                <a:gd name="T64" fmla="*/ 0 w 306"/>
                <a:gd name="T65" fmla="*/ 0 h 267"/>
                <a:gd name="T66" fmla="*/ 0 w 306"/>
                <a:gd name="T67" fmla="*/ 0 h 267"/>
                <a:gd name="T68" fmla="*/ 0 w 306"/>
                <a:gd name="T69" fmla="*/ 0 h 267"/>
                <a:gd name="T70" fmla="*/ 0 w 306"/>
                <a:gd name="T71" fmla="*/ 0 h 267"/>
                <a:gd name="T72" fmla="*/ 0 w 306"/>
                <a:gd name="T73" fmla="*/ 0 h 267"/>
                <a:gd name="T74" fmla="*/ 0 w 306"/>
                <a:gd name="T75" fmla="*/ 0 h 267"/>
                <a:gd name="T76" fmla="*/ 0 w 306"/>
                <a:gd name="T77" fmla="*/ 0 h 267"/>
                <a:gd name="T78" fmla="*/ 0 w 306"/>
                <a:gd name="T79" fmla="*/ 0 h 267"/>
                <a:gd name="T80" fmla="*/ 0 w 306"/>
                <a:gd name="T81" fmla="*/ 0 h 267"/>
                <a:gd name="T82" fmla="*/ 0 w 306"/>
                <a:gd name="T83" fmla="*/ 0 h 267"/>
                <a:gd name="T84" fmla="*/ 0 w 306"/>
                <a:gd name="T85" fmla="*/ 0 h 267"/>
                <a:gd name="T86" fmla="*/ 0 w 306"/>
                <a:gd name="T87" fmla="*/ 0 h 267"/>
                <a:gd name="T88" fmla="*/ 0 w 306"/>
                <a:gd name="T89" fmla="*/ 0 h 267"/>
                <a:gd name="T90" fmla="*/ 0 w 306"/>
                <a:gd name="T91" fmla="*/ 0 h 267"/>
                <a:gd name="T92" fmla="*/ 0 w 306"/>
                <a:gd name="T93" fmla="*/ 0 h 267"/>
                <a:gd name="T94" fmla="*/ 0 w 306"/>
                <a:gd name="T95" fmla="*/ 0 h 267"/>
                <a:gd name="T96" fmla="*/ 0 w 306"/>
                <a:gd name="T97" fmla="*/ 0 h 267"/>
                <a:gd name="T98" fmla="*/ 0 w 306"/>
                <a:gd name="T99" fmla="*/ 0 h 267"/>
                <a:gd name="T100" fmla="*/ 0 w 306"/>
                <a:gd name="T101" fmla="*/ 0 h 267"/>
                <a:gd name="T102" fmla="*/ 0 w 306"/>
                <a:gd name="T103" fmla="*/ 0 h 267"/>
                <a:gd name="T104" fmla="*/ 0 w 306"/>
                <a:gd name="T105" fmla="*/ 0 h 2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6"/>
                <a:gd name="T160" fmla="*/ 0 h 267"/>
                <a:gd name="T161" fmla="*/ 306 w 306"/>
                <a:gd name="T162" fmla="*/ 267 h 2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6" h="267">
                  <a:moveTo>
                    <a:pt x="0" y="216"/>
                  </a:moveTo>
                  <a:lnTo>
                    <a:pt x="3" y="0"/>
                  </a:lnTo>
                  <a:lnTo>
                    <a:pt x="33" y="10"/>
                  </a:lnTo>
                  <a:lnTo>
                    <a:pt x="78" y="20"/>
                  </a:lnTo>
                  <a:lnTo>
                    <a:pt x="100" y="32"/>
                  </a:lnTo>
                  <a:lnTo>
                    <a:pt x="107" y="32"/>
                  </a:lnTo>
                  <a:lnTo>
                    <a:pt x="129" y="51"/>
                  </a:lnTo>
                  <a:lnTo>
                    <a:pt x="142" y="51"/>
                  </a:lnTo>
                  <a:lnTo>
                    <a:pt x="157" y="62"/>
                  </a:lnTo>
                  <a:lnTo>
                    <a:pt x="157" y="88"/>
                  </a:lnTo>
                  <a:lnTo>
                    <a:pt x="209" y="107"/>
                  </a:lnTo>
                  <a:lnTo>
                    <a:pt x="219" y="129"/>
                  </a:lnTo>
                  <a:lnTo>
                    <a:pt x="190" y="138"/>
                  </a:lnTo>
                  <a:lnTo>
                    <a:pt x="200" y="159"/>
                  </a:lnTo>
                  <a:lnTo>
                    <a:pt x="228" y="178"/>
                  </a:lnTo>
                  <a:lnTo>
                    <a:pt x="235" y="185"/>
                  </a:lnTo>
                  <a:lnTo>
                    <a:pt x="238" y="197"/>
                  </a:lnTo>
                  <a:lnTo>
                    <a:pt x="238" y="216"/>
                  </a:lnTo>
                  <a:lnTo>
                    <a:pt x="264" y="216"/>
                  </a:lnTo>
                  <a:lnTo>
                    <a:pt x="268" y="219"/>
                  </a:lnTo>
                  <a:lnTo>
                    <a:pt x="264" y="226"/>
                  </a:lnTo>
                  <a:lnTo>
                    <a:pt x="287" y="233"/>
                  </a:lnTo>
                  <a:lnTo>
                    <a:pt x="280" y="245"/>
                  </a:lnTo>
                  <a:lnTo>
                    <a:pt x="294" y="252"/>
                  </a:lnTo>
                  <a:lnTo>
                    <a:pt x="306" y="255"/>
                  </a:lnTo>
                  <a:lnTo>
                    <a:pt x="294" y="262"/>
                  </a:lnTo>
                  <a:lnTo>
                    <a:pt x="306" y="262"/>
                  </a:lnTo>
                  <a:lnTo>
                    <a:pt x="306" y="267"/>
                  </a:lnTo>
                  <a:lnTo>
                    <a:pt x="287" y="267"/>
                  </a:lnTo>
                  <a:lnTo>
                    <a:pt x="287" y="262"/>
                  </a:lnTo>
                  <a:lnTo>
                    <a:pt x="235" y="252"/>
                  </a:lnTo>
                  <a:lnTo>
                    <a:pt x="219" y="252"/>
                  </a:lnTo>
                  <a:lnTo>
                    <a:pt x="190" y="226"/>
                  </a:lnTo>
                  <a:lnTo>
                    <a:pt x="186" y="216"/>
                  </a:lnTo>
                  <a:lnTo>
                    <a:pt x="178" y="216"/>
                  </a:lnTo>
                  <a:lnTo>
                    <a:pt x="171" y="204"/>
                  </a:lnTo>
                  <a:lnTo>
                    <a:pt x="157" y="174"/>
                  </a:lnTo>
                  <a:lnTo>
                    <a:pt x="148" y="174"/>
                  </a:lnTo>
                  <a:lnTo>
                    <a:pt x="142" y="174"/>
                  </a:lnTo>
                  <a:lnTo>
                    <a:pt x="123" y="174"/>
                  </a:lnTo>
                  <a:lnTo>
                    <a:pt x="119" y="159"/>
                  </a:lnTo>
                  <a:lnTo>
                    <a:pt x="112" y="159"/>
                  </a:lnTo>
                  <a:lnTo>
                    <a:pt x="107" y="167"/>
                  </a:lnTo>
                  <a:lnTo>
                    <a:pt x="100" y="167"/>
                  </a:lnTo>
                  <a:lnTo>
                    <a:pt x="90" y="159"/>
                  </a:lnTo>
                  <a:lnTo>
                    <a:pt x="93" y="178"/>
                  </a:lnTo>
                  <a:lnTo>
                    <a:pt x="81" y="178"/>
                  </a:lnTo>
                  <a:lnTo>
                    <a:pt x="81" y="185"/>
                  </a:lnTo>
                  <a:lnTo>
                    <a:pt x="52" y="185"/>
                  </a:lnTo>
                  <a:lnTo>
                    <a:pt x="62" y="190"/>
                  </a:lnTo>
                  <a:lnTo>
                    <a:pt x="78" y="207"/>
                  </a:lnTo>
                  <a:lnTo>
                    <a:pt x="52" y="219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6" name="Freeform 281"/>
            <p:cNvSpPr>
              <a:spLocks noChangeAspect="1"/>
            </p:cNvSpPr>
            <p:nvPr/>
          </p:nvSpPr>
          <p:spPr bwMode="auto">
            <a:xfrm>
              <a:off x="4543" y="2771"/>
              <a:ext cx="55" cy="28"/>
            </a:xfrm>
            <a:custGeom>
              <a:avLst/>
              <a:gdLst>
                <a:gd name="T0" fmla="*/ 0 w 135"/>
                <a:gd name="T1" fmla="*/ 0 h 71"/>
                <a:gd name="T2" fmla="*/ 0 w 135"/>
                <a:gd name="T3" fmla="*/ 0 h 71"/>
                <a:gd name="T4" fmla="*/ 0 w 135"/>
                <a:gd name="T5" fmla="*/ 0 h 71"/>
                <a:gd name="T6" fmla="*/ 0 w 135"/>
                <a:gd name="T7" fmla="*/ 0 h 71"/>
                <a:gd name="T8" fmla="*/ 0 w 135"/>
                <a:gd name="T9" fmla="*/ 0 h 71"/>
                <a:gd name="T10" fmla="*/ 0 w 135"/>
                <a:gd name="T11" fmla="*/ 0 h 71"/>
                <a:gd name="T12" fmla="*/ 0 w 135"/>
                <a:gd name="T13" fmla="*/ 0 h 71"/>
                <a:gd name="T14" fmla="*/ 0 w 135"/>
                <a:gd name="T15" fmla="*/ 0 h 71"/>
                <a:gd name="T16" fmla="*/ 0 w 135"/>
                <a:gd name="T17" fmla="*/ 0 h 71"/>
                <a:gd name="T18" fmla="*/ 0 w 135"/>
                <a:gd name="T19" fmla="*/ 0 h 71"/>
                <a:gd name="T20" fmla="*/ 0 w 135"/>
                <a:gd name="T21" fmla="*/ 0 h 71"/>
                <a:gd name="T22" fmla="*/ 0 w 135"/>
                <a:gd name="T23" fmla="*/ 0 h 71"/>
                <a:gd name="T24" fmla="*/ 0 w 135"/>
                <a:gd name="T25" fmla="*/ 0 h 71"/>
                <a:gd name="T26" fmla="*/ 0 w 135"/>
                <a:gd name="T27" fmla="*/ 0 h 71"/>
                <a:gd name="T28" fmla="*/ 0 w 135"/>
                <a:gd name="T29" fmla="*/ 0 h 71"/>
                <a:gd name="T30" fmla="*/ 0 w 135"/>
                <a:gd name="T31" fmla="*/ 0 h 71"/>
                <a:gd name="T32" fmla="*/ 0 w 135"/>
                <a:gd name="T33" fmla="*/ 0 h 71"/>
                <a:gd name="T34" fmla="*/ 0 w 135"/>
                <a:gd name="T35" fmla="*/ 0 h 71"/>
                <a:gd name="T36" fmla="*/ 0 w 135"/>
                <a:gd name="T37" fmla="*/ 0 h 71"/>
                <a:gd name="T38" fmla="*/ 0 w 135"/>
                <a:gd name="T39" fmla="*/ 0 h 71"/>
                <a:gd name="T40" fmla="*/ 0 w 135"/>
                <a:gd name="T41" fmla="*/ 0 h 71"/>
                <a:gd name="T42" fmla="*/ 0 w 135"/>
                <a:gd name="T43" fmla="*/ 0 h 71"/>
                <a:gd name="T44" fmla="*/ 0 w 135"/>
                <a:gd name="T45" fmla="*/ 0 h 71"/>
                <a:gd name="T46" fmla="*/ 0 w 135"/>
                <a:gd name="T47" fmla="*/ 0 h 71"/>
                <a:gd name="T48" fmla="*/ 0 w 135"/>
                <a:gd name="T49" fmla="*/ 0 h 71"/>
                <a:gd name="T50" fmla="*/ 0 w 135"/>
                <a:gd name="T51" fmla="*/ 0 h 71"/>
                <a:gd name="T52" fmla="*/ 0 w 135"/>
                <a:gd name="T53" fmla="*/ 0 h 71"/>
                <a:gd name="T54" fmla="*/ 0 w 135"/>
                <a:gd name="T55" fmla="*/ 0 h 71"/>
                <a:gd name="T56" fmla="*/ 0 w 135"/>
                <a:gd name="T57" fmla="*/ 0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5"/>
                <a:gd name="T88" fmla="*/ 0 h 71"/>
                <a:gd name="T89" fmla="*/ 135 w 13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5" h="71">
                  <a:moveTo>
                    <a:pt x="68" y="71"/>
                  </a:moveTo>
                  <a:lnTo>
                    <a:pt x="42" y="71"/>
                  </a:lnTo>
                  <a:lnTo>
                    <a:pt x="38" y="64"/>
                  </a:lnTo>
                  <a:lnTo>
                    <a:pt x="26" y="64"/>
                  </a:lnTo>
                  <a:lnTo>
                    <a:pt x="12" y="61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9" y="45"/>
                  </a:lnTo>
                  <a:lnTo>
                    <a:pt x="19" y="42"/>
                  </a:lnTo>
                  <a:lnTo>
                    <a:pt x="30" y="45"/>
                  </a:lnTo>
                  <a:lnTo>
                    <a:pt x="49" y="42"/>
                  </a:lnTo>
                  <a:lnTo>
                    <a:pt x="56" y="31"/>
                  </a:lnTo>
                  <a:lnTo>
                    <a:pt x="59" y="45"/>
                  </a:lnTo>
                  <a:lnTo>
                    <a:pt x="68" y="42"/>
                  </a:lnTo>
                  <a:lnTo>
                    <a:pt x="76" y="45"/>
                  </a:lnTo>
                  <a:lnTo>
                    <a:pt x="87" y="42"/>
                  </a:lnTo>
                  <a:lnTo>
                    <a:pt x="90" y="31"/>
                  </a:lnTo>
                  <a:lnTo>
                    <a:pt x="106" y="31"/>
                  </a:lnTo>
                  <a:lnTo>
                    <a:pt x="109" y="23"/>
                  </a:lnTo>
                  <a:lnTo>
                    <a:pt x="106" y="5"/>
                  </a:lnTo>
                  <a:lnTo>
                    <a:pt x="128" y="0"/>
                  </a:lnTo>
                  <a:lnTo>
                    <a:pt x="135" y="5"/>
                  </a:lnTo>
                  <a:lnTo>
                    <a:pt x="135" y="23"/>
                  </a:lnTo>
                  <a:lnTo>
                    <a:pt x="123" y="31"/>
                  </a:lnTo>
                  <a:lnTo>
                    <a:pt x="123" y="42"/>
                  </a:lnTo>
                  <a:lnTo>
                    <a:pt x="109" y="45"/>
                  </a:lnTo>
                  <a:lnTo>
                    <a:pt x="106" y="45"/>
                  </a:lnTo>
                  <a:lnTo>
                    <a:pt x="99" y="52"/>
                  </a:lnTo>
                  <a:lnTo>
                    <a:pt x="68" y="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7" name="Freeform 282"/>
            <p:cNvSpPr>
              <a:spLocks noChangeAspect="1"/>
            </p:cNvSpPr>
            <p:nvPr/>
          </p:nvSpPr>
          <p:spPr bwMode="auto">
            <a:xfrm>
              <a:off x="4575" y="2748"/>
              <a:ext cx="30" cy="32"/>
            </a:xfrm>
            <a:custGeom>
              <a:avLst/>
              <a:gdLst>
                <a:gd name="T0" fmla="*/ 0 w 76"/>
                <a:gd name="T1" fmla="*/ 0 h 78"/>
                <a:gd name="T2" fmla="*/ 0 w 76"/>
                <a:gd name="T3" fmla="*/ 0 h 78"/>
                <a:gd name="T4" fmla="*/ 0 w 76"/>
                <a:gd name="T5" fmla="*/ 0 h 78"/>
                <a:gd name="T6" fmla="*/ 0 w 76"/>
                <a:gd name="T7" fmla="*/ 0 h 78"/>
                <a:gd name="T8" fmla="*/ 0 w 76"/>
                <a:gd name="T9" fmla="*/ 0 h 78"/>
                <a:gd name="T10" fmla="*/ 0 w 76"/>
                <a:gd name="T11" fmla="*/ 0 h 78"/>
                <a:gd name="T12" fmla="*/ 0 w 76"/>
                <a:gd name="T13" fmla="*/ 0 h 78"/>
                <a:gd name="T14" fmla="*/ 0 w 76"/>
                <a:gd name="T15" fmla="*/ 0 h 78"/>
                <a:gd name="T16" fmla="*/ 0 w 76"/>
                <a:gd name="T17" fmla="*/ 0 h 78"/>
                <a:gd name="T18" fmla="*/ 0 w 76"/>
                <a:gd name="T19" fmla="*/ 0 h 78"/>
                <a:gd name="T20" fmla="*/ 0 w 76"/>
                <a:gd name="T21" fmla="*/ 0 h 78"/>
                <a:gd name="T22" fmla="*/ 0 w 76"/>
                <a:gd name="T23" fmla="*/ 0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78"/>
                <a:gd name="T38" fmla="*/ 76 w 76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78">
                  <a:moveTo>
                    <a:pt x="69" y="78"/>
                  </a:moveTo>
                  <a:lnTo>
                    <a:pt x="69" y="67"/>
                  </a:lnTo>
                  <a:lnTo>
                    <a:pt x="61" y="48"/>
                  </a:lnTo>
                  <a:lnTo>
                    <a:pt x="47" y="29"/>
                  </a:lnTo>
                  <a:lnTo>
                    <a:pt x="12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50" y="22"/>
                  </a:lnTo>
                  <a:lnTo>
                    <a:pt x="69" y="41"/>
                  </a:lnTo>
                  <a:lnTo>
                    <a:pt x="69" y="48"/>
                  </a:lnTo>
                  <a:lnTo>
                    <a:pt x="76" y="67"/>
                  </a:lnTo>
                  <a:lnTo>
                    <a:pt x="69" y="7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8" name="Freeform 283"/>
            <p:cNvSpPr>
              <a:spLocks noChangeAspect="1"/>
            </p:cNvSpPr>
            <p:nvPr/>
          </p:nvSpPr>
          <p:spPr bwMode="auto">
            <a:xfrm>
              <a:off x="4624" y="2783"/>
              <a:ext cx="16" cy="24"/>
            </a:xfrm>
            <a:custGeom>
              <a:avLst/>
              <a:gdLst>
                <a:gd name="T0" fmla="*/ 0 w 40"/>
                <a:gd name="T1" fmla="*/ 0 h 61"/>
                <a:gd name="T2" fmla="*/ 0 w 40"/>
                <a:gd name="T3" fmla="*/ 0 h 61"/>
                <a:gd name="T4" fmla="*/ 0 w 40"/>
                <a:gd name="T5" fmla="*/ 0 h 61"/>
                <a:gd name="T6" fmla="*/ 0 w 40"/>
                <a:gd name="T7" fmla="*/ 0 h 61"/>
                <a:gd name="T8" fmla="*/ 0 w 40"/>
                <a:gd name="T9" fmla="*/ 0 h 61"/>
                <a:gd name="T10" fmla="*/ 0 w 40"/>
                <a:gd name="T11" fmla="*/ 0 h 61"/>
                <a:gd name="T12" fmla="*/ 0 w 40"/>
                <a:gd name="T13" fmla="*/ 0 h 61"/>
                <a:gd name="T14" fmla="*/ 0 w 40"/>
                <a:gd name="T15" fmla="*/ 0 h 61"/>
                <a:gd name="T16" fmla="*/ 0 w 40"/>
                <a:gd name="T17" fmla="*/ 0 h 61"/>
                <a:gd name="T18" fmla="*/ 0 w 40"/>
                <a:gd name="T19" fmla="*/ 0 h 61"/>
                <a:gd name="T20" fmla="*/ 0 w 40"/>
                <a:gd name="T21" fmla="*/ 0 h 61"/>
                <a:gd name="T22" fmla="*/ 0 w 40"/>
                <a:gd name="T23" fmla="*/ 0 h 61"/>
                <a:gd name="T24" fmla="*/ 0 w 40"/>
                <a:gd name="T25" fmla="*/ 0 h 61"/>
                <a:gd name="T26" fmla="*/ 0 w 40"/>
                <a:gd name="T27" fmla="*/ 0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61"/>
                <a:gd name="T44" fmla="*/ 40 w 40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61">
                  <a:moveTo>
                    <a:pt x="40" y="61"/>
                  </a:moveTo>
                  <a:lnTo>
                    <a:pt x="23" y="61"/>
                  </a:lnTo>
                  <a:lnTo>
                    <a:pt x="14" y="40"/>
                  </a:lnTo>
                  <a:lnTo>
                    <a:pt x="2" y="33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0"/>
                  </a:lnTo>
                  <a:lnTo>
                    <a:pt x="2" y="11"/>
                  </a:lnTo>
                  <a:lnTo>
                    <a:pt x="11" y="14"/>
                  </a:lnTo>
                  <a:lnTo>
                    <a:pt x="23" y="21"/>
                  </a:lnTo>
                  <a:lnTo>
                    <a:pt x="30" y="33"/>
                  </a:lnTo>
                  <a:lnTo>
                    <a:pt x="33" y="40"/>
                  </a:lnTo>
                  <a:lnTo>
                    <a:pt x="40" y="52"/>
                  </a:lnTo>
                  <a:lnTo>
                    <a:pt x="40" y="6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Freeform 284"/>
            <p:cNvSpPr>
              <a:spLocks noChangeAspect="1"/>
            </p:cNvSpPr>
            <p:nvPr/>
          </p:nvSpPr>
          <p:spPr bwMode="auto">
            <a:xfrm>
              <a:off x="4700" y="2828"/>
              <a:ext cx="11" cy="22"/>
            </a:xfrm>
            <a:custGeom>
              <a:avLst/>
              <a:gdLst>
                <a:gd name="T0" fmla="*/ 0 w 25"/>
                <a:gd name="T1" fmla="*/ 0 h 55"/>
                <a:gd name="T2" fmla="*/ 0 w 25"/>
                <a:gd name="T3" fmla="*/ 0 h 55"/>
                <a:gd name="T4" fmla="*/ 0 w 25"/>
                <a:gd name="T5" fmla="*/ 0 h 55"/>
                <a:gd name="T6" fmla="*/ 0 w 25"/>
                <a:gd name="T7" fmla="*/ 0 h 55"/>
                <a:gd name="T8" fmla="*/ 0 w 25"/>
                <a:gd name="T9" fmla="*/ 0 h 55"/>
                <a:gd name="T10" fmla="*/ 0 w 25"/>
                <a:gd name="T11" fmla="*/ 0 h 55"/>
                <a:gd name="T12" fmla="*/ 0 w 25"/>
                <a:gd name="T13" fmla="*/ 0 h 55"/>
                <a:gd name="T14" fmla="*/ 0 w 25"/>
                <a:gd name="T15" fmla="*/ 0 h 55"/>
                <a:gd name="T16" fmla="*/ 0 w 25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5"/>
                <a:gd name="T29" fmla="*/ 25 w 25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5">
                  <a:moveTo>
                    <a:pt x="25" y="55"/>
                  </a:moveTo>
                  <a:lnTo>
                    <a:pt x="19" y="3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4"/>
                  </a:lnTo>
                  <a:lnTo>
                    <a:pt x="19" y="17"/>
                  </a:lnTo>
                  <a:lnTo>
                    <a:pt x="25" y="36"/>
                  </a:lnTo>
                  <a:lnTo>
                    <a:pt x="25" y="5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Freeform 285"/>
            <p:cNvSpPr>
              <a:spLocks noChangeAspect="1"/>
            </p:cNvSpPr>
            <p:nvPr/>
          </p:nvSpPr>
          <p:spPr bwMode="auto">
            <a:xfrm>
              <a:off x="4674" y="2819"/>
              <a:ext cx="18" cy="12"/>
            </a:xfrm>
            <a:custGeom>
              <a:avLst/>
              <a:gdLst>
                <a:gd name="T0" fmla="*/ 0 w 45"/>
                <a:gd name="T1" fmla="*/ 0 h 30"/>
                <a:gd name="T2" fmla="*/ 0 w 45"/>
                <a:gd name="T3" fmla="*/ 0 h 30"/>
                <a:gd name="T4" fmla="*/ 0 w 45"/>
                <a:gd name="T5" fmla="*/ 0 h 30"/>
                <a:gd name="T6" fmla="*/ 0 w 45"/>
                <a:gd name="T7" fmla="*/ 0 h 30"/>
                <a:gd name="T8" fmla="*/ 0 w 45"/>
                <a:gd name="T9" fmla="*/ 0 h 30"/>
                <a:gd name="T10" fmla="*/ 0 w 45"/>
                <a:gd name="T11" fmla="*/ 0 h 30"/>
                <a:gd name="T12" fmla="*/ 0 w 45"/>
                <a:gd name="T13" fmla="*/ 0 h 30"/>
                <a:gd name="T14" fmla="*/ 0 w 45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0"/>
                <a:gd name="T26" fmla="*/ 45 w 45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0">
                  <a:moveTo>
                    <a:pt x="45" y="30"/>
                  </a:moveTo>
                  <a:lnTo>
                    <a:pt x="33" y="23"/>
                  </a:lnTo>
                  <a:lnTo>
                    <a:pt x="16" y="1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7"/>
                  </a:lnTo>
                  <a:lnTo>
                    <a:pt x="33" y="7"/>
                  </a:lnTo>
                  <a:lnTo>
                    <a:pt x="45" y="3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Freeform 286"/>
            <p:cNvSpPr>
              <a:spLocks noChangeAspect="1"/>
            </p:cNvSpPr>
            <p:nvPr/>
          </p:nvSpPr>
          <p:spPr bwMode="auto">
            <a:xfrm>
              <a:off x="4687" y="2842"/>
              <a:ext cx="13" cy="6"/>
            </a:xfrm>
            <a:custGeom>
              <a:avLst/>
              <a:gdLst>
                <a:gd name="T0" fmla="*/ 0 w 35"/>
                <a:gd name="T1" fmla="*/ 1 h 12"/>
                <a:gd name="T2" fmla="*/ 0 w 35"/>
                <a:gd name="T3" fmla="*/ 1 h 12"/>
                <a:gd name="T4" fmla="*/ 0 w 35"/>
                <a:gd name="T5" fmla="*/ 1 h 12"/>
                <a:gd name="T6" fmla="*/ 0 w 35"/>
                <a:gd name="T7" fmla="*/ 0 h 12"/>
                <a:gd name="T8" fmla="*/ 0 w 35"/>
                <a:gd name="T9" fmla="*/ 0 h 12"/>
                <a:gd name="T10" fmla="*/ 0 w 35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2"/>
                <a:gd name="T20" fmla="*/ 35 w 3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2">
                  <a:moveTo>
                    <a:pt x="35" y="12"/>
                  </a:moveTo>
                  <a:lnTo>
                    <a:pt x="22" y="12"/>
                  </a:lnTo>
                  <a:lnTo>
                    <a:pt x="3" y="12"/>
                  </a:lnTo>
                  <a:lnTo>
                    <a:pt x="0" y="0"/>
                  </a:lnTo>
                  <a:lnTo>
                    <a:pt x="29" y="0"/>
                  </a:lnTo>
                  <a:lnTo>
                    <a:pt x="35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Freeform 287"/>
            <p:cNvSpPr>
              <a:spLocks noChangeAspect="1"/>
            </p:cNvSpPr>
            <p:nvPr/>
          </p:nvSpPr>
          <p:spPr bwMode="auto">
            <a:xfrm>
              <a:off x="4648" y="2804"/>
              <a:ext cx="12" cy="10"/>
            </a:xfrm>
            <a:custGeom>
              <a:avLst/>
              <a:gdLst>
                <a:gd name="T0" fmla="*/ 0 w 30"/>
                <a:gd name="T1" fmla="*/ 0 h 26"/>
                <a:gd name="T2" fmla="*/ 0 w 30"/>
                <a:gd name="T3" fmla="*/ 0 h 26"/>
                <a:gd name="T4" fmla="*/ 0 w 30"/>
                <a:gd name="T5" fmla="*/ 0 h 26"/>
                <a:gd name="T6" fmla="*/ 0 w 30"/>
                <a:gd name="T7" fmla="*/ 0 h 26"/>
                <a:gd name="T8" fmla="*/ 0 w 30"/>
                <a:gd name="T9" fmla="*/ 0 h 26"/>
                <a:gd name="T10" fmla="*/ 0 w 30"/>
                <a:gd name="T11" fmla="*/ 0 h 26"/>
                <a:gd name="T12" fmla="*/ 0 w 3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6"/>
                <a:gd name="T23" fmla="*/ 30 w 3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6">
                  <a:moveTo>
                    <a:pt x="19" y="26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6"/>
                  </a:lnTo>
                  <a:lnTo>
                    <a:pt x="19" y="2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Freeform 288"/>
            <p:cNvSpPr>
              <a:spLocks noChangeAspect="1"/>
            </p:cNvSpPr>
            <p:nvPr/>
          </p:nvSpPr>
          <p:spPr bwMode="auto">
            <a:xfrm>
              <a:off x="2027" y="1230"/>
              <a:ext cx="524" cy="579"/>
            </a:xfrm>
            <a:custGeom>
              <a:avLst/>
              <a:gdLst>
                <a:gd name="T0" fmla="*/ 0 w 1308"/>
                <a:gd name="T1" fmla="*/ 0 h 1447"/>
                <a:gd name="T2" fmla="*/ 0 w 1308"/>
                <a:gd name="T3" fmla="*/ 0 h 1447"/>
                <a:gd name="T4" fmla="*/ 0 w 1308"/>
                <a:gd name="T5" fmla="*/ 0 h 1447"/>
                <a:gd name="T6" fmla="*/ 0 w 1308"/>
                <a:gd name="T7" fmla="*/ 0 h 1447"/>
                <a:gd name="T8" fmla="*/ 0 w 1308"/>
                <a:gd name="T9" fmla="*/ 0 h 1447"/>
                <a:gd name="T10" fmla="*/ 0 w 1308"/>
                <a:gd name="T11" fmla="*/ 0 h 1447"/>
                <a:gd name="T12" fmla="*/ 0 w 1308"/>
                <a:gd name="T13" fmla="*/ 0 h 1447"/>
                <a:gd name="T14" fmla="*/ 0 w 1308"/>
                <a:gd name="T15" fmla="*/ 0 h 1447"/>
                <a:gd name="T16" fmla="*/ 0 w 1308"/>
                <a:gd name="T17" fmla="*/ 0 h 1447"/>
                <a:gd name="T18" fmla="*/ 0 w 1308"/>
                <a:gd name="T19" fmla="*/ 0 h 1447"/>
                <a:gd name="T20" fmla="*/ 0 w 1308"/>
                <a:gd name="T21" fmla="*/ 0 h 1447"/>
                <a:gd name="T22" fmla="*/ 0 w 1308"/>
                <a:gd name="T23" fmla="*/ 0 h 1447"/>
                <a:gd name="T24" fmla="*/ 0 w 1308"/>
                <a:gd name="T25" fmla="*/ 0 h 1447"/>
                <a:gd name="T26" fmla="*/ 0 w 1308"/>
                <a:gd name="T27" fmla="*/ 0 h 1447"/>
                <a:gd name="T28" fmla="*/ 0 w 1308"/>
                <a:gd name="T29" fmla="*/ 0 h 1447"/>
                <a:gd name="T30" fmla="*/ 0 w 1308"/>
                <a:gd name="T31" fmla="*/ 0 h 1447"/>
                <a:gd name="T32" fmla="*/ 0 w 1308"/>
                <a:gd name="T33" fmla="*/ 0 h 1447"/>
                <a:gd name="T34" fmla="*/ 0 w 1308"/>
                <a:gd name="T35" fmla="*/ 0 h 1447"/>
                <a:gd name="T36" fmla="*/ 0 w 1308"/>
                <a:gd name="T37" fmla="*/ 0 h 1447"/>
                <a:gd name="T38" fmla="*/ 0 w 1308"/>
                <a:gd name="T39" fmla="*/ 0 h 1447"/>
                <a:gd name="T40" fmla="*/ 0 w 1308"/>
                <a:gd name="T41" fmla="*/ 0 h 1447"/>
                <a:gd name="T42" fmla="*/ 0 w 1308"/>
                <a:gd name="T43" fmla="*/ 0 h 1447"/>
                <a:gd name="T44" fmla="*/ 0 w 1308"/>
                <a:gd name="T45" fmla="*/ 0 h 1447"/>
                <a:gd name="T46" fmla="*/ 0 w 1308"/>
                <a:gd name="T47" fmla="*/ 0 h 1447"/>
                <a:gd name="T48" fmla="*/ 0 w 1308"/>
                <a:gd name="T49" fmla="*/ 0 h 1447"/>
                <a:gd name="T50" fmla="*/ 0 w 1308"/>
                <a:gd name="T51" fmla="*/ 0 h 1447"/>
                <a:gd name="T52" fmla="*/ 0 w 1308"/>
                <a:gd name="T53" fmla="*/ 0 h 1447"/>
                <a:gd name="T54" fmla="*/ 0 w 1308"/>
                <a:gd name="T55" fmla="*/ 0 h 1447"/>
                <a:gd name="T56" fmla="*/ 0 w 1308"/>
                <a:gd name="T57" fmla="*/ 0 h 1447"/>
                <a:gd name="T58" fmla="*/ 0 w 1308"/>
                <a:gd name="T59" fmla="*/ 0 h 1447"/>
                <a:gd name="T60" fmla="*/ 0 w 1308"/>
                <a:gd name="T61" fmla="*/ 0 h 1447"/>
                <a:gd name="T62" fmla="*/ 0 w 1308"/>
                <a:gd name="T63" fmla="*/ 0 h 1447"/>
                <a:gd name="T64" fmla="*/ 0 w 1308"/>
                <a:gd name="T65" fmla="*/ 0 h 1447"/>
                <a:gd name="T66" fmla="*/ 0 w 1308"/>
                <a:gd name="T67" fmla="*/ 0 h 1447"/>
                <a:gd name="T68" fmla="*/ 0 w 1308"/>
                <a:gd name="T69" fmla="*/ 0 h 1447"/>
                <a:gd name="T70" fmla="*/ 0 w 1308"/>
                <a:gd name="T71" fmla="*/ 0 h 1447"/>
                <a:gd name="T72" fmla="*/ 0 w 1308"/>
                <a:gd name="T73" fmla="*/ 0 h 1447"/>
                <a:gd name="T74" fmla="*/ 0 w 1308"/>
                <a:gd name="T75" fmla="*/ 0 h 1447"/>
                <a:gd name="T76" fmla="*/ 0 w 1308"/>
                <a:gd name="T77" fmla="*/ 0 h 1447"/>
                <a:gd name="T78" fmla="*/ 0 w 1308"/>
                <a:gd name="T79" fmla="*/ 0 h 1447"/>
                <a:gd name="T80" fmla="*/ 0 w 1308"/>
                <a:gd name="T81" fmla="*/ 0 h 1447"/>
                <a:gd name="T82" fmla="*/ 0 w 1308"/>
                <a:gd name="T83" fmla="*/ 0 h 1447"/>
                <a:gd name="T84" fmla="*/ 0 w 1308"/>
                <a:gd name="T85" fmla="*/ 0 h 1447"/>
                <a:gd name="T86" fmla="*/ 0 w 1308"/>
                <a:gd name="T87" fmla="*/ 0 h 1447"/>
                <a:gd name="T88" fmla="*/ 0 w 1308"/>
                <a:gd name="T89" fmla="*/ 0 h 1447"/>
                <a:gd name="T90" fmla="*/ 0 w 1308"/>
                <a:gd name="T91" fmla="*/ 0 h 1447"/>
                <a:gd name="T92" fmla="*/ 0 w 1308"/>
                <a:gd name="T93" fmla="*/ 0 h 1447"/>
                <a:gd name="T94" fmla="*/ 0 w 1308"/>
                <a:gd name="T95" fmla="*/ 0 h 1447"/>
                <a:gd name="T96" fmla="*/ 0 w 1308"/>
                <a:gd name="T97" fmla="*/ 0 h 1447"/>
                <a:gd name="T98" fmla="*/ 0 w 1308"/>
                <a:gd name="T99" fmla="*/ 0 h 1447"/>
                <a:gd name="T100" fmla="*/ 0 w 1308"/>
                <a:gd name="T101" fmla="*/ 0 h 1447"/>
                <a:gd name="T102" fmla="*/ 0 w 1308"/>
                <a:gd name="T103" fmla="*/ 0 h 1447"/>
                <a:gd name="T104" fmla="*/ 0 w 1308"/>
                <a:gd name="T105" fmla="*/ 0 h 1447"/>
                <a:gd name="T106" fmla="*/ 0 w 1308"/>
                <a:gd name="T107" fmla="*/ 0 h 14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08"/>
                <a:gd name="T163" fmla="*/ 0 h 1447"/>
                <a:gd name="T164" fmla="*/ 1308 w 1308"/>
                <a:gd name="T165" fmla="*/ 1447 h 14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08" h="1447">
                  <a:moveTo>
                    <a:pt x="344" y="1447"/>
                  </a:moveTo>
                  <a:lnTo>
                    <a:pt x="321" y="1440"/>
                  </a:lnTo>
                  <a:lnTo>
                    <a:pt x="283" y="1391"/>
                  </a:lnTo>
                  <a:lnTo>
                    <a:pt x="242" y="1391"/>
                  </a:lnTo>
                  <a:lnTo>
                    <a:pt x="213" y="1350"/>
                  </a:lnTo>
                  <a:lnTo>
                    <a:pt x="176" y="1250"/>
                  </a:lnTo>
                  <a:lnTo>
                    <a:pt x="164" y="1134"/>
                  </a:lnTo>
                  <a:lnTo>
                    <a:pt x="157" y="1044"/>
                  </a:lnTo>
                  <a:lnTo>
                    <a:pt x="187" y="977"/>
                  </a:lnTo>
                  <a:lnTo>
                    <a:pt x="228" y="970"/>
                  </a:lnTo>
                  <a:lnTo>
                    <a:pt x="261" y="951"/>
                  </a:lnTo>
                  <a:lnTo>
                    <a:pt x="264" y="899"/>
                  </a:lnTo>
                  <a:lnTo>
                    <a:pt x="213" y="850"/>
                  </a:lnTo>
                  <a:lnTo>
                    <a:pt x="283" y="880"/>
                  </a:lnTo>
                  <a:lnTo>
                    <a:pt x="245" y="821"/>
                  </a:lnTo>
                  <a:lnTo>
                    <a:pt x="199" y="809"/>
                  </a:lnTo>
                  <a:lnTo>
                    <a:pt x="213" y="773"/>
                  </a:lnTo>
                  <a:lnTo>
                    <a:pt x="245" y="747"/>
                  </a:lnTo>
                  <a:lnTo>
                    <a:pt x="235" y="589"/>
                  </a:lnTo>
                  <a:lnTo>
                    <a:pt x="216" y="538"/>
                  </a:lnTo>
                  <a:lnTo>
                    <a:pt x="168" y="507"/>
                  </a:lnTo>
                  <a:lnTo>
                    <a:pt x="126" y="489"/>
                  </a:lnTo>
                  <a:lnTo>
                    <a:pt x="90" y="500"/>
                  </a:lnTo>
                  <a:lnTo>
                    <a:pt x="78" y="482"/>
                  </a:lnTo>
                  <a:lnTo>
                    <a:pt x="55" y="477"/>
                  </a:lnTo>
                  <a:lnTo>
                    <a:pt x="61" y="507"/>
                  </a:lnTo>
                  <a:lnTo>
                    <a:pt x="23" y="489"/>
                  </a:lnTo>
                  <a:lnTo>
                    <a:pt x="9" y="460"/>
                  </a:lnTo>
                  <a:lnTo>
                    <a:pt x="29" y="451"/>
                  </a:lnTo>
                  <a:lnTo>
                    <a:pt x="55" y="441"/>
                  </a:lnTo>
                  <a:lnTo>
                    <a:pt x="38" y="441"/>
                  </a:lnTo>
                  <a:lnTo>
                    <a:pt x="12" y="432"/>
                  </a:lnTo>
                  <a:lnTo>
                    <a:pt x="38" y="418"/>
                  </a:lnTo>
                  <a:lnTo>
                    <a:pt x="29" y="411"/>
                  </a:lnTo>
                  <a:lnTo>
                    <a:pt x="0" y="422"/>
                  </a:lnTo>
                  <a:lnTo>
                    <a:pt x="9" y="399"/>
                  </a:lnTo>
                  <a:lnTo>
                    <a:pt x="55" y="399"/>
                  </a:lnTo>
                  <a:lnTo>
                    <a:pt x="107" y="418"/>
                  </a:lnTo>
                  <a:lnTo>
                    <a:pt x="126" y="384"/>
                  </a:lnTo>
                  <a:lnTo>
                    <a:pt x="100" y="392"/>
                  </a:lnTo>
                  <a:lnTo>
                    <a:pt x="71" y="392"/>
                  </a:lnTo>
                  <a:lnTo>
                    <a:pt x="42" y="380"/>
                  </a:lnTo>
                  <a:lnTo>
                    <a:pt x="61" y="373"/>
                  </a:lnTo>
                  <a:lnTo>
                    <a:pt x="38" y="370"/>
                  </a:lnTo>
                  <a:lnTo>
                    <a:pt x="12" y="351"/>
                  </a:lnTo>
                  <a:lnTo>
                    <a:pt x="0" y="332"/>
                  </a:lnTo>
                  <a:lnTo>
                    <a:pt x="12" y="303"/>
                  </a:lnTo>
                  <a:lnTo>
                    <a:pt x="48" y="296"/>
                  </a:lnTo>
                  <a:lnTo>
                    <a:pt x="78" y="296"/>
                  </a:lnTo>
                  <a:lnTo>
                    <a:pt x="116" y="292"/>
                  </a:lnTo>
                  <a:lnTo>
                    <a:pt x="116" y="285"/>
                  </a:lnTo>
                  <a:lnTo>
                    <a:pt x="149" y="277"/>
                  </a:lnTo>
                  <a:lnTo>
                    <a:pt x="176" y="277"/>
                  </a:lnTo>
                  <a:lnTo>
                    <a:pt x="187" y="285"/>
                  </a:lnTo>
                  <a:lnTo>
                    <a:pt x="228" y="261"/>
                  </a:lnTo>
                  <a:lnTo>
                    <a:pt x="235" y="244"/>
                  </a:lnTo>
                  <a:lnTo>
                    <a:pt x="261" y="235"/>
                  </a:lnTo>
                  <a:lnTo>
                    <a:pt x="242" y="225"/>
                  </a:lnTo>
                  <a:lnTo>
                    <a:pt x="273" y="216"/>
                  </a:lnTo>
                  <a:lnTo>
                    <a:pt x="273" y="213"/>
                  </a:lnTo>
                  <a:lnTo>
                    <a:pt x="261" y="216"/>
                  </a:lnTo>
                  <a:lnTo>
                    <a:pt x="223" y="225"/>
                  </a:lnTo>
                  <a:lnTo>
                    <a:pt x="216" y="213"/>
                  </a:lnTo>
                  <a:lnTo>
                    <a:pt x="199" y="213"/>
                  </a:lnTo>
                  <a:lnTo>
                    <a:pt x="206" y="199"/>
                  </a:lnTo>
                  <a:lnTo>
                    <a:pt x="223" y="187"/>
                  </a:lnTo>
                  <a:lnTo>
                    <a:pt x="264" y="164"/>
                  </a:lnTo>
                  <a:lnTo>
                    <a:pt x="292" y="147"/>
                  </a:lnTo>
                  <a:lnTo>
                    <a:pt x="321" y="138"/>
                  </a:lnTo>
                  <a:lnTo>
                    <a:pt x="325" y="164"/>
                  </a:lnTo>
                  <a:lnTo>
                    <a:pt x="332" y="164"/>
                  </a:lnTo>
                  <a:lnTo>
                    <a:pt x="332" y="128"/>
                  </a:lnTo>
                  <a:lnTo>
                    <a:pt x="351" y="128"/>
                  </a:lnTo>
                  <a:lnTo>
                    <a:pt x="363" y="147"/>
                  </a:lnTo>
                  <a:lnTo>
                    <a:pt x="380" y="138"/>
                  </a:lnTo>
                  <a:lnTo>
                    <a:pt x="410" y="87"/>
                  </a:lnTo>
                  <a:lnTo>
                    <a:pt x="432" y="90"/>
                  </a:lnTo>
                  <a:lnTo>
                    <a:pt x="432" y="118"/>
                  </a:lnTo>
                  <a:lnTo>
                    <a:pt x="461" y="149"/>
                  </a:lnTo>
                  <a:lnTo>
                    <a:pt x="470" y="149"/>
                  </a:lnTo>
                  <a:lnTo>
                    <a:pt x="448" y="78"/>
                  </a:lnTo>
                  <a:lnTo>
                    <a:pt x="556" y="68"/>
                  </a:lnTo>
                  <a:lnTo>
                    <a:pt x="560" y="107"/>
                  </a:lnTo>
                  <a:lnTo>
                    <a:pt x="608" y="128"/>
                  </a:lnTo>
                  <a:lnTo>
                    <a:pt x="615" y="119"/>
                  </a:lnTo>
                  <a:lnTo>
                    <a:pt x="608" y="90"/>
                  </a:lnTo>
                  <a:lnTo>
                    <a:pt x="619" y="68"/>
                  </a:lnTo>
                  <a:lnTo>
                    <a:pt x="667" y="107"/>
                  </a:lnTo>
                  <a:lnTo>
                    <a:pt x="698" y="157"/>
                  </a:lnTo>
                  <a:lnTo>
                    <a:pt x="712" y="147"/>
                  </a:lnTo>
                  <a:lnTo>
                    <a:pt x="705" y="119"/>
                  </a:lnTo>
                  <a:lnTo>
                    <a:pt x="734" y="106"/>
                  </a:lnTo>
                  <a:lnTo>
                    <a:pt x="753" y="118"/>
                  </a:lnTo>
                  <a:lnTo>
                    <a:pt x="760" y="118"/>
                  </a:lnTo>
                  <a:lnTo>
                    <a:pt x="724" y="57"/>
                  </a:lnTo>
                  <a:lnTo>
                    <a:pt x="783" y="71"/>
                  </a:lnTo>
                  <a:lnTo>
                    <a:pt x="812" y="106"/>
                  </a:lnTo>
                  <a:lnTo>
                    <a:pt x="812" y="78"/>
                  </a:lnTo>
                  <a:lnTo>
                    <a:pt x="795" y="57"/>
                  </a:lnTo>
                  <a:lnTo>
                    <a:pt x="747" y="42"/>
                  </a:lnTo>
                  <a:lnTo>
                    <a:pt x="734" y="12"/>
                  </a:lnTo>
                  <a:lnTo>
                    <a:pt x="753" y="12"/>
                  </a:lnTo>
                  <a:lnTo>
                    <a:pt x="862" y="12"/>
                  </a:lnTo>
                  <a:lnTo>
                    <a:pt x="947" y="0"/>
                  </a:lnTo>
                  <a:lnTo>
                    <a:pt x="1037" y="19"/>
                  </a:lnTo>
                  <a:lnTo>
                    <a:pt x="1085" y="42"/>
                  </a:lnTo>
                  <a:lnTo>
                    <a:pt x="1066" y="57"/>
                  </a:lnTo>
                  <a:lnTo>
                    <a:pt x="1018" y="57"/>
                  </a:lnTo>
                  <a:lnTo>
                    <a:pt x="957" y="61"/>
                  </a:lnTo>
                  <a:lnTo>
                    <a:pt x="918" y="68"/>
                  </a:lnTo>
                  <a:lnTo>
                    <a:pt x="892" y="87"/>
                  </a:lnTo>
                  <a:lnTo>
                    <a:pt x="950" y="71"/>
                  </a:lnTo>
                  <a:lnTo>
                    <a:pt x="1030" y="71"/>
                  </a:lnTo>
                  <a:lnTo>
                    <a:pt x="1096" y="68"/>
                  </a:lnTo>
                  <a:lnTo>
                    <a:pt x="1096" y="97"/>
                  </a:lnTo>
                  <a:lnTo>
                    <a:pt x="1115" y="106"/>
                  </a:lnTo>
                  <a:lnTo>
                    <a:pt x="1163" y="119"/>
                  </a:lnTo>
                  <a:lnTo>
                    <a:pt x="1134" y="138"/>
                  </a:lnTo>
                  <a:lnTo>
                    <a:pt x="1121" y="147"/>
                  </a:lnTo>
                  <a:lnTo>
                    <a:pt x="1096" y="147"/>
                  </a:lnTo>
                  <a:lnTo>
                    <a:pt x="1078" y="157"/>
                  </a:lnTo>
                  <a:lnTo>
                    <a:pt x="1044" y="149"/>
                  </a:lnTo>
                  <a:lnTo>
                    <a:pt x="980" y="149"/>
                  </a:lnTo>
                  <a:lnTo>
                    <a:pt x="892" y="183"/>
                  </a:lnTo>
                  <a:lnTo>
                    <a:pt x="899" y="187"/>
                  </a:lnTo>
                  <a:lnTo>
                    <a:pt x="980" y="169"/>
                  </a:lnTo>
                  <a:lnTo>
                    <a:pt x="1059" y="169"/>
                  </a:lnTo>
                  <a:lnTo>
                    <a:pt x="1066" y="187"/>
                  </a:lnTo>
                  <a:lnTo>
                    <a:pt x="1018" y="213"/>
                  </a:lnTo>
                  <a:lnTo>
                    <a:pt x="1030" y="225"/>
                  </a:lnTo>
                  <a:lnTo>
                    <a:pt x="1078" y="206"/>
                  </a:lnTo>
                  <a:lnTo>
                    <a:pt x="1085" y="176"/>
                  </a:lnTo>
                  <a:lnTo>
                    <a:pt x="1127" y="169"/>
                  </a:lnTo>
                  <a:lnTo>
                    <a:pt x="1127" y="187"/>
                  </a:lnTo>
                  <a:lnTo>
                    <a:pt x="1108" y="244"/>
                  </a:lnTo>
                  <a:lnTo>
                    <a:pt x="1059" y="296"/>
                  </a:lnTo>
                  <a:lnTo>
                    <a:pt x="1092" y="273"/>
                  </a:lnTo>
                  <a:lnTo>
                    <a:pt x="1134" y="244"/>
                  </a:lnTo>
                  <a:lnTo>
                    <a:pt x="1153" y="213"/>
                  </a:lnTo>
                  <a:lnTo>
                    <a:pt x="1163" y="206"/>
                  </a:lnTo>
                  <a:lnTo>
                    <a:pt x="1163" y="228"/>
                  </a:lnTo>
                  <a:lnTo>
                    <a:pt x="1201" y="228"/>
                  </a:lnTo>
                  <a:lnTo>
                    <a:pt x="1216" y="206"/>
                  </a:lnTo>
                  <a:lnTo>
                    <a:pt x="1263" y="195"/>
                  </a:lnTo>
                  <a:lnTo>
                    <a:pt x="1308" y="216"/>
                  </a:lnTo>
                  <a:lnTo>
                    <a:pt x="1301" y="244"/>
                  </a:lnTo>
                  <a:lnTo>
                    <a:pt x="1260" y="265"/>
                  </a:lnTo>
                  <a:lnTo>
                    <a:pt x="1263" y="277"/>
                  </a:lnTo>
                  <a:lnTo>
                    <a:pt x="1230" y="292"/>
                  </a:lnTo>
                  <a:lnTo>
                    <a:pt x="1185" y="296"/>
                  </a:lnTo>
                  <a:lnTo>
                    <a:pt x="1153" y="296"/>
                  </a:lnTo>
                  <a:lnTo>
                    <a:pt x="1201" y="303"/>
                  </a:lnTo>
                  <a:lnTo>
                    <a:pt x="1230" y="303"/>
                  </a:lnTo>
                  <a:lnTo>
                    <a:pt x="1211" y="332"/>
                  </a:lnTo>
                  <a:lnTo>
                    <a:pt x="1153" y="322"/>
                  </a:lnTo>
                  <a:lnTo>
                    <a:pt x="1134" y="354"/>
                  </a:lnTo>
                  <a:lnTo>
                    <a:pt x="1134" y="363"/>
                  </a:lnTo>
                  <a:lnTo>
                    <a:pt x="1156" y="344"/>
                  </a:lnTo>
                  <a:lnTo>
                    <a:pt x="1201" y="344"/>
                  </a:lnTo>
                  <a:lnTo>
                    <a:pt x="1153" y="399"/>
                  </a:lnTo>
                  <a:lnTo>
                    <a:pt x="1108" y="441"/>
                  </a:lnTo>
                  <a:lnTo>
                    <a:pt x="1104" y="489"/>
                  </a:lnTo>
                  <a:lnTo>
                    <a:pt x="1134" y="519"/>
                  </a:lnTo>
                  <a:lnTo>
                    <a:pt x="1115" y="526"/>
                  </a:lnTo>
                  <a:lnTo>
                    <a:pt x="1137" y="531"/>
                  </a:lnTo>
                  <a:lnTo>
                    <a:pt x="1146" y="574"/>
                  </a:lnTo>
                  <a:lnTo>
                    <a:pt x="1092" y="560"/>
                  </a:lnTo>
                  <a:lnTo>
                    <a:pt x="1073" y="586"/>
                  </a:lnTo>
                  <a:lnTo>
                    <a:pt x="1104" y="596"/>
                  </a:lnTo>
                  <a:lnTo>
                    <a:pt x="1108" y="664"/>
                  </a:lnTo>
                  <a:lnTo>
                    <a:pt x="1104" y="723"/>
                  </a:lnTo>
                  <a:lnTo>
                    <a:pt x="1073" y="773"/>
                  </a:lnTo>
                  <a:lnTo>
                    <a:pt x="1025" y="783"/>
                  </a:lnTo>
                  <a:lnTo>
                    <a:pt x="988" y="764"/>
                  </a:lnTo>
                  <a:lnTo>
                    <a:pt x="947" y="780"/>
                  </a:lnTo>
                  <a:lnTo>
                    <a:pt x="957" y="809"/>
                  </a:lnTo>
                  <a:lnTo>
                    <a:pt x="995" y="857"/>
                  </a:lnTo>
                  <a:lnTo>
                    <a:pt x="1014" y="880"/>
                  </a:lnTo>
                  <a:lnTo>
                    <a:pt x="1014" y="928"/>
                  </a:lnTo>
                  <a:lnTo>
                    <a:pt x="980" y="937"/>
                  </a:lnTo>
                  <a:lnTo>
                    <a:pt x="978" y="937"/>
                  </a:lnTo>
                  <a:lnTo>
                    <a:pt x="950" y="921"/>
                  </a:lnTo>
                  <a:lnTo>
                    <a:pt x="950" y="902"/>
                  </a:lnTo>
                  <a:lnTo>
                    <a:pt x="933" y="888"/>
                  </a:lnTo>
                  <a:lnTo>
                    <a:pt x="902" y="868"/>
                  </a:lnTo>
                  <a:lnTo>
                    <a:pt x="862" y="838"/>
                  </a:lnTo>
                  <a:lnTo>
                    <a:pt x="854" y="850"/>
                  </a:lnTo>
                  <a:lnTo>
                    <a:pt x="892" y="873"/>
                  </a:lnTo>
                  <a:lnTo>
                    <a:pt x="921" y="890"/>
                  </a:lnTo>
                  <a:lnTo>
                    <a:pt x="869" y="899"/>
                  </a:lnTo>
                  <a:lnTo>
                    <a:pt x="850" y="918"/>
                  </a:lnTo>
                  <a:lnTo>
                    <a:pt x="842" y="928"/>
                  </a:lnTo>
                  <a:lnTo>
                    <a:pt x="892" y="928"/>
                  </a:lnTo>
                  <a:lnTo>
                    <a:pt x="831" y="940"/>
                  </a:lnTo>
                  <a:lnTo>
                    <a:pt x="918" y="937"/>
                  </a:lnTo>
                  <a:lnTo>
                    <a:pt x="995" y="951"/>
                  </a:lnTo>
                  <a:lnTo>
                    <a:pt x="966" y="970"/>
                  </a:lnTo>
                  <a:lnTo>
                    <a:pt x="888" y="1015"/>
                  </a:lnTo>
                  <a:lnTo>
                    <a:pt x="812" y="1025"/>
                  </a:lnTo>
                  <a:lnTo>
                    <a:pt x="747" y="1037"/>
                  </a:lnTo>
                  <a:lnTo>
                    <a:pt x="724" y="1015"/>
                  </a:lnTo>
                  <a:lnTo>
                    <a:pt x="731" y="1044"/>
                  </a:lnTo>
                  <a:lnTo>
                    <a:pt x="705" y="1056"/>
                  </a:lnTo>
                  <a:lnTo>
                    <a:pt x="657" y="1098"/>
                  </a:lnTo>
                  <a:lnTo>
                    <a:pt x="596" y="1137"/>
                  </a:lnTo>
                  <a:lnTo>
                    <a:pt x="567" y="1137"/>
                  </a:lnTo>
                  <a:lnTo>
                    <a:pt x="579" y="1108"/>
                  </a:lnTo>
                  <a:lnTo>
                    <a:pt x="560" y="1108"/>
                  </a:lnTo>
                  <a:lnTo>
                    <a:pt x="556" y="1146"/>
                  </a:lnTo>
                  <a:lnTo>
                    <a:pt x="518" y="1153"/>
                  </a:lnTo>
                  <a:lnTo>
                    <a:pt x="499" y="1163"/>
                  </a:lnTo>
                  <a:lnTo>
                    <a:pt x="477" y="1201"/>
                  </a:lnTo>
                  <a:lnTo>
                    <a:pt x="461" y="1231"/>
                  </a:lnTo>
                  <a:lnTo>
                    <a:pt x="432" y="1279"/>
                  </a:lnTo>
                  <a:lnTo>
                    <a:pt x="410" y="1343"/>
                  </a:lnTo>
                  <a:lnTo>
                    <a:pt x="344" y="144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Freeform 289"/>
            <p:cNvSpPr>
              <a:spLocks noChangeAspect="1"/>
            </p:cNvSpPr>
            <p:nvPr/>
          </p:nvSpPr>
          <p:spPr bwMode="auto">
            <a:xfrm>
              <a:off x="1848" y="2563"/>
              <a:ext cx="13" cy="6"/>
            </a:xfrm>
            <a:custGeom>
              <a:avLst/>
              <a:gdLst>
                <a:gd name="T0" fmla="*/ 0 w 34"/>
                <a:gd name="T1" fmla="*/ 0 h 14"/>
                <a:gd name="T2" fmla="*/ 0 w 34"/>
                <a:gd name="T3" fmla="*/ 0 h 14"/>
                <a:gd name="T4" fmla="*/ 0 w 34"/>
                <a:gd name="T5" fmla="*/ 0 h 14"/>
                <a:gd name="T6" fmla="*/ 0 w 34"/>
                <a:gd name="T7" fmla="*/ 0 h 14"/>
                <a:gd name="T8" fmla="*/ 0 w 34"/>
                <a:gd name="T9" fmla="*/ 0 h 14"/>
                <a:gd name="T10" fmla="*/ 0 w 34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14"/>
                <a:gd name="T20" fmla="*/ 34 w 34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14">
                  <a:moveTo>
                    <a:pt x="26" y="14"/>
                  </a:moveTo>
                  <a:lnTo>
                    <a:pt x="0" y="14"/>
                  </a:lnTo>
                  <a:lnTo>
                    <a:pt x="15" y="11"/>
                  </a:lnTo>
                  <a:lnTo>
                    <a:pt x="15" y="0"/>
                  </a:lnTo>
                  <a:lnTo>
                    <a:pt x="34" y="0"/>
                  </a:lnTo>
                  <a:lnTo>
                    <a:pt x="26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Freeform 290"/>
            <p:cNvSpPr>
              <a:spLocks noChangeAspect="1"/>
            </p:cNvSpPr>
            <p:nvPr/>
          </p:nvSpPr>
          <p:spPr bwMode="auto">
            <a:xfrm>
              <a:off x="4407" y="3348"/>
              <a:ext cx="46" cy="58"/>
            </a:xfrm>
            <a:custGeom>
              <a:avLst/>
              <a:gdLst>
                <a:gd name="T0" fmla="*/ 0 w 116"/>
                <a:gd name="T1" fmla="*/ 0 h 146"/>
                <a:gd name="T2" fmla="*/ 0 w 116"/>
                <a:gd name="T3" fmla="*/ 0 h 146"/>
                <a:gd name="T4" fmla="*/ 0 w 116"/>
                <a:gd name="T5" fmla="*/ 0 h 146"/>
                <a:gd name="T6" fmla="*/ 0 w 116"/>
                <a:gd name="T7" fmla="*/ 0 h 146"/>
                <a:gd name="T8" fmla="*/ 0 w 116"/>
                <a:gd name="T9" fmla="*/ 0 h 146"/>
                <a:gd name="T10" fmla="*/ 0 w 116"/>
                <a:gd name="T11" fmla="*/ 0 h 146"/>
                <a:gd name="T12" fmla="*/ 0 w 116"/>
                <a:gd name="T13" fmla="*/ 0 h 146"/>
                <a:gd name="T14" fmla="*/ 0 w 116"/>
                <a:gd name="T15" fmla="*/ 0 h 146"/>
                <a:gd name="T16" fmla="*/ 0 w 116"/>
                <a:gd name="T17" fmla="*/ 0 h 146"/>
                <a:gd name="T18" fmla="*/ 0 w 116"/>
                <a:gd name="T19" fmla="*/ 0 h 146"/>
                <a:gd name="T20" fmla="*/ 0 w 116"/>
                <a:gd name="T21" fmla="*/ 0 h 146"/>
                <a:gd name="T22" fmla="*/ 0 w 116"/>
                <a:gd name="T23" fmla="*/ 0 h 146"/>
                <a:gd name="T24" fmla="*/ 0 w 116"/>
                <a:gd name="T25" fmla="*/ 0 h 146"/>
                <a:gd name="T26" fmla="*/ 0 w 116"/>
                <a:gd name="T27" fmla="*/ 0 h 146"/>
                <a:gd name="T28" fmla="*/ 0 w 116"/>
                <a:gd name="T29" fmla="*/ 0 h 146"/>
                <a:gd name="T30" fmla="*/ 0 w 116"/>
                <a:gd name="T31" fmla="*/ 0 h 146"/>
                <a:gd name="T32" fmla="*/ 0 w 116"/>
                <a:gd name="T33" fmla="*/ 0 h 146"/>
                <a:gd name="T34" fmla="*/ 0 w 116"/>
                <a:gd name="T35" fmla="*/ 0 h 146"/>
                <a:gd name="T36" fmla="*/ 0 w 116"/>
                <a:gd name="T37" fmla="*/ 0 h 146"/>
                <a:gd name="T38" fmla="*/ 0 w 116"/>
                <a:gd name="T39" fmla="*/ 0 h 146"/>
                <a:gd name="T40" fmla="*/ 0 w 116"/>
                <a:gd name="T41" fmla="*/ 0 h 146"/>
                <a:gd name="T42" fmla="*/ 0 w 116"/>
                <a:gd name="T43" fmla="*/ 0 h 146"/>
                <a:gd name="T44" fmla="*/ 0 w 116"/>
                <a:gd name="T45" fmla="*/ 0 h 146"/>
                <a:gd name="T46" fmla="*/ 0 w 116"/>
                <a:gd name="T47" fmla="*/ 0 h 146"/>
                <a:gd name="T48" fmla="*/ 0 w 116"/>
                <a:gd name="T49" fmla="*/ 0 h 146"/>
                <a:gd name="T50" fmla="*/ 0 w 116"/>
                <a:gd name="T51" fmla="*/ 0 h 146"/>
                <a:gd name="T52" fmla="*/ 0 w 116"/>
                <a:gd name="T53" fmla="*/ 0 h 146"/>
                <a:gd name="T54" fmla="*/ 0 w 116"/>
                <a:gd name="T55" fmla="*/ 0 h 146"/>
                <a:gd name="T56" fmla="*/ 0 w 116"/>
                <a:gd name="T57" fmla="*/ 0 h 146"/>
                <a:gd name="T58" fmla="*/ 0 w 116"/>
                <a:gd name="T59" fmla="*/ 0 h 146"/>
                <a:gd name="T60" fmla="*/ 0 w 116"/>
                <a:gd name="T61" fmla="*/ 0 h 146"/>
                <a:gd name="T62" fmla="*/ 0 w 116"/>
                <a:gd name="T63" fmla="*/ 0 h 146"/>
                <a:gd name="T64" fmla="*/ 0 w 116"/>
                <a:gd name="T65" fmla="*/ 0 h 146"/>
                <a:gd name="T66" fmla="*/ 0 w 116"/>
                <a:gd name="T67" fmla="*/ 0 h 146"/>
                <a:gd name="T68" fmla="*/ 0 w 116"/>
                <a:gd name="T69" fmla="*/ 0 h 146"/>
                <a:gd name="T70" fmla="*/ 0 w 116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"/>
                <a:gd name="T109" fmla="*/ 0 h 146"/>
                <a:gd name="T110" fmla="*/ 116 w 116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" h="146">
                  <a:moveTo>
                    <a:pt x="30" y="146"/>
                  </a:moveTo>
                  <a:lnTo>
                    <a:pt x="19" y="142"/>
                  </a:lnTo>
                  <a:lnTo>
                    <a:pt x="11" y="135"/>
                  </a:lnTo>
                  <a:lnTo>
                    <a:pt x="19" y="135"/>
                  </a:lnTo>
                  <a:lnTo>
                    <a:pt x="19" y="127"/>
                  </a:lnTo>
                  <a:lnTo>
                    <a:pt x="7" y="123"/>
                  </a:lnTo>
                  <a:lnTo>
                    <a:pt x="0" y="106"/>
                  </a:lnTo>
                  <a:lnTo>
                    <a:pt x="7" y="78"/>
                  </a:lnTo>
                  <a:lnTo>
                    <a:pt x="11" y="85"/>
                  </a:lnTo>
                  <a:lnTo>
                    <a:pt x="11" y="78"/>
                  </a:lnTo>
                  <a:lnTo>
                    <a:pt x="7" y="14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7"/>
                  </a:lnTo>
                  <a:lnTo>
                    <a:pt x="42" y="19"/>
                  </a:lnTo>
                  <a:lnTo>
                    <a:pt x="71" y="26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16" y="14"/>
                  </a:lnTo>
                  <a:lnTo>
                    <a:pt x="116" y="19"/>
                  </a:lnTo>
                  <a:lnTo>
                    <a:pt x="104" y="85"/>
                  </a:lnTo>
                  <a:lnTo>
                    <a:pt x="97" y="85"/>
                  </a:lnTo>
                  <a:lnTo>
                    <a:pt x="97" y="78"/>
                  </a:lnTo>
                  <a:lnTo>
                    <a:pt x="90" y="85"/>
                  </a:lnTo>
                  <a:lnTo>
                    <a:pt x="90" y="97"/>
                  </a:lnTo>
                  <a:lnTo>
                    <a:pt x="87" y="108"/>
                  </a:lnTo>
                  <a:lnTo>
                    <a:pt x="78" y="127"/>
                  </a:lnTo>
                  <a:lnTo>
                    <a:pt x="68" y="135"/>
                  </a:lnTo>
                  <a:lnTo>
                    <a:pt x="68" y="123"/>
                  </a:lnTo>
                  <a:lnTo>
                    <a:pt x="71" y="123"/>
                  </a:lnTo>
                  <a:lnTo>
                    <a:pt x="71" y="108"/>
                  </a:lnTo>
                  <a:lnTo>
                    <a:pt x="68" y="108"/>
                  </a:lnTo>
                  <a:lnTo>
                    <a:pt x="56" y="127"/>
                  </a:lnTo>
                  <a:lnTo>
                    <a:pt x="49" y="127"/>
                  </a:lnTo>
                  <a:lnTo>
                    <a:pt x="42" y="146"/>
                  </a:lnTo>
                  <a:lnTo>
                    <a:pt x="30" y="146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Freeform 291"/>
            <p:cNvSpPr>
              <a:spLocks noChangeAspect="1"/>
            </p:cNvSpPr>
            <p:nvPr/>
          </p:nvSpPr>
          <p:spPr bwMode="auto">
            <a:xfrm>
              <a:off x="3338" y="2984"/>
              <a:ext cx="7" cy="8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0 h 19"/>
                <a:gd name="T4" fmla="*/ 0 w 17"/>
                <a:gd name="T5" fmla="*/ 0 h 19"/>
                <a:gd name="T6" fmla="*/ 0 w 17"/>
                <a:gd name="T7" fmla="*/ 0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10" y="19"/>
                  </a:moveTo>
                  <a:lnTo>
                    <a:pt x="0" y="16"/>
                  </a:lnTo>
                  <a:lnTo>
                    <a:pt x="7" y="0"/>
                  </a:lnTo>
                  <a:lnTo>
                    <a:pt x="17" y="16"/>
                  </a:lnTo>
                  <a:lnTo>
                    <a:pt x="10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Freeform 292"/>
            <p:cNvSpPr>
              <a:spLocks noChangeAspect="1"/>
            </p:cNvSpPr>
            <p:nvPr/>
          </p:nvSpPr>
          <p:spPr bwMode="auto">
            <a:xfrm>
              <a:off x="4727" y="3002"/>
              <a:ext cx="23" cy="39"/>
            </a:xfrm>
            <a:custGeom>
              <a:avLst/>
              <a:gdLst>
                <a:gd name="T0" fmla="*/ 0 w 57"/>
                <a:gd name="T1" fmla="*/ 0 h 97"/>
                <a:gd name="T2" fmla="*/ 0 w 57"/>
                <a:gd name="T3" fmla="*/ 0 h 97"/>
                <a:gd name="T4" fmla="*/ 0 w 57"/>
                <a:gd name="T5" fmla="*/ 0 h 97"/>
                <a:gd name="T6" fmla="*/ 0 w 57"/>
                <a:gd name="T7" fmla="*/ 0 h 97"/>
                <a:gd name="T8" fmla="*/ 0 w 57"/>
                <a:gd name="T9" fmla="*/ 0 h 97"/>
                <a:gd name="T10" fmla="*/ 0 w 57"/>
                <a:gd name="T11" fmla="*/ 0 h 97"/>
                <a:gd name="T12" fmla="*/ 0 w 57"/>
                <a:gd name="T13" fmla="*/ 0 h 97"/>
                <a:gd name="T14" fmla="*/ 0 w 57"/>
                <a:gd name="T15" fmla="*/ 0 h 97"/>
                <a:gd name="T16" fmla="*/ 0 w 57"/>
                <a:gd name="T17" fmla="*/ 0 h 97"/>
                <a:gd name="T18" fmla="*/ 0 w 57"/>
                <a:gd name="T19" fmla="*/ 0 h 97"/>
                <a:gd name="T20" fmla="*/ 0 w 57"/>
                <a:gd name="T21" fmla="*/ 0 h 97"/>
                <a:gd name="T22" fmla="*/ 0 w 57"/>
                <a:gd name="T23" fmla="*/ 0 h 97"/>
                <a:gd name="T24" fmla="*/ 0 w 57"/>
                <a:gd name="T25" fmla="*/ 0 h 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"/>
                <a:gd name="T40" fmla="*/ 0 h 97"/>
                <a:gd name="T41" fmla="*/ 57 w 57"/>
                <a:gd name="T42" fmla="*/ 97 h 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" h="97">
                  <a:moveTo>
                    <a:pt x="57" y="97"/>
                  </a:moveTo>
                  <a:lnTo>
                    <a:pt x="42" y="88"/>
                  </a:lnTo>
                  <a:lnTo>
                    <a:pt x="42" y="78"/>
                  </a:lnTo>
                  <a:lnTo>
                    <a:pt x="23" y="62"/>
                  </a:lnTo>
                  <a:lnTo>
                    <a:pt x="9" y="30"/>
                  </a:lnTo>
                  <a:lnTo>
                    <a:pt x="0" y="0"/>
                  </a:lnTo>
                  <a:lnTo>
                    <a:pt x="9" y="2"/>
                  </a:lnTo>
                  <a:lnTo>
                    <a:pt x="23" y="30"/>
                  </a:lnTo>
                  <a:lnTo>
                    <a:pt x="30" y="33"/>
                  </a:lnTo>
                  <a:lnTo>
                    <a:pt x="30" y="49"/>
                  </a:lnTo>
                  <a:lnTo>
                    <a:pt x="42" y="59"/>
                  </a:lnTo>
                  <a:lnTo>
                    <a:pt x="57" y="81"/>
                  </a:lnTo>
                  <a:lnTo>
                    <a:pt x="57" y="9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Freeform 293"/>
            <p:cNvSpPr>
              <a:spLocks noChangeAspect="1"/>
            </p:cNvSpPr>
            <p:nvPr/>
          </p:nvSpPr>
          <p:spPr bwMode="auto">
            <a:xfrm>
              <a:off x="1858" y="2506"/>
              <a:ext cx="5" cy="9"/>
            </a:xfrm>
            <a:custGeom>
              <a:avLst/>
              <a:gdLst>
                <a:gd name="T0" fmla="*/ 0 w 12"/>
                <a:gd name="T1" fmla="*/ 0 h 21"/>
                <a:gd name="T2" fmla="*/ 0 w 12"/>
                <a:gd name="T3" fmla="*/ 0 h 21"/>
                <a:gd name="T4" fmla="*/ 0 w 12"/>
                <a:gd name="T5" fmla="*/ 0 h 21"/>
                <a:gd name="T6" fmla="*/ 0 w 12"/>
                <a:gd name="T7" fmla="*/ 0 h 21"/>
                <a:gd name="T8" fmla="*/ 0 w 1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1"/>
                <a:gd name="T17" fmla="*/ 12 w 1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1">
                  <a:moveTo>
                    <a:pt x="12" y="21"/>
                  </a:moveTo>
                  <a:lnTo>
                    <a:pt x="8" y="21"/>
                  </a:lnTo>
                  <a:lnTo>
                    <a:pt x="0" y="0"/>
                  </a:lnTo>
                  <a:lnTo>
                    <a:pt x="12" y="9"/>
                  </a:lnTo>
                  <a:lnTo>
                    <a:pt x="12" y="2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Freeform 294"/>
            <p:cNvSpPr>
              <a:spLocks noChangeAspect="1"/>
            </p:cNvSpPr>
            <p:nvPr/>
          </p:nvSpPr>
          <p:spPr bwMode="auto">
            <a:xfrm>
              <a:off x="2425" y="2268"/>
              <a:ext cx="8" cy="3"/>
            </a:xfrm>
            <a:custGeom>
              <a:avLst/>
              <a:gdLst>
                <a:gd name="T0" fmla="*/ 0 w 19"/>
                <a:gd name="T1" fmla="*/ 0 h 7"/>
                <a:gd name="T2" fmla="*/ 0 w 19"/>
                <a:gd name="T3" fmla="*/ 0 h 7"/>
                <a:gd name="T4" fmla="*/ 0 w 19"/>
                <a:gd name="T5" fmla="*/ 0 h 7"/>
                <a:gd name="T6" fmla="*/ 0 w 19"/>
                <a:gd name="T7" fmla="*/ 0 h 7"/>
                <a:gd name="T8" fmla="*/ 0 w 1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7"/>
                <a:gd name="T17" fmla="*/ 19 w 1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7">
                  <a:moveTo>
                    <a:pt x="12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9" y="7"/>
                  </a:lnTo>
                  <a:lnTo>
                    <a:pt x="12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Freeform 295"/>
            <p:cNvSpPr>
              <a:spLocks noChangeAspect="1"/>
            </p:cNvSpPr>
            <p:nvPr/>
          </p:nvSpPr>
          <p:spPr bwMode="auto">
            <a:xfrm>
              <a:off x="2427" y="2329"/>
              <a:ext cx="8" cy="8"/>
            </a:xfrm>
            <a:custGeom>
              <a:avLst/>
              <a:gdLst>
                <a:gd name="T0" fmla="*/ 0 w 21"/>
                <a:gd name="T1" fmla="*/ 0 h 19"/>
                <a:gd name="T2" fmla="*/ 0 w 21"/>
                <a:gd name="T3" fmla="*/ 0 h 19"/>
                <a:gd name="T4" fmla="*/ 0 w 21"/>
                <a:gd name="T5" fmla="*/ 0 h 19"/>
                <a:gd name="T6" fmla="*/ 0 w 21"/>
                <a:gd name="T7" fmla="*/ 0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8" y="19"/>
                  </a:moveTo>
                  <a:lnTo>
                    <a:pt x="0" y="5"/>
                  </a:lnTo>
                  <a:lnTo>
                    <a:pt x="21" y="0"/>
                  </a:lnTo>
                  <a:lnTo>
                    <a:pt x="15" y="12"/>
                  </a:lnTo>
                  <a:lnTo>
                    <a:pt x="8" y="1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Freeform 296"/>
            <p:cNvSpPr>
              <a:spLocks noChangeAspect="1"/>
            </p:cNvSpPr>
            <p:nvPr/>
          </p:nvSpPr>
          <p:spPr bwMode="auto">
            <a:xfrm>
              <a:off x="2442" y="2331"/>
              <a:ext cx="5" cy="7"/>
            </a:xfrm>
            <a:custGeom>
              <a:avLst/>
              <a:gdLst>
                <a:gd name="T0" fmla="*/ 0 w 12"/>
                <a:gd name="T1" fmla="*/ 0 h 17"/>
                <a:gd name="T2" fmla="*/ 0 w 12"/>
                <a:gd name="T3" fmla="*/ 0 h 17"/>
                <a:gd name="T4" fmla="*/ 0 w 12"/>
                <a:gd name="T5" fmla="*/ 0 h 17"/>
                <a:gd name="T6" fmla="*/ 0 w 12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7"/>
                <a:gd name="T14" fmla="*/ 12 w 12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7">
                  <a:moveTo>
                    <a:pt x="7" y="17"/>
                  </a:moveTo>
                  <a:lnTo>
                    <a:pt x="0" y="14"/>
                  </a:lnTo>
                  <a:lnTo>
                    <a:pt x="12" y="0"/>
                  </a:lnTo>
                  <a:lnTo>
                    <a:pt x="7" y="1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Freeform 297"/>
            <p:cNvSpPr>
              <a:spLocks noChangeAspect="1"/>
            </p:cNvSpPr>
            <p:nvPr/>
          </p:nvSpPr>
          <p:spPr bwMode="auto">
            <a:xfrm>
              <a:off x="1854" y="2486"/>
              <a:ext cx="7" cy="5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w 19"/>
                <a:gd name="T9" fmla="*/ 0 h 12"/>
                <a:gd name="T10" fmla="*/ 0 w 19"/>
                <a:gd name="T11" fmla="*/ 0 h 12"/>
                <a:gd name="T12" fmla="*/ 0 w 1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"/>
                <a:gd name="T23" fmla="*/ 19 w 1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">
                  <a:moveTo>
                    <a:pt x="4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11" y="0"/>
                  </a:lnTo>
                  <a:lnTo>
                    <a:pt x="19" y="9"/>
                  </a:lnTo>
                  <a:lnTo>
                    <a:pt x="4" y="9"/>
                  </a:lnTo>
                  <a:lnTo>
                    <a:pt x="4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Freeform 298"/>
            <p:cNvSpPr>
              <a:spLocks noChangeAspect="1"/>
            </p:cNvSpPr>
            <p:nvPr/>
          </p:nvSpPr>
          <p:spPr bwMode="auto">
            <a:xfrm>
              <a:off x="4038" y="2662"/>
              <a:ext cx="129" cy="106"/>
            </a:xfrm>
            <a:custGeom>
              <a:avLst/>
              <a:gdLst>
                <a:gd name="T0" fmla="*/ 0 w 323"/>
                <a:gd name="T1" fmla="*/ 0 h 264"/>
                <a:gd name="T2" fmla="*/ 0 w 323"/>
                <a:gd name="T3" fmla="*/ 0 h 264"/>
                <a:gd name="T4" fmla="*/ 0 w 323"/>
                <a:gd name="T5" fmla="*/ 0 h 264"/>
                <a:gd name="T6" fmla="*/ 0 w 323"/>
                <a:gd name="T7" fmla="*/ 0 h 264"/>
                <a:gd name="T8" fmla="*/ 0 w 323"/>
                <a:gd name="T9" fmla="*/ 0 h 264"/>
                <a:gd name="T10" fmla="*/ 0 w 323"/>
                <a:gd name="T11" fmla="*/ 0 h 264"/>
                <a:gd name="T12" fmla="*/ 0 w 323"/>
                <a:gd name="T13" fmla="*/ 0 h 264"/>
                <a:gd name="T14" fmla="*/ 0 w 323"/>
                <a:gd name="T15" fmla="*/ 0 h 264"/>
                <a:gd name="T16" fmla="*/ 0 w 323"/>
                <a:gd name="T17" fmla="*/ 0 h 264"/>
                <a:gd name="T18" fmla="*/ 0 w 323"/>
                <a:gd name="T19" fmla="*/ 0 h 264"/>
                <a:gd name="T20" fmla="*/ 0 w 323"/>
                <a:gd name="T21" fmla="*/ 0 h 264"/>
                <a:gd name="T22" fmla="*/ 0 w 323"/>
                <a:gd name="T23" fmla="*/ 0 h 264"/>
                <a:gd name="T24" fmla="*/ 0 w 323"/>
                <a:gd name="T25" fmla="*/ 0 h 264"/>
                <a:gd name="T26" fmla="*/ 0 w 323"/>
                <a:gd name="T27" fmla="*/ 0 h 264"/>
                <a:gd name="T28" fmla="*/ 0 w 323"/>
                <a:gd name="T29" fmla="*/ 0 h 264"/>
                <a:gd name="T30" fmla="*/ 0 w 323"/>
                <a:gd name="T31" fmla="*/ 0 h 264"/>
                <a:gd name="T32" fmla="*/ 0 w 323"/>
                <a:gd name="T33" fmla="*/ 0 h 264"/>
                <a:gd name="T34" fmla="*/ 0 w 323"/>
                <a:gd name="T35" fmla="*/ 0 h 264"/>
                <a:gd name="T36" fmla="*/ 0 w 323"/>
                <a:gd name="T37" fmla="*/ 0 h 264"/>
                <a:gd name="T38" fmla="*/ 0 w 323"/>
                <a:gd name="T39" fmla="*/ 0 h 264"/>
                <a:gd name="T40" fmla="*/ 0 w 323"/>
                <a:gd name="T41" fmla="*/ 0 h 264"/>
                <a:gd name="T42" fmla="*/ 0 w 323"/>
                <a:gd name="T43" fmla="*/ 0 h 264"/>
                <a:gd name="T44" fmla="*/ 0 w 323"/>
                <a:gd name="T45" fmla="*/ 0 h 264"/>
                <a:gd name="T46" fmla="*/ 0 w 323"/>
                <a:gd name="T47" fmla="*/ 0 h 264"/>
                <a:gd name="T48" fmla="*/ 0 w 323"/>
                <a:gd name="T49" fmla="*/ 0 h 264"/>
                <a:gd name="T50" fmla="*/ 0 w 323"/>
                <a:gd name="T51" fmla="*/ 0 h 264"/>
                <a:gd name="T52" fmla="*/ 0 w 323"/>
                <a:gd name="T53" fmla="*/ 0 h 264"/>
                <a:gd name="T54" fmla="*/ 0 w 323"/>
                <a:gd name="T55" fmla="*/ 0 h 264"/>
                <a:gd name="T56" fmla="*/ 0 w 323"/>
                <a:gd name="T57" fmla="*/ 0 h 264"/>
                <a:gd name="T58" fmla="*/ 0 w 323"/>
                <a:gd name="T59" fmla="*/ 0 h 264"/>
                <a:gd name="T60" fmla="*/ 0 w 323"/>
                <a:gd name="T61" fmla="*/ 0 h 264"/>
                <a:gd name="T62" fmla="*/ 0 w 323"/>
                <a:gd name="T63" fmla="*/ 0 h 2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3"/>
                <a:gd name="T97" fmla="*/ 0 h 264"/>
                <a:gd name="T98" fmla="*/ 323 w 323"/>
                <a:gd name="T99" fmla="*/ 264 h 2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3" h="264">
                  <a:moveTo>
                    <a:pt x="30" y="71"/>
                  </a:moveTo>
                  <a:lnTo>
                    <a:pt x="37" y="90"/>
                  </a:lnTo>
                  <a:lnTo>
                    <a:pt x="71" y="100"/>
                  </a:lnTo>
                  <a:lnTo>
                    <a:pt x="88" y="100"/>
                  </a:lnTo>
                  <a:lnTo>
                    <a:pt x="130" y="107"/>
                  </a:lnTo>
                  <a:lnTo>
                    <a:pt x="161" y="97"/>
                  </a:lnTo>
                  <a:lnTo>
                    <a:pt x="192" y="78"/>
                  </a:lnTo>
                  <a:lnTo>
                    <a:pt x="197" y="41"/>
                  </a:lnTo>
                  <a:lnTo>
                    <a:pt x="216" y="38"/>
                  </a:lnTo>
                  <a:lnTo>
                    <a:pt x="227" y="0"/>
                  </a:lnTo>
                  <a:lnTo>
                    <a:pt x="282" y="3"/>
                  </a:lnTo>
                  <a:lnTo>
                    <a:pt x="282" y="12"/>
                  </a:lnTo>
                  <a:lnTo>
                    <a:pt x="275" y="19"/>
                  </a:lnTo>
                  <a:lnTo>
                    <a:pt x="275" y="22"/>
                  </a:lnTo>
                  <a:lnTo>
                    <a:pt x="272" y="22"/>
                  </a:lnTo>
                  <a:lnTo>
                    <a:pt x="272" y="29"/>
                  </a:lnTo>
                  <a:lnTo>
                    <a:pt x="282" y="38"/>
                  </a:lnTo>
                  <a:lnTo>
                    <a:pt x="287" y="48"/>
                  </a:lnTo>
                  <a:lnTo>
                    <a:pt x="287" y="52"/>
                  </a:lnTo>
                  <a:lnTo>
                    <a:pt x="282" y="67"/>
                  </a:lnTo>
                  <a:lnTo>
                    <a:pt x="294" y="71"/>
                  </a:lnTo>
                  <a:lnTo>
                    <a:pt x="311" y="90"/>
                  </a:lnTo>
                  <a:lnTo>
                    <a:pt x="323" y="97"/>
                  </a:lnTo>
                  <a:lnTo>
                    <a:pt x="316" y="100"/>
                  </a:lnTo>
                  <a:lnTo>
                    <a:pt x="287" y="107"/>
                  </a:lnTo>
                  <a:lnTo>
                    <a:pt x="275" y="116"/>
                  </a:lnTo>
                  <a:lnTo>
                    <a:pt x="272" y="138"/>
                  </a:lnTo>
                  <a:lnTo>
                    <a:pt x="275" y="155"/>
                  </a:lnTo>
                  <a:lnTo>
                    <a:pt x="253" y="174"/>
                  </a:lnTo>
                  <a:lnTo>
                    <a:pt x="235" y="187"/>
                  </a:lnTo>
                  <a:lnTo>
                    <a:pt x="239" y="193"/>
                  </a:lnTo>
                  <a:lnTo>
                    <a:pt x="235" y="225"/>
                  </a:lnTo>
                  <a:lnTo>
                    <a:pt x="223" y="247"/>
                  </a:lnTo>
                  <a:lnTo>
                    <a:pt x="178" y="264"/>
                  </a:lnTo>
                  <a:lnTo>
                    <a:pt x="175" y="238"/>
                  </a:lnTo>
                  <a:lnTo>
                    <a:pt x="161" y="238"/>
                  </a:lnTo>
                  <a:lnTo>
                    <a:pt x="149" y="247"/>
                  </a:lnTo>
                  <a:lnTo>
                    <a:pt x="149" y="226"/>
                  </a:lnTo>
                  <a:lnTo>
                    <a:pt x="145" y="235"/>
                  </a:lnTo>
                  <a:lnTo>
                    <a:pt x="130" y="226"/>
                  </a:lnTo>
                  <a:lnTo>
                    <a:pt x="126" y="235"/>
                  </a:lnTo>
                  <a:lnTo>
                    <a:pt x="114" y="238"/>
                  </a:lnTo>
                  <a:lnTo>
                    <a:pt x="107" y="235"/>
                  </a:lnTo>
                  <a:lnTo>
                    <a:pt x="97" y="247"/>
                  </a:lnTo>
                  <a:lnTo>
                    <a:pt x="88" y="226"/>
                  </a:lnTo>
                  <a:lnTo>
                    <a:pt x="78" y="225"/>
                  </a:lnTo>
                  <a:lnTo>
                    <a:pt x="59" y="226"/>
                  </a:lnTo>
                  <a:lnTo>
                    <a:pt x="52" y="225"/>
                  </a:lnTo>
                  <a:lnTo>
                    <a:pt x="40" y="226"/>
                  </a:lnTo>
                  <a:lnTo>
                    <a:pt x="40" y="206"/>
                  </a:lnTo>
                  <a:lnTo>
                    <a:pt x="40" y="193"/>
                  </a:lnTo>
                  <a:lnTo>
                    <a:pt x="37" y="168"/>
                  </a:lnTo>
                  <a:lnTo>
                    <a:pt x="23" y="155"/>
                  </a:lnTo>
                  <a:lnTo>
                    <a:pt x="11" y="155"/>
                  </a:lnTo>
                  <a:lnTo>
                    <a:pt x="19" y="149"/>
                  </a:lnTo>
                  <a:lnTo>
                    <a:pt x="4" y="145"/>
                  </a:lnTo>
                  <a:lnTo>
                    <a:pt x="11" y="131"/>
                  </a:lnTo>
                  <a:lnTo>
                    <a:pt x="0" y="119"/>
                  </a:lnTo>
                  <a:lnTo>
                    <a:pt x="0" y="100"/>
                  </a:lnTo>
                  <a:lnTo>
                    <a:pt x="4" y="83"/>
                  </a:lnTo>
                  <a:lnTo>
                    <a:pt x="11" y="71"/>
                  </a:lnTo>
                  <a:lnTo>
                    <a:pt x="19" y="67"/>
                  </a:lnTo>
                  <a:lnTo>
                    <a:pt x="23" y="67"/>
                  </a:lnTo>
                  <a:lnTo>
                    <a:pt x="30" y="7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Freeform 299"/>
            <p:cNvSpPr>
              <a:spLocks noChangeAspect="1"/>
            </p:cNvSpPr>
            <p:nvPr/>
          </p:nvSpPr>
          <p:spPr bwMode="auto">
            <a:xfrm>
              <a:off x="2759" y="2674"/>
              <a:ext cx="27" cy="19"/>
            </a:xfrm>
            <a:custGeom>
              <a:avLst/>
              <a:gdLst>
                <a:gd name="T0" fmla="*/ 0 w 67"/>
                <a:gd name="T1" fmla="*/ 0 h 49"/>
                <a:gd name="T2" fmla="*/ 0 w 67"/>
                <a:gd name="T3" fmla="*/ 0 h 49"/>
                <a:gd name="T4" fmla="*/ 0 w 67"/>
                <a:gd name="T5" fmla="*/ 0 h 49"/>
                <a:gd name="T6" fmla="*/ 0 w 67"/>
                <a:gd name="T7" fmla="*/ 0 h 49"/>
                <a:gd name="T8" fmla="*/ 0 w 67"/>
                <a:gd name="T9" fmla="*/ 0 h 49"/>
                <a:gd name="T10" fmla="*/ 0 w 67"/>
                <a:gd name="T11" fmla="*/ 0 h 49"/>
                <a:gd name="T12" fmla="*/ 0 w 67"/>
                <a:gd name="T13" fmla="*/ 0 h 49"/>
                <a:gd name="T14" fmla="*/ 0 w 67"/>
                <a:gd name="T15" fmla="*/ 0 h 49"/>
                <a:gd name="T16" fmla="*/ 0 w 67"/>
                <a:gd name="T17" fmla="*/ 0 h 49"/>
                <a:gd name="T18" fmla="*/ 0 w 67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49"/>
                <a:gd name="T32" fmla="*/ 67 w 67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49">
                  <a:moveTo>
                    <a:pt x="15" y="0"/>
                  </a:moveTo>
                  <a:lnTo>
                    <a:pt x="26" y="9"/>
                  </a:lnTo>
                  <a:lnTo>
                    <a:pt x="67" y="12"/>
                  </a:lnTo>
                  <a:lnTo>
                    <a:pt x="67" y="49"/>
                  </a:lnTo>
                  <a:lnTo>
                    <a:pt x="48" y="49"/>
                  </a:lnTo>
                  <a:lnTo>
                    <a:pt x="31" y="49"/>
                  </a:lnTo>
                  <a:lnTo>
                    <a:pt x="8" y="49"/>
                  </a:lnTo>
                  <a:lnTo>
                    <a:pt x="0" y="42"/>
                  </a:lnTo>
                  <a:lnTo>
                    <a:pt x="15" y="19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Oval 300"/>
            <p:cNvSpPr>
              <a:spLocks noChangeAspect="1" noChangeArrowheads="1"/>
            </p:cNvSpPr>
            <p:nvPr/>
          </p:nvSpPr>
          <p:spPr bwMode="auto">
            <a:xfrm>
              <a:off x="3939" y="2683"/>
              <a:ext cx="36" cy="3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-1" y="274638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3600" dirty="0" smtClean="0">
                <a:solidFill>
                  <a:schemeClr val="tx2"/>
                </a:solidFill>
                <a:latin typeface="Verdana" pitchFamily="34" charset="0"/>
              </a:rPr>
              <a:t>Presence </a:t>
            </a:r>
            <a:r>
              <a:rPr lang="en-CA" sz="3600" dirty="0">
                <a:solidFill>
                  <a:schemeClr val="tx2"/>
                </a:solidFill>
                <a:latin typeface="Verdana" pitchFamily="34" charset="0"/>
              </a:rPr>
              <a:t>on the world market</a:t>
            </a:r>
          </a:p>
        </p:txBody>
      </p:sp>
      <p:sp>
        <p:nvSpPr>
          <p:cNvPr id="5" name="Rectangle 308"/>
          <p:cNvSpPr>
            <a:spLocks noChangeArrowheads="1"/>
          </p:cNvSpPr>
          <p:nvPr/>
        </p:nvSpPr>
        <p:spPr bwMode="auto">
          <a:xfrm>
            <a:off x="611187" y="1268760"/>
            <a:ext cx="7777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1600" dirty="0">
                <a:solidFill>
                  <a:srgbClr val="3366FF"/>
                </a:solidFill>
                <a:latin typeface="Verdana" pitchFamily="34" charset="0"/>
              </a:rPr>
              <a:t>Recent export tendencies among major suppliers of the world market</a:t>
            </a:r>
          </a:p>
        </p:txBody>
      </p:sp>
      <p:sp>
        <p:nvSpPr>
          <p:cNvPr id="6" name="Text Box 2"/>
          <p:cNvSpPr txBox="1">
            <a:spLocks noChangeAspect="1" noChangeArrowheads="1"/>
          </p:cNvSpPr>
          <p:nvPr/>
        </p:nvSpPr>
        <p:spPr bwMode="auto">
          <a:xfrm>
            <a:off x="273455" y="6299230"/>
            <a:ext cx="628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sz="800" dirty="0">
                <a:latin typeface="Verdana" pitchFamily="34" charset="0"/>
              </a:rPr>
              <a:t>NB: Evolution of exports on a volume basis</a:t>
            </a:r>
          </a:p>
          <a:p>
            <a:pPr eaLnBrk="1" hangingPunct="1"/>
            <a:r>
              <a:rPr lang="en-CA" sz="1200" dirty="0" smtClean="0">
                <a:latin typeface="Verdana" pitchFamily="34" charset="0"/>
              </a:rPr>
              <a:t>CNIEL </a:t>
            </a:r>
            <a:r>
              <a:rPr lang="en-CA" sz="1200" dirty="0">
                <a:latin typeface="Verdana" pitchFamily="34" charset="0"/>
              </a:rPr>
              <a:t>/ USDA, Dairy Australia, Commission, ZMB, </a:t>
            </a:r>
            <a:r>
              <a:rPr lang="en-CA" sz="1200" dirty="0" err="1">
                <a:latin typeface="Verdana" pitchFamily="34" charset="0"/>
              </a:rPr>
              <a:t>Ubifrance</a:t>
            </a:r>
            <a:r>
              <a:rPr lang="en-CA" sz="1200" dirty="0">
                <a:latin typeface="Verdana" pitchFamily="34" charset="0"/>
              </a:rPr>
              <a:t>, </a:t>
            </a:r>
            <a:r>
              <a:rPr lang="en-CA" sz="1200" dirty="0" smtClean="0">
                <a:latin typeface="Verdana" pitchFamily="34" charset="0"/>
              </a:rPr>
              <a:t>national customs</a:t>
            </a:r>
            <a:endParaRPr lang="en-CA" sz="1200" dirty="0">
              <a:latin typeface="Verdan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13</a:t>
            </a:fld>
            <a:endParaRPr lang="fr-BE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17311"/>
              </p:ext>
            </p:extLst>
          </p:nvPr>
        </p:nvGraphicFramePr>
        <p:xfrm>
          <a:off x="4716016" y="2015624"/>
          <a:ext cx="2010908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303"/>
                <a:gridCol w="741174"/>
                <a:gridCol w="59943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EU-28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+49%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+22%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+0%</a:t>
                      </a:r>
                      <a:endParaRPr lang="fr-FR" sz="1100" b="1" kern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+21%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dirty="0" smtClean="0">
                          <a:solidFill>
                            <a:srgbClr val="0053A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+0%</a:t>
                      </a:r>
                      <a:endParaRPr lang="fr-FR" sz="1100" b="1" kern="1200" dirty="0">
                        <a:solidFill>
                          <a:srgbClr val="0053A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Whey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+5%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A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3" name="Tableau 3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22846"/>
              </p:ext>
            </p:extLst>
          </p:nvPr>
        </p:nvGraphicFramePr>
        <p:xfrm>
          <a:off x="7097596" y="4132752"/>
          <a:ext cx="2010908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303"/>
                <a:gridCol w="741174"/>
                <a:gridCol w="59943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fr-F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Zealand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53A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+0%</a:t>
                      </a:r>
                      <a:endParaRPr lang="fr-FR" sz="1100" b="1" dirty="0">
                        <a:solidFill>
                          <a:srgbClr val="0053A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-25%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+2%</a:t>
                      </a:r>
                      <a:endParaRPr lang="fr-FR" sz="11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-3%</a:t>
                      </a:r>
                      <a:endParaRPr lang="fr-FR" sz="1100" b="1" kern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+41%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+2%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Whey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-10%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4" name="Tableau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75682"/>
              </p:ext>
            </p:extLst>
          </p:nvPr>
        </p:nvGraphicFramePr>
        <p:xfrm>
          <a:off x="4605338" y="5425400"/>
          <a:ext cx="2010908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0303"/>
                <a:gridCol w="741174"/>
                <a:gridCol w="59943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+34%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+19%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5" name="Tableau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26831"/>
              </p:ext>
            </p:extLst>
          </p:nvPr>
        </p:nvGraphicFramePr>
        <p:xfrm>
          <a:off x="755577" y="4964794"/>
          <a:ext cx="1778582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824"/>
                <a:gridCol w="612379"/>
                <a:gridCol w="612379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Argentina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-6%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6" name="Tableau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57579"/>
              </p:ext>
            </p:extLst>
          </p:nvPr>
        </p:nvGraphicFramePr>
        <p:xfrm>
          <a:off x="349028" y="2708920"/>
          <a:ext cx="1990724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  <a:gridCol w="68542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+25%</a:t>
                      </a:r>
                      <a:endParaRPr lang="fr-FR" sz="11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+26%</a:t>
                      </a:r>
                      <a:endParaRPr lang="fr-FR" sz="11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+22%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+42%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spect="1" noChangeArrowheads="1"/>
          </p:cNvSpPr>
          <p:nvPr/>
        </p:nvSpPr>
        <p:spPr bwMode="auto">
          <a:xfrm>
            <a:off x="167693" y="6165304"/>
            <a:ext cx="3820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sz="800" dirty="0" smtClean="0">
                <a:solidFill>
                  <a:schemeClr val="tx2"/>
                </a:solidFill>
                <a:latin typeface="Verdana" pitchFamily="34" charset="0"/>
              </a:rPr>
              <a:t>*Russian </a:t>
            </a:r>
            <a:r>
              <a:rPr lang="en-CA" sz="800" dirty="0">
                <a:solidFill>
                  <a:schemeClr val="tx2"/>
                </a:solidFill>
                <a:latin typeface="Verdana" pitchFamily="34" charset="0"/>
              </a:rPr>
              <a:t>imports do not account for volumes originating from Belarus</a:t>
            </a:r>
          </a:p>
          <a:p>
            <a:pPr eaLnBrk="1" hangingPunct="1"/>
            <a:r>
              <a:rPr lang="en-CA" sz="800" dirty="0">
                <a:solidFill>
                  <a:schemeClr val="tx2"/>
                </a:solidFill>
                <a:latin typeface="Verdana" pitchFamily="34" charset="0"/>
              </a:rPr>
              <a:t>NB: Evolution of </a:t>
            </a:r>
            <a:r>
              <a:rPr lang="en-CA" sz="800" dirty="0" smtClean="0">
                <a:solidFill>
                  <a:schemeClr val="tx2"/>
                </a:solidFill>
                <a:latin typeface="Verdana" pitchFamily="34" charset="0"/>
              </a:rPr>
              <a:t>imports </a:t>
            </a:r>
            <a:r>
              <a:rPr lang="en-CA" sz="800" dirty="0">
                <a:solidFill>
                  <a:schemeClr val="tx2"/>
                </a:solidFill>
                <a:latin typeface="Verdana" pitchFamily="34" charset="0"/>
              </a:rPr>
              <a:t>based on volume</a:t>
            </a:r>
          </a:p>
          <a:p>
            <a:pPr eaLnBrk="1" hangingPunct="1"/>
            <a:r>
              <a:rPr lang="fr-FR" sz="1200" dirty="0" smtClean="0">
                <a:solidFill>
                  <a:schemeClr val="tx2"/>
                </a:solidFill>
                <a:latin typeface="Verdana" pitchFamily="34" charset="0"/>
              </a:rPr>
              <a:t>CNIEL </a:t>
            </a:r>
            <a:r>
              <a:rPr lang="fr-FR" sz="1200" dirty="0">
                <a:solidFill>
                  <a:schemeClr val="tx2"/>
                </a:solidFill>
                <a:latin typeface="Verdana" pitchFamily="34" charset="0"/>
              </a:rPr>
              <a:t>/ </a:t>
            </a:r>
            <a:r>
              <a:rPr lang="fr-FR" sz="1200" dirty="0" err="1">
                <a:solidFill>
                  <a:schemeClr val="tx2"/>
                </a:solidFill>
                <a:latin typeface="Verdana" pitchFamily="34" charset="0"/>
              </a:rPr>
              <a:t>Ubifrance</a:t>
            </a:r>
            <a:r>
              <a:rPr lang="fr-FR" sz="1200" dirty="0">
                <a:solidFill>
                  <a:schemeClr val="tx2"/>
                </a:solidFill>
                <a:latin typeface="Verdana" pitchFamily="34" charset="0"/>
              </a:rPr>
              <a:t>, </a:t>
            </a:r>
            <a:r>
              <a:rPr lang="fr-FR" sz="1200" dirty="0" smtClean="0">
                <a:solidFill>
                  <a:schemeClr val="tx2"/>
                </a:solidFill>
                <a:latin typeface="Verdana" pitchFamily="34" charset="0"/>
              </a:rPr>
              <a:t>national customs</a:t>
            </a:r>
            <a:endParaRPr lang="fr-FR" sz="12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4360863" y="3582764"/>
            <a:ext cx="39687" cy="76200"/>
          </a:xfrm>
          <a:custGeom>
            <a:avLst/>
            <a:gdLst>
              <a:gd name="T0" fmla="*/ 0 w 60"/>
              <a:gd name="T1" fmla="*/ 2147483647 h 117"/>
              <a:gd name="T2" fmla="*/ 2147483647 w 60"/>
              <a:gd name="T3" fmla="*/ 2147483647 h 117"/>
              <a:gd name="T4" fmla="*/ 2147483647 w 60"/>
              <a:gd name="T5" fmla="*/ 0 h 117"/>
              <a:gd name="T6" fmla="*/ 2147483647 w 60"/>
              <a:gd name="T7" fmla="*/ 2147483647 h 117"/>
              <a:gd name="T8" fmla="*/ 2147483647 w 60"/>
              <a:gd name="T9" fmla="*/ 2147483647 h 117"/>
              <a:gd name="T10" fmla="*/ 2147483647 w 60"/>
              <a:gd name="T11" fmla="*/ 2147483647 h 117"/>
              <a:gd name="T12" fmla="*/ 2147483647 w 60"/>
              <a:gd name="T13" fmla="*/ 2147483647 h 117"/>
              <a:gd name="T14" fmla="*/ 2147483647 w 60"/>
              <a:gd name="T15" fmla="*/ 2147483647 h 117"/>
              <a:gd name="T16" fmla="*/ 2147483647 w 60"/>
              <a:gd name="T17" fmla="*/ 2147483647 h 117"/>
              <a:gd name="T18" fmla="*/ 2147483647 w 60"/>
              <a:gd name="T19" fmla="*/ 2147483647 h 117"/>
              <a:gd name="T20" fmla="*/ 2147483647 w 60"/>
              <a:gd name="T21" fmla="*/ 2147483647 h 117"/>
              <a:gd name="T22" fmla="*/ 2147483647 w 60"/>
              <a:gd name="T23" fmla="*/ 2147483647 h 117"/>
              <a:gd name="T24" fmla="*/ 2147483647 w 60"/>
              <a:gd name="T25" fmla="*/ 2147483647 h 117"/>
              <a:gd name="T26" fmla="*/ 2147483647 w 60"/>
              <a:gd name="T27" fmla="*/ 2147483647 h 117"/>
              <a:gd name="T28" fmla="*/ 2147483647 w 60"/>
              <a:gd name="T29" fmla="*/ 2147483647 h 117"/>
              <a:gd name="T30" fmla="*/ 2147483647 w 60"/>
              <a:gd name="T31" fmla="*/ 2147483647 h 117"/>
              <a:gd name="T32" fmla="*/ 2147483647 w 60"/>
              <a:gd name="T33" fmla="*/ 2147483647 h 117"/>
              <a:gd name="T34" fmla="*/ 2147483647 w 60"/>
              <a:gd name="T35" fmla="*/ 2147483647 h 117"/>
              <a:gd name="T36" fmla="*/ 2147483647 w 60"/>
              <a:gd name="T37" fmla="*/ 2147483647 h 117"/>
              <a:gd name="T38" fmla="*/ 0 w 60"/>
              <a:gd name="T39" fmla="*/ 2147483647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" h="117">
                <a:moveTo>
                  <a:pt x="0" y="29"/>
                </a:moveTo>
                <a:lnTo>
                  <a:pt x="12" y="10"/>
                </a:lnTo>
                <a:lnTo>
                  <a:pt x="22" y="0"/>
                </a:lnTo>
                <a:lnTo>
                  <a:pt x="48" y="17"/>
                </a:lnTo>
                <a:lnTo>
                  <a:pt x="48" y="29"/>
                </a:lnTo>
                <a:lnTo>
                  <a:pt x="48" y="36"/>
                </a:lnTo>
                <a:lnTo>
                  <a:pt x="48" y="46"/>
                </a:lnTo>
                <a:lnTo>
                  <a:pt x="53" y="58"/>
                </a:lnTo>
                <a:lnTo>
                  <a:pt x="60" y="78"/>
                </a:lnTo>
                <a:lnTo>
                  <a:pt x="48" y="107"/>
                </a:lnTo>
                <a:lnTo>
                  <a:pt x="34" y="117"/>
                </a:lnTo>
                <a:lnTo>
                  <a:pt x="34" y="114"/>
                </a:lnTo>
                <a:lnTo>
                  <a:pt x="22" y="100"/>
                </a:lnTo>
                <a:lnTo>
                  <a:pt x="5" y="88"/>
                </a:lnTo>
                <a:lnTo>
                  <a:pt x="12" y="88"/>
                </a:lnTo>
                <a:lnTo>
                  <a:pt x="12" y="69"/>
                </a:lnTo>
                <a:lnTo>
                  <a:pt x="15" y="65"/>
                </a:lnTo>
                <a:lnTo>
                  <a:pt x="12" y="58"/>
                </a:lnTo>
                <a:lnTo>
                  <a:pt x="12" y="39"/>
                </a:lnTo>
                <a:lnTo>
                  <a:pt x="0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4044950" y="3358926"/>
            <a:ext cx="69850" cy="49213"/>
          </a:xfrm>
          <a:custGeom>
            <a:avLst/>
            <a:gdLst>
              <a:gd name="T0" fmla="*/ 0 w 109"/>
              <a:gd name="T1" fmla="*/ 2147483647 h 78"/>
              <a:gd name="T2" fmla="*/ 2147483647 w 109"/>
              <a:gd name="T3" fmla="*/ 2147483647 h 78"/>
              <a:gd name="T4" fmla="*/ 2147483647 w 109"/>
              <a:gd name="T5" fmla="*/ 2147483647 h 78"/>
              <a:gd name="T6" fmla="*/ 2147483647 w 109"/>
              <a:gd name="T7" fmla="*/ 2147483647 h 78"/>
              <a:gd name="T8" fmla="*/ 2147483647 w 109"/>
              <a:gd name="T9" fmla="*/ 2147483647 h 78"/>
              <a:gd name="T10" fmla="*/ 2147483647 w 109"/>
              <a:gd name="T11" fmla="*/ 0 h 78"/>
              <a:gd name="T12" fmla="*/ 2147483647 w 109"/>
              <a:gd name="T13" fmla="*/ 0 h 78"/>
              <a:gd name="T14" fmla="*/ 2147483647 w 109"/>
              <a:gd name="T15" fmla="*/ 2147483647 h 78"/>
              <a:gd name="T16" fmla="*/ 2147483647 w 109"/>
              <a:gd name="T17" fmla="*/ 2147483647 h 78"/>
              <a:gd name="T18" fmla="*/ 2147483647 w 109"/>
              <a:gd name="T19" fmla="*/ 2147483647 h 78"/>
              <a:gd name="T20" fmla="*/ 2147483647 w 109"/>
              <a:gd name="T21" fmla="*/ 2147483647 h 78"/>
              <a:gd name="T22" fmla="*/ 2147483647 w 109"/>
              <a:gd name="T23" fmla="*/ 2147483647 h 78"/>
              <a:gd name="T24" fmla="*/ 2147483647 w 109"/>
              <a:gd name="T25" fmla="*/ 2147483647 h 78"/>
              <a:gd name="T26" fmla="*/ 2147483647 w 109"/>
              <a:gd name="T27" fmla="*/ 2147483647 h 78"/>
              <a:gd name="T28" fmla="*/ 2147483647 w 109"/>
              <a:gd name="T29" fmla="*/ 2147483647 h 78"/>
              <a:gd name="T30" fmla="*/ 2147483647 w 109"/>
              <a:gd name="T31" fmla="*/ 2147483647 h 78"/>
              <a:gd name="T32" fmla="*/ 2147483647 w 109"/>
              <a:gd name="T33" fmla="*/ 2147483647 h 78"/>
              <a:gd name="T34" fmla="*/ 2147483647 w 109"/>
              <a:gd name="T35" fmla="*/ 2147483647 h 78"/>
              <a:gd name="T36" fmla="*/ 2147483647 w 109"/>
              <a:gd name="T37" fmla="*/ 2147483647 h 78"/>
              <a:gd name="T38" fmla="*/ 2147483647 w 109"/>
              <a:gd name="T39" fmla="*/ 2147483647 h 78"/>
              <a:gd name="T40" fmla="*/ 2147483647 w 109"/>
              <a:gd name="T41" fmla="*/ 2147483647 h 78"/>
              <a:gd name="T42" fmla="*/ 2147483647 w 109"/>
              <a:gd name="T43" fmla="*/ 2147483647 h 78"/>
              <a:gd name="T44" fmla="*/ 2147483647 w 109"/>
              <a:gd name="T45" fmla="*/ 2147483647 h 78"/>
              <a:gd name="T46" fmla="*/ 0 w 109"/>
              <a:gd name="T47" fmla="*/ 2147483647 h 78"/>
              <a:gd name="T48" fmla="*/ 0 w 109"/>
              <a:gd name="T49" fmla="*/ 2147483647 h 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9" h="78">
                <a:moveTo>
                  <a:pt x="0" y="14"/>
                </a:moveTo>
                <a:lnTo>
                  <a:pt x="19" y="4"/>
                </a:lnTo>
                <a:lnTo>
                  <a:pt x="28" y="4"/>
                </a:lnTo>
                <a:lnTo>
                  <a:pt x="31" y="13"/>
                </a:lnTo>
                <a:lnTo>
                  <a:pt x="38" y="4"/>
                </a:lnTo>
                <a:lnTo>
                  <a:pt x="48" y="0"/>
                </a:lnTo>
                <a:lnTo>
                  <a:pt x="60" y="0"/>
                </a:lnTo>
                <a:lnTo>
                  <a:pt x="76" y="4"/>
                </a:lnTo>
                <a:lnTo>
                  <a:pt x="91" y="13"/>
                </a:lnTo>
                <a:lnTo>
                  <a:pt x="86" y="23"/>
                </a:lnTo>
                <a:lnTo>
                  <a:pt x="105" y="30"/>
                </a:lnTo>
                <a:lnTo>
                  <a:pt x="109" y="49"/>
                </a:lnTo>
                <a:lnTo>
                  <a:pt x="98" y="52"/>
                </a:lnTo>
                <a:lnTo>
                  <a:pt x="91" y="59"/>
                </a:lnTo>
                <a:lnTo>
                  <a:pt x="91" y="78"/>
                </a:lnTo>
                <a:lnTo>
                  <a:pt x="86" y="78"/>
                </a:lnTo>
                <a:lnTo>
                  <a:pt x="69" y="71"/>
                </a:lnTo>
                <a:lnTo>
                  <a:pt x="60" y="52"/>
                </a:lnTo>
                <a:lnTo>
                  <a:pt x="57" y="64"/>
                </a:lnTo>
                <a:lnTo>
                  <a:pt x="31" y="42"/>
                </a:lnTo>
                <a:lnTo>
                  <a:pt x="28" y="35"/>
                </a:lnTo>
                <a:lnTo>
                  <a:pt x="19" y="23"/>
                </a:lnTo>
                <a:lnTo>
                  <a:pt x="12" y="30"/>
                </a:lnTo>
                <a:lnTo>
                  <a:pt x="0" y="23"/>
                </a:lnTo>
                <a:lnTo>
                  <a:pt x="0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4424363" y="3544664"/>
            <a:ext cx="112712" cy="71437"/>
          </a:xfrm>
          <a:custGeom>
            <a:avLst/>
            <a:gdLst>
              <a:gd name="T0" fmla="*/ 0 w 176"/>
              <a:gd name="T1" fmla="*/ 0 h 113"/>
              <a:gd name="T2" fmla="*/ 2147483647 w 176"/>
              <a:gd name="T3" fmla="*/ 2147483647 h 113"/>
              <a:gd name="T4" fmla="*/ 2147483647 w 176"/>
              <a:gd name="T5" fmla="*/ 2147483647 h 113"/>
              <a:gd name="T6" fmla="*/ 2147483647 w 176"/>
              <a:gd name="T7" fmla="*/ 2147483647 h 113"/>
              <a:gd name="T8" fmla="*/ 2147483647 w 176"/>
              <a:gd name="T9" fmla="*/ 2147483647 h 113"/>
              <a:gd name="T10" fmla="*/ 2147483647 w 176"/>
              <a:gd name="T11" fmla="*/ 2147483647 h 113"/>
              <a:gd name="T12" fmla="*/ 2147483647 w 176"/>
              <a:gd name="T13" fmla="*/ 2147483647 h 113"/>
              <a:gd name="T14" fmla="*/ 2147483647 w 176"/>
              <a:gd name="T15" fmla="*/ 2147483647 h 113"/>
              <a:gd name="T16" fmla="*/ 2147483647 w 176"/>
              <a:gd name="T17" fmla="*/ 2147483647 h 113"/>
              <a:gd name="T18" fmla="*/ 2147483647 w 176"/>
              <a:gd name="T19" fmla="*/ 2147483647 h 113"/>
              <a:gd name="T20" fmla="*/ 2147483647 w 176"/>
              <a:gd name="T21" fmla="*/ 2147483647 h 113"/>
              <a:gd name="T22" fmla="*/ 2147483647 w 176"/>
              <a:gd name="T23" fmla="*/ 0 h 113"/>
              <a:gd name="T24" fmla="*/ 2147483647 w 176"/>
              <a:gd name="T25" fmla="*/ 2147483647 h 113"/>
              <a:gd name="T26" fmla="*/ 2147483647 w 176"/>
              <a:gd name="T27" fmla="*/ 2147483647 h 113"/>
              <a:gd name="T28" fmla="*/ 2147483647 w 176"/>
              <a:gd name="T29" fmla="*/ 2147483647 h 113"/>
              <a:gd name="T30" fmla="*/ 2147483647 w 176"/>
              <a:gd name="T31" fmla="*/ 2147483647 h 113"/>
              <a:gd name="T32" fmla="*/ 2147483647 w 176"/>
              <a:gd name="T33" fmla="*/ 2147483647 h 113"/>
              <a:gd name="T34" fmla="*/ 2147483647 w 176"/>
              <a:gd name="T35" fmla="*/ 2147483647 h 113"/>
              <a:gd name="T36" fmla="*/ 2147483647 w 176"/>
              <a:gd name="T37" fmla="*/ 2147483647 h 113"/>
              <a:gd name="T38" fmla="*/ 2147483647 w 176"/>
              <a:gd name="T39" fmla="*/ 2147483647 h 113"/>
              <a:gd name="T40" fmla="*/ 2147483647 w 176"/>
              <a:gd name="T41" fmla="*/ 2147483647 h 113"/>
              <a:gd name="T42" fmla="*/ 2147483647 w 176"/>
              <a:gd name="T43" fmla="*/ 2147483647 h 113"/>
              <a:gd name="T44" fmla="*/ 2147483647 w 176"/>
              <a:gd name="T45" fmla="*/ 2147483647 h 113"/>
              <a:gd name="T46" fmla="*/ 2147483647 w 176"/>
              <a:gd name="T47" fmla="*/ 2147483647 h 113"/>
              <a:gd name="T48" fmla="*/ 2147483647 w 176"/>
              <a:gd name="T49" fmla="*/ 2147483647 h 113"/>
              <a:gd name="T50" fmla="*/ 2147483647 w 176"/>
              <a:gd name="T51" fmla="*/ 2147483647 h 113"/>
              <a:gd name="T52" fmla="*/ 2147483647 w 176"/>
              <a:gd name="T53" fmla="*/ 2147483647 h 113"/>
              <a:gd name="T54" fmla="*/ 2147483647 w 176"/>
              <a:gd name="T55" fmla="*/ 2147483647 h 113"/>
              <a:gd name="T56" fmla="*/ 2147483647 w 176"/>
              <a:gd name="T57" fmla="*/ 2147483647 h 113"/>
              <a:gd name="T58" fmla="*/ 2147483647 w 176"/>
              <a:gd name="T59" fmla="*/ 2147483647 h 113"/>
              <a:gd name="T60" fmla="*/ 2147483647 w 176"/>
              <a:gd name="T61" fmla="*/ 2147483647 h 113"/>
              <a:gd name="T62" fmla="*/ 2147483647 w 176"/>
              <a:gd name="T63" fmla="*/ 2147483647 h 113"/>
              <a:gd name="T64" fmla="*/ 2147483647 w 176"/>
              <a:gd name="T65" fmla="*/ 2147483647 h 113"/>
              <a:gd name="T66" fmla="*/ 0 w 176"/>
              <a:gd name="T67" fmla="*/ 2147483647 h 113"/>
              <a:gd name="T68" fmla="*/ 2147483647 w 176"/>
              <a:gd name="T69" fmla="*/ 2147483647 h 113"/>
              <a:gd name="T70" fmla="*/ 0 w 176"/>
              <a:gd name="T71" fmla="*/ 2147483647 h 113"/>
              <a:gd name="T72" fmla="*/ 0 w 176"/>
              <a:gd name="T73" fmla="*/ 2147483647 h 113"/>
              <a:gd name="T74" fmla="*/ 2147483647 w 176"/>
              <a:gd name="T75" fmla="*/ 2147483647 h 113"/>
              <a:gd name="T76" fmla="*/ 2147483647 w 176"/>
              <a:gd name="T77" fmla="*/ 2147483647 h 113"/>
              <a:gd name="T78" fmla="*/ 2147483647 w 176"/>
              <a:gd name="T79" fmla="*/ 2147483647 h 113"/>
              <a:gd name="T80" fmla="*/ 0 w 176"/>
              <a:gd name="T81" fmla="*/ 2147483647 h 113"/>
              <a:gd name="T82" fmla="*/ 0 w 176"/>
              <a:gd name="T83" fmla="*/ 0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6" h="113">
                <a:moveTo>
                  <a:pt x="0" y="0"/>
                </a:moveTo>
                <a:lnTo>
                  <a:pt x="12" y="4"/>
                </a:lnTo>
                <a:lnTo>
                  <a:pt x="9" y="11"/>
                </a:lnTo>
                <a:lnTo>
                  <a:pt x="9" y="19"/>
                </a:lnTo>
                <a:lnTo>
                  <a:pt x="28" y="11"/>
                </a:lnTo>
                <a:lnTo>
                  <a:pt x="41" y="19"/>
                </a:lnTo>
                <a:lnTo>
                  <a:pt x="50" y="19"/>
                </a:lnTo>
                <a:lnTo>
                  <a:pt x="69" y="19"/>
                </a:lnTo>
                <a:lnTo>
                  <a:pt x="86" y="23"/>
                </a:lnTo>
                <a:lnTo>
                  <a:pt x="92" y="19"/>
                </a:lnTo>
                <a:lnTo>
                  <a:pt x="105" y="11"/>
                </a:lnTo>
                <a:lnTo>
                  <a:pt x="135" y="0"/>
                </a:lnTo>
                <a:lnTo>
                  <a:pt x="138" y="4"/>
                </a:lnTo>
                <a:lnTo>
                  <a:pt x="164" y="4"/>
                </a:lnTo>
                <a:lnTo>
                  <a:pt x="169" y="11"/>
                </a:lnTo>
                <a:lnTo>
                  <a:pt x="176" y="11"/>
                </a:lnTo>
                <a:lnTo>
                  <a:pt x="176" y="30"/>
                </a:lnTo>
                <a:lnTo>
                  <a:pt x="169" y="30"/>
                </a:lnTo>
                <a:lnTo>
                  <a:pt x="157" y="42"/>
                </a:lnTo>
                <a:lnTo>
                  <a:pt x="164" y="61"/>
                </a:lnTo>
                <a:lnTo>
                  <a:pt x="154" y="68"/>
                </a:lnTo>
                <a:lnTo>
                  <a:pt x="169" y="83"/>
                </a:lnTo>
                <a:lnTo>
                  <a:pt x="157" y="83"/>
                </a:lnTo>
                <a:lnTo>
                  <a:pt x="147" y="78"/>
                </a:lnTo>
                <a:lnTo>
                  <a:pt x="121" y="90"/>
                </a:lnTo>
                <a:lnTo>
                  <a:pt x="116" y="90"/>
                </a:lnTo>
                <a:lnTo>
                  <a:pt x="116" y="109"/>
                </a:lnTo>
                <a:lnTo>
                  <a:pt x="98" y="113"/>
                </a:lnTo>
                <a:lnTo>
                  <a:pt x="86" y="109"/>
                </a:lnTo>
                <a:lnTo>
                  <a:pt x="76" y="109"/>
                </a:lnTo>
                <a:lnTo>
                  <a:pt x="69" y="100"/>
                </a:lnTo>
                <a:lnTo>
                  <a:pt x="21" y="109"/>
                </a:lnTo>
                <a:lnTo>
                  <a:pt x="21" y="90"/>
                </a:lnTo>
                <a:lnTo>
                  <a:pt x="0" y="71"/>
                </a:lnTo>
                <a:lnTo>
                  <a:pt x="9" y="68"/>
                </a:lnTo>
                <a:lnTo>
                  <a:pt x="0" y="61"/>
                </a:lnTo>
                <a:lnTo>
                  <a:pt x="0" y="52"/>
                </a:lnTo>
                <a:lnTo>
                  <a:pt x="9" y="49"/>
                </a:lnTo>
                <a:lnTo>
                  <a:pt x="12" y="42"/>
                </a:lnTo>
                <a:lnTo>
                  <a:pt x="9" y="3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4143375" y="3198589"/>
            <a:ext cx="49213" cy="61912"/>
          </a:xfrm>
          <a:custGeom>
            <a:avLst/>
            <a:gdLst>
              <a:gd name="T0" fmla="*/ 2147483647 w 77"/>
              <a:gd name="T1" fmla="*/ 2147483647 h 97"/>
              <a:gd name="T2" fmla="*/ 2147483647 w 77"/>
              <a:gd name="T3" fmla="*/ 2147483647 h 97"/>
              <a:gd name="T4" fmla="*/ 2147483647 w 77"/>
              <a:gd name="T5" fmla="*/ 2147483647 h 97"/>
              <a:gd name="T6" fmla="*/ 0 w 77"/>
              <a:gd name="T7" fmla="*/ 2147483647 h 97"/>
              <a:gd name="T8" fmla="*/ 0 w 77"/>
              <a:gd name="T9" fmla="*/ 2147483647 h 97"/>
              <a:gd name="T10" fmla="*/ 0 w 77"/>
              <a:gd name="T11" fmla="*/ 2147483647 h 97"/>
              <a:gd name="T12" fmla="*/ 2147483647 w 77"/>
              <a:gd name="T13" fmla="*/ 2147483647 h 97"/>
              <a:gd name="T14" fmla="*/ 2147483647 w 77"/>
              <a:gd name="T15" fmla="*/ 2147483647 h 97"/>
              <a:gd name="T16" fmla="*/ 2147483647 w 77"/>
              <a:gd name="T17" fmla="*/ 2147483647 h 97"/>
              <a:gd name="T18" fmla="*/ 2147483647 w 77"/>
              <a:gd name="T19" fmla="*/ 0 h 97"/>
              <a:gd name="T20" fmla="*/ 2147483647 w 77"/>
              <a:gd name="T21" fmla="*/ 0 h 97"/>
              <a:gd name="T22" fmla="*/ 2147483647 w 77"/>
              <a:gd name="T23" fmla="*/ 2147483647 h 97"/>
              <a:gd name="T24" fmla="*/ 2147483647 w 77"/>
              <a:gd name="T25" fmla="*/ 2147483647 h 97"/>
              <a:gd name="T26" fmla="*/ 2147483647 w 77"/>
              <a:gd name="T27" fmla="*/ 2147483647 h 97"/>
              <a:gd name="T28" fmla="*/ 2147483647 w 77"/>
              <a:gd name="T29" fmla="*/ 2147483647 h 97"/>
              <a:gd name="T30" fmla="*/ 2147483647 w 77"/>
              <a:gd name="T31" fmla="*/ 2147483647 h 97"/>
              <a:gd name="T32" fmla="*/ 2147483647 w 77"/>
              <a:gd name="T33" fmla="*/ 2147483647 h 97"/>
              <a:gd name="T34" fmla="*/ 2147483647 w 77"/>
              <a:gd name="T35" fmla="*/ 2147483647 h 97"/>
              <a:gd name="T36" fmla="*/ 2147483647 w 77"/>
              <a:gd name="T37" fmla="*/ 2147483647 h 97"/>
              <a:gd name="T38" fmla="*/ 2147483647 w 77"/>
              <a:gd name="T39" fmla="*/ 2147483647 h 97"/>
              <a:gd name="T40" fmla="*/ 2147483647 w 77"/>
              <a:gd name="T41" fmla="*/ 2147483647 h 97"/>
              <a:gd name="T42" fmla="*/ 2147483647 w 77"/>
              <a:gd name="T43" fmla="*/ 2147483647 h 97"/>
              <a:gd name="T44" fmla="*/ 2147483647 w 77"/>
              <a:gd name="T45" fmla="*/ 2147483647 h 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7" h="97">
                <a:moveTo>
                  <a:pt x="10" y="93"/>
                </a:moveTo>
                <a:lnTo>
                  <a:pt x="10" y="67"/>
                </a:lnTo>
                <a:lnTo>
                  <a:pt x="3" y="60"/>
                </a:lnTo>
                <a:lnTo>
                  <a:pt x="0" y="67"/>
                </a:lnTo>
                <a:lnTo>
                  <a:pt x="0" y="38"/>
                </a:lnTo>
                <a:lnTo>
                  <a:pt x="0" y="19"/>
                </a:lnTo>
                <a:lnTo>
                  <a:pt x="10" y="26"/>
                </a:lnTo>
                <a:lnTo>
                  <a:pt x="13" y="8"/>
                </a:lnTo>
                <a:lnTo>
                  <a:pt x="29" y="15"/>
                </a:lnTo>
                <a:lnTo>
                  <a:pt x="29" y="0"/>
                </a:lnTo>
                <a:lnTo>
                  <a:pt x="51" y="0"/>
                </a:lnTo>
                <a:lnTo>
                  <a:pt x="62" y="19"/>
                </a:lnTo>
                <a:lnTo>
                  <a:pt x="77" y="26"/>
                </a:lnTo>
                <a:lnTo>
                  <a:pt x="70" y="38"/>
                </a:lnTo>
                <a:lnTo>
                  <a:pt x="58" y="38"/>
                </a:lnTo>
                <a:lnTo>
                  <a:pt x="58" y="45"/>
                </a:lnTo>
                <a:lnTo>
                  <a:pt x="58" y="48"/>
                </a:lnTo>
                <a:lnTo>
                  <a:pt x="51" y="60"/>
                </a:lnTo>
                <a:lnTo>
                  <a:pt x="41" y="67"/>
                </a:lnTo>
                <a:lnTo>
                  <a:pt x="41" y="86"/>
                </a:lnTo>
                <a:lnTo>
                  <a:pt x="41" y="97"/>
                </a:lnTo>
                <a:lnTo>
                  <a:pt x="29" y="97"/>
                </a:lnTo>
                <a:lnTo>
                  <a:pt x="10" y="9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" name="Freeform 9"/>
          <p:cNvSpPr>
            <a:spLocks noChangeAspect="1"/>
          </p:cNvSpPr>
          <p:nvPr/>
        </p:nvSpPr>
        <p:spPr bwMode="auto">
          <a:xfrm>
            <a:off x="4195763" y="3227164"/>
            <a:ext cx="25400" cy="31750"/>
          </a:xfrm>
          <a:custGeom>
            <a:avLst/>
            <a:gdLst>
              <a:gd name="T0" fmla="*/ 2147483647 w 41"/>
              <a:gd name="T1" fmla="*/ 2147483647 h 48"/>
              <a:gd name="T2" fmla="*/ 2147483647 w 41"/>
              <a:gd name="T3" fmla="*/ 2147483647 h 48"/>
              <a:gd name="T4" fmla="*/ 2147483647 w 41"/>
              <a:gd name="T5" fmla="*/ 2147483647 h 48"/>
              <a:gd name="T6" fmla="*/ 0 w 41"/>
              <a:gd name="T7" fmla="*/ 2147483647 h 48"/>
              <a:gd name="T8" fmla="*/ 2147483647 w 41"/>
              <a:gd name="T9" fmla="*/ 2147483647 h 48"/>
              <a:gd name="T10" fmla="*/ 2147483647 w 41"/>
              <a:gd name="T11" fmla="*/ 2147483647 h 48"/>
              <a:gd name="T12" fmla="*/ 2147483647 w 41"/>
              <a:gd name="T13" fmla="*/ 2147483647 h 48"/>
              <a:gd name="T14" fmla="*/ 2147483647 w 41"/>
              <a:gd name="T15" fmla="*/ 2147483647 h 48"/>
              <a:gd name="T16" fmla="*/ 2147483647 w 41"/>
              <a:gd name="T17" fmla="*/ 0 h 48"/>
              <a:gd name="T18" fmla="*/ 2147483647 w 41"/>
              <a:gd name="T19" fmla="*/ 0 h 48"/>
              <a:gd name="T20" fmla="*/ 2147483647 w 41"/>
              <a:gd name="T21" fmla="*/ 2147483647 h 48"/>
              <a:gd name="T22" fmla="*/ 2147483647 w 41"/>
              <a:gd name="T23" fmla="*/ 2147483647 h 48"/>
              <a:gd name="T24" fmla="*/ 2147483647 w 41"/>
              <a:gd name="T25" fmla="*/ 2147483647 h 48"/>
              <a:gd name="T26" fmla="*/ 2147483647 w 41"/>
              <a:gd name="T27" fmla="*/ 2147483647 h 48"/>
              <a:gd name="T28" fmla="*/ 2147483647 w 41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1" h="48">
                <a:moveTo>
                  <a:pt x="29" y="48"/>
                </a:moveTo>
                <a:lnTo>
                  <a:pt x="26" y="48"/>
                </a:lnTo>
                <a:lnTo>
                  <a:pt x="19" y="33"/>
                </a:lnTo>
                <a:lnTo>
                  <a:pt x="0" y="12"/>
                </a:lnTo>
                <a:lnTo>
                  <a:pt x="7" y="12"/>
                </a:lnTo>
                <a:lnTo>
                  <a:pt x="12" y="3"/>
                </a:lnTo>
                <a:lnTo>
                  <a:pt x="19" y="12"/>
                </a:lnTo>
                <a:lnTo>
                  <a:pt x="26" y="3"/>
                </a:lnTo>
                <a:lnTo>
                  <a:pt x="29" y="0"/>
                </a:lnTo>
                <a:lnTo>
                  <a:pt x="38" y="0"/>
                </a:lnTo>
                <a:lnTo>
                  <a:pt x="41" y="15"/>
                </a:lnTo>
                <a:lnTo>
                  <a:pt x="29" y="22"/>
                </a:lnTo>
                <a:lnTo>
                  <a:pt x="38" y="29"/>
                </a:lnTo>
                <a:lnTo>
                  <a:pt x="29" y="33"/>
                </a:lnTo>
                <a:lnTo>
                  <a:pt x="29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>
            <a:spLocks noChangeAspect="1"/>
          </p:cNvSpPr>
          <p:nvPr/>
        </p:nvSpPr>
        <p:spPr bwMode="auto">
          <a:xfrm>
            <a:off x="4171950" y="3241451"/>
            <a:ext cx="17463" cy="12700"/>
          </a:xfrm>
          <a:custGeom>
            <a:avLst/>
            <a:gdLst>
              <a:gd name="T0" fmla="*/ 2147483647 w 25"/>
              <a:gd name="T1" fmla="*/ 2147483647 h 19"/>
              <a:gd name="T2" fmla="*/ 2147483647 w 25"/>
              <a:gd name="T3" fmla="*/ 2147483647 h 19"/>
              <a:gd name="T4" fmla="*/ 2147483647 w 25"/>
              <a:gd name="T5" fmla="*/ 2147483647 h 19"/>
              <a:gd name="T6" fmla="*/ 0 w 25"/>
              <a:gd name="T7" fmla="*/ 2147483647 h 19"/>
              <a:gd name="T8" fmla="*/ 2147483647 w 25"/>
              <a:gd name="T9" fmla="*/ 0 h 19"/>
              <a:gd name="T10" fmla="*/ 2147483647 w 25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19">
                <a:moveTo>
                  <a:pt x="25" y="19"/>
                </a:moveTo>
                <a:lnTo>
                  <a:pt x="13" y="19"/>
                </a:lnTo>
                <a:lnTo>
                  <a:pt x="6" y="11"/>
                </a:lnTo>
                <a:lnTo>
                  <a:pt x="0" y="7"/>
                </a:lnTo>
                <a:lnTo>
                  <a:pt x="17" y="0"/>
                </a:lnTo>
                <a:lnTo>
                  <a:pt x="25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4195763" y="3258914"/>
            <a:ext cx="11112" cy="6350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2">
                <a:moveTo>
                  <a:pt x="12" y="12"/>
                </a:moveTo>
                <a:lnTo>
                  <a:pt x="0" y="12"/>
                </a:lnTo>
                <a:lnTo>
                  <a:pt x="7" y="0"/>
                </a:lnTo>
                <a:lnTo>
                  <a:pt x="12" y="4"/>
                </a:lnTo>
                <a:lnTo>
                  <a:pt x="19" y="4"/>
                </a:lnTo>
                <a:lnTo>
                  <a:pt x="19" y="12"/>
                </a:lnTo>
                <a:lnTo>
                  <a:pt x="12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" name="Freeform 12"/>
          <p:cNvSpPr>
            <a:spLocks noChangeAspect="1"/>
          </p:cNvSpPr>
          <p:nvPr/>
        </p:nvSpPr>
        <p:spPr bwMode="auto">
          <a:xfrm>
            <a:off x="4106863" y="3258914"/>
            <a:ext cx="169862" cy="206375"/>
          </a:xfrm>
          <a:custGeom>
            <a:avLst/>
            <a:gdLst>
              <a:gd name="T0" fmla="*/ 2147483647 w 266"/>
              <a:gd name="T1" fmla="*/ 2147483647 h 325"/>
              <a:gd name="T2" fmla="*/ 2147483647 w 266"/>
              <a:gd name="T3" fmla="*/ 2147483647 h 325"/>
              <a:gd name="T4" fmla="*/ 2147483647 w 266"/>
              <a:gd name="T5" fmla="*/ 2147483647 h 325"/>
              <a:gd name="T6" fmla="*/ 2147483647 w 266"/>
              <a:gd name="T7" fmla="*/ 2147483647 h 325"/>
              <a:gd name="T8" fmla="*/ 2147483647 w 266"/>
              <a:gd name="T9" fmla="*/ 2147483647 h 325"/>
              <a:gd name="T10" fmla="*/ 2147483647 w 266"/>
              <a:gd name="T11" fmla="*/ 2147483647 h 325"/>
              <a:gd name="T12" fmla="*/ 2147483647 w 266"/>
              <a:gd name="T13" fmla="*/ 2147483647 h 325"/>
              <a:gd name="T14" fmla="*/ 2147483647 w 266"/>
              <a:gd name="T15" fmla="*/ 2147483647 h 325"/>
              <a:gd name="T16" fmla="*/ 2147483647 w 266"/>
              <a:gd name="T17" fmla="*/ 2147483647 h 325"/>
              <a:gd name="T18" fmla="*/ 2147483647 w 266"/>
              <a:gd name="T19" fmla="*/ 2147483647 h 325"/>
              <a:gd name="T20" fmla="*/ 2147483647 w 266"/>
              <a:gd name="T21" fmla="*/ 2147483647 h 325"/>
              <a:gd name="T22" fmla="*/ 2147483647 w 266"/>
              <a:gd name="T23" fmla="*/ 2147483647 h 325"/>
              <a:gd name="T24" fmla="*/ 2147483647 w 266"/>
              <a:gd name="T25" fmla="*/ 2147483647 h 325"/>
              <a:gd name="T26" fmla="*/ 2147483647 w 266"/>
              <a:gd name="T27" fmla="*/ 2147483647 h 325"/>
              <a:gd name="T28" fmla="*/ 2147483647 w 266"/>
              <a:gd name="T29" fmla="*/ 2147483647 h 325"/>
              <a:gd name="T30" fmla="*/ 2147483647 w 266"/>
              <a:gd name="T31" fmla="*/ 2147483647 h 325"/>
              <a:gd name="T32" fmla="*/ 2147483647 w 266"/>
              <a:gd name="T33" fmla="*/ 2147483647 h 325"/>
              <a:gd name="T34" fmla="*/ 2147483647 w 266"/>
              <a:gd name="T35" fmla="*/ 2147483647 h 325"/>
              <a:gd name="T36" fmla="*/ 2147483647 w 266"/>
              <a:gd name="T37" fmla="*/ 2147483647 h 325"/>
              <a:gd name="T38" fmla="*/ 2147483647 w 266"/>
              <a:gd name="T39" fmla="*/ 2147483647 h 325"/>
              <a:gd name="T40" fmla="*/ 2147483647 w 266"/>
              <a:gd name="T41" fmla="*/ 2147483647 h 325"/>
              <a:gd name="T42" fmla="*/ 2147483647 w 266"/>
              <a:gd name="T43" fmla="*/ 2147483647 h 325"/>
              <a:gd name="T44" fmla="*/ 2147483647 w 266"/>
              <a:gd name="T45" fmla="*/ 2147483647 h 325"/>
              <a:gd name="T46" fmla="*/ 2147483647 w 266"/>
              <a:gd name="T47" fmla="*/ 2147483647 h 325"/>
              <a:gd name="T48" fmla="*/ 2147483647 w 266"/>
              <a:gd name="T49" fmla="*/ 2147483647 h 325"/>
              <a:gd name="T50" fmla="*/ 2147483647 w 266"/>
              <a:gd name="T51" fmla="*/ 2147483647 h 325"/>
              <a:gd name="T52" fmla="*/ 2147483647 w 266"/>
              <a:gd name="T53" fmla="*/ 2147483647 h 325"/>
              <a:gd name="T54" fmla="*/ 2147483647 w 266"/>
              <a:gd name="T55" fmla="*/ 2147483647 h 325"/>
              <a:gd name="T56" fmla="*/ 2147483647 w 266"/>
              <a:gd name="T57" fmla="*/ 2147483647 h 325"/>
              <a:gd name="T58" fmla="*/ 2147483647 w 266"/>
              <a:gd name="T59" fmla="*/ 2147483647 h 325"/>
              <a:gd name="T60" fmla="*/ 2147483647 w 266"/>
              <a:gd name="T61" fmla="*/ 2147483647 h 325"/>
              <a:gd name="T62" fmla="*/ 2147483647 w 266"/>
              <a:gd name="T63" fmla="*/ 2147483647 h 325"/>
              <a:gd name="T64" fmla="*/ 2147483647 w 266"/>
              <a:gd name="T65" fmla="*/ 2147483647 h 325"/>
              <a:gd name="T66" fmla="*/ 2147483647 w 266"/>
              <a:gd name="T67" fmla="*/ 2147483647 h 325"/>
              <a:gd name="T68" fmla="*/ 2147483647 w 266"/>
              <a:gd name="T69" fmla="*/ 2147483647 h 325"/>
              <a:gd name="T70" fmla="*/ 2147483647 w 266"/>
              <a:gd name="T71" fmla="*/ 2147483647 h 325"/>
              <a:gd name="T72" fmla="*/ 2147483647 w 266"/>
              <a:gd name="T73" fmla="*/ 2147483647 h 325"/>
              <a:gd name="T74" fmla="*/ 2147483647 w 266"/>
              <a:gd name="T75" fmla="*/ 2147483647 h 325"/>
              <a:gd name="T76" fmla="*/ 2147483647 w 266"/>
              <a:gd name="T77" fmla="*/ 2147483647 h 325"/>
              <a:gd name="T78" fmla="*/ 2147483647 w 266"/>
              <a:gd name="T79" fmla="*/ 2147483647 h 325"/>
              <a:gd name="T80" fmla="*/ 2147483647 w 266"/>
              <a:gd name="T81" fmla="*/ 2147483647 h 325"/>
              <a:gd name="T82" fmla="*/ 2147483647 w 266"/>
              <a:gd name="T83" fmla="*/ 2147483647 h 325"/>
              <a:gd name="T84" fmla="*/ 2147483647 w 266"/>
              <a:gd name="T85" fmla="*/ 2147483647 h 325"/>
              <a:gd name="T86" fmla="*/ 2147483647 w 266"/>
              <a:gd name="T87" fmla="*/ 2147483647 h 325"/>
              <a:gd name="T88" fmla="*/ 2147483647 w 266"/>
              <a:gd name="T89" fmla="*/ 2147483647 h 325"/>
              <a:gd name="T90" fmla="*/ 2147483647 w 266"/>
              <a:gd name="T91" fmla="*/ 2147483647 h 325"/>
              <a:gd name="T92" fmla="*/ 2147483647 w 266"/>
              <a:gd name="T93" fmla="*/ 2147483647 h 325"/>
              <a:gd name="T94" fmla="*/ 2147483647 w 266"/>
              <a:gd name="T95" fmla="*/ 2147483647 h 325"/>
              <a:gd name="T96" fmla="*/ 2147483647 w 266"/>
              <a:gd name="T97" fmla="*/ 0 h 3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66" h="325">
                <a:moveTo>
                  <a:pt x="67" y="0"/>
                </a:moveTo>
                <a:lnTo>
                  <a:pt x="86" y="4"/>
                </a:lnTo>
                <a:lnTo>
                  <a:pt x="98" y="4"/>
                </a:lnTo>
                <a:lnTo>
                  <a:pt x="108" y="12"/>
                </a:lnTo>
                <a:lnTo>
                  <a:pt x="108" y="16"/>
                </a:lnTo>
                <a:lnTo>
                  <a:pt x="108" y="23"/>
                </a:lnTo>
                <a:lnTo>
                  <a:pt x="115" y="30"/>
                </a:lnTo>
                <a:lnTo>
                  <a:pt x="127" y="30"/>
                </a:lnTo>
                <a:lnTo>
                  <a:pt x="138" y="30"/>
                </a:lnTo>
                <a:lnTo>
                  <a:pt x="134" y="49"/>
                </a:lnTo>
                <a:lnTo>
                  <a:pt x="150" y="49"/>
                </a:lnTo>
                <a:lnTo>
                  <a:pt x="157" y="35"/>
                </a:lnTo>
                <a:lnTo>
                  <a:pt x="179" y="16"/>
                </a:lnTo>
                <a:lnTo>
                  <a:pt x="186" y="30"/>
                </a:lnTo>
                <a:lnTo>
                  <a:pt x="212" y="42"/>
                </a:lnTo>
                <a:lnTo>
                  <a:pt x="216" y="49"/>
                </a:lnTo>
                <a:lnTo>
                  <a:pt x="236" y="59"/>
                </a:lnTo>
                <a:lnTo>
                  <a:pt x="243" y="78"/>
                </a:lnTo>
                <a:lnTo>
                  <a:pt x="228" y="90"/>
                </a:lnTo>
                <a:lnTo>
                  <a:pt x="228" y="93"/>
                </a:lnTo>
                <a:lnTo>
                  <a:pt x="245" y="107"/>
                </a:lnTo>
                <a:lnTo>
                  <a:pt x="243" y="112"/>
                </a:lnTo>
                <a:lnTo>
                  <a:pt x="245" y="130"/>
                </a:lnTo>
                <a:lnTo>
                  <a:pt x="254" y="130"/>
                </a:lnTo>
                <a:lnTo>
                  <a:pt x="254" y="138"/>
                </a:lnTo>
                <a:lnTo>
                  <a:pt x="257" y="157"/>
                </a:lnTo>
                <a:lnTo>
                  <a:pt x="266" y="161"/>
                </a:lnTo>
                <a:lnTo>
                  <a:pt x="257" y="171"/>
                </a:lnTo>
                <a:lnTo>
                  <a:pt x="245" y="171"/>
                </a:lnTo>
                <a:lnTo>
                  <a:pt x="243" y="180"/>
                </a:lnTo>
                <a:lnTo>
                  <a:pt x="186" y="204"/>
                </a:lnTo>
                <a:lnTo>
                  <a:pt x="179" y="197"/>
                </a:lnTo>
                <a:lnTo>
                  <a:pt x="179" y="204"/>
                </a:lnTo>
                <a:lnTo>
                  <a:pt x="179" y="216"/>
                </a:lnTo>
                <a:lnTo>
                  <a:pt x="193" y="220"/>
                </a:lnTo>
                <a:lnTo>
                  <a:pt x="193" y="235"/>
                </a:lnTo>
                <a:lnTo>
                  <a:pt x="212" y="246"/>
                </a:lnTo>
                <a:lnTo>
                  <a:pt x="216" y="249"/>
                </a:lnTo>
                <a:lnTo>
                  <a:pt x="228" y="265"/>
                </a:lnTo>
                <a:lnTo>
                  <a:pt x="228" y="268"/>
                </a:lnTo>
                <a:lnTo>
                  <a:pt x="228" y="284"/>
                </a:lnTo>
                <a:lnTo>
                  <a:pt x="205" y="287"/>
                </a:lnTo>
                <a:lnTo>
                  <a:pt x="205" y="304"/>
                </a:lnTo>
                <a:lnTo>
                  <a:pt x="212" y="316"/>
                </a:lnTo>
                <a:lnTo>
                  <a:pt x="205" y="313"/>
                </a:lnTo>
                <a:lnTo>
                  <a:pt x="186" y="313"/>
                </a:lnTo>
                <a:lnTo>
                  <a:pt x="179" y="316"/>
                </a:lnTo>
                <a:lnTo>
                  <a:pt x="167" y="316"/>
                </a:lnTo>
                <a:lnTo>
                  <a:pt x="150" y="325"/>
                </a:lnTo>
                <a:lnTo>
                  <a:pt x="146" y="316"/>
                </a:lnTo>
                <a:lnTo>
                  <a:pt x="134" y="316"/>
                </a:lnTo>
                <a:lnTo>
                  <a:pt x="134" y="325"/>
                </a:lnTo>
                <a:lnTo>
                  <a:pt x="115" y="316"/>
                </a:lnTo>
                <a:lnTo>
                  <a:pt x="108" y="313"/>
                </a:lnTo>
                <a:lnTo>
                  <a:pt x="100" y="313"/>
                </a:lnTo>
                <a:lnTo>
                  <a:pt x="98" y="313"/>
                </a:lnTo>
                <a:lnTo>
                  <a:pt x="89" y="313"/>
                </a:lnTo>
                <a:lnTo>
                  <a:pt x="89" y="304"/>
                </a:lnTo>
                <a:lnTo>
                  <a:pt x="86" y="304"/>
                </a:lnTo>
                <a:lnTo>
                  <a:pt x="77" y="304"/>
                </a:lnTo>
                <a:lnTo>
                  <a:pt x="70" y="313"/>
                </a:lnTo>
                <a:lnTo>
                  <a:pt x="70" y="316"/>
                </a:lnTo>
                <a:lnTo>
                  <a:pt x="67" y="316"/>
                </a:lnTo>
                <a:lnTo>
                  <a:pt x="58" y="316"/>
                </a:lnTo>
                <a:lnTo>
                  <a:pt x="57" y="316"/>
                </a:lnTo>
                <a:lnTo>
                  <a:pt x="48" y="316"/>
                </a:lnTo>
                <a:lnTo>
                  <a:pt x="41" y="316"/>
                </a:lnTo>
                <a:lnTo>
                  <a:pt x="41" y="297"/>
                </a:lnTo>
                <a:lnTo>
                  <a:pt x="57" y="275"/>
                </a:lnTo>
                <a:lnTo>
                  <a:pt x="67" y="256"/>
                </a:lnTo>
                <a:lnTo>
                  <a:pt x="48" y="249"/>
                </a:lnTo>
                <a:lnTo>
                  <a:pt x="19" y="235"/>
                </a:lnTo>
                <a:lnTo>
                  <a:pt x="19" y="220"/>
                </a:lnTo>
                <a:lnTo>
                  <a:pt x="7" y="216"/>
                </a:lnTo>
                <a:lnTo>
                  <a:pt x="12" y="204"/>
                </a:lnTo>
                <a:lnTo>
                  <a:pt x="7" y="187"/>
                </a:lnTo>
                <a:lnTo>
                  <a:pt x="7" y="171"/>
                </a:lnTo>
                <a:lnTo>
                  <a:pt x="12" y="157"/>
                </a:lnTo>
                <a:lnTo>
                  <a:pt x="0" y="138"/>
                </a:lnTo>
                <a:lnTo>
                  <a:pt x="12" y="130"/>
                </a:lnTo>
                <a:lnTo>
                  <a:pt x="22" y="130"/>
                </a:lnTo>
                <a:lnTo>
                  <a:pt x="19" y="100"/>
                </a:lnTo>
                <a:lnTo>
                  <a:pt x="29" y="100"/>
                </a:lnTo>
                <a:lnTo>
                  <a:pt x="38" y="83"/>
                </a:lnTo>
                <a:lnTo>
                  <a:pt x="29" y="59"/>
                </a:lnTo>
                <a:lnTo>
                  <a:pt x="57" y="59"/>
                </a:lnTo>
                <a:lnTo>
                  <a:pt x="58" y="71"/>
                </a:lnTo>
                <a:lnTo>
                  <a:pt x="67" y="52"/>
                </a:lnTo>
                <a:lnTo>
                  <a:pt x="77" y="52"/>
                </a:lnTo>
                <a:lnTo>
                  <a:pt x="70" y="49"/>
                </a:lnTo>
                <a:lnTo>
                  <a:pt x="77" y="35"/>
                </a:lnTo>
                <a:lnTo>
                  <a:pt x="70" y="35"/>
                </a:lnTo>
                <a:lnTo>
                  <a:pt x="70" y="30"/>
                </a:lnTo>
                <a:lnTo>
                  <a:pt x="70" y="16"/>
                </a:lnTo>
                <a:lnTo>
                  <a:pt x="67" y="4"/>
                </a:lnTo>
                <a:lnTo>
                  <a:pt x="57" y="4"/>
                </a:lnTo>
                <a:lnTo>
                  <a:pt x="58" y="0"/>
                </a:lnTo>
                <a:lnTo>
                  <a:pt x="6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" name="Freeform 13"/>
          <p:cNvSpPr>
            <a:spLocks noChangeAspect="1"/>
          </p:cNvSpPr>
          <p:nvPr/>
        </p:nvSpPr>
        <p:spPr bwMode="auto">
          <a:xfrm>
            <a:off x="4330700" y="2769964"/>
            <a:ext cx="209550" cy="339725"/>
          </a:xfrm>
          <a:custGeom>
            <a:avLst/>
            <a:gdLst>
              <a:gd name="T0" fmla="*/ 2147483647 w 330"/>
              <a:gd name="T1" fmla="*/ 2147483647 h 532"/>
              <a:gd name="T2" fmla="*/ 2147483647 w 330"/>
              <a:gd name="T3" fmla="*/ 2147483647 h 532"/>
              <a:gd name="T4" fmla="*/ 2147483647 w 330"/>
              <a:gd name="T5" fmla="*/ 2147483647 h 532"/>
              <a:gd name="T6" fmla="*/ 2147483647 w 330"/>
              <a:gd name="T7" fmla="*/ 2147483647 h 532"/>
              <a:gd name="T8" fmla="*/ 2147483647 w 330"/>
              <a:gd name="T9" fmla="*/ 2147483647 h 532"/>
              <a:gd name="T10" fmla="*/ 2147483647 w 330"/>
              <a:gd name="T11" fmla="*/ 2147483647 h 532"/>
              <a:gd name="T12" fmla="*/ 2147483647 w 330"/>
              <a:gd name="T13" fmla="*/ 2147483647 h 532"/>
              <a:gd name="T14" fmla="*/ 2147483647 w 330"/>
              <a:gd name="T15" fmla="*/ 2147483647 h 532"/>
              <a:gd name="T16" fmla="*/ 2147483647 w 330"/>
              <a:gd name="T17" fmla="*/ 2147483647 h 532"/>
              <a:gd name="T18" fmla="*/ 2147483647 w 330"/>
              <a:gd name="T19" fmla="*/ 2147483647 h 532"/>
              <a:gd name="T20" fmla="*/ 2147483647 w 330"/>
              <a:gd name="T21" fmla="*/ 2147483647 h 532"/>
              <a:gd name="T22" fmla="*/ 2147483647 w 330"/>
              <a:gd name="T23" fmla="*/ 2147483647 h 532"/>
              <a:gd name="T24" fmla="*/ 2147483647 w 330"/>
              <a:gd name="T25" fmla="*/ 2147483647 h 532"/>
              <a:gd name="T26" fmla="*/ 2147483647 w 330"/>
              <a:gd name="T27" fmla="*/ 2147483647 h 532"/>
              <a:gd name="T28" fmla="*/ 2147483647 w 330"/>
              <a:gd name="T29" fmla="*/ 2147483647 h 532"/>
              <a:gd name="T30" fmla="*/ 2147483647 w 330"/>
              <a:gd name="T31" fmla="*/ 2147483647 h 532"/>
              <a:gd name="T32" fmla="*/ 2147483647 w 330"/>
              <a:gd name="T33" fmla="*/ 2147483647 h 532"/>
              <a:gd name="T34" fmla="*/ 2147483647 w 330"/>
              <a:gd name="T35" fmla="*/ 2147483647 h 532"/>
              <a:gd name="T36" fmla="*/ 2147483647 w 330"/>
              <a:gd name="T37" fmla="*/ 2147483647 h 532"/>
              <a:gd name="T38" fmla="*/ 2147483647 w 330"/>
              <a:gd name="T39" fmla="*/ 2147483647 h 532"/>
              <a:gd name="T40" fmla="*/ 2147483647 w 330"/>
              <a:gd name="T41" fmla="*/ 2147483647 h 532"/>
              <a:gd name="T42" fmla="*/ 2147483647 w 330"/>
              <a:gd name="T43" fmla="*/ 2147483647 h 532"/>
              <a:gd name="T44" fmla="*/ 2147483647 w 330"/>
              <a:gd name="T45" fmla="*/ 2147483647 h 532"/>
              <a:gd name="T46" fmla="*/ 2147483647 w 330"/>
              <a:gd name="T47" fmla="*/ 2147483647 h 532"/>
              <a:gd name="T48" fmla="*/ 2147483647 w 330"/>
              <a:gd name="T49" fmla="*/ 2147483647 h 532"/>
              <a:gd name="T50" fmla="*/ 2147483647 w 330"/>
              <a:gd name="T51" fmla="*/ 2147483647 h 532"/>
              <a:gd name="T52" fmla="*/ 2147483647 w 330"/>
              <a:gd name="T53" fmla="*/ 2147483647 h 532"/>
              <a:gd name="T54" fmla="*/ 2147483647 w 330"/>
              <a:gd name="T55" fmla="*/ 2147483647 h 532"/>
              <a:gd name="T56" fmla="*/ 2147483647 w 330"/>
              <a:gd name="T57" fmla="*/ 2147483647 h 532"/>
              <a:gd name="T58" fmla="*/ 2147483647 w 330"/>
              <a:gd name="T59" fmla="*/ 2147483647 h 532"/>
              <a:gd name="T60" fmla="*/ 2147483647 w 330"/>
              <a:gd name="T61" fmla="*/ 2147483647 h 532"/>
              <a:gd name="T62" fmla="*/ 2147483647 w 330"/>
              <a:gd name="T63" fmla="*/ 2147483647 h 532"/>
              <a:gd name="T64" fmla="*/ 2147483647 w 330"/>
              <a:gd name="T65" fmla="*/ 2147483647 h 532"/>
              <a:gd name="T66" fmla="*/ 2147483647 w 330"/>
              <a:gd name="T67" fmla="*/ 2147483647 h 532"/>
              <a:gd name="T68" fmla="*/ 2147483647 w 330"/>
              <a:gd name="T69" fmla="*/ 2147483647 h 532"/>
              <a:gd name="T70" fmla="*/ 0 w 330"/>
              <a:gd name="T71" fmla="*/ 2147483647 h 532"/>
              <a:gd name="T72" fmla="*/ 2147483647 w 330"/>
              <a:gd name="T73" fmla="*/ 2147483647 h 532"/>
              <a:gd name="T74" fmla="*/ 2147483647 w 330"/>
              <a:gd name="T75" fmla="*/ 2147483647 h 532"/>
              <a:gd name="T76" fmla="*/ 2147483647 w 330"/>
              <a:gd name="T77" fmla="*/ 2147483647 h 532"/>
              <a:gd name="T78" fmla="*/ 2147483647 w 330"/>
              <a:gd name="T79" fmla="*/ 2147483647 h 532"/>
              <a:gd name="T80" fmla="*/ 2147483647 w 330"/>
              <a:gd name="T81" fmla="*/ 2147483647 h 532"/>
              <a:gd name="T82" fmla="*/ 2147483647 w 330"/>
              <a:gd name="T83" fmla="*/ 2147483647 h 532"/>
              <a:gd name="T84" fmla="*/ 2147483647 w 330"/>
              <a:gd name="T85" fmla="*/ 2147483647 h 532"/>
              <a:gd name="T86" fmla="*/ 2147483647 w 330"/>
              <a:gd name="T87" fmla="*/ 2147483647 h 532"/>
              <a:gd name="T88" fmla="*/ 2147483647 w 330"/>
              <a:gd name="T89" fmla="*/ 2147483647 h 532"/>
              <a:gd name="T90" fmla="*/ 2147483647 w 330"/>
              <a:gd name="T91" fmla="*/ 0 h 532"/>
              <a:gd name="T92" fmla="*/ 2147483647 w 330"/>
              <a:gd name="T93" fmla="*/ 2147483647 h 532"/>
              <a:gd name="T94" fmla="*/ 2147483647 w 330"/>
              <a:gd name="T95" fmla="*/ 2147483647 h 5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0" h="532">
                <a:moveTo>
                  <a:pt x="197" y="55"/>
                </a:moveTo>
                <a:lnTo>
                  <a:pt x="204" y="67"/>
                </a:lnTo>
                <a:lnTo>
                  <a:pt x="207" y="86"/>
                </a:lnTo>
                <a:lnTo>
                  <a:pt x="226" y="97"/>
                </a:lnTo>
                <a:lnTo>
                  <a:pt x="239" y="107"/>
                </a:lnTo>
                <a:lnTo>
                  <a:pt x="226" y="141"/>
                </a:lnTo>
                <a:lnTo>
                  <a:pt x="263" y="205"/>
                </a:lnTo>
                <a:lnTo>
                  <a:pt x="256" y="242"/>
                </a:lnTo>
                <a:lnTo>
                  <a:pt x="256" y="250"/>
                </a:lnTo>
                <a:lnTo>
                  <a:pt x="256" y="261"/>
                </a:lnTo>
                <a:lnTo>
                  <a:pt x="268" y="261"/>
                </a:lnTo>
                <a:lnTo>
                  <a:pt x="268" y="271"/>
                </a:lnTo>
                <a:lnTo>
                  <a:pt x="268" y="283"/>
                </a:lnTo>
                <a:lnTo>
                  <a:pt x="282" y="290"/>
                </a:lnTo>
                <a:lnTo>
                  <a:pt x="275" y="321"/>
                </a:lnTo>
                <a:lnTo>
                  <a:pt x="301" y="338"/>
                </a:lnTo>
                <a:lnTo>
                  <a:pt x="313" y="344"/>
                </a:lnTo>
                <a:lnTo>
                  <a:pt x="330" y="357"/>
                </a:lnTo>
                <a:lnTo>
                  <a:pt x="294" y="416"/>
                </a:lnTo>
                <a:lnTo>
                  <a:pt x="233" y="489"/>
                </a:lnTo>
                <a:lnTo>
                  <a:pt x="223" y="496"/>
                </a:lnTo>
                <a:lnTo>
                  <a:pt x="188" y="496"/>
                </a:lnTo>
                <a:lnTo>
                  <a:pt x="168" y="506"/>
                </a:lnTo>
                <a:lnTo>
                  <a:pt x="140" y="513"/>
                </a:lnTo>
                <a:lnTo>
                  <a:pt x="107" y="532"/>
                </a:lnTo>
                <a:lnTo>
                  <a:pt x="88" y="518"/>
                </a:lnTo>
                <a:lnTo>
                  <a:pt x="88" y="513"/>
                </a:lnTo>
                <a:lnTo>
                  <a:pt x="100" y="513"/>
                </a:lnTo>
                <a:lnTo>
                  <a:pt x="100" y="499"/>
                </a:lnTo>
                <a:lnTo>
                  <a:pt x="95" y="513"/>
                </a:lnTo>
                <a:lnTo>
                  <a:pt x="88" y="506"/>
                </a:lnTo>
                <a:lnTo>
                  <a:pt x="88" y="499"/>
                </a:lnTo>
                <a:lnTo>
                  <a:pt x="78" y="496"/>
                </a:lnTo>
                <a:lnTo>
                  <a:pt x="62" y="496"/>
                </a:lnTo>
                <a:lnTo>
                  <a:pt x="59" y="489"/>
                </a:lnTo>
                <a:lnTo>
                  <a:pt x="52" y="470"/>
                </a:lnTo>
                <a:lnTo>
                  <a:pt x="59" y="466"/>
                </a:lnTo>
                <a:lnTo>
                  <a:pt x="52" y="447"/>
                </a:lnTo>
                <a:lnTo>
                  <a:pt x="59" y="447"/>
                </a:lnTo>
                <a:lnTo>
                  <a:pt x="48" y="421"/>
                </a:lnTo>
                <a:lnTo>
                  <a:pt x="40" y="387"/>
                </a:lnTo>
                <a:lnTo>
                  <a:pt x="40" y="380"/>
                </a:lnTo>
                <a:lnTo>
                  <a:pt x="52" y="370"/>
                </a:lnTo>
                <a:lnTo>
                  <a:pt x="52" y="357"/>
                </a:lnTo>
                <a:lnTo>
                  <a:pt x="59" y="357"/>
                </a:lnTo>
                <a:lnTo>
                  <a:pt x="71" y="351"/>
                </a:lnTo>
                <a:lnTo>
                  <a:pt x="62" y="344"/>
                </a:lnTo>
                <a:lnTo>
                  <a:pt x="78" y="338"/>
                </a:lnTo>
                <a:lnTo>
                  <a:pt x="78" y="332"/>
                </a:lnTo>
                <a:lnTo>
                  <a:pt x="88" y="328"/>
                </a:lnTo>
                <a:lnTo>
                  <a:pt x="95" y="309"/>
                </a:lnTo>
                <a:lnTo>
                  <a:pt x="111" y="283"/>
                </a:lnTo>
                <a:lnTo>
                  <a:pt x="118" y="271"/>
                </a:lnTo>
                <a:lnTo>
                  <a:pt x="130" y="261"/>
                </a:lnTo>
                <a:lnTo>
                  <a:pt x="140" y="261"/>
                </a:lnTo>
                <a:lnTo>
                  <a:pt x="137" y="250"/>
                </a:lnTo>
                <a:lnTo>
                  <a:pt x="137" y="231"/>
                </a:lnTo>
                <a:lnTo>
                  <a:pt x="118" y="219"/>
                </a:lnTo>
                <a:lnTo>
                  <a:pt x="111" y="212"/>
                </a:lnTo>
                <a:lnTo>
                  <a:pt x="100" y="212"/>
                </a:lnTo>
                <a:lnTo>
                  <a:pt x="95" y="202"/>
                </a:lnTo>
                <a:lnTo>
                  <a:pt x="88" y="186"/>
                </a:lnTo>
                <a:lnTo>
                  <a:pt x="95" y="157"/>
                </a:lnTo>
                <a:lnTo>
                  <a:pt x="81" y="147"/>
                </a:lnTo>
                <a:lnTo>
                  <a:pt x="81" y="141"/>
                </a:lnTo>
                <a:lnTo>
                  <a:pt x="88" y="135"/>
                </a:lnTo>
                <a:lnTo>
                  <a:pt x="78" y="126"/>
                </a:lnTo>
                <a:lnTo>
                  <a:pt x="78" y="105"/>
                </a:lnTo>
                <a:lnTo>
                  <a:pt x="59" y="86"/>
                </a:lnTo>
                <a:lnTo>
                  <a:pt x="40" y="86"/>
                </a:lnTo>
                <a:lnTo>
                  <a:pt x="19" y="74"/>
                </a:lnTo>
                <a:lnTo>
                  <a:pt x="0" y="55"/>
                </a:lnTo>
                <a:lnTo>
                  <a:pt x="0" y="48"/>
                </a:lnTo>
                <a:lnTo>
                  <a:pt x="9" y="55"/>
                </a:lnTo>
                <a:lnTo>
                  <a:pt x="2" y="45"/>
                </a:lnTo>
                <a:lnTo>
                  <a:pt x="9" y="45"/>
                </a:lnTo>
                <a:lnTo>
                  <a:pt x="29" y="48"/>
                </a:lnTo>
                <a:lnTo>
                  <a:pt x="48" y="67"/>
                </a:lnTo>
                <a:lnTo>
                  <a:pt x="62" y="67"/>
                </a:lnTo>
                <a:lnTo>
                  <a:pt x="78" y="67"/>
                </a:lnTo>
                <a:lnTo>
                  <a:pt x="81" y="64"/>
                </a:lnTo>
                <a:lnTo>
                  <a:pt x="95" y="67"/>
                </a:lnTo>
                <a:lnTo>
                  <a:pt x="107" y="74"/>
                </a:lnTo>
                <a:lnTo>
                  <a:pt x="111" y="74"/>
                </a:lnTo>
                <a:lnTo>
                  <a:pt x="111" y="64"/>
                </a:lnTo>
                <a:lnTo>
                  <a:pt x="126" y="64"/>
                </a:lnTo>
                <a:lnTo>
                  <a:pt x="126" y="45"/>
                </a:lnTo>
                <a:lnTo>
                  <a:pt x="126" y="26"/>
                </a:lnTo>
                <a:lnTo>
                  <a:pt x="137" y="8"/>
                </a:lnTo>
                <a:lnTo>
                  <a:pt x="147" y="8"/>
                </a:lnTo>
                <a:lnTo>
                  <a:pt x="156" y="8"/>
                </a:lnTo>
                <a:lnTo>
                  <a:pt x="175" y="0"/>
                </a:lnTo>
                <a:lnTo>
                  <a:pt x="178" y="8"/>
                </a:lnTo>
                <a:lnTo>
                  <a:pt x="197" y="15"/>
                </a:lnTo>
                <a:lnTo>
                  <a:pt x="207" y="26"/>
                </a:lnTo>
                <a:lnTo>
                  <a:pt x="204" y="38"/>
                </a:lnTo>
                <a:lnTo>
                  <a:pt x="197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>
            <a:spLocks noChangeAspect="1"/>
          </p:cNvSpPr>
          <p:nvPr/>
        </p:nvSpPr>
        <p:spPr bwMode="auto">
          <a:xfrm>
            <a:off x="3903663" y="3366864"/>
            <a:ext cx="247650" cy="222250"/>
          </a:xfrm>
          <a:custGeom>
            <a:avLst/>
            <a:gdLst>
              <a:gd name="T0" fmla="*/ 2147483647 w 389"/>
              <a:gd name="T1" fmla="*/ 2147483647 h 351"/>
              <a:gd name="T2" fmla="*/ 2147483647 w 389"/>
              <a:gd name="T3" fmla="*/ 2147483647 h 351"/>
              <a:gd name="T4" fmla="*/ 2147483647 w 389"/>
              <a:gd name="T5" fmla="*/ 2147483647 h 351"/>
              <a:gd name="T6" fmla="*/ 2147483647 w 389"/>
              <a:gd name="T7" fmla="*/ 2147483647 h 351"/>
              <a:gd name="T8" fmla="*/ 2147483647 w 389"/>
              <a:gd name="T9" fmla="*/ 2147483647 h 351"/>
              <a:gd name="T10" fmla="*/ 2147483647 w 389"/>
              <a:gd name="T11" fmla="*/ 2147483647 h 351"/>
              <a:gd name="T12" fmla="*/ 2147483647 w 389"/>
              <a:gd name="T13" fmla="*/ 2147483647 h 351"/>
              <a:gd name="T14" fmla="*/ 2147483647 w 389"/>
              <a:gd name="T15" fmla="*/ 2147483647 h 351"/>
              <a:gd name="T16" fmla="*/ 2147483647 w 389"/>
              <a:gd name="T17" fmla="*/ 2147483647 h 351"/>
              <a:gd name="T18" fmla="*/ 2147483647 w 389"/>
              <a:gd name="T19" fmla="*/ 2147483647 h 351"/>
              <a:gd name="T20" fmla="*/ 2147483647 w 389"/>
              <a:gd name="T21" fmla="*/ 2147483647 h 351"/>
              <a:gd name="T22" fmla="*/ 2147483647 w 389"/>
              <a:gd name="T23" fmla="*/ 2147483647 h 351"/>
              <a:gd name="T24" fmla="*/ 2147483647 w 389"/>
              <a:gd name="T25" fmla="*/ 2147483647 h 351"/>
              <a:gd name="T26" fmla="*/ 2147483647 w 389"/>
              <a:gd name="T27" fmla="*/ 2147483647 h 351"/>
              <a:gd name="T28" fmla="*/ 2147483647 w 389"/>
              <a:gd name="T29" fmla="*/ 2147483647 h 351"/>
              <a:gd name="T30" fmla="*/ 2147483647 w 389"/>
              <a:gd name="T31" fmla="*/ 2147483647 h 351"/>
              <a:gd name="T32" fmla="*/ 2147483647 w 389"/>
              <a:gd name="T33" fmla="*/ 2147483647 h 351"/>
              <a:gd name="T34" fmla="*/ 2147483647 w 389"/>
              <a:gd name="T35" fmla="*/ 2147483647 h 351"/>
              <a:gd name="T36" fmla="*/ 2147483647 w 389"/>
              <a:gd name="T37" fmla="*/ 2147483647 h 351"/>
              <a:gd name="T38" fmla="*/ 2147483647 w 389"/>
              <a:gd name="T39" fmla="*/ 2147483647 h 351"/>
              <a:gd name="T40" fmla="*/ 2147483647 w 389"/>
              <a:gd name="T41" fmla="*/ 2147483647 h 351"/>
              <a:gd name="T42" fmla="*/ 2147483647 w 389"/>
              <a:gd name="T43" fmla="*/ 2147483647 h 351"/>
              <a:gd name="T44" fmla="*/ 2147483647 w 389"/>
              <a:gd name="T45" fmla="*/ 2147483647 h 351"/>
              <a:gd name="T46" fmla="*/ 2147483647 w 389"/>
              <a:gd name="T47" fmla="*/ 2147483647 h 351"/>
              <a:gd name="T48" fmla="*/ 2147483647 w 389"/>
              <a:gd name="T49" fmla="*/ 2147483647 h 351"/>
              <a:gd name="T50" fmla="*/ 2147483647 w 389"/>
              <a:gd name="T51" fmla="*/ 2147483647 h 351"/>
              <a:gd name="T52" fmla="*/ 2147483647 w 389"/>
              <a:gd name="T53" fmla="*/ 2147483647 h 351"/>
              <a:gd name="T54" fmla="*/ 2147483647 w 389"/>
              <a:gd name="T55" fmla="*/ 2147483647 h 351"/>
              <a:gd name="T56" fmla="*/ 2147483647 w 389"/>
              <a:gd name="T57" fmla="*/ 2147483647 h 351"/>
              <a:gd name="T58" fmla="*/ 2147483647 w 389"/>
              <a:gd name="T59" fmla="*/ 2147483647 h 351"/>
              <a:gd name="T60" fmla="*/ 2147483647 w 389"/>
              <a:gd name="T61" fmla="*/ 2147483647 h 351"/>
              <a:gd name="T62" fmla="*/ 2147483647 w 389"/>
              <a:gd name="T63" fmla="*/ 2147483647 h 351"/>
              <a:gd name="T64" fmla="*/ 2147483647 w 389"/>
              <a:gd name="T65" fmla="*/ 2147483647 h 351"/>
              <a:gd name="T66" fmla="*/ 2147483647 w 389"/>
              <a:gd name="T67" fmla="*/ 2147483647 h 351"/>
              <a:gd name="T68" fmla="*/ 2147483647 w 389"/>
              <a:gd name="T69" fmla="*/ 2147483647 h 351"/>
              <a:gd name="T70" fmla="*/ 2147483647 w 389"/>
              <a:gd name="T71" fmla="*/ 2147483647 h 351"/>
              <a:gd name="T72" fmla="*/ 2147483647 w 389"/>
              <a:gd name="T73" fmla="*/ 2147483647 h 351"/>
              <a:gd name="T74" fmla="*/ 2147483647 w 389"/>
              <a:gd name="T75" fmla="*/ 2147483647 h 351"/>
              <a:gd name="T76" fmla="*/ 2147483647 w 389"/>
              <a:gd name="T77" fmla="*/ 2147483647 h 351"/>
              <a:gd name="T78" fmla="*/ 0 w 389"/>
              <a:gd name="T79" fmla="*/ 2147483647 h 351"/>
              <a:gd name="T80" fmla="*/ 2147483647 w 389"/>
              <a:gd name="T81" fmla="*/ 2147483647 h 351"/>
              <a:gd name="T82" fmla="*/ 2147483647 w 389"/>
              <a:gd name="T83" fmla="*/ 2147483647 h 351"/>
              <a:gd name="T84" fmla="*/ 2147483647 w 389"/>
              <a:gd name="T85" fmla="*/ 2147483647 h 351"/>
              <a:gd name="T86" fmla="*/ 2147483647 w 389"/>
              <a:gd name="T87" fmla="*/ 2147483647 h 351"/>
              <a:gd name="T88" fmla="*/ 2147483647 w 389"/>
              <a:gd name="T89" fmla="*/ 2147483647 h 351"/>
              <a:gd name="T90" fmla="*/ 2147483647 w 389"/>
              <a:gd name="T91" fmla="*/ 2147483647 h 351"/>
              <a:gd name="T92" fmla="*/ 2147483647 w 389"/>
              <a:gd name="T93" fmla="*/ 2147483647 h 351"/>
              <a:gd name="T94" fmla="*/ 2147483647 w 389"/>
              <a:gd name="T95" fmla="*/ 2147483647 h 351"/>
              <a:gd name="T96" fmla="*/ 2147483647 w 389"/>
              <a:gd name="T97" fmla="*/ 2147483647 h 351"/>
              <a:gd name="T98" fmla="*/ 2147483647 w 389"/>
              <a:gd name="T99" fmla="*/ 2147483647 h 3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89" h="351">
                <a:moveTo>
                  <a:pt x="225" y="0"/>
                </a:moveTo>
                <a:lnTo>
                  <a:pt x="225" y="9"/>
                </a:lnTo>
                <a:lnTo>
                  <a:pt x="235" y="16"/>
                </a:lnTo>
                <a:lnTo>
                  <a:pt x="242" y="9"/>
                </a:lnTo>
                <a:lnTo>
                  <a:pt x="251" y="21"/>
                </a:lnTo>
                <a:lnTo>
                  <a:pt x="254" y="28"/>
                </a:lnTo>
                <a:lnTo>
                  <a:pt x="280" y="50"/>
                </a:lnTo>
                <a:lnTo>
                  <a:pt x="283" y="38"/>
                </a:lnTo>
                <a:lnTo>
                  <a:pt x="292" y="57"/>
                </a:lnTo>
                <a:lnTo>
                  <a:pt x="311" y="64"/>
                </a:lnTo>
                <a:lnTo>
                  <a:pt x="314" y="64"/>
                </a:lnTo>
                <a:lnTo>
                  <a:pt x="328" y="64"/>
                </a:lnTo>
                <a:lnTo>
                  <a:pt x="340" y="64"/>
                </a:lnTo>
                <a:lnTo>
                  <a:pt x="370" y="80"/>
                </a:lnTo>
                <a:lnTo>
                  <a:pt x="389" y="87"/>
                </a:lnTo>
                <a:lnTo>
                  <a:pt x="377" y="106"/>
                </a:lnTo>
                <a:lnTo>
                  <a:pt x="363" y="128"/>
                </a:lnTo>
                <a:lnTo>
                  <a:pt x="363" y="147"/>
                </a:lnTo>
                <a:lnTo>
                  <a:pt x="351" y="147"/>
                </a:lnTo>
                <a:lnTo>
                  <a:pt x="351" y="158"/>
                </a:lnTo>
                <a:lnTo>
                  <a:pt x="340" y="171"/>
                </a:lnTo>
                <a:lnTo>
                  <a:pt x="328" y="190"/>
                </a:lnTo>
                <a:lnTo>
                  <a:pt x="328" y="196"/>
                </a:lnTo>
                <a:lnTo>
                  <a:pt x="340" y="190"/>
                </a:lnTo>
                <a:lnTo>
                  <a:pt x="351" y="202"/>
                </a:lnTo>
                <a:lnTo>
                  <a:pt x="358" y="213"/>
                </a:lnTo>
                <a:lnTo>
                  <a:pt x="351" y="213"/>
                </a:lnTo>
                <a:lnTo>
                  <a:pt x="358" y="242"/>
                </a:lnTo>
                <a:lnTo>
                  <a:pt x="344" y="242"/>
                </a:lnTo>
                <a:lnTo>
                  <a:pt x="351" y="251"/>
                </a:lnTo>
                <a:lnTo>
                  <a:pt x="358" y="280"/>
                </a:lnTo>
                <a:lnTo>
                  <a:pt x="370" y="284"/>
                </a:lnTo>
                <a:lnTo>
                  <a:pt x="380" y="284"/>
                </a:lnTo>
                <a:lnTo>
                  <a:pt x="377" y="291"/>
                </a:lnTo>
                <a:lnTo>
                  <a:pt x="377" y="299"/>
                </a:lnTo>
                <a:lnTo>
                  <a:pt x="370" y="303"/>
                </a:lnTo>
                <a:lnTo>
                  <a:pt x="363" y="299"/>
                </a:lnTo>
                <a:lnTo>
                  <a:pt x="363" y="303"/>
                </a:lnTo>
                <a:lnTo>
                  <a:pt x="363" y="311"/>
                </a:lnTo>
                <a:lnTo>
                  <a:pt x="351" y="311"/>
                </a:lnTo>
                <a:lnTo>
                  <a:pt x="340" y="315"/>
                </a:lnTo>
                <a:lnTo>
                  <a:pt x="340" y="329"/>
                </a:lnTo>
                <a:lnTo>
                  <a:pt x="314" y="329"/>
                </a:lnTo>
                <a:lnTo>
                  <a:pt x="302" y="322"/>
                </a:lnTo>
                <a:lnTo>
                  <a:pt x="299" y="315"/>
                </a:lnTo>
                <a:lnTo>
                  <a:pt x="292" y="315"/>
                </a:lnTo>
                <a:lnTo>
                  <a:pt x="280" y="315"/>
                </a:lnTo>
                <a:lnTo>
                  <a:pt x="280" y="311"/>
                </a:lnTo>
                <a:lnTo>
                  <a:pt x="264" y="311"/>
                </a:lnTo>
                <a:lnTo>
                  <a:pt x="261" y="311"/>
                </a:lnTo>
                <a:lnTo>
                  <a:pt x="254" y="315"/>
                </a:lnTo>
                <a:lnTo>
                  <a:pt x="235" y="329"/>
                </a:lnTo>
                <a:lnTo>
                  <a:pt x="235" y="348"/>
                </a:lnTo>
                <a:lnTo>
                  <a:pt x="225" y="351"/>
                </a:lnTo>
                <a:lnTo>
                  <a:pt x="206" y="348"/>
                </a:lnTo>
                <a:lnTo>
                  <a:pt x="183" y="341"/>
                </a:lnTo>
                <a:lnTo>
                  <a:pt x="164" y="332"/>
                </a:lnTo>
                <a:lnTo>
                  <a:pt x="164" y="341"/>
                </a:lnTo>
                <a:lnTo>
                  <a:pt x="145" y="341"/>
                </a:lnTo>
                <a:lnTo>
                  <a:pt x="104" y="329"/>
                </a:lnTo>
                <a:lnTo>
                  <a:pt x="93" y="311"/>
                </a:lnTo>
                <a:lnTo>
                  <a:pt x="104" y="270"/>
                </a:lnTo>
                <a:lnTo>
                  <a:pt x="109" y="261"/>
                </a:lnTo>
                <a:lnTo>
                  <a:pt x="104" y="254"/>
                </a:lnTo>
                <a:lnTo>
                  <a:pt x="109" y="225"/>
                </a:lnTo>
                <a:lnTo>
                  <a:pt x="124" y="242"/>
                </a:lnTo>
                <a:lnTo>
                  <a:pt x="116" y="225"/>
                </a:lnTo>
                <a:lnTo>
                  <a:pt x="104" y="220"/>
                </a:lnTo>
                <a:lnTo>
                  <a:pt x="104" y="202"/>
                </a:lnTo>
                <a:lnTo>
                  <a:pt x="78" y="177"/>
                </a:lnTo>
                <a:lnTo>
                  <a:pt x="78" y="158"/>
                </a:lnTo>
                <a:lnTo>
                  <a:pt x="67" y="154"/>
                </a:lnTo>
                <a:lnTo>
                  <a:pt x="48" y="147"/>
                </a:lnTo>
                <a:lnTo>
                  <a:pt x="16" y="135"/>
                </a:lnTo>
                <a:lnTo>
                  <a:pt x="7" y="125"/>
                </a:lnTo>
                <a:lnTo>
                  <a:pt x="16" y="125"/>
                </a:lnTo>
                <a:lnTo>
                  <a:pt x="7" y="116"/>
                </a:lnTo>
                <a:lnTo>
                  <a:pt x="19" y="116"/>
                </a:lnTo>
                <a:lnTo>
                  <a:pt x="16" y="113"/>
                </a:lnTo>
                <a:lnTo>
                  <a:pt x="0" y="113"/>
                </a:lnTo>
                <a:lnTo>
                  <a:pt x="7" y="106"/>
                </a:lnTo>
                <a:lnTo>
                  <a:pt x="26" y="99"/>
                </a:lnTo>
                <a:lnTo>
                  <a:pt x="38" y="99"/>
                </a:lnTo>
                <a:lnTo>
                  <a:pt x="48" y="99"/>
                </a:lnTo>
                <a:lnTo>
                  <a:pt x="67" y="113"/>
                </a:lnTo>
                <a:lnTo>
                  <a:pt x="74" y="106"/>
                </a:lnTo>
                <a:lnTo>
                  <a:pt x="85" y="106"/>
                </a:lnTo>
                <a:lnTo>
                  <a:pt x="97" y="106"/>
                </a:lnTo>
                <a:lnTo>
                  <a:pt x="93" y="80"/>
                </a:lnTo>
                <a:lnTo>
                  <a:pt x="85" y="57"/>
                </a:lnTo>
                <a:lnTo>
                  <a:pt x="97" y="57"/>
                </a:lnTo>
                <a:lnTo>
                  <a:pt x="109" y="57"/>
                </a:lnTo>
                <a:lnTo>
                  <a:pt x="109" y="68"/>
                </a:lnTo>
                <a:lnTo>
                  <a:pt x="124" y="76"/>
                </a:lnTo>
                <a:lnTo>
                  <a:pt x="138" y="76"/>
                </a:lnTo>
                <a:lnTo>
                  <a:pt x="145" y="64"/>
                </a:lnTo>
                <a:lnTo>
                  <a:pt x="157" y="57"/>
                </a:lnTo>
                <a:lnTo>
                  <a:pt x="183" y="50"/>
                </a:lnTo>
                <a:lnTo>
                  <a:pt x="187" y="38"/>
                </a:lnTo>
                <a:lnTo>
                  <a:pt x="187" y="9"/>
                </a:lnTo>
                <a:lnTo>
                  <a:pt x="22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4157663" y="3576414"/>
            <a:ext cx="25400" cy="39687"/>
          </a:xfrm>
          <a:custGeom>
            <a:avLst/>
            <a:gdLst>
              <a:gd name="T0" fmla="*/ 2147483647 w 38"/>
              <a:gd name="T1" fmla="*/ 0 h 64"/>
              <a:gd name="T2" fmla="*/ 2147483647 w 38"/>
              <a:gd name="T3" fmla="*/ 0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0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0 w 38"/>
              <a:gd name="T45" fmla="*/ 2147483647 h 64"/>
              <a:gd name="T46" fmla="*/ 0 w 38"/>
              <a:gd name="T47" fmla="*/ 2147483647 h 64"/>
              <a:gd name="T48" fmla="*/ 2147483647 w 38"/>
              <a:gd name="T49" fmla="*/ 2147483647 h 64"/>
              <a:gd name="T50" fmla="*/ 0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0 h 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8" h="64">
                <a:moveTo>
                  <a:pt x="23" y="0"/>
                </a:moveTo>
                <a:lnTo>
                  <a:pt x="31" y="0"/>
                </a:lnTo>
                <a:lnTo>
                  <a:pt x="31" y="5"/>
                </a:lnTo>
                <a:lnTo>
                  <a:pt x="31" y="12"/>
                </a:lnTo>
                <a:lnTo>
                  <a:pt x="38" y="19"/>
                </a:lnTo>
                <a:lnTo>
                  <a:pt x="38" y="29"/>
                </a:lnTo>
                <a:lnTo>
                  <a:pt x="38" y="34"/>
                </a:lnTo>
                <a:lnTo>
                  <a:pt x="31" y="41"/>
                </a:lnTo>
                <a:lnTo>
                  <a:pt x="31" y="48"/>
                </a:lnTo>
                <a:lnTo>
                  <a:pt x="31" y="51"/>
                </a:lnTo>
                <a:lnTo>
                  <a:pt x="23" y="60"/>
                </a:lnTo>
                <a:lnTo>
                  <a:pt x="23" y="64"/>
                </a:lnTo>
                <a:lnTo>
                  <a:pt x="19" y="64"/>
                </a:lnTo>
                <a:lnTo>
                  <a:pt x="10" y="64"/>
                </a:lnTo>
                <a:lnTo>
                  <a:pt x="7" y="60"/>
                </a:lnTo>
                <a:lnTo>
                  <a:pt x="10" y="60"/>
                </a:lnTo>
                <a:lnTo>
                  <a:pt x="10" y="51"/>
                </a:lnTo>
                <a:lnTo>
                  <a:pt x="7" y="51"/>
                </a:lnTo>
                <a:lnTo>
                  <a:pt x="7" y="48"/>
                </a:lnTo>
                <a:lnTo>
                  <a:pt x="0" y="48"/>
                </a:lnTo>
                <a:lnTo>
                  <a:pt x="7" y="41"/>
                </a:lnTo>
                <a:lnTo>
                  <a:pt x="7" y="34"/>
                </a:lnTo>
                <a:lnTo>
                  <a:pt x="0" y="34"/>
                </a:lnTo>
                <a:lnTo>
                  <a:pt x="0" y="29"/>
                </a:lnTo>
                <a:lnTo>
                  <a:pt x="7" y="29"/>
                </a:lnTo>
                <a:lnTo>
                  <a:pt x="0" y="22"/>
                </a:lnTo>
                <a:lnTo>
                  <a:pt x="7" y="22"/>
                </a:lnTo>
                <a:lnTo>
                  <a:pt x="7" y="19"/>
                </a:lnTo>
                <a:lnTo>
                  <a:pt x="10" y="12"/>
                </a:lnTo>
                <a:lnTo>
                  <a:pt x="19" y="12"/>
                </a:lnTo>
                <a:lnTo>
                  <a:pt x="23" y="12"/>
                </a:lnTo>
                <a:lnTo>
                  <a:pt x="23" y="5"/>
                </a:lnTo>
                <a:lnTo>
                  <a:pt x="2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" name="Freeform 16"/>
          <p:cNvSpPr>
            <a:spLocks noChangeAspect="1"/>
          </p:cNvSpPr>
          <p:nvPr/>
        </p:nvSpPr>
        <p:spPr bwMode="auto">
          <a:xfrm>
            <a:off x="3884613" y="3147789"/>
            <a:ext cx="142875" cy="247650"/>
          </a:xfrm>
          <a:custGeom>
            <a:avLst/>
            <a:gdLst>
              <a:gd name="T0" fmla="*/ 2147483647 w 224"/>
              <a:gd name="T1" fmla="*/ 2147483647 h 390"/>
              <a:gd name="T2" fmla="*/ 2147483647 w 224"/>
              <a:gd name="T3" fmla="*/ 2147483647 h 390"/>
              <a:gd name="T4" fmla="*/ 2147483647 w 224"/>
              <a:gd name="T5" fmla="*/ 2147483647 h 390"/>
              <a:gd name="T6" fmla="*/ 2147483647 w 224"/>
              <a:gd name="T7" fmla="*/ 2147483647 h 390"/>
              <a:gd name="T8" fmla="*/ 2147483647 w 224"/>
              <a:gd name="T9" fmla="*/ 2147483647 h 390"/>
              <a:gd name="T10" fmla="*/ 2147483647 w 224"/>
              <a:gd name="T11" fmla="*/ 2147483647 h 390"/>
              <a:gd name="T12" fmla="*/ 2147483647 w 224"/>
              <a:gd name="T13" fmla="*/ 2147483647 h 390"/>
              <a:gd name="T14" fmla="*/ 2147483647 w 224"/>
              <a:gd name="T15" fmla="*/ 2147483647 h 390"/>
              <a:gd name="T16" fmla="*/ 2147483647 w 224"/>
              <a:gd name="T17" fmla="*/ 2147483647 h 390"/>
              <a:gd name="T18" fmla="*/ 2147483647 w 224"/>
              <a:gd name="T19" fmla="*/ 2147483647 h 390"/>
              <a:gd name="T20" fmla="*/ 2147483647 w 224"/>
              <a:gd name="T21" fmla="*/ 2147483647 h 390"/>
              <a:gd name="T22" fmla="*/ 2147483647 w 224"/>
              <a:gd name="T23" fmla="*/ 2147483647 h 390"/>
              <a:gd name="T24" fmla="*/ 2147483647 w 224"/>
              <a:gd name="T25" fmla="*/ 2147483647 h 390"/>
              <a:gd name="T26" fmla="*/ 2147483647 w 224"/>
              <a:gd name="T27" fmla="*/ 2147483647 h 390"/>
              <a:gd name="T28" fmla="*/ 2147483647 w 224"/>
              <a:gd name="T29" fmla="*/ 2147483647 h 390"/>
              <a:gd name="T30" fmla="*/ 2147483647 w 224"/>
              <a:gd name="T31" fmla="*/ 2147483647 h 390"/>
              <a:gd name="T32" fmla="*/ 2147483647 w 224"/>
              <a:gd name="T33" fmla="*/ 2147483647 h 390"/>
              <a:gd name="T34" fmla="*/ 2147483647 w 224"/>
              <a:gd name="T35" fmla="*/ 2147483647 h 390"/>
              <a:gd name="T36" fmla="*/ 2147483647 w 224"/>
              <a:gd name="T37" fmla="*/ 2147483647 h 390"/>
              <a:gd name="T38" fmla="*/ 0 w 224"/>
              <a:gd name="T39" fmla="*/ 2147483647 h 390"/>
              <a:gd name="T40" fmla="*/ 2147483647 w 224"/>
              <a:gd name="T41" fmla="*/ 2147483647 h 390"/>
              <a:gd name="T42" fmla="*/ 2147483647 w 224"/>
              <a:gd name="T43" fmla="*/ 2147483647 h 390"/>
              <a:gd name="T44" fmla="*/ 2147483647 w 224"/>
              <a:gd name="T45" fmla="*/ 2147483647 h 390"/>
              <a:gd name="T46" fmla="*/ 2147483647 w 224"/>
              <a:gd name="T47" fmla="*/ 0 h 390"/>
              <a:gd name="T48" fmla="*/ 2147483647 w 224"/>
              <a:gd name="T49" fmla="*/ 0 h 390"/>
              <a:gd name="T50" fmla="*/ 2147483647 w 224"/>
              <a:gd name="T51" fmla="*/ 2147483647 h 390"/>
              <a:gd name="T52" fmla="*/ 2147483647 w 224"/>
              <a:gd name="T53" fmla="*/ 2147483647 h 390"/>
              <a:gd name="T54" fmla="*/ 2147483647 w 224"/>
              <a:gd name="T55" fmla="*/ 2147483647 h 390"/>
              <a:gd name="T56" fmla="*/ 2147483647 w 224"/>
              <a:gd name="T57" fmla="*/ 2147483647 h 390"/>
              <a:gd name="T58" fmla="*/ 2147483647 w 224"/>
              <a:gd name="T59" fmla="*/ 2147483647 h 390"/>
              <a:gd name="T60" fmla="*/ 2147483647 w 224"/>
              <a:gd name="T61" fmla="*/ 2147483647 h 390"/>
              <a:gd name="T62" fmla="*/ 2147483647 w 224"/>
              <a:gd name="T63" fmla="*/ 2147483647 h 390"/>
              <a:gd name="T64" fmla="*/ 2147483647 w 224"/>
              <a:gd name="T65" fmla="*/ 2147483647 h 390"/>
              <a:gd name="T66" fmla="*/ 2147483647 w 224"/>
              <a:gd name="T67" fmla="*/ 2147483647 h 390"/>
              <a:gd name="T68" fmla="*/ 2147483647 w 224"/>
              <a:gd name="T69" fmla="*/ 2147483647 h 390"/>
              <a:gd name="T70" fmla="*/ 2147483647 w 224"/>
              <a:gd name="T71" fmla="*/ 2147483647 h 390"/>
              <a:gd name="T72" fmla="*/ 2147483647 w 224"/>
              <a:gd name="T73" fmla="*/ 2147483647 h 390"/>
              <a:gd name="T74" fmla="*/ 2147483647 w 224"/>
              <a:gd name="T75" fmla="*/ 2147483647 h 390"/>
              <a:gd name="T76" fmla="*/ 2147483647 w 224"/>
              <a:gd name="T77" fmla="*/ 2147483647 h 390"/>
              <a:gd name="T78" fmla="*/ 2147483647 w 224"/>
              <a:gd name="T79" fmla="*/ 2147483647 h 390"/>
              <a:gd name="T80" fmla="*/ 2147483647 w 224"/>
              <a:gd name="T81" fmla="*/ 2147483647 h 390"/>
              <a:gd name="T82" fmla="*/ 2147483647 w 224"/>
              <a:gd name="T83" fmla="*/ 2147483647 h 390"/>
              <a:gd name="T84" fmla="*/ 2147483647 w 224"/>
              <a:gd name="T85" fmla="*/ 2147483647 h 390"/>
              <a:gd name="T86" fmla="*/ 2147483647 w 224"/>
              <a:gd name="T87" fmla="*/ 2147483647 h 3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24" h="390">
                <a:moveTo>
                  <a:pt x="19" y="390"/>
                </a:moveTo>
                <a:lnTo>
                  <a:pt x="9" y="383"/>
                </a:lnTo>
                <a:lnTo>
                  <a:pt x="28" y="371"/>
                </a:lnTo>
                <a:lnTo>
                  <a:pt x="45" y="345"/>
                </a:lnTo>
                <a:lnTo>
                  <a:pt x="57" y="342"/>
                </a:lnTo>
                <a:lnTo>
                  <a:pt x="79" y="342"/>
                </a:lnTo>
                <a:lnTo>
                  <a:pt x="91" y="323"/>
                </a:lnTo>
                <a:lnTo>
                  <a:pt x="76" y="331"/>
                </a:lnTo>
                <a:lnTo>
                  <a:pt x="50" y="323"/>
                </a:lnTo>
                <a:lnTo>
                  <a:pt x="45" y="316"/>
                </a:lnTo>
                <a:lnTo>
                  <a:pt x="29" y="323"/>
                </a:lnTo>
                <a:lnTo>
                  <a:pt x="28" y="312"/>
                </a:lnTo>
                <a:lnTo>
                  <a:pt x="57" y="286"/>
                </a:lnTo>
                <a:lnTo>
                  <a:pt x="57" y="267"/>
                </a:lnTo>
                <a:lnTo>
                  <a:pt x="45" y="267"/>
                </a:lnTo>
                <a:lnTo>
                  <a:pt x="38" y="267"/>
                </a:lnTo>
                <a:lnTo>
                  <a:pt x="45" y="264"/>
                </a:lnTo>
                <a:lnTo>
                  <a:pt x="69" y="252"/>
                </a:lnTo>
                <a:lnTo>
                  <a:pt x="91" y="252"/>
                </a:lnTo>
                <a:lnTo>
                  <a:pt x="86" y="238"/>
                </a:lnTo>
                <a:lnTo>
                  <a:pt x="86" y="223"/>
                </a:lnTo>
                <a:lnTo>
                  <a:pt x="86" y="216"/>
                </a:lnTo>
                <a:lnTo>
                  <a:pt x="79" y="216"/>
                </a:lnTo>
                <a:lnTo>
                  <a:pt x="76" y="188"/>
                </a:lnTo>
                <a:lnTo>
                  <a:pt x="76" y="186"/>
                </a:lnTo>
                <a:lnTo>
                  <a:pt x="86" y="174"/>
                </a:lnTo>
                <a:lnTo>
                  <a:pt x="76" y="174"/>
                </a:lnTo>
                <a:lnTo>
                  <a:pt x="57" y="178"/>
                </a:lnTo>
                <a:lnTo>
                  <a:pt x="38" y="186"/>
                </a:lnTo>
                <a:lnTo>
                  <a:pt x="28" y="178"/>
                </a:lnTo>
                <a:lnTo>
                  <a:pt x="38" y="148"/>
                </a:lnTo>
                <a:lnTo>
                  <a:pt x="38" y="141"/>
                </a:lnTo>
                <a:lnTo>
                  <a:pt x="38" y="129"/>
                </a:lnTo>
                <a:lnTo>
                  <a:pt x="19" y="129"/>
                </a:lnTo>
                <a:lnTo>
                  <a:pt x="12" y="155"/>
                </a:lnTo>
                <a:lnTo>
                  <a:pt x="12" y="136"/>
                </a:lnTo>
                <a:lnTo>
                  <a:pt x="12" y="112"/>
                </a:lnTo>
                <a:lnTo>
                  <a:pt x="28" y="96"/>
                </a:lnTo>
                <a:lnTo>
                  <a:pt x="12" y="100"/>
                </a:lnTo>
                <a:lnTo>
                  <a:pt x="0" y="89"/>
                </a:lnTo>
                <a:lnTo>
                  <a:pt x="12" y="77"/>
                </a:lnTo>
                <a:lnTo>
                  <a:pt x="19" y="64"/>
                </a:lnTo>
                <a:lnTo>
                  <a:pt x="9" y="58"/>
                </a:lnTo>
                <a:lnTo>
                  <a:pt x="12" y="41"/>
                </a:lnTo>
                <a:lnTo>
                  <a:pt x="28" y="32"/>
                </a:lnTo>
                <a:lnTo>
                  <a:pt x="28" y="20"/>
                </a:lnTo>
                <a:lnTo>
                  <a:pt x="29" y="20"/>
                </a:lnTo>
                <a:lnTo>
                  <a:pt x="38" y="0"/>
                </a:lnTo>
                <a:lnTo>
                  <a:pt x="60" y="3"/>
                </a:lnTo>
                <a:lnTo>
                  <a:pt x="86" y="0"/>
                </a:lnTo>
                <a:lnTo>
                  <a:pt x="86" y="19"/>
                </a:lnTo>
                <a:lnTo>
                  <a:pt x="60" y="32"/>
                </a:lnTo>
                <a:lnTo>
                  <a:pt x="60" y="41"/>
                </a:lnTo>
                <a:lnTo>
                  <a:pt x="57" y="51"/>
                </a:lnTo>
                <a:lnTo>
                  <a:pt x="76" y="48"/>
                </a:lnTo>
                <a:lnTo>
                  <a:pt x="116" y="48"/>
                </a:lnTo>
                <a:lnTo>
                  <a:pt x="123" y="58"/>
                </a:lnTo>
                <a:lnTo>
                  <a:pt x="109" y="77"/>
                </a:lnTo>
                <a:lnTo>
                  <a:pt x="91" y="107"/>
                </a:lnTo>
                <a:lnTo>
                  <a:pt x="98" y="112"/>
                </a:lnTo>
                <a:lnTo>
                  <a:pt x="86" y="119"/>
                </a:lnTo>
                <a:lnTo>
                  <a:pt x="76" y="126"/>
                </a:lnTo>
                <a:lnTo>
                  <a:pt x="98" y="126"/>
                </a:lnTo>
                <a:lnTo>
                  <a:pt x="128" y="155"/>
                </a:lnTo>
                <a:lnTo>
                  <a:pt x="147" y="188"/>
                </a:lnTo>
                <a:lnTo>
                  <a:pt x="169" y="209"/>
                </a:lnTo>
                <a:lnTo>
                  <a:pt x="176" y="235"/>
                </a:lnTo>
                <a:lnTo>
                  <a:pt x="169" y="235"/>
                </a:lnTo>
                <a:lnTo>
                  <a:pt x="183" y="257"/>
                </a:lnTo>
                <a:lnTo>
                  <a:pt x="176" y="264"/>
                </a:lnTo>
                <a:lnTo>
                  <a:pt x="183" y="274"/>
                </a:lnTo>
                <a:lnTo>
                  <a:pt x="186" y="267"/>
                </a:lnTo>
                <a:lnTo>
                  <a:pt x="202" y="264"/>
                </a:lnTo>
                <a:lnTo>
                  <a:pt x="224" y="281"/>
                </a:lnTo>
                <a:lnTo>
                  <a:pt x="212" y="312"/>
                </a:lnTo>
                <a:lnTo>
                  <a:pt x="202" y="316"/>
                </a:lnTo>
                <a:lnTo>
                  <a:pt x="195" y="323"/>
                </a:lnTo>
                <a:lnTo>
                  <a:pt x="186" y="331"/>
                </a:lnTo>
                <a:lnTo>
                  <a:pt x="212" y="335"/>
                </a:lnTo>
                <a:lnTo>
                  <a:pt x="202" y="354"/>
                </a:lnTo>
                <a:lnTo>
                  <a:pt x="183" y="361"/>
                </a:lnTo>
                <a:lnTo>
                  <a:pt x="157" y="354"/>
                </a:lnTo>
                <a:lnTo>
                  <a:pt x="147" y="354"/>
                </a:lnTo>
                <a:lnTo>
                  <a:pt x="116" y="361"/>
                </a:lnTo>
                <a:lnTo>
                  <a:pt x="91" y="361"/>
                </a:lnTo>
                <a:lnTo>
                  <a:pt x="76" y="364"/>
                </a:lnTo>
                <a:lnTo>
                  <a:pt x="60" y="378"/>
                </a:lnTo>
                <a:lnTo>
                  <a:pt x="50" y="378"/>
                </a:lnTo>
                <a:lnTo>
                  <a:pt x="19" y="39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 bwMode="auto">
          <a:xfrm>
            <a:off x="3852863" y="3247801"/>
            <a:ext cx="44450" cy="36513"/>
          </a:xfrm>
          <a:custGeom>
            <a:avLst/>
            <a:gdLst>
              <a:gd name="T0" fmla="*/ 2147483647 w 71"/>
              <a:gd name="T1" fmla="*/ 2147483647 h 57"/>
              <a:gd name="T2" fmla="*/ 2147483647 w 71"/>
              <a:gd name="T3" fmla="*/ 2147483647 h 57"/>
              <a:gd name="T4" fmla="*/ 2147483647 w 71"/>
              <a:gd name="T5" fmla="*/ 0 h 57"/>
              <a:gd name="T6" fmla="*/ 2147483647 w 71"/>
              <a:gd name="T7" fmla="*/ 0 h 57"/>
              <a:gd name="T8" fmla="*/ 2147483647 w 71"/>
              <a:gd name="T9" fmla="*/ 2147483647 h 57"/>
              <a:gd name="T10" fmla="*/ 2147483647 w 71"/>
              <a:gd name="T11" fmla="*/ 2147483647 h 57"/>
              <a:gd name="T12" fmla="*/ 2147483647 w 71"/>
              <a:gd name="T13" fmla="*/ 2147483647 h 57"/>
              <a:gd name="T14" fmla="*/ 2147483647 w 71"/>
              <a:gd name="T15" fmla="*/ 2147483647 h 57"/>
              <a:gd name="T16" fmla="*/ 2147483647 w 71"/>
              <a:gd name="T17" fmla="*/ 2147483647 h 57"/>
              <a:gd name="T18" fmla="*/ 2147483647 w 71"/>
              <a:gd name="T19" fmla="*/ 2147483647 h 57"/>
              <a:gd name="T20" fmla="*/ 2147483647 w 71"/>
              <a:gd name="T21" fmla="*/ 2147483647 h 57"/>
              <a:gd name="T22" fmla="*/ 2147483647 w 71"/>
              <a:gd name="T23" fmla="*/ 2147483647 h 57"/>
              <a:gd name="T24" fmla="*/ 2147483647 w 71"/>
              <a:gd name="T25" fmla="*/ 2147483647 h 57"/>
              <a:gd name="T26" fmla="*/ 2147483647 w 71"/>
              <a:gd name="T27" fmla="*/ 2147483647 h 57"/>
              <a:gd name="T28" fmla="*/ 2147483647 w 71"/>
              <a:gd name="T29" fmla="*/ 2147483647 h 57"/>
              <a:gd name="T30" fmla="*/ 2147483647 w 71"/>
              <a:gd name="T31" fmla="*/ 2147483647 h 57"/>
              <a:gd name="T32" fmla="*/ 0 w 71"/>
              <a:gd name="T33" fmla="*/ 2147483647 h 57"/>
              <a:gd name="T34" fmla="*/ 2147483647 w 71"/>
              <a:gd name="T35" fmla="*/ 2147483647 h 57"/>
              <a:gd name="T36" fmla="*/ 2147483647 w 71"/>
              <a:gd name="T37" fmla="*/ 2147483647 h 57"/>
              <a:gd name="T38" fmla="*/ 2147483647 w 71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1" h="57">
                <a:moveTo>
                  <a:pt x="19" y="15"/>
                </a:moveTo>
                <a:lnTo>
                  <a:pt x="31" y="8"/>
                </a:lnTo>
                <a:lnTo>
                  <a:pt x="48" y="0"/>
                </a:lnTo>
                <a:lnTo>
                  <a:pt x="52" y="0"/>
                </a:lnTo>
                <a:lnTo>
                  <a:pt x="64" y="19"/>
                </a:lnTo>
                <a:lnTo>
                  <a:pt x="61" y="27"/>
                </a:lnTo>
                <a:lnTo>
                  <a:pt x="64" y="27"/>
                </a:lnTo>
                <a:lnTo>
                  <a:pt x="71" y="45"/>
                </a:lnTo>
                <a:lnTo>
                  <a:pt x="52" y="57"/>
                </a:lnTo>
                <a:lnTo>
                  <a:pt x="48" y="50"/>
                </a:lnTo>
                <a:lnTo>
                  <a:pt x="42" y="50"/>
                </a:lnTo>
                <a:lnTo>
                  <a:pt x="23" y="31"/>
                </a:lnTo>
                <a:lnTo>
                  <a:pt x="23" y="38"/>
                </a:lnTo>
                <a:lnTo>
                  <a:pt x="23" y="45"/>
                </a:lnTo>
                <a:lnTo>
                  <a:pt x="19" y="50"/>
                </a:lnTo>
                <a:lnTo>
                  <a:pt x="5" y="45"/>
                </a:lnTo>
                <a:lnTo>
                  <a:pt x="0" y="31"/>
                </a:lnTo>
                <a:lnTo>
                  <a:pt x="5" y="27"/>
                </a:lnTo>
                <a:lnTo>
                  <a:pt x="5" y="19"/>
                </a:lnTo>
                <a:lnTo>
                  <a:pt x="19" y="1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/>
        </p:nvSpPr>
        <p:spPr bwMode="auto">
          <a:xfrm>
            <a:off x="3870325" y="3155726"/>
            <a:ext cx="12700" cy="19050"/>
          </a:xfrm>
          <a:custGeom>
            <a:avLst/>
            <a:gdLst>
              <a:gd name="T0" fmla="*/ 0 w 19"/>
              <a:gd name="T1" fmla="*/ 2147483647 h 29"/>
              <a:gd name="T2" fmla="*/ 0 w 19"/>
              <a:gd name="T3" fmla="*/ 2147483647 h 29"/>
              <a:gd name="T4" fmla="*/ 0 w 19"/>
              <a:gd name="T5" fmla="*/ 2147483647 h 29"/>
              <a:gd name="T6" fmla="*/ 0 w 19"/>
              <a:gd name="T7" fmla="*/ 2147483647 h 29"/>
              <a:gd name="T8" fmla="*/ 2147483647 w 19"/>
              <a:gd name="T9" fmla="*/ 2147483647 h 29"/>
              <a:gd name="T10" fmla="*/ 2147483647 w 19"/>
              <a:gd name="T11" fmla="*/ 2147483647 h 29"/>
              <a:gd name="T12" fmla="*/ 2147483647 w 19"/>
              <a:gd name="T13" fmla="*/ 0 h 29"/>
              <a:gd name="T14" fmla="*/ 2147483647 w 19"/>
              <a:gd name="T15" fmla="*/ 2147483647 h 29"/>
              <a:gd name="T16" fmla="*/ 2147483647 w 19"/>
              <a:gd name="T17" fmla="*/ 2147483647 h 29"/>
              <a:gd name="T18" fmla="*/ 2147483647 w 19"/>
              <a:gd name="T19" fmla="*/ 2147483647 h 29"/>
              <a:gd name="T20" fmla="*/ 2147483647 w 19"/>
              <a:gd name="T21" fmla="*/ 2147483647 h 29"/>
              <a:gd name="T22" fmla="*/ 0 w 19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29">
                <a:moveTo>
                  <a:pt x="0" y="29"/>
                </a:moveTo>
                <a:lnTo>
                  <a:pt x="0" y="20"/>
                </a:lnTo>
                <a:lnTo>
                  <a:pt x="0" y="17"/>
                </a:lnTo>
                <a:lnTo>
                  <a:pt x="0" y="8"/>
                </a:lnTo>
                <a:lnTo>
                  <a:pt x="6" y="8"/>
                </a:lnTo>
                <a:lnTo>
                  <a:pt x="6" y="7"/>
                </a:lnTo>
                <a:lnTo>
                  <a:pt x="19" y="0"/>
                </a:lnTo>
                <a:lnTo>
                  <a:pt x="19" y="7"/>
                </a:lnTo>
                <a:lnTo>
                  <a:pt x="13" y="17"/>
                </a:lnTo>
                <a:lnTo>
                  <a:pt x="19" y="17"/>
                </a:lnTo>
                <a:lnTo>
                  <a:pt x="13" y="20"/>
                </a:lnTo>
                <a:lnTo>
                  <a:pt x="0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>
            <a:off x="3873500" y="3177951"/>
            <a:ext cx="17463" cy="14288"/>
          </a:xfrm>
          <a:custGeom>
            <a:avLst/>
            <a:gdLst>
              <a:gd name="T0" fmla="*/ 2147483647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0 w 29"/>
              <a:gd name="T11" fmla="*/ 2147483647 h 22"/>
              <a:gd name="T12" fmla="*/ 2147483647 w 29"/>
              <a:gd name="T13" fmla="*/ 0 h 22"/>
              <a:gd name="T14" fmla="*/ 2147483647 w 29"/>
              <a:gd name="T15" fmla="*/ 2147483647 h 22"/>
              <a:gd name="T16" fmla="*/ 2147483647 w 29"/>
              <a:gd name="T17" fmla="*/ 0 h 22"/>
              <a:gd name="T18" fmla="*/ 2147483647 w 29"/>
              <a:gd name="T19" fmla="*/ 0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22">
                <a:moveTo>
                  <a:pt x="26" y="22"/>
                </a:moveTo>
                <a:lnTo>
                  <a:pt x="17" y="22"/>
                </a:lnTo>
                <a:lnTo>
                  <a:pt x="26" y="22"/>
                </a:lnTo>
                <a:lnTo>
                  <a:pt x="13" y="22"/>
                </a:lnTo>
                <a:lnTo>
                  <a:pt x="7" y="10"/>
                </a:lnTo>
                <a:lnTo>
                  <a:pt x="0" y="10"/>
                </a:lnTo>
                <a:lnTo>
                  <a:pt x="7" y="0"/>
                </a:lnTo>
                <a:lnTo>
                  <a:pt x="13" y="3"/>
                </a:lnTo>
                <a:lnTo>
                  <a:pt x="13" y="0"/>
                </a:lnTo>
                <a:lnTo>
                  <a:pt x="17" y="0"/>
                </a:lnTo>
                <a:lnTo>
                  <a:pt x="17" y="16"/>
                </a:lnTo>
                <a:lnTo>
                  <a:pt x="29" y="16"/>
                </a:lnTo>
                <a:lnTo>
                  <a:pt x="26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" name="Freeform 20"/>
          <p:cNvSpPr>
            <a:spLocks noChangeAspect="1"/>
          </p:cNvSpPr>
          <p:nvPr/>
        </p:nvSpPr>
        <p:spPr bwMode="auto">
          <a:xfrm>
            <a:off x="3965575" y="3085876"/>
            <a:ext cx="12700" cy="23813"/>
          </a:xfrm>
          <a:custGeom>
            <a:avLst/>
            <a:gdLst>
              <a:gd name="T0" fmla="*/ 2147483647 w 19"/>
              <a:gd name="T1" fmla="*/ 2147483647 h 36"/>
              <a:gd name="T2" fmla="*/ 2147483647 w 19"/>
              <a:gd name="T3" fmla="*/ 2147483647 h 36"/>
              <a:gd name="T4" fmla="*/ 0 w 19"/>
              <a:gd name="T5" fmla="*/ 2147483647 h 36"/>
              <a:gd name="T6" fmla="*/ 2147483647 w 19"/>
              <a:gd name="T7" fmla="*/ 2147483647 h 36"/>
              <a:gd name="T8" fmla="*/ 0 w 19"/>
              <a:gd name="T9" fmla="*/ 2147483647 h 36"/>
              <a:gd name="T10" fmla="*/ 2147483647 w 19"/>
              <a:gd name="T11" fmla="*/ 0 h 36"/>
              <a:gd name="T12" fmla="*/ 2147483647 w 19"/>
              <a:gd name="T13" fmla="*/ 2147483647 h 36"/>
              <a:gd name="T14" fmla="*/ 2147483647 w 19"/>
              <a:gd name="T15" fmla="*/ 2147483647 h 36"/>
              <a:gd name="T16" fmla="*/ 2147483647 w 19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36">
                <a:moveTo>
                  <a:pt x="7" y="36"/>
                </a:moveTo>
                <a:lnTo>
                  <a:pt x="7" y="22"/>
                </a:lnTo>
                <a:lnTo>
                  <a:pt x="0" y="17"/>
                </a:lnTo>
                <a:lnTo>
                  <a:pt x="7" y="17"/>
                </a:lnTo>
                <a:lnTo>
                  <a:pt x="0" y="3"/>
                </a:lnTo>
                <a:lnTo>
                  <a:pt x="10" y="0"/>
                </a:lnTo>
                <a:lnTo>
                  <a:pt x="10" y="10"/>
                </a:lnTo>
                <a:lnTo>
                  <a:pt x="19" y="22"/>
                </a:lnTo>
                <a:lnTo>
                  <a:pt x="7" y="3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 bwMode="auto">
          <a:xfrm>
            <a:off x="3870325" y="3030314"/>
            <a:ext cx="12700" cy="12700"/>
          </a:xfrm>
          <a:custGeom>
            <a:avLst/>
            <a:gdLst>
              <a:gd name="T0" fmla="*/ 2147483647 w 19"/>
              <a:gd name="T1" fmla="*/ 2147483647 h 19"/>
              <a:gd name="T2" fmla="*/ 0 w 19"/>
              <a:gd name="T3" fmla="*/ 2147483647 h 19"/>
              <a:gd name="T4" fmla="*/ 2147483647 w 19"/>
              <a:gd name="T5" fmla="*/ 0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9">
                <a:moveTo>
                  <a:pt x="13" y="19"/>
                </a:moveTo>
                <a:lnTo>
                  <a:pt x="0" y="7"/>
                </a:lnTo>
                <a:lnTo>
                  <a:pt x="6" y="0"/>
                </a:lnTo>
                <a:lnTo>
                  <a:pt x="19" y="12"/>
                </a:lnTo>
                <a:lnTo>
                  <a:pt x="13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3935413" y="3130326"/>
            <a:ext cx="12700" cy="7938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2">
                <a:moveTo>
                  <a:pt x="19" y="12"/>
                </a:moveTo>
                <a:lnTo>
                  <a:pt x="0" y="12"/>
                </a:lnTo>
                <a:lnTo>
                  <a:pt x="0" y="0"/>
                </a:lnTo>
                <a:lnTo>
                  <a:pt x="7" y="9"/>
                </a:lnTo>
                <a:lnTo>
                  <a:pt x="19" y="9"/>
                </a:lnTo>
                <a:lnTo>
                  <a:pt x="19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" name="Freeform 23"/>
          <p:cNvSpPr>
            <a:spLocks noChangeAspect="1"/>
          </p:cNvSpPr>
          <p:nvPr/>
        </p:nvSpPr>
        <p:spPr bwMode="auto">
          <a:xfrm>
            <a:off x="3863975" y="3184301"/>
            <a:ext cx="1588" cy="7938"/>
          </a:xfrm>
          <a:custGeom>
            <a:avLst/>
            <a:gdLst>
              <a:gd name="T0" fmla="*/ 2147483647 w 4"/>
              <a:gd name="T1" fmla="*/ 2147483647 h 12"/>
              <a:gd name="T2" fmla="*/ 0 w 4"/>
              <a:gd name="T3" fmla="*/ 2147483647 h 12"/>
              <a:gd name="T4" fmla="*/ 0 w 4"/>
              <a:gd name="T5" fmla="*/ 0 h 12"/>
              <a:gd name="T6" fmla="*/ 2147483647 w 4"/>
              <a:gd name="T7" fmla="*/ 2147483647 h 12"/>
              <a:gd name="T8" fmla="*/ 2147483647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0" y="12"/>
                </a:lnTo>
                <a:lnTo>
                  <a:pt x="0" y="0"/>
                </a:lnTo>
                <a:lnTo>
                  <a:pt x="4" y="6"/>
                </a:lnTo>
                <a:lnTo>
                  <a:pt x="4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>
            <a:off x="3859213" y="3177951"/>
            <a:ext cx="6350" cy="3175"/>
          </a:xfrm>
          <a:custGeom>
            <a:avLst/>
            <a:gdLst>
              <a:gd name="T0" fmla="*/ 2147483647 w 11"/>
              <a:gd name="T1" fmla="*/ 2147483647 h 3"/>
              <a:gd name="T2" fmla="*/ 0 w 11"/>
              <a:gd name="T3" fmla="*/ 0 h 3"/>
              <a:gd name="T4" fmla="*/ 2147483647 w 11"/>
              <a:gd name="T5" fmla="*/ 0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0" y="0"/>
                </a:lnTo>
                <a:lnTo>
                  <a:pt x="11" y="0"/>
                </a:lnTo>
                <a:lnTo>
                  <a:pt x="11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 bwMode="auto">
          <a:xfrm>
            <a:off x="3802063" y="3246214"/>
            <a:ext cx="82550" cy="107950"/>
          </a:xfrm>
          <a:custGeom>
            <a:avLst/>
            <a:gdLst>
              <a:gd name="T0" fmla="*/ 2147483647 w 132"/>
              <a:gd name="T1" fmla="*/ 2147483647 h 167"/>
              <a:gd name="T2" fmla="*/ 2147483647 w 132"/>
              <a:gd name="T3" fmla="*/ 2147483647 h 167"/>
              <a:gd name="T4" fmla="*/ 2147483647 w 132"/>
              <a:gd name="T5" fmla="*/ 2147483647 h 167"/>
              <a:gd name="T6" fmla="*/ 2147483647 w 132"/>
              <a:gd name="T7" fmla="*/ 2147483647 h 167"/>
              <a:gd name="T8" fmla="*/ 2147483647 w 132"/>
              <a:gd name="T9" fmla="*/ 2147483647 h 167"/>
              <a:gd name="T10" fmla="*/ 2147483647 w 132"/>
              <a:gd name="T11" fmla="*/ 2147483647 h 167"/>
              <a:gd name="T12" fmla="*/ 2147483647 w 132"/>
              <a:gd name="T13" fmla="*/ 2147483647 h 167"/>
              <a:gd name="T14" fmla="*/ 2147483647 w 132"/>
              <a:gd name="T15" fmla="*/ 2147483647 h 167"/>
              <a:gd name="T16" fmla="*/ 2147483647 w 132"/>
              <a:gd name="T17" fmla="*/ 2147483647 h 167"/>
              <a:gd name="T18" fmla="*/ 2147483647 w 132"/>
              <a:gd name="T19" fmla="*/ 2147483647 h 167"/>
              <a:gd name="T20" fmla="*/ 2147483647 w 132"/>
              <a:gd name="T21" fmla="*/ 2147483647 h 167"/>
              <a:gd name="T22" fmla="*/ 2147483647 w 132"/>
              <a:gd name="T23" fmla="*/ 2147483647 h 167"/>
              <a:gd name="T24" fmla="*/ 2147483647 w 132"/>
              <a:gd name="T25" fmla="*/ 2147483647 h 167"/>
              <a:gd name="T26" fmla="*/ 2147483647 w 132"/>
              <a:gd name="T27" fmla="*/ 2147483647 h 167"/>
              <a:gd name="T28" fmla="*/ 2147483647 w 132"/>
              <a:gd name="T29" fmla="*/ 2147483647 h 167"/>
              <a:gd name="T30" fmla="*/ 2147483647 w 132"/>
              <a:gd name="T31" fmla="*/ 2147483647 h 167"/>
              <a:gd name="T32" fmla="*/ 0 w 132"/>
              <a:gd name="T33" fmla="*/ 2147483647 h 167"/>
              <a:gd name="T34" fmla="*/ 2147483647 w 132"/>
              <a:gd name="T35" fmla="*/ 2147483647 h 167"/>
              <a:gd name="T36" fmla="*/ 2147483647 w 132"/>
              <a:gd name="T37" fmla="*/ 2147483647 h 167"/>
              <a:gd name="T38" fmla="*/ 2147483647 w 132"/>
              <a:gd name="T39" fmla="*/ 2147483647 h 167"/>
              <a:gd name="T40" fmla="*/ 2147483647 w 132"/>
              <a:gd name="T41" fmla="*/ 2147483647 h 167"/>
              <a:gd name="T42" fmla="*/ 2147483647 w 132"/>
              <a:gd name="T43" fmla="*/ 2147483647 h 167"/>
              <a:gd name="T44" fmla="*/ 2147483647 w 132"/>
              <a:gd name="T45" fmla="*/ 2147483647 h 167"/>
              <a:gd name="T46" fmla="*/ 2147483647 w 132"/>
              <a:gd name="T47" fmla="*/ 2147483647 h 167"/>
              <a:gd name="T48" fmla="*/ 2147483647 w 132"/>
              <a:gd name="T49" fmla="*/ 2147483647 h 167"/>
              <a:gd name="T50" fmla="*/ 2147483647 w 132"/>
              <a:gd name="T51" fmla="*/ 2147483647 h 167"/>
              <a:gd name="T52" fmla="*/ 2147483647 w 132"/>
              <a:gd name="T53" fmla="*/ 2147483647 h 167"/>
              <a:gd name="T54" fmla="*/ 2147483647 w 132"/>
              <a:gd name="T55" fmla="*/ 2147483647 h 167"/>
              <a:gd name="T56" fmla="*/ 2147483647 w 132"/>
              <a:gd name="T57" fmla="*/ 2147483647 h 167"/>
              <a:gd name="T58" fmla="*/ 2147483647 w 132"/>
              <a:gd name="T59" fmla="*/ 2147483647 h 167"/>
              <a:gd name="T60" fmla="*/ 2147483647 w 132"/>
              <a:gd name="T61" fmla="*/ 2147483647 h 167"/>
              <a:gd name="T62" fmla="*/ 2147483647 w 132"/>
              <a:gd name="T63" fmla="*/ 2147483647 h 167"/>
              <a:gd name="T64" fmla="*/ 2147483647 w 132"/>
              <a:gd name="T65" fmla="*/ 0 h 167"/>
              <a:gd name="T66" fmla="*/ 2147483647 w 132"/>
              <a:gd name="T67" fmla="*/ 2147483647 h 1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2" h="167">
                <a:moveTo>
                  <a:pt x="97" y="19"/>
                </a:moveTo>
                <a:lnTo>
                  <a:pt x="83" y="21"/>
                </a:lnTo>
                <a:lnTo>
                  <a:pt x="83" y="29"/>
                </a:lnTo>
                <a:lnTo>
                  <a:pt x="78" y="33"/>
                </a:lnTo>
                <a:lnTo>
                  <a:pt x="83" y="48"/>
                </a:lnTo>
                <a:lnTo>
                  <a:pt x="97" y="52"/>
                </a:lnTo>
                <a:lnTo>
                  <a:pt x="102" y="48"/>
                </a:lnTo>
                <a:lnTo>
                  <a:pt x="102" y="41"/>
                </a:lnTo>
                <a:lnTo>
                  <a:pt x="102" y="33"/>
                </a:lnTo>
                <a:lnTo>
                  <a:pt x="120" y="52"/>
                </a:lnTo>
                <a:lnTo>
                  <a:pt x="126" y="52"/>
                </a:lnTo>
                <a:lnTo>
                  <a:pt x="132" y="59"/>
                </a:lnTo>
                <a:lnTo>
                  <a:pt x="126" y="66"/>
                </a:lnTo>
                <a:lnTo>
                  <a:pt x="120" y="59"/>
                </a:lnTo>
                <a:lnTo>
                  <a:pt x="126" y="78"/>
                </a:lnTo>
                <a:lnTo>
                  <a:pt x="126" y="88"/>
                </a:lnTo>
                <a:lnTo>
                  <a:pt x="126" y="97"/>
                </a:lnTo>
                <a:lnTo>
                  <a:pt x="126" y="110"/>
                </a:lnTo>
                <a:lnTo>
                  <a:pt x="120" y="119"/>
                </a:lnTo>
                <a:lnTo>
                  <a:pt x="120" y="126"/>
                </a:lnTo>
                <a:lnTo>
                  <a:pt x="120" y="145"/>
                </a:lnTo>
                <a:lnTo>
                  <a:pt x="102" y="145"/>
                </a:lnTo>
                <a:lnTo>
                  <a:pt x="78" y="148"/>
                </a:lnTo>
                <a:lnTo>
                  <a:pt x="64" y="159"/>
                </a:lnTo>
                <a:lnTo>
                  <a:pt x="64" y="155"/>
                </a:lnTo>
                <a:lnTo>
                  <a:pt x="54" y="159"/>
                </a:lnTo>
                <a:lnTo>
                  <a:pt x="35" y="167"/>
                </a:lnTo>
                <a:lnTo>
                  <a:pt x="23" y="167"/>
                </a:lnTo>
                <a:lnTo>
                  <a:pt x="12" y="167"/>
                </a:lnTo>
                <a:lnTo>
                  <a:pt x="23" y="155"/>
                </a:lnTo>
                <a:lnTo>
                  <a:pt x="4" y="155"/>
                </a:lnTo>
                <a:lnTo>
                  <a:pt x="4" y="148"/>
                </a:lnTo>
                <a:lnTo>
                  <a:pt x="19" y="145"/>
                </a:lnTo>
                <a:lnTo>
                  <a:pt x="0" y="145"/>
                </a:lnTo>
                <a:lnTo>
                  <a:pt x="4" y="136"/>
                </a:lnTo>
                <a:lnTo>
                  <a:pt x="19" y="136"/>
                </a:lnTo>
                <a:lnTo>
                  <a:pt x="19" y="129"/>
                </a:lnTo>
                <a:lnTo>
                  <a:pt x="23" y="126"/>
                </a:lnTo>
                <a:lnTo>
                  <a:pt x="42" y="119"/>
                </a:lnTo>
                <a:lnTo>
                  <a:pt x="49" y="119"/>
                </a:lnTo>
                <a:lnTo>
                  <a:pt x="42" y="110"/>
                </a:lnTo>
                <a:lnTo>
                  <a:pt x="35" y="119"/>
                </a:lnTo>
                <a:lnTo>
                  <a:pt x="23" y="119"/>
                </a:lnTo>
                <a:lnTo>
                  <a:pt x="30" y="110"/>
                </a:lnTo>
                <a:lnTo>
                  <a:pt x="35" y="100"/>
                </a:lnTo>
                <a:lnTo>
                  <a:pt x="42" y="97"/>
                </a:lnTo>
                <a:lnTo>
                  <a:pt x="23" y="88"/>
                </a:lnTo>
                <a:lnTo>
                  <a:pt x="12" y="78"/>
                </a:lnTo>
                <a:lnTo>
                  <a:pt x="23" y="71"/>
                </a:lnTo>
                <a:lnTo>
                  <a:pt x="30" y="71"/>
                </a:lnTo>
                <a:lnTo>
                  <a:pt x="23" y="66"/>
                </a:lnTo>
                <a:lnTo>
                  <a:pt x="19" y="52"/>
                </a:lnTo>
                <a:lnTo>
                  <a:pt x="12" y="59"/>
                </a:lnTo>
                <a:lnTo>
                  <a:pt x="19" y="48"/>
                </a:lnTo>
                <a:lnTo>
                  <a:pt x="30" y="48"/>
                </a:lnTo>
                <a:lnTo>
                  <a:pt x="42" y="52"/>
                </a:lnTo>
                <a:lnTo>
                  <a:pt x="54" y="48"/>
                </a:lnTo>
                <a:lnTo>
                  <a:pt x="61" y="48"/>
                </a:lnTo>
                <a:lnTo>
                  <a:pt x="64" y="41"/>
                </a:lnTo>
                <a:lnTo>
                  <a:pt x="71" y="33"/>
                </a:lnTo>
                <a:lnTo>
                  <a:pt x="71" y="29"/>
                </a:lnTo>
                <a:lnTo>
                  <a:pt x="54" y="29"/>
                </a:lnTo>
                <a:lnTo>
                  <a:pt x="61" y="21"/>
                </a:lnTo>
                <a:lnTo>
                  <a:pt x="64" y="19"/>
                </a:lnTo>
                <a:lnTo>
                  <a:pt x="83" y="2"/>
                </a:lnTo>
                <a:lnTo>
                  <a:pt x="97" y="0"/>
                </a:lnTo>
                <a:lnTo>
                  <a:pt x="109" y="2"/>
                </a:lnTo>
                <a:lnTo>
                  <a:pt x="97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" name="Freeform 26"/>
          <p:cNvSpPr>
            <a:spLocks noChangeAspect="1"/>
          </p:cNvSpPr>
          <p:nvPr/>
        </p:nvSpPr>
        <p:spPr bwMode="auto">
          <a:xfrm>
            <a:off x="3594100" y="2879501"/>
            <a:ext cx="180975" cy="109538"/>
          </a:xfrm>
          <a:custGeom>
            <a:avLst/>
            <a:gdLst>
              <a:gd name="T0" fmla="*/ 2147483647 w 285"/>
              <a:gd name="T1" fmla="*/ 2147483647 h 173"/>
              <a:gd name="T2" fmla="*/ 2147483647 w 285"/>
              <a:gd name="T3" fmla="*/ 2147483647 h 173"/>
              <a:gd name="T4" fmla="*/ 2147483647 w 285"/>
              <a:gd name="T5" fmla="*/ 2147483647 h 173"/>
              <a:gd name="T6" fmla="*/ 2147483647 w 285"/>
              <a:gd name="T7" fmla="*/ 2147483647 h 173"/>
              <a:gd name="T8" fmla="*/ 2147483647 w 285"/>
              <a:gd name="T9" fmla="*/ 2147483647 h 173"/>
              <a:gd name="T10" fmla="*/ 2147483647 w 285"/>
              <a:gd name="T11" fmla="*/ 2147483647 h 173"/>
              <a:gd name="T12" fmla="*/ 2147483647 w 285"/>
              <a:gd name="T13" fmla="*/ 2147483647 h 173"/>
              <a:gd name="T14" fmla="*/ 2147483647 w 285"/>
              <a:gd name="T15" fmla="*/ 2147483647 h 173"/>
              <a:gd name="T16" fmla="*/ 2147483647 w 285"/>
              <a:gd name="T17" fmla="*/ 2147483647 h 173"/>
              <a:gd name="T18" fmla="*/ 0 w 285"/>
              <a:gd name="T19" fmla="*/ 2147483647 h 173"/>
              <a:gd name="T20" fmla="*/ 2147483647 w 285"/>
              <a:gd name="T21" fmla="*/ 2147483647 h 173"/>
              <a:gd name="T22" fmla="*/ 2147483647 w 285"/>
              <a:gd name="T23" fmla="*/ 2147483647 h 173"/>
              <a:gd name="T24" fmla="*/ 2147483647 w 285"/>
              <a:gd name="T25" fmla="*/ 2147483647 h 173"/>
              <a:gd name="T26" fmla="*/ 2147483647 w 285"/>
              <a:gd name="T27" fmla="*/ 2147483647 h 173"/>
              <a:gd name="T28" fmla="*/ 2147483647 w 285"/>
              <a:gd name="T29" fmla="*/ 0 h 173"/>
              <a:gd name="T30" fmla="*/ 2147483647 w 285"/>
              <a:gd name="T31" fmla="*/ 2147483647 h 173"/>
              <a:gd name="T32" fmla="*/ 2147483647 w 285"/>
              <a:gd name="T33" fmla="*/ 2147483647 h 173"/>
              <a:gd name="T34" fmla="*/ 2147483647 w 285"/>
              <a:gd name="T35" fmla="*/ 2147483647 h 173"/>
              <a:gd name="T36" fmla="*/ 2147483647 w 285"/>
              <a:gd name="T37" fmla="*/ 2147483647 h 173"/>
              <a:gd name="T38" fmla="*/ 2147483647 w 285"/>
              <a:gd name="T39" fmla="*/ 2147483647 h 173"/>
              <a:gd name="T40" fmla="*/ 2147483647 w 285"/>
              <a:gd name="T41" fmla="*/ 2147483647 h 173"/>
              <a:gd name="T42" fmla="*/ 2147483647 w 285"/>
              <a:gd name="T43" fmla="*/ 2147483647 h 173"/>
              <a:gd name="T44" fmla="*/ 2147483647 w 285"/>
              <a:gd name="T45" fmla="*/ 2147483647 h 173"/>
              <a:gd name="T46" fmla="*/ 2147483647 w 285"/>
              <a:gd name="T47" fmla="*/ 2147483647 h 173"/>
              <a:gd name="T48" fmla="*/ 2147483647 w 285"/>
              <a:gd name="T49" fmla="*/ 2147483647 h 173"/>
              <a:gd name="T50" fmla="*/ 2147483647 w 285"/>
              <a:gd name="T51" fmla="*/ 2147483647 h 173"/>
              <a:gd name="T52" fmla="*/ 2147483647 w 285"/>
              <a:gd name="T53" fmla="*/ 2147483647 h 173"/>
              <a:gd name="T54" fmla="*/ 2147483647 w 285"/>
              <a:gd name="T55" fmla="*/ 2147483647 h 173"/>
              <a:gd name="T56" fmla="*/ 2147483647 w 285"/>
              <a:gd name="T57" fmla="*/ 2147483647 h 173"/>
              <a:gd name="T58" fmla="*/ 2147483647 w 285"/>
              <a:gd name="T59" fmla="*/ 2147483647 h 173"/>
              <a:gd name="T60" fmla="*/ 2147483647 w 285"/>
              <a:gd name="T61" fmla="*/ 2147483647 h 173"/>
              <a:gd name="T62" fmla="*/ 2147483647 w 285"/>
              <a:gd name="T63" fmla="*/ 2147483647 h 173"/>
              <a:gd name="T64" fmla="*/ 2147483647 w 285"/>
              <a:gd name="T65" fmla="*/ 2147483647 h 173"/>
              <a:gd name="T66" fmla="*/ 2147483647 w 285"/>
              <a:gd name="T67" fmla="*/ 2147483647 h 1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5" h="173">
                <a:moveTo>
                  <a:pt x="142" y="173"/>
                </a:moveTo>
                <a:lnTo>
                  <a:pt x="105" y="161"/>
                </a:lnTo>
                <a:lnTo>
                  <a:pt x="86" y="150"/>
                </a:lnTo>
                <a:lnTo>
                  <a:pt x="38" y="150"/>
                </a:lnTo>
                <a:lnTo>
                  <a:pt x="38" y="138"/>
                </a:lnTo>
                <a:lnTo>
                  <a:pt x="45" y="138"/>
                </a:lnTo>
                <a:lnTo>
                  <a:pt x="64" y="128"/>
                </a:lnTo>
                <a:lnTo>
                  <a:pt x="48" y="112"/>
                </a:lnTo>
                <a:lnTo>
                  <a:pt x="48" y="93"/>
                </a:lnTo>
                <a:lnTo>
                  <a:pt x="16" y="93"/>
                </a:lnTo>
                <a:lnTo>
                  <a:pt x="9" y="90"/>
                </a:lnTo>
                <a:lnTo>
                  <a:pt x="38" y="83"/>
                </a:lnTo>
                <a:lnTo>
                  <a:pt x="67" y="83"/>
                </a:lnTo>
                <a:lnTo>
                  <a:pt x="76" y="79"/>
                </a:lnTo>
                <a:lnTo>
                  <a:pt x="67" y="79"/>
                </a:lnTo>
                <a:lnTo>
                  <a:pt x="57" y="71"/>
                </a:lnTo>
                <a:lnTo>
                  <a:pt x="67" y="60"/>
                </a:lnTo>
                <a:lnTo>
                  <a:pt x="45" y="48"/>
                </a:lnTo>
                <a:lnTo>
                  <a:pt x="19" y="60"/>
                </a:lnTo>
                <a:lnTo>
                  <a:pt x="0" y="53"/>
                </a:lnTo>
                <a:lnTo>
                  <a:pt x="16" y="41"/>
                </a:lnTo>
                <a:lnTo>
                  <a:pt x="26" y="48"/>
                </a:lnTo>
                <a:lnTo>
                  <a:pt x="31" y="41"/>
                </a:lnTo>
                <a:lnTo>
                  <a:pt x="19" y="34"/>
                </a:lnTo>
                <a:lnTo>
                  <a:pt x="26" y="29"/>
                </a:lnTo>
                <a:lnTo>
                  <a:pt x="31" y="15"/>
                </a:lnTo>
                <a:lnTo>
                  <a:pt x="45" y="29"/>
                </a:lnTo>
                <a:lnTo>
                  <a:pt x="57" y="29"/>
                </a:lnTo>
                <a:lnTo>
                  <a:pt x="45" y="12"/>
                </a:lnTo>
                <a:lnTo>
                  <a:pt x="64" y="0"/>
                </a:lnTo>
                <a:lnTo>
                  <a:pt x="86" y="22"/>
                </a:lnTo>
                <a:lnTo>
                  <a:pt x="78" y="48"/>
                </a:lnTo>
                <a:lnTo>
                  <a:pt x="86" y="64"/>
                </a:lnTo>
                <a:lnTo>
                  <a:pt x="97" y="48"/>
                </a:lnTo>
                <a:lnTo>
                  <a:pt x="105" y="53"/>
                </a:lnTo>
                <a:lnTo>
                  <a:pt x="112" y="53"/>
                </a:lnTo>
                <a:lnTo>
                  <a:pt x="112" y="29"/>
                </a:lnTo>
                <a:lnTo>
                  <a:pt x="118" y="22"/>
                </a:lnTo>
                <a:lnTo>
                  <a:pt x="128" y="48"/>
                </a:lnTo>
                <a:lnTo>
                  <a:pt x="135" y="41"/>
                </a:lnTo>
                <a:lnTo>
                  <a:pt x="135" y="29"/>
                </a:lnTo>
                <a:lnTo>
                  <a:pt x="147" y="22"/>
                </a:lnTo>
                <a:lnTo>
                  <a:pt x="157" y="34"/>
                </a:lnTo>
                <a:lnTo>
                  <a:pt x="173" y="41"/>
                </a:lnTo>
                <a:lnTo>
                  <a:pt x="164" y="22"/>
                </a:lnTo>
                <a:lnTo>
                  <a:pt x="183" y="34"/>
                </a:lnTo>
                <a:lnTo>
                  <a:pt x="194" y="22"/>
                </a:lnTo>
                <a:lnTo>
                  <a:pt x="206" y="29"/>
                </a:lnTo>
                <a:lnTo>
                  <a:pt x="213" y="22"/>
                </a:lnTo>
                <a:lnTo>
                  <a:pt x="213" y="12"/>
                </a:lnTo>
                <a:lnTo>
                  <a:pt x="225" y="5"/>
                </a:lnTo>
                <a:lnTo>
                  <a:pt x="232" y="22"/>
                </a:lnTo>
                <a:lnTo>
                  <a:pt x="263" y="15"/>
                </a:lnTo>
                <a:lnTo>
                  <a:pt x="251" y="29"/>
                </a:lnTo>
                <a:lnTo>
                  <a:pt x="263" y="29"/>
                </a:lnTo>
                <a:lnTo>
                  <a:pt x="254" y="48"/>
                </a:lnTo>
                <a:lnTo>
                  <a:pt x="263" y="48"/>
                </a:lnTo>
                <a:lnTo>
                  <a:pt x="285" y="71"/>
                </a:lnTo>
                <a:lnTo>
                  <a:pt x="285" y="83"/>
                </a:lnTo>
                <a:lnTo>
                  <a:pt x="280" y="90"/>
                </a:lnTo>
                <a:lnTo>
                  <a:pt x="273" y="109"/>
                </a:lnTo>
                <a:lnTo>
                  <a:pt x="263" y="112"/>
                </a:lnTo>
                <a:lnTo>
                  <a:pt x="254" y="128"/>
                </a:lnTo>
                <a:lnTo>
                  <a:pt x="232" y="131"/>
                </a:lnTo>
                <a:lnTo>
                  <a:pt x="206" y="142"/>
                </a:lnTo>
                <a:lnTo>
                  <a:pt x="190" y="157"/>
                </a:lnTo>
                <a:lnTo>
                  <a:pt x="164" y="167"/>
                </a:lnTo>
                <a:lnTo>
                  <a:pt x="142" y="17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 bwMode="auto">
          <a:xfrm>
            <a:off x="4122738" y="3471639"/>
            <a:ext cx="227012" cy="228600"/>
          </a:xfrm>
          <a:custGeom>
            <a:avLst/>
            <a:gdLst>
              <a:gd name="T0" fmla="*/ 2147483647 w 357"/>
              <a:gd name="T1" fmla="*/ 2147483647 h 362"/>
              <a:gd name="T2" fmla="*/ 2147483647 w 357"/>
              <a:gd name="T3" fmla="*/ 0 h 362"/>
              <a:gd name="T4" fmla="*/ 2147483647 w 357"/>
              <a:gd name="T5" fmla="*/ 2147483647 h 362"/>
              <a:gd name="T6" fmla="*/ 2147483647 w 357"/>
              <a:gd name="T7" fmla="*/ 2147483647 h 362"/>
              <a:gd name="T8" fmla="*/ 2147483647 w 357"/>
              <a:gd name="T9" fmla="*/ 2147483647 h 362"/>
              <a:gd name="T10" fmla="*/ 2147483647 w 357"/>
              <a:gd name="T11" fmla="*/ 2147483647 h 362"/>
              <a:gd name="T12" fmla="*/ 2147483647 w 357"/>
              <a:gd name="T13" fmla="*/ 2147483647 h 362"/>
              <a:gd name="T14" fmla="*/ 2147483647 w 357"/>
              <a:gd name="T15" fmla="*/ 2147483647 h 362"/>
              <a:gd name="T16" fmla="*/ 2147483647 w 357"/>
              <a:gd name="T17" fmla="*/ 2147483647 h 362"/>
              <a:gd name="T18" fmla="*/ 2147483647 w 357"/>
              <a:gd name="T19" fmla="*/ 2147483647 h 362"/>
              <a:gd name="T20" fmla="*/ 2147483647 w 357"/>
              <a:gd name="T21" fmla="*/ 2147483647 h 362"/>
              <a:gd name="T22" fmla="*/ 2147483647 w 357"/>
              <a:gd name="T23" fmla="*/ 2147483647 h 362"/>
              <a:gd name="T24" fmla="*/ 2147483647 w 357"/>
              <a:gd name="T25" fmla="*/ 2147483647 h 362"/>
              <a:gd name="T26" fmla="*/ 2147483647 w 357"/>
              <a:gd name="T27" fmla="*/ 2147483647 h 362"/>
              <a:gd name="T28" fmla="*/ 2147483647 w 357"/>
              <a:gd name="T29" fmla="*/ 2147483647 h 362"/>
              <a:gd name="T30" fmla="*/ 2147483647 w 357"/>
              <a:gd name="T31" fmla="*/ 2147483647 h 362"/>
              <a:gd name="T32" fmla="*/ 2147483647 w 357"/>
              <a:gd name="T33" fmla="*/ 2147483647 h 362"/>
              <a:gd name="T34" fmla="*/ 2147483647 w 357"/>
              <a:gd name="T35" fmla="*/ 2147483647 h 362"/>
              <a:gd name="T36" fmla="*/ 2147483647 w 357"/>
              <a:gd name="T37" fmla="*/ 2147483647 h 362"/>
              <a:gd name="T38" fmla="*/ 2147483647 w 357"/>
              <a:gd name="T39" fmla="*/ 2147483647 h 362"/>
              <a:gd name="T40" fmla="*/ 2147483647 w 357"/>
              <a:gd name="T41" fmla="*/ 2147483647 h 362"/>
              <a:gd name="T42" fmla="*/ 2147483647 w 357"/>
              <a:gd name="T43" fmla="*/ 2147483647 h 362"/>
              <a:gd name="T44" fmla="*/ 2147483647 w 357"/>
              <a:gd name="T45" fmla="*/ 2147483647 h 362"/>
              <a:gd name="T46" fmla="*/ 2147483647 w 357"/>
              <a:gd name="T47" fmla="*/ 2147483647 h 362"/>
              <a:gd name="T48" fmla="*/ 2147483647 w 357"/>
              <a:gd name="T49" fmla="*/ 2147483647 h 362"/>
              <a:gd name="T50" fmla="*/ 2147483647 w 357"/>
              <a:gd name="T51" fmla="*/ 2147483647 h 362"/>
              <a:gd name="T52" fmla="*/ 2147483647 w 357"/>
              <a:gd name="T53" fmla="*/ 2147483647 h 362"/>
              <a:gd name="T54" fmla="*/ 2147483647 w 357"/>
              <a:gd name="T55" fmla="*/ 2147483647 h 362"/>
              <a:gd name="T56" fmla="*/ 2147483647 w 357"/>
              <a:gd name="T57" fmla="*/ 2147483647 h 362"/>
              <a:gd name="T58" fmla="*/ 2147483647 w 357"/>
              <a:gd name="T59" fmla="*/ 2147483647 h 362"/>
              <a:gd name="T60" fmla="*/ 2147483647 w 357"/>
              <a:gd name="T61" fmla="*/ 2147483647 h 362"/>
              <a:gd name="T62" fmla="*/ 2147483647 w 357"/>
              <a:gd name="T63" fmla="*/ 2147483647 h 362"/>
              <a:gd name="T64" fmla="*/ 2147483647 w 357"/>
              <a:gd name="T65" fmla="*/ 2147483647 h 362"/>
              <a:gd name="T66" fmla="*/ 2147483647 w 357"/>
              <a:gd name="T67" fmla="*/ 2147483647 h 362"/>
              <a:gd name="T68" fmla="*/ 2147483647 w 357"/>
              <a:gd name="T69" fmla="*/ 2147483647 h 362"/>
              <a:gd name="T70" fmla="*/ 2147483647 w 357"/>
              <a:gd name="T71" fmla="*/ 2147483647 h 362"/>
              <a:gd name="T72" fmla="*/ 2147483647 w 357"/>
              <a:gd name="T73" fmla="*/ 2147483647 h 362"/>
              <a:gd name="T74" fmla="*/ 2147483647 w 357"/>
              <a:gd name="T75" fmla="*/ 2147483647 h 362"/>
              <a:gd name="T76" fmla="*/ 2147483647 w 357"/>
              <a:gd name="T77" fmla="*/ 2147483647 h 362"/>
              <a:gd name="T78" fmla="*/ 2147483647 w 357"/>
              <a:gd name="T79" fmla="*/ 2147483647 h 362"/>
              <a:gd name="T80" fmla="*/ 2147483647 w 357"/>
              <a:gd name="T81" fmla="*/ 2147483647 h 362"/>
              <a:gd name="T82" fmla="*/ 2147483647 w 357"/>
              <a:gd name="T83" fmla="*/ 2147483647 h 362"/>
              <a:gd name="T84" fmla="*/ 2147483647 w 357"/>
              <a:gd name="T85" fmla="*/ 2147483647 h 362"/>
              <a:gd name="T86" fmla="*/ 2147483647 w 357"/>
              <a:gd name="T87" fmla="*/ 2147483647 h 362"/>
              <a:gd name="T88" fmla="*/ 2147483647 w 357"/>
              <a:gd name="T89" fmla="*/ 2147483647 h 362"/>
              <a:gd name="T90" fmla="*/ 2147483647 w 357"/>
              <a:gd name="T91" fmla="*/ 2147483647 h 362"/>
              <a:gd name="T92" fmla="*/ 2147483647 w 357"/>
              <a:gd name="T93" fmla="*/ 2147483647 h 362"/>
              <a:gd name="T94" fmla="*/ 2147483647 w 357"/>
              <a:gd name="T95" fmla="*/ 2147483647 h 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7" h="362">
                <a:moveTo>
                  <a:pt x="114" y="13"/>
                </a:moveTo>
                <a:lnTo>
                  <a:pt x="133" y="13"/>
                </a:lnTo>
                <a:lnTo>
                  <a:pt x="133" y="0"/>
                </a:lnTo>
                <a:lnTo>
                  <a:pt x="152" y="0"/>
                </a:lnTo>
                <a:lnTo>
                  <a:pt x="162" y="0"/>
                </a:lnTo>
                <a:lnTo>
                  <a:pt x="181" y="13"/>
                </a:lnTo>
                <a:lnTo>
                  <a:pt x="200" y="26"/>
                </a:lnTo>
                <a:lnTo>
                  <a:pt x="204" y="26"/>
                </a:lnTo>
                <a:lnTo>
                  <a:pt x="200" y="30"/>
                </a:lnTo>
                <a:lnTo>
                  <a:pt x="219" y="49"/>
                </a:lnTo>
                <a:lnTo>
                  <a:pt x="223" y="61"/>
                </a:lnTo>
                <a:lnTo>
                  <a:pt x="219" y="68"/>
                </a:lnTo>
                <a:lnTo>
                  <a:pt x="204" y="61"/>
                </a:lnTo>
                <a:lnTo>
                  <a:pt x="200" y="56"/>
                </a:lnTo>
                <a:lnTo>
                  <a:pt x="190" y="56"/>
                </a:lnTo>
                <a:lnTo>
                  <a:pt x="190" y="61"/>
                </a:lnTo>
                <a:lnTo>
                  <a:pt x="174" y="68"/>
                </a:lnTo>
                <a:lnTo>
                  <a:pt x="162" y="71"/>
                </a:lnTo>
                <a:lnTo>
                  <a:pt x="169" y="87"/>
                </a:lnTo>
                <a:lnTo>
                  <a:pt x="162" y="90"/>
                </a:lnTo>
                <a:lnTo>
                  <a:pt x="162" y="106"/>
                </a:lnTo>
                <a:lnTo>
                  <a:pt x="204" y="147"/>
                </a:lnTo>
                <a:lnTo>
                  <a:pt x="230" y="187"/>
                </a:lnTo>
                <a:lnTo>
                  <a:pt x="268" y="206"/>
                </a:lnTo>
                <a:lnTo>
                  <a:pt x="278" y="206"/>
                </a:lnTo>
                <a:lnTo>
                  <a:pt x="281" y="213"/>
                </a:lnTo>
                <a:lnTo>
                  <a:pt x="278" y="216"/>
                </a:lnTo>
                <a:lnTo>
                  <a:pt x="278" y="223"/>
                </a:lnTo>
                <a:lnTo>
                  <a:pt x="300" y="235"/>
                </a:lnTo>
                <a:lnTo>
                  <a:pt x="330" y="246"/>
                </a:lnTo>
                <a:lnTo>
                  <a:pt x="357" y="272"/>
                </a:lnTo>
                <a:lnTo>
                  <a:pt x="357" y="284"/>
                </a:lnTo>
                <a:lnTo>
                  <a:pt x="345" y="284"/>
                </a:lnTo>
                <a:lnTo>
                  <a:pt x="338" y="277"/>
                </a:lnTo>
                <a:lnTo>
                  <a:pt x="330" y="265"/>
                </a:lnTo>
                <a:lnTo>
                  <a:pt x="313" y="261"/>
                </a:lnTo>
                <a:lnTo>
                  <a:pt x="307" y="265"/>
                </a:lnTo>
                <a:lnTo>
                  <a:pt x="297" y="293"/>
                </a:lnTo>
                <a:lnTo>
                  <a:pt x="307" y="294"/>
                </a:lnTo>
                <a:lnTo>
                  <a:pt x="313" y="294"/>
                </a:lnTo>
                <a:lnTo>
                  <a:pt x="319" y="322"/>
                </a:lnTo>
                <a:lnTo>
                  <a:pt x="300" y="324"/>
                </a:lnTo>
                <a:lnTo>
                  <a:pt x="300" y="341"/>
                </a:lnTo>
                <a:lnTo>
                  <a:pt x="290" y="355"/>
                </a:lnTo>
                <a:lnTo>
                  <a:pt x="278" y="362"/>
                </a:lnTo>
                <a:lnTo>
                  <a:pt x="278" y="351"/>
                </a:lnTo>
                <a:lnTo>
                  <a:pt x="281" y="344"/>
                </a:lnTo>
                <a:lnTo>
                  <a:pt x="281" y="332"/>
                </a:lnTo>
                <a:lnTo>
                  <a:pt x="290" y="324"/>
                </a:lnTo>
                <a:lnTo>
                  <a:pt x="271" y="277"/>
                </a:lnTo>
                <a:lnTo>
                  <a:pt x="268" y="277"/>
                </a:lnTo>
                <a:lnTo>
                  <a:pt x="252" y="272"/>
                </a:lnTo>
                <a:lnTo>
                  <a:pt x="252" y="265"/>
                </a:lnTo>
                <a:lnTo>
                  <a:pt x="249" y="255"/>
                </a:lnTo>
                <a:lnTo>
                  <a:pt x="233" y="255"/>
                </a:lnTo>
                <a:lnTo>
                  <a:pt x="230" y="246"/>
                </a:lnTo>
                <a:lnTo>
                  <a:pt x="223" y="246"/>
                </a:lnTo>
                <a:lnTo>
                  <a:pt x="219" y="242"/>
                </a:lnTo>
                <a:lnTo>
                  <a:pt x="219" y="229"/>
                </a:lnTo>
                <a:lnTo>
                  <a:pt x="192" y="229"/>
                </a:lnTo>
                <a:lnTo>
                  <a:pt x="174" y="223"/>
                </a:lnTo>
                <a:lnTo>
                  <a:pt x="155" y="199"/>
                </a:lnTo>
                <a:lnTo>
                  <a:pt x="152" y="194"/>
                </a:lnTo>
                <a:lnTo>
                  <a:pt x="133" y="177"/>
                </a:lnTo>
                <a:lnTo>
                  <a:pt x="121" y="168"/>
                </a:lnTo>
                <a:lnTo>
                  <a:pt x="110" y="168"/>
                </a:lnTo>
                <a:lnTo>
                  <a:pt x="114" y="158"/>
                </a:lnTo>
                <a:lnTo>
                  <a:pt x="110" y="149"/>
                </a:lnTo>
                <a:lnTo>
                  <a:pt x="103" y="135"/>
                </a:lnTo>
                <a:lnTo>
                  <a:pt x="97" y="120"/>
                </a:lnTo>
                <a:lnTo>
                  <a:pt x="78" y="116"/>
                </a:lnTo>
                <a:lnTo>
                  <a:pt x="62" y="116"/>
                </a:lnTo>
                <a:lnTo>
                  <a:pt x="48" y="120"/>
                </a:lnTo>
                <a:lnTo>
                  <a:pt x="36" y="135"/>
                </a:lnTo>
                <a:lnTo>
                  <a:pt x="33" y="135"/>
                </a:lnTo>
                <a:lnTo>
                  <a:pt x="33" y="127"/>
                </a:lnTo>
                <a:lnTo>
                  <a:pt x="36" y="120"/>
                </a:lnTo>
                <a:lnTo>
                  <a:pt x="26" y="120"/>
                </a:lnTo>
                <a:lnTo>
                  <a:pt x="14" y="116"/>
                </a:lnTo>
                <a:lnTo>
                  <a:pt x="7" y="87"/>
                </a:lnTo>
                <a:lnTo>
                  <a:pt x="0" y="78"/>
                </a:lnTo>
                <a:lnTo>
                  <a:pt x="14" y="78"/>
                </a:lnTo>
                <a:lnTo>
                  <a:pt x="7" y="49"/>
                </a:lnTo>
                <a:lnTo>
                  <a:pt x="14" y="49"/>
                </a:lnTo>
                <a:lnTo>
                  <a:pt x="33" y="42"/>
                </a:lnTo>
                <a:lnTo>
                  <a:pt x="36" y="49"/>
                </a:lnTo>
                <a:lnTo>
                  <a:pt x="48" y="38"/>
                </a:lnTo>
                <a:lnTo>
                  <a:pt x="74" y="42"/>
                </a:lnTo>
                <a:lnTo>
                  <a:pt x="78" y="38"/>
                </a:lnTo>
                <a:lnTo>
                  <a:pt x="78" y="26"/>
                </a:lnTo>
                <a:lnTo>
                  <a:pt x="84" y="26"/>
                </a:lnTo>
                <a:lnTo>
                  <a:pt x="91" y="30"/>
                </a:lnTo>
                <a:lnTo>
                  <a:pt x="97" y="30"/>
                </a:lnTo>
                <a:lnTo>
                  <a:pt x="103" y="38"/>
                </a:lnTo>
                <a:lnTo>
                  <a:pt x="103" y="26"/>
                </a:lnTo>
                <a:lnTo>
                  <a:pt x="110" y="26"/>
                </a:lnTo>
                <a:lnTo>
                  <a:pt x="114" y="1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 bwMode="auto">
          <a:xfrm>
            <a:off x="4238625" y="3693889"/>
            <a:ext cx="53975" cy="33337"/>
          </a:xfrm>
          <a:custGeom>
            <a:avLst/>
            <a:gdLst>
              <a:gd name="T0" fmla="*/ 2147483647 w 87"/>
              <a:gd name="T1" fmla="*/ 2147483647 h 52"/>
              <a:gd name="T2" fmla="*/ 2147483647 w 87"/>
              <a:gd name="T3" fmla="*/ 2147483647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0 w 87"/>
              <a:gd name="T11" fmla="*/ 2147483647 h 52"/>
              <a:gd name="T12" fmla="*/ 0 w 87"/>
              <a:gd name="T13" fmla="*/ 2147483647 h 52"/>
              <a:gd name="T14" fmla="*/ 2147483647 w 87"/>
              <a:gd name="T15" fmla="*/ 0 h 52"/>
              <a:gd name="T16" fmla="*/ 2147483647 w 87"/>
              <a:gd name="T17" fmla="*/ 2147483647 h 52"/>
              <a:gd name="T18" fmla="*/ 2147483647 w 87"/>
              <a:gd name="T19" fmla="*/ 0 h 52"/>
              <a:gd name="T20" fmla="*/ 2147483647 w 87"/>
              <a:gd name="T21" fmla="*/ 0 h 52"/>
              <a:gd name="T22" fmla="*/ 2147483647 w 87"/>
              <a:gd name="T23" fmla="*/ 2147483647 h 52"/>
              <a:gd name="T24" fmla="*/ 2147483647 w 87"/>
              <a:gd name="T25" fmla="*/ 0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2147483647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52">
                <a:moveTo>
                  <a:pt x="80" y="52"/>
                </a:moveTo>
                <a:lnTo>
                  <a:pt x="61" y="49"/>
                </a:lnTo>
                <a:lnTo>
                  <a:pt x="52" y="42"/>
                </a:lnTo>
                <a:lnTo>
                  <a:pt x="38" y="33"/>
                </a:lnTo>
                <a:lnTo>
                  <a:pt x="12" y="23"/>
                </a:lnTo>
                <a:lnTo>
                  <a:pt x="0" y="19"/>
                </a:lnTo>
                <a:lnTo>
                  <a:pt x="0" y="4"/>
                </a:lnTo>
                <a:lnTo>
                  <a:pt x="9" y="0"/>
                </a:lnTo>
                <a:lnTo>
                  <a:pt x="12" y="4"/>
                </a:lnTo>
                <a:lnTo>
                  <a:pt x="19" y="0"/>
                </a:lnTo>
                <a:lnTo>
                  <a:pt x="23" y="0"/>
                </a:lnTo>
                <a:lnTo>
                  <a:pt x="42" y="4"/>
                </a:lnTo>
                <a:lnTo>
                  <a:pt x="87" y="0"/>
                </a:lnTo>
                <a:lnTo>
                  <a:pt x="87" y="11"/>
                </a:lnTo>
                <a:lnTo>
                  <a:pt x="80" y="23"/>
                </a:lnTo>
                <a:lnTo>
                  <a:pt x="87" y="42"/>
                </a:lnTo>
                <a:lnTo>
                  <a:pt x="80" y="5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" name="Freeform 29"/>
          <p:cNvSpPr>
            <a:spLocks noChangeAspect="1"/>
          </p:cNvSpPr>
          <p:nvPr/>
        </p:nvSpPr>
        <p:spPr bwMode="auto">
          <a:xfrm>
            <a:off x="4151313" y="3620864"/>
            <a:ext cx="31750" cy="53975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2147483647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2147483647 w 54"/>
              <a:gd name="T19" fmla="*/ 0 h 87"/>
              <a:gd name="T20" fmla="*/ 2147483647 w 54"/>
              <a:gd name="T21" fmla="*/ 0 h 87"/>
              <a:gd name="T22" fmla="*/ 2147483647 w 54"/>
              <a:gd name="T23" fmla="*/ 2147483647 h 87"/>
              <a:gd name="T24" fmla="*/ 2147483647 w 54"/>
              <a:gd name="T25" fmla="*/ 2147483647 h 87"/>
              <a:gd name="T26" fmla="*/ 2147483647 w 54"/>
              <a:gd name="T27" fmla="*/ 2147483647 h 87"/>
              <a:gd name="T28" fmla="*/ 2147483647 w 54"/>
              <a:gd name="T29" fmla="*/ 2147483647 h 87"/>
              <a:gd name="T30" fmla="*/ 2147483647 w 54"/>
              <a:gd name="T31" fmla="*/ 2147483647 h 87"/>
              <a:gd name="T32" fmla="*/ 2147483647 w 54"/>
              <a:gd name="T33" fmla="*/ 2147483647 h 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" h="87">
                <a:moveTo>
                  <a:pt x="22" y="87"/>
                </a:moveTo>
                <a:lnTo>
                  <a:pt x="12" y="80"/>
                </a:lnTo>
                <a:lnTo>
                  <a:pt x="12" y="59"/>
                </a:lnTo>
                <a:lnTo>
                  <a:pt x="12" y="58"/>
                </a:lnTo>
                <a:lnTo>
                  <a:pt x="12" y="42"/>
                </a:lnTo>
                <a:lnTo>
                  <a:pt x="12" y="37"/>
                </a:lnTo>
                <a:lnTo>
                  <a:pt x="0" y="20"/>
                </a:lnTo>
                <a:lnTo>
                  <a:pt x="5" y="13"/>
                </a:lnTo>
                <a:lnTo>
                  <a:pt x="12" y="13"/>
                </a:lnTo>
                <a:lnTo>
                  <a:pt x="35" y="0"/>
                </a:lnTo>
                <a:lnTo>
                  <a:pt x="41" y="0"/>
                </a:lnTo>
                <a:lnTo>
                  <a:pt x="54" y="28"/>
                </a:lnTo>
                <a:lnTo>
                  <a:pt x="48" y="30"/>
                </a:lnTo>
                <a:lnTo>
                  <a:pt x="48" y="37"/>
                </a:lnTo>
                <a:lnTo>
                  <a:pt x="41" y="80"/>
                </a:lnTo>
                <a:lnTo>
                  <a:pt x="31" y="71"/>
                </a:lnTo>
                <a:lnTo>
                  <a:pt x="22" y="8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1" name="Freeform 30"/>
          <p:cNvSpPr>
            <a:spLocks noChangeAspect="1"/>
          </p:cNvSpPr>
          <p:nvPr/>
        </p:nvSpPr>
        <p:spPr bwMode="auto">
          <a:xfrm>
            <a:off x="4102100" y="3387501"/>
            <a:ext cx="17463" cy="20638"/>
          </a:xfrm>
          <a:custGeom>
            <a:avLst/>
            <a:gdLst>
              <a:gd name="T0" fmla="*/ 0 w 26"/>
              <a:gd name="T1" fmla="*/ 2147483647 h 31"/>
              <a:gd name="T2" fmla="*/ 0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0 h 31"/>
              <a:gd name="T8" fmla="*/ 2147483647 w 26"/>
              <a:gd name="T9" fmla="*/ 2147483647 h 31"/>
              <a:gd name="T10" fmla="*/ 2147483647 w 26"/>
              <a:gd name="T11" fmla="*/ 2147483647 h 31"/>
              <a:gd name="T12" fmla="*/ 2147483647 w 26"/>
              <a:gd name="T13" fmla="*/ 2147483647 h 31"/>
              <a:gd name="T14" fmla="*/ 2147483647 w 26"/>
              <a:gd name="T15" fmla="*/ 2147483647 h 31"/>
              <a:gd name="T16" fmla="*/ 0 w 2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31">
                <a:moveTo>
                  <a:pt x="0" y="31"/>
                </a:moveTo>
                <a:lnTo>
                  <a:pt x="0" y="12"/>
                </a:lnTo>
                <a:lnTo>
                  <a:pt x="7" y="5"/>
                </a:lnTo>
                <a:lnTo>
                  <a:pt x="19" y="0"/>
                </a:lnTo>
                <a:lnTo>
                  <a:pt x="15" y="12"/>
                </a:lnTo>
                <a:lnTo>
                  <a:pt x="26" y="16"/>
                </a:lnTo>
                <a:lnTo>
                  <a:pt x="26" y="31"/>
                </a:lnTo>
                <a:lnTo>
                  <a:pt x="15" y="31"/>
                </a:lnTo>
                <a:lnTo>
                  <a:pt x="0" y="3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2" name="Freeform 31"/>
          <p:cNvSpPr>
            <a:spLocks noChangeAspect="1"/>
          </p:cNvSpPr>
          <p:nvPr/>
        </p:nvSpPr>
        <p:spPr bwMode="auto">
          <a:xfrm>
            <a:off x="4271963" y="3743101"/>
            <a:ext cx="4762" cy="7938"/>
          </a:xfrm>
          <a:custGeom>
            <a:avLst/>
            <a:gdLst>
              <a:gd name="T0" fmla="*/ 2147483647 w 9"/>
              <a:gd name="T1" fmla="*/ 2147483647 h 12"/>
              <a:gd name="T2" fmla="*/ 0 w 9"/>
              <a:gd name="T3" fmla="*/ 0 h 12"/>
              <a:gd name="T4" fmla="*/ 2147483647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12">
                <a:moveTo>
                  <a:pt x="9" y="12"/>
                </a:moveTo>
                <a:lnTo>
                  <a:pt x="0" y="0"/>
                </a:lnTo>
                <a:lnTo>
                  <a:pt x="9" y="4"/>
                </a:lnTo>
                <a:lnTo>
                  <a:pt x="9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3" name="Freeform 32"/>
          <p:cNvSpPr>
            <a:spLocks noChangeAspect="1"/>
          </p:cNvSpPr>
          <p:nvPr/>
        </p:nvSpPr>
        <p:spPr bwMode="auto">
          <a:xfrm>
            <a:off x="4062413" y="3297014"/>
            <a:ext cx="69850" cy="79375"/>
          </a:xfrm>
          <a:custGeom>
            <a:avLst/>
            <a:gdLst>
              <a:gd name="T0" fmla="*/ 0 w 109"/>
              <a:gd name="T1" fmla="*/ 2147483647 h 126"/>
              <a:gd name="T2" fmla="*/ 0 w 109"/>
              <a:gd name="T3" fmla="*/ 2147483647 h 126"/>
              <a:gd name="T4" fmla="*/ 2147483647 w 109"/>
              <a:gd name="T5" fmla="*/ 2147483647 h 126"/>
              <a:gd name="T6" fmla="*/ 2147483647 w 109"/>
              <a:gd name="T7" fmla="*/ 2147483647 h 126"/>
              <a:gd name="T8" fmla="*/ 2147483647 w 109"/>
              <a:gd name="T9" fmla="*/ 2147483647 h 126"/>
              <a:gd name="T10" fmla="*/ 2147483647 w 109"/>
              <a:gd name="T11" fmla="*/ 2147483647 h 126"/>
              <a:gd name="T12" fmla="*/ 2147483647 w 109"/>
              <a:gd name="T13" fmla="*/ 2147483647 h 126"/>
              <a:gd name="T14" fmla="*/ 2147483647 w 109"/>
              <a:gd name="T15" fmla="*/ 2147483647 h 126"/>
              <a:gd name="T16" fmla="*/ 2147483647 w 109"/>
              <a:gd name="T17" fmla="*/ 2147483647 h 126"/>
              <a:gd name="T18" fmla="*/ 2147483647 w 109"/>
              <a:gd name="T19" fmla="*/ 2147483647 h 126"/>
              <a:gd name="T20" fmla="*/ 2147483647 w 109"/>
              <a:gd name="T21" fmla="*/ 2147483647 h 126"/>
              <a:gd name="T22" fmla="*/ 2147483647 w 109"/>
              <a:gd name="T23" fmla="*/ 2147483647 h 126"/>
              <a:gd name="T24" fmla="*/ 2147483647 w 109"/>
              <a:gd name="T25" fmla="*/ 2147483647 h 126"/>
              <a:gd name="T26" fmla="*/ 2147483647 w 109"/>
              <a:gd name="T27" fmla="*/ 2147483647 h 126"/>
              <a:gd name="T28" fmla="*/ 2147483647 w 109"/>
              <a:gd name="T29" fmla="*/ 2147483647 h 126"/>
              <a:gd name="T30" fmla="*/ 2147483647 w 109"/>
              <a:gd name="T31" fmla="*/ 2147483647 h 126"/>
              <a:gd name="T32" fmla="*/ 2147483647 w 109"/>
              <a:gd name="T33" fmla="*/ 2147483647 h 126"/>
              <a:gd name="T34" fmla="*/ 2147483647 w 109"/>
              <a:gd name="T35" fmla="*/ 2147483647 h 126"/>
              <a:gd name="T36" fmla="*/ 2147483647 w 109"/>
              <a:gd name="T37" fmla="*/ 2147483647 h 126"/>
              <a:gd name="T38" fmla="*/ 2147483647 w 109"/>
              <a:gd name="T39" fmla="*/ 0 h 126"/>
              <a:gd name="T40" fmla="*/ 2147483647 w 109"/>
              <a:gd name="T41" fmla="*/ 2147483647 h 126"/>
              <a:gd name="T42" fmla="*/ 2147483647 w 109"/>
              <a:gd name="T43" fmla="*/ 2147483647 h 126"/>
              <a:gd name="T44" fmla="*/ 2147483647 w 109"/>
              <a:gd name="T45" fmla="*/ 2147483647 h 126"/>
              <a:gd name="T46" fmla="*/ 2147483647 w 109"/>
              <a:gd name="T47" fmla="*/ 2147483647 h 126"/>
              <a:gd name="T48" fmla="*/ 2147483647 w 109"/>
              <a:gd name="T49" fmla="*/ 2147483647 h 126"/>
              <a:gd name="T50" fmla="*/ 2147483647 w 109"/>
              <a:gd name="T51" fmla="*/ 2147483647 h 126"/>
              <a:gd name="T52" fmla="*/ 2147483647 w 109"/>
              <a:gd name="T53" fmla="*/ 2147483647 h 126"/>
              <a:gd name="T54" fmla="*/ 2147483647 w 109"/>
              <a:gd name="T55" fmla="*/ 2147483647 h 126"/>
              <a:gd name="T56" fmla="*/ 2147483647 w 109"/>
              <a:gd name="T57" fmla="*/ 2147483647 h 126"/>
              <a:gd name="T58" fmla="*/ 2147483647 w 109"/>
              <a:gd name="T59" fmla="*/ 2147483647 h 126"/>
              <a:gd name="T60" fmla="*/ 2147483647 w 109"/>
              <a:gd name="T61" fmla="*/ 2147483647 h 126"/>
              <a:gd name="T62" fmla="*/ 2147483647 w 109"/>
              <a:gd name="T63" fmla="*/ 2147483647 h 126"/>
              <a:gd name="T64" fmla="*/ 2147483647 w 109"/>
              <a:gd name="T65" fmla="*/ 2147483647 h 126"/>
              <a:gd name="T66" fmla="*/ 2147483647 w 109"/>
              <a:gd name="T67" fmla="*/ 2147483647 h 126"/>
              <a:gd name="T68" fmla="*/ 2147483647 w 109"/>
              <a:gd name="T69" fmla="*/ 2147483647 h 126"/>
              <a:gd name="T70" fmla="*/ 2147483647 w 109"/>
              <a:gd name="T71" fmla="*/ 2147483647 h 126"/>
              <a:gd name="T72" fmla="*/ 0 w 109"/>
              <a:gd name="T73" fmla="*/ 2147483647 h 1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9" h="126">
                <a:moveTo>
                  <a:pt x="0" y="100"/>
                </a:moveTo>
                <a:lnTo>
                  <a:pt x="0" y="89"/>
                </a:lnTo>
                <a:lnTo>
                  <a:pt x="10" y="81"/>
                </a:lnTo>
                <a:lnTo>
                  <a:pt x="31" y="81"/>
                </a:lnTo>
                <a:lnTo>
                  <a:pt x="15" y="77"/>
                </a:lnTo>
                <a:lnTo>
                  <a:pt x="10" y="70"/>
                </a:lnTo>
                <a:lnTo>
                  <a:pt x="22" y="51"/>
                </a:lnTo>
                <a:lnTo>
                  <a:pt x="31" y="22"/>
                </a:lnTo>
                <a:lnTo>
                  <a:pt x="41" y="41"/>
                </a:lnTo>
                <a:lnTo>
                  <a:pt x="48" y="58"/>
                </a:lnTo>
                <a:lnTo>
                  <a:pt x="60" y="67"/>
                </a:lnTo>
                <a:lnTo>
                  <a:pt x="52" y="48"/>
                </a:lnTo>
                <a:lnTo>
                  <a:pt x="60" y="32"/>
                </a:lnTo>
                <a:lnTo>
                  <a:pt x="52" y="32"/>
                </a:lnTo>
                <a:lnTo>
                  <a:pt x="52" y="22"/>
                </a:lnTo>
                <a:lnTo>
                  <a:pt x="71" y="10"/>
                </a:lnTo>
                <a:lnTo>
                  <a:pt x="90" y="3"/>
                </a:lnTo>
                <a:lnTo>
                  <a:pt x="93" y="19"/>
                </a:lnTo>
                <a:lnTo>
                  <a:pt x="93" y="10"/>
                </a:lnTo>
                <a:lnTo>
                  <a:pt x="100" y="0"/>
                </a:lnTo>
                <a:lnTo>
                  <a:pt x="109" y="22"/>
                </a:lnTo>
                <a:lnTo>
                  <a:pt x="100" y="41"/>
                </a:lnTo>
                <a:lnTo>
                  <a:pt x="90" y="41"/>
                </a:lnTo>
                <a:lnTo>
                  <a:pt x="93" y="70"/>
                </a:lnTo>
                <a:lnTo>
                  <a:pt x="83" y="70"/>
                </a:lnTo>
                <a:lnTo>
                  <a:pt x="71" y="77"/>
                </a:lnTo>
                <a:lnTo>
                  <a:pt x="83" y="96"/>
                </a:lnTo>
                <a:lnTo>
                  <a:pt x="78" y="110"/>
                </a:lnTo>
                <a:lnTo>
                  <a:pt x="78" y="126"/>
                </a:lnTo>
                <a:lnTo>
                  <a:pt x="60" y="119"/>
                </a:lnTo>
                <a:lnTo>
                  <a:pt x="64" y="107"/>
                </a:lnTo>
                <a:lnTo>
                  <a:pt x="48" y="100"/>
                </a:lnTo>
                <a:lnTo>
                  <a:pt x="34" y="96"/>
                </a:lnTo>
                <a:lnTo>
                  <a:pt x="22" y="96"/>
                </a:lnTo>
                <a:lnTo>
                  <a:pt x="10" y="100"/>
                </a:lnTo>
                <a:lnTo>
                  <a:pt x="3" y="107"/>
                </a:lnTo>
                <a:lnTo>
                  <a:pt x="0" y="10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4" name="Freeform 33"/>
          <p:cNvSpPr>
            <a:spLocks noChangeAspect="1"/>
          </p:cNvSpPr>
          <p:nvPr/>
        </p:nvSpPr>
        <p:spPr bwMode="auto">
          <a:xfrm>
            <a:off x="4081463" y="2736626"/>
            <a:ext cx="409575" cy="431800"/>
          </a:xfrm>
          <a:custGeom>
            <a:avLst/>
            <a:gdLst>
              <a:gd name="T0" fmla="*/ 2147483647 w 644"/>
              <a:gd name="T1" fmla="*/ 2147483647 h 677"/>
              <a:gd name="T2" fmla="*/ 2147483647 w 644"/>
              <a:gd name="T3" fmla="*/ 2147483647 h 677"/>
              <a:gd name="T4" fmla="*/ 2147483647 w 644"/>
              <a:gd name="T5" fmla="*/ 2147483647 h 677"/>
              <a:gd name="T6" fmla="*/ 2147483647 w 644"/>
              <a:gd name="T7" fmla="*/ 2147483647 h 677"/>
              <a:gd name="T8" fmla="*/ 2147483647 w 644"/>
              <a:gd name="T9" fmla="*/ 2147483647 h 677"/>
              <a:gd name="T10" fmla="*/ 2147483647 w 644"/>
              <a:gd name="T11" fmla="*/ 2147483647 h 677"/>
              <a:gd name="T12" fmla="*/ 2147483647 w 644"/>
              <a:gd name="T13" fmla="*/ 2147483647 h 677"/>
              <a:gd name="T14" fmla="*/ 2147483647 w 644"/>
              <a:gd name="T15" fmla="*/ 2147483647 h 677"/>
              <a:gd name="T16" fmla="*/ 2147483647 w 644"/>
              <a:gd name="T17" fmla="*/ 2147483647 h 677"/>
              <a:gd name="T18" fmla="*/ 2147483647 w 644"/>
              <a:gd name="T19" fmla="*/ 2147483647 h 677"/>
              <a:gd name="T20" fmla="*/ 2147483647 w 644"/>
              <a:gd name="T21" fmla="*/ 2147483647 h 677"/>
              <a:gd name="T22" fmla="*/ 2147483647 w 644"/>
              <a:gd name="T23" fmla="*/ 2147483647 h 677"/>
              <a:gd name="T24" fmla="*/ 2147483647 w 644"/>
              <a:gd name="T25" fmla="*/ 2147483647 h 677"/>
              <a:gd name="T26" fmla="*/ 2147483647 w 644"/>
              <a:gd name="T27" fmla="*/ 2147483647 h 677"/>
              <a:gd name="T28" fmla="*/ 2147483647 w 644"/>
              <a:gd name="T29" fmla="*/ 2147483647 h 677"/>
              <a:gd name="T30" fmla="*/ 2147483647 w 644"/>
              <a:gd name="T31" fmla="*/ 2147483647 h 677"/>
              <a:gd name="T32" fmla="*/ 2147483647 w 644"/>
              <a:gd name="T33" fmla="*/ 2147483647 h 677"/>
              <a:gd name="T34" fmla="*/ 2147483647 w 644"/>
              <a:gd name="T35" fmla="*/ 2147483647 h 677"/>
              <a:gd name="T36" fmla="*/ 2147483647 w 644"/>
              <a:gd name="T37" fmla="*/ 2147483647 h 677"/>
              <a:gd name="T38" fmla="*/ 2147483647 w 644"/>
              <a:gd name="T39" fmla="*/ 2147483647 h 677"/>
              <a:gd name="T40" fmla="*/ 2147483647 w 644"/>
              <a:gd name="T41" fmla="*/ 2147483647 h 677"/>
              <a:gd name="T42" fmla="*/ 2147483647 w 644"/>
              <a:gd name="T43" fmla="*/ 2147483647 h 677"/>
              <a:gd name="T44" fmla="*/ 2147483647 w 644"/>
              <a:gd name="T45" fmla="*/ 2147483647 h 677"/>
              <a:gd name="T46" fmla="*/ 2147483647 w 644"/>
              <a:gd name="T47" fmla="*/ 2147483647 h 677"/>
              <a:gd name="T48" fmla="*/ 2147483647 w 644"/>
              <a:gd name="T49" fmla="*/ 2147483647 h 677"/>
              <a:gd name="T50" fmla="*/ 2147483647 w 644"/>
              <a:gd name="T51" fmla="*/ 2147483647 h 677"/>
              <a:gd name="T52" fmla="*/ 2147483647 w 644"/>
              <a:gd name="T53" fmla="*/ 2147483647 h 677"/>
              <a:gd name="T54" fmla="*/ 2147483647 w 644"/>
              <a:gd name="T55" fmla="*/ 2147483647 h 677"/>
              <a:gd name="T56" fmla="*/ 2147483647 w 644"/>
              <a:gd name="T57" fmla="*/ 2147483647 h 677"/>
              <a:gd name="T58" fmla="*/ 2147483647 w 644"/>
              <a:gd name="T59" fmla="*/ 2147483647 h 677"/>
              <a:gd name="T60" fmla="*/ 2147483647 w 644"/>
              <a:gd name="T61" fmla="*/ 2147483647 h 677"/>
              <a:gd name="T62" fmla="*/ 2147483647 w 644"/>
              <a:gd name="T63" fmla="*/ 2147483647 h 677"/>
              <a:gd name="T64" fmla="*/ 2147483647 w 644"/>
              <a:gd name="T65" fmla="*/ 2147483647 h 677"/>
              <a:gd name="T66" fmla="*/ 2147483647 w 644"/>
              <a:gd name="T67" fmla="*/ 2147483647 h 677"/>
              <a:gd name="T68" fmla="*/ 2147483647 w 644"/>
              <a:gd name="T69" fmla="*/ 2147483647 h 677"/>
              <a:gd name="T70" fmla="*/ 2147483647 w 644"/>
              <a:gd name="T71" fmla="*/ 2147483647 h 677"/>
              <a:gd name="T72" fmla="*/ 2147483647 w 644"/>
              <a:gd name="T73" fmla="*/ 2147483647 h 677"/>
              <a:gd name="T74" fmla="*/ 2147483647 w 644"/>
              <a:gd name="T75" fmla="*/ 2147483647 h 677"/>
              <a:gd name="T76" fmla="*/ 2147483647 w 644"/>
              <a:gd name="T77" fmla="*/ 2147483647 h 677"/>
              <a:gd name="T78" fmla="*/ 2147483647 w 644"/>
              <a:gd name="T79" fmla="*/ 2147483647 h 677"/>
              <a:gd name="T80" fmla="*/ 2147483647 w 644"/>
              <a:gd name="T81" fmla="*/ 2147483647 h 677"/>
              <a:gd name="T82" fmla="*/ 2147483647 w 644"/>
              <a:gd name="T83" fmla="*/ 2147483647 h 677"/>
              <a:gd name="T84" fmla="*/ 2147483647 w 644"/>
              <a:gd name="T85" fmla="*/ 2147483647 h 677"/>
              <a:gd name="T86" fmla="*/ 2147483647 w 644"/>
              <a:gd name="T87" fmla="*/ 2147483647 h 677"/>
              <a:gd name="T88" fmla="*/ 2147483647 w 644"/>
              <a:gd name="T89" fmla="*/ 2147483647 h 677"/>
              <a:gd name="T90" fmla="*/ 2147483647 w 644"/>
              <a:gd name="T91" fmla="*/ 2147483647 h 677"/>
              <a:gd name="T92" fmla="*/ 2147483647 w 644"/>
              <a:gd name="T93" fmla="*/ 2147483647 h 677"/>
              <a:gd name="T94" fmla="*/ 2147483647 w 644"/>
              <a:gd name="T95" fmla="*/ 2147483647 h 677"/>
              <a:gd name="T96" fmla="*/ 2147483647 w 644"/>
              <a:gd name="T97" fmla="*/ 2147483647 h 677"/>
              <a:gd name="T98" fmla="*/ 2147483647 w 644"/>
              <a:gd name="T99" fmla="*/ 2147483647 h 677"/>
              <a:gd name="T100" fmla="*/ 2147483647 w 644"/>
              <a:gd name="T101" fmla="*/ 2147483647 h 677"/>
              <a:gd name="T102" fmla="*/ 2147483647 w 644"/>
              <a:gd name="T103" fmla="*/ 0 h 677"/>
              <a:gd name="T104" fmla="*/ 2147483647 w 644"/>
              <a:gd name="T105" fmla="*/ 2147483647 h 677"/>
              <a:gd name="T106" fmla="*/ 2147483647 w 644"/>
              <a:gd name="T107" fmla="*/ 2147483647 h 677"/>
              <a:gd name="T108" fmla="*/ 2147483647 w 644"/>
              <a:gd name="T109" fmla="*/ 2147483647 h 677"/>
              <a:gd name="T110" fmla="*/ 2147483647 w 644"/>
              <a:gd name="T111" fmla="*/ 2147483647 h 6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4" h="677">
                <a:moveTo>
                  <a:pt x="631" y="71"/>
                </a:moveTo>
                <a:lnTo>
                  <a:pt x="618" y="71"/>
                </a:lnTo>
                <a:lnTo>
                  <a:pt x="589" y="107"/>
                </a:lnTo>
                <a:lnTo>
                  <a:pt x="596" y="90"/>
                </a:lnTo>
                <a:lnTo>
                  <a:pt x="599" y="78"/>
                </a:lnTo>
                <a:lnTo>
                  <a:pt x="589" y="67"/>
                </a:lnTo>
                <a:lnTo>
                  <a:pt x="570" y="59"/>
                </a:lnTo>
                <a:lnTo>
                  <a:pt x="567" y="52"/>
                </a:lnTo>
                <a:lnTo>
                  <a:pt x="548" y="59"/>
                </a:lnTo>
                <a:lnTo>
                  <a:pt x="539" y="59"/>
                </a:lnTo>
                <a:lnTo>
                  <a:pt x="529" y="59"/>
                </a:lnTo>
                <a:lnTo>
                  <a:pt x="518" y="78"/>
                </a:lnTo>
                <a:lnTo>
                  <a:pt x="518" y="97"/>
                </a:lnTo>
                <a:lnTo>
                  <a:pt x="518" y="114"/>
                </a:lnTo>
                <a:lnTo>
                  <a:pt x="503" y="114"/>
                </a:lnTo>
                <a:lnTo>
                  <a:pt x="503" y="126"/>
                </a:lnTo>
                <a:lnTo>
                  <a:pt x="499" y="126"/>
                </a:lnTo>
                <a:lnTo>
                  <a:pt x="489" y="119"/>
                </a:lnTo>
                <a:lnTo>
                  <a:pt x="473" y="114"/>
                </a:lnTo>
                <a:lnTo>
                  <a:pt x="470" y="119"/>
                </a:lnTo>
                <a:lnTo>
                  <a:pt x="454" y="119"/>
                </a:lnTo>
                <a:lnTo>
                  <a:pt x="440" y="119"/>
                </a:lnTo>
                <a:lnTo>
                  <a:pt x="421" y="100"/>
                </a:lnTo>
                <a:lnTo>
                  <a:pt x="401" y="97"/>
                </a:lnTo>
                <a:lnTo>
                  <a:pt x="394" y="97"/>
                </a:lnTo>
                <a:lnTo>
                  <a:pt x="401" y="107"/>
                </a:lnTo>
                <a:lnTo>
                  <a:pt x="392" y="100"/>
                </a:lnTo>
                <a:lnTo>
                  <a:pt x="392" y="107"/>
                </a:lnTo>
                <a:lnTo>
                  <a:pt x="377" y="107"/>
                </a:lnTo>
                <a:lnTo>
                  <a:pt x="377" y="119"/>
                </a:lnTo>
                <a:lnTo>
                  <a:pt x="377" y="129"/>
                </a:lnTo>
                <a:lnTo>
                  <a:pt x="383" y="138"/>
                </a:lnTo>
                <a:lnTo>
                  <a:pt x="377" y="145"/>
                </a:lnTo>
                <a:lnTo>
                  <a:pt x="354" y="138"/>
                </a:lnTo>
                <a:lnTo>
                  <a:pt x="335" y="129"/>
                </a:lnTo>
                <a:lnTo>
                  <a:pt x="332" y="138"/>
                </a:lnTo>
                <a:lnTo>
                  <a:pt x="332" y="149"/>
                </a:lnTo>
                <a:lnTo>
                  <a:pt x="332" y="159"/>
                </a:lnTo>
                <a:lnTo>
                  <a:pt x="313" y="155"/>
                </a:lnTo>
                <a:lnTo>
                  <a:pt x="297" y="159"/>
                </a:lnTo>
                <a:lnTo>
                  <a:pt x="297" y="174"/>
                </a:lnTo>
                <a:lnTo>
                  <a:pt x="287" y="187"/>
                </a:lnTo>
                <a:lnTo>
                  <a:pt x="294" y="204"/>
                </a:lnTo>
                <a:lnTo>
                  <a:pt x="287" y="209"/>
                </a:lnTo>
                <a:lnTo>
                  <a:pt x="268" y="235"/>
                </a:lnTo>
                <a:lnTo>
                  <a:pt x="268" y="245"/>
                </a:lnTo>
                <a:lnTo>
                  <a:pt x="254" y="257"/>
                </a:lnTo>
                <a:lnTo>
                  <a:pt x="254" y="294"/>
                </a:lnTo>
                <a:lnTo>
                  <a:pt x="245" y="316"/>
                </a:lnTo>
                <a:lnTo>
                  <a:pt x="233" y="342"/>
                </a:lnTo>
                <a:lnTo>
                  <a:pt x="245" y="349"/>
                </a:lnTo>
                <a:lnTo>
                  <a:pt x="245" y="354"/>
                </a:lnTo>
                <a:lnTo>
                  <a:pt x="245" y="371"/>
                </a:lnTo>
                <a:lnTo>
                  <a:pt x="219" y="365"/>
                </a:lnTo>
                <a:lnTo>
                  <a:pt x="209" y="371"/>
                </a:lnTo>
                <a:lnTo>
                  <a:pt x="190" y="390"/>
                </a:lnTo>
                <a:lnTo>
                  <a:pt x="190" y="409"/>
                </a:lnTo>
                <a:lnTo>
                  <a:pt x="197" y="420"/>
                </a:lnTo>
                <a:lnTo>
                  <a:pt x="190" y="432"/>
                </a:lnTo>
                <a:lnTo>
                  <a:pt x="197" y="458"/>
                </a:lnTo>
                <a:lnTo>
                  <a:pt x="204" y="491"/>
                </a:lnTo>
                <a:lnTo>
                  <a:pt x="209" y="499"/>
                </a:lnTo>
                <a:lnTo>
                  <a:pt x="219" y="510"/>
                </a:lnTo>
                <a:lnTo>
                  <a:pt x="216" y="522"/>
                </a:lnTo>
                <a:lnTo>
                  <a:pt x="204" y="529"/>
                </a:lnTo>
                <a:lnTo>
                  <a:pt x="216" y="551"/>
                </a:lnTo>
                <a:lnTo>
                  <a:pt x="216" y="567"/>
                </a:lnTo>
                <a:lnTo>
                  <a:pt x="209" y="584"/>
                </a:lnTo>
                <a:lnTo>
                  <a:pt x="197" y="584"/>
                </a:lnTo>
                <a:lnTo>
                  <a:pt x="197" y="588"/>
                </a:lnTo>
                <a:lnTo>
                  <a:pt x="190" y="596"/>
                </a:lnTo>
                <a:lnTo>
                  <a:pt x="190" y="629"/>
                </a:lnTo>
                <a:lnTo>
                  <a:pt x="174" y="626"/>
                </a:lnTo>
                <a:lnTo>
                  <a:pt x="159" y="615"/>
                </a:lnTo>
                <a:lnTo>
                  <a:pt x="159" y="588"/>
                </a:lnTo>
                <a:lnTo>
                  <a:pt x="159" y="584"/>
                </a:lnTo>
                <a:lnTo>
                  <a:pt x="155" y="588"/>
                </a:lnTo>
                <a:lnTo>
                  <a:pt x="155" y="600"/>
                </a:lnTo>
                <a:lnTo>
                  <a:pt x="148" y="600"/>
                </a:lnTo>
                <a:lnTo>
                  <a:pt x="155" y="615"/>
                </a:lnTo>
                <a:lnTo>
                  <a:pt x="142" y="629"/>
                </a:lnTo>
                <a:lnTo>
                  <a:pt x="129" y="619"/>
                </a:lnTo>
                <a:lnTo>
                  <a:pt x="126" y="626"/>
                </a:lnTo>
                <a:lnTo>
                  <a:pt x="129" y="629"/>
                </a:lnTo>
                <a:lnTo>
                  <a:pt x="112" y="657"/>
                </a:lnTo>
                <a:lnTo>
                  <a:pt x="97" y="674"/>
                </a:lnTo>
                <a:lnTo>
                  <a:pt x="64" y="677"/>
                </a:lnTo>
                <a:lnTo>
                  <a:pt x="41" y="665"/>
                </a:lnTo>
                <a:lnTo>
                  <a:pt x="19" y="645"/>
                </a:lnTo>
                <a:lnTo>
                  <a:pt x="19" y="629"/>
                </a:lnTo>
                <a:lnTo>
                  <a:pt x="34" y="636"/>
                </a:lnTo>
                <a:lnTo>
                  <a:pt x="29" y="626"/>
                </a:lnTo>
                <a:lnTo>
                  <a:pt x="34" y="607"/>
                </a:lnTo>
                <a:lnTo>
                  <a:pt x="29" y="607"/>
                </a:lnTo>
                <a:lnTo>
                  <a:pt x="22" y="615"/>
                </a:lnTo>
                <a:lnTo>
                  <a:pt x="12" y="626"/>
                </a:lnTo>
                <a:lnTo>
                  <a:pt x="3" y="615"/>
                </a:lnTo>
                <a:lnTo>
                  <a:pt x="19" y="596"/>
                </a:lnTo>
                <a:lnTo>
                  <a:pt x="22" y="596"/>
                </a:lnTo>
                <a:lnTo>
                  <a:pt x="29" y="588"/>
                </a:lnTo>
                <a:lnTo>
                  <a:pt x="22" y="588"/>
                </a:lnTo>
                <a:lnTo>
                  <a:pt x="34" y="577"/>
                </a:lnTo>
                <a:lnTo>
                  <a:pt x="52" y="558"/>
                </a:lnTo>
                <a:lnTo>
                  <a:pt x="29" y="567"/>
                </a:lnTo>
                <a:lnTo>
                  <a:pt x="22" y="577"/>
                </a:lnTo>
                <a:lnTo>
                  <a:pt x="19" y="567"/>
                </a:lnTo>
                <a:lnTo>
                  <a:pt x="12" y="577"/>
                </a:lnTo>
                <a:lnTo>
                  <a:pt x="12" y="558"/>
                </a:lnTo>
                <a:lnTo>
                  <a:pt x="3" y="541"/>
                </a:lnTo>
                <a:lnTo>
                  <a:pt x="3" y="529"/>
                </a:lnTo>
                <a:lnTo>
                  <a:pt x="41" y="529"/>
                </a:lnTo>
                <a:lnTo>
                  <a:pt x="64" y="529"/>
                </a:lnTo>
                <a:lnTo>
                  <a:pt x="71" y="522"/>
                </a:lnTo>
                <a:lnTo>
                  <a:pt x="64" y="518"/>
                </a:lnTo>
                <a:lnTo>
                  <a:pt x="64" y="522"/>
                </a:lnTo>
                <a:lnTo>
                  <a:pt x="52" y="522"/>
                </a:lnTo>
                <a:lnTo>
                  <a:pt x="41" y="522"/>
                </a:lnTo>
                <a:lnTo>
                  <a:pt x="12" y="522"/>
                </a:lnTo>
                <a:lnTo>
                  <a:pt x="3" y="518"/>
                </a:lnTo>
                <a:lnTo>
                  <a:pt x="3" y="510"/>
                </a:lnTo>
                <a:lnTo>
                  <a:pt x="12" y="506"/>
                </a:lnTo>
                <a:lnTo>
                  <a:pt x="0" y="499"/>
                </a:lnTo>
                <a:lnTo>
                  <a:pt x="12" y="491"/>
                </a:lnTo>
                <a:lnTo>
                  <a:pt x="34" y="491"/>
                </a:lnTo>
                <a:lnTo>
                  <a:pt x="41" y="491"/>
                </a:lnTo>
                <a:lnTo>
                  <a:pt x="22" y="480"/>
                </a:lnTo>
                <a:lnTo>
                  <a:pt x="3" y="480"/>
                </a:lnTo>
                <a:lnTo>
                  <a:pt x="3" y="473"/>
                </a:lnTo>
                <a:lnTo>
                  <a:pt x="19" y="473"/>
                </a:lnTo>
                <a:lnTo>
                  <a:pt x="29" y="468"/>
                </a:lnTo>
                <a:lnTo>
                  <a:pt x="52" y="461"/>
                </a:lnTo>
                <a:lnTo>
                  <a:pt x="52" y="468"/>
                </a:lnTo>
                <a:lnTo>
                  <a:pt x="59" y="468"/>
                </a:lnTo>
                <a:lnTo>
                  <a:pt x="52" y="458"/>
                </a:lnTo>
                <a:lnTo>
                  <a:pt x="29" y="458"/>
                </a:lnTo>
                <a:lnTo>
                  <a:pt x="29" y="449"/>
                </a:lnTo>
                <a:lnTo>
                  <a:pt x="52" y="442"/>
                </a:lnTo>
                <a:lnTo>
                  <a:pt x="59" y="449"/>
                </a:lnTo>
                <a:lnTo>
                  <a:pt x="78" y="439"/>
                </a:lnTo>
                <a:lnTo>
                  <a:pt x="52" y="439"/>
                </a:lnTo>
                <a:lnTo>
                  <a:pt x="52" y="432"/>
                </a:lnTo>
                <a:lnTo>
                  <a:pt x="71" y="439"/>
                </a:lnTo>
                <a:lnTo>
                  <a:pt x="90" y="442"/>
                </a:lnTo>
                <a:lnTo>
                  <a:pt x="78" y="432"/>
                </a:lnTo>
                <a:lnTo>
                  <a:pt x="83" y="427"/>
                </a:lnTo>
                <a:lnTo>
                  <a:pt x="100" y="439"/>
                </a:lnTo>
                <a:lnTo>
                  <a:pt x="97" y="427"/>
                </a:lnTo>
                <a:lnTo>
                  <a:pt x="90" y="420"/>
                </a:lnTo>
                <a:lnTo>
                  <a:pt x="97" y="420"/>
                </a:lnTo>
                <a:lnTo>
                  <a:pt x="97" y="409"/>
                </a:lnTo>
                <a:lnTo>
                  <a:pt x="126" y="394"/>
                </a:lnTo>
                <a:lnTo>
                  <a:pt x="129" y="409"/>
                </a:lnTo>
                <a:lnTo>
                  <a:pt x="155" y="403"/>
                </a:lnTo>
                <a:lnTo>
                  <a:pt x="167" y="384"/>
                </a:lnTo>
                <a:lnTo>
                  <a:pt x="167" y="380"/>
                </a:lnTo>
                <a:lnTo>
                  <a:pt x="167" y="371"/>
                </a:lnTo>
                <a:lnTo>
                  <a:pt x="155" y="384"/>
                </a:lnTo>
                <a:lnTo>
                  <a:pt x="138" y="403"/>
                </a:lnTo>
                <a:lnTo>
                  <a:pt x="119" y="390"/>
                </a:lnTo>
                <a:lnTo>
                  <a:pt x="138" y="380"/>
                </a:lnTo>
                <a:lnTo>
                  <a:pt x="138" y="371"/>
                </a:lnTo>
                <a:lnTo>
                  <a:pt x="155" y="349"/>
                </a:lnTo>
                <a:lnTo>
                  <a:pt x="167" y="354"/>
                </a:lnTo>
                <a:lnTo>
                  <a:pt x="174" y="342"/>
                </a:lnTo>
                <a:lnTo>
                  <a:pt x="167" y="342"/>
                </a:lnTo>
                <a:lnTo>
                  <a:pt x="180" y="323"/>
                </a:lnTo>
                <a:lnTo>
                  <a:pt x="186" y="313"/>
                </a:lnTo>
                <a:lnTo>
                  <a:pt x="197" y="316"/>
                </a:lnTo>
                <a:lnTo>
                  <a:pt x="204" y="306"/>
                </a:lnTo>
                <a:lnTo>
                  <a:pt x="190" y="306"/>
                </a:lnTo>
                <a:lnTo>
                  <a:pt x="190" y="302"/>
                </a:lnTo>
                <a:lnTo>
                  <a:pt x="186" y="306"/>
                </a:lnTo>
                <a:lnTo>
                  <a:pt x="186" y="287"/>
                </a:lnTo>
                <a:lnTo>
                  <a:pt x="197" y="294"/>
                </a:lnTo>
                <a:lnTo>
                  <a:pt x="190" y="287"/>
                </a:lnTo>
                <a:lnTo>
                  <a:pt x="197" y="271"/>
                </a:lnTo>
                <a:lnTo>
                  <a:pt x="209" y="271"/>
                </a:lnTo>
                <a:lnTo>
                  <a:pt x="204" y="257"/>
                </a:lnTo>
                <a:lnTo>
                  <a:pt x="233" y="252"/>
                </a:lnTo>
                <a:lnTo>
                  <a:pt x="233" y="245"/>
                </a:lnTo>
                <a:lnTo>
                  <a:pt x="204" y="252"/>
                </a:lnTo>
                <a:lnTo>
                  <a:pt x="204" y="235"/>
                </a:lnTo>
                <a:lnTo>
                  <a:pt x="216" y="216"/>
                </a:lnTo>
                <a:lnTo>
                  <a:pt x="226" y="204"/>
                </a:lnTo>
                <a:lnTo>
                  <a:pt x="264" y="204"/>
                </a:lnTo>
                <a:lnTo>
                  <a:pt x="264" y="197"/>
                </a:lnTo>
                <a:lnTo>
                  <a:pt x="233" y="197"/>
                </a:lnTo>
                <a:lnTo>
                  <a:pt x="254" y="187"/>
                </a:lnTo>
                <a:lnTo>
                  <a:pt x="257" y="187"/>
                </a:lnTo>
                <a:lnTo>
                  <a:pt x="264" y="193"/>
                </a:lnTo>
                <a:lnTo>
                  <a:pt x="264" y="187"/>
                </a:lnTo>
                <a:lnTo>
                  <a:pt x="257" y="178"/>
                </a:lnTo>
                <a:lnTo>
                  <a:pt x="264" y="174"/>
                </a:lnTo>
                <a:lnTo>
                  <a:pt x="254" y="178"/>
                </a:lnTo>
                <a:lnTo>
                  <a:pt x="245" y="174"/>
                </a:lnTo>
                <a:lnTo>
                  <a:pt x="264" y="168"/>
                </a:lnTo>
                <a:lnTo>
                  <a:pt x="268" y="168"/>
                </a:lnTo>
                <a:lnTo>
                  <a:pt x="268" y="159"/>
                </a:lnTo>
                <a:lnTo>
                  <a:pt x="283" y="159"/>
                </a:lnTo>
                <a:lnTo>
                  <a:pt x="283" y="168"/>
                </a:lnTo>
                <a:lnTo>
                  <a:pt x="287" y="159"/>
                </a:lnTo>
                <a:lnTo>
                  <a:pt x="283" y="159"/>
                </a:lnTo>
                <a:lnTo>
                  <a:pt x="287" y="145"/>
                </a:lnTo>
                <a:lnTo>
                  <a:pt x="297" y="145"/>
                </a:lnTo>
                <a:lnTo>
                  <a:pt x="313" y="145"/>
                </a:lnTo>
                <a:lnTo>
                  <a:pt x="313" y="138"/>
                </a:lnTo>
                <a:lnTo>
                  <a:pt x="297" y="145"/>
                </a:lnTo>
                <a:lnTo>
                  <a:pt x="287" y="145"/>
                </a:lnTo>
                <a:lnTo>
                  <a:pt x="294" y="129"/>
                </a:lnTo>
                <a:lnTo>
                  <a:pt x="297" y="129"/>
                </a:lnTo>
                <a:lnTo>
                  <a:pt x="313" y="119"/>
                </a:lnTo>
                <a:lnTo>
                  <a:pt x="313" y="114"/>
                </a:lnTo>
                <a:lnTo>
                  <a:pt x="316" y="107"/>
                </a:lnTo>
                <a:lnTo>
                  <a:pt x="313" y="107"/>
                </a:lnTo>
                <a:lnTo>
                  <a:pt x="297" y="114"/>
                </a:lnTo>
                <a:lnTo>
                  <a:pt x="294" y="107"/>
                </a:lnTo>
                <a:lnTo>
                  <a:pt x="297" y="97"/>
                </a:lnTo>
                <a:lnTo>
                  <a:pt x="335" y="90"/>
                </a:lnTo>
                <a:lnTo>
                  <a:pt x="345" y="100"/>
                </a:lnTo>
                <a:lnTo>
                  <a:pt x="354" y="100"/>
                </a:lnTo>
                <a:lnTo>
                  <a:pt x="354" y="97"/>
                </a:lnTo>
                <a:lnTo>
                  <a:pt x="342" y="97"/>
                </a:lnTo>
                <a:lnTo>
                  <a:pt x="335" y="81"/>
                </a:lnTo>
                <a:lnTo>
                  <a:pt x="354" y="71"/>
                </a:lnTo>
                <a:lnTo>
                  <a:pt x="361" y="90"/>
                </a:lnTo>
                <a:lnTo>
                  <a:pt x="361" y="78"/>
                </a:lnTo>
                <a:lnTo>
                  <a:pt x="364" y="71"/>
                </a:lnTo>
                <a:lnTo>
                  <a:pt x="371" y="97"/>
                </a:lnTo>
                <a:lnTo>
                  <a:pt x="377" y="97"/>
                </a:lnTo>
                <a:lnTo>
                  <a:pt x="383" y="90"/>
                </a:lnTo>
                <a:lnTo>
                  <a:pt x="377" y="78"/>
                </a:lnTo>
                <a:lnTo>
                  <a:pt x="392" y="71"/>
                </a:lnTo>
                <a:lnTo>
                  <a:pt x="394" y="67"/>
                </a:lnTo>
                <a:lnTo>
                  <a:pt x="413" y="78"/>
                </a:lnTo>
                <a:lnTo>
                  <a:pt x="413" y="59"/>
                </a:lnTo>
                <a:lnTo>
                  <a:pt x="401" y="59"/>
                </a:lnTo>
                <a:lnTo>
                  <a:pt x="392" y="48"/>
                </a:lnTo>
                <a:lnTo>
                  <a:pt x="409" y="48"/>
                </a:lnTo>
                <a:lnTo>
                  <a:pt x="432" y="48"/>
                </a:lnTo>
                <a:lnTo>
                  <a:pt x="440" y="52"/>
                </a:lnTo>
                <a:lnTo>
                  <a:pt x="451" y="41"/>
                </a:lnTo>
                <a:lnTo>
                  <a:pt x="451" y="22"/>
                </a:lnTo>
                <a:lnTo>
                  <a:pt x="461" y="36"/>
                </a:lnTo>
                <a:lnTo>
                  <a:pt x="470" y="29"/>
                </a:lnTo>
                <a:lnTo>
                  <a:pt x="461" y="22"/>
                </a:lnTo>
                <a:lnTo>
                  <a:pt x="470" y="10"/>
                </a:lnTo>
                <a:lnTo>
                  <a:pt x="489" y="10"/>
                </a:lnTo>
                <a:lnTo>
                  <a:pt x="499" y="10"/>
                </a:lnTo>
                <a:lnTo>
                  <a:pt x="489" y="29"/>
                </a:lnTo>
                <a:lnTo>
                  <a:pt x="489" y="48"/>
                </a:lnTo>
                <a:lnTo>
                  <a:pt x="492" y="52"/>
                </a:lnTo>
                <a:lnTo>
                  <a:pt x="492" y="41"/>
                </a:lnTo>
                <a:lnTo>
                  <a:pt x="518" y="10"/>
                </a:lnTo>
                <a:lnTo>
                  <a:pt x="518" y="22"/>
                </a:lnTo>
                <a:lnTo>
                  <a:pt x="522" y="36"/>
                </a:lnTo>
                <a:lnTo>
                  <a:pt x="529" y="29"/>
                </a:lnTo>
                <a:lnTo>
                  <a:pt x="532" y="22"/>
                </a:lnTo>
                <a:lnTo>
                  <a:pt x="539" y="19"/>
                </a:lnTo>
                <a:lnTo>
                  <a:pt x="529" y="10"/>
                </a:lnTo>
                <a:lnTo>
                  <a:pt x="532" y="0"/>
                </a:lnTo>
                <a:lnTo>
                  <a:pt x="551" y="0"/>
                </a:lnTo>
                <a:lnTo>
                  <a:pt x="567" y="3"/>
                </a:lnTo>
                <a:lnTo>
                  <a:pt x="567" y="10"/>
                </a:lnTo>
                <a:lnTo>
                  <a:pt x="551" y="19"/>
                </a:lnTo>
                <a:lnTo>
                  <a:pt x="567" y="22"/>
                </a:lnTo>
                <a:lnTo>
                  <a:pt x="551" y="29"/>
                </a:lnTo>
                <a:lnTo>
                  <a:pt x="567" y="29"/>
                </a:lnTo>
                <a:lnTo>
                  <a:pt x="577" y="10"/>
                </a:lnTo>
                <a:lnTo>
                  <a:pt x="580" y="10"/>
                </a:lnTo>
                <a:lnTo>
                  <a:pt x="589" y="19"/>
                </a:lnTo>
                <a:lnTo>
                  <a:pt x="596" y="10"/>
                </a:lnTo>
                <a:lnTo>
                  <a:pt x="615" y="22"/>
                </a:lnTo>
                <a:lnTo>
                  <a:pt x="608" y="22"/>
                </a:lnTo>
                <a:lnTo>
                  <a:pt x="618" y="22"/>
                </a:lnTo>
                <a:lnTo>
                  <a:pt x="631" y="36"/>
                </a:lnTo>
                <a:lnTo>
                  <a:pt x="615" y="48"/>
                </a:lnTo>
                <a:lnTo>
                  <a:pt x="577" y="48"/>
                </a:lnTo>
                <a:lnTo>
                  <a:pt x="596" y="52"/>
                </a:lnTo>
                <a:lnTo>
                  <a:pt x="608" y="67"/>
                </a:lnTo>
                <a:lnTo>
                  <a:pt x="615" y="59"/>
                </a:lnTo>
                <a:lnTo>
                  <a:pt x="625" y="59"/>
                </a:lnTo>
                <a:lnTo>
                  <a:pt x="637" y="67"/>
                </a:lnTo>
                <a:lnTo>
                  <a:pt x="644" y="71"/>
                </a:lnTo>
                <a:lnTo>
                  <a:pt x="631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5" name="Freeform 34"/>
          <p:cNvSpPr>
            <a:spLocks noChangeAspect="1"/>
          </p:cNvSpPr>
          <p:nvPr/>
        </p:nvSpPr>
        <p:spPr bwMode="auto">
          <a:xfrm>
            <a:off x="4243388" y="2812826"/>
            <a:ext cx="20637" cy="19050"/>
          </a:xfrm>
          <a:custGeom>
            <a:avLst/>
            <a:gdLst>
              <a:gd name="T0" fmla="*/ 2147483647 w 33"/>
              <a:gd name="T1" fmla="*/ 2147483647 h 30"/>
              <a:gd name="T2" fmla="*/ 0 w 33"/>
              <a:gd name="T3" fmla="*/ 2147483647 h 30"/>
              <a:gd name="T4" fmla="*/ 2147483647 w 33"/>
              <a:gd name="T5" fmla="*/ 0 h 30"/>
              <a:gd name="T6" fmla="*/ 2147483647 w 33"/>
              <a:gd name="T7" fmla="*/ 2147483647 h 30"/>
              <a:gd name="T8" fmla="*/ 2147483647 w 33"/>
              <a:gd name="T9" fmla="*/ 0 h 30"/>
              <a:gd name="T10" fmla="*/ 2147483647 w 33"/>
              <a:gd name="T11" fmla="*/ 2147483647 h 30"/>
              <a:gd name="T12" fmla="*/ 2147483647 w 33"/>
              <a:gd name="T13" fmla="*/ 2147483647 h 30"/>
              <a:gd name="T14" fmla="*/ 2147483647 w 33"/>
              <a:gd name="T15" fmla="*/ 2147483647 h 30"/>
              <a:gd name="T16" fmla="*/ 2147483647 w 33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30">
                <a:moveTo>
                  <a:pt x="2" y="30"/>
                </a:moveTo>
                <a:lnTo>
                  <a:pt x="0" y="17"/>
                </a:lnTo>
                <a:lnTo>
                  <a:pt x="14" y="0"/>
                </a:lnTo>
                <a:lnTo>
                  <a:pt x="22" y="10"/>
                </a:lnTo>
                <a:lnTo>
                  <a:pt x="29" y="0"/>
                </a:lnTo>
                <a:lnTo>
                  <a:pt x="33" y="10"/>
                </a:lnTo>
                <a:lnTo>
                  <a:pt x="14" y="26"/>
                </a:lnTo>
                <a:lnTo>
                  <a:pt x="10" y="30"/>
                </a:lnTo>
                <a:lnTo>
                  <a:pt x="2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6" name="Freeform 35"/>
          <p:cNvSpPr>
            <a:spLocks noChangeAspect="1"/>
          </p:cNvSpPr>
          <p:nvPr/>
        </p:nvSpPr>
        <p:spPr bwMode="auto">
          <a:xfrm>
            <a:off x="4230688" y="2811239"/>
            <a:ext cx="12700" cy="14287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w 21"/>
              <a:gd name="T9" fmla="*/ 2147483647 h 22"/>
              <a:gd name="T10" fmla="*/ 0 w 21"/>
              <a:gd name="T11" fmla="*/ 2147483647 h 22"/>
              <a:gd name="T12" fmla="*/ 2147483647 w 21"/>
              <a:gd name="T13" fmla="*/ 2147483647 h 22"/>
              <a:gd name="T14" fmla="*/ 2147483647 w 21"/>
              <a:gd name="T15" fmla="*/ 0 h 22"/>
              <a:gd name="T16" fmla="*/ 2147483647 w 21"/>
              <a:gd name="T17" fmla="*/ 2147483647 h 22"/>
              <a:gd name="T18" fmla="*/ 2147483647 w 21"/>
              <a:gd name="T19" fmla="*/ 2147483647 h 22"/>
              <a:gd name="T20" fmla="*/ 2147483647 w 21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22">
                <a:moveTo>
                  <a:pt x="12" y="22"/>
                </a:moveTo>
                <a:lnTo>
                  <a:pt x="5" y="22"/>
                </a:lnTo>
                <a:lnTo>
                  <a:pt x="21" y="13"/>
                </a:lnTo>
                <a:lnTo>
                  <a:pt x="12" y="13"/>
                </a:lnTo>
                <a:lnTo>
                  <a:pt x="0" y="22"/>
                </a:lnTo>
                <a:lnTo>
                  <a:pt x="0" y="10"/>
                </a:lnTo>
                <a:lnTo>
                  <a:pt x="12" y="10"/>
                </a:lnTo>
                <a:lnTo>
                  <a:pt x="12" y="0"/>
                </a:lnTo>
                <a:lnTo>
                  <a:pt x="21" y="3"/>
                </a:lnTo>
                <a:lnTo>
                  <a:pt x="21" y="13"/>
                </a:lnTo>
                <a:lnTo>
                  <a:pt x="12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7" name="Freeform 36"/>
          <p:cNvSpPr>
            <a:spLocks noChangeAspect="1"/>
          </p:cNvSpPr>
          <p:nvPr/>
        </p:nvSpPr>
        <p:spPr bwMode="auto">
          <a:xfrm>
            <a:off x="4176713" y="3422426"/>
            <a:ext cx="141287" cy="65088"/>
          </a:xfrm>
          <a:custGeom>
            <a:avLst/>
            <a:gdLst>
              <a:gd name="T0" fmla="*/ 2147483647 w 223"/>
              <a:gd name="T1" fmla="*/ 2147483647 h 103"/>
              <a:gd name="T2" fmla="*/ 2147483647 w 223"/>
              <a:gd name="T3" fmla="*/ 2147483647 h 103"/>
              <a:gd name="T4" fmla="*/ 2147483647 w 223"/>
              <a:gd name="T5" fmla="*/ 2147483647 h 103"/>
              <a:gd name="T6" fmla="*/ 2147483647 w 223"/>
              <a:gd name="T7" fmla="*/ 0 h 103"/>
              <a:gd name="T8" fmla="*/ 2147483647 w 223"/>
              <a:gd name="T9" fmla="*/ 2147483647 h 103"/>
              <a:gd name="T10" fmla="*/ 2147483647 w 223"/>
              <a:gd name="T11" fmla="*/ 2147483647 h 103"/>
              <a:gd name="T12" fmla="*/ 2147483647 w 223"/>
              <a:gd name="T13" fmla="*/ 2147483647 h 103"/>
              <a:gd name="T14" fmla="*/ 2147483647 w 223"/>
              <a:gd name="T15" fmla="*/ 2147483647 h 103"/>
              <a:gd name="T16" fmla="*/ 2147483647 w 223"/>
              <a:gd name="T17" fmla="*/ 2147483647 h 103"/>
              <a:gd name="T18" fmla="*/ 2147483647 w 223"/>
              <a:gd name="T19" fmla="*/ 2147483647 h 103"/>
              <a:gd name="T20" fmla="*/ 2147483647 w 223"/>
              <a:gd name="T21" fmla="*/ 2147483647 h 103"/>
              <a:gd name="T22" fmla="*/ 2147483647 w 223"/>
              <a:gd name="T23" fmla="*/ 2147483647 h 103"/>
              <a:gd name="T24" fmla="*/ 2147483647 w 223"/>
              <a:gd name="T25" fmla="*/ 2147483647 h 103"/>
              <a:gd name="T26" fmla="*/ 2147483647 w 223"/>
              <a:gd name="T27" fmla="*/ 2147483647 h 103"/>
              <a:gd name="T28" fmla="*/ 2147483647 w 223"/>
              <a:gd name="T29" fmla="*/ 2147483647 h 103"/>
              <a:gd name="T30" fmla="*/ 2147483647 w 223"/>
              <a:gd name="T31" fmla="*/ 2147483647 h 103"/>
              <a:gd name="T32" fmla="*/ 2147483647 w 223"/>
              <a:gd name="T33" fmla="*/ 2147483647 h 103"/>
              <a:gd name="T34" fmla="*/ 2147483647 w 223"/>
              <a:gd name="T35" fmla="*/ 2147483647 h 103"/>
              <a:gd name="T36" fmla="*/ 2147483647 w 223"/>
              <a:gd name="T37" fmla="*/ 2147483647 h 103"/>
              <a:gd name="T38" fmla="*/ 2147483647 w 223"/>
              <a:gd name="T39" fmla="*/ 2147483647 h 103"/>
              <a:gd name="T40" fmla="*/ 2147483647 w 223"/>
              <a:gd name="T41" fmla="*/ 2147483647 h 103"/>
              <a:gd name="T42" fmla="*/ 2147483647 w 223"/>
              <a:gd name="T43" fmla="*/ 2147483647 h 103"/>
              <a:gd name="T44" fmla="*/ 2147483647 w 223"/>
              <a:gd name="T45" fmla="*/ 2147483647 h 103"/>
              <a:gd name="T46" fmla="*/ 2147483647 w 223"/>
              <a:gd name="T47" fmla="*/ 2147483647 h 103"/>
              <a:gd name="T48" fmla="*/ 2147483647 w 223"/>
              <a:gd name="T49" fmla="*/ 2147483647 h 103"/>
              <a:gd name="T50" fmla="*/ 2147483647 w 223"/>
              <a:gd name="T51" fmla="*/ 2147483647 h 103"/>
              <a:gd name="T52" fmla="*/ 2147483647 w 223"/>
              <a:gd name="T53" fmla="*/ 2147483647 h 103"/>
              <a:gd name="T54" fmla="*/ 2147483647 w 223"/>
              <a:gd name="T55" fmla="*/ 2147483647 h 103"/>
              <a:gd name="T56" fmla="*/ 2147483647 w 223"/>
              <a:gd name="T57" fmla="*/ 2147483647 h 103"/>
              <a:gd name="T58" fmla="*/ 2147483647 w 223"/>
              <a:gd name="T59" fmla="*/ 2147483647 h 103"/>
              <a:gd name="T60" fmla="*/ 2147483647 w 223"/>
              <a:gd name="T61" fmla="*/ 2147483647 h 103"/>
              <a:gd name="T62" fmla="*/ 0 w 223"/>
              <a:gd name="T63" fmla="*/ 2147483647 h 103"/>
              <a:gd name="T64" fmla="*/ 0 w 223"/>
              <a:gd name="T65" fmla="*/ 2147483647 h 103"/>
              <a:gd name="T66" fmla="*/ 2147483647 w 223"/>
              <a:gd name="T67" fmla="*/ 2147483647 h 103"/>
              <a:gd name="T68" fmla="*/ 2147483647 w 223"/>
              <a:gd name="T69" fmla="*/ 2147483647 h 103"/>
              <a:gd name="T70" fmla="*/ 2147483647 w 223"/>
              <a:gd name="T71" fmla="*/ 2147483647 h 103"/>
              <a:gd name="T72" fmla="*/ 2147483647 w 223"/>
              <a:gd name="T73" fmla="*/ 2147483647 h 103"/>
              <a:gd name="T74" fmla="*/ 2147483647 w 223"/>
              <a:gd name="T75" fmla="*/ 2147483647 h 103"/>
              <a:gd name="T76" fmla="*/ 2147483647 w 223"/>
              <a:gd name="T77" fmla="*/ 2147483647 h 103"/>
              <a:gd name="T78" fmla="*/ 2147483647 w 223"/>
              <a:gd name="T79" fmla="*/ 2147483647 h 103"/>
              <a:gd name="T80" fmla="*/ 2147483647 w 223"/>
              <a:gd name="T81" fmla="*/ 2147483647 h 103"/>
              <a:gd name="T82" fmla="*/ 2147483647 w 223"/>
              <a:gd name="T83" fmla="*/ 2147483647 h 103"/>
              <a:gd name="T84" fmla="*/ 2147483647 w 223"/>
              <a:gd name="T85" fmla="*/ 2147483647 h 103"/>
              <a:gd name="T86" fmla="*/ 2147483647 w 223"/>
              <a:gd name="T87" fmla="*/ 2147483647 h 103"/>
              <a:gd name="T88" fmla="*/ 2147483647 w 223"/>
              <a:gd name="T89" fmla="*/ 2147483647 h 103"/>
              <a:gd name="T90" fmla="*/ 2147483647 w 223"/>
              <a:gd name="T91" fmla="*/ 2147483647 h 103"/>
              <a:gd name="T92" fmla="*/ 2147483647 w 223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3" h="103">
                <a:moveTo>
                  <a:pt x="120" y="12"/>
                </a:moveTo>
                <a:lnTo>
                  <a:pt x="139" y="19"/>
                </a:lnTo>
                <a:lnTo>
                  <a:pt x="149" y="19"/>
                </a:lnTo>
                <a:lnTo>
                  <a:pt x="165" y="0"/>
                </a:lnTo>
                <a:lnTo>
                  <a:pt x="184" y="7"/>
                </a:lnTo>
                <a:lnTo>
                  <a:pt x="213" y="12"/>
                </a:lnTo>
                <a:lnTo>
                  <a:pt x="213" y="29"/>
                </a:lnTo>
                <a:lnTo>
                  <a:pt x="223" y="41"/>
                </a:lnTo>
                <a:lnTo>
                  <a:pt x="223" y="48"/>
                </a:lnTo>
                <a:lnTo>
                  <a:pt x="216" y="55"/>
                </a:lnTo>
                <a:lnTo>
                  <a:pt x="206" y="55"/>
                </a:lnTo>
                <a:lnTo>
                  <a:pt x="197" y="55"/>
                </a:lnTo>
                <a:lnTo>
                  <a:pt x="206" y="58"/>
                </a:lnTo>
                <a:lnTo>
                  <a:pt x="206" y="84"/>
                </a:lnTo>
                <a:lnTo>
                  <a:pt x="194" y="90"/>
                </a:lnTo>
                <a:lnTo>
                  <a:pt x="194" y="96"/>
                </a:lnTo>
                <a:lnTo>
                  <a:pt x="184" y="96"/>
                </a:lnTo>
                <a:lnTo>
                  <a:pt x="149" y="103"/>
                </a:lnTo>
                <a:lnTo>
                  <a:pt x="120" y="103"/>
                </a:lnTo>
                <a:lnTo>
                  <a:pt x="116" y="103"/>
                </a:lnTo>
                <a:lnTo>
                  <a:pt x="97" y="90"/>
                </a:lnTo>
                <a:lnTo>
                  <a:pt x="78" y="77"/>
                </a:lnTo>
                <a:lnTo>
                  <a:pt x="68" y="77"/>
                </a:lnTo>
                <a:lnTo>
                  <a:pt x="49" y="77"/>
                </a:lnTo>
                <a:lnTo>
                  <a:pt x="49" y="90"/>
                </a:lnTo>
                <a:lnTo>
                  <a:pt x="30" y="90"/>
                </a:lnTo>
                <a:lnTo>
                  <a:pt x="26" y="90"/>
                </a:lnTo>
                <a:lnTo>
                  <a:pt x="26" y="84"/>
                </a:lnTo>
                <a:lnTo>
                  <a:pt x="11" y="84"/>
                </a:lnTo>
                <a:lnTo>
                  <a:pt x="11" y="77"/>
                </a:lnTo>
                <a:lnTo>
                  <a:pt x="7" y="77"/>
                </a:lnTo>
                <a:lnTo>
                  <a:pt x="0" y="71"/>
                </a:lnTo>
                <a:lnTo>
                  <a:pt x="0" y="67"/>
                </a:lnTo>
                <a:lnTo>
                  <a:pt x="7" y="58"/>
                </a:lnTo>
                <a:lnTo>
                  <a:pt x="26" y="67"/>
                </a:lnTo>
                <a:lnTo>
                  <a:pt x="26" y="58"/>
                </a:lnTo>
                <a:lnTo>
                  <a:pt x="38" y="58"/>
                </a:lnTo>
                <a:lnTo>
                  <a:pt x="42" y="67"/>
                </a:lnTo>
                <a:lnTo>
                  <a:pt x="59" y="58"/>
                </a:lnTo>
                <a:lnTo>
                  <a:pt x="71" y="58"/>
                </a:lnTo>
                <a:lnTo>
                  <a:pt x="78" y="55"/>
                </a:lnTo>
                <a:lnTo>
                  <a:pt x="97" y="55"/>
                </a:lnTo>
                <a:lnTo>
                  <a:pt x="106" y="58"/>
                </a:lnTo>
                <a:lnTo>
                  <a:pt x="97" y="48"/>
                </a:lnTo>
                <a:lnTo>
                  <a:pt x="97" y="29"/>
                </a:lnTo>
                <a:lnTo>
                  <a:pt x="120" y="26"/>
                </a:lnTo>
                <a:lnTo>
                  <a:pt x="12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8" name="Freeform 37"/>
          <p:cNvSpPr>
            <a:spLocks noChangeAspect="1"/>
          </p:cNvSpPr>
          <p:nvPr/>
        </p:nvSpPr>
        <p:spPr bwMode="auto">
          <a:xfrm>
            <a:off x="4252913" y="3260501"/>
            <a:ext cx="192087" cy="157163"/>
          </a:xfrm>
          <a:custGeom>
            <a:avLst/>
            <a:gdLst>
              <a:gd name="T0" fmla="*/ 2147483647 w 302"/>
              <a:gd name="T1" fmla="*/ 2147483647 h 247"/>
              <a:gd name="T2" fmla="*/ 2147483647 w 302"/>
              <a:gd name="T3" fmla="*/ 2147483647 h 247"/>
              <a:gd name="T4" fmla="*/ 2147483647 w 302"/>
              <a:gd name="T5" fmla="*/ 2147483647 h 247"/>
              <a:gd name="T6" fmla="*/ 2147483647 w 302"/>
              <a:gd name="T7" fmla="*/ 2147483647 h 247"/>
              <a:gd name="T8" fmla="*/ 2147483647 w 302"/>
              <a:gd name="T9" fmla="*/ 2147483647 h 247"/>
              <a:gd name="T10" fmla="*/ 2147483647 w 302"/>
              <a:gd name="T11" fmla="*/ 2147483647 h 247"/>
              <a:gd name="T12" fmla="*/ 2147483647 w 302"/>
              <a:gd name="T13" fmla="*/ 2147483647 h 247"/>
              <a:gd name="T14" fmla="*/ 2147483647 w 302"/>
              <a:gd name="T15" fmla="*/ 2147483647 h 247"/>
              <a:gd name="T16" fmla="*/ 2147483647 w 302"/>
              <a:gd name="T17" fmla="*/ 2147483647 h 247"/>
              <a:gd name="T18" fmla="*/ 2147483647 w 302"/>
              <a:gd name="T19" fmla="*/ 2147483647 h 247"/>
              <a:gd name="T20" fmla="*/ 2147483647 w 302"/>
              <a:gd name="T21" fmla="*/ 2147483647 h 247"/>
              <a:gd name="T22" fmla="*/ 2147483647 w 302"/>
              <a:gd name="T23" fmla="*/ 2147483647 h 247"/>
              <a:gd name="T24" fmla="*/ 2147483647 w 302"/>
              <a:gd name="T25" fmla="*/ 2147483647 h 247"/>
              <a:gd name="T26" fmla="*/ 2147483647 w 302"/>
              <a:gd name="T27" fmla="*/ 2147483647 h 247"/>
              <a:gd name="T28" fmla="*/ 2147483647 w 302"/>
              <a:gd name="T29" fmla="*/ 2147483647 h 247"/>
              <a:gd name="T30" fmla="*/ 2147483647 w 302"/>
              <a:gd name="T31" fmla="*/ 2147483647 h 247"/>
              <a:gd name="T32" fmla="*/ 2147483647 w 302"/>
              <a:gd name="T33" fmla="*/ 2147483647 h 247"/>
              <a:gd name="T34" fmla="*/ 2147483647 w 302"/>
              <a:gd name="T35" fmla="*/ 2147483647 h 247"/>
              <a:gd name="T36" fmla="*/ 2147483647 w 302"/>
              <a:gd name="T37" fmla="*/ 2147483647 h 247"/>
              <a:gd name="T38" fmla="*/ 2147483647 w 302"/>
              <a:gd name="T39" fmla="*/ 2147483647 h 247"/>
              <a:gd name="T40" fmla="*/ 2147483647 w 302"/>
              <a:gd name="T41" fmla="*/ 2147483647 h 247"/>
              <a:gd name="T42" fmla="*/ 2147483647 w 302"/>
              <a:gd name="T43" fmla="*/ 2147483647 h 247"/>
              <a:gd name="T44" fmla="*/ 2147483647 w 302"/>
              <a:gd name="T45" fmla="*/ 2147483647 h 247"/>
              <a:gd name="T46" fmla="*/ 2147483647 w 302"/>
              <a:gd name="T47" fmla="*/ 2147483647 h 247"/>
              <a:gd name="T48" fmla="*/ 2147483647 w 302"/>
              <a:gd name="T49" fmla="*/ 2147483647 h 247"/>
              <a:gd name="T50" fmla="*/ 2147483647 w 302"/>
              <a:gd name="T51" fmla="*/ 2147483647 h 247"/>
              <a:gd name="T52" fmla="*/ 2147483647 w 302"/>
              <a:gd name="T53" fmla="*/ 2147483647 h 247"/>
              <a:gd name="T54" fmla="*/ 2147483647 w 302"/>
              <a:gd name="T55" fmla="*/ 2147483647 h 247"/>
              <a:gd name="T56" fmla="*/ 2147483647 w 302"/>
              <a:gd name="T57" fmla="*/ 2147483647 h 247"/>
              <a:gd name="T58" fmla="*/ 2147483647 w 302"/>
              <a:gd name="T59" fmla="*/ 2147483647 h 247"/>
              <a:gd name="T60" fmla="*/ 2147483647 w 302"/>
              <a:gd name="T61" fmla="*/ 2147483647 h 247"/>
              <a:gd name="T62" fmla="*/ 2147483647 w 302"/>
              <a:gd name="T63" fmla="*/ 2147483647 h 247"/>
              <a:gd name="T64" fmla="*/ 2147483647 w 302"/>
              <a:gd name="T65" fmla="*/ 2147483647 h 247"/>
              <a:gd name="T66" fmla="*/ 2147483647 w 302"/>
              <a:gd name="T67" fmla="*/ 2147483647 h 247"/>
              <a:gd name="T68" fmla="*/ 2147483647 w 302"/>
              <a:gd name="T69" fmla="*/ 2147483647 h 247"/>
              <a:gd name="T70" fmla="*/ 2147483647 w 302"/>
              <a:gd name="T71" fmla="*/ 2147483647 h 247"/>
              <a:gd name="T72" fmla="*/ 2147483647 w 302"/>
              <a:gd name="T73" fmla="*/ 2147483647 h 247"/>
              <a:gd name="T74" fmla="*/ 2147483647 w 302"/>
              <a:gd name="T75" fmla="*/ 2147483647 h 247"/>
              <a:gd name="T76" fmla="*/ 2147483647 w 302"/>
              <a:gd name="T77" fmla="*/ 2147483647 h 247"/>
              <a:gd name="T78" fmla="*/ 2147483647 w 302"/>
              <a:gd name="T79" fmla="*/ 2147483647 h 247"/>
              <a:gd name="T80" fmla="*/ 2147483647 w 302"/>
              <a:gd name="T81" fmla="*/ 2147483647 h 247"/>
              <a:gd name="T82" fmla="*/ 2147483647 w 302"/>
              <a:gd name="T83" fmla="*/ 2147483647 h 247"/>
              <a:gd name="T84" fmla="*/ 2147483647 w 302"/>
              <a:gd name="T85" fmla="*/ 2147483647 h 247"/>
              <a:gd name="T86" fmla="*/ 0 w 302"/>
              <a:gd name="T87" fmla="*/ 2147483647 h 247"/>
              <a:gd name="T88" fmla="*/ 0 w 302"/>
              <a:gd name="T89" fmla="*/ 2147483647 h 247"/>
              <a:gd name="T90" fmla="*/ 2147483647 w 302"/>
              <a:gd name="T91" fmla="*/ 2147483647 h 247"/>
              <a:gd name="T92" fmla="*/ 2147483647 w 302"/>
              <a:gd name="T93" fmla="*/ 2147483647 h 247"/>
              <a:gd name="T94" fmla="*/ 2147483647 w 302"/>
              <a:gd name="T95" fmla="*/ 2147483647 h 247"/>
              <a:gd name="T96" fmla="*/ 2147483647 w 302"/>
              <a:gd name="T97" fmla="*/ 2147483647 h 247"/>
              <a:gd name="T98" fmla="*/ 2147483647 w 302"/>
              <a:gd name="T99" fmla="*/ 2147483647 h 247"/>
              <a:gd name="T100" fmla="*/ 2147483647 w 302"/>
              <a:gd name="T101" fmla="*/ 2147483647 h 247"/>
              <a:gd name="T102" fmla="*/ 2147483647 w 302"/>
              <a:gd name="T103" fmla="*/ 2147483647 h 247"/>
              <a:gd name="T104" fmla="*/ 2147483647 w 302"/>
              <a:gd name="T105" fmla="*/ 2147483647 h 247"/>
              <a:gd name="T106" fmla="*/ 2147483647 w 302"/>
              <a:gd name="T107" fmla="*/ 2147483647 h 247"/>
              <a:gd name="T108" fmla="*/ 2147483647 w 302"/>
              <a:gd name="T109" fmla="*/ 0 h 247"/>
              <a:gd name="T110" fmla="*/ 2147483647 w 302"/>
              <a:gd name="T111" fmla="*/ 2147483647 h 247"/>
              <a:gd name="T112" fmla="*/ 2147483647 w 302"/>
              <a:gd name="T113" fmla="*/ 2147483647 h 247"/>
              <a:gd name="T114" fmla="*/ 2147483647 w 302"/>
              <a:gd name="T115" fmla="*/ 2147483647 h 247"/>
              <a:gd name="T116" fmla="*/ 2147483647 w 302"/>
              <a:gd name="T117" fmla="*/ 2147483647 h 247"/>
              <a:gd name="T118" fmla="*/ 2147483647 w 302"/>
              <a:gd name="T119" fmla="*/ 2147483647 h 2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2" h="247">
                <a:moveTo>
                  <a:pt x="155" y="12"/>
                </a:moveTo>
                <a:lnTo>
                  <a:pt x="254" y="12"/>
                </a:lnTo>
                <a:lnTo>
                  <a:pt x="271" y="45"/>
                </a:lnTo>
                <a:lnTo>
                  <a:pt x="283" y="67"/>
                </a:lnTo>
                <a:lnTo>
                  <a:pt x="290" y="89"/>
                </a:lnTo>
                <a:lnTo>
                  <a:pt x="264" y="105"/>
                </a:lnTo>
                <a:lnTo>
                  <a:pt x="283" y="124"/>
                </a:lnTo>
                <a:lnTo>
                  <a:pt x="290" y="146"/>
                </a:lnTo>
                <a:lnTo>
                  <a:pt x="302" y="167"/>
                </a:lnTo>
                <a:lnTo>
                  <a:pt x="261" y="224"/>
                </a:lnTo>
                <a:lnTo>
                  <a:pt x="264" y="242"/>
                </a:lnTo>
                <a:lnTo>
                  <a:pt x="261" y="247"/>
                </a:lnTo>
                <a:lnTo>
                  <a:pt x="254" y="242"/>
                </a:lnTo>
                <a:lnTo>
                  <a:pt x="235" y="235"/>
                </a:lnTo>
                <a:lnTo>
                  <a:pt x="219" y="231"/>
                </a:lnTo>
                <a:lnTo>
                  <a:pt x="212" y="235"/>
                </a:lnTo>
                <a:lnTo>
                  <a:pt x="202" y="235"/>
                </a:lnTo>
                <a:lnTo>
                  <a:pt x="183" y="242"/>
                </a:lnTo>
                <a:lnTo>
                  <a:pt x="176" y="235"/>
                </a:lnTo>
                <a:lnTo>
                  <a:pt x="171" y="224"/>
                </a:lnTo>
                <a:lnTo>
                  <a:pt x="155" y="231"/>
                </a:lnTo>
                <a:lnTo>
                  <a:pt x="141" y="217"/>
                </a:lnTo>
                <a:lnTo>
                  <a:pt x="141" y="212"/>
                </a:lnTo>
                <a:lnTo>
                  <a:pt x="115" y="205"/>
                </a:lnTo>
                <a:lnTo>
                  <a:pt x="115" y="202"/>
                </a:lnTo>
                <a:lnTo>
                  <a:pt x="103" y="195"/>
                </a:lnTo>
                <a:lnTo>
                  <a:pt x="93" y="202"/>
                </a:lnTo>
                <a:lnTo>
                  <a:pt x="86" y="202"/>
                </a:lnTo>
                <a:lnTo>
                  <a:pt x="74" y="195"/>
                </a:lnTo>
                <a:lnTo>
                  <a:pt x="74" y="186"/>
                </a:lnTo>
                <a:lnTo>
                  <a:pt x="74" y="183"/>
                </a:lnTo>
                <a:lnTo>
                  <a:pt x="67" y="183"/>
                </a:lnTo>
                <a:lnTo>
                  <a:pt x="48" y="176"/>
                </a:lnTo>
                <a:lnTo>
                  <a:pt x="48" y="167"/>
                </a:lnTo>
                <a:lnTo>
                  <a:pt x="38" y="167"/>
                </a:lnTo>
                <a:lnTo>
                  <a:pt x="29" y="167"/>
                </a:lnTo>
                <a:lnTo>
                  <a:pt x="38" y="157"/>
                </a:lnTo>
                <a:lnTo>
                  <a:pt x="29" y="153"/>
                </a:lnTo>
                <a:lnTo>
                  <a:pt x="26" y="134"/>
                </a:lnTo>
                <a:lnTo>
                  <a:pt x="26" y="127"/>
                </a:lnTo>
                <a:lnTo>
                  <a:pt x="19" y="127"/>
                </a:lnTo>
                <a:lnTo>
                  <a:pt x="15" y="108"/>
                </a:lnTo>
                <a:lnTo>
                  <a:pt x="19" y="105"/>
                </a:lnTo>
                <a:lnTo>
                  <a:pt x="0" y="89"/>
                </a:lnTo>
                <a:lnTo>
                  <a:pt x="0" y="86"/>
                </a:lnTo>
                <a:lnTo>
                  <a:pt x="15" y="76"/>
                </a:lnTo>
                <a:lnTo>
                  <a:pt x="8" y="57"/>
                </a:lnTo>
                <a:lnTo>
                  <a:pt x="15" y="50"/>
                </a:lnTo>
                <a:lnTo>
                  <a:pt x="19" y="50"/>
                </a:lnTo>
                <a:lnTo>
                  <a:pt x="19" y="38"/>
                </a:lnTo>
                <a:lnTo>
                  <a:pt x="55" y="27"/>
                </a:lnTo>
                <a:lnTo>
                  <a:pt x="64" y="12"/>
                </a:lnTo>
                <a:lnTo>
                  <a:pt x="74" y="8"/>
                </a:lnTo>
                <a:lnTo>
                  <a:pt x="77" y="8"/>
                </a:lnTo>
                <a:lnTo>
                  <a:pt x="115" y="0"/>
                </a:lnTo>
                <a:lnTo>
                  <a:pt x="124" y="12"/>
                </a:lnTo>
                <a:lnTo>
                  <a:pt x="126" y="19"/>
                </a:lnTo>
                <a:lnTo>
                  <a:pt x="141" y="19"/>
                </a:lnTo>
                <a:lnTo>
                  <a:pt x="153" y="27"/>
                </a:lnTo>
                <a:lnTo>
                  <a:pt x="155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9" name="Freeform 38"/>
          <p:cNvSpPr>
            <a:spLocks noChangeAspect="1"/>
          </p:cNvSpPr>
          <p:nvPr/>
        </p:nvSpPr>
        <p:spPr bwMode="auto">
          <a:xfrm>
            <a:off x="3808413" y="3595464"/>
            <a:ext cx="65087" cy="125412"/>
          </a:xfrm>
          <a:custGeom>
            <a:avLst/>
            <a:gdLst>
              <a:gd name="T0" fmla="*/ 2147483647 w 102"/>
              <a:gd name="T1" fmla="*/ 0 h 199"/>
              <a:gd name="T2" fmla="*/ 2147483647 w 102"/>
              <a:gd name="T3" fmla="*/ 2147483647 h 199"/>
              <a:gd name="T4" fmla="*/ 2147483647 w 102"/>
              <a:gd name="T5" fmla="*/ 0 h 199"/>
              <a:gd name="T6" fmla="*/ 2147483647 w 102"/>
              <a:gd name="T7" fmla="*/ 2147483647 h 199"/>
              <a:gd name="T8" fmla="*/ 2147483647 w 102"/>
              <a:gd name="T9" fmla="*/ 2147483647 h 199"/>
              <a:gd name="T10" fmla="*/ 2147483647 w 102"/>
              <a:gd name="T11" fmla="*/ 2147483647 h 199"/>
              <a:gd name="T12" fmla="*/ 2147483647 w 102"/>
              <a:gd name="T13" fmla="*/ 2147483647 h 199"/>
              <a:gd name="T14" fmla="*/ 2147483647 w 102"/>
              <a:gd name="T15" fmla="*/ 2147483647 h 199"/>
              <a:gd name="T16" fmla="*/ 2147483647 w 102"/>
              <a:gd name="T17" fmla="*/ 2147483647 h 199"/>
              <a:gd name="T18" fmla="*/ 2147483647 w 102"/>
              <a:gd name="T19" fmla="*/ 2147483647 h 199"/>
              <a:gd name="T20" fmla="*/ 2147483647 w 102"/>
              <a:gd name="T21" fmla="*/ 2147483647 h 199"/>
              <a:gd name="T22" fmla="*/ 2147483647 w 102"/>
              <a:gd name="T23" fmla="*/ 2147483647 h 199"/>
              <a:gd name="T24" fmla="*/ 2147483647 w 102"/>
              <a:gd name="T25" fmla="*/ 2147483647 h 199"/>
              <a:gd name="T26" fmla="*/ 2147483647 w 102"/>
              <a:gd name="T27" fmla="*/ 2147483647 h 199"/>
              <a:gd name="T28" fmla="*/ 2147483647 w 102"/>
              <a:gd name="T29" fmla="*/ 2147483647 h 199"/>
              <a:gd name="T30" fmla="*/ 2147483647 w 102"/>
              <a:gd name="T31" fmla="*/ 2147483647 h 199"/>
              <a:gd name="T32" fmla="*/ 2147483647 w 102"/>
              <a:gd name="T33" fmla="*/ 2147483647 h 199"/>
              <a:gd name="T34" fmla="*/ 2147483647 w 102"/>
              <a:gd name="T35" fmla="*/ 2147483647 h 199"/>
              <a:gd name="T36" fmla="*/ 2147483647 w 102"/>
              <a:gd name="T37" fmla="*/ 2147483647 h 199"/>
              <a:gd name="T38" fmla="*/ 2147483647 w 102"/>
              <a:gd name="T39" fmla="*/ 2147483647 h 199"/>
              <a:gd name="T40" fmla="*/ 2147483647 w 102"/>
              <a:gd name="T41" fmla="*/ 2147483647 h 199"/>
              <a:gd name="T42" fmla="*/ 2147483647 w 102"/>
              <a:gd name="T43" fmla="*/ 2147483647 h 199"/>
              <a:gd name="T44" fmla="*/ 2147483647 w 102"/>
              <a:gd name="T45" fmla="*/ 2147483647 h 199"/>
              <a:gd name="T46" fmla="*/ 2147483647 w 102"/>
              <a:gd name="T47" fmla="*/ 2147483647 h 199"/>
              <a:gd name="T48" fmla="*/ 2147483647 w 102"/>
              <a:gd name="T49" fmla="*/ 2147483647 h 199"/>
              <a:gd name="T50" fmla="*/ 2147483647 w 102"/>
              <a:gd name="T51" fmla="*/ 2147483647 h 199"/>
              <a:gd name="T52" fmla="*/ 2147483647 w 102"/>
              <a:gd name="T53" fmla="*/ 2147483647 h 199"/>
              <a:gd name="T54" fmla="*/ 2147483647 w 102"/>
              <a:gd name="T55" fmla="*/ 2147483647 h 199"/>
              <a:gd name="T56" fmla="*/ 0 w 102"/>
              <a:gd name="T57" fmla="*/ 2147483647 h 199"/>
              <a:gd name="T58" fmla="*/ 2147483647 w 102"/>
              <a:gd name="T59" fmla="*/ 2147483647 h 199"/>
              <a:gd name="T60" fmla="*/ 2147483647 w 102"/>
              <a:gd name="T61" fmla="*/ 2147483647 h 199"/>
              <a:gd name="T62" fmla="*/ 2147483647 w 102"/>
              <a:gd name="T63" fmla="*/ 2147483647 h 199"/>
              <a:gd name="T64" fmla="*/ 2147483647 w 102"/>
              <a:gd name="T65" fmla="*/ 0 h 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2" h="199">
                <a:moveTo>
                  <a:pt x="22" y="0"/>
                </a:moveTo>
                <a:lnTo>
                  <a:pt x="31" y="5"/>
                </a:lnTo>
                <a:lnTo>
                  <a:pt x="41" y="0"/>
                </a:lnTo>
                <a:lnTo>
                  <a:pt x="50" y="12"/>
                </a:lnTo>
                <a:lnTo>
                  <a:pt x="60" y="12"/>
                </a:lnTo>
                <a:lnTo>
                  <a:pt x="72" y="12"/>
                </a:lnTo>
                <a:lnTo>
                  <a:pt x="86" y="12"/>
                </a:lnTo>
                <a:lnTo>
                  <a:pt x="96" y="19"/>
                </a:lnTo>
                <a:lnTo>
                  <a:pt x="102" y="22"/>
                </a:lnTo>
                <a:lnTo>
                  <a:pt x="86" y="48"/>
                </a:lnTo>
                <a:lnTo>
                  <a:pt x="86" y="69"/>
                </a:lnTo>
                <a:lnTo>
                  <a:pt x="79" y="99"/>
                </a:lnTo>
                <a:lnTo>
                  <a:pt x="67" y="99"/>
                </a:lnTo>
                <a:lnTo>
                  <a:pt x="72" y="121"/>
                </a:lnTo>
                <a:lnTo>
                  <a:pt x="72" y="128"/>
                </a:lnTo>
                <a:lnTo>
                  <a:pt x="72" y="138"/>
                </a:lnTo>
                <a:lnTo>
                  <a:pt x="79" y="150"/>
                </a:lnTo>
                <a:lnTo>
                  <a:pt x="79" y="157"/>
                </a:lnTo>
                <a:lnTo>
                  <a:pt x="67" y="168"/>
                </a:lnTo>
                <a:lnTo>
                  <a:pt x="67" y="190"/>
                </a:lnTo>
                <a:lnTo>
                  <a:pt x="41" y="199"/>
                </a:lnTo>
                <a:lnTo>
                  <a:pt x="31" y="190"/>
                </a:lnTo>
                <a:lnTo>
                  <a:pt x="12" y="190"/>
                </a:lnTo>
                <a:lnTo>
                  <a:pt x="20" y="180"/>
                </a:lnTo>
                <a:lnTo>
                  <a:pt x="20" y="147"/>
                </a:lnTo>
                <a:lnTo>
                  <a:pt x="20" y="138"/>
                </a:lnTo>
                <a:lnTo>
                  <a:pt x="12" y="138"/>
                </a:lnTo>
                <a:lnTo>
                  <a:pt x="12" y="130"/>
                </a:lnTo>
                <a:lnTo>
                  <a:pt x="0" y="130"/>
                </a:lnTo>
                <a:lnTo>
                  <a:pt x="8" y="109"/>
                </a:lnTo>
                <a:lnTo>
                  <a:pt x="12" y="100"/>
                </a:lnTo>
                <a:lnTo>
                  <a:pt x="31" y="52"/>
                </a:lnTo>
                <a:lnTo>
                  <a:pt x="2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0" name="Freeform 39"/>
          <p:cNvSpPr>
            <a:spLocks noChangeAspect="1"/>
          </p:cNvSpPr>
          <p:nvPr/>
        </p:nvSpPr>
        <p:spPr bwMode="auto">
          <a:xfrm>
            <a:off x="4383088" y="3441476"/>
            <a:ext cx="171450" cy="117475"/>
          </a:xfrm>
          <a:custGeom>
            <a:avLst/>
            <a:gdLst>
              <a:gd name="T0" fmla="*/ 2147483647 w 272"/>
              <a:gd name="T1" fmla="*/ 2147483647 h 187"/>
              <a:gd name="T2" fmla="*/ 2147483647 w 272"/>
              <a:gd name="T3" fmla="*/ 0 h 187"/>
              <a:gd name="T4" fmla="*/ 2147483647 w 272"/>
              <a:gd name="T5" fmla="*/ 2147483647 h 187"/>
              <a:gd name="T6" fmla="*/ 2147483647 w 272"/>
              <a:gd name="T7" fmla="*/ 2147483647 h 187"/>
              <a:gd name="T8" fmla="*/ 2147483647 w 272"/>
              <a:gd name="T9" fmla="*/ 2147483647 h 187"/>
              <a:gd name="T10" fmla="*/ 2147483647 w 272"/>
              <a:gd name="T11" fmla="*/ 2147483647 h 187"/>
              <a:gd name="T12" fmla="*/ 2147483647 w 272"/>
              <a:gd name="T13" fmla="*/ 2147483647 h 187"/>
              <a:gd name="T14" fmla="*/ 2147483647 w 272"/>
              <a:gd name="T15" fmla="*/ 2147483647 h 187"/>
              <a:gd name="T16" fmla="*/ 2147483647 w 272"/>
              <a:gd name="T17" fmla="*/ 2147483647 h 187"/>
              <a:gd name="T18" fmla="*/ 2147483647 w 272"/>
              <a:gd name="T19" fmla="*/ 2147483647 h 187"/>
              <a:gd name="T20" fmla="*/ 2147483647 w 272"/>
              <a:gd name="T21" fmla="*/ 2147483647 h 187"/>
              <a:gd name="T22" fmla="*/ 2147483647 w 272"/>
              <a:gd name="T23" fmla="*/ 2147483647 h 187"/>
              <a:gd name="T24" fmla="*/ 2147483647 w 272"/>
              <a:gd name="T25" fmla="*/ 2147483647 h 187"/>
              <a:gd name="T26" fmla="*/ 2147483647 w 272"/>
              <a:gd name="T27" fmla="*/ 2147483647 h 187"/>
              <a:gd name="T28" fmla="*/ 2147483647 w 272"/>
              <a:gd name="T29" fmla="*/ 2147483647 h 187"/>
              <a:gd name="T30" fmla="*/ 2147483647 w 272"/>
              <a:gd name="T31" fmla="*/ 2147483647 h 187"/>
              <a:gd name="T32" fmla="*/ 2147483647 w 272"/>
              <a:gd name="T33" fmla="*/ 2147483647 h 187"/>
              <a:gd name="T34" fmla="*/ 2147483647 w 272"/>
              <a:gd name="T35" fmla="*/ 2147483647 h 187"/>
              <a:gd name="T36" fmla="*/ 2147483647 w 272"/>
              <a:gd name="T37" fmla="*/ 2147483647 h 187"/>
              <a:gd name="T38" fmla="*/ 2147483647 w 272"/>
              <a:gd name="T39" fmla="*/ 2147483647 h 187"/>
              <a:gd name="T40" fmla="*/ 2147483647 w 272"/>
              <a:gd name="T41" fmla="*/ 2147483647 h 187"/>
              <a:gd name="T42" fmla="*/ 2147483647 w 272"/>
              <a:gd name="T43" fmla="*/ 2147483647 h 187"/>
              <a:gd name="T44" fmla="*/ 2147483647 w 272"/>
              <a:gd name="T45" fmla="*/ 2147483647 h 187"/>
              <a:gd name="T46" fmla="*/ 2147483647 w 272"/>
              <a:gd name="T47" fmla="*/ 2147483647 h 187"/>
              <a:gd name="T48" fmla="*/ 2147483647 w 272"/>
              <a:gd name="T49" fmla="*/ 2147483647 h 187"/>
              <a:gd name="T50" fmla="*/ 2147483647 w 272"/>
              <a:gd name="T51" fmla="*/ 2147483647 h 187"/>
              <a:gd name="T52" fmla="*/ 2147483647 w 272"/>
              <a:gd name="T53" fmla="*/ 2147483647 h 187"/>
              <a:gd name="T54" fmla="*/ 2147483647 w 272"/>
              <a:gd name="T55" fmla="*/ 2147483647 h 187"/>
              <a:gd name="T56" fmla="*/ 2147483647 w 272"/>
              <a:gd name="T57" fmla="*/ 2147483647 h 187"/>
              <a:gd name="T58" fmla="*/ 2147483647 w 272"/>
              <a:gd name="T59" fmla="*/ 2147483647 h 187"/>
              <a:gd name="T60" fmla="*/ 2147483647 w 272"/>
              <a:gd name="T61" fmla="*/ 2147483647 h 187"/>
              <a:gd name="T62" fmla="*/ 2147483647 w 272"/>
              <a:gd name="T63" fmla="*/ 2147483647 h 187"/>
              <a:gd name="T64" fmla="*/ 2147483647 w 272"/>
              <a:gd name="T65" fmla="*/ 2147483647 h 187"/>
              <a:gd name="T66" fmla="*/ 2147483647 w 272"/>
              <a:gd name="T67" fmla="*/ 2147483647 h 187"/>
              <a:gd name="T68" fmla="*/ 2147483647 w 272"/>
              <a:gd name="T69" fmla="*/ 2147483647 h 187"/>
              <a:gd name="T70" fmla="*/ 2147483647 w 272"/>
              <a:gd name="T71" fmla="*/ 2147483647 h 187"/>
              <a:gd name="T72" fmla="*/ 2147483647 w 272"/>
              <a:gd name="T73" fmla="*/ 2147483647 h 187"/>
              <a:gd name="T74" fmla="*/ 2147483647 w 272"/>
              <a:gd name="T75" fmla="*/ 2147483647 h 187"/>
              <a:gd name="T76" fmla="*/ 2147483647 w 272"/>
              <a:gd name="T77" fmla="*/ 2147483647 h 187"/>
              <a:gd name="T78" fmla="*/ 2147483647 w 272"/>
              <a:gd name="T79" fmla="*/ 2147483647 h 187"/>
              <a:gd name="T80" fmla="*/ 0 w 272"/>
              <a:gd name="T81" fmla="*/ 2147483647 h 187"/>
              <a:gd name="T82" fmla="*/ 2147483647 w 272"/>
              <a:gd name="T83" fmla="*/ 2147483647 h 187"/>
              <a:gd name="T84" fmla="*/ 2147483647 w 272"/>
              <a:gd name="T85" fmla="*/ 2147483647 h 187"/>
              <a:gd name="T86" fmla="*/ 2147483647 w 272"/>
              <a:gd name="T87" fmla="*/ 2147483647 h 187"/>
              <a:gd name="T88" fmla="*/ 2147483647 w 272"/>
              <a:gd name="T89" fmla="*/ 2147483647 h 187"/>
              <a:gd name="T90" fmla="*/ 2147483647 w 272"/>
              <a:gd name="T91" fmla="*/ 2147483647 h 187"/>
              <a:gd name="T92" fmla="*/ 2147483647 w 272"/>
              <a:gd name="T93" fmla="*/ 2147483647 h 187"/>
              <a:gd name="T94" fmla="*/ 2147483647 w 272"/>
              <a:gd name="T95" fmla="*/ 2147483647 h 187"/>
              <a:gd name="T96" fmla="*/ 2147483647 w 272"/>
              <a:gd name="T97" fmla="*/ 2147483647 h 187"/>
              <a:gd name="T98" fmla="*/ 2147483647 w 272"/>
              <a:gd name="T99" fmla="*/ 2147483647 h 187"/>
              <a:gd name="T100" fmla="*/ 2147483647 w 272"/>
              <a:gd name="T101" fmla="*/ 2147483647 h 187"/>
              <a:gd name="T102" fmla="*/ 2147483647 w 272"/>
              <a:gd name="T103" fmla="*/ 2147483647 h 187"/>
              <a:gd name="T104" fmla="*/ 2147483647 w 272"/>
              <a:gd name="T105" fmla="*/ 2147483647 h 1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72" h="187">
                <a:moveTo>
                  <a:pt x="163" y="9"/>
                </a:moveTo>
                <a:lnTo>
                  <a:pt x="187" y="0"/>
                </a:lnTo>
                <a:lnTo>
                  <a:pt x="220" y="48"/>
                </a:lnTo>
                <a:lnTo>
                  <a:pt x="223" y="48"/>
                </a:lnTo>
                <a:lnTo>
                  <a:pt x="230" y="109"/>
                </a:lnTo>
                <a:lnTo>
                  <a:pt x="242" y="119"/>
                </a:lnTo>
                <a:lnTo>
                  <a:pt x="272" y="109"/>
                </a:lnTo>
                <a:lnTo>
                  <a:pt x="272" y="135"/>
                </a:lnTo>
                <a:lnTo>
                  <a:pt x="253" y="138"/>
                </a:lnTo>
                <a:lnTo>
                  <a:pt x="253" y="126"/>
                </a:lnTo>
                <a:lnTo>
                  <a:pt x="249" y="126"/>
                </a:lnTo>
                <a:lnTo>
                  <a:pt x="249" y="138"/>
                </a:lnTo>
                <a:lnTo>
                  <a:pt x="249" y="145"/>
                </a:lnTo>
                <a:lnTo>
                  <a:pt x="249" y="154"/>
                </a:lnTo>
                <a:lnTo>
                  <a:pt x="242" y="175"/>
                </a:lnTo>
                <a:lnTo>
                  <a:pt x="234" y="175"/>
                </a:lnTo>
                <a:lnTo>
                  <a:pt x="230" y="168"/>
                </a:lnTo>
                <a:lnTo>
                  <a:pt x="204" y="168"/>
                </a:lnTo>
                <a:lnTo>
                  <a:pt x="201" y="164"/>
                </a:lnTo>
                <a:lnTo>
                  <a:pt x="171" y="175"/>
                </a:lnTo>
                <a:lnTo>
                  <a:pt x="156" y="183"/>
                </a:lnTo>
                <a:lnTo>
                  <a:pt x="152" y="187"/>
                </a:lnTo>
                <a:lnTo>
                  <a:pt x="133" y="183"/>
                </a:lnTo>
                <a:lnTo>
                  <a:pt x="116" y="183"/>
                </a:lnTo>
                <a:lnTo>
                  <a:pt x="107" y="183"/>
                </a:lnTo>
                <a:lnTo>
                  <a:pt x="92" y="175"/>
                </a:lnTo>
                <a:lnTo>
                  <a:pt x="75" y="183"/>
                </a:lnTo>
                <a:lnTo>
                  <a:pt x="75" y="175"/>
                </a:lnTo>
                <a:lnTo>
                  <a:pt x="78" y="168"/>
                </a:lnTo>
                <a:lnTo>
                  <a:pt x="68" y="164"/>
                </a:lnTo>
                <a:lnTo>
                  <a:pt x="59" y="154"/>
                </a:lnTo>
                <a:lnTo>
                  <a:pt x="68" y="145"/>
                </a:lnTo>
                <a:lnTo>
                  <a:pt x="59" y="145"/>
                </a:lnTo>
                <a:lnTo>
                  <a:pt x="56" y="154"/>
                </a:lnTo>
                <a:lnTo>
                  <a:pt x="44" y="145"/>
                </a:lnTo>
                <a:lnTo>
                  <a:pt x="30" y="138"/>
                </a:lnTo>
                <a:lnTo>
                  <a:pt x="30" y="135"/>
                </a:lnTo>
                <a:lnTo>
                  <a:pt x="30" y="119"/>
                </a:lnTo>
                <a:lnTo>
                  <a:pt x="7" y="109"/>
                </a:lnTo>
                <a:lnTo>
                  <a:pt x="7" y="97"/>
                </a:lnTo>
                <a:lnTo>
                  <a:pt x="0" y="86"/>
                </a:lnTo>
                <a:lnTo>
                  <a:pt x="14" y="86"/>
                </a:lnTo>
                <a:lnTo>
                  <a:pt x="14" y="78"/>
                </a:lnTo>
                <a:lnTo>
                  <a:pt x="26" y="74"/>
                </a:lnTo>
                <a:lnTo>
                  <a:pt x="26" y="67"/>
                </a:lnTo>
                <a:lnTo>
                  <a:pt x="30" y="55"/>
                </a:lnTo>
                <a:lnTo>
                  <a:pt x="37" y="29"/>
                </a:lnTo>
                <a:lnTo>
                  <a:pt x="49" y="19"/>
                </a:lnTo>
                <a:lnTo>
                  <a:pt x="59" y="12"/>
                </a:lnTo>
                <a:lnTo>
                  <a:pt x="68" y="9"/>
                </a:lnTo>
                <a:lnTo>
                  <a:pt x="78" y="9"/>
                </a:lnTo>
                <a:lnTo>
                  <a:pt x="133" y="19"/>
                </a:lnTo>
                <a:lnTo>
                  <a:pt x="163" y="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1" name="Freeform 40"/>
          <p:cNvSpPr>
            <a:spLocks noChangeAspect="1"/>
          </p:cNvSpPr>
          <p:nvPr/>
        </p:nvSpPr>
        <p:spPr bwMode="auto">
          <a:xfrm>
            <a:off x="4192588" y="2806476"/>
            <a:ext cx="201612" cy="439738"/>
          </a:xfrm>
          <a:custGeom>
            <a:avLst/>
            <a:gdLst>
              <a:gd name="T0" fmla="*/ 2147483647 w 318"/>
              <a:gd name="T1" fmla="*/ 2147483647 h 695"/>
              <a:gd name="T2" fmla="*/ 2147483647 w 318"/>
              <a:gd name="T3" fmla="*/ 2147483647 h 695"/>
              <a:gd name="T4" fmla="*/ 2147483647 w 318"/>
              <a:gd name="T5" fmla="*/ 2147483647 h 695"/>
              <a:gd name="T6" fmla="*/ 2147483647 w 318"/>
              <a:gd name="T7" fmla="*/ 2147483647 h 695"/>
              <a:gd name="T8" fmla="*/ 2147483647 w 318"/>
              <a:gd name="T9" fmla="*/ 2147483647 h 695"/>
              <a:gd name="T10" fmla="*/ 2147483647 w 318"/>
              <a:gd name="T11" fmla="*/ 2147483647 h 695"/>
              <a:gd name="T12" fmla="*/ 2147483647 w 318"/>
              <a:gd name="T13" fmla="*/ 2147483647 h 695"/>
              <a:gd name="T14" fmla="*/ 2147483647 w 318"/>
              <a:gd name="T15" fmla="*/ 2147483647 h 695"/>
              <a:gd name="T16" fmla="*/ 2147483647 w 318"/>
              <a:gd name="T17" fmla="*/ 2147483647 h 695"/>
              <a:gd name="T18" fmla="*/ 2147483647 w 318"/>
              <a:gd name="T19" fmla="*/ 2147483647 h 695"/>
              <a:gd name="T20" fmla="*/ 2147483647 w 318"/>
              <a:gd name="T21" fmla="*/ 2147483647 h 695"/>
              <a:gd name="T22" fmla="*/ 2147483647 w 318"/>
              <a:gd name="T23" fmla="*/ 2147483647 h 695"/>
              <a:gd name="T24" fmla="*/ 2147483647 w 318"/>
              <a:gd name="T25" fmla="*/ 2147483647 h 695"/>
              <a:gd name="T26" fmla="*/ 2147483647 w 318"/>
              <a:gd name="T27" fmla="*/ 2147483647 h 695"/>
              <a:gd name="T28" fmla="*/ 2147483647 w 318"/>
              <a:gd name="T29" fmla="*/ 2147483647 h 695"/>
              <a:gd name="T30" fmla="*/ 2147483647 w 318"/>
              <a:gd name="T31" fmla="*/ 2147483647 h 695"/>
              <a:gd name="T32" fmla="*/ 2147483647 w 318"/>
              <a:gd name="T33" fmla="*/ 2147483647 h 695"/>
              <a:gd name="T34" fmla="*/ 2147483647 w 318"/>
              <a:gd name="T35" fmla="*/ 2147483647 h 695"/>
              <a:gd name="T36" fmla="*/ 2147483647 w 318"/>
              <a:gd name="T37" fmla="*/ 2147483647 h 695"/>
              <a:gd name="T38" fmla="*/ 2147483647 w 318"/>
              <a:gd name="T39" fmla="*/ 2147483647 h 695"/>
              <a:gd name="T40" fmla="*/ 2147483647 w 318"/>
              <a:gd name="T41" fmla="*/ 2147483647 h 695"/>
              <a:gd name="T42" fmla="*/ 2147483647 w 318"/>
              <a:gd name="T43" fmla="*/ 2147483647 h 695"/>
              <a:gd name="T44" fmla="*/ 2147483647 w 318"/>
              <a:gd name="T45" fmla="*/ 2147483647 h 695"/>
              <a:gd name="T46" fmla="*/ 2147483647 w 318"/>
              <a:gd name="T47" fmla="*/ 2147483647 h 695"/>
              <a:gd name="T48" fmla="*/ 2147483647 w 318"/>
              <a:gd name="T49" fmla="*/ 2147483647 h 695"/>
              <a:gd name="T50" fmla="*/ 2147483647 w 318"/>
              <a:gd name="T51" fmla="*/ 2147483647 h 695"/>
              <a:gd name="T52" fmla="*/ 2147483647 w 318"/>
              <a:gd name="T53" fmla="*/ 2147483647 h 695"/>
              <a:gd name="T54" fmla="*/ 2147483647 w 318"/>
              <a:gd name="T55" fmla="*/ 2147483647 h 695"/>
              <a:gd name="T56" fmla="*/ 2147483647 w 318"/>
              <a:gd name="T57" fmla="*/ 2147483647 h 695"/>
              <a:gd name="T58" fmla="*/ 0 w 318"/>
              <a:gd name="T59" fmla="*/ 2147483647 h 695"/>
              <a:gd name="T60" fmla="*/ 2147483647 w 318"/>
              <a:gd name="T61" fmla="*/ 2147483647 h 695"/>
              <a:gd name="T62" fmla="*/ 2147483647 w 318"/>
              <a:gd name="T63" fmla="*/ 2147483647 h 695"/>
              <a:gd name="T64" fmla="*/ 2147483647 w 318"/>
              <a:gd name="T65" fmla="*/ 2147483647 h 695"/>
              <a:gd name="T66" fmla="*/ 2147483647 w 318"/>
              <a:gd name="T67" fmla="*/ 2147483647 h 695"/>
              <a:gd name="T68" fmla="*/ 2147483647 w 318"/>
              <a:gd name="T69" fmla="*/ 2147483647 h 695"/>
              <a:gd name="T70" fmla="*/ 2147483647 w 318"/>
              <a:gd name="T71" fmla="*/ 2147483647 h 695"/>
              <a:gd name="T72" fmla="*/ 2147483647 w 318"/>
              <a:gd name="T73" fmla="*/ 2147483647 h 695"/>
              <a:gd name="T74" fmla="*/ 2147483647 w 318"/>
              <a:gd name="T75" fmla="*/ 2147483647 h 695"/>
              <a:gd name="T76" fmla="*/ 2147483647 w 318"/>
              <a:gd name="T77" fmla="*/ 2147483647 h 695"/>
              <a:gd name="T78" fmla="*/ 2147483647 w 318"/>
              <a:gd name="T79" fmla="*/ 2147483647 h 695"/>
              <a:gd name="T80" fmla="*/ 2147483647 w 318"/>
              <a:gd name="T81" fmla="*/ 2147483647 h 695"/>
              <a:gd name="T82" fmla="*/ 2147483647 w 318"/>
              <a:gd name="T83" fmla="*/ 2147483647 h 695"/>
              <a:gd name="T84" fmla="*/ 2147483647 w 318"/>
              <a:gd name="T85" fmla="*/ 2147483647 h 695"/>
              <a:gd name="T86" fmla="*/ 2147483647 w 318"/>
              <a:gd name="T87" fmla="*/ 2147483647 h 695"/>
              <a:gd name="T88" fmla="*/ 2147483647 w 318"/>
              <a:gd name="T89" fmla="*/ 0 h 69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8" h="695">
                <a:moveTo>
                  <a:pt x="218" y="0"/>
                </a:moveTo>
                <a:lnTo>
                  <a:pt x="235" y="19"/>
                </a:lnTo>
                <a:lnTo>
                  <a:pt x="258" y="31"/>
                </a:lnTo>
                <a:lnTo>
                  <a:pt x="277" y="31"/>
                </a:lnTo>
                <a:lnTo>
                  <a:pt x="296" y="50"/>
                </a:lnTo>
                <a:lnTo>
                  <a:pt x="296" y="71"/>
                </a:lnTo>
                <a:lnTo>
                  <a:pt x="306" y="80"/>
                </a:lnTo>
                <a:lnTo>
                  <a:pt x="299" y="86"/>
                </a:lnTo>
                <a:lnTo>
                  <a:pt x="299" y="92"/>
                </a:lnTo>
                <a:lnTo>
                  <a:pt x="313" y="102"/>
                </a:lnTo>
                <a:lnTo>
                  <a:pt x="306" y="131"/>
                </a:lnTo>
                <a:lnTo>
                  <a:pt x="313" y="147"/>
                </a:lnTo>
                <a:lnTo>
                  <a:pt x="318" y="157"/>
                </a:lnTo>
                <a:lnTo>
                  <a:pt x="296" y="157"/>
                </a:lnTo>
                <a:lnTo>
                  <a:pt x="296" y="164"/>
                </a:lnTo>
                <a:lnTo>
                  <a:pt x="270" y="157"/>
                </a:lnTo>
                <a:lnTo>
                  <a:pt x="266" y="180"/>
                </a:lnTo>
                <a:lnTo>
                  <a:pt x="249" y="187"/>
                </a:lnTo>
                <a:lnTo>
                  <a:pt x="258" y="195"/>
                </a:lnTo>
                <a:lnTo>
                  <a:pt x="249" y="209"/>
                </a:lnTo>
                <a:lnTo>
                  <a:pt x="247" y="225"/>
                </a:lnTo>
                <a:lnTo>
                  <a:pt x="249" y="228"/>
                </a:lnTo>
                <a:lnTo>
                  <a:pt x="258" y="237"/>
                </a:lnTo>
                <a:lnTo>
                  <a:pt x="247" y="254"/>
                </a:lnTo>
                <a:lnTo>
                  <a:pt x="239" y="273"/>
                </a:lnTo>
                <a:lnTo>
                  <a:pt x="235" y="277"/>
                </a:lnTo>
                <a:lnTo>
                  <a:pt x="218" y="289"/>
                </a:lnTo>
                <a:lnTo>
                  <a:pt x="209" y="283"/>
                </a:lnTo>
                <a:lnTo>
                  <a:pt x="209" y="289"/>
                </a:lnTo>
                <a:lnTo>
                  <a:pt x="203" y="296"/>
                </a:lnTo>
                <a:lnTo>
                  <a:pt x="197" y="308"/>
                </a:lnTo>
                <a:lnTo>
                  <a:pt x="187" y="308"/>
                </a:lnTo>
                <a:lnTo>
                  <a:pt x="180" y="322"/>
                </a:lnTo>
                <a:lnTo>
                  <a:pt x="187" y="325"/>
                </a:lnTo>
                <a:lnTo>
                  <a:pt x="180" y="325"/>
                </a:lnTo>
                <a:lnTo>
                  <a:pt x="171" y="325"/>
                </a:lnTo>
                <a:lnTo>
                  <a:pt x="171" y="344"/>
                </a:lnTo>
                <a:lnTo>
                  <a:pt x="168" y="344"/>
                </a:lnTo>
                <a:lnTo>
                  <a:pt x="161" y="344"/>
                </a:lnTo>
                <a:lnTo>
                  <a:pt x="161" y="351"/>
                </a:lnTo>
                <a:lnTo>
                  <a:pt x="161" y="363"/>
                </a:lnTo>
                <a:lnTo>
                  <a:pt x="161" y="380"/>
                </a:lnTo>
                <a:lnTo>
                  <a:pt x="161" y="385"/>
                </a:lnTo>
                <a:lnTo>
                  <a:pt x="158" y="385"/>
                </a:lnTo>
                <a:lnTo>
                  <a:pt x="158" y="399"/>
                </a:lnTo>
                <a:lnTo>
                  <a:pt x="158" y="415"/>
                </a:lnTo>
                <a:lnTo>
                  <a:pt x="168" y="441"/>
                </a:lnTo>
                <a:lnTo>
                  <a:pt x="171" y="444"/>
                </a:lnTo>
                <a:lnTo>
                  <a:pt x="180" y="441"/>
                </a:lnTo>
                <a:lnTo>
                  <a:pt x="190" y="458"/>
                </a:lnTo>
                <a:lnTo>
                  <a:pt x="203" y="463"/>
                </a:lnTo>
                <a:lnTo>
                  <a:pt x="209" y="482"/>
                </a:lnTo>
                <a:lnTo>
                  <a:pt x="190" y="500"/>
                </a:lnTo>
                <a:lnTo>
                  <a:pt x="197" y="512"/>
                </a:lnTo>
                <a:lnTo>
                  <a:pt x="187" y="519"/>
                </a:lnTo>
                <a:lnTo>
                  <a:pt x="187" y="522"/>
                </a:lnTo>
                <a:lnTo>
                  <a:pt x="180" y="519"/>
                </a:lnTo>
                <a:lnTo>
                  <a:pt x="168" y="529"/>
                </a:lnTo>
                <a:lnTo>
                  <a:pt x="158" y="538"/>
                </a:lnTo>
                <a:lnTo>
                  <a:pt x="142" y="538"/>
                </a:lnTo>
                <a:lnTo>
                  <a:pt x="158" y="541"/>
                </a:lnTo>
                <a:lnTo>
                  <a:pt x="158" y="560"/>
                </a:lnTo>
                <a:lnTo>
                  <a:pt x="158" y="570"/>
                </a:lnTo>
                <a:lnTo>
                  <a:pt x="151" y="579"/>
                </a:lnTo>
                <a:lnTo>
                  <a:pt x="158" y="586"/>
                </a:lnTo>
                <a:lnTo>
                  <a:pt x="151" y="619"/>
                </a:lnTo>
                <a:lnTo>
                  <a:pt x="139" y="657"/>
                </a:lnTo>
                <a:lnTo>
                  <a:pt x="109" y="657"/>
                </a:lnTo>
                <a:lnTo>
                  <a:pt x="102" y="664"/>
                </a:lnTo>
                <a:lnTo>
                  <a:pt x="90" y="667"/>
                </a:lnTo>
                <a:lnTo>
                  <a:pt x="90" y="674"/>
                </a:lnTo>
                <a:lnTo>
                  <a:pt x="94" y="679"/>
                </a:lnTo>
                <a:lnTo>
                  <a:pt x="90" y="695"/>
                </a:lnTo>
                <a:lnTo>
                  <a:pt x="80" y="695"/>
                </a:lnTo>
                <a:lnTo>
                  <a:pt x="64" y="695"/>
                </a:lnTo>
                <a:lnTo>
                  <a:pt x="59" y="695"/>
                </a:lnTo>
                <a:lnTo>
                  <a:pt x="59" y="674"/>
                </a:lnTo>
                <a:lnTo>
                  <a:pt x="45" y="657"/>
                </a:lnTo>
                <a:lnTo>
                  <a:pt x="52" y="648"/>
                </a:lnTo>
                <a:lnTo>
                  <a:pt x="45" y="645"/>
                </a:lnTo>
                <a:lnTo>
                  <a:pt x="52" y="645"/>
                </a:lnTo>
                <a:lnTo>
                  <a:pt x="52" y="634"/>
                </a:lnTo>
                <a:lnTo>
                  <a:pt x="42" y="619"/>
                </a:lnTo>
                <a:lnTo>
                  <a:pt x="30" y="596"/>
                </a:lnTo>
                <a:lnTo>
                  <a:pt x="16" y="579"/>
                </a:lnTo>
                <a:lnTo>
                  <a:pt x="23" y="567"/>
                </a:lnTo>
                <a:lnTo>
                  <a:pt x="16" y="557"/>
                </a:lnTo>
                <a:lnTo>
                  <a:pt x="12" y="560"/>
                </a:lnTo>
                <a:lnTo>
                  <a:pt x="6" y="550"/>
                </a:lnTo>
                <a:lnTo>
                  <a:pt x="0" y="522"/>
                </a:lnTo>
                <a:lnTo>
                  <a:pt x="0" y="519"/>
                </a:lnTo>
                <a:lnTo>
                  <a:pt x="16" y="522"/>
                </a:lnTo>
                <a:lnTo>
                  <a:pt x="16" y="489"/>
                </a:lnTo>
                <a:lnTo>
                  <a:pt x="23" y="482"/>
                </a:lnTo>
                <a:lnTo>
                  <a:pt x="23" y="477"/>
                </a:lnTo>
                <a:lnTo>
                  <a:pt x="35" y="477"/>
                </a:lnTo>
                <a:lnTo>
                  <a:pt x="42" y="458"/>
                </a:lnTo>
                <a:lnTo>
                  <a:pt x="42" y="444"/>
                </a:lnTo>
                <a:lnTo>
                  <a:pt x="30" y="422"/>
                </a:lnTo>
                <a:lnTo>
                  <a:pt x="42" y="415"/>
                </a:lnTo>
                <a:lnTo>
                  <a:pt x="45" y="403"/>
                </a:lnTo>
                <a:lnTo>
                  <a:pt x="35" y="392"/>
                </a:lnTo>
                <a:lnTo>
                  <a:pt x="30" y="385"/>
                </a:lnTo>
                <a:lnTo>
                  <a:pt x="23" y="351"/>
                </a:lnTo>
                <a:lnTo>
                  <a:pt x="16" y="325"/>
                </a:lnTo>
                <a:lnTo>
                  <a:pt x="23" y="315"/>
                </a:lnTo>
                <a:lnTo>
                  <a:pt x="16" y="302"/>
                </a:lnTo>
                <a:lnTo>
                  <a:pt x="16" y="283"/>
                </a:lnTo>
                <a:lnTo>
                  <a:pt x="35" y="266"/>
                </a:lnTo>
                <a:lnTo>
                  <a:pt x="45" y="258"/>
                </a:lnTo>
                <a:lnTo>
                  <a:pt x="71" y="266"/>
                </a:lnTo>
                <a:lnTo>
                  <a:pt x="71" y="247"/>
                </a:lnTo>
                <a:lnTo>
                  <a:pt x="71" y="244"/>
                </a:lnTo>
                <a:lnTo>
                  <a:pt x="59" y="237"/>
                </a:lnTo>
                <a:lnTo>
                  <a:pt x="71" y="209"/>
                </a:lnTo>
                <a:lnTo>
                  <a:pt x="80" y="187"/>
                </a:lnTo>
                <a:lnTo>
                  <a:pt x="80" y="150"/>
                </a:lnTo>
                <a:lnTo>
                  <a:pt x="94" y="138"/>
                </a:lnTo>
                <a:lnTo>
                  <a:pt x="94" y="128"/>
                </a:lnTo>
                <a:lnTo>
                  <a:pt x="113" y="102"/>
                </a:lnTo>
                <a:lnTo>
                  <a:pt x="120" y="99"/>
                </a:lnTo>
                <a:lnTo>
                  <a:pt x="113" y="80"/>
                </a:lnTo>
                <a:lnTo>
                  <a:pt x="123" y="69"/>
                </a:lnTo>
                <a:lnTo>
                  <a:pt x="123" y="54"/>
                </a:lnTo>
                <a:lnTo>
                  <a:pt x="139" y="50"/>
                </a:lnTo>
                <a:lnTo>
                  <a:pt x="158" y="54"/>
                </a:lnTo>
                <a:lnTo>
                  <a:pt x="158" y="42"/>
                </a:lnTo>
                <a:lnTo>
                  <a:pt x="158" y="31"/>
                </a:lnTo>
                <a:lnTo>
                  <a:pt x="161" y="22"/>
                </a:lnTo>
                <a:lnTo>
                  <a:pt x="180" y="31"/>
                </a:lnTo>
                <a:lnTo>
                  <a:pt x="203" y="38"/>
                </a:lnTo>
                <a:lnTo>
                  <a:pt x="209" y="31"/>
                </a:lnTo>
                <a:lnTo>
                  <a:pt x="203" y="22"/>
                </a:lnTo>
                <a:lnTo>
                  <a:pt x="203" y="12"/>
                </a:lnTo>
                <a:lnTo>
                  <a:pt x="203" y="0"/>
                </a:lnTo>
                <a:lnTo>
                  <a:pt x="218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2" name="Freeform 41"/>
          <p:cNvSpPr>
            <a:spLocks noChangeAspect="1"/>
          </p:cNvSpPr>
          <p:nvPr/>
        </p:nvSpPr>
        <p:spPr bwMode="auto">
          <a:xfrm>
            <a:off x="4318000" y="3168426"/>
            <a:ext cx="14288" cy="30163"/>
          </a:xfrm>
          <a:custGeom>
            <a:avLst/>
            <a:gdLst>
              <a:gd name="T0" fmla="*/ 2147483647 w 23"/>
              <a:gd name="T1" fmla="*/ 2147483647 h 49"/>
              <a:gd name="T2" fmla="*/ 0 w 23"/>
              <a:gd name="T3" fmla="*/ 2147483647 h 49"/>
              <a:gd name="T4" fmla="*/ 2147483647 w 23"/>
              <a:gd name="T5" fmla="*/ 0 h 49"/>
              <a:gd name="T6" fmla="*/ 2147483647 w 23"/>
              <a:gd name="T7" fmla="*/ 0 h 49"/>
              <a:gd name="T8" fmla="*/ 2147483647 w 23"/>
              <a:gd name="T9" fmla="*/ 2147483647 h 49"/>
              <a:gd name="T10" fmla="*/ 2147483647 w 23"/>
              <a:gd name="T11" fmla="*/ 2147483647 h 49"/>
              <a:gd name="T12" fmla="*/ 2147483647 w 23"/>
              <a:gd name="T13" fmla="*/ 2147483647 h 49"/>
              <a:gd name="T14" fmla="*/ 2147483647 w 23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49">
                <a:moveTo>
                  <a:pt x="6" y="49"/>
                </a:moveTo>
                <a:lnTo>
                  <a:pt x="0" y="16"/>
                </a:lnTo>
                <a:lnTo>
                  <a:pt x="12" y="0"/>
                </a:lnTo>
                <a:lnTo>
                  <a:pt x="23" y="0"/>
                </a:lnTo>
                <a:lnTo>
                  <a:pt x="19" y="9"/>
                </a:lnTo>
                <a:lnTo>
                  <a:pt x="19" y="28"/>
                </a:lnTo>
                <a:lnTo>
                  <a:pt x="19" y="32"/>
                </a:lnTo>
                <a:lnTo>
                  <a:pt x="6" y="4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3" name="Freeform 42"/>
          <p:cNvSpPr>
            <a:spLocks noChangeAspect="1"/>
          </p:cNvSpPr>
          <p:nvPr/>
        </p:nvSpPr>
        <p:spPr bwMode="auto">
          <a:xfrm>
            <a:off x="4292600" y="3184301"/>
            <a:ext cx="6350" cy="34925"/>
          </a:xfrm>
          <a:custGeom>
            <a:avLst/>
            <a:gdLst>
              <a:gd name="T0" fmla="*/ 0 w 10"/>
              <a:gd name="T1" fmla="*/ 2147483647 h 54"/>
              <a:gd name="T2" fmla="*/ 0 w 10"/>
              <a:gd name="T3" fmla="*/ 2147483647 h 54"/>
              <a:gd name="T4" fmla="*/ 2147483647 w 10"/>
              <a:gd name="T5" fmla="*/ 2147483647 h 54"/>
              <a:gd name="T6" fmla="*/ 2147483647 w 10"/>
              <a:gd name="T7" fmla="*/ 2147483647 h 54"/>
              <a:gd name="T8" fmla="*/ 2147483647 w 10"/>
              <a:gd name="T9" fmla="*/ 0 h 54"/>
              <a:gd name="T10" fmla="*/ 2147483647 w 10"/>
              <a:gd name="T11" fmla="*/ 2147483647 h 54"/>
              <a:gd name="T12" fmla="*/ 0 w 10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54">
                <a:moveTo>
                  <a:pt x="0" y="54"/>
                </a:moveTo>
                <a:lnTo>
                  <a:pt x="0" y="38"/>
                </a:lnTo>
                <a:lnTo>
                  <a:pt x="3" y="19"/>
                </a:lnTo>
                <a:lnTo>
                  <a:pt x="3" y="6"/>
                </a:lnTo>
                <a:lnTo>
                  <a:pt x="10" y="0"/>
                </a:lnTo>
                <a:lnTo>
                  <a:pt x="3" y="23"/>
                </a:lnTo>
                <a:lnTo>
                  <a:pt x="0" y="5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4" name="Freeform 43"/>
          <p:cNvSpPr>
            <a:spLocks noChangeAspect="1"/>
          </p:cNvSpPr>
          <p:nvPr/>
        </p:nvSpPr>
        <p:spPr bwMode="auto">
          <a:xfrm>
            <a:off x="4262438" y="3247801"/>
            <a:ext cx="6350" cy="11113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0 w 11"/>
              <a:gd name="T5" fmla="*/ 0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5">
                <a:moveTo>
                  <a:pt x="4" y="15"/>
                </a:moveTo>
                <a:lnTo>
                  <a:pt x="0" y="8"/>
                </a:lnTo>
                <a:lnTo>
                  <a:pt x="0" y="0"/>
                </a:lnTo>
                <a:lnTo>
                  <a:pt x="11" y="8"/>
                </a:lnTo>
                <a:lnTo>
                  <a:pt x="4" y="1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5" name="Freeform 44"/>
          <p:cNvSpPr>
            <a:spLocks noChangeAspect="1"/>
          </p:cNvSpPr>
          <p:nvPr/>
        </p:nvSpPr>
        <p:spPr bwMode="auto">
          <a:xfrm>
            <a:off x="4111625" y="3452589"/>
            <a:ext cx="84138" cy="49212"/>
          </a:xfrm>
          <a:custGeom>
            <a:avLst/>
            <a:gdLst>
              <a:gd name="T0" fmla="*/ 2147483647 w 131"/>
              <a:gd name="T1" fmla="*/ 2147483647 h 78"/>
              <a:gd name="T2" fmla="*/ 2147483647 w 131"/>
              <a:gd name="T3" fmla="*/ 2147483647 h 78"/>
              <a:gd name="T4" fmla="*/ 2147483647 w 131"/>
              <a:gd name="T5" fmla="*/ 2147483647 h 78"/>
              <a:gd name="T6" fmla="*/ 2147483647 w 131"/>
              <a:gd name="T7" fmla="*/ 2147483647 h 78"/>
              <a:gd name="T8" fmla="*/ 2147483647 w 131"/>
              <a:gd name="T9" fmla="*/ 2147483647 h 78"/>
              <a:gd name="T10" fmla="*/ 2147483647 w 131"/>
              <a:gd name="T11" fmla="*/ 2147483647 h 78"/>
              <a:gd name="T12" fmla="*/ 2147483647 w 131"/>
              <a:gd name="T13" fmla="*/ 2147483647 h 78"/>
              <a:gd name="T14" fmla="*/ 2147483647 w 131"/>
              <a:gd name="T15" fmla="*/ 0 h 78"/>
              <a:gd name="T16" fmla="*/ 2147483647 w 131"/>
              <a:gd name="T17" fmla="*/ 0 h 78"/>
              <a:gd name="T18" fmla="*/ 2147483647 w 131"/>
              <a:gd name="T19" fmla="*/ 0 h 78"/>
              <a:gd name="T20" fmla="*/ 2147483647 w 131"/>
              <a:gd name="T21" fmla="*/ 2147483647 h 78"/>
              <a:gd name="T22" fmla="*/ 2147483647 w 131"/>
              <a:gd name="T23" fmla="*/ 2147483647 h 78"/>
              <a:gd name="T24" fmla="*/ 2147483647 w 131"/>
              <a:gd name="T25" fmla="*/ 2147483647 h 78"/>
              <a:gd name="T26" fmla="*/ 2147483647 w 131"/>
              <a:gd name="T27" fmla="*/ 2147483647 h 78"/>
              <a:gd name="T28" fmla="*/ 2147483647 w 131"/>
              <a:gd name="T29" fmla="*/ 2147483647 h 78"/>
              <a:gd name="T30" fmla="*/ 2147483647 w 131"/>
              <a:gd name="T31" fmla="*/ 2147483647 h 78"/>
              <a:gd name="T32" fmla="*/ 2147483647 w 131"/>
              <a:gd name="T33" fmla="*/ 2147483647 h 78"/>
              <a:gd name="T34" fmla="*/ 2147483647 w 131"/>
              <a:gd name="T35" fmla="*/ 2147483647 h 78"/>
              <a:gd name="T36" fmla="*/ 2147483647 w 131"/>
              <a:gd name="T37" fmla="*/ 2147483647 h 78"/>
              <a:gd name="T38" fmla="*/ 2147483647 w 131"/>
              <a:gd name="T39" fmla="*/ 2147483647 h 78"/>
              <a:gd name="T40" fmla="*/ 2147483647 w 131"/>
              <a:gd name="T41" fmla="*/ 2147483647 h 78"/>
              <a:gd name="T42" fmla="*/ 2147483647 w 131"/>
              <a:gd name="T43" fmla="*/ 2147483647 h 78"/>
              <a:gd name="T44" fmla="*/ 2147483647 w 131"/>
              <a:gd name="T45" fmla="*/ 2147483647 h 78"/>
              <a:gd name="T46" fmla="*/ 2147483647 w 131"/>
              <a:gd name="T47" fmla="*/ 2147483647 h 78"/>
              <a:gd name="T48" fmla="*/ 2147483647 w 131"/>
              <a:gd name="T49" fmla="*/ 2147483647 h 78"/>
              <a:gd name="T50" fmla="*/ 2147483647 w 131"/>
              <a:gd name="T51" fmla="*/ 2147483647 h 78"/>
              <a:gd name="T52" fmla="*/ 2147483647 w 131"/>
              <a:gd name="T53" fmla="*/ 2147483647 h 78"/>
              <a:gd name="T54" fmla="*/ 2147483647 w 131"/>
              <a:gd name="T55" fmla="*/ 2147483647 h 78"/>
              <a:gd name="T56" fmla="*/ 2147483647 w 131"/>
              <a:gd name="T57" fmla="*/ 2147483647 h 78"/>
              <a:gd name="T58" fmla="*/ 2147483647 w 131"/>
              <a:gd name="T59" fmla="*/ 2147483647 h 78"/>
              <a:gd name="T60" fmla="*/ 2147483647 w 131"/>
              <a:gd name="T61" fmla="*/ 2147483647 h 78"/>
              <a:gd name="T62" fmla="*/ 2147483647 w 131"/>
              <a:gd name="T63" fmla="*/ 2147483647 h 78"/>
              <a:gd name="T64" fmla="*/ 2147483647 w 131"/>
              <a:gd name="T65" fmla="*/ 2147483647 h 78"/>
              <a:gd name="T66" fmla="*/ 2147483647 w 131"/>
              <a:gd name="T67" fmla="*/ 2147483647 h 78"/>
              <a:gd name="T68" fmla="*/ 2147483647 w 131"/>
              <a:gd name="T69" fmla="*/ 2147483647 h 78"/>
              <a:gd name="T70" fmla="*/ 2147483647 w 131"/>
              <a:gd name="T71" fmla="*/ 2147483647 h 78"/>
              <a:gd name="T72" fmla="*/ 2147483647 w 131"/>
              <a:gd name="T73" fmla="*/ 2147483647 h 78"/>
              <a:gd name="T74" fmla="*/ 2147483647 w 131"/>
              <a:gd name="T75" fmla="*/ 2147483647 h 78"/>
              <a:gd name="T76" fmla="*/ 0 w 131"/>
              <a:gd name="T77" fmla="*/ 2147483647 h 78"/>
              <a:gd name="T78" fmla="*/ 0 w 131"/>
              <a:gd name="T79" fmla="*/ 2147483647 h 78"/>
              <a:gd name="T80" fmla="*/ 2147483647 w 131"/>
              <a:gd name="T81" fmla="*/ 2147483647 h 78"/>
              <a:gd name="T82" fmla="*/ 2147483647 w 131"/>
              <a:gd name="T83" fmla="*/ 2147483647 h 78"/>
              <a:gd name="T84" fmla="*/ 2147483647 w 131"/>
              <a:gd name="T85" fmla="*/ 2147483647 h 78"/>
              <a:gd name="T86" fmla="*/ 2147483647 w 131"/>
              <a:gd name="T87" fmla="*/ 2147483647 h 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1" h="78">
                <a:moveTo>
                  <a:pt x="34" y="10"/>
                </a:moveTo>
                <a:lnTo>
                  <a:pt x="41" y="10"/>
                </a:lnTo>
                <a:lnTo>
                  <a:pt x="50" y="10"/>
                </a:lnTo>
                <a:lnTo>
                  <a:pt x="53" y="10"/>
                </a:lnTo>
                <a:lnTo>
                  <a:pt x="60" y="10"/>
                </a:lnTo>
                <a:lnTo>
                  <a:pt x="63" y="10"/>
                </a:lnTo>
                <a:lnTo>
                  <a:pt x="63" y="7"/>
                </a:lnTo>
                <a:lnTo>
                  <a:pt x="70" y="0"/>
                </a:lnTo>
                <a:lnTo>
                  <a:pt x="79" y="0"/>
                </a:lnTo>
                <a:lnTo>
                  <a:pt x="82" y="0"/>
                </a:lnTo>
                <a:lnTo>
                  <a:pt x="82" y="7"/>
                </a:lnTo>
                <a:lnTo>
                  <a:pt x="91" y="7"/>
                </a:lnTo>
                <a:lnTo>
                  <a:pt x="93" y="7"/>
                </a:lnTo>
                <a:lnTo>
                  <a:pt x="101" y="7"/>
                </a:lnTo>
                <a:lnTo>
                  <a:pt x="108" y="10"/>
                </a:lnTo>
                <a:lnTo>
                  <a:pt x="101" y="19"/>
                </a:lnTo>
                <a:lnTo>
                  <a:pt x="101" y="23"/>
                </a:lnTo>
                <a:lnTo>
                  <a:pt x="108" y="29"/>
                </a:lnTo>
                <a:lnTo>
                  <a:pt x="112" y="29"/>
                </a:lnTo>
                <a:lnTo>
                  <a:pt x="112" y="38"/>
                </a:lnTo>
                <a:lnTo>
                  <a:pt x="120" y="38"/>
                </a:lnTo>
                <a:lnTo>
                  <a:pt x="127" y="42"/>
                </a:lnTo>
                <a:lnTo>
                  <a:pt x="131" y="42"/>
                </a:lnTo>
                <a:lnTo>
                  <a:pt x="127" y="55"/>
                </a:lnTo>
                <a:lnTo>
                  <a:pt x="120" y="55"/>
                </a:lnTo>
                <a:lnTo>
                  <a:pt x="120" y="67"/>
                </a:lnTo>
                <a:lnTo>
                  <a:pt x="112" y="59"/>
                </a:lnTo>
                <a:lnTo>
                  <a:pt x="108" y="59"/>
                </a:lnTo>
                <a:lnTo>
                  <a:pt x="101" y="55"/>
                </a:lnTo>
                <a:lnTo>
                  <a:pt x="93" y="55"/>
                </a:lnTo>
                <a:lnTo>
                  <a:pt x="93" y="67"/>
                </a:lnTo>
                <a:lnTo>
                  <a:pt x="91" y="71"/>
                </a:lnTo>
                <a:lnTo>
                  <a:pt x="63" y="67"/>
                </a:lnTo>
                <a:lnTo>
                  <a:pt x="53" y="78"/>
                </a:lnTo>
                <a:lnTo>
                  <a:pt x="50" y="71"/>
                </a:lnTo>
                <a:lnTo>
                  <a:pt x="31" y="78"/>
                </a:lnTo>
                <a:lnTo>
                  <a:pt x="22" y="67"/>
                </a:lnTo>
                <a:lnTo>
                  <a:pt x="12" y="55"/>
                </a:lnTo>
                <a:lnTo>
                  <a:pt x="0" y="59"/>
                </a:lnTo>
                <a:lnTo>
                  <a:pt x="0" y="55"/>
                </a:lnTo>
                <a:lnTo>
                  <a:pt x="12" y="38"/>
                </a:lnTo>
                <a:lnTo>
                  <a:pt x="22" y="23"/>
                </a:lnTo>
                <a:lnTo>
                  <a:pt x="22" y="10"/>
                </a:lnTo>
                <a:lnTo>
                  <a:pt x="34" y="1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6" name="Freeform 45"/>
          <p:cNvSpPr>
            <a:spLocks noChangeAspect="1"/>
          </p:cNvSpPr>
          <p:nvPr/>
        </p:nvSpPr>
        <p:spPr bwMode="auto">
          <a:xfrm>
            <a:off x="3816350" y="3557364"/>
            <a:ext cx="241300" cy="185737"/>
          </a:xfrm>
          <a:custGeom>
            <a:avLst/>
            <a:gdLst>
              <a:gd name="T0" fmla="*/ 2147483647 w 380"/>
              <a:gd name="T1" fmla="*/ 2147483647 h 294"/>
              <a:gd name="T2" fmla="*/ 2147483647 w 380"/>
              <a:gd name="T3" fmla="*/ 2147483647 h 294"/>
              <a:gd name="T4" fmla="*/ 2147483647 w 380"/>
              <a:gd name="T5" fmla="*/ 2147483647 h 294"/>
              <a:gd name="T6" fmla="*/ 2147483647 w 380"/>
              <a:gd name="T7" fmla="*/ 2147483647 h 294"/>
              <a:gd name="T8" fmla="*/ 2147483647 w 380"/>
              <a:gd name="T9" fmla="*/ 2147483647 h 294"/>
              <a:gd name="T10" fmla="*/ 2147483647 w 380"/>
              <a:gd name="T11" fmla="*/ 2147483647 h 294"/>
              <a:gd name="T12" fmla="*/ 2147483647 w 380"/>
              <a:gd name="T13" fmla="*/ 2147483647 h 294"/>
              <a:gd name="T14" fmla="*/ 2147483647 w 380"/>
              <a:gd name="T15" fmla="*/ 2147483647 h 294"/>
              <a:gd name="T16" fmla="*/ 2147483647 w 380"/>
              <a:gd name="T17" fmla="*/ 2147483647 h 294"/>
              <a:gd name="T18" fmla="*/ 2147483647 w 380"/>
              <a:gd name="T19" fmla="*/ 2147483647 h 294"/>
              <a:gd name="T20" fmla="*/ 2147483647 w 380"/>
              <a:gd name="T21" fmla="*/ 2147483647 h 294"/>
              <a:gd name="T22" fmla="*/ 2147483647 w 380"/>
              <a:gd name="T23" fmla="*/ 2147483647 h 294"/>
              <a:gd name="T24" fmla="*/ 2147483647 w 380"/>
              <a:gd name="T25" fmla="*/ 2147483647 h 294"/>
              <a:gd name="T26" fmla="*/ 2147483647 w 380"/>
              <a:gd name="T27" fmla="*/ 2147483647 h 294"/>
              <a:gd name="T28" fmla="*/ 2147483647 w 380"/>
              <a:gd name="T29" fmla="*/ 2147483647 h 294"/>
              <a:gd name="T30" fmla="*/ 2147483647 w 380"/>
              <a:gd name="T31" fmla="*/ 2147483647 h 294"/>
              <a:gd name="T32" fmla="*/ 2147483647 w 380"/>
              <a:gd name="T33" fmla="*/ 2147483647 h 294"/>
              <a:gd name="T34" fmla="*/ 2147483647 w 380"/>
              <a:gd name="T35" fmla="*/ 2147483647 h 294"/>
              <a:gd name="T36" fmla="*/ 2147483647 w 380"/>
              <a:gd name="T37" fmla="*/ 2147483647 h 294"/>
              <a:gd name="T38" fmla="*/ 2147483647 w 380"/>
              <a:gd name="T39" fmla="*/ 2147483647 h 294"/>
              <a:gd name="T40" fmla="*/ 2147483647 w 380"/>
              <a:gd name="T41" fmla="*/ 2147483647 h 294"/>
              <a:gd name="T42" fmla="*/ 2147483647 w 380"/>
              <a:gd name="T43" fmla="*/ 2147483647 h 294"/>
              <a:gd name="T44" fmla="*/ 2147483647 w 380"/>
              <a:gd name="T45" fmla="*/ 2147483647 h 294"/>
              <a:gd name="T46" fmla="*/ 2147483647 w 380"/>
              <a:gd name="T47" fmla="*/ 2147483647 h 294"/>
              <a:gd name="T48" fmla="*/ 2147483647 w 380"/>
              <a:gd name="T49" fmla="*/ 2147483647 h 294"/>
              <a:gd name="T50" fmla="*/ 2147483647 w 380"/>
              <a:gd name="T51" fmla="*/ 2147483647 h 294"/>
              <a:gd name="T52" fmla="*/ 2147483647 w 380"/>
              <a:gd name="T53" fmla="*/ 2147483647 h 294"/>
              <a:gd name="T54" fmla="*/ 2147483647 w 380"/>
              <a:gd name="T55" fmla="*/ 2147483647 h 294"/>
              <a:gd name="T56" fmla="*/ 2147483647 w 380"/>
              <a:gd name="T57" fmla="*/ 2147483647 h 294"/>
              <a:gd name="T58" fmla="*/ 2147483647 w 380"/>
              <a:gd name="T59" fmla="*/ 2147483647 h 294"/>
              <a:gd name="T60" fmla="*/ 2147483647 w 380"/>
              <a:gd name="T61" fmla="*/ 2147483647 h 294"/>
              <a:gd name="T62" fmla="*/ 2147483647 w 380"/>
              <a:gd name="T63" fmla="*/ 2147483647 h 294"/>
              <a:gd name="T64" fmla="*/ 2147483647 w 380"/>
              <a:gd name="T65" fmla="*/ 2147483647 h 294"/>
              <a:gd name="T66" fmla="*/ 2147483647 w 380"/>
              <a:gd name="T67" fmla="*/ 2147483647 h 294"/>
              <a:gd name="T68" fmla="*/ 2147483647 w 380"/>
              <a:gd name="T69" fmla="*/ 2147483647 h 294"/>
              <a:gd name="T70" fmla="*/ 2147483647 w 380"/>
              <a:gd name="T71" fmla="*/ 2147483647 h 294"/>
              <a:gd name="T72" fmla="*/ 2147483647 w 380"/>
              <a:gd name="T73" fmla="*/ 2147483647 h 294"/>
              <a:gd name="T74" fmla="*/ 2147483647 w 380"/>
              <a:gd name="T75" fmla="*/ 2147483647 h 294"/>
              <a:gd name="T76" fmla="*/ 2147483647 w 380"/>
              <a:gd name="T77" fmla="*/ 2147483647 h 294"/>
              <a:gd name="T78" fmla="*/ 2147483647 w 380"/>
              <a:gd name="T79" fmla="*/ 2147483647 h 294"/>
              <a:gd name="T80" fmla="*/ 2147483647 w 380"/>
              <a:gd name="T81" fmla="*/ 2147483647 h 2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0" h="294">
                <a:moveTo>
                  <a:pt x="231" y="11"/>
                </a:moveTo>
                <a:lnTo>
                  <a:pt x="242" y="30"/>
                </a:lnTo>
                <a:lnTo>
                  <a:pt x="283" y="42"/>
                </a:lnTo>
                <a:lnTo>
                  <a:pt x="302" y="42"/>
                </a:lnTo>
                <a:lnTo>
                  <a:pt x="302" y="33"/>
                </a:lnTo>
                <a:lnTo>
                  <a:pt x="319" y="42"/>
                </a:lnTo>
                <a:lnTo>
                  <a:pt x="331" y="52"/>
                </a:lnTo>
                <a:lnTo>
                  <a:pt x="344" y="49"/>
                </a:lnTo>
                <a:lnTo>
                  <a:pt x="361" y="52"/>
                </a:lnTo>
                <a:lnTo>
                  <a:pt x="373" y="49"/>
                </a:lnTo>
                <a:lnTo>
                  <a:pt x="380" y="52"/>
                </a:lnTo>
                <a:lnTo>
                  <a:pt x="373" y="59"/>
                </a:lnTo>
                <a:lnTo>
                  <a:pt x="373" y="71"/>
                </a:lnTo>
                <a:lnTo>
                  <a:pt x="361" y="81"/>
                </a:lnTo>
                <a:lnTo>
                  <a:pt x="344" y="100"/>
                </a:lnTo>
                <a:lnTo>
                  <a:pt x="319" y="100"/>
                </a:lnTo>
                <a:lnTo>
                  <a:pt x="309" y="107"/>
                </a:lnTo>
                <a:lnTo>
                  <a:pt x="302" y="107"/>
                </a:lnTo>
                <a:lnTo>
                  <a:pt x="302" y="126"/>
                </a:lnTo>
                <a:lnTo>
                  <a:pt x="290" y="137"/>
                </a:lnTo>
                <a:lnTo>
                  <a:pt x="264" y="159"/>
                </a:lnTo>
                <a:lnTo>
                  <a:pt x="273" y="171"/>
                </a:lnTo>
                <a:lnTo>
                  <a:pt x="283" y="189"/>
                </a:lnTo>
                <a:lnTo>
                  <a:pt x="283" y="197"/>
                </a:lnTo>
                <a:lnTo>
                  <a:pt x="273" y="204"/>
                </a:lnTo>
                <a:lnTo>
                  <a:pt x="261" y="216"/>
                </a:lnTo>
                <a:lnTo>
                  <a:pt x="254" y="227"/>
                </a:lnTo>
                <a:lnTo>
                  <a:pt x="254" y="234"/>
                </a:lnTo>
                <a:lnTo>
                  <a:pt x="245" y="239"/>
                </a:lnTo>
                <a:lnTo>
                  <a:pt x="231" y="239"/>
                </a:lnTo>
                <a:lnTo>
                  <a:pt x="216" y="249"/>
                </a:lnTo>
                <a:lnTo>
                  <a:pt x="212" y="268"/>
                </a:lnTo>
                <a:lnTo>
                  <a:pt x="205" y="265"/>
                </a:lnTo>
                <a:lnTo>
                  <a:pt x="198" y="265"/>
                </a:lnTo>
                <a:lnTo>
                  <a:pt x="193" y="268"/>
                </a:lnTo>
                <a:lnTo>
                  <a:pt x="186" y="268"/>
                </a:lnTo>
                <a:lnTo>
                  <a:pt x="176" y="268"/>
                </a:lnTo>
                <a:lnTo>
                  <a:pt x="167" y="268"/>
                </a:lnTo>
                <a:lnTo>
                  <a:pt x="154" y="268"/>
                </a:lnTo>
                <a:lnTo>
                  <a:pt x="138" y="275"/>
                </a:lnTo>
                <a:lnTo>
                  <a:pt x="126" y="275"/>
                </a:lnTo>
                <a:lnTo>
                  <a:pt x="107" y="294"/>
                </a:lnTo>
                <a:lnTo>
                  <a:pt x="84" y="284"/>
                </a:lnTo>
                <a:lnTo>
                  <a:pt x="78" y="268"/>
                </a:lnTo>
                <a:lnTo>
                  <a:pt x="78" y="258"/>
                </a:lnTo>
                <a:lnTo>
                  <a:pt x="60" y="249"/>
                </a:lnTo>
                <a:lnTo>
                  <a:pt x="55" y="249"/>
                </a:lnTo>
                <a:lnTo>
                  <a:pt x="55" y="227"/>
                </a:lnTo>
                <a:lnTo>
                  <a:pt x="67" y="216"/>
                </a:lnTo>
                <a:lnTo>
                  <a:pt x="67" y="209"/>
                </a:lnTo>
                <a:lnTo>
                  <a:pt x="60" y="197"/>
                </a:lnTo>
                <a:lnTo>
                  <a:pt x="60" y="187"/>
                </a:lnTo>
                <a:lnTo>
                  <a:pt x="60" y="180"/>
                </a:lnTo>
                <a:lnTo>
                  <a:pt x="55" y="156"/>
                </a:lnTo>
                <a:lnTo>
                  <a:pt x="67" y="156"/>
                </a:lnTo>
                <a:lnTo>
                  <a:pt x="74" y="126"/>
                </a:lnTo>
                <a:lnTo>
                  <a:pt x="74" y="107"/>
                </a:lnTo>
                <a:lnTo>
                  <a:pt x="90" y="81"/>
                </a:lnTo>
                <a:lnTo>
                  <a:pt x="84" y="78"/>
                </a:lnTo>
                <a:lnTo>
                  <a:pt x="74" y="71"/>
                </a:lnTo>
                <a:lnTo>
                  <a:pt x="60" y="71"/>
                </a:lnTo>
                <a:lnTo>
                  <a:pt x="48" y="71"/>
                </a:lnTo>
                <a:lnTo>
                  <a:pt x="38" y="71"/>
                </a:lnTo>
                <a:lnTo>
                  <a:pt x="29" y="59"/>
                </a:lnTo>
                <a:lnTo>
                  <a:pt x="19" y="62"/>
                </a:lnTo>
                <a:lnTo>
                  <a:pt x="12" y="59"/>
                </a:lnTo>
                <a:lnTo>
                  <a:pt x="19" y="52"/>
                </a:lnTo>
                <a:lnTo>
                  <a:pt x="12" y="42"/>
                </a:lnTo>
                <a:lnTo>
                  <a:pt x="8" y="42"/>
                </a:lnTo>
                <a:lnTo>
                  <a:pt x="8" y="33"/>
                </a:lnTo>
                <a:lnTo>
                  <a:pt x="0" y="14"/>
                </a:lnTo>
                <a:lnTo>
                  <a:pt x="12" y="11"/>
                </a:lnTo>
                <a:lnTo>
                  <a:pt x="29" y="11"/>
                </a:lnTo>
                <a:lnTo>
                  <a:pt x="29" y="4"/>
                </a:lnTo>
                <a:lnTo>
                  <a:pt x="41" y="0"/>
                </a:lnTo>
                <a:lnTo>
                  <a:pt x="55" y="4"/>
                </a:lnTo>
                <a:lnTo>
                  <a:pt x="84" y="4"/>
                </a:lnTo>
                <a:lnTo>
                  <a:pt x="103" y="4"/>
                </a:lnTo>
                <a:lnTo>
                  <a:pt x="135" y="11"/>
                </a:lnTo>
                <a:lnTo>
                  <a:pt x="167" y="11"/>
                </a:lnTo>
                <a:lnTo>
                  <a:pt x="198" y="11"/>
                </a:lnTo>
                <a:lnTo>
                  <a:pt x="231" y="1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7" name="Freeform 46"/>
          <p:cNvSpPr>
            <a:spLocks noChangeAspect="1"/>
          </p:cNvSpPr>
          <p:nvPr/>
        </p:nvSpPr>
        <p:spPr bwMode="auto">
          <a:xfrm>
            <a:off x="4041775" y="3651026"/>
            <a:ext cx="20638" cy="14288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0 w 33"/>
              <a:gd name="T7" fmla="*/ 2147483647 h 22"/>
              <a:gd name="T8" fmla="*/ 2147483647 w 33"/>
              <a:gd name="T9" fmla="*/ 0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2">
                <a:moveTo>
                  <a:pt x="19" y="22"/>
                </a:moveTo>
                <a:lnTo>
                  <a:pt x="14" y="17"/>
                </a:lnTo>
                <a:lnTo>
                  <a:pt x="14" y="10"/>
                </a:lnTo>
                <a:lnTo>
                  <a:pt x="0" y="10"/>
                </a:lnTo>
                <a:lnTo>
                  <a:pt x="19" y="0"/>
                </a:lnTo>
                <a:lnTo>
                  <a:pt x="19" y="7"/>
                </a:lnTo>
                <a:lnTo>
                  <a:pt x="33" y="7"/>
                </a:lnTo>
                <a:lnTo>
                  <a:pt x="26" y="10"/>
                </a:lnTo>
                <a:lnTo>
                  <a:pt x="19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8" name="Freeform 47"/>
          <p:cNvSpPr>
            <a:spLocks noChangeAspect="1"/>
          </p:cNvSpPr>
          <p:nvPr/>
        </p:nvSpPr>
        <p:spPr bwMode="auto">
          <a:xfrm>
            <a:off x="4065588" y="3646264"/>
            <a:ext cx="6350" cy="4762"/>
          </a:xfrm>
          <a:custGeom>
            <a:avLst/>
            <a:gdLst>
              <a:gd name="T0" fmla="*/ 2147483647 w 10"/>
              <a:gd name="T1" fmla="*/ 2147483647 h 9"/>
              <a:gd name="T2" fmla="*/ 0 w 10"/>
              <a:gd name="T3" fmla="*/ 0 h 9"/>
              <a:gd name="T4" fmla="*/ 2147483647 w 10"/>
              <a:gd name="T5" fmla="*/ 0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9">
                <a:moveTo>
                  <a:pt x="10" y="9"/>
                </a:moveTo>
                <a:lnTo>
                  <a:pt x="0" y="0"/>
                </a:lnTo>
                <a:lnTo>
                  <a:pt x="10" y="0"/>
                </a:lnTo>
                <a:lnTo>
                  <a:pt x="10" y="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9" name="Freeform 48"/>
          <p:cNvSpPr>
            <a:spLocks noChangeAspect="1"/>
          </p:cNvSpPr>
          <p:nvPr/>
        </p:nvSpPr>
        <p:spPr bwMode="auto">
          <a:xfrm>
            <a:off x="4016375" y="3671664"/>
            <a:ext cx="6350" cy="6350"/>
          </a:xfrm>
          <a:custGeom>
            <a:avLst/>
            <a:gdLst>
              <a:gd name="T0" fmla="*/ 2147483647 w 11"/>
              <a:gd name="T1" fmla="*/ 2147483647 h 10"/>
              <a:gd name="T2" fmla="*/ 0 w 11"/>
              <a:gd name="T3" fmla="*/ 2147483647 h 10"/>
              <a:gd name="T4" fmla="*/ 2147483647 w 11"/>
              <a:gd name="T5" fmla="*/ 0 h 10"/>
              <a:gd name="T6" fmla="*/ 2147483647 w 1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7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0" name="Freeform 49"/>
          <p:cNvSpPr>
            <a:spLocks noChangeAspect="1"/>
          </p:cNvSpPr>
          <p:nvPr/>
        </p:nvSpPr>
        <p:spPr bwMode="auto">
          <a:xfrm>
            <a:off x="4021138" y="3582764"/>
            <a:ext cx="14287" cy="6350"/>
          </a:xfrm>
          <a:custGeom>
            <a:avLst/>
            <a:gdLst>
              <a:gd name="T0" fmla="*/ 0 w 23"/>
              <a:gd name="T1" fmla="*/ 0 h 10"/>
              <a:gd name="T2" fmla="*/ 2147483647 w 23"/>
              <a:gd name="T3" fmla="*/ 2147483647 h 10"/>
              <a:gd name="T4" fmla="*/ 2147483647 w 23"/>
              <a:gd name="T5" fmla="*/ 2147483647 h 10"/>
              <a:gd name="T6" fmla="*/ 0 w 2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0">
                <a:moveTo>
                  <a:pt x="0" y="0"/>
                </a:moveTo>
                <a:lnTo>
                  <a:pt x="10" y="10"/>
                </a:lnTo>
                <a:lnTo>
                  <a:pt x="23" y="7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auto">
          <a:xfrm>
            <a:off x="4497388" y="3595464"/>
            <a:ext cx="373062" cy="147637"/>
          </a:xfrm>
          <a:custGeom>
            <a:avLst/>
            <a:gdLst>
              <a:gd name="T0" fmla="*/ 2147483647 w 585"/>
              <a:gd name="T1" fmla="*/ 0 h 235"/>
              <a:gd name="T2" fmla="*/ 2147483647 w 585"/>
              <a:gd name="T3" fmla="*/ 2147483647 h 235"/>
              <a:gd name="T4" fmla="*/ 2147483647 w 585"/>
              <a:gd name="T5" fmla="*/ 2147483647 h 235"/>
              <a:gd name="T6" fmla="*/ 2147483647 w 585"/>
              <a:gd name="T7" fmla="*/ 2147483647 h 235"/>
              <a:gd name="T8" fmla="*/ 2147483647 w 585"/>
              <a:gd name="T9" fmla="*/ 2147483647 h 235"/>
              <a:gd name="T10" fmla="*/ 2147483647 w 585"/>
              <a:gd name="T11" fmla="*/ 2147483647 h 235"/>
              <a:gd name="T12" fmla="*/ 2147483647 w 585"/>
              <a:gd name="T13" fmla="*/ 2147483647 h 235"/>
              <a:gd name="T14" fmla="*/ 2147483647 w 585"/>
              <a:gd name="T15" fmla="*/ 0 h 235"/>
              <a:gd name="T16" fmla="*/ 2147483647 w 585"/>
              <a:gd name="T17" fmla="*/ 2147483647 h 235"/>
              <a:gd name="T18" fmla="*/ 2147483647 w 585"/>
              <a:gd name="T19" fmla="*/ 2147483647 h 235"/>
              <a:gd name="T20" fmla="*/ 2147483647 w 585"/>
              <a:gd name="T21" fmla="*/ 2147483647 h 235"/>
              <a:gd name="T22" fmla="*/ 2147483647 w 585"/>
              <a:gd name="T23" fmla="*/ 2147483647 h 235"/>
              <a:gd name="T24" fmla="*/ 2147483647 w 585"/>
              <a:gd name="T25" fmla="*/ 2147483647 h 235"/>
              <a:gd name="T26" fmla="*/ 2147483647 w 585"/>
              <a:gd name="T27" fmla="*/ 2147483647 h 235"/>
              <a:gd name="T28" fmla="*/ 2147483647 w 585"/>
              <a:gd name="T29" fmla="*/ 2147483647 h 235"/>
              <a:gd name="T30" fmla="*/ 2147483647 w 585"/>
              <a:gd name="T31" fmla="*/ 2147483647 h 235"/>
              <a:gd name="T32" fmla="*/ 2147483647 w 585"/>
              <a:gd name="T33" fmla="*/ 2147483647 h 235"/>
              <a:gd name="T34" fmla="*/ 2147483647 w 585"/>
              <a:gd name="T35" fmla="*/ 2147483647 h 235"/>
              <a:gd name="T36" fmla="*/ 2147483647 w 585"/>
              <a:gd name="T37" fmla="*/ 2147483647 h 235"/>
              <a:gd name="T38" fmla="*/ 2147483647 w 585"/>
              <a:gd name="T39" fmla="*/ 2147483647 h 235"/>
              <a:gd name="T40" fmla="*/ 2147483647 w 585"/>
              <a:gd name="T41" fmla="*/ 2147483647 h 235"/>
              <a:gd name="T42" fmla="*/ 2147483647 w 585"/>
              <a:gd name="T43" fmla="*/ 2147483647 h 235"/>
              <a:gd name="T44" fmla="*/ 2147483647 w 585"/>
              <a:gd name="T45" fmla="*/ 2147483647 h 235"/>
              <a:gd name="T46" fmla="*/ 2147483647 w 585"/>
              <a:gd name="T47" fmla="*/ 2147483647 h 235"/>
              <a:gd name="T48" fmla="*/ 2147483647 w 585"/>
              <a:gd name="T49" fmla="*/ 2147483647 h 235"/>
              <a:gd name="T50" fmla="*/ 2147483647 w 585"/>
              <a:gd name="T51" fmla="*/ 2147483647 h 235"/>
              <a:gd name="T52" fmla="*/ 2147483647 w 585"/>
              <a:gd name="T53" fmla="*/ 2147483647 h 235"/>
              <a:gd name="T54" fmla="*/ 2147483647 w 585"/>
              <a:gd name="T55" fmla="*/ 2147483647 h 235"/>
              <a:gd name="T56" fmla="*/ 2147483647 w 585"/>
              <a:gd name="T57" fmla="*/ 2147483647 h 235"/>
              <a:gd name="T58" fmla="*/ 2147483647 w 585"/>
              <a:gd name="T59" fmla="*/ 2147483647 h 235"/>
              <a:gd name="T60" fmla="*/ 2147483647 w 585"/>
              <a:gd name="T61" fmla="*/ 2147483647 h 235"/>
              <a:gd name="T62" fmla="*/ 2147483647 w 585"/>
              <a:gd name="T63" fmla="*/ 2147483647 h 235"/>
              <a:gd name="T64" fmla="*/ 2147483647 w 585"/>
              <a:gd name="T65" fmla="*/ 2147483647 h 235"/>
              <a:gd name="T66" fmla="*/ 2147483647 w 585"/>
              <a:gd name="T67" fmla="*/ 2147483647 h 235"/>
              <a:gd name="T68" fmla="*/ 2147483647 w 585"/>
              <a:gd name="T69" fmla="*/ 2147483647 h 235"/>
              <a:gd name="T70" fmla="*/ 2147483647 w 585"/>
              <a:gd name="T71" fmla="*/ 2147483647 h 235"/>
              <a:gd name="T72" fmla="*/ 2147483647 w 585"/>
              <a:gd name="T73" fmla="*/ 2147483647 h 235"/>
              <a:gd name="T74" fmla="*/ 2147483647 w 585"/>
              <a:gd name="T75" fmla="*/ 2147483647 h 235"/>
              <a:gd name="T76" fmla="*/ 2147483647 w 585"/>
              <a:gd name="T77" fmla="*/ 2147483647 h 235"/>
              <a:gd name="T78" fmla="*/ 2147483647 w 585"/>
              <a:gd name="T79" fmla="*/ 2147483647 h 235"/>
              <a:gd name="T80" fmla="*/ 2147483647 w 585"/>
              <a:gd name="T81" fmla="*/ 2147483647 h 235"/>
              <a:gd name="T82" fmla="*/ 2147483647 w 585"/>
              <a:gd name="T83" fmla="*/ 2147483647 h 235"/>
              <a:gd name="T84" fmla="*/ 2147483647 w 585"/>
              <a:gd name="T85" fmla="*/ 2147483647 h 235"/>
              <a:gd name="T86" fmla="*/ 2147483647 w 585"/>
              <a:gd name="T87" fmla="*/ 2147483647 h 235"/>
              <a:gd name="T88" fmla="*/ 2147483647 w 585"/>
              <a:gd name="T89" fmla="*/ 2147483647 h 235"/>
              <a:gd name="T90" fmla="*/ 2147483647 w 585"/>
              <a:gd name="T91" fmla="*/ 2147483647 h 235"/>
              <a:gd name="T92" fmla="*/ 2147483647 w 585"/>
              <a:gd name="T93" fmla="*/ 2147483647 h 235"/>
              <a:gd name="T94" fmla="*/ 2147483647 w 585"/>
              <a:gd name="T95" fmla="*/ 2147483647 h 235"/>
              <a:gd name="T96" fmla="*/ 2147483647 w 585"/>
              <a:gd name="T97" fmla="*/ 2147483647 h 235"/>
              <a:gd name="T98" fmla="*/ 2147483647 w 585"/>
              <a:gd name="T99" fmla="*/ 2147483647 h 235"/>
              <a:gd name="T100" fmla="*/ 2147483647 w 585"/>
              <a:gd name="T101" fmla="*/ 2147483647 h 235"/>
              <a:gd name="T102" fmla="*/ 0 w 585"/>
              <a:gd name="T103" fmla="*/ 2147483647 h 235"/>
              <a:gd name="T104" fmla="*/ 2147483647 w 585"/>
              <a:gd name="T105" fmla="*/ 2147483647 h 235"/>
              <a:gd name="T106" fmla="*/ 2147483647 w 585"/>
              <a:gd name="T107" fmla="*/ 2147483647 h 235"/>
              <a:gd name="T108" fmla="*/ 2147483647 w 585"/>
              <a:gd name="T109" fmla="*/ 2147483647 h 235"/>
              <a:gd name="T110" fmla="*/ 2147483647 w 585"/>
              <a:gd name="T111" fmla="*/ 2147483647 h 235"/>
              <a:gd name="T112" fmla="*/ 2147483647 w 585"/>
              <a:gd name="T113" fmla="*/ 2147483647 h 235"/>
              <a:gd name="T114" fmla="*/ 2147483647 w 585"/>
              <a:gd name="T115" fmla="*/ 2147483647 h 235"/>
              <a:gd name="T116" fmla="*/ 2147483647 w 585"/>
              <a:gd name="T117" fmla="*/ 2147483647 h 235"/>
              <a:gd name="T118" fmla="*/ 0 w 585"/>
              <a:gd name="T119" fmla="*/ 2147483647 h 235"/>
              <a:gd name="T120" fmla="*/ 0 w 585"/>
              <a:gd name="T121" fmla="*/ 2147483647 h 235"/>
              <a:gd name="T122" fmla="*/ 2147483647 w 585"/>
              <a:gd name="T123" fmla="*/ 2147483647 h 235"/>
              <a:gd name="T124" fmla="*/ 2147483647 w 585"/>
              <a:gd name="T125" fmla="*/ 2147483647 h 2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85" h="235">
                <a:moveTo>
                  <a:pt x="5" y="12"/>
                </a:moveTo>
                <a:lnTo>
                  <a:pt x="31" y="0"/>
                </a:lnTo>
                <a:lnTo>
                  <a:pt x="41" y="5"/>
                </a:lnTo>
                <a:lnTo>
                  <a:pt x="52" y="5"/>
                </a:lnTo>
                <a:lnTo>
                  <a:pt x="50" y="19"/>
                </a:lnTo>
                <a:lnTo>
                  <a:pt x="83" y="35"/>
                </a:lnTo>
                <a:lnTo>
                  <a:pt x="115" y="35"/>
                </a:lnTo>
                <a:lnTo>
                  <a:pt x="119" y="35"/>
                </a:lnTo>
                <a:lnTo>
                  <a:pt x="131" y="41"/>
                </a:lnTo>
                <a:lnTo>
                  <a:pt x="148" y="41"/>
                </a:lnTo>
                <a:lnTo>
                  <a:pt x="157" y="31"/>
                </a:lnTo>
                <a:lnTo>
                  <a:pt x="176" y="22"/>
                </a:lnTo>
                <a:lnTo>
                  <a:pt x="195" y="12"/>
                </a:lnTo>
                <a:lnTo>
                  <a:pt x="217" y="5"/>
                </a:lnTo>
                <a:lnTo>
                  <a:pt x="257" y="5"/>
                </a:lnTo>
                <a:lnTo>
                  <a:pt x="257" y="0"/>
                </a:lnTo>
                <a:lnTo>
                  <a:pt x="266" y="0"/>
                </a:lnTo>
                <a:lnTo>
                  <a:pt x="266" y="5"/>
                </a:lnTo>
                <a:lnTo>
                  <a:pt x="283" y="19"/>
                </a:lnTo>
                <a:lnTo>
                  <a:pt x="295" y="19"/>
                </a:lnTo>
                <a:lnTo>
                  <a:pt x="314" y="31"/>
                </a:lnTo>
                <a:lnTo>
                  <a:pt x="314" y="22"/>
                </a:lnTo>
                <a:lnTo>
                  <a:pt x="318" y="31"/>
                </a:lnTo>
                <a:lnTo>
                  <a:pt x="344" y="41"/>
                </a:lnTo>
                <a:lnTo>
                  <a:pt x="350" y="35"/>
                </a:lnTo>
                <a:lnTo>
                  <a:pt x="363" y="41"/>
                </a:lnTo>
                <a:lnTo>
                  <a:pt x="395" y="35"/>
                </a:lnTo>
                <a:lnTo>
                  <a:pt x="411" y="41"/>
                </a:lnTo>
                <a:lnTo>
                  <a:pt x="440" y="35"/>
                </a:lnTo>
                <a:lnTo>
                  <a:pt x="463" y="19"/>
                </a:lnTo>
                <a:lnTo>
                  <a:pt x="508" y="12"/>
                </a:lnTo>
                <a:lnTo>
                  <a:pt x="530" y="31"/>
                </a:lnTo>
                <a:lnTo>
                  <a:pt x="537" y="48"/>
                </a:lnTo>
                <a:lnTo>
                  <a:pt x="537" y="71"/>
                </a:lnTo>
                <a:lnTo>
                  <a:pt x="566" y="83"/>
                </a:lnTo>
                <a:lnTo>
                  <a:pt x="553" y="99"/>
                </a:lnTo>
                <a:lnTo>
                  <a:pt x="566" y="128"/>
                </a:lnTo>
                <a:lnTo>
                  <a:pt x="572" y="147"/>
                </a:lnTo>
                <a:lnTo>
                  <a:pt x="572" y="150"/>
                </a:lnTo>
                <a:lnTo>
                  <a:pt x="579" y="169"/>
                </a:lnTo>
                <a:lnTo>
                  <a:pt x="585" y="187"/>
                </a:lnTo>
                <a:lnTo>
                  <a:pt x="572" y="187"/>
                </a:lnTo>
                <a:lnTo>
                  <a:pt x="541" y="180"/>
                </a:lnTo>
                <a:lnTo>
                  <a:pt x="523" y="176"/>
                </a:lnTo>
                <a:lnTo>
                  <a:pt x="508" y="187"/>
                </a:lnTo>
                <a:lnTo>
                  <a:pt x="501" y="180"/>
                </a:lnTo>
                <a:lnTo>
                  <a:pt x="489" y="187"/>
                </a:lnTo>
                <a:lnTo>
                  <a:pt x="473" y="187"/>
                </a:lnTo>
                <a:lnTo>
                  <a:pt x="459" y="187"/>
                </a:lnTo>
                <a:lnTo>
                  <a:pt x="433" y="206"/>
                </a:lnTo>
                <a:lnTo>
                  <a:pt x="411" y="206"/>
                </a:lnTo>
                <a:lnTo>
                  <a:pt x="385" y="199"/>
                </a:lnTo>
                <a:lnTo>
                  <a:pt x="366" y="206"/>
                </a:lnTo>
                <a:lnTo>
                  <a:pt x="350" y="206"/>
                </a:lnTo>
                <a:lnTo>
                  <a:pt x="344" y="199"/>
                </a:lnTo>
                <a:lnTo>
                  <a:pt x="335" y="199"/>
                </a:lnTo>
                <a:lnTo>
                  <a:pt x="335" y="216"/>
                </a:lnTo>
                <a:lnTo>
                  <a:pt x="335" y="225"/>
                </a:lnTo>
                <a:lnTo>
                  <a:pt x="333" y="228"/>
                </a:lnTo>
                <a:lnTo>
                  <a:pt x="318" y="235"/>
                </a:lnTo>
                <a:lnTo>
                  <a:pt x="314" y="228"/>
                </a:lnTo>
                <a:lnTo>
                  <a:pt x="306" y="216"/>
                </a:lnTo>
                <a:lnTo>
                  <a:pt x="314" y="206"/>
                </a:lnTo>
                <a:lnTo>
                  <a:pt x="314" y="199"/>
                </a:lnTo>
                <a:lnTo>
                  <a:pt x="295" y="209"/>
                </a:lnTo>
                <a:lnTo>
                  <a:pt x="266" y="199"/>
                </a:lnTo>
                <a:lnTo>
                  <a:pt x="247" y="225"/>
                </a:lnTo>
                <a:lnTo>
                  <a:pt x="217" y="228"/>
                </a:lnTo>
                <a:lnTo>
                  <a:pt x="198" y="228"/>
                </a:lnTo>
                <a:lnTo>
                  <a:pt x="195" y="216"/>
                </a:lnTo>
                <a:lnTo>
                  <a:pt x="160" y="206"/>
                </a:lnTo>
                <a:lnTo>
                  <a:pt x="147" y="206"/>
                </a:lnTo>
                <a:lnTo>
                  <a:pt x="147" y="225"/>
                </a:lnTo>
                <a:lnTo>
                  <a:pt x="138" y="225"/>
                </a:lnTo>
                <a:lnTo>
                  <a:pt x="119" y="228"/>
                </a:lnTo>
                <a:lnTo>
                  <a:pt x="102" y="225"/>
                </a:lnTo>
                <a:lnTo>
                  <a:pt x="96" y="209"/>
                </a:lnTo>
                <a:lnTo>
                  <a:pt x="79" y="206"/>
                </a:lnTo>
                <a:lnTo>
                  <a:pt x="71" y="206"/>
                </a:lnTo>
                <a:lnTo>
                  <a:pt x="67" y="209"/>
                </a:lnTo>
                <a:lnTo>
                  <a:pt x="50" y="209"/>
                </a:lnTo>
                <a:lnTo>
                  <a:pt x="50" y="206"/>
                </a:lnTo>
                <a:lnTo>
                  <a:pt x="71" y="199"/>
                </a:lnTo>
                <a:lnTo>
                  <a:pt x="41" y="199"/>
                </a:lnTo>
                <a:lnTo>
                  <a:pt x="38" y="192"/>
                </a:lnTo>
                <a:lnTo>
                  <a:pt x="50" y="192"/>
                </a:lnTo>
                <a:lnTo>
                  <a:pt x="50" y="187"/>
                </a:lnTo>
                <a:lnTo>
                  <a:pt x="38" y="187"/>
                </a:lnTo>
                <a:lnTo>
                  <a:pt x="38" y="176"/>
                </a:lnTo>
                <a:lnTo>
                  <a:pt x="38" y="161"/>
                </a:lnTo>
                <a:lnTo>
                  <a:pt x="22" y="150"/>
                </a:lnTo>
                <a:lnTo>
                  <a:pt x="5" y="150"/>
                </a:lnTo>
                <a:lnTo>
                  <a:pt x="12" y="147"/>
                </a:lnTo>
                <a:lnTo>
                  <a:pt x="5" y="138"/>
                </a:lnTo>
                <a:lnTo>
                  <a:pt x="12" y="138"/>
                </a:lnTo>
                <a:lnTo>
                  <a:pt x="19" y="147"/>
                </a:lnTo>
                <a:lnTo>
                  <a:pt x="31" y="147"/>
                </a:lnTo>
                <a:lnTo>
                  <a:pt x="22" y="138"/>
                </a:lnTo>
                <a:lnTo>
                  <a:pt x="31" y="128"/>
                </a:lnTo>
                <a:lnTo>
                  <a:pt x="22" y="128"/>
                </a:lnTo>
                <a:lnTo>
                  <a:pt x="19" y="112"/>
                </a:lnTo>
                <a:lnTo>
                  <a:pt x="22" y="102"/>
                </a:lnTo>
                <a:lnTo>
                  <a:pt x="0" y="102"/>
                </a:lnTo>
                <a:lnTo>
                  <a:pt x="0" y="83"/>
                </a:lnTo>
                <a:lnTo>
                  <a:pt x="19" y="71"/>
                </a:lnTo>
                <a:lnTo>
                  <a:pt x="31" y="69"/>
                </a:lnTo>
                <a:lnTo>
                  <a:pt x="50" y="71"/>
                </a:lnTo>
                <a:lnTo>
                  <a:pt x="50" y="69"/>
                </a:lnTo>
                <a:lnTo>
                  <a:pt x="52" y="61"/>
                </a:lnTo>
                <a:lnTo>
                  <a:pt x="60" y="69"/>
                </a:lnTo>
                <a:lnTo>
                  <a:pt x="83" y="69"/>
                </a:lnTo>
                <a:lnTo>
                  <a:pt x="83" y="61"/>
                </a:lnTo>
                <a:lnTo>
                  <a:pt x="109" y="48"/>
                </a:lnTo>
                <a:lnTo>
                  <a:pt x="96" y="48"/>
                </a:lnTo>
                <a:lnTo>
                  <a:pt x="67" y="41"/>
                </a:lnTo>
                <a:lnTo>
                  <a:pt x="38" y="48"/>
                </a:lnTo>
                <a:lnTo>
                  <a:pt x="31" y="54"/>
                </a:lnTo>
                <a:lnTo>
                  <a:pt x="12" y="69"/>
                </a:lnTo>
                <a:lnTo>
                  <a:pt x="0" y="78"/>
                </a:lnTo>
                <a:lnTo>
                  <a:pt x="0" y="69"/>
                </a:lnTo>
                <a:lnTo>
                  <a:pt x="12" y="54"/>
                </a:lnTo>
                <a:lnTo>
                  <a:pt x="0" y="54"/>
                </a:lnTo>
                <a:lnTo>
                  <a:pt x="12" y="48"/>
                </a:lnTo>
                <a:lnTo>
                  <a:pt x="12" y="35"/>
                </a:lnTo>
                <a:lnTo>
                  <a:pt x="19" y="31"/>
                </a:lnTo>
                <a:lnTo>
                  <a:pt x="19" y="22"/>
                </a:lnTo>
                <a:lnTo>
                  <a:pt x="5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2" name="Freeform 51"/>
          <p:cNvSpPr>
            <a:spLocks noChangeAspect="1"/>
          </p:cNvSpPr>
          <p:nvPr/>
        </p:nvSpPr>
        <p:spPr bwMode="auto">
          <a:xfrm>
            <a:off x="4302125" y="3433539"/>
            <a:ext cx="123825" cy="73025"/>
          </a:xfrm>
          <a:custGeom>
            <a:avLst/>
            <a:gdLst>
              <a:gd name="T0" fmla="*/ 2147483647 w 196"/>
              <a:gd name="T1" fmla="*/ 2147483647 h 115"/>
              <a:gd name="T2" fmla="*/ 2147483647 w 196"/>
              <a:gd name="T3" fmla="*/ 2147483647 h 115"/>
              <a:gd name="T4" fmla="*/ 2147483647 w 196"/>
              <a:gd name="T5" fmla="*/ 2147483647 h 115"/>
              <a:gd name="T6" fmla="*/ 2147483647 w 196"/>
              <a:gd name="T7" fmla="*/ 2147483647 h 115"/>
              <a:gd name="T8" fmla="*/ 2147483647 w 196"/>
              <a:gd name="T9" fmla="*/ 2147483647 h 115"/>
              <a:gd name="T10" fmla="*/ 2147483647 w 196"/>
              <a:gd name="T11" fmla="*/ 2147483647 h 115"/>
              <a:gd name="T12" fmla="*/ 2147483647 w 196"/>
   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7483647 h 115"/>
              <a:gd name="T18" fmla="*/ 2147483647 w 196"/>
              <a:gd name="T19" fmla="*/ 2147483647 h 115"/>
              <a:gd name="T20" fmla="*/ 2147483647 w 196"/>
              <a:gd name="T21" fmla="*/ 2147483647 h 115"/>
              <a:gd name="T22" fmla="*/ 2147483647 w 196"/>
              <a:gd name="T23" fmla="*/ 2147483647 h 115"/>
              <a:gd name="T24" fmla="*/ 2147483647 w 196"/>
              <a:gd name="T25" fmla="*/ 2147483647 h 115"/>
              <a:gd name="T26" fmla="*/ 2147483647 w 196"/>
              <a:gd name="T27" fmla="*/ 2147483647 h 115"/>
              <a:gd name="T28" fmla="*/ 2147483647 w 196"/>
              <a:gd name="T29" fmla="*/ 2147483647 h 115"/>
              <a:gd name="T30" fmla="*/ 2147483647 w 196"/>
              <a:gd name="T31" fmla="*/ 2147483647 h 115"/>
              <a:gd name="T32" fmla="*/ 2147483647 w 196"/>
              <a:gd name="T33" fmla="*/ 2147483647 h 115"/>
              <a:gd name="T34" fmla="*/ 2147483647 w 196"/>
              <a:gd name="T35" fmla="*/ 2147483647 h 115"/>
              <a:gd name="T36" fmla="*/ 2147483647 w 196"/>
              <a:gd name="T37" fmla="*/ 2147483647 h 115"/>
              <a:gd name="T38" fmla="*/ 2147483647 w 196"/>
              <a:gd name="T39" fmla="*/ 2147483647 h 115"/>
              <a:gd name="T40" fmla="*/ 2147483647 w 196"/>
              <a:gd name="T41" fmla="*/ 2147483647 h 115"/>
              <a:gd name="T42" fmla="*/ 2147483647 w 196"/>
              <a:gd name="T43" fmla="*/ 2147483647 h 115"/>
              <a:gd name="T44" fmla="*/ 2147483647 w 196"/>
              <a:gd name="T45" fmla="*/ 2147483647 h 115"/>
              <a:gd name="T46" fmla="*/ 0 w 196"/>
              <a:gd name="T47" fmla="*/ 2147483647 h 115"/>
              <a:gd name="T48" fmla="*/ 2147483647 w 196"/>
              <a:gd name="T49" fmla="*/ 2147483647 h 115"/>
              <a:gd name="T50" fmla="*/ 2147483647 w 196"/>
              <a:gd name="T51" fmla="*/ 2147483647 h 115"/>
              <a:gd name="T52" fmla="*/ 2147483647 w 196"/>
              <a:gd name="T53" fmla="*/ 2147483647 h 115"/>
              <a:gd name="T54" fmla="*/ 2147483647 w 196"/>
              <a:gd name="T55" fmla="*/ 2147483647 h 115"/>
              <a:gd name="T56" fmla="*/ 2147483647 w 196"/>
              <a:gd name="T57" fmla="*/ 2147483647 h 115"/>
              <a:gd name="T58" fmla="*/ 2147483647 w 196"/>
              <a:gd name="T59" fmla="*/ 2147483647 h 115"/>
              <a:gd name="T60" fmla="*/ 2147483647 w 196"/>
              <a:gd name="T61" fmla="*/ 2147483647 h 115"/>
              <a:gd name="T62" fmla="*/ 2147483647 w 196"/>
              <a:gd name="T63" fmla="*/ 2147483647 h 115"/>
              <a:gd name="T64" fmla="*/ 2147483647 w 196"/>
              <a:gd name="T65" fmla="*/ 2147483647 h 115"/>
              <a:gd name="T66" fmla="*/ 2147483647 w 196"/>
              <a:gd name="T67" fmla="*/ 0 h 115"/>
              <a:gd name="T68" fmla="*/ 2147483647 w 196"/>
              <a:gd name="T69" fmla="*/ 0 h 115"/>
              <a:gd name="T70" fmla="*/ 2147483647 w 196"/>
              <a:gd name="T71" fmla="*/ 0 h 115"/>
              <a:gd name="T72" fmla="*/ 2147483647 w 196"/>
              <a:gd name="T73" fmla="*/ 2147483647 h 115"/>
              <a:gd name="T74" fmla="*/ 2147483647 w 196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6" h="115">
                <a:moveTo>
                  <a:pt x="173" y="7"/>
                </a:moveTo>
                <a:lnTo>
                  <a:pt x="196" y="19"/>
                </a:lnTo>
                <a:lnTo>
                  <a:pt x="187" y="22"/>
                </a:lnTo>
                <a:lnTo>
                  <a:pt x="177" y="29"/>
                </a:lnTo>
                <a:lnTo>
                  <a:pt x="165" y="39"/>
                </a:lnTo>
                <a:lnTo>
                  <a:pt x="158" y="67"/>
                </a:lnTo>
                <a:lnTo>
                  <a:pt x="154" y="77"/>
                </a:lnTo>
                <a:lnTo>
                  <a:pt x="154" y="86"/>
                </a:lnTo>
                <a:lnTo>
                  <a:pt x="142" y="90"/>
                </a:lnTo>
                <a:lnTo>
                  <a:pt x="142" y="96"/>
                </a:lnTo>
                <a:lnTo>
                  <a:pt x="128" y="96"/>
                </a:lnTo>
                <a:lnTo>
                  <a:pt x="106" y="96"/>
                </a:lnTo>
                <a:lnTo>
                  <a:pt x="99" y="100"/>
                </a:lnTo>
                <a:lnTo>
                  <a:pt x="76" y="100"/>
                </a:lnTo>
                <a:lnTo>
                  <a:pt x="68" y="109"/>
                </a:lnTo>
                <a:lnTo>
                  <a:pt x="64" y="115"/>
                </a:lnTo>
                <a:lnTo>
                  <a:pt x="38" y="109"/>
                </a:lnTo>
                <a:lnTo>
                  <a:pt x="19" y="96"/>
                </a:lnTo>
                <a:lnTo>
                  <a:pt x="16" y="96"/>
                </a:lnTo>
                <a:lnTo>
                  <a:pt x="16" y="86"/>
                </a:lnTo>
                <a:lnTo>
                  <a:pt x="9" y="77"/>
                </a:lnTo>
                <a:lnTo>
                  <a:pt x="9" y="67"/>
                </a:lnTo>
                <a:lnTo>
                  <a:pt x="9" y="39"/>
                </a:lnTo>
                <a:lnTo>
                  <a:pt x="0" y="38"/>
                </a:lnTo>
                <a:lnTo>
                  <a:pt x="9" y="38"/>
                </a:lnTo>
                <a:lnTo>
                  <a:pt x="19" y="38"/>
                </a:lnTo>
                <a:lnTo>
                  <a:pt x="26" y="29"/>
                </a:lnTo>
                <a:lnTo>
                  <a:pt x="26" y="22"/>
                </a:lnTo>
                <a:lnTo>
                  <a:pt x="30" y="29"/>
                </a:lnTo>
                <a:lnTo>
                  <a:pt x="57" y="38"/>
                </a:lnTo>
                <a:lnTo>
                  <a:pt x="76" y="22"/>
                </a:lnTo>
                <a:lnTo>
                  <a:pt x="99" y="10"/>
                </a:lnTo>
                <a:lnTo>
                  <a:pt x="106" y="10"/>
                </a:lnTo>
                <a:lnTo>
                  <a:pt x="128" y="0"/>
                </a:lnTo>
                <a:lnTo>
                  <a:pt x="135" y="0"/>
                </a:lnTo>
                <a:lnTo>
                  <a:pt x="154" y="0"/>
                </a:lnTo>
                <a:lnTo>
                  <a:pt x="158" y="7"/>
                </a:lnTo>
                <a:lnTo>
                  <a:pt x="173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3" name="Freeform 52"/>
          <p:cNvSpPr>
            <a:spLocks noChangeAspect="1"/>
          </p:cNvSpPr>
          <p:nvPr/>
        </p:nvSpPr>
        <p:spPr bwMode="auto">
          <a:xfrm>
            <a:off x="4624388" y="3749451"/>
            <a:ext cx="42862" cy="26988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2147483647 h 42"/>
              <a:gd name="T4" fmla="*/ 0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0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42">
                <a:moveTo>
                  <a:pt x="26" y="42"/>
                </a:moveTo>
                <a:lnTo>
                  <a:pt x="7" y="38"/>
                </a:lnTo>
                <a:lnTo>
                  <a:pt x="0" y="23"/>
                </a:lnTo>
                <a:lnTo>
                  <a:pt x="7" y="23"/>
                </a:lnTo>
                <a:lnTo>
                  <a:pt x="13" y="21"/>
                </a:lnTo>
                <a:lnTo>
                  <a:pt x="19" y="21"/>
                </a:lnTo>
                <a:lnTo>
                  <a:pt x="26" y="13"/>
                </a:lnTo>
                <a:lnTo>
                  <a:pt x="37" y="13"/>
                </a:lnTo>
                <a:lnTo>
                  <a:pt x="68" y="0"/>
                </a:lnTo>
                <a:lnTo>
                  <a:pt x="56" y="21"/>
                </a:lnTo>
                <a:lnTo>
                  <a:pt x="56" y="23"/>
                </a:lnTo>
                <a:lnTo>
                  <a:pt x="49" y="23"/>
                </a:lnTo>
                <a:lnTo>
                  <a:pt x="37" y="38"/>
                </a:lnTo>
                <a:lnTo>
                  <a:pt x="26" y="38"/>
                </a:lnTo>
                <a:lnTo>
                  <a:pt x="26" y="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Freeform 53"/>
          <p:cNvSpPr>
            <a:spLocks noChangeAspect="1"/>
          </p:cNvSpPr>
          <p:nvPr/>
        </p:nvSpPr>
        <p:spPr bwMode="auto">
          <a:xfrm>
            <a:off x="4383088" y="3601814"/>
            <a:ext cx="127000" cy="130175"/>
          </a:xfrm>
          <a:custGeom>
            <a:avLst/>
            <a:gdLst>
              <a:gd name="T0" fmla="*/ 2147483647 w 201"/>
              <a:gd name="T1" fmla="*/ 2147483647 h 204"/>
              <a:gd name="T2" fmla="*/ 2147483647 w 201"/>
              <a:gd name="T3" fmla="*/ 2147483647 h 204"/>
              <a:gd name="T4" fmla="*/ 2147483647 w 201"/>
              <a:gd name="T5" fmla="*/ 2147483647 h 204"/>
              <a:gd name="T6" fmla="*/ 2147483647 w 201"/>
              <a:gd name="T7" fmla="*/ 0 h 204"/>
              <a:gd name="T8" fmla="*/ 2147483647 w 201"/>
              <a:gd name="T9" fmla="*/ 2147483647 h 204"/>
              <a:gd name="T10" fmla="*/ 2147483647 w 201"/>
              <a:gd name="T11" fmla="*/ 2147483647 h 204"/>
              <a:gd name="T12" fmla="*/ 2147483647 w 201"/>
              <a:gd name="T13" fmla="*/ 2147483647 h 204"/>
              <a:gd name="T14" fmla="*/ 2147483647 w 201"/>
              <a:gd name="T15" fmla="*/ 2147483647 h 204"/>
              <a:gd name="T16" fmla="*/ 2147483647 w 201"/>
              <a:gd name="T17" fmla="*/ 2147483647 h 204"/>
              <a:gd name="T18" fmla="*/ 2147483647 w 201"/>
              <a:gd name="T19" fmla="*/ 2147483647 h 204"/>
              <a:gd name="T20" fmla="*/ 2147483647 w 201"/>
              <a:gd name="T21" fmla="*/ 2147483647 h 204"/>
              <a:gd name="T22" fmla="*/ 2147483647 w 201"/>
              <a:gd name="T23" fmla="*/ 2147483647 h 204"/>
              <a:gd name="T24" fmla="*/ 2147483647 w 201"/>
              <a:gd name="T25" fmla="*/ 2147483647 h 204"/>
              <a:gd name="T26" fmla="*/ 2147483647 w 201"/>
              <a:gd name="T27" fmla="*/ 2147483647 h 204"/>
              <a:gd name="T28" fmla="*/ 2147483647 w 201"/>
              <a:gd name="T29" fmla="*/ 2147483647 h 204"/>
              <a:gd name="T30" fmla="*/ 2147483647 w 201"/>
              <a:gd name="T31" fmla="*/ 2147483647 h 204"/>
              <a:gd name="T32" fmla="*/ 2147483647 w 201"/>
              <a:gd name="T33" fmla="*/ 2147483647 h 204"/>
              <a:gd name="T34" fmla="*/ 2147483647 w 201"/>
              <a:gd name="T35" fmla="*/ 2147483647 h 204"/>
              <a:gd name="T36" fmla="*/ 2147483647 w 201"/>
              <a:gd name="T37" fmla="*/ 2147483647 h 204"/>
              <a:gd name="T38" fmla="*/ 2147483647 w 201"/>
              <a:gd name="T39" fmla="*/ 2147483647 h 204"/>
              <a:gd name="T40" fmla="*/ 2147483647 w 201"/>
              <a:gd name="T41" fmla="*/ 2147483647 h 204"/>
              <a:gd name="T42" fmla="*/ 2147483647 w 201"/>
              <a:gd name="T43" fmla="*/ 2147483647 h 204"/>
              <a:gd name="T44" fmla="*/ 2147483647 w 201"/>
              <a:gd name="T45" fmla="*/ 2147483647 h 204"/>
              <a:gd name="T46" fmla="*/ 2147483647 w 201"/>
              <a:gd name="T47" fmla="*/ 2147483647 h 204"/>
              <a:gd name="T48" fmla="*/ 2147483647 w 201"/>
              <a:gd name="T49" fmla="*/ 2147483647 h 204"/>
              <a:gd name="T50" fmla="*/ 2147483647 w 201"/>
              <a:gd name="T51" fmla="*/ 2147483647 h 204"/>
              <a:gd name="T52" fmla="*/ 2147483647 w 201"/>
              <a:gd name="T53" fmla="*/ 2147483647 h 204"/>
              <a:gd name="T54" fmla="*/ 2147483647 w 201"/>
              <a:gd name="T55" fmla="*/ 2147483647 h 204"/>
              <a:gd name="T56" fmla="*/ 2147483647 w 201"/>
              <a:gd name="T57" fmla="*/ 2147483647 h 204"/>
              <a:gd name="T58" fmla="*/ 2147483647 w 201"/>
              <a:gd name="T59" fmla="*/ 2147483647 h 204"/>
              <a:gd name="T60" fmla="*/ 2147483647 w 201"/>
              <a:gd name="T61" fmla="*/ 2147483647 h 204"/>
              <a:gd name="T62" fmla="*/ 2147483647 w 201"/>
              <a:gd name="T63" fmla="*/ 2147483647 h 204"/>
              <a:gd name="T64" fmla="*/ 2147483647 w 201"/>
              <a:gd name="T65" fmla="*/ 2147483647 h 204"/>
              <a:gd name="T66" fmla="*/ 2147483647 w 201"/>
              <a:gd name="T67" fmla="*/ 2147483647 h 204"/>
              <a:gd name="T68" fmla="*/ 2147483647 w 201"/>
              <a:gd name="T69" fmla="*/ 2147483647 h 204"/>
              <a:gd name="T70" fmla="*/ 2147483647 w 201"/>
              <a:gd name="T71" fmla="*/ 2147483647 h 204"/>
              <a:gd name="T72" fmla="*/ 2147483647 w 201"/>
              <a:gd name="T73" fmla="*/ 2147483647 h 204"/>
              <a:gd name="T74" fmla="*/ 2147483647 w 201"/>
              <a:gd name="T75" fmla="*/ 2147483647 h 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1" h="204">
                <a:moveTo>
                  <a:pt x="85" y="19"/>
                </a:moveTo>
                <a:lnTo>
                  <a:pt x="133" y="10"/>
                </a:lnTo>
                <a:lnTo>
                  <a:pt x="140" y="19"/>
                </a:lnTo>
                <a:lnTo>
                  <a:pt x="152" y="19"/>
                </a:lnTo>
                <a:lnTo>
                  <a:pt x="163" y="23"/>
                </a:lnTo>
                <a:lnTo>
                  <a:pt x="182" y="19"/>
                </a:lnTo>
                <a:lnTo>
                  <a:pt x="182" y="0"/>
                </a:lnTo>
                <a:lnTo>
                  <a:pt x="187" y="0"/>
                </a:lnTo>
                <a:lnTo>
                  <a:pt x="201" y="10"/>
                </a:lnTo>
                <a:lnTo>
                  <a:pt x="201" y="19"/>
                </a:lnTo>
                <a:lnTo>
                  <a:pt x="194" y="23"/>
                </a:lnTo>
                <a:lnTo>
                  <a:pt x="194" y="36"/>
                </a:lnTo>
                <a:lnTo>
                  <a:pt x="182" y="40"/>
                </a:lnTo>
                <a:lnTo>
                  <a:pt x="182" y="49"/>
                </a:lnTo>
                <a:lnTo>
                  <a:pt x="175" y="40"/>
                </a:lnTo>
                <a:lnTo>
                  <a:pt x="152" y="36"/>
                </a:lnTo>
                <a:lnTo>
                  <a:pt x="145" y="29"/>
                </a:lnTo>
                <a:lnTo>
                  <a:pt x="133" y="36"/>
                </a:lnTo>
                <a:lnTo>
                  <a:pt x="126" y="36"/>
                </a:lnTo>
                <a:lnTo>
                  <a:pt x="123" y="40"/>
                </a:lnTo>
                <a:lnTo>
                  <a:pt x="107" y="49"/>
                </a:lnTo>
                <a:lnTo>
                  <a:pt x="123" y="66"/>
                </a:lnTo>
                <a:lnTo>
                  <a:pt x="116" y="59"/>
                </a:lnTo>
                <a:lnTo>
                  <a:pt x="107" y="59"/>
                </a:lnTo>
                <a:lnTo>
                  <a:pt x="116" y="66"/>
                </a:lnTo>
                <a:lnTo>
                  <a:pt x="116" y="69"/>
                </a:lnTo>
                <a:lnTo>
                  <a:pt x="97" y="66"/>
                </a:lnTo>
                <a:lnTo>
                  <a:pt x="78" y="55"/>
                </a:lnTo>
                <a:lnTo>
                  <a:pt x="85" y="55"/>
                </a:lnTo>
                <a:lnTo>
                  <a:pt x="85" y="49"/>
                </a:lnTo>
                <a:lnTo>
                  <a:pt x="75" y="55"/>
                </a:lnTo>
                <a:lnTo>
                  <a:pt x="75" y="69"/>
                </a:lnTo>
                <a:lnTo>
                  <a:pt x="97" y="100"/>
                </a:lnTo>
                <a:lnTo>
                  <a:pt x="85" y="114"/>
                </a:lnTo>
                <a:lnTo>
                  <a:pt x="75" y="114"/>
                </a:lnTo>
                <a:lnTo>
                  <a:pt x="92" y="118"/>
                </a:lnTo>
                <a:lnTo>
                  <a:pt x="116" y="137"/>
                </a:lnTo>
                <a:lnTo>
                  <a:pt x="123" y="163"/>
                </a:lnTo>
                <a:lnTo>
                  <a:pt x="104" y="149"/>
                </a:lnTo>
                <a:lnTo>
                  <a:pt x="92" y="156"/>
                </a:lnTo>
                <a:lnTo>
                  <a:pt x="104" y="175"/>
                </a:lnTo>
                <a:lnTo>
                  <a:pt x="97" y="175"/>
                </a:lnTo>
                <a:lnTo>
                  <a:pt x="78" y="163"/>
                </a:lnTo>
                <a:lnTo>
                  <a:pt x="97" y="192"/>
                </a:lnTo>
                <a:lnTo>
                  <a:pt x="97" y="197"/>
                </a:lnTo>
                <a:lnTo>
                  <a:pt x="97" y="204"/>
                </a:lnTo>
                <a:lnTo>
                  <a:pt x="78" y="192"/>
                </a:lnTo>
                <a:lnTo>
                  <a:pt x="78" y="197"/>
                </a:lnTo>
                <a:lnTo>
                  <a:pt x="78" y="204"/>
                </a:lnTo>
                <a:lnTo>
                  <a:pt x="75" y="204"/>
                </a:lnTo>
                <a:lnTo>
                  <a:pt x="66" y="185"/>
                </a:lnTo>
                <a:lnTo>
                  <a:pt x="56" y="185"/>
                </a:lnTo>
                <a:lnTo>
                  <a:pt x="59" y="197"/>
                </a:lnTo>
                <a:lnTo>
                  <a:pt x="56" y="192"/>
                </a:lnTo>
                <a:lnTo>
                  <a:pt x="49" y="178"/>
                </a:lnTo>
                <a:lnTo>
                  <a:pt x="49" y="168"/>
                </a:lnTo>
                <a:lnTo>
                  <a:pt x="30" y="156"/>
                </a:lnTo>
                <a:lnTo>
                  <a:pt x="44" y="145"/>
                </a:lnTo>
                <a:lnTo>
                  <a:pt x="59" y="137"/>
                </a:lnTo>
                <a:lnTo>
                  <a:pt x="85" y="149"/>
                </a:lnTo>
                <a:lnTo>
                  <a:pt x="92" y="145"/>
                </a:lnTo>
                <a:lnTo>
                  <a:pt x="75" y="133"/>
                </a:lnTo>
                <a:lnTo>
                  <a:pt x="59" y="133"/>
                </a:lnTo>
                <a:lnTo>
                  <a:pt x="30" y="137"/>
                </a:lnTo>
                <a:lnTo>
                  <a:pt x="19" y="114"/>
                </a:lnTo>
                <a:lnTo>
                  <a:pt x="30" y="114"/>
                </a:lnTo>
                <a:lnTo>
                  <a:pt x="30" y="107"/>
                </a:lnTo>
                <a:lnTo>
                  <a:pt x="19" y="107"/>
                </a:lnTo>
                <a:lnTo>
                  <a:pt x="0" y="88"/>
                </a:lnTo>
                <a:lnTo>
                  <a:pt x="14" y="78"/>
                </a:lnTo>
                <a:lnTo>
                  <a:pt x="26" y="49"/>
                </a:lnTo>
                <a:lnTo>
                  <a:pt x="37" y="36"/>
                </a:lnTo>
                <a:lnTo>
                  <a:pt x="56" y="36"/>
                </a:lnTo>
                <a:lnTo>
                  <a:pt x="59" y="23"/>
                </a:lnTo>
                <a:lnTo>
                  <a:pt x="75" y="29"/>
                </a:lnTo>
                <a:lnTo>
                  <a:pt x="85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5" name="Freeform 54"/>
          <p:cNvSpPr>
            <a:spLocks noChangeAspect="1"/>
          </p:cNvSpPr>
          <p:nvPr/>
        </p:nvSpPr>
        <p:spPr bwMode="auto">
          <a:xfrm>
            <a:off x="4451350" y="3749451"/>
            <a:ext cx="53975" cy="14288"/>
          </a:xfrm>
          <a:custGeom>
            <a:avLst/>
            <a:gdLst>
              <a:gd name="T0" fmla="*/ 2147483647 w 87"/>
              <a:gd name="T1" fmla="*/ 2147483647 h 23"/>
              <a:gd name="T2" fmla="*/ 2147483647 w 87"/>
              <a:gd name="T3" fmla="*/ 2147483647 h 23"/>
              <a:gd name="T4" fmla="*/ 2147483647 w 87"/>
              <a:gd name="T5" fmla="*/ 2147483647 h 23"/>
              <a:gd name="T6" fmla="*/ 0 w 87"/>
              <a:gd name="T7" fmla="*/ 2147483647 h 23"/>
              <a:gd name="T8" fmla="*/ 0 w 87"/>
              <a:gd name="T9" fmla="*/ 2147483647 h 23"/>
              <a:gd name="T10" fmla="*/ 2147483647 w 87"/>
              <a:gd name="T11" fmla="*/ 2147483647 h 23"/>
              <a:gd name="T12" fmla="*/ 2147483647 w 87"/>
              <a:gd name="T13" fmla="*/ 0 h 23"/>
              <a:gd name="T14" fmla="*/ 2147483647 w 87"/>
              <a:gd name="T15" fmla="*/ 2147483647 h 23"/>
              <a:gd name="T16" fmla="*/ 2147483647 w 87"/>
              <a:gd name="T17" fmla="*/ 2147483647 h 23"/>
              <a:gd name="T18" fmla="*/ 2147483647 w 87"/>
              <a:gd name="T19" fmla="*/ 2147483647 h 23"/>
              <a:gd name="T20" fmla="*/ 2147483647 w 87"/>
              <a:gd name="T21" fmla="*/ 2147483647 h 23"/>
              <a:gd name="T22" fmla="*/ 2147483647 w 87"/>
              <a:gd name="T23" fmla="*/ 2147483647 h 23"/>
              <a:gd name="T24" fmla="*/ 2147483647 w 87"/>
              <a:gd name="T25" fmla="*/ 2147483647 h 23"/>
              <a:gd name="T26" fmla="*/ 2147483647 w 87"/>
              <a:gd name="T27" fmla="*/ 2147483647 h 23"/>
              <a:gd name="T28" fmla="*/ 2147483647 w 87"/>
              <a:gd name="T29" fmla="*/ 2147483647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7" h="23">
                <a:moveTo>
                  <a:pt x="45" y="23"/>
                </a:moveTo>
                <a:lnTo>
                  <a:pt x="38" y="19"/>
                </a:lnTo>
                <a:lnTo>
                  <a:pt x="16" y="19"/>
                </a:lnTo>
                <a:lnTo>
                  <a:pt x="0" y="19"/>
                </a:lnTo>
                <a:lnTo>
                  <a:pt x="0" y="9"/>
                </a:lnTo>
                <a:lnTo>
                  <a:pt x="16" y="9"/>
                </a:lnTo>
                <a:lnTo>
                  <a:pt x="19" y="0"/>
                </a:lnTo>
                <a:lnTo>
                  <a:pt x="28" y="13"/>
                </a:lnTo>
                <a:lnTo>
                  <a:pt x="45" y="13"/>
                </a:lnTo>
                <a:lnTo>
                  <a:pt x="51" y="13"/>
                </a:lnTo>
                <a:lnTo>
                  <a:pt x="68" y="13"/>
                </a:lnTo>
                <a:lnTo>
                  <a:pt x="75" y="19"/>
                </a:lnTo>
                <a:lnTo>
                  <a:pt x="87" y="19"/>
                </a:lnTo>
                <a:lnTo>
                  <a:pt x="87" y="23"/>
                </a:lnTo>
                <a:lnTo>
                  <a:pt x="45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6" name="Freeform 55"/>
          <p:cNvSpPr>
            <a:spLocks noChangeAspect="1"/>
          </p:cNvSpPr>
          <p:nvPr/>
        </p:nvSpPr>
        <p:spPr bwMode="auto">
          <a:xfrm>
            <a:off x="4441825" y="3671664"/>
            <a:ext cx="26988" cy="25400"/>
          </a:xfrm>
          <a:custGeom>
            <a:avLst/>
            <a:gdLst>
              <a:gd name="T0" fmla="*/ 2147483647 w 41"/>
              <a:gd name="T1" fmla="*/ 2147483647 h 40"/>
              <a:gd name="T2" fmla="*/ 2147483647 w 41"/>
              <a:gd name="T3" fmla="*/ 2147483647 h 40"/>
              <a:gd name="T4" fmla="*/ 0 w 41"/>
              <a:gd name="T5" fmla="*/ 2147483647 h 40"/>
              <a:gd name="T6" fmla="*/ 2147483647 w 41"/>
              <a:gd name="T7" fmla="*/ 0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1" h="40">
                <a:moveTo>
                  <a:pt x="22" y="29"/>
                </a:moveTo>
                <a:lnTo>
                  <a:pt x="12" y="17"/>
                </a:lnTo>
                <a:lnTo>
                  <a:pt x="0" y="7"/>
                </a:lnTo>
                <a:lnTo>
                  <a:pt x="3" y="0"/>
                </a:lnTo>
                <a:lnTo>
                  <a:pt x="13" y="10"/>
                </a:lnTo>
                <a:lnTo>
                  <a:pt x="29" y="10"/>
                </a:lnTo>
                <a:lnTo>
                  <a:pt x="34" y="29"/>
                </a:lnTo>
                <a:lnTo>
                  <a:pt x="41" y="36"/>
                </a:lnTo>
                <a:lnTo>
                  <a:pt x="41" y="40"/>
                </a:lnTo>
                <a:lnTo>
                  <a:pt x="34" y="40"/>
                </a:lnTo>
                <a:lnTo>
                  <a:pt x="22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7" name="Freeform 56"/>
          <p:cNvSpPr>
            <a:spLocks noChangeAspect="1"/>
          </p:cNvSpPr>
          <p:nvPr/>
        </p:nvSpPr>
        <p:spPr bwMode="auto">
          <a:xfrm>
            <a:off x="4491038" y="3663726"/>
            <a:ext cx="14287" cy="7938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2147483647 h 12"/>
              <a:gd name="T4" fmla="*/ 2147483647 w 23"/>
              <a:gd name="T5" fmla="*/ 2147483647 h 12"/>
              <a:gd name="T6" fmla="*/ 2147483647 w 23"/>
              <a:gd name="T7" fmla="*/ 2147483647 h 12"/>
              <a:gd name="T8" fmla="*/ 0 w 23"/>
              <a:gd name="T9" fmla="*/ 2147483647 h 12"/>
              <a:gd name="T10" fmla="*/ 2147483647 w 23"/>
              <a:gd name="T11" fmla="*/ 0 h 12"/>
              <a:gd name="T12" fmla="*/ 2147483647 w 23"/>
              <a:gd name="T13" fmla="*/ 2147483647 h 12"/>
              <a:gd name="T14" fmla="*/ 2147483647 w 23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12">
                <a:moveTo>
                  <a:pt x="23" y="12"/>
                </a:moveTo>
                <a:lnTo>
                  <a:pt x="11" y="12"/>
                </a:lnTo>
                <a:lnTo>
                  <a:pt x="11" y="3"/>
                </a:lnTo>
                <a:lnTo>
                  <a:pt x="4" y="12"/>
                </a:lnTo>
                <a:lnTo>
                  <a:pt x="0" y="3"/>
                </a:lnTo>
                <a:lnTo>
                  <a:pt x="16" y="0"/>
                </a:lnTo>
                <a:lnTo>
                  <a:pt x="23" y="3"/>
                </a:lnTo>
                <a:lnTo>
                  <a:pt x="23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8" name="Freeform 57"/>
          <p:cNvSpPr>
            <a:spLocks noChangeAspect="1"/>
          </p:cNvSpPr>
          <p:nvPr/>
        </p:nvSpPr>
        <p:spPr bwMode="auto">
          <a:xfrm>
            <a:off x="4537075" y="3736751"/>
            <a:ext cx="7938" cy="9525"/>
          </a:xfrm>
          <a:custGeom>
            <a:avLst/>
            <a:gdLst>
              <a:gd name="T0" fmla="*/ 0 w 12"/>
              <a:gd name="T1" fmla="*/ 2147483647 h 14"/>
              <a:gd name="T2" fmla="*/ 0 w 12"/>
              <a:gd name="T3" fmla="*/ 2147483647 h 14"/>
              <a:gd name="T4" fmla="*/ 2147483647 w 12"/>
              <a:gd name="T5" fmla="*/ 0 h 14"/>
              <a:gd name="T6" fmla="*/ 2147483647 w 12"/>
              <a:gd name="T7" fmla="*/ 2147483647 h 14"/>
              <a:gd name="T8" fmla="*/ 0 w 1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14"/>
                </a:moveTo>
                <a:lnTo>
                  <a:pt x="0" y="3"/>
                </a:lnTo>
                <a:lnTo>
                  <a:pt x="12" y="0"/>
                </a:lnTo>
                <a:lnTo>
                  <a:pt x="7" y="10"/>
                </a:lnTo>
                <a:lnTo>
                  <a:pt x="0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9" name="Freeform 58"/>
          <p:cNvSpPr>
            <a:spLocks noChangeAspect="1"/>
          </p:cNvSpPr>
          <p:nvPr/>
        </p:nvSpPr>
        <p:spPr bwMode="auto">
          <a:xfrm>
            <a:off x="4494213" y="3682776"/>
            <a:ext cx="7937" cy="7938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0 w 12"/>
              <a:gd name="T7" fmla="*/ 0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7" y="12"/>
                </a:lnTo>
                <a:lnTo>
                  <a:pt x="0" y="0"/>
                </a:lnTo>
                <a:lnTo>
                  <a:pt x="7" y="7"/>
                </a:lnTo>
                <a:lnTo>
                  <a:pt x="12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Freeform 59"/>
          <p:cNvSpPr>
            <a:spLocks noChangeAspect="1"/>
          </p:cNvSpPr>
          <p:nvPr/>
        </p:nvSpPr>
        <p:spPr bwMode="auto">
          <a:xfrm>
            <a:off x="4133850" y="3557364"/>
            <a:ext cx="4763" cy="6350"/>
          </a:xfrm>
          <a:custGeom>
            <a:avLst/>
            <a:gdLst>
              <a:gd name="T0" fmla="*/ 2147483647 w 7"/>
              <a:gd name="T1" fmla="*/ 2147483647 h 12"/>
              <a:gd name="T2" fmla="*/ 0 w 7"/>
              <a:gd name="T3" fmla="*/ 2147483647 h 12"/>
              <a:gd name="T4" fmla="*/ 0 w 7"/>
              <a:gd name="T5" fmla="*/ 2147483647 h 12"/>
              <a:gd name="T6" fmla="*/ 0 w 7"/>
              <a:gd name="T7" fmla="*/ 2147483647 h 12"/>
              <a:gd name="T8" fmla="*/ 0 w 7"/>
              <a:gd name="T9" fmla="*/ 0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12">
                <a:moveTo>
                  <a:pt x="7" y="4"/>
                </a:moveTo>
                <a:lnTo>
                  <a:pt x="0" y="4"/>
                </a:lnTo>
                <a:lnTo>
                  <a:pt x="0" y="12"/>
                </a:lnTo>
                <a:lnTo>
                  <a:pt x="0" y="4"/>
                </a:lnTo>
                <a:lnTo>
                  <a:pt x="0" y="0"/>
                </a:lnTo>
                <a:lnTo>
                  <a:pt x="7" y="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1" name="Freeform 60"/>
          <p:cNvSpPr>
            <a:spLocks noChangeAspect="1"/>
          </p:cNvSpPr>
          <p:nvPr/>
        </p:nvSpPr>
        <p:spPr bwMode="auto">
          <a:xfrm>
            <a:off x="4183063" y="3474814"/>
            <a:ext cx="9525" cy="4762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0 h 6"/>
              <a:gd name="T4" fmla="*/ 0 w 15"/>
              <a:gd name="T5" fmla="*/ 0 h 6"/>
              <a:gd name="T6" fmla="*/ 2147483647 w 15"/>
              <a:gd name="T7" fmla="*/ 0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8" y="0"/>
                </a:lnTo>
                <a:lnTo>
                  <a:pt x="0" y="0"/>
                </a:lnTo>
                <a:lnTo>
                  <a:pt x="15" y="0"/>
                </a:lnTo>
                <a:lnTo>
                  <a:pt x="15" y="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2" name="Freeform 61"/>
          <p:cNvSpPr>
            <a:spLocks noChangeAspect="1"/>
          </p:cNvSpPr>
          <p:nvPr/>
        </p:nvSpPr>
        <p:spPr bwMode="auto">
          <a:xfrm>
            <a:off x="4835525" y="3612926"/>
            <a:ext cx="84138" cy="58738"/>
          </a:xfrm>
          <a:custGeom>
            <a:avLst/>
            <a:gdLst>
              <a:gd name="T0" fmla="*/ 2147483647 w 133"/>
              <a:gd name="T1" fmla="*/ 2147483647 h 92"/>
              <a:gd name="T2" fmla="*/ 2147483647 w 133"/>
              <a:gd name="T3" fmla="*/ 2147483647 h 92"/>
              <a:gd name="T4" fmla="*/ 2147483647 w 133"/>
              <a:gd name="T5" fmla="*/ 2147483647 h 92"/>
              <a:gd name="T6" fmla="*/ 2147483647 w 133"/>
              <a:gd name="T7" fmla="*/ 2147483647 h 92"/>
              <a:gd name="T8" fmla="*/ 0 w 133"/>
              <a:gd name="T9" fmla="*/ 0 h 92"/>
              <a:gd name="T10" fmla="*/ 2147483647 w 133"/>
              <a:gd name="T11" fmla="*/ 2147483647 h 92"/>
              <a:gd name="T12" fmla="*/ 2147483647 w 133"/>
              <a:gd name="T13" fmla="*/ 2147483647 h 92"/>
              <a:gd name="T14" fmla="*/ 2147483647 w 133"/>
              <a:gd name="T15" fmla="*/ 2147483647 h 92"/>
              <a:gd name="T16" fmla="*/ 2147483647 w 133"/>
              <a:gd name="T17" fmla="*/ 2147483647 h 92"/>
              <a:gd name="T18" fmla="*/ 2147483647 w 133"/>
              <a:gd name="T19" fmla="*/ 2147483647 h 92"/>
              <a:gd name="T20" fmla="*/ 2147483647 w 133"/>
              <a:gd name="T21" fmla="*/ 2147483647 h 92"/>
              <a:gd name="T22" fmla="*/ 2147483647 w 133"/>
              <a:gd name="T23" fmla="*/ 2147483647 h 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3" h="92">
                <a:moveTo>
                  <a:pt x="59" y="83"/>
                </a:moveTo>
                <a:lnTo>
                  <a:pt x="36" y="54"/>
                </a:lnTo>
                <a:lnTo>
                  <a:pt x="7" y="42"/>
                </a:lnTo>
                <a:lnTo>
                  <a:pt x="7" y="19"/>
                </a:lnTo>
                <a:lnTo>
                  <a:pt x="0" y="0"/>
                </a:lnTo>
                <a:lnTo>
                  <a:pt x="104" y="6"/>
                </a:lnTo>
                <a:lnTo>
                  <a:pt x="107" y="38"/>
                </a:lnTo>
                <a:lnTo>
                  <a:pt x="133" y="42"/>
                </a:lnTo>
                <a:lnTo>
                  <a:pt x="119" y="54"/>
                </a:lnTo>
                <a:lnTo>
                  <a:pt x="126" y="83"/>
                </a:lnTo>
                <a:lnTo>
                  <a:pt x="104" y="92"/>
                </a:lnTo>
                <a:lnTo>
                  <a:pt x="59" y="8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3" name="Freeform 62"/>
          <p:cNvSpPr>
            <a:spLocks noChangeAspect="1"/>
          </p:cNvSpPr>
          <p:nvPr/>
        </p:nvSpPr>
        <p:spPr bwMode="auto">
          <a:xfrm>
            <a:off x="4900613" y="3601814"/>
            <a:ext cx="65087" cy="74612"/>
          </a:xfrm>
          <a:custGeom>
            <a:avLst/>
            <a:gdLst>
              <a:gd name="T0" fmla="*/ 2147483647 w 102"/>
              <a:gd name="T1" fmla="*/ 0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0 w 102"/>
              <a:gd name="T27" fmla="*/ 2147483647 h 118"/>
              <a:gd name="T28" fmla="*/ 0 w 102"/>
              <a:gd name="T29" fmla="*/ 2147483647 h 118"/>
              <a:gd name="T30" fmla="*/ 2147483647 w 102"/>
              <a:gd name="T31" fmla="*/ 0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118">
                <a:moveTo>
                  <a:pt x="45" y="0"/>
                </a:moveTo>
                <a:lnTo>
                  <a:pt x="71" y="29"/>
                </a:lnTo>
                <a:lnTo>
                  <a:pt x="102" y="40"/>
                </a:lnTo>
                <a:lnTo>
                  <a:pt x="71" y="55"/>
                </a:lnTo>
                <a:lnTo>
                  <a:pt x="71" y="78"/>
                </a:lnTo>
                <a:lnTo>
                  <a:pt x="71" y="88"/>
                </a:lnTo>
                <a:lnTo>
                  <a:pt x="64" y="85"/>
                </a:lnTo>
                <a:lnTo>
                  <a:pt x="53" y="88"/>
                </a:lnTo>
                <a:lnTo>
                  <a:pt x="64" y="118"/>
                </a:lnTo>
                <a:lnTo>
                  <a:pt x="22" y="100"/>
                </a:lnTo>
                <a:lnTo>
                  <a:pt x="15" y="69"/>
                </a:lnTo>
                <a:lnTo>
                  <a:pt x="29" y="59"/>
                </a:lnTo>
                <a:lnTo>
                  <a:pt x="5" y="55"/>
                </a:lnTo>
                <a:lnTo>
                  <a:pt x="0" y="23"/>
                </a:lnTo>
                <a:lnTo>
                  <a:pt x="0" y="7"/>
                </a:lnTo>
                <a:lnTo>
                  <a:pt x="4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4" name="Freeform 63"/>
          <p:cNvSpPr>
            <a:spLocks noChangeAspect="1"/>
          </p:cNvSpPr>
          <p:nvPr/>
        </p:nvSpPr>
        <p:spPr bwMode="auto">
          <a:xfrm>
            <a:off x="4419600" y="3222401"/>
            <a:ext cx="177800" cy="144463"/>
          </a:xfrm>
          <a:custGeom>
            <a:avLst/>
            <a:gdLst>
              <a:gd name="T0" fmla="*/ 2147483647 w 280"/>
              <a:gd name="T1" fmla="*/ 2147483647 h 226"/>
              <a:gd name="T2" fmla="*/ 2147483647 w 280"/>
              <a:gd name="T3" fmla="*/ 2147483647 h 226"/>
              <a:gd name="T4" fmla="*/ 0 w 280"/>
              <a:gd name="T5" fmla="*/ 2147483647 h 226"/>
              <a:gd name="T6" fmla="*/ 2147483647 w 280"/>
              <a:gd name="T7" fmla="*/ 2147483647 h 226"/>
              <a:gd name="T8" fmla="*/ 2147483647 w 280"/>
              <a:gd name="T9" fmla="*/ 2147483647 h 226"/>
              <a:gd name="T10" fmla="*/ 2147483647 w 280"/>
              <a:gd name="T11" fmla="*/ 2147483647 h 226"/>
              <a:gd name="T12" fmla="*/ 2147483647 w 280"/>
              <a:gd name="T13" fmla="*/ 2147483647 h 226"/>
              <a:gd name="T14" fmla="*/ 2147483647 w 280"/>
              <a:gd name="T15" fmla="*/ 2147483647 h 226"/>
              <a:gd name="T16" fmla="*/ 2147483647 w 280"/>
              <a:gd name="T17" fmla="*/ 2147483647 h 226"/>
              <a:gd name="T18" fmla="*/ 2147483647 w 280"/>
              <a:gd name="T19" fmla="*/ 2147483647 h 226"/>
              <a:gd name="T20" fmla="*/ 2147483647 w 280"/>
              <a:gd name="T21" fmla="*/ 0 h 226"/>
              <a:gd name="T22" fmla="*/ 2147483647 w 280"/>
              <a:gd name="T23" fmla="*/ 2147483647 h 226"/>
              <a:gd name="T24" fmla="*/ 2147483647 w 280"/>
              <a:gd name="T25" fmla="*/ 2147483647 h 226"/>
              <a:gd name="T26" fmla="*/ 2147483647 w 280"/>
              <a:gd name="T27" fmla="*/ 2147483647 h 226"/>
              <a:gd name="T28" fmla="*/ 2147483647 w 280"/>
              <a:gd name="T29" fmla="*/ 2147483647 h 226"/>
              <a:gd name="T30" fmla="*/ 2147483647 w 280"/>
              <a:gd name="T31" fmla="*/ 2147483647 h 226"/>
              <a:gd name="T32" fmla="*/ 2147483647 w 280"/>
              <a:gd name="T33" fmla="*/ 2147483647 h 226"/>
              <a:gd name="T34" fmla="*/ 2147483647 w 280"/>
              <a:gd name="T35" fmla="*/ 2147483647 h 226"/>
              <a:gd name="T36" fmla="*/ 2147483647 w 280"/>
              <a:gd name="T37" fmla="*/ 2147483647 h 226"/>
              <a:gd name="T38" fmla="*/ 2147483647 w 280"/>
              <a:gd name="T39" fmla="*/ 2147483647 h 226"/>
              <a:gd name="T40" fmla="*/ 2147483647 w 280"/>
              <a:gd name="T41" fmla="*/ 2147483647 h 226"/>
              <a:gd name="T42" fmla="*/ 2147483647 w 280"/>
              <a:gd name="T43" fmla="*/ 2147483647 h 226"/>
              <a:gd name="T44" fmla="*/ 2147483647 w 280"/>
              <a:gd name="T45" fmla="*/ 2147483647 h 226"/>
              <a:gd name="T46" fmla="*/ 2147483647 w 280"/>
              <a:gd name="T47" fmla="*/ 2147483647 h 226"/>
              <a:gd name="T48" fmla="*/ 2147483647 w 280"/>
              <a:gd name="T49" fmla="*/ 2147483647 h 226"/>
              <a:gd name="T50" fmla="*/ 2147483647 w 280"/>
              <a:gd name="T51" fmla="*/ 2147483647 h 226"/>
              <a:gd name="T52" fmla="*/ 2147483647 w 280"/>
              <a:gd name="T53" fmla="*/ 2147483647 h 2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0" h="226">
                <a:moveTo>
                  <a:pt x="28" y="205"/>
                </a:moveTo>
                <a:lnTo>
                  <a:pt x="19" y="181"/>
                </a:lnTo>
                <a:lnTo>
                  <a:pt x="0" y="164"/>
                </a:lnTo>
                <a:lnTo>
                  <a:pt x="28" y="148"/>
                </a:lnTo>
                <a:lnTo>
                  <a:pt x="19" y="126"/>
                </a:lnTo>
                <a:lnTo>
                  <a:pt x="7" y="104"/>
                </a:lnTo>
                <a:lnTo>
                  <a:pt x="48" y="85"/>
                </a:lnTo>
                <a:lnTo>
                  <a:pt x="76" y="59"/>
                </a:lnTo>
                <a:lnTo>
                  <a:pt x="83" y="22"/>
                </a:lnTo>
                <a:lnTo>
                  <a:pt x="128" y="7"/>
                </a:lnTo>
                <a:lnTo>
                  <a:pt x="142" y="0"/>
                </a:lnTo>
                <a:lnTo>
                  <a:pt x="219" y="10"/>
                </a:lnTo>
                <a:lnTo>
                  <a:pt x="244" y="78"/>
                </a:lnTo>
                <a:lnTo>
                  <a:pt x="270" y="104"/>
                </a:lnTo>
                <a:lnTo>
                  <a:pt x="280" y="145"/>
                </a:lnTo>
                <a:lnTo>
                  <a:pt x="254" y="133"/>
                </a:lnTo>
                <a:lnTo>
                  <a:pt x="244" y="138"/>
                </a:lnTo>
                <a:lnTo>
                  <a:pt x="261" y="174"/>
                </a:lnTo>
                <a:lnTo>
                  <a:pt x="254" y="212"/>
                </a:lnTo>
                <a:lnTo>
                  <a:pt x="232" y="212"/>
                </a:lnTo>
                <a:lnTo>
                  <a:pt x="219" y="223"/>
                </a:lnTo>
                <a:lnTo>
                  <a:pt x="219" y="226"/>
                </a:lnTo>
                <a:lnTo>
                  <a:pt x="164" y="216"/>
                </a:lnTo>
                <a:lnTo>
                  <a:pt x="164" y="205"/>
                </a:lnTo>
                <a:lnTo>
                  <a:pt x="48" y="212"/>
                </a:lnTo>
                <a:lnTo>
                  <a:pt x="38" y="205"/>
                </a:lnTo>
                <a:lnTo>
                  <a:pt x="28" y="20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5" name="Freeform 64"/>
          <p:cNvSpPr>
            <a:spLocks noChangeAspect="1"/>
          </p:cNvSpPr>
          <p:nvPr/>
        </p:nvSpPr>
        <p:spPr bwMode="auto">
          <a:xfrm>
            <a:off x="4406900" y="3111276"/>
            <a:ext cx="79375" cy="63500"/>
          </a:xfrm>
          <a:custGeom>
            <a:avLst/>
            <a:gdLst>
              <a:gd name="T0" fmla="*/ 2147483647 w 126"/>
              <a:gd name="T1" fmla="*/ 2147483647 h 98"/>
              <a:gd name="T2" fmla="*/ 2147483647 w 126"/>
              <a:gd name="T3" fmla="*/ 2147483647 h 98"/>
              <a:gd name="T4" fmla="*/ 2147483647 w 126"/>
              <a:gd name="T5" fmla="*/ 2147483647 h 98"/>
              <a:gd name="T6" fmla="*/ 2147483647 w 126"/>
              <a:gd name="T7" fmla="*/ 2147483647 h 98"/>
              <a:gd name="T8" fmla="*/ 0 w 126"/>
              <a:gd name="T9" fmla="*/ 2147483647 h 98"/>
              <a:gd name="T10" fmla="*/ 2147483647 w 126"/>
              <a:gd name="T11" fmla="*/ 0 h 98"/>
              <a:gd name="T12" fmla="*/ 2147483647 w 126"/>
              <a:gd name="T13" fmla="*/ 2147483647 h 98"/>
              <a:gd name="T14" fmla="*/ 2147483647 w 126"/>
              <a:gd name="T15" fmla="*/ 2147483647 h 98"/>
              <a:gd name="T16" fmla="*/ 2147483647 w 126"/>
              <a:gd name="T17" fmla="*/ 2147483647 h 98"/>
              <a:gd name="T18" fmla="*/ 2147483647 w 126"/>
              <a:gd name="T19" fmla="*/ 2147483647 h 98"/>
              <a:gd name="T20" fmla="*/ 2147483647 w 126"/>
              <a:gd name="T21" fmla="*/ 2147483647 h 98"/>
              <a:gd name="T22" fmla="*/ 2147483647 w 126"/>
              <a:gd name="T23" fmla="*/ 2147483647 h 98"/>
              <a:gd name="T24" fmla="*/ 2147483647 w 126"/>
              <a:gd name="T25" fmla="*/ 2147483647 h 98"/>
              <a:gd name="T26" fmla="*/ 2147483647 w 126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6" h="98">
                <a:moveTo>
                  <a:pt x="29" y="89"/>
                </a:moveTo>
                <a:lnTo>
                  <a:pt x="29" y="69"/>
                </a:lnTo>
                <a:lnTo>
                  <a:pt x="22" y="76"/>
                </a:lnTo>
                <a:lnTo>
                  <a:pt x="7" y="48"/>
                </a:lnTo>
                <a:lnTo>
                  <a:pt x="0" y="27"/>
                </a:lnTo>
                <a:lnTo>
                  <a:pt x="67" y="0"/>
                </a:lnTo>
                <a:lnTo>
                  <a:pt x="103" y="8"/>
                </a:lnTo>
                <a:lnTo>
                  <a:pt x="96" y="12"/>
                </a:lnTo>
                <a:lnTo>
                  <a:pt x="107" y="38"/>
                </a:lnTo>
                <a:lnTo>
                  <a:pt x="107" y="57"/>
                </a:lnTo>
                <a:lnTo>
                  <a:pt x="126" y="86"/>
                </a:lnTo>
                <a:lnTo>
                  <a:pt x="96" y="98"/>
                </a:lnTo>
                <a:lnTo>
                  <a:pt x="57" y="89"/>
                </a:lnTo>
                <a:lnTo>
                  <a:pt x="29" y="8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6" name="Freeform 65"/>
          <p:cNvSpPr>
            <a:spLocks noChangeAspect="1"/>
          </p:cNvSpPr>
          <p:nvPr/>
        </p:nvSpPr>
        <p:spPr bwMode="auto">
          <a:xfrm>
            <a:off x="4759325" y="3558951"/>
            <a:ext cx="141288" cy="57150"/>
          </a:xfrm>
          <a:custGeom>
            <a:avLst/>
            <a:gdLst>
              <a:gd name="T0" fmla="*/ 2147483647 w 223"/>
              <a:gd name="T1" fmla="*/ 2147483647 h 90"/>
              <a:gd name="T2" fmla="*/ 2147483647 w 223"/>
              <a:gd name="T3" fmla="*/ 2147483647 h 90"/>
              <a:gd name="T4" fmla="*/ 2147483647 w 223"/>
              <a:gd name="T5" fmla="*/ 2147483647 h 90"/>
              <a:gd name="T6" fmla="*/ 2147483647 w 223"/>
              <a:gd name="T7" fmla="*/ 2147483647 h 90"/>
              <a:gd name="T8" fmla="*/ 2147483647 w 223"/>
              <a:gd name="T9" fmla="*/ 2147483647 h 90"/>
              <a:gd name="T10" fmla="*/ 0 w 223"/>
              <a:gd name="T11" fmla="*/ 0 h 90"/>
              <a:gd name="T12" fmla="*/ 2147483647 w 223"/>
              <a:gd name="T13" fmla="*/ 0 h 90"/>
              <a:gd name="T14" fmla="*/ 2147483647 w 223"/>
              <a:gd name="T15" fmla="*/ 2147483647 h 90"/>
              <a:gd name="T16" fmla="*/ 2147483647 w 223"/>
              <a:gd name="T17" fmla="*/ 2147483647 h 90"/>
              <a:gd name="T18" fmla="*/ 2147483647 w 223"/>
              <a:gd name="T19" fmla="*/ 2147483647 h 90"/>
              <a:gd name="T20" fmla="*/ 2147483647 w 223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3" h="90">
                <a:moveTo>
                  <a:pt x="119" y="86"/>
                </a:moveTo>
                <a:lnTo>
                  <a:pt x="97" y="67"/>
                </a:lnTo>
                <a:lnTo>
                  <a:pt x="52" y="74"/>
                </a:lnTo>
                <a:lnTo>
                  <a:pt x="52" y="48"/>
                </a:lnTo>
                <a:lnTo>
                  <a:pt x="33" y="19"/>
                </a:lnTo>
                <a:lnTo>
                  <a:pt x="0" y="0"/>
                </a:lnTo>
                <a:lnTo>
                  <a:pt x="107" y="0"/>
                </a:lnTo>
                <a:lnTo>
                  <a:pt x="197" y="48"/>
                </a:lnTo>
                <a:lnTo>
                  <a:pt x="223" y="74"/>
                </a:lnTo>
                <a:lnTo>
                  <a:pt x="223" y="90"/>
                </a:lnTo>
                <a:lnTo>
                  <a:pt x="119" y="8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7" name="Freeform 66"/>
          <p:cNvSpPr>
            <a:spLocks noChangeAspect="1"/>
          </p:cNvSpPr>
          <p:nvPr/>
        </p:nvSpPr>
        <p:spPr bwMode="auto">
          <a:xfrm>
            <a:off x="4368800" y="3165251"/>
            <a:ext cx="149225" cy="73025"/>
          </a:xfrm>
          <a:custGeom>
            <a:avLst/>
            <a:gdLst>
              <a:gd name="T0" fmla="*/ 0 w 235"/>
              <a:gd name="T1" fmla="*/ 2147483647 h 112"/>
              <a:gd name="T2" fmla="*/ 2147483647 w 235"/>
              <a:gd name="T3" fmla="*/ 2147483647 h 112"/>
              <a:gd name="T4" fmla="*/ 2147483647 w 235"/>
              <a:gd name="T5" fmla="*/ 2147483647 h 112"/>
              <a:gd name="T6" fmla="*/ 2147483647 w 235"/>
              <a:gd name="T7" fmla="*/ 2147483647 h 112"/>
              <a:gd name="T8" fmla="*/ 2147483647 w 235"/>
              <a:gd name="T9" fmla="*/ 2147483647 h 112"/>
              <a:gd name="T10" fmla="*/ 2147483647 w 235"/>
              <a:gd name="T11" fmla="*/ 2147483647 h 112"/>
              <a:gd name="T12" fmla="*/ 2147483647 w 235"/>
              <a:gd name="T13" fmla="*/ 2147483647 h 112"/>
              <a:gd name="T14" fmla="*/ 2147483647 w 235"/>
              <a:gd name="T15" fmla="*/ 2147483647 h 112"/>
              <a:gd name="T16" fmla="*/ 2147483647 w 235"/>
              <a:gd name="T17" fmla="*/ 2147483647 h 112"/>
              <a:gd name="T18" fmla="*/ 2147483647 w 235"/>
              <a:gd name="T19" fmla="*/ 0 h 112"/>
              <a:gd name="T20" fmla="*/ 2147483647 w 235"/>
              <a:gd name="T21" fmla="*/ 2147483647 h 112"/>
              <a:gd name="T22" fmla="*/ 2147483647 w 235"/>
              <a:gd name="T23" fmla="*/ 2147483647 h 112"/>
              <a:gd name="T24" fmla="*/ 2147483647 w 235"/>
              <a:gd name="T25" fmla="*/ 2147483647 h 112"/>
              <a:gd name="T26" fmla="*/ 2147483647 w 235"/>
              <a:gd name="T27" fmla="*/ 2147483647 h 112"/>
              <a:gd name="T28" fmla="*/ 2147483647 w 235"/>
              <a:gd name="T29" fmla="*/ 2147483647 h 112"/>
              <a:gd name="T30" fmla="*/ 2147483647 w 235"/>
              <a:gd name="T31" fmla="*/ 2147483647 h 112"/>
              <a:gd name="T32" fmla="*/ 2147483647 w 235"/>
              <a:gd name="T33" fmla="*/ 2147483647 h 112"/>
              <a:gd name="T34" fmla="*/ 2147483647 w 235"/>
              <a:gd name="T35" fmla="*/ 2147483647 h 112"/>
              <a:gd name="T36" fmla="*/ 2147483647 w 235"/>
              <a:gd name="T37" fmla="*/ 2147483647 h 112"/>
              <a:gd name="T38" fmla="*/ 2147483647 w 235"/>
              <a:gd name="T39" fmla="*/ 2147483647 h 112"/>
              <a:gd name="T40" fmla="*/ 0 w 235"/>
              <a:gd name="T41" fmla="*/ 2147483647 h 1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5" h="112">
                <a:moveTo>
                  <a:pt x="0" y="78"/>
                </a:moveTo>
                <a:lnTo>
                  <a:pt x="12" y="29"/>
                </a:lnTo>
                <a:lnTo>
                  <a:pt x="41" y="3"/>
                </a:lnTo>
                <a:lnTo>
                  <a:pt x="67" y="41"/>
                </a:lnTo>
                <a:lnTo>
                  <a:pt x="78" y="41"/>
                </a:lnTo>
                <a:lnTo>
                  <a:pt x="90" y="35"/>
                </a:lnTo>
                <a:lnTo>
                  <a:pt x="90" y="3"/>
                </a:lnTo>
                <a:lnTo>
                  <a:pt x="116" y="3"/>
                </a:lnTo>
                <a:lnTo>
                  <a:pt x="157" y="12"/>
                </a:lnTo>
                <a:lnTo>
                  <a:pt x="186" y="0"/>
                </a:lnTo>
                <a:lnTo>
                  <a:pt x="209" y="3"/>
                </a:lnTo>
                <a:lnTo>
                  <a:pt x="235" y="35"/>
                </a:lnTo>
                <a:lnTo>
                  <a:pt x="223" y="90"/>
                </a:lnTo>
                <a:lnTo>
                  <a:pt x="209" y="97"/>
                </a:lnTo>
                <a:lnTo>
                  <a:pt x="164" y="112"/>
                </a:lnTo>
                <a:lnTo>
                  <a:pt x="150" y="100"/>
                </a:lnTo>
                <a:lnTo>
                  <a:pt x="138" y="97"/>
                </a:lnTo>
                <a:lnTo>
                  <a:pt x="119" y="81"/>
                </a:lnTo>
                <a:lnTo>
                  <a:pt x="78" y="71"/>
                </a:lnTo>
                <a:lnTo>
                  <a:pt x="48" y="71"/>
                </a:lnTo>
                <a:lnTo>
                  <a:pt x="0" y="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8" name="Freeform 67"/>
          <p:cNvSpPr>
            <a:spLocks noChangeAspect="1"/>
          </p:cNvSpPr>
          <p:nvPr/>
        </p:nvSpPr>
        <p:spPr bwMode="auto">
          <a:xfrm>
            <a:off x="4351338" y="3211289"/>
            <a:ext cx="120650" cy="79375"/>
          </a:xfrm>
          <a:custGeom>
            <a:avLst/>
            <a:gdLst>
              <a:gd name="T0" fmla="*/ 2147483647 w 190"/>
              <a:gd name="T1" fmla="*/ 2147483647 h 124"/>
              <a:gd name="T2" fmla="*/ 2147483647 w 190"/>
              <a:gd name="T3" fmla="*/ 2147483647 h 124"/>
              <a:gd name="T4" fmla="*/ 0 w 190"/>
              <a:gd name="T5" fmla="*/ 2147483647 h 124"/>
              <a:gd name="T6" fmla="*/ 2147483647 w 190"/>
              <a:gd name="T7" fmla="*/ 2147483647 h 124"/>
              <a:gd name="T8" fmla="*/ 0 w 190"/>
              <a:gd name="T9" fmla="*/ 2147483647 h 124"/>
              <a:gd name="T10" fmla="*/ 2147483647 w 190"/>
              <a:gd name="T11" fmla="*/ 2147483647 h 124"/>
              <a:gd name="T12" fmla="*/ 2147483647 w 190"/>
              <a:gd name="T13" fmla="*/ 2147483647 h 124"/>
              <a:gd name="T14" fmla="*/ 2147483647 w 190"/>
              <a:gd name="T15" fmla="*/ 2147483647 h 124"/>
              <a:gd name="T16" fmla="*/ 2147483647 w 190"/>
              <a:gd name="T17" fmla="*/ 0 h 124"/>
              <a:gd name="T18" fmla="*/ 2147483647 w 190"/>
              <a:gd name="T19" fmla="*/ 0 h 124"/>
              <a:gd name="T20" fmla="*/ 2147483647 w 190"/>
              <a:gd name="T21" fmla="*/ 2147483647 h 124"/>
              <a:gd name="T22" fmla="*/ 2147483647 w 190"/>
              <a:gd name="T23" fmla="*/ 2147483647 h 124"/>
              <a:gd name="T24" fmla="*/ 2147483647 w 190"/>
              <a:gd name="T25" fmla="*/ 2147483647 h 124"/>
              <a:gd name="T26" fmla="*/ 2147483647 w 190"/>
              <a:gd name="T27" fmla="*/ 2147483647 h 124"/>
              <a:gd name="T28" fmla="*/ 2147483647 w 190"/>
              <a:gd name="T29" fmla="*/ 2147483647 h 124"/>
              <a:gd name="T30" fmla="*/ 2147483647 w 190"/>
              <a:gd name="T31" fmla="*/ 2147483647 h 124"/>
              <a:gd name="T32" fmla="*/ 2147483647 w 190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0" h="124">
                <a:moveTo>
                  <a:pt x="116" y="124"/>
                </a:moveTo>
                <a:lnTo>
                  <a:pt x="99" y="90"/>
                </a:lnTo>
                <a:lnTo>
                  <a:pt x="0" y="90"/>
                </a:lnTo>
                <a:lnTo>
                  <a:pt x="21" y="78"/>
                </a:lnTo>
                <a:lnTo>
                  <a:pt x="0" y="86"/>
                </a:lnTo>
                <a:lnTo>
                  <a:pt x="9" y="76"/>
                </a:lnTo>
                <a:lnTo>
                  <a:pt x="45" y="76"/>
                </a:lnTo>
                <a:lnTo>
                  <a:pt x="28" y="7"/>
                </a:lnTo>
                <a:lnTo>
                  <a:pt x="76" y="0"/>
                </a:lnTo>
                <a:lnTo>
                  <a:pt x="106" y="0"/>
                </a:lnTo>
                <a:lnTo>
                  <a:pt x="147" y="12"/>
                </a:lnTo>
                <a:lnTo>
                  <a:pt x="164" y="26"/>
                </a:lnTo>
                <a:lnTo>
                  <a:pt x="176" y="29"/>
                </a:lnTo>
                <a:lnTo>
                  <a:pt x="190" y="41"/>
                </a:lnTo>
                <a:lnTo>
                  <a:pt x="183" y="78"/>
                </a:lnTo>
                <a:lnTo>
                  <a:pt x="157" y="105"/>
                </a:lnTo>
                <a:lnTo>
                  <a:pt x="116" y="12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9" name="Freeform 68"/>
          <p:cNvSpPr>
            <a:spLocks noChangeAspect="1"/>
          </p:cNvSpPr>
          <p:nvPr/>
        </p:nvSpPr>
        <p:spPr bwMode="auto">
          <a:xfrm>
            <a:off x="4502150" y="3441476"/>
            <a:ext cx="65088" cy="68263"/>
          </a:xfrm>
          <a:custGeom>
            <a:avLst/>
            <a:gdLst>
              <a:gd name="T0" fmla="*/ 0 w 104"/>
              <a:gd name="T1" fmla="*/ 0 h 109"/>
              <a:gd name="T2" fmla="*/ 2147483647 w 104"/>
              <a:gd name="T3" fmla="*/ 2147483647 h 109"/>
              <a:gd name="T4" fmla="*/ 2147483647 w 104"/>
              <a:gd name="T5" fmla="*/ 2147483647 h 109"/>
              <a:gd name="T6" fmla="*/ 2147483647 w 104"/>
              <a:gd name="T7" fmla="*/ 2147483647 h 109"/>
              <a:gd name="T8" fmla="*/ 2147483647 w 104"/>
              <a:gd name="T9" fmla="*/ 2147483647 h 109"/>
              <a:gd name="T10" fmla="*/ 2147483647 w 104"/>
              <a:gd name="T11" fmla="*/ 2147483647 h 109"/>
              <a:gd name="T12" fmla="*/ 2147483647 w 104"/>
              <a:gd name="T13" fmla="*/ 2147483647 h 109"/>
              <a:gd name="T14" fmla="*/ 2147483647 w 104"/>
              <a:gd name="T15" fmla="*/ 2147483647 h 109"/>
              <a:gd name="T16" fmla="*/ 2147483647 w 104"/>
              <a:gd name="T17" fmla="*/ 2147483647 h 109"/>
              <a:gd name="T18" fmla="*/ 2147483647 w 104"/>
              <a:gd name="T19" fmla="*/ 2147483647 h 109"/>
              <a:gd name="T20" fmla="*/ 2147483647 w 104"/>
              <a:gd name="T21" fmla="*/ 2147483647 h 109"/>
              <a:gd name="T22" fmla="*/ 0 w 104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" h="109">
                <a:moveTo>
                  <a:pt x="0" y="0"/>
                </a:moveTo>
                <a:lnTo>
                  <a:pt x="36" y="12"/>
                </a:lnTo>
                <a:lnTo>
                  <a:pt x="55" y="12"/>
                </a:lnTo>
                <a:lnTo>
                  <a:pt x="74" y="42"/>
                </a:lnTo>
                <a:lnTo>
                  <a:pt x="78" y="55"/>
                </a:lnTo>
                <a:lnTo>
                  <a:pt x="104" y="74"/>
                </a:lnTo>
                <a:lnTo>
                  <a:pt x="67" y="80"/>
                </a:lnTo>
                <a:lnTo>
                  <a:pt x="55" y="90"/>
                </a:lnTo>
                <a:lnTo>
                  <a:pt x="43" y="109"/>
                </a:lnTo>
                <a:lnTo>
                  <a:pt x="36" y="48"/>
                </a:lnTo>
                <a:lnTo>
                  <a:pt x="33" y="4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0" name="Freeform 69"/>
          <p:cNvSpPr>
            <a:spLocks noChangeAspect="1"/>
          </p:cNvSpPr>
          <p:nvPr/>
        </p:nvSpPr>
        <p:spPr bwMode="auto">
          <a:xfrm>
            <a:off x="4457700" y="2266726"/>
            <a:ext cx="2714625" cy="1339850"/>
          </a:xfrm>
          <a:custGeom>
            <a:avLst/>
            <a:gdLst>
              <a:gd name="T0" fmla="*/ 2147483647 w 4275"/>
              <a:gd name="T1" fmla="*/ 2147483647 h 2109"/>
              <a:gd name="T2" fmla="*/ 2147483647 w 4275"/>
              <a:gd name="T3" fmla="*/ 2147483647 h 2109"/>
              <a:gd name="T4" fmla="*/ 2147483647 w 4275"/>
              <a:gd name="T5" fmla="*/ 2147483647 h 2109"/>
              <a:gd name="T6" fmla="*/ 2147483647 w 4275"/>
              <a:gd name="T7" fmla="*/ 2147483647 h 2109"/>
              <a:gd name="T8" fmla="*/ 2147483647 w 4275"/>
              <a:gd name="T9" fmla="*/ 2147483647 h 2109"/>
              <a:gd name="T10" fmla="*/ 2147483647 w 4275"/>
              <a:gd name="T11" fmla="*/ 2147483647 h 2109"/>
              <a:gd name="T12" fmla="*/ 2147483647 w 4275"/>
              <a:gd name="T13" fmla="*/ 2147483647 h 2109"/>
              <a:gd name="T14" fmla="*/ 2147483647 w 4275"/>
              <a:gd name="T15" fmla="*/ 2147483647 h 2109"/>
              <a:gd name="T16" fmla="*/ 2147483647 w 4275"/>
              <a:gd name="T17" fmla="*/ 2147483647 h 2109"/>
              <a:gd name="T18" fmla="*/ 2147483647 w 4275"/>
              <a:gd name="T19" fmla="*/ 2147483647 h 2109"/>
              <a:gd name="T20" fmla="*/ 2147483647 w 4275"/>
              <a:gd name="T21" fmla="*/ 2147483647 h 2109"/>
              <a:gd name="T22" fmla="*/ 2147483647 w 4275"/>
              <a:gd name="T23" fmla="*/ 2147483647 h 2109"/>
              <a:gd name="T24" fmla="*/ 2147483647 w 4275"/>
              <a:gd name="T25" fmla="*/ 2147483647 h 2109"/>
              <a:gd name="T26" fmla="*/ 2147483647 w 4275"/>
              <a:gd name="T27" fmla="*/ 2147483647 h 2109"/>
              <a:gd name="T28" fmla="*/ 2147483647 w 4275"/>
              <a:gd name="T29" fmla="*/ 2147483647 h 2109"/>
              <a:gd name="T30" fmla="*/ 2147483647 w 4275"/>
              <a:gd name="T31" fmla="*/ 2147483647 h 2109"/>
              <a:gd name="T32" fmla="*/ 2147483647 w 4275"/>
              <a:gd name="T33" fmla="*/ 2147483647 h 2109"/>
              <a:gd name="T34" fmla="*/ 2147483647 w 4275"/>
              <a:gd name="T35" fmla="*/ 2147483647 h 2109"/>
              <a:gd name="T36" fmla="*/ 2147483647 w 4275"/>
              <a:gd name="T37" fmla="*/ 2147483647 h 2109"/>
              <a:gd name="T38" fmla="*/ 2147483647 w 4275"/>
              <a:gd name="T39" fmla="*/ 2147483647 h 2109"/>
              <a:gd name="T40" fmla="*/ 2147483647 w 4275"/>
              <a:gd name="T41" fmla="*/ 2147483647 h 2109"/>
              <a:gd name="T42" fmla="*/ 2147483647 w 4275"/>
              <a:gd name="T43" fmla="*/ 2147483647 h 2109"/>
              <a:gd name="T44" fmla="*/ 2147483647 w 4275"/>
              <a:gd name="T45" fmla="*/ 2147483647 h 2109"/>
              <a:gd name="T46" fmla="*/ 2147483647 w 4275"/>
              <a:gd name="T47" fmla="*/ 2147483647 h 2109"/>
              <a:gd name="T48" fmla="*/ 2147483647 w 4275"/>
              <a:gd name="T49" fmla="*/ 2147483647 h 2109"/>
              <a:gd name="T50" fmla="*/ 2147483647 w 4275"/>
              <a:gd name="T51" fmla="*/ 2147483647 h 2109"/>
              <a:gd name="T52" fmla="*/ 2147483647 w 4275"/>
              <a:gd name="T53" fmla="*/ 2147483647 h 2109"/>
              <a:gd name="T54" fmla="*/ 2147483647 w 4275"/>
              <a:gd name="T55" fmla="*/ 2147483647 h 2109"/>
              <a:gd name="T56" fmla="*/ 2147483647 w 4275"/>
              <a:gd name="T57" fmla="*/ 2147483647 h 2109"/>
              <a:gd name="T58" fmla="*/ 2147483647 w 4275"/>
              <a:gd name="T59" fmla="*/ 2147483647 h 2109"/>
              <a:gd name="T60" fmla="*/ 2147483647 w 4275"/>
              <a:gd name="T61" fmla="*/ 2147483647 h 2109"/>
              <a:gd name="T62" fmla="*/ 2147483647 w 4275"/>
              <a:gd name="T63" fmla="*/ 2147483647 h 2109"/>
              <a:gd name="T64" fmla="*/ 2147483647 w 4275"/>
              <a:gd name="T65" fmla="*/ 2147483647 h 2109"/>
              <a:gd name="T66" fmla="*/ 2147483647 w 4275"/>
              <a:gd name="T67" fmla="*/ 2147483647 h 2109"/>
              <a:gd name="T68" fmla="*/ 2147483647 w 4275"/>
              <a:gd name="T69" fmla="*/ 2147483647 h 2109"/>
              <a:gd name="T70" fmla="*/ 2147483647 w 4275"/>
              <a:gd name="T71" fmla="*/ 2147483647 h 2109"/>
              <a:gd name="T72" fmla="*/ 2147483647 w 4275"/>
              <a:gd name="T73" fmla="*/ 2147483647 h 2109"/>
              <a:gd name="T74" fmla="*/ 2147483647 w 4275"/>
              <a:gd name="T75" fmla="*/ 2147483647 h 2109"/>
              <a:gd name="T76" fmla="*/ 2147483647 w 4275"/>
              <a:gd name="T77" fmla="*/ 2147483647 h 2109"/>
              <a:gd name="T78" fmla="*/ 2147483647 w 4275"/>
              <a:gd name="T79" fmla="*/ 2147483647 h 2109"/>
              <a:gd name="T80" fmla="*/ 2147483647 w 4275"/>
              <a:gd name="T81" fmla="*/ 2147483647 h 2109"/>
              <a:gd name="T82" fmla="*/ 2147483647 w 4275"/>
              <a:gd name="T83" fmla="*/ 2147483647 h 2109"/>
              <a:gd name="T84" fmla="*/ 2147483647 w 4275"/>
              <a:gd name="T85" fmla="*/ 2147483647 h 2109"/>
              <a:gd name="T86" fmla="*/ 2147483647 w 4275"/>
              <a:gd name="T87" fmla="*/ 2147483647 h 2109"/>
              <a:gd name="T88" fmla="*/ 2147483647 w 4275"/>
              <a:gd name="T89" fmla="*/ 2147483647 h 2109"/>
              <a:gd name="T90" fmla="*/ 2147483647 w 4275"/>
              <a:gd name="T91" fmla="*/ 2147483647 h 2109"/>
              <a:gd name="T92" fmla="*/ 2147483647 w 4275"/>
              <a:gd name="T93" fmla="*/ 2147483647 h 2109"/>
              <a:gd name="T94" fmla="*/ 2147483647 w 4275"/>
              <a:gd name="T95" fmla="*/ 2147483647 h 2109"/>
              <a:gd name="T96" fmla="*/ 2147483647 w 4275"/>
              <a:gd name="T97" fmla="*/ 2147483647 h 2109"/>
              <a:gd name="T98" fmla="*/ 2147483647 w 4275"/>
              <a:gd name="T99" fmla="*/ 2147483647 h 2109"/>
              <a:gd name="T100" fmla="*/ 2147483647 w 4275"/>
              <a:gd name="T101" fmla="*/ 2147483647 h 2109"/>
              <a:gd name="T102" fmla="*/ 2147483647 w 4275"/>
              <a:gd name="T103" fmla="*/ 2147483647 h 2109"/>
              <a:gd name="T104" fmla="*/ 2147483647 w 4275"/>
              <a:gd name="T105" fmla="*/ 2147483647 h 2109"/>
              <a:gd name="T106" fmla="*/ 2147483647 w 4275"/>
              <a:gd name="T107" fmla="*/ 2147483647 h 2109"/>
              <a:gd name="T108" fmla="*/ 2147483647 w 4275"/>
              <a:gd name="T109" fmla="*/ 2147483647 h 2109"/>
              <a:gd name="T110" fmla="*/ 2147483647 w 4275"/>
              <a:gd name="T111" fmla="*/ 2147483647 h 2109"/>
              <a:gd name="T112" fmla="*/ 2147483647 w 4275"/>
              <a:gd name="T113" fmla="*/ 2147483647 h 2109"/>
              <a:gd name="T114" fmla="*/ 2147483647 w 4275"/>
              <a:gd name="T115" fmla="*/ 2147483647 h 2109"/>
              <a:gd name="T116" fmla="*/ 2147483647 w 4275"/>
              <a:gd name="T117" fmla="*/ 2147483647 h 21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75" h="2109">
                <a:moveTo>
                  <a:pt x="29" y="813"/>
                </a:moveTo>
                <a:lnTo>
                  <a:pt x="42" y="813"/>
                </a:lnTo>
                <a:lnTo>
                  <a:pt x="55" y="813"/>
                </a:lnTo>
                <a:lnTo>
                  <a:pt x="48" y="808"/>
                </a:lnTo>
                <a:lnTo>
                  <a:pt x="104" y="808"/>
                </a:lnTo>
                <a:lnTo>
                  <a:pt x="85" y="813"/>
                </a:lnTo>
                <a:lnTo>
                  <a:pt x="116" y="820"/>
                </a:lnTo>
                <a:lnTo>
                  <a:pt x="116" y="839"/>
                </a:lnTo>
                <a:lnTo>
                  <a:pt x="119" y="825"/>
                </a:lnTo>
                <a:lnTo>
                  <a:pt x="168" y="825"/>
                </a:lnTo>
                <a:lnTo>
                  <a:pt x="294" y="871"/>
                </a:lnTo>
                <a:lnTo>
                  <a:pt x="342" y="916"/>
                </a:lnTo>
                <a:lnTo>
                  <a:pt x="313" y="958"/>
                </a:lnTo>
                <a:lnTo>
                  <a:pt x="271" y="975"/>
                </a:lnTo>
                <a:lnTo>
                  <a:pt x="104" y="929"/>
                </a:lnTo>
                <a:lnTo>
                  <a:pt x="187" y="994"/>
                </a:lnTo>
                <a:lnTo>
                  <a:pt x="181" y="1024"/>
                </a:lnTo>
                <a:lnTo>
                  <a:pt x="197" y="1074"/>
                </a:lnTo>
                <a:lnTo>
                  <a:pt x="271" y="1103"/>
                </a:lnTo>
                <a:lnTo>
                  <a:pt x="290" y="1096"/>
                </a:lnTo>
                <a:lnTo>
                  <a:pt x="275" y="1074"/>
                </a:lnTo>
                <a:lnTo>
                  <a:pt x="261" y="1065"/>
                </a:lnTo>
                <a:lnTo>
                  <a:pt x="233" y="1044"/>
                </a:lnTo>
                <a:lnTo>
                  <a:pt x="245" y="1024"/>
                </a:lnTo>
                <a:lnTo>
                  <a:pt x="283" y="1044"/>
                </a:lnTo>
                <a:lnTo>
                  <a:pt x="283" y="1053"/>
                </a:lnTo>
                <a:lnTo>
                  <a:pt x="349" y="1053"/>
                </a:lnTo>
                <a:lnTo>
                  <a:pt x="320" y="998"/>
                </a:lnTo>
                <a:lnTo>
                  <a:pt x="339" y="975"/>
                </a:lnTo>
                <a:lnTo>
                  <a:pt x="370" y="946"/>
                </a:lnTo>
                <a:lnTo>
                  <a:pt x="401" y="946"/>
                </a:lnTo>
                <a:lnTo>
                  <a:pt x="429" y="965"/>
                </a:lnTo>
                <a:lnTo>
                  <a:pt x="429" y="920"/>
                </a:lnTo>
                <a:lnTo>
                  <a:pt x="401" y="903"/>
                </a:lnTo>
                <a:lnTo>
                  <a:pt x="399" y="849"/>
                </a:lnTo>
                <a:lnTo>
                  <a:pt x="372" y="839"/>
                </a:lnTo>
                <a:lnTo>
                  <a:pt x="448" y="842"/>
                </a:lnTo>
                <a:lnTo>
                  <a:pt x="468" y="868"/>
                </a:lnTo>
                <a:lnTo>
                  <a:pt x="432" y="878"/>
                </a:lnTo>
                <a:lnTo>
                  <a:pt x="432" y="891"/>
                </a:lnTo>
                <a:lnTo>
                  <a:pt x="477" y="920"/>
                </a:lnTo>
                <a:lnTo>
                  <a:pt x="506" y="910"/>
                </a:lnTo>
                <a:lnTo>
                  <a:pt x="506" y="878"/>
                </a:lnTo>
                <a:lnTo>
                  <a:pt x="529" y="871"/>
                </a:lnTo>
                <a:lnTo>
                  <a:pt x="518" y="861"/>
                </a:lnTo>
                <a:lnTo>
                  <a:pt x="596" y="820"/>
                </a:lnTo>
                <a:lnTo>
                  <a:pt x="608" y="839"/>
                </a:lnTo>
                <a:lnTo>
                  <a:pt x="615" y="825"/>
                </a:lnTo>
                <a:lnTo>
                  <a:pt x="603" y="820"/>
                </a:lnTo>
                <a:lnTo>
                  <a:pt x="638" y="794"/>
                </a:lnTo>
                <a:lnTo>
                  <a:pt x="651" y="794"/>
                </a:lnTo>
                <a:lnTo>
                  <a:pt x="634" y="801"/>
                </a:lnTo>
                <a:lnTo>
                  <a:pt x="645" y="825"/>
                </a:lnTo>
                <a:lnTo>
                  <a:pt x="634" y="842"/>
                </a:lnTo>
                <a:lnTo>
                  <a:pt x="638" y="849"/>
                </a:lnTo>
                <a:lnTo>
                  <a:pt x="664" y="832"/>
                </a:lnTo>
                <a:lnTo>
                  <a:pt x="674" y="839"/>
                </a:lnTo>
                <a:lnTo>
                  <a:pt x="674" y="813"/>
                </a:lnTo>
                <a:lnTo>
                  <a:pt x="693" y="808"/>
                </a:lnTo>
                <a:lnTo>
                  <a:pt x="722" y="808"/>
                </a:lnTo>
                <a:lnTo>
                  <a:pt x="771" y="783"/>
                </a:lnTo>
                <a:lnTo>
                  <a:pt x="783" y="813"/>
                </a:lnTo>
                <a:lnTo>
                  <a:pt x="793" y="813"/>
                </a:lnTo>
                <a:lnTo>
                  <a:pt x="793" y="794"/>
                </a:lnTo>
                <a:lnTo>
                  <a:pt x="812" y="783"/>
                </a:lnTo>
                <a:lnTo>
                  <a:pt x="783" y="745"/>
                </a:lnTo>
                <a:lnTo>
                  <a:pt x="790" y="733"/>
                </a:lnTo>
                <a:lnTo>
                  <a:pt x="902" y="745"/>
                </a:lnTo>
                <a:lnTo>
                  <a:pt x="976" y="764"/>
                </a:lnTo>
                <a:lnTo>
                  <a:pt x="1018" y="794"/>
                </a:lnTo>
                <a:lnTo>
                  <a:pt x="1025" y="752"/>
                </a:lnTo>
                <a:lnTo>
                  <a:pt x="980" y="742"/>
                </a:lnTo>
                <a:lnTo>
                  <a:pt x="980" y="723"/>
                </a:lnTo>
                <a:lnTo>
                  <a:pt x="947" y="723"/>
                </a:lnTo>
                <a:lnTo>
                  <a:pt x="938" y="704"/>
                </a:lnTo>
                <a:lnTo>
                  <a:pt x="947" y="704"/>
                </a:lnTo>
                <a:lnTo>
                  <a:pt x="950" y="700"/>
                </a:lnTo>
                <a:lnTo>
                  <a:pt x="935" y="655"/>
                </a:lnTo>
                <a:lnTo>
                  <a:pt x="921" y="668"/>
                </a:lnTo>
                <a:lnTo>
                  <a:pt x="921" y="645"/>
                </a:lnTo>
                <a:lnTo>
                  <a:pt x="909" y="652"/>
                </a:lnTo>
                <a:lnTo>
                  <a:pt x="918" y="633"/>
                </a:lnTo>
                <a:lnTo>
                  <a:pt x="935" y="623"/>
                </a:lnTo>
                <a:lnTo>
                  <a:pt x="938" y="588"/>
                </a:lnTo>
                <a:lnTo>
                  <a:pt x="928" y="529"/>
                </a:lnTo>
                <a:lnTo>
                  <a:pt x="1018" y="529"/>
                </a:lnTo>
                <a:lnTo>
                  <a:pt x="1028" y="559"/>
                </a:lnTo>
                <a:lnTo>
                  <a:pt x="1028" y="604"/>
                </a:lnTo>
                <a:lnTo>
                  <a:pt x="1064" y="638"/>
                </a:lnTo>
                <a:lnTo>
                  <a:pt x="1115" y="745"/>
                </a:lnTo>
                <a:lnTo>
                  <a:pt x="1151" y="759"/>
                </a:lnTo>
                <a:lnTo>
                  <a:pt x="1137" y="771"/>
                </a:lnTo>
                <a:lnTo>
                  <a:pt x="1151" y="801"/>
                </a:lnTo>
                <a:lnTo>
                  <a:pt x="1127" y="842"/>
                </a:lnTo>
                <a:lnTo>
                  <a:pt x="1134" y="856"/>
                </a:lnTo>
                <a:lnTo>
                  <a:pt x="1108" y="868"/>
                </a:lnTo>
                <a:lnTo>
                  <a:pt x="1085" y="849"/>
                </a:lnTo>
                <a:lnTo>
                  <a:pt x="1054" y="861"/>
                </a:lnTo>
                <a:lnTo>
                  <a:pt x="1104" y="878"/>
                </a:lnTo>
                <a:lnTo>
                  <a:pt x="1163" y="871"/>
                </a:lnTo>
                <a:lnTo>
                  <a:pt x="1156" y="856"/>
                </a:lnTo>
                <a:lnTo>
                  <a:pt x="1185" y="832"/>
                </a:lnTo>
                <a:lnTo>
                  <a:pt x="1192" y="794"/>
                </a:lnTo>
                <a:lnTo>
                  <a:pt x="1163" y="745"/>
                </a:lnTo>
                <a:lnTo>
                  <a:pt x="1211" y="723"/>
                </a:lnTo>
                <a:lnTo>
                  <a:pt x="1241" y="742"/>
                </a:lnTo>
                <a:lnTo>
                  <a:pt x="1253" y="783"/>
                </a:lnTo>
                <a:lnTo>
                  <a:pt x="1308" y="790"/>
                </a:lnTo>
                <a:lnTo>
                  <a:pt x="1263" y="783"/>
                </a:lnTo>
                <a:lnTo>
                  <a:pt x="1260" y="759"/>
                </a:lnTo>
                <a:lnTo>
                  <a:pt x="1263" y="752"/>
                </a:lnTo>
                <a:lnTo>
                  <a:pt x="1241" y="723"/>
                </a:lnTo>
                <a:lnTo>
                  <a:pt x="1182" y="711"/>
                </a:lnTo>
                <a:lnTo>
                  <a:pt x="1137" y="730"/>
                </a:lnTo>
                <a:lnTo>
                  <a:pt x="1115" y="687"/>
                </a:lnTo>
                <a:lnTo>
                  <a:pt x="1108" y="633"/>
                </a:lnTo>
                <a:lnTo>
                  <a:pt x="1057" y="604"/>
                </a:lnTo>
                <a:lnTo>
                  <a:pt x="1057" y="578"/>
                </a:lnTo>
                <a:lnTo>
                  <a:pt x="1076" y="566"/>
                </a:lnTo>
                <a:lnTo>
                  <a:pt x="1064" y="510"/>
                </a:lnTo>
                <a:lnTo>
                  <a:pt x="1104" y="547"/>
                </a:lnTo>
                <a:lnTo>
                  <a:pt x="1104" y="574"/>
                </a:lnTo>
                <a:lnTo>
                  <a:pt x="1115" y="597"/>
                </a:lnTo>
                <a:lnTo>
                  <a:pt x="1137" y="604"/>
                </a:lnTo>
                <a:lnTo>
                  <a:pt x="1223" y="616"/>
                </a:lnTo>
                <a:lnTo>
                  <a:pt x="1121" y="566"/>
                </a:lnTo>
                <a:lnTo>
                  <a:pt x="1127" y="555"/>
                </a:lnTo>
                <a:lnTo>
                  <a:pt x="1173" y="555"/>
                </a:lnTo>
                <a:lnTo>
                  <a:pt x="1151" y="547"/>
                </a:lnTo>
                <a:lnTo>
                  <a:pt x="1163" y="529"/>
                </a:lnTo>
                <a:lnTo>
                  <a:pt x="1185" y="526"/>
                </a:lnTo>
                <a:lnTo>
                  <a:pt x="1253" y="547"/>
                </a:lnTo>
                <a:lnTo>
                  <a:pt x="1301" y="547"/>
                </a:lnTo>
                <a:lnTo>
                  <a:pt x="1301" y="566"/>
                </a:lnTo>
                <a:lnTo>
                  <a:pt x="1289" y="574"/>
                </a:lnTo>
                <a:lnTo>
                  <a:pt x="1294" y="588"/>
                </a:lnTo>
                <a:lnTo>
                  <a:pt x="1311" y="607"/>
                </a:lnTo>
                <a:lnTo>
                  <a:pt x="1311" y="597"/>
                </a:lnTo>
                <a:lnTo>
                  <a:pt x="1330" y="638"/>
                </a:lnTo>
                <a:lnTo>
                  <a:pt x="1356" y="645"/>
                </a:lnTo>
                <a:lnTo>
                  <a:pt x="1391" y="655"/>
                </a:lnTo>
                <a:lnTo>
                  <a:pt x="1405" y="645"/>
                </a:lnTo>
                <a:lnTo>
                  <a:pt x="1356" y="638"/>
                </a:lnTo>
                <a:lnTo>
                  <a:pt x="1337" y="626"/>
                </a:lnTo>
                <a:lnTo>
                  <a:pt x="1349" y="607"/>
                </a:lnTo>
                <a:lnTo>
                  <a:pt x="1311" y="578"/>
                </a:lnTo>
                <a:lnTo>
                  <a:pt x="1301" y="545"/>
                </a:lnTo>
                <a:lnTo>
                  <a:pt x="1279" y="536"/>
                </a:lnTo>
                <a:lnTo>
                  <a:pt x="1260" y="517"/>
                </a:lnTo>
                <a:lnTo>
                  <a:pt x="1215" y="510"/>
                </a:lnTo>
                <a:lnTo>
                  <a:pt x="1185" y="481"/>
                </a:lnTo>
                <a:lnTo>
                  <a:pt x="1173" y="450"/>
                </a:lnTo>
                <a:lnTo>
                  <a:pt x="1311" y="408"/>
                </a:lnTo>
                <a:lnTo>
                  <a:pt x="1318" y="417"/>
                </a:lnTo>
                <a:lnTo>
                  <a:pt x="1311" y="429"/>
                </a:lnTo>
                <a:lnTo>
                  <a:pt x="1330" y="420"/>
                </a:lnTo>
                <a:lnTo>
                  <a:pt x="1308" y="391"/>
                </a:lnTo>
                <a:lnTo>
                  <a:pt x="1330" y="398"/>
                </a:lnTo>
                <a:lnTo>
                  <a:pt x="1327" y="391"/>
                </a:lnTo>
                <a:lnTo>
                  <a:pt x="1272" y="379"/>
                </a:lnTo>
                <a:lnTo>
                  <a:pt x="1294" y="369"/>
                </a:lnTo>
                <a:lnTo>
                  <a:pt x="1263" y="362"/>
                </a:lnTo>
                <a:lnTo>
                  <a:pt x="1263" y="350"/>
                </a:lnTo>
                <a:lnTo>
                  <a:pt x="1279" y="350"/>
                </a:lnTo>
                <a:lnTo>
                  <a:pt x="1282" y="331"/>
                </a:lnTo>
                <a:lnTo>
                  <a:pt x="1294" y="331"/>
                </a:lnTo>
                <a:lnTo>
                  <a:pt x="1263" y="324"/>
                </a:lnTo>
                <a:lnTo>
                  <a:pt x="1294" y="324"/>
                </a:lnTo>
                <a:lnTo>
                  <a:pt x="1301" y="284"/>
                </a:lnTo>
                <a:lnTo>
                  <a:pt x="1308" y="294"/>
                </a:lnTo>
                <a:lnTo>
                  <a:pt x="1327" y="275"/>
                </a:lnTo>
                <a:lnTo>
                  <a:pt x="1367" y="272"/>
                </a:lnTo>
                <a:lnTo>
                  <a:pt x="1367" y="261"/>
                </a:lnTo>
                <a:lnTo>
                  <a:pt x="1408" y="242"/>
                </a:lnTo>
                <a:lnTo>
                  <a:pt x="1379" y="234"/>
                </a:lnTo>
                <a:lnTo>
                  <a:pt x="1415" y="223"/>
                </a:lnTo>
                <a:lnTo>
                  <a:pt x="1453" y="216"/>
                </a:lnTo>
                <a:lnTo>
                  <a:pt x="1453" y="234"/>
                </a:lnTo>
                <a:lnTo>
                  <a:pt x="1476" y="223"/>
                </a:lnTo>
                <a:lnTo>
                  <a:pt x="1476" y="234"/>
                </a:lnTo>
                <a:lnTo>
                  <a:pt x="1486" y="216"/>
                </a:lnTo>
                <a:lnTo>
                  <a:pt x="1495" y="216"/>
                </a:lnTo>
                <a:lnTo>
                  <a:pt x="1498" y="182"/>
                </a:lnTo>
                <a:lnTo>
                  <a:pt x="1507" y="197"/>
                </a:lnTo>
                <a:lnTo>
                  <a:pt x="1524" y="194"/>
                </a:lnTo>
                <a:lnTo>
                  <a:pt x="1476" y="156"/>
                </a:lnTo>
                <a:lnTo>
                  <a:pt x="1507" y="163"/>
                </a:lnTo>
                <a:lnTo>
                  <a:pt x="1533" y="149"/>
                </a:lnTo>
                <a:lnTo>
                  <a:pt x="1572" y="156"/>
                </a:lnTo>
                <a:lnTo>
                  <a:pt x="1572" y="127"/>
                </a:lnTo>
                <a:lnTo>
                  <a:pt x="1546" y="146"/>
                </a:lnTo>
                <a:lnTo>
                  <a:pt x="1533" y="139"/>
                </a:lnTo>
                <a:lnTo>
                  <a:pt x="1507" y="116"/>
                </a:lnTo>
                <a:lnTo>
                  <a:pt x="1498" y="49"/>
                </a:lnTo>
                <a:lnTo>
                  <a:pt x="1514" y="37"/>
                </a:lnTo>
                <a:lnTo>
                  <a:pt x="1543" y="42"/>
                </a:lnTo>
                <a:lnTo>
                  <a:pt x="1553" y="59"/>
                </a:lnTo>
                <a:lnTo>
                  <a:pt x="1536" y="78"/>
                </a:lnTo>
                <a:lnTo>
                  <a:pt x="1562" y="85"/>
                </a:lnTo>
                <a:lnTo>
                  <a:pt x="1565" y="78"/>
                </a:lnTo>
                <a:lnTo>
                  <a:pt x="1576" y="85"/>
                </a:lnTo>
                <a:lnTo>
                  <a:pt x="1583" y="104"/>
                </a:lnTo>
                <a:lnTo>
                  <a:pt x="1595" y="90"/>
                </a:lnTo>
                <a:lnTo>
                  <a:pt x="1614" y="104"/>
                </a:lnTo>
                <a:lnTo>
                  <a:pt x="1622" y="139"/>
                </a:lnTo>
                <a:lnTo>
                  <a:pt x="1640" y="127"/>
                </a:lnTo>
                <a:lnTo>
                  <a:pt x="1633" y="108"/>
                </a:lnTo>
                <a:lnTo>
                  <a:pt x="1681" y="90"/>
                </a:lnTo>
                <a:lnTo>
                  <a:pt x="1700" y="104"/>
                </a:lnTo>
                <a:lnTo>
                  <a:pt x="1700" y="90"/>
                </a:lnTo>
                <a:lnTo>
                  <a:pt x="1740" y="78"/>
                </a:lnTo>
                <a:lnTo>
                  <a:pt x="1807" y="97"/>
                </a:lnTo>
                <a:lnTo>
                  <a:pt x="1819" y="108"/>
                </a:lnTo>
                <a:lnTo>
                  <a:pt x="1819" y="97"/>
                </a:lnTo>
                <a:lnTo>
                  <a:pt x="1856" y="116"/>
                </a:lnTo>
                <a:lnTo>
                  <a:pt x="1859" y="146"/>
                </a:lnTo>
                <a:lnTo>
                  <a:pt x="1826" y="133"/>
                </a:lnTo>
                <a:lnTo>
                  <a:pt x="1845" y="156"/>
                </a:lnTo>
                <a:lnTo>
                  <a:pt x="1856" y="149"/>
                </a:lnTo>
                <a:lnTo>
                  <a:pt x="1878" y="163"/>
                </a:lnTo>
                <a:lnTo>
                  <a:pt x="1875" y="204"/>
                </a:lnTo>
                <a:lnTo>
                  <a:pt x="1878" y="211"/>
                </a:lnTo>
                <a:lnTo>
                  <a:pt x="1859" y="216"/>
                </a:lnTo>
                <a:lnTo>
                  <a:pt x="1856" y="246"/>
                </a:lnTo>
                <a:lnTo>
                  <a:pt x="1826" y="253"/>
                </a:lnTo>
                <a:lnTo>
                  <a:pt x="1845" y="261"/>
                </a:lnTo>
                <a:lnTo>
                  <a:pt x="1797" y="313"/>
                </a:lnTo>
                <a:lnTo>
                  <a:pt x="1778" y="313"/>
                </a:lnTo>
                <a:lnTo>
                  <a:pt x="1781" y="320"/>
                </a:lnTo>
                <a:lnTo>
                  <a:pt x="1778" y="372"/>
                </a:lnTo>
                <a:lnTo>
                  <a:pt x="1813" y="362"/>
                </a:lnTo>
                <a:lnTo>
                  <a:pt x="1797" y="355"/>
                </a:lnTo>
                <a:lnTo>
                  <a:pt x="1826" y="331"/>
                </a:lnTo>
                <a:lnTo>
                  <a:pt x="1830" y="339"/>
                </a:lnTo>
                <a:lnTo>
                  <a:pt x="1830" y="324"/>
                </a:lnTo>
                <a:lnTo>
                  <a:pt x="1859" y="320"/>
                </a:lnTo>
                <a:lnTo>
                  <a:pt x="1856" y="305"/>
                </a:lnTo>
                <a:lnTo>
                  <a:pt x="1885" y="313"/>
                </a:lnTo>
                <a:lnTo>
                  <a:pt x="1916" y="284"/>
                </a:lnTo>
                <a:lnTo>
                  <a:pt x="1885" y="284"/>
                </a:lnTo>
                <a:lnTo>
                  <a:pt x="1859" y="294"/>
                </a:lnTo>
                <a:lnTo>
                  <a:pt x="1856" y="284"/>
                </a:lnTo>
                <a:lnTo>
                  <a:pt x="1859" y="265"/>
                </a:lnTo>
                <a:lnTo>
                  <a:pt x="1916" y="261"/>
                </a:lnTo>
                <a:lnTo>
                  <a:pt x="1916" y="272"/>
                </a:lnTo>
                <a:lnTo>
                  <a:pt x="1946" y="272"/>
                </a:lnTo>
                <a:lnTo>
                  <a:pt x="1946" y="261"/>
                </a:lnTo>
                <a:lnTo>
                  <a:pt x="1968" y="272"/>
                </a:lnTo>
                <a:lnTo>
                  <a:pt x="1994" y="305"/>
                </a:lnTo>
                <a:lnTo>
                  <a:pt x="2006" y="291"/>
                </a:lnTo>
                <a:lnTo>
                  <a:pt x="1982" y="275"/>
                </a:lnTo>
                <a:lnTo>
                  <a:pt x="2013" y="265"/>
                </a:lnTo>
                <a:lnTo>
                  <a:pt x="2091" y="246"/>
                </a:lnTo>
                <a:lnTo>
                  <a:pt x="2094" y="253"/>
                </a:lnTo>
                <a:lnTo>
                  <a:pt x="2084" y="261"/>
                </a:lnTo>
                <a:lnTo>
                  <a:pt x="2091" y="272"/>
                </a:lnTo>
                <a:lnTo>
                  <a:pt x="2139" y="272"/>
                </a:lnTo>
                <a:lnTo>
                  <a:pt x="2132" y="265"/>
                </a:lnTo>
                <a:lnTo>
                  <a:pt x="2149" y="261"/>
                </a:lnTo>
                <a:lnTo>
                  <a:pt x="2189" y="253"/>
                </a:lnTo>
                <a:lnTo>
                  <a:pt x="2210" y="227"/>
                </a:lnTo>
                <a:lnTo>
                  <a:pt x="2170" y="216"/>
                </a:lnTo>
                <a:lnTo>
                  <a:pt x="2170" y="197"/>
                </a:lnTo>
                <a:lnTo>
                  <a:pt x="2181" y="204"/>
                </a:lnTo>
                <a:lnTo>
                  <a:pt x="2181" y="194"/>
                </a:lnTo>
                <a:lnTo>
                  <a:pt x="2200" y="182"/>
                </a:lnTo>
                <a:lnTo>
                  <a:pt x="2229" y="194"/>
                </a:lnTo>
                <a:lnTo>
                  <a:pt x="2338" y="187"/>
                </a:lnTo>
                <a:lnTo>
                  <a:pt x="2345" y="197"/>
                </a:lnTo>
                <a:lnTo>
                  <a:pt x="2326" y="211"/>
                </a:lnTo>
                <a:lnTo>
                  <a:pt x="2329" y="223"/>
                </a:lnTo>
                <a:lnTo>
                  <a:pt x="2307" y="253"/>
                </a:lnTo>
                <a:lnTo>
                  <a:pt x="2329" y="275"/>
                </a:lnTo>
                <a:lnTo>
                  <a:pt x="2345" y="275"/>
                </a:lnTo>
                <a:lnTo>
                  <a:pt x="2326" y="253"/>
                </a:lnTo>
                <a:lnTo>
                  <a:pt x="2405" y="275"/>
                </a:lnTo>
                <a:lnTo>
                  <a:pt x="2405" y="261"/>
                </a:lnTo>
                <a:lnTo>
                  <a:pt x="2426" y="272"/>
                </a:lnTo>
                <a:lnTo>
                  <a:pt x="2416" y="284"/>
                </a:lnTo>
                <a:lnTo>
                  <a:pt x="2512" y="320"/>
                </a:lnTo>
                <a:lnTo>
                  <a:pt x="2519" y="313"/>
                </a:lnTo>
                <a:lnTo>
                  <a:pt x="2512" y="275"/>
                </a:lnTo>
                <a:lnTo>
                  <a:pt x="2486" y="234"/>
                </a:lnTo>
                <a:lnTo>
                  <a:pt x="2542" y="261"/>
                </a:lnTo>
                <a:lnTo>
                  <a:pt x="2564" y="253"/>
                </a:lnTo>
                <a:lnTo>
                  <a:pt x="2583" y="227"/>
                </a:lnTo>
                <a:lnTo>
                  <a:pt x="2657" y="242"/>
                </a:lnTo>
                <a:lnTo>
                  <a:pt x="2644" y="216"/>
                </a:lnTo>
                <a:lnTo>
                  <a:pt x="2651" y="204"/>
                </a:lnTo>
                <a:lnTo>
                  <a:pt x="2676" y="216"/>
                </a:lnTo>
                <a:lnTo>
                  <a:pt x="2687" y="197"/>
                </a:lnTo>
                <a:lnTo>
                  <a:pt x="2651" y="187"/>
                </a:lnTo>
                <a:lnTo>
                  <a:pt x="2657" y="182"/>
                </a:lnTo>
                <a:lnTo>
                  <a:pt x="2644" y="168"/>
                </a:lnTo>
                <a:lnTo>
                  <a:pt x="2632" y="175"/>
                </a:lnTo>
                <a:lnTo>
                  <a:pt x="2621" y="156"/>
                </a:lnTo>
                <a:lnTo>
                  <a:pt x="2651" y="146"/>
                </a:lnTo>
                <a:lnTo>
                  <a:pt x="2621" y="120"/>
                </a:lnTo>
                <a:lnTo>
                  <a:pt x="2621" y="116"/>
                </a:lnTo>
                <a:lnTo>
                  <a:pt x="2789" y="104"/>
                </a:lnTo>
                <a:lnTo>
                  <a:pt x="2803" y="116"/>
                </a:lnTo>
                <a:lnTo>
                  <a:pt x="2766" y="108"/>
                </a:lnTo>
                <a:lnTo>
                  <a:pt x="2758" y="133"/>
                </a:lnTo>
                <a:lnTo>
                  <a:pt x="2785" y="120"/>
                </a:lnTo>
                <a:lnTo>
                  <a:pt x="2796" y="133"/>
                </a:lnTo>
                <a:lnTo>
                  <a:pt x="2777" y="139"/>
                </a:lnTo>
                <a:lnTo>
                  <a:pt x="2803" y="156"/>
                </a:lnTo>
                <a:lnTo>
                  <a:pt x="2806" y="97"/>
                </a:lnTo>
                <a:lnTo>
                  <a:pt x="2875" y="90"/>
                </a:lnTo>
                <a:lnTo>
                  <a:pt x="2896" y="104"/>
                </a:lnTo>
                <a:lnTo>
                  <a:pt x="2896" y="108"/>
                </a:lnTo>
                <a:lnTo>
                  <a:pt x="2867" y="104"/>
                </a:lnTo>
                <a:lnTo>
                  <a:pt x="2875" y="116"/>
                </a:lnTo>
                <a:lnTo>
                  <a:pt x="2941" y="127"/>
                </a:lnTo>
                <a:lnTo>
                  <a:pt x="2944" y="146"/>
                </a:lnTo>
                <a:lnTo>
                  <a:pt x="2953" y="127"/>
                </a:lnTo>
                <a:lnTo>
                  <a:pt x="3005" y="139"/>
                </a:lnTo>
                <a:lnTo>
                  <a:pt x="2993" y="146"/>
                </a:lnTo>
                <a:lnTo>
                  <a:pt x="3031" y="149"/>
                </a:lnTo>
                <a:lnTo>
                  <a:pt x="3101" y="97"/>
                </a:lnTo>
                <a:lnTo>
                  <a:pt x="3160" y="90"/>
                </a:lnTo>
                <a:lnTo>
                  <a:pt x="3224" y="104"/>
                </a:lnTo>
                <a:lnTo>
                  <a:pt x="3266" y="149"/>
                </a:lnTo>
                <a:lnTo>
                  <a:pt x="3314" y="163"/>
                </a:lnTo>
                <a:lnTo>
                  <a:pt x="3314" y="146"/>
                </a:lnTo>
                <a:lnTo>
                  <a:pt x="3333" y="163"/>
                </a:lnTo>
                <a:lnTo>
                  <a:pt x="3333" y="139"/>
                </a:lnTo>
                <a:lnTo>
                  <a:pt x="3373" y="116"/>
                </a:lnTo>
                <a:lnTo>
                  <a:pt x="3402" y="120"/>
                </a:lnTo>
                <a:lnTo>
                  <a:pt x="3452" y="108"/>
                </a:lnTo>
                <a:lnTo>
                  <a:pt x="3459" y="85"/>
                </a:lnTo>
                <a:lnTo>
                  <a:pt x="3508" y="108"/>
                </a:lnTo>
                <a:lnTo>
                  <a:pt x="3590" y="120"/>
                </a:lnTo>
                <a:lnTo>
                  <a:pt x="3570" y="90"/>
                </a:lnTo>
                <a:lnTo>
                  <a:pt x="3540" y="68"/>
                </a:lnTo>
                <a:lnTo>
                  <a:pt x="3523" y="71"/>
                </a:lnTo>
                <a:lnTo>
                  <a:pt x="3523" y="56"/>
                </a:lnTo>
                <a:lnTo>
                  <a:pt x="3501" y="30"/>
                </a:lnTo>
                <a:lnTo>
                  <a:pt x="3585" y="30"/>
                </a:lnTo>
                <a:lnTo>
                  <a:pt x="3639" y="0"/>
                </a:lnTo>
                <a:lnTo>
                  <a:pt x="3656" y="7"/>
                </a:lnTo>
                <a:lnTo>
                  <a:pt x="3649" y="0"/>
                </a:lnTo>
                <a:lnTo>
                  <a:pt x="3806" y="19"/>
                </a:lnTo>
                <a:lnTo>
                  <a:pt x="3813" y="7"/>
                </a:lnTo>
                <a:lnTo>
                  <a:pt x="3869" y="30"/>
                </a:lnTo>
                <a:lnTo>
                  <a:pt x="3962" y="49"/>
                </a:lnTo>
                <a:lnTo>
                  <a:pt x="3991" y="68"/>
                </a:lnTo>
                <a:lnTo>
                  <a:pt x="3990" y="56"/>
                </a:lnTo>
                <a:lnTo>
                  <a:pt x="4036" y="71"/>
                </a:lnTo>
                <a:lnTo>
                  <a:pt x="4078" y="116"/>
                </a:lnTo>
                <a:lnTo>
                  <a:pt x="4116" y="133"/>
                </a:lnTo>
                <a:lnTo>
                  <a:pt x="4116" y="120"/>
                </a:lnTo>
                <a:lnTo>
                  <a:pt x="4128" y="139"/>
                </a:lnTo>
                <a:lnTo>
                  <a:pt x="4116" y="108"/>
                </a:lnTo>
                <a:lnTo>
                  <a:pt x="4067" y="78"/>
                </a:lnTo>
                <a:lnTo>
                  <a:pt x="4085" y="78"/>
                </a:lnTo>
                <a:lnTo>
                  <a:pt x="4107" y="85"/>
                </a:lnTo>
                <a:lnTo>
                  <a:pt x="4119" y="78"/>
                </a:lnTo>
                <a:lnTo>
                  <a:pt x="4107" y="71"/>
                </a:lnTo>
                <a:lnTo>
                  <a:pt x="4138" y="68"/>
                </a:lnTo>
                <a:lnTo>
                  <a:pt x="4245" y="104"/>
                </a:lnTo>
                <a:lnTo>
                  <a:pt x="4235" y="133"/>
                </a:lnTo>
                <a:lnTo>
                  <a:pt x="4254" y="156"/>
                </a:lnTo>
                <a:lnTo>
                  <a:pt x="4212" y="139"/>
                </a:lnTo>
                <a:lnTo>
                  <a:pt x="4245" y="175"/>
                </a:lnTo>
                <a:lnTo>
                  <a:pt x="4187" y="168"/>
                </a:lnTo>
                <a:lnTo>
                  <a:pt x="4216" y="182"/>
                </a:lnTo>
                <a:lnTo>
                  <a:pt x="4223" y="194"/>
                </a:lnTo>
                <a:lnTo>
                  <a:pt x="4216" y="204"/>
                </a:lnTo>
                <a:lnTo>
                  <a:pt x="4242" y="216"/>
                </a:lnTo>
                <a:lnTo>
                  <a:pt x="4231" y="246"/>
                </a:lnTo>
                <a:lnTo>
                  <a:pt x="4275" y="272"/>
                </a:lnTo>
                <a:lnTo>
                  <a:pt x="4261" y="265"/>
                </a:lnTo>
                <a:lnTo>
                  <a:pt x="4264" y="291"/>
                </a:lnTo>
                <a:lnTo>
                  <a:pt x="4235" y="265"/>
                </a:lnTo>
                <a:lnTo>
                  <a:pt x="4245" y="291"/>
                </a:lnTo>
                <a:lnTo>
                  <a:pt x="4187" y="253"/>
                </a:lnTo>
                <a:lnTo>
                  <a:pt x="4183" y="265"/>
                </a:lnTo>
                <a:lnTo>
                  <a:pt x="4152" y="253"/>
                </a:lnTo>
                <a:lnTo>
                  <a:pt x="4119" y="216"/>
                </a:lnTo>
                <a:lnTo>
                  <a:pt x="4090" y="216"/>
                </a:lnTo>
                <a:lnTo>
                  <a:pt x="4085" y="204"/>
                </a:lnTo>
                <a:lnTo>
                  <a:pt x="4085" y="227"/>
                </a:lnTo>
                <a:lnTo>
                  <a:pt x="4055" y="234"/>
                </a:lnTo>
                <a:lnTo>
                  <a:pt x="4019" y="204"/>
                </a:lnTo>
                <a:lnTo>
                  <a:pt x="4000" y="163"/>
                </a:lnTo>
                <a:lnTo>
                  <a:pt x="4007" y="187"/>
                </a:lnTo>
                <a:lnTo>
                  <a:pt x="3990" y="175"/>
                </a:lnTo>
                <a:lnTo>
                  <a:pt x="3991" y="187"/>
                </a:lnTo>
                <a:lnTo>
                  <a:pt x="3990" y="194"/>
                </a:lnTo>
                <a:lnTo>
                  <a:pt x="4036" y="246"/>
                </a:lnTo>
                <a:lnTo>
                  <a:pt x="4041" y="313"/>
                </a:lnTo>
                <a:lnTo>
                  <a:pt x="4036" y="339"/>
                </a:lnTo>
                <a:lnTo>
                  <a:pt x="4029" y="331"/>
                </a:lnTo>
                <a:lnTo>
                  <a:pt x="4012" y="339"/>
                </a:lnTo>
                <a:lnTo>
                  <a:pt x="3962" y="313"/>
                </a:lnTo>
                <a:lnTo>
                  <a:pt x="3952" y="324"/>
                </a:lnTo>
                <a:lnTo>
                  <a:pt x="3977" y="320"/>
                </a:lnTo>
                <a:lnTo>
                  <a:pt x="3981" y="331"/>
                </a:lnTo>
                <a:lnTo>
                  <a:pt x="3960" y="331"/>
                </a:lnTo>
                <a:lnTo>
                  <a:pt x="3969" y="369"/>
                </a:lnTo>
                <a:lnTo>
                  <a:pt x="3990" y="339"/>
                </a:lnTo>
                <a:lnTo>
                  <a:pt x="4026" y="369"/>
                </a:lnTo>
                <a:lnTo>
                  <a:pt x="4036" y="355"/>
                </a:lnTo>
                <a:lnTo>
                  <a:pt x="4055" y="372"/>
                </a:lnTo>
                <a:lnTo>
                  <a:pt x="4055" y="384"/>
                </a:lnTo>
                <a:lnTo>
                  <a:pt x="4067" y="384"/>
                </a:lnTo>
                <a:lnTo>
                  <a:pt x="4085" y="408"/>
                </a:lnTo>
                <a:lnTo>
                  <a:pt x="4078" y="408"/>
                </a:lnTo>
                <a:lnTo>
                  <a:pt x="4078" y="420"/>
                </a:lnTo>
                <a:lnTo>
                  <a:pt x="4090" y="420"/>
                </a:lnTo>
                <a:lnTo>
                  <a:pt x="4152" y="469"/>
                </a:lnTo>
                <a:lnTo>
                  <a:pt x="4157" y="510"/>
                </a:lnTo>
                <a:lnTo>
                  <a:pt x="4097" y="488"/>
                </a:lnTo>
                <a:lnTo>
                  <a:pt x="4104" y="507"/>
                </a:lnTo>
                <a:lnTo>
                  <a:pt x="4059" y="547"/>
                </a:lnTo>
                <a:lnTo>
                  <a:pt x="4055" y="585"/>
                </a:lnTo>
                <a:lnTo>
                  <a:pt x="4041" y="597"/>
                </a:lnTo>
                <a:lnTo>
                  <a:pt x="4029" y="588"/>
                </a:lnTo>
                <a:lnTo>
                  <a:pt x="4029" y="623"/>
                </a:lnTo>
                <a:lnTo>
                  <a:pt x="4026" y="623"/>
                </a:lnTo>
                <a:lnTo>
                  <a:pt x="4029" y="626"/>
                </a:lnTo>
                <a:lnTo>
                  <a:pt x="4026" y="633"/>
                </a:lnTo>
                <a:lnTo>
                  <a:pt x="4029" y="652"/>
                </a:lnTo>
                <a:lnTo>
                  <a:pt x="4019" y="652"/>
                </a:lnTo>
                <a:lnTo>
                  <a:pt x="4026" y="655"/>
                </a:lnTo>
                <a:lnTo>
                  <a:pt x="4007" y="711"/>
                </a:lnTo>
                <a:lnTo>
                  <a:pt x="4019" y="745"/>
                </a:lnTo>
                <a:lnTo>
                  <a:pt x="4000" y="742"/>
                </a:lnTo>
                <a:lnTo>
                  <a:pt x="3960" y="704"/>
                </a:lnTo>
                <a:lnTo>
                  <a:pt x="3933" y="711"/>
                </a:lnTo>
                <a:lnTo>
                  <a:pt x="3910" y="733"/>
                </a:lnTo>
                <a:lnTo>
                  <a:pt x="3903" y="790"/>
                </a:lnTo>
                <a:lnTo>
                  <a:pt x="3884" y="733"/>
                </a:lnTo>
                <a:lnTo>
                  <a:pt x="3869" y="794"/>
                </a:lnTo>
                <a:lnTo>
                  <a:pt x="3851" y="783"/>
                </a:lnTo>
                <a:lnTo>
                  <a:pt x="3832" y="790"/>
                </a:lnTo>
                <a:lnTo>
                  <a:pt x="3824" y="801"/>
                </a:lnTo>
                <a:lnTo>
                  <a:pt x="3851" y="849"/>
                </a:lnTo>
                <a:lnTo>
                  <a:pt x="3836" y="849"/>
                </a:lnTo>
                <a:lnTo>
                  <a:pt x="3843" y="910"/>
                </a:lnTo>
                <a:lnTo>
                  <a:pt x="3862" y="939"/>
                </a:lnTo>
                <a:lnTo>
                  <a:pt x="3872" y="946"/>
                </a:lnTo>
                <a:lnTo>
                  <a:pt x="3869" y="935"/>
                </a:lnTo>
                <a:lnTo>
                  <a:pt x="3900" y="939"/>
                </a:lnTo>
                <a:lnTo>
                  <a:pt x="3910" y="998"/>
                </a:lnTo>
                <a:lnTo>
                  <a:pt x="3914" y="1013"/>
                </a:lnTo>
                <a:lnTo>
                  <a:pt x="3929" y="1006"/>
                </a:lnTo>
                <a:lnTo>
                  <a:pt x="3948" y="1044"/>
                </a:lnTo>
                <a:lnTo>
                  <a:pt x="3939" y="1053"/>
                </a:lnTo>
                <a:lnTo>
                  <a:pt x="3929" y="1046"/>
                </a:lnTo>
                <a:lnTo>
                  <a:pt x="3929" y="1017"/>
                </a:lnTo>
                <a:lnTo>
                  <a:pt x="3914" y="1029"/>
                </a:lnTo>
                <a:lnTo>
                  <a:pt x="3929" y="1113"/>
                </a:lnTo>
                <a:lnTo>
                  <a:pt x="3952" y="1132"/>
                </a:lnTo>
                <a:lnTo>
                  <a:pt x="3948" y="1155"/>
                </a:lnTo>
                <a:lnTo>
                  <a:pt x="3929" y="1151"/>
                </a:lnTo>
                <a:lnTo>
                  <a:pt x="3910" y="1181"/>
                </a:lnTo>
                <a:lnTo>
                  <a:pt x="3914" y="1214"/>
                </a:lnTo>
                <a:lnTo>
                  <a:pt x="3939" y="1248"/>
                </a:lnTo>
                <a:lnTo>
                  <a:pt x="3920" y="1248"/>
                </a:lnTo>
                <a:lnTo>
                  <a:pt x="3903" y="1262"/>
                </a:lnTo>
                <a:lnTo>
                  <a:pt x="3891" y="1260"/>
                </a:lnTo>
                <a:lnTo>
                  <a:pt x="3910" y="1326"/>
                </a:lnTo>
                <a:lnTo>
                  <a:pt x="3910" y="1357"/>
                </a:lnTo>
                <a:lnTo>
                  <a:pt x="3891" y="1397"/>
                </a:lnTo>
                <a:lnTo>
                  <a:pt x="3753" y="1143"/>
                </a:lnTo>
                <a:lnTo>
                  <a:pt x="3717" y="1053"/>
                </a:lnTo>
                <a:lnTo>
                  <a:pt x="3729" y="1006"/>
                </a:lnTo>
                <a:lnTo>
                  <a:pt x="3713" y="968"/>
                </a:lnTo>
                <a:lnTo>
                  <a:pt x="3729" y="975"/>
                </a:lnTo>
                <a:lnTo>
                  <a:pt x="3729" y="958"/>
                </a:lnTo>
                <a:lnTo>
                  <a:pt x="3743" y="951"/>
                </a:lnTo>
                <a:lnTo>
                  <a:pt x="3765" y="832"/>
                </a:lnTo>
                <a:lnTo>
                  <a:pt x="3765" y="764"/>
                </a:lnTo>
                <a:lnTo>
                  <a:pt x="3801" y="723"/>
                </a:lnTo>
                <a:lnTo>
                  <a:pt x="3784" y="716"/>
                </a:lnTo>
                <a:lnTo>
                  <a:pt x="3791" y="700"/>
                </a:lnTo>
                <a:lnTo>
                  <a:pt x="3753" y="623"/>
                </a:lnTo>
                <a:lnTo>
                  <a:pt x="3777" y="607"/>
                </a:lnTo>
                <a:lnTo>
                  <a:pt x="3784" y="604"/>
                </a:lnTo>
                <a:lnTo>
                  <a:pt x="3746" y="588"/>
                </a:lnTo>
                <a:lnTo>
                  <a:pt x="3724" y="607"/>
                </a:lnTo>
                <a:lnTo>
                  <a:pt x="3746" y="668"/>
                </a:lnTo>
                <a:lnTo>
                  <a:pt x="3758" y="674"/>
                </a:lnTo>
                <a:lnTo>
                  <a:pt x="3753" y="687"/>
                </a:lnTo>
                <a:lnTo>
                  <a:pt x="3743" y="674"/>
                </a:lnTo>
                <a:lnTo>
                  <a:pt x="3736" y="681"/>
                </a:lnTo>
                <a:lnTo>
                  <a:pt x="3717" y="752"/>
                </a:lnTo>
                <a:lnTo>
                  <a:pt x="3705" y="764"/>
                </a:lnTo>
                <a:lnTo>
                  <a:pt x="3698" y="742"/>
                </a:lnTo>
                <a:lnTo>
                  <a:pt x="3687" y="745"/>
                </a:lnTo>
                <a:lnTo>
                  <a:pt x="3665" y="674"/>
                </a:lnTo>
                <a:lnTo>
                  <a:pt x="3649" y="700"/>
                </a:lnTo>
                <a:lnTo>
                  <a:pt x="3627" y="687"/>
                </a:lnTo>
                <a:lnTo>
                  <a:pt x="3609" y="711"/>
                </a:lnTo>
                <a:lnTo>
                  <a:pt x="3590" y="704"/>
                </a:lnTo>
                <a:lnTo>
                  <a:pt x="3570" y="856"/>
                </a:lnTo>
                <a:lnTo>
                  <a:pt x="3578" y="887"/>
                </a:lnTo>
                <a:lnTo>
                  <a:pt x="3601" y="878"/>
                </a:lnTo>
                <a:lnTo>
                  <a:pt x="3616" y="897"/>
                </a:lnTo>
                <a:lnTo>
                  <a:pt x="3568" y="903"/>
                </a:lnTo>
                <a:lnTo>
                  <a:pt x="3559" y="929"/>
                </a:lnTo>
                <a:lnTo>
                  <a:pt x="3549" y="920"/>
                </a:lnTo>
                <a:lnTo>
                  <a:pt x="3520" y="939"/>
                </a:lnTo>
                <a:lnTo>
                  <a:pt x="3508" y="929"/>
                </a:lnTo>
                <a:lnTo>
                  <a:pt x="3539" y="910"/>
                </a:lnTo>
                <a:lnTo>
                  <a:pt x="3501" y="897"/>
                </a:lnTo>
                <a:lnTo>
                  <a:pt x="3489" y="897"/>
                </a:lnTo>
                <a:lnTo>
                  <a:pt x="3489" y="910"/>
                </a:lnTo>
                <a:lnTo>
                  <a:pt x="3444" y="897"/>
                </a:lnTo>
                <a:lnTo>
                  <a:pt x="3433" y="910"/>
                </a:lnTo>
                <a:lnTo>
                  <a:pt x="3433" y="929"/>
                </a:lnTo>
                <a:lnTo>
                  <a:pt x="3430" y="935"/>
                </a:lnTo>
                <a:lnTo>
                  <a:pt x="3414" y="929"/>
                </a:lnTo>
                <a:lnTo>
                  <a:pt x="3402" y="939"/>
                </a:lnTo>
                <a:lnTo>
                  <a:pt x="3366" y="935"/>
                </a:lnTo>
                <a:lnTo>
                  <a:pt x="3362" y="951"/>
                </a:lnTo>
                <a:lnTo>
                  <a:pt x="3350" y="939"/>
                </a:lnTo>
                <a:lnTo>
                  <a:pt x="3273" y="958"/>
                </a:lnTo>
                <a:lnTo>
                  <a:pt x="3210" y="1143"/>
                </a:lnTo>
                <a:lnTo>
                  <a:pt x="3210" y="1155"/>
                </a:lnTo>
                <a:lnTo>
                  <a:pt x="3224" y="1162"/>
                </a:lnTo>
                <a:lnTo>
                  <a:pt x="3205" y="1169"/>
                </a:lnTo>
                <a:lnTo>
                  <a:pt x="3169" y="1278"/>
                </a:lnTo>
                <a:lnTo>
                  <a:pt x="3195" y="1281"/>
                </a:lnTo>
                <a:lnTo>
                  <a:pt x="3224" y="1278"/>
                </a:lnTo>
                <a:lnTo>
                  <a:pt x="3235" y="1326"/>
                </a:lnTo>
                <a:lnTo>
                  <a:pt x="3247" y="1312"/>
                </a:lnTo>
                <a:lnTo>
                  <a:pt x="3240" y="1300"/>
                </a:lnTo>
                <a:lnTo>
                  <a:pt x="3254" y="1290"/>
                </a:lnTo>
                <a:lnTo>
                  <a:pt x="3259" y="1330"/>
                </a:lnTo>
                <a:lnTo>
                  <a:pt x="3285" y="1307"/>
                </a:lnTo>
                <a:lnTo>
                  <a:pt x="3288" y="1330"/>
                </a:lnTo>
                <a:lnTo>
                  <a:pt x="3295" y="1312"/>
                </a:lnTo>
                <a:lnTo>
                  <a:pt x="3285" y="1281"/>
                </a:lnTo>
                <a:lnTo>
                  <a:pt x="3317" y="1278"/>
                </a:lnTo>
                <a:lnTo>
                  <a:pt x="3385" y="1330"/>
                </a:lnTo>
                <a:lnTo>
                  <a:pt x="3385" y="1342"/>
                </a:lnTo>
                <a:lnTo>
                  <a:pt x="3373" y="1342"/>
                </a:lnTo>
                <a:lnTo>
                  <a:pt x="3411" y="1390"/>
                </a:lnTo>
                <a:lnTo>
                  <a:pt x="3402" y="1435"/>
                </a:lnTo>
                <a:lnTo>
                  <a:pt x="3444" y="1603"/>
                </a:lnTo>
                <a:lnTo>
                  <a:pt x="3423" y="1673"/>
                </a:lnTo>
                <a:lnTo>
                  <a:pt x="3423" y="1732"/>
                </a:lnTo>
                <a:lnTo>
                  <a:pt x="3380" y="1857"/>
                </a:lnTo>
                <a:lnTo>
                  <a:pt x="3343" y="1896"/>
                </a:lnTo>
                <a:lnTo>
                  <a:pt x="3317" y="1905"/>
                </a:lnTo>
                <a:lnTo>
                  <a:pt x="3295" y="1896"/>
                </a:lnTo>
                <a:lnTo>
                  <a:pt x="3288" y="1886"/>
                </a:lnTo>
                <a:lnTo>
                  <a:pt x="3273" y="1886"/>
                </a:lnTo>
                <a:lnTo>
                  <a:pt x="3247" y="1934"/>
                </a:lnTo>
                <a:lnTo>
                  <a:pt x="3247" y="1926"/>
                </a:lnTo>
                <a:lnTo>
                  <a:pt x="3247" y="1915"/>
                </a:lnTo>
                <a:lnTo>
                  <a:pt x="3254" y="1877"/>
                </a:lnTo>
                <a:lnTo>
                  <a:pt x="3228" y="1807"/>
                </a:lnTo>
                <a:lnTo>
                  <a:pt x="3247" y="1781"/>
                </a:lnTo>
                <a:lnTo>
                  <a:pt x="3285" y="1796"/>
                </a:lnTo>
                <a:lnTo>
                  <a:pt x="3285" y="1691"/>
                </a:lnTo>
                <a:lnTo>
                  <a:pt x="3288" y="1680"/>
                </a:lnTo>
                <a:lnTo>
                  <a:pt x="3288" y="1649"/>
                </a:lnTo>
                <a:lnTo>
                  <a:pt x="3288" y="1620"/>
                </a:lnTo>
                <a:lnTo>
                  <a:pt x="3266" y="1632"/>
                </a:lnTo>
                <a:lnTo>
                  <a:pt x="3235" y="1642"/>
                </a:lnTo>
                <a:lnTo>
                  <a:pt x="3224" y="1661"/>
                </a:lnTo>
                <a:lnTo>
                  <a:pt x="3195" y="1668"/>
                </a:lnTo>
                <a:lnTo>
                  <a:pt x="3179" y="1668"/>
                </a:lnTo>
                <a:lnTo>
                  <a:pt x="3150" y="1610"/>
                </a:lnTo>
                <a:lnTo>
                  <a:pt x="3101" y="1584"/>
                </a:lnTo>
                <a:lnTo>
                  <a:pt x="3082" y="1584"/>
                </a:lnTo>
                <a:lnTo>
                  <a:pt x="3053" y="1584"/>
                </a:lnTo>
                <a:lnTo>
                  <a:pt x="3043" y="1571"/>
                </a:lnTo>
                <a:lnTo>
                  <a:pt x="3031" y="1554"/>
                </a:lnTo>
                <a:lnTo>
                  <a:pt x="3012" y="1516"/>
                </a:lnTo>
                <a:lnTo>
                  <a:pt x="2989" y="1494"/>
                </a:lnTo>
                <a:lnTo>
                  <a:pt x="2934" y="1416"/>
                </a:lnTo>
                <a:lnTo>
                  <a:pt x="2922" y="1407"/>
                </a:lnTo>
                <a:lnTo>
                  <a:pt x="2905" y="1404"/>
                </a:lnTo>
                <a:lnTo>
                  <a:pt x="2867" y="1397"/>
                </a:lnTo>
                <a:lnTo>
                  <a:pt x="2848" y="1390"/>
                </a:lnTo>
                <a:lnTo>
                  <a:pt x="2834" y="1397"/>
                </a:lnTo>
                <a:lnTo>
                  <a:pt x="2777" y="1419"/>
                </a:lnTo>
                <a:lnTo>
                  <a:pt x="2766" y="1451"/>
                </a:lnTo>
                <a:lnTo>
                  <a:pt x="2777" y="1451"/>
                </a:lnTo>
                <a:lnTo>
                  <a:pt x="2789" y="1464"/>
                </a:lnTo>
                <a:lnTo>
                  <a:pt x="2796" y="1476"/>
                </a:lnTo>
                <a:lnTo>
                  <a:pt x="2785" y="1535"/>
                </a:lnTo>
                <a:lnTo>
                  <a:pt x="2777" y="1571"/>
                </a:lnTo>
                <a:lnTo>
                  <a:pt x="2789" y="1591"/>
                </a:lnTo>
                <a:lnTo>
                  <a:pt x="2758" y="1620"/>
                </a:lnTo>
                <a:lnTo>
                  <a:pt x="2737" y="1613"/>
                </a:lnTo>
                <a:lnTo>
                  <a:pt x="2721" y="1613"/>
                </a:lnTo>
                <a:lnTo>
                  <a:pt x="2687" y="1613"/>
                </a:lnTo>
                <a:lnTo>
                  <a:pt x="2632" y="1596"/>
                </a:lnTo>
                <a:lnTo>
                  <a:pt x="2613" y="1639"/>
                </a:lnTo>
                <a:lnTo>
                  <a:pt x="2549" y="1661"/>
                </a:lnTo>
                <a:lnTo>
                  <a:pt x="2505" y="1661"/>
                </a:lnTo>
                <a:lnTo>
                  <a:pt x="2486" y="1661"/>
                </a:lnTo>
                <a:lnTo>
                  <a:pt x="2464" y="1649"/>
                </a:lnTo>
                <a:lnTo>
                  <a:pt x="2455" y="1639"/>
                </a:lnTo>
                <a:lnTo>
                  <a:pt x="2405" y="1620"/>
                </a:lnTo>
                <a:lnTo>
                  <a:pt x="2379" y="1613"/>
                </a:lnTo>
                <a:lnTo>
                  <a:pt x="2326" y="1632"/>
                </a:lnTo>
                <a:lnTo>
                  <a:pt x="2296" y="1632"/>
                </a:lnTo>
                <a:lnTo>
                  <a:pt x="2251" y="1584"/>
                </a:lnTo>
                <a:lnTo>
                  <a:pt x="2158" y="1561"/>
                </a:lnTo>
                <a:lnTo>
                  <a:pt x="2158" y="1571"/>
                </a:lnTo>
                <a:lnTo>
                  <a:pt x="2143" y="1591"/>
                </a:lnTo>
                <a:lnTo>
                  <a:pt x="2139" y="1596"/>
                </a:lnTo>
                <a:lnTo>
                  <a:pt x="2149" y="1625"/>
                </a:lnTo>
                <a:lnTo>
                  <a:pt x="2158" y="1642"/>
                </a:lnTo>
                <a:lnTo>
                  <a:pt x="2170" y="1661"/>
                </a:lnTo>
                <a:lnTo>
                  <a:pt x="2113" y="1668"/>
                </a:lnTo>
                <a:lnTo>
                  <a:pt x="2072" y="1668"/>
                </a:lnTo>
                <a:lnTo>
                  <a:pt x="2046" y="1661"/>
                </a:lnTo>
                <a:lnTo>
                  <a:pt x="2042" y="1642"/>
                </a:lnTo>
                <a:lnTo>
                  <a:pt x="2006" y="1649"/>
                </a:lnTo>
                <a:lnTo>
                  <a:pt x="1994" y="1639"/>
                </a:lnTo>
                <a:lnTo>
                  <a:pt x="1958" y="1642"/>
                </a:lnTo>
                <a:lnTo>
                  <a:pt x="1939" y="1654"/>
                </a:lnTo>
                <a:lnTo>
                  <a:pt x="1933" y="1661"/>
                </a:lnTo>
                <a:lnTo>
                  <a:pt x="1916" y="1680"/>
                </a:lnTo>
                <a:lnTo>
                  <a:pt x="1916" y="1691"/>
                </a:lnTo>
                <a:lnTo>
                  <a:pt x="1875" y="1710"/>
                </a:lnTo>
                <a:lnTo>
                  <a:pt x="1868" y="1722"/>
                </a:lnTo>
                <a:lnTo>
                  <a:pt x="1849" y="1729"/>
                </a:lnTo>
                <a:lnTo>
                  <a:pt x="1797" y="1718"/>
                </a:lnTo>
                <a:lnTo>
                  <a:pt x="1740" y="1691"/>
                </a:lnTo>
                <a:lnTo>
                  <a:pt x="1654" y="1680"/>
                </a:lnTo>
                <a:lnTo>
                  <a:pt x="1591" y="1613"/>
                </a:lnTo>
                <a:lnTo>
                  <a:pt x="1486" y="1546"/>
                </a:lnTo>
                <a:lnTo>
                  <a:pt x="1391" y="1561"/>
                </a:lnTo>
                <a:lnTo>
                  <a:pt x="1327" y="1506"/>
                </a:lnTo>
                <a:lnTo>
                  <a:pt x="1241" y="1528"/>
                </a:lnTo>
                <a:lnTo>
                  <a:pt x="1151" y="1523"/>
                </a:lnTo>
                <a:lnTo>
                  <a:pt x="1018" y="1546"/>
                </a:lnTo>
                <a:lnTo>
                  <a:pt x="995" y="1668"/>
                </a:lnTo>
                <a:lnTo>
                  <a:pt x="1018" y="1722"/>
                </a:lnTo>
                <a:lnTo>
                  <a:pt x="819" y="1699"/>
                </a:lnTo>
                <a:lnTo>
                  <a:pt x="745" y="1680"/>
                </a:lnTo>
                <a:lnTo>
                  <a:pt x="681" y="1691"/>
                </a:lnTo>
                <a:lnTo>
                  <a:pt x="645" y="1800"/>
                </a:lnTo>
                <a:lnTo>
                  <a:pt x="674" y="1800"/>
                </a:lnTo>
                <a:lnTo>
                  <a:pt x="712" y="1905"/>
                </a:lnTo>
                <a:lnTo>
                  <a:pt x="741" y="1905"/>
                </a:lnTo>
                <a:lnTo>
                  <a:pt x="715" y="1926"/>
                </a:lnTo>
                <a:lnTo>
                  <a:pt x="686" y="1934"/>
                </a:lnTo>
                <a:lnTo>
                  <a:pt x="667" y="1981"/>
                </a:lnTo>
                <a:lnTo>
                  <a:pt x="686" y="1981"/>
                </a:lnTo>
                <a:lnTo>
                  <a:pt x="674" y="1986"/>
                </a:lnTo>
                <a:lnTo>
                  <a:pt x="693" y="2002"/>
                </a:lnTo>
                <a:lnTo>
                  <a:pt x="700" y="2012"/>
                </a:lnTo>
                <a:lnTo>
                  <a:pt x="700" y="2042"/>
                </a:lnTo>
                <a:lnTo>
                  <a:pt x="715" y="2064"/>
                </a:lnTo>
                <a:lnTo>
                  <a:pt x="745" y="2102"/>
                </a:lnTo>
                <a:lnTo>
                  <a:pt x="700" y="2109"/>
                </a:lnTo>
                <a:lnTo>
                  <a:pt x="674" y="2083"/>
                </a:lnTo>
                <a:lnTo>
                  <a:pt x="586" y="2033"/>
                </a:lnTo>
                <a:lnTo>
                  <a:pt x="477" y="2033"/>
                </a:lnTo>
                <a:lnTo>
                  <a:pt x="448" y="2012"/>
                </a:lnTo>
                <a:lnTo>
                  <a:pt x="422" y="1993"/>
                </a:lnTo>
                <a:lnTo>
                  <a:pt x="380" y="1967"/>
                </a:lnTo>
                <a:lnTo>
                  <a:pt x="380" y="1957"/>
                </a:lnTo>
                <a:lnTo>
                  <a:pt x="422" y="1905"/>
                </a:lnTo>
                <a:lnTo>
                  <a:pt x="439" y="1905"/>
                </a:lnTo>
                <a:lnTo>
                  <a:pt x="448" y="1877"/>
                </a:lnTo>
                <a:lnTo>
                  <a:pt x="432" y="1865"/>
                </a:lnTo>
                <a:lnTo>
                  <a:pt x="401" y="1886"/>
                </a:lnTo>
                <a:lnTo>
                  <a:pt x="392" y="1865"/>
                </a:lnTo>
                <a:lnTo>
                  <a:pt x="461" y="1845"/>
                </a:lnTo>
                <a:lnTo>
                  <a:pt x="439" y="1781"/>
                </a:lnTo>
                <a:lnTo>
                  <a:pt x="392" y="1781"/>
                </a:lnTo>
                <a:lnTo>
                  <a:pt x="339" y="1739"/>
                </a:lnTo>
                <a:lnTo>
                  <a:pt x="264" y="1732"/>
                </a:lnTo>
                <a:lnTo>
                  <a:pt x="197" y="1718"/>
                </a:lnTo>
                <a:lnTo>
                  <a:pt x="204" y="1680"/>
                </a:lnTo>
                <a:lnTo>
                  <a:pt x="187" y="1642"/>
                </a:lnTo>
                <a:lnTo>
                  <a:pt x="197" y="1639"/>
                </a:lnTo>
                <a:lnTo>
                  <a:pt x="223" y="1649"/>
                </a:lnTo>
                <a:lnTo>
                  <a:pt x="213" y="1610"/>
                </a:lnTo>
                <a:lnTo>
                  <a:pt x="187" y="1584"/>
                </a:lnTo>
                <a:lnTo>
                  <a:pt x="162" y="1516"/>
                </a:lnTo>
                <a:lnTo>
                  <a:pt x="85" y="1506"/>
                </a:lnTo>
                <a:lnTo>
                  <a:pt x="97" y="1451"/>
                </a:lnTo>
                <a:lnTo>
                  <a:pt x="71" y="1419"/>
                </a:lnTo>
                <a:lnTo>
                  <a:pt x="48" y="1416"/>
                </a:lnTo>
                <a:lnTo>
                  <a:pt x="29" y="1387"/>
                </a:lnTo>
                <a:lnTo>
                  <a:pt x="29" y="1368"/>
                </a:lnTo>
                <a:lnTo>
                  <a:pt x="19" y="1342"/>
                </a:lnTo>
                <a:lnTo>
                  <a:pt x="26" y="1338"/>
                </a:lnTo>
                <a:lnTo>
                  <a:pt x="42" y="1338"/>
                </a:lnTo>
                <a:lnTo>
                  <a:pt x="42" y="1326"/>
                </a:lnTo>
                <a:lnTo>
                  <a:pt x="71" y="1312"/>
                </a:lnTo>
                <a:lnTo>
                  <a:pt x="104" y="1319"/>
                </a:lnTo>
                <a:lnTo>
                  <a:pt x="90" y="1300"/>
                </a:lnTo>
                <a:lnTo>
                  <a:pt x="67" y="1300"/>
                </a:lnTo>
                <a:lnTo>
                  <a:pt x="55" y="1271"/>
                </a:lnTo>
                <a:lnTo>
                  <a:pt x="36" y="1281"/>
                </a:lnTo>
                <a:lnTo>
                  <a:pt x="97" y="1210"/>
                </a:lnTo>
                <a:lnTo>
                  <a:pt x="133" y="1151"/>
                </a:lnTo>
                <a:lnTo>
                  <a:pt x="116" y="1136"/>
                </a:lnTo>
                <a:lnTo>
                  <a:pt x="104" y="1132"/>
                </a:lnTo>
                <a:lnTo>
                  <a:pt x="78" y="1113"/>
                </a:lnTo>
                <a:lnTo>
                  <a:pt x="85" y="1084"/>
                </a:lnTo>
                <a:lnTo>
                  <a:pt x="71" y="1077"/>
                </a:lnTo>
                <a:lnTo>
                  <a:pt x="71" y="1065"/>
                </a:lnTo>
                <a:lnTo>
                  <a:pt x="71" y="1053"/>
                </a:lnTo>
                <a:lnTo>
                  <a:pt x="59" y="1053"/>
                </a:lnTo>
                <a:lnTo>
                  <a:pt x="59" y="1044"/>
                </a:lnTo>
                <a:lnTo>
                  <a:pt x="59" y="1036"/>
                </a:lnTo>
                <a:lnTo>
                  <a:pt x="67" y="998"/>
                </a:lnTo>
                <a:lnTo>
                  <a:pt x="29" y="935"/>
                </a:lnTo>
                <a:lnTo>
                  <a:pt x="42" y="903"/>
                </a:lnTo>
                <a:lnTo>
                  <a:pt x="29" y="891"/>
                </a:lnTo>
                <a:lnTo>
                  <a:pt x="12" y="878"/>
                </a:lnTo>
                <a:lnTo>
                  <a:pt x="7" y="861"/>
                </a:lnTo>
                <a:lnTo>
                  <a:pt x="0" y="849"/>
                </a:lnTo>
                <a:lnTo>
                  <a:pt x="29" y="8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1" name="Freeform 70"/>
          <p:cNvSpPr>
            <a:spLocks noChangeAspect="1"/>
          </p:cNvSpPr>
          <p:nvPr/>
        </p:nvSpPr>
        <p:spPr bwMode="auto">
          <a:xfrm>
            <a:off x="4411663" y="3354164"/>
            <a:ext cx="338137" cy="184150"/>
          </a:xfrm>
          <a:custGeom>
            <a:avLst/>
            <a:gdLst>
              <a:gd name="T0" fmla="*/ 2147483647 w 532"/>
              <a:gd name="T1" fmla="*/ 2147483647 h 291"/>
              <a:gd name="T2" fmla="*/ 2147483647 w 532"/>
              <a:gd name="T3" fmla="*/ 2147483647 h 291"/>
              <a:gd name="T4" fmla="*/ 2147483647 w 532"/>
              <a:gd name="T5" fmla="*/ 2147483647 h 291"/>
              <a:gd name="T6" fmla="*/ 2147483647 w 532"/>
              <a:gd name="T7" fmla="*/ 2147483647 h 291"/>
              <a:gd name="T8" fmla="*/ 2147483647 w 532"/>
              <a:gd name="T9" fmla="*/ 2147483647 h 291"/>
              <a:gd name="T10" fmla="*/ 2147483647 w 532"/>
              <a:gd name="T11" fmla="*/ 2147483647 h 291"/>
              <a:gd name="T12" fmla="*/ 2147483647 w 532"/>
              <a:gd name="T13" fmla="*/ 2147483647 h 291"/>
              <a:gd name="T14" fmla="*/ 2147483647 w 532"/>
              <a:gd name="T15" fmla="*/ 2147483647 h 291"/>
              <a:gd name="T16" fmla="*/ 2147483647 w 532"/>
              <a:gd name="T17" fmla="*/ 2147483647 h 291"/>
              <a:gd name="T18" fmla="*/ 2147483647 w 532"/>
              <a:gd name="T19" fmla="*/ 2147483647 h 291"/>
              <a:gd name="T20" fmla="*/ 2147483647 w 532"/>
              <a:gd name="T21" fmla="*/ 2147483647 h 291"/>
              <a:gd name="T22" fmla="*/ 2147483647 w 532"/>
              <a:gd name="T23" fmla="*/ 2147483647 h 291"/>
              <a:gd name="T24" fmla="*/ 2147483647 w 532"/>
              <a:gd name="T25" fmla="*/ 2147483647 h 291"/>
              <a:gd name="T26" fmla="*/ 2147483647 w 532"/>
              <a:gd name="T27" fmla="*/ 2147483647 h 291"/>
              <a:gd name="T28" fmla="*/ 2147483647 w 532"/>
              <a:gd name="T29" fmla="*/ 2147483647 h 291"/>
              <a:gd name="T30" fmla="*/ 2147483647 w 532"/>
              <a:gd name="T31" fmla="*/ 2147483647 h 291"/>
              <a:gd name="T32" fmla="*/ 2147483647 w 532"/>
              <a:gd name="T33" fmla="*/ 2147483647 h 291"/>
              <a:gd name="T34" fmla="*/ 2147483647 w 532"/>
              <a:gd name="T35" fmla="*/ 2147483647 h 291"/>
              <a:gd name="T36" fmla="*/ 2147483647 w 532"/>
              <a:gd name="T37" fmla="*/ 2147483647 h 291"/>
              <a:gd name="T38" fmla="*/ 2147483647 w 532"/>
              <a:gd name="T39" fmla="*/ 2147483647 h 291"/>
              <a:gd name="T40" fmla="*/ 2147483647 w 532"/>
              <a:gd name="T41" fmla="*/ 2147483647 h 291"/>
              <a:gd name="T42" fmla="*/ 2147483647 w 532"/>
              <a:gd name="T43" fmla="*/ 2147483647 h 291"/>
              <a:gd name="T44" fmla="*/ 2147483647 w 532"/>
              <a:gd name="T45" fmla="*/ 2147483647 h 291"/>
              <a:gd name="T46" fmla="*/ 2147483647 w 532"/>
              <a:gd name="T47" fmla="*/ 2147483647 h 291"/>
              <a:gd name="T48" fmla="*/ 2147483647 w 532"/>
              <a:gd name="T49" fmla="*/ 0 h 291"/>
              <a:gd name="T50" fmla="*/ 2147483647 w 532"/>
              <a:gd name="T51" fmla="*/ 2147483647 h 291"/>
              <a:gd name="T52" fmla="*/ 2147483647 w 532"/>
              <a:gd name="T53" fmla="*/ 2147483647 h 291"/>
              <a:gd name="T54" fmla="*/ 2147483647 w 532"/>
              <a:gd name="T55" fmla="*/ 2147483647 h 291"/>
              <a:gd name="T56" fmla="*/ 2147483647 w 532"/>
              <a:gd name="T57" fmla="*/ 2147483647 h 291"/>
              <a:gd name="T58" fmla="*/ 2147483647 w 532"/>
              <a:gd name="T59" fmla="*/ 2147483647 h 291"/>
              <a:gd name="T60" fmla="*/ 2147483647 w 532"/>
              <a:gd name="T61" fmla="*/ 2147483647 h 291"/>
              <a:gd name="T62" fmla="*/ 2147483647 w 532"/>
              <a:gd name="T63" fmla="*/ 2147483647 h 2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32" h="291">
                <a:moveTo>
                  <a:pt x="472" y="175"/>
                </a:moveTo>
                <a:lnTo>
                  <a:pt x="410" y="198"/>
                </a:lnTo>
                <a:lnTo>
                  <a:pt x="413" y="229"/>
                </a:lnTo>
                <a:lnTo>
                  <a:pt x="401" y="206"/>
                </a:lnTo>
                <a:lnTo>
                  <a:pt x="372" y="223"/>
                </a:lnTo>
                <a:lnTo>
                  <a:pt x="377" y="242"/>
                </a:lnTo>
                <a:lnTo>
                  <a:pt x="432" y="253"/>
                </a:lnTo>
                <a:lnTo>
                  <a:pt x="441" y="258"/>
                </a:lnTo>
                <a:lnTo>
                  <a:pt x="424" y="258"/>
                </a:lnTo>
                <a:lnTo>
                  <a:pt x="410" y="258"/>
                </a:lnTo>
                <a:lnTo>
                  <a:pt x="391" y="272"/>
                </a:lnTo>
                <a:lnTo>
                  <a:pt x="361" y="291"/>
                </a:lnTo>
                <a:lnTo>
                  <a:pt x="342" y="284"/>
                </a:lnTo>
                <a:lnTo>
                  <a:pt x="346" y="265"/>
                </a:lnTo>
                <a:lnTo>
                  <a:pt x="323" y="253"/>
                </a:lnTo>
                <a:lnTo>
                  <a:pt x="313" y="246"/>
                </a:lnTo>
                <a:lnTo>
                  <a:pt x="323" y="242"/>
                </a:lnTo>
                <a:lnTo>
                  <a:pt x="346" y="229"/>
                </a:lnTo>
                <a:lnTo>
                  <a:pt x="342" y="223"/>
                </a:lnTo>
                <a:lnTo>
                  <a:pt x="294" y="217"/>
                </a:lnTo>
                <a:lnTo>
                  <a:pt x="287" y="206"/>
                </a:lnTo>
                <a:lnTo>
                  <a:pt x="294" y="206"/>
                </a:lnTo>
                <a:lnTo>
                  <a:pt x="297" y="206"/>
                </a:lnTo>
                <a:lnTo>
                  <a:pt x="287" y="187"/>
                </a:lnTo>
                <a:lnTo>
                  <a:pt x="287" y="198"/>
                </a:lnTo>
                <a:lnTo>
                  <a:pt x="284" y="194"/>
                </a:lnTo>
                <a:lnTo>
                  <a:pt x="275" y="194"/>
                </a:lnTo>
                <a:lnTo>
                  <a:pt x="258" y="198"/>
                </a:lnTo>
                <a:lnTo>
                  <a:pt x="239" y="229"/>
                </a:lnTo>
                <a:lnTo>
                  <a:pt x="227" y="246"/>
                </a:lnTo>
                <a:lnTo>
                  <a:pt x="197" y="258"/>
                </a:lnTo>
                <a:lnTo>
                  <a:pt x="187" y="246"/>
                </a:lnTo>
                <a:lnTo>
                  <a:pt x="197" y="229"/>
                </a:lnTo>
                <a:lnTo>
                  <a:pt x="209" y="217"/>
                </a:lnTo>
                <a:lnTo>
                  <a:pt x="246" y="213"/>
                </a:lnTo>
                <a:lnTo>
                  <a:pt x="220" y="194"/>
                </a:lnTo>
                <a:lnTo>
                  <a:pt x="216" y="179"/>
                </a:lnTo>
                <a:lnTo>
                  <a:pt x="197" y="149"/>
                </a:lnTo>
                <a:lnTo>
                  <a:pt x="178" y="149"/>
                </a:lnTo>
                <a:lnTo>
                  <a:pt x="142" y="137"/>
                </a:lnTo>
                <a:lnTo>
                  <a:pt x="119" y="146"/>
                </a:lnTo>
                <a:lnTo>
                  <a:pt x="90" y="156"/>
                </a:lnTo>
                <a:lnTo>
                  <a:pt x="33" y="146"/>
                </a:lnTo>
                <a:lnTo>
                  <a:pt x="23" y="146"/>
                </a:lnTo>
                <a:lnTo>
                  <a:pt x="0" y="134"/>
                </a:lnTo>
                <a:lnTo>
                  <a:pt x="11" y="101"/>
                </a:lnTo>
                <a:lnTo>
                  <a:pt x="14" y="97"/>
                </a:lnTo>
                <a:lnTo>
                  <a:pt x="11" y="78"/>
                </a:lnTo>
                <a:lnTo>
                  <a:pt x="52" y="21"/>
                </a:lnTo>
                <a:lnTo>
                  <a:pt x="42" y="0"/>
                </a:lnTo>
                <a:lnTo>
                  <a:pt x="52" y="0"/>
                </a:lnTo>
                <a:lnTo>
                  <a:pt x="62" y="7"/>
                </a:lnTo>
                <a:lnTo>
                  <a:pt x="178" y="0"/>
                </a:lnTo>
                <a:lnTo>
                  <a:pt x="178" y="11"/>
                </a:lnTo>
                <a:lnTo>
                  <a:pt x="233" y="21"/>
                </a:lnTo>
                <a:lnTo>
                  <a:pt x="233" y="20"/>
                </a:lnTo>
                <a:lnTo>
                  <a:pt x="246" y="7"/>
                </a:lnTo>
                <a:lnTo>
                  <a:pt x="268" y="7"/>
                </a:lnTo>
                <a:lnTo>
                  <a:pt x="335" y="21"/>
                </a:lnTo>
                <a:lnTo>
                  <a:pt x="410" y="30"/>
                </a:lnTo>
                <a:lnTo>
                  <a:pt x="463" y="71"/>
                </a:lnTo>
                <a:lnTo>
                  <a:pt x="510" y="71"/>
                </a:lnTo>
                <a:lnTo>
                  <a:pt x="532" y="134"/>
                </a:lnTo>
                <a:lnTo>
                  <a:pt x="463" y="156"/>
                </a:lnTo>
                <a:lnTo>
                  <a:pt x="472" y="17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2" name="Freeform 71"/>
          <p:cNvSpPr>
            <a:spLocks noChangeAspect="1"/>
          </p:cNvSpPr>
          <p:nvPr/>
        </p:nvSpPr>
        <p:spPr bwMode="auto">
          <a:xfrm>
            <a:off x="4249738" y="3474814"/>
            <a:ext cx="61912" cy="34925"/>
          </a:xfrm>
          <a:custGeom>
            <a:avLst/>
            <a:gdLst>
              <a:gd name="T0" fmla="*/ 2147483647 w 97"/>
              <a:gd name="T1" fmla="*/ 2147483647 h 54"/>
              <a:gd name="T2" fmla="*/ 2147483647 w 97"/>
              <a:gd name="T3" fmla="*/ 2147483647 h 54"/>
              <a:gd name="T4" fmla="*/ 2147483647 w 97"/>
              <a:gd name="T5" fmla="*/ 2147483647 h 54"/>
              <a:gd name="T6" fmla="*/ 2147483647 w 97"/>
              <a:gd name="T7" fmla="*/ 2147483647 h 54"/>
              <a:gd name="T8" fmla="*/ 2147483647 w 97"/>
              <a:gd name="T9" fmla="*/ 2147483647 h 54"/>
              <a:gd name="T10" fmla="*/ 2147483647 w 97"/>
              <a:gd name="T11" fmla="*/ 0 h 54"/>
              <a:gd name="T12" fmla="*/ 2147483647 w 97"/>
              <a:gd name="T13" fmla="*/ 2147483647 h 54"/>
              <a:gd name="T14" fmla="*/ 2147483647 w 97"/>
              <a:gd name="T15" fmla="*/ 2147483647 h 54"/>
              <a:gd name="T16" fmla="*/ 2147483647 w 97"/>
              <a:gd name="T17" fmla="*/ 2147483647 h 54"/>
              <a:gd name="T18" fmla="*/ 2147483647 w 97"/>
              <a:gd name="T19" fmla="*/ 2147483647 h 54"/>
              <a:gd name="T20" fmla="*/ 2147483647 w 97"/>
              <a:gd name="T21" fmla="*/ 2147483647 h 54"/>
              <a:gd name="T22" fmla="*/ 2147483647 w 97"/>
              <a:gd name="T23" fmla="*/ 2147483647 h 54"/>
              <a:gd name="T24" fmla="*/ 2147483647 w 97"/>
              <a:gd name="T25" fmla="*/ 2147483647 h 54"/>
              <a:gd name="T26" fmla="*/ 2147483647 w 97"/>
              <a:gd name="T27" fmla="*/ 2147483647 h 54"/>
              <a:gd name="T28" fmla="*/ 0 w 97"/>
              <a:gd name="T29" fmla="*/ 2147483647 h 54"/>
              <a:gd name="T30" fmla="*/ 2147483647 w 97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7" h="54">
                <a:moveTo>
                  <a:pt x="4" y="19"/>
                </a:moveTo>
                <a:lnTo>
                  <a:pt x="33" y="19"/>
                </a:lnTo>
                <a:lnTo>
                  <a:pt x="68" y="12"/>
                </a:lnTo>
                <a:lnTo>
                  <a:pt x="78" y="12"/>
                </a:lnTo>
                <a:lnTo>
                  <a:pt x="78" y="6"/>
                </a:lnTo>
                <a:lnTo>
                  <a:pt x="90" y="0"/>
                </a:lnTo>
                <a:lnTo>
                  <a:pt x="90" y="12"/>
                </a:lnTo>
                <a:lnTo>
                  <a:pt x="97" y="19"/>
                </a:lnTo>
                <a:lnTo>
                  <a:pt x="97" y="31"/>
                </a:lnTo>
                <a:lnTo>
                  <a:pt x="78" y="42"/>
                </a:lnTo>
                <a:lnTo>
                  <a:pt x="68" y="54"/>
                </a:lnTo>
                <a:lnTo>
                  <a:pt x="42" y="49"/>
                </a:lnTo>
                <a:lnTo>
                  <a:pt x="21" y="54"/>
                </a:lnTo>
                <a:lnTo>
                  <a:pt x="19" y="42"/>
                </a:lnTo>
                <a:lnTo>
                  <a:pt x="0" y="23"/>
                </a:lnTo>
                <a:lnTo>
                  <a:pt x="4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3" name="Freeform 72"/>
          <p:cNvSpPr>
            <a:spLocks noChangeAspect="1"/>
          </p:cNvSpPr>
          <p:nvPr/>
        </p:nvSpPr>
        <p:spPr bwMode="auto">
          <a:xfrm>
            <a:off x="4249738" y="3495451"/>
            <a:ext cx="106362" cy="82550"/>
          </a:xfrm>
          <a:custGeom>
            <a:avLst/>
            <a:gdLst>
              <a:gd name="T0" fmla="*/ 2147483647 w 168"/>
              <a:gd name="T1" fmla="*/ 0 h 130"/>
              <a:gd name="T2" fmla="*/ 2147483647 w 168"/>
              <a:gd name="T3" fmla="*/ 0 h 130"/>
              <a:gd name="T4" fmla="*/ 2147483647 w 168"/>
              <a:gd name="T5" fmla="*/ 2147483647 h 130"/>
              <a:gd name="T6" fmla="*/ 2147483647 w 168"/>
              <a:gd name="T7" fmla="*/ 2147483647 h 130"/>
              <a:gd name="T8" fmla="*/ 2147483647 w 168"/>
              <a:gd name="T9" fmla="*/ 2147483647 h 130"/>
              <a:gd name="T10" fmla="*/ 2147483647 w 168"/>
              <a:gd name="T11" fmla="*/ 2147483647 h 130"/>
              <a:gd name="T12" fmla="*/ 2147483647 w 168"/>
              <a:gd name="T13" fmla="*/ 2147483647 h 130"/>
              <a:gd name="T14" fmla="*/ 2147483647 w 168"/>
              <a:gd name="T15" fmla="*/ 2147483647 h 130"/>
              <a:gd name="T16" fmla="*/ 2147483647 w 168"/>
              <a:gd name="T17" fmla="*/ 2147483647 h 130"/>
              <a:gd name="T18" fmla="*/ 2147483647 w 168"/>
              <a:gd name="T19" fmla="*/ 2147483647 h 130"/>
              <a:gd name="T20" fmla="*/ 2147483647 w 168"/>
              <a:gd name="T21" fmla="*/ 2147483647 h 130"/>
              <a:gd name="T22" fmla="*/ 2147483647 w 168"/>
              <a:gd name="T23" fmla="*/ 2147483647 h 130"/>
              <a:gd name="T24" fmla="*/ 2147483647 w 168"/>
              <a:gd name="T25" fmla="*/ 2147483647 h 130"/>
              <a:gd name="T26" fmla="*/ 2147483647 w 168"/>
              <a:gd name="T27" fmla="*/ 2147483647 h 130"/>
              <a:gd name="T28" fmla="*/ 2147483647 w 168"/>
              <a:gd name="T29" fmla="*/ 2147483647 h 130"/>
              <a:gd name="T30" fmla="*/ 2147483647 w 168"/>
              <a:gd name="T31" fmla="*/ 2147483647 h 130"/>
              <a:gd name="T32" fmla="*/ 2147483647 w 168"/>
              <a:gd name="T33" fmla="*/ 2147483647 h 130"/>
              <a:gd name="T34" fmla="*/ 2147483647 w 168"/>
              <a:gd name="T35" fmla="*/ 2147483647 h 130"/>
              <a:gd name="T36" fmla="*/ 2147483647 w 168"/>
              <a:gd name="T37" fmla="*/ 2147483647 h 130"/>
              <a:gd name="T38" fmla="*/ 2147483647 w 168"/>
              <a:gd name="T39" fmla="*/ 2147483647 h 130"/>
              <a:gd name="T40" fmla="*/ 2147483647 w 168"/>
              <a:gd name="T41" fmla="*/ 2147483647 h 130"/>
              <a:gd name="T42" fmla="*/ 2147483647 w 168"/>
              <a:gd name="T43" fmla="*/ 2147483647 h 130"/>
              <a:gd name="T44" fmla="*/ 2147483647 w 168"/>
              <a:gd name="T45" fmla="*/ 2147483647 h 130"/>
              <a:gd name="T46" fmla="*/ 0 w 168"/>
              <a:gd name="T47" fmla="*/ 2147483647 h 130"/>
              <a:gd name="T48" fmla="*/ 2147483647 w 168"/>
              <a:gd name="T49" fmla="*/ 2147483647 h 130"/>
              <a:gd name="T50" fmla="*/ 2147483647 w 168"/>
              <a:gd name="T51" fmla="*/ 2147483647 h 130"/>
              <a:gd name="T52" fmla="*/ 2147483647 w 168"/>
              <a:gd name="T53" fmla="*/ 2147483647 h 130"/>
              <a:gd name="T54" fmla="*/ 2147483647 w 168"/>
              <a:gd name="T55" fmla="*/ 2147483647 h 130"/>
              <a:gd name="T56" fmla="*/ 2147483647 w 168"/>
              <a:gd name="T57" fmla="*/ 2147483647 h 130"/>
              <a:gd name="T58" fmla="*/ 2147483647 w 168"/>
              <a:gd name="T59" fmla="*/ 2147483647 h 130"/>
              <a:gd name="T60" fmla="*/ 2147483647 w 168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8" h="130">
                <a:moveTo>
                  <a:pt x="97" y="0"/>
                </a:moveTo>
                <a:lnTo>
                  <a:pt x="100" y="0"/>
                </a:lnTo>
                <a:lnTo>
                  <a:pt x="119" y="11"/>
                </a:lnTo>
                <a:lnTo>
                  <a:pt x="145" y="18"/>
                </a:lnTo>
                <a:lnTo>
                  <a:pt x="149" y="11"/>
                </a:lnTo>
                <a:lnTo>
                  <a:pt x="156" y="4"/>
                </a:lnTo>
                <a:lnTo>
                  <a:pt x="159" y="23"/>
                </a:lnTo>
                <a:lnTo>
                  <a:pt x="168" y="47"/>
                </a:lnTo>
                <a:lnTo>
                  <a:pt x="156" y="47"/>
                </a:lnTo>
                <a:lnTo>
                  <a:pt x="119" y="47"/>
                </a:lnTo>
                <a:lnTo>
                  <a:pt x="81" y="47"/>
                </a:lnTo>
                <a:lnTo>
                  <a:pt x="97" y="82"/>
                </a:lnTo>
                <a:lnTo>
                  <a:pt x="126" y="111"/>
                </a:lnTo>
                <a:lnTo>
                  <a:pt x="126" y="130"/>
                </a:lnTo>
                <a:lnTo>
                  <a:pt x="107" y="111"/>
                </a:lnTo>
                <a:lnTo>
                  <a:pt x="90" y="109"/>
                </a:lnTo>
                <a:lnTo>
                  <a:pt x="78" y="111"/>
                </a:lnTo>
                <a:lnTo>
                  <a:pt x="49" y="82"/>
                </a:lnTo>
                <a:lnTo>
                  <a:pt x="66" y="78"/>
                </a:lnTo>
                <a:lnTo>
                  <a:pt x="42" y="59"/>
                </a:lnTo>
                <a:lnTo>
                  <a:pt x="42" y="47"/>
                </a:lnTo>
                <a:lnTo>
                  <a:pt x="21" y="33"/>
                </a:lnTo>
                <a:lnTo>
                  <a:pt x="12" y="52"/>
                </a:lnTo>
                <a:lnTo>
                  <a:pt x="0" y="30"/>
                </a:lnTo>
                <a:lnTo>
                  <a:pt x="4" y="23"/>
                </a:lnTo>
                <a:lnTo>
                  <a:pt x="19" y="30"/>
                </a:lnTo>
                <a:lnTo>
                  <a:pt x="21" y="23"/>
                </a:lnTo>
                <a:lnTo>
                  <a:pt x="42" y="18"/>
                </a:lnTo>
                <a:lnTo>
                  <a:pt x="66" y="23"/>
                </a:lnTo>
                <a:lnTo>
                  <a:pt x="78" y="11"/>
                </a:lnTo>
                <a:lnTo>
                  <a:pt x="9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 bwMode="auto">
          <a:xfrm>
            <a:off x="4302125" y="3525614"/>
            <a:ext cx="66675" cy="61912"/>
          </a:xfrm>
          <a:custGeom>
            <a:avLst/>
            <a:gdLst>
              <a:gd name="T0" fmla="*/ 2147483647 w 106"/>
              <a:gd name="T1" fmla="*/ 2147483647 h 99"/>
              <a:gd name="T2" fmla="*/ 2147483647 w 106"/>
              <a:gd name="T3" fmla="*/ 2147483647 h 99"/>
              <a:gd name="T4" fmla="*/ 2147483647 w 106"/>
              <a:gd name="T5" fmla="*/ 2147483647 h 99"/>
              <a:gd name="T6" fmla="*/ 2147483647 w 106"/>
              <a:gd name="T7" fmla="*/ 2147483647 h 99"/>
              <a:gd name="T8" fmla="*/ 2147483647 w 106"/>
              <a:gd name="T9" fmla="*/ 2147483647 h 99"/>
              <a:gd name="T10" fmla="*/ 2147483647 w 106"/>
              <a:gd name="T11" fmla="*/ 2147483647 h 99"/>
              <a:gd name="T12" fmla="*/ 2147483647 w 106"/>
              <a:gd name="T13" fmla="*/ 2147483647 h 99"/>
              <a:gd name="T14" fmla="*/ 0 w 106"/>
              <a:gd name="T15" fmla="*/ 0 h 99"/>
              <a:gd name="T16" fmla="*/ 2147483647 w 106"/>
              <a:gd name="T17" fmla="*/ 0 h 99"/>
              <a:gd name="T18" fmla="*/ 2147483647 w 106"/>
              <a:gd name="T19" fmla="*/ 0 h 99"/>
              <a:gd name="T20" fmla="*/ 2147483647 w 106"/>
              <a:gd name="T21" fmla="*/ 0 h 99"/>
              <a:gd name="T22" fmla="*/ 2147483647 w 106"/>
              <a:gd name="T23" fmla="*/ 0 h 99"/>
              <a:gd name="T24" fmla="*/ 2147483647 w 106"/>
              <a:gd name="T25" fmla="*/ 2147483647 h 99"/>
              <a:gd name="T26" fmla="*/ 2147483647 w 106"/>
              <a:gd name="T27" fmla="*/ 2147483647 h 99"/>
              <a:gd name="T28" fmla="*/ 2147483647 w 106"/>
              <a:gd name="T29" fmla="*/ 2147483647 h 99"/>
              <a:gd name="T30" fmla="*/ 2147483647 w 106"/>
              <a:gd name="T31" fmla="*/ 2147483647 h 99"/>
              <a:gd name="T32" fmla="*/ 2147483647 w 106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9">
                <a:moveTo>
                  <a:pt x="78" y="99"/>
                </a:moveTo>
                <a:lnTo>
                  <a:pt x="57" y="92"/>
                </a:lnTo>
                <a:lnTo>
                  <a:pt x="30" y="83"/>
                </a:lnTo>
                <a:lnTo>
                  <a:pt x="30" y="80"/>
                </a:lnTo>
                <a:lnTo>
                  <a:pt x="45" y="83"/>
                </a:lnTo>
                <a:lnTo>
                  <a:pt x="45" y="64"/>
                </a:lnTo>
                <a:lnTo>
                  <a:pt x="16" y="35"/>
                </a:lnTo>
                <a:lnTo>
                  <a:pt x="0" y="0"/>
                </a:lnTo>
                <a:lnTo>
                  <a:pt x="38" y="0"/>
                </a:lnTo>
                <a:lnTo>
                  <a:pt x="76" y="0"/>
                </a:lnTo>
                <a:lnTo>
                  <a:pt x="87" y="0"/>
                </a:lnTo>
                <a:lnTo>
                  <a:pt x="106" y="0"/>
                </a:lnTo>
                <a:lnTo>
                  <a:pt x="99" y="23"/>
                </a:lnTo>
                <a:lnTo>
                  <a:pt x="106" y="42"/>
                </a:lnTo>
                <a:lnTo>
                  <a:pt x="106" y="62"/>
                </a:lnTo>
                <a:lnTo>
                  <a:pt x="87" y="80"/>
                </a:lnTo>
                <a:lnTo>
                  <a:pt x="78" y="9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5" name="Freeform 74"/>
          <p:cNvSpPr>
            <a:spLocks noChangeAspect="1"/>
          </p:cNvSpPr>
          <p:nvPr/>
        </p:nvSpPr>
        <p:spPr bwMode="auto">
          <a:xfrm>
            <a:off x="4349750" y="3495451"/>
            <a:ext cx="50800" cy="30163"/>
          </a:xfrm>
          <a:custGeom>
            <a:avLst/>
            <a:gdLst>
              <a:gd name="T0" fmla="*/ 0 w 82"/>
              <a:gd name="T1" fmla="*/ 2147483647 h 49"/>
              <a:gd name="T2" fmla="*/ 2147483647 w 82"/>
              <a:gd name="T3" fmla="*/ 2147483647 h 49"/>
              <a:gd name="T4" fmla="*/ 2147483647 w 82"/>
              <a:gd name="T5" fmla="*/ 0 h 49"/>
              <a:gd name="T6" fmla="*/ 2147483647 w 82"/>
              <a:gd name="T7" fmla="*/ 0 h 49"/>
              <a:gd name="T8" fmla="*/ 2147483647 w 82"/>
              <a:gd name="T9" fmla="*/ 2147483647 h 49"/>
              <a:gd name="T10" fmla="*/ 2147483647 w 82"/>
              <a:gd name="T11" fmla="*/ 2147483647 h 49"/>
              <a:gd name="T12" fmla="*/ 2147483647 w 82"/>
              <a:gd name="T13" fmla="*/ 2147483647 h 49"/>
              <a:gd name="T14" fmla="*/ 2147483647 w 82"/>
              <a:gd name="T15" fmla="*/ 2147483647 h 49"/>
              <a:gd name="T16" fmla="*/ 2147483647 w 82"/>
              <a:gd name="T17" fmla="*/ 2147483647 h 49"/>
              <a:gd name="T18" fmla="*/ 2147483647 w 82"/>
              <a:gd name="T19" fmla="*/ 2147483647 h 49"/>
              <a:gd name="T20" fmla="*/ 2147483647 w 82"/>
              <a:gd name="T21" fmla="*/ 2147483647 h 49"/>
              <a:gd name="T22" fmla="*/ 2147483647 w 82"/>
              <a:gd name="T23" fmla="*/ 2147483647 h 49"/>
              <a:gd name="T24" fmla="*/ 2147483647 w 82"/>
              <a:gd name="T25" fmla="*/ 2147483647 h 49"/>
              <a:gd name="T26" fmla="*/ 0 w 82"/>
              <a:gd name="T27" fmla="*/ 2147483647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2" h="49">
                <a:moveTo>
                  <a:pt x="0" y="4"/>
                </a:moveTo>
                <a:lnTo>
                  <a:pt x="23" y="4"/>
                </a:lnTo>
                <a:lnTo>
                  <a:pt x="30" y="0"/>
                </a:lnTo>
                <a:lnTo>
                  <a:pt x="52" y="0"/>
                </a:lnTo>
                <a:lnTo>
                  <a:pt x="59" y="11"/>
                </a:lnTo>
                <a:lnTo>
                  <a:pt x="59" y="23"/>
                </a:lnTo>
                <a:lnTo>
                  <a:pt x="82" y="33"/>
                </a:lnTo>
                <a:lnTo>
                  <a:pt x="82" y="49"/>
                </a:lnTo>
                <a:lnTo>
                  <a:pt x="71" y="49"/>
                </a:lnTo>
                <a:lnTo>
                  <a:pt x="52" y="40"/>
                </a:lnTo>
                <a:lnTo>
                  <a:pt x="30" y="49"/>
                </a:lnTo>
                <a:lnTo>
                  <a:pt x="11" y="49"/>
                </a:lnTo>
                <a:lnTo>
                  <a:pt x="2" y="23"/>
                </a:lnTo>
                <a:lnTo>
                  <a:pt x="0" y="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6" name="Freeform 75"/>
          <p:cNvSpPr>
            <a:spLocks noChangeAspect="1"/>
          </p:cNvSpPr>
          <p:nvPr/>
        </p:nvSpPr>
        <p:spPr bwMode="auto">
          <a:xfrm>
            <a:off x="4364038" y="3520851"/>
            <a:ext cx="68262" cy="74613"/>
          </a:xfrm>
          <a:custGeom>
            <a:avLst/>
            <a:gdLst>
              <a:gd name="T0" fmla="*/ 2147483647 w 107"/>
              <a:gd name="T1" fmla="*/ 2147483647 h 116"/>
              <a:gd name="T2" fmla="*/ 2147483647 w 107"/>
              <a:gd name="T3" fmla="*/ 2147483647 h 116"/>
              <a:gd name="T4" fmla="*/ 2147483647 w 107"/>
              <a:gd name="T5" fmla="*/ 2147483647 h 116"/>
              <a:gd name="T6" fmla="*/ 2147483647 w 107"/>
              <a:gd name="T7" fmla="*/ 2147483647 h 116"/>
              <a:gd name="T8" fmla="*/ 2147483647 w 107"/>
              <a:gd name="T9" fmla="*/ 2147483647 h 116"/>
              <a:gd name="T10" fmla="*/ 2147483647 w 107"/>
              <a:gd name="T11" fmla="*/ 2147483647 h 116"/>
              <a:gd name="T12" fmla="*/ 2147483647 w 107"/>
              <a:gd name="T13" fmla="*/ 2147483647 h 116"/>
              <a:gd name="T14" fmla="*/ 2147483647 w 107"/>
              <a:gd name="T15" fmla="*/ 2147483647 h 116"/>
              <a:gd name="T16" fmla="*/ 2147483647 w 107"/>
              <a:gd name="T17" fmla="*/ 2147483647 h 116"/>
              <a:gd name="T18" fmla="*/ 2147483647 w 107"/>
              <a:gd name="T19" fmla="*/ 2147483647 h 116"/>
              <a:gd name="T20" fmla="*/ 2147483647 w 107"/>
              <a:gd name="T21" fmla="*/ 2147483647 h 116"/>
              <a:gd name="T22" fmla="*/ 2147483647 w 107"/>
              <a:gd name="T23" fmla="*/ 2147483647 h 116"/>
              <a:gd name="T24" fmla="*/ 2147483647 w 107"/>
              <a:gd name="T25" fmla="*/ 2147483647 h 116"/>
              <a:gd name="T26" fmla="*/ 2147483647 w 107"/>
              <a:gd name="T27" fmla="*/ 2147483647 h 116"/>
              <a:gd name="T28" fmla="*/ 2147483647 w 107"/>
              <a:gd name="T29" fmla="*/ 2147483647 h 116"/>
              <a:gd name="T30" fmla="*/ 2147483647 w 107"/>
              <a:gd name="T31" fmla="*/ 2147483647 h 116"/>
              <a:gd name="T32" fmla="*/ 2147483647 w 107"/>
              <a:gd name="T33" fmla="*/ 2147483647 h 116"/>
              <a:gd name="T34" fmla="*/ 2147483647 w 107"/>
              <a:gd name="T35" fmla="*/ 2147483647 h 116"/>
              <a:gd name="T36" fmla="*/ 2147483647 w 107"/>
              <a:gd name="T37" fmla="*/ 2147483647 h 116"/>
              <a:gd name="T38" fmla="*/ 2147483647 w 107"/>
              <a:gd name="T39" fmla="*/ 2147483647 h 116"/>
              <a:gd name="T40" fmla="*/ 2147483647 w 107"/>
              <a:gd name="T41" fmla="*/ 2147483647 h 116"/>
              <a:gd name="T42" fmla="*/ 2147483647 w 107"/>
              <a:gd name="T43" fmla="*/ 2147483647 h 116"/>
              <a:gd name="T44" fmla="*/ 2147483647 w 107"/>
              <a:gd name="T45" fmla="*/ 2147483647 h 116"/>
              <a:gd name="T46" fmla="*/ 2147483647 w 107"/>
              <a:gd name="T47" fmla="*/ 2147483647 h 116"/>
              <a:gd name="T48" fmla="*/ 0 w 107"/>
              <a:gd name="T49" fmla="*/ 2147483647 h 116"/>
              <a:gd name="T50" fmla="*/ 2147483647 w 107"/>
              <a:gd name="T51" fmla="*/ 2147483647 h 116"/>
              <a:gd name="T52" fmla="*/ 2147483647 w 107"/>
              <a:gd name="T53" fmla="*/ 0 h 116"/>
              <a:gd name="T54" fmla="*/ 2147483647 w 107"/>
              <a:gd name="T55" fmla="*/ 2147483647 h 116"/>
              <a:gd name="T56" fmla="*/ 2147483647 w 107"/>
              <a:gd name="T57" fmla="*/ 2147483647 h 1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7" h="116">
                <a:moveTo>
                  <a:pt x="59" y="9"/>
                </a:moveTo>
                <a:lnTo>
                  <a:pt x="59" y="12"/>
                </a:lnTo>
                <a:lnTo>
                  <a:pt x="73" y="19"/>
                </a:lnTo>
                <a:lnTo>
                  <a:pt x="85" y="28"/>
                </a:lnTo>
                <a:lnTo>
                  <a:pt x="88" y="19"/>
                </a:lnTo>
                <a:lnTo>
                  <a:pt x="95" y="19"/>
                </a:lnTo>
                <a:lnTo>
                  <a:pt x="88" y="28"/>
                </a:lnTo>
                <a:lnTo>
                  <a:pt x="95" y="38"/>
                </a:lnTo>
                <a:lnTo>
                  <a:pt x="95" y="61"/>
                </a:lnTo>
                <a:lnTo>
                  <a:pt x="104" y="71"/>
                </a:lnTo>
                <a:lnTo>
                  <a:pt x="107" y="80"/>
                </a:lnTo>
                <a:lnTo>
                  <a:pt x="104" y="87"/>
                </a:lnTo>
                <a:lnTo>
                  <a:pt x="95" y="90"/>
                </a:lnTo>
                <a:lnTo>
                  <a:pt x="95" y="99"/>
                </a:lnTo>
                <a:lnTo>
                  <a:pt x="104" y="106"/>
                </a:lnTo>
                <a:lnTo>
                  <a:pt x="95" y="109"/>
                </a:lnTo>
                <a:lnTo>
                  <a:pt x="66" y="116"/>
                </a:lnTo>
                <a:lnTo>
                  <a:pt x="78" y="106"/>
                </a:lnTo>
                <a:lnTo>
                  <a:pt x="66" y="87"/>
                </a:lnTo>
                <a:lnTo>
                  <a:pt x="48" y="87"/>
                </a:lnTo>
                <a:lnTo>
                  <a:pt x="43" y="90"/>
                </a:lnTo>
                <a:lnTo>
                  <a:pt x="26" y="71"/>
                </a:lnTo>
                <a:lnTo>
                  <a:pt x="7" y="69"/>
                </a:lnTo>
                <a:lnTo>
                  <a:pt x="7" y="49"/>
                </a:lnTo>
                <a:lnTo>
                  <a:pt x="0" y="30"/>
                </a:lnTo>
                <a:lnTo>
                  <a:pt x="7" y="9"/>
                </a:lnTo>
                <a:lnTo>
                  <a:pt x="29" y="0"/>
                </a:lnTo>
                <a:lnTo>
                  <a:pt x="48" y="9"/>
                </a:lnTo>
                <a:lnTo>
                  <a:pt x="59" y="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7" name="Freeform 76"/>
          <p:cNvSpPr>
            <a:spLocks noChangeAspect="1"/>
          </p:cNvSpPr>
          <p:nvPr/>
        </p:nvSpPr>
        <p:spPr bwMode="auto">
          <a:xfrm>
            <a:off x="4349750" y="3563714"/>
            <a:ext cx="42863" cy="38100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0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0 h 60"/>
              <a:gd name="T14" fmla="*/ 2147483647 w 66"/>
              <a:gd name="T15" fmla="*/ 2147483647 h 60"/>
              <a:gd name="T16" fmla="*/ 2147483647 w 66"/>
              <a:gd name="T17" fmla="*/ 2147483647 h 60"/>
              <a:gd name="T18" fmla="*/ 2147483647 w 66"/>
              <a:gd name="T19" fmla="*/ 2147483647 h 60"/>
              <a:gd name="T20" fmla="*/ 2147483647 w 6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" h="60">
                <a:moveTo>
                  <a:pt x="42" y="31"/>
                </a:moveTo>
                <a:lnTo>
                  <a:pt x="30" y="41"/>
                </a:lnTo>
                <a:lnTo>
                  <a:pt x="19" y="60"/>
                </a:lnTo>
                <a:lnTo>
                  <a:pt x="0" y="38"/>
                </a:lnTo>
                <a:lnTo>
                  <a:pt x="2" y="38"/>
                </a:lnTo>
                <a:lnTo>
                  <a:pt x="11" y="19"/>
                </a:lnTo>
                <a:lnTo>
                  <a:pt x="30" y="0"/>
                </a:lnTo>
                <a:lnTo>
                  <a:pt x="49" y="3"/>
                </a:lnTo>
                <a:lnTo>
                  <a:pt x="66" y="22"/>
                </a:lnTo>
                <a:lnTo>
                  <a:pt x="59" y="31"/>
                </a:lnTo>
                <a:lnTo>
                  <a:pt x="42" y="3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8" name="Freeform 77"/>
          <p:cNvSpPr>
            <a:spLocks noChangeAspect="1"/>
          </p:cNvSpPr>
          <p:nvPr/>
        </p:nvSpPr>
        <p:spPr bwMode="auto">
          <a:xfrm>
            <a:off x="4375150" y="3576414"/>
            <a:ext cx="38100" cy="30162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0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0 h 48"/>
              <a:gd name="T16" fmla="*/ 2147483647 w 61"/>
              <a:gd name="T17" fmla="*/ 0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8">
                <a:moveTo>
                  <a:pt x="49" y="29"/>
                </a:moveTo>
                <a:lnTo>
                  <a:pt x="26" y="48"/>
                </a:lnTo>
                <a:lnTo>
                  <a:pt x="26" y="41"/>
                </a:lnTo>
                <a:lnTo>
                  <a:pt x="26" y="29"/>
                </a:lnTo>
                <a:lnTo>
                  <a:pt x="0" y="12"/>
                </a:lnTo>
                <a:lnTo>
                  <a:pt x="19" y="12"/>
                </a:lnTo>
                <a:lnTo>
                  <a:pt x="26" y="5"/>
                </a:lnTo>
                <a:lnTo>
                  <a:pt x="31" y="0"/>
                </a:lnTo>
                <a:lnTo>
                  <a:pt x="49" y="0"/>
                </a:lnTo>
                <a:lnTo>
                  <a:pt x="61" y="19"/>
                </a:lnTo>
                <a:lnTo>
                  <a:pt x="49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9" name="Freeform 78"/>
          <p:cNvSpPr>
            <a:spLocks noChangeAspect="1"/>
          </p:cNvSpPr>
          <p:nvPr/>
        </p:nvSpPr>
        <p:spPr bwMode="auto">
          <a:xfrm>
            <a:off x="4392613" y="3589114"/>
            <a:ext cx="44450" cy="44450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0 w 71"/>
              <a:gd name="T19" fmla="*/ 2147483647 h 68"/>
              <a:gd name="T20" fmla="*/ 0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0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68">
                <a:moveTo>
                  <a:pt x="52" y="0"/>
                </a:moveTo>
                <a:lnTo>
                  <a:pt x="71" y="19"/>
                </a:lnTo>
                <a:lnTo>
                  <a:pt x="71" y="36"/>
                </a:lnTo>
                <a:lnTo>
                  <a:pt x="61" y="48"/>
                </a:lnTo>
                <a:lnTo>
                  <a:pt x="45" y="42"/>
                </a:lnTo>
                <a:lnTo>
                  <a:pt x="42" y="55"/>
                </a:lnTo>
                <a:lnTo>
                  <a:pt x="23" y="55"/>
                </a:lnTo>
                <a:lnTo>
                  <a:pt x="12" y="68"/>
                </a:lnTo>
                <a:lnTo>
                  <a:pt x="5" y="48"/>
                </a:lnTo>
                <a:lnTo>
                  <a:pt x="0" y="36"/>
                </a:lnTo>
                <a:lnTo>
                  <a:pt x="0" y="26"/>
                </a:lnTo>
                <a:lnTo>
                  <a:pt x="23" y="7"/>
                </a:lnTo>
                <a:lnTo>
                  <a:pt x="5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0" name="Freeform 79"/>
          <p:cNvSpPr>
            <a:spLocks noChangeAspect="1"/>
          </p:cNvSpPr>
          <p:nvPr/>
        </p:nvSpPr>
        <p:spPr bwMode="auto">
          <a:xfrm>
            <a:off x="4311650" y="3398614"/>
            <a:ext cx="106363" cy="57150"/>
          </a:xfrm>
          <a:custGeom>
            <a:avLst/>
            <a:gdLst>
              <a:gd name="T0" fmla="*/ 2147483647 w 168"/>
              <a:gd name="T1" fmla="*/ 0 h 92"/>
              <a:gd name="T2" fmla="*/ 2147483647 w 168"/>
              <a:gd name="T3" fmla="*/ 2147483647 h 92"/>
              <a:gd name="T4" fmla="*/ 2147483647 w 168"/>
              <a:gd name="T5" fmla="*/ 2147483647 h 92"/>
              <a:gd name="T6" fmla="*/ 2147483647 w 168"/>
              <a:gd name="T7" fmla="*/ 2147483647 h 92"/>
              <a:gd name="T8" fmla="*/ 2147483647 w 168"/>
              <a:gd name="T9" fmla="*/ 2147483647 h 92"/>
              <a:gd name="T10" fmla="*/ 2147483647 w 168"/>
              <a:gd name="T11" fmla="*/ 2147483647 h 92"/>
              <a:gd name="T12" fmla="*/ 2147483647 w 168"/>
              <a:gd name="T13" fmla="*/ 2147483647 h 92"/>
              <a:gd name="T14" fmla="*/ 2147483647 w 168"/>
              <a:gd name="T15" fmla="*/ 2147483647 h 92"/>
              <a:gd name="T16" fmla="*/ 2147483647 w 168"/>
              <a:gd name="T17" fmla="*/ 2147483647 h 92"/>
              <a:gd name="T18" fmla="*/ 2147483647 w 168"/>
              <a:gd name="T19" fmla="*/ 2147483647 h 92"/>
              <a:gd name="T20" fmla="*/ 2147483647 w 168"/>
              <a:gd name="T21" fmla="*/ 2147483647 h 92"/>
              <a:gd name="T22" fmla="*/ 2147483647 w 168"/>
              <a:gd name="T23" fmla="*/ 2147483647 h 92"/>
              <a:gd name="T24" fmla="*/ 2147483647 w 168"/>
              <a:gd name="T25" fmla="*/ 2147483647 h 92"/>
              <a:gd name="T26" fmla="*/ 2147483647 w 168"/>
              <a:gd name="T27" fmla="*/ 2147483647 h 92"/>
              <a:gd name="T28" fmla="*/ 2147483647 w 168"/>
              <a:gd name="T29" fmla="*/ 2147483647 h 92"/>
              <a:gd name="T30" fmla="*/ 2147483647 w 168"/>
              <a:gd name="T31" fmla="*/ 2147483647 h 92"/>
              <a:gd name="T32" fmla="*/ 2147483647 w 168"/>
              <a:gd name="T33" fmla="*/ 2147483647 h 92"/>
              <a:gd name="T34" fmla="*/ 2147483647 w 168"/>
              <a:gd name="T35" fmla="*/ 2147483647 h 92"/>
              <a:gd name="T36" fmla="*/ 2147483647 w 168"/>
              <a:gd name="T37" fmla="*/ 2147483647 h 92"/>
              <a:gd name="T38" fmla="*/ 2147483647 w 168"/>
              <a:gd name="T39" fmla="*/ 2147483647 h 92"/>
              <a:gd name="T40" fmla="*/ 2147483647 w 168"/>
              <a:gd name="T41" fmla="*/ 2147483647 h 92"/>
              <a:gd name="T42" fmla="*/ 2147483647 w 168"/>
              <a:gd name="T43" fmla="*/ 2147483647 h 92"/>
              <a:gd name="T44" fmla="*/ 0 w 168"/>
              <a:gd name="T45" fmla="*/ 2147483647 h 92"/>
              <a:gd name="T46" fmla="*/ 0 w 168"/>
              <a:gd name="T47" fmla="*/ 2147483647 h 92"/>
              <a:gd name="T48" fmla="*/ 2147483647 w 168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92">
                <a:moveTo>
                  <a:pt x="48" y="0"/>
                </a:moveTo>
                <a:lnTo>
                  <a:pt x="62" y="14"/>
                </a:lnTo>
                <a:lnTo>
                  <a:pt x="78" y="7"/>
                </a:lnTo>
                <a:lnTo>
                  <a:pt x="83" y="18"/>
                </a:lnTo>
                <a:lnTo>
                  <a:pt x="90" y="26"/>
                </a:lnTo>
                <a:lnTo>
                  <a:pt x="107" y="18"/>
                </a:lnTo>
                <a:lnTo>
                  <a:pt x="119" y="18"/>
                </a:lnTo>
                <a:lnTo>
                  <a:pt x="126" y="14"/>
                </a:lnTo>
                <a:lnTo>
                  <a:pt x="142" y="18"/>
                </a:lnTo>
                <a:lnTo>
                  <a:pt x="161" y="26"/>
                </a:lnTo>
                <a:lnTo>
                  <a:pt x="168" y="30"/>
                </a:lnTo>
                <a:lnTo>
                  <a:pt x="156" y="63"/>
                </a:lnTo>
                <a:lnTo>
                  <a:pt x="142" y="63"/>
                </a:lnTo>
                <a:lnTo>
                  <a:pt x="138" y="56"/>
                </a:lnTo>
                <a:lnTo>
                  <a:pt x="119" y="56"/>
                </a:lnTo>
                <a:lnTo>
                  <a:pt x="112" y="56"/>
                </a:lnTo>
                <a:lnTo>
                  <a:pt x="90" y="66"/>
                </a:lnTo>
                <a:lnTo>
                  <a:pt x="83" y="66"/>
                </a:lnTo>
                <a:lnTo>
                  <a:pt x="60" y="78"/>
                </a:lnTo>
                <a:lnTo>
                  <a:pt x="41" y="92"/>
                </a:lnTo>
                <a:lnTo>
                  <a:pt x="16" y="85"/>
                </a:lnTo>
                <a:lnTo>
                  <a:pt x="10" y="78"/>
                </a:lnTo>
                <a:lnTo>
                  <a:pt x="0" y="66"/>
                </a:lnTo>
                <a:lnTo>
                  <a:pt x="0" y="49"/>
                </a:lnTo>
                <a:lnTo>
                  <a:pt x="48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1" name="Freeform 80"/>
          <p:cNvSpPr>
            <a:spLocks noChangeAspect="1"/>
          </p:cNvSpPr>
          <p:nvPr/>
        </p:nvSpPr>
        <p:spPr bwMode="auto">
          <a:xfrm>
            <a:off x="4221163" y="3366864"/>
            <a:ext cx="122237" cy="66675"/>
          </a:xfrm>
          <a:custGeom>
            <a:avLst/>
            <a:gdLst>
              <a:gd name="T0" fmla="*/ 2147483647 w 190"/>
              <a:gd name="T1" fmla="*/ 0 h 106"/>
              <a:gd name="T2" fmla="*/ 2147483647 w 190"/>
              <a:gd name="T3" fmla="*/ 0 h 106"/>
              <a:gd name="T4" fmla="*/ 2147483647 w 190"/>
              <a:gd name="T5" fmla="*/ 0 h 106"/>
              <a:gd name="T6" fmla="*/ 2147483647 w 190"/>
              <a:gd name="T7" fmla="*/ 0 h 106"/>
              <a:gd name="T8" fmla="*/ 2147483647 w 190"/>
              <a:gd name="T9" fmla="*/ 2147483647 h 106"/>
              <a:gd name="T10" fmla="*/ 2147483647 w 190"/>
              <a:gd name="T11" fmla="*/ 2147483647 h 106"/>
              <a:gd name="T12" fmla="*/ 2147483647 w 190"/>
              <a:gd name="T13" fmla="*/ 2147483647 h 106"/>
              <a:gd name="T14" fmla="*/ 2147483647 w 190"/>
              <a:gd name="T15" fmla="*/ 2147483647 h 106"/>
              <a:gd name="T16" fmla="*/ 2147483647 w 190"/>
              <a:gd name="T17" fmla="*/ 2147483647 h 106"/>
              <a:gd name="T18" fmla="*/ 2147483647 w 190"/>
              <a:gd name="T19" fmla="*/ 2147483647 h 106"/>
              <a:gd name="T20" fmla="*/ 2147483647 w 190"/>
              <a:gd name="T21" fmla="*/ 2147483647 h 106"/>
              <a:gd name="T22" fmla="*/ 2147483647 w 190"/>
              <a:gd name="T23" fmla="*/ 2147483647 h 106"/>
              <a:gd name="T24" fmla="*/ 2147483647 w 190"/>
              <a:gd name="T25" fmla="*/ 2147483647 h 106"/>
              <a:gd name="T26" fmla="*/ 2147483647 w 190"/>
              <a:gd name="T27" fmla="*/ 2147483647 h 106"/>
              <a:gd name="T28" fmla="*/ 2147483647 w 190"/>
              <a:gd name="T29" fmla="*/ 2147483647 h 106"/>
              <a:gd name="T30" fmla="*/ 2147483647 w 190"/>
              <a:gd name="T31" fmla="*/ 2147483647 h 106"/>
              <a:gd name="T32" fmla="*/ 2147483647 w 190"/>
              <a:gd name="T33" fmla="*/ 2147483647 h 106"/>
              <a:gd name="T34" fmla="*/ 2147483647 w 190"/>
              <a:gd name="T35" fmla="*/ 2147483647 h 106"/>
              <a:gd name="T36" fmla="*/ 2147483647 w 190"/>
              <a:gd name="T37" fmla="*/ 2147483647 h 106"/>
              <a:gd name="T38" fmla="*/ 2147483647 w 190"/>
              <a:gd name="T39" fmla="*/ 2147483647 h 106"/>
              <a:gd name="T40" fmla="*/ 2147483647 w 190"/>
              <a:gd name="T41" fmla="*/ 2147483647 h 106"/>
              <a:gd name="T42" fmla="*/ 2147483647 w 190"/>
              <a:gd name="T43" fmla="*/ 2147483647 h 106"/>
              <a:gd name="T44" fmla="*/ 2147483647 w 190"/>
              <a:gd name="T45" fmla="*/ 2147483647 h 106"/>
              <a:gd name="T46" fmla="*/ 2147483647 w 190"/>
              <a:gd name="T47" fmla="*/ 2147483647 h 106"/>
              <a:gd name="T48" fmla="*/ 2147483647 w 190"/>
              <a:gd name="T49" fmla="*/ 2147483647 h 106"/>
              <a:gd name="T50" fmla="*/ 2147483647 w 190"/>
              <a:gd name="T51" fmla="*/ 2147483647 h 106"/>
              <a:gd name="T52" fmla="*/ 2147483647 w 190"/>
              <a:gd name="T53" fmla="*/ 2147483647 h 106"/>
              <a:gd name="T54" fmla="*/ 0 w 190"/>
              <a:gd name="T55" fmla="*/ 2147483647 h 106"/>
              <a:gd name="T56" fmla="*/ 0 w 190"/>
              <a:gd name="T57" fmla="*/ 2147483647 h 106"/>
              <a:gd name="T58" fmla="*/ 0 w 190"/>
              <a:gd name="T59" fmla="*/ 2147483647 h 106"/>
              <a:gd name="T60" fmla="*/ 2147483647 w 190"/>
              <a:gd name="T61" fmla="*/ 2147483647 h 106"/>
              <a:gd name="T62" fmla="*/ 2147483647 w 190"/>
              <a:gd name="T63" fmla="*/ 2147483647 h 106"/>
              <a:gd name="T64" fmla="*/ 2147483647 w 190"/>
              <a:gd name="T65" fmla="*/ 0 h 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0" h="106">
                <a:moveTo>
                  <a:pt x="66" y="0"/>
                </a:moveTo>
                <a:lnTo>
                  <a:pt x="78" y="0"/>
                </a:lnTo>
                <a:lnTo>
                  <a:pt x="87" y="0"/>
                </a:lnTo>
                <a:lnTo>
                  <a:pt x="97" y="0"/>
                </a:lnTo>
                <a:lnTo>
                  <a:pt x="97" y="9"/>
                </a:lnTo>
                <a:lnTo>
                  <a:pt x="116" y="16"/>
                </a:lnTo>
                <a:lnTo>
                  <a:pt x="123" y="16"/>
                </a:lnTo>
                <a:lnTo>
                  <a:pt x="123" y="21"/>
                </a:lnTo>
                <a:lnTo>
                  <a:pt x="123" y="28"/>
                </a:lnTo>
                <a:lnTo>
                  <a:pt x="135" y="35"/>
                </a:lnTo>
                <a:lnTo>
                  <a:pt x="142" y="35"/>
                </a:lnTo>
                <a:lnTo>
                  <a:pt x="152" y="28"/>
                </a:lnTo>
                <a:lnTo>
                  <a:pt x="164" y="35"/>
                </a:lnTo>
                <a:lnTo>
                  <a:pt x="164" y="38"/>
                </a:lnTo>
                <a:lnTo>
                  <a:pt x="190" y="45"/>
                </a:lnTo>
                <a:lnTo>
                  <a:pt x="190" y="50"/>
                </a:lnTo>
                <a:lnTo>
                  <a:pt x="142" y="99"/>
                </a:lnTo>
                <a:lnTo>
                  <a:pt x="113" y="94"/>
                </a:lnTo>
                <a:lnTo>
                  <a:pt x="94" y="87"/>
                </a:lnTo>
                <a:lnTo>
                  <a:pt x="78" y="106"/>
                </a:lnTo>
                <a:lnTo>
                  <a:pt x="66" y="106"/>
                </a:lnTo>
                <a:lnTo>
                  <a:pt x="49" y="99"/>
                </a:lnTo>
                <a:lnTo>
                  <a:pt x="49" y="94"/>
                </a:lnTo>
                <a:lnTo>
                  <a:pt x="37" y="80"/>
                </a:lnTo>
                <a:lnTo>
                  <a:pt x="35" y="76"/>
                </a:lnTo>
                <a:lnTo>
                  <a:pt x="14" y="64"/>
                </a:lnTo>
                <a:lnTo>
                  <a:pt x="14" y="50"/>
                </a:lnTo>
                <a:lnTo>
                  <a:pt x="0" y="45"/>
                </a:lnTo>
                <a:lnTo>
                  <a:pt x="0" y="35"/>
                </a:lnTo>
                <a:lnTo>
                  <a:pt x="0" y="28"/>
                </a:lnTo>
                <a:lnTo>
                  <a:pt x="7" y="35"/>
                </a:lnTo>
                <a:lnTo>
                  <a:pt x="64" y="9"/>
                </a:lnTo>
                <a:lnTo>
                  <a:pt x="66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2" name="Freeform 81"/>
          <p:cNvSpPr>
            <a:spLocks noChangeAspect="1"/>
          </p:cNvSpPr>
          <p:nvPr/>
        </p:nvSpPr>
        <p:spPr bwMode="auto">
          <a:xfrm>
            <a:off x="5187950" y="3665314"/>
            <a:ext cx="268288" cy="223837"/>
          </a:xfrm>
          <a:custGeom>
            <a:avLst/>
            <a:gdLst>
              <a:gd name="T0" fmla="*/ 2147483647 w 421"/>
              <a:gd name="T1" fmla="*/ 2147483647 h 351"/>
              <a:gd name="T2" fmla="*/ 2147483647 w 421"/>
              <a:gd name="T3" fmla="*/ 2147483647 h 351"/>
              <a:gd name="T4" fmla="*/ 2147483647 w 421"/>
              <a:gd name="T5" fmla="*/ 2147483647 h 351"/>
              <a:gd name="T6" fmla="*/ 2147483647 w 421"/>
              <a:gd name="T7" fmla="*/ 2147483647 h 351"/>
              <a:gd name="T8" fmla="*/ 2147483647 w 421"/>
              <a:gd name="T9" fmla="*/ 2147483647 h 351"/>
              <a:gd name="T10" fmla="*/ 2147483647 w 421"/>
              <a:gd name="T11" fmla="*/ 2147483647 h 351"/>
              <a:gd name="T12" fmla="*/ 2147483647 w 421"/>
              <a:gd name="T13" fmla="*/ 2147483647 h 351"/>
              <a:gd name="T14" fmla="*/ 2147483647 w 421"/>
              <a:gd name="T15" fmla="*/ 2147483647 h 351"/>
              <a:gd name="T16" fmla="*/ 2147483647 w 421"/>
              <a:gd name="T17" fmla="*/ 2147483647 h 351"/>
              <a:gd name="T18" fmla="*/ 2147483647 w 421"/>
              <a:gd name="T19" fmla="*/ 2147483647 h 351"/>
              <a:gd name="T20" fmla="*/ 2147483647 w 421"/>
              <a:gd name="T21" fmla="*/ 2147483647 h 351"/>
              <a:gd name="T22" fmla="*/ 2147483647 w 421"/>
              <a:gd name="T23" fmla="*/ 2147483647 h 351"/>
              <a:gd name="T24" fmla="*/ 2147483647 w 421"/>
              <a:gd name="T25" fmla="*/ 2147483647 h 351"/>
              <a:gd name="T26" fmla="*/ 2147483647 w 421"/>
              <a:gd name="T27" fmla="*/ 2147483647 h 351"/>
              <a:gd name="T28" fmla="*/ 2147483647 w 421"/>
              <a:gd name="T29" fmla="*/ 2147483647 h 351"/>
              <a:gd name="T30" fmla="*/ 2147483647 w 421"/>
              <a:gd name="T31" fmla="*/ 2147483647 h 351"/>
              <a:gd name="T32" fmla="*/ 2147483647 w 421"/>
              <a:gd name="T33" fmla="*/ 2147483647 h 351"/>
              <a:gd name="T34" fmla="*/ 2147483647 w 421"/>
              <a:gd name="T35" fmla="*/ 2147483647 h 351"/>
              <a:gd name="T36" fmla="*/ 2147483647 w 421"/>
              <a:gd name="T37" fmla="*/ 2147483647 h 351"/>
              <a:gd name="T38" fmla="*/ 2147483647 w 421"/>
              <a:gd name="T39" fmla="*/ 2147483647 h 351"/>
              <a:gd name="T40" fmla="*/ 2147483647 w 421"/>
              <a:gd name="T41" fmla="*/ 2147483647 h 351"/>
              <a:gd name="T42" fmla="*/ 2147483647 w 421"/>
              <a:gd name="T43" fmla="*/ 2147483647 h 351"/>
              <a:gd name="T44" fmla="*/ 2147483647 w 421"/>
              <a:gd name="T45" fmla="*/ 2147483647 h 351"/>
              <a:gd name="T46" fmla="*/ 2147483647 w 421"/>
              <a:gd name="T47" fmla="*/ 2147483647 h 351"/>
              <a:gd name="T48" fmla="*/ 2147483647 w 421"/>
              <a:gd name="T49" fmla="*/ 2147483647 h 351"/>
              <a:gd name="T50" fmla="*/ 2147483647 w 421"/>
              <a:gd name="T51" fmla="*/ 2147483647 h 351"/>
              <a:gd name="T52" fmla="*/ 2147483647 w 421"/>
              <a:gd name="T53" fmla="*/ 2147483647 h 351"/>
              <a:gd name="T54" fmla="*/ 2147483647 w 421"/>
              <a:gd name="T55" fmla="*/ 2147483647 h 351"/>
              <a:gd name="T56" fmla="*/ 2147483647 w 421"/>
              <a:gd name="T57" fmla="*/ 2147483647 h 351"/>
              <a:gd name="T58" fmla="*/ 2147483647 w 421"/>
              <a:gd name="T59" fmla="*/ 2147483647 h 351"/>
              <a:gd name="T60" fmla="*/ 2147483647 w 421"/>
              <a:gd name="T61" fmla="*/ 2147483647 h 351"/>
              <a:gd name="T62" fmla="*/ 2147483647 w 421"/>
              <a:gd name="T63" fmla="*/ 2147483647 h 351"/>
              <a:gd name="T64" fmla="*/ 2147483647 w 421"/>
              <a:gd name="T65" fmla="*/ 2147483647 h 351"/>
              <a:gd name="T66" fmla="*/ 2147483647 w 421"/>
              <a:gd name="T67" fmla="*/ 2147483647 h 351"/>
              <a:gd name="T68" fmla="*/ 2147483647 w 421"/>
              <a:gd name="T69" fmla="*/ 2147483647 h 351"/>
              <a:gd name="T70" fmla="*/ 2147483647 w 421"/>
              <a:gd name="T71" fmla="*/ 2147483647 h 351"/>
              <a:gd name="T72" fmla="*/ 2147483647 w 421"/>
              <a:gd name="T73" fmla="*/ 0 h 3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21" h="351">
                <a:moveTo>
                  <a:pt x="287" y="0"/>
                </a:moveTo>
                <a:lnTo>
                  <a:pt x="306" y="16"/>
                </a:lnTo>
                <a:lnTo>
                  <a:pt x="314" y="19"/>
                </a:lnTo>
                <a:lnTo>
                  <a:pt x="325" y="75"/>
                </a:lnTo>
                <a:lnTo>
                  <a:pt x="344" y="64"/>
                </a:lnTo>
                <a:lnTo>
                  <a:pt x="361" y="49"/>
                </a:lnTo>
                <a:lnTo>
                  <a:pt x="385" y="38"/>
                </a:lnTo>
                <a:lnTo>
                  <a:pt x="402" y="45"/>
                </a:lnTo>
                <a:lnTo>
                  <a:pt x="409" y="45"/>
                </a:lnTo>
                <a:lnTo>
                  <a:pt x="421" y="49"/>
                </a:lnTo>
                <a:lnTo>
                  <a:pt x="409" y="49"/>
                </a:lnTo>
                <a:lnTo>
                  <a:pt x="414" y="57"/>
                </a:lnTo>
                <a:lnTo>
                  <a:pt x="421" y="64"/>
                </a:lnTo>
                <a:lnTo>
                  <a:pt x="373" y="64"/>
                </a:lnTo>
                <a:lnTo>
                  <a:pt x="354" y="68"/>
                </a:lnTo>
                <a:lnTo>
                  <a:pt x="335" y="78"/>
                </a:lnTo>
                <a:lnTo>
                  <a:pt x="332" y="94"/>
                </a:lnTo>
                <a:lnTo>
                  <a:pt x="335" y="123"/>
                </a:lnTo>
                <a:lnTo>
                  <a:pt x="332" y="146"/>
                </a:lnTo>
                <a:lnTo>
                  <a:pt x="325" y="156"/>
                </a:lnTo>
                <a:lnTo>
                  <a:pt x="332" y="175"/>
                </a:lnTo>
                <a:lnTo>
                  <a:pt x="306" y="175"/>
                </a:lnTo>
                <a:lnTo>
                  <a:pt x="294" y="175"/>
                </a:lnTo>
                <a:lnTo>
                  <a:pt x="302" y="190"/>
                </a:lnTo>
                <a:lnTo>
                  <a:pt x="306" y="203"/>
                </a:lnTo>
                <a:lnTo>
                  <a:pt x="287" y="213"/>
                </a:lnTo>
                <a:lnTo>
                  <a:pt x="287" y="232"/>
                </a:lnTo>
                <a:lnTo>
                  <a:pt x="283" y="242"/>
                </a:lnTo>
                <a:lnTo>
                  <a:pt x="287" y="261"/>
                </a:lnTo>
                <a:lnTo>
                  <a:pt x="276" y="273"/>
                </a:lnTo>
                <a:lnTo>
                  <a:pt x="264" y="268"/>
                </a:lnTo>
                <a:lnTo>
                  <a:pt x="257" y="268"/>
                </a:lnTo>
                <a:lnTo>
                  <a:pt x="247" y="261"/>
                </a:lnTo>
                <a:lnTo>
                  <a:pt x="238" y="268"/>
                </a:lnTo>
                <a:lnTo>
                  <a:pt x="235" y="280"/>
                </a:lnTo>
                <a:lnTo>
                  <a:pt x="216" y="280"/>
                </a:lnTo>
                <a:lnTo>
                  <a:pt x="209" y="280"/>
                </a:lnTo>
                <a:lnTo>
                  <a:pt x="205" y="284"/>
                </a:lnTo>
                <a:lnTo>
                  <a:pt x="198" y="291"/>
                </a:lnTo>
                <a:lnTo>
                  <a:pt x="198" y="329"/>
                </a:lnTo>
                <a:lnTo>
                  <a:pt x="160" y="339"/>
                </a:lnTo>
                <a:lnTo>
                  <a:pt x="131" y="346"/>
                </a:lnTo>
                <a:lnTo>
                  <a:pt x="119" y="351"/>
                </a:lnTo>
                <a:lnTo>
                  <a:pt x="100" y="351"/>
                </a:lnTo>
                <a:lnTo>
                  <a:pt x="78" y="351"/>
                </a:lnTo>
                <a:lnTo>
                  <a:pt x="34" y="339"/>
                </a:lnTo>
                <a:lnTo>
                  <a:pt x="41" y="313"/>
                </a:lnTo>
                <a:lnTo>
                  <a:pt x="52" y="298"/>
                </a:lnTo>
                <a:lnTo>
                  <a:pt x="48" y="280"/>
                </a:lnTo>
                <a:lnTo>
                  <a:pt x="19" y="273"/>
                </a:lnTo>
                <a:lnTo>
                  <a:pt x="19" y="242"/>
                </a:lnTo>
                <a:lnTo>
                  <a:pt x="5" y="213"/>
                </a:lnTo>
                <a:lnTo>
                  <a:pt x="12" y="203"/>
                </a:lnTo>
                <a:lnTo>
                  <a:pt x="5" y="196"/>
                </a:lnTo>
                <a:lnTo>
                  <a:pt x="0" y="175"/>
                </a:lnTo>
                <a:lnTo>
                  <a:pt x="12" y="171"/>
                </a:lnTo>
                <a:lnTo>
                  <a:pt x="5" y="165"/>
                </a:lnTo>
                <a:lnTo>
                  <a:pt x="12" y="142"/>
                </a:lnTo>
                <a:lnTo>
                  <a:pt x="12" y="116"/>
                </a:lnTo>
                <a:lnTo>
                  <a:pt x="48" y="127"/>
                </a:lnTo>
                <a:lnTo>
                  <a:pt x="48" y="142"/>
                </a:lnTo>
                <a:lnTo>
                  <a:pt x="78" y="116"/>
                </a:lnTo>
                <a:lnTo>
                  <a:pt x="71" y="113"/>
                </a:lnTo>
                <a:lnTo>
                  <a:pt x="119" y="87"/>
                </a:lnTo>
                <a:lnTo>
                  <a:pt x="119" y="57"/>
                </a:lnTo>
                <a:lnTo>
                  <a:pt x="141" y="49"/>
                </a:lnTo>
                <a:lnTo>
                  <a:pt x="167" y="57"/>
                </a:lnTo>
                <a:lnTo>
                  <a:pt x="209" y="68"/>
                </a:lnTo>
                <a:lnTo>
                  <a:pt x="238" y="49"/>
                </a:lnTo>
                <a:lnTo>
                  <a:pt x="247" y="57"/>
                </a:lnTo>
                <a:lnTo>
                  <a:pt x="254" y="45"/>
                </a:lnTo>
                <a:lnTo>
                  <a:pt x="283" y="35"/>
                </a:lnTo>
                <a:lnTo>
                  <a:pt x="276" y="26"/>
                </a:lnTo>
                <a:lnTo>
                  <a:pt x="28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3" name="Freeform 82"/>
          <p:cNvSpPr>
            <a:spLocks noChangeAspect="1"/>
          </p:cNvSpPr>
          <p:nvPr/>
        </p:nvSpPr>
        <p:spPr bwMode="auto">
          <a:xfrm>
            <a:off x="5762625" y="3946301"/>
            <a:ext cx="96838" cy="122238"/>
          </a:xfrm>
          <a:custGeom>
            <a:avLst/>
            <a:gdLst>
              <a:gd name="T0" fmla="*/ 2147483647 w 156"/>
              <a:gd name="T1" fmla="*/ 2147483647 h 194"/>
              <a:gd name="T2" fmla="*/ 2147483647 w 156"/>
              <a:gd name="T3" fmla="*/ 2147483647 h 194"/>
              <a:gd name="T4" fmla="*/ 2147483647 w 156"/>
              <a:gd name="T5" fmla="*/ 2147483647 h 194"/>
              <a:gd name="T6" fmla="*/ 2147483647 w 156"/>
              <a:gd name="T7" fmla="*/ 2147483647 h 194"/>
              <a:gd name="T8" fmla="*/ 0 w 156"/>
              <a:gd name="T9" fmla="*/ 2147483647 h 194"/>
              <a:gd name="T10" fmla="*/ 2147483647 w 156"/>
              <a:gd name="T11" fmla="*/ 2147483647 h 194"/>
              <a:gd name="T12" fmla="*/ 2147483647 w 156"/>
              <a:gd name="T13" fmla="*/ 2147483647 h 194"/>
              <a:gd name="T14" fmla="*/ 2147483647 w 156"/>
              <a:gd name="T15" fmla="*/ 2147483647 h 194"/>
              <a:gd name="T16" fmla="*/ 2147483647 w 156"/>
              <a:gd name="T17" fmla="*/ 2147483647 h 194"/>
              <a:gd name="T18" fmla="*/ 2147483647 w 156"/>
              <a:gd name="T19" fmla="*/ 2147483647 h 194"/>
              <a:gd name="T20" fmla="*/ 0 w 156"/>
              <a:gd name="T21" fmla="*/ 2147483647 h 194"/>
              <a:gd name="T22" fmla="*/ 2147483647 w 156"/>
              <a:gd name="T23" fmla="*/ 0 h 194"/>
              <a:gd name="T24" fmla="*/ 2147483647 w 156"/>
              <a:gd name="T25" fmla="*/ 0 h 194"/>
              <a:gd name="T26" fmla="*/ 2147483647 w 156"/>
              <a:gd name="T27" fmla="*/ 2147483647 h 194"/>
              <a:gd name="T28" fmla="*/ 2147483647 w 156"/>
              <a:gd name="T29" fmla="*/ 2147483647 h 194"/>
              <a:gd name="T30" fmla="*/ 2147483647 w 156"/>
              <a:gd name="T31" fmla="*/ 2147483647 h 194"/>
              <a:gd name="T32" fmla="*/ 2147483647 w 156"/>
              <a:gd name="T33" fmla="*/ 2147483647 h 194"/>
              <a:gd name="T34" fmla="*/ 2147483647 w 156"/>
              <a:gd name="T35" fmla="*/ 2147483647 h 194"/>
              <a:gd name="T36" fmla="*/ 2147483647 w 156"/>
              <a:gd name="T37" fmla="*/ 2147483647 h 194"/>
              <a:gd name="T38" fmla="*/ 2147483647 w 156"/>
              <a:gd name="T39" fmla="*/ 2147483647 h 194"/>
              <a:gd name="T40" fmla="*/ 2147483647 w 156"/>
              <a:gd name="T41" fmla="*/ 2147483647 h 194"/>
              <a:gd name="T42" fmla="*/ 2147483647 w 156"/>
              <a:gd name="T43" fmla="*/ 2147483647 h 194"/>
              <a:gd name="T44" fmla="*/ 2147483647 w 156"/>
              <a:gd name="T45" fmla="*/ 2147483647 h 194"/>
              <a:gd name="T46" fmla="*/ 2147483647 w 156"/>
              <a:gd name="T47" fmla="*/ 2147483647 h 194"/>
              <a:gd name="T48" fmla="*/ 2147483647 w 156"/>
              <a:gd name="T49" fmla="*/ 2147483647 h 194"/>
              <a:gd name="T50" fmla="*/ 2147483647 w 156"/>
              <a:gd name="T51" fmla="*/ 2147483647 h 194"/>
              <a:gd name="T52" fmla="*/ 2147483647 w 156"/>
              <a:gd name="T53" fmla="*/ 2147483647 h 194"/>
              <a:gd name="T54" fmla="*/ 2147483647 w 156"/>
              <a:gd name="T55" fmla="*/ 2147483647 h 194"/>
              <a:gd name="T56" fmla="*/ 2147483647 w 156"/>
              <a:gd name="T57" fmla="*/ 2147483647 h 194"/>
              <a:gd name="T58" fmla="*/ 2147483647 w 156"/>
              <a:gd name="T59" fmla="*/ 2147483647 h 194"/>
              <a:gd name="T60" fmla="*/ 2147483647 w 156"/>
              <a:gd name="T61" fmla="*/ 2147483647 h 194"/>
              <a:gd name="T62" fmla="*/ 2147483647 w 156"/>
              <a:gd name="T63" fmla="*/ 2147483647 h 194"/>
              <a:gd name="T64" fmla="*/ 2147483647 w 156"/>
              <a:gd name="T65" fmla="*/ 2147483647 h 194"/>
              <a:gd name="T66" fmla="*/ 2147483647 w 156"/>
              <a:gd name="T67" fmla="*/ 2147483647 h 194"/>
              <a:gd name="T68" fmla="*/ 2147483647 w 156"/>
              <a:gd name="T69" fmla="*/ 2147483647 h 194"/>
              <a:gd name="T70" fmla="*/ 2147483647 w 156"/>
              <a:gd name="T71" fmla="*/ 2147483647 h 194"/>
              <a:gd name="T72" fmla="*/ 2147483647 w 156"/>
              <a:gd name="T73" fmla="*/ 2147483647 h 194"/>
              <a:gd name="T74" fmla="*/ 2147483647 w 156"/>
              <a:gd name="T75" fmla="*/ 2147483647 h 194"/>
              <a:gd name="T76" fmla="*/ 2147483647 w 156"/>
              <a:gd name="T77" fmla="*/ 2147483647 h 194"/>
              <a:gd name="T78" fmla="*/ 2147483647 w 156"/>
              <a:gd name="T79" fmla="*/ 2147483647 h 194"/>
              <a:gd name="T80" fmla="*/ 2147483647 w 156"/>
              <a:gd name="T81" fmla="*/ 2147483647 h 194"/>
              <a:gd name="T82" fmla="*/ 2147483647 w 156"/>
              <a:gd name="T83" fmla="*/ 2147483647 h 194"/>
              <a:gd name="T84" fmla="*/ 2147483647 w 156"/>
              <a:gd name="T85" fmla="*/ 2147483647 h 194"/>
              <a:gd name="T86" fmla="*/ 2147483647 w 156"/>
              <a:gd name="T87" fmla="*/ 2147483647 h 194"/>
              <a:gd name="T88" fmla="*/ 2147483647 w 156"/>
              <a:gd name="T89" fmla="*/ 2147483647 h 194"/>
              <a:gd name="T90" fmla="*/ 2147483647 w 156"/>
              <a:gd name="T91" fmla="*/ 2147483647 h 194"/>
              <a:gd name="T92" fmla="*/ 2147483647 w 156"/>
              <a:gd name="T93" fmla="*/ 2147483647 h 194"/>
              <a:gd name="T94" fmla="*/ 2147483647 w 156"/>
              <a:gd name="T95" fmla="*/ 2147483647 h 194"/>
              <a:gd name="T96" fmla="*/ 2147483647 w 156"/>
              <a:gd name="T97" fmla="*/ 2147483647 h 194"/>
              <a:gd name="T98" fmla="*/ 2147483647 w 156"/>
              <a:gd name="T99" fmla="*/ 2147483647 h 194"/>
              <a:gd name="T100" fmla="*/ 2147483647 w 156"/>
              <a:gd name="T101" fmla="*/ 2147483647 h 194"/>
              <a:gd name="T102" fmla="*/ 2147483647 w 156"/>
              <a:gd name="T103" fmla="*/ 2147483647 h 194"/>
              <a:gd name="T104" fmla="*/ 2147483647 w 156"/>
              <a:gd name="T105" fmla="*/ 2147483647 h 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" h="194">
                <a:moveTo>
                  <a:pt x="49" y="171"/>
                </a:moveTo>
                <a:lnTo>
                  <a:pt x="26" y="104"/>
                </a:lnTo>
                <a:lnTo>
                  <a:pt x="30" y="85"/>
                </a:lnTo>
                <a:lnTo>
                  <a:pt x="9" y="78"/>
                </a:lnTo>
                <a:lnTo>
                  <a:pt x="0" y="68"/>
                </a:lnTo>
                <a:lnTo>
                  <a:pt x="9" y="62"/>
                </a:lnTo>
                <a:lnTo>
                  <a:pt x="9" y="48"/>
                </a:lnTo>
                <a:lnTo>
                  <a:pt x="30" y="48"/>
                </a:lnTo>
                <a:lnTo>
                  <a:pt x="18" y="36"/>
                </a:lnTo>
                <a:lnTo>
                  <a:pt x="9" y="36"/>
                </a:lnTo>
                <a:lnTo>
                  <a:pt x="0" y="26"/>
                </a:lnTo>
                <a:lnTo>
                  <a:pt x="7" y="0"/>
                </a:lnTo>
                <a:lnTo>
                  <a:pt x="18" y="0"/>
                </a:lnTo>
                <a:lnTo>
                  <a:pt x="37" y="14"/>
                </a:lnTo>
                <a:lnTo>
                  <a:pt x="56" y="26"/>
                </a:lnTo>
                <a:lnTo>
                  <a:pt x="59" y="43"/>
                </a:lnTo>
                <a:lnTo>
                  <a:pt x="56" y="48"/>
                </a:lnTo>
                <a:lnTo>
                  <a:pt x="127" y="43"/>
                </a:lnTo>
                <a:lnTo>
                  <a:pt x="133" y="55"/>
                </a:lnTo>
                <a:lnTo>
                  <a:pt x="127" y="62"/>
                </a:lnTo>
                <a:lnTo>
                  <a:pt x="127" y="74"/>
                </a:lnTo>
                <a:lnTo>
                  <a:pt x="108" y="78"/>
                </a:lnTo>
                <a:lnTo>
                  <a:pt x="104" y="92"/>
                </a:lnTo>
                <a:lnTo>
                  <a:pt x="95" y="97"/>
                </a:lnTo>
                <a:lnTo>
                  <a:pt x="104" y="123"/>
                </a:lnTo>
                <a:lnTo>
                  <a:pt x="108" y="123"/>
                </a:lnTo>
                <a:lnTo>
                  <a:pt x="114" y="126"/>
                </a:lnTo>
                <a:lnTo>
                  <a:pt x="118" y="126"/>
                </a:lnTo>
                <a:lnTo>
                  <a:pt x="133" y="111"/>
                </a:lnTo>
                <a:lnTo>
                  <a:pt x="133" y="126"/>
                </a:lnTo>
                <a:lnTo>
                  <a:pt x="144" y="140"/>
                </a:lnTo>
                <a:lnTo>
                  <a:pt x="152" y="156"/>
                </a:lnTo>
                <a:lnTo>
                  <a:pt x="156" y="194"/>
                </a:lnTo>
                <a:lnTo>
                  <a:pt x="144" y="190"/>
                </a:lnTo>
                <a:lnTo>
                  <a:pt x="137" y="194"/>
                </a:lnTo>
                <a:lnTo>
                  <a:pt x="133" y="175"/>
                </a:lnTo>
                <a:lnTo>
                  <a:pt x="127" y="152"/>
                </a:lnTo>
                <a:lnTo>
                  <a:pt x="108" y="133"/>
                </a:lnTo>
                <a:lnTo>
                  <a:pt x="89" y="126"/>
                </a:lnTo>
                <a:lnTo>
                  <a:pt x="85" y="111"/>
                </a:lnTo>
                <a:lnTo>
                  <a:pt x="66" y="104"/>
                </a:lnTo>
                <a:lnTo>
                  <a:pt x="66" y="116"/>
                </a:lnTo>
                <a:lnTo>
                  <a:pt x="78" y="116"/>
                </a:lnTo>
                <a:lnTo>
                  <a:pt x="85" y="133"/>
                </a:lnTo>
                <a:lnTo>
                  <a:pt x="78" y="140"/>
                </a:lnTo>
                <a:lnTo>
                  <a:pt x="85" y="152"/>
                </a:lnTo>
                <a:lnTo>
                  <a:pt x="78" y="171"/>
                </a:lnTo>
                <a:lnTo>
                  <a:pt x="66" y="156"/>
                </a:lnTo>
                <a:lnTo>
                  <a:pt x="66" y="152"/>
                </a:lnTo>
                <a:lnTo>
                  <a:pt x="59" y="156"/>
                </a:lnTo>
                <a:lnTo>
                  <a:pt x="66" y="171"/>
                </a:lnTo>
                <a:lnTo>
                  <a:pt x="56" y="171"/>
                </a:lnTo>
                <a:lnTo>
                  <a:pt x="49" y="1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4" name="Freeform 83"/>
          <p:cNvSpPr>
            <a:spLocks noChangeAspect="1"/>
          </p:cNvSpPr>
          <p:nvPr/>
        </p:nvSpPr>
        <p:spPr bwMode="auto">
          <a:xfrm>
            <a:off x="5768975" y="3908201"/>
            <a:ext cx="66675" cy="30163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2147483647 w 105"/>
              <a:gd name="T11" fmla="*/ 0 h 48"/>
              <a:gd name="T12" fmla="*/ 2147483647 w 105"/>
              <a:gd name="T13" fmla="*/ 2147483647 h 48"/>
              <a:gd name="T14" fmla="*/ 2147483647 w 105"/>
              <a:gd name="T15" fmla="*/ 2147483647 h 48"/>
              <a:gd name="T16" fmla="*/ 2147483647 w 105"/>
              <a:gd name="T17" fmla="*/ 2147483647 h 48"/>
              <a:gd name="T18" fmla="*/ 2147483647 w 105"/>
              <a:gd name="T19" fmla="*/ 2147483647 h 48"/>
              <a:gd name="T20" fmla="*/ 2147483647 w 105"/>
              <a:gd name="T21" fmla="*/ 2147483647 h 48"/>
              <a:gd name="T22" fmla="*/ 2147483647 w 105"/>
              <a:gd name="T23" fmla="*/ 2147483647 h 48"/>
              <a:gd name="T24" fmla="*/ 2147483647 w 105"/>
              <a:gd name="T25" fmla="*/ 2147483647 h 48"/>
              <a:gd name="T26" fmla="*/ 2147483647 w 105"/>
              <a:gd name="T27" fmla="*/ 2147483647 h 48"/>
              <a:gd name="T28" fmla="*/ 0 w 105"/>
              <a:gd name="T29" fmla="*/ 2147483647 h 48"/>
              <a:gd name="T30" fmla="*/ 0 w 105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5" h="48">
                <a:moveTo>
                  <a:pt x="0" y="26"/>
                </a:moveTo>
                <a:lnTo>
                  <a:pt x="19" y="19"/>
                </a:lnTo>
                <a:lnTo>
                  <a:pt x="26" y="0"/>
                </a:lnTo>
                <a:lnTo>
                  <a:pt x="45" y="7"/>
                </a:lnTo>
                <a:lnTo>
                  <a:pt x="67" y="7"/>
                </a:lnTo>
                <a:lnTo>
                  <a:pt x="74" y="0"/>
                </a:lnTo>
                <a:lnTo>
                  <a:pt x="84" y="12"/>
                </a:lnTo>
                <a:lnTo>
                  <a:pt x="84" y="26"/>
                </a:lnTo>
                <a:lnTo>
                  <a:pt x="97" y="29"/>
                </a:lnTo>
                <a:lnTo>
                  <a:pt x="105" y="48"/>
                </a:lnTo>
                <a:lnTo>
                  <a:pt x="55" y="48"/>
                </a:lnTo>
                <a:lnTo>
                  <a:pt x="55" y="43"/>
                </a:lnTo>
                <a:lnTo>
                  <a:pt x="38" y="48"/>
                </a:lnTo>
                <a:lnTo>
                  <a:pt x="15" y="43"/>
                </a:lnTo>
                <a:lnTo>
                  <a:pt x="0" y="36"/>
                </a:lnTo>
                <a:lnTo>
                  <a:pt x="0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5" name="Freeform 84"/>
          <p:cNvSpPr>
            <a:spLocks noChangeAspect="1"/>
          </p:cNvSpPr>
          <p:nvPr/>
        </p:nvSpPr>
        <p:spPr bwMode="auto">
          <a:xfrm>
            <a:off x="5848350" y="3900264"/>
            <a:ext cx="185738" cy="407987"/>
          </a:xfrm>
          <a:custGeom>
            <a:avLst/>
            <a:gdLst>
              <a:gd name="T0" fmla="*/ 2147483647 w 292"/>
              <a:gd name="T1" fmla="*/ 2147483647 h 644"/>
              <a:gd name="T2" fmla="*/ 2147483647 w 292"/>
              <a:gd name="T3" fmla="*/ 2147483647 h 644"/>
              <a:gd name="T4" fmla="*/ 2147483647 w 292"/>
              <a:gd name="T5" fmla="*/ 2147483647 h 644"/>
              <a:gd name="T6" fmla="*/ 2147483647 w 292"/>
              <a:gd name="T7" fmla="*/ 2147483647 h 644"/>
              <a:gd name="T8" fmla="*/ 2147483647 w 292"/>
              <a:gd name="T9" fmla="*/ 2147483647 h 644"/>
              <a:gd name="T10" fmla="*/ 2147483647 w 292"/>
              <a:gd name="T11" fmla="*/ 2147483647 h 644"/>
              <a:gd name="T12" fmla="*/ 2147483647 w 292"/>
              <a:gd name="T13" fmla="*/ 2147483647 h 644"/>
              <a:gd name="T14" fmla="*/ 2147483647 w 292"/>
              <a:gd name="T15" fmla="*/ 2147483647 h 644"/>
              <a:gd name="T16" fmla="*/ 2147483647 w 292"/>
              <a:gd name="T17" fmla="*/ 2147483647 h 644"/>
              <a:gd name="T18" fmla="*/ 2147483647 w 292"/>
              <a:gd name="T19" fmla="*/ 0 h 644"/>
              <a:gd name="T20" fmla="*/ 2147483647 w 292"/>
              <a:gd name="T21" fmla="*/ 2147483647 h 644"/>
              <a:gd name="T22" fmla="*/ 2147483647 w 292"/>
              <a:gd name="T23" fmla="*/ 2147483647 h 644"/>
              <a:gd name="T24" fmla="*/ 2147483647 w 292"/>
              <a:gd name="T25" fmla="*/ 2147483647 h 644"/>
              <a:gd name="T26" fmla="*/ 2147483647 w 292"/>
              <a:gd name="T27" fmla="*/ 2147483647 h 644"/>
              <a:gd name="T28" fmla="*/ 2147483647 w 292"/>
              <a:gd name="T29" fmla="*/ 2147483647 h 644"/>
              <a:gd name="T30" fmla="*/ 2147483647 w 292"/>
              <a:gd name="T31" fmla="*/ 2147483647 h 644"/>
              <a:gd name="T32" fmla="*/ 2147483647 w 292"/>
              <a:gd name="T33" fmla="*/ 2147483647 h 644"/>
              <a:gd name="T34" fmla="*/ 2147483647 w 292"/>
              <a:gd name="T35" fmla="*/ 2147483647 h 644"/>
              <a:gd name="T36" fmla="*/ 2147483647 w 292"/>
              <a:gd name="T37" fmla="*/ 2147483647 h 644"/>
              <a:gd name="T38" fmla="*/ 2147483647 w 292"/>
              <a:gd name="T39" fmla="*/ 2147483647 h 644"/>
              <a:gd name="T40" fmla="*/ 2147483647 w 292"/>
              <a:gd name="T41" fmla="*/ 2147483647 h 644"/>
              <a:gd name="T42" fmla="*/ 2147483647 w 292"/>
              <a:gd name="T43" fmla="*/ 2147483647 h 644"/>
              <a:gd name="T44" fmla="*/ 2147483647 w 292"/>
              <a:gd name="T45" fmla="*/ 2147483647 h 644"/>
              <a:gd name="T46" fmla="*/ 2147483647 w 292"/>
              <a:gd name="T47" fmla="*/ 2147483647 h 644"/>
              <a:gd name="T48" fmla="*/ 2147483647 w 292"/>
              <a:gd name="T49" fmla="*/ 2147483647 h 644"/>
              <a:gd name="T50" fmla="*/ 2147483647 w 292"/>
              <a:gd name="T51" fmla="*/ 2147483647 h 644"/>
              <a:gd name="T52" fmla="*/ 2147483647 w 292"/>
              <a:gd name="T53" fmla="*/ 2147483647 h 644"/>
              <a:gd name="T54" fmla="*/ 2147483647 w 292"/>
              <a:gd name="T55" fmla="*/ 2147483647 h 644"/>
              <a:gd name="T56" fmla="*/ 2147483647 w 292"/>
              <a:gd name="T57" fmla="*/ 2147483647 h 644"/>
              <a:gd name="T58" fmla="*/ 2147483647 w 292"/>
              <a:gd name="T59" fmla="*/ 2147483647 h 644"/>
              <a:gd name="T60" fmla="*/ 2147483647 w 292"/>
              <a:gd name="T61" fmla="*/ 2147483647 h 644"/>
              <a:gd name="T62" fmla="*/ 2147483647 w 292"/>
              <a:gd name="T63" fmla="*/ 2147483647 h 644"/>
              <a:gd name="T64" fmla="*/ 2147483647 w 292"/>
              <a:gd name="T65" fmla="*/ 2147483647 h 644"/>
              <a:gd name="T66" fmla="*/ 2147483647 w 292"/>
              <a:gd name="T67" fmla="*/ 2147483647 h 644"/>
              <a:gd name="T68" fmla="*/ 2147483647 w 292"/>
              <a:gd name="T69" fmla="*/ 2147483647 h 644"/>
              <a:gd name="T70" fmla="*/ 2147483647 w 292"/>
              <a:gd name="T71" fmla="*/ 2147483647 h 644"/>
              <a:gd name="T72" fmla="*/ 2147483647 w 292"/>
              <a:gd name="T73" fmla="*/ 2147483647 h 644"/>
              <a:gd name="T74" fmla="*/ 2147483647 w 292"/>
              <a:gd name="T75" fmla="*/ 2147483647 h 644"/>
              <a:gd name="T76" fmla="*/ 2147483647 w 292"/>
              <a:gd name="T77" fmla="*/ 2147483647 h 644"/>
              <a:gd name="T78" fmla="*/ 2147483647 w 292"/>
              <a:gd name="T79" fmla="*/ 2147483647 h 644"/>
              <a:gd name="T80" fmla="*/ 2147483647 w 292"/>
              <a:gd name="T81" fmla="*/ 2147483647 h 644"/>
              <a:gd name="T82" fmla="*/ 2147483647 w 292"/>
              <a:gd name="T83" fmla="*/ 2147483647 h 644"/>
              <a:gd name="T84" fmla="*/ 2147483647 w 292"/>
              <a:gd name="T85" fmla="*/ 2147483647 h 644"/>
              <a:gd name="T86" fmla="*/ 2147483647 w 292"/>
              <a:gd name="T87" fmla="*/ 2147483647 h 644"/>
              <a:gd name="T88" fmla="*/ 2147483647 w 292"/>
              <a:gd name="T89" fmla="*/ 2147483647 h 644"/>
              <a:gd name="T90" fmla="*/ 2147483647 w 292"/>
              <a:gd name="T91" fmla="*/ 2147483647 h 644"/>
              <a:gd name="T92" fmla="*/ 2147483647 w 292"/>
              <a:gd name="T93" fmla="*/ 2147483647 h 644"/>
              <a:gd name="T94" fmla="*/ 2147483647 w 292"/>
              <a:gd name="T95" fmla="*/ 2147483647 h 644"/>
              <a:gd name="T96" fmla="*/ 2147483647 w 292"/>
              <a:gd name="T97" fmla="*/ 2147483647 h 644"/>
              <a:gd name="T98" fmla="*/ 2147483647 w 292"/>
              <a:gd name="T99" fmla="*/ 2147483647 h 644"/>
              <a:gd name="T100" fmla="*/ 2147483647 w 292"/>
              <a:gd name="T101" fmla="*/ 2147483647 h 644"/>
              <a:gd name="T102" fmla="*/ 2147483647 w 292"/>
              <a:gd name="T103" fmla="*/ 2147483647 h 644"/>
              <a:gd name="T104" fmla="*/ 2147483647 w 292"/>
              <a:gd name="T105" fmla="*/ 2147483647 h 644"/>
              <a:gd name="T106" fmla="*/ 2147483647 w 292"/>
              <a:gd name="T107" fmla="*/ 2147483647 h 644"/>
              <a:gd name="T108" fmla="*/ 2147483647 w 292"/>
              <a:gd name="T109" fmla="*/ 2147483647 h 644"/>
              <a:gd name="T110" fmla="*/ 2147483647 w 292"/>
              <a:gd name="T111" fmla="*/ 2147483647 h 644"/>
              <a:gd name="T112" fmla="*/ 2147483647 w 292"/>
              <a:gd name="T113" fmla="*/ 2147483647 h 644"/>
              <a:gd name="T114" fmla="*/ 2147483647 w 292"/>
              <a:gd name="T115" fmla="*/ 2147483647 h 644"/>
              <a:gd name="T116" fmla="*/ 2147483647 w 292"/>
              <a:gd name="T117" fmla="*/ 2147483647 h 644"/>
              <a:gd name="T118" fmla="*/ 2147483647 w 292"/>
              <a:gd name="T119" fmla="*/ 2147483647 h 644"/>
              <a:gd name="T120" fmla="*/ 2147483647 w 292"/>
              <a:gd name="T121" fmla="*/ 2147483647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2" h="644">
                <a:moveTo>
                  <a:pt x="15" y="228"/>
                </a:moveTo>
                <a:lnTo>
                  <a:pt x="28" y="228"/>
                </a:lnTo>
                <a:lnTo>
                  <a:pt x="19" y="197"/>
                </a:lnTo>
                <a:lnTo>
                  <a:pt x="31" y="193"/>
                </a:lnTo>
                <a:lnTo>
                  <a:pt x="31" y="164"/>
                </a:lnTo>
                <a:lnTo>
                  <a:pt x="50" y="164"/>
                </a:lnTo>
                <a:lnTo>
                  <a:pt x="60" y="138"/>
                </a:lnTo>
                <a:lnTo>
                  <a:pt x="60" y="119"/>
                </a:lnTo>
                <a:lnTo>
                  <a:pt x="60" y="107"/>
                </a:lnTo>
                <a:lnTo>
                  <a:pt x="74" y="98"/>
                </a:lnTo>
                <a:lnTo>
                  <a:pt x="74" y="70"/>
                </a:lnTo>
                <a:lnTo>
                  <a:pt x="97" y="48"/>
                </a:lnTo>
                <a:lnTo>
                  <a:pt x="124" y="41"/>
                </a:lnTo>
                <a:lnTo>
                  <a:pt x="128" y="48"/>
                </a:lnTo>
                <a:lnTo>
                  <a:pt x="135" y="41"/>
                </a:lnTo>
                <a:lnTo>
                  <a:pt x="128" y="22"/>
                </a:lnTo>
                <a:lnTo>
                  <a:pt x="135" y="12"/>
                </a:lnTo>
                <a:lnTo>
                  <a:pt x="138" y="12"/>
                </a:lnTo>
                <a:lnTo>
                  <a:pt x="138" y="0"/>
                </a:lnTo>
                <a:lnTo>
                  <a:pt x="157" y="0"/>
                </a:lnTo>
                <a:lnTo>
                  <a:pt x="173" y="19"/>
                </a:lnTo>
                <a:lnTo>
                  <a:pt x="173" y="29"/>
                </a:lnTo>
                <a:lnTo>
                  <a:pt x="183" y="29"/>
                </a:lnTo>
                <a:lnTo>
                  <a:pt x="195" y="89"/>
                </a:lnTo>
                <a:lnTo>
                  <a:pt x="188" y="105"/>
                </a:lnTo>
                <a:lnTo>
                  <a:pt x="188" y="107"/>
                </a:lnTo>
                <a:lnTo>
                  <a:pt x="183" y="107"/>
                </a:lnTo>
                <a:lnTo>
                  <a:pt x="166" y="119"/>
                </a:lnTo>
                <a:lnTo>
                  <a:pt x="173" y="134"/>
                </a:lnTo>
                <a:lnTo>
                  <a:pt x="157" y="134"/>
                </a:lnTo>
                <a:lnTo>
                  <a:pt x="166" y="150"/>
                </a:lnTo>
                <a:lnTo>
                  <a:pt x="173" y="164"/>
                </a:lnTo>
                <a:lnTo>
                  <a:pt x="183" y="157"/>
                </a:lnTo>
                <a:lnTo>
                  <a:pt x="188" y="157"/>
                </a:lnTo>
                <a:lnTo>
                  <a:pt x="206" y="157"/>
                </a:lnTo>
                <a:lnTo>
                  <a:pt x="202" y="164"/>
                </a:lnTo>
                <a:lnTo>
                  <a:pt x="206" y="167"/>
                </a:lnTo>
                <a:lnTo>
                  <a:pt x="212" y="193"/>
                </a:lnTo>
                <a:lnTo>
                  <a:pt x="231" y="193"/>
                </a:lnTo>
                <a:lnTo>
                  <a:pt x="231" y="212"/>
                </a:lnTo>
                <a:lnTo>
                  <a:pt x="225" y="228"/>
                </a:lnTo>
                <a:lnTo>
                  <a:pt x="254" y="235"/>
                </a:lnTo>
                <a:lnTo>
                  <a:pt x="254" y="243"/>
                </a:lnTo>
                <a:lnTo>
                  <a:pt x="254" y="245"/>
                </a:lnTo>
                <a:lnTo>
                  <a:pt x="263" y="245"/>
                </a:lnTo>
                <a:lnTo>
                  <a:pt x="273" y="254"/>
                </a:lnTo>
                <a:lnTo>
                  <a:pt x="292" y="254"/>
                </a:lnTo>
                <a:lnTo>
                  <a:pt x="280" y="260"/>
                </a:lnTo>
                <a:lnTo>
                  <a:pt x="273" y="264"/>
                </a:lnTo>
                <a:lnTo>
                  <a:pt x="280" y="273"/>
                </a:lnTo>
                <a:lnTo>
                  <a:pt x="264" y="276"/>
                </a:lnTo>
                <a:lnTo>
                  <a:pt x="263" y="283"/>
                </a:lnTo>
                <a:lnTo>
                  <a:pt x="244" y="290"/>
                </a:lnTo>
                <a:lnTo>
                  <a:pt x="235" y="302"/>
                </a:lnTo>
                <a:lnTo>
                  <a:pt x="225" y="295"/>
                </a:lnTo>
                <a:lnTo>
                  <a:pt x="231" y="305"/>
                </a:lnTo>
                <a:lnTo>
                  <a:pt x="202" y="314"/>
                </a:lnTo>
                <a:lnTo>
                  <a:pt x="195" y="321"/>
                </a:lnTo>
                <a:lnTo>
                  <a:pt x="188" y="331"/>
                </a:lnTo>
                <a:lnTo>
                  <a:pt x="188" y="350"/>
                </a:lnTo>
                <a:lnTo>
                  <a:pt x="183" y="354"/>
                </a:lnTo>
                <a:lnTo>
                  <a:pt x="183" y="361"/>
                </a:lnTo>
                <a:lnTo>
                  <a:pt x="188" y="361"/>
                </a:lnTo>
                <a:lnTo>
                  <a:pt x="195" y="373"/>
                </a:lnTo>
                <a:lnTo>
                  <a:pt x="218" y="409"/>
                </a:lnTo>
                <a:lnTo>
                  <a:pt x="225" y="421"/>
                </a:lnTo>
                <a:lnTo>
                  <a:pt x="231" y="440"/>
                </a:lnTo>
                <a:lnTo>
                  <a:pt x="225" y="447"/>
                </a:lnTo>
                <a:lnTo>
                  <a:pt x="225" y="461"/>
                </a:lnTo>
                <a:lnTo>
                  <a:pt x="218" y="477"/>
                </a:lnTo>
                <a:lnTo>
                  <a:pt x="218" y="489"/>
                </a:lnTo>
                <a:lnTo>
                  <a:pt x="250" y="525"/>
                </a:lnTo>
                <a:lnTo>
                  <a:pt x="250" y="540"/>
                </a:lnTo>
                <a:lnTo>
                  <a:pt x="263" y="577"/>
                </a:lnTo>
                <a:lnTo>
                  <a:pt x="254" y="596"/>
                </a:lnTo>
                <a:lnTo>
                  <a:pt x="244" y="625"/>
                </a:lnTo>
                <a:lnTo>
                  <a:pt x="244" y="637"/>
                </a:lnTo>
                <a:lnTo>
                  <a:pt x="235" y="644"/>
                </a:lnTo>
                <a:lnTo>
                  <a:pt x="231" y="625"/>
                </a:lnTo>
                <a:lnTo>
                  <a:pt x="235" y="615"/>
                </a:lnTo>
                <a:lnTo>
                  <a:pt x="235" y="585"/>
                </a:lnTo>
                <a:lnTo>
                  <a:pt x="231" y="585"/>
                </a:lnTo>
                <a:lnTo>
                  <a:pt x="235" y="577"/>
                </a:lnTo>
                <a:lnTo>
                  <a:pt x="235" y="547"/>
                </a:lnTo>
                <a:lnTo>
                  <a:pt x="218" y="511"/>
                </a:lnTo>
                <a:lnTo>
                  <a:pt x="218" y="525"/>
                </a:lnTo>
                <a:lnTo>
                  <a:pt x="212" y="525"/>
                </a:lnTo>
                <a:lnTo>
                  <a:pt x="206" y="496"/>
                </a:lnTo>
                <a:lnTo>
                  <a:pt x="202" y="461"/>
                </a:lnTo>
                <a:lnTo>
                  <a:pt x="195" y="440"/>
                </a:lnTo>
                <a:lnTo>
                  <a:pt x="195" y="421"/>
                </a:lnTo>
                <a:lnTo>
                  <a:pt x="183" y="421"/>
                </a:lnTo>
                <a:lnTo>
                  <a:pt x="176" y="409"/>
                </a:lnTo>
                <a:lnTo>
                  <a:pt x="173" y="399"/>
                </a:lnTo>
                <a:lnTo>
                  <a:pt x="166" y="402"/>
                </a:lnTo>
                <a:lnTo>
                  <a:pt x="166" y="421"/>
                </a:lnTo>
                <a:lnTo>
                  <a:pt x="154" y="432"/>
                </a:lnTo>
                <a:lnTo>
                  <a:pt x="128" y="447"/>
                </a:lnTo>
                <a:lnTo>
                  <a:pt x="124" y="451"/>
                </a:lnTo>
                <a:lnTo>
                  <a:pt x="109" y="447"/>
                </a:lnTo>
                <a:lnTo>
                  <a:pt x="116" y="440"/>
                </a:lnTo>
                <a:lnTo>
                  <a:pt x="109" y="447"/>
                </a:lnTo>
                <a:lnTo>
                  <a:pt x="97" y="447"/>
                </a:lnTo>
                <a:lnTo>
                  <a:pt x="97" y="440"/>
                </a:lnTo>
                <a:lnTo>
                  <a:pt x="86" y="447"/>
                </a:lnTo>
                <a:lnTo>
                  <a:pt x="86" y="409"/>
                </a:lnTo>
                <a:lnTo>
                  <a:pt x="95" y="380"/>
                </a:lnTo>
                <a:lnTo>
                  <a:pt x="86" y="361"/>
                </a:lnTo>
                <a:lnTo>
                  <a:pt x="67" y="338"/>
                </a:lnTo>
                <a:lnTo>
                  <a:pt x="67" y="343"/>
                </a:lnTo>
                <a:lnTo>
                  <a:pt x="50" y="324"/>
                </a:lnTo>
                <a:lnTo>
                  <a:pt x="60" y="331"/>
                </a:lnTo>
                <a:lnTo>
                  <a:pt x="67" y="324"/>
                </a:lnTo>
                <a:lnTo>
                  <a:pt x="50" y="314"/>
                </a:lnTo>
                <a:lnTo>
                  <a:pt x="45" y="302"/>
                </a:lnTo>
                <a:lnTo>
                  <a:pt x="38" y="295"/>
                </a:lnTo>
                <a:lnTo>
                  <a:pt x="28" y="290"/>
                </a:lnTo>
                <a:lnTo>
                  <a:pt x="19" y="290"/>
                </a:lnTo>
                <a:lnTo>
                  <a:pt x="0" y="264"/>
                </a:lnTo>
                <a:lnTo>
                  <a:pt x="9" y="260"/>
                </a:lnTo>
                <a:lnTo>
                  <a:pt x="19" y="264"/>
                </a:lnTo>
                <a:lnTo>
                  <a:pt x="15" y="22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6" name="Freeform 85"/>
          <p:cNvSpPr>
            <a:spLocks noChangeAspect="1"/>
          </p:cNvSpPr>
          <p:nvPr/>
        </p:nvSpPr>
        <p:spPr bwMode="auto">
          <a:xfrm>
            <a:off x="6324600" y="4416201"/>
            <a:ext cx="19050" cy="23813"/>
          </a:xfrm>
          <a:custGeom>
            <a:avLst/>
            <a:gdLst>
              <a:gd name="T0" fmla="*/ 0 w 29"/>
              <a:gd name="T1" fmla="*/ 2147483647 h 38"/>
              <a:gd name="T2" fmla="*/ 2147483647 w 29"/>
              <a:gd name="T3" fmla="*/ 0 h 38"/>
              <a:gd name="T4" fmla="*/ 2147483647 w 29"/>
              <a:gd name="T5" fmla="*/ 2147483647 h 38"/>
              <a:gd name="T6" fmla="*/ 2147483647 w 29"/>
              <a:gd name="T7" fmla="*/ 2147483647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12"/>
                </a:moveTo>
                <a:lnTo>
                  <a:pt x="17" y="0"/>
                </a:lnTo>
                <a:lnTo>
                  <a:pt x="17" y="12"/>
                </a:lnTo>
                <a:lnTo>
                  <a:pt x="29" y="26"/>
                </a:lnTo>
                <a:lnTo>
                  <a:pt x="17" y="26"/>
                </a:lnTo>
                <a:lnTo>
                  <a:pt x="3" y="38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7" name="Freeform 86"/>
          <p:cNvSpPr>
            <a:spLocks noChangeAspect="1"/>
          </p:cNvSpPr>
          <p:nvPr/>
        </p:nvSpPr>
        <p:spPr bwMode="auto">
          <a:xfrm>
            <a:off x="6408738" y="3962176"/>
            <a:ext cx="34925" cy="82550"/>
          </a:xfrm>
          <a:custGeom>
            <a:avLst/>
            <a:gdLst>
              <a:gd name="T0" fmla="*/ 2147483647 w 55"/>
              <a:gd name="T1" fmla="*/ 2147483647 h 130"/>
              <a:gd name="T2" fmla="*/ 2147483647 w 55"/>
              <a:gd name="T3" fmla="*/ 2147483647 h 130"/>
              <a:gd name="T4" fmla="*/ 2147483647 w 55"/>
              <a:gd name="T5" fmla="*/ 2147483647 h 130"/>
              <a:gd name="T6" fmla="*/ 2147483647 w 55"/>
              <a:gd name="T7" fmla="*/ 2147483647 h 130"/>
              <a:gd name="T8" fmla="*/ 0 w 55"/>
              <a:gd name="T9" fmla="*/ 2147483647 h 130"/>
              <a:gd name="T10" fmla="*/ 0 w 55"/>
              <a:gd name="T11" fmla="*/ 2147483647 h 130"/>
              <a:gd name="T12" fmla="*/ 2147483647 w 55"/>
              <a:gd name="T13" fmla="*/ 2147483647 h 130"/>
              <a:gd name="T14" fmla="*/ 2147483647 w 55"/>
              <a:gd name="T15" fmla="*/ 2147483647 h 130"/>
              <a:gd name="T16" fmla="*/ 2147483647 w 55"/>
              <a:gd name="T17" fmla="*/ 0 h 130"/>
              <a:gd name="T18" fmla="*/ 2147483647 w 55"/>
              <a:gd name="T19" fmla="*/ 2147483647 h 130"/>
              <a:gd name="T20" fmla="*/ 2147483647 w 55"/>
              <a:gd name="T21" fmla="*/ 2147483647 h 130"/>
              <a:gd name="T22" fmla="*/ 2147483647 w 55"/>
              <a:gd name="T23" fmla="*/ 2147483647 h 130"/>
              <a:gd name="T24" fmla="*/ 2147483647 w 55"/>
              <a:gd name="T25" fmla="*/ 2147483647 h 130"/>
              <a:gd name="T26" fmla="*/ 2147483647 w 55"/>
              <a:gd name="T27" fmla="*/ 2147483647 h 130"/>
              <a:gd name="T28" fmla="*/ 2147483647 w 55"/>
              <a:gd name="T29" fmla="*/ 2147483647 h 1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5" h="130">
                <a:moveTo>
                  <a:pt x="29" y="130"/>
                </a:moveTo>
                <a:lnTo>
                  <a:pt x="26" y="130"/>
                </a:lnTo>
                <a:lnTo>
                  <a:pt x="26" y="118"/>
                </a:lnTo>
                <a:lnTo>
                  <a:pt x="10" y="107"/>
                </a:lnTo>
                <a:lnTo>
                  <a:pt x="0" y="85"/>
                </a:lnTo>
                <a:lnTo>
                  <a:pt x="0" y="66"/>
                </a:lnTo>
                <a:lnTo>
                  <a:pt x="7" y="52"/>
                </a:lnTo>
                <a:lnTo>
                  <a:pt x="26" y="10"/>
                </a:lnTo>
                <a:lnTo>
                  <a:pt x="36" y="0"/>
                </a:lnTo>
                <a:lnTo>
                  <a:pt x="55" y="10"/>
                </a:lnTo>
                <a:lnTo>
                  <a:pt x="55" y="29"/>
                </a:lnTo>
                <a:lnTo>
                  <a:pt x="49" y="40"/>
                </a:lnTo>
                <a:lnTo>
                  <a:pt x="45" y="85"/>
                </a:lnTo>
                <a:lnTo>
                  <a:pt x="36" y="107"/>
                </a:lnTo>
                <a:lnTo>
                  <a:pt x="29" y="1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8" name="Freeform 87"/>
          <p:cNvSpPr>
            <a:spLocks noChangeAspect="1"/>
          </p:cNvSpPr>
          <p:nvPr/>
        </p:nvSpPr>
        <p:spPr bwMode="auto">
          <a:xfrm>
            <a:off x="5424488" y="3150964"/>
            <a:ext cx="1120775" cy="935037"/>
          </a:xfrm>
          <a:custGeom>
            <a:avLst/>
            <a:gdLst>
              <a:gd name="T0" fmla="*/ 2147483647 w 1764"/>
              <a:gd name="T1" fmla="*/ 2147483647 h 1473"/>
              <a:gd name="T2" fmla="*/ 2147483647 w 1764"/>
              <a:gd name="T3" fmla="*/ 2147483647 h 1473"/>
              <a:gd name="T4" fmla="*/ 2147483647 w 1764"/>
              <a:gd name="T5" fmla="*/ 2147483647 h 1473"/>
              <a:gd name="T6" fmla="*/ 2147483647 w 1764"/>
              <a:gd name="T7" fmla="*/ 2147483647 h 1473"/>
              <a:gd name="T8" fmla="*/ 2147483647 w 1764"/>
              <a:gd name="T9" fmla="*/ 2147483647 h 1473"/>
              <a:gd name="T10" fmla="*/ 2147483647 w 1764"/>
              <a:gd name="T11" fmla="*/ 2147483647 h 1473"/>
              <a:gd name="T12" fmla="*/ 2147483647 w 1764"/>
              <a:gd name="T13" fmla="*/ 2147483647 h 1473"/>
              <a:gd name="T14" fmla="*/ 2147483647 w 1764"/>
              <a:gd name="T15" fmla="*/ 2147483647 h 1473"/>
              <a:gd name="T16" fmla="*/ 2147483647 w 1764"/>
              <a:gd name="T17" fmla="*/ 2147483647 h 1473"/>
              <a:gd name="T18" fmla="*/ 2147483647 w 1764"/>
              <a:gd name="T19" fmla="*/ 2147483647 h 1473"/>
              <a:gd name="T20" fmla="*/ 2147483647 w 1764"/>
              <a:gd name="T21" fmla="*/ 2147483647 h 1473"/>
              <a:gd name="T22" fmla="*/ 2147483647 w 1764"/>
              <a:gd name="T23" fmla="*/ 2147483647 h 1473"/>
              <a:gd name="T24" fmla="*/ 2147483647 w 1764"/>
              <a:gd name="T25" fmla="*/ 2147483647 h 1473"/>
              <a:gd name="T26" fmla="*/ 2147483647 w 1764"/>
              <a:gd name="T27" fmla="*/ 2147483647 h 1473"/>
              <a:gd name="T28" fmla="*/ 2147483647 w 1764"/>
              <a:gd name="T29" fmla="*/ 2147483647 h 1473"/>
              <a:gd name="T30" fmla="*/ 2147483647 w 1764"/>
              <a:gd name="T31" fmla="*/ 2147483647 h 1473"/>
              <a:gd name="T32" fmla="*/ 2147483647 w 1764"/>
              <a:gd name="T33" fmla="*/ 2147483647 h 1473"/>
              <a:gd name="T34" fmla="*/ 2147483647 w 1764"/>
              <a:gd name="T35" fmla="*/ 2147483647 h 1473"/>
              <a:gd name="T36" fmla="*/ 2147483647 w 1764"/>
              <a:gd name="T37" fmla="*/ 2147483647 h 1473"/>
              <a:gd name="T38" fmla="*/ 2147483647 w 1764"/>
              <a:gd name="T39" fmla="*/ 2147483647 h 1473"/>
              <a:gd name="T40" fmla="*/ 2147483647 w 1764"/>
              <a:gd name="T41" fmla="*/ 2147483647 h 1473"/>
              <a:gd name="T42" fmla="*/ 2147483647 w 1764"/>
              <a:gd name="T43" fmla="*/ 2147483647 h 1473"/>
              <a:gd name="T44" fmla="*/ 2147483647 w 1764"/>
              <a:gd name="T45" fmla="*/ 2147483647 h 1473"/>
              <a:gd name="T46" fmla="*/ 2147483647 w 1764"/>
              <a:gd name="T47" fmla="*/ 2147483647 h 1473"/>
              <a:gd name="T48" fmla="*/ 2147483647 w 1764"/>
              <a:gd name="T49" fmla="*/ 2147483647 h 1473"/>
              <a:gd name="T50" fmla="*/ 2147483647 w 1764"/>
              <a:gd name="T51" fmla="*/ 2147483647 h 1473"/>
              <a:gd name="T52" fmla="*/ 2147483647 w 1764"/>
              <a:gd name="T53" fmla="*/ 2147483647 h 1473"/>
              <a:gd name="T54" fmla="*/ 2147483647 w 1764"/>
              <a:gd name="T55" fmla="*/ 2147483647 h 1473"/>
              <a:gd name="T56" fmla="*/ 2147483647 w 1764"/>
              <a:gd name="T57" fmla="*/ 2147483647 h 1473"/>
              <a:gd name="T58" fmla="*/ 2147483647 w 1764"/>
              <a:gd name="T59" fmla="*/ 2147483647 h 1473"/>
              <a:gd name="T60" fmla="*/ 2147483647 w 1764"/>
              <a:gd name="T61" fmla="*/ 2147483647 h 1473"/>
              <a:gd name="T62" fmla="*/ 2147483647 w 1764"/>
              <a:gd name="T63" fmla="*/ 2147483647 h 1473"/>
              <a:gd name="T64" fmla="*/ 2147483647 w 1764"/>
              <a:gd name="T65" fmla="*/ 2147483647 h 1473"/>
              <a:gd name="T66" fmla="*/ 2147483647 w 1764"/>
              <a:gd name="T67" fmla="*/ 2147483647 h 1473"/>
              <a:gd name="T68" fmla="*/ 2147483647 w 1764"/>
              <a:gd name="T69" fmla="*/ 2147483647 h 1473"/>
              <a:gd name="T70" fmla="*/ 2147483647 w 1764"/>
              <a:gd name="T71" fmla="*/ 2147483647 h 1473"/>
              <a:gd name="T72" fmla="*/ 2147483647 w 1764"/>
              <a:gd name="T73" fmla="*/ 2147483647 h 1473"/>
              <a:gd name="T74" fmla="*/ 2147483647 w 1764"/>
              <a:gd name="T75" fmla="*/ 2147483647 h 1473"/>
              <a:gd name="T76" fmla="*/ 2147483647 w 1764"/>
              <a:gd name="T77" fmla="*/ 2147483647 h 1473"/>
              <a:gd name="T78" fmla="*/ 2147483647 w 1764"/>
              <a:gd name="T79" fmla="*/ 2147483647 h 1473"/>
              <a:gd name="T80" fmla="*/ 2147483647 w 1764"/>
              <a:gd name="T81" fmla="*/ 2147483647 h 1473"/>
              <a:gd name="T82" fmla="*/ 2147483647 w 1764"/>
              <a:gd name="T83" fmla="*/ 2147483647 h 1473"/>
              <a:gd name="T84" fmla="*/ 2147483647 w 1764"/>
              <a:gd name="T85" fmla="*/ 2147483647 h 1473"/>
              <a:gd name="T86" fmla="*/ 2147483647 w 1764"/>
              <a:gd name="T87" fmla="*/ 2147483647 h 1473"/>
              <a:gd name="T88" fmla="*/ 2147483647 w 1764"/>
              <a:gd name="T89" fmla="*/ 2147483647 h 1473"/>
              <a:gd name="T90" fmla="*/ 2147483647 w 1764"/>
              <a:gd name="T91" fmla="*/ 2147483647 h 1473"/>
              <a:gd name="T92" fmla="*/ 2147483647 w 1764"/>
              <a:gd name="T93" fmla="*/ 2147483647 h 1473"/>
              <a:gd name="T94" fmla="*/ 2147483647 w 1764"/>
              <a:gd name="T95" fmla="*/ 2147483647 h 1473"/>
              <a:gd name="T96" fmla="*/ 2147483647 w 1764"/>
              <a:gd name="T97" fmla="*/ 2147483647 h 1473"/>
              <a:gd name="T98" fmla="*/ 2147483647 w 1764"/>
              <a:gd name="T99" fmla="*/ 2147483647 h 1473"/>
              <a:gd name="T100" fmla="*/ 2147483647 w 1764"/>
              <a:gd name="T101" fmla="*/ 2147483647 h 1473"/>
              <a:gd name="T102" fmla="*/ 2147483647 w 1764"/>
              <a:gd name="T103" fmla="*/ 2147483647 h 1473"/>
              <a:gd name="T104" fmla="*/ 2147483647 w 1764"/>
              <a:gd name="T105" fmla="*/ 2147483647 h 1473"/>
              <a:gd name="T106" fmla="*/ 2147483647 w 1764"/>
              <a:gd name="T107" fmla="*/ 2147483647 h 1473"/>
              <a:gd name="T108" fmla="*/ 2147483647 w 1764"/>
              <a:gd name="T109" fmla="*/ 2147483647 h 1473"/>
              <a:gd name="T110" fmla="*/ 2147483647 w 1764"/>
              <a:gd name="T111" fmla="*/ 2147483647 h 14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64" h="1473">
                <a:moveTo>
                  <a:pt x="1310" y="9"/>
                </a:moveTo>
                <a:lnTo>
                  <a:pt x="1324" y="0"/>
                </a:lnTo>
                <a:lnTo>
                  <a:pt x="1343" y="9"/>
                </a:lnTo>
                <a:lnTo>
                  <a:pt x="1381" y="16"/>
                </a:lnTo>
                <a:lnTo>
                  <a:pt x="1398" y="19"/>
                </a:lnTo>
                <a:lnTo>
                  <a:pt x="1410" y="26"/>
                </a:lnTo>
                <a:lnTo>
                  <a:pt x="1465" y="104"/>
                </a:lnTo>
                <a:lnTo>
                  <a:pt x="1489" y="126"/>
                </a:lnTo>
                <a:lnTo>
                  <a:pt x="1507" y="164"/>
                </a:lnTo>
                <a:lnTo>
                  <a:pt x="1519" y="183"/>
                </a:lnTo>
                <a:lnTo>
                  <a:pt x="1529" y="195"/>
                </a:lnTo>
                <a:lnTo>
                  <a:pt x="1558" y="195"/>
                </a:lnTo>
                <a:lnTo>
                  <a:pt x="1577" y="195"/>
                </a:lnTo>
                <a:lnTo>
                  <a:pt x="1626" y="220"/>
                </a:lnTo>
                <a:lnTo>
                  <a:pt x="1657" y="280"/>
                </a:lnTo>
                <a:lnTo>
                  <a:pt x="1671" y="280"/>
                </a:lnTo>
                <a:lnTo>
                  <a:pt x="1700" y="273"/>
                </a:lnTo>
                <a:lnTo>
                  <a:pt x="1711" y="254"/>
                </a:lnTo>
                <a:lnTo>
                  <a:pt x="1742" y="242"/>
                </a:lnTo>
                <a:lnTo>
                  <a:pt x="1764" y="232"/>
                </a:lnTo>
                <a:lnTo>
                  <a:pt x="1764" y="261"/>
                </a:lnTo>
                <a:lnTo>
                  <a:pt x="1764" y="290"/>
                </a:lnTo>
                <a:lnTo>
                  <a:pt x="1761" y="302"/>
                </a:lnTo>
                <a:lnTo>
                  <a:pt x="1761" y="406"/>
                </a:lnTo>
                <a:lnTo>
                  <a:pt x="1723" y="392"/>
                </a:lnTo>
                <a:lnTo>
                  <a:pt x="1704" y="418"/>
                </a:lnTo>
                <a:lnTo>
                  <a:pt x="1730" y="489"/>
                </a:lnTo>
                <a:lnTo>
                  <a:pt x="1723" y="525"/>
                </a:lnTo>
                <a:lnTo>
                  <a:pt x="1723" y="538"/>
                </a:lnTo>
                <a:lnTo>
                  <a:pt x="1711" y="525"/>
                </a:lnTo>
                <a:lnTo>
                  <a:pt x="1700" y="519"/>
                </a:lnTo>
                <a:lnTo>
                  <a:pt x="1700" y="538"/>
                </a:lnTo>
                <a:lnTo>
                  <a:pt x="1686" y="548"/>
                </a:lnTo>
                <a:lnTo>
                  <a:pt x="1681" y="562"/>
                </a:lnTo>
                <a:lnTo>
                  <a:pt x="1671" y="567"/>
                </a:lnTo>
                <a:lnTo>
                  <a:pt x="1657" y="574"/>
                </a:lnTo>
                <a:lnTo>
                  <a:pt x="1657" y="577"/>
                </a:lnTo>
                <a:lnTo>
                  <a:pt x="1664" y="591"/>
                </a:lnTo>
                <a:lnTo>
                  <a:pt x="1652" y="591"/>
                </a:lnTo>
                <a:lnTo>
                  <a:pt x="1633" y="591"/>
                </a:lnTo>
                <a:lnTo>
                  <a:pt x="1622" y="577"/>
                </a:lnTo>
                <a:lnTo>
                  <a:pt x="1607" y="584"/>
                </a:lnTo>
                <a:lnTo>
                  <a:pt x="1607" y="603"/>
                </a:lnTo>
                <a:lnTo>
                  <a:pt x="1603" y="615"/>
                </a:lnTo>
                <a:lnTo>
                  <a:pt x="1593" y="626"/>
                </a:lnTo>
                <a:lnTo>
                  <a:pt x="1567" y="645"/>
                </a:lnTo>
                <a:lnTo>
                  <a:pt x="1555" y="674"/>
                </a:lnTo>
                <a:lnTo>
                  <a:pt x="1529" y="683"/>
                </a:lnTo>
                <a:lnTo>
                  <a:pt x="1514" y="693"/>
                </a:lnTo>
                <a:lnTo>
                  <a:pt x="1496" y="712"/>
                </a:lnTo>
                <a:lnTo>
                  <a:pt x="1477" y="731"/>
                </a:lnTo>
                <a:lnTo>
                  <a:pt x="1469" y="722"/>
                </a:lnTo>
                <a:lnTo>
                  <a:pt x="1481" y="712"/>
                </a:lnTo>
                <a:lnTo>
                  <a:pt x="1481" y="705"/>
                </a:lnTo>
                <a:lnTo>
                  <a:pt x="1489" y="700"/>
                </a:lnTo>
                <a:lnTo>
                  <a:pt x="1477" y="693"/>
                </a:lnTo>
                <a:lnTo>
                  <a:pt x="1469" y="683"/>
                </a:lnTo>
                <a:lnTo>
                  <a:pt x="1489" y="645"/>
                </a:lnTo>
                <a:lnTo>
                  <a:pt x="1465" y="626"/>
                </a:lnTo>
                <a:lnTo>
                  <a:pt x="1439" y="641"/>
                </a:lnTo>
                <a:lnTo>
                  <a:pt x="1420" y="674"/>
                </a:lnTo>
                <a:lnTo>
                  <a:pt x="1403" y="693"/>
                </a:lnTo>
                <a:lnTo>
                  <a:pt x="1398" y="712"/>
                </a:lnTo>
                <a:lnTo>
                  <a:pt x="1387" y="719"/>
                </a:lnTo>
                <a:lnTo>
                  <a:pt x="1362" y="719"/>
                </a:lnTo>
                <a:lnTo>
                  <a:pt x="1368" y="748"/>
                </a:lnTo>
                <a:lnTo>
                  <a:pt x="1381" y="771"/>
                </a:lnTo>
                <a:lnTo>
                  <a:pt x="1391" y="769"/>
                </a:lnTo>
                <a:lnTo>
                  <a:pt x="1410" y="778"/>
                </a:lnTo>
                <a:lnTo>
                  <a:pt x="1417" y="799"/>
                </a:lnTo>
                <a:lnTo>
                  <a:pt x="1429" y="809"/>
                </a:lnTo>
                <a:lnTo>
                  <a:pt x="1439" y="800"/>
                </a:lnTo>
                <a:lnTo>
                  <a:pt x="1458" y="783"/>
                </a:lnTo>
                <a:lnTo>
                  <a:pt x="1469" y="771"/>
                </a:lnTo>
                <a:lnTo>
                  <a:pt x="1496" y="783"/>
                </a:lnTo>
                <a:lnTo>
                  <a:pt x="1514" y="783"/>
                </a:lnTo>
                <a:lnTo>
                  <a:pt x="1529" y="783"/>
                </a:lnTo>
                <a:lnTo>
                  <a:pt x="1529" y="809"/>
                </a:lnTo>
                <a:lnTo>
                  <a:pt x="1514" y="800"/>
                </a:lnTo>
                <a:lnTo>
                  <a:pt x="1481" y="821"/>
                </a:lnTo>
                <a:lnTo>
                  <a:pt x="1489" y="828"/>
                </a:lnTo>
                <a:lnTo>
                  <a:pt x="1465" y="857"/>
                </a:lnTo>
                <a:lnTo>
                  <a:pt x="1446" y="887"/>
                </a:lnTo>
                <a:lnTo>
                  <a:pt x="1446" y="906"/>
                </a:lnTo>
                <a:lnTo>
                  <a:pt x="1481" y="925"/>
                </a:lnTo>
                <a:lnTo>
                  <a:pt x="1507" y="968"/>
                </a:lnTo>
                <a:lnTo>
                  <a:pt x="1519" y="977"/>
                </a:lnTo>
                <a:lnTo>
                  <a:pt x="1526" y="996"/>
                </a:lnTo>
                <a:lnTo>
                  <a:pt x="1543" y="1015"/>
                </a:lnTo>
                <a:lnTo>
                  <a:pt x="1555" y="1025"/>
                </a:lnTo>
                <a:lnTo>
                  <a:pt x="1526" y="1018"/>
                </a:lnTo>
                <a:lnTo>
                  <a:pt x="1514" y="1015"/>
                </a:lnTo>
                <a:lnTo>
                  <a:pt x="1507" y="1018"/>
                </a:lnTo>
                <a:lnTo>
                  <a:pt x="1519" y="1018"/>
                </a:lnTo>
                <a:lnTo>
                  <a:pt x="1536" y="1037"/>
                </a:lnTo>
                <a:lnTo>
                  <a:pt x="1558" y="1061"/>
                </a:lnTo>
                <a:lnTo>
                  <a:pt x="1543" y="1066"/>
                </a:lnTo>
                <a:lnTo>
                  <a:pt x="1536" y="1080"/>
                </a:lnTo>
                <a:lnTo>
                  <a:pt x="1519" y="1080"/>
                </a:lnTo>
                <a:lnTo>
                  <a:pt x="1514" y="1092"/>
                </a:lnTo>
                <a:lnTo>
                  <a:pt x="1526" y="1085"/>
                </a:lnTo>
                <a:lnTo>
                  <a:pt x="1526" y="1096"/>
                </a:lnTo>
                <a:lnTo>
                  <a:pt x="1548" y="1085"/>
                </a:lnTo>
                <a:lnTo>
                  <a:pt x="1567" y="1096"/>
                </a:lnTo>
                <a:lnTo>
                  <a:pt x="1574" y="1103"/>
                </a:lnTo>
                <a:lnTo>
                  <a:pt x="1558" y="1115"/>
                </a:lnTo>
                <a:lnTo>
                  <a:pt x="1574" y="1115"/>
                </a:lnTo>
                <a:lnTo>
                  <a:pt x="1574" y="1125"/>
                </a:lnTo>
                <a:lnTo>
                  <a:pt x="1558" y="1125"/>
                </a:lnTo>
                <a:lnTo>
                  <a:pt x="1567" y="1132"/>
                </a:lnTo>
                <a:lnTo>
                  <a:pt x="1567" y="1144"/>
                </a:lnTo>
                <a:lnTo>
                  <a:pt x="1558" y="1144"/>
                </a:lnTo>
                <a:lnTo>
                  <a:pt x="1558" y="1151"/>
                </a:lnTo>
                <a:lnTo>
                  <a:pt x="1574" y="1158"/>
                </a:lnTo>
                <a:lnTo>
                  <a:pt x="1558" y="1163"/>
                </a:lnTo>
                <a:lnTo>
                  <a:pt x="1558" y="1158"/>
                </a:lnTo>
                <a:lnTo>
                  <a:pt x="1555" y="1163"/>
                </a:lnTo>
                <a:lnTo>
                  <a:pt x="1543" y="1193"/>
                </a:lnTo>
                <a:lnTo>
                  <a:pt x="1529" y="1222"/>
                </a:lnTo>
                <a:lnTo>
                  <a:pt x="1519" y="1222"/>
                </a:lnTo>
                <a:lnTo>
                  <a:pt x="1519" y="1229"/>
                </a:lnTo>
                <a:lnTo>
                  <a:pt x="1526" y="1236"/>
                </a:lnTo>
                <a:lnTo>
                  <a:pt x="1519" y="1248"/>
                </a:lnTo>
                <a:lnTo>
                  <a:pt x="1519" y="1267"/>
                </a:lnTo>
                <a:lnTo>
                  <a:pt x="1519" y="1279"/>
                </a:lnTo>
                <a:lnTo>
                  <a:pt x="1507" y="1296"/>
                </a:lnTo>
                <a:lnTo>
                  <a:pt x="1496" y="1308"/>
                </a:lnTo>
                <a:lnTo>
                  <a:pt x="1477" y="1315"/>
                </a:lnTo>
                <a:lnTo>
                  <a:pt x="1481" y="1319"/>
                </a:lnTo>
                <a:lnTo>
                  <a:pt x="1465" y="1338"/>
                </a:lnTo>
                <a:lnTo>
                  <a:pt x="1451" y="1345"/>
                </a:lnTo>
                <a:lnTo>
                  <a:pt x="1446" y="1345"/>
                </a:lnTo>
                <a:lnTo>
                  <a:pt x="1436" y="1374"/>
                </a:lnTo>
                <a:lnTo>
                  <a:pt x="1410" y="1379"/>
                </a:lnTo>
                <a:lnTo>
                  <a:pt x="1403" y="1386"/>
                </a:lnTo>
                <a:lnTo>
                  <a:pt x="1391" y="1379"/>
                </a:lnTo>
                <a:lnTo>
                  <a:pt x="1387" y="1386"/>
                </a:lnTo>
                <a:lnTo>
                  <a:pt x="1381" y="1379"/>
                </a:lnTo>
                <a:lnTo>
                  <a:pt x="1362" y="1393"/>
                </a:lnTo>
                <a:lnTo>
                  <a:pt x="1343" y="1374"/>
                </a:lnTo>
                <a:lnTo>
                  <a:pt x="1351" y="1405"/>
                </a:lnTo>
                <a:lnTo>
                  <a:pt x="1320" y="1416"/>
                </a:lnTo>
                <a:lnTo>
                  <a:pt x="1311" y="1409"/>
                </a:lnTo>
                <a:lnTo>
                  <a:pt x="1311" y="1416"/>
                </a:lnTo>
                <a:lnTo>
                  <a:pt x="1301" y="1424"/>
                </a:lnTo>
                <a:lnTo>
                  <a:pt x="1291" y="1426"/>
                </a:lnTo>
                <a:lnTo>
                  <a:pt x="1272" y="1435"/>
                </a:lnTo>
                <a:lnTo>
                  <a:pt x="1253" y="1443"/>
                </a:lnTo>
                <a:lnTo>
                  <a:pt x="1253" y="1435"/>
                </a:lnTo>
                <a:lnTo>
                  <a:pt x="1246" y="1454"/>
                </a:lnTo>
                <a:lnTo>
                  <a:pt x="1261" y="1464"/>
                </a:lnTo>
                <a:lnTo>
                  <a:pt x="1242" y="1473"/>
                </a:lnTo>
                <a:lnTo>
                  <a:pt x="1235" y="1445"/>
                </a:lnTo>
                <a:lnTo>
                  <a:pt x="1230" y="1435"/>
                </a:lnTo>
                <a:lnTo>
                  <a:pt x="1242" y="1426"/>
                </a:lnTo>
                <a:lnTo>
                  <a:pt x="1223" y="1416"/>
                </a:lnTo>
                <a:lnTo>
                  <a:pt x="1216" y="1426"/>
                </a:lnTo>
                <a:lnTo>
                  <a:pt x="1204" y="1424"/>
                </a:lnTo>
                <a:lnTo>
                  <a:pt x="1194" y="1416"/>
                </a:lnTo>
                <a:lnTo>
                  <a:pt x="1185" y="1416"/>
                </a:lnTo>
                <a:lnTo>
                  <a:pt x="1185" y="1426"/>
                </a:lnTo>
                <a:lnTo>
                  <a:pt x="1175" y="1426"/>
                </a:lnTo>
                <a:lnTo>
                  <a:pt x="1168" y="1424"/>
                </a:lnTo>
                <a:lnTo>
                  <a:pt x="1152" y="1426"/>
                </a:lnTo>
                <a:lnTo>
                  <a:pt x="1127" y="1397"/>
                </a:lnTo>
                <a:lnTo>
                  <a:pt x="1133" y="1379"/>
                </a:lnTo>
                <a:lnTo>
                  <a:pt x="1127" y="1379"/>
                </a:lnTo>
                <a:lnTo>
                  <a:pt x="1097" y="1374"/>
                </a:lnTo>
                <a:lnTo>
                  <a:pt x="1085" y="1364"/>
                </a:lnTo>
                <a:lnTo>
                  <a:pt x="1066" y="1367"/>
                </a:lnTo>
                <a:lnTo>
                  <a:pt x="1066" y="1379"/>
                </a:lnTo>
                <a:lnTo>
                  <a:pt x="1049" y="1386"/>
                </a:lnTo>
                <a:lnTo>
                  <a:pt x="1040" y="1397"/>
                </a:lnTo>
                <a:lnTo>
                  <a:pt x="1030" y="1386"/>
                </a:lnTo>
                <a:lnTo>
                  <a:pt x="1018" y="1386"/>
                </a:lnTo>
                <a:lnTo>
                  <a:pt x="1011" y="1393"/>
                </a:lnTo>
                <a:lnTo>
                  <a:pt x="1000" y="1393"/>
                </a:lnTo>
                <a:lnTo>
                  <a:pt x="995" y="1393"/>
                </a:lnTo>
                <a:lnTo>
                  <a:pt x="988" y="1397"/>
                </a:lnTo>
                <a:lnTo>
                  <a:pt x="978" y="1397"/>
                </a:lnTo>
                <a:lnTo>
                  <a:pt x="969" y="1405"/>
                </a:lnTo>
                <a:lnTo>
                  <a:pt x="978" y="1443"/>
                </a:lnTo>
                <a:lnTo>
                  <a:pt x="959" y="1443"/>
                </a:lnTo>
                <a:lnTo>
                  <a:pt x="959" y="1435"/>
                </a:lnTo>
                <a:lnTo>
                  <a:pt x="940" y="1435"/>
                </a:lnTo>
                <a:lnTo>
                  <a:pt x="930" y="1426"/>
                </a:lnTo>
                <a:lnTo>
                  <a:pt x="921" y="1426"/>
                </a:lnTo>
                <a:lnTo>
                  <a:pt x="921" y="1424"/>
                </a:lnTo>
                <a:lnTo>
                  <a:pt x="921" y="1416"/>
                </a:lnTo>
                <a:lnTo>
                  <a:pt x="892" y="1409"/>
                </a:lnTo>
                <a:lnTo>
                  <a:pt x="898" y="1393"/>
                </a:lnTo>
                <a:lnTo>
                  <a:pt x="898" y="1374"/>
                </a:lnTo>
                <a:lnTo>
                  <a:pt x="881" y="1374"/>
                </a:lnTo>
                <a:lnTo>
                  <a:pt x="873" y="1348"/>
                </a:lnTo>
                <a:lnTo>
                  <a:pt x="869" y="1345"/>
                </a:lnTo>
                <a:lnTo>
                  <a:pt x="873" y="1338"/>
                </a:lnTo>
                <a:lnTo>
                  <a:pt x="855" y="1338"/>
                </a:lnTo>
                <a:lnTo>
                  <a:pt x="850" y="1338"/>
                </a:lnTo>
                <a:lnTo>
                  <a:pt x="840" y="1345"/>
                </a:lnTo>
                <a:lnTo>
                  <a:pt x="833" y="1331"/>
                </a:lnTo>
                <a:lnTo>
                  <a:pt x="824" y="1315"/>
                </a:lnTo>
                <a:lnTo>
                  <a:pt x="840" y="1315"/>
                </a:lnTo>
                <a:lnTo>
                  <a:pt x="833" y="1300"/>
                </a:lnTo>
                <a:lnTo>
                  <a:pt x="850" y="1289"/>
                </a:lnTo>
                <a:lnTo>
                  <a:pt x="855" y="1289"/>
                </a:lnTo>
                <a:lnTo>
                  <a:pt x="855" y="1286"/>
                </a:lnTo>
                <a:lnTo>
                  <a:pt x="862" y="1270"/>
                </a:lnTo>
                <a:lnTo>
                  <a:pt x="850" y="1212"/>
                </a:lnTo>
                <a:lnTo>
                  <a:pt x="840" y="1212"/>
                </a:lnTo>
                <a:lnTo>
                  <a:pt x="840" y="1200"/>
                </a:lnTo>
                <a:lnTo>
                  <a:pt x="824" y="1181"/>
                </a:lnTo>
                <a:lnTo>
                  <a:pt x="805" y="1181"/>
                </a:lnTo>
                <a:lnTo>
                  <a:pt x="805" y="1193"/>
                </a:lnTo>
                <a:lnTo>
                  <a:pt x="795" y="1181"/>
                </a:lnTo>
                <a:lnTo>
                  <a:pt x="783" y="1181"/>
                </a:lnTo>
                <a:lnTo>
                  <a:pt x="783" y="1174"/>
                </a:lnTo>
                <a:lnTo>
                  <a:pt x="772" y="1181"/>
                </a:lnTo>
                <a:lnTo>
                  <a:pt x="776" y="1170"/>
                </a:lnTo>
                <a:lnTo>
                  <a:pt x="776" y="1158"/>
                </a:lnTo>
                <a:lnTo>
                  <a:pt x="764" y="1158"/>
                </a:lnTo>
                <a:lnTo>
                  <a:pt x="772" y="1144"/>
                </a:lnTo>
                <a:lnTo>
                  <a:pt x="764" y="1141"/>
                </a:lnTo>
                <a:lnTo>
                  <a:pt x="753" y="1144"/>
                </a:lnTo>
                <a:lnTo>
                  <a:pt x="741" y="1158"/>
                </a:lnTo>
                <a:lnTo>
                  <a:pt x="712" y="1151"/>
                </a:lnTo>
                <a:lnTo>
                  <a:pt x="698" y="1158"/>
                </a:lnTo>
                <a:lnTo>
                  <a:pt x="695" y="1170"/>
                </a:lnTo>
                <a:lnTo>
                  <a:pt x="667" y="1174"/>
                </a:lnTo>
                <a:lnTo>
                  <a:pt x="667" y="1189"/>
                </a:lnTo>
                <a:lnTo>
                  <a:pt x="665" y="1193"/>
                </a:lnTo>
                <a:lnTo>
                  <a:pt x="657" y="1200"/>
                </a:lnTo>
                <a:lnTo>
                  <a:pt x="638" y="1205"/>
                </a:lnTo>
                <a:lnTo>
                  <a:pt x="625" y="1205"/>
                </a:lnTo>
                <a:lnTo>
                  <a:pt x="615" y="1193"/>
                </a:lnTo>
                <a:lnTo>
                  <a:pt x="608" y="1200"/>
                </a:lnTo>
                <a:lnTo>
                  <a:pt x="586" y="1200"/>
                </a:lnTo>
                <a:lnTo>
                  <a:pt x="567" y="1193"/>
                </a:lnTo>
                <a:lnTo>
                  <a:pt x="560" y="1212"/>
                </a:lnTo>
                <a:lnTo>
                  <a:pt x="541" y="1219"/>
                </a:lnTo>
                <a:lnTo>
                  <a:pt x="541" y="1200"/>
                </a:lnTo>
                <a:lnTo>
                  <a:pt x="522" y="1205"/>
                </a:lnTo>
                <a:lnTo>
                  <a:pt x="489" y="1205"/>
                </a:lnTo>
                <a:lnTo>
                  <a:pt x="470" y="1200"/>
                </a:lnTo>
                <a:lnTo>
                  <a:pt x="463" y="1205"/>
                </a:lnTo>
                <a:lnTo>
                  <a:pt x="434" y="1193"/>
                </a:lnTo>
                <a:lnTo>
                  <a:pt x="422" y="1193"/>
                </a:lnTo>
                <a:lnTo>
                  <a:pt x="422" y="1174"/>
                </a:lnTo>
                <a:lnTo>
                  <a:pt x="411" y="1181"/>
                </a:lnTo>
                <a:lnTo>
                  <a:pt x="392" y="1174"/>
                </a:lnTo>
                <a:lnTo>
                  <a:pt x="384" y="1158"/>
                </a:lnTo>
                <a:lnTo>
                  <a:pt x="373" y="1158"/>
                </a:lnTo>
                <a:lnTo>
                  <a:pt x="366" y="1163"/>
                </a:lnTo>
                <a:lnTo>
                  <a:pt x="354" y="1144"/>
                </a:lnTo>
                <a:lnTo>
                  <a:pt x="302" y="1122"/>
                </a:lnTo>
                <a:lnTo>
                  <a:pt x="283" y="1115"/>
                </a:lnTo>
                <a:lnTo>
                  <a:pt x="244" y="1092"/>
                </a:lnTo>
                <a:lnTo>
                  <a:pt x="237" y="1085"/>
                </a:lnTo>
                <a:lnTo>
                  <a:pt x="216" y="1092"/>
                </a:lnTo>
                <a:lnTo>
                  <a:pt x="206" y="1061"/>
                </a:lnTo>
                <a:lnTo>
                  <a:pt x="206" y="1047"/>
                </a:lnTo>
                <a:lnTo>
                  <a:pt x="199" y="1047"/>
                </a:lnTo>
                <a:lnTo>
                  <a:pt x="194" y="1037"/>
                </a:lnTo>
                <a:lnTo>
                  <a:pt x="199" y="1032"/>
                </a:lnTo>
                <a:lnTo>
                  <a:pt x="209" y="1044"/>
                </a:lnTo>
                <a:lnTo>
                  <a:pt x="228" y="1025"/>
                </a:lnTo>
                <a:lnTo>
                  <a:pt x="216" y="1015"/>
                </a:lnTo>
                <a:lnTo>
                  <a:pt x="206" y="1006"/>
                </a:lnTo>
                <a:lnTo>
                  <a:pt x="199" y="983"/>
                </a:lnTo>
                <a:lnTo>
                  <a:pt x="194" y="968"/>
                </a:lnTo>
                <a:lnTo>
                  <a:pt x="187" y="954"/>
                </a:lnTo>
                <a:lnTo>
                  <a:pt x="164" y="928"/>
                </a:lnTo>
                <a:lnTo>
                  <a:pt x="157" y="928"/>
                </a:lnTo>
                <a:lnTo>
                  <a:pt x="128" y="906"/>
                </a:lnTo>
                <a:lnTo>
                  <a:pt x="109" y="887"/>
                </a:lnTo>
                <a:lnTo>
                  <a:pt x="67" y="869"/>
                </a:lnTo>
                <a:lnTo>
                  <a:pt x="48" y="876"/>
                </a:lnTo>
                <a:lnTo>
                  <a:pt x="41" y="869"/>
                </a:lnTo>
                <a:lnTo>
                  <a:pt x="38" y="861"/>
                </a:lnTo>
                <a:lnTo>
                  <a:pt x="48" y="861"/>
                </a:lnTo>
                <a:lnTo>
                  <a:pt x="59" y="850"/>
                </a:lnTo>
                <a:lnTo>
                  <a:pt x="41" y="809"/>
                </a:lnTo>
                <a:lnTo>
                  <a:pt x="22" y="800"/>
                </a:lnTo>
                <a:lnTo>
                  <a:pt x="12" y="800"/>
                </a:lnTo>
                <a:lnTo>
                  <a:pt x="0" y="771"/>
                </a:lnTo>
                <a:lnTo>
                  <a:pt x="12" y="771"/>
                </a:lnTo>
                <a:lnTo>
                  <a:pt x="9" y="748"/>
                </a:lnTo>
                <a:lnTo>
                  <a:pt x="38" y="731"/>
                </a:lnTo>
                <a:lnTo>
                  <a:pt x="52" y="722"/>
                </a:lnTo>
                <a:lnTo>
                  <a:pt x="59" y="731"/>
                </a:lnTo>
                <a:lnTo>
                  <a:pt x="86" y="722"/>
                </a:lnTo>
                <a:lnTo>
                  <a:pt x="90" y="705"/>
                </a:lnTo>
                <a:lnTo>
                  <a:pt x="128" y="700"/>
                </a:lnTo>
                <a:lnTo>
                  <a:pt x="138" y="683"/>
                </a:lnTo>
                <a:lnTo>
                  <a:pt x="187" y="655"/>
                </a:lnTo>
                <a:lnTo>
                  <a:pt x="194" y="603"/>
                </a:lnTo>
                <a:lnTo>
                  <a:pt x="164" y="538"/>
                </a:lnTo>
                <a:lnTo>
                  <a:pt x="150" y="538"/>
                </a:lnTo>
                <a:lnTo>
                  <a:pt x="199" y="515"/>
                </a:lnTo>
                <a:lnTo>
                  <a:pt x="216" y="519"/>
                </a:lnTo>
                <a:lnTo>
                  <a:pt x="228" y="506"/>
                </a:lnTo>
                <a:lnTo>
                  <a:pt x="216" y="500"/>
                </a:lnTo>
                <a:lnTo>
                  <a:pt x="225" y="436"/>
                </a:lnTo>
                <a:lnTo>
                  <a:pt x="289" y="436"/>
                </a:lnTo>
                <a:lnTo>
                  <a:pt x="302" y="422"/>
                </a:lnTo>
                <a:lnTo>
                  <a:pt x="289" y="377"/>
                </a:lnTo>
                <a:lnTo>
                  <a:pt x="306" y="370"/>
                </a:lnTo>
                <a:lnTo>
                  <a:pt x="321" y="363"/>
                </a:lnTo>
                <a:lnTo>
                  <a:pt x="325" y="339"/>
                </a:lnTo>
                <a:lnTo>
                  <a:pt x="344" y="332"/>
                </a:lnTo>
                <a:lnTo>
                  <a:pt x="344" y="351"/>
                </a:lnTo>
                <a:lnTo>
                  <a:pt x="354" y="358"/>
                </a:lnTo>
                <a:lnTo>
                  <a:pt x="363" y="363"/>
                </a:lnTo>
                <a:lnTo>
                  <a:pt x="373" y="370"/>
                </a:lnTo>
                <a:lnTo>
                  <a:pt x="392" y="392"/>
                </a:lnTo>
                <a:lnTo>
                  <a:pt x="404" y="377"/>
                </a:lnTo>
                <a:lnTo>
                  <a:pt x="411" y="380"/>
                </a:lnTo>
                <a:lnTo>
                  <a:pt x="415" y="392"/>
                </a:lnTo>
                <a:lnTo>
                  <a:pt x="422" y="387"/>
                </a:lnTo>
                <a:lnTo>
                  <a:pt x="444" y="410"/>
                </a:lnTo>
                <a:lnTo>
                  <a:pt x="463" y="436"/>
                </a:lnTo>
                <a:lnTo>
                  <a:pt x="463" y="455"/>
                </a:lnTo>
                <a:lnTo>
                  <a:pt x="470" y="470"/>
                </a:lnTo>
                <a:lnTo>
                  <a:pt x="463" y="477"/>
                </a:lnTo>
                <a:lnTo>
                  <a:pt x="470" y="496"/>
                </a:lnTo>
                <a:lnTo>
                  <a:pt x="499" y="506"/>
                </a:lnTo>
                <a:lnTo>
                  <a:pt x="541" y="515"/>
                </a:lnTo>
                <a:lnTo>
                  <a:pt x="560" y="515"/>
                </a:lnTo>
                <a:lnTo>
                  <a:pt x="589" y="532"/>
                </a:lnTo>
                <a:lnTo>
                  <a:pt x="619" y="544"/>
                </a:lnTo>
                <a:lnTo>
                  <a:pt x="625" y="544"/>
                </a:lnTo>
                <a:lnTo>
                  <a:pt x="638" y="555"/>
                </a:lnTo>
                <a:lnTo>
                  <a:pt x="657" y="591"/>
                </a:lnTo>
                <a:lnTo>
                  <a:pt x="676" y="612"/>
                </a:lnTo>
                <a:lnTo>
                  <a:pt x="705" y="612"/>
                </a:lnTo>
                <a:lnTo>
                  <a:pt x="712" y="603"/>
                </a:lnTo>
                <a:lnTo>
                  <a:pt x="772" y="603"/>
                </a:lnTo>
                <a:lnTo>
                  <a:pt x="783" y="596"/>
                </a:lnTo>
                <a:lnTo>
                  <a:pt x="833" y="596"/>
                </a:lnTo>
                <a:lnTo>
                  <a:pt x="843" y="612"/>
                </a:lnTo>
                <a:lnTo>
                  <a:pt x="902" y="626"/>
                </a:lnTo>
                <a:lnTo>
                  <a:pt x="921" y="626"/>
                </a:lnTo>
                <a:lnTo>
                  <a:pt x="931" y="633"/>
                </a:lnTo>
                <a:lnTo>
                  <a:pt x="952" y="633"/>
                </a:lnTo>
                <a:lnTo>
                  <a:pt x="988" y="603"/>
                </a:lnTo>
                <a:lnTo>
                  <a:pt x="1078" y="591"/>
                </a:lnTo>
                <a:lnTo>
                  <a:pt x="1089" y="577"/>
                </a:lnTo>
                <a:lnTo>
                  <a:pt x="1104" y="567"/>
                </a:lnTo>
                <a:lnTo>
                  <a:pt x="1108" y="544"/>
                </a:lnTo>
                <a:lnTo>
                  <a:pt x="1127" y="532"/>
                </a:lnTo>
                <a:lnTo>
                  <a:pt x="1127" y="506"/>
                </a:lnTo>
                <a:lnTo>
                  <a:pt x="1114" y="496"/>
                </a:lnTo>
                <a:lnTo>
                  <a:pt x="1114" y="477"/>
                </a:lnTo>
                <a:lnTo>
                  <a:pt x="1120" y="467"/>
                </a:lnTo>
                <a:lnTo>
                  <a:pt x="1133" y="470"/>
                </a:lnTo>
                <a:lnTo>
                  <a:pt x="1156" y="470"/>
                </a:lnTo>
                <a:lnTo>
                  <a:pt x="1182" y="470"/>
                </a:lnTo>
                <a:lnTo>
                  <a:pt x="1185" y="467"/>
                </a:lnTo>
                <a:lnTo>
                  <a:pt x="1194" y="441"/>
                </a:lnTo>
                <a:lnTo>
                  <a:pt x="1213" y="441"/>
                </a:lnTo>
                <a:lnTo>
                  <a:pt x="1235" y="418"/>
                </a:lnTo>
                <a:lnTo>
                  <a:pt x="1235" y="406"/>
                </a:lnTo>
                <a:lnTo>
                  <a:pt x="1246" y="392"/>
                </a:lnTo>
                <a:lnTo>
                  <a:pt x="1253" y="392"/>
                </a:lnTo>
                <a:lnTo>
                  <a:pt x="1261" y="399"/>
                </a:lnTo>
                <a:lnTo>
                  <a:pt x="1265" y="399"/>
                </a:lnTo>
                <a:lnTo>
                  <a:pt x="1265" y="387"/>
                </a:lnTo>
                <a:lnTo>
                  <a:pt x="1272" y="387"/>
                </a:lnTo>
                <a:lnTo>
                  <a:pt x="1282" y="370"/>
                </a:lnTo>
                <a:lnTo>
                  <a:pt x="1310" y="363"/>
                </a:lnTo>
                <a:lnTo>
                  <a:pt x="1330" y="370"/>
                </a:lnTo>
                <a:lnTo>
                  <a:pt x="1339" y="363"/>
                </a:lnTo>
                <a:lnTo>
                  <a:pt x="1324" y="342"/>
                </a:lnTo>
                <a:lnTo>
                  <a:pt x="1311" y="332"/>
                </a:lnTo>
                <a:lnTo>
                  <a:pt x="1291" y="313"/>
                </a:lnTo>
                <a:lnTo>
                  <a:pt x="1272" y="302"/>
                </a:lnTo>
                <a:lnTo>
                  <a:pt x="1253" y="309"/>
                </a:lnTo>
                <a:lnTo>
                  <a:pt x="1242" y="328"/>
                </a:lnTo>
                <a:lnTo>
                  <a:pt x="1230" y="321"/>
                </a:lnTo>
                <a:lnTo>
                  <a:pt x="1213" y="321"/>
                </a:lnTo>
                <a:lnTo>
                  <a:pt x="1204" y="328"/>
                </a:lnTo>
                <a:lnTo>
                  <a:pt x="1185" y="309"/>
                </a:lnTo>
                <a:lnTo>
                  <a:pt x="1194" y="302"/>
                </a:lnTo>
                <a:lnTo>
                  <a:pt x="1194" y="290"/>
                </a:lnTo>
                <a:lnTo>
                  <a:pt x="1194" y="242"/>
                </a:lnTo>
                <a:lnTo>
                  <a:pt x="1197" y="225"/>
                </a:lnTo>
                <a:lnTo>
                  <a:pt x="1213" y="225"/>
                </a:lnTo>
                <a:lnTo>
                  <a:pt x="1235" y="232"/>
                </a:lnTo>
                <a:lnTo>
                  <a:pt x="1265" y="202"/>
                </a:lnTo>
                <a:lnTo>
                  <a:pt x="1253" y="183"/>
                </a:lnTo>
                <a:lnTo>
                  <a:pt x="1261" y="145"/>
                </a:lnTo>
                <a:lnTo>
                  <a:pt x="1272" y="86"/>
                </a:lnTo>
                <a:lnTo>
                  <a:pt x="1265" y="74"/>
                </a:lnTo>
                <a:lnTo>
                  <a:pt x="1253" y="61"/>
                </a:lnTo>
                <a:lnTo>
                  <a:pt x="1242" y="61"/>
                </a:lnTo>
                <a:lnTo>
                  <a:pt x="1253" y="29"/>
                </a:lnTo>
                <a:lnTo>
                  <a:pt x="1310" y="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9" name="Freeform 88"/>
          <p:cNvSpPr>
            <a:spLocks noChangeAspect="1"/>
          </p:cNvSpPr>
          <p:nvPr/>
        </p:nvSpPr>
        <p:spPr bwMode="auto">
          <a:xfrm>
            <a:off x="5367338" y="3739926"/>
            <a:ext cx="568325" cy="612775"/>
          </a:xfrm>
          <a:custGeom>
            <a:avLst/>
            <a:gdLst>
              <a:gd name="T0" fmla="*/ 2147483647 w 895"/>
              <a:gd name="T1" fmla="*/ 2147483647 h 965"/>
              <a:gd name="T2" fmla="*/ 2147483647 w 895"/>
              <a:gd name="T3" fmla="*/ 2147483647 h 965"/>
              <a:gd name="T4" fmla="*/ 2147483647 w 895"/>
              <a:gd name="T5" fmla="*/ 2147483647 h 965"/>
              <a:gd name="T6" fmla="*/ 2147483647 w 895"/>
              <a:gd name="T7" fmla="*/ 2147483647 h 965"/>
              <a:gd name="T8" fmla="*/ 2147483647 w 895"/>
              <a:gd name="T9" fmla="*/ 2147483647 h 965"/>
              <a:gd name="T10" fmla="*/ 2147483647 w 895"/>
              <a:gd name="T11" fmla="*/ 2147483647 h 965"/>
              <a:gd name="T12" fmla="*/ 2147483647 w 895"/>
              <a:gd name="T13" fmla="*/ 2147483647 h 965"/>
              <a:gd name="T14" fmla="*/ 2147483647 w 895"/>
              <a:gd name="T15" fmla="*/ 2147483647 h 965"/>
              <a:gd name="T16" fmla="*/ 2147483647 w 895"/>
              <a:gd name="T17" fmla="*/ 2147483647 h 965"/>
              <a:gd name="T18" fmla="*/ 2147483647 w 895"/>
              <a:gd name="T19" fmla="*/ 2147483647 h 965"/>
              <a:gd name="T20" fmla="*/ 2147483647 w 895"/>
              <a:gd name="T21" fmla="*/ 2147483647 h 965"/>
              <a:gd name="T22" fmla="*/ 2147483647 w 895"/>
              <a:gd name="T23" fmla="*/ 2147483647 h 965"/>
              <a:gd name="T24" fmla="*/ 2147483647 w 895"/>
              <a:gd name="T25" fmla="*/ 2147483647 h 965"/>
              <a:gd name="T26" fmla="*/ 2147483647 w 895"/>
              <a:gd name="T27" fmla="*/ 2147483647 h 965"/>
              <a:gd name="T28" fmla="*/ 2147483647 w 895"/>
              <a:gd name="T29" fmla="*/ 2147483647 h 965"/>
              <a:gd name="T30" fmla="*/ 2147483647 w 895"/>
              <a:gd name="T31" fmla="*/ 2147483647 h 965"/>
              <a:gd name="T32" fmla="*/ 2147483647 w 895"/>
              <a:gd name="T33" fmla="*/ 2147483647 h 965"/>
              <a:gd name="T34" fmla="*/ 2147483647 w 895"/>
              <a:gd name="T35" fmla="*/ 2147483647 h 965"/>
              <a:gd name="T36" fmla="*/ 2147483647 w 895"/>
              <a:gd name="T37" fmla="*/ 2147483647 h 965"/>
              <a:gd name="T38" fmla="*/ 2147483647 w 895"/>
              <a:gd name="T39" fmla="*/ 2147483647 h 965"/>
              <a:gd name="T40" fmla="*/ 2147483647 w 895"/>
              <a:gd name="T41" fmla="*/ 2147483647 h 965"/>
              <a:gd name="T42" fmla="*/ 2147483647 w 895"/>
              <a:gd name="T43" fmla="*/ 2147483647 h 965"/>
              <a:gd name="T44" fmla="*/ 2147483647 w 895"/>
              <a:gd name="T45" fmla="*/ 2147483647 h 965"/>
              <a:gd name="T46" fmla="*/ 2147483647 w 895"/>
              <a:gd name="T47" fmla="*/ 2147483647 h 965"/>
              <a:gd name="T48" fmla="*/ 2147483647 w 895"/>
              <a:gd name="T49" fmla="*/ 2147483647 h 965"/>
              <a:gd name="T50" fmla="*/ 2147483647 w 895"/>
              <a:gd name="T51" fmla="*/ 2147483647 h 965"/>
              <a:gd name="T52" fmla="*/ 2147483647 w 895"/>
              <a:gd name="T53" fmla="*/ 2147483647 h 965"/>
              <a:gd name="T54" fmla="*/ 2147483647 w 895"/>
              <a:gd name="T55" fmla="*/ 2147483647 h 965"/>
              <a:gd name="T56" fmla="*/ 2147483647 w 895"/>
              <a:gd name="T57" fmla="*/ 2147483647 h 965"/>
              <a:gd name="T58" fmla="*/ 2147483647 w 895"/>
              <a:gd name="T59" fmla="*/ 2147483647 h 965"/>
              <a:gd name="T60" fmla="*/ 2147483647 w 895"/>
              <a:gd name="T61" fmla="*/ 2147483647 h 965"/>
              <a:gd name="T62" fmla="*/ 2147483647 w 895"/>
              <a:gd name="T63" fmla="*/ 2147483647 h 965"/>
              <a:gd name="T64" fmla="*/ 2147483647 w 895"/>
              <a:gd name="T65" fmla="*/ 2147483647 h 965"/>
              <a:gd name="T66" fmla="*/ 2147483647 w 895"/>
              <a:gd name="T67" fmla="*/ 2147483647 h 965"/>
              <a:gd name="T68" fmla="*/ 2147483647 w 895"/>
              <a:gd name="T69" fmla="*/ 2147483647 h 965"/>
              <a:gd name="T70" fmla="*/ 2147483647 w 895"/>
              <a:gd name="T71" fmla="*/ 2147483647 h 965"/>
              <a:gd name="T72" fmla="*/ 2147483647 w 895"/>
              <a:gd name="T73" fmla="*/ 2147483647 h 965"/>
              <a:gd name="T74" fmla="*/ 2147483647 w 895"/>
              <a:gd name="T75" fmla="*/ 2147483647 h 965"/>
              <a:gd name="T76" fmla="*/ 2147483647 w 895"/>
              <a:gd name="T77" fmla="*/ 2147483647 h 965"/>
              <a:gd name="T78" fmla="*/ 2147483647 w 895"/>
              <a:gd name="T79" fmla="*/ 2147483647 h 965"/>
              <a:gd name="T80" fmla="*/ 2147483647 w 895"/>
              <a:gd name="T81" fmla="*/ 2147483647 h 965"/>
              <a:gd name="T82" fmla="*/ 2147483647 w 895"/>
              <a:gd name="T83" fmla="*/ 2147483647 h 965"/>
              <a:gd name="T84" fmla="*/ 2147483647 w 895"/>
              <a:gd name="T85" fmla="*/ 2147483647 h 965"/>
              <a:gd name="T86" fmla="*/ 2147483647 w 895"/>
              <a:gd name="T87" fmla="*/ 2147483647 h 965"/>
              <a:gd name="T88" fmla="*/ 2147483647 w 895"/>
              <a:gd name="T89" fmla="*/ 2147483647 h 965"/>
              <a:gd name="T90" fmla="*/ 2147483647 w 895"/>
              <a:gd name="T91" fmla="*/ 2147483647 h 965"/>
              <a:gd name="T92" fmla="*/ 2147483647 w 895"/>
              <a:gd name="T93" fmla="*/ 2147483647 h 965"/>
              <a:gd name="T94" fmla="*/ 2147483647 w 895"/>
              <a:gd name="T95" fmla="*/ 2147483647 h 965"/>
              <a:gd name="T96" fmla="*/ 2147483647 w 895"/>
              <a:gd name="T97" fmla="*/ 2147483647 h 965"/>
              <a:gd name="T98" fmla="*/ 2147483647 w 895"/>
              <a:gd name="T99" fmla="*/ 2147483647 h 965"/>
              <a:gd name="T100" fmla="*/ 2147483647 w 895"/>
              <a:gd name="T101" fmla="*/ 2147483647 h 965"/>
              <a:gd name="T102" fmla="*/ 2147483647 w 895"/>
              <a:gd name="T103" fmla="*/ 2147483647 h 965"/>
              <a:gd name="T104" fmla="*/ 2147483647 w 895"/>
              <a:gd name="T105" fmla="*/ 2147483647 h 965"/>
              <a:gd name="T106" fmla="*/ 2147483647 w 895"/>
              <a:gd name="T107" fmla="*/ 2147483647 h 965"/>
              <a:gd name="T108" fmla="*/ 2147483647 w 895"/>
              <a:gd name="T109" fmla="*/ 2147483647 h 965"/>
              <a:gd name="T110" fmla="*/ 2147483647 w 895"/>
              <a:gd name="T111" fmla="*/ 2147483647 h 965"/>
              <a:gd name="T112" fmla="*/ 2147483647 w 895"/>
              <a:gd name="T113" fmla="*/ 2147483647 h 965"/>
              <a:gd name="T114" fmla="*/ 2147483647 w 895"/>
              <a:gd name="T115" fmla="*/ 2147483647 h 965"/>
              <a:gd name="T116" fmla="*/ 2147483647 w 895"/>
              <a:gd name="T117" fmla="*/ 2147483647 h 9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95" h="965">
                <a:moveTo>
                  <a:pt x="247" y="0"/>
                </a:moveTo>
                <a:lnTo>
                  <a:pt x="254" y="0"/>
                </a:lnTo>
                <a:lnTo>
                  <a:pt x="277" y="26"/>
                </a:lnTo>
                <a:lnTo>
                  <a:pt x="284" y="40"/>
                </a:lnTo>
                <a:lnTo>
                  <a:pt x="289" y="55"/>
                </a:lnTo>
                <a:lnTo>
                  <a:pt x="296" y="78"/>
                </a:lnTo>
                <a:lnTo>
                  <a:pt x="306" y="85"/>
                </a:lnTo>
                <a:lnTo>
                  <a:pt x="318" y="97"/>
                </a:lnTo>
                <a:lnTo>
                  <a:pt x="299" y="116"/>
                </a:lnTo>
                <a:lnTo>
                  <a:pt x="289" y="104"/>
                </a:lnTo>
                <a:lnTo>
                  <a:pt x="284" y="107"/>
                </a:lnTo>
                <a:lnTo>
                  <a:pt x="289" y="119"/>
                </a:lnTo>
                <a:lnTo>
                  <a:pt x="296" y="119"/>
                </a:lnTo>
                <a:lnTo>
                  <a:pt x="296" y="133"/>
                </a:lnTo>
                <a:lnTo>
                  <a:pt x="306" y="163"/>
                </a:lnTo>
                <a:lnTo>
                  <a:pt x="325" y="156"/>
                </a:lnTo>
                <a:lnTo>
                  <a:pt x="332" y="163"/>
                </a:lnTo>
                <a:lnTo>
                  <a:pt x="373" y="187"/>
                </a:lnTo>
                <a:lnTo>
                  <a:pt x="363" y="213"/>
                </a:lnTo>
                <a:lnTo>
                  <a:pt x="356" y="223"/>
                </a:lnTo>
                <a:lnTo>
                  <a:pt x="363" y="235"/>
                </a:lnTo>
                <a:lnTo>
                  <a:pt x="347" y="242"/>
                </a:lnTo>
                <a:lnTo>
                  <a:pt x="363" y="253"/>
                </a:lnTo>
                <a:lnTo>
                  <a:pt x="385" y="265"/>
                </a:lnTo>
                <a:lnTo>
                  <a:pt x="411" y="275"/>
                </a:lnTo>
                <a:lnTo>
                  <a:pt x="434" y="282"/>
                </a:lnTo>
                <a:lnTo>
                  <a:pt x="470" y="294"/>
                </a:lnTo>
                <a:lnTo>
                  <a:pt x="499" y="301"/>
                </a:lnTo>
                <a:lnTo>
                  <a:pt x="505" y="308"/>
                </a:lnTo>
                <a:lnTo>
                  <a:pt x="524" y="320"/>
                </a:lnTo>
                <a:lnTo>
                  <a:pt x="534" y="313"/>
                </a:lnTo>
                <a:lnTo>
                  <a:pt x="548" y="323"/>
                </a:lnTo>
                <a:lnTo>
                  <a:pt x="553" y="323"/>
                </a:lnTo>
                <a:lnTo>
                  <a:pt x="572" y="323"/>
                </a:lnTo>
                <a:lnTo>
                  <a:pt x="582" y="323"/>
                </a:lnTo>
                <a:lnTo>
                  <a:pt x="582" y="330"/>
                </a:lnTo>
                <a:lnTo>
                  <a:pt x="612" y="330"/>
                </a:lnTo>
                <a:lnTo>
                  <a:pt x="608" y="294"/>
                </a:lnTo>
                <a:lnTo>
                  <a:pt x="612" y="275"/>
                </a:lnTo>
                <a:lnTo>
                  <a:pt x="631" y="272"/>
                </a:lnTo>
                <a:lnTo>
                  <a:pt x="631" y="291"/>
                </a:lnTo>
                <a:lnTo>
                  <a:pt x="631" y="301"/>
                </a:lnTo>
                <a:lnTo>
                  <a:pt x="646" y="308"/>
                </a:lnTo>
                <a:lnTo>
                  <a:pt x="669" y="313"/>
                </a:lnTo>
                <a:lnTo>
                  <a:pt x="686" y="308"/>
                </a:lnTo>
                <a:lnTo>
                  <a:pt x="686" y="313"/>
                </a:lnTo>
                <a:lnTo>
                  <a:pt x="736" y="313"/>
                </a:lnTo>
                <a:lnTo>
                  <a:pt x="728" y="294"/>
                </a:lnTo>
                <a:lnTo>
                  <a:pt x="715" y="291"/>
                </a:lnTo>
                <a:lnTo>
                  <a:pt x="715" y="275"/>
                </a:lnTo>
                <a:lnTo>
                  <a:pt x="728" y="275"/>
                </a:lnTo>
                <a:lnTo>
                  <a:pt x="747" y="272"/>
                </a:lnTo>
                <a:lnTo>
                  <a:pt x="755" y="265"/>
                </a:lnTo>
                <a:lnTo>
                  <a:pt x="757" y="261"/>
                </a:lnTo>
                <a:lnTo>
                  <a:pt x="757" y="246"/>
                </a:lnTo>
                <a:lnTo>
                  <a:pt x="785" y="242"/>
                </a:lnTo>
                <a:lnTo>
                  <a:pt x="788" y="230"/>
                </a:lnTo>
                <a:lnTo>
                  <a:pt x="802" y="223"/>
                </a:lnTo>
                <a:lnTo>
                  <a:pt x="831" y="230"/>
                </a:lnTo>
                <a:lnTo>
                  <a:pt x="843" y="216"/>
                </a:lnTo>
                <a:lnTo>
                  <a:pt x="854" y="213"/>
                </a:lnTo>
                <a:lnTo>
                  <a:pt x="862" y="216"/>
                </a:lnTo>
                <a:lnTo>
                  <a:pt x="854" y="230"/>
                </a:lnTo>
                <a:lnTo>
                  <a:pt x="866" y="230"/>
                </a:lnTo>
                <a:lnTo>
                  <a:pt x="866" y="242"/>
                </a:lnTo>
                <a:lnTo>
                  <a:pt x="862" y="253"/>
                </a:lnTo>
                <a:lnTo>
                  <a:pt x="873" y="246"/>
                </a:lnTo>
                <a:lnTo>
                  <a:pt x="873" y="253"/>
                </a:lnTo>
                <a:lnTo>
                  <a:pt x="885" y="253"/>
                </a:lnTo>
                <a:lnTo>
                  <a:pt x="895" y="265"/>
                </a:lnTo>
                <a:lnTo>
                  <a:pt x="892" y="265"/>
                </a:lnTo>
                <a:lnTo>
                  <a:pt x="885" y="275"/>
                </a:lnTo>
                <a:lnTo>
                  <a:pt x="892" y="294"/>
                </a:lnTo>
                <a:lnTo>
                  <a:pt x="885" y="301"/>
                </a:lnTo>
                <a:lnTo>
                  <a:pt x="881" y="294"/>
                </a:lnTo>
                <a:lnTo>
                  <a:pt x="854" y="301"/>
                </a:lnTo>
                <a:lnTo>
                  <a:pt x="831" y="323"/>
                </a:lnTo>
                <a:lnTo>
                  <a:pt x="831" y="351"/>
                </a:lnTo>
                <a:lnTo>
                  <a:pt x="817" y="361"/>
                </a:lnTo>
                <a:lnTo>
                  <a:pt x="817" y="372"/>
                </a:lnTo>
                <a:lnTo>
                  <a:pt x="817" y="391"/>
                </a:lnTo>
                <a:lnTo>
                  <a:pt x="805" y="417"/>
                </a:lnTo>
                <a:lnTo>
                  <a:pt x="788" y="417"/>
                </a:lnTo>
                <a:lnTo>
                  <a:pt x="788" y="446"/>
                </a:lnTo>
                <a:lnTo>
                  <a:pt x="776" y="450"/>
                </a:lnTo>
                <a:lnTo>
                  <a:pt x="785" y="481"/>
                </a:lnTo>
                <a:lnTo>
                  <a:pt x="772" y="481"/>
                </a:lnTo>
                <a:lnTo>
                  <a:pt x="766" y="465"/>
                </a:lnTo>
                <a:lnTo>
                  <a:pt x="755" y="450"/>
                </a:lnTo>
                <a:lnTo>
                  <a:pt x="755" y="436"/>
                </a:lnTo>
                <a:lnTo>
                  <a:pt x="740" y="450"/>
                </a:lnTo>
                <a:lnTo>
                  <a:pt x="736" y="450"/>
                </a:lnTo>
                <a:lnTo>
                  <a:pt x="728" y="446"/>
                </a:lnTo>
                <a:lnTo>
                  <a:pt x="724" y="446"/>
                </a:lnTo>
                <a:lnTo>
                  <a:pt x="715" y="420"/>
                </a:lnTo>
                <a:lnTo>
                  <a:pt x="724" y="417"/>
                </a:lnTo>
                <a:lnTo>
                  <a:pt x="728" y="403"/>
                </a:lnTo>
                <a:lnTo>
                  <a:pt x="747" y="398"/>
                </a:lnTo>
                <a:lnTo>
                  <a:pt x="747" y="387"/>
                </a:lnTo>
                <a:lnTo>
                  <a:pt x="755" y="380"/>
                </a:lnTo>
                <a:lnTo>
                  <a:pt x="747" y="368"/>
                </a:lnTo>
                <a:lnTo>
                  <a:pt x="676" y="372"/>
                </a:lnTo>
                <a:lnTo>
                  <a:pt x="679" y="368"/>
                </a:lnTo>
                <a:lnTo>
                  <a:pt x="676" y="351"/>
                </a:lnTo>
                <a:lnTo>
                  <a:pt x="657" y="339"/>
                </a:lnTo>
                <a:lnTo>
                  <a:pt x="638" y="323"/>
                </a:lnTo>
                <a:lnTo>
                  <a:pt x="627" y="323"/>
                </a:lnTo>
                <a:lnTo>
                  <a:pt x="620" y="351"/>
                </a:lnTo>
                <a:lnTo>
                  <a:pt x="631" y="361"/>
                </a:lnTo>
                <a:lnTo>
                  <a:pt x="638" y="361"/>
                </a:lnTo>
                <a:lnTo>
                  <a:pt x="650" y="372"/>
                </a:lnTo>
                <a:lnTo>
                  <a:pt x="631" y="372"/>
                </a:lnTo>
                <a:lnTo>
                  <a:pt x="631" y="387"/>
                </a:lnTo>
                <a:lnTo>
                  <a:pt x="620" y="391"/>
                </a:lnTo>
                <a:lnTo>
                  <a:pt x="631" y="403"/>
                </a:lnTo>
                <a:lnTo>
                  <a:pt x="650" y="410"/>
                </a:lnTo>
                <a:lnTo>
                  <a:pt x="646" y="429"/>
                </a:lnTo>
                <a:lnTo>
                  <a:pt x="669" y="496"/>
                </a:lnTo>
                <a:lnTo>
                  <a:pt x="650" y="498"/>
                </a:lnTo>
                <a:lnTo>
                  <a:pt x="650" y="488"/>
                </a:lnTo>
                <a:lnTo>
                  <a:pt x="638" y="507"/>
                </a:lnTo>
                <a:lnTo>
                  <a:pt x="631" y="498"/>
                </a:lnTo>
                <a:lnTo>
                  <a:pt x="631" y="481"/>
                </a:lnTo>
                <a:lnTo>
                  <a:pt x="627" y="481"/>
                </a:lnTo>
                <a:lnTo>
                  <a:pt x="627" y="496"/>
                </a:lnTo>
                <a:lnTo>
                  <a:pt x="601" y="507"/>
                </a:lnTo>
                <a:lnTo>
                  <a:pt x="589" y="515"/>
                </a:lnTo>
                <a:lnTo>
                  <a:pt x="589" y="517"/>
                </a:lnTo>
                <a:lnTo>
                  <a:pt x="598" y="536"/>
                </a:lnTo>
                <a:lnTo>
                  <a:pt x="589" y="548"/>
                </a:lnTo>
                <a:lnTo>
                  <a:pt x="582" y="555"/>
                </a:lnTo>
                <a:lnTo>
                  <a:pt x="579" y="567"/>
                </a:lnTo>
                <a:lnTo>
                  <a:pt x="553" y="574"/>
                </a:lnTo>
                <a:lnTo>
                  <a:pt x="553" y="567"/>
                </a:lnTo>
                <a:lnTo>
                  <a:pt x="541" y="574"/>
                </a:lnTo>
                <a:lnTo>
                  <a:pt x="548" y="574"/>
                </a:lnTo>
                <a:lnTo>
                  <a:pt x="518" y="615"/>
                </a:lnTo>
                <a:lnTo>
                  <a:pt x="493" y="633"/>
                </a:lnTo>
                <a:lnTo>
                  <a:pt x="470" y="655"/>
                </a:lnTo>
                <a:lnTo>
                  <a:pt x="456" y="671"/>
                </a:lnTo>
                <a:lnTo>
                  <a:pt x="463" y="674"/>
                </a:lnTo>
                <a:lnTo>
                  <a:pt x="441" y="685"/>
                </a:lnTo>
                <a:lnTo>
                  <a:pt x="427" y="693"/>
                </a:lnTo>
                <a:lnTo>
                  <a:pt x="415" y="705"/>
                </a:lnTo>
                <a:lnTo>
                  <a:pt x="411" y="705"/>
                </a:lnTo>
                <a:lnTo>
                  <a:pt x="396" y="712"/>
                </a:lnTo>
                <a:lnTo>
                  <a:pt x="392" y="735"/>
                </a:lnTo>
                <a:lnTo>
                  <a:pt x="396" y="752"/>
                </a:lnTo>
                <a:lnTo>
                  <a:pt x="396" y="764"/>
                </a:lnTo>
                <a:lnTo>
                  <a:pt x="396" y="783"/>
                </a:lnTo>
                <a:lnTo>
                  <a:pt x="392" y="783"/>
                </a:lnTo>
                <a:lnTo>
                  <a:pt x="404" y="800"/>
                </a:lnTo>
                <a:lnTo>
                  <a:pt x="392" y="826"/>
                </a:lnTo>
                <a:lnTo>
                  <a:pt x="385" y="842"/>
                </a:lnTo>
                <a:lnTo>
                  <a:pt x="392" y="890"/>
                </a:lnTo>
                <a:lnTo>
                  <a:pt x="373" y="890"/>
                </a:lnTo>
                <a:lnTo>
                  <a:pt x="363" y="916"/>
                </a:lnTo>
                <a:lnTo>
                  <a:pt x="379" y="921"/>
                </a:lnTo>
                <a:lnTo>
                  <a:pt x="373" y="928"/>
                </a:lnTo>
                <a:lnTo>
                  <a:pt x="347" y="928"/>
                </a:lnTo>
                <a:lnTo>
                  <a:pt x="335" y="939"/>
                </a:lnTo>
                <a:lnTo>
                  <a:pt x="335" y="951"/>
                </a:lnTo>
                <a:lnTo>
                  <a:pt x="318" y="965"/>
                </a:lnTo>
                <a:lnTo>
                  <a:pt x="277" y="904"/>
                </a:lnTo>
                <a:lnTo>
                  <a:pt x="284" y="909"/>
                </a:lnTo>
                <a:lnTo>
                  <a:pt x="258" y="857"/>
                </a:lnTo>
                <a:lnTo>
                  <a:pt x="240" y="826"/>
                </a:lnTo>
                <a:lnTo>
                  <a:pt x="218" y="778"/>
                </a:lnTo>
                <a:lnTo>
                  <a:pt x="206" y="742"/>
                </a:lnTo>
                <a:lnTo>
                  <a:pt x="188" y="712"/>
                </a:lnTo>
                <a:lnTo>
                  <a:pt x="157" y="622"/>
                </a:lnTo>
                <a:lnTo>
                  <a:pt x="150" y="596"/>
                </a:lnTo>
                <a:lnTo>
                  <a:pt x="142" y="555"/>
                </a:lnTo>
                <a:lnTo>
                  <a:pt x="142" y="529"/>
                </a:lnTo>
                <a:lnTo>
                  <a:pt x="138" y="517"/>
                </a:lnTo>
                <a:lnTo>
                  <a:pt x="138" y="515"/>
                </a:lnTo>
                <a:lnTo>
                  <a:pt x="142" y="507"/>
                </a:lnTo>
                <a:lnTo>
                  <a:pt x="138" y="498"/>
                </a:lnTo>
                <a:lnTo>
                  <a:pt x="131" y="488"/>
                </a:lnTo>
                <a:lnTo>
                  <a:pt x="142" y="488"/>
                </a:lnTo>
                <a:lnTo>
                  <a:pt x="142" y="481"/>
                </a:lnTo>
                <a:lnTo>
                  <a:pt x="128" y="481"/>
                </a:lnTo>
                <a:lnTo>
                  <a:pt x="128" y="496"/>
                </a:lnTo>
                <a:lnTo>
                  <a:pt x="112" y="498"/>
                </a:lnTo>
                <a:lnTo>
                  <a:pt x="128" y="507"/>
                </a:lnTo>
                <a:lnTo>
                  <a:pt x="119" y="526"/>
                </a:lnTo>
                <a:lnTo>
                  <a:pt x="83" y="536"/>
                </a:lnTo>
                <a:lnTo>
                  <a:pt x="61" y="526"/>
                </a:lnTo>
                <a:lnTo>
                  <a:pt x="19" y="481"/>
                </a:lnTo>
                <a:lnTo>
                  <a:pt x="31" y="481"/>
                </a:lnTo>
                <a:lnTo>
                  <a:pt x="61" y="469"/>
                </a:lnTo>
                <a:lnTo>
                  <a:pt x="61" y="458"/>
                </a:lnTo>
                <a:lnTo>
                  <a:pt x="35" y="469"/>
                </a:lnTo>
                <a:lnTo>
                  <a:pt x="5" y="450"/>
                </a:lnTo>
                <a:lnTo>
                  <a:pt x="0" y="436"/>
                </a:lnTo>
                <a:lnTo>
                  <a:pt x="5" y="429"/>
                </a:lnTo>
                <a:lnTo>
                  <a:pt x="0" y="429"/>
                </a:lnTo>
                <a:lnTo>
                  <a:pt x="0" y="420"/>
                </a:lnTo>
                <a:lnTo>
                  <a:pt x="12" y="420"/>
                </a:lnTo>
                <a:lnTo>
                  <a:pt x="12" y="417"/>
                </a:lnTo>
                <a:lnTo>
                  <a:pt x="42" y="417"/>
                </a:lnTo>
                <a:lnTo>
                  <a:pt x="52" y="417"/>
                </a:lnTo>
                <a:lnTo>
                  <a:pt x="64" y="410"/>
                </a:lnTo>
                <a:lnTo>
                  <a:pt x="73" y="417"/>
                </a:lnTo>
                <a:lnTo>
                  <a:pt x="80" y="410"/>
                </a:lnTo>
                <a:lnTo>
                  <a:pt x="80" y="403"/>
                </a:lnTo>
                <a:lnTo>
                  <a:pt x="61" y="361"/>
                </a:lnTo>
                <a:lnTo>
                  <a:pt x="50" y="358"/>
                </a:lnTo>
                <a:lnTo>
                  <a:pt x="50" y="323"/>
                </a:lnTo>
                <a:lnTo>
                  <a:pt x="23" y="320"/>
                </a:lnTo>
                <a:lnTo>
                  <a:pt x="42" y="291"/>
                </a:lnTo>
                <a:lnTo>
                  <a:pt x="50" y="282"/>
                </a:lnTo>
                <a:lnTo>
                  <a:pt x="52" y="275"/>
                </a:lnTo>
                <a:lnTo>
                  <a:pt x="61" y="291"/>
                </a:lnTo>
                <a:lnTo>
                  <a:pt x="97" y="275"/>
                </a:lnTo>
                <a:lnTo>
                  <a:pt x="102" y="272"/>
                </a:lnTo>
                <a:lnTo>
                  <a:pt x="109" y="265"/>
                </a:lnTo>
                <a:lnTo>
                  <a:pt x="109" y="246"/>
                </a:lnTo>
                <a:lnTo>
                  <a:pt x="138" y="230"/>
                </a:lnTo>
                <a:lnTo>
                  <a:pt x="138" y="213"/>
                </a:lnTo>
                <a:lnTo>
                  <a:pt x="150" y="197"/>
                </a:lnTo>
                <a:lnTo>
                  <a:pt x="161" y="175"/>
                </a:lnTo>
                <a:lnTo>
                  <a:pt x="176" y="163"/>
                </a:lnTo>
                <a:lnTo>
                  <a:pt x="161" y="145"/>
                </a:lnTo>
                <a:lnTo>
                  <a:pt x="176" y="133"/>
                </a:lnTo>
                <a:lnTo>
                  <a:pt x="188" y="126"/>
                </a:lnTo>
                <a:lnTo>
                  <a:pt x="188" y="116"/>
                </a:lnTo>
                <a:lnTo>
                  <a:pt x="161" y="107"/>
                </a:lnTo>
                <a:lnTo>
                  <a:pt x="157" y="97"/>
                </a:lnTo>
                <a:lnTo>
                  <a:pt x="142" y="90"/>
                </a:lnTo>
                <a:lnTo>
                  <a:pt x="142" y="59"/>
                </a:lnTo>
                <a:lnTo>
                  <a:pt x="128" y="40"/>
                </a:lnTo>
                <a:lnTo>
                  <a:pt x="138" y="30"/>
                </a:lnTo>
                <a:lnTo>
                  <a:pt x="168" y="30"/>
                </a:lnTo>
                <a:lnTo>
                  <a:pt x="188" y="36"/>
                </a:lnTo>
                <a:lnTo>
                  <a:pt x="218" y="26"/>
                </a:lnTo>
                <a:lnTo>
                  <a:pt x="240" y="7"/>
                </a:lnTo>
                <a:lnTo>
                  <a:pt x="24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0" name="Freeform 89"/>
          <p:cNvSpPr>
            <a:spLocks noChangeAspect="1"/>
          </p:cNvSpPr>
          <p:nvPr/>
        </p:nvSpPr>
        <p:spPr bwMode="auto">
          <a:xfrm>
            <a:off x="5934075" y="4405089"/>
            <a:ext cx="222250" cy="241300"/>
          </a:xfrm>
          <a:custGeom>
            <a:avLst/>
            <a:gdLst>
              <a:gd name="T0" fmla="*/ 2147483647 w 350"/>
              <a:gd name="T1" fmla="*/ 2147483647 h 378"/>
              <a:gd name="T2" fmla="*/ 2147483647 w 350"/>
              <a:gd name="T3" fmla="*/ 2147483647 h 378"/>
              <a:gd name="T4" fmla="*/ 2147483647 w 350"/>
              <a:gd name="T5" fmla="*/ 2147483647 h 378"/>
              <a:gd name="T6" fmla="*/ 2147483647 w 350"/>
              <a:gd name="T7" fmla="*/ 2147483647 h 378"/>
              <a:gd name="T8" fmla="*/ 2147483647 w 350"/>
              <a:gd name="T9" fmla="*/ 2147483647 h 378"/>
              <a:gd name="T10" fmla="*/ 2147483647 w 350"/>
              <a:gd name="T11" fmla="*/ 2147483647 h 378"/>
              <a:gd name="T12" fmla="*/ 2147483647 w 350"/>
              <a:gd name="T13" fmla="*/ 2147483647 h 378"/>
              <a:gd name="T14" fmla="*/ 2147483647 w 350"/>
              <a:gd name="T15" fmla="*/ 2147483647 h 378"/>
              <a:gd name="T16" fmla="*/ 2147483647 w 350"/>
              <a:gd name="T17" fmla="*/ 2147483647 h 378"/>
              <a:gd name="T18" fmla="*/ 2147483647 w 350"/>
              <a:gd name="T19" fmla="*/ 2147483647 h 378"/>
              <a:gd name="T20" fmla="*/ 2147483647 w 350"/>
              <a:gd name="T21" fmla="*/ 2147483647 h 378"/>
              <a:gd name="T22" fmla="*/ 0 w 350"/>
              <a:gd name="T23" fmla="*/ 0 h 378"/>
              <a:gd name="T24" fmla="*/ 2147483647 w 350"/>
              <a:gd name="T25" fmla="*/ 2147483647 h 378"/>
              <a:gd name="T26" fmla="*/ 2147483647 w 350"/>
              <a:gd name="T27" fmla="*/ 2147483647 h 378"/>
              <a:gd name="T28" fmla="*/ 2147483647 w 350"/>
              <a:gd name="T29" fmla="*/ 2147483647 h 378"/>
              <a:gd name="T30" fmla="*/ 2147483647 w 350"/>
              <a:gd name="T31" fmla="*/ 2147483647 h 378"/>
              <a:gd name="T32" fmla="*/ 2147483647 w 350"/>
              <a:gd name="T33" fmla="*/ 2147483647 h 378"/>
              <a:gd name="T34" fmla="*/ 2147483647 w 350"/>
              <a:gd name="T35" fmla="*/ 2147483647 h 378"/>
              <a:gd name="T36" fmla="*/ 2147483647 w 350"/>
              <a:gd name="T37" fmla="*/ 2147483647 h 378"/>
              <a:gd name="T38" fmla="*/ 2147483647 w 350"/>
              <a:gd name="T39" fmla="*/ 2147483647 h 378"/>
              <a:gd name="T40" fmla="*/ 2147483647 w 350"/>
              <a:gd name="T41" fmla="*/ 2147483647 h 378"/>
              <a:gd name="T42" fmla="*/ 2147483647 w 350"/>
              <a:gd name="T43" fmla="*/ 2147483647 h 378"/>
              <a:gd name="T44" fmla="*/ 2147483647 w 350"/>
              <a:gd name="T45" fmla="*/ 2147483647 h 378"/>
              <a:gd name="T46" fmla="*/ 2147483647 w 350"/>
              <a:gd name="T47" fmla="*/ 2147483647 h 378"/>
              <a:gd name="T48" fmla="*/ 2147483647 w 350"/>
              <a:gd name="T49" fmla="*/ 2147483647 h 378"/>
              <a:gd name="T50" fmla="*/ 2147483647 w 350"/>
              <a:gd name="T51" fmla="*/ 2147483647 h 378"/>
              <a:gd name="T52" fmla="*/ 2147483647 w 350"/>
              <a:gd name="T53" fmla="*/ 2147483647 h 378"/>
              <a:gd name="T54" fmla="*/ 2147483647 w 350"/>
              <a:gd name="T55" fmla="*/ 2147483647 h 378"/>
              <a:gd name="T56" fmla="*/ 2147483647 w 350"/>
              <a:gd name="T57" fmla="*/ 2147483647 h 378"/>
              <a:gd name="T58" fmla="*/ 2147483647 w 350"/>
              <a:gd name="T59" fmla="*/ 2147483647 h 378"/>
              <a:gd name="T60" fmla="*/ 2147483647 w 350"/>
              <a:gd name="T61" fmla="*/ 2147483647 h 378"/>
              <a:gd name="T62" fmla="*/ 2147483647 w 350"/>
              <a:gd name="T63" fmla="*/ 2147483647 h 3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0" h="378">
                <a:moveTo>
                  <a:pt x="302" y="378"/>
                </a:moveTo>
                <a:lnTo>
                  <a:pt x="283" y="349"/>
                </a:lnTo>
                <a:lnTo>
                  <a:pt x="273" y="342"/>
                </a:lnTo>
                <a:lnTo>
                  <a:pt x="257" y="331"/>
                </a:lnTo>
                <a:lnTo>
                  <a:pt x="226" y="312"/>
                </a:lnTo>
                <a:lnTo>
                  <a:pt x="226" y="300"/>
                </a:lnTo>
                <a:lnTo>
                  <a:pt x="204" y="281"/>
                </a:lnTo>
                <a:lnTo>
                  <a:pt x="186" y="252"/>
                </a:lnTo>
                <a:lnTo>
                  <a:pt x="186" y="248"/>
                </a:lnTo>
                <a:lnTo>
                  <a:pt x="167" y="223"/>
                </a:lnTo>
                <a:lnTo>
                  <a:pt x="167" y="216"/>
                </a:lnTo>
                <a:lnTo>
                  <a:pt x="148" y="193"/>
                </a:lnTo>
                <a:lnTo>
                  <a:pt x="145" y="181"/>
                </a:lnTo>
                <a:lnTo>
                  <a:pt x="129" y="174"/>
                </a:lnTo>
                <a:lnTo>
                  <a:pt x="115" y="133"/>
                </a:lnTo>
                <a:lnTo>
                  <a:pt x="119" y="126"/>
                </a:lnTo>
                <a:lnTo>
                  <a:pt x="83" y="107"/>
                </a:lnTo>
                <a:lnTo>
                  <a:pt x="77" y="93"/>
                </a:lnTo>
                <a:lnTo>
                  <a:pt x="71" y="93"/>
                </a:lnTo>
                <a:lnTo>
                  <a:pt x="52" y="65"/>
                </a:lnTo>
                <a:lnTo>
                  <a:pt x="48" y="65"/>
                </a:lnTo>
                <a:lnTo>
                  <a:pt x="3" y="29"/>
                </a:lnTo>
                <a:lnTo>
                  <a:pt x="0" y="13"/>
                </a:lnTo>
                <a:lnTo>
                  <a:pt x="0" y="0"/>
                </a:lnTo>
                <a:lnTo>
                  <a:pt x="19" y="0"/>
                </a:lnTo>
                <a:lnTo>
                  <a:pt x="48" y="13"/>
                </a:lnTo>
                <a:lnTo>
                  <a:pt x="71" y="13"/>
                </a:lnTo>
                <a:lnTo>
                  <a:pt x="96" y="36"/>
                </a:lnTo>
                <a:lnTo>
                  <a:pt x="96" y="48"/>
                </a:lnTo>
                <a:lnTo>
                  <a:pt x="138" y="77"/>
                </a:lnTo>
                <a:lnTo>
                  <a:pt x="157" y="93"/>
                </a:lnTo>
                <a:lnTo>
                  <a:pt x="174" y="115"/>
                </a:lnTo>
                <a:lnTo>
                  <a:pt x="186" y="107"/>
                </a:lnTo>
                <a:lnTo>
                  <a:pt x="193" y="115"/>
                </a:lnTo>
                <a:lnTo>
                  <a:pt x="197" y="133"/>
                </a:lnTo>
                <a:lnTo>
                  <a:pt x="209" y="133"/>
                </a:lnTo>
                <a:lnTo>
                  <a:pt x="216" y="145"/>
                </a:lnTo>
                <a:lnTo>
                  <a:pt x="226" y="152"/>
                </a:lnTo>
                <a:lnTo>
                  <a:pt x="245" y="162"/>
                </a:lnTo>
                <a:lnTo>
                  <a:pt x="254" y="171"/>
                </a:lnTo>
                <a:lnTo>
                  <a:pt x="238" y="174"/>
                </a:lnTo>
                <a:lnTo>
                  <a:pt x="254" y="174"/>
                </a:lnTo>
                <a:lnTo>
                  <a:pt x="264" y="171"/>
                </a:lnTo>
                <a:lnTo>
                  <a:pt x="273" y="174"/>
                </a:lnTo>
                <a:lnTo>
                  <a:pt x="274" y="185"/>
                </a:lnTo>
                <a:lnTo>
                  <a:pt x="264" y="193"/>
                </a:lnTo>
                <a:lnTo>
                  <a:pt x="274" y="193"/>
                </a:lnTo>
                <a:lnTo>
                  <a:pt x="264" y="204"/>
                </a:lnTo>
                <a:lnTo>
                  <a:pt x="274" y="210"/>
                </a:lnTo>
                <a:lnTo>
                  <a:pt x="295" y="216"/>
                </a:lnTo>
                <a:lnTo>
                  <a:pt x="302" y="233"/>
                </a:lnTo>
                <a:lnTo>
                  <a:pt x="312" y="252"/>
                </a:lnTo>
                <a:lnTo>
                  <a:pt x="306" y="262"/>
                </a:lnTo>
                <a:lnTo>
                  <a:pt x="316" y="261"/>
                </a:lnTo>
                <a:lnTo>
                  <a:pt x="331" y="261"/>
                </a:lnTo>
                <a:lnTo>
                  <a:pt x="342" y="280"/>
                </a:lnTo>
                <a:lnTo>
                  <a:pt x="350" y="281"/>
                </a:lnTo>
                <a:lnTo>
                  <a:pt x="335" y="300"/>
                </a:lnTo>
                <a:lnTo>
                  <a:pt x="342" y="309"/>
                </a:lnTo>
                <a:lnTo>
                  <a:pt x="342" y="326"/>
                </a:lnTo>
                <a:lnTo>
                  <a:pt x="335" y="371"/>
                </a:lnTo>
                <a:lnTo>
                  <a:pt x="316" y="361"/>
                </a:lnTo>
                <a:lnTo>
                  <a:pt x="312" y="371"/>
                </a:lnTo>
                <a:lnTo>
                  <a:pt x="302" y="368"/>
                </a:lnTo>
                <a:lnTo>
                  <a:pt x="302" y="3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1" name="Freeform 90"/>
          <p:cNvSpPr>
            <a:spLocks noChangeAspect="1"/>
          </p:cNvSpPr>
          <p:nvPr/>
        </p:nvSpPr>
        <p:spPr bwMode="auto">
          <a:xfrm>
            <a:off x="6665913" y="4527326"/>
            <a:ext cx="201612" cy="190500"/>
          </a:xfrm>
          <a:custGeom>
            <a:avLst/>
            <a:gdLst>
              <a:gd name="T0" fmla="*/ 2147483647 w 316"/>
              <a:gd name="T1" fmla="*/ 2147483647 h 301"/>
              <a:gd name="T2" fmla="*/ 2147483647 w 316"/>
              <a:gd name="T3" fmla="*/ 2147483647 h 301"/>
              <a:gd name="T4" fmla="*/ 2147483647 w 316"/>
              <a:gd name="T5" fmla="*/ 2147483647 h 301"/>
              <a:gd name="T6" fmla="*/ 2147483647 w 316"/>
              <a:gd name="T7" fmla="*/ 2147483647 h 301"/>
              <a:gd name="T8" fmla="*/ 2147483647 w 316"/>
              <a:gd name="T9" fmla="*/ 2147483647 h 301"/>
              <a:gd name="T10" fmla="*/ 2147483647 w 316"/>
              <a:gd name="T11" fmla="*/ 2147483647 h 301"/>
              <a:gd name="T12" fmla="*/ 2147483647 w 316"/>
              <a:gd name="T13" fmla="*/ 2147483647 h 301"/>
              <a:gd name="T14" fmla="*/ 2147483647 w 316"/>
              <a:gd name="T15" fmla="*/ 2147483647 h 301"/>
              <a:gd name="T16" fmla="*/ 2147483647 w 316"/>
              <a:gd name="T17" fmla="*/ 2147483647 h 301"/>
              <a:gd name="T18" fmla="*/ 2147483647 w 316"/>
              <a:gd name="T19" fmla="*/ 2147483647 h 301"/>
              <a:gd name="T20" fmla="*/ 2147483647 w 316"/>
              <a:gd name="T21" fmla="*/ 2147483647 h 301"/>
              <a:gd name="T22" fmla="*/ 2147483647 w 316"/>
              <a:gd name="T23" fmla="*/ 2147483647 h 301"/>
              <a:gd name="T24" fmla="*/ 2147483647 w 316"/>
              <a:gd name="T25" fmla="*/ 2147483647 h 301"/>
              <a:gd name="T26" fmla="*/ 2147483647 w 316"/>
              <a:gd name="T27" fmla="*/ 2147483647 h 301"/>
              <a:gd name="T28" fmla="*/ 2147483647 w 316"/>
              <a:gd name="T29" fmla="*/ 2147483647 h 301"/>
              <a:gd name="T30" fmla="*/ 2147483647 w 316"/>
              <a:gd name="T31" fmla="*/ 2147483647 h 301"/>
              <a:gd name="T32" fmla="*/ 2147483647 w 316"/>
              <a:gd name="T33" fmla="*/ 2147483647 h 301"/>
              <a:gd name="T34" fmla="*/ 2147483647 w 316"/>
              <a:gd name="T35" fmla="*/ 2147483647 h 301"/>
              <a:gd name="T36" fmla="*/ 2147483647 w 316"/>
              <a:gd name="T37" fmla="*/ 2147483647 h 301"/>
              <a:gd name="T38" fmla="*/ 2147483647 w 316"/>
              <a:gd name="T39" fmla="*/ 2147483647 h 301"/>
              <a:gd name="T40" fmla="*/ 2147483647 w 316"/>
              <a:gd name="T41" fmla="*/ 2147483647 h 301"/>
              <a:gd name="T42" fmla="*/ 0 w 316"/>
              <a:gd name="T43" fmla="*/ 2147483647 h 301"/>
              <a:gd name="T44" fmla="*/ 2147483647 w 316"/>
              <a:gd name="T45" fmla="*/ 2147483647 h 301"/>
              <a:gd name="T46" fmla="*/ 2147483647 w 316"/>
              <a:gd name="T47" fmla="*/ 0 h 301"/>
              <a:gd name="T48" fmla="*/ 2147483647 w 316"/>
              <a:gd name="T49" fmla="*/ 2147483647 h 301"/>
              <a:gd name="T50" fmla="*/ 2147483647 w 316"/>
              <a:gd name="T51" fmla="*/ 2147483647 h 301"/>
              <a:gd name="T52" fmla="*/ 2147483647 w 316"/>
              <a:gd name="T53" fmla="*/ 2147483647 h 301"/>
              <a:gd name="T54" fmla="*/ 2147483647 w 316"/>
              <a:gd name="T55" fmla="*/ 2147483647 h 301"/>
              <a:gd name="T56" fmla="*/ 2147483647 w 316"/>
              <a:gd name="T57" fmla="*/ 2147483647 h 301"/>
              <a:gd name="T58" fmla="*/ 2147483647 w 316"/>
              <a:gd name="T59" fmla="*/ 2147483647 h 301"/>
              <a:gd name="T60" fmla="*/ 2147483647 w 316"/>
              <a:gd name="T61" fmla="*/ 2147483647 h 301"/>
              <a:gd name="T62" fmla="*/ 2147483647 w 316"/>
              <a:gd name="T63" fmla="*/ 2147483647 h 301"/>
              <a:gd name="T64" fmla="*/ 2147483647 w 316"/>
              <a:gd name="T65" fmla="*/ 2147483647 h 301"/>
              <a:gd name="T66" fmla="*/ 2147483647 w 316"/>
              <a:gd name="T67" fmla="*/ 2147483647 h 3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16" h="301">
                <a:moveTo>
                  <a:pt x="316" y="85"/>
                </a:moveTo>
                <a:lnTo>
                  <a:pt x="313" y="301"/>
                </a:lnTo>
                <a:lnTo>
                  <a:pt x="280" y="265"/>
                </a:lnTo>
                <a:lnTo>
                  <a:pt x="265" y="272"/>
                </a:lnTo>
                <a:lnTo>
                  <a:pt x="249" y="265"/>
                </a:lnTo>
                <a:lnTo>
                  <a:pt x="249" y="246"/>
                </a:lnTo>
                <a:lnTo>
                  <a:pt x="239" y="223"/>
                </a:lnTo>
                <a:lnTo>
                  <a:pt x="239" y="213"/>
                </a:lnTo>
                <a:lnTo>
                  <a:pt x="220" y="178"/>
                </a:lnTo>
                <a:lnTo>
                  <a:pt x="197" y="163"/>
                </a:lnTo>
                <a:lnTo>
                  <a:pt x="156" y="145"/>
                </a:lnTo>
                <a:lnTo>
                  <a:pt x="131" y="138"/>
                </a:lnTo>
                <a:lnTo>
                  <a:pt x="119" y="126"/>
                </a:lnTo>
                <a:lnTo>
                  <a:pt x="123" y="126"/>
                </a:lnTo>
                <a:lnTo>
                  <a:pt x="123" y="119"/>
                </a:lnTo>
                <a:lnTo>
                  <a:pt x="119" y="119"/>
                </a:lnTo>
                <a:lnTo>
                  <a:pt x="100" y="119"/>
                </a:lnTo>
                <a:lnTo>
                  <a:pt x="100" y="114"/>
                </a:lnTo>
                <a:lnTo>
                  <a:pt x="92" y="119"/>
                </a:lnTo>
                <a:lnTo>
                  <a:pt x="81" y="107"/>
                </a:lnTo>
                <a:lnTo>
                  <a:pt x="90" y="97"/>
                </a:lnTo>
                <a:lnTo>
                  <a:pt x="90" y="88"/>
                </a:lnTo>
                <a:lnTo>
                  <a:pt x="81" y="97"/>
                </a:lnTo>
                <a:lnTo>
                  <a:pt x="78" y="107"/>
                </a:lnTo>
                <a:lnTo>
                  <a:pt x="71" y="119"/>
                </a:lnTo>
                <a:lnTo>
                  <a:pt x="61" y="126"/>
                </a:lnTo>
                <a:lnTo>
                  <a:pt x="52" y="114"/>
                </a:lnTo>
                <a:lnTo>
                  <a:pt x="61" y="99"/>
                </a:lnTo>
                <a:lnTo>
                  <a:pt x="52" y="97"/>
                </a:lnTo>
                <a:lnTo>
                  <a:pt x="45" y="88"/>
                </a:lnTo>
                <a:lnTo>
                  <a:pt x="30" y="88"/>
                </a:lnTo>
                <a:lnTo>
                  <a:pt x="40" y="85"/>
                </a:lnTo>
                <a:lnTo>
                  <a:pt x="52" y="85"/>
                </a:lnTo>
                <a:lnTo>
                  <a:pt x="71" y="78"/>
                </a:lnTo>
                <a:lnTo>
                  <a:pt x="78" y="78"/>
                </a:lnTo>
                <a:lnTo>
                  <a:pt x="81" y="78"/>
                </a:lnTo>
                <a:lnTo>
                  <a:pt x="90" y="69"/>
                </a:lnTo>
                <a:lnTo>
                  <a:pt x="81" y="68"/>
                </a:lnTo>
                <a:lnTo>
                  <a:pt x="62" y="68"/>
                </a:lnTo>
                <a:lnTo>
                  <a:pt x="40" y="69"/>
                </a:lnTo>
                <a:lnTo>
                  <a:pt x="33" y="55"/>
                </a:lnTo>
                <a:lnTo>
                  <a:pt x="33" y="47"/>
                </a:lnTo>
                <a:lnTo>
                  <a:pt x="23" y="40"/>
                </a:lnTo>
                <a:lnTo>
                  <a:pt x="0" y="36"/>
                </a:lnTo>
                <a:lnTo>
                  <a:pt x="0" y="30"/>
                </a:lnTo>
                <a:lnTo>
                  <a:pt x="4" y="17"/>
                </a:lnTo>
                <a:lnTo>
                  <a:pt x="23" y="11"/>
                </a:lnTo>
                <a:lnTo>
                  <a:pt x="45" y="0"/>
                </a:lnTo>
                <a:lnTo>
                  <a:pt x="62" y="11"/>
                </a:lnTo>
                <a:lnTo>
                  <a:pt x="90" y="17"/>
                </a:lnTo>
                <a:lnTo>
                  <a:pt x="92" y="21"/>
                </a:lnTo>
                <a:lnTo>
                  <a:pt x="100" y="40"/>
                </a:lnTo>
                <a:lnTo>
                  <a:pt x="92" y="55"/>
                </a:lnTo>
                <a:lnTo>
                  <a:pt x="107" y="85"/>
                </a:lnTo>
                <a:lnTo>
                  <a:pt x="107" y="78"/>
                </a:lnTo>
                <a:lnTo>
                  <a:pt x="112" y="78"/>
                </a:lnTo>
                <a:lnTo>
                  <a:pt x="119" y="85"/>
                </a:lnTo>
                <a:lnTo>
                  <a:pt x="119" y="88"/>
                </a:lnTo>
                <a:lnTo>
                  <a:pt x="119" y="97"/>
                </a:lnTo>
                <a:lnTo>
                  <a:pt x="131" y="107"/>
                </a:lnTo>
                <a:lnTo>
                  <a:pt x="142" y="99"/>
                </a:lnTo>
                <a:lnTo>
                  <a:pt x="168" y="69"/>
                </a:lnTo>
                <a:lnTo>
                  <a:pt x="197" y="68"/>
                </a:lnTo>
                <a:lnTo>
                  <a:pt x="190" y="55"/>
                </a:lnTo>
                <a:lnTo>
                  <a:pt x="216" y="40"/>
                </a:lnTo>
                <a:lnTo>
                  <a:pt x="265" y="68"/>
                </a:lnTo>
                <a:lnTo>
                  <a:pt x="294" y="69"/>
                </a:lnTo>
                <a:lnTo>
                  <a:pt x="316" y="8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auto">
          <a:xfrm>
            <a:off x="6411913" y="4484464"/>
            <a:ext cx="133350" cy="155575"/>
          </a:xfrm>
          <a:custGeom>
            <a:avLst/>
            <a:gdLst>
              <a:gd name="T0" fmla="*/ 2147483647 w 209"/>
              <a:gd name="T1" fmla="*/ 2147483647 h 245"/>
              <a:gd name="T2" fmla="*/ 2147483647 w 209"/>
              <a:gd name="T3" fmla="*/ 2147483647 h 245"/>
              <a:gd name="T4" fmla="*/ 2147483647 w 209"/>
              <a:gd name="T5" fmla="*/ 2147483647 h 245"/>
              <a:gd name="T6" fmla="*/ 2147483647 w 209"/>
              <a:gd name="T7" fmla="*/ 2147483647 h 245"/>
              <a:gd name="T8" fmla="*/ 2147483647 w 209"/>
              <a:gd name="T9" fmla="*/ 2147483647 h 245"/>
              <a:gd name="T10" fmla="*/ 2147483647 w 209"/>
              <a:gd name="T11" fmla="*/ 2147483647 h 245"/>
              <a:gd name="T12" fmla="*/ 2147483647 w 209"/>
              <a:gd name="T13" fmla="*/ 2147483647 h 245"/>
              <a:gd name="T14" fmla="*/ 2147483647 w 209"/>
              <a:gd name="T15" fmla="*/ 2147483647 h 245"/>
              <a:gd name="T16" fmla="*/ 2147483647 w 209"/>
              <a:gd name="T17" fmla="*/ 2147483647 h 245"/>
              <a:gd name="T18" fmla="*/ 2147483647 w 209"/>
              <a:gd name="T19" fmla="*/ 2147483647 h 245"/>
              <a:gd name="T20" fmla="*/ 2147483647 w 209"/>
              <a:gd name="T21" fmla="*/ 2147483647 h 245"/>
              <a:gd name="T22" fmla="*/ 2147483647 w 209"/>
              <a:gd name="T23" fmla="*/ 2147483647 h 245"/>
              <a:gd name="T24" fmla="*/ 2147483647 w 209"/>
              <a:gd name="T25" fmla="*/ 2147483647 h 245"/>
              <a:gd name="T26" fmla="*/ 2147483647 w 209"/>
              <a:gd name="T27" fmla="*/ 2147483647 h 245"/>
              <a:gd name="T28" fmla="*/ 2147483647 w 209"/>
              <a:gd name="T29" fmla="*/ 2147483647 h 245"/>
              <a:gd name="T30" fmla="*/ 2147483647 w 209"/>
              <a:gd name="T31" fmla="*/ 2147483647 h 245"/>
              <a:gd name="T32" fmla="*/ 2147483647 w 209"/>
              <a:gd name="T33" fmla="*/ 2147483647 h 245"/>
              <a:gd name="T34" fmla="*/ 2147483647 w 209"/>
              <a:gd name="T35" fmla="*/ 2147483647 h 245"/>
              <a:gd name="T36" fmla="*/ 2147483647 w 209"/>
              <a:gd name="T37" fmla="*/ 2147483647 h 245"/>
              <a:gd name="T38" fmla="*/ 2147483647 w 209"/>
              <a:gd name="T39" fmla="*/ 2147483647 h 245"/>
              <a:gd name="T40" fmla="*/ 2147483647 w 209"/>
              <a:gd name="T41" fmla="*/ 2147483647 h 245"/>
              <a:gd name="T42" fmla="*/ 2147483647 w 209"/>
              <a:gd name="T43" fmla="*/ 2147483647 h 245"/>
              <a:gd name="T44" fmla="*/ 2147483647 w 209"/>
              <a:gd name="T45" fmla="*/ 2147483647 h 245"/>
              <a:gd name="T46" fmla="*/ 2147483647 w 209"/>
              <a:gd name="T47" fmla="*/ 2147483647 h 245"/>
              <a:gd name="T48" fmla="*/ 2147483647 w 209"/>
              <a:gd name="T49" fmla="*/ 2147483647 h 245"/>
              <a:gd name="T50" fmla="*/ 2147483647 w 209"/>
              <a:gd name="T51" fmla="*/ 2147483647 h 245"/>
              <a:gd name="T52" fmla="*/ 2147483647 w 209"/>
              <a:gd name="T53" fmla="*/ 2147483647 h 245"/>
              <a:gd name="T54" fmla="*/ 2147483647 w 209"/>
              <a:gd name="T55" fmla="*/ 2147483647 h 245"/>
              <a:gd name="T56" fmla="*/ 2147483647 w 209"/>
              <a:gd name="T57" fmla="*/ 2147483647 h 245"/>
              <a:gd name="T58" fmla="*/ 2147483647 w 209"/>
              <a:gd name="T59" fmla="*/ 2147483647 h 245"/>
              <a:gd name="T60" fmla="*/ 2147483647 w 209"/>
              <a:gd name="T61" fmla="*/ 2147483647 h 245"/>
              <a:gd name="T62" fmla="*/ 2147483647 w 209"/>
              <a:gd name="T63" fmla="*/ 2147483647 h 245"/>
              <a:gd name="T64" fmla="*/ 2147483647 w 209"/>
              <a:gd name="T65" fmla="*/ 2147483647 h 245"/>
              <a:gd name="T66" fmla="*/ 2147483647 w 209"/>
              <a:gd name="T67" fmla="*/ 2147483647 h 245"/>
              <a:gd name="T68" fmla="*/ 2147483647 w 209"/>
              <a:gd name="T69" fmla="*/ 2147483647 h 245"/>
              <a:gd name="T70" fmla="*/ 2147483647 w 209"/>
              <a:gd name="T71" fmla="*/ 2147483647 h 245"/>
              <a:gd name="T72" fmla="*/ 2147483647 w 209"/>
              <a:gd name="T73" fmla="*/ 2147483647 h 245"/>
              <a:gd name="T74" fmla="*/ 2147483647 w 209"/>
              <a:gd name="T75" fmla="*/ 2147483647 h 245"/>
              <a:gd name="T76" fmla="*/ 2147483647 w 209"/>
              <a:gd name="T77" fmla="*/ 2147483647 h 245"/>
              <a:gd name="T78" fmla="*/ 2147483647 w 209"/>
              <a:gd name="T79" fmla="*/ 2147483647 h 245"/>
              <a:gd name="T80" fmla="*/ 2147483647 w 209"/>
              <a:gd name="T81" fmla="*/ 2147483647 h 2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9" h="245">
                <a:moveTo>
                  <a:pt x="38" y="245"/>
                </a:moveTo>
                <a:lnTo>
                  <a:pt x="22" y="242"/>
                </a:lnTo>
                <a:lnTo>
                  <a:pt x="22" y="231"/>
                </a:lnTo>
                <a:lnTo>
                  <a:pt x="29" y="212"/>
                </a:lnTo>
                <a:lnTo>
                  <a:pt x="22" y="186"/>
                </a:lnTo>
                <a:lnTo>
                  <a:pt x="22" y="174"/>
                </a:lnTo>
                <a:lnTo>
                  <a:pt x="3" y="174"/>
                </a:lnTo>
                <a:lnTo>
                  <a:pt x="3" y="155"/>
                </a:lnTo>
                <a:lnTo>
                  <a:pt x="0" y="154"/>
                </a:lnTo>
                <a:lnTo>
                  <a:pt x="12" y="145"/>
                </a:lnTo>
                <a:lnTo>
                  <a:pt x="19" y="135"/>
                </a:lnTo>
                <a:lnTo>
                  <a:pt x="22" y="122"/>
                </a:lnTo>
                <a:lnTo>
                  <a:pt x="19" y="107"/>
                </a:lnTo>
                <a:lnTo>
                  <a:pt x="22" y="90"/>
                </a:lnTo>
                <a:lnTo>
                  <a:pt x="38" y="84"/>
                </a:lnTo>
                <a:lnTo>
                  <a:pt x="42" y="60"/>
                </a:lnTo>
                <a:lnTo>
                  <a:pt x="42" y="55"/>
                </a:lnTo>
                <a:lnTo>
                  <a:pt x="48" y="29"/>
                </a:lnTo>
                <a:lnTo>
                  <a:pt x="52" y="26"/>
                </a:lnTo>
                <a:lnTo>
                  <a:pt x="59" y="36"/>
                </a:lnTo>
                <a:lnTo>
                  <a:pt x="67" y="29"/>
                </a:lnTo>
                <a:lnTo>
                  <a:pt x="71" y="19"/>
                </a:lnTo>
                <a:lnTo>
                  <a:pt x="90" y="19"/>
                </a:lnTo>
                <a:lnTo>
                  <a:pt x="90" y="26"/>
                </a:lnTo>
                <a:lnTo>
                  <a:pt x="116" y="26"/>
                </a:lnTo>
                <a:lnTo>
                  <a:pt x="145" y="29"/>
                </a:lnTo>
                <a:lnTo>
                  <a:pt x="180" y="29"/>
                </a:lnTo>
                <a:lnTo>
                  <a:pt x="197" y="12"/>
                </a:lnTo>
                <a:lnTo>
                  <a:pt x="206" y="0"/>
                </a:lnTo>
                <a:lnTo>
                  <a:pt x="209" y="7"/>
                </a:lnTo>
                <a:lnTo>
                  <a:pt x="206" y="26"/>
                </a:lnTo>
                <a:lnTo>
                  <a:pt x="194" y="36"/>
                </a:lnTo>
                <a:lnTo>
                  <a:pt x="187" y="48"/>
                </a:lnTo>
                <a:lnTo>
                  <a:pt x="156" y="48"/>
                </a:lnTo>
                <a:lnTo>
                  <a:pt x="145" y="48"/>
                </a:lnTo>
                <a:lnTo>
                  <a:pt x="116" y="48"/>
                </a:lnTo>
                <a:lnTo>
                  <a:pt x="97" y="45"/>
                </a:lnTo>
                <a:lnTo>
                  <a:pt x="81" y="45"/>
                </a:lnTo>
                <a:lnTo>
                  <a:pt x="67" y="45"/>
                </a:lnTo>
                <a:lnTo>
                  <a:pt x="52" y="45"/>
                </a:lnTo>
                <a:lnTo>
                  <a:pt x="48" y="60"/>
                </a:lnTo>
                <a:lnTo>
                  <a:pt x="48" y="84"/>
                </a:lnTo>
                <a:lnTo>
                  <a:pt x="59" y="90"/>
                </a:lnTo>
                <a:lnTo>
                  <a:pt x="67" y="103"/>
                </a:lnTo>
                <a:lnTo>
                  <a:pt x="78" y="103"/>
                </a:lnTo>
                <a:lnTo>
                  <a:pt x="90" y="84"/>
                </a:lnTo>
                <a:lnTo>
                  <a:pt x="100" y="90"/>
                </a:lnTo>
                <a:lnTo>
                  <a:pt x="109" y="90"/>
                </a:lnTo>
                <a:lnTo>
                  <a:pt x="116" y="84"/>
                </a:lnTo>
                <a:lnTo>
                  <a:pt x="131" y="84"/>
                </a:lnTo>
                <a:lnTo>
                  <a:pt x="138" y="78"/>
                </a:lnTo>
                <a:lnTo>
                  <a:pt x="145" y="78"/>
                </a:lnTo>
                <a:lnTo>
                  <a:pt x="156" y="84"/>
                </a:lnTo>
                <a:lnTo>
                  <a:pt x="149" y="90"/>
                </a:lnTo>
                <a:lnTo>
                  <a:pt x="138" y="90"/>
                </a:lnTo>
                <a:lnTo>
                  <a:pt x="119" y="103"/>
                </a:lnTo>
                <a:lnTo>
                  <a:pt x="97" y="122"/>
                </a:lnTo>
                <a:lnTo>
                  <a:pt x="81" y="122"/>
                </a:lnTo>
                <a:lnTo>
                  <a:pt x="119" y="155"/>
                </a:lnTo>
                <a:lnTo>
                  <a:pt x="119" y="167"/>
                </a:lnTo>
                <a:lnTo>
                  <a:pt x="116" y="183"/>
                </a:lnTo>
                <a:lnTo>
                  <a:pt x="126" y="183"/>
                </a:lnTo>
                <a:lnTo>
                  <a:pt x="126" y="193"/>
                </a:lnTo>
                <a:lnTo>
                  <a:pt x="138" y="193"/>
                </a:lnTo>
                <a:lnTo>
                  <a:pt x="138" y="205"/>
                </a:lnTo>
                <a:lnTo>
                  <a:pt x="119" y="205"/>
                </a:lnTo>
                <a:lnTo>
                  <a:pt x="109" y="212"/>
                </a:lnTo>
                <a:lnTo>
                  <a:pt x="109" y="216"/>
                </a:lnTo>
                <a:lnTo>
                  <a:pt x="90" y="216"/>
                </a:lnTo>
                <a:lnTo>
                  <a:pt x="97" y="193"/>
                </a:lnTo>
                <a:lnTo>
                  <a:pt x="71" y="174"/>
                </a:lnTo>
                <a:lnTo>
                  <a:pt x="71" y="167"/>
                </a:lnTo>
                <a:lnTo>
                  <a:pt x="78" y="155"/>
                </a:lnTo>
                <a:lnTo>
                  <a:pt x="71" y="145"/>
                </a:lnTo>
                <a:lnTo>
                  <a:pt x="67" y="154"/>
                </a:lnTo>
                <a:lnTo>
                  <a:pt x="52" y="155"/>
                </a:lnTo>
                <a:lnTo>
                  <a:pt x="52" y="164"/>
                </a:lnTo>
                <a:lnTo>
                  <a:pt x="52" y="183"/>
                </a:lnTo>
                <a:lnTo>
                  <a:pt x="52" y="205"/>
                </a:lnTo>
                <a:lnTo>
                  <a:pt x="52" y="223"/>
                </a:lnTo>
                <a:lnTo>
                  <a:pt x="52" y="245"/>
                </a:lnTo>
                <a:lnTo>
                  <a:pt x="42" y="242"/>
                </a:lnTo>
                <a:lnTo>
                  <a:pt x="38" y="24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3" name="Freeform 92"/>
          <p:cNvSpPr>
            <a:spLocks noChangeAspect="1"/>
          </p:cNvSpPr>
          <p:nvPr/>
        </p:nvSpPr>
        <p:spPr bwMode="auto">
          <a:xfrm>
            <a:off x="6134100" y="4646389"/>
            <a:ext cx="190500" cy="61912"/>
          </a:xfrm>
          <a:custGeom>
            <a:avLst/>
            <a:gdLst>
              <a:gd name="T0" fmla="*/ 2147483647 w 299"/>
              <a:gd name="T1" fmla="*/ 2147483647 h 99"/>
              <a:gd name="T2" fmla="*/ 2147483647 w 299"/>
              <a:gd name="T3" fmla="*/ 2147483647 h 99"/>
              <a:gd name="T4" fmla="*/ 2147483647 w 299"/>
              <a:gd name="T5" fmla="*/ 2147483647 h 99"/>
              <a:gd name="T6" fmla="*/ 2147483647 w 299"/>
              <a:gd name="T7" fmla="*/ 2147483647 h 99"/>
              <a:gd name="T8" fmla="*/ 2147483647 w 299"/>
              <a:gd name="T9" fmla="*/ 2147483647 h 99"/>
              <a:gd name="T10" fmla="*/ 2147483647 w 299"/>
              <a:gd name="T11" fmla="*/ 2147483647 h 99"/>
              <a:gd name="T12" fmla="*/ 2147483647 w 299"/>
              <a:gd name="T13" fmla="*/ 2147483647 h 99"/>
              <a:gd name="T14" fmla="*/ 2147483647 w 299"/>
              <a:gd name="T15" fmla="*/ 2147483647 h 99"/>
              <a:gd name="T16" fmla="*/ 2147483647 w 299"/>
              <a:gd name="T17" fmla="*/ 2147483647 h 99"/>
              <a:gd name="T18" fmla="*/ 2147483647 w 299"/>
              <a:gd name="T19" fmla="*/ 2147483647 h 99"/>
              <a:gd name="T20" fmla="*/ 2147483647 w 299"/>
              <a:gd name="T21" fmla="*/ 2147483647 h 99"/>
              <a:gd name="T22" fmla="*/ 2147483647 w 299"/>
              <a:gd name="T23" fmla="*/ 2147483647 h 99"/>
              <a:gd name="T24" fmla="*/ 2147483647 w 299"/>
              <a:gd name="T25" fmla="*/ 2147483647 h 99"/>
              <a:gd name="T26" fmla="*/ 2147483647 w 299"/>
              <a:gd name="T27" fmla="*/ 2147483647 h 99"/>
              <a:gd name="T28" fmla="*/ 0 w 299"/>
              <a:gd name="T29" fmla="*/ 2147483647 h 99"/>
              <a:gd name="T30" fmla="*/ 2147483647 w 299"/>
              <a:gd name="T31" fmla="*/ 2147483647 h 99"/>
              <a:gd name="T32" fmla="*/ 2147483647 w 299"/>
              <a:gd name="T33" fmla="*/ 2147483647 h 99"/>
              <a:gd name="T34" fmla="*/ 2147483647 w 299"/>
              <a:gd name="T35" fmla="*/ 2147483647 h 99"/>
              <a:gd name="T36" fmla="*/ 2147483647 w 299"/>
              <a:gd name="T37" fmla="*/ 0 h 99"/>
              <a:gd name="T38" fmla="*/ 2147483647 w 299"/>
              <a:gd name="T39" fmla="*/ 2147483647 h 99"/>
              <a:gd name="T40" fmla="*/ 2147483647 w 299"/>
              <a:gd name="T41" fmla="*/ 0 h 99"/>
              <a:gd name="T42" fmla="*/ 2147483647 w 299"/>
              <a:gd name="T43" fmla="*/ 0 h 99"/>
              <a:gd name="T44" fmla="*/ 2147483647 w 299"/>
              <a:gd name="T45" fmla="*/ 2147483647 h 99"/>
              <a:gd name="T46" fmla="*/ 2147483647 w 299"/>
              <a:gd name="T47" fmla="*/ 2147483647 h 99"/>
              <a:gd name="T48" fmla="*/ 2147483647 w 299"/>
              <a:gd name="T49" fmla="*/ 2147483647 h 99"/>
              <a:gd name="T50" fmla="*/ 2147483647 w 299"/>
              <a:gd name="T51" fmla="*/ 2147483647 h 99"/>
              <a:gd name="T52" fmla="*/ 2147483647 w 299"/>
              <a:gd name="T53" fmla="*/ 2147483647 h 99"/>
              <a:gd name="T54" fmla="*/ 2147483647 w 299"/>
              <a:gd name="T55" fmla="*/ 2147483647 h 99"/>
              <a:gd name="T56" fmla="*/ 2147483647 w 299"/>
              <a:gd name="T57" fmla="*/ 2147483647 h 99"/>
              <a:gd name="T58" fmla="*/ 2147483647 w 299"/>
              <a:gd name="T59" fmla="*/ 2147483647 h 99"/>
              <a:gd name="T60" fmla="*/ 2147483647 w 299"/>
              <a:gd name="T61" fmla="*/ 2147483647 h 99"/>
              <a:gd name="T62" fmla="*/ 2147483647 w 299"/>
              <a:gd name="T63" fmla="*/ 2147483647 h 99"/>
              <a:gd name="T64" fmla="*/ 2147483647 w 299"/>
              <a:gd name="T65" fmla="*/ 2147483647 h 99"/>
              <a:gd name="T66" fmla="*/ 2147483647 w 299"/>
              <a:gd name="T67" fmla="*/ 2147483647 h 99"/>
              <a:gd name="T68" fmla="*/ 2147483647 w 299"/>
              <a:gd name="T69" fmla="*/ 2147483647 h 99"/>
              <a:gd name="T70" fmla="*/ 2147483647 w 299"/>
              <a:gd name="T71" fmla="*/ 2147483647 h 99"/>
              <a:gd name="T72" fmla="*/ 2147483647 w 299"/>
              <a:gd name="T73" fmla="*/ 2147483647 h 99"/>
              <a:gd name="T74" fmla="*/ 2147483647 w 299"/>
              <a:gd name="T75" fmla="*/ 2147483647 h 99"/>
              <a:gd name="T76" fmla="*/ 2147483647 w 299"/>
              <a:gd name="T77" fmla="*/ 2147483647 h 99"/>
              <a:gd name="T78" fmla="*/ 2147483647 w 299"/>
              <a:gd name="T79" fmla="*/ 2147483647 h 99"/>
              <a:gd name="T80" fmla="*/ 2147483647 w 299"/>
              <a:gd name="T81" fmla="*/ 2147483647 h 99"/>
              <a:gd name="T82" fmla="*/ 2147483647 w 299"/>
              <a:gd name="T83" fmla="*/ 2147483647 h 99"/>
              <a:gd name="T84" fmla="*/ 2147483647 w 2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9" h="99">
                <a:moveTo>
                  <a:pt x="299" y="99"/>
                </a:moveTo>
                <a:lnTo>
                  <a:pt x="280" y="92"/>
                </a:lnTo>
                <a:lnTo>
                  <a:pt x="254" y="80"/>
                </a:lnTo>
                <a:lnTo>
                  <a:pt x="238" y="87"/>
                </a:lnTo>
                <a:lnTo>
                  <a:pt x="221" y="80"/>
                </a:lnTo>
                <a:lnTo>
                  <a:pt x="206" y="80"/>
                </a:lnTo>
                <a:lnTo>
                  <a:pt x="183" y="76"/>
                </a:lnTo>
                <a:lnTo>
                  <a:pt x="164" y="69"/>
                </a:lnTo>
                <a:lnTo>
                  <a:pt x="128" y="57"/>
                </a:lnTo>
                <a:lnTo>
                  <a:pt x="105" y="61"/>
                </a:lnTo>
                <a:lnTo>
                  <a:pt x="76" y="48"/>
                </a:lnTo>
                <a:lnTo>
                  <a:pt x="38" y="42"/>
                </a:lnTo>
                <a:lnTo>
                  <a:pt x="45" y="38"/>
                </a:lnTo>
                <a:lnTo>
                  <a:pt x="19" y="31"/>
                </a:lnTo>
                <a:lnTo>
                  <a:pt x="0" y="28"/>
                </a:lnTo>
                <a:lnTo>
                  <a:pt x="9" y="28"/>
                </a:lnTo>
                <a:lnTo>
                  <a:pt x="15" y="28"/>
                </a:lnTo>
                <a:lnTo>
                  <a:pt x="26" y="12"/>
                </a:lnTo>
                <a:lnTo>
                  <a:pt x="34" y="0"/>
                </a:lnTo>
                <a:lnTo>
                  <a:pt x="64" y="9"/>
                </a:lnTo>
                <a:lnTo>
                  <a:pt x="64" y="0"/>
                </a:lnTo>
                <a:lnTo>
                  <a:pt x="76" y="0"/>
                </a:lnTo>
                <a:lnTo>
                  <a:pt x="86" y="9"/>
                </a:lnTo>
                <a:lnTo>
                  <a:pt x="93" y="12"/>
                </a:lnTo>
                <a:lnTo>
                  <a:pt x="105" y="9"/>
                </a:lnTo>
                <a:lnTo>
                  <a:pt x="112" y="28"/>
                </a:lnTo>
                <a:lnTo>
                  <a:pt x="161" y="31"/>
                </a:lnTo>
                <a:lnTo>
                  <a:pt x="173" y="31"/>
                </a:lnTo>
                <a:lnTo>
                  <a:pt x="176" y="19"/>
                </a:lnTo>
                <a:lnTo>
                  <a:pt x="190" y="19"/>
                </a:lnTo>
                <a:lnTo>
                  <a:pt x="195" y="28"/>
                </a:lnTo>
                <a:lnTo>
                  <a:pt x="202" y="28"/>
                </a:lnTo>
                <a:lnTo>
                  <a:pt x="221" y="28"/>
                </a:lnTo>
                <a:lnTo>
                  <a:pt x="231" y="31"/>
                </a:lnTo>
                <a:lnTo>
                  <a:pt x="244" y="48"/>
                </a:lnTo>
                <a:lnTo>
                  <a:pt x="263" y="61"/>
                </a:lnTo>
                <a:lnTo>
                  <a:pt x="269" y="57"/>
                </a:lnTo>
                <a:lnTo>
                  <a:pt x="285" y="57"/>
                </a:lnTo>
                <a:lnTo>
                  <a:pt x="299" y="61"/>
                </a:lnTo>
                <a:lnTo>
                  <a:pt x="292" y="69"/>
                </a:lnTo>
                <a:lnTo>
                  <a:pt x="292" y="80"/>
                </a:lnTo>
                <a:lnTo>
                  <a:pt x="299" y="92"/>
                </a:lnTo>
                <a:lnTo>
                  <a:pt x="299" y="9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4" name="Freeform 93"/>
          <p:cNvSpPr>
            <a:spLocks noChangeAspect="1"/>
          </p:cNvSpPr>
          <p:nvPr/>
        </p:nvSpPr>
        <p:spPr bwMode="auto">
          <a:xfrm>
            <a:off x="6505575" y="4700364"/>
            <a:ext cx="79375" cy="41275"/>
          </a:xfrm>
          <a:custGeom>
            <a:avLst/>
            <a:gdLst>
              <a:gd name="T0" fmla="*/ 2147483647 w 126"/>
              <a:gd name="T1" fmla="*/ 2147483647 h 67"/>
              <a:gd name="T2" fmla="*/ 0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2147483647 h 67"/>
              <a:gd name="T8" fmla="*/ 2147483647 w 126"/>
              <a:gd name="T9" fmla="*/ 2147483647 h 67"/>
              <a:gd name="T10" fmla="*/ 2147483647 w 126"/>
              <a:gd name="T11" fmla="*/ 2147483647 h 67"/>
              <a:gd name="T12" fmla="*/ 2147483647 w 126"/>
              <a:gd name="T13" fmla="*/ 2147483647 h 67"/>
              <a:gd name="T14" fmla="*/ 2147483647 w 126"/>
              <a:gd name="T15" fmla="*/ 0 h 67"/>
              <a:gd name="T16" fmla="*/ 2147483647 w 126"/>
              <a:gd name="T17" fmla="*/ 0 h 67"/>
              <a:gd name="T18" fmla="*/ 2147483647 w 126"/>
              <a:gd name="T19" fmla="*/ 2147483647 h 67"/>
              <a:gd name="T20" fmla="*/ 2147483647 w 126"/>
              <a:gd name="T21" fmla="*/ 2147483647 h 67"/>
              <a:gd name="T22" fmla="*/ 2147483647 w 126"/>
              <a:gd name="T23" fmla="*/ 2147483647 h 67"/>
              <a:gd name="T24" fmla="*/ 2147483647 w 126"/>
              <a:gd name="T25" fmla="*/ 2147483647 h 67"/>
              <a:gd name="T26" fmla="*/ 2147483647 w 126"/>
              <a:gd name="T27" fmla="*/ 2147483647 h 67"/>
              <a:gd name="T28" fmla="*/ 2147483647 w 126"/>
              <a:gd name="T29" fmla="*/ 2147483647 h 67"/>
              <a:gd name="T30" fmla="*/ 2147483647 w 126"/>
              <a:gd name="T31" fmla="*/ 2147483647 h 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6" h="67">
                <a:moveTo>
                  <a:pt x="14" y="67"/>
                </a:moveTo>
                <a:lnTo>
                  <a:pt x="0" y="67"/>
                </a:lnTo>
                <a:lnTo>
                  <a:pt x="4" y="53"/>
                </a:lnTo>
                <a:lnTo>
                  <a:pt x="11" y="41"/>
                </a:lnTo>
                <a:lnTo>
                  <a:pt x="30" y="29"/>
                </a:lnTo>
                <a:lnTo>
                  <a:pt x="49" y="22"/>
                </a:lnTo>
                <a:lnTo>
                  <a:pt x="59" y="12"/>
                </a:lnTo>
                <a:lnTo>
                  <a:pt x="90" y="0"/>
                </a:lnTo>
                <a:lnTo>
                  <a:pt x="126" y="0"/>
                </a:lnTo>
                <a:lnTo>
                  <a:pt x="112" y="12"/>
                </a:lnTo>
                <a:lnTo>
                  <a:pt x="107" y="12"/>
                </a:lnTo>
                <a:lnTo>
                  <a:pt x="92" y="19"/>
                </a:lnTo>
                <a:lnTo>
                  <a:pt x="49" y="41"/>
                </a:lnTo>
                <a:lnTo>
                  <a:pt x="30" y="60"/>
                </a:lnTo>
                <a:lnTo>
                  <a:pt x="23" y="60"/>
                </a:lnTo>
                <a:lnTo>
                  <a:pt x="14" y="6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5" name="Freeform 94"/>
          <p:cNvSpPr>
            <a:spLocks noChangeAspect="1"/>
          </p:cNvSpPr>
          <p:nvPr/>
        </p:nvSpPr>
        <p:spPr bwMode="auto">
          <a:xfrm>
            <a:off x="6592888" y="4478114"/>
            <a:ext cx="30162" cy="61912"/>
          </a:xfrm>
          <a:custGeom>
            <a:avLst/>
            <a:gdLst>
              <a:gd name="T0" fmla="*/ 2147483647 w 49"/>
              <a:gd name="T1" fmla="*/ 2147483647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0 w 49"/>
              <a:gd name="T9" fmla="*/ 2147483647 h 99"/>
              <a:gd name="T10" fmla="*/ 0 w 49"/>
              <a:gd name="T11" fmla="*/ 2147483647 h 99"/>
              <a:gd name="T12" fmla="*/ 2147483647 w 49"/>
              <a:gd name="T13" fmla="*/ 2147483647 h 99"/>
              <a:gd name="T14" fmla="*/ 2147483647 w 49"/>
              <a:gd name="T15" fmla="*/ 0 h 99"/>
              <a:gd name="T16" fmla="*/ 2147483647 w 49"/>
              <a:gd name="T17" fmla="*/ 2147483647 h 99"/>
              <a:gd name="T18" fmla="*/ 2147483647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9" h="99">
                <a:moveTo>
                  <a:pt x="23" y="99"/>
                </a:moveTo>
                <a:lnTo>
                  <a:pt x="11" y="85"/>
                </a:lnTo>
                <a:lnTo>
                  <a:pt x="4" y="66"/>
                </a:lnTo>
                <a:lnTo>
                  <a:pt x="4" y="59"/>
                </a:lnTo>
                <a:lnTo>
                  <a:pt x="0" y="47"/>
                </a:lnTo>
                <a:lnTo>
                  <a:pt x="0" y="37"/>
                </a:lnTo>
                <a:lnTo>
                  <a:pt x="4" y="18"/>
                </a:lnTo>
                <a:lnTo>
                  <a:pt x="18" y="0"/>
                </a:lnTo>
                <a:lnTo>
                  <a:pt x="11" y="9"/>
                </a:lnTo>
                <a:lnTo>
                  <a:pt x="18" y="30"/>
                </a:lnTo>
                <a:lnTo>
                  <a:pt x="4" y="37"/>
                </a:lnTo>
                <a:lnTo>
                  <a:pt x="11" y="40"/>
                </a:lnTo>
                <a:lnTo>
                  <a:pt x="18" y="37"/>
                </a:lnTo>
                <a:lnTo>
                  <a:pt x="23" y="37"/>
                </a:lnTo>
                <a:lnTo>
                  <a:pt x="23" y="30"/>
                </a:lnTo>
                <a:lnTo>
                  <a:pt x="40" y="21"/>
                </a:lnTo>
                <a:lnTo>
                  <a:pt x="40" y="37"/>
                </a:lnTo>
                <a:lnTo>
                  <a:pt x="23" y="47"/>
                </a:lnTo>
                <a:lnTo>
                  <a:pt x="49" y="66"/>
                </a:lnTo>
                <a:lnTo>
                  <a:pt x="18" y="59"/>
                </a:lnTo>
                <a:lnTo>
                  <a:pt x="18" y="66"/>
                </a:lnTo>
                <a:lnTo>
                  <a:pt x="23" y="9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6" name="Freeform 95"/>
          <p:cNvSpPr>
            <a:spLocks noChangeAspect="1"/>
          </p:cNvSpPr>
          <p:nvPr/>
        </p:nvSpPr>
        <p:spPr bwMode="auto">
          <a:xfrm>
            <a:off x="6599238" y="4582889"/>
            <a:ext cx="61912" cy="20637"/>
          </a:xfrm>
          <a:custGeom>
            <a:avLst/>
            <a:gdLst>
              <a:gd name="T0" fmla="*/ 2147483647 w 98"/>
              <a:gd name="T1" fmla="*/ 2147483647 h 31"/>
              <a:gd name="T2" fmla="*/ 2147483647 w 98"/>
              <a:gd name="T3" fmla="*/ 2147483647 h 31"/>
              <a:gd name="T4" fmla="*/ 2147483647 w 98"/>
              <a:gd name="T5" fmla="*/ 2147483647 h 31"/>
              <a:gd name="T6" fmla="*/ 2147483647 w 98"/>
              <a:gd name="T7" fmla="*/ 2147483647 h 31"/>
              <a:gd name="T8" fmla="*/ 2147483647 w 98"/>
              <a:gd name="T9" fmla="*/ 2147483647 h 31"/>
              <a:gd name="T10" fmla="*/ 2147483647 w 98"/>
              <a:gd name="T11" fmla="*/ 2147483647 h 31"/>
              <a:gd name="T12" fmla="*/ 2147483647 w 98"/>
              <a:gd name="T13" fmla="*/ 2147483647 h 31"/>
              <a:gd name="T14" fmla="*/ 2147483647 w 98"/>
              <a:gd name="T15" fmla="*/ 2147483647 h 31"/>
              <a:gd name="T16" fmla="*/ 2147483647 w 98"/>
              <a:gd name="T17" fmla="*/ 2147483647 h 31"/>
              <a:gd name="T18" fmla="*/ 0 w 98"/>
              <a:gd name="T19" fmla="*/ 2147483647 h 31"/>
              <a:gd name="T20" fmla="*/ 2147483647 w 98"/>
              <a:gd name="T21" fmla="*/ 0 h 31"/>
              <a:gd name="T22" fmla="*/ 2147483647 w 98"/>
              <a:gd name="T23" fmla="*/ 0 h 31"/>
              <a:gd name="T24" fmla="*/ 2147483647 w 98"/>
              <a:gd name="T25" fmla="*/ 0 h 31"/>
              <a:gd name="T26" fmla="*/ 2147483647 w 98"/>
              <a:gd name="T27" fmla="*/ 0 h 31"/>
              <a:gd name="T28" fmla="*/ 2147483647 w 98"/>
              <a:gd name="T29" fmla="*/ 0 h 31"/>
              <a:gd name="T30" fmla="*/ 2147483647 w 98"/>
              <a:gd name="T31" fmla="*/ 0 h 31"/>
              <a:gd name="T32" fmla="*/ 2147483647 w 98"/>
              <a:gd name="T33" fmla="*/ 2147483647 h 31"/>
              <a:gd name="T34" fmla="*/ 2147483647 w 98"/>
              <a:gd name="T35" fmla="*/ 2147483647 h 31"/>
              <a:gd name="T36" fmla="*/ 2147483647 w 98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8" h="31">
                <a:moveTo>
                  <a:pt x="98" y="31"/>
                </a:moveTo>
                <a:lnTo>
                  <a:pt x="69" y="19"/>
                </a:lnTo>
                <a:lnTo>
                  <a:pt x="57" y="12"/>
                </a:lnTo>
                <a:lnTo>
                  <a:pt x="57" y="19"/>
                </a:lnTo>
                <a:lnTo>
                  <a:pt x="38" y="19"/>
                </a:lnTo>
                <a:lnTo>
                  <a:pt x="38" y="12"/>
                </a:lnTo>
                <a:lnTo>
                  <a:pt x="22" y="19"/>
                </a:lnTo>
                <a:lnTo>
                  <a:pt x="12" y="12"/>
                </a:lnTo>
                <a:lnTo>
                  <a:pt x="8" y="19"/>
                </a:lnTo>
                <a:lnTo>
                  <a:pt x="0" y="12"/>
                </a:lnTo>
                <a:lnTo>
                  <a:pt x="12" y="0"/>
                </a:lnTo>
                <a:lnTo>
                  <a:pt x="38" y="0"/>
                </a:lnTo>
                <a:lnTo>
                  <a:pt x="50" y="0"/>
                </a:lnTo>
                <a:lnTo>
                  <a:pt x="57" y="0"/>
                </a:lnTo>
                <a:lnTo>
                  <a:pt x="69" y="0"/>
                </a:lnTo>
                <a:lnTo>
                  <a:pt x="79" y="0"/>
                </a:lnTo>
                <a:lnTo>
                  <a:pt x="90" y="12"/>
                </a:lnTo>
                <a:lnTo>
                  <a:pt x="98" y="19"/>
                </a:lnTo>
                <a:lnTo>
                  <a:pt x="98" y="3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7" name="Freeform 96"/>
          <p:cNvSpPr>
            <a:spLocks noChangeAspect="1"/>
          </p:cNvSpPr>
          <p:nvPr/>
        </p:nvSpPr>
        <p:spPr bwMode="auto">
          <a:xfrm>
            <a:off x="6430963" y="4694014"/>
            <a:ext cx="69850" cy="17462"/>
          </a:xfrm>
          <a:custGeom>
            <a:avLst/>
            <a:gdLst>
              <a:gd name="T0" fmla="*/ 2147483647 w 109"/>
              <a:gd name="T1" fmla="*/ 2147483647 h 30"/>
              <a:gd name="T2" fmla="*/ 2147483647 w 109"/>
              <a:gd name="T3" fmla="*/ 2147483647 h 30"/>
              <a:gd name="T4" fmla="*/ 2147483647 w 109"/>
              <a:gd name="T5" fmla="*/ 2147483647 h 30"/>
              <a:gd name="T6" fmla="*/ 0 w 109"/>
              <a:gd name="T7" fmla="*/ 2147483647 h 30"/>
              <a:gd name="T8" fmla="*/ 0 w 109"/>
              <a:gd name="T9" fmla="*/ 2147483647 h 30"/>
              <a:gd name="T10" fmla="*/ 2147483647 w 109"/>
              <a:gd name="T11" fmla="*/ 2147483647 h 30"/>
              <a:gd name="T12" fmla="*/ 2147483647 w 109"/>
              <a:gd name="T13" fmla="*/ 2147483647 h 30"/>
              <a:gd name="T14" fmla="*/ 2147483647 w 109"/>
              <a:gd name="T15" fmla="*/ 2147483647 h 30"/>
              <a:gd name="T16" fmla="*/ 2147483647 w 109"/>
              <a:gd name="T17" fmla="*/ 2147483647 h 30"/>
              <a:gd name="T18" fmla="*/ 2147483647 w 109"/>
              <a:gd name="T19" fmla="*/ 2147483647 h 30"/>
              <a:gd name="T20" fmla="*/ 2147483647 w 109"/>
              <a:gd name="T21" fmla="*/ 2147483647 h 30"/>
              <a:gd name="T22" fmla="*/ 2147483647 w 109"/>
              <a:gd name="T23" fmla="*/ 2147483647 h 30"/>
              <a:gd name="T24" fmla="*/ 2147483647 w 109"/>
              <a:gd name="T25" fmla="*/ 2147483647 h 30"/>
              <a:gd name="T26" fmla="*/ 2147483647 w 109"/>
              <a:gd name="T27" fmla="*/ 2147483647 h 30"/>
              <a:gd name="T28" fmla="*/ 2147483647 w 109"/>
              <a:gd name="T29" fmla="*/ 0 h 30"/>
              <a:gd name="T30" fmla="*/ 2147483647 w 109"/>
              <a:gd name="T31" fmla="*/ 2147483647 h 30"/>
              <a:gd name="T32" fmla="*/ 2147483647 w 109"/>
              <a:gd name="T33" fmla="*/ 2147483647 h 30"/>
              <a:gd name="T34" fmla="*/ 2147483647 w 109"/>
              <a:gd name="T35" fmla="*/ 2147483647 h 30"/>
              <a:gd name="T36" fmla="*/ 2147483647 w 109"/>
              <a:gd name="T37" fmla="*/ 2147483647 h 30"/>
              <a:gd name="T38" fmla="*/ 2147483647 w 109"/>
              <a:gd name="T39" fmla="*/ 2147483647 h 30"/>
              <a:gd name="T40" fmla="*/ 2147483647 w 109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9" h="30">
                <a:moveTo>
                  <a:pt x="49" y="30"/>
                </a:moveTo>
                <a:lnTo>
                  <a:pt x="30" y="30"/>
                </a:lnTo>
                <a:lnTo>
                  <a:pt x="23" y="23"/>
                </a:lnTo>
                <a:lnTo>
                  <a:pt x="0" y="23"/>
                </a:lnTo>
                <a:lnTo>
                  <a:pt x="0" y="16"/>
                </a:lnTo>
                <a:lnTo>
                  <a:pt x="9" y="11"/>
                </a:lnTo>
                <a:lnTo>
                  <a:pt x="23" y="4"/>
                </a:lnTo>
                <a:lnTo>
                  <a:pt x="42" y="11"/>
                </a:lnTo>
                <a:lnTo>
                  <a:pt x="52" y="16"/>
                </a:lnTo>
                <a:lnTo>
                  <a:pt x="61" y="11"/>
                </a:lnTo>
                <a:lnTo>
                  <a:pt x="87" y="16"/>
                </a:lnTo>
                <a:lnTo>
                  <a:pt x="90" y="11"/>
                </a:lnTo>
                <a:lnTo>
                  <a:pt x="97" y="11"/>
                </a:lnTo>
                <a:lnTo>
                  <a:pt x="97" y="4"/>
                </a:lnTo>
                <a:lnTo>
                  <a:pt x="102" y="0"/>
                </a:lnTo>
                <a:lnTo>
                  <a:pt x="109" y="4"/>
                </a:lnTo>
                <a:lnTo>
                  <a:pt x="97" y="16"/>
                </a:lnTo>
                <a:lnTo>
                  <a:pt x="71" y="23"/>
                </a:lnTo>
                <a:lnTo>
                  <a:pt x="68" y="30"/>
                </a:lnTo>
                <a:lnTo>
                  <a:pt x="52" y="23"/>
                </a:lnTo>
                <a:lnTo>
                  <a:pt x="49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8" name="Freeform 97"/>
          <p:cNvSpPr>
            <a:spLocks noChangeAspect="1"/>
          </p:cNvSpPr>
          <p:nvPr/>
        </p:nvSpPr>
        <p:spPr bwMode="auto">
          <a:xfrm>
            <a:off x="6369050" y="4694014"/>
            <a:ext cx="49213" cy="17462"/>
          </a:xfrm>
          <a:custGeom>
            <a:avLst/>
            <a:gdLst>
              <a:gd name="T0" fmla="*/ 0 w 77"/>
              <a:gd name="T1" fmla="*/ 2147483647 h 30"/>
              <a:gd name="T2" fmla="*/ 0 w 77"/>
              <a:gd name="T3" fmla="*/ 2147483647 h 30"/>
              <a:gd name="T4" fmla="*/ 2147483647 w 77"/>
              <a:gd name="T5" fmla="*/ 2147483647 h 30"/>
              <a:gd name="T6" fmla="*/ 2147483647 w 77"/>
              <a:gd name="T7" fmla="*/ 2147483647 h 30"/>
              <a:gd name="T8" fmla="*/ 2147483647 w 77"/>
              <a:gd name="T9" fmla="*/ 2147483647 h 30"/>
              <a:gd name="T10" fmla="*/ 2147483647 w 77"/>
              <a:gd name="T11" fmla="*/ 2147483647 h 30"/>
              <a:gd name="T12" fmla="*/ 2147483647 w 77"/>
              <a:gd name="T13" fmla="*/ 2147483647 h 30"/>
              <a:gd name="T14" fmla="*/ 2147483647 w 77"/>
              <a:gd name="T15" fmla="*/ 2147483647 h 30"/>
              <a:gd name="T16" fmla="*/ 2147483647 w 77"/>
              <a:gd name="T17" fmla="*/ 0 h 30"/>
              <a:gd name="T18" fmla="*/ 2147483647 w 77"/>
              <a:gd name="T19" fmla="*/ 2147483647 h 30"/>
              <a:gd name="T20" fmla="*/ 2147483647 w 77"/>
              <a:gd name="T21" fmla="*/ 2147483647 h 30"/>
              <a:gd name="T22" fmla="*/ 2147483647 w 77"/>
              <a:gd name="T23" fmla="*/ 2147483647 h 30"/>
              <a:gd name="T24" fmla="*/ 2147483647 w 77"/>
              <a:gd name="T25" fmla="*/ 2147483647 h 30"/>
              <a:gd name="T26" fmla="*/ 2147483647 w 77"/>
              <a:gd name="T27" fmla="*/ 2147483647 h 30"/>
              <a:gd name="T28" fmla="*/ 2147483647 w 77"/>
              <a:gd name="T29" fmla="*/ 2147483647 h 30"/>
              <a:gd name="T30" fmla="*/ 2147483647 w 77"/>
              <a:gd name="T31" fmla="*/ 2147483647 h 30"/>
              <a:gd name="T32" fmla="*/ 2147483647 w 77"/>
              <a:gd name="T33" fmla="*/ 2147483647 h 30"/>
              <a:gd name="T34" fmla="*/ 2147483647 w 77"/>
              <a:gd name="T35" fmla="*/ 2147483647 h 30"/>
              <a:gd name="T36" fmla="*/ 2147483647 w 77"/>
              <a:gd name="T37" fmla="*/ 2147483647 h 30"/>
              <a:gd name="T38" fmla="*/ 0 w 77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7" h="30">
                <a:moveTo>
                  <a:pt x="0" y="30"/>
                </a:moveTo>
                <a:lnTo>
                  <a:pt x="0" y="16"/>
                </a:lnTo>
                <a:lnTo>
                  <a:pt x="10" y="11"/>
                </a:lnTo>
                <a:lnTo>
                  <a:pt x="26" y="11"/>
                </a:lnTo>
                <a:lnTo>
                  <a:pt x="29" y="16"/>
                </a:lnTo>
                <a:lnTo>
                  <a:pt x="36" y="16"/>
                </a:lnTo>
                <a:lnTo>
                  <a:pt x="41" y="11"/>
                </a:lnTo>
                <a:lnTo>
                  <a:pt x="29" y="4"/>
                </a:lnTo>
                <a:lnTo>
                  <a:pt x="41" y="0"/>
                </a:lnTo>
                <a:lnTo>
                  <a:pt x="48" y="4"/>
                </a:lnTo>
                <a:lnTo>
                  <a:pt x="55" y="4"/>
                </a:lnTo>
                <a:lnTo>
                  <a:pt x="67" y="11"/>
                </a:lnTo>
                <a:lnTo>
                  <a:pt x="70" y="4"/>
                </a:lnTo>
                <a:lnTo>
                  <a:pt x="77" y="23"/>
                </a:lnTo>
                <a:lnTo>
                  <a:pt x="55" y="23"/>
                </a:lnTo>
                <a:lnTo>
                  <a:pt x="55" y="16"/>
                </a:lnTo>
                <a:lnTo>
                  <a:pt x="48" y="16"/>
                </a:lnTo>
                <a:lnTo>
                  <a:pt x="41" y="30"/>
                </a:lnTo>
                <a:lnTo>
                  <a:pt x="29" y="30"/>
                </a:lnTo>
                <a:lnTo>
                  <a:pt x="0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9" name="Freeform 98"/>
          <p:cNvSpPr>
            <a:spLocks noChangeAspect="1"/>
          </p:cNvSpPr>
          <p:nvPr/>
        </p:nvSpPr>
        <p:spPr bwMode="auto">
          <a:xfrm>
            <a:off x="6134100" y="4552726"/>
            <a:ext cx="36513" cy="30163"/>
          </a:xfrm>
          <a:custGeom>
            <a:avLst/>
            <a:gdLst>
              <a:gd name="T0" fmla="*/ 2147483647 w 57"/>
              <a:gd name="T1" fmla="*/ 2147483647 h 48"/>
              <a:gd name="T2" fmla="*/ 2147483647 w 57"/>
              <a:gd name="T3" fmla="*/ 2147483647 h 48"/>
              <a:gd name="T4" fmla="*/ 2147483647 w 57"/>
              <a:gd name="T5" fmla="*/ 2147483647 h 48"/>
              <a:gd name="T6" fmla="*/ 2147483647 w 57"/>
              <a:gd name="T7" fmla="*/ 2147483647 h 48"/>
              <a:gd name="T8" fmla="*/ 0 w 57"/>
              <a:gd name="T9" fmla="*/ 2147483647 h 48"/>
              <a:gd name="T10" fmla="*/ 2147483647 w 57"/>
              <a:gd name="T11" fmla="*/ 2147483647 h 48"/>
              <a:gd name="T12" fmla="*/ 2147483647 w 57"/>
              <a:gd name="T13" fmla="*/ 0 h 48"/>
              <a:gd name="T14" fmla="*/ 2147483647 w 57"/>
              <a:gd name="T15" fmla="*/ 0 h 48"/>
              <a:gd name="T16" fmla="*/ 2147483647 w 57"/>
              <a:gd name="T17" fmla="*/ 2147483647 h 48"/>
              <a:gd name="T18" fmla="*/ 2147483647 w 57"/>
              <a:gd name="T19" fmla="*/ 2147483647 h 48"/>
              <a:gd name="T20" fmla="*/ 2147483647 w 57"/>
              <a:gd name="T21" fmla="*/ 0 h 48"/>
              <a:gd name="T22" fmla="*/ 2147483647 w 57"/>
              <a:gd name="T23" fmla="*/ 0 h 48"/>
              <a:gd name="T24" fmla="*/ 2147483647 w 57"/>
              <a:gd name="T25" fmla="*/ 2147483647 h 48"/>
              <a:gd name="T26" fmla="*/ 2147483647 w 57"/>
              <a:gd name="T27" fmla="*/ 2147483647 h 48"/>
              <a:gd name="T28" fmla="*/ 2147483647 w 57"/>
              <a:gd name="T29" fmla="*/ 2147483647 h 48"/>
              <a:gd name="T30" fmla="*/ 2147483647 w 57"/>
              <a:gd name="T31" fmla="*/ 2147483647 h 48"/>
              <a:gd name="T32" fmla="*/ 2147483647 w 5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48">
                <a:moveTo>
                  <a:pt x="57" y="48"/>
                </a:moveTo>
                <a:lnTo>
                  <a:pt x="34" y="45"/>
                </a:lnTo>
                <a:lnTo>
                  <a:pt x="26" y="28"/>
                </a:lnTo>
                <a:lnTo>
                  <a:pt x="15" y="15"/>
                </a:lnTo>
                <a:lnTo>
                  <a:pt x="0" y="15"/>
                </a:lnTo>
                <a:lnTo>
                  <a:pt x="15" y="15"/>
                </a:lnTo>
                <a:lnTo>
                  <a:pt x="15" y="0"/>
                </a:lnTo>
                <a:lnTo>
                  <a:pt x="19" y="0"/>
                </a:lnTo>
                <a:lnTo>
                  <a:pt x="19" y="7"/>
                </a:lnTo>
                <a:lnTo>
                  <a:pt x="26" y="7"/>
                </a:lnTo>
                <a:lnTo>
                  <a:pt x="26" y="0"/>
                </a:lnTo>
                <a:lnTo>
                  <a:pt x="34" y="0"/>
                </a:lnTo>
                <a:lnTo>
                  <a:pt x="38" y="7"/>
                </a:lnTo>
                <a:lnTo>
                  <a:pt x="38" y="29"/>
                </a:lnTo>
                <a:lnTo>
                  <a:pt x="57" y="38"/>
                </a:lnTo>
                <a:lnTo>
                  <a:pt x="48" y="45"/>
                </a:lnTo>
                <a:lnTo>
                  <a:pt x="57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0" name="Freeform 99"/>
          <p:cNvSpPr>
            <a:spLocks noChangeAspect="1"/>
          </p:cNvSpPr>
          <p:nvPr/>
        </p:nvSpPr>
        <p:spPr bwMode="auto">
          <a:xfrm>
            <a:off x="6792913" y="4681314"/>
            <a:ext cx="28575" cy="22225"/>
          </a:xfrm>
          <a:custGeom>
            <a:avLst/>
            <a:gdLst>
              <a:gd name="T0" fmla="*/ 0 w 45"/>
              <a:gd name="T1" fmla="*/ 2147483647 h 35"/>
              <a:gd name="T2" fmla="*/ 2147483647 w 45"/>
              <a:gd name="T3" fmla="*/ 2147483647 h 35"/>
              <a:gd name="T4" fmla="*/ 2147483647 w 45"/>
              <a:gd name="T5" fmla="*/ 0 h 35"/>
              <a:gd name="T6" fmla="*/ 2147483647 w 45"/>
              <a:gd name="T7" fmla="*/ 2147483647 h 35"/>
              <a:gd name="T8" fmla="*/ 2147483647 w 45"/>
              <a:gd name="T9" fmla="*/ 2147483647 h 35"/>
              <a:gd name="T10" fmla="*/ 2147483647 w 45"/>
              <a:gd name="T11" fmla="*/ 2147483647 h 35"/>
              <a:gd name="T12" fmla="*/ 0 w 45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35">
                <a:moveTo>
                  <a:pt x="0" y="35"/>
                </a:moveTo>
                <a:lnTo>
                  <a:pt x="15" y="12"/>
                </a:lnTo>
                <a:lnTo>
                  <a:pt x="38" y="0"/>
                </a:lnTo>
                <a:lnTo>
                  <a:pt x="45" y="4"/>
                </a:lnTo>
                <a:lnTo>
                  <a:pt x="45" y="19"/>
                </a:lnTo>
                <a:lnTo>
                  <a:pt x="34" y="30"/>
                </a:lnTo>
                <a:lnTo>
                  <a:pt x="0" y="3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1" name="Freeform 100"/>
          <p:cNvSpPr>
            <a:spLocks noChangeAspect="1"/>
          </p:cNvSpPr>
          <p:nvPr/>
        </p:nvSpPr>
        <p:spPr bwMode="auto">
          <a:xfrm>
            <a:off x="6415088" y="4719414"/>
            <a:ext cx="34925" cy="22225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0 w 56"/>
              <a:gd name="T7" fmla="*/ 2147483647 h 36"/>
              <a:gd name="T8" fmla="*/ 0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0 h 36"/>
              <a:gd name="T14" fmla="*/ 2147483647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2147483647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" h="36">
                <a:moveTo>
                  <a:pt x="45" y="36"/>
                </a:moveTo>
                <a:lnTo>
                  <a:pt x="35" y="20"/>
                </a:lnTo>
                <a:lnTo>
                  <a:pt x="14" y="10"/>
                </a:lnTo>
                <a:lnTo>
                  <a:pt x="0" y="10"/>
                </a:lnTo>
                <a:lnTo>
                  <a:pt x="0" y="3"/>
                </a:lnTo>
                <a:lnTo>
                  <a:pt x="19" y="3"/>
                </a:lnTo>
                <a:lnTo>
                  <a:pt x="35" y="0"/>
                </a:lnTo>
                <a:lnTo>
                  <a:pt x="37" y="10"/>
                </a:lnTo>
                <a:lnTo>
                  <a:pt x="49" y="10"/>
                </a:lnTo>
                <a:lnTo>
                  <a:pt x="56" y="20"/>
                </a:lnTo>
                <a:lnTo>
                  <a:pt x="49" y="29"/>
                </a:lnTo>
                <a:lnTo>
                  <a:pt x="45" y="3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2" name="Freeform 101"/>
          <p:cNvSpPr>
            <a:spLocks noChangeAspect="1"/>
          </p:cNvSpPr>
          <p:nvPr/>
        </p:nvSpPr>
        <p:spPr bwMode="auto">
          <a:xfrm>
            <a:off x="6564313" y="4589239"/>
            <a:ext cx="23812" cy="14287"/>
          </a:xfrm>
          <a:custGeom>
            <a:avLst/>
            <a:gdLst>
              <a:gd name="T0" fmla="*/ 2147483647 w 38"/>
              <a:gd name="T1" fmla="*/ 2147483647 h 22"/>
              <a:gd name="T2" fmla="*/ 0 w 38"/>
              <a:gd name="T3" fmla="*/ 2147483647 h 22"/>
              <a:gd name="T4" fmla="*/ 0 w 38"/>
              <a:gd name="T5" fmla="*/ 0 h 22"/>
              <a:gd name="T6" fmla="*/ 2147483647 w 38"/>
              <a:gd name="T7" fmla="*/ 0 h 22"/>
              <a:gd name="T8" fmla="*/ 2147483647 w 38"/>
              <a:gd name="T9" fmla="*/ 2147483647 h 22"/>
              <a:gd name="T10" fmla="*/ 2147483647 w 38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22">
                <a:moveTo>
                  <a:pt x="19" y="22"/>
                </a:moveTo>
                <a:lnTo>
                  <a:pt x="0" y="2"/>
                </a:lnTo>
                <a:lnTo>
                  <a:pt x="0" y="0"/>
                </a:lnTo>
                <a:lnTo>
                  <a:pt x="33" y="0"/>
                </a:lnTo>
                <a:lnTo>
                  <a:pt x="38" y="17"/>
                </a:lnTo>
                <a:lnTo>
                  <a:pt x="19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3" name="Freeform 102"/>
          <p:cNvSpPr>
            <a:spLocks noChangeAspect="1"/>
          </p:cNvSpPr>
          <p:nvPr/>
        </p:nvSpPr>
        <p:spPr bwMode="auto">
          <a:xfrm>
            <a:off x="6324600" y="4694014"/>
            <a:ext cx="26988" cy="9525"/>
          </a:xfrm>
          <a:custGeom>
            <a:avLst/>
            <a:gdLst>
              <a:gd name="T0" fmla="*/ 2147483647 w 41"/>
              <a:gd name="T1" fmla="*/ 2147483647 h 16"/>
              <a:gd name="T2" fmla="*/ 2147483647 w 41"/>
              <a:gd name="T3" fmla="*/ 2147483647 h 16"/>
              <a:gd name="T4" fmla="*/ 0 w 41"/>
              <a:gd name="T5" fmla="*/ 2147483647 h 16"/>
              <a:gd name="T6" fmla="*/ 0 w 41"/>
              <a:gd name="T7" fmla="*/ 0 h 16"/>
              <a:gd name="T8" fmla="*/ 2147483647 w 41"/>
              <a:gd name="T9" fmla="*/ 2147483647 h 16"/>
              <a:gd name="T10" fmla="*/ 2147483647 w 41"/>
              <a:gd name="T11" fmla="*/ 0 h 16"/>
              <a:gd name="T12" fmla="*/ 2147483647 w 41"/>
              <a:gd name="T13" fmla="*/ 2147483647 h 16"/>
              <a:gd name="T14" fmla="*/ 2147483647 w 41"/>
              <a:gd name="T15" fmla="*/ 2147483647 h 16"/>
              <a:gd name="T16" fmla="*/ 2147483647 w 4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" h="16">
                <a:moveTo>
                  <a:pt x="22" y="16"/>
                </a:moveTo>
                <a:lnTo>
                  <a:pt x="12" y="11"/>
                </a:lnTo>
                <a:lnTo>
                  <a:pt x="0" y="11"/>
                </a:lnTo>
                <a:lnTo>
                  <a:pt x="0" y="0"/>
                </a:lnTo>
                <a:lnTo>
                  <a:pt x="12" y="4"/>
                </a:lnTo>
                <a:lnTo>
                  <a:pt x="22" y="0"/>
                </a:lnTo>
                <a:lnTo>
                  <a:pt x="41" y="11"/>
                </a:lnTo>
                <a:lnTo>
                  <a:pt x="22" y="11"/>
                </a:lnTo>
                <a:lnTo>
                  <a:pt x="22" y="1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4" name="Freeform 103"/>
          <p:cNvSpPr>
            <a:spLocks noChangeAspect="1"/>
          </p:cNvSpPr>
          <p:nvPr/>
        </p:nvSpPr>
        <p:spPr bwMode="auto">
          <a:xfrm>
            <a:off x="6294438" y="4665439"/>
            <a:ext cx="20637" cy="6350"/>
          </a:xfrm>
          <a:custGeom>
            <a:avLst/>
            <a:gdLst>
              <a:gd name="T0" fmla="*/ 2147483647 w 35"/>
              <a:gd name="T1" fmla="*/ 2147483647 h 11"/>
              <a:gd name="T2" fmla="*/ 0 w 35"/>
              <a:gd name="T3" fmla="*/ 2147483647 h 11"/>
              <a:gd name="T4" fmla="*/ 0 w 35"/>
              <a:gd name="T5" fmla="*/ 0 h 11"/>
              <a:gd name="T6" fmla="*/ 2147483647 w 35"/>
              <a:gd name="T7" fmla="*/ 0 h 11"/>
              <a:gd name="T8" fmla="*/ 2147483647 w 35"/>
              <a:gd name="T9" fmla="*/ 2147483647 h 11"/>
              <a:gd name="T10" fmla="*/ 2147483647 w 35"/>
              <a:gd name="T11" fmla="*/ 2147483647 h 11"/>
              <a:gd name="T12" fmla="*/ 2147483647 w 35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" h="11">
                <a:moveTo>
                  <a:pt x="19" y="11"/>
                </a:moveTo>
                <a:lnTo>
                  <a:pt x="0" y="7"/>
                </a:lnTo>
                <a:lnTo>
                  <a:pt x="0" y="0"/>
                </a:lnTo>
                <a:lnTo>
                  <a:pt x="35" y="0"/>
                </a:lnTo>
                <a:lnTo>
                  <a:pt x="30" y="7"/>
                </a:lnTo>
                <a:lnTo>
                  <a:pt x="23" y="7"/>
                </a:lnTo>
                <a:lnTo>
                  <a:pt x="19" y="1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5" name="Freeform 104"/>
          <p:cNvSpPr>
            <a:spLocks noChangeAspect="1"/>
          </p:cNvSpPr>
          <p:nvPr/>
        </p:nvSpPr>
        <p:spPr bwMode="auto">
          <a:xfrm>
            <a:off x="6351588" y="4695601"/>
            <a:ext cx="14287" cy="15875"/>
          </a:xfrm>
          <a:custGeom>
            <a:avLst/>
            <a:gdLst>
              <a:gd name="T0" fmla="*/ 2147483647 w 23"/>
              <a:gd name="T1" fmla="*/ 2147483647 h 26"/>
              <a:gd name="T2" fmla="*/ 0 w 23"/>
              <a:gd name="T3" fmla="*/ 2147483647 h 26"/>
              <a:gd name="T4" fmla="*/ 0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0 h 26"/>
              <a:gd name="T12" fmla="*/ 2147483647 w 23"/>
              <a:gd name="T13" fmla="*/ 0 h 26"/>
              <a:gd name="T14" fmla="*/ 2147483647 w 23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26">
                <a:moveTo>
                  <a:pt x="18" y="26"/>
                </a:moveTo>
                <a:lnTo>
                  <a:pt x="0" y="19"/>
                </a:lnTo>
                <a:lnTo>
                  <a:pt x="0" y="12"/>
                </a:lnTo>
                <a:lnTo>
                  <a:pt x="11" y="19"/>
                </a:lnTo>
                <a:lnTo>
                  <a:pt x="7" y="7"/>
                </a:lnTo>
                <a:lnTo>
                  <a:pt x="11" y="0"/>
                </a:lnTo>
                <a:lnTo>
                  <a:pt x="23" y="0"/>
                </a:lnTo>
                <a:lnTo>
                  <a:pt x="18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6" name="Freeform 105"/>
          <p:cNvSpPr>
            <a:spLocks noChangeAspect="1"/>
          </p:cNvSpPr>
          <p:nvPr/>
        </p:nvSpPr>
        <p:spPr bwMode="auto">
          <a:xfrm>
            <a:off x="6184900" y="4576539"/>
            <a:ext cx="15875" cy="12700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0 h 19"/>
              <a:gd name="T4" fmla="*/ 2147483647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0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19"/>
                </a:moveTo>
                <a:lnTo>
                  <a:pt x="7" y="0"/>
                </a:lnTo>
                <a:lnTo>
                  <a:pt x="26" y="0"/>
                </a:lnTo>
                <a:lnTo>
                  <a:pt x="26" y="19"/>
                </a:lnTo>
                <a:lnTo>
                  <a:pt x="16" y="12"/>
                </a:lnTo>
                <a:lnTo>
                  <a:pt x="0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7" name="Freeform 106"/>
          <p:cNvSpPr>
            <a:spLocks noChangeAspect="1"/>
          </p:cNvSpPr>
          <p:nvPr/>
        </p:nvSpPr>
        <p:spPr bwMode="auto">
          <a:xfrm>
            <a:off x="5976938" y="4489226"/>
            <a:ext cx="14287" cy="23813"/>
          </a:xfrm>
          <a:custGeom>
            <a:avLst/>
            <a:gdLst>
              <a:gd name="T0" fmla="*/ 2147483647 w 23"/>
              <a:gd name="T1" fmla="*/ 2147483647 h 38"/>
              <a:gd name="T2" fmla="*/ 0 w 23"/>
              <a:gd name="T3" fmla="*/ 2147483647 h 38"/>
              <a:gd name="T4" fmla="*/ 2147483647 w 23"/>
              <a:gd name="T5" fmla="*/ 0 h 38"/>
              <a:gd name="T6" fmla="*/ 2147483647 w 23"/>
              <a:gd name="T7" fmla="*/ 2147483647 h 38"/>
              <a:gd name="T8" fmla="*/ 2147483647 w 23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38">
                <a:moveTo>
                  <a:pt x="16" y="38"/>
                </a:moveTo>
                <a:lnTo>
                  <a:pt x="0" y="3"/>
                </a:lnTo>
                <a:lnTo>
                  <a:pt x="4" y="0"/>
                </a:lnTo>
                <a:lnTo>
                  <a:pt x="23" y="19"/>
                </a:lnTo>
                <a:lnTo>
                  <a:pt x="16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8" name="Freeform 107"/>
          <p:cNvSpPr>
            <a:spLocks noChangeAspect="1"/>
          </p:cNvSpPr>
          <p:nvPr/>
        </p:nvSpPr>
        <p:spPr bwMode="auto">
          <a:xfrm>
            <a:off x="6007100" y="4541614"/>
            <a:ext cx="9525" cy="15875"/>
          </a:xfrm>
          <a:custGeom>
            <a:avLst/>
            <a:gdLst>
              <a:gd name="T0" fmla="*/ 2147483647 w 16"/>
              <a:gd name="T1" fmla="*/ 2147483647 h 26"/>
              <a:gd name="T2" fmla="*/ 0 w 16"/>
              <a:gd name="T3" fmla="*/ 2147483647 h 26"/>
              <a:gd name="T4" fmla="*/ 0 w 16"/>
              <a:gd name="T5" fmla="*/ 0 h 26"/>
              <a:gd name="T6" fmla="*/ 2147483647 w 16"/>
              <a:gd name="T7" fmla="*/ 0 h 26"/>
              <a:gd name="T8" fmla="*/ 2147483647 w 16"/>
              <a:gd name="T9" fmla="*/ 2147483647 h 26"/>
              <a:gd name="T10" fmla="*/ 2147483647 w 16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26">
                <a:moveTo>
                  <a:pt x="11" y="26"/>
                </a:move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16" y="19"/>
                </a:lnTo>
                <a:lnTo>
                  <a:pt x="11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9" name="Freeform 108"/>
          <p:cNvSpPr>
            <a:spLocks noChangeAspect="1"/>
          </p:cNvSpPr>
          <p:nvPr/>
        </p:nvSpPr>
        <p:spPr bwMode="auto">
          <a:xfrm>
            <a:off x="6661150" y="4671789"/>
            <a:ext cx="12700" cy="22225"/>
          </a:xfrm>
          <a:custGeom>
            <a:avLst/>
            <a:gdLst>
              <a:gd name="T0" fmla="*/ 2147483647 w 21"/>
              <a:gd name="T1" fmla="*/ 2147483647 h 34"/>
              <a:gd name="T2" fmla="*/ 0 w 21"/>
              <a:gd name="T3" fmla="*/ 2147483647 h 34"/>
              <a:gd name="T4" fmla="*/ 2147483647 w 21"/>
              <a:gd name="T5" fmla="*/ 0 h 34"/>
              <a:gd name="T6" fmla="*/ 2147483647 w 21"/>
              <a:gd name="T7" fmla="*/ 2147483647 h 34"/>
              <a:gd name="T8" fmla="*/ 2147483647 w 21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34">
                <a:moveTo>
                  <a:pt x="7" y="34"/>
                </a:moveTo>
                <a:lnTo>
                  <a:pt x="0" y="27"/>
                </a:lnTo>
                <a:lnTo>
                  <a:pt x="18" y="0"/>
                </a:lnTo>
                <a:lnTo>
                  <a:pt x="21" y="15"/>
                </a:lnTo>
                <a:lnTo>
                  <a:pt x="7" y="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0" name="Freeform 109"/>
          <p:cNvSpPr>
            <a:spLocks noChangeAspect="1"/>
          </p:cNvSpPr>
          <p:nvPr/>
        </p:nvSpPr>
        <p:spPr bwMode="auto">
          <a:xfrm>
            <a:off x="5946775" y="4459064"/>
            <a:ext cx="12700" cy="14287"/>
          </a:xfrm>
          <a:custGeom>
            <a:avLst/>
            <a:gdLst>
              <a:gd name="T0" fmla="*/ 2147483647 w 22"/>
              <a:gd name="T1" fmla="*/ 2147483647 h 23"/>
              <a:gd name="T2" fmla="*/ 0 w 22"/>
              <a:gd name="T3" fmla="*/ 2147483647 h 23"/>
              <a:gd name="T4" fmla="*/ 0 w 22"/>
              <a:gd name="T5" fmla="*/ 0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23">
                <a:moveTo>
                  <a:pt x="22" y="23"/>
                </a:moveTo>
                <a:lnTo>
                  <a:pt x="0" y="9"/>
                </a:lnTo>
                <a:lnTo>
                  <a:pt x="0" y="0"/>
                </a:lnTo>
                <a:lnTo>
                  <a:pt x="22" y="19"/>
                </a:lnTo>
                <a:lnTo>
                  <a:pt x="22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1" name="Freeform 110"/>
          <p:cNvSpPr>
            <a:spLocks noChangeAspect="1"/>
          </p:cNvSpPr>
          <p:nvPr/>
        </p:nvSpPr>
        <p:spPr bwMode="auto">
          <a:xfrm>
            <a:off x="6194425" y="4435251"/>
            <a:ext cx="12700" cy="12700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19">
                <a:moveTo>
                  <a:pt x="3" y="19"/>
                </a:moveTo>
                <a:lnTo>
                  <a:pt x="0" y="7"/>
                </a:lnTo>
                <a:lnTo>
                  <a:pt x="3" y="0"/>
                </a:lnTo>
                <a:lnTo>
                  <a:pt x="10" y="7"/>
                </a:lnTo>
                <a:lnTo>
                  <a:pt x="17" y="19"/>
                </a:lnTo>
                <a:lnTo>
                  <a:pt x="3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2" name="Freeform 111"/>
          <p:cNvSpPr>
            <a:spLocks noChangeAspect="1"/>
          </p:cNvSpPr>
          <p:nvPr/>
        </p:nvSpPr>
        <p:spPr bwMode="auto">
          <a:xfrm>
            <a:off x="6102350" y="4492401"/>
            <a:ext cx="7938" cy="4763"/>
          </a:xfrm>
          <a:custGeom>
            <a:avLst/>
            <a:gdLst>
              <a:gd name="T0" fmla="*/ 0 w 12"/>
              <a:gd name="T1" fmla="*/ 0 h 9"/>
              <a:gd name="T2" fmla="*/ 2147483647 w 12"/>
              <a:gd name="T3" fmla="*/ 2147483647 h 9"/>
              <a:gd name="T4" fmla="*/ 2147483647 w 12"/>
              <a:gd name="T5" fmla="*/ 0 h 9"/>
              <a:gd name="T6" fmla="*/ 2147483647 w 12"/>
              <a:gd name="T7" fmla="*/ 2147483647 h 9"/>
              <a:gd name="T8" fmla="*/ 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9">
                <a:moveTo>
                  <a:pt x="0" y="0"/>
                </a:moveTo>
                <a:lnTo>
                  <a:pt x="9" y="9"/>
                </a:lnTo>
                <a:lnTo>
                  <a:pt x="12" y="0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3" name="Freeform 112"/>
          <p:cNvSpPr>
            <a:spLocks noChangeAspect="1"/>
          </p:cNvSpPr>
          <p:nvPr/>
        </p:nvSpPr>
        <p:spPr bwMode="auto">
          <a:xfrm>
            <a:off x="4759325" y="3706589"/>
            <a:ext cx="193675" cy="188912"/>
          </a:xfrm>
          <a:custGeom>
            <a:avLst/>
            <a:gdLst>
              <a:gd name="T0" fmla="*/ 2147483647 w 306"/>
              <a:gd name="T1" fmla="*/ 2147483647 h 299"/>
              <a:gd name="T2" fmla="*/ 2147483647 w 306"/>
              <a:gd name="T3" fmla="*/ 0 h 299"/>
              <a:gd name="T4" fmla="*/ 2147483647 w 306"/>
              <a:gd name="T5" fmla="*/ 2147483647 h 299"/>
              <a:gd name="T6" fmla="*/ 2147483647 w 306"/>
              <a:gd name="T7" fmla="*/ 2147483647 h 299"/>
              <a:gd name="T8" fmla="*/ 2147483647 w 306"/>
              <a:gd name="T9" fmla="*/ 2147483647 h 299"/>
              <a:gd name="T10" fmla="*/ 2147483647 w 306"/>
              <a:gd name="T11" fmla="*/ 2147483647 h 299"/>
              <a:gd name="T12" fmla="*/ 2147483647 w 306"/>
              <a:gd name="T13" fmla="*/ 2147483647 h 299"/>
              <a:gd name="T14" fmla="*/ 2147483647 w 306"/>
              <a:gd name="T15" fmla="*/ 2147483647 h 299"/>
              <a:gd name="T16" fmla="*/ 2147483647 w 306"/>
              <a:gd name="T17" fmla="*/ 2147483647 h 299"/>
              <a:gd name="T18" fmla="*/ 2147483647 w 306"/>
              <a:gd name="T19" fmla="*/ 2147483647 h 299"/>
              <a:gd name="T20" fmla="*/ 2147483647 w 306"/>
              <a:gd name="T21" fmla="*/ 2147483647 h 299"/>
              <a:gd name="T22" fmla="*/ 2147483647 w 306"/>
              <a:gd name="T23" fmla="*/ 2147483647 h 299"/>
              <a:gd name="T24" fmla="*/ 2147483647 w 306"/>
              <a:gd name="T25" fmla="*/ 2147483647 h 299"/>
              <a:gd name="T26" fmla="*/ 2147483647 w 306"/>
              <a:gd name="T27" fmla="*/ 2147483647 h 299"/>
              <a:gd name="T28" fmla="*/ 2147483647 w 306"/>
              <a:gd name="T29" fmla="*/ 2147483647 h 299"/>
              <a:gd name="T30" fmla="*/ 2147483647 w 306"/>
              <a:gd name="T31" fmla="*/ 2147483647 h 299"/>
              <a:gd name="T32" fmla="*/ 2147483647 w 306"/>
              <a:gd name="T33" fmla="*/ 2147483647 h 299"/>
              <a:gd name="T34" fmla="*/ 2147483647 w 306"/>
              <a:gd name="T35" fmla="*/ 2147483647 h 299"/>
              <a:gd name="T36" fmla="*/ 2147483647 w 306"/>
              <a:gd name="T37" fmla="*/ 2147483647 h 299"/>
              <a:gd name="T38" fmla="*/ 2147483647 w 306"/>
              <a:gd name="T39" fmla="*/ 2147483647 h 299"/>
              <a:gd name="T40" fmla="*/ 2147483647 w 306"/>
              <a:gd name="T41" fmla="*/ 2147483647 h 299"/>
              <a:gd name="T42" fmla="*/ 2147483647 w 306"/>
              <a:gd name="T43" fmla="*/ 2147483647 h 299"/>
              <a:gd name="T44" fmla="*/ 2147483647 w 306"/>
              <a:gd name="T45" fmla="*/ 2147483647 h 299"/>
              <a:gd name="T46" fmla="*/ 2147483647 w 306"/>
              <a:gd name="T47" fmla="*/ 2147483647 h 299"/>
              <a:gd name="T48" fmla="*/ 2147483647 w 306"/>
              <a:gd name="T49" fmla="*/ 2147483647 h 299"/>
              <a:gd name="T50" fmla="*/ 2147483647 w 306"/>
              <a:gd name="T51" fmla="*/ 2147483647 h 299"/>
              <a:gd name="T52" fmla="*/ 2147483647 w 306"/>
              <a:gd name="T53" fmla="*/ 2147483647 h 299"/>
              <a:gd name="T54" fmla="*/ 2147483647 w 306"/>
              <a:gd name="T55" fmla="*/ 2147483647 h 299"/>
              <a:gd name="T56" fmla="*/ 2147483647 w 306"/>
              <a:gd name="T57" fmla="*/ 2147483647 h 299"/>
              <a:gd name="T58" fmla="*/ 2147483647 w 306"/>
              <a:gd name="T59" fmla="*/ 2147483647 h 299"/>
              <a:gd name="T60" fmla="*/ 2147483647 w 306"/>
              <a:gd name="T61" fmla="*/ 2147483647 h 299"/>
              <a:gd name="T62" fmla="*/ 2147483647 w 306"/>
              <a:gd name="T63" fmla="*/ 2147483647 h 299"/>
              <a:gd name="T64" fmla="*/ 2147483647 w 306"/>
              <a:gd name="T65" fmla="*/ 2147483647 h 299"/>
              <a:gd name="T66" fmla="*/ 2147483647 w 306"/>
              <a:gd name="T67" fmla="*/ 2147483647 h 299"/>
              <a:gd name="T68" fmla="*/ 2147483647 w 306"/>
              <a:gd name="T69" fmla="*/ 2147483647 h 299"/>
              <a:gd name="T70" fmla="*/ 2147483647 w 306"/>
              <a:gd name="T71" fmla="*/ 2147483647 h 299"/>
              <a:gd name="T72" fmla="*/ 2147483647 w 306"/>
              <a:gd name="T73" fmla="*/ 2147483647 h 299"/>
              <a:gd name="T74" fmla="*/ 2147483647 w 306"/>
              <a:gd name="T75" fmla="*/ 2147483647 h 299"/>
              <a:gd name="T76" fmla="*/ 2147483647 w 306"/>
              <a:gd name="T77" fmla="*/ 2147483647 h 299"/>
              <a:gd name="T78" fmla="*/ 2147483647 w 306"/>
              <a:gd name="T79" fmla="*/ 2147483647 h 299"/>
              <a:gd name="T80" fmla="*/ 0 w 306"/>
              <a:gd name="T81" fmla="*/ 2147483647 h 299"/>
              <a:gd name="T82" fmla="*/ 2147483647 w 306"/>
              <a:gd name="T83" fmla="*/ 2147483647 h 299"/>
              <a:gd name="T84" fmla="*/ 2147483647 w 306"/>
              <a:gd name="T85" fmla="*/ 2147483647 h 299"/>
              <a:gd name="T86" fmla="*/ 2147483647 w 306"/>
              <a:gd name="T87" fmla="*/ 2147483647 h 299"/>
              <a:gd name="T88" fmla="*/ 2147483647 w 306"/>
              <a:gd name="T89" fmla="*/ 2147483647 h 299"/>
              <a:gd name="T90" fmla="*/ 2147483647 w 306"/>
              <a:gd name="T91" fmla="*/ 2147483647 h 299"/>
              <a:gd name="T92" fmla="*/ 2147483647 w 306"/>
              <a:gd name="T93" fmla="*/ 2147483647 h 299"/>
              <a:gd name="T94" fmla="*/ 2147483647 w 306"/>
              <a:gd name="T95" fmla="*/ 2147483647 h 299"/>
              <a:gd name="T96" fmla="*/ 2147483647 w 306"/>
              <a:gd name="T97" fmla="*/ 2147483647 h 2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06" h="299">
                <a:moveTo>
                  <a:pt x="97" y="11"/>
                </a:moveTo>
                <a:lnTo>
                  <a:pt x="112" y="0"/>
                </a:lnTo>
                <a:lnTo>
                  <a:pt x="131" y="4"/>
                </a:lnTo>
                <a:lnTo>
                  <a:pt x="161" y="11"/>
                </a:lnTo>
                <a:lnTo>
                  <a:pt x="174" y="11"/>
                </a:lnTo>
                <a:lnTo>
                  <a:pt x="178" y="23"/>
                </a:lnTo>
                <a:lnTo>
                  <a:pt x="187" y="33"/>
                </a:lnTo>
                <a:lnTo>
                  <a:pt x="197" y="52"/>
                </a:lnTo>
                <a:lnTo>
                  <a:pt x="209" y="52"/>
                </a:lnTo>
                <a:lnTo>
                  <a:pt x="223" y="52"/>
                </a:lnTo>
                <a:lnTo>
                  <a:pt x="228" y="59"/>
                </a:lnTo>
                <a:lnTo>
                  <a:pt x="216" y="63"/>
                </a:lnTo>
                <a:lnTo>
                  <a:pt x="223" y="82"/>
                </a:lnTo>
                <a:lnTo>
                  <a:pt x="209" y="90"/>
                </a:lnTo>
                <a:lnTo>
                  <a:pt x="209" y="101"/>
                </a:lnTo>
                <a:lnTo>
                  <a:pt x="204" y="109"/>
                </a:lnTo>
                <a:lnTo>
                  <a:pt x="204" y="126"/>
                </a:lnTo>
                <a:lnTo>
                  <a:pt x="223" y="142"/>
                </a:lnTo>
                <a:lnTo>
                  <a:pt x="228" y="156"/>
                </a:lnTo>
                <a:lnTo>
                  <a:pt x="252" y="171"/>
                </a:lnTo>
                <a:lnTo>
                  <a:pt x="269" y="178"/>
                </a:lnTo>
                <a:lnTo>
                  <a:pt x="283" y="206"/>
                </a:lnTo>
                <a:lnTo>
                  <a:pt x="283" y="208"/>
                </a:lnTo>
                <a:lnTo>
                  <a:pt x="283" y="227"/>
                </a:lnTo>
                <a:lnTo>
                  <a:pt x="294" y="235"/>
                </a:lnTo>
                <a:lnTo>
                  <a:pt x="294" y="249"/>
                </a:lnTo>
                <a:lnTo>
                  <a:pt x="306" y="268"/>
                </a:lnTo>
                <a:lnTo>
                  <a:pt x="302" y="268"/>
                </a:lnTo>
                <a:lnTo>
                  <a:pt x="287" y="268"/>
                </a:lnTo>
                <a:lnTo>
                  <a:pt x="269" y="268"/>
                </a:lnTo>
                <a:lnTo>
                  <a:pt x="264" y="287"/>
                </a:lnTo>
                <a:lnTo>
                  <a:pt x="257" y="299"/>
                </a:lnTo>
                <a:lnTo>
                  <a:pt x="197" y="299"/>
                </a:lnTo>
                <a:lnTo>
                  <a:pt x="161" y="284"/>
                </a:lnTo>
                <a:lnTo>
                  <a:pt x="161" y="256"/>
                </a:lnTo>
                <a:lnTo>
                  <a:pt x="142" y="249"/>
                </a:lnTo>
                <a:lnTo>
                  <a:pt x="138" y="246"/>
                </a:lnTo>
                <a:lnTo>
                  <a:pt x="112" y="235"/>
                </a:lnTo>
                <a:lnTo>
                  <a:pt x="48" y="197"/>
                </a:lnTo>
                <a:lnTo>
                  <a:pt x="19" y="190"/>
                </a:lnTo>
                <a:lnTo>
                  <a:pt x="0" y="149"/>
                </a:lnTo>
                <a:lnTo>
                  <a:pt x="41" y="126"/>
                </a:lnTo>
                <a:lnTo>
                  <a:pt x="62" y="109"/>
                </a:lnTo>
                <a:lnTo>
                  <a:pt x="71" y="90"/>
                </a:lnTo>
                <a:lnTo>
                  <a:pt x="71" y="63"/>
                </a:lnTo>
                <a:lnTo>
                  <a:pt x="71" y="49"/>
                </a:lnTo>
                <a:lnTo>
                  <a:pt x="71" y="33"/>
                </a:lnTo>
                <a:lnTo>
                  <a:pt x="90" y="23"/>
                </a:lnTo>
                <a:lnTo>
                  <a:pt x="97" y="1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4" name="Freeform 113"/>
          <p:cNvSpPr>
            <a:spLocks noChangeAspect="1"/>
          </p:cNvSpPr>
          <p:nvPr/>
        </p:nvSpPr>
        <p:spPr bwMode="auto">
          <a:xfrm>
            <a:off x="4849813" y="3646264"/>
            <a:ext cx="409575" cy="338137"/>
          </a:xfrm>
          <a:custGeom>
            <a:avLst/>
            <a:gdLst>
              <a:gd name="T0" fmla="*/ 2147483647 w 644"/>
              <a:gd name="T1" fmla="*/ 2147483647 h 534"/>
              <a:gd name="T2" fmla="*/ 2147483647 w 644"/>
              <a:gd name="T3" fmla="*/ 2147483647 h 534"/>
              <a:gd name="T4" fmla="*/ 2147483647 w 644"/>
              <a:gd name="T5" fmla="*/ 2147483647 h 534"/>
              <a:gd name="T6" fmla="*/ 2147483647 w 644"/>
              <a:gd name="T7" fmla="*/ 2147483647 h 534"/>
              <a:gd name="T8" fmla="*/ 2147483647 w 644"/>
              <a:gd name="T9" fmla="*/ 2147483647 h 534"/>
              <a:gd name="T10" fmla="*/ 2147483647 w 644"/>
              <a:gd name="T11" fmla="*/ 2147483647 h 534"/>
              <a:gd name="T12" fmla="*/ 2147483647 w 644"/>
              <a:gd name="T13" fmla="*/ 2147483647 h 534"/>
              <a:gd name="T14" fmla="*/ 2147483647 w 644"/>
              <a:gd name="T15" fmla="*/ 2147483647 h 534"/>
              <a:gd name="T16" fmla="*/ 2147483647 w 644"/>
              <a:gd name="T17" fmla="*/ 2147483647 h 534"/>
              <a:gd name="T18" fmla="*/ 2147483647 w 644"/>
              <a:gd name="T19" fmla="*/ 2147483647 h 534"/>
              <a:gd name="T20" fmla="*/ 2147483647 w 644"/>
              <a:gd name="T21" fmla="*/ 2147483647 h 534"/>
              <a:gd name="T22" fmla="*/ 2147483647 w 644"/>
              <a:gd name="T23" fmla="*/ 2147483647 h 534"/>
              <a:gd name="T24" fmla="*/ 2147483647 w 644"/>
              <a:gd name="T25" fmla="*/ 2147483647 h 534"/>
              <a:gd name="T26" fmla="*/ 2147483647 w 644"/>
              <a:gd name="T27" fmla="*/ 2147483647 h 534"/>
              <a:gd name="T28" fmla="*/ 2147483647 w 644"/>
              <a:gd name="T29" fmla="*/ 2147483647 h 534"/>
              <a:gd name="T30" fmla="*/ 2147483647 w 644"/>
              <a:gd name="T31" fmla="*/ 2147483647 h 534"/>
              <a:gd name="T32" fmla="*/ 2147483647 w 644"/>
              <a:gd name="T33" fmla="*/ 2147483647 h 534"/>
              <a:gd name="T34" fmla="*/ 2147483647 w 644"/>
              <a:gd name="T35" fmla="*/ 2147483647 h 534"/>
              <a:gd name="T36" fmla="*/ 2147483647 w 644"/>
              <a:gd name="T37" fmla="*/ 2147483647 h 534"/>
              <a:gd name="T38" fmla="*/ 2147483647 w 644"/>
              <a:gd name="T39" fmla="*/ 2147483647 h 534"/>
              <a:gd name="T40" fmla="*/ 2147483647 w 644"/>
              <a:gd name="T41" fmla="*/ 2147483647 h 534"/>
              <a:gd name="T42" fmla="*/ 2147483647 w 644"/>
              <a:gd name="T43" fmla="*/ 2147483647 h 534"/>
              <a:gd name="T44" fmla="*/ 2147483647 w 644"/>
              <a:gd name="T45" fmla="*/ 2147483647 h 534"/>
              <a:gd name="T46" fmla="*/ 2147483647 w 644"/>
              <a:gd name="T47" fmla="*/ 2147483647 h 534"/>
              <a:gd name="T48" fmla="*/ 2147483647 w 644"/>
              <a:gd name="T49" fmla="*/ 2147483647 h 534"/>
              <a:gd name="T50" fmla="*/ 2147483647 w 644"/>
              <a:gd name="T51" fmla="*/ 2147483647 h 534"/>
              <a:gd name="T52" fmla="*/ 2147483647 w 644"/>
              <a:gd name="T53" fmla="*/ 2147483647 h 534"/>
              <a:gd name="T54" fmla="*/ 2147483647 w 644"/>
              <a:gd name="T55" fmla="*/ 2147483647 h 534"/>
              <a:gd name="T56" fmla="*/ 2147483647 w 644"/>
              <a:gd name="T57" fmla="*/ 2147483647 h 534"/>
              <a:gd name="T58" fmla="*/ 2147483647 w 644"/>
              <a:gd name="T59" fmla="*/ 2147483647 h 534"/>
              <a:gd name="T60" fmla="*/ 2147483647 w 644"/>
              <a:gd name="T61" fmla="*/ 2147483647 h 534"/>
              <a:gd name="T62" fmla="*/ 2147483647 w 644"/>
              <a:gd name="T63" fmla="*/ 2147483647 h 534"/>
              <a:gd name="T64" fmla="*/ 2147483647 w 644"/>
              <a:gd name="T65" fmla="*/ 2147483647 h 534"/>
              <a:gd name="T66" fmla="*/ 2147483647 w 644"/>
              <a:gd name="T67" fmla="*/ 2147483647 h 534"/>
              <a:gd name="T68" fmla="*/ 2147483647 w 644"/>
              <a:gd name="T69" fmla="*/ 2147483647 h 534"/>
              <a:gd name="T70" fmla="*/ 2147483647 w 644"/>
              <a:gd name="T71" fmla="*/ 2147483647 h 534"/>
              <a:gd name="T72" fmla="*/ 2147483647 w 644"/>
              <a:gd name="T73" fmla="*/ 2147483647 h 534"/>
              <a:gd name="T74" fmla="*/ 2147483647 w 644"/>
              <a:gd name="T75" fmla="*/ 2147483647 h 534"/>
              <a:gd name="T76" fmla="*/ 2147483647 w 644"/>
              <a:gd name="T77" fmla="*/ 2147483647 h 534"/>
              <a:gd name="T78" fmla="*/ 2147483647 w 644"/>
              <a:gd name="T79" fmla="*/ 2147483647 h 534"/>
              <a:gd name="T80" fmla="*/ 2147483647 w 644"/>
              <a:gd name="T81" fmla="*/ 2147483647 h 534"/>
              <a:gd name="T82" fmla="*/ 2147483647 w 644"/>
              <a:gd name="T83" fmla="*/ 2147483647 h 534"/>
              <a:gd name="T84" fmla="*/ 2147483647 w 644"/>
              <a:gd name="T85" fmla="*/ 2147483647 h 534"/>
              <a:gd name="T86" fmla="*/ 2147483647 w 644"/>
              <a:gd name="T87" fmla="*/ 2147483647 h 534"/>
              <a:gd name="T88" fmla="*/ 2147483647 w 644"/>
              <a:gd name="T89" fmla="*/ 2147483647 h 534"/>
              <a:gd name="T90" fmla="*/ 2147483647 w 644"/>
              <a:gd name="T91" fmla="*/ 2147483647 h 534"/>
              <a:gd name="T92" fmla="*/ 2147483647 w 644"/>
              <a:gd name="T93" fmla="*/ 2147483647 h 534"/>
              <a:gd name="T94" fmla="*/ 2147483647 w 644"/>
              <a:gd name="T95" fmla="*/ 2147483647 h 534"/>
              <a:gd name="T96" fmla="*/ 2147483647 w 644"/>
              <a:gd name="T97" fmla="*/ 2147483647 h 534"/>
              <a:gd name="T98" fmla="*/ 2147483647 w 644"/>
              <a:gd name="T99" fmla="*/ 2147483647 h 534"/>
              <a:gd name="T100" fmla="*/ 2147483647 w 644"/>
              <a:gd name="T101" fmla="*/ 0 h 534"/>
              <a:gd name="T102" fmla="*/ 2147483647 w 644"/>
              <a:gd name="T103" fmla="*/ 2147483647 h 5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44" h="534">
                <a:moveTo>
                  <a:pt x="103" y="31"/>
                </a:moveTo>
                <a:lnTo>
                  <a:pt x="145" y="49"/>
                </a:lnTo>
                <a:lnTo>
                  <a:pt x="140" y="57"/>
                </a:lnTo>
                <a:lnTo>
                  <a:pt x="162" y="87"/>
                </a:lnTo>
                <a:lnTo>
                  <a:pt x="190" y="94"/>
                </a:lnTo>
                <a:lnTo>
                  <a:pt x="219" y="109"/>
                </a:lnTo>
                <a:lnTo>
                  <a:pt x="267" y="116"/>
                </a:lnTo>
                <a:lnTo>
                  <a:pt x="300" y="106"/>
                </a:lnTo>
                <a:lnTo>
                  <a:pt x="309" y="106"/>
                </a:lnTo>
                <a:lnTo>
                  <a:pt x="299" y="109"/>
                </a:lnTo>
                <a:lnTo>
                  <a:pt x="299" y="116"/>
                </a:lnTo>
                <a:lnTo>
                  <a:pt x="316" y="109"/>
                </a:lnTo>
                <a:lnTo>
                  <a:pt x="309" y="94"/>
                </a:lnTo>
                <a:lnTo>
                  <a:pt x="338" y="87"/>
                </a:lnTo>
                <a:lnTo>
                  <a:pt x="357" y="57"/>
                </a:lnTo>
                <a:lnTo>
                  <a:pt x="380" y="57"/>
                </a:lnTo>
                <a:lnTo>
                  <a:pt x="409" y="49"/>
                </a:lnTo>
                <a:lnTo>
                  <a:pt x="416" y="64"/>
                </a:lnTo>
                <a:lnTo>
                  <a:pt x="457" y="76"/>
                </a:lnTo>
                <a:lnTo>
                  <a:pt x="535" y="109"/>
                </a:lnTo>
                <a:lnTo>
                  <a:pt x="542" y="147"/>
                </a:lnTo>
                <a:lnTo>
                  <a:pt x="542" y="173"/>
                </a:lnTo>
                <a:lnTo>
                  <a:pt x="535" y="196"/>
                </a:lnTo>
                <a:lnTo>
                  <a:pt x="542" y="202"/>
                </a:lnTo>
                <a:lnTo>
                  <a:pt x="532" y="206"/>
                </a:lnTo>
                <a:lnTo>
                  <a:pt x="535" y="225"/>
                </a:lnTo>
                <a:lnTo>
                  <a:pt x="542" y="232"/>
                </a:lnTo>
                <a:lnTo>
                  <a:pt x="535" y="244"/>
                </a:lnTo>
                <a:lnTo>
                  <a:pt x="551" y="273"/>
                </a:lnTo>
                <a:lnTo>
                  <a:pt x="551" y="303"/>
                </a:lnTo>
                <a:lnTo>
                  <a:pt x="580" y="310"/>
                </a:lnTo>
                <a:lnTo>
                  <a:pt x="584" y="330"/>
                </a:lnTo>
                <a:lnTo>
                  <a:pt x="573" y="344"/>
                </a:lnTo>
                <a:lnTo>
                  <a:pt x="566" y="370"/>
                </a:lnTo>
                <a:lnTo>
                  <a:pt x="592" y="408"/>
                </a:lnTo>
                <a:lnTo>
                  <a:pt x="611" y="412"/>
                </a:lnTo>
                <a:lnTo>
                  <a:pt x="629" y="429"/>
                </a:lnTo>
                <a:lnTo>
                  <a:pt x="632" y="455"/>
                </a:lnTo>
                <a:lnTo>
                  <a:pt x="644" y="455"/>
                </a:lnTo>
                <a:lnTo>
                  <a:pt x="644" y="470"/>
                </a:lnTo>
                <a:lnTo>
                  <a:pt x="641" y="470"/>
                </a:lnTo>
                <a:lnTo>
                  <a:pt x="641" y="477"/>
                </a:lnTo>
                <a:lnTo>
                  <a:pt x="629" y="477"/>
                </a:lnTo>
                <a:lnTo>
                  <a:pt x="615" y="489"/>
                </a:lnTo>
                <a:lnTo>
                  <a:pt x="603" y="489"/>
                </a:lnTo>
                <a:lnTo>
                  <a:pt x="596" y="515"/>
                </a:lnTo>
                <a:lnTo>
                  <a:pt x="596" y="534"/>
                </a:lnTo>
                <a:lnTo>
                  <a:pt x="580" y="527"/>
                </a:lnTo>
                <a:lnTo>
                  <a:pt x="551" y="519"/>
                </a:lnTo>
                <a:lnTo>
                  <a:pt x="518" y="519"/>
                </a:lnTo>
                <a:lnTo>
                  <a:pt x="489" y="515"/>
                </a:lnTo>
                <a:lnTo>
                  <a:pt x="454" y="507"/>
                </a:lnTo>
                <a:lnTo>
                  <a:pt x="438" y="477"/>
                </a:lnTo>
                <a:lnTo>
                  <a:pt x="425" y="460"/>
                </a:lnTo>
                <a:lnTo>
                  <a:pt x="406" y="467"/>
                </a:lnTo>
                <a:lnTo>
                  <a:pt x="394" y="470"/>
                </a:lnTo>
                <a:lnTo>
                  <a:pt x="380" y="477"/>
                </a:lnTo>
                <a:lnTo>
                  <a:pt x="368" y="486"/>
                </a:lnTo>
                <a:lnTo>
                  <a:pt x="345" y="477"/>
                </a:lnTo>
                <a:lnTo>
                  <a:pt x="319" y="467"/>
                </a:lnTo>
                <a:lnTo>
                  <a:pt x="300" y="455"/>
                </a:lnTo>
                <a:lnTo>
                  <a:pt x="290" y="441"/>
                </a:lnTo>
                <a:lnTo>
                  <a:pt x="267" y="438"/>
                </a:lnTo>
                <a:lnTo>
                  <a:pt x="248" y="408"/>
                </a:lnTo>
                <a:lnTo>
                  <a:pt x="242" y="393"/>
                </a:lnTo>
                <a:lnTo>
                  <a:pt x="229" y="389"/>
                </a:lnTo>
                <a:lnTo>
                  <a:pt x="219" y="361"/>
                </a:lnTo>
                <a:lnTo>
                  <a:pt x="212" y="351"/>
                </a:lnTo>
                <a:lnTo>
                  <a:pt x="200" y="361"/>
                </a:lnTo>
                <a:lnTo>
                  <a:pt x="183" y="351"/>
                </a:lnTo>
                <a:lnTo>
                  <a:pt x="183" y="344"/>
                </a:lnTo>
                <a:lnTo>
                  <a:pt x="174" y="344"/>
                </a:lnTo>
                <a:lnTo>
                  <a:pt x="174" y="361"/>
                </a:lnTo>
                <a:lnTo>
                  <a:pt x="162" y="361"/>
                </a:lnTo>
                <a:lnTo>
                  <a:pt x="152" y="344"/>
                </a:lnTo>
                <a:lnTo>
                  <a:pt x="152" y="330"/>
                </a:lnTo>
                <a:lnTo>
                  <a:pt x="140" y="322"/>
                </a:lnTo>
                <a:lnTo>
                  <a:pt x="140" y="303"/>
                </a:lnTo>
                <a:lnTo>
                  <a:pt x="140" y="299"/>
                </a:lnTo>
                <a:lnTo>
                  <a:pt x="126" y="273"/>
                </a:lnTo>
                <a:lnTo>
                  <a:pt x="110" y="266"/>
                </a:lnTo>
                <a:lnTo>
                  <a:pt x="84" y="251"/>
                </a:lnTo>
                <a:lnTo>
                  <a:pt x="81" y="235"/>
                </a:lnTo>
                <a:lnTo>
                  <a:pt x="62" y="221"/>
                </a:lnTo>
                <a:lnTo>
                  <a:pt x="62" y="202"/>
                </a:lnTo>
                <a:lnTo>
                  <a:pt x="67" y="196"/>
                </a:lnTo>
                <a:lnTo>
                  <a:pt x="67" y="183"/>
                </a:lnTo>
                <a:lnTo>
                  <a:pt x="81" y="177"/>
                </a:lnTo>
                <a:lnTo>
                  <a:pt x="74" y="158"/>
                </a:lnTo>
                <a:lnTo>
                  <a:pt x="84" y="154"/>
                </a:lnTo>
                <a:lnTo>
                  <a:pt x="81" y="147"/>
                </a:lnTo>
                <a:lnTo>
                  <a:pt x="67" y="147"/>
                </a:lnTo>
                <a:lnTo>
                  <a:pt x="55" y="147"/>
                </a:lnTo>
                <a:lnTo>
                  <a:pt x="45" y="128"/>
                </a:lnTo>
                <a:lnTo>
                  <a:pt x="36" y="116"/>
                </a:lnTo>
                <a:lnTo>
                  <a:pt x="32" y="106"/>
                </a:lnTo>
                <a:lnTo>
                  <a:pt x="26" y="87"/>
                </a:lnTo>
                <a:lnTo>
                  <a:pt x="19" y="69"/>
                </a:lnTo>
                <a:lnTo>
                  <a:pt x="19" y="64"/>
                </a:lnTo>
                <a:lnTo>
                  <a:pt x="13" y="45"/>
                </a:lnTo>
                <a:lnTo>
                  <a:pt x="0" y="16"/>
                </a:lnTo>
                <a:lnTo>
                  <a:pt x="13" y="0"/>
                </a:lnTo>
                <a:lnTo>
                  <a:pt x="36" y="31"/>
                </a:lnTo>
                <a:lnTo>
                  <a:pt x="81" y="38"/>
                </a:lnTo>
                <a:lnTo>
                  <a:pt x="103" y="3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5" name="Freeform 114"/>
          <p:cNvSpPr>
            <a:spLocks noChangeAspect="1"/>
          </p:cNvSpPr>
          <p:nvPr/>
        </p:nvSpPr>
        <p:spPr bwMode="auto">
          <a:xfrm>
            <a:off x="4673600" y="3805014"/>
            <a:ext cx="25400" cy="88900"/>
          </a:xfrm>
          <a:custGeom>
            <a:avLst/>
            <a:gdLst>
              <a:gd name="T0" fmla="*/ 2147483647 w 42"/>
              <a:gd name="T1" fmla="*/ 2147483647 h 138"/>
              <a:gd name="T2" fmla="*/ 2147483647 w 42"/>
              <a:gd name="T3" fmla="*/ 2147483647 h 138"/>
              <a:gd name="T4" fmla="*/ 2147483647 w 42"/>
              <a:gd name="T5" fmla="*/ 0 h 138"/>
              <a:gd name="T6" fmla="*/ 2147483647 w 42"/>
              <a:gd name="T7" fmla="*/ 0 h 138"/>
              <a:gd name="T8" fmla="*/ 2147483647 w 42"/>
              <a:gd name="T9" fmla="*/ 2147483647 h 138"/>
              <a:gd name="T10" fmla="*/ 2147483647 w 42"/>
              <a:gd name="T11" fmla="*/ 2147483647 h 138"/>
              <a:gd name="T12" fmla="*/ 2147483647 w 42"/>
              <a:gd name="T13" fmla="*/ 2147483647 h 138"/>
              <a:gd name="T14" fmla="*/ 2147483647 w 42"/>
              <a:gd name="T15" fmla="*/ 2147483647 h 138"/>
              <a:gd name="T16" fmla="*/ 2147483647 w 42"/>
              <a:gd name="T17" fmla="*/ 2147483647 h 138"/>
              <a:gd name="T18" fmla="*/ 2147483647 w 42"/>
              <a:gd name="T19" fmla="*/ 2147483647 h 138"/>
              <a:gd name="T20" fmla="*/ 2147483647 w 42"/>
              <a:gd name="T21" fmla="*/ 2147483647 h 138"/>
              <a:gd name="T22" fmla="*/ 2147483647 w 42"/>
              <a:gd name="T23" fmla="*/ 2147483647 h 138"/>
              <a:gd name="T24" fmla="*/ 2147483647 w 42"/>
              <a:gd name="T25" fmla="*/ 2147483647 h 138"/>
              <a:gd name="T26" fmla="*/ 2147483647 w 42"/>
              <a:gd name="T27" fmla="*/ 2147483647 h 138"/>
              <a:gd name="T28" fmla="*/ 2147483647 w 42"/>
              <a:gd name="T29" fmla="*/ 2147483647 h 138"/>
              <a:gd name="T30" fmla="*/ 2147483647 w 42"/>
              <a:gd name="T31" fmla="*/ 2147483647 h 138"/>
              <a:gd name="T32" fmla="*/ 0 w 42"/>
              <a:gd name="T33" fmla="*/ 2147483647 h 138"/>
              <a:gd name="T34" fmla="*/ 2147483647 w 42"/>
              <a:gd name="T35" fmla="*/ 2147483647 h 138"/>
              <a:gd name="T36" fmla="*/ 0 w 42"/>
              <a:gd name="T37" fmla="*/ 2147483647 h 138"/>
              <a:gd name="T38" fmla="*/ 2147483647 w 42"/>
              <a:gd name="T39" fmla="*/ 2147483647 h 138"/>
              <a:gd name="T40" fmla="*/ 2147483647 w 42"/>
              <a:gd name="T41" fmla="*/ 2147483647 h 138"/>
              <a:gd name="T42" fmla="*/ 2147483647 w 42"/>
              <a:gd name="T43" fmla="*/ 2147483647 h 1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" h="138">
                <a:moveTo>
                  <a:pt x="19" y="5"/>
                </a:moveTo>
                <a:lnTo>
                  <a:pt x="30" y="5"/>
                </a:lnTo>
                <a:lnTo>
                  <a:pt x="30" y="0"/>
                </a:lnTo>
                <a:lnTo>
                  <a:pt x="42" y="0"/>
                </a:lnTo>
                <a:lnTo>
                  <a:pt x="42" y="5"/>
                </a:lnTo>
                <a:lnTo>
                  <a:pt x="30" y="22"/>
                </a:lnTo>
                <a:lnTo>
                  <a:pt x="30" y="29"/>
                </a:lnTo>
                <a:lnTo>
                  <a:pt x="28" y="29"/>
                </a:lnTo>
                <a:lnTo>
                  <a:pt x="28" y="41"/>
                </a:lnTo>
                <a:lnTo>
                  <a:pt x="30" y="53"/>
                </a:lnTo>
                <a:lnTo>
                  <a:pt x="30" y="78"/>
                </a:lnTo>
                <a:lnTo>
                  <a:pt x="30" y="100"/>
                </a:lnTo>
                <a:lnTo>
                  <a:pt x="30" y="126"/>
                </a:lnTo>
                <a:lnTo>
                  <a:pt x="19" y="138"/>
                </a:lnTo>
                <a:lnTo>
                  <a:pt x="19" y="112"/>
                </a:lnTo>
                <a:lnTo>
                  <a:pt x="12" y="93"/>
                </a:lnTo>
                <a:lnTo>
                  <a:pt x="0" y="78"/>
                </a:lnTo>
                <a:lnTo>
                  <a:pt x="7" y="64"/>
                </a:lnTo>
                <a:lnTo>
                  <a:pt x="0" y="53"/>
                </a:lnTo>
                <a:lnTo>
                  <a:pt x="7" y="48"/>
                </a:lnTo>
                <a:lnTo>
                  <a:pt x="12" y="29"/>
                </a:lnTo>
                <a:lnTo>
                  <a:pt x="19" y="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6" name="Freeform 115"/>
          <p:cNvSpPr>
            <a:spLocks noChangeAspect="1"/>
          </p:cNvSpPr>
          <p:nvPr/>
        </p:nvSpPr>
        <p:spPr bwMode="auto">
          <a:xfrm>
            <a:off x="6580188" y="3501801"/>
            <a:ext cx="192087" cy="241300"/>
          </a:xfrm>
          <a:custGeom>
            <a:avLst/>
            <a:gdLst>
              <a:gd name="T0" fmla="*/ 2147483647 w 303"/>
              <a:gd name="T1" fmla="*/ 2147483647 h 380"/>
              <a:gd name="T2" fmla="*/ 2147483647 w 303"/>
              <a:gd name="T3" fmla="*/ 2147483647 h 380"/>
              <a:gd name="T4" fmla="*/ 2147483647 w 303"/>
              <a:gd name="T5" fmla="*/ 2147483647 h 380"/>
              <a:gd name="T6" fmla="*/ 2147483647 w 303"/>
              <a:gd name="T7" fmla="*/ 2147483647 h 380"/>
              <a:gd name="T8" fmla="*/ 2147483647 w 303"/>
              <a:gd name="T9" fmla="*/ 2147483647 h 380"/>
              <a:gd name="T10" fmla="*/ 2147483647 w 303"/>
              <a:gd name="T11" fmla="*/ 2147483647 h 380"/>
              <a:gd name="T12" fmla="*/ 2147483647 w 303"/>
              <a:gd name="T13" fmla="*/ 2147483647 h 380"/>
              <a:gd name="T14" fmla="*/ 2147483647 w 303"/>
              <a:gd name="T15" fmla="*/ 2147483647 h 380"/>
              <a:gd name="T16" fmla="*/ 2147483647 w 303"/>
              <a:gd name="T17" fmla="*/ 2147483647 h 380"/>
              <a:gd name="T18" fmla="*/ 0 w 303"/>
              <a:gd name="T19" fmla="*/ 2147483647 h 380"/>
              <a:gd name="T20" fmla="*/ 2147483647 w 303"/>
              <a:gd name="T21" fmla="*/ 2147483647 h 380"/>
              <a:gd name="T22" fmla="*/ 2147483647 w 303"/>
              <a:gd name="T23" fmla="*/ 2147483647 h 380"/>
              <a:gd name="T24" fmla="*/ 2147483647 w 303"/>
              <a:gd name="T25" fmla="*/ 2147483647 h 380"/>
              <a:gd name="T26" fmla="*/ 2147483647 w 303"/>
              <a:gd name="T27" fmla="*/ 2147483647 h 380"/>
              <a:gd name="T28" fmla="*/ 2147483647 w 303"/>
              <a:gd name="T29" fmla="*/ 2147483647 h 380"/>
              <a:gd name="T30" fmla="*/ 2147483647 w 303"/>
              <a:gd name="T31" fmla="*/ 2147483647 h 380"/>
              <a:gd name="T32" fmla="*/ 2147483647 w 303"/>
              <a:gd name="T33" fmla="*/ 2147483647 h 380"/>
              <a:gd name="T34" fmla="*/ 2147483647 w 303"/>
              <a:gd name="T35" fmla="*/ 2147483647 h 380"/>
              <a:gd name="T36" fmla="*/ 2147483647 w 303"/>
              <a:gd name="T37" fmla="*/ 2147483647 h 380"/>
              <a:gd name="T38" fmla="*/ 2147483647 w 303"/>
              <a:gd name="T39" fmla="*/ 2147483647 h 380"/>
              <a:gd name="T40" fmla="*/ 2147483647 w 303"/>
              <a:gd name="T41" fmla="*/ 2147483647 h 380"/>
              <a:gd name="T42" fmla="*/ 2147483647 w 303"/>
              <a:gd name="T43" fmla="*/ 2147483647 h 380"/>
              <a:gd name="T44" fmla="*/ 2147483647 w 303"/>
              <a:gd name="T45" fmla="*/ 2147483647 h 380"/>
              <a:gd name="T46" fmla="*/ 2147483647 w 303"/>
              <a:gd name="T47" fmla="*/ 2147483647 h 380"/>
              <a:gd name="T48" fmla="*/ 2147483647 w 303"/>
              <a:gd name="T49" fmla="*/ 2147483647 h 380"/>
              <a:gd name="T50" fmla="*/ 2147483647 w 303"/>
              <a:gd name="T51" fmla="*/ 2147483647 h 380"/>
              <a:gd name="T52" fmla="*/ 2147483647 w 303"/>
              <a:gd name="T53" fmla="*/ 2147483647 h 380"/>
              <a:gd name="T54" fmla="*/ 2147483647 w 303"/>
              <a:gd name="T55" fmla="*/ 2147483647 h 380"/>
              <a:gd name="T56" fmla="*/ 2147483647 w 303"/>
              <a:gd name="T57" fmla="*/ 2147483647 h 380"/>
              <a:gd name="T58" fmla="*/ 2147483647 w 303"/>
              <a:gd name="T59" fmla="*/ 2147483647 h 380"/>
              <a:gd name="T60" fmla="*/ 2147483647 w 303"/>
              <a:gd name="T61" fmla="*/ 2147483647 h 380"/>
              <a:gd name="T62" fmla="*/ 2147483647 w 303"/>
              <a:gd name="T63" fmla="*/ 2147483647 h 380"/>
              <a:gd name="T64" fmla="*/ 2147483647 w 303"/>
              <a:gd name="T65" fmla="*/ 0 h 380"/>
              <a:gd name="T66" fmla="*/ 2147483647 w 303"/>
              <a:gd name="T67" fmla="*/ 2147483647 h 380"/>
              <a:gd name="T68" fmla="*/ 2147483647 w 303"/>
              <a:gd name="T69" fmla="*/ 2147483647 h 380"/>
              <a:gd name="T70" fmla="*/ 2147483647 w 303"/>
              <a:gd name="T71" fmla="*/ 2147483647 h 380"/>
              <a:gd name="T72" fmla="*/ 2147483647 w 303"/>
              <a:gd name="T73" fmla="*/ 2147483647 h 380"/>
              <a:gd name="T74" fmla="*/ 2147483647 w 303"/>
              <a:gd name="T75" fmla="*/ 2147483647 h 380"/>
              <a:gd name="T76" fmla="*/ 2147483647 w 303"/>
              <a:gd name="T77" fmla="*/ 2147483647 h 380"/>
              <a:gd name="T78" fmla="*/ 2147483647 w 303"/>
              <a:gd name="T79" fmla="*/ 2147483647 h 380"/>
              <a:gd name="T80" fmla="*/ 2147483647 w 303"/>
              <a:gd name="T81" fmla="*/ 2147483647 h 380"/>
              <a:gd name="T82" fmla="*/ 2147483647 w 303"/>
              <a:gd name="T83" fmla="*/ 2147483647 h 380"/>
              <a:gd name="T84" fmla="*/ 2147483647 w 303"/>
              <a:gd name="T85" fmla="*/ 2147483647 h 380"/>
              <a:gd name="T86" fmla="*/ 2147483647 w 303"/>
              <a:gd name="T87" fmla="*/ 2147483647 h 380"/>
              <a:gd name="T88" fmla="*/ 2147483647 w 303"/>
              <a:gd name="T89" fmla="*/ 2147483647 h 380"/>
              <a:gd name="T90" fmla="*/ 2147483647 w 303"/>
              <a:gd name="T91" fmla="*/ 2147483647 h 380"/>
              <a:gd name="T92" fmla="*/ 2147483647 w 303"/>
              <a:gd name="T93" fmla="*/ 2147483647 h 380"/>
              <a:gd name="T94" fmla="*/ 2147483647 w 303"/>
              <a:gd name="T95" fmla="*/ 2147483647 h 380"/>
              <a:gd name="T96" fmla="*/ 2147483647 w 303"/>
              <a:gd name="T97" fmla="*/ 2147483647 h 380"/>
              <a:gd name="T98" fmla="*/ 2147483647 w 303"/>
              <a:gd name="T99" fmla="*/ 2147483647 h 380"/>
              <a:gd name="T100" fmla="*/ 2147483647 w 303"/>
              <a:gd name="T101" fmla="*/ 2147483647 h 380"/>
              <a:gd name="T102" fmla="*/ 2147483647 w 303"/>
              <a:gd name="T103" fmla="*/ 2147483647 h 380"/>
              <a:gd name="T104" fmla="*/ 2147483647 w 303"/>
              <a:gd name="T105" fmla="*/ 2147483647 h 3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3" h="380">
                <a:moveTo>
                  <a:pt x="165" y="380"/>
                </a:moveTo>
                <a:lnTo>
                  <a:pt x="149" y="373"/>
                </a:lnTo>
                <a:lnTo>
                  <a:pt x="135" y="361"/>
                </a:lnTo>
                <a:lnTo>
                  <a:pt x="135" y="354"/>
                </a:lnTo>
                <a:lnTo>
                  <a:pt x="135" y="344"/>
                </a:lnTo>
                <a:lnTo>
                  <a:pt x="139" y="332"/>
                </a:lnTo>
                <a:lnTo>
                  <a:pt x="135" y="325"/>
                </a:lnTo>
                <a:lnTo>
                  <a:pt x="116" y="325"/>
                </a:lnTo>
                <a:lnTo>
                  <a:pt x="101" y="332"/>
                </a:lnTo>
                <a:lnTo>
                  <a:pt x="71" y="344"/>
                </a:lnTo>
                <a:lnTo>
                  <a:pt x="49" y="354"/>
                </a:lnTo>
                <a:lnTo>
                  <a:pt x="49" y="351"/>
                </a:lnTo>
                <a:lnTo>
                  <a:pt x="42" y="344"/>
                </a:lnTo>
                <a:lnTo>
                  <a:pt x="42" y="351"/>
                </a:lnTo>
                <a:lnTo>
                  <a:pt x="42" y="361"/>
                </a:lnTo>
                <a:lnTo>
                  <a:pt x="42" y="370"/>
                </a:lnTo>
                <a:lnTo>
                  <a:pt x="30" y="361"/>
                </a:lnTo>
                <a:lnTo>
                  <a:pt x="19" y="361"/>
                </a:lnTo>
                <a:lnTo>
                  <a:pt x="0" y="370"/>
                </a:lnTo>
                <a:lnTo>
                  <a:pt x="0" y="351"/>
                </a:lnTo>
                <a:lnTo>
                  <a:pt x="12" y="344"/>
                </a:lnTo>
                <a:lnTo>
                  <a:pt x="19" y="335"/>
                </a:lnTo>
                <a:lnTo>
                  <a:pt x="30" y="332"/>
                </a:lnTo>
                <a:lnTo>
                  <a:pt x="38" y="313"/>
                </a:lnTo>
                <a:lnTo>
                  <a:pt x="49" y="306"/>
                </a:lnTo>
                <a:lnTo>
                  <a:pt x="42" y="295"/>
                </a:lnTo>
                <a:lnTo>
                  <a:pt x="59" y="290"/>
                </a:lnTo>
                <a:lnTo>
                  <a:pt x="59" y="295"/>
                </a:lnTo>
                <a:lnTo>
                  <a:pt x="68" y="295"/>
                </a:lnTo>
                <a:lnTo>
                  <a:pt x="71" y="295"/>
                </a:lnTo>
                <a:lnTo>
                  <a:pt x="116" y="283"/>
                </a:lnTo>
                <a:lnTo>
                  <a:pt x="120" y="275"/>
                </a:lnTo>
                <a:lnTo>
                  <a:pt x="128" y="283"/>
                </a:lnTo>
                <a:lnTo>
                  <a:pt x="135" y="290"/>
                </a:lnTo>
                <a:lnTo>
                  <a:pt x="139" y="283"/>
                </a:lnTo>
                <a:lnTo>
                  <a:pt x="149" y="275"/>
                </a:lnTo>
                <a:lnTo>
                  <a:pt x="139" y="266"/>
                </a:lnTo>
                <a:lnTo>
                  <a:pt x="146" y="254"/>
                </a:lnTo>
                <a:lnTo>
                  <a:pt x="158" y="228"/>
                </a:lnTo>
                <a:lnTo>
                  <a:pt x="149" y="206"/>
                </a:lnTo>
                <a:lnTo>
                  <a:pt x="168" y="193"/>
                </a:lnTo>
                <a:lnTo>
                  <a:pt x="168" y="206"/>
                </a:lnTo>
                <a:lnTo>
                  <a:pt x="165" y="212"/>
                </a:lnTo>
                <a:lnTo>
                  <a:pt x="165" y="216"/>
                </a:lnTo>
                <a:lnTo>
                  <a:pt x="168" y="228"/>
                </a:lnTo>
                <a:lnTo>
                  <a:pt x="175" y="228"/>
                </a:lnTo>
                <a:lnTo>
                  <a:pt x="180" y="223"/>
                </a:lnTo>
                <a:lnTo>
                  <a:pt x="206" y="212"/>
                </a:lnTo>
                <a:lnTo>
                  <a:pt x="216" y="176"/>
                </a:lnTo>
                <a:lnTo>
                  <a:pt x="225" y="176"/>
                </a:lnTo>
                <a:lnTo>
                  <a:pt x="225" y="145"/>
                </a:lnTo>
                <a:lnTo>
                  <a:pt x="227" y="116"/>
                </a:lnTo>
                <a:lnTo>
                  <a:pt x="225" y="78"/>
                </a:lnTo>
                <a:lnTo>
                  <a:pt x="225" y="86"/>
                </a:lnTo>
                <a:lnTo>
                  <a:pt x="216" y="78"/>
                </a:lnTo>
                <a:lnTo>
                  <a:pt x="216" y="71"/>
                </a:lnTo>
                <a:lnTo>
                  <a:pt x="216" y="48"/>
                </a:lnTo>
                <a:lnTo>
                  <a:pt x="225" y="38"/>
                </a:lnTo>
                <a:lnTo>
                  <a:pt x="216" y="22"/>
                </a:lnTo>
                <a:lnTo>
                  <a:pt x="227" y="19"/>
                </a:lnTo>
                <a:lnTo>
                  <a:pt x="235" y="38"/>
                </a:lnTo>
                <a:lnTo>
                  <a:pt x="242" y="29"/>
                </a:lnTo>
                <a:lnTo>
                  <a:pt x="247" y="29"/>
                </a:lnTo>
                <a:lnTo>
                  <a:pt x="247" y="19"/>
                </a:lnTo>
                <a:lnTo>
                  <a:pt x="235" y="19"/>
                </a:lnTo>
                <a:lnTo>
                  <a:pt x="235" y="0"/>
                </a:lnTo>
                <a:lnTo>
                  <a:pt x="242" y="7"/>
                </a:lnTo>
                <a:lnTo>
                  <a:pt x="254" y="7"/>
                </a:lnTo>
                <a:lnTo>
                  <a:pt x="258" y="38"/>
                </a:lnTo>
                <a:lnTo>
                  <a:pt x="273" y="48"/>
                </a:lnTo>
                <a:lnTo>
                  <a:pt x="284" y="71"/>
                </a:lnTo>
                <a:lnTo>
                  <a:pt x="291" y="90"/>
                </a:lnTo>
                <a:lnTo>
                  <a:pt x="296" y="90"/>
                </a:lnTo>
                <a:lnTo>
                  <a:pt x="296" y="116"/>
                </a:lnTo>
                <a:lnTo>
                  <a:pt x="284" y="128"/>
                </a:lnTo>
                <a:lnTo>
                  <a:pt x="296" y="150"/>
                </a:lnTo>
                <a:lnTo>
                  <a:pt x="284" y="150"/>
                </a:lnTo>
                <a:lnTo>
                  <a:pt x="277" y="157"/>
                </a:lnTo>
                <a:lnTo>
                  <a:pt x="277" y="176"/>
                </a:lnTo>
                <a:lnTo>
                  <a:pt x="291" y="216"/>
                </a:lnTo>
                <a:lnTo>
                  <a:pt x="291" y="257"/>
                </a:lnTo>
                <a:lnTo>
                  <a:pt x="303" y="273"/>
                </a:lnTo>
                <a:lnTo>
                  <a:pt x="291" y="275"/>
                </a:lnTo>
                <a:lnTo>
                  <a:pt x="291" y="295"/>
                </a:lnTo>
                <a:lnTo>
                  <a:pt x="273" y="306"/>
                </a:lnTo>
                <a:lnTo>
                  <a:pt x="277" y="283"/>
                </a:lnTo>
                <a:lnTo>
                  <a:pt x="266" y="275"/>
                </a:lnTo>
                <a:lnTo>
                  <a:pt x="266" y="290"/>
                </a:lnTo>
                <a:lnTo>
                  <a:pt x="266" y="295"/>
                </a:lnTo>
                <a:lnTo>
                  <a:pt x="258" y="290"/>
                </a:lnTo>
                <a:lnTo>
                  <a:pt x="254" y="295"/>
                </a:lnTo>
                <a:lnTo>
                  <a:pt x="254" y="313"/>
                </a:lnTo>
                <a:lnTo>
                  <a:pt x="247" y="325"/>
                </a:lnTo>
                <a:lnTo>
                  <a:pt x="235" y="302"/>
                </a:lnTo>
                <a:lnTo>
                  <a:pt x="227" y="306"/>
                </a:lnTo>
                <a:lnTo>
                  <a:pt x="225" y="325"/>
                </a:lnTo>
                <a:lnTo>
                  <a:pt x="213" y="320"/>
                </a:lnTo>
                <a:lnTo>
                  <a:pt x="196" y="332"/>
                </a:lnTo>
                <a:lnTo>
                  <a:pt x="197" y="320"/>
                </a:lnTo>
                <a:lnTo>
                  <a:pt x="180" y="320"/>
                </a:lnTo>
                <a:lnTo>
                  <a:pt x="180" y="306"/>
                </a:lnTo>
                <a:lnTo>
                  <a:pt x="175" y="306"/>
                </a:lnTo>
                <a:lnTo>
                  <a:pt x="175" y="325"/>
                </a:lnTo>
                <a:lnTo>
                  <a:pt x="187" y="332"/>
                </a:lnTo>
                <a:lnTo>
                  <a:pt x="187" y="344"/>
                </a:lnTo>
                <a:lnTo>
                  <a:pt x="168" y="351"/>
                </a:lnTo>
                <a:lnTo>
                  <a:pt x="165" y="38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7" name="Freeform 116"/>
          <p:cNvSpPr>
            <a:spLocks noChangeAspect="1"/>
          </p:cNvSpPr>
          <p:nvPr/>
        </p:nvSpPr>
        <p:spPr bwMode="auto">
          <a:xfrm>
            <a:off x="6697663" y="3376389"/>
            <a:ext cx="107950" cy="130175"/>
          </a:xfrm>
          <a:custGeom>
            <a:avLst/>
            <a:gdLst>
              <a:gd name="T0" fmla="*/ 2147483647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0 w 168"/>
              <a:gd name="T7" fmla="*/ 2147483647 h 204"/>
              <a:gd name="T8" fmla="*/ 0 w 168"/>
              <a:gd name="T9" fmla="*/ 2147483647 h 204"/>
              <a:gd name="T10" fmla="*/ 2147483647 w 168"/>
              <a:gd name="T11" fmla="*/ 2147483647 h 204"/>
              <a:gd name="T12" fmla="*/ 0 w 168"/>
              <a:gd name="T13" fmla="*/ 2147483647 h 204"/>
              <a:gd name="T14" fmla="*/ 2147483647 w 168"/>
              <a:gd name="T15" fmla="*/ 2147483647 h 204"/>
              <a:gd name="T16" fmla="*/ 2147483647 w 168"/>
              <a:gd name="T17" fmla="*/ 2147483647 h 204"/>
              <a:gd name="T18" fmla="*/ 2147483647 w 168"/>
              <a:gd name="T19" fmla="*/ 2147483647 h 204"/>
              <a:gd name="T20" fmla="*/ 2147483647 w 168"/>
              <a:gd name="T21" fmla="*/ 2147483647 h 204"/>
              <a:gd name="T22" fmla="*/ 2147483647 w 168"/>
              <a:gd name="T23" fmla="*/ 2147483647 h 204"/>
              <a:gd name="T24" fmla="*/ 2147483647 w 168"/>
              <a:gd name="T25" fmla="*/ 2147483647 h 204"/>
              <a:gd name="T26" fmla="*/ 2147483647 w 168"/>
              <a:gd name="T27" fmla="*/ 2147483647 h 204"/>
              <a:gd name="T28" fmla="*/ 2147483647 w 168"/>
              <a:gd name="T29" fmla="*/ 2147483647 h 204"/>
              <a:gd name="T30" fmla="*/ 2147483647 w 168"/>
              <a:gd name="T31" fmla="*/ 0 h 204"/>
              <a:gd name="T32" fmla="*/ 2147483647 w 168"/>
              <a:gd name="T33" fmla="*/ 2147483647 h 204"/>
              <a:gd name="T34" fmla="*/ 2147483647 w 168"/>
              <a:gd name="T35" fmla="*/ 2147483647 h 204"/>
              <a:gd name="T36" fmla="*/ 2147483647 w 168"/>
              <a:gd name="T37" fmla="*/ 2147483647 h 204"/>
              <a:gd name="T38" fmla="*/ 2147483647 w 168"/>
              <a:gd name="T39" fmla="*/ 2147483647 h 204"/>
              <a:gd name="T40" fmla="*/ 2147483647 w 168"/>
              <a:gd name="T41" fmla="*/ 2147483647 h 204"/>
              <a:gd name="T42" fmla="*/ 2147483647 w 168"/>
              <a:gd name="T43" fmla="*/ 2147483647 h 204"/>
              <a:gd name="T44" fmla="*/ 2147483647 w 168"/>
              <a:gd name="T45" fmla="*/ 2147483647 h 204"/>
              <a:gd name="T46" fmla="*/ 2147483647 w 168"/>
              <a:gd name="T47" fmla="*/ 2147483647 h 204"/>
              <a:gd name="T48" fmla="*/ 2147483647 w 168"/>
              <a:gd name="T49" fmla="*/ 2147483647 h 204"/>
              <a:gd name="T50" fmla="*/ 2147483647 w 168"/>
              <a:gd name="T51" fmla="*/ 2147483647 h 204"/>
              <a:gd name="T52" fmla="*/ 2147483647 w 168"/>
              <a:gd name="T53" fmla="*/ 2147483647 h 204"/>
              <a:gd name="T54" fmla="*/ 2147483647 w 168"/>
              <a:gd name="T55" fmla="*/ 2147483647 h 204"/>
              <a:gd name="T56" fmla="*/ 2147483647 w 168"/>
              <a:gd name="T57" fmla="*/ 2147483647 h 204"/>
              <a:gd name="T58" fmla="*/ 2147483647 w 168"/>
              <a:gd name="T59" fmla="*/ 2147483647 h 204"/>
              <a:gd name="T60" fmla="*/ 2147483647 w 168"/>
              <a:gd name="T61" fmla="*/ 2147483647 h 204"/>
              <a:gd name="T62" fmla="*/ 2147483647 w 168"/>
              <a:gd name="T63" fmla="*/ 2147483647 h 204"/>
              <a:gd name="T64" fmla="*/ 2147483647 w 168"/>
              <a:gd name="T65" fmla="*/ 2147483647 h 204"/>
              <a:gd name="T66" fmla="*/ 2147483647 w 168"/>
              <a:gd name="T67" fmla="*/ 2147483647 h 204"/>
              <a:gd name="T68" fmla="*/ 2147483647 w 168"/>
              <a:gd name="T69" fmla="*/ 2147483647 h 204"/>
              <a:gd name="T70" fmla="*/ 2147483647 w 168"/>
              <a:gd name="T71" fmla="*/ 2147483647 h 204"/>
              <a:gd name="T72" fmla="*/ 2147483647 w 168"/>
              <a:gd name="T73" fmla="*/ 2147483647 h 204"/>
              <a:gd name="T74" fmla="*/ 2147483647 w 168"/>
              <a:gd name="T75" fmla="*/ 2147483647 h 204"/>
              <a:gd name="T76" fmla="*/ 2147483647 w 168"/>
              <a:gd name="T77" fmla="*/ 2147483647 h 204"/>
              <a:gd name="T78" fmla="*/ 2147483647 w 168"/>
              <a:gd name="T79" fmla="*/ 2147483647 h 204"/>
              <a:gd name="T80" fmla="*/ 2147483647 w 168"/>
              <a:gd name="T81" fmla="*/ 2147483647 h 204"/>
              <a:gd name="T82" fmla="*/ 2147483647 w 168"/>
              <a:gd name="T83" fmla="*/ 2147483647 h 204"/>
              <a:gd name="T84" fmla="*/ 2147483647 w 168"/>
              <a:gd name="T85" fmla="*/ 2147483647 h 204"/>
              <a:gd name="T86" fmla="*/ 2147483647 w 168"/>
              <a:gd name="T87" fmla="*/ 2147483647 h 204"/>
              <a:gd name="T88" fmla="*/ 2147483647 w 168"/>
              <a:gd name="T89" fmla="*/ 2147483647 h 204"/>
              <a:gd name="T90" fmla="*/ 2147483647 w 168"/>
              <a:gd name="T91" fmla="*/ 2147483647 h 204"/>
              <a:gd name="T92" fmla="*/ 2147483647 w 168"/>
              <a:gd name="T93" fmla="*/ 2147483647 h 204"/>
              <a:gd name="T94" fmla="*/ 2147483647 w 168"/>
              <a:gd name="T95" fmla="*/ 2147483647 h 2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8" h="204">
                <a:moveTo>
                  <a:pt x="26" y="204"/>
                </a:moveTo>
                <a:lnTo>
                  <a:pt x="19" y="197"/>
                </a:lnTo>
                <a:lnTo>
                  <a:pt x="19" y="178"/>
                </a:lnTo>
                <a:lnTo>
                  <a:pt x="0" y="167"/>
                </a:lnTo>
                <a:lnTo>
                  <a:pt x="0" y="148"/>
                </a:lnTo>
                <a:lnTo>
                  <a:pt x="10" y="129"/>
                </a:lnTo>
                <a:lnTo>
                  <a:pt x="0" y="112"/>
                </a:lnTo>
                <a:lnTo>
                  <a:pt x="7" y="109"/>
                </a:lnTo>
                <a:lnTo>
                  <a:pt x="19" y="112"/>
                </a:lnTo>
                <a:lnTo>
                  <a:pt x="36" y="112"/>
                </a:lnTo>
                <a:lnTo>
                  <a:pt x="29" y="90"/>
                </a:lnTo>
                <a:lnTo>
                  <a:pt x="36" y="90"/>
                </a:lnTo>
                <a:lnTo>
                  <a:pt x="29" y="64"/>
                </a:lnTo>
                <a:lnTo>
                  <a:pt x="26" y="29"/>
                </a:lnTo>
                <a:lnTo>
                  <a:pt x="10" y="5"/>
                </a:lnTo>
                <a:lnTo>
                  <a:pt x="19" y="0"/>
                </a:lnTo>
                <a:lnTo>
                  <a:pt x="36" y="12"/>
                </a:lnTo>
                <a:lnTo>
                  <a:pt x="67" y="41"/>
                </a:lnTo>
                <a:lnTo>
                  <a:pt x="97" y="59"/>
                </a:lnTo>
                <a:lnTo>
                  <a:pt x="107" y="59"/>
                </a:lnTo>
                <a:lnTo>
                  <a:pt x="119" y="71"/>
                </a:lnTo>
                <a:lnTo>
                  <a:pt x="135" y="71"/>
                </a:lnTo>
                <a:lnTo>
                  <a:pt x="138" y="48"/>
                </a:lnTo>
                <a:lnTo>
                  <a:pt x="145" y="52"/>
                </a:lnTo>
                <a:lnTo>
                  <a:pt x="145" y="78"/>
                </a:lnTo>
                <a:lnTo>
                  <a:pt x="155" y="100"/>
                </a:lnTo>
                <a:lnTo>
                  <a:pt x="168" y="97"/>
                </a:lnTo>
                <a:lnTo>
                  <a:pt x="168" y="100"/>
                </a:lnTo>
                <a:lnTo>
                  <a:pt x="155" y="109"/>
                </a:lnTo>
                <a:lnTo>
                  <a:pt x="149" y="112"/>
                </a:lnTo>
                <a:lnTo>
                  <a:pt x="126" y="119"/>
                </a:lnTo>
                <a:lnTo>
                  <a:pt x="114" y="129"/>
                </a:lnTo>
                <a:lnTo>
                  <a:pt x="114" y="155"/>
                </a:lnTo>
                <a:lnTo>
                  <a:pt x="114" y="167"/>
                </a:lnTo>
                <a:lnTo>
                  <a:pt x="67" y="148"/>
                </a:lnTo>
                <a:lnTo>
                  <a:pt x="48" y="142"/>
                </a:lnTo>
                <a:lnTo>
                  <a:pt x="41" y="148"/>
                </a:lnTo>
                <a:lnTo>
                  <a:pt x="36" y="161"/>
                </a:lnTo>
                <a:lnTo>
                  <a:pt x="29" y="148"/>
                </a:lnTo>
                <a:lnTo>
                  <a:pt x="19" y="155"/>
                </a:lnTo>
                <a:lnTo>
                  <a:pt x="19" y="161"/>
                </a:lnTo>
                <a:lnTo>
                  <a:pt x="36" y="167"/>
                </a:lnTo>
                <a:lnTo>
                  <a:pt x="41" y="178"/>
                </a:lnTo>
                <a:lnTo>
                  <a:pt x="48" y="178"/>
                </a:lnTo>
                <a:lnTo>
                  <a:pt x="41" y="190"/>
                </a:lnTo>
                <a:lnTo>
                  <a:pt x="36" y="190"/>
                </a:lnTo>
                <a:lnTo>
                  <a:pt x="29" y="204"/>
                </a:lnTo>
                <a:lnTo>
                  <a:pt x="26" y="20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8" name="Freeform 117"/>
          <p:cNvSpPr>
            <a:spLocks noChangeAspect="1"/>
          </p:cNvSpPr>
          <p:nvPr/>
        </p:nvSpPr>
        <p:spPr bwMode="auto">
          <a:xfrm>
            <a:off x="6553200" y="3924076"/>
            <a:ext cx="11113" cy="17463"/>
          </a:xfrm>
          <a:custGeom>
            <a:avLst/>
            <a:gdLst>
              <a:gd name="T0" fmla="*/ 0 w 15"/>
              <a:gd name="T1" fmla="*/ 2147483647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0 h 29"/>
              <a:gd name="T12" fmla="*/ 2147483647 w 15"/>
              <a:gd name="T13" fmla="*/ 2147483647 h 29"/>
              <a:gd name="T14" fmla="*/ 2147483647 w 15"/>
              <a:gd name="T15" fmla="*/ 2147483647 h 29"/>
              <a:gd name="T16" fmla="*/ 0 w 15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29">
                <a:moveTo>
                  <a:pt x="0" y="29"/>
                </a:moveTo>
                <a:lnTo>
                  <a:pt x="0" y="22"/>
                </a:lnTo>
                <a:lnTo>
                  <a:pt x="5" y="10"/>
                </a:lnTo>
                <a:lnTo>
                  <a:pt x="5" y="3"/>
                </a:lnTo>
                <a:lnTo>
                  <a:pt x="12" y="3"/>
                </a:lnTo>
                <a:lnTo>
                  <a:pt x="15" y="0"/>
                </a:lnTo>
                <a:lnTo>
                  <a:pt x="5" y="22"/>
                </a:lnTo>
                <a:lnTo>
                  <a:pt x="12" y="29"/>
                </a:lnTo>
                <a:lnTo>
                  <a:pt x="0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9" name="Freeform 118"/>
          <p:cNvSpPr>
            <a:spLocks noChangeAspect="1"/>
          </p:cNvSpPr>
          <p:nvPr/>
        </p:nvSpPr>
        <p:spPr bwMode="auto">
          <a:xfrm>
            <a:off x="6577013" y="3881214"/>
            <a:ext cx="11112" cy="7937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2">
                <a:moveTo>
                  <a:pt x="7" y="12"/>
                </a:moveTo>
                <a:lnTo>
                  <a:pt x="0" y="7"/>
                </a:lnTo>
                <a:lnTo>
                  <a:pt x="19" y="0"/>
                </a:lnTo>
                <a:lnTo>
                  <a:pt x="14" y="7"/>
                </a:lnTo>
                <a:lnTo>
                  <a:pt x="7" y="12"/>
                </a:lnTo>
                <a:close/>
              </a:path>
            </a:pathLst>
          </a:custGeom>
          <a:solidFill>
            <a:srgbClr val="FF66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0" name="Freeform 119"/>
          <p:cNvSpPr>
            <a:spLocks noChangeAspect="1"/>
          </p:cNvSpPr>
          <p:nvPr/>
        </p:nvSpPr>
        <p:spPr bwMode="auto">
          <a:xfrm>
            <a:off x="4686300" y="3800251"/>
            <a:ext cx="84138" cy="95250"/>
          </a:xfrm>
          <a:custGeom>
            <a:avLst/>
            <a:gdLst>
              <a:gd name="T0" fmla="*/ 2147483647 w 135"/>
              <a:gd name="T1" fmla="*/ 2147483647 h 149"/>
              <a:gd name="T2" fmla="*/ 2147483647 w 135"/>
              <a:gd name="T3" fmla="*/ 2147483647 h 149"/>
              <a:gd name="T4" fmla="*/ 2147483647 w 135"/>
              <a:gd name="T5" fmla="*/ 2147483647 h 149"/>
              <a:gd name="T6" fmla="*/ 2147483647 w 135"/>
              <a:gd name="T7" fmla="*/ 2147483647 h 149"/>
              <a:gd name="T8" fmla="*/ 2147483647 w 135"/>
              <a:gd name="T9" fmla="*/ 2147483647 h 149"/>
              <a:gd name="T10" fmla="*/ 2147483647 w 135"/>
              <a:gd name="T11" fmla="*/ 2147483647 h 149"/>
              <a:gd name="T12" fmla="*/ 2147483647 w 135"/>
              <a:gd name="T13" fmla="*/ 0 h 149"/>
              <a:gd name="T14" fmla="*/ 2147483647 w 135"/>
              <a:gd name="T15" fmla="*/ 2147483647 h 149"/>
              <a:gd name="T16" fmla="*/ 2147483647 w 135"/>
              <a:gd name="T17" fmla="*/ 2147483647 h 149"/>
              <a:gd name="T18" fmla="*/ 2147483647 w 135"/>
              <a:gd name="T19" fmla="*/ 2147483647 h 149"/>
              <a:gd name="T20" fmla="*/ 2147483647 w 135"/>
              <a:gd name="T21" fmla="*/ 2147483647 h 149"/>
              <a:gd name="T22" fmla="*/ 2147483647 w 135"/>
              <a:gd name="T23" fmla="*/ 2147483647 h 149"/>
              <a:gd name="T24" fmla="*/ 2147483647 w 135"/>
              <a:gd name="T25" fmla="*/ 2147483647 h 149"/>
              <a:gd name="T26" fmla="*/ 2147483647 w 135"/>
              <a:gd name="T27" fmla="*/ 2147483647 h 149"/>
              <a:gd name="T28" fmla="*/ 2147483647 w 135"/>
              <a:gd name="T29" fmla="*/ 2147483647 h 149"/>
              <a:gd name="T30" fmla="*/ 2147483647 w 135"/>
              <a:gd name="T31" fmla="*/ 2147483647 h 149"/>
              <a:gd name="T32" fmla="*/ 2147483647 w 135"/>
              <a:gd name="T33" fmla="*/ 2147483647 h 149"/>
              <a:gd name="T34" fmla="*/ 0 w 135"/>
              <a:gd name="T35" fmla="*/ 2147483647 h 149"/>
              <a:gd name="T36" fmla="*/ 2147483647 w 135"/>
              <a:gd name="T37" fmla="*/ 2147483647 h 149"/>
              <a:gd name="T38" fmla="*/ 2147483647 w 135"/>
              <a:gd name="T39" fmla="*/ 2147483647 h 149"/>
              <a:gd name="T40" fmla="*/ 2147483647 w 135"/>
              <a:gd name="T41" fmla="*/ 2147483647 h 149"/>
              <a:gd name="T42" fmla="*/ 2147483647 w 135"/>
              <a:gd name="T43" fmla="*/ 2147483647 h 149"/>
              <a:gd name="T44" fmla="*/ 2147483647 w 135"/>
              <a:gd name="T45" fmla="*/ 2147483647 h 149"/>
              <a:gd name="T46" fmla="*/ 2147483647 w 135"/>
              <a:gd name="T47" fmla="*/ 2147483647 h 149"/>
              <a:gd name="T48" fmla="*/ 2147483647 w 135"/>
              <a:gd name="T49" fmla="*/ 2147483647 h 149"/>
              <a:gd name="T50" fmla="*/ 2147483647 w 135"/>
              <a:gd name="T51" fmla="*/ 2147483647 h 1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5" h="149">
                <a:moveTo>
                  <a:pt x="11" y="29"/>
                </a:moveTo>
                <a:lnTo>
                  <a:pt x="30" y="29"/>
                </a:lnTo>
                <a:lnTo>
                  <a:pt x="36" y="36"/>
                </a:lnTo>
                <a:lnTo>
                  <a:pt x="40" y="36"/>
                </a:lnTo>
                <a:lnTo>
                  <a:pt x="55" y="36"/>
                </a:lnTo>
                <a:lnTo>
                  <a:pt x="85" y="22"/>
                </a:lnTo>
                <a:lnTo>
                  <a:pt x="114" y="0"/>
                </a:lnTo>
                <a:lnTo>
                  <a:pt x="135" y="41"/>
                </a:lnTo>
                <a:lnTo>
                  <a:pt x="107" y="55"/>
                </a:lnTo>
                <a:lnTo>
                  <a:pt x="66" y="66"/>
                </a:lnTo>
                <a:lnTo>
                  <a:pt x="66" y="71"/>
                </a:lnTo>
                <a:lnTo>
                  <a:pt x="97" y="100"/>
                </a:lnTo>
                <a:lnTo>
                  <a:pt x="90" y="107"/>
                </a:lnTo>
                <a:lnTo>
                  <a:pt x="85" y="119"/>
                </a:lnTo>
                <a:lnTo>
                  <a:pt x="71" y="126"/>
                </a:lnTo>
                <a:lnTo>
                  <a:pt x="66" y="126"/>
                </a:lnTo>
                <a:lnTo>
                  <a:pt x="40" y="149"/>
                </a:lnTo>
                <a:lnTo>
                  <a:pt x="0" y="145"/>
                </a:lnTo>
                <a:lnTo>
                  <a:pt x="11" y="133"/>
                </a:lnTo>
                <a:lnTo>
                  <a:pt x="11" y="107"/>
                </a:lnTo>
                <a:lnTo>
                  <a:pt x="11" y="85"/>
                </a:lnTo>
                <a:lnTo>
                  <a:pt x="11" y="59"/>
                </a:lnTo>
                <a:lnTo>
                  <a:pt x="7" y="48"/>
                </a:lnTo>
                <a:lnTo>
                  <a:pt x="7" y="36"/>
                </a:lnTo>
                <a:lnTo>
                  <a:pt x="11" y="36"/>
                </a:lnTo>
                <a:lnTo>
                  <a:pt x="11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1" name="Freeform 120"/>
          <p:cNvSpPr>
            <a:spLocks noChangeAspect="1"/>
          </p:cNvSpPr>
          <p:nvPr/>
        </p:nvSpPr>
        <p:spPr bwMode="auto">
          <a:xfrm>
            <a:off x="6070600" y="4209826"/>
            <a:ext cx="106363" cy="92075"/>
          </a:xfrm>
          <a:custGeom>
            <a:avLst/>
            <a:gdLst>
              <a:gd name="T0" fmla="*/ 2147483647 w 167"/>
              <a:gd name="T1" fmla="*/ 2147483647 h 145"/>
              <a:gd name="T2" fmla="*/ 2147483647 w 167"/>
              <a:gd name="T3" fmla="*/ 2147483647 h 145"/>
              <a:gd name="T4" fmla="*/ 2147483647 w 167"/>
              <a:gd name="T5" fmla="*/ 2147483647 h 145"/>
              <a:gd name="T6" fmla="*/ 2147483647 w 167"/>
              <a:gd name="T7" fmla="*/ 2147483647 h 145"/>
              <a:gd name="T8" fmla="*/ 2147483647 w 167"/>
              <a:gd name="T9" fmla="*/ 2147483647 h 145"/>
              <a:gd name="T10" fmla="*/ 2147483647 w 167"/>
              <a:gd name="T11" fmla="*/ 2147483647 h 145"/>
              <a:gd name="T12" fmla="*/ 2147483647 w 167"/>
              <a:gd name="T13" fmla="*/ 0 h 145"/>
              <a:gd name="T14" fmla="*/ 2147483647 w 167"/>
              <a:gd name="T15" fmla="*/ 2147483647 h 145"/>
              <a:gd name="T16" fmla="*/ 2147483647 w 167"/>
              <a:gd name="T17" fmla="*/ 2147483647 h 145"/>
              <a:gd name="T18" fmla="*/ 2147483647 w 167"/>
              <a:gd name="T19" fmla="*/ 2147483647 h 145"/>
              <a:gd name="T20" fmla="*/ 2147483647 w 167"/>
              <a:gd name="T21" fmla="*/ 2147483647 h 145"/>
              <a:gd name="T22" fmla="*/ 2147483647 w 167"/>
              <a:gd name="T23" fmla="*/ 2147483647 h 145"/>
              <a:gd name="T24" fmla="*/ 2147483647 w 167"/>
              <a:gd name="T25" fmla="*/ 2147483647 h 145"/>
              <a:gd name="T26" fmla="*/ 2147483647 w 167"/>
              <a:gd name="T27" fmla="*/ 2147483647 h 145"/>
              <a:gd name="T28" fmla="*/ 2147483647 w 167"/>
              <a:gd name="T29" fmla="*/ 2147483647 h 145"/>
              <a:gd name="T30" fmla="*/ 2147483647 w 167"/>
              <a:gd name="T31" fmla="*/ 2147483647 h 145"/>
              <a:gd name="T32" fmla="*/ 2147483647 w 167"/>
              <a:gd name="T33" fmla="*/ 2147483647 h 145"/>
              <a:gd name="T34" fmla="*/ 2147483647 w 167"/>
              <a:gd name="T35" fmla="*/ 2147483647 h 145"/>
              <a:gd name="T36" fmla="*/ 2147483647 w 167"/>
              <a:gd name="T37" fmla="*/ 2147483647 h 145"/>
              <a:gd name="T38" fmla="*/ 2147483647 w 167"/>
              <a:gd name="T39" fmla="*/ 2147483647 h 145"/>
              <a:gd name="T40" fmla="*/ 2147483647 w 167"/>
              <a:gd name="T41" fmla="*/ 2147483647 h 145"/>
              <a:gd name="T42" fmla="*/ 2147483647 w 167"/>
              <a:gd name="T43" fmla="*/ 2147483647 h 145"/>
              <a:gd name="T44" fmla="*/ 2147483647 w 167"/>
              <a:gd name="T45" fmla="*/ 2147483647 h 145"/>
              <a:gd name="T46" fmla="*/ 2147483647 w 167"/>
              <a:gd name="T47" fmla="*/ 2147483647 h 145"/>
              <a:gd name="T48" fmla="*/ 2147483647 w 167"/>
              <a:gd name="T49" fmla="*/ 2147483647 h 145"/>
              <a:gd name="T50" fmla="*/ 2147483647 w 167"/>
              <a:gd name="T51" fmla="*/ 2147483647 h 145"/>
              <a:gd name="T52" fmla="*/ 2147483647 w 167"/>
              <a:gd name="T53" fmla="*/ 2147483647 h 145"/>
              <a:gd name="T54" fmla="*/ 2147483647 w 167"/>
              <a:gd name="T55" fmla="*/ 2147483647 h 145"/>
              <a:gd name="T56" fmla="*/ 0 w 167"/>
              <a:gd name="T57" fmla="*/ 2147483647 h 145"/>
              <a:gd name="T58" fmla="*/ 2147483647 w 167"/>
              <a:gd name="T59" fmla="*/ 2147483647 h 145"/>
              <a:gd name="T60" fmla="*/ 2147483647 w 167"/>
              <a:gd name="T61" fmla="*/ 2147483647 h 145"/>
              <a:gd name="T62" fmla="*/ 2147483647 w 167"/>
              <a:gd name="T63" fmla="*/ 2147483647 h 145"/>
              <a:gd name="T64" fmla="*/ 2147483647 w 167"/>
              <a:gd name="T65" fmla="*/ 2147483647 h 145"/>
              <a:gd name="T66" fmla="*/ 2147483647 w 167"/>
              <a:gd name="T67" fmla="*/ 2147483647 h 145"/>
              <a:gd name="T68" fmla="*/ 2147483647 w 167"/>
              <a:gd name="T69" fmla="*/ 2147483647 h 145"/>
              <a:gd name="T70" fmla="*/ 2147483647 w 167"/>
              <a:gd name="T71" fmla="*/ 2147483647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7" h="145">
                <a:moveTo>
                  <a:pt x="90" y="10"/>
                </a:moveTo>
                <a:lnTo>
                  <a:pt x="90" y="22"/>
                </a:lnTo>
                <a:lnTo>
                  <a:pt x="109" y="22"/>
                </a:lnTo>
                <a:lnTo>
                  <a:pt x="115" y="29"/>
                </a:lnTo>
                <a:lnTo>
                  <a:pt x="119" y="22"/>
                </a:lnTo>
                <a:lnTo>
                  <a:pt x="119" y="7"/>
                </a:lnTo>
                <a:lnTo>
                  <a:pt x="134" y="0"/>
                </a:lnTo>
                <a:lnTo>
                  <a:pt x="145" y="10"/>
                </a:lnTo>
                <a:lnTo>
                  <a:pt x="164" y="10"/>
                </a:lnTo>
                <a:lnTo>
                  <a:pt x="164" y="22"/>
                </a:lnTo>
                <a:lnTo>
                  <a:pt x="167" y="51"/>
                </a:lnTo>
                <a:lnTo>
                  <a:pt x="167" y="77"/>
                </a:lnTo>
                <a:lnTo>
                  <a:pt x="155" y="84"/>
                </a:lnTo>
                <a:lnTo>
                  <a:pt x="145" y="90"/>
                </a:lnTo>
                <a:lnTo>
                  <a:pt x="126" y="96"/>
                </a:lnTo>
                <a:lnTo>
                  <a:pt x="115" y="100"/>
                </a:lnTo>
                <a:lnTo>
                  <a:pt x="119" y="115"/>
                </a:lnTo>
                <a:lnTo>
                  <a:pt x="119" y="126"/>
                </a:lnTo>
                <a:lnTo>
                  <a:pt x="100" y="129"/>
                </a:lnTo>
                <a:lnTo>
                  <a:pt x="71" y="145"/>
                </a:lnTo>
                <a:lnTo>
                  <a:pt x="57" y="138"/>
                </a:lnTo>
                <a:lnTo>
                  <a:pt x="48" y="138"/>
                </a:lnTo>
                <a:lnTo>
                  <a:pt x="48" y="126"/>
                </a:lnTo>
                <a:lnTo>
                  <a:pt x="41" y="119"/>
                </a:lnTo>
                <a:lnTo>
                  <a:pt x="38" y="126"/>
                </a:lnTo>
                <a:lnTo>
                  <a:pt x="22" y="115"/>
                </a:lnTo>
                <a:lnTo>
                  <a:pt x="22" y="100"/>
                </a:lnTo>
                <a:lnTo>
                  <a:pt x="7" y="67"/>
                </a:lnTo>
                <a:lnTo>
                  <a:pt x="0" y="48"/>
                </a:lnTo>
                <a:lnTo>
                  <a:pt x="19" y="36"/>
                </a:lnTo>
                <a:lnTo>
                  <a:pt x="19" y="10"/>
                </a:lnTo>
                <a:lnTo>
                  <a:pt x="41" y="7"/>
                </a:lnTo>
                <a:lnTo>
                  <a:pt x="67" y="10"/>
                </a:lnTo>
                <a:lnTo>
                  <a:pt x="71" y="7"/>
                </a:lnTo>
                <a:lnTo>
                  <a:pt x="86" y="10"/>
                </a:lnTo>
                <a:lnTo>
                  <a:pt x="90" y="1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2" name="Freeform 121"/>
          <p:cNvSpPr>
            <a:spLocks noChangeAspect="1"/>
          </p:cNvSpPr>
          <p:nvPr/>
        </p:nvSpPr>
        <p:spPr bwMode="auto">
          <a:xfrm>
            <a:off x="5006975" y="3965351"/>
            <a:ext cx="14288" cy="33338"/>
          </a:xfrm>
          <a:custGeom>
            <a:avLst/>
            <a:gdLst>
              <a:gd name="T0" fmla="*/ 2147483647 w 23"/>
              <a:gd name="T1" fmla="*/ 2147483647 h 52"/>
              <a:gd name="T2" fmla="*/ 0 w 23"/>
              <a:gd name="T3" fmla="*/ 2147483647 h 52"/>
              <a:gd name="T4" fmla="*/ 2147483647 w 23"/>
              <a:gd name="T5" fmla="*/ 2147483647 h 52"/>
              <a:gd name="T6" fmla="*/ 2147483647 w 23"/>
              <a:gd name="T7" fmla="*/ 0 h 52"/>
              <a:gd name="T8" fmla="*/ 2147483647 w 23"/>
              <a:gd name="T9" fmla="*/ 2147483647 h 52"/>
              <a:gd name="T10" fmla="*/ 2147483647 w 23"/>
              <a:gd name="T11" fmla="*/ 2147483647 h 52"/>
              <a:gd name="T12" fmla="*/ 2147483647 w 23"/>
              <a:gd name="T13" fmla="*/ 2147483647 h 52"/>
              <a:gd name="T14" fmla="*/ 2147483647 w 23"/>
              <a:gd name="T15" fmla="*/ 2147483647 h 52"/>
              <a:gd name="T16" fmla="*/ 2147483647 w 23"/>
              <a:gd name="T17" fmla="*/ 2147483647 h 52"/>
              <a:gd name="T18" fmla="*/ 2147483647 w 23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" h="52">
                <a:moveTo>
                  <a:pt x="6" y="45"/>
                </a:moveTo>
                <a:lnTo>
                  <a:pt x="0" y="14"/>
                </a:lnTo>
                <a:lnTo>
                  <a:pt x="6" y="10"/>
                </a:lnTo>
                <a:lnTo>
                  <a:pt x="13" y="0"/>
                </a:lnTo>
                <a:lnTo>
                  <a:pt x="23" y="10"/>
                </a:lnTo>
                <a:lnTo>
                  <a:pt x="23" y="29"/>
                </a:lnTo>
                <a:lnTo>
                  <a:pt x="23" y="45"/>
                </a:lnTo>
                <a:lnTo>
                  <a:pt x="19" y="52"/>
                </a:lnTo>
                <a:lnTo>
                  <a:pt x="13" y="45"/>
                </a:lnTo>
                <a:lnTo>
                  <a:pt x="6" y="4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3" name="Freeform 122"/>
          <p:cNvSpPr>
            <a:spLocks noChangeAspect="1"/>
          </p:cNvSpPr>
          <p:nvPr/>
        </p:nvSpPr>
        <p:spPr bwMode="auto">
          <a:xfrm>
            <a:off x="6411913" y="3479576"/>
            <a:ext cx="107950" cy="158750"/>
          </a:xfrm>
          <a:custGeom>
            <a:avLst/>
            <a:gdLst>
              <a:gd name="T0" fmla="*/ 2147483647 w 168"/>
              <a:gd name="T1" fmla="*/ 2147483647 h 250"/>
              <a:gd name="T2" fmla="*/ 2147483647 w 168"/>
              <a:gd name="T3" fmla="*/ 2147483647 h 250"/>
              <a:gd name="T4" fmla="*/ 2147483647 w 168"/>
              <a:gd name="T5" fmla="*/ 2147483647 h 250"/>
              <a:gd name="T6" fmla="*/ 2147483647 w 168"/>
              <a:gd name="T7" fmla="*/ 2147483647 h 250"/>
              <a:gd name="T8" fmla="*/ 2147483647 w 168"/>
              <a:gd name="T9" fmla="*/ 2147483647 h 250"/>
              <a:gd name="T10" fmla="*/ 2147483647 w 168"/>
              <a:gd name="T11" fmla="*/ 2147483647 h 250"/>
              <a:gd name="T12" fmla="*/ 2147483647 w 168"/>
              <a:gd name="T13" fmla="*/ 2147483647 h 250"/>
              <a:gd name="T14" fmla="*/ 2147483647 w 168"/>
              <a:gd name="T15" fmla="*/ 2147483647 h 250"/>
              <a:gd name="T16" fmla="*/ 2147483647 w 168"/>
              <a:gd name="T17" fmla="*/ 2147483647 h 250"/>
              <a:gd name="T18" fmla="*/ 2147483647 w 168"/>
              <a:gd name="T19" fmla="*/ 2147483647 h 250"/>
              <a:gd name="T20" fmla="*/ 2147483647 w 168"/>
              <a:gd name="T21" fmla="*/ 2147483647 h 250"/>
              <a:gd name="T22" fmla="*/ 2147483647 w 168"/>
              <a:gd name="T23" fmla="*/ 2147483647 h 250"/>
              <a:gd name="T24" fmla="*/ 2147483647 w 168"/>
              <a:gd name="T25" fmla="*/ 2147483647 h 250"/>
              <a:gd name="T26" fmla="*/ 2147483647 w 168"/>
              <a:gd name="T27" fmla="*/ 2147483647 h 250"/>
              <a:gd name="T28" fmla="*/ 2147483647 w 168"/>
              <a:gd name="T29" fmla="*/ 2147483647 h 250"/>
              <a:gd name="T30" fmla="*/ 2147483647 w 168"/>
              <a:gd name="T31" fmla="*/ 2147483647 h 250"/>
              <a:gd name="T32" fmla="*/ 2147483647 w 168"/>
              <a:gd name="T33" fmla="*/ 2147483647 h 250"/>
              <a:gd name="T34" fmla="*/ 2147483647 w 168"/>
              <a:gd name="T35" fmla="*/ 2147483647 h 250"/>
              <a:gd name="T36" fmla="*/ 2147483647 w 168"/>
              <a:gd name="T37" fmla="*/ 2147483647 h 250"/>
              <a:gd name="T38" fmla="*/ 2147483647 w 168"/>
              <a:gd name="T39" fmla="*/ 2147483647 h 250"/>
              <a:gd name="T40" fmla="*/ 2147483647 w 168"/>
              <a:gd name="T41" fmla="*/ 2147483647 h 250"/>
              <a:gd name="T42" fmla="*/ 2147483647 w 168"/>
              <a:gd name="T43" fmla="*/ 2147483647 h 250"/>
              <a:gd name="T44" fmla="*/ 2147483647 w 168"/>
              <a:gd name="T45" fmla="*/ 2147483647 h 250"/>
              <a:gd name="T46" fmla="*/ 2147483647 w 168"/>
              <a:gd name="T47" fmla="*/ 2147483647 h 250"/>
              <a:gd name="T48" fmla="*/ 2147483647 w 168"/>
              <a:gd name="T49" fmla="*/ 2147483647 h 250"/>
              <a:gd name="T50" fmla="*/ 2147483647 w 168"/>
              <a:gd name="T51" fmla="*/ 2147483647 h 250"/>
              <a:gd name="T52" fmla="*/ 2147483647 w 168"/>
              <a:gd name="T53" fmla="*/ 2147483647 h 250"/>
              <a:gd name="T54" fmla="*/ 2147483647 w 168"/>
              <a:gd name="T55" fmla="*/ 2147483647 h 250"/>
              <a:gd name="T56" fmla="*/ 2147483647 w 168"/>
              <a:gd name="T57" fmla="*/ 2147483647 h 250"/>
              <a:gd name="T58" fmla="*/ 2147483647 w 168"/>
              <a:gd name="T59" fmla="*/ 2147483647 h 250"/>
              <a:gd name="T60" fmla="*/ 2147483647 w 168"/>
              <a:gd name="T61" fmla="*/ 2147483647 h 250"/>
              <a:gd name="T62" fmla="*/ 2147483647 w 168"/>
              <a:gd name="T63" fmla="*/ 2147483647 h 250"/>
              <a:gd name="T64" fmla="*/ 2147483647 w 168"/>
              <a:gd name="T65" fmla="*/ 2147483647 h 250"/>
              <a:gd name="T66" fmla="*/ 2147483647 w 168"/>
              <a:gd name="T67" fmla="*/ 2147483647 h 250"/>
              <a:gd name="T68" fmla="*/ 2147483647 w 168"/>
              <a:gd name="T69" fmla="*/ 2147483647 h 250"/>
              <a:gd name="T70" fmla="*/ 2147483647 w 168"/>
              <a:gd name="T71" fmla="*/ 2147483647 h 250"/>
              <a:gd name="T72" fmla="*/ 2147483647 w 168"/>
              <a:gd name="T73" fmla="*/ 2147483647 h 250"/>
              <a:gd name="T74" fmla="*/ 2147483647 w 168"/>
              <a:gd name="T75" fmla="*/ 2147483647 h 250"/>
              <a:gd name="T76" fmla="*/ 2147483647 w 168"/>
              <a:gd name="T77" fmla="*/ 2147483647 h 250"/>
              <a:gd name="T78" fmla="*/ 2147483647 w 168"/>
              <a:gd name="T79" fmla="*/ 2147483647 h 250"/>
              <a:gd name="T80" fmla="*/ 0 w 168"/>
              <a:gd name="T81" fmla="*/ 2147483647 h 250"/>
              <a:gd name="T82" fmla="*/ 2147483647 w 168"/>
              <a:gd name="T83" fmla="*/ 2147483647 h 250"/>
              <a:gd name="T84" fmla="*/ 2147483647 w 168"/>
              <a:gd name="T85" fmla="*/ 2147483647 h 250"/>
              <a:gd name="T86" fmla="*/ 2147483647 w 168"/>
              <a:gd name="T87" fmla="*/ 2147483647 h 250"/>
              <a:gd name="T88" fmla="*/ 2147483647 w 168"/>
              <a:gd name="T89" fmla="*/ 2147483647 h 250"/>
              <a:gd name="T90" fmla="*/ 2147483647 w 168"/>
              <a:gd name="T91" fmla="*/ 2147483647 h 250"/>
              <a:gd name="T92" fmla="*/ 2147483647 w 168"/>
              <a:gd name="T93" fmla="*/ 2147483647 h 250"/>
              <a:gd name="T94" fmla="*/ 2147483647 w 168"/>
              <a:gd name="T95" fmla="*/ 2147483647 h 250"/>
              <a:gd name="T96" fmla="*/ 2147483647 w 168"/>
              <a:gd name="T97" fmla="*/ 2147483647 h 250"/>
              <a:gd name="T98" fmla="*/ 2147483647 w 168"/>
              <a:gd name="T99" fmla="*/ 2147483647 h 250"/>
              <a:gd name="T100" fmla="*/ 2147483647 w 168"/>
              <a:gd name="T101" fmla="*/ 2147483647 h 250"/>
              <a:gd name="T102" fmla="*/ 2147483647 w 168"/>
              <a:gd name="T103" fmla="*/ 2147483647 h 250"/>
              <a:gd name="T104" fmla="*/ 2147483647 w 168"/>
              <a:gd name="T105" fmla="*/ 2147483647 h 250"/>
              <a:gd name="T106" fmla="*/ 2147483647 w 168"/>
              <a:gd name="T107" fmla="*/ 2147483647 h 250"/>
              <a:gd name="T108" fmla="*/ 2147483647 w 168"/>
              <a:gd name="T109" fmla="*/ 2147483647 h 250"/>
              <a:gd name="T110" fmla="*/ 2147483647 w 168"/>
              <a:gd name="T111" fmla="*/ 2147483647 h 250"/>
              <a:gd name="T112" fmla="*/ 2147483647 w 168"/>
              <a:gd name="T113" fmla="*/ 0 h 250"/>
              <a:gd name="T114" fmla="*/ 2147483647 w 168"/>
              <a:gd name="T115" fmla="*/ 2147483647 h 250"/>
              <a:gd name="T116" fmla="*/ 2147483647 w 168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" h="250">
                <a:moveTo>
                  <a:pt x="168" y="19"/>
                </a:moveTo>
                <a:lnTo>
                  <a:pt x="168" y="25"/>
                </a:lnTo>
                <a:lnTo>
                  <a:pt x="161" y="29"/>
                </a:lnTo>
                <a:lnTo>
                  <a:pt x="156" y="48"/>
                </a:lnTo>
                <a:lnTo>
                  <a:pt x="149" y="74"/>
                </a:lnTo>
                <a:lnTo>
                  <a:pt x="156" y="74"/>
                </a:lnTo>
                <a:lnTo>
                  <a:pt x="161" y="96"/>
                </a:lnTo>
                <a:lnTo>
                  <a:pt x="149" y="107"/>
                </a:lnTo>
                <a:lnTo>
                  <a:pt x="145" y="115"/>
                </a:lnTo>
                <a:lnTo>
                  <a:pt x="131" y="126"/>
                </a:lnTo>
                <a:lnTo>
                  <a:pt x="131" y="134"/>
                </a:lnTo>
                <a:lnTo>
                  <a:pt x="116" y="138"/>
                </a:lnTo>
                <a:lnTo>
                  <a:pt x="107" y="157"/>
                </a:lnTo>
                <a:lnTo>
                  <a:pt x="107" y="171"/>
                </a:lnTo>
                <a:lnTo>
                  <a:pt x="100" y="171"/>
                </a:lnTo>
                <a:lnTo>
                  <a:pt x="116" y="181"/>
                </a:lnTo>
                <a:lnTo>
                  <a:pt x="138" y="200"/>
                </a:lnTo>
                <a:lnTo>
                  <a:pt x="145" y="200"/>
                </a:lnTo>
                <a:lnTo>
                  <a:pt x="145" y="212"/>
                </a:lnTo>
                <a:lnTo>
                  <a:pt x="116" y="222"/>
                </a:lnTo>
                <a:lnTo>
                  <a:pt x="100" y="242"/>
                </a:lnTo>
                <a:lnTo>
                  <a:pt x="81" y="250"/>
                </a:lnTo>
                <a:lnTo>
                  <a:pt x="71" y="235"/>
                </a:lnTo>
                <a:lnTo>
                  <a:pt x="67" y="235"/>
                </a:lnTo>
                <a:lnTo>
                  <a:pt x="67" y="250"/>
                </a:lnTo>
                <a:lnTo>
                  <a:pt x="59" y="242"/>
                </a:lnTo>
                <a:lnTo>
                  <a:pt x="48" y="242"/>
                </a:lnTo>
                <a:lnTo>
                  <a:pt x="52" y="229"/>
                </a:lnTo>
                <a:lnTo>
                  <a:pt x="38" y="229"/>
                </a:lnTo>
                <a:lnTo>
                  <a:pt x="42" y="212"/>
                </a:lnTo>
                <a:lnTo>
                  <a:pt x="48" y="203"/>
                </a:lnTo>
                <a:lnTo>
                  <a:pt x="52" y="203"/>
                </a:lnTo>
                <a:lnTo>
                  <a:pt x="42" y="200"/>
                </a:lnTo>
                <a:lnTo>
                  <a:pt x="42" y="181"/>
                </a:lnTo>
                <a:lnTo>
                  <a:pt x="48" y="171"/>
                </a:lnTo>
                <a:lnTo>
                  <a:pt x="42" y="164"/>
                </a:lnTo>
                <a:lnTo>
                  <a:pt x="38" y="164"/>
                </a:lnTo>
                <a:lnTo>
                  <a:pt x="19" y="157"/>
                </a:lnTo>
                <a:lnTo>
                  <a:pt x="19" y="164"/>
                </a:lnTo>
                <a:lnTo>
                  <a:pt x="12" y="164"/>
                </a:lnTo>
                <a:lnTo>
                  <a:pt x="0" y="157"/>
                </a:lnTo>
                <a:lnTo>
                  <a:pt x="12" y="126"/>
                </a:lnTo>
                <a:lnTo>
                  <a:pt x="38" y="107"/>
                </a:lnTo>
                <a:lnTo>
                  <a:pt x="48" y="96"/>
                </a:lnTo>
                <a:lnTo>
                  <a:pt x="52" y="84"/>
                </a:lnTo>
                <a:lnTo>
                  <a:pt x="52" y="67"/>
                </a:lnTo>
                <a:lnTo>
                  <a:pt x="67" y="60"/>
                </a:lnTo>
                <a:lnTo>
                  <a:pt x="78" y="74"/>
                </a:lnTo>
                <a:lnTo>
                  <a:pt x="97" y="74"/>
                </a:lnTo>
                <a:lnTo>
                  <a:pt x="107" y="74"/>
                </a:lnTo>
                <a:lnTo>
                  <a:pt x="100" y="60"/>
                </a:lnTo>
                <a:lnTo>
                  <a:pt x="100" y="55"/>
                </a:lnTo>
                <a:lnTo>
                  <a:pt x="116" y="48"/>
                </a:lnTo>
                <a:lnTo>
                  <a:pt x="126" y="43"/>
                </a:lnTo>
                <a:lnTo>
                  <a:pt x="131" y="29"/>
                </a:lnTo>
                <a:lnTo>
                  <a:pt x="145" y="19"/>
                </a:lnTo>
                <a:lnTo>
                  <a:pt x="145" y="0"/>
                </a:lnTo>
                <a:lnTo>
                  <a:pt x="156" y="6"/>
                </a:lnTo>
                <a:lnTo>
                  <a:pt x="168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4" name="Freeform 123"/>
          <p:cNvSpPr>
            <a:spLocks noChangeAspect="1"/>
          </p:cNvSpPr>
          <p:nvPr/>
        </p:nvSpPr>
        <p:spPr bwMode="auto">
          <a:xfrm>
            <a:off x="6469063" y="3606576"/>
            <a:ext cx="74612" cy="120650"/>
          </a:xfrm>
          <a:custGeom>
            <a:avLst/>
            <a:gdLst>
              <a:gd name="T0" fmla="*/ 2147483647 w 116"/>
              <a:gd name="T1" fmla="*/ 2147483647 h 190"/>
              <a:gd name="T2" fmla="*/ 2147483647 w 116"/>
              <a:gd name="T3" fmla="*/ 2147483647 h 190"/>
              <a:gd name="T4" fmla="*/ 2147483647 w 116"/>
              <a:gd name="T5" fmla="*/ 2147483647 h 190"/>
              <a:gd name="T6" fmla="*/ 2147483647 w 116"/>
              <a:gd name="T7" fmla="*/ 0 h 190"/>
              <a:gd name="T8" fmla="*/ 2147483647 w 116"/>
              <a:gd name="T9" fmla="*/ 2147483647 h 190"/>
              <a:gd name="T10" fmla="*/ 2147483647 w 116"/>
              <a:gd name="T11" fmla="*/ 2147483647 h 190"/>
              <a:gd name="T12" fmla="*/ 2147483647 w 116"/>
              <a:gd name="T13" fmla="*/ 2147483647 h 190"/>
              <a:gd name="T14" fmla="*/ 2147483647 w 116"/>
              <a:gd name="T15" fmla="*/ 2147483647 h 190"/>
              <a:gd name="T16" fmla="*/ 2147483647 w 116"/>
              <a:gd name="T17" fmla="*/ 2147483647 h 190"/>
              <a:gd name="T18" fmla="*/ 2147483647 w 116"/>
              <a:gd name="T19" fmla="*/ 2147483647 h 190"/>
              <a:gd name="T20" fmla="*/ 2147483647 w 116"/>
              <a:gd name="T21" fmla="*/ 2147483647 h 190"/>
              <a:gd name="T22" fmla="*/ 2147483647 w 116"/>
              <a:gd name="T23" fmla="*/ 2147483647 h 190"/>
              <a:gd name="T24" fmla="*/ 2147483647 w 116"/>
              <a:gd name="T25" fmla="*/ 2147483647 h 190"/>
              <a:gd name="T26" fmla="*/ 2147483647 w 116"/>
              <a:gd name="T27" fmla="*/ 2147483647 h 190"/>
              <a:gd name="T28" fmla="*/ 2147483647 w 116"/>
              <a:gd name="T29" fmla="*/ 2147483647 h 190"/>
              <a:gd name="T30" fmla="*/ 2147483647 w 116"/>
              <a:gd name="T31" fmla="*/ 2147483647 h 190"/>
              <a:gd name="T32" fmla="*/ 2147483647 w 116"/>
              <a:gd name="T33" fmla="*/ 2147483647 h 190"/>
              <a:gd name="T34" fmla="*/ 2147483647 w 116"/>
              <a:gd name="T35" fmla="*/ 2147483647 h 190"/>
              <a:gd name="T36" fmla="*/ 2147483647 w 116"/>
              <a:gd name="T37" fmla="*/ 2147483647 h 190"/>
              <a:gd name="T38" fmla="*/ 2147483647 w 116"/>
              <a:gd name="T39" fmla="*/ 2147483647 h 190"/>
              <a:gd name="T40" fmla="*/ 2147483647 w 116"/>
              <a:gd name="T41" fmla="*/ 2147483647 h 190"/>
              <a:gd name="T42" fmla="*/ 2147483647 w 116"/>
              <a:gd name="T43" fmla="*/ 2147483647 h 190"/>
              <a:gd name="T44" fmla="*/ 2147483647 w 116"/>
              <a:gd name="T45" fmla="*/ 2147483647 h 190"/>
              <a:gd name="T46" fmla="*/ 2147483647 w 116"/>
              <a:gd name="T47" fmla="*/ 2147483647 h 190"/>
              <a:gd name="T48" fmla="*/ 2147483647 w 116"/>
              <a:gd name="T49" fmla="*/ 2147483647 h 190"/>
              <a:gd name="T50" fmla="*/ 2147483647 w 116"/>
              <a:gd name="T51" fmla="*/ 2147483647 h 190"/>
              <a:gd name="T52" fmla="*/ 2147483647 w 116"/>
              <a:gd name="T53" fmla="*/ 2147483647 h 190"/>
              <a:gd name="T54" fmla="*/ 2147483647 w 116"/>
              <a:gd name="T55" fmla="*/ 2147483647 h 190"/>
              <a:gd name="T56" fmla="*/ 2147483647 w 116"/>
              <a:gd name="T57" fmla="*/ 2147483647 h 190"/>
              <a:gd name="T58" fmla="*/ 2147483647 w 116"/>
              <a:gd name="T59" fmla="*/ 2147483647 h 190"/>
              <a:gd name="T60" fmla="*/ 2147483647 w 116"/>
              <a:gd name="T61" fmla="*/ 2147483647 h 190"/>
              <a:gd name="T62" fmla="*/ 2147483647 w 116"/>
              <a:gd name="T63" fmla="*/ 2147483647 h 190"/>
              <a:gd name="T64" fmla="*/ 2147483647 w 116"/>
              <a:gd name="T65" fmla="*/ 2147483647 h 190"/>
              <a:gd name="T66" fmla="*/ 2147483647 w 116"/>
              <a:gd name="T67" fmla="*/ 2147483647 h 190"/>
              <a:gd name="T68" fmla="*/ 2147483647 w 116"/>
              <a:gd name="T69" fmla="*/ 2147483647 h 190"/>
              <a:gd name="T70" fmla="*/ 2147483647 w 116"/>
              <a:gd name="T71" fmla="*/ 2147483647 h 190"/>
              <a:gd name="T72" fmla="*/ 2147483647 w 116"/>
              <a:gd name="T73" fmla="*/ 2147483647 h 190"/>
              <a:gd name="T74" fmla="*/ 2147483647 w 116"/>
              <a:gd name="T75" fmla="*/ 2147483647 h 190"/>
              <a:gd name="T76" fmla="*/ 2147483647 w 116"/>
              <a:gd name="T77" fmla="*/ 2147483647 h 190"/>
              <a:gd name="T78" fmla="*/ 2147483647 w 116"/>
              <a:gd name="T79" fmla="*/ 2147483647 h 190"/>
              <a:gd name="T80" fmla="*/ 0 w 116"/>
              <a:gd name="T81" fmla="*/ 2147483647 h 190"/>
              <a:gd name="T82" fmla="*/ 2147483647 w 116"/>
              <a:gd name="T83" fmla="*/ 2147483647 h 190"/>
              <a:gd name="T84" fmla="*/ 2147483647 w 116"/>
              <a:gd name="T85" fmla="*/ 2147483647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6" h="190">
                <a:moveTo>
                  <a:pt x="12" y="42"/>
                </a:moveTo>
                <a:lnTo>
                  <a:pt x="26" y="22"/>
                </a:lnTo>
                <a:lnTo>
                  <a:pt x="55" y="12"/>
                </a:lnTo>
                <a:lnTo>
                  <a:pt x="55" y="0"/>
                </a:lnTo>
                <a:lnTo>
                  <a:pt x="85" y="48"/>
                </a:lnTo>
                <a:lnTo>
                  <a:pt x="109" y="81"/>
                </a:lnTo>
                <a:lnTo>
                  <a:pt x="109" y="111"/>
                </a:lnTo>
                <a:lnTo>
                  <a:pt x="116" y="119"/>
                </a:lnTo>
                <a:lnTo>
                  <a:pt x="116" y="138"/>
                </a:lnTo>
                <a:lnTo>
                  <a:pt x="109" y="156"/>
                </a:lnTo>
                <a:lnTo>
                  <a:pt x="97" y="156"/>
                </a:lnTo>
                <a:lnTo>
                  <a:pt x="90" y="156"/>
                </a:lnTo>
                <a:lnTo>
                  <a:pt x="90" y="168"/>
                </a:lnTo>
                <a:lnTo>
                  <a:pt x="78" y="161"/>
                </a:lnTo>
                <a:lnTo>
                  <a:pt x="78" y="156"/>
                </a:lnTo>
                <a:lnTo>
                  <a:pt x="71" y="168"/>
                </a:lnTo>
                <a:lnTo>
                  <a:pt x="71" y="171"/>
                </a:lnTo>
                <a:lnTo>
                  <a:pt x="67" y="168"/>
                </a:lnTo>
                <a:lnTo>
                  <a:pt x="60" y="171"/>
                </a:lnTo>
                <a:lnTo>
                  <a:pt x="67" y="178"/>
                </a:lnTo>
                <a:lnTo>
                  <a:pt x="60" y="185"/>
                </a:lnTo>
                <a:lnTo>
                  <a:pt x="55" y="178"/>
                </a:lnTo>
                <a:lnTo>
                  <a:pt x="48" y="185"/>
                </a:lnTo>
                <a:lnTo>
                  <a:pt x="36" y="190"/>
                </a:lnTo>
                <a:lnTo>
                  <a:pt x="36" y="168"/>
                </a:lnTo>
                <a:lnTo>
                  <a:pt x="29" y="171"/>
                </a:lnTo>
                <a:lnTo>
                  <a:pt x="26" y="149"/>
                </a:lnTo>
                <a:lnTo>
                  <a:pt x="29" y="142"/>
                </a:lnTo>
                <a:lnTo>
                  <a:pt x="26" y="138"/>
                </a:lnTo>
                <a:lnTo>
                  <a:pt x="26" y="130"/>
                </a:lnTo>
                <a:lnTo>
                  <a:pt x="29" y="126"/>
                </a:lnTo>
                <a:lnTo>
                  <a:pt x="29" y="119"/>
                </a:lnTo>
                <a:lnTo>
                  <a:pt x="26" y="111"/>
                </a:lnTo>
                <a:lnTo>
                  <a:pt x="12" y="90"/>
                </a:lnTo>
                <a:lnTo>
                  <a:pt x="7" y="81"/>
                </a:lnTo>
                <a:lnTo>
                  <a:pt x="7" y="78"/>
                </a:lnTo>
                <a:lnTo>
                  <a:pt x="26" y="81"/>
                </a:lnTo>
                <a:lnTo>
                  <a:pt x="19" y="71"/>
                </a:lnTo>
                <a:lnTo>
                  <a:pt x="12" y="64"/>
                </a:lnTo>
                <a:lnTo>
                  <a:pt x="7" y="52"/>
                </a:lnTo>
                <a:lnTo>
                  <a:pt x="0" y="48"/>
                </a:lnTo>
                <a:lnTo>
                  <a:pt x="12" y="48"/>
                </a:lnTo>
                <a:lnTo>
                  <a:pt x="12" y="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5" name="Freeform 124"/>
          <p:cNvSpPr>
            <a:spLocks noChangeAspect="1"/>
          </p:cNvSpPr>
          <p:nvPr/>
        </p:nvSpPr>
        <p:spPr bwMode="auto">
          <a:xfrm>
            <a:off x="4922838" y="3876451"/>
            <a:ext cx="30162" cy="31750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2147483647 h 49"/>
              <a:gd name="T4" fmla="*/ 2147483647 w 49"/>
              <a:gd name="T5" fmla="*/ 0 h 49"/>
              <a:gd name="T6" fmla="*/ 2147483647 w 49"/>
              <a:gd name="T7" fmla="*/ 0 h 49"/>
              <a:gd name="T8" fmla="*/ 2147483647 w 49"/>
              <a:gd name="T9" fmla="*/ 2147483647 h 49"/>
              <a:gd name="T10" fmla="*/ 2147483647 w 49"/>
              <a:gd name="T11" fmla="*/ 2147483647 h 49"/>
              <a:gd name="T12" fmla="*/ 2147483647 w 49"/>
              <a:gd name="T13" fmla="*/ 2147483647 h 49"/>
              <a:gd name="T14" fmla="*/ 2147483647 w 49"/>
              <a:gd name="T15" fmla="*/ 2147483647 h 49"/>
              <a:gd name="T16" fmla="*/ 2147483647 w 49"/>
              <a:gd name="T17" fmla="*/ 2147483647 h 49"/>
              <a:gd name="T18" fmla="*/ 2147483647 w 49"/>
              <a:gd name="T19" fmla="*/ 2147483647 h 49"/>
              <a:gd name="T20" fmla="*/ 2147483647 w 49"/>
              <a:gd name="T21" fmla="*/ 2147483647 h 49"/>
              <a:gd name="T22" fmla="*/ 2147483647 w 49"/>
              <a:gd name="T23" fmla="*/ 2147483647 h 49"/>
              <a:gd name="T24" fmla="*/ 0 w 49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" h="49">
                <a:moveTo>
                  <a:pt x="0" y="30"/>
                </a:moveTo>
                <a:lnTo>
                  <a:pt x="7" y="19"/>
                </a:lnTo>
                <a:lnTo>
                  <a:pt x="12" y="0"/>
                </a:lnTo>
                <a:lnTo>
                  <a:pt x="30" y="0"/>
                </a:lnTo>
                <a:lnTo>
                  <a:pt x="37" y="7"/>
                </a:lnTo>
                <a:lnTo>
                  <a:pt x="45" y="7"/>
                </a:lnTo>
                <a:lnTo>
                  <a:pt x="45" y="14"/>
                </a:lnTo>
                <a:lnTo>
                  <a:pt x="30" y="19"/>
                </a:lnTo>
                <a:lnTo>
                  <a:pt x="37" y="26"/>
                </a:lnTo>
                <a:lnTo>
                  <a:pt x="49" y="49"/>
                </a:lnTo>
                <a:lnTo>
                  <a:pt x="30" y="49"/>
                </a:lnTo>
                <a:lnTo>
                  <a:pt x="26" y="37"/>
                </a:lnTo>
                <a:lnTo>
                  <a:pt x="0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6" name="Freeform 125"/>
          <p:cNvSpPr>
            <a:spLocks noChangeAspect="1"/>
          </p:cNvSpPr>
          <p:nvPr/>
        </p:nvSpPr>
        <p:spPr bwMode="auto">
          <a:xfrm>
            <a:off x="6013450" y="4036789"/>
            <a:ext cx="161925" cy="192087"/>
          </a:xfrm>
          <a:custGeom>
            <a:avLst/>
            <a:gdLst>
              <a:gd name="T0" fmla="*/ 2147483647 w 254"/>
              <a:gd name="T1" fmla="*/ 2147483647 h 302"/>
              <a:gd name="T2" fmla="*/ 2147483647 w 254"/>
              <a:gd name="T3" fmla="*/ 2147483647 h 302"/>
              <a:gd name="T4" fmla="*/ 2147483647 w 254"/>
              <a:gd name="T5" fmla="*/ 0 h 302"/>
              <a:gd name="T6" fmla="*/ 2147483647 w 254"/>
              <a:gd name="T7" fmla="*/ 2147483647 h 302"/>
              <a:gd name="T8" fmla="*/ 2147483647 w 254"/>
              <a:gd name="T9" fmla="*/ 2147483647 h 302"/>
              <a:gd name="T10" fmla="*/ 2147483647 w 254"/>
              <a:gd name="T11" fmla="*/ 2147483647 h 302"/>
              <a:gd name="T12" fmla="*/ 2147483647 w 254"/>
              <a:gd name="T13" fmla="*/ 2147483647 h 302"/>
              <a:gd name="T14" fmla="*/ 2147483647 w 254"/>
              <a:gd name="T15" fmla="*/ 2147483647 h 302"/>
              <a:gd name="T16" fmla="*/ 2147483647 w 254"/>
              <a:gd name="T17" fmla="*/ 2147483647 h 302"/>
              <a:gd name="T18" fmla="*/ 2147483647 w 254"/>
              <a:gd name="T19" fmla="*/ 2147483647 h 302"/>
              <a:gd name="T20" fmla="*/ 2147483647 w 254"/>
              <a:gd name="T21" fmla="*/ 2147483647 h 302"/>
              <a:gd name="T22" fmla="*/ 2147483647 w 254"/>
              <a:gd name="T23" fmla="*/ 2147483647 h 302"/>
              <a:gd name="T24" fmla="*/ 2147483647 w 254"/>
              <a:gd name="T25" fmla="*/ 2147483647 h 302"/>
              <a:gd name="T26" fmla="*/ 2147483647 w 254"/>
              <a:gd name="T27" fmla="*/ 2147483647 h 302"/>
              <a:gd name="T28" fmla="*/ 2147483647 w 254"/>
              <a:gd name="T29" fmla="*/ 2147483647 h 302"/>
              <a:gd name="T30" fmla="*/ 2147483647 w 254"/>
              <a:gd name="T31" fmla="*/ 2147483647 h 302"/>
              <a:gd name="T32" fmla="*/ 2147483647 w 254"/>
              <a:gd name="T33" fmla="*/ 2147483647 h 302"/>
              <a:gd name="T34" fmla="*/ 2147483647 w 254"/>
              <a:gd name="T35" fmla="*/ 2147483647 h 302"/>
              <a:gd name="T36" fmla="*/ 2147483647 w 254"/>
              <a:gd name="T37" fmla="*/ 2147483647 h 302"/>
              <a:gd name="T38" fmla="*/ 2147483647 w 254"/>
              <a:gd name="T39" fmla="*/ 2147483647 h 302"/>
              <a:gd name="T40" fmla="*/ 2147483647 w 254"/>
              <a:gd name="T41" fmla="*/ 2147483647 h 302"/>
              <a:gd name="T42" fmla="*/ 2147483647 w 254"/>
              <a:gd name="T43" fmla="*/ 2147483647 h 302"/>
              <a:gd name="T44" fmla="*/ 2147483647 w 254"/>
              <a:gd name="T45" fmla="*/ 2147483647 h 302"/>
              <a:gd name="T46" fmla="*/ 2147483647 w 254"/>
              <a:gd name="T47" fmla="*/ 2147483647 h 302"/>
              <a:gd name="T48" fmla="*/ 2147483647 w 254"/>
              <a:gd name="T49" fmla="*/ 2147483647 h 302"/>
              <a:gd name="T50" fmla="*/ 2147483647 w 254"/>
              <a:gd name="T51" fmla="*/ 2147483647 h 302"/>
              <a:gd name="T52" fmla="*/ 2147483647 w 254"/>
              <a:gd name="T53" fmla="*/ 2147483647 h 302"/>
              <a:gd name="T54" fmla="*/ 2147483647 w 254"/>
              <a:gd name="T55" fmla="*/ 2147483647 h 302"/>
              <a:gd name="T56" fmla="*/ 2147483647 w 254"/>
              <a:gd name="T57" fmla="*/ 2147483647 h 302"/>
              <a:gd name="T58" fmla="*/ 2147483647 w 254"/>
              <a:gd name="T59" fmla="*/ 2147483647 h 302"/>
              <a:gd name="T60" fmla="*/ 2147483647 w 254"/>
              <a:gd name="T61" fmla="*/ 2147483647 h 302"/>
              <a:gd name="T62" fmla="*/ 2147483647 w 254"/>
              <a:gd name="T63" fmla="*/ 2147483647 h 302"/>
              <a:gd name="T64" fmla="*/ 2147483647 w 254"/>
              <a:gd name="T65" fmla="*/ 2147483647 h 302"/>
              <a:gd name="T66" fmla="*/ 0 w 254"/>
              <a:gd name="T67" fmla="*/ 2147483647 h 302"/>
              <a:gd name="T68" fmla="*/ 2147483647 w 254"/>
              <a:gd name="T69" fmla="*/ 2147483647 h 302"/>
              <a:gd name="T70" fmla="*/ 2147483647 w 254"/>
              <a:gd name="T71" fmla="*/ 2147483647 h 302"/>
              <a:gd name="T72" fmla="*/ 2147483647 w 254"/>
              <a:gd name="T73" fmla="*/ 2147483647 h 3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4" h="302">
                <a:moveTo>
                  <a:pt x="31" y="38"/>
                </a:moveTo>
                <a:lnTo>
                  <a:pt x="31" y="44"/>
                </a:lnTo>
                <a:lnTo>
                  <a:pt x="48" y="44"/>
                </a:lnTo>
                <a:lnTo>
                  <a:pt x="41" y="6"/>
                </a:lnTo>
                <a:lnTo>
                  <a:pt x="48" y="0"/>
                </a:lnTo>
                <a:lnTo>
                  <a:pt x="60" y="0"/>
                </a:lnTo>
                <a:lnTo>
                  <a:pt x="67" y="12"/>
                </a:lnTo>
                <a:lnTo>
                  <a:pt x="83" y="19"/>
                </a:lnTo>
                <a:lnTo>
                  <a:pt x="83" y="27"/>
                </a:lnTo>
                <a:lnTo>
                  <a:pt x="83" y="44"/>
                </a:lnTo>
                <a:lnTo>
                  <a:pt x="109" y="57"/>
                </a:lnTo>
                <a:lnTo>
                  <a:pt x="129" y="57"/>
                </a:lnTo>
                <a:lnTo>
                  <a:pt x="138" y="67"/>
                </a:lnTo>
                <a:lnTo>
                  <a:pt x="147" y="67"/>
                </a:lnTo>
                <a:lnTo>
                  <a:pt x="148" y="79"/>
                </a:lnTo>
                <a:lnTo>
                  <a:pt x="148" y="98"/>
                </a:lnTo>
                <a:lnTo>
                  <a:pt x="138" y="98"/>
                </a:lnTo>
                <a:lnTo>
                  <a:pt x="128" y="98"/>
                </a:lnTo>
                <a:lnTo>
                  <a:pt x="128" y="108"/>
                </a:lnTo>
                <a:lnTo>
                  <a:pt x="161" y="134"/>
                </a:lnTo>
                <a:lnTo>
                  <a:pt x="167" y="138"/>
                </a:lnTo>
                <a:lnTo>
                  <a:pt x="180" y="153"/>
                </a:lnTo>
                <a:lnTo>
                  <a:pt x="190" y="167"/>
                </a:lnTo>
                <a:lnTo>
                  <a:pt x="209" y="186"/>
                </a:lnTo>
                <a:lnTo>
                  <a:pt x="224" y="205"/>
                </a:lnTo>
                <a:lnTo>
                  <a:pt x="245" y="224"/>
                </a:lnTo>
                <a:lnTo>
                  <a:pt x="245" y="245"/>
                </a:lnTo>
                <a:lnTo>
                  <a:pt x="254" y="245"/>
                </a:lnTo>
                <a:lnTo>
                  <a:pt x="254" y="261"/>
                </a:lnTo>
                <a:lnTo>
                  <a:pt x="254" y="273"/>
                </a:lnTo>
                <a:lnTo>
                  <a:pt x="254" y="283"/>
                </a:lnTo>
                <a:lnTo>
                  <a:pt x="235" y="283"/>
                </a:lnTo>
                <a:lnTo>
                  <a:pt x="224" y="273"/>
                </a:lnTo>
                <a:lnTo>
                  <a:pt x="209" y="280"/>
                </a:lnTo>
                <a:lnTo>
                  <a:pt x="209" y="295"/>
                </a:lnTo>
                <a:lnTo>
                  <a:pt x="205" y="302"/>
                </a:lnTo>
                <a:lnTo>
                  <a:pt x="199" y="295"/>
                </a:lnTo>
                <a:lnTo>
                  <a:pt x="180" y="295"/>
                </a:lnTo>
                <a:lnTo>
                  <a:pt x="180" y="283"/>
                </a:lnTo>
                <a:lnTo>
                  <a:pt x="186" y="273"/>
                </a:lnTo>
                <a:lnTo>
                  <a:pt x="186" y="245"/>
                </a:lnTo>
                <a:lnTo>
                  <a:pt x="186" y="235"/>
                </a:lnTo>
                <a:lnTo>
                  <a:pt x="180" y="231"/>
                </a:lnTo>
                <a:lnTo>
                  <a:pt x="180" y="224"/>
                </a:lnTo>
                <a:lnTo>
                  <a:pt x="167" y="216"/>
                </a:lnTo>
                <a:lnTo>
                  <a:pt x="161" y="202"/>
                </a:lnTo>
                <a:lnTo>
                  <a:pt x="157" y="186"/>
                </a:lnTo>
                <a:lnTo>
                  <a:pt x="157" y="183"/>
                </a:lnTo>
                <a:lnTo>
                  <a:pt x="138" y="157"/>
                </a:lnTo>
                <a:lnTo>
                  <a:pt x="128" y="145"/>
                </a:lnTo>
                <a:lnTo>
                  <a:pt x="109" y="138"/>
                </a:lnTo>
                <a:lnTo>
                  <a:pt x="100" y="153"/>
                </a:lnTo>
                <a:lnTo>
                  <a:pt x="90" y="153"/>
                </a:lnTo>
                <a:lnTo>
                  <a:pt x="83" y="157"/>
                </a:lnTo>
                <a:lnTo>
                  <a:pt x="71" y="145"/>
                </a:lnTo>
                <a:lnTo>
                  <a:pt x="60" y="157"/>
                </a:lnTo>
                <a:lnTo>
                  <a:pt x="52" y="157"/>
                </a:lnTo>
                <a:lnTo>
                  <a:pt x="41" y="167"/>
                </a:lnTo>
                <a:lnTo>
                  <a:pt x="34" y="164"/>
                </a:lnTo>
                <a:lnTo>
                  <a:pt x="34" y="138"/>
                </a:lnTo>
                <a:lnTo>
                  <a:pt x="41" y="115"/>
                </a:lnTo>
                <a:lnTo>
                  <a:pt x="34" y="108"/>
                </a:lnTo>
                <a:lnTo>
                  <a:pt x="31" y="98"/>
                </a:lnTo>
                <a:lnTo>
                  <a:pt x="19" y="105"/>
                </a:lnTo>
                <a:lnTo>
                  <a:pt x="12" y="98"/>
                </a:lnTo>
                <a:lnTo>
                  <a:pt x="19" y="86"/>
                </a:lnTo>
                <a:lnTo>
                  <a:pt x="3" y="76"/>
                </a:lnTo>
                <a:lnTo>
                  <a:pt x="0" y="79"/>
                </a:lnTo>
                <a:lnTo>
                  <a:pt x="0" y="67"/>
                </a:lnTo>
                <a:lnTo>
                  <a:pt x="3" y="60"/>
                </a:lnTo>
                <a:lnTo>
                  <a:pt x="19" y="57"/>
                </a:lnTo>
                <a:lnTo>
                  <a:pt x="12" y="48"/>
                </a:lnTo>
                <a:lnTo>
                  <a:pt x="19" y="44"/>
                </a:lnTo>
                <a:lnTo>
                  <a:pt x="31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7" name="Freeform 126"/>
          <p:cNvSpPr>
            <a:spLocks noChangeAspect="1"/>
          </p:cNvSpPr>
          <p:nvPr/>
        </p:nvSpPr>
        <p:spPr bwMode="auto">
          <a:xfrm>
            <a:off x="4686300" y="3770089"/>
            <a:ext cx="25400" cy="38100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0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0 w 40"/>
              <a:gd name="T19" fmla="*/ 2147483647 h 60"/>
              <a:gd name="T20" fmla="*/ 0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60">
                <a:moveTo>
                  <a:pt x="19" y="6"/>
                </a:moveTo>
                <a:lnTo>
                  <a:pt x="40" y="0"/>
                </a:lnTo>
                <a:lnTo>
                  <a:pt x="40" y="10"/>
                </a:lnTo>
                <a:lnTo>
                  <a:pt x="40" y="25"/>
                </a:lnTo>
                <a:lnTo>
                  <a:pt x="30" y="38"/>
                </a:lnTo>
                <a:lnTo>
                  <a:pt x="30" y="41"/>
                </a:lnTo>
                <a:lnTo>
                  <a:pt x="23" y="55"/>
                </a:lnTo>
                <a:lnTo>
                  <a:pt x="11" y="55"/>
                </a:lnTo>
                <a:lnTo>
                  <a:pt x="11" y="60"/>
                </a:lnTo>
                <a:lnTo>
                  <a:pt x="0" y="60"/>
                </a:lnTo>
                <a:lnTo>
                  <a:pt x="0" y="48"/>
                </a:lnTo>
                <a:lnTo>
                  <a:pt x="7" y="38"/>
                </a:lnTo>
                <a:lnTo>
                  <a:pt x="11" y="19"/>
                </a:lnTo>
                <a:lnTo>
                  <a:pt x="19" y="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8" name="Freeform 127"/>
          <p:cNvSpPr>
            <a:spLocks noChangeAspect="1"/>
          </p:cNvSpPr>
          <p:nvPr/>
        </p:nvSpPr>
        <p:spPr bwMode="auto">
          <a:xfrm>
            <a:off x="6034088" y="4382864"/>
            <a:ext cx="82550" cy="109537"/>
          </a:xfrm>
          <a:custGeom>
            <a:avLst/>
            <a:gdLst>
              <a:gd name="T0" fmla="*/ 0 w 130"/>
              <a:gd name="T1" fmla="*/ 2147483647 h 171"/>
              <a:gd name="T2" fmla="*/ 2147483647 w 130"/>
              <a:gd name="T3" fmla="*/ 0 h 171"/>
              <a:gd name="T4" fmla="*/ 2147483647 w 130"/>
              <a:gd name="T5" fmla="*/ 2147483647 h 171"/>
              <a:gd name="T6" fmla="*/ 2147483647 w 130"/>
              <a:gd name="T7" fmla="*/ 2147483647 h 171"/>
              <a:gd name="T8" fmla="*/ 2147483647 w 130"/>
              <a:gd name="T9" fmla="*/ 2147483647 h 171"/>
              <a:gd name="T10" fmla="*/ 2147483647 w 130"/>
              <a:gd name="T11" fmla="*/ 2147483647 h 171"/>
              <a:gd name="T12" fmla="*/ 2147483647 w 130"/>
              <a:gd name="T13" fmla="*/ 2147483647 h 171"/>
              <a:gd name="T14" fmla="*/ 2147483647 w 130"/>
              <a:gd name="T15" fmla="*/ 2147483647 h 171"/>
              <a:gd name="T16" fmla="*/ 2147483647 w 130"/>
              <a:gd name="T17" fmla="*/ 2147483647 h 171"/>
              <a:gd name="T18" fmla="*/ 2147483647 w 130"/>
              <a:gd name="T19" fmla="*/ 2147483647 h 171"/>
              <a:gd name="T20" fmla="*/ 2147483647 w 130"/>
              <a:gd name="T21" fmla="*/ 2147483647 h 171"/>
              <a:gd name="T22" fmla="*/ 2147483647 w 130"/>
              <a:gd name="T23" fmla="*/ 2147483647 h 171"/>
              <a:gd name="T24" fmla="*/ 2147483647 w 130"/>
              <a:gd name="T25" fmla="*/ 2147483647 h 171"/>
              <a:gd name="T26" fmla="*/ 2147483647 w 130"/>
              <a:gd name="T27" fmla="*/ 2147483647 h 171"/>
              <a:gd name="T28" fmla="*/ 2147483647 w 130"/>
              <a:gd name="T29" fmla="*/ 2147483647 h 171"/>
              <a:gd name="T30" fmla="*/ 2147483647 w 130"/>
              <a:gd name="T31" fmla="*/ 2147483647 h 171"/>
              <a:gd name="T32" fmla="*/ 2147483647 w 130"/>
              <a:gd name="T33" fmla="*/ 2147483647 h 171"/>
              <a:gd name="T34" fmla="*/ 2147483647 w 130"/>
              <a:gd name="T35" fmla="*/ 2147483647 h 171"/>
              <a:gd name="T36" fmla="*/ 2147483647 w 130"/>
              <a:gd name="T37" fmla="*/ 2147483647 h 171"/>
              <a:gd name="T38" fmla="*/ 2147483647 w 130"/>
              <a:gd name="T39" fmla="*/ 2147483647 h 171"/>
              <a:gd name="T40" fmla="*/ 2147483647 w 130"/>
              <a:gd name="T41" fmla="*/ 2147483647 h 171"/>
              <a:gd name="T42" fmla="*/ 2147483647 w 130"/>
              <a:gd name="T43" fmla="*/ 2147483647 h 171"/>
              <a:gd name="T44" fmla="*/ 2147483647 w 130"/>
              <a:gd name="T45" fmla="*/ 2147483647 h 171"/>
              <a:gd name="T46" fmla="*/ 2147483647 w 130"/>
              <a:gd name="T47" fmla="*/ 2147483647 h 171"/>
              <a:gd name="T48" fmla="*/ 2147483647 w 130"/>
              <a:gd name="T49" fmla="*/ 2147483647 h 171"/>
              <a:gd name="T50" fmla="*/ 2147483647 w 130"/>
              <a:gd name="T51" fmla="*/ 2147483647 h 171"/>
              <a:gd name="T52" fmla="*/ 2147483647 w 130"/>
              <a:gd name="T53" fmla="*/ 2147483647 h 171"/>
              <a:gd name="T54" fmla="*/ 0 w 130"/>
              <a:gd name="T55" fmla="*/ 2147483647 h 1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0" h="171">
                <a:moveTo>
                  <a:pt x="0" y="3"/>
                </a:moveTo>
                <a:lnTo>
                  <a:pt x="3" y="0"/>
                </a:lnTo>
                <a:lnTo>
                  <a:pt x="29" y="16"/>
                </a:lnTo>
                <a:lnTo>
                  <a:pt x="22" y="29"/>
                </a:lnTo>
                <a:lnTo>
                  <a:pt x="36" y="29"/>
                </a:lnTo>
                <a:lnTo>
                  <a:pt x="41" y="16"/>
                </a:lnTo>
                <a:lnTo>
                  <a:pt x="48" y="22"/>
                </a:lnTo>
                <a:lnTo>
                  <a:pt x="52" y="16"/>
                </a:lnTo>
                <a:lnTo>
                  <a:pt x="60" y="16"/>
                </a:lnTo>
                <a:lnTo>
                  <a:pt x="100" y="64"/>
                </a:lnTo>
                <a:lnTo>
                  <a:pt x="100" y="95"/>
                </a:lnTo>
                <a:lnTo>
                  <a:pt x="109" y="112"/>
                </a:lnTo>
                <a:lnTo>
                  <a:pt x="109" y="128"/>
                </a:lnTo>
                <a:lnTo>
                  <a:pt x="119" y="131"/>
                </a:lnTo>
                <a:lnTo>
                  <a:pt x="130" y="171"/>
                </a:lnTo>
                <a:lnTo>
                  <a:pt x="126" y="161"/>
                </a:lnTo>
                <a:lnTo>
                  <a:pt x="109" y="168"/>
                </a:lnTo>
                <a:lnTo>
                  <a:pt x="109" y="171"/>
                </a:lnTo>
                <a:lnTo>
                  <a:pt x="90" y="157"/>
                </a:lnTo>
                <a:lnTo>
                  <a:pt x="67" y="142"/>
                </a:lnTo>
                <a:lnTo>
                  <a:pt x="41" y="119"/>
                </a:lnTo>
                <a:lnTo>
                  <a:pt x="36" y="109"/>
                </a:lnTo>
                <a:lnTo>
                  <a:pt x="19" y="90"/>
                </a:lnTo>
                <a:lnTo>
                  <a:pt x="19" y="78"/>
                </a:lnTo>
                <a:lnTo>
                  <a:pt x="19" y="60"/>
                </a:lnTo>
                <a:lnTo>
                  <a:pt x="12" y="54"/>
                </a:lnTo>
                <a:lnTo>
                  <a:pt x="3" y="29"/>
                </a:lnTo>
                <a:lnTo>
                  <a:pt x="0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9" name="Freeform 128"/>
          <p:cNvSpPr>
            <a:spLocks noChangeAspect="1"/>
          </p:cNvSpPr>
          <p:nvPr/>
        </p:nvSpPr>
        <p:spPr bwMode="auto">
          <a:xfrm>
            <a:off x="5641975" y="3258914"/>
            <a:ext cx="633413" cy="292100"/>
          </a:xfrm>
          <a:custGeom>
            <a:avLst/>
            <a:gdLst>
              <a:gd name="T0" fmla="*/ 2147483647 w 995"/>
              <a:gd name="T1" fmla="*/ 0 h 462"/>
              <a:gd name="T2" fmla="*/ 2147483647 w 995"/>
              <a:gd name="T3" fmla="*/ 2147483647 h 462"/>
              <a:gd name="T4" fmla="*/ 2147483647 w 995"/>
              <a:gd name="T5" fmla="*/ 2147483647 h 462"/>
              <a:gd name="T6" fmla="*/ 2147483647 w 995"/>
              <a:gd name="T7" fmla="*/ 2147483647 h 462"/>
              <a:gd name="T8" fmla="*/ 2147483647 w 995"/>
              <a:gd name="T9" fmla="*/ 2147483647 h 462"/>
              <a:gd name="T10" fmla="*/ 2147483647 w 995"/>
              <a:gd name="T11" fmla="*/ 2147483647 h 462"/>
              <a:gd name="T12" fmla="*/ 2147483647 w 995"/>
              <a:gd name="T13" fmla="*/ 2147483647 h 462"/>
              <a:gd name="T14" fmla="*/ 2147483647 w 995"/>
              <a:gd name="T15" fmla="*/ 2147483647 h 462"/>
              <a:gd name="T16" fmla="*/ 2147483647 w 995"/>
              <a:gd name="T17" fmla="*/ 2147483647 h 462"/>
              <a:gd name="T18" fmla="*/ 2147483647 w 995"/>
              <a:gd name="T19" fmla="*/ 2147483647 h 462"/>
              <a:gd name="T20" fmla="*/ 2147483647 w 995"/>
              <a:gd name="T21" fmla="*/ 2147483647 h 462"/>
              <a:gd name="T22" fmla="*/ 2147483647 w 995"/>
              <a:gd name="T23" fmla="*/ 2147483647 h 462"/>
              <a:gd name="T24" fmla="*/ 2147483647 w 995"/>
              <a:gd name="T25" fmla="*/ 2147483647 h 462"/>
              <a:gd name="T26" fmla="*/ 2147483647 w 995"/>
              <a:gd name="T27" fmla="*/ 2147483647 h 462"/>
              <a:gd name="T28" fmla="*/ 2147483647 w 995"/>
              <a:gd name="T29" fmla="*/ 2147483647 h 462"/>
              <a:gd name="T30" fmla="*/ 2147483647 w 995"/>
              <a:gd name="T31" fmla="*/ 2147483647 h 462"/>
              <a:gd name="T32" fmla="*/ 2147483647 w 995"/>
              <a:gd name="T33" fmla="*/ 2147483647 h 462"/>
              <a:gd name="T34" fmla="*/ 2147483647 w 995"/>
              <a:gd name="T35" fmla="*/ 2147483647 h 462"/>
              <a:gd name="T36" fmla="*/ 2147483647 w 995"/>
              <a:gd name="T37" fmla="*/ 2147483647 h 462"/>
              <a:gd name="T38" fmla="*/ 2147483647 w 995"/>
              <a:gd name="T39" fmla="*/ 2147483647 h 462"/>
              <a:gd name="T40" fmla="*/ 2147483647 w 995"/>
              <a:gd name="T41" fmla="*/ 2147483647 h 462"/>
              <a:gd name="T42" fmla="*/ 2147483647 w 995"/>
              <a:gd name="T43" fmla="*/ 2147483647 h 462"/>
              <a:gd name="T44" fmla="*/ 2147483647 w 995"/>
              <a:gd name="T45" fmla="*/ 2147483647 h 462"/>
              <a:gd name="T46" fmla="*/ 2147483647 w 995"/>
              <a:gd name="T47" fmla="*/ 2147483647 h 462"/>
              <a:gd name="T48" fmla="*/ 2147483647 w 995"/>
              <a:gd name="T49" fmla="*/ 2147483647 h 462"/>
              <a:gd name="T50" fmla="*/ 2147483647 w 995"/>
              <a:gd name="T51" fmla="*/ 2147483647 h 462"/>
              <a:gd name="T52" fmla="*/ 2147483647 w 995"/>
              <a:gd name="T53" fmla="*/ 2147483647 h 462"/>
              <a:gd name="T54" fmla="*/ 2147483647 w 995"/>
              <a:gd name="T55" fmla="*/ 2147483647 h 462"/>
              <a:gd name="T56" fmla="*/ 2147483647 w 995"/>
              <a:gd name="T57" fmla="*/ 2147483647 h 462"/>
              <a:gd name="T58" fmla="*/ 2147483647 w 995"/>
              <a:gd name="T59" fmla="*/ 2147483647 h 462"/>
              <a:gd name="T60" fmla="*/ 2147483647 w 995"/>
              <a:gd name="T61" fmla="*/ 2147483647 h 462"/>
              <a:gd name="T62" fmla="*/ 2147483647 w 995"/>
              <a:gd name="T63" fmla="*/ 2147483647 h 462"/>
              <a:gd name="T64" fmla="*/ 2147483647 w 995"/>
              <a:gd name="T65" fmla="*/ 2147483647 h 462"/>
              <a:gd name="T66" fmla="*/ 2147483647 w 995"/>
              <a:gd name="T67" fmla="*/ 2147483647 h 462"/>
              <a:gd name="T68" fmla="*/ 2147483647 w 995"/>
              <a:gd name="T69" fmla="*/ 2147483647 h 462"/>
              <a:gd name="T70" fmla="*/ 2147483647 w 995"/>
              <a:gd name="T71" fmla="*/ 2147483647 h 462"/>
              <a:gd name="T72" fmla="*/ 2147483647 w 995"/>
              <a:gd name="T73" fmla="*/ 2147483647 h 462"/>
              <a:gd name="T74" fmla="*/ 2147483647 w 995"/>
              <a:gd name="T75" fmla="*/ 2147483647 h 462"/>
              <a:gd name="T76" fmla="*/ 2147483647 w 995"/>
              <a:gd name="T77" fmla="*/ 2147483647 h 462"/>
              <a:gd name="T78" fmla="*/ 2147483647 w 995"/>
              <a:gd name="T79" fmla="*/ 2147483647 h 462"/>
              <a:gd name="T80" fmla="*/ 2147483647 w 995"/>
              <a:gd name="T81" fmla="*/ 2147483647 h 462"/>
              <a:gd name="T82" fmla="*/ 2147483647 w 995"/>
              <a:gd name="T83" fmla="*/ 2147483647 h 462"/>
              <a:gd name="T84" fmla="*/ 2147483647 w 995"/>
              <a:gd name="T85" fmla="*/ 2147483647 h 462"/>
              <a:gd name="T86" fmla="*/ 2147483647 w 995"/>
              <a:gd name="T87" fmla="*/ 2147483647 h 462"/>
              <a:gd name="T88" fmla="*/ 2147483647 w 995"/>
              <a:gd name="T89" fmla="*/ 2147483647 h 462"/>
              <a:gd name="T90" fmla="*/ 0 w 995"/>
              <a:gd name="T91" fmla="*/ 2147483647 h 462"/>
              <a:gd name="T92" fmla="*/ 2147483647 w 995"/>
              <a:gd name="T93" fmla="*/ 2147483647 h 462"/>
              <a:gd name="T94" fmla="*/ 2147483647 w 995"/>
              <a:gd name="T95" fmla="*/ 2147483647 h 462"/>
              <a:gd name="T96" fmla="*/ 2147483647 w 995"/>
              <a:gd name="T97" fmla="*/ 2147483647 h 462"/>
              <a:gd name="T98" fmla="*/ 2147483647 w 995"/>
              <a:gd name="T99" fmla="*/ 2147483647 h 462"/>
              <a:gd name="T100" fmla="*/ 2147483647 w 995"/>
              <a:gd name="T101" fmla="*/ 2147483647 h 462"/>
              <a:gd name="T102" fmla="*/ 2147483647 w 995"/>
              <a:gd name="T103" fmla="*/ 2147483647 h 462"/>
              <a:gd name="T104" fmla="*/ 2147483647 w 995"/>
              <a:gd name="T105" fmla="*/ 2147483647 h 462"/>
              <a:gd name="T106" fmla="*/ 2147483647 w 995"/>
              <a:gd name="T107" fmla="*/ 2147483647 h 462"/>
              <a:gd name="T108" fmla="*/ 2147483647 w 995"/>
              <a:gd name="T109" fmla="*/ 2147483647 h 4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95" h="462">
                <a:moveTo>
                  <a:pt x="290" y="12"/>
                </a:moveTo>
                <a:lnTo>
                  <a:pt x="290" y="0"/>
                </a:lnTo>
                <a:lnTo>
                  <a:pt x="383" y="23"/>
                </a:lnTo>
                <a:lnTo>
                  <a:pt x="428" y="71"/>
                </a:lnTo>
                <a:lnTo>
                  <a:pt x="458" y="71"/>
                </a:lnTo>
                <a:lnTo>
                  <a:pt x="510" y="52"/>
                </a:lnTo>
                <a:lnTo>
                  <a:pt x="535" y="59"/>
                </a:lnTo>
                <a:lnTo>
                  <a:pt x="589" y="78"/>
                </a:lnTo>
                <a:lnTo>
                  <a:pt x="596" y="90"/>
                </a:lnTo>
                <a:lnTo>
                  <a:pt x="618" y="100"/>
                </a:lnTo>
                <a:lnTo>
                  <a:pt x="637" y="100"/>
                </a:lnTo>
                <a:lnTo>
                  <a:pt x="681" y="100"/>
                </a:lnTo>
                <a:lnTo>
                  <a:pt x="745" y="78"/>
                </a:lnTo>
                <a:lnTo>
                  <a:pt x="764" y="35"/>
                </a:lnTo>
                <a:lnTo>
                  <a:pt x="819" y="52"/>
                </a:lnTo>
                <a:lnTo>
                  <a:pt x="853" y="52"/>
                </a:lnTo>
                <a:lnTo>
                  <a:pt x="850" y="71"/>
                </a:lnTo>
                <a:lnTo>
                  <a:pt x="850" y="119"/>
                </a:lnTo>
                <a:lnTo>
                  <a:pt x="850" y="131"/>
                </a:lnTo>
                <a:lnTo>
                  <a:pt x="841" y="138"/>
                </a:lnTo>
                <a:lnTo>
                  <a:pt x="860" y="157"/>
                </a:lnTo>
                <a:lnTo>
                  <a:pt x="869" y="149"/>
                </a:lnTo>
                <a:lnTo>
                  <a:pt x="886" y="149"/>
                </a:lnTo>
                <a:lnTo>
                  <a:pt x="898" y="157"/>
                </a:lnTo>
                <a:lnTo>
                  <a:pt x="909" y="138"/>
                </a:lnTo>
                <a:lnTo>
                  <a:pt x="928" y="131"/>
                </a:lnTo>
                <a:lnTo>
                  <a:pt x="947" y="142"/>
                </a:lnTo>
                <a:lnTo>
                  <a:pt x="969" y="161"/>
                </a:lnTo>
                <a:lnTo>
                  <a:pt x="980" y="171"/>
                </a:lnTo>
                <a:lnTo>
                  <a:pt x="995" y="190"/>
                </a:lnTo>
                <a:lnTo>
                  <a:pt x="986" y="197"/>
                </a:lnTo>
                <a:lnTo>
                  <a:pt x="966" y="190"/>
                </a:lnTo>
                <a:lnTo>
                  <a:pt x="938" y="197"/>
                </a:lnTo>
                <a:lnTo>
                  <a:pt x="928" y="216"/>
                </a:lnTo>
                <a:lnTo>
                  <a:pt x="921" y="216"/>
                </a:lnTo>
                <a:lnTo>
                  <a:pt x="921" y="227"/>
                </a:lnTo>
                <a:lnTo>
                  <a:pt x="916" y="227"/>
                </a:lnTo>
                <a:lnTo>
                  <a:pt x="909" y="220"/>
                </a:lnTo>
                <a:lnTo>
                  <a:pt x="902" y="220"/>
                </a:lnTo>
                <a:lnTo>
                  <a:pt x="890" y="235"/>
                </a:lnTo>
                <a:lnTo>
                  <a:pt x="890" y="246"/>
                </a:lnTo>
                <a:lnTo>
                  <a:pt x="869" y="268"/>
                </a:lnTo>
                <a:lnTo>
                  <a:pt x="850" y="268"/>
                </a:lnTo>
                <a:lnTo>
                  <a:pt x="841" y="296"/>
                </a:lnTo>
                <a:lnTo>
                  <a:pt x="840" y="299"/>
                </a:lnTo>
                <a:lnTo>
                  <a:pt x="812" y="299"/>
                </a:lnTo>
                <a:lnTo>
                  <a:pt x="789" y="299"/>
                </a:lnTo>
                <a:lnTo>
                  <a:pt x="776" y="296"/>
                </a:lnTo>
                <a:lnTo>
                  <a:pt x="770" y="306"/>
                </a:lnTo>
                <a:lnTo>
                  <a:pt x="770" y="325"/>
                </a:lnTo>
                <a:lnTo>
                  <a:pt x="783" y="335"/>
                </a:lnTo>
                <a:lnTo>
                  <a:pt x="783" y="361"/>
                </a:lnTo>
                <a:lnTo>
                  <a:pt x="764" y="373"/>
                </a:lnTo>
                <a:lnTo>
                  <a:pt x="760" y="396"/>
                </a:lnTo>
                <a:lnTo>
                  <a:pt x="745" y="406"/>
                </a:lnTo>
                <a:lnTo>
                  <a:pt x="734" y="420"/>
                </a:lnTo>
                <a:lnTo>
                  <a:pt x="644" y="432"/>
                </a:lnTo>
                <a:lnTo>
                  <a:pt x="608" y="462"/>
                </a:lnTo>
                <a:lnTo>
                  <a:pt x="589" y="462"/>
                </a:lnTo>
                <a:lnTo>
                  <a:pt x="577" y="455"/>
                </a:lnTo>
                <a:lnTo>
                  <a:pt x="558" y="455"/>
                </a:lnTo>
                <a:lnTo>
                  <a:pt x="499" y="441"/>
                </a:lnTo>
                <a:lnTo>
                  <a:pt x="489" y="425"/>
                </a:lnTo>
                <a:lnTo>
                  <a:pt x="439" y="425"/>
                </a:lnTo>
                <a:lnTo>
                  <a:pt x="428" y="432"/>
                </a:lnTo>
                <a:lnTo>
                  <a:pt x="368" y="432"/>
                </a:lnTo>
                <a:lnTo>
                  <a:pt x="361" y="441"/>
                </a:lnTo>
                <a:lnTo>
                  <a:pt x="332" y="441"/>
                </a:lnTo>
                <a:lnTo>
                  <a:pt x="313" y="420"/>
                </a:lnTo>
                <a:lnTo>
                  <a:pt x="294" y="384"/>
                </a:lnTo>
                <a:lnTo>
                  <a:pt x="281" y="373"/>
                </a:lnTo>
                <a:lnTo>
                  <a:pt x="275" y="373"/>
                </a:lnTo>
                <a:lnTo>
                  <a:pt x="245" y="361"/>
                </a:lnTo>
                <a:lnTo>
                  <a:pt x="216" y="344"/>
                </a:lnTo>
                <a:lnTo>
                  <a:pt x="197" y="344"/>
                </a:lnTo>
                <a:lnTo>
                  <a:pt x="155" y="335"/>
                </a:lnTo>
                <a:lnTo>
                  <a:pt x="126" y="325"/>
                </a:lnTo>
                <a:lnTo>
                  <a:pt x="119" y="306"/>
                </a:lnTo>
                <a:lnTo>
                  <a:pt x="126" y="299"/>
                </a:lnTo>
                <a:lnTo>
                  <a:pt x="119" y="284"/>
                </a:lnTo>
                <a:lnTo>
                  <a:pt x="119" y="265"/>
                </a:lnTo>
                <a:lnTo>
                  <a:pt x="100" y="239"/>
                </a:lnTo>
                <a:lnTo>
                  <a:pt x="78" y="216"/>
                </a:lnTo>
                <a:lnTo>
                  <a:pt x="71" y="220"/>
                </a:lnTo>
                <a:lnTo>
                  <a:pt x="67" y="209"/>
                </a:lnTo>
                <a:lnTo>
                  <a:pt x="60" y="204"/>
                </a:lnTo>
                <a:lnTo>
                  <a:pt x="48" y="220"/>
                </a:lnTo>
                <a:lnTo>
                  <a:pt x="29" y="197"/>
                </a:lnTo>
                <a:lnTo>
                  <a:pt x="19" y="190"/>
                </a:lnTo>
                <a:lnTo>
                  <a:pt x="10" y="187"/>
                </a:lnTo>
                <a:lnTo>
                  <a:pt x="0" y="180"/>
                </a:lnTo>
                <a:lnTo>
                  <a:pt x="0" y="161"/>
                </a:lnTo>
                <a:lnTo>
                  <a:pt x="7" y="149"/>
                </a:lnTo>
                <a:lnTo>
                  <a:pt x="48" y="131"/>
                </a:lnTo>
                <a:lnTo>
                  <a:pt x="48" y="119"/>
                </a:lnTo>
                <a:lnTo>
                  <a:pt x="67" y="100"/>
                </a:lnTo>
                <a:lnTo>
                  <a:pt x="71" y="93"/>
                </a:lnTo>
                <a:lnTo>
                  <a:pt x="90" y="83"/>
                </a:lnTo>
                <a:lnTo>
                  <a:pt x="126" y="78"/>
                </a:lnTo>
                <a:lnTo>
                  <a:pt x="138" y="90"/>
                </a:lnTo>
                <a:lnTo>
                  <a:pt x="174" y="83"/>
                </a:lnTo>
                <a:lnTo>
                  <a:pt x="178" y="100"/>
                </a:lnTo>
                <a:lnTo>
                  <a:pt x="204" y="107"/>
                </a:lnTo>
                <a:lnTo>
                  <a:pt x="245" y="107"/>
                </a:lnTo>
                <a:lnTo>
                  <a:pt x="302" y="100"/>
                </a:lnTo>
                <a:lnTo>
                  <a:pt x="290" y="83"/>
                </a:lnTo>
                <a:lnTo>
                  <a:pt x="281" y="64"/>
                </a:lnTo>
                <a:lnTo>
                  <a:pt x="271" y="35"/>
                </a:lnTo>
                <a:lnTo>
                  <a:pt x="275" y="30"/>
                </a:lnTo>
                <a:lnTo>
                  <a:pt x="29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Freeform 129"/>
          <p:cNvSpPr>
            <a:spLocks noChangeAspect="1"/>
          </p:cNvSpPr>
          <p:nvPr/>
        </p:nvSpPr>
        <p:spPr bwMode="auto">
          <a:xfrm>
            <a:off x="5588000" y="3857401"/>
            <a:ext cx="168275" cy="93663"/>
          </a:xfrm>
          <a:custGeom>
            <a:avLst/>
            <a:gdLst>
              <a:gd name="T0" fmla="*/ 2147483647 w 265"/>
              <a:gd name="T1" fmla="*/ 0 h 145"/>
              <a:gd name="T2" fmla="*/ 2147483647 w 265"/>
              <a:gd name="T3" fmla="*/ 2147483647 h 145"/>
              <a:gd name="T4" fmla="*/ 2147483647 w 265"/>
              <a:gd name="T5" fmla="*/ 2147483647 h 145"/>
              <a:gd name="T6" fmla="*/ 2147483647 w 265"/>
              <a:gd name="T7" fmla="*/ 2147483647 h 145"/>
              <a:gd name="T8" fmla="*/ 2147483647 w 265"/>
              <a:gd name="T9" fmla="*/ 2147483647 h 145"/>
              <a:gd name="T10" fmla="*/ 2147483647 w 265"/>
              <a:gd name="T11" fmla="*/ 2147483647 h 145"/>
              <a:gd name="T12" fmla="*/ 2147483647 w 265"/>
              <a:gd name="T13" fmla="*/ 2147483647 h 145"/>
              <a:gd name="T14" fmla="*/ 2147483647 w 265"/>
              <a:gd name="T15" fmla="*/ 2147483647 h 145"/>
              <a:gd name="T16" fmla="*/ 2147483647 w 265"/>
              <a:gd name="T17" fmla="*/ 2147483647 h 145"/>
              <a:gd name="T18" fmla="*/ 2147483647 w 265"/>
              <a:gd name="T19" fmla="*/ 2147483647 h 145"/>
              <a:gd name="T20" fmla="*/ 2147483647 w 265"/>
              <a:gd name="T21" fmla="*/ 2147483647 h 145"/>
              <a:gd name="T22" fmla="*/ 2147483647 w 265"/>
              <a:gd name="T23" fmla="*/ 2147483647 h 145"/>
              <a:gd name="T24" fmla="*/ 2147483647 w 265"/>
              <a:gd name="T25" fmla="*/ 2147483647 h 145"/>
              <a:gd name="T26" fmla="*/ 2147483647 w 265"/>
              <a:gd name="T27" fmla="*/ 2147483647 h 145"/>
              <a:gd name="T28" fmla="*/ 2147483647 w 265"/>
              <a:gd name="T29" fmla="*/ 2147483647 h 145"/>
              <a:gd name="T30" fmla="*/ 2147483647 w 265"/>
              <a:gd name="T31" fmla="*/ 2147483647 h 145"/>
              <a:gd name="T32" fmla="*/ 2147483647 w 265"/>
              <a:gd name="T33" fmla="*/ 2147483647 h 145"/>
              <a:gd name="T34" fmla="*/ 2147483647 w 265"/>
              <a:gd name="T35" fmla="*/ 2147483647 h 145"/>
              <a:gd name="T36" fmla="*/ 2147483647 w 265"/>
              <a:gd name="T37" fmla="*/ 2147483647 h 145"/>
              <a:gd name="T38" fmla="*/ 2147483647 w 265"/>
              <a:gd name="T39" fmla="*/ 2147483647 h 145"/>
              <a:gd name="T40" fmla="*/ 2147483647 w 265"/>
              <a:gd name="T41" fmla="*/ 2147483647 h 145"/>
              <a:gd name="T42" fmla="*/ 2147483647 w 265"/>
              <a:gd name="T43" fmla="*/ 2147483647 h 145"/>
              <a:gd name="T44" fmla="*/ 2147483647 w 265"/>
              <a:gd name="T45" fmla="*/ 2147483647 h 145"/>
              <a:gd name="T46" fmla="*/ 2147483647 w 265"/>
              <a:gd name="T47" fmla="*/ 2147483647 h 145"/>
              <a:gd name="T48" fmla="*/ 2147483647 w 265"/>
              <a:gd name="T49" fmla="*/ 2147483647 h 145"/>
              <a:gd name="T50" fmla="*/ 2147483647 w 265"/>
              <a:gd name="T51" fmla="*/ 2147483647 h 145"/>
              <a:gd name="T52" fmla="*/ 2147483647 w 265"/>
              <a:gd name="T53" fmla="*/ 2147483647 h 145"/>
              <a:gd name="T54" fmla="*/ 2147483647 w 265"/>
              <a:gd name="T55" fmla="*/ 2147483647 h 145"/>
              <a:gd name="T56" fmla="*/ 2147483647 w 265"/>
              <a:gd name="T57" fmla="*/ 2147483647 h 145"/>
              <a:gd name="T58" fmla="*/ 2147483647 w 265"/>
              <a:gd name="T59" fmla="*/ 2147483647 h 145"/>
              <a:gd name="T60" fmla="*/ 2147483647 w 265"/>
              <a:gd name="T61" fmla="*/ 2147483647 h 145"/>
              <a:gd name="T62" fmla="*/ 0 w 265"/>
              <a:gd name="T63" fmla="*/ 2147483647 h 145"/>
              <a:gd name="T64" fmla="*/ 2147483647 w 265"/>
              <a:gd name="T65" fmla="*/ 2147483647 h 145"/>
              <a:gd name="T66" fmla="*/ 2147483647 w 265"/>
              <a:gd name="T67" fmla="*/ 2147483647 h 145"/>
              <a:gd name="T68" fmla="*/ 2147483647 w 265"/>
              <a:gd name="T69" fmla="*/ 2147483647 h 145"/>
              <a:gd name="T70" fmla="*/ 2147483647 w 265"/>
              <a:gd name="T71" fmla="*/ 0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5" h="145">
                <a:moveTo>
                  <a:pt x="26" y="0"/>
                </a:moveTo>
                <a:lnTo>
                  <a:pt x="44" y="7"/>
                </a:lnTo>
                <a:lnTo>
                  <a:pt x="97" y="29"/>
                </a:lnTo>
                <a:lnTo>
                  <a:pt x="108" y="48"/>
                </a:lnTo>
                <a:lnTo>
                  <a:pt x="116" y="43"/>
                </a:lnTo>
                <a:lnTo>
                  <a:pt x="127" y="43"/>
                </a:lnTo>
                <a:lnTo>
                  <a:pt x="135" y="60"/>
                </a:lnTo>
                <a:lnTo>
                  <a:pt x="152" y="67"/>
                </a:lnTo>
                <a:lnTo>
                  <a:pt x="165" y="60"/>
                </a:lnTo>
                <a:lnTo>
                  <a:pt x="165" y="78"/>
                </a:lnTo>
                <a:lnTo>
                  <a:pt x="175" y="78"/>
                </a:lnTo>
                <a:lnTo>
                  <a:pt x="204" y="90"/>
                </a:lnTo>
                <a:lnTo>
                  <a:pt x="213" y="85"/>
                </a:lnTo>
                <a:lnTo>
                  <a:pt x="230" y="90"/>
                </a:lnTo>
                <a:lnTo>
                  <a:pt x="265" y="90"/>
                </a:lnTo>
                <a:lnTo>
                  <a:pt x="261" y="109"/>
                </a:lnTo>
                <a:lnTo>
                  <a:pt x="265" y="145"/>
                </a:lnTo>
                <a:lnTo>
                  <a:pt x="235" y="145"/>
                </a:lnTo>
                <a:lnTo>
                  <a:pt x="235" y="138"/>
                </a:lnTo>
                <a:lnTo>
                  <a:pt x="223" y="138"/>
                </a:lnTo>
                <a:lnTo>
                  <a:pt x="204" y="138"/>
                </a:lnTo>
                <a:lnTo>
                  <a:pt x="201" y="138"/>
                </a:lnTo>
                <a:lnTo>
                  <a:pt x="187" y="126"/>
                </a:lnTo>
                <a:lnTo>
                  <a:pt x="175" y="133"/>
                </a:lnTo>
                <a:lnTo>
                  <a:pt x="158" y="123"/>
                </a:lnTo>
                <a:lnTo>
                  <a:pt x="152" y="116"/>
                </a:lnTo>
                <a:lnTo>
                  <a:pt x="123" y="109"/>
                </a:lnTo>
                <a:lnTo>
                  <a:pt x="85" y="97"/>
                </a:lnTo>
                <a:lnTo>
                  <a:pt x="63" y="90"/>
                </a:lnTo>
                <a:lnTo>
                  <a:pt x="37" y="78"/>
                </a:lnTo>
                <a:lnTo>
                  <a:pt x="14" y="67"/>
                </a:lnTo>
                <a:lnTo>
                  <a:pt x="0" y="55"/>
                </a:lnTo>
                <a:lnTo>
                  <a:pt x="14" y="48"/>
                </a:lnTo>
                <a:lnTo>
                  <a:pt x="7" y="36"/>
                </a:lnTo>
                <a:lnTo>
                  <a:pt x="14" y="26"/>
                </a:lnTo>
                <a:lnTo>
                  <a:pt x="26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Freeform 130"/>
          <p:cNvSpPr>
            <a:spLocks noChangeAspect="1"/>
          </p:cNvSpPr>
          <p:nvPr/>
        </p:nvSpPr>
        <p:spPr bwMode="auto">
          <a:xfrm>
            <a:off x="5045075" y="3984401"/>
            <a:ext cx="150813" cy="184150"/>
          </a:xfrm>
          <a:custGeom>
            <a:avLst/>
            <a:gdLst>
              <a:gd name="T0" fmla="*/ 2147483647 w 235"/>
              <a:gd name="T1" fmla="*/ 2147483647 h 287"/>
              <a:gd name="T2" fmla="*/ 2147483647 w 235"/>
              <a:gd name="T3" fmla="*/ 2147483647 h 287"/>
              <a:gd name="T4" fmla="*/ 2147483647 w 235"/>
              <a:gd name="T5" fmla="*/ 2147483647 h 287"/>
              <a:gd name="T6" fmla="*/ 2147483647 w 235"/>
              <a:gd name="T7" fmla="*/ 2147483647 h 287"/>
              <a:gd name="T8" fmla="*/ 2147483647 w 235"/>
              <a:gd name="T9" fmla="*/ 2147483647 h 287"/>
              <a:gd name="T10" fmla="*/ 2147483647 w 235"/>
              <a:gd name="T11" fmla="*/ 2147483647 h 287"/>
              <a:gd name="T12" fmla="*/ 2147483647 w 235"/>
              <a:gd name="T13" fmla="*/ 2147483647 h 287"/>
              <a:gd name="T14" fmla="*/ 2147483647 w 235"/>
              <a:gd name="T15" fmla="*/ 2147483647 h 287"/>
              <a:gd name="T16" fmla="*/ 2147483647 w 235"/>
              <a:gd name="T17" fmla="*/ 2147483647 h 287"/>
              <a:gd name="T18" fmla="*/ 2147483647 w 235"/>
              <a:gd name="T19" fmla="*/ 0 h 287"/>
              <a:gd name="T20" fmla="*/ 2147483647 w 235"/>
              <a:gd name="T21" fmla="*/ 0 h 287"/>
              <a:gd name="T22" fmla="*/ 2147483647 w 235"/>
              <a:gd name="T23" fmla="*/ 2147483647 h 287"/>
              <a:gd name="T24" fmla="*/ 2147483647 w 235"/>
              <a:gd name="T25" fmla="*/ 2147483647 h 287"/>
              <a:gd name="T26" fmla="*/ 2147483647 w 235"/>
              <a:gd name="T27" fmla="*/ 2147483647 h 287"/>
              <a:gd name="T28" fmla="*/ 2147483647 w 235"/>
              <a:gd name="T29" fmla="*/ 2147483647 h 287"/>
              <a:gd name="T30" fmla="*/ 2147483647 w 235"/>
              <a:gd name="T31" fmla="*/ 2147483647 h 287"/>
              <a:gd name="T32" fmla="*/ 2147483647 w 235"/>
              <a:gd name="T33" fmla="*/ 2147483647 h 287"/>
              <a:gd name="T34" fmla="*/ 2147483647 w 235"/>
              <a:gd name="T35" fmla="*/ 2147483647 h 287"/>
              <a:gd name="T36" fmla="*/ 2147483647 w 235"/>
              <a:gd name="T37" fmla="*/ 2147483647 h 287"/>
              <a:gd name="T38" fmla="*/ 2147483647 w 235"/>
              <a:gd name="T39" fmla="*/ 2147483647 h 287"/>
              <a:gd name="T40" fmla="*/ 2147483647 w 235"/>
              <a:gd name="T41" fmla="*/ 2147483647 h 287"/>
              <a:gd name="T42" fmla="*/ 2147483647 w 235"/>
              <a:gd name="T43" fmla="*/ 2147483647 h 287"/>
              <a:gd name="T44" fmla="*/ 2147483647 w 235"/>
              <a:gd name="T45" fmla="*/ 2147483647 h 287"/>
              <a:gd name="T46" fmla="*/ 2147483647 w 235"/>
              <a:gd name="T47" fmla="*/ 2147483647 h 287"/>
              <a:gd name="T48" fmla="*/ 2147483647 w 235"/>
              <a:gd name="T49" fmla="*/ 2147483647 h 287"/>
              <a:gd name="T50" fmla="*/ 2147483647 w 235"/>
              <a:gd name="T51" fmla="*/ 2147483647 h 287"/>
              <a:gd name="T52" fmla="*/ 2147483647 w 235"/>
              <a:gd name="T53" fmla="*/ 2147483647 h 287"/>
              <a:gd name="T54" fmla="*/ 2147483647 w 235"/>
              <a:gd name="T55" fmla="*/ 2147483647 h 287"/>
              <a:gd name="T56" fmla="*/ 2147483647 w 235"/>
              <a:gd name="T57" fmla="*/ 2147483647 h 287"/>
              <a:gd name="T58" fmla="*/ 2147483647 w 235"/>
              <a:gd name="T59" fmla="*/ 2147483647 h 287"/>
              <a:gd name="T60" fmla="*/ 2147483647 w 235"/>
              <a:gd name="T61" fmla="*/ 2147483647 h 287"/>
              <a:gd name="T62" fmla="*/ 2147483647 w 235"/>
              <a:gd name="T63" fmla="*/ 2147483647 h 287"/>
              <a:gd name="T64" fmla="*/ 2147483647 w 235"/>
              <a:gd name="T65" fmla="*/ 2147483647 h 287"/>
              <a:gd name="T66" fmla="*/ 0 w 235"/>
              <a:gd name="T67" fmla="*/ 2147483647 h 287"/>
              <a:gd name="T68" fmla="*/ 2147483647 w 235"/>
              <a:gd name="T69" fmla="*/ 2147483647 h 287"/>
              <a:gd name="T70" fmla="*/ 2147483647 w 235"/>
              <a:gd name="T71" fmla="*/ 2147483647 h 287"/>
              <a:gd name="T72" fmla="*/ 2147483647 w 235"/>
              <a:gd name="T73" fmla="*/ 2147483647 h 2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5" h="287">
                <a:moveTo>
                  <a:pt x="97" y="90"/>
                </a:moveTo>
                <a:lnTo>
                  <a:pt x="97" y="64"/>
                </a:lnTo>
                <a:lnTo>
                  <a:pt x="100" y="52"/>
                </a:lnTo>
                <a:lnTo>
                  <a:pt x="100" y="42"/>
                </a:lnTo>
                <a:lnTo>
                  <a:pt x="116" y="42"/>
                </a:lnTo>
                <a:lnTo>
                  <a:pt x="119" y="42"/>
                </a:lnTo>
                <a:lnTo>
                  <a:pt x="116" y="30"/>
                </a:lnTo>
                <a:lnTo>
                  <a:pt x="107" y="30"/>
                </a:lnTo>
                <a:lnTo>
                  <a:pt x="100" y="6"/>
                </a:lnTo>
                <a:lnTo>
                  <a:pt x="107" y="0"/>
                </a:lnTo>
                <a:lnTo>
                  <a:pt x="116" y="0"/>
                </a:lnTo>
                <a:lnTo>
                  <a:pt x="138" y="35"/>
                </a:lnTo>
                <a:lnTo>
                  <a:pt x="180" y="49"/>
                </a:lnTo>
                <a:lnTo>
                  <a:pt x="199" y="52"/>
                </a:lnTo>
                <a:lnTo>
                  <a:pt x="223" y="83"/>
                </a:lnTo>
                <a:lnTo>
                  <a:pt x="235" y="90"/>
                </a:lnTo>
                <a:lnTo>
                  <a:pt x="223" y="128"/>
                </a:lnTo>
                <a:lnTo>
                  <a:pt x="199" y="161"/>
                </a:lnTo>
                <a:lnTo>
                  <a:pt x="193" y="161"/>
                </a:lnTo>
                <a:lnTo>
                  <a:pt x="187" y="158"/>
                </a:lnTo>
                <a:lnTo>
                  <a:pt x="180" y="171"/>
                </a:lnTo>
                <a:lnTo>
                  <a:pt x="174" y="190"/>
                </a:lnTo>
                <a:lnTo>
                  <a:pt x="180" y="209"/>
                </a:lnTo>
                <a:lnTo>
                  <a:pt x="148" y="216"/>
                </a:lnTo>
                <a:lnTo>
                  <a:pt x="138" y="227"/>
                </a:lnTo>
                <a:lnTo>
                  <a:pt x="138" y="239"/>
                </a:lnTo>
                <a:lnTo>
                  <a:pt x="129" y="246"/>
                </a:lnTo>
                <a:lnTo>
                  <a:pt x="100" y="251"/>
                </a:lnTo>
                <a:lnTo>
                  <a:pt x="100" y="268"/>
                </a:lnTo>
                <a:lnTo>
                  <a:pt x="97" y="275"/>
                </a:lnTo>
                <a:lnTo>
                  <a:pt x="85" y="275"/>
                </a:lnTo>
                <a:lnTo>
                  <a:pt x="52" y="284"/>
                </a:lnTo>
                <a:lnTo>
                  <a:pt x="36" y="287"/>
                </a:lnTo>
                <a:lnTo>
                  <a:pt x="0" y="209"/>
                </a:lnTo>
                <a:lnTo>
                  <a:pt x="97" y="171"/>
                </a:lnTo>
                <a:lnTo>
                  <a:pt x="107" y="109"/>
                </a:lnTo>
                <a:lnTo>
                  <a:pt x="97" y="9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2" name="Freeform 131"/>
          <p:cNvSpPr>
            <a:spLocks noChangeAspect="1"/>
          </p:cNvSpPr>
          <p:nvPr/>
        </p:nvSpPr>
        <p:spPr bwMode="auto">
          <a:xfrm>
            <a:off x="5208588" y="3700239"/>
            <a:ext cx="315912" cy="315912"/>
          </a:xfrm>
          <a:custGeom>
            <a:avLst/>
            <a:gdLst>
              <a:gd name="T0" fmla="*/ 2147483647 w 496"/>
              <a:gd name="T1" fmla="*/ 0 h 496"/>
              <a:gd name="T2" fmla="*/ 2147483647 w 496"/>
              <a:gd name="T3" fmla="*/ 2147483647 h 496"/>
              <a:gd name="T4" fmla="*/ 2147483647 w 496"/>
              <a:gd name="T5" fmla="*/ 2147483647 h 496"/>
              <a:gd name="T6" fmla="*/ 2147483647 w 496"/>
              <a:gd name="T7" fmla="*/ 2147483647 h 496"/>
              <a:gd name="T8" fmla="*/ 2147483647 w 496"/>
              <a:gd name="T9" fmla="*/ 2147483647 h 496"/>
              <a:gd name="T10" fmla="*/ 2147483647 w 496"/>
              <a:gd name="T11" fmla="*/ 2147483647 h 496"/>
              <a:gd name="T12" fmla="*/ 2147483647 w 496"/>
              <a:gd name="T13" fmla="*/ 2147483647 h 496"/>
              <a:gd name="T14" fmla="*/ 2147483647 w 496"/>
              <a:gd name="T15" fmla="*/ 2147483647 h 496"/>
              <a:gd name="T16" fmla="*/ 2147483647 w 496"/>
              <a:gd name="T17" fmla="*/ 2147483647 h 496"/>
              <a:gd name="T18" fmla="*/ 2147483647 w 496"/>
              <a:gd name="T19" fmla="*/ 2147483647 h 496"/>
              <a:gd name="T20" fmla="*/ 2147483647 w 496"/>
              <a:gd name="T21" fmla="*/ 2147483647 h 496"/>
              <a:gd name="T22" fmla="*/ 2147483647 w 496"/>
              <a:gd name="T23" fmla="*/ 2147483647 h 496"/>
              <a:gd name="T24" fmla="*/ 2147483647 w 496"/>
              <a:gd name="T25" fmla="*/ 2147483647 h 496"/>
              <a:gd name="T26" fmla="*/ 2147483647 w 496"/>
              <a:gd name="T27" fmla="*/ 2147483647 h 496"/>
              <a:gd name="T28" fmla="*/ 2147483647 w 496"/>
              <a:gd name="T29" fmla="*/ 2147483647 h 496"/>
              <a:gd name="T30" fmla="*/ 2147483647 w 496"/>
              <a:gd name="T31" fmla="*/ 2147483647 h 496"/>
              <a:gd name="T32" fmla="*/ 2147483647 w 496"/>
              <a:gd name="T33" fmla="*/ 2147483647 h 496"/>
              <a:gd name="T34" fmla="*/ 2147483647 w 496"/>
              <a:gd name="T35" fmla="*/ 2147483647 h 496"/>
              <a:gd name="T36" fmla="*/ 2147483647 w 496"/>
              <a:gd name="T37" fmla="*/ 2147483647 h 496"/>
              <a:gd name="T38" fmla="*/ 2147483647 w 496"/>
              <a:gd name="T39" fmla="*/ 2147483647 h 496"/>
              <a:gd name="T40" fmla="*/ 2147483647 w 496"/>
              <a:gd name="T41" fmla="*/ 2147483647 h 496"/>
              <a:gd name="T42" fmla="*/ 2147483647 w 496"/>
              <a:gd name="T43" fmla="*/ 2147483647 h 496"/>
              <a:gd name="T44" fmla="*/ 2147483647 w 496"/>
              <a:gd name="T45" fmla="*/ 2147483647 h 496"/>
              <a:gd name="T46" fmla="*/ 2147483647 w 496"/>
              <a:gd name="T47" fmla="*/ 2147483647 h 496"/>
              <a:gd name="T48" fmla="*/ 2147483647 w 496"/>
              <a:gd name="T49" fmla="*/ 2147483647 h 496"/>
              <a:gd name="T50" fmla="*/ 2147483647 w 496"/>
              <a:gd name="T51" fmla="*/ 2147483647 h 496"/>
              <a:gd name="T52" fmla="*/ 2147483647 w 496"/>
              <a:gd name="T53" fmla="*/ 2147483647 h 496"/>
              <a:gd name="T54" fmla="*/ 2147483647 w 496"/>
              <a:gd name="T55" fmla="*/ 2147483647 h 496"/>
              <a:gd name="T56" fmla="*/ 2147483647 w 496"/>
              <a:gd name="T57" fmla="*/ 2147483647 h 496"/>
              <a:gd name="T58" fmla="*/ 2147483647 w 496"/>
              <a:gd name="T59" fmla="*/ 2147483647 h 496"/>
              <a:gd name="T60" fmla="*/ 2147483647 w 496"/>
              <a:gd name="T61" fmla="*/ 2147483647 h 496"/>
              <a:gd name="T62" fmla="*/ 2147483647 w 496"/>
              <a:gd name="T63" fmla="*/ 2147483647 h 496"/>
              <a:gd name="T64" fmla="*/ 2147483647 w 496"/>
              <a:gd name="T65" fmla="*/ 2147483647 h 496"/>
              <a:gd name="T66" fmla="*/ 2147483647 w 496"/>
              <a:gd name="T67" fmla="*/ 2147483647 h 496"/>
              <a:gd name="T68" fmla="*/ 2147483647 w 496"/>
              <a:gd name="T69" fmla="*/ 2147483647 h 496"/>
              <a:gd name="T70" fmla="*/ 2147483647 w 496"/>
              <a:gd name="T71" fmla="*/ 2147483647 h 496"/>
              <a:gd name="T72" fmla="*/ 0 w 496"/>
              <a:gd name="T73" fmla="*/ 2147483647 h 496"/>
              <a:gd name="T74" fmla="*/ 2147483647 w 496"/>
              <a:gd name="T75" fmla="*/ 2147483647 h 496"/>
              <a:gd name="T76" fmla="*/ 2147483647 w 496"/>
              <a:gd name="T77" fmla="*/ 2147483647 h 496"/>
              <a:gd name="T78" fmla="*/ 2147483647 w 496"/>
              <a:gd name="T79" fmla="*/ 2147483647 h 496"/>
              <a:gd name="T80" fmla="*/ 2147483647 w 496"/>
              <a:gd name="T81" fmla="*/ 2147483647 h 496"/>
              <a:gd name="T82" fmla="*/ 2147483647 w 496"/>
              <a:gd name="T83" fmla="*/ 2147483647 h 496"/>
              <a:gd name="T84" fmla="*/ 2147483647 w 496"/>
              <a:gd name="T85" fmla="*/ 2147483647 h 496"/>
              <a:gd name="T86" fmla="*/ 2147483647 w 496"/>
              <a:gd name="T87" fmla="*/ 2147483647 h 496"/>
              <a:gd name="T88" fmla="*/ 2147483647 w 496"/>
              <a:gd name="T89" fmla="*/ 2147483647 h 496"/>
              <a:gd name="T90" fmla="*/ 2147483647 w 496"/>
              <a:gd name="T91" fmla="*/ 2147483647 h 496"/>
              <a:gd name="T92" fmla="*/ 2147483647 w 496"/>
              <a:gd name="T93" fmla="*/ 2147483647 h 496"/>
              <a:gd name="T94" fmla="*/ 2147483647 w 496"/>
              <a:gd name="T95" fmla="*/ 2147483647 h 496"/>
              <a:gd name="T96" fmla="*/ 2147483647 w 496"/>
              <a:gd name="T97" fmla="*/ 2147483647 h 496"/>
              <a:gd name="T98" fmla="*/ 2147483647 w 496"/>
              <a:gd name="T99" fmla="*/ 2147483647 h 496"/>
              <a:gd name="T100" fmla="*/ 2147483647 w 496"/>
              <a:gd name="T101" fmla="*/ 2147483647 h 496"/>
              <a:gd name="T102" fmla="*/ 2147483647 w 496"/>
              <a:gd name="T103" fmla="*/ 2147483647 h 496"/>
              <a:gd name="T104" fmla="*/ 2147483647 w 496"/>
              <a:gd name="T105" fmla="*/ 2147483647 h 4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6" h="496">
                <a:moveTo>
                  <a:pt x="387" y="8"/>
                </a:moveTo>
                <a:lnTo>
                  <a:pt x="406" y="0"/>
                </a:lnTo>
                <a:lnTo>
                  <a:pt x="448" y="19"/>
                </a:lnTo>
                <a:lnTo>
                  <a:pt x="467" y="38"/>
                </a:lnTo>
                <a:lnTo>
                  <a:pt x="496" y="60"/>
                </a:lnTo>
                <a:lnTo>
                  <a:pt x="489" y="67"/>
                </a:lnTo>
                <a:lnTo>
                  <a:pt x="467" y="86"/>
                </a:lnTo>
                <a:lnTo>
                  <a:pt x="436" y="98"/>
                </a:lnTo>
                <a:lnTo>
                  <a:pt x="417" y="90"/>
                </a:lnTo>
                <a:lnTo>
                  <a:pt x="387" y="90"/>
                </a:lnTo>
                <a:lnTo>
                  <a:pt x="377" y="100"/>
                </a:lnTo>
                <a:lnTo>
                  <a:pt x="391" y="119"/>
                </a:lnTo>
                <a:lnTo>
                  <a:pt x="391" y="150"/>
                </a:lnTo>
                <a:lnTo>
                  <a:pt x="406" y="157"/>
                </a:lnTo>
                <a:lnTo>
                  <a:pt x="410" y="169"/>
                </a:lnTo>
                <a:lnTo>
                  <a:pt x="436" y="176"/>
                </a:lnTo>
                <a:lnTo>
                  <a:pt x="436" y="186"/>
                </a:lnTo>
                <a:lnTo>
                  <a:pt x="425" y="195"/>
                </a:lnTo>
                <a:lnTo>
                  <a:pt x="410" y="205"/>
                </a:lnTo>
                <a:lnTo>
                  <a:pt x="425" y="224"/>
                </a:lnTo>
                <a:lnTo>
                  <a:pt x="410" y="235"/>
                </a:lnTo>
                <a:lnTo>
                  <a:pt x="399" y="257"/>
                </a:lnTo>
                <a:lnTo>
                  <a:pt x="387" y="273"/>
                </a:lnTo>
                <a:lnTo>
                  <a:pt x="387" y="292"/>
                </a:lnTo>
                <a:lnTo>
                  <a:pt x="358" y="307"/>
                </a:lnTo>
                <a:lnTo>
                  <a:pt x="358" y="325"/>
                </a:lnTo>
                <a:lnTo>
                  <a:pt x="351" y="332"/>
                </a:lnTo>
                <a:lnTo>
                  <a:pt x="346" y="337"/>
                </a:lnTo>
                <a:lnTo>
                  <a:pt x="310" y="351"/>
                </a:lnTo>
                <a:lnTo>
                  <a:pt x="301" y="337"/>
                </a:lnTo>
                <a:lnTo>
                  <a:pt x="299" y="344"/>
                </a:lnTo>
                <a:lnTo>
                  <a:pt x="291" y="351"/>
                </a:lnTo>
                <a:lnTo>
                  <a:pt x="272" y="380"/>
                </a:lnTo>
                <a:lnTo>
                  <a:pt x="299" y="385"/>
                </a:lnTo>
                <a:lnTo>
                  <a:pt x="299" y="418"/>
                </a:lnTo>
                <a:lnTo>
                  <a:pt x="310" y="421"/>
                </a:lnTo>
                <a:lnTo>
                  <a:pt x="329" y="463"/>
                </a:lnTo>
                <a:lnTo>
                  <a:pt x="329" y="470"/>
                </a:lnTo>
                <a:lnTo>
                  <a:pt x="322" y="477"/>
                </a:lnTo>
                <a:lnTo>
                  <a:pt x="313" y="470"/>
                </a:lnTo>
                <a:lnTo>
                  <a:pt x="301" y="477"/>
                </a:lnTo>
                <a:lnTo>
                  <a:pt x="291" y="477"/>
                </a:lnTo>
                <a:lnTo>
                  <a:pt x="261" y="477"/>
                </a:lnTo>
                <a:lnTo>
                  <a:pt x="261" y="482"/>
                </a:lnTo>
                <a:lnTo>
                  <a:pt x="249" y="482"/>
                </a:lnTo>
                <a:lnTo>
                  <a:pt x="249" y="489"/>
                </a:lnTo>
                <a:lnTo>
                  <a:pt x="242" y="496"/>
                </a:lnTo>
                <a:lnTo>
                  <a:pt x="213" y="482"/>
                </a:lnTo>
                <a:lnTo>
                  <a:pt x="204" y="463"/>
                </a:lnTo>
                <a:lnTo>
                  <a:pt x="201" y="453"/>
                </a:lnTo>
                <a:lnTo>
                  <a:pt x="187" y="453"/>
                </a:lnTo>
                <a:lnTo>
                  <a:pt x="182" y="433"/>
                </a:lnTo>
                <a:lnTo>
                  <a:pt x="171" y="428"/>
                </a:lnTo>
                <a:lnTo>
                  <a:pt x="156" y="433"/>
                </a:lnTo>
                <a:lnTo>
                  <a:pt x="123" y="440"/>
                </a:lnTo>
                <a:lnTo>
                  <a:pt x="123" y="447"/>
                </a:lnTo>
                <a:lnTo>
                  <a:pt x="107" y="440"/>
                </a:lnTo>
                <a:lnTo>
                  <a:pt x="97" y="433"/>
                </a:lnTo>
                <a:lnTo>
                  <a:pt x="75" y="440"/>
                </a:lnTo>
                <a:lnTo>
                  <a:pt x="49" y="440"/>
                </a:lnTo>
                <a:lnTo>
                  <a:pt x="30" y="447"/>
                </a:lnTo>
                <a:lnTo>
                  <a:pt x="30" y="428"/>
                </a:lnTo>
                <a:lnTo>
                  <a:pt x="37" y="402"/>
                </a:lnTo>
                <a:lnTo>
                  <a:pt x="49" y="402"/>
                </a:lnTo>
                <a:lnTo>
                  <a:pt x="63" y="392"/>
                </a:lnTo>
                <a:lnTo>
                  <a:pt x="75" y="392"/>
                </a:lnTo>
                <a:lnTo>
                  <a:pt x="75" y="385"/>
                </a:lnTo>
                <a:lnTo>
                  <a:pt x="78" y="385"/>
                </a:lnTo>
                <a:lnTo>
                  <a:pt x="78" y="370"/>
                </a:lnTo>
                <a:lnTo>
                  <a:pt x="68" y="370"/>
                </a:lnTo>
                <a:lnTo>
                  <a:pt x="63" y="344"/>
                </a:lnTo>
                <a:lnTo>
                  <a:pt x="44" y="325"/>
                </a:lnTo>
                <a:lnTo>
                  <a:pt x="26" y="321"/>
                </a:lnTo>
                <a:lnTo>
                  <a:pt x="0" y="285"/>
                </a:lnTo>
                <a:lnTo>
                  <a:pt x="44" y="295"/>
                </a:lnTo>
                <a:lnTo>
                  <a:pt x="68" y="295"/>
                </a:lnTo>
                <a:lnTo>
                  <a:pt x="85" y="295"/>
                </a:lnTo>
                <a:lnTo>
                  <a:pt x="97" y="292"/>
                </a:lnTo>
                <a:lnTo>
                  <a:pt x="126" y="285"/>
                </a:lnTo>
                <a:lnTo>
                  <a:pt x="164" y="273"/>
                </a:lnTo>
                <a:lnTo>
                  <a:pt x="164" y="235"/>
                </a:lnTo>
                <a:lnTo>
                  <a:pt x="171" y="228"/>
                </a:lnTo>
                <a:lnTo>
                  <a:pt x="175" y="224"/>
                </a:lnTo>
                <a:lnTo>
                  <a:pt x="182" y="224"/>
                </a:lnTo>
                <a:lnTo>
                  <a:pt x="201" y="224"/>
                </a:lnTo>
                <a:lnTo>
                  <a:pt x="204" y="212"/>
                </a:lnTo>
                <a:lnTo>
                  <a:pt x="213" y="205"/>
                </a:lnTo>
                <a:lnTo>
                  <a:pt x="223" y="212"/>
                </a:lnTo>
                <a:lnTo>
                  <a:pt x="230" y="212"/>
                </a:lnTo>
                <a:lnTo>
                  <a:pt x="242" y="216"/>
                </a:lnTo>
                <a:lnTo>
                  <a:pt x="253" y="205"/>
                </a:lnTo>
                <a:lnTo>
                  <a:pt x="249" y="186"/>
                </a:lnTo>
                <a:lnTo>
                  <a:pt x="253" y="176"/>
                </a:lnTo>
                <a:lnTo>
                  <a:pt x="253" y="157"/>
                </a:lnTo>
                <a:lnTo>
                  <a:pt x="272" y="147"/>
                </a:lnTo>
                <a:lnTo>
                  <a:pt x="268" y="134"/>
                </a:lnTo>
                <a:lnTo>
                  <a:pt x="261" y="119"/>
                </a:lnTo>
                <a:lnTo>
                  <a:pt x="272" y="119"/>
                </a:lnTo>
                <a:lnTo>
                  <a:pt x="299" y="119"/>
                </a:lnTo>
                <a:lnTo>
                  <a:pt x="291" y="100"/>
                </a:lnTo>
                <a:lnTo>
                  <a:pt x="299" y="90"/>
                </a:lnTo>
                <a:lnTo>
                  <a:pt x="301" y="67"/>
                </a:lnTo>
                <a:lnTo>
                  <a:pt x="299" y="38"/>
                </a:lnTo>
                <a:lnTo>
                  <a:pt x="301" y="22"/>
                </a:lnTo>
                <a:lnTo>
                  <a:pt x="322" y="12"/>
                </a:lnTo>
                <a:lnTo>
                  <a:pt x="339" y="8"/>
                </a:lnTo>
                <a:lnTo>
                  <a:pt x="387" y="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3" name="Freeform 132"/>
          <p:cNvSpPr>
            <a:spLocks noChangeAspect="1"/>
          </p:cNvSpPr>
          <p:nvPr/>
        </p:nvSpPr>
        <p:spPr bwMode="auto">
          <a:xfrm>
            <a:off x="6418263" y="4124101"/>
            <a:ext cx="95250" cy="134938"/>
          </a:xfrm>
          <a:custGeom>
            <a:avLst/>
            <a:gdLst>
              <a:gd name="T0" fmla="*/ 2147483647 w 149"/>
              <a:gd name="T1" fmla="*/ 2147483647 h 212"/>
              <a:gd name="T2" fmla="*/ 2147483647 w 149"/>
              <a:gd name="T3" fmla="*/ 2147483647 h 212"/>
              <a:gd name="T4" fmla="*/ 2147483647 w 149"/>
              <a:gd name="T5" fmla="*/ 2147483647 h 212"/>
              <a:gd name="T6" fmla="*/ 2147483647 w 149"/>
              <a:gd name="T7" fmla="*/ 2147483647 h 212"/>
              <a:gd name="T8" fmla="*/ 2147483647 w 149"/>
              <a:gd name="T9" fmla="*/ 2147483647 h 212"/>
              <a:gd name="T10" fmla="*/ 2147483647 w 149"/>
              <a:gd name="T11" fmla="*/ 2147483647 h 212"/>
              <a:gd name="T12" fmla="*/ 2147483647 w 149"/>
              <a:gd name="T13" fmla="*/ 2147483647 h 212"/>
              <a:gd name="T14" fmla="*/ 2147483647 w 149"/>
              <a:gd name="T15" fmla="*/ 2147483647 h 212"/>
              <a:gd name="T16" fmla="*/ 2147483647 w 149"/>
              <a:gd name="T17" fmla="*/ 2147483647 h 212"/>
              <a:gd name="T18" fmla="*/ 2147483647 w 149"/>
              <a:gd name="T19" fmla="*/ 2147483647 h 212"/>
              <a:gd name="T20" fmla="*/ 2147483647 w 149"/>
              <a:gd name="T21" fmla="*/ 2147483647 h 212"/>
              <a:gd name="T22" fmla="*/ 2147483647 w 149"/>
              <a:gd name="T23" fmla="*/ 2147483647 h 212"/>
              <a:gd name="T24" fmla="*/ 2147483647 w 149"/>
              <a:gd name="T25" fmla="*/ 2147483647 h 212"/>
              <a:gd name="T26" fmla="*/ 2147483647 w 149"/>
              <a:gd name="T27" fmla="*/ 2147483647 h 212"/>
              <a:gd name="T28" fmla="*/ 2147483647 w 149"/>
              <a:gd name="T29" fmla="*/ 2147483647 h 212"/>
              <a:gd name="T30" fmla="*/ 2147483647 w 149"/>
              <a:gd name="T31" fmla="*/ 2147483647 h 212"/>
              <a:gd name="T32" fmla="*/ 2147483647 w 149"/>
              <a:gd name="T33" fmla="*/ 2147483647 h 212"/>
              <a:gd name="T34" fmla="*/ 2147483647 w 149"/>
              <a:gd name="T35" fmla="*/ 2147483647 h 212"/>
              <a:gd name="T36" fmla="*/ 2147483647 w 149"/>
              <a:gd name="T37" fmla="*/ 2147483647 h 212"/>
              <a:gd name="T38" fmla="*/ 2147483647 w 149"/>
              <a:gd name="T39" fmla="*/ 2147483647 h 212"/>
              <a:gd name="T40" fmla="*/ 2147483647 w 149"/>
              <a:gd name="T41" fmla="*/ 2147483647 h 212"/>
              <a:gd name="T42" fmla="*/ 2147483647 w 149"/>
              <a:gd name="T43" fmla="*/ 2147483647 h 212"/>
              <a:gd name="T44" fmla="*/ 0 w 149"/>
              <a:gd name="T45" fmla="*/ 2147483647 h 212"/>
              <a:gd name="T46" fmla="*/ 2147483647 w 149"/>
              <a:gd name="T47" fmla="*/ 2147483647 h 212"/>
              <a:gd name="T48" fmla="*/ 2147483647 w 149"/>
              <a:gd name="T49" fmla="*/ 2147483647 h 212"/>
              <a:gd name="T50" fmla="*/ 2147483647 w 149"/>
              <a:gd name="T51" fmla="*/ 2147483647 h 212"/>
              <a:gd name="T52" fmla="*/ 2147483647 w 149"/>
              <a:gd name="T53" fmla="*/ 2147483647 h 212"/>
              <a:gd name="T54" fmla="*/ 2147483647 w 149"/>
              <a:gd name="T55" fmla="*/ 2147483647 h 212"/>
              <a:gd name="T56" fmla="*/ 2147483647 w 149"/>
              <a:gd name="T57" fmla="*/ 0 h 212"/>
              <a:gd name="T58" fmla="*/ 2147483647 w 149"/>
              <a:gd name="T59" fmla="*/ 0 h 212"/>
              <a:gd name="T60" fmla="*/ 2147483647 w 149"/>
              <a:gd name="T61" fmla="*/ 2147483647 h 212"/>
              <a:gd name="T62" fmla="*/ 2147483647 w 149"/>
              <a:gd name="T63" fmla="*/ 0 h 212"/>
              <a:gd name="T64" fmla="*/ 2147483647 w 149"/>
              <a:gd name="T65" fmla="*/ 2147483647 h 212"/>
              <a:gd name="T66" fmla="*/ 2147483647 w 149"/>
              <a:gd name="T67" fmla="*/ 2147483647 h 212"/>
              <a:gd name="T68" fmla="*/ 2147483647 w 149"/>
              <a:gd name="T69" fmla="*/ 2147483647 h 212"/>
              <a:gd name="T70" fmla="*/ 2147483647 w 149"/>
              <a:gd name="T71" fmla="*/ 2147483647 h 212"/>
              <a:gd name="T72" fmla="*/ 2147483647 w 149"/>
              <a:gd name="T73" fmla="*/ 2147483647 h 212"/>
              <a:gd name="T74" fmla="*/ 2147483647 w 149"/>
              <a:gd name="T75" fmla="*/ 2147483647 h 212"/>
              <a:gd name="T76" fmla="*/ 2147483647 w 149"/>
              <a:gd name="T77" fmla="*/ 2147483647 h 212"/>
              <a:gd name="T78" fmla="*/ 2147483647 w 149"/>
              <a:gd name="T79" fmla="*/ 2147483647 h 212"/>
              <a:gd name="T80" fmla="*/ 2147483647 w 149"/>
              <a:gd name="T81" fmla="*/ 2147483647 h 212"/>
              <a:gd name="T82" fmla="*/ 2147483647 w 149"/>
              <a:gd name="T83" fmla="*/ 2147483647 h 212"/>
              <a:gd name="T84" fmla="*/ 2147483647 w 149"/>
              <a:gd name="T85" fmla="*/ 2147483647 h 212"/>
              <a:gd name="T86" fmla="*/ 2147483647 w 149"/>
              <a:gd name="T87" fmla="*/ 2147483647 h 212"/>
              <a:gd name="T88" fmla="*/ 2147483647 w 149"/>
              <a:gd name="T89" fmla="*/ 2147483647 h 212"/>
              <a:gd name="T90" fmla="*/ 2147483647 w 149"/>
              <a:gd name="T91" fmla="*/ 2147483647 h 212"/>
              <a:gd name="T92" fmla="*/ 2147483647 w 149"/>
              <a:gd name="T93" fmla="*/ 2147483647 h 212"/>
              <a:gd name="T94" fmla="*/ 2147483647 w 149"/>
              <a:gd name="T95" fmla="*/ 2147483647 h 212"/>
              <a:gd name="T96" fmla="*/ 2147483647 w 149"/>
              <a:gd name="T97" fmla="*/ 2147483647 h 212"/>
              <a:gd name="T98" fmla="*/ 2147483647 w 149"/>
              <a:gd name="T99" fmla="*/ 2147483647 h 212"/>
              <a:gd name="T100" fmla="*/ 2147483647 w 149"/>
              <a:gd name="T101" fmla="*/ 2147483647 h 212"/>
              <a:gd name="T102" fmla="*/ 2147483647 w 149"/>
              <a:gd name="T103" fmla="*/ 2147483647 h 212"/>
              <a:gd name="T104" fmla="*/ 2147483647 w 149"/>
              <a:gd name="T105" fmla="*/ 2147483647 h 212"/>
              <a:gd name="T106" fmla="*/ 2147483647 w 149"/>
              <a:gd name="T107" fmla="*/ 2147483647 h 212"/>
              <a:gd name="T108" fmla="*/ 2147483647 w 149"/>
              <a:gd name="T109" fmla="*/ 2147483647 h 2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9" h="212">
                <a:moveTo>
                  <a:pt x="149" y="212"/>
                </a:moveTo>
                <a:lnTo>
                  <a:pt x="146" y="202"/>
                </a:lnTo>
                <a:lnTo>
                  <a:pt x="135" y="193"/>
                </a:lnTo>
                <a:lnTo>
                  <a:pt x="127" y="186"/>
                </a:lnTo>
                <a:lnTo>
                  <a:pt x="116" y="176"/>
                </a:lnTo>
                <a:lnTo>
                  <a:pt x="109" y="171"/>
                </a:lnTo>
                <a:lnTo>
                  <a:pt x="106" y="157"/>
                </a:lnTo>
                <a:lnTo>
                  <a:pt x="97" y="164"/>
                </a:lnTo>
                <a:lnTo>
                  <a:pt x="109" y="186"/>
                </a:lnTo>
                <a:lnTo>
                  <a:pt x="106" y="186"/>
                </a:lnTo>
                <a:lnTo>
                  <a:pt x="90" y="171"/>
                </a:lnTo>
                <a:lnTo>
                  <a:pt x="68" y="164"/>
                </a:lnTo>
                <a:lnTo>
                  <a:pt x="59" y="171"/>
                </a:lnTo>
                <a:lnTo>
                  <a:pt x="57" y="171"/>
                </a:lnTo>
                <a:lnTo>
                  <a:pt x="49" y="164"/>
                </a:lnTo>
                <a:lnTo>
                  <a:pt x="38" y="157"/>
                </a:lnTo>
                <a:lnTo>
                  <a:pt x="42" y="145"/>
                </a:lnTo>
                <a:lnTo>
                  <a:pt x="42" y="135"/>
                </a:lnTo>
                <a:lnTo>
                  <a:pt x="38" y="135"/>
                </a:lnTo>
                <a:lnTo>
                  <a:pt x="30" y="145"/>
                </a:lnTo>
                <a:lnTo>
                  <a:pt x="28" y="142"/>
                </a:lnTo>
                <a:lnTo>
                  <a:pt x="12" y="105"/>
                </a:lnTo>
                <a:lnTo>
                  <a:pt x="0" y="78"/>
                </a:lnTo>
                <a:lnTo>
                  <a:pt x="12" y="86"/>
                </a:lnTo>
                <a:lnTo>
                  <a:pt x="19" y="93"/>
                </a:lnTo>
                <a:lnTo>
                  <a:pt x="28" y="86"/>
                </a:lnTo>
                <a:lnTo>
                  <a:pt x="19" y="64"/>
                </a:lnTo>
                <a:lnTo>
                  <a:pt x="19" y="38"/>
                </a:lnTo>
                <a:lnTo>
                  <a:pt x="28" y="0"/>
                </a:lnTo>
                <a:lnTo>
                  <a:pt x="38" y="0"/>
                </a:lnTo>
                <a:lnTo>
                  <a:pt x="59" y="8"/>
                </a:lnTo>
                <a:lnTo>
                  <a:pt x="68" y="0"/>
                </a:lnTo>
                <a:lnTo>
                  <a:pt x="71" y="8"/>
                </a:lnTo>
                <a:lnTo>
                  <a:pt x="71" y="19"/>
                </a:lnTo>
                <a:lnTo>
                  <a:pt x="71" y="38"/>
                </a:lnTo>
                <a:lnTo>
                  <a:pt x="87" y="48"/>
                </a:lnTo>
                <a:lnTo>
                  <a:pt x="87" y="64"/>
                </a:lnTo>
                <a:lnTo>
                  <a:pt x="80" y="86"/>
                </a:lnTo>
                <a:lnTo>
                  <a:pt x="59" y="93"/>
                </a:lnTo>
                <a:lnTo>
                  <a:pt x="57" y="107"/>
                </a:lnTo>
                <a:lnTo>
                  <a:pt x="68" y="128"/>
                </a:lnTo>
                <a:lnTo>
                  <a:pt x="68" y="135"/>
                </a:lnTo>
                <a:lnTo>
                  <a:pt x="68" y="145"/>
                </a:lnTo>
                <a:lnTo>
                  <a:pt x="87" y="157"/>
                </a:lnTo>
                <a:lnTo>
                  <a:pt x="90" y="154"/>
                </a:lnTo>
                <a:lnTo>
                  <a:pt x="90" y="145"/>
                </a:lnTo>
                <a:lnTo>
                  <a:pt x="109" y="145"/>
                </a:lnTo>
                <a:lnTo>
                  <a:pt x="116" y="164"/>
                </a:lnTo>
                <a:lnTo>
                  <a:pt x="120" y="164"/>
                </a:lnTo>
                <a:lnTo>
                  <a:pt x="120" y="157"/>
                </a:lnTo>
                <a:lnTo>
                  <a:pt x="146" y="164"/>
                </a:lnTo>
                <a:lnTo>
                  <a:pt x="135" y="171"/>
                </a:lnTo>
                <a:lnTo>
                  <a:pt x="139" y="183"/>
                </a:lnTo>
                <a:lnTo>
                  <a:pt x="149" y="186"/>
                </a:lnTo>
                <a:lnTo>
                  <a:pt x="149" y="2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4" name="Freeform 133"/>
          <p:cNvSpPr>
            <a:spLocks noChangeAspect="1"/>
          </p:cNvSpPr>
          <p:nvPr/>
        </p:nvSpPr>
        <p:spPr bwMode="auto">
          <a:xfrm>
            <a:off x="6481763" y="4316189"/>
            <a:ext cx="92075" cy="93662"/>
          </a:xfrm>
          <a:custGeom>
            <a:avLst/>
            <a:gdLst>
              <a:gd name="T0" fmla="*/ 2147483647 w 147"/>
              <a:gd name="T1" fmla="*/ 2147483647 h 145"/>
              <a:gd name="T2" fmla="*/ 2147483647 w 147"/>
              <a:gd name="T3" fmla="*/ 2147483647 h 145"/>
              <a:gd name="T4" fmla="*/ 2147483647 w 147"/>
              <a:gd name="T5" fmla="*/ 2147483647 h 145"/>
              <a:gd name="T6" fmla="*/ 2147483647 w 147"/>
              <a:gd name="T7" fmla="*/ 2147483647 h 145"/>
              <a:gd name="T8" fmla="*/ 2147483647 w 147"/>
              <a:gd name="T9" fmla="*/ 2147483647 h 145"/>
              <a:gd name="T10" fmla="*/ 2147483647 w 147"/>
              <a:gd name="T11" fmla="*/ 2147483647 h 145"/>
              <a:gd name="T12" fmla="*/ 2147483647 w 147"/>
              <a:gd name="T13" fmla="*/ 2147483647 h 145"/>
              <a:gd name="T14" fmla="*/ 2147483647 w 147"/>
              <a:gd name="T15" fmla="*/ 2147483647 h 145"/>
              <a:gd name="T16" fmla="*/ 2147483647 w 147"/>
              <a:gd name="T17" fmla="*/ 2147483647 h 145"/>
              <a:gd name="T18" fmla="*/ 2147483647 w 147"/>
              <a:gd name="T19" fmla="*/ 2147483647 h 145"/>
              <a:gd name="T20" fmla="*/ 2147483647 w 147"/>
              <a:gd name="T21" fmla="*/ 2147483647 h 145"/>
              <a:gd name="T22" fmla="*/ 2147483647 w 147"/>
              <a:gd name="T23" fmla="*/ 2147483647 h 145"/>
              <a:gd name="T24" fmla="*/ 2147483647 w 147"/>
              <a:gd name="T25" fmla="*/ 2147483647 h 145"/>
              <a:gd name="T26" fmla="*/ 2147483647 w 147"/>
              <a:gd name="T27" fmla="*/ 2147483647 h 145"/>
              <a:gd name="T28" fmla="*/ 2147483647 w 147"/>
              <a:gd name="T29" fmla="*/ 2147483647 h 145"/>
              <a:gd name="T30" fmla="*/ 2147483647 w 147"/>
              <a:gd name="T31" fmla="*/ 2147483647 h 145"/>
              <a:gd name="T32" fmla="*/ 2147483647 w 147"/>
              <a:gd name="T33" fmla="*/ 2147483647 h 145"/>
              <a:gd name="T34" fmla="*/ 0 w 147"/>
              <a:gd name="T35" fmla="*/ 2147483647 h 145"/>
              <a:gd name="T36" fmla="*/ 0 w 147"/>
              <a:gd name="T37" fmla="*/ 2147483647 h 145"/>
              <a:gd name="T38" fmla="*/ 0 w 147"/>
              <a:gd name="T39" fmla="*/ 2147483647 h 145"/>
              <a:gd name="T40" fmla="*/ 2147483647 w 147"/>
              <a:gd name="T41" fmla="*/ 2147483647 h 145"/>
              <a:gd name="T42" fmla="*/ 2147483647 w 147"/>
              <a:gd name="T43" fmla="*/ 2147483647 h 145"/>
              <a:gd name="T44" fmla="*/ 2147483647 w 147"/>
              <a:gd name="T45" fmla="*/ 2147483647 h 145"/>
              <a:gd name="T46" fmla="*/ 2147483647 w 147"/>
              <a:gd name="T47" fmla="*/ 2147483647 h 145"/>
              <a:gd name="T48" fmla="*/ 2147483647 w 147"/>
              <a:gd name="T49" fmla="*/ 2147483647 h 145"/>
              <a:gd name="T50" fmla="*/ 2147483647 w 147"/>
              <a:gd name="T51" fmla="*/ 2147483647 h 145"/>
              <a:gd name="T52" fmla="*/ 2147483647 w 147"/>
              <a:gd name="T53" fmla="*/ 2147483647 h 145"/>
              <a:gd name="T54" fmla="*/ 2147483647 w 147"/>
              <a:gd name="T55" fmla="*/ 2147483647 h 145"/>
              <a:gd name="T56" fmla="*/ 2147483647 w 147"/>
              <a:gd name="T57" fmla="*/ 2147483647 h 145"/>
              <a:gd name="T58" fmla="*/ 2147483647 w 147"/>
              <a:gd name="T59" fmla="*/ 2147483647 h 145"/>
              <a:gd name="T60" fmla="*/ 2147483647 w 147"/>
              <a:gd name="T61" fmla="*/ 2147483647 h 145"/>
              <a:gd name="T62" fmla="*/ 2147483647 w 147"/>
              <a:gd name="T63" fmla="*/ 2147483647 h 145"/>
              <a:gd name="T64" fmla="*/ 2147483647 w 147"/>
              <a:gd name="T65" fmla="*/ 2147483647 h 145"/>
              <a:gd name="T66" fmla="*/ 2147483647 w 147"/>
              <a:gd name="T67" fmla="*/ 0 h 145"/>
              <a:gd name="T68" fmla="*/ 2147483647 w 147"/>
              <a:gd name="T69" fmla="*/ 2147483647 h 145"/>
              <a:gd name="T70" fmla="*/ 2147483647 w 147"/>
              <a:gd name="T71" fmla="*/ 2147483647 h 145"/>
              <a:gd name="T72" fmla="*/ 2147483647 w 147"/>
              <a:gd name="T73" fmla="*/ 2147483647 h 145"/>
              <a:gd name="T74" fmla="*/ 2147483647 w 147"/>
              <a:gd name="T75" fmla="*/ 2147483647 h 145"/>
              <a:gd name="T76" fmla="*/ 2147483647 w 147"/>
              <a:gd name="T77" fmla="*/ 2147483647 h 145"/>
              <a:gd name="T78" fmla="*/ 2147483647 w 147"/>
              <a:gd name="T79" fmla="*/ 2147483647 h 145"/>
              <a:gd name="T80" fmla="*/ 2147483647 w 147"/>
              <a:gd name="T81" fmla="*/ 2147483647 h 145"/>
              <a:gd name="T82" fmla="*/ 2147483647 w 147"/>
              <a:gd name="T83" fmla="*/ 2147483647 h 145"/>
              <a:gd name="T84" fmla="*/ 2147483647 w 147"/>
              <a:gd name="T85" fmla="*/ 2147483647 h 145"/>
              <a:gd name="T86" fmla="*/ 2147483647 w 147"/>
              <a:gd name="T87" fmla="*/ 2147483647 h 145"/>
              <a:gd name="T88" fmla="*/ 2147483647 w 147"/>
              <a:gd name="T89" fmla="*/ 2147483647 h 145"/>
              <a:gd name="T90" fmla="*/ 2147483647 w 147"/>
              <a:gd name="T91" fmla="*/ 2147483647 h 145"/>
              <a:gd name="T92" fmla="*/ 2147483647 w 147"/>
              <a:gd name="T93" fmla="*/ 2147483647 h 145"/>
              <a:gd name="T94" fmla="*/ 2147483647 w 147"/>
              <a:gd name="T95" fmla="*/ 2147483647 h 1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7" h="145">
                <a:moveTo>
                  <a:pt x="109" y="145"/>
                </a:moveTo>
                <a:lnTo>
                  <a:pt x="100" y="139"/>
                </a:lnTo>
                <a:lnTo>
                  <a:pt x="100" y="133"/>
                </a:lnTo>
                <a:lnTo>
                  <a:pt x="100" y="126"/>
                </a:lnTo>
                <a:lnTo>
                  <a:pt x="99" y="133"/>
                </a:lnTo>
                <a:lnTo>
                  <a:pt x="71" y="126"/>
                </a:lnTo>
                <a:lnTo>
                  <a:pt x="61" y="97"/>
                </a:lnTo>
                <a:lnTo>
                  <a:pt x="68" y="85"/>
                </a:lnTo>
                <a:lnTo>
                  <a:pt x="61" y="75"/>
                </a:lnTo>
                <a:lnTo>
                  <a:pt x="42" y="68"/>
                </a:lnTo>
                <a:lnTo>
                  <a:pt x="49" y="85"/>
                </a:lnTo>
                <a:lnTo>
                  <a:pt x="38" y="78"/>
                </a:lnTo>
                <a:lnTo>
                  <a:pt x="30" y="75"/>
                </a:lnTo>
                <a:lnTo>
                  <a:pt x="30" y="78"/>
                </a:lnTo>
                <a:lnTo>
                  <a:pt x="23" y="78"/>
                </a:lnTo>
                <a:lnTo>
                  <a:pt x="19" y="68"/>
                </a:lnTo>
                <a:lnTo>
                  <a:pt x="9" y="78"/>
                </a:lnTo>
                <a:lnTo>
                  <a:pt x="0" y="97"/>
                </a:lnTo>
                <a:lnTo>
                  <a:pt x="0" y="85"/>
                </a:lnTo>
                <a:lnTo>
                  <a:pt x="0" y="59"/>
                </a:lnTo>
                <a:lnTo>
                  <a:pt x="23" y="56"/>
                </a:lnTo>
                <a:lnTo>
                  <a:pt x="30" y="42"/>
                </a:lnTo>
                <a:lnTo>
                  <a:pt x="49" y="37"/>
                </a:lnTo>
                <a:lnTo>
                  <a:pt x="54" y="49"/>
                </a:lnTo>
                <a:lnTo>
                  <a:pt x="49" y="56"/>
                </a:lnTo>
                <a:lnTo>
                  <a:pt x="49" y="59"/>
                </a:lnTo>
                <a:lnTo>
                  <a:pt x="68" y="49"/>
                </a:lnTo>
                <a:lnTo>
                  <a:pt x="71" y="37"/>
                </a:lnTo>
                <a:lnTo>
                  <a:pt x="87" y="42"/>
                </a:lnTo>
                <a:lnTo>
                  <a:pt x="87" y="26"/>
                </a:lnTo>
                <a:lnTo>
                  <a:pt x="90" y="30"/>
                </a:lnTo>
                <a:lnTo>
                  <a:pt x="99" y="26"/>
                </a:lnTo>
                <a:lnTo>
                  <a:pt x="109" y="26"/>
                </a:lnTo>
                <a:lnTo>
                  <a:pt x="100" y="0"/>
                </a:lnTo>
                <a:lnTo>
                  <a:pt x="121" y="12"/>
                </a:lnTo>
                <a:lnTo>
                  <a:pt x="131" y="19"/>
                </a:lnTo>
                <a:lnTo>
                  <a:pt x="131" y="37"/>
                </a:lnTo>
                <a:lnTo>
                  <a:pt x="128" y="42"/>
                </a:lnTo>
                <a:lnTo>
                  <a:pt x="138" y="42"/>
                </a:lnTo>
                <a:lnTo>
                  <a:pt x="138" y="68"/>
                </a:lnTo>
                <a:lnTo>
                  <a:pt x="147" y="85"/>
                </a:lnTo>
                <a:lnTo>
                  <a:pt x="131" y="90"/>
                </a:lnTo>
                <a:lnTo>
                  <a:pt x="138" y="116"/>
                </a:lnTo>
                <a:lnTo>
                  <a:pt x="131" y="116"/>
                </a:lnTo>
                <a:lnTo>
                  <a:pt x="121" y="85"/>
                </a:lnTo>
                <a:lnTo>
                  <a:pt x="100" y="104"/>
                </a:lnTo>
                <a:lnTo>
                  <a:pt x="116" y="120"/>
                </a:lnTo>
                <a:lnTo>
                  <a:pt x="109" y="14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5" name="Freeform 134"/>
          <p:cNvSpPr>
            <a:spLocks noChangeAspect="1"/>
          </p:cNvSpPr>
          <p:nvPr/>
        </p:nvSpPr>
        <p:spPr bwMode="auto">
          <a:xfrm>
            <a:off x="6473825" y="4271739"/>
            <a:ext cx="22225" cy="34925"/>
          </a:xfrm>
          <a:custGeom>
            <a:avLst/>
            <a:gdLst>
              <a:gd name="T0" fmla="*/ 0 w 34"/>
              <a:gd name="T1" fmla="*/ 2147483647 h 54"/>
              <a:gd name="T2" fmla="*/ 0 w 34"/>
              <a:gd name="T3" fmla="*/ 2147483647 h 54"/>
              <a:gd name="T4" fmla="*/ 0 w 34"/>
              <a:gd name="T5" fmla="*/ 0 h 54"/>
              <a:gd name="T6" fmla="*/ 2147483647 w 34"/>
              <a:gd name="T7" fmla="*/ 0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0 w 34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54">
                <a:moveTo>
                  <a:pt x="0" y="54"/>
                </a:moveTo>
                <a:lnTo>
                  <a:pt x="0" y="19"/>
                </a:lnTo>
                <a:lnTo>
                  <a:pt x="0" y="0"/>
                </a:lnTo>
                <a:lnTo>
                  <a:pt x="12" y="0"/>
                </a:lnTo>
                <a:lnTo>
                  <a:pt x="19" y="13"/>
                </a:lnTo>
                <a:lnTo>
                  <a:pt x="22" y="4"/>
                </a:lnTo>
                <a:lnTo>
                  <a:pt x="34" y="13"/>
                </a:lnTo>
                <a:lnTo>
                  <a:pt x="34" y="23"/>
                </a:lnTo>
                <a:lnTo>
                  <a:pt x="29" y="30"/>
                </a:lnTo>
                <a:lnTo>
                  <a:pt x="0" y="5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6" name="Freeform 135"/>
          <p:cNvSpPr>
            <a:spLocks noChangeAspect="1"/>
          </p:cNvSpPr>
          <p:nvPr/>
        </p:nvSpPr>
        <p:spPr bwMode="auto">
          <a:xfrm>
            <a:off x="6376988" y="4279676"/>
            <a:ext cx="49212" cy="63500"/>
          </a:xfrm>
          <a:custGeom>
            <a:avLst/>
            <a:gdLst>
              <a:gd name="T0" fmla="*/ 0 w 79"/>
              <a:gd name="T1" fmla="*/ 2147483647 h 100"/>
              <a:gd name="T2" fmla="*/ 2147483647 w 79"/>
              <a:gd name="T3" fmla="*/ 2147483647 h 100"/>
              <a:gd name="T4" fmla="*/ 2147483647 w 79"/>
              <a:gd name="T5" fmla="*/ 2147483647 h 100"/>
              <a:gd name="T6" fmla="*/ 2147483647 w 79"/>
              <a:gd name="T7" fmla="*/ 2147483647 h 100"/>
              <a:gd name="T8" fmla="*/ 2147483647 w 79"/>
              <a:gd name="T9" fmla="*/ 2147483647 h 100"/>
              <a:gd name="T10" fmla="*/ 2147483647 w 79"/>
              <a:gd name="T11" fmla="*/ 2147483647 h 100"/>
              <a:gd name="T12" fmla="*/ 2147483647 w 79"/>
              <a:gd name="T13" fmla="*/ 2147483647 h 100"/>
              <a:gd name="T14" fmla="*/ 2147483647 w 79"/>
              <a:gd name="T15" fmla="*/ 0 h 100"/>
              <a:gd name="T16" fmla="*/ 2147483647 w 79"/>
              <a:gd name="T17" fmla="*/ 2147483647 h 100"/>
              <a:gd name="T18" fmla="*/ 2147483647 w 79"/>
              <a:gd name="T19" fmla="*/ 2147483647 h 100"/>
              <a:gd name="T20" fmla="*/ 2147483647 w 79"/>
              <a:gd name="T21" fmla="*/ 2147483647 h 100"/>
              <a:gd name="T22" fmla="*/ 2147483647 w 79"/>
              <a:gd name="T23" fmla="*/ 2147483647 h 100"/>
              <a:gd name="T24" fmla="*/ 2147483647 w 79"/>
              <a:gd name="T25" fmla="*/ 2147483647 h 100"/>
              <a:gd name="T26" fmla="*/ 2147483647 w 79"/>
              <a:gd name="T27" fmla="*/ 2147483647 h 100"/>
              <a:gd name="T28" fmla="*/ 2147483647 w 79"/>
              <a:gd name="T29" fmla="*/ 2147483647 h 100"/>
              <a:gd name="T30" fmla="*/ 2147483647 w 79"/>
              <a:gd name="T31" fmla="*/ 2147483647 h 100"/>
              <a:gd name="T32" fmla="*/ 2147483647 w 79"/>
              <a:gd name="T33" fmla="*/ 2147483647 h 100"/>
              <a:gd name="T34" fmla="*/ 0 w 79"/>
              <a:gd name="T35" fmla="*/ 2147483647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" h="100">
                <a:moveTo>
                  <a:pt x="0" y="100"/>
                </a:moveTo>
                <a:lnTo>
                  <a:pt x="21" y="84"/>
                </a:lnTo>
                <a:lnTo>
                  <a:pt x="31" y="77"/>
                </a:lnTo>
                <a:lnTo>
                  <a:pt x="45" y="55"/>
                </a:lnTo>
                <a:lnTo>
                  <a:pt x="57" y="41"/>
                </a:lnTo>
                <a:lnTo>
                  <a:pt x="67" y="36"/>
                </a:lnTo>
                <a:lnTo>
                  <a:pt x="67" y="19"/>
                </a:lnTo>
                <a:lnTo>
                  <a:pt x="74" y="0"/>
                </a:lnTo>
                <a:lnTo>
                  <a:pt x="74" y="10"/>
                </a:lnTo>
                <a:lnTo>
                  <a:pt x="74" y="19"/>
                </a:lnTo>
                <a:lnTo>
                  <a:pt x="79" y="36"/>
                </a:lnTo>
                <a:lnTo>
                  <a:pt x="67" y="41"/>
                </a:lnTo>
                <a:lnTo>
                  <a:pt x="67" y="55"/>
                </a:lnTo>
                <a:lnTo>
                  <a:pt x="57" y="58"/>
                </a:lnTo>
                <a:lnTo>
                  <a:pt x="45" y="77"/>
                </a:lnTo>
                <a:lnTo>
                  <a:pt x="31" y="84"/>
                </a:lnTo>
                <a:lnTo>
                  <a:pt x="16" y="95"/>
                </a:lnTo>
                <a:lnTo>
                  <a:pt x="0" y="10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7" name="Freeform 136"/>
          <p:cNvSpPr>
            <a:spLocks noChangeAspect="1"/>
          </p:cNvSpPr>
          <p:nvPr/>
        </p:nvSpPr>
        <p:spPr bwMode="auto">
          <a:xfrm>
            <a:off x="6519863" y="4255864"/>
            <a:ext cx="30162" cy="33337"/>
          </a:xfrm>
          <a:custGeom>
            <a:avLst/>
            <a:gdLst>
              <a:gd name="T0" fmla="*/ 2147483647 w 48"/>
              <a:gd name="T1" fmla="*/ 2147483647 h 55"/>
              <a:gd name="T2" fmla="*/ 2147483647 w 48"/>
              <a:gd name="T3" fmla="*/ 2147483647 h 55"/>
              <a:gd name="T4" fmla="*/ 2147483647 w 48"/>
              <a:gd name="T5" fmla="*/ 2147483647 h 55"/>
              <a:gd name="T6" fmla="*/ 2147483647 w 48"/>
              <a:gd name="T7" fmla="*/ 2147483647 h 55"/>
              <a:gd name="T8" fmla="*/ 0 w 48"/>
              <a:gd name="T9" fmla="*/ 2147483647 h 55"/>
              <a:gd name="T10" fmla="*/ 2147483647 w 48"/>
              <a:gd name="T11" fmla="*/ 0 h 55"/>
              <a:gd name="T12" fmla="*/ 2147483647 w 48"/>
              <a:gd name="T13" fmla="*/ 2147483647 h 55"/>
              <a:gd name="T14" fmla="*/ 2147483647 w 48"/>
              <a:gd name="T15" fmla="*/ 2147483647 h 55"/>
              <a:gd name="T16" fmla="*/ 2147483647 w 48"/>
              <a:gd name="T17" fmla="*/ 2147483647 h 55"/>
              <a:gd name="T18" fmla="*/ 2147483647 w 48"/>
              <a:gd name="T19" fmla="*/ 2147483647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55">
                <a:moveTo>
                  <a:pt x="48" y="55"/>
                </a:moveTo>
                <a:lnTo>
                  <a:pt x="38" y="48"/>
                </a:lnTo>
                <a:lnTo>
                  <a:pt x="26" y="29"/>
                </a:lnTo>
                <a:lnTo>
                  <a:pt x="12" y="25"/>
                </a:lnTo>
                <a:lnTo>
                  <a:pt x="0" y="6"/>
                </a:lnTo>
                <a:lnTo>
                  <a:pt x="29" y="0"/>
                </a:lnTo>
                <a:lnTo>
                  <a:pt x="38" y="6"/>
                </a:lnTo>
                <a:lnTo>
                  <a:pt x="41" y="13"/>
                </a:lnTo>
                <a:lnTo>
                  <a:pt x="38" y="25"/>
                </a:lnTo>
                <a:lnTo>
                  <a:pt x="48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8" name="Freeform 137"/>
          <p:cNvSpPr>
            <a:spLocks noChangeAspect="1"/>
          </p:cNvSpPr>
          <p:nvPr/>
        </p:nvSpPr>
        <p:spPr bwMode="auto">
          <a:xfrm>
            <a:off x="6486525" y="4289201"/>
            <a:ext cx="20638" cy="44450"/>
          </a:xfrm>
          <a:custGeom>
            <a:avLst/>
            <a:gdLst>
              <a:gd name="T0" fmla="*/ 2147483647 w 33"/>
              <a:gd name="T1" fmla="*/ 2147483647 h 67"/>
              <a:gd name="T2" fmla="*/ 2147483647 w 33"/>
              <a:gd name="T3" fmla="*/ 2147483647 h 67"/>
              <a:gd name="T4" fmla="*/ 2147483647 w 33"/>
              <a:gd name="T5" fmla="*/ 2147483647 h 67"/>
              <a:gd name="T6" fmla="*/ 0 w 33"/>
              <a:gd name="T7" fmla="*/ 2147483647 h 67"/>
              <a:gd name="T8" fmla="*/ 2147483647 w 33"/>
              <a:gd name="T9" fmla="*/ 2147483647 h 67"/>
              <a:gd name="T10" fmla="*/ 2147483647 w 33"/>
              <a:gd name="T11" fmla="*/ 2147483647 h 67"/>
              <a:gd name="T12" fmla="*/ 2147483647 w 33"/>
              <a:gd name="T13" fmla="*/ 0 h 67"/>
              <a:gd name="T14" fmla="*/ 2147483647 w 33"/>
              <a:gd name="T15" fmla="*/ 2147483647 h 67"/>
              <a:gd name="T16" fmla="*/ 2147483647 w 33"/>
              <a:gd name="T17" fmla="*/ 2147483647 h 67"/>
              <a:gd name="T18" fmla="*/ 2147483647 w 33"/>
              <a:gd name="T19" fmla="*/ 2147483647 h 67"/>
              <a:gd name="T20" fmla="*/ 2147483647 w 33"/>
              <a:gd name="T21" fmla="*/ 2147483647 h 67"/>
              <a:gd name="T22" fmla="*/ 2147483647 w 33"/>
              <a:gd name="T23" fmla="*/ 2147483647 h 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67">
                <a:moveTo>
                  <a:pt x="22" y="67"/>
                </a:moveTo>
                <a:lnTo>
                  <a:pt x="10" y="53"/>
                </a:lnTo>
                <a:lnTo>
                  <a:pt x="3" y="53"/>
                </a:lnTo>
                <a:lnTo>
                  <a:pt x="0" y="36"/>
                </a:lnTo>
                <a:lnTo>
                  <a:pt x="10" y="29"/>
                </a:lnTo>
                <a:lnTo>
                  <a:pt x="22" y="3"/>
                </a:lnTo>
                <a:lnTo>
                  <a:pt x="29" y="0"/>
                </a:lnTo>
                <a:lnTo>
                  <a:pt x="33" y="3"/>
                </a:lnTo>
                <a:lnTo>
                  <a:pt x="29" y="22"/>
                </a:lnTo>
                <a:lnTo>
                  <a:pt x="22" y="48"/>
                </a:lnTo>
                <a:lnTo>
                  <a:pt x="29" y="67"/>
                </a:lnTo>
                <a:lnTo>
                  <a:pt x="22" y="6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9" name="Freeform 138"/>
          <p:cNvSpPr>
            <a:spLocks noChangeAspect="1"/>
          </p:cNvSpPr>
          <p:nvPr/>
        </p:nvSpPr>
        <p:spPr bwMode="auto">
          <a:xfrm>
            <a:off x="6523038" y="4279676"/>
            <a:ext cx="20637" cy="30163"/>
          </a:xfrm>
          <a:custGeom>
            <a:avLst/>
            <a:gdLst>
              <a:gd name="T0" fmla="*/ 2147483647 w 31"/>
              <a:gd name="T1" fmla="*/ 2147483647 h 48"/>
              <a:gd name="T2" fmla="*/ 2147483647 w 31"/>
              <a:gd name="T3" fmla="*/ 2147483647 h 48"/>
              <a:gd name="T4" fmla="*/ 2147483647 w 31"/>
              <a:gd name="T5" fmla="*/ 2147483647 h 48"/>
              <a:gd name="T6" fmla="*/ 0 w 31"/>
              <a:gd name="T7" fmla="*/ 0 h 48"/>
              <a:gd name="T8" fmla="*/ 2147483647 w 31"/>
              <a:gd name="T9" fmla="*/ 2147483647 h 48"/>
              <a:gd name="T10" fmla="*/ 2147483647 w 31"/>
              <a:gd name="T11" fmla="*/ 2147483647 h 48"/>
              <a:gd name="T12" fmla="*/ 2147483647 w 31"/>
              <a:gd name="T13" fmla="*/ 2147483647 h 48"/>
              <a:gd name="T14" fmla="*/ 2147483647 w 31"/>
              <a:gd name="T15" fmla="*/ 2147483647 h 48"/>
              <a:gd name="T16" fmla="*/ 2147483647 w 31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48">
                <a:moveTo>
                  <a:pt x="22" y="48"/>
                </a:moveTo>
                <a:lnTo>
                  <a:pt x="10" y="19"/>
                </a:lnTo>
                <a:lnTo>
                  <a:pt x="5" y="19"/>
                </a:lnTo>
                <a:lnTo>
                  <a:pt x="0" y="0"/>
                </a:lnTo>
                <a:lnTo>
                  <a:pt x="5" y="6"/>
                </a:lnTo>
                <a:lnTo>
                  <a:pt x="19" y="6"/>
                </a:lnTo>
                <a:lnTo>
                  <a:pt x="19" y="19"/>
                </a:lnTo>
                <a:lnTo>
                  <a:pt x="31" y="41"/>
                </a:lnTo>
                <a:lnTo>
                  <a:pt x="22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0" name="Freeform 139"/>
          <p:cNvSpPr>
            <a:spLocks noChangeAspect="1"/>
          </p:cNvSpPr>
          <p:nvPr/>
        </p:nvSpPr>
        <p:spPr bwMode="auto">
          <a:xfrm>
            <a:off x="6505575" y="4286026"/>
            <a:ext cx="7938" cy="34925"/>
          </a:xfrm>
          <a:custGeom>
            <a:avLst/>
            <a:gdLst>
              <a:gd name="T0" fmla="*/ 2147483647 w 14"/>
              <a:gd name="T1" fmla="*/ 2147483647 h 55"/>
              <a:gd name="T2" fmla="*/ 0 w 14"/>
              <a:gd name="T3" fmla="*/ 2147483647 h 55"/>
              <a:gd name="T4" fmla="*/ 2147483647 w 14"/>
              <a:gd name="T5" fmla="*/ 2147483647 h 55"/>
              <a:gd name="T6" fmla="*/ 2147483647 w 14"/>
              <a:gd name="T7" fmla="*/ 0 h 55"/>
              <a:gd name="T8" fmla="*/ 2147483647 w 14"/>
              <a:gd name="T9" fmla="*/ 2147483647 h 55"/>
              <a:gd name="T10" fmla="*/ 2147483647 w 14"/>
              <a:gd name="T11" fmla="*/ 2147483647 h 55"/>
              <a:gd name="T12" fmla="*/ 2147483647 w 1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55">
                <a:moveTo>
                  <a:pt x="4" y="55"/>
                </a:moveTo>
                <a:lnTo>
                  <a:pt x="0" y="55"/>
                </a:lnTo>
                <a:lnTo>
                  <a:pt x="11" y="26"/>
                </a:lnTo>
                <a:lnTo>
                  <a:pt x="14" y="0"/>
                </a:lnTo>
                <a:lnTo>
                  <a:pt x="14" y="29"/>
                </a:lnTo>
                <a:lnTo>
                  <a:pt x="11" y="36"/>
                </a:lnTo>
                <a:lnTo>
                  <a:pt x="4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1" name="Freeform 140"/>
          <p:cNvSpPr>
            <a:spLocks noChangeAspect="1"/>
          </p:cNvSpPr>
          <p:nvPr/>
        </p:nvSpPr>
        <p:spPr bwMode="auto">
          <a:xfrm>
            <a:off x="6513513" y="4308251"/>
            <a:ext cx="17462" cy="12700"/>
          </a:xfrm>
          <a:custGeom>
            <a:avLst/>
            <a:gdLst>
              <a:gd name="T0" fmla="*/ 2147483647 w 26"/>
              <a:gd name="T1" fmla="*/ 2147483647 h 19"/>
              <a:gd name="T2" fmla="*/ 0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19" y="19"/>
                </a:moveTo>
                <a:lnTo>
                  <a:pt x="0" y="12"/>
                </a:lnTo>
                <a:lnTo>
                  <a:pt x="7" y="7"/>
                </a:lnTo>
                <a:lnTo>
                  <a:pt x="19" y="0"/>
                </a:lnTo>
                <a:lnTo>
                  <a:pt x="26" y="7"/>
                </a:lnTo>
                <a:lnTo>
                  <a:pt x="19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2" name="Freeform 141"/>
          <p:cNvSpPr>
            <a:spLocks noChangeAspect="1"/>
          </p:cNvSpPr>
          <p:nvPr/>
        </p:nvSpPr>
        <p:spPr bwMode="auto">
          <a:xfrm>
            <a:off x="4679950" y="3827239"/>
            <a:ext cx="433388" cy="357187"/>
          </a:xfrm>
          <a:custGeom>
            <a:avLst/>
            <a:gdLst>
              <a:gd name="T0" fmla="*/ 2147483647 w 682"/>
              <a:gd name="T1" fmla="*/ 2147483647 h 562"/>
              <a:gd name="T2" fmla="*/ 2147483647 w 682"/>
              <a:gd name="T3" fmla="*/ 2147483647 h 562"/>
              <a:gd name="T4" fmla="*/ 2147483647 w 682"/>
              <a:gd name="T5" fmla="*/ 2147483647 h 562"/>
              <a:gd name="T6" fmla="*/ 2147483647 w 682"/>
              <a:gd name="T7" fmla="*/ 2147483647 h 562"/>
              <a:gd name="T8" fmla="*/ 2147483647 w 682"/>
              <a:gd name="T9" fmla="*/ 2147483647 h 562"/>
              <a:gd name="T10" fmla="*/ 2147483647 w 682"/>
              <a:gd name="T11" fmla="*/ 2147483647 h 562"/>
              <a:gd name="T12" fmla="*/ 2147483647 w 682"/>
              <a:gd name="T13" fmla="*/ 2147483647 h 562"/>
              <a:gd name="T14" fmla="*/ 2147483647 w 682"/>
              <a:gd name="T15" fmla="*/ 2147483647 h 562"/>
              <a:gd name="T16" fmla="*/ 2147483647 w 682"/>
              <a:gd name="T17" fmla="*/ 2147483647 h 562"/>
              <a:gd name="T18" fmla="*/ 2147483647 w 682"/>
              <a:gd name="T19" fmla="*/ 2147483647 h 562"/>
              <a:gd name="T20" fmla="*/ 2147483647 w 682"/>
              <a:gd name="T21" fmla="*/ 2147483647 h 562"/>
              <a:gd name="T22" fmla="*/ 2147483647 w 682"/>
              <a:gd name="T23" fmla="*/ 2147483647 h 562"/>
              <a:gd name="T24" fmla="*/ 2147483647 w 682"/>
              <a:gd name="T25" fmla="*/ 2147483647 h 562"/>
              <a:gd name="T26" fmla="*/ 2147483647 w 682"/>
              <a:gd name="T27" fmla="*/ 2147483647 h 562"/>
              <a:gd name="T28" fmla="*/ 2147483647 w 682"/>
              <a:gd name="T29" fmla="*/ 2147483647 h 562"/>
              <a:gd name="T30" fmla="*/ 2147483647 w 682"/>
              <a:gd name="T31" fmla="*/ 2147483647 h 562"/>
              <a:gd name="T32" fmla="*/ 2147483647 w 682"/>
              <a:gd name="T33" fmla="*/ 2147483647 h 562"/>
              <a:gd name="T34" fmla="*/ 2147483647 w 682"/>
              <a:gd name="T35" fmla="*/ 2147483647 h 562"/>
              <a:gd name="T36" fmla="*/ 2147483647 w 682"/>
              <a:gd name="T37" fmla="*/ 2147483647 h 562"/>
              <a:gd name="T38" fmla="*/ 2147483647 w 682"/>
              <a:gd name="T39" fmla="*/ 2147483647 h 562"/>
              <a:gd name="T40" fmla="*/ 2147483647 w 682"/>
              <a:gd name="T41" fmla="*/ 2147483647 h 562"/>
              <a:gd name="T42" fmla="*/ 2147483647 w 682"/>
              <a:gd name="T43" fmla="*/ 2147483647 h 562"/>
              <a:gd name="T44" fmla="*/ 2147483647 w 682"/>
              <a:gd name="T45" fmla="*/ 2147483647 h 562"/>
              <a:gd name="T46" fmla="*/ 2147483647 w 682"/>
              <a:gd name="T47" fmla="*/ 2147483647 h 562"/>
              <a:gd name="T48" fmla="*/ 2147483647 w 682"/>
              <a:gd name="T49" fmla="*/ 2147483647 h 562"/>
              <a:gd name="T50" fmla="*/ 2147483647 w 682"/>
              <a:gd name="T51" fmla="*/ 2147483647 h 562"/>
              <a:gd name="T52" fmla="*/ 2147483647 w 682"/>
              <a:gd name="T53" fmla="*/ 2147483647 h 562"/>
              <a:gd name="T54" fmla="*/ 2147483647 w 682"/>
              <a:gd name="T55" fmla="*/ 2147483647 h 562"/>
              <a:gd name="T56" fmla="*/ 2147483647 w 682"/>
              <a:gd name="T57" fmla="*/ 2147483647 h 562"/>
              <a:gd name="T58" fmla="*/ 2147483647 w 682"/>
              <a:gd name="T59" fmla="*/ 2147483647 h 562"/>
              <a:gd name="T60" fmla="*/ 2147483647 w 682"/>
              <a:gd name="T61" fmla="*/ 2147483647 h 562"/>
              <a:gd name="T62" fmla="*/ 2147483647 w 682"/>
              <a:gd name="T63" fmla="*/ 2147483647 h 562"/>
              <a:gd name="T64" fmla="*/ 2147483647 w 682"/>
              <a:gd name="T65" fmla="*/ 2147483647 h 562"/>
              <a:gd name="T66" fmla="*/ 2147483647 w 682"/>
              <a:gd name="T67" fmla="*/ 2147483647 h 562"/>
              <a:gd name="T68" fmla="*/ 2147483647 w 682"/>
              <a:gd name="T69" fmla="*/ 2147483647 h 562"/>
              <a:gd name="T70" fmla="*/ 2147483647 w 682"/>
              <a:gd name="T71" fmla="*/ 2147483647 h 562"/>
              <a:gd name="T72" fmla="*/ 0 w 682"/>
              <a:gd name="T73" fmla="*/ 2147483647 h 562"/>
              <a:gd name="T74" fmla="*/ 2147483647 w 682"/>
              <a:gd name="T75" fmla="*/ 2147483647 h 5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2" h="562">
                <a:moveTo>
                  <a:pt x="8" y="104"/>
                </a:moveTo>
                <a:lnTo>
                  <a:pt x="48" y="108"/>
                </a:lnTo>
                <a:lnTo>
                  <a:pt x="76" y="85"/>
                </a:lnTo>
                <a:lnTo>
                  <a:pt x="79" y="85"/>
                </a:lnTo>
                <a:lnTo>
                  <a:pt x="93" y="78"/>
                </a:lnTo>
                <a:lnTo>
                  <a:pt x="98" y="66"/>
                </a:lnTo>
                <a:lnTo>
                  <a:pt x="105" y="59"/>
                </a:lnTo>
                <a:lnTo>
                  <a:pt x="76" y="30"/>
                </a:lnTo>
                <a:lnTo>
                  <a:pt x="76" y="26"/>
                </a:lnTo>
                <a:lnTo>
                  <a:pt x="115" y="14"/>
                </a:lnTo>
                <a:lnTo>
                  <a:pt x="143" y="0"/>
                </a:lnTo>
                <a:lnTo>
                  <a:pt x="172" y="7"/>
                </a:lnTo>
                <a:lnTo>
                  <a:pt x="236" y="45"/>
                </a:lnTo>
                <a:lnTo>
                  <a:pt x="260" y="56"/>
                </a:lnTo>
                <a:lnTo>
                  <a:pt x="266" y="59"/>
                </a:lnTo>
                <a:lnTo>
                  <a:pt x="285" y="66"/>
                </a:lnTo>
                <a:lnTo>
                  <a:pt x="285" y="92"/>
                </a:lnTo>
                <a:lnTo>
                  <a:pt x="321" y="108"/>
                </a:lnTo>
                <a:lnTo>
                  <a:pt x="381" y="108"/>
                </a:lnTo>
                <a:lnTo>
                  <a:pt x="406" y="115"/>
                </a:lnTo>
                <a:lnTo>
                  <a:pt x="411" y="127"/>
                </a:lnTo>
                <a:lnTo>
                  <a:pt x="428" y="127"/>
                </a:lnTo>
                <a:lnTo>
                  <a:pt x="437" y="146"/>
                </a:lnTo>
                <a:lnTo>
                  <a:pt x="449" y="153"/>
                </a:lnTo>
                <a:lnTo>
                  <a:pt x="449" y="163"/>
                </a:lnTo>
                <a:lnTo>
                  <a:pt x="459" y="163"/>
                </a:lnTo>
                <a:lnTo>
                  <a:pt x="459" y="170"/>
                </a:lnTo>
                <a:lnTo>
                  <a:pt x="470" y="182"/>
                </a:lnTo>
                <a:lnTo>
                  <a:pt x="485" y="185"/>
                </a:lnTo>
                <a:lnTo>
                  <a:pt x="489" y="204"/>
                </a:lnTo>
                <a:lnTo>
                  <a:pt x="489" y="213"/>
                </a:lnTo>
                <a:lnTo>
                  <a:pt x="485" y="213"/>
                </a:lnTo>
                <a:lnTo>
                  <a:pt x="489" y="223"/>
                </a:lnTo>
                <a:lnTo>
                  <a:pt x="497" y="234"/>
                </a:lnTo>
                <a:lnTo>
                  <a:pt x="508" y="249"/>
                </a:lnTo>
                <a:lnTo>
                  <a:pt x="518" y="265"/>
                </a:lnTo>
                <a:lnTo>
                  <a:pt x="527" y="265"/>
                </a:lnTo>
                <a:lnTo>
                  <a:pt x="533" y="272"/>
                </a:lnTo>
                <a:lnTo>
                  <a:pt x="537" y="282"/>
                </a:lnTo>
                <a:lnTo>
                  <a:pt x="549" y="298"/>
                </a:lnTo>
                <a:lnTo>
                  <a:pt x="565" y="313"/>
                </a:lnTo>
                <a:lnTo>
                  <a:pt x="566" y="327"/>
                </a:lnTo>
                <a:lnTo>
                  <a:pt x="665" y="343"/>
                </a:lnTo>
                <a:lnTo>
                  <a:pt x="672" y="337"/>
                </a:lnTo>
                <a:lnTo>
                  <a:pt x="682" y="358"/>
                </a:lnTo>
                <a:lnTo>
                  <a:pt x="672" y="420"/>
                </a:lnTo>
                <a:lnTo>
                  <a:pt x="575" y="458"/>
                </a:lnTo>
                <a:lnTo>
                  <a:pt x="470" y="484"/>
                </a:lnTo>
                <a:lnTo>
                  <a:pt x="418" y="555"/>
                </a:lnTo>
                <a:lnTo>
                  <a:pt x="399" y="562"/>
                </a:lnTo>
                <a:lnTo>
                  <a:pt x="399" y="536"/>
                </a:lnTo>
                <a:lnTo>
                  <a:pt x="340" y="507"/>
                </a:lnTo>
                <a:lnTo>
                  <a:pt x="314" y="514"/>
                </a:lnTo>
                <a:lnTo>
                  <a:pt x="302" y="514"/>
                </a:lnTo>
                <a:lnTo>
                  <a:pt x="298" y="514"/>
                </a:lnTo>
                <a:lnTo>
                  <a:pt x="298" y="536"/>
                </a:lnTo>
                <a:lnTo>
                  <a:pt x="279" y="547"/>
                </a:lnTo>
                <a:lnTo>
                  <a:pt x="260" y="514"/>
                </a:lnTo>
                <a:lnTo>
                  <a:pt x="243" y="495"/>
                </a:lnTo>
                <a:lnTo>
                  <a:pt x="214" y="446"/>
                </a:lnTo>
                <a:lnTo>
                  <a:pt x="195" y="417"/>
                </a:lnTo>
                <a:lnTo>
                  <a:pt x="172" y="410"/>
                </a:lnTo>
                <a:lnTo>
                  <a:pt x="153" y="379"/>
                </a:lnTo>
                <a:lnTo>
                  <a:pt x="153" y="358"/>
                </a:lnTo>
                <a:lnTo>
                  <a:pt x="153" y="343"/>
                </a:lnTo>
                <a:lnTo>
                  <a:pt x="124" y="291"/>
                </a:lnTo>
                <a:lnTo>
                  <a:pt x="98" y="279"/>
                </a:lnTo>
                <a:lnTo>
                  <a:pt x="86" y="260"/>
                </a:lnTo>
                <a:lnTo>
                  <a:pt x="93" y="253"/>
                </a:lnTo>
                <a:lnTo>
                  <a:pt x="69" y="223"/>
                </a:lnTo>
                <a:lnTo>
                  <a:pt x="44" y="182"/>
                </a:lnTo>
                <a:lnTo>
                  <a:pt x="27" y="153"/>
                </a:lnTo>
                <a:lnTo>
                  <a:pt x="15" y="146"/>
                </a:lnTo>
                <a:lnTo>
                  <a:pt x="0" y="146"/>
                </a:lnTo>
                <a:lnTo>
                  <a:pt x="8" y="123"/>
                </a:lnTo>
                <a:lnTo>
                  <a:pt x="8" y="10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3" name="Freeform 142"/>
          <p:cNvSpPr>
            <a:spLocks noChangeAspect="1"/>
          </p:cNvSpPr>
          <p:nvPr/>
        </p:nvSpPr>
        <p:spPr bwMode="auto">
          <a:xfrm>
            <a:off x="5611813" y="4316189"/>
            <a:ext cx="46037" cy="80962"/>
          </a:xfrm>
          <a:custGeom>
            <a:avLst/>
            <a:gdLst>
              <a:gd name="T0" fmla="*/ 2147483647 w 71"/>
              <a:gd name="T1" fmla="*/ 2147483647 h 126"/>
              <a:gd name="T2" fmla="*/ 2147483647 w 71"/>
              <a:gd name="T3" fmla="*/ 2147483647 h 126"/>
              <a:gd name="T4" fmla="*/ 2147483647 w 71"/>
              <a:gd name="T5" fmla="*/ 2147483647 h 126"/>
              <a:gd name="T6" fmla="*/ 0 w 71"/>
              <a:gd name="T7" fmla="*/ 2147483647 h 126"/>
              <a:gd name="T8" fmla="*/ 2147483647 w 71"/>
              <a:gd name="T9" fmla="*/ 2147483647 h 126"/>
              <a:gd name="T10" fmla="*/ 2147483647 w 71"/>
              <a:gd name="T11" fmla="*/ 2147483647 h 126"/>
              <a:gd name="T12" fmla="*/ 2147483647 w 71"/>
              <a:gd name="T13" fmla="*/ 2147483647 h 126"/>
              <a:gd name="T14" fmla="*/ 2147483647 w 71"/>
              <a:gd name="T15" fmla="*/ 2147483647 h 126"/>
              <a:gd name="T16" fmla="*/ 2147483647 w 71"/>
              <a:gd name="T17" fmla="*/ 2147483647 h 126"/>
              <a:gd name="T18" fmla="*/ 2147483647 w 71"/>
              <a:gd name="T19" fmla="*/ 0 h 126"/>
              <a:gd name="T20" fmla="*/ 2147483647 w 71"/>
              <a:gd name="T21" fmla="*/ 2147483647 h 126"/>
              <a:gd name="T22" fmla="*/ 2147483647 w 71"/>
              <a:gd name="T23" fmla="*/ 2147483647 h 126"/>
              <a:gd name="T24" fmla="*/ 2147483647 w 71"/>
              <a:gd name="T25" fmla="*/ 2147483647 h 126"/>
              <a:gd name="T26" fmla="*/ 2147483647 w 71"/>
              <a:gd name="T27" fmla="*/ 2147483647 h 126"/>
              <a:gd name="T28" fmla="*/ 2147483647 w 71"/>
              <a:gd name="T29" fmla="*/ 2147483647 h 126"/>
              <a:gd name="T30" fmla="*/ 2147483647 w 71"/>
              <a:gd name="T31" fmla="*/ 2147483647 h 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126">
                <a:moveTo>
                  <a:pt x="30" y="126"/>
                </a:moveTo>
                <a:lnTo>
                  <a:pt x="19" y="107"/>
                </a:lnTo>
                <a:lnTo>
                  <a:pt x="11" y="78"/>
                </a:lnTo>
                <a:lnTo>
                  <a:pt x="0" y="56"/>
                </a:lnTo>
                <a:lnTo>
                  <a:pt x="7" y="56"/>
                </a:lnTo>
                <a:lnTo>
                  <a:pt x="11" y="30"/>
                </a:lnTo>
                <a:lnTo>
                  <a:pt x="7" y="26"/>
                </a:lnTo>
                <a:lnTo>
                  <a:pt x="11" y="19"/>
                </a:lnTo>
                <a:lnTo>
                  <a:pt x="19" y="7"/>
                </a:lnTo>
                <a:lnTo>
                  <a:pt x="11" y="0"/>
                </a:lnTo>
                <a:lnTo>
                  <a:pt x="40" y="19"/>
                </a:lnTo>
                <a:lnTo>
                  <a:pt x="40" y="26"/>
                </a:lnTo>
                <a:lnTo>
                  <a:pt x="56" y="42"/>
                </a:lnTo>
                <a:lnTo>
                  <a:pt x="71" y="75"/>
                </a:lnTo>
                <a:lnTo>
                  <a:pt x="66" y="107"/>
                </a:lnTo>
                <a:lnTo>
                  <a:pt x="30" y="1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4" name="Freeform 143"/>
          <p:cNvSpPr>
            <a:spLocks noChangeAspect="1"/>
          </p:cNvSpPr>
          <p:nvPr/>
        </p:nvSpPr>
        <p:spPr bwMode="auto">
          <a:xfrm>
            <a:off x="4692650" y="3708176"/>
            <a:ext cx="127000" cy="115888"/>
          </a:xfrm>
          <a:custGeom>
            <a:avLst/>
            <a:gdLst>
              <a:gd name="T0" fmla="*/ 2147483647 w 202"/>
              <a:gd name="T1" fmla="*/ 2147483647 h 181"/>
              <a:gd name="T2" fmla="*/ 2147483647 w 202"/>
              <a:gd name="T3" fmla="*/ 2147483647 h 181"/>
              <a:gd name="T4" fmla="*/ 2147483647 w 202"/>
              <a:gd name="T5" fmla="*/ 2147483647 h 181"/>
              <a:gd name="T6" fmla="*/ 2147483647 w 202"/>
              <a:gd name="T7" fmla="*/ 2147483647 h 181"/>
              <a:gd name="T8" fmla="*/ 2147483647 w 202"/>
              <a:gd name="T9" fmla="*/ 2147483647 h 181"/>
              <a:gd name="T10" fmla="*/ 2147483647 w 202"/>
              <a:gd name="T11" fmla="*/ 2147483647 h 181"/>
              <a:gd name="T12" fmla="*/ 2147483647 w 202"/>
              <a:gd name="T13" fmla="*/ 2147483647 h 181"/>
              <a:gd name="T14" fmla="*/ 2147483647 w 202"/>
              <a:gd name="T15" fmla="*/ 2147483647 h 181"/>
              <a:gd name="T16" fmla="*/ 2147483647 w 202"/>
              <a:gd name="T17" fmla="*/ 2147483647 h 181"/>
              <a:gd name="T18" fmla="*/ 2147483647 w 202"/>
              <a:gd name="T19" fmla="*/ 2147483647 h 181"/>
              <a:gd name="T20" fmla="*/ 2147483647 w 202"/>
              <a:gd name="T21" fmla="*/ 2147483647 h 181"/>
              <a:gd name="T22" fmla="*/ 2147483647 w 202"/>
              <a:gd name="T23" fmla="*/ 2147483647 h 181"/>
              <a:gd name="T24" fmla="*/ 2147483647 w 202"/>
              <a:gd name="T25" fmla="*/ 2147483647 h 181"/>
              <a:gd name="T26" fmla="*/ 2147483647 w 202"/>
              <a:gd name="T27" fmla="*/ 2147483647 h 181"/>
              <a:gd name="T28" fmla="*/ 2147483647 w 202"/>
              <a:gd name="T29" fmla="*/ 2147483647 h 181"/>
              <a:gd name="T30" fmla="*/ 2147483647 w 202"/>
              <a:gd name="T31" fmla="*/ 0 h 181"/>
              <a:gd name="T32" fmla="*/ 2147483647 w 202"/>
              <a:gd name="T33" fmla="*/ 2147483647 h 181"/>
              <a:gd name="T34" fmla="*/ 2147483647 w 202"/>
              <a:gd name="T35" fmla="*/ 2147483647 h 181"/>
              <a:gd name="T36" fmla="*/ 2147483647 w 202"/>
              <a:gd name="T37" fmla="*/ 2147483647 h 181"/>
              <a:gd name="T38" fmla="*/ 2147483647 w 202"/>
              <a:gd name="T39" fmla="*/ 2147483647 h 181"/>
              <a:gd name="T40" fmla="*/ 2147483647 w 202"/>
              <a:gd name="T41" fmla="*/ 2147483647 h 181"/>
              <a:gd name="T42" fmla="*/ 2147483647 w 202"/>
              <a:gd name="T43" fmla="*/ 2147483647 h 181"/>
              <a:gd name="T44" fmla="*/ 2147483647 w 202"/>
              <a:gd name="T45" fmla="*/ 2147483647 h 181"/>
              <a:gd name="T46" fmla="*/ 2147483647 w 202"/>
              <a:gd name="T47" fmla="*/ 2147483647 h 181"/>
              <a:gd name="T48" fmla="*/ 2147483647 w 202"/>
              <a:gd name="T49" fmla="*/ 2147483647 h 181"/>
              <a:gd name="T50" fmla="*/ 2147483647 w 202"/>
              <a:gd name="T51" fmla="*/ 2147483647 h 181"/>
              <a:gd name="T52" fmla="*/ 2147483647 w 202"/>
              <a:gd name="T53" fmla="*/ 2147483647 h 181"/>
              <a:gd name="T54" fmla="*/ 2147483647 w 202"/>
              <a:gd name="T55" fmla="*/ 2147483647 h 181"/>
              <a:gd name="T56" fmla="*/ 2147483647 w 202"/>
              <a:gd name="T57" fmla="*/ 2147483647 h 181"/>
              <a:gd name="T58" fmla="*/ 2147483647 w 202"/>
              <a:gd name="T59" fmla="*/ 2147483647 h 181"/>
              <a:gd name="T60" fmla="*/ 0 w 202"/>
              <a:gd name="T61" fmla="*/ 2147483647 h 181"/>
              <a:gd name="T62" fmla="*/ 2147483647 w 202"/>
              <a:gd name="T63" fmla="*/ 2147483647 h 181"/>
              <a:gd name="T64" fmla="*/ 2147483647 w 202"/>
              <a:gd name="T65" fmla="*/ 2147483647 h 181"/>
              <a:gd name="T66" fmla="*/ 2147483647 w 202"/>
              <a:gd name="T67" fmla="*/ 2147483647 h 181"/>
              <a:gd name="T68" fmla="*/ 2147483647 w 202"/>
              <a:gd name="T69" fmla="*/ 2147483647 h 181"/>
              <a:gd name="T70" fmla="*/ 2147483647 w 202"/>
              <a:gd name="T71" fmla="*/ 2147483647 h 181"/>
              <a:gd name="T72" fmla="*/ 2147483647 w 202"/>
              <a:gd name="T73" fmla="*/ 2147483647 h 181"/>
              <a:gd name="T74" fmla="*/ 2147483647 w 202"/>
              <a:gd name="T75" fmla="*/ 2147483647 h 181"/>
              <a:gd name="T76" fmla="*/ 2147483647 w 202"/>
              <a:gd name="T77" fmla="*/ 2147483647 h 181"/>
              <a:gd name="T78" fmla="*/ 2147483647 w 202"/>
              <a:gd name="T79" fmla="*/ 2147483647 h 181"/>
              <a:gd name="T80" fmla="*/ 2147483647 w 202"/>
              <a:gd name="T81" fmla="*/ 2147483647 h 181"/>
              <a:gd name="T82" fmla="*/ 0 w 202"/>
              <a:gd name="T83" fmla="*/ 2147483647 h 181"/>
              <a:gd name="T84" fmla="*/ 2147483647 w 202"/>
              <a:gd name="T85" fmla="*/ 2147483647 h 1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2" h="181">
                <a:moveTo>
                  <a:pt x="8" y="48"/>
                </a:moveTo>
                <a:lnTo>
                  <a:pt x="12" y="55"/>
                </a:lnTo>
                <a:lnTo>
                  <a:pt x="27" y="48"/>
                </a:lnTo>
                <a:lnTo>
                  <a:pt x="29" y="45"/>
                </a:lnTo>
                <a:lnTo>
                  <a:pt x="29" y="36"/>
                </a:lnTo>
                <a:lnTo>
                  <a:pt x="29" y="19"/>
                </a:lnTo>
                <a:lnTo>
                  <a:pt x="38" y="19"/>
                </a:lnTo>
                <a:lnTo>
                  <a:pt x="44" y="26"/>
                </a:lnTo>
                <a:lnTo>
                  <a:pt x="60" y="26"/>
                </a:lnTo>
                <a:lnTo>
                  <a:pt x="79" y="19"/>
                </a:lnTo>
                <a:lnTo>
                  <a:pt x="105" y="26"/>
                </a:lnTo>
                <a:lnTo>
                  <a:pt x="127" y="26"/>
                </a:lnTo>
                <a:lnTo>
                  <a:pt x="153" y="7"/>
                </a:lnTo>
                <a:lnTo>
                  <a:pt x="167" y="7"/>
                </a:lnTo>
                <a:lnTo>
                  <a:pt x="183" y="7"/>
                </a:lnTo>
                <a:lnTo>
                  <a:pt x="195" y="0"/>
                </a:lnTo>
                <a:lnTo>
                  <a:pt x="202" y="7"/>
                </a:lnTo>
                <a:lnTo>
                  <a:pt x="195" y="19"/>
                </a:lnTo>
                <a:lnTo>
                  <a:pt x="176" y="29"/>
                </a:lnTo>
                <a:lnTo>
                  <a:pt x="176" y="45"/>
                </a:lnTo>
                <a:lnTo>
                  <a:pt x="176" y="59"/>
                </a:lnTo>
                <a:lnTo>
                  <a:pt x="176" y="84"/>
                </a:lnTo>
                <a:lnTo>
                  <a:pt x="167" y="103"/>
                </a:lnTo>
                <a:lnTo>
                  <a:pt x="146" y="122"/>
                </a:lnTo>
                <a:lnTo>
                  <a:pt x="105" y="145"/>
                </a:lnTo>
                <a:lnTo>
                  <a:pt x="76" y="167"/>
                </a:lnTo>
                <a:lnTo>
                  <a:pt x="44" y="181"/>
                </a:lnTo>
                <a:lnTo>
                  <a:pt x="29" y="181"/>
                </a:lnTo>
                <a:lnTo>
                  <a:pt x="27" y="181"/>
                </a:lnTo>
                <a:lnTo>
                  <a:pt x="20" y="174"/>
                </a:lnTo>
                <a:lnTo>
                  <a:pt x="0" y="174"/>
                </a:lnTo>
                <a:lnTo>
                  <a:pt x="12" y="155"/>
                </a:lnTo>
                <a:lnTo>
                  <a:pt x="12" y="152"/>
                </a:lnTo>
                <a:lnTo>
                  <a:pt x="20" y="138"/>
                </a:lnTo>
                <a:lnTo>
                  <a:pt x="20" y="133"/>
                </a:lnTo>
                <a:lnTo>
                  <a:pt x="29" y="122"/>
                </a:lnTo>
                <a:lnTo>
                  <a:pt x="29" y="107"/>
                </a:lnTo>
                <a:lnTo>
                  <a:pt x="29" y="97"/>
                </a:lnTo>
                <a:lnTo>
                  <a:pt x="8" y="103"/>
                </a:lnTo>
                <a:lnTo>
                  <a:pt x="8" y="88"/>
                </a:lnTo>
                <a:lnTo>
                  <a:pt x="8" y="78"/>
                </a:lnTo>
                <a:lnTo>
                  <a:pt x="0" y="65"/>
                </a:lnTo>
                <a:lnTo>
                  <a:pt x="8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5" name="Freeform 144"/>
          <p:cNvSpPr>
            <a:spLocks noChangeAspect="1"/>
          </p:cNvSpPr>
          <p:nvPr/>
        </p:nvSpPr>
        <p:spPr bwMode="auto">
          <a:xfrm>
            <a:off x="5965825" y="4079651"/>
            <a:ext cx="166688" cy="322263"/>
          </a:xfrm>
          <a:custGeom>
            <a:avLst/>
            <a:gdLst>
              <a:gd name="T0" fmla="*/ 2147483647 w 264"/>
              <a:gd name="T1" fmla="*/ 2147483647 h 506"/>
              <a:gd name="T2" fmla="*/ 2147483647 w 264"/>
              <a:gd name="T3" fmla="*/ 2147483647 h 506"/>
              <a:gd name="T4" fmla="*/ 2147483647 w 264"/>
              <a:gd name="T5" fmla="*/ 2147483647 h 506"/>
              <a:gd name="T6" fmla="*/ 2147483647 w 264"/>
              <a:gd name="T7" fmla="*/ 2147483647 h 506"/>
              <a:gd name="T8" fmla="*/ 2147483647 w 264"/>
              <a:gd name="T9" fmla="*/ 2147483647 h 506"/>
              <a:gd name="T10" fmla="*/ 2147483647 w 264"/>
              <a:gd name="T11" fmla="*/ 2147483647 h 506"/>
              <a:gd name="T12" fmla="*/ 2147483647 w 264"/>
              <a:gd name="T13" fmla="*/ 2147483647 h 506"/>
              <a:gd name="T14" fmla="*/ 2147483647 w 264"/>
              <a:gd name="T15" fmla="*/ 2147483647 h 506"/>
              <a:gd name="T16" fmla="*/ 2147483647 w 264"/>
              <a:gd name="T17" fmla="*/ 2147483647 h 506"/>
              <a:gd name="T18" fmla="*/ 2147483647 w 264"/>
              <a:gd name="T19" fmla="*/ 2147483647 h 506"/>
              <a:gd name="T20" fmla="*/ 2147483647 w 264"/>
              <a:gd name="T21" fmla="*/ 2147483647 h 506"/>
              <a:gd name="T22" fmla="*/ 2147483647 w 264"/>
              <a:gd name="T23" fmla="*/ 2147483647 h 506"/>
              <a:gd name="T24" fmla="*/ 2147483647 w 264"/>
              <a:gd name="T25" fmla="*/ 2147483647 h 506"/>
              <a:gd name="T26" fmla="*/ 2147483647 w 264"/>
              <a:gd name="T27" fmla="*/ 2147483647 h 506"/>
              <a:gd name="T28" fmla="*/ 2147483647 w 264"/>
              <a:gd name="T29" fmla="*/ 2147483647 h 506"/>
              <a:gd name="T30" fmla="*/ 2147483647 w 264"/>
              <a:gd name="T31" fmla="*/ 2147483647 h 506"/>
              <a:gd name="T32" fmla="*/ 2147483647 w 264"/>
              <a:gd name="T33" fmla="*/ 2147483647 h 506"/>
              <a:gd name="T34" fmla="*/ 2147483647 w 264"/>
              <a:gd name="T35" fmla="*/ 2147483647 h 506"/>
              <a:gd name="T36" fmla="*/ 2147483647 w 264"/>
              <a:gd name="T37" fmla="*/ 2147483647 h 506"/>
              <a:gd name="T38" fmla="*/ 2147483647 w 264"/>
              <a:gd name="T39" fmla="*/ 2147483647 h 506"/>
              <a:gd name="T40" fmla="*/ 2147483647 w 264"/>
              <a:gd name="T41" fmla="*/ 2147483647 h 506"/>
              <a:gd name="T42" fmla="*/ 2147483647 w 264"/>
              <a:gd name="T43" fmla="*/ 2147483647 h 506"/>
              <a:gd name="T44" fmla="*/ 2147483647 w 264"/>
              <a:gd name="T45" fmla="*/ 2147483647 h 506"/>
              <a:gd name="T46" fmla="*/ 2147483647 w 264"/>
              <a:gd name="T47" fmla="*/ 2147483647 h 506"/>
              <a:gd name="T48" fmla="*/ 2147483647 w 264"/>
              <a:gd name="T49" fmla="*/ 2147483647 h 506"/>
              <a:gd name="T50" fmla="*/ 2147483647 w 264"/>
              <a:gd name="T51" fmla="*/ 2147483647 h 506"/>
              <a:gd name="T52" fmla="*/ 2147483647 w 264"/>
              <a:gd name="T53" fmla="*/ 2147483647 h 506"/>
              <a:gd name="T54" fmla="*/ 2147483647 w 264"/>
              <a:gd name="T55" fmla="*/ 2147483647 h 506"/>
              <a:gd name="T56" fmla="*/ 2147483647 w 264"/>
              <a:gd name="T57" fmla="*/ 2147483647 h 506"/>
              <a:gd name="T58" fmla="*/ 2147483647 w 264"/>
              <a:gd name="T59" fmla="*/ 2147483647 h 506"/>
              <a:gd name="T60" fmla="*/ 2147483647 w 264"/>
              <a:gd name="T61" fmla="*/ 2147483647 h 506"/>
              <a:gd name="T62" fmla="*/ 2147483647 w 264"/>
              <a:gd name="T63" fmla="*/ 2147483647 h 506"/>
              <a:gd name="T64" fmla="*/ 2147483647 w 264"/>
              <a:gd name="T65" fmla="*/ 2147483647 h 506"/>
              <a:gd name="T66" fmla="*/ 2147483647 w 264"/>
              <a:gd name="T67" fmla="*/ 2147483647 h 506"/>
              <a:gd name="T68" fmla="*/ 2147483647 w 264"/>
              <a:gd name="T69" fmla="*/ 2147483647 h 506"/>
              <a:gd name="T70" fmla="*/ 2147483647 w 264"/>
              <a:gd name="T71" fmla="*/ 2147483647 h 506"/>
              <a:gd name="T72" fmla="*/ 2147483647 w 264"/>
              <a:gd name="T73" fmla="*/ 2147483647 h 506"/>
              <a:gd name="T74" fmla="*/ 2147483647 w 264"/>
              <a:gd name="T75" fmla="*/ 2147483647 h 506"/>
              <a:gd name="T76" fmla="*/ 2147483647 w 264"/>
              <a:gd name="T77" fmla="*/ 2147483647 h 506"/>
              <a:gd name="T78" fmla="*/ 2147483647 w 264"/>
              <a:gd name="T79" fmla="*/ 2147483647 h 506"/>
              <a:gd name="T80" fmla="*/ 2147483647 w 264"/>
              <a:gd name="T81" fmla="*/ 2147483647 h 506"/>
              <a:gd name="T82" fmla="*/ 2147483647 w 264"/>
              <a:gd name="T83" fmla="*/ 2147483647 h 506"/>
              <a:gd name="T84" fmla="*/ 2147483647 w 264"/>
              <a:gd name="T85" fmla="*/ 2147483647 h 506"/>
              <a:gd name="T86" fmla="*/ 2147483647 w 264"/>
              <a:gd name="T87" fmla="*/ 2147483647 h 506"/>
              <a:gd name="T88" fmla="*/ 2147483647 w 264"/>
              <a:gd name="T89" fmla="*/ 2147483647 h 506"/>
              <a:gd name="T90" fmla="*/ 2147483647 w 264"/>
              <a:gd name="T91" fmla="*/ 2147483647 h 506"/>
              <a:gd name="T92" fmla="*/ 0 w 264"/>
              <a:gd name="T93" fmla="*/ 2147483647 h 506"/>
              <a:gd name="T94" fmla="*/ 2147483647 w 264"/>
              <a:gd name="T95" fmla="*/ 2147483647 h 506"/>
              <a:gd name="T96" fmla="*/ 2147483647 w 264"/>
              <a:gd name="T97" fmla="*/ 2147483647 h 506"/>
              <a:gd name="T98" fmla="*/ 2147483647 w 264"/>
              <a:gd name="T99" fmla="*/ 2147483647 h 506"/>
              <a:gd name="T100" fmla="*/ 2147483647 w 264"/>
              <a:gd name="T101" fmla="*/ 2147483647 h 5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4" h="506">
                <a:moveTo>
                  <a:pt x="78" y="0"/>
                </a:moveTo>
                <a:lnTo>
                  <a:pt x="78" y="12"/>
                </a:lnTo>
                <a:lnTo>
                  <a:pt x="83" y="9"/>
                </a:lnTo>
                <a:lnTo>
                  <a:pt x="97" y="19"/>
                </a:lnTo>
                <a:lnTo>
                  <a:pt x="90" y="31"/>
                </a:lnTo>
                <a:lnTo>
                  <a:pt x="97" y="38"/>
                </a:lnTo>
                <a:lnTo>
                  <a:pt x="107" y="31"/>
                </a:lnTo>
                <a:lnTo>
                  <a:pt x="112" y="41"/>
                </a:lnTo>
                <a:lnTo>
                  <a:pt x="119" y="48"/>
                </a:lnTo>
                <a:lnTo>
                  <a:pt x="112" y="71"/>
                </a:lnTo>
                <a:lnTo>
                  <a:pt x="112" y="97"/>
                </a:lnTo>
                <a:lnTo>
                  <a:pt x="119" y="100"/>
                </a:lnTo>
                <a:lnTo>
                  <a:pt x="131" y="90"/>
                </a:lnTo>
                <a:lnTo>
                  <a:pt x="138" y="90"/>
                </a:lnTo>
                <a:lnTo>
                  <a:pt x="149" y="78"/>
                </a:lnTo>
                <a:lnTo>
                  <a:pt x="161" y="90"/>
                </a:lnTo>
                <a:lnTo>
                  <a:pt x="168" y="86"/>
                </a:lnTo>
                <a:lnTo>
                  <a:pt x="180" y="86"/>
                </a:lnTo>
                <a:lnTo>
                  <a:pt x="187" y="71"/>
                </a:lnTo>
                <a:lnTo>
                  <a:pt x="206" y="78"/>
                </a:lnTo>
                <a:lnTo>
                  <a:pt x="216" y="90"/>
                </a:lnTo>
                <a:lnTo>
                  <a:pt x="235" y="116"/>
                </a:lnTo>
                <a:lnTo>
                  <a:pt x="235" y="119"/>
                </a:lnTo>
                <a:lnTo>
                  <a:pt x="239" y="135"/>
                </a:lnTo>
                <a:lnTo>
                  <a:pt x="247" y="149"/>
                </a:lnTo>
                <a:lnTo>
                  <a:pt x="258" y="157"/>
                </a:lnTo>
                <a:lnTo>
                  <a:pt x="258" y="164"/>
                </a:lnTo>
                <a:lnTo>
                  <a:pt x="264" y="169"/>
                </a:lnTo>
                <a:lnTo>
                  <a:pt x="264" y="178"/>
                </a:lnTo>
                <a:lnTo>
                  <a:pt x="264" y="206"/>
                </a:lnTo>
                <a:lnTo>
                  <a:pt x="258" y="218"/>
                </a:lnTo>
                <a:lnTo>
                  <a:pt x="254" y="218"/>
                </a:lnTo>
                <a:lnTo>
                  <a:pt x="239" y="213"/>
                </a:lnTo>
                <a:lnTo>
                  <a:pt x="235" y="218"/>
                </a:lnTo>
                <a:lnTo>
                  <a:pt x="209" y="213"/>
                </a:lnTo>
                <a:lnTo>
                  <a:pt x="187" y="218"/>
                </a:lnTo>
                <a:lnTo>
                  <a:pt x="187" y="242"/>
                </a:lnTo>
                <a:lnTo>
                  <a:pt x="168" y="254"/>
                </a:lnTo>
                <a:lnTo>
                  <a:pt x="175" y="273"/>
                </a:lnTo>
                <a:lnTo>
                  <a:pt x="190" y="306"/>
                </a:lnTo>
                <a:lnTo>
                  <a:pt x="180" y="296"/>
                </a:lnTo>
                <a:lnTo>
                  <a:pt x="149" y="277"/>
                </a:lnTo>
                <a:lnTo>
                  <a:pt x="119" y="273"/>
                </a:lnTo>
                <a:lnTo>
                  <a:pt x="126" y="247"/>
                </a:lnTo>
                <a:lnTo>
                  <a:pt x="97" y="254"/>
                </a:lnTo>
                <a:lnTo>
                  <a:pt x="97" y="277"/>
                </a:lnTo>
                <a:lnTo>
                  <a:pt x="97" y="296"/>
                </a:lnTo>
                <a:lnTo>
                  <a:pt x="83" y="321"/>
                </a:lnTo>
                <a:lnTo>
                  <a:pt x="78" y="351"/>
                </a:lnTo>
                <a:lnTo>
                  <a:pt x="71" y="361"/>
                </a:lnTo>
                <a:lnTo>
                  <a:pt x="78" y="399"/>
                </a:lnTo>
                <a:lnTo>
                  <a:pt x="97" y="391"/>
                </a:lnTo>
                <a:lnTo>
                  <a:pt x="100" y="415"/>
                </a:lnTo>
                <a:lnTo>
                  <a:pt x="107" y="415"/>
                </a:lnTo>
                <a:lnTo>
                  <a:pt x="119" y="463"/>
                </a:lnTo>
                <a:lnTo>
                  <a:pt x="138" y="470"/>
                </a:lnTo>
                <a:lnTo>
                  <a:pt x="156" y="470"/>
                </a:lnTo>
                <a:lnTo>
                  <a:pt x="168" y="493"/>
                </a:lnTo>
                <a:lnTo>
                  <a:pt x="161" y="493"/>
                </a:lnTo>
                <a:lnTo>
                  <a:pt x="156" y="499"/>
                </a:lnTo>
                <a:lnTo>
                  <a:pt x="149" y="493"/>
                </a:lnTo>
                <a:lnTo>
                  <a:pt x="145" y="506"/>
                </a:lnTo>
                <a:lnTo>
                  <a:pt x="131" y="506"/>
                </a:lnTo>
                <a:lnTo>
                  <a:pt x="138" y="493"/>
                </a:lnTo>
                <a:lnTo>
                  <a:pt x="112" y="477"/>
                </a:lnTo>
                <a:lnTo>
                  <a:pt x="107" y="480"/>
                </a:lnTo>
                <a:lnTo>
                  <a:pt x="97" y="463"/>
                </a:lnTo>
                <a:lnTo>
                  <a:pt x="83" y="451"/>
                </a:lnTo>
                <a:lnTo>
                  <a:pt x="67" y="429"/>
                </a:lnTo>
                <a:lnTo>
                  <a:pt x="59" y="415"/>
                </a:lnTo>
                <a:lnTo>
                  <a:pt x="52" y="422"/>
                </a:lnTo>
                <a:lnTo>
                  <a:pt x="52" y="432"/>
                </a:lnTo>
                <a:lnTo>
                  <a:pt x="48" y="429"/>
                </a:lnTo>
                <a:lnTo>
                  <a:pt x="42" y="403"/>
                </a:lnTo>
                <a:lnTo>
                  <a:pt x="48" y="380"/>
                </a:lnTo>
                <a:lnTo>
                  <a:pt x="52" y="368"/>
                </a:lnTo>
                <a:lnTo>
                  <a:pt x="52" y="361"/>
                </a:lnTo>
                <a:lnTo>
                  <a:pt x="59" y="354"/>
                </a:lnTo>
                <a:lnTo>
                  <a:pt x="59" y="344"/>
                </a:lnTo>
                <a:lnTo>
                  <a:pt x="71" y="313"/>
                </a:lnTo>
                <a:lnTo>
                  <a:pt x="78" y="296"/>
                </a:lnTo>
                <a:lnTo>
                  <a:pt x="67" y="257"/>
                </a:lnTo>
                <a:lnTo>
                  <a:pt x="67" y="242"/>
                </a:lnTo>
                <a:lnTo>
                  <a:pt x="35" y="206"/>
                </a:lnTo>
                <a:lnTo>
                  <a:pt x="35" y="194"/>
                </a:lnTo>
                <a:lnTo>
                  <a:pt x="42" y="178"/>
                </a:lnTo>
                <a:lnTo>
                  <a:pt x="42" y="164"/>
                </a:lnTo>
                <a:lnTo>
                  <a:pt x="48" y="157"/>
                </a:lnTo>
                <a:lnTo>
                  <a:pt x="42" y="138"/>
                </a:lnTo>
                <a:lnTo>
                  <a:pt x="35" y="126"/>
                </a:lnTo>
                <a:lnTo>
                  <a:pt x="12" y="90"/>
                </a:lnTo>
                <a:lnTo>
                  <a:pt x="4" y="78"/>
                </a:lnTo>
                <a:lnTo>
                  <a:pt x="0" y="78"/>
                </a:lnTo>
                <a:lnTo>
                  <a:pt x="0" y="71"/>
                </a:lnTo>
                <a:lnTo>
                  <a:pt x="4" y="67"/>
                </a:lnTo>
                <a:lnTo>
                  <a:pt x="4" y="48"/>
                </a:lnTo>
                <a:lnTo>
                  <a:pt x="12" y="38"/>
                </a:lnTo>
                <a:lnTo>
                  <a:pt x="19" y="31"/>
                </a:lnTo>
                <a:lnTo>
                  <a:pt x="48" y="22"/>
                </a:lnTo>
                <a:lnTo>
                  <a:pt x="42" y="12"/>
                </a:lnTo>
                <a:lnTo>
                  <a:pt x="52" y="19"/>
                </a:lnTo>
                <a:lnTo>
                  <a:pt x="59" y="9"/>
                </a:lnTo>
                <a:lnTo>
                  <a:pt x="78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Freeform 145"/>
          <p:cNvSpPr>
            <a:spLocks noChangeAspect="1"/>
          </p:cNvSpPr>
          <p:nvPr/>
        </p:nvSpPr>
        <p:spPr bwMode="auto">
          <a:xfrm>
            <a:off x="5019675" y="3962176"/>
            <a:ext cx="101600" cy="82550"/>
          </a:xfrm>
          <a:custGeom>
            <a:avLst/>
            <a:gdLst>
              <a:gd name="T0" fmla="*/ 0 w 161"/>
              <a:gd name="T1" fmla="*/ 2147483647 h 130"/>
              <a:gd name="T2" fmla="*/ 2147483647 w 161"/>
              <a:gd name="T3" fmla="*/ 2147483647 h 130"/>
              <a:gd name="T4" fmla="*/ 2147483647 w 161"/>
              <a:gd name="T5" fmla="*/ 2147483647 h 130"/>
              <a:gd name="T6" fmla="*/ 2147483647 w 161"/>
              <a:gd name="T7" fmla="*/ 2147483647 h 130"/>
              <a:gd name="T8" fmla="*/ 2147483647 w 161"/>
              <a:gd name="T9" fmla="*/ 2147483647 h 130"/>
              <a:gd name="T10" fmla="*/ 2147483647 w 161"/>
              <a:gd name="T11" fmla="*/ 2147483647 h 130"/>
              <a:gd name="T12" fmla="*/ 2147483647 w 161"/>
              <a:gd name="T13" fmla="*/ 2147483647 h 130"/>
              <a:gd name="T14" fmla="*/ 2147483647 w 161"/>
              <a:gd name="T15" fmla="*/ 2147483647 h 130"/>
              <a:gd name="T16" fmla="*/ 2147483647 w 161"/>
              <a:gd name="T17" fmla="*/ 2147483647 h 130"/>
              <a:gd name="T18" fmla="*/ 2147483647 w 161"/>
              <a:gd name="T19" fmla="*/ 2147483647 h 130"/>
              <a:gd name="T20" fmla="*/ 2147483647 w 161"/>
              <a:gd name="T21" fmla="*/ 2147483647 h 130"/>
              <a:gd name="T22" fmla="*/ 2147483647 w 161"/>
              <a:gd name="T23" fmla="*/ 2147483647 h 130"/>
              <a:gd name="T24" fmla="*/ 2147483647 w 161"/>
              <a:gd name="T25" fmla="*/ 0 h 130"/>
              <a:gd name="T26" fmla="*/ 2147483647 w 161"/>
              <a:gd name="T27" fmla="*/ 2147483647 h 130"/>
              <a:gd name="T28" fmla="*/ 2147483647 w 161"/>
              <a:gd name="T29" fmla="*/ 2147483647 h 130"/>
              <a:gd name="T30" fmla="*/ 2147483647 w 161"/>
              <a:gd name="T31" fmla="*/ 2147483647 h 130"/>
              <a:gd name="T32" fmla="*/ 2147483647 w 161"/>
              <a:gd name="T33" fmla="*/ 2147483647 h 130"/>
              <a:gd name="T34" fmla="*/ 2147483647 w 161"/>
              <a:gd name="T35" fmla="*/ 2147483647 h 130"/>
              <a:gd name="T36" fmla="*/ 2147483647 w 161"/>
              <a:gd name="T37" fmla="*/ 2147483647 h 130"/>
              <a:gd name="T38" fmla="*/ 2147483647 w 161"/>
              <a:gd name="T39" fmla="*/ 2147483647 h 130"/>
              <a:gd name="T40" fmla="*/ 2147483647 w 161"/>
              <a:gd name="T41" fmla="*/ 2147483647 h 130"/>
              <a:gd name="T42" fmla="*/ 2147483647 w 161"/>
              <a:gd name="T43" fmla="*/ 2147483647 h 130"/>
              <a:gd name="T44" fmla="*/ 2147483647 w 161"/>
              <a:gd name="T45" fmla="*/ 2147483647 h 130"/>
              <a:gd name="T46" fmla="*/ 2147483647 w 161"/>
              <a:gd name="T47" fmla="*/ 2147483647 h 130"/>
              <a:gd name="T48" fmla="*/ 2147483647 w 161"/>
              <a:gd name="T49" fmla="*/ 2147483647 h 130"/>
              <a:gd name="T50" fmla="*/ 2147483647 w 161"/>
              <a:gd name="T51" fmla="*/ 2147483647 h 130"/>
              <a:gd name="T52" fmla="*/ 2147483647 w 161"/>
              <a:gd name="T53" fmla="*/ 2147483647 h 130"/>
              <a:gd name="T54" fmla="*/ 2147483647 w 161"/>
              <a:gd name="T55" fmla="*/ 2147483647 h 130"/>
              <a:gd name="T56" fmla="*/ 2147483647 w 161"/>
              <a:gd name="T57" fmla="*/ 2147483647 h 130"/>
              <a:gd name="T58" fmla="*/ 2147483647 w 161"/>
              <a:gd name="T59" fmla="*/ 2147483647 h 130"/>
              <a:gd name="T60" fmla="*/ 2147483647 w 161"/>
              <a:gd name="T61" fmla="*/ 2147483647 h 130"/>
              <a:gd name="T62" fmla="*/ 0 w 161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1" h="130">
                <a:moveTo>
                  <a:pt x="0" y="59"/>
                </a:moveTo>
                <a:lnTo>
                  <a:pt x="4" y="52"/>
                </a:lnTo>
                <a:lnTo>
                  <a:pt x="4" y="66"/>
                </a:lnTo>
                <a:lnTo>
                  <a:pt x="11" y="69"/>
                </a:lnTo>
                <a:lnTo>
                  <a:pt x="14" y="78"/>
                </a:lnTo>
                <a:lnTo>
                  <a:pt x="33" y="78"/>
                </a:lnTo>
                <a:lnTo>
                  <a:pt x="42" y="69"/>
                </a:lnTo>
                <a:lnTo>
                  <a:pt x="78" y="69"/>
                </a:lnTo>
                <a:lnTo>
                  <a:pt x="94" y="66"/>
                </a:lnTo>
                <a:lnTo>
                  <a:pt x="108" y="52"/>
                </a:lnTo>
                <a:lnTo>
                  <a:pt x="127" y="29"/>
                </a:lnTo>
                <a:lnTo>
                  <a:pt x="142" y="10"/>
                </a:lnTo>
                <a:lnTo>
                  <a:pt x="149" y="0"/>
                </a:lnTo>
                <a:lnTo>
                  <a:pt x="158" y="7"/>
                </a:lnTo>
                <a:lnTo>
                  <a:pt x="158" y="17"/>
                </a:lnTo>
                <a:lnTo>
                  <a:pt x="158" y="36"/>
                </a:lnTo>
                <a:lnTo>
                  <a:pt x="149" y="36"/>
                </a:lnTo>
                <a:lnTo>
                  <a:pt x="142" y="40"/>
                </a:lnTo>
                <a:lnTo>
                  <a:pt x="149" y="66"/>
                </a:lnTo>
                <a:lnTo>
                  <a:pt x="158" y="66"/>
                </a:lnTo>
                <a:lnTo>
                  <a:pt x="161" y="78"/>
                </a:lnTo>
                <a:lnTo>
                  <a:pt x="158" y="78"/>
                </a:lnTo>
                <a:lnTo>
                  <a:pt x="142" y="78"/>
                </a:lnTo>
                <a:lnTo>
                  <a:pt x="142" y="88"/>
                </a:lnTo>
                <a:lnTo>
                  <a:pt x="139" y="100"/>
                </a:lnTo>
                <a:lnTo>
                  <a:pt x="139" y="126"/>
                </a:lnTo>
                <a:lnTo>
                  <a:pt x="132" y="130"/>
                </a:lnTo>
                <a:lnTo>
                  <a:pt x="33" y="114"/>
                </a:lnTo>
                <a:lnTo>
                  <a:pt x="30" y="100"/>
                </a:lnTo>
                <a:lnTo>
                  <a:pt x="14" y="85"/>
                </a:lnTo>
                <a:lnTo>
                  <a:pt x="4" y="69"/>
                </a:lnTo>
                <a:lnTo>
                  <a:pt x="0" y="5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7" name="Freeform 146"/>
          <p:cNvSpPr>
            <a:spLocks noChangeAspect="1"/>
          </p:cNvSpPr>
          <p:nvPr/>
        </p:nvSpPr>
        <p:spPr bwMode="auto">
          <a:xfrm>
            <a:off x="6053138" y="4016151"/>
            <a:ext cx="161925" cy="323850"/>
          </a:xfrm>
          <a:custGeom>
            <a:avLst/>
            <a:gdLst>
              <a:gd name="T0" fmla="*/ 2147483647 w 258"/>
              <a:gd name="T1" fmla="*/ 2147483647 h 510"/>
              <a:gd name="T2" fmla="*/ 2147483647 w 258"/>
              <a:gd name="T3" fmla="*/ 2147483647 h 510"/>
              <a:gd name="T4" fmla="*/ 2147483647 w 258"/>
              <a:gd name="T5" fmla="*/ 2147483647 h 510"/>
              <a:gd name="T6" fmla="*/ 2147483647 w 258"/>
              <a:gd name="T7" fmla="*/ 2147483647 h 510"/>
              <a:gd name="T8" fmla="*/ 2147483647 w 258"/>
              <a:gd name="T9" fmla="*/ 2147483647 h 510"/>
              <a:gd name="T10" fmla="*/ 2147483647 w 258"/>
              <a:gd name="T11" fmla="*/ 2147483647 h 510"/>
              <a:gd name="T12" fmla="*/ 2147483647 w 258"/>
              <a:gd name="T13" fmla="*/ 2147483647 h 510"/>
              <a:gd name="T14" fmla="*/ 2147483647 w 258"/>
              <a:gd name="T15" fmla="*/ 2147483647 h 510"/>
              <a:gd name="T16" fmla="*/ 2147483647 w 258"/>
              <a:gd name="T17" fmla="*/ 2147483647 h 510"/>
              <a:gd name="T18" fmla="*/ 2147483647 w 258"/>
              <a:gd name="T19" fmla="*/ 2147483647 h 510"/>
              <a:gd name="T20" fmla="*/ 2147483647 w 258"/>
              <a:gd name="T21" fmla="*/ 2147483647 h 510"/>
              <a:gd name="T22" fmla="*/ 2147483647 w 258"/>
              <a:gd name="T23" fmla="*/ 2147483647 h 510"/>
              <a:gd name="T24" fmla="*/ 2147483647 w 258"/>
              <a:gd name="T25" fmla="*/ 2147483647 h 510"/>
              <a:gd name="T26" fmla="*/ 2147483647 w 258"/>
              <a:gd name="T27" fmla="*/ 2147483647 h 510"/>
              <a:gd name="T28" fmla="*/ 2147483647 w 258"/>
              <a:gd name="T29" fmla="*/ 2147483647 h 510"/>
              <a:gd name="T30" fmla="*/ 2147483647 w 258"/>
              <a:gd name="T31" fmla="*/ 2147483647 h 510"/>
              <a:gd name="T32" fmla="*/ 2147483647 w 258"/>
              <a:gd name="T33" fmla="*/ 2147483647 h 510"/>
              <a:gd name="T34" fmla="*/ 2147483647 w 258"/>
              <a:gd name="T35" fmla="*/ 2147483647 h 510"/>
              <a:gd name="T36" fmla="*/ 2147483647 w 258"/>
              <a:gd name="T37" fmla="*/ 2147483647 h 510"/>
              <a:gd name="T38" fmla="*/ 2147483647 w 258"/>
              <a:gd name="T39" fmla="*/ 2147483647 h 510"/>
              <a:gd name="T40" fmla="*/ 2147483647 w 258"/>
              <a:gd name="T41" fmla="*/ 2147483647 h 510"/>
              <a:gd name="T42" fmla="*/ 2147483647 w 258"/>
              <a:gd name="T43" fmla="*/ 2147483647 h 510"/>
              <a:gd name="T44" fmla="*/ 2147483647 w 258"/>
              <a:gd name="T45" fmla="*/ 2147483647 h 510"/>
              <a:gd name="T46" fmla="*/ 2147483647 w 258"/>
              <a:gd name="T47" fmla="*/ 2147483647 h 510"/>
              <a:gd name="T48" fmla="*/ 2147483647 w 258"/>
              <a:gd name="T49" fmla="*/ 2147483647 h 510"/>
              <a:gd name="T50" fmla="*/ 2147483647 w 258"/>
              <a:gd name="T51" fmla="*/ 2147483647 h 510"/>
              <a:gd name="T52" fmla="*/ 2147483647 w 258"/>
              <a:gd name="T53" fmla="*/ 2147483647 h 510"/>
              <a:gd name="T54" fmla="*/ 2147483647 w 258"/>
              <a:gd name="T55" fmla="*/ 2147483647 h 510"/>
              <a:gd name="T56" fmla="*/ 2147483647 w 258"/>
              <a:gd name="T57" fmla="*/ 2147483647 h 510"/>
              <a:gd name="T58" fmla="*/ 2147483647 w 258"/>
              <a:gd name="T59" fmla="*/ 2147483647 h 510"/>
              <a:gd name="T60" fmla="*/ 2147483647 w 258"/>
              <a:gd name="T61" fmla="*/ 2147483647 h 510"/>
              <a:gd name="T62" fmla="*/ 2147483647 w 258"/>
              <a:gd name="T63" fmla="*/ 2147483647 h 510"/>
              <a:gd name="T64" fmla="*/ 2147483647 w 258"/>
              <a:gd name="T65" fmla="*/ 2147483647 h 510"/>
              <a:gd name="T66" fmla="*/ 2147483647 w 258"/>
              <a:gd name="T67" fmla="*/ 2147483647 h 510"/>
              <a:gd name="T68" fmla="*/ 2147483647 w 258"/>
              <a:gd name="T69" fmla="*/ 2147483647 h 510"/>
              <a:gd name="T70" fmla="*/ 2147483647 w 258"/>
              <a:gd name="T71" fmla="*/ 2147483647 h 510"/>
              <a:gd name="T72" fmla="*/ 2147483647 w 258"/>
              <a:gd name="T73" fmla="*/ 2147483647 h 510"/>
              <a:gd name="T74" fmla="*/ 2147483647 w 258"/>
              <a:gd name="T75" fmla="*/ 2147483647 h 510"/>
              <a:gd name="T76" fmla="*/ 2147483647 w 258"/>
              <a:gd name="T77" fmla="*/ 2147483647 h 510"/>
              <a:gd name="T78" fmla="*/ 2147483647 w 258"/>
              <a:gd name="T79" fmla="*/ 2147483647 h 510"/>
              <a:gd name="T80" fmla="*/ 2147483647 w 258"/>
              <a:gd name="T81" fmla="*/ 2147483647 h 510"/>
              <a:gd name="T82" fmla="*/ 2147483647 w 258"/>
              <a:gd name="T83" fmla="*/ 2147483647 h 510"/>
              <a:gd name="T84" fmla="*/ 2147483647 w 258"/>
              <a:gd name="T85" fmla="*/ 2147483647 h 510"/>
              <a:gd name="T86" fmla="*/ 2147483647 w 258"/>
              <a:gd name="T87" fmla="*/ 2147483647 h 510"/>
              <a:gd name="T88" fmla="*/ 2147483647 w 258"/>
              <a:gd name="T89" fmla="*/ 2147483647 h 510"/>
              <a:gd name="T90" fmla="*/ 2147483647 w 258"/>
              <a:gd name="T91" fmla="*/ 2147483647 h 510"/>
              <a:gd name="T92" fmla="*/ 2147483647 w 258"/>
              <a:gd name="T93" fmla="*/ 2147483647 h 510"/>
              <a:gd name="T94" fmla="*/ 0 w 258"/>
              <a:gd name="T95" fmla="*/ 2147483647 h 5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8" h="510">
                <a:moveTo>
                  <a:pt x="0" y="33"/>
                </a:moveTo>
                <a:lnTo>
                  <a:pt x="7" y="29"/>
                </a:lnTo>
                <a:lnTo>
                  <a:pt x="12" y="29"/>
                </a:lnTo>
                <a:lnTo>
                  <a:pt x="23" y="29"/>
                </a:lnTo>
                <a:lnTo>
                  <a:pt x="30" y="22"/>
                </a:lnTo>
                <a:lnTo>
                  <a:pt x="42" y="22"/>
                </a:lnTo>
                <a:lnTo>
                  <a:pt x="52" y="33"/>
                </a:lnTo>
                <a:lnTo>
                  <a:pt x="61" y="22"/>
                </a:lnTo>
                <a:lnTo>
                  <a:pt x="78" y="15"/>
                </a:lnTo>
                <a:lnTo>
                  <a:pt x="78" y="3"/>
                </a:lnTo>
                <a:lnTo>
                  <a:pt x="97" y="0"/>
                </a:lnTo>
                <a:lnTo>
                  <a:pt x="109" y="10"/>
                </a:lnTo>
                <a:lnTo>
                  <a:pt x="139" y="15"/>
                </a:lnTo>
                <a:lnTo>
                  <a:pt x="145" y="15"/>
                </a:lnTo>
                <a:lnTo>
                  <a:pt x="139" y="33"/>
                </a:lnTo>
                <a:lnTo>
                  <a:pt x="164" y="62"/>
                </a:lnTo>
                <a:lnTo>
                  <a:pt x="180" y="60"/>
                </a:lnTo>
                <a:lnTo>
                  <a:pt x="187" y="62"/>
                </a:lnTo>
                <a:lnTo>
                  <a:pt x="180" y="71"/>
                </a:lnTo>
                <a:lnTo>
                  <a:pt x="168" y="71"/>
                </a:lnTo>
                <a:lnTo>
                  <a:pt x="168" y="81"/>
                </a:lnTo>
                <a:lnTo>
                  <a:pt x="156" y="81"/>
                </a:lnTo>
                <a:lnTo>
                  <a:pt x="145" y="93"/>
                </a:lnTo>
                <a:lnTo>
                  <a:pt x="145" y="112"/>
                </a:lnTo>
                <a:lnTo>
                  <a:pt x="139" y="119"/>
                </a:lnTo>
                <a:lnTo>
                  <a:pt x="126" y="122"/>
                </a:lnTo>
                <a:lnTo>
                  <a:pt x="120" y="155"/>
                </a:lnTo>
                <a:lnTo>
                  <a:pt x="145" y="186"/>
                </a:lnTo>
                <a:lnTo>
                  <a:pt x="156" y="209"/>
                </a:lnTo>
                <a:lnTo>
                  <a:pt x="187" y="238"/>
                </a:lnTo>
                <a:lnTo>
                  <a:pt x="197" y="245"/>
                </a:lnTo>
                <a:lnTo>
                  <a:pt x="206" y="249"/>
                </a:lnTo>
                <a:lnTo>
                  <a:pt x="216" y="264"/>
                </a:lnTo>
                <a:lnTo>
                  <a:pt x="228" y="278"/>
                </a:lnTo>
                <a:lnTo>
                  <a:pt x="235" y="278"/>
                </a:lnTo>
                <a:lnTo>
                  <a:pt x="235" y="299"/>
                </a:lnTo>
                <a:lnTo>
                  <a:pt x="254" y="347"/>
                </a:lnTo>
                <a:lnTo>
                  <a:pt x="254" y="357"/>
                </a:lnTo>
                <a:lnTo>
                  <a:pt x="258" y="364"/>
                </a:lnTo>
                <a:lnTo>
                  <a:pt x="254" y="373"/>
                </a:lnTo>
                <a:lnTo>
                  <a:pt x="254" y="377"/>
                </a:lnTo>
                <a:lnTo>
                  <a:pt x="258" y="383"/>
                </a:lnTo>
                <a:lnTo>
                  <a:pt x="254" y="394"/>
                </a:lnTo>
                <a:lnTo>
                  <a:pt x="258" y="402"/>
                </a:lnTo>
                <a:lnTo>
                  <a:pt x="247" y="421"/>
                </a:lnTo>
                <a:lnTo>
                  <a:pt x="228" y="432"/>
                </a:lnTo>
                <a:lnTo>
                  <a:pt x="216" y="432"/>
                </a:lnTo>
                <a:lnTo>
                  <a:pt x="209" y="442"/>
                </a:lnTo>
                <a:lnTo>
                  <a:pt x="180" y="454"/>
                </a:lnTo>
                <a:lnTo>
                  <a:pt x="175" y="461"/>
                </a:lnTo>
                <a:lnTo>
                  <a:pt x="168" y="480"/>
                </a:lnTo>
                <a:lnTo>
                  <a:pt x="156" y="468"/>
                </a:lnTo>
                <a:lnTo>
                  <a:pt x="156" y="491"/>
                </a:lnTo>
                <a:lnTo>
                  <a:pt x="139" y="491"/>
                </a:lnTo>
                <a:lnTo>
                  <a:pt x="116" y="510"/>
                </a:lnTo>
                <a:lnTo>
                  <a:pt x="116" y="473"/>
                </a:lnTo>
                <a:lnTo>
                  <a:pt x="120" y="468"/>
                </a:lnTo>
                <a:lnTo>
                  <a:pt x="116" y="454"/>
                </a:lnTo>
                <a:lnTo>
                  <a:pt x="109" y="454"/>
                </a:lnTo>
                <a:lnTo>
                  <a:pt x="101" y="451"/>
                </a:lnTo>
                <a:lnTo>
                  <a:pt x="132" y="435"/>
                </a:lnTo>
                <a:lnTo>
                  <a:pt x="149" y="432"/>
                </a:lnTo>
                <a:lnTo>
                  <a:pt x="149" y="421"/>
                </a:lnTo>
                <a:lnTo>
                  <a:pt x="145" y="406"/>
                </a:lnTo>
                <a:lnTo>
                  <a:pt x="156" y="402"/>
                </a:lnTo>
                <a:lnTo>
                  <a:pt x="175" y="394"/>
                </a:lnTo>
                <a:lnTo>
                  <a:pt x="187" y="390"/>
                </a:lnTo>
                <a:lnTo>
                  <a:pt x="197" y="383"/>
                </a:lnTo>
                <a:lnTo>
                  <a:pt x="197" y="357"/>
                </a:lnTo>
                <a:lnTo>
                  <a:pt x="196" y="328"/>
                </a:lnTo>
                <a:lnTo>
                  <a:pt x="196" y="316"/>
                </a:lnTo>
                <a:lnTo>
                  <a:pt x="196" y="306"/>
                </a:lnTo>
                <a:lnTo>
                  <a:pt x="196" y="294"/>
                </a:lnTo>
                <a:lnTo>
                  <a:pt x="196" y="278"/>
                </a:lnTo>
                <a:lnTo>
                  <a:pt x="187" y="278"/>
                </a:lnTo>
                <a:lnTo>
                  <a:pt x="187" y="257"/>
                </a:lnTo>
                <a:lnTo>
                  <a:pt x="164" y="238"/>
                </a:lnTo>
                <a:lnTo>
                  <a:pt x="149" y="219"/>
                </a:lnTo>
                <a:lnTo>
                  <a:pt x="132" y="200"/>
                </a:lnTo>
                <a:lnTo>
                  <a:pt x="120" y="186"/>
                </a:lnTo>
                <a:lnTo>
                  <a:pt x="109" y="171"/>
                </a:lnTo>
                <a:lnTo>
                  <a:pt x="101" y="167"/>
                </a:lnTo>
                <a:lnTo>
                  <a:pt x="68" y="141"/>
                </a:lnTo>
                <a:lnTo>
                  <a:pt x="68" y="131"/>
                </a:lnTo>
                <a:lnTo>
                  <a:pt x="78" y="131"/>
                </a:lnTo>
                <a:lnTo>
                  <a:pt x="90" y="131"/>
                </a:lnTo>
                <a:lnTo>
                  <a:pt x="90" y="112"/>
                </a:lnTo>
                <a:lnTo>
                  <a:pt x="87" y="100"/>
                </a:lnTo>
                <a:lnTo>
                  <a:pt x="78" y="100"/>
                </a:lnTo>
                <a:lnTo>
                  <a:pt x="71" y="90"/>
                </a:lnTo>
                <a:lnTo>
                  <a:pt x="49" y="90"/>
                </a:lnTo>
                <a:lnTo>
                  <a:pt x="23" y="77"/>
                </a:lnTo>
                <a:lnTo>
                  <a:pt x="23" y="60"/>
                </a:lnTo>
                <a:lnTo>
                  <a:pt x="23" y="52"/>
                </a:lnTo>
                <a:lnTo>
                  <a:pt x="7" y="45"/>
                </a:lnTo>
                <a:lnTo>
                  <a:pt x="0" y="3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8" name="Freeform 147"/>
          <p:cNvSpPr>
            <a:spLocks noChangeAspect="1"/>
          </p:cNvSpPr>
          <p:nvPr/>
        </p:nvSpPr>
        <p:spPr bwMode="auto">
          <a:xfrm>
            <a:off x="2171700" y="4192364"/>
            <a:ext cx="46038" cy="30162"/>
          </a:xfrm>
          <a:custGeom>
            <a:avLst/>
            <a:gdLst>
              <a:gd name="T0" fmla="*/ 0 w 74"/>
              <a:gd name="T1" fmla="*/ 2147483647 h 47"/>
              <a:gd name="T2" fmla="*/ 2147483647 w 74"/>
              <a:gd name="T3" fmla="*/ 2147483647 h 47"/>
              <a:gd name="T4" fmla="*/ 2147483647 w 74"/>
              <a:gd name="T5" fmla="*/ 0 h 47"/>
              <a:gd name="T6" fmla="*/ 2147483647 w 74"/>
              <a:gd name="T7" fmla="*/ 2147483647 h 47"/>
              <a:gd name="T8" fmla="*/ 2147483647 w 74"/>
              <a:gd name="T9" fmla="*/ 2147483647 h 47"/>
              <a:gd name="T10" fmla="*/ 2147483647 w 74"/>
              <a:gd name="T11" fmla="*/ 2147483647 h 47"/>
              <a:gd name="T12" fmla="*/ 2147483647 w 74"/>
              <a:gd name="T13" fmla="*/ 2147483647 h 47"/>
              <a:gd name="T14" fmla="*/ 2147483647 w 74"/>
              <a:gd name="T15" fmla="*/ 2147483647 h 47"/>
              <a:gd name="T16" fmla="*/ 0 w 74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" h="47">
                <a:moveTo>
                  <a:pt x="0" y="28"/>
                </a:moveTo>
                <a:lnTo>
                  <a:pt x="10" y="16"/>
                </a:lnTo>
                <a:lnTo>
                  <a:pt x="19" y="0"/>
                </a:lnTo>
                <a:lnTo>
                  <a:pt x="43" y="9"/>
                </a:lnTo>
                <a:lnTo>
                  <a:pt x="65" y="21"/>
                </a:lnTo>
                <a:lnTo>
                  <a:pt x="74" y="40"/>
                </a:lnTo>
                <a:lnTo>
                  <a:pt x="59" y="47"/>
                </a:lnTo>
                <a:lnTo>
                  <a:pt x="26" y="40"/>
                </a:lnTo>
                <a:lnTo>
                  <a:pt x="0" y="2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9" name="Freeform 148"/>
          <p:cNvSpPr>
            <a:spLocks noChangeAspect="1"/>
          </p:cNvSpPr>
          <p:nvPr/>
        </p:nvSpPr>
        <p:spPr bwMode="auto">
          <a:xfrm>
            <a:off x="6232525" y="4373339"/>
            <a:ext cx="192088" cy="134937"/>
          </a:xfrm>
          <a:custGeom>
            <a:avLst/>
            <a:gdLst>
              <a:gd name="T0" fmla="*/ 2147483647 w 300"/>
              <a:gd name="T1" fmla="*/ 2147483647 h 211"/>
              <a:gd name="T2" fmla="*/ 2147483647 w 300"/>
              <a:gd name="T3" fmla="*/ 2147483647 h 211"/>
              <a:gd name="T4" fmla="*/ 2147483647 w 300"/>
              <a:gd name="T5" fmla="*/ 2147483647 h 211"/>
              <a:gd name="T6" fmla="*/ 2147483647 w 300"/>
              <a:gd name="T7" fmla="*/ 2147483647 h 211"/>
              <a:gd name="T8" fmla="*/ 2147483647 w 300"/>
              <a:gd name="T9" fmla="*/ 2147483647 h 211"/>
              <a:gd name="T10" fmla="*/ 2147483647 w 300"/>
              <a:gd name="T11" fmla="*/ 2147483647 h 211"/>
              <a:gd name="T12" fmla="*/ 2147483647 w 300"/>
              <a:gd name="T13" fmla="*/ 2147483647 h 211"/>
              <a:gd name="T14" fmla="*/ 2147483647 w 300"/>
              <a:gd name="T15" fmla="*/ 2147483647 h 211"/>
              <a:gd name="T16" fmla="*/ 2147483647 w 300"/>
              <a:gd name="T17" fmla="*/ 2147483647 h 211"/>
              <a:gd name="T18" fmla="*/ 2147483647 w 300"/>
              <a:gd name="T19" fmla="*/ 2147483647 h 211"/>
              <a:gd name="T20" fmla="*/ 2147483647 w 300"/>
              <a:gd name="T21" fmla="*/ 0 h 211"/>
              <a:gd name="T22" fmla="*/ 2147483647 w 300"/>
              <a:gd name="T23" fmla="*/ 2147483647 h 211"/>
              <a:gd name="T24" fmla="*/ 2147483647 w 300"/>
              <a:gd name="T25" fmla="*/ 2147483647 h 211"/>
              <a:gd name="T26" fmla="*/ 2147483647 w 300"/>
              <a:gd name="T27" fmla="*/ 2147483647 h 211"/>
              <a:gd name="T28" fmla="*/ 2147483647 w 300"/>
              <a:gd name="T29" fmla="*/ 2147483647 h 211"/>
              <a:gd name="T30" fmla="*/ 2147483647 w 300"/>
              <a:gd name="T31" fmla="*/ 2147483647 h 211"/>
              <a:gd name="T32" fmla="*/ 2147483647 w 300"/>
              <a:gd name="T33" fmla="*/ 2147483647 h 211"/>
              <a:gd name="T34" fmla="*/ 2147483647 w 300"/>
              <a:gd name="T35" fmla="*/ 2147483647 h 211"/>
              <a:gd name="T36" fmla="*/ 2147483647 w 300"/>
              <a:gd name="T37" fmla="*/ 2147483647 h 211"/>
              <a:gd name="T38" fmla="*/ 2147483647 w 300"/>
              <a:gd name="T39" fmla="*/ 2147483647 h 211"/>
              <a:gd name="T40" fmla="*/ 2147483647 w 300"/>
              <a:gd name="T41" fmla="*/ 2147483647 h 211"/>
              <a:gd name="T42" fmla="*/ 2147483647 w 300"/>
              <a:gd name="T43" fmla="*/ 2147483647 h 211"/>
              <a:gd name="T44" fmla="*/ 2147483647 w 300"/>
              <a:gd name="T45" fmla="*/ 2147483647 h 211"/>
              <a:gd name="T46" fmla="*/ 2147483647 w 300"/>
              <a:gd name="T47" fmla="*/ 2147483647 h 211"/>
              <a:gd name="T48" fmla="*/ 2147483647 w 300"/>
              <a:gd name="T49" fmla="*/ 2147483647 h 211"/>
              <a:gd name="T50" fmla="*/ 2147483647 w 300"/>
              <a:gd name="T51" fmla="*/ 2147483647 h 211"/>
              <a:gd name="T52" fmla="*/ 2147483647 w 300"/>
              <a:gd name="T53" fmla="*/ 2147483647 h 211"/>
              <a:gd name="T54" fmla="*/ 2147483647 w 300"/>
              <a:gd name="T55" fmla="*/ 2147483647 h 211"/>
              <a:gd name="T56" fmla="*/ 2147483647 w 300"/>
              <a:gd name="T57" fmla="*/ 2147483647 h 211"/>
              <a:gd name="T58" fmla="*/ 2147483647 w 300"/>
              <a:gd name="T59" fmla="*/ 2147483647 h 211"/>
              <a:gd name="T60" fmla="*/ 2147483647 w 300"/>
              <a:gd name="T61" fmla="*/ 2147483647 h 211"/>
              <a:gd name="T62" fmla="*/ 2147483647 w 300"/>
              <a:gd name="T63" fmla="*/ 2147483647 h 211"/>
              <a:gd name="T64" fmla="*/ 2147483647 w 300"/>
              <a:gd name="T65" fmla="*/ 2147483647 h 211"/>
              <a:gd name="T66" fmla="*/ 2147483647 w 300"/>
              <a:gd name="T67" fmla="*/ 2147483647 h 211"/>
              <a:gd name="T68" fmla="*/ 2147483647 w 300"/>
              <a:gd name="T69" fmla="*/ 2147483647 h 211"/>
              <a:gd name="T70" fmla="*/ 2147483647 w 300"/>
              <a:gd name="T71" fmla="*/ 2147483647 h 211"/>
              <a:gd name="T72" fmla="*/ 2147483647 w 300"/>
              <a:gd name="T73" fmla="*/ 2147483647 h 211"/>
              <a:gd name="T74" fmla="*/ 2147483647 w 300"/>
              <a:gd name="T75" fmla="*/ 2147483647 h 211"/>
              <a:gd name="T76" fmla="*/ 2147483647 w 300"/>
              <a:gd name="T77" fmla="*/ 2147483647 h 211"/>
              <a:gd name="T78" fmla="*/ 2147483647 w 300"/>
              <a:gd name="T79" fmla="*/ 2147483647 h 211"/>
              <a:gd name="T80" fmla="*/ 2147483647 w 300"/>
              <a:gd name="T81" fmla="*/ 2147483647 h 211"/>
              <a:gd name="T82" fmla="*/ 2147483647 w 300"/>
              <a:gd name="T83" fmla="*/ 2147483647 h 211"/>
              <a:gd name="T84" fmla="*/ 2147483647 w 300"/>
              <a:gd name="T85" fmla="*/ 2147483647 h 211"/>
              <a:gd name="T86" fmla="*/ 2147483647 w 300"/>
              <a:gd name="T87" fmla="*/ 2147483647 h 211"/>
              <a:gd name="T88" fmla="*/ 2147483647 w 300"/>
              <a:gd name="T89" fmla="*/ 2147483647 h 211"/>
              <a:gd name="T90" fmla="*/ 0 w 300"/>
              <a:gd name="T91" fmla="*/ 2147483647 h 211"/>
              <a:gd name="T92" fmla="*/ 2147483647 w 300"/>
              <a:gd name="T93" fmla="*/ 2147483647 h 211"/>
              <a:gd name="T94" fmla="*/ 2147483647 w 300"/>
              <a:gd name="T95" fmla="*/ 2147483647 h 211"/>
              <a:gd name="T96" fmla="*/ 2147483647 w 300"/>
              <a:gd name="T97" fmla="*/ 2147483647 h 211"/>
              <a:gd name="T98" fmla="*/ 2147483647 w 300"/>
              <a:gd name="T99" fmla="*/ 2147483647 h 211"/>
              <a:gd name="T100" fmla="*/ 2147483647 w 300"/>
              <a:gd name="T101" fmla="*/ 2147483647 h 211"/>
              <a:gd name="T102" fmla="*/ 2147483647 w 300"/>
              <a:gd name="T103" fmla="*/ 2147483647 h 211"/>
              <a:gd name="T104" fmla="*/ 2147483647 w 300"/>
              <a:gd name="T105" fmla="*/ 2147483647 h 211"/>
              <a:gd name="T106" fmla="*/ 2147483647 w 300"/>
              <a:gd name="T107" fmla="*/ 2147483647 h 211"/>
              <a:gd name="T108" fmla="*/ 2147483647 w 300"/>
              <a:gd name="T109" fmla="*/ 2147483647 h 2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0" h="211">
                <a:moveTo>
                  <a:pt x="145" y="78"/>
                </a:moveTo>
                <a:lnTo>
                  <a:pt x="148" y="104"/>
                </a:lnTo>
                <a:lnTo>
                  <a:pt x="162" y="92"/>
                </a:lnTo>
                <a:lnTo>
                  <a:pt x="174" y="92"/>
                </a:lnTo>
                <a:lnTo>
                  <a:pt x="162" y="78"/>
                </a:lnTo>
                <a:lnTo>
                  <a:pt x="167" y="73"/>
                </a:lnTo>
                <a:lnTo>
                  <a:pt x="174" y="55"/>
                </a:lnTo>
                <a:lnTo>
                  <a:pt x="185" y="49"/>
                </a:lnTo>
                <a:lnTo>
                  <a:pt x="193" y="55"/>
                </a:lnTo>
                <a:lnTo>
                  <a:pt x="204" y="26"/>
                </a:lnTo>
                <a:lnTo>
                  <a:pt x="216" y="0"/>
                </a:lnTo>
                <a:lnTo>
                  <a:pt x="223" y="7"/>
                </a:lnTo>
                <a:lnTo>
                  <a:pt x="223" y="17"/>
                </a:lnTo>
                <a:lnTo>
                  <a:pt x="226" y="7"/>
                </a:lnTo>
                <a:lnTo>
                  <a:pt x="235" y="7"/>
                </a:lnTo>
                <a:lnTo>
                  <a:pt x="235" y="17"/>
                </a:lnTo>
                <a:lnTo>
                  <a:pt x="245" y="17"/>
                </a:lnTo>
                <a:lnTo>
                  <a:pt x="245" y="30"/>
                </a:lnTo>
                <a:lnTo>
                  <a:pt x="252" y="36"/>
                </a:lnTo>
                <a:lnTo>
                  <a:pt x="257" y="36"/>
                </a:lnTo>
                <a:lnTo>
                  <a:pt x="257" y="43"/>
                </a:lnTo>
                <a:lnTo>
                  <a:pt x="252" y="49"/>
                </a:lnTo>
                <a:lnTo>
                  <a:pt x="264" y="49"/>
                </a:lnTo>
                <a:lnTo>
                  <a:pt x="271" y="43"/>
                </a:lnTo>
                <a:lnTo>
                  <a:pt x="286" y="55"/>
                </a:lnTo>
                <a:lnTo>
                  <a:pt x="300" y="55"/>
                </a:lnTo>
                <a:lnTo>
                  <a:pt x="300" y="66"/>
                </a:lnTo>
                <a:lnTo>
                  <a:pt x="286" y="66"/>
                </a:lnTo>
                <a:lnTo>
                  <a:pt x="274" y="73"/>
                </a:lnTo>
                <a:lnTo>
                  <a:pt x="271" y="73"/>
                </a:lnTo>
                <a:lnTo>
                  <a:pt x="264" y="73"/>
                </a:lnTo>
                <a:lnTo>
                  <a:pt x="281" y="92"/>
                </a:lnTo>
                <a:lnTo>
                  <a:pt x="257" y="97"/>
                </a:lnTo>
                <a:lnTo>
                  <a:pt x="252" y="92"/>
                </a:lnTo>
                <a:lnTo>
                  <a:pt x="245" y="97"/>
                </a:lnTo>
                <a:lnTo>
                  <a:pt x="252" y="107"/>
                </a:lnTo>
                <a:lnTo>
                  <a:pt x="197" y="104"/>
                </a:lnTo>
                <a:lnTo>
                  <a:pt x="185" y="142"/>
                </a:lnTo>
                <a:lnTo>
                  <a:pt x="167" y="144"/>
                </a:lnTo>
                <a:lnTo>
                  <a:pt x="162" y="182"/>
                </a:lnTo>
                <a:lnTo>
                  <a:pt x="131" y="201"/>
                </a:lnTo>
                <a:lnTo>
                  <a:pt x="100" y="211"/>
                </a:lnTo>
                <a:lnTo>
                  <a:pt x="58" y="204"/>
                </a:lnTo>
                <a:lnTo>
                  <a:pt x="39" y="204"/>
                </a:lnTo>
                <a:lnTo>
                  <a:pt x="7" y="194"/>
                </a:lnTo>
                <a:lnTo>
                  <a:pt x="0" y="175"/>
                </a:lnTo>
                <a:lnTo>
                  <a:pt x="19" y="175"/>
                </a:lnTo>
                <a:lnTo>
                  <a:pt x="29" y="182"/>
                </a:lnTo>
                <a:lnTo>
                  <a:pt x="36" y="182"/>
                </a:lnTo>
                <a:lnTo>
                  <a:pt x="39" y="164"/>
                </a:lnTo>
                <a:lnTo>
                  <a:pt x="48" y="144"/>
                </a:lnTo>
                <a:lnTo>
                  <a:pt x="67" y="142"/>
                </a:lnTo>
                <a:lnTo>
                  <a:pt x="100" y="126"/>
                </a:lnTo>
                <a:lnTo>
                  <a:pt x="138" y="85"/>
                </a:lnTo>
                <a:lnTo>
                  <a:pt x="145" y="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0" name="Freeform 149"/>
          <p:cNvSpPr>
            <a:spLocks noChangeAspect="1"/>
          </p:cNvSpPr>
          <p:nvPr/>
        </p:nvSpPr>
        <p:spPr bwMode="auto">
          <a:xfrm>
            <a:off x="6102350" y="4484464"/>
            <a:ext cx="11113" cy="12700"/>
          </a:xfrm>
          <a:custGeom>
            <a:avLst/>
            <a:gdLst>
              <a:gd name="T0" fmla="*/ 2147483647 w 19"/>
              <a:gd name="T1" fmla="*/ 0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0 w 19"/>
              <a:gd name="T7" fmla="*/ 2147483647 h 19"/>
              <a:gd name="T8" fmla="*/ 0 w 19"/>
              <a:gd name="T9" fmla="*/ 2147483647 h 19"/>
              <a:gd name="T10" fmla="*/ 2147483647 w 19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9">
                <a:moveTo>
                  <a:pt x="19" y="0"/>
                </a:moveTo>
                <a:lnTo>
                  <a:pt x="12" y="12"/>
                </a:lnTo>
                <a:lnTo>
                  <a:pt x="9" y="19"/>
                </a:lnTo>
                <a:lnTo>
                  <a:pt x="0" y="12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Freeform 150"/>
          <p:cNvSpPr>
            <a:spLocks noChangeAspect="1"/>
          </p:cNvSpPr>
          <p:nvPr/>
        </p:nvSpPr>
        <p:spPr bwMode="auto">
          <a:xfrm>
            <a:off x="4857750" y="4149501"/>
            <a:ext cx="88900" cy="98425"/>
          </a:xfrm>
          <a:custGeom>
            <a:avLst/>
            <a:gdLst>
              <a:gd name="T0" fmla="*/ 2147483647 w 139"/>
              <a:gd name="T1" fmla="*/ 2147483647 h 155"/>
              <a:gd name="T2" fmla="*/ 2147483647 w 139"/>
              <a:gd name="T3" fmla="*/ 2147483647 h 155"/>
              <a:gd name="T4" fmla="*/ 2147483647 w 139"/>
              <a:gd name="T5" fmla="*/ 2147483647 h 155"/>
              <a:gd name="T6" fmla="*/ 0 w 139"/>
              <a:gd name="T7" fmla="*/ 2147483647 h 155"/>
              <a:gd name="T8" fmla="*/ 0 w 139"/>
              <a:gd name="T9" fmla="*/ 2147483647 h 155"/>
              <a:gd name="T10" fmla="*/ 0 w 139"/>
              <a:gd name="T11" fmla="*/ 2147483647 h 155"/>
              <a:gd name="T12" fmla="*/ 2147483647 w 139"/>
              <a:gd name="T13" fmla="*/ 2147483647 h 155"/>
              <a:gd name="T14" fmla="*/ 2147483647 w 139"/>
              <a:gd name="T15" fmla="*/ 2147483647 h 155"/>
              <a:gd name="T16" fmla="*/ 2147483647 w 139"/>
              <a:gd name="T17" fmla="*/ 2147483647 h 155"/>
              <a:gd name="T18" fmla="*/ 2147483647 w 139"/>
              <a:gd name="T19" fmla="*/ 2147483647 h 155"/>
              <a:gd name="T20" fmla="*/ 2147483647 w 139"/>
              <a:gd name="T21" fmla="*/ 0 h 155"/>
              <a:gd name="T22" fmla="*/ 2147483647 w 139"/>
              <a:gd name="T23" fmla="*/ 2147483647 h 155"/>
              <a:gd name="T24" fmla="*/ 2147483647 w 139"/>
              <a:gd name="T25" fmla="*/ 2147483647 h 155"/>
              <a:gd name="T26" fmla="*/ 2147483647 w 139"/>
              <a:gd name="T27" fmla="*/ 2147483647 h 155"/>
              <a:gd name="T28" fmla="*/ 2147483647 w 139"/>
              <a:gd name="T29" fmla="*/ 2147483647 h 155"/>
              <a:gd name="T30" fmla="*/ 2147483647 w 139"/>
              <a:gd name="T31" fmla="*/ 2147483647 h 155"/>
              <a:gd name="T32" fmla="*/ 2147483647 w 139"/>
              <a:gd name="T33" fmla="*/ 2147483647 h 155"/>
              <a:gd name="T34" fmla="*/ 2147483647 w 139"/>
              <a:gd name="T35" fmla="*/ 2147483647 h 155"/>
              <a:gd name="T36" fmla="*/ 2147483647 w 139"/>
              <a:gd name="T37" fmla="*/ 2147483647 h 155"/>
              <a:gd name="T38" fmla="*/ 2147483647 w 139"/>
              <a:gd name="T39" fmla="*/ 2147483647 h 155"/>
              <a:gd name="T40" fmla="*/ 2147483647 w 139"/>
              <a:gd name="T41" fmla="*/ 2147483647 h 155"/>
              <a:gd name="T42" fmla="*/ 2147483647 w 139"/>
              <a:gd name="T43" fmla="*/ 2147483647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155">
                <a:moveTo>
                  <a:pt x="23" y="155"/>
                </a:moveTo>
                <a:lnTo>
                  <a:pt x="19" y="136"/>
                </a:lnTo>
                <a:lnTo>
                  <a:pt x="13" y="104"/>
                </a:lnTo>
                <a:lnTo>
                  <a:pt x="0" y="69"/>
                </a:lnTo>
                <a:lnTo>
                  <a:pt x="0" y="55"/>
                </a:lnTo>
                <a:lnTo>
                  <a:pt x="0" y="40"/>
                </a:lnTo>
                <a:lnTo>
                  <a:pt x="19" y="29"/>
                </a:lnTo>
                <a:lnTo>
                  <a:pt x="19" y="7"/>
                </a:lnTo>
                <a:lnTo>
                  <a:pt x="23" y="7"/>
                </a:lnTo>
                <a:lnTo>
                  <a:pt x="35" y="7"/>
                </a:lnTo>
                <a:lnTo>
                  <a:pt x="61" y="0"/>
                </a:lnTo>
                <a:lnTo>
                  <a:pt x="120" y="29"/>
                </a:lnTo>
                <a:lnTo>
                  <a:pt x="120" y="55"/>
                </a:lnTo>
                <a:lnTo>
                  <a:pt x="139" y="48"/>
                </a:lnTo>
                <a:lnTo>
                  <a:pt x="127" y="78"/>
                </a:lnTo>
                <a:lnTo>
                  <a:pt x="109" y="97"/>
                </a:lnTo>
                <a:lnTo>
                  <a:pt x="109" y="114"/>
                </a:lnTo>
                <a:lnTo>
                  <a:pt x="132" y="104"/>
                </a:lnTo>
                <a:lnTo>
                  <a:pt x="132" y="107"/>
                </a:lnTo>
                <a:lnTo>
                  <a:pt x="113" y="119"/>
                </a:lnTo>
                <a:lnTo>
                  <a:pt x="90" y="126"/>
                </a:lnTo>
                <a:lnTo>
                  <a:pt x="23" y="1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Freeform 151"/>
          <p:cNvSpPr>
            <a:spLocks noChangeAspect="1"/>
          </p:cNvSpPr>
          <p:nvPr/>
        </p:nvSpPr>
        <p:spPr bwMode="auto">
          <a:xfrm>
            <a:off x="4872038" y="4117751"/>
            <a:ext cx="196850" cy="134938"/>
          </a:xfrm>
          <a:custGeom>
            <a:avLst/>
            <a:gdLst>
              <a:gd name="T0" fmla="*/ 2147483647 w 309"/>
              <a:gd name="T1" fmla="*/ 0 h 213"/>
              <a:gd name="T2" fmla="*/ 2147483647 w 309"/>
              <a:gd name="T3" fmla="*/ 2147483647 h 213"/>
              <a:gd name="T4" fmla="*/ 2147483647 w 309"/>
              <a:gd name="T5" fmla="*/ 2147483647 h 213"/>
              <a:gd name="T6" fmla="*/ 2147483647 w 309"/>
              <a:gd name="T7" fmla="*/ 2147483647 h 213"/>
              <a:gd name="T8" fmla="*/ 2147483647 w 309"/>
              <a:gd name="T9" fmla="*/ 2147483647 h 213"/>
              <a:gd name="T10" fmla="*/ 2147483647 w 309"/>
              <a:gd name="T11" fmla="*/ 2147483647 h 213"/>
              <a:gd name="T12" fmla="*/ 2147483647 w 309"/>
              <a:gd name="T13" fmla="*/ 2147483647 h 213"/>
              <a:gd name="T14" fmla="*/ 2147483647 w 309"/>
              <a:gd name="T15" fmla="*/ 2147483647 h 213"/>
              <a:gd name="T16" fmla="*/ 2147483647 w 309"/>
              <a:gd name="T17" fmla="*/ 2147483647 h 213"/>
              <a:gd name="T18" fmla="*/ 2147483647 w 309"/>
              <a:gd name="T19" fmla="*/ 2147483647 h 213"/>
              <a:gd name="T20" fmla="*/ 2147483647 w 309"/>
              <a:gd name="T21" fmla="*/ 2147483647 h 213"/>
              <a:gd name="T22" fmla="*/ 2147483647 w 309"/>
              <a:gd name="T23" fmla="*/ 2147483647 h 213"/>
              <a:gd name="T24" fmla="*/ 2147483647 w 309"/>
              <a:gd name="T25" fmla="*/ 2147483647 h 213"/>
              <a:gd name="T26" fmla="*/ 2147483647 w 309"/>
              <a:gd name="T27" fmla="*/ 2147483647 h 213"/>
              <a:gd name="T28" fmla="*/ 2147483647 w 309"/>
              <a:gd name="T29" fmla="*/ 2147483647 h 213"/>
              <a:gd name="T30" fmla="*/ 2147483647 w 309"/>
              <a:gd name="T31" fmla="*/ 2147483647 h 213"/>
              <a:gd name="T32" fmla="*/ 0 w 309"/>
              <a:gd name="T33" fmla="*/ 2147483647 h 213"/>
              <a:gd name="T34" fmla="*/ 2147483647 w 309"/>
              <a:gd name="T35" fmla="*/ 2147483647 h 213"/>
              <a:gd name="T36" fmla="*/ 2147483647 w 309"/>
              <a:gd name="T37" fmla="*/ 2147483647 h 213"/>
              <a:gd name="T38" fmla="*/ 2147483647 w 309"/>
              <a:gd name="T39" fmla="*/ 2147483647 h 213"/>
              <a:gd name="T40" fmla="*/ 2147483647 w 309"/>
              <a:gd name="T41" fmla="*/ 2147483647 h 213"/>
              <a:gd name="T42" fmla="*/ 2147483647 w 309"/>
              <a:gd name="T43" fmla="*/ 2147483647 h 213"/>
              <a:gd name="T44" fmla="*/ 2147483647 w 309"/>
              <a:gd name="T45" fmla="*/ 2147483647 h 213"/>
              <a:gd name="T46" fmla="*/ 2147483647 w 309"/>
              <a:gd name="T47" fmla="*/ 2147483647 h 213"/>
              <a:gd name="T48" fmla="*/ 2147483647 w 309"/>
              <a:gd name="T49" fmla="*/ 2147483647 h 213"/>
              <a:gd name="T50" fmla="*/ 2147483647 w 309"/>
              <a:gd name="T51" fmla="*/ 2147483647 h 213"/>
              <a:gd name="T52" fmla="*/ 2147483647 w 309"/>
              <a:gd name="T53" fmla="*/ 0 h 2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09" h="213">
                <a:moveTo>
                  <a:pt x="273" y="0"/>
                </a:moveTo>
                <a:lnTo>
                  <a:pt x="309" y="78"/>
                </a:lnTo>
                <a:lnTo>
                  <a:pt x="283" y="89"/>
                </a:lnTo>
                <a:lnTo>
                  <a:pt x="280" y="108"/>
                </a:lnTo>
                <a:lnTo>
                  <a:pt x="280" y="115"/>
                </a:lnTo>
                <a:lnTo>
                  <a:pt x="202" y="144"/>
                </a:lnTo>
                <a:lnTo>
                  <a:pt x="183" y="153"/>
                </a:lnTo>
                <a:lnTo>
                  <a:pt x="168" y="168"/>
                </a:lnTo>
                <a:lnTo>
                  <a:pt x="154" y="168"/>
                </a:lnTo>
                <a:lnTo>
                  <a:pt x="147" y="168"/>
                </a:lnTo>
                <a:lnTo>
                  <a:pt x="116" y="185"/>
                </a:lnTo>
                <a:lnTo>
                  <a:pt x="74" y="192"/>
                </a:lnTo>
                <a:lnTo>
                  <a:pt x="55" y="197"/>
                </a:lnTo>
                <a:lnTo>
                  <a:pt x="55" y="213"/>
                </a:lnTo>
                <a:lnTo>
                  <a:pt x="38" y="213"/>
                </a:lnTo>
                <a:lnTo>
                  <a:pt x="12" y="213"/>
                </a:lnTo>
                <a:lnTo>
                  <a:pt x="0" y="204"/>
                </a:lnTo>
                <a:lnTo>
                  <a:pt x="67" y="175"/>
                </a:lnTo>
                <a:lnTo>
                  <a:pt x="90" y="168"/>
                </a:lnTo>
                <a:lnTo>
                  <a:pt x="109" y="156"/>
                </a:lnTo>
                <a:lnTo>
                  <a:pt x="109" y="153"/>
                </a:lnTo>
                <a:lnTo>
                  <a:pt x="86" y="163"/>
                </a:lnTo>
                <a:lnTo>
                  <a:pt x="86" y="144"/>
                </a:lnTo>
                <a:lnTo>
                  <a:pt x="104" y="127"/>
                </a:lnTo>
                <a:lnTo>
                  <a:pt x="116" y="97"/>
                </a:lnTo>
                <a:lnTo>
                  <a:pt x="168" y="26"/>
                </a:lnTo>
                <a:lnTo>
                  <a:pt x="27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Freeform 152"/>
          <p:cNvSpPr>
            <a:spLocks noChangeAspect="1"/>
          </p:cNvSpPr>
          <p:nvPr/>
        </p:nvSpPr>
        <p:spPr bwMode="auto">
          <a:xfrm>
            <a:off x="6189663" y="4092351"/>
            <a:ext cx="47625" cy="42863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2147483647 h 67"/>
              <a:gd name="T6" fmla="*/ 0 w 75"/>
              <a:gd name="T7" fmla="*/ 2147483647 h 67"/>
              <a:gd name="T8" fmla="*/ 0 w 75"/>
              <a:gd name="T9" fmla="*/ 2147483647 h 67"/>
              <a:gd name="T10" fmla="*/ 2147483647 w 75"/>
              <a:gd name="T11" fmla="*/ 2147483647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0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67">
                <a:moveTo>
                  <a:pt x="26" y="3"/>
                </a:moveTo>
                <a:lnTo>
                  <a:pt x="19" y="3"/>
                </a:lnTo>
                <a:lnTo>
                  <a:pt x="19" y="19"/>
                </a:lnTo>
                <a:lnTo>
                  <a:pt x="0" y="29"/>
                </a:lnTo>
                <a:lnTo>
                  <a:pt x="0" y="54"/>
                </a:lnTo>
                <a:lnTo>
                  <a:pt x="30" y="67"/>
                </a:lnTo>
                <a:lnTo>
                  <a:pt x="42" y="54"/>
                </a:lnTo>
                <a:lnTo>
                  <a:pt x="61" y="48"/>
                </a:lnTo>
                <a:lnTo>
                  <a:pt x="61" y="29"/>
                </a:lnTo>
                <a:lnTo>
                  <a:pt x="75" y="19"/>
                </a:lnTo>
                <a:lnTo>
                  <a:pt x="75" y="3"/>
                </a:lnTo>
                <a:lnTo>
                  <a:pt x="68" y="0"/>
                </a:lnTo>
                <a:lnTo>
                  <a:pt x="61" y="3"/>
                </a:lnTo>
                <a:lnTo>
                  <a:pt x="30" y="3"/>
                </a:lnTo>
                <a:lnTo>
                  <a:pt x="26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4" name="Freeform 153"/>
          <p:cNvSpPr>
            <a:spLocks noChangeAspect="1"/>
          </p:cNvSpPr>
          <p:nvPr/>
        </p:nvSpPr>
        <p:spPr bwMode="auto">
          <a:xfrm>
            <a:off x="5513388" y="4419376"/>
            <a:ext cx="6350" cy="7938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0 w 12"/>
              <a:gd name="T7" fmla="*/ 2147483647 h 12"/>
              <a:gd name="T8" fmla="*/ 0 w 12"/>
              <a:gd name="T9" fmla="*/ 0 h 12"/>
              <a:gd name="T10" fmla="*/ 2147483647 w 12"/>
              <a:gd name="T11" fmla="*/ 0 h 12"/>
              <a:gd name="T12" fmla="*/ 2147483647 w 12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2">
                <a:moveTo>
                  <a:pt x="7" y="5"/>
                </a:moveTo>
                <a:lnTo>
                  <a:pt x="12" y="12"/>
                </a:lnTo>
                <a:lnTo>
                  <a:pt x="7" y="12"/>
                </a:lnTo>
                <a:lnTo>
                  <a:pt x="0" y="12"/>
                </a:lnTo>
                <a:lnTo>
                  <a:pt x="0" y="0"/>
                </a:lnTo>
                <a:lnTo>
                  <a:pt x="7" y="0"/>
                </a:lnTo>
                <a:lnTo>
                  <a:pt x="7" y="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Freeform 154"/>
          <p:cNvSpPr>
            <a:spLocks noChangeAspect="1"/>
          </p:cNvSpPr>
          <p:nvPr/>
        </p:nvSpPr>
        <p:spPr bwMode="auto">
          <a:xfrm>
            <a:off x="4865688" y="3222401"/>
            <a:ext cx="765175" cy="392113"/>
          </a:xfrm>
          <a:custGeom>
            <a:avLst/>
            <a:gdLst>
              <a:gd name="T0" fmla="*/ 2147483647 w 1204"/>
              <a:gd name="T1" fmla="*/ 2147483647 h 615"/>
              <a:gd name="T2" fmla="*/ 2147483647 w 1204"/>
              <a:gd name="T3" fmla="*/ 2147483647 h 615"/>
              <a:gd name="T4" fmla="*/ 2147483647 w 1204"/>
              <a:gd name="T5" fmla="*/ 2147483647 h 615"/>
              <a:gd name="T6" fmla="*/ 2147483647 w 1204"/>
              <a:gd name="T7" fmla="*/ 2147483647 h 615"/>
              <a:gd name="T8" fmla="*/ 2147483647 w 1204"/>
              <a:gd name="T9" fmla="*/ 2147483647 h 615"/>
              <a:gd name="T10" fmla="*/ 2147483647 w 1204"/>
              <a:gd name="T11" fmla="*/ 2147483647 h 615"/>
              <a:gd name="T12" fmla="*/ 2147483647 w 1204"/>
              <a:gd name="T13" fmla="*/ 2147483647 h 615"/>
              <a:gd name="T14" fmla="*/ 2147483647 w 1204"/>
              <a:gd name="T15" fmla="*/ 2147483647 h 615"/>
              <a:gd name="T16" fmla="*/ 2147483647 w 1204"/>
              <a:gd name="T17" fmla="*/ 2147483647 h 615"/>
              <a:gd name="T18" fmla="*/ 2147483647 w 1204"/>
              <a:gd name="T19" fmla="*/ 2147483647 h 615"/>
              <a:gd name="T20" fmla="*/ 2147483647 w 1204"/>
              <a:gd name="T21" fmla="*/ 2147483647 h 615"/>
              <a:gd name="T22" fmla="*/ 2147483647 w 1204"/>
              <a:gd name="T23" fmla="*/ 2147483647 h 615"/>
              <a:gd name="T24" fmla="*/ 2147483647 w 1204"/>
              <a:gd name="T25" fmla="*/ 2147483647 h 615"/>
              <a:gd name="T26" fmla="*/ 2147483647 w 1204"/>
              <a:gd name="T27" fmla="*/ 2147483647 h 615"/>
              <a:gd name="T28" fmla="*/ 2147483647 w 1204"/>
              <a:gd name="T29" fmla="*/ 2147483647 h 615"/>
              <a:gd name="T30" fmla="*/ 2147483647 w 1204"/>
              <a:gd name="T31" fmla="*/ 2147483647 h 615"/>
              <a:gd name="T32" fmla="*/ 2147483647 w 1204"/>
              <a:gd name="T33" fmla="*/ 2147483647 h 615"/>
              <a:gd name="T34" fmla="*/ 2147483647 w 1204"/>
              <a:gd name="T35" fmla="*/ 2147483647 h 615"/>
              <a:gd name="T36" fmla="*/ 2147483647 w 1204"/>
              <a:gd name="T37" fmla="*/ 2147483647 h 615"/>
              <a:gd name="T38" fmla="*/ 2147483647 w 1204"/>
              <a:gd name="T39" fmla="*/ 2147483647 h 615"/>
              <a:gd name="T40" fmla="*/ 2147483647 w 1204"/>
              <a:gd name="T41" fmla="*/ 2147483647 h 615"/>
              <a:gd name="T42" fmla="*/ 2147483647 w 1204"/>
              <a:gd name="T43" fmla="*/ 2147483647 h 615"/>
              <a:gd name="T44" fmla="*/ 2147483647 w 1204"/>
              <a:gd name="T45" fmla="*/ 2147483647 h 615"/>
              <a:gd name="T46" fmla="*/ 2147483647 w 1204"/>
              <a:gd name="T47" fmla="*/ 2147483647 h 615"/>
              <a:gd name="T48" fmla="*/ 2147483647 w 1204"/>
              <a:gd name="T49" fmla="*/ 2147483647 h 615"/>
              <a:gd name="T50" fmla="*/ 2147483647 w 1204"/>
              <a:gd name="T51" fmla="*/ 2147483647 h 615"/>
              <a:gd name="T52" fmla="*/ 2147483647 w 1204"/>
              <a:gd name="T53" fmla="*/ 2147483647 h 615"/>
              <a:gd name="T54" fmla="*/ 2147483647 w 1204"/>
              <a:gd name="T55" fmla="*/ 2147483647 h 615"/>
              <a:gd name="T56" fmla="*/ 2147483647 w 1204"/>
              <a:gd name="T57" fmla="*/ 2147483647 h 615"/>
              <a:gd name="T58" fmla="*/ 2147483647 w 1204"/>
              <a:gd name="T59" fmla="*/ 2147483647 h 615"/>
              <a:gd name="T60" fmla="*/ 2147483647 w 1204"/>
              <a:gd name="T61" fmla="*/ 2147483647 h 615"/>
              <a:gd name="T62" fmla="*/ 2147483647 w 1204"/>
              <a:gd name="T63" fmla="*/ 2147483647 h 615"/>
              <a:gd name="T64" fmla="*/ 2147483647 w 1204"/>
              <a:gd name="T65" fmla="*/ 2147483647 h 615"/>
              <a:gd name="T66" fmla="*/ 2147483647 w 1204"/>
              <a:gd name="T67" fmla="*/ 2147483647 h 615"/>
              <a:gd name="T68" fmla="*/ 2147483647 w 1204"/>
              <a:gd name="T69" fmla="*/ 2147483647 h 615"/>
              <a:gd name="T70" fmla="*/ 2147483647 w 1204"/>
              <a:gd name="T71" fmla="*/ 2147483647 h 615"/>
              <a:gd name="T72" fmla="*/ 2147483647 w 1204"/>
              <a:gd name="T73" fmla="*/ 2147483647 h 615"/>
              <a:gd name="T74" fmla="*/ 2147483647 w 1204"/>
              <a:gd name="T75" fmla="*/ 2147483647 h 615"/>
              <a:gd name="T76" fmla="*/ 2147483647 w 1204"/>
              <a:gd name="T77" fmla="*/ 2147483647 h 615"/>
              <a:gd name="T78" fmla="*/ 2147483647 w 1204"/>
              <a:gd name="T79" fmla="*/ 2147483647 h 615"/>
              <a:gd name="T80" fmla="*/ 2147483647 w 1204"/>
              <a:gd name="T81" fmla="*/ 2147483647 h 615"/>
              <a:gd name="T82" fmla="*/ 2147483647 w 1204"/>
              <a:gd name="T83" fmla="*/ 0 h 615"/>
              <a:gd name="T84" fmla="*/ 2147483647 w 1204"/>
              <a:gd name="T85" fmla="*/ 2147483647 h 615"/>
              <a:gd name="T86" fmla="*/ 2147483647 w 1204"/>
              <a:gd name="T87" fmla="*/ 2147483647 h 615"/>
              <a:gd name="T88" fmla="*/ 2147483647 w 1204"/>
              <a:gd name="T89" fmla="*/ 2147483647 h 6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4" h="615">
                <a:moveTo>
                  <a:pt x="1204" y="223"/>
                </a:moveTo>
                <a:lnTo>
                  <a:pt x="1199" y="245"/>
                </a:lnTo>
                <a:lnTo>
                  <a:pt x="1185" y="252"/>
                </a:lnTo>
                <a:lnTo>
                  <a:pt x="1168" y="261"/>
                </a:lnTo>
                <a:lnTo>
                  <a:pt x="1181" y="306"/>
                </a:lnTo>
                <a:lnTo>
                  <a:pt x="1168" y="320"/>
                </a:lnTo>
                <a:lnTo>
                  <a:pt x="1104" y="320"/>
                </a:lnTo>
                <a:lnTo>
                  <a:pt x="1095" y="384"/>
                </a:lnTo>
                <a:lnTo>
                  <a:pt x="1107" y="390"/>
                </a:lnTo>
                <a:lnTo>
                  <a:pt x="1095" y="403"/>
                </a:lnTo>
                <a:lnTo>
                  <a:pt x="1076" y="397"/>
                </a:lnTo>
                <a:lnTo>
                  <a:pt x="1029" y="420"/>
                </a:lnTo>
                <a:lnTo>
                  <a:pt x="1043" y="420"/>
                </a:lnTo>
                <a:lnTo>
                  <a:pt x="1073" y="487"/>
                </a:lnTo>
                <a:lnTo>
                  <a:pt x="1066" y="539"/>
                </a:lnTo>
                <a:lnTo>
                  <a:pt x="1043" y="536"/>
                </a:lnTo>
                <a:lnTo>
                  <a:pt x="1043" y="525"/>
                </a:lnTo>
                <a:lnTo>
                  <a:pt x="908" y="510"/>
                </a:lnTo>
                <a:lnTo>
                  <a:pt x="908" y="498"/>
                </a:lnTo>
                <a:lnTo>
                  <a:pt x="869" y="496"/>
                </a:lnTo>
                <a:lnTo>
                  <a:pt x="782" y="539"/>
                </a:lnTo>
                <a:lnTo>
                  <a:pt x="741" y="574"/>
                </a:lnTo>
                <a:lnTo>
                  <a:pt x="715" y="574"/>
                </a:lnTo>
                <a:lnTo>
                  <a:pt x="711" y="589"/>
                </a:lnTo>
                <a:lnTo>
                  <a:pt x="696" y="615"/>
                </a:lnTo>
                <a:lnTo>
                  <a:pt x="673" y="596"/>
                </a:lnTo>
                <a:lnTo>
                  <a:pt x="692" y="589"/>
                </a:lnTo>
                <a:lnTo>
                  <a:pt x="625" y="577"/>
                </a:lnTo>
                <a:lnTo>
                  <a:pt x="596" y="567"/>
                </a:lnTo>
                <a:lnTo>
                  <a:pt x="608" y="539"/>
                </a:lnTo>
                <a:lnTo>
                  <a:pt x="578" y="539"/>
                </a:lnTo>
                <a:lnTo>
                  <a:pt x="578" y="517"/>
                </a:lnTo>
                <a:lnTo>
                  <a:pt x="558" y="510"/>
                </a:lnTo>
                <a:lnTo>
                  <a:pt x="492" y="506"/>
                </a:lnTo>
                <a:lnTo>
                  <a:pt x="451" y="487"/>
                </a:lnTo>
                <a:lnTo>
                  <a:pt x="428" y="480"/>
                </a:lnTo>
                <a:lnTo>
                  <a:pt x="428" y="461"/>
                </a:lnTo>
                <a:lnTo>
                  <a:pt x="440" y="439"/>
                </a:lnTo>
                <a:lnTo>
                  <a:pt x="440" y="416"/>
                </a:lnTo>
                <a:lnTo>
                  <a:pt x="447" y="380"/>
                </a:lnTo>
                <a:lnTo>
                  <a:pt x="440" y="371"/>
                </a:lnTo>
                <a:lnTo>
                  <a:pt x="431" y="380"/>
                </a:lnTo>
                <a:lnTo>
                  <a:pt x="373" y="403"/>
                </a:lnTo>
                <a:lnTo>
                  <a:pt x="331" y="409"/>
                </a:lnTo>
                <a:lnTo>
                  <a:pt x="312" y="439"/>
                </a:lnTo>
                <a:lnTo>
                  <a:pt x="312" y="496"/>
                </a:lnTo>
                <a:lnTo>
                  <a:pt x="312" y="539"/>
                </a:lnTo>
                <a:lnTo>
                  <a:pt x="312" y="589"/>
                </a:lnTo>
                <a:lnTo>
                  <a:pt x="274" y="577"/>
                </a:lnTo>
                <a:lnTo>
                  <a:pt x="257" y="567"/>
                </a:lnTo>
                <a:lnTo>
                  <a:pt x="228" y="558"/>
                </a:lnTo>
                <a:lnTo>
                  <a:pt x="212" y="584"/>
                </a:lnTo>
                <a:lnTo>
                  <a:pt x="228" y="606"/>
                </a:lnTo>
                <a:lnTo>
                  <a:pt x="212" y="584"/>
                </a:lnTo>
                <a:lnTo>
                  <a:pt x="212" y="555"/>
                </a:lnTo>
                <a:lnTo>
                  <a:pt x="212" y="539"/>
                </a:lnTo>
                <a:lnTo>
                  <a:pt x="193" y="536"/>
                </a:lnTo>
                <a:lnTo>
                  <a:pt x="174" y="536"/>
                </a:lnTo>
                <a:lnTo>
                  <a:pt x="148" y="487"/>
                </a:lnTo>
                <a:lnTo>
                  <a:pt x="134" y="475"/>
                </a:lnTo>
                <a:lnTo>
                  <a:pt x="148" y="475"/>
                </a:lnTo>
                <a:lnTo>
                  <a:pt x="167" y="475"/>
                </a:lnTo>
                <a:lnTo>
                  <a:pt x="148" y="458"/>
                </a:lnTo>
                <a:lnTo>
                  <a:pt x="164" y="446"/>
                </a:lnTo>
                <a:lnTo>
                  <a:pt x="222" y="439"/>
                </a:lnTo>
                <a:lnTo>
                  <a:pt x="203" y="428"/>
                </a:lnTo>
                <a:lnTo>
                  <a:pt x="203" y="371"/>
                </a:lnTo>
                <a:lnTo>
                  <a:pt x="174" y="380"/>
                </a:lnTo>
                <a:lnTo>
                  <a:pt x="164" y="368"/>
                </a:lnTo>
                <a:lnTo>
                  <a:pt x="134" y="371"/>
                </a:lnTo>
                <a:lnTo>
                  <a:pt x="119" y="384"/>
                </a:lnTo>
                <a:lnTo>
                  <a:pt x="96" y="397"/>
                </a:lnTo>
                <a:lnTo>
                  <a:pt x="67" y="397"/>
                </a:lnTo>
                <a:lnTo>
                  <a:pt x="29" y="294"/>
                </a:lnTo>
                <a:lnTo>
                  <a:pt x="0" y="294"/>
                </a:lnTo>
                <a:lnTo>
                  <a:pt x="36" y="186"/>
                </a:lnTo>
                <a:lnTo>
                  <a:pt x="100" y="174"/>
                </a:lnTo>
                <a:lnTo>
                  <a:pt x="174" y="193"/>
                </a:lnTo>
                <a:lnTo>
                  <a:pt x="373" y="216"/>
                </a:lnTo>
                <a:lnTo>
                  <a:pt x="350" y="162"/>
                </a:lnTo>
                <a:lnTo>
                  <a:pt x="373" y="40"/>
                </a:lnTo>
                <a:lnTo>
                  <a:pt x="506" y="17"/>
                </a:lnTo>
                <a:lnTo>
                  <a:pt x="596" y="22"/>
                </a:lnTo>
                <a:lnTo>
                  <a:pt x="682" y="0"/>
                </a:lnTo>
                <a:lnTo>
                  <a:pt x="744" y="55"/>
                </a:lnTo>
                <a:lnTo>
                  <a:pt x="841" y="40"/>
                </a:lnTo>
                <a:lnTo>
                  <a:pt x="946" y="107"/>
                </a:lnTo>
                <a:lnTo>
                  <a:pt x="1009" y="174"/>
                </a:lnTo>
                <a:lnTo>
                  <a:pt x="1095" y="186"/>
                </a:lnTo>
                <a:lnTo>
                  <a:pt x="1150" y="212"/>
                </a:lnTo>
                <a:lnTo>
                  <a:pt x="1204" y="2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Freeform 155"/>
          <p:cNvSpPr>
            <a:spLocks noChangeAspect="1"/>
          </p:cNvSpPr>
          <p:nvPr/>
        </p:nvSpPr>
        <p:spPr bwMode="auto">
          <a:xfrm>
            <a:off x="5351463" y="3538314"/>
            <a:ext cx="192087" cy="101600"/>
          </a:xfrm>
          <a:custGeom>
            <a:avLst/>
            <a:gdLst>
              <a:gd name="T0" fmla="*/ 2147483647 w 303"/>
              <a:gd name="T1" fmla="*/ 2147483647 h 159"/>
              <a:gd name="T2" fmla="*/ 2147483647 w 303"/>
              <a:gd name="T3" fmla="*/ 2147483647 h 159"/>
              <a:gd name="T4" fmla="*/ 2147483647 w 303"/>
              <a:gd name="T5" fmla="*/ 2147483647 h 159"/>
              <a:gd name="T6" fmla="*/ 2147483647 w 303"/>
              <a:gd name="T7" fmla="*/ 2147483647 h 159"/>
              <a:gd name="T8" fmla="*/ 2147483647 w 303"/>
              <a:gd name="T9" fmla="*/ 2147483647 h 159"/>
              <a:gd name="T10" fmla="*/ 2147483647 w 303"/>
              <a:gd name="T11" fmla="*/ 2147483647 h 159"/>
              <a:gd name="T12" fmla="*/ 2147483647 w 303"/>
              <a:gd name="T13" fmla="*/ 2147483647 h 159"/>
              <a:gd name="T14" fmla="*/ 2147483647 w 303"/>
              <a:gd name="T15" fmla="*/ 2147483647 h 159"/>
              <a:gd name="T16" fmla="*/ 2147483647 w 303"/>
              <a:gd name="T17" fmla="*/ 2147483647 h 159"/>
              <a:gd name="T18" fmla="*/ 2147483647 w 303"/>
              <a:gd name="T19" fmla="*/ 2147483647 h 159"/>
              <a:gd name="T20" fmla="*/ 2147483647 w 303"/>
              <a:gd name="T21" fmla="*/ 2147483647 h 159"/>
              <a:gd name="T22" fmla="*/ 2147483647 w 303"/>
              <a:gd name="T23" fmla="*/ 2147483647 h 159"/>
              <a:gd name="T24" fmla="*/ 2147483647 w 303"/>
              <a:gd name="T25" fmla="*/ 2147483647 h 159"/>
              <a:gd name="T26" fmla="*/ 2147483647 w 303"/>
              <a:gd name="T27" fmla="*/ 2147483647 h 159"/>
              <a:gd name="T28" fmla="*/ 2147483647 w 303"/>
              <a:gd name="T29" fmla="*/ 2147483647 h 159"/>
              <a:gd name="T30" fmla="*/ 2147483647 w 303"/>
              <a:gd name="T31" fmla="*/ 2147483647 h 159"/>
              <a:gd name="T32" fmla="*/ 2147483647 w 303"/>
              <a:gd name="T33" fmla="*/ 2147483647 h 159"/>
              <a:gd name="T34" fmla="*/ 0 w 303"/>
              <a:gd name="T35" fmla="*/ 2147483647 h 159"/>
              <a:gd name="T36" fmla="*/ 2147483647 w 303"/>
              <a:gd name="T37" fmla="*/ 2147483647 h 159"/>
              <a:gd name="T38" fmla="*/ 2147483647 w 303"/>
              <a:gd name="T39" fmla="*/ 0 h 159"/>
              <a:gd name="T40" fmla="*/ 2147483647 w 303"/>
              <a:gd name="T41" fmla="*/ 2147483647 h 159"/>
              <a:gd name="T42" fmla="*/ 2147483647 w 303"/>
              <a:gd name="T43" fmla="*/ 2147483647 h 159"/>
              <a:gd name="T44" fmla="*/ 2147483647 w 303"/>
              <a:gd name="T45" fmla="*/ 2147483647 h 159"/>
              <a:gd name="T46" fmla="*/ 2147483647 w 303"/>
              <a:gd name="T47" fmla="*/ 2147483647 h 159"/>
              <a:gd name="T48" fmla="*/ 2147483647 w 303"/>
              <a:gd name="T49" fmla="*/ 2147483647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3" h="159">
                <a:moveTo>
                  <a:pt x="303" y="43"/>
                </a:moveTo>
                <a:lnTo>
                  <a:pt x="254" y="71"/>
                </a:lnTo>
                <a:lnTo>
                  <a:pt x="242" y="88"/>
                </a:lnTo>
                <a:lnTo>
                  <a:pt x="206" y="93"/>
                </a:lnTo>
                <a:lnTo>
                  <a:pt x="202" y="110"/>
                </a:lnTo>
                <a:lnTo>
                  <a:pt x="175" y="117"/>
                </a:lnTo>
                <a:lnTo>
                  <a:pt x="168" y="110"/>
                </a:lnTo>
                <a:lnTo>
                  <a:pt x="154" y="117"/>
                </a:lnTo>
                <a:lnTo>
                  <a:pt x="123" y="136"/>
                </a:lnTo>
                <a:lnTo>
                  <a:pt x="128" y="159"/>
                </a:lnTo>
                <a:lnTo>
                  <a:pt x="116" y="159"/>
                </a:lnTo>
                <a:lnTo>
                  <a:pt x="19" y="129"/>
                </a:lnTo>
                <a:lnTo>
                  <a:pt x="45" y="129"/>
                </a:lnTo>
                <a:lnTo>
                  <a:pt x="57" y="117"/>
                </a:lnTo>
                <a:lnTo>
                  <a:pt x="87" y="93"/>
                </a:lnTo>
                <a:lnTo>
                  <a:pt x="68" y="93"/>
                </a:lnTo>
                <a:lnTo>
                  <a:pt x="30" y="78"/>
                </a:lnTo>
                <a:lnTo>
                  <a:pt x="0" y="78"/>
                </a:lnTo>
                <a:lnTo>
                  <a:pt x="19" y="43"/>
                </a:lnTo>
                <a:lnTo>
                  <a:pt x="106" y="0"/>
                </a:lnTo>
                <a:lnTo>
                  <a:pt x="145" y="2"/>
                </a:lnTo>
                <a:lnTo>
                  <a:pt x="145" y="14"/>
                </a:lnTo>
                <a:lnTo>
                  <a:pt x="280" y="29"/>
                </a:lnTo>
                <a:lnTo>
                  <a:pt x="280" y="40"/>
                </a:lnTo>
                <a:lnTo>
                  <a:pt x="303" y="4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Freeform 156"/>
          <p:cNvSpPr>
            <a:spLocks noChangeAspect="1"/>
          </p:cNvSpPr>
          <p:nvPr/>
        </p:nvSpPr>
        <p:spPr bwMode="auto">
          <a:xfrm>
            <a:off x="5064125" y="3479576"/>
            <a:ext cx="341313" cy="222250"/>
          </a:xfrm>
          <a:custGeom>
            <a:avLst/>
            <a:gdLst>
              <a:gd name="T0" fmla="*/ 2147483647 w 538"/>
              <a:gd name="T1" fmla="*/ 2147483647 h 350"/>
              <a:gd name="T2" fmla="*/ 2147483647 w 538"/>
              <a:gd name="T3" fmla="*/ 2147483647 h 350"/>
              <a:gd name="T4" fmla="*/ 2147483647 w 538"/>
              <a:gd name="T5" fmla="*/ 2147483647 h 350"/>
              <a:gd name="T6" fmla="*/ 2147483647 w 538"/>
              <a:gd name="T7" fmla="*/ 2147483647 h 350"/>
              <a:gd name="T8" fmla="*/ 2147483647 w 538"/>
              <a:gd name="T9" fmla="*/ 2147483647 h 350"/>
              <a:gd name="T10" fmla="*/ 2147483647 w 538"/>
              <a:gd name="T11" fmla="*/ 2147483647 h 350"/>
              <a:gd name="T12" fmla="*/ 2147483647 w 538"/>
              <a:gd name="T13" fmla="*/ 2147483647 h 350"/>
              <a:gd name="T14" fmla="*/ 2147483647 w 538"/>
              <a:gd name="T15" fmla="*/ 2147483647 h 350"/>
              <a:gd name="T16" fmla="*/ 2147483647 w 538"/>
              <a:gd name="T17" fmla="*/ 2147483647 h 350"/>
              <a:gd name="T18" fmla="*/ 2147483647 w 538"/>
              <a:gd name="T19" fmla="*/ 2147483647 h 350"/>
              <a:gd name="T20" fmla="*/ 2147483647 w 538"/>
              <a:gd name="T21" fmla="*/ 2147483647 h 350"/>
              <a:gd name="T22" fmla="*/ 0 w 538"/>
              <a:gd name="T23" fmla="*/ 2147483647 h 350"/>
              <a:gd name="T24" fmla="*/ 0 w 538"/>
              <a:gd name="T25" fmla="*/ 2147483647 h 350"/>
              <a:gd name="T26" fmla="*/ 2147483647 w 538"/>
              <a:gd name="T27" fmla="*/ 0 h 350"/>
              <a:gd name="T28" fmla="*/ 2147483647 w 538"/>
              <a:gd name="T29" fmla="*/ 2147483647 h 350"/>
              <a:gd name="T30" fmla="*/ 2147483647 w 538"/>
              <a:gd name="T31" fmla="*/ 2147483647 h 350"/>
              <a:gd name="T32" fmla="*/ 2147483647 w 538"/>
              <a:gd name="T33" fmla="*/ 2147483647 h 350"/>
              <a:gd name="T34" fmla="*/ 2147483647 w 538"/>
              <a:gd name="T35" fmla="*/ 2147483647 h 350"/>
              <a:gd name="T36" fmla="*/ 2147483647 w 538"/>
              <a:gd name="T37" fmla="*/ 2147483647 h 350"/>
              <a:gd name="T38" fmla="*/ 2147483647 w 538"/>
              <a:gd name="T39" fmla="*/ 2147483647 h 350"/>
              <a:gd name="T40" fmla="*/ 2147483647 w 538"/>
              <a:gd name="T41" fmla="*/ 2147483647 h 350"/>
              <a:gd name="T42" fmla="*/ 2147483647 w 538"/>
              <a:gd name="T43" fmla="*/ 2147483647 h 350"/>
              <a:gd name="T44" fmla="*/ 2147483647 w 538"/>
              <a:gd name="T45" fmla="*/ 2147483647 h 350"/>
              <a:gd name="T46" fmla="*/ 2147483647 w 538"/>
              <a:gd name="T47" fmla="*/ 2147483647 h 350"/>
              <a:gd name="T48" fmla="*/ 2147483647 w 538"/>
              <a:gd name="T49" fmla="*/ 2147483647 h 350"/>
              <a:gd name="T50" fmla="*/ 2147483647 w 538"/>
              <a:gd name="T51" fmla="*/ 2147483647 h 350"/>
              <a:gd name="T52" fmla="*/ 2147483647 w 538"/>
              <a:gd name="T53" fmla="*/ 2147483647 h 350"/>
              <a:gd name="T54" fmla="*/ 2147483647 w 538"/>
              <a:gd name="T55" fmla="*/ 2147483647 h 350"/>
              <a:gd name="T56" fmla="*/ 2147483647 w 538"/>
              <a:gd name="T57" fmla="*/ 2147483647 h 350"/>
              <a:gd name="T58" fmla="*/ 2147483647 w 538"/>
              <a:gd name="T59" fmla="*/ 2147483647 h 350"/>
              <a:gd name="T60" fmla="*/ 2147483647 w 538"/>
              <a:gd name="T61" fmla="*/ 2147483647 h 350"/>
              <a:gd name="T62" fmla="*/ 2147483647 w 538"/>
              <a:gd name="T63" fmla="*/ 2147483647 h 350"/>
              <a:gd name="T64" fmla="*/ 2147483647 w 538"/>
              <a:gd name="T65" fmla="*/ 2147483647 h 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8" h="350">
                <a:moveTo>
                  <a:pt x="363" y="350"/>
                </a:moveTo>
                <a:lnTo>
                  <a:pt x="337" y="342"/>
                </a:lnTo>
                <a:lnTo>
                  <a:pt x="344" y="328"/>
                </a:lnTo>
                <a:lnTo>
                  <a:pt x="337" y="312"/>
                </a:lnTo>
                <a:lnTo>
                  <a:pt x="315" y="312"/>
                </a:lnTo>
                <a:lnTo>
                  <a:pt x="228" y="250"/>
                </a:lnTo>
                <a:lnTo>
                  <a:pt x="216" y="252"/>
                </a:lnTo>
                <a:lnTo>
                  <a:pt x="206" y="233"/>
                </a:lnTo>
                <a:lnTo>
                  <a:pt x="180" y="200"/>
                </a:lnTo>
                <a:lnTo>
                  <a:pt x="164" y="203"/>
                </a:lnTo>
                <a:lnTo>
                  <a:pt x="151" y="203"/>
                </a:lnTo>
                <a:lnTo>
                  <a:pt x="147" y="171"/>
                </a:lnTo>
                <a:lnTo>
                  <a:pt x="135" y="164"/>
                </a:lnTo>
                <a:lnTo>
                  <a:pt x="100" y="152"/>
                </a:lnTo>
                <a:lnTo>
                  <a:pt x="97" y="122"/>
                </a:lnTo>
                <a:lnTo>
                  <a:pt x="71" y="122"/>
                </a:lnTo>
                <a:lnTo>
                  <a:pt x="68" y="103"/>
                </a:lnTo>
                <a:lnTo>
                  <a:pt x="68" y="84"/>
                </a:lnTo>
                <a:lnTo>
                  <a:pt x="49" y="103"/>
                </a:lnTo>
                <a:lnTo>
                  <a:pt x="42" y="122"/>
                </a:lnTo>
                <a:lnTo>
                  <a:pt x="57" y="174"/>
                </a:lnTo>
                <a:lnTo>
                  <a:pt x="19" y="181"/>
                </a:lnTo>
                <a:lnTo>
                  <a:pt x="0" y="186"/>
                </a:lnTo>
                <a:lnTo>
                  <a:pt x="0" y="138"/>
                </a:lnTo>
                <a:lnTo>
                  <a:pt x="0" y="93"/>
                </a:lnTo>
                <a:lnTo>
                  <a:pt x="0" y="36"/>
                </a:lnTo>
                <a:lnTo>
                  <a:pt x="19" y="6"/>
                </a:lnTo>
                <a:lnTo>
                  <a:pt x="61" y="0"/>
                </a:lnTo>
                <a:lnTo>
                  <a:pt x="49" y="77"/>
                </a:lnTo>
                <a:lnTo>
                  <a:pt x="68" y="74"/>
                </a:lnTo>
                <a:lnTo>
                  <a:pt x="78" y="84"/>
                </a:lnTo>
                <a:lnTo>
                  <a:pt x="97" y="84"/>
                </a:lnTo>
                <a:lnTo>
                  <a:pt x="118" y="77"/>
                </a:lnTo>
                <a:lnTo>
                  <a:pt x="139" y="84"/>
                </a:lnTo>
                <a:lnTo>
                  <a:pt x="180" y="103"/>
                </a:lnTo>
                <a:lnTo>
                  <a:pt x="247" y="107"/>
                </a:lnTo>
                <a:lnTo>
                  <a:pt x="266" y="114"/>
                </a:lnTo>
                <a:lnTo>
                  <a:pt x="266" y="138"/>
                </a:lnTo>
                <a:lnTo>
                  <a:pt x="296" y="138"/>
                </a:lnTo>
                <a:lnTo>
                  <a:pt x="285" y="164"/>
                </a:lnTo>
                <a:lnTo>
                  <a:pt x="315" y="174"/>
                </a:lnTo>
                <a:lnTo>
                  <a:pt x="380" y="186"/>
                </a:lnTo>
                <a:lnTo>
                  <a:pt x="363" y="193"/>
                </a:lnTo>
                <a:lnTo>
                  <a:pt x="384" y="212"/>
                </a:lnTo>
                <a:lnTo>
                  <a:pt x="399" y="186"/>
                </a:lnTo>
                <a:lnTo>
                  <a:pt x="403" y="171"/>
                </a:lnTo>
                <a:lnTo>
                  <a:pt x="429" y="171"/>
                </a:lnTo>
                <a:lnTo>
                  <a:pt x="470" y="138"/>
                </a:lnTo>
                <a:lnTo>
                  <a:pt x="453" y="171"/>
                </a:lnTo>
                <a:lnTo>
                  <a:pt x="482" y="171"/>
                </a:lnTo>
                <a:lnTo>
                  <a:pt x="519" y="186"/>
                </a:lnTo>
                <a:lnTo>
                  <a:pt x="538" y="186"/>
                </a:lnTo>
                <a:lnTo>
                  <a:pt x="508" y="212"/>
                </a:lnTo>
                <a:lnTo>
                  <a:pt x="496" y="222"/>
                </a:lnTo>
                <a:lnTo>
                  <a:pt x="470" y="222"/>
                </a:lnTo>
                <a:lnTo>
                  <a:pt x="470" y="203"/>
                </a:lnTo>
                <a:lnTo>
                  <a:pt x="482" y="193"/>
                </a:lnTo>
                <a:lnTo>
                  <a:pt x="463" y="181"/>
                </a:lnTo>
                <a:lnTo>
                  <a:pt x="441" y="186"/>
                </a:lnTo>
                <a:lnTo>
                  <a:pt x="429" y="242"/>
                </a:lnTo>
                <a:lnTo>
                  <a:pt x="403" y="242"/>
                </a:lnTo>
                <a:lnTo>
                  <a:pt x="373" y="252"/>
                </a:lnTo>
                <a:lnTo>
                  <a:pt x="373" y="264"/>
                </a:lnTo>
                <a:lnTo>
                  <a:pt x="384" y="271"/>
                </a:lnTo>
                <a:lnTo>
                  <a:pt x="403" y="271"/>
                </a:lnTo>
                <a:lnTo>
                  <a:pt x="380" y="312"/>
                </a:lnTo>
                <a:lnTo>
                  <a:pt x="363" y="35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8" name="Freeform 157"/>
          <p:cNvSpPr>
            <a:spLocks noChangeAspect="1"/>
          </p:cNvSpPr>
          <p:nvPr/>
        </p:nvSpPr>
        <p:spPr bwMode="auto">
          <a:xfrm>
            <a:off x="5294313" y="3595464"/>
            <a:ext cx="168275" cy="117475"/>
          </a:xfrm>
          <a:custGeom>
            <a:avLst/>
            <a:gdLst>
              <a:gd name="T0" fmla="*/ 2147483647 w 266"/>
              <a:gd name="T1" fmla="*/ 2147483647 h 187"/>
              <a:gd name="T2" fmla="*/ 2147483647 w 266"/>
              <a:gd name="T3" fmla="*/ 2147483647 h 187"/>
              <a:gd name="T4" fmla="*/ 2147483647 w 266"/>
              <a:gd name="T5" fmla="*/ 2147483647 h 187"/>
              <a:gd name="T6" fmla="*/ 2147483647 w 266"/>
              <a:gd name="T7" fmla="*/ 2147483647 h 187"/>
              <a:gd name="T8" fmla="*/ 2147483647 w 266"/>
              <a:gd name="T9" fmla="*/ 2147483647 h 187"/>
              <a:gd name="T10" fmla="*/ 2147483647 w 266"/>
              <a:gd name="T11" fmla="*/ 2147483647 h 187"/>
              <a:gd name="T12" fmla="*/ 2147483647 w 266"/>
              <a:gd name="T13" fmla="*/ 2147483647 h 187"/>
              <a:gd name="T14" fmla="*/ 2147483647 w 266"/>
              <a:gd name="T15" fmla="*/ 2147483647 h 187"/>
              <a:gd name="T16" fmla="*/ 2147483647 w 266"/>
              <a:gd name="T17" fmla="*/ 2147483647 h 187"/>
              <a:gd name="T18" fmla="*/ 2147483647 w 266"/>
              <a:gd name="T19" fmla="*/ 2147483647 h 187"/>
              <a:gd name="T20" fmla="*/ 2147483647 w 266"/>
              <a:gd name="T21" fmla="*/ 2147483647 h 187"/>
              <a:gd name="T22" fmla="*/ 2147483647 w 266"/>
              <a:gd name="T23" fmla="*/ 2147483647 h 187"/>
              <a:gd name="T24" fmla="*/ 2147483647 w 266"/>
              <a:gd name="T25" fmla="*/ 2147483647 h 187"/>
              <a:gd name="T26" fmla="*/ 2147483647 w 266"/>
              <a:gd name="T27" fmla="*/ 2147483647 h 187"/>
              <a:gd name="T28" fmla="*/ 2147483647 w 266"/>
              <a:gd name="T29" fmla="*/ 2147483647 h 187"/>
              <a:gd name="T30" fmla="*/ 2147483647 w 266"/>
              <a:gd name="T31" fmla="*/ 2147483647 h 187"/>
              <a:gd name="T32" fmla="*/ 2147483647 w 266"/>
              <a:gd name="T33" fmla="*/ 2147483647 h 187"/>
              <a:gd name="T34" fmla="*/ 2147483647 w 266"/>
              <a:gd name="T35" fmla="*/ 2147483647 h 187"/>
              <a:gd name="T36" fmla="*/ 2147483647 w 266"/>
              <a:gd name="T37" fmla="*/ 2147483647 h 187"/>
              <a:gd name="T38" fmla="*/ 2147483647 w 266"/>
              <a:gd name="T39" fmla="*/ 2147483647 h 187"/>
              <a:gd name="T40" fmla="*/ 2147483647 w 266"/>
              <a:gd name="T41" fmla="*/ 2147483647 h 187"/>
              <a:gd name="T42" fmla="*/ 0 w 266"/>
              <a:gd name="T43" fmla="*/ 2147483647 h 187"/>
              <a:gd name="T44" fmla="*/ 2147483647 w 266"/>
              <a:gd name="T45" fmla="*/ 2147483647 h 187"/>
              <a:gd name="T46" fmla="*/ 2147483647 w 266"/>
              <a:gd name="T47" fmla="*/ 2147483647 h 187"/>
              <a:gd name="T48" fmla="*/ 2147483647 w 266"/>
              <a:gd name="T49" fmla="*/ 2147483647 h 187"/>
              <a:gd name="T50" fmla="*/ 2147483647 w 266"/>
              <a:gd name="T51" fmla="*/ 2147483647 h 187"/>
              <a:gd name="T52" fmla="*/ 2147483647 w 266"/>
              <a:gd name="T53" fmla="*/ 2147483647 h 187"/>
              <a:gd name="T54" fmla="*/ 2147483647 w 266"/>
              <a:gd name="T55" fmla="*/ 2147483647 h 187"/>
              <a:gd name="T56" fmla="*/ 2147483647 w 266"/>
              <a:gd name="T57" fmla="*/ 2147483647 h 187"/>
              <a:gd name="T58" fmla="*/ 2147483647 w 266"/>
              <a:gd name="T59" fmla="*/ 2147483647 h 187"/>
              <a:gd name="T60" fmla="*/ 2147483647 w 266"/>
              <a:gd name="T61" fmla="*/ 0 h 187"/>
              <a:gd name="T62" fmla="*/ 2147483647 w 266"/>
              <a:gd name="T63" fmla="*/ 2147483647 h 187"/>
              <a:gd name="T64" fmla="*/ 2147483647 w 266"/>
              <a:gd name="T65" fmla="*/ 2147483647 h 187"/>
              <a:gd name="T66" fmla="*/ 2147483647 w 266"/>
              <a:gd name="T67" fmla="*/ 2147483647 h 187"/>
              <a:gd name="T68" fmla="*/ 2147483647 w 266"/>
              <a:gd name="T69" fmla="*/ 2147483647 h 1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6" h="187">
                <a:moveTo>
                  <a:pt x="206" y="71"/>
                </a:moveTo>
                <a:lnTo>
                  <a:pt x="218" y="100"/>
                </a:lnTo>
                <a:lnTo>
                  <a:pt x="228" y="100"/>
                </a:lnTo>
                <a:lnTo>
                  <a:pt x="247" y="109"/>
                </a:lnTo>
                <a:lnTo>
                  <a:pt x="266" y="150"/>
                </a:lnTo>
                <a:lnTo>
                  <a:pt x="254" y="161"/>
                </a:lnTo>
                <a:lnTo>
                  <a:pt x="244" y="157"/>
                </a:lnTo>
                <a:lnTo>
                  <a:pt x="235" y="157"/>
                </a:lnTo>
                <a:lnTo>
                  <a:pt x="218" y="150"/>
                </a:lnTo>
                <a:lnTo>
                  <a:pt x="196" y="161"/>
                </a:lnTo>
                <a:lnTo>
                  <a:pt x="177" y="176"/>
                </a:lnTo>
                <a:lnTo>
                  <a:pt x="158" y="187"/>
                </a:lnTo>
                <a:lnTo>
                  <a:pt x="147" y="131"/>
                </a:lnTo>
                <a:lnTo>
                  <a:pt x="139" y="128"/>
                </a:lnTo>
                <a:lnTo>
                  <a:pt x="120" y="112"/>
                </a:lnTo>
                <a:lnTo>
                  <a:pt x="109" y="138"/>
                </a:lnTo>
                <a:lnTo>
                  <a:pt x="116" y="147"/>
                </a:lnTo>
                <a:lnTo>
                  <a:pt x="87" y="157"/>
                </a:lnTo>
                <a:lnTo>
                  <a:pt x="80" y="168"/>
                </a:lnTo>
                <a:lnTo>
                  <a:pt x="71" y="161"/>
                </a:lnTo>
                <a:lnTo>
                  <a:pt x="42" y="180"/>
                </a:lnTo>
                <a:lnTo>
                  <a:pt x="0" y="168"/>
                </a:lnTo>
                <a:lnTo>
                  <a:pt x="19" y="131"/>
                </a:lnTo>
                <a:lnTo>
                  <a:pt x="42" y="90"/>
                </a:lnTo>
                <a:lnTo>
                  <a:pt x="23" y="90"/>
                </a:lnTo>
                <a:lnTo>
                  <a:pt x="12" y="83"/>
                </a:lnTo>
                <a:lnTo>
                  <a:pt x="12" y="71"/>
                </a:lnTo>
                <a:lnTo>
                  <a:pt x="42" y="61"/>
                </a:lnTo>
                <a:lnTo>
                  <a:pt x="68" y="61"/>
                </a:lnTo>
                <a:lnTo>
                  <a:pt x="80" y="5"/>
                </a:lnTo>
                <a:lnTo>
                  <a:pt x="101" y="0"/>
                </a:lnTo>
                <a:lnTo>
                  <a:pt x="120" y="12"/>
                </a:lnTo>
                <a:lnTo>
                  <a:pt x="109" y="22"/>
                </a:lnTo>
                <a:lnTo>
                  <a:pt x="109" y="41"/>
                </a:lnTo>
                <a:lnTo>
                  <a:pt x="206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9" name="Freeform 158"/>
          <p:cNvSpPr>
            <a:spLocks noChangeAspect="1"/>
          </p:cNvSpPr>
          <p:nvPr/>
        </p:nvSpPr>
        <p:spPr bwMode="auto">
          <a:xfrm>
            <a:off x="5000625" y="3531964"/>
            <a:ext cx="282575" cy="223837"/>
          </a:xfrm>
          <a:custGeom>
            <a:avLst/>
            <a:gdLst>
              <a:gd name="T0" fmla="*/ 2147483647 w 444"/>
              <a:gd name="T1" fmla="*/ 2147483647 h 351"/>
              <a:gd name="T2" fmla="*/ 2147483647 w 444"/>
              <a:gd name="T3" fmla="*/ 2147483647 h 351"/>
              <a:gd name="T4" fmla="*/ 2147483647 w 444"/>
              <a:gd name="T5" fmla="*/ 0 h 351"/>
              <a:gd name="T6" fmla="*/ 2147483647 w 444"/>
              <a:gd name="T7" fmla="*/ 2147483647 h 351"/>
              <a:gd name="T8" fmla="*/ 2147483647 w 444"/>
              <a:gd name="T9" fmla="*/ 2147483647 h 351"/>
              <a:gd name="T10" fmla="*/ 2147483647 w 444"/>
              <a:gd name="T11" fmla="*/ 2147483647 h 351"/>
              <a:gd name="T12" fmla="*/ 2147483647 w 444"/>
              <a:gd name="T13" fmla="*/ 2147483647 h 351"/>
              <a:gd name="T14" fmla="*/ 2147483647 w 444"/>
              <a:gd name="T15" fmla="*/ 2147483647 h 351"/>
              <a:gd name="T16" fmla="*/ 2147483647 w 444"/>
              <a:gd name="T17" fmla="*/ 2147483647 h 351"/>
              <a:gd name="T18" fmla="*/ 2147483647 w 444"/>
              <a:gd name="T19" fmla="*/ 2147483647 h 351"/>
              <a:gd name="T20" fmla="*/ 2147483647 w 444"/>
              <a:gd name="T21" fmla="*/ 2147483647 h 351"/>
              <a:gd name="T22" fmla="*/ 2147483647 w 444"/>
              <a:gd name="T23" fmla="*/ 2147483647 h 351"/>
              <a:gd name="T24" fmla="*/ 2147483647 w 444"/>
              <a:gd name="T25" fmla="*/ 2147483647 h 351"/>
              <a:gd name="T26" fmla="*/ 2147483647 w 444"/>
              <a:gd name="T27" fmla="*/ 2147483647 h 351"/>
              <a:gd name="T28" fmla="*/ 2147483647 w 444"/>
              <a:gd name="T29" fmla="*/ 2147483647 h 351"/>
              <a:gd name="T30" fmla="*/ 2147483647 w 444"/>
              <a:gd name="T31" fmla="*/ 2147483647 h 351"/>
              <a:gd name="T32" fmla="*/ 2147483647 w 444"/>
              <a:gd name="T33" fmla="*/ 2147483647 h 351"/>
              <a:gd name="T34" fmla="*/ 2147483647 w 444"/>
              <a:gd name="T35" fmla="*/ 2147483647 h 351"/>
              <a:gd name="T36" fmla="*/ 2147483647 w 444"/>
              <a:gd name="T37" fmla="*/ 2147483647 h 351"/>
              <a:gd name="T38" fmla="*/ 2147483647 w 444"/>
              <a:gd name="T39" fmla="*/ 2147483647 h 351"/>
              <a:gd name="T40" fmla="*/ 2147483647 w 444"/>
              <a:gd name="T41" fmla="*/ 2147483647 h 351"/>
              <a:gd name="T42" fmla="*/ 2147483647 w 444"/>
              <a:gd name="T43" fmla="*/ 2147483647 h 351"/>
              <a:gd name="T44" fmla="*/ 2147483647 w 444"/>
              <a:gd name="T45" fmla="*/ 2147483647 h 351"/>
              <a:gd name="T46" fmla="*/ 2147483647 w 444"/>
              <a:gd name="T47" fmla="*/ 2147483647 h 351"/>
              <a:gd name="T48" fmla="*/ 2147483647 w 444"/>
              <a:gd name="T49" fmla="*/ 2147483647 h 351"/>
              <a:gd name="T50" fmla="*/ 2147483647 w 444"/>
              <a:gd name="T51" fmla="*/ 2147483647 h 351"/>
              <a:gd name="T52" fmla="*/ 2147483647 w 444"/>
              <a:gd name="T53" fmla="*/ 2147483647 h 351"/>
              <a:gd name="T54" fmla="*/ 2147483647 w 444"/>
              <a:gd name="T55" fmla="*/ 2147483647 h 351"/>
              <a:gd name="T56" fmla="*/ 2147483647 w 444"/>
              <a:gd name="T57" fmla="*/ 2147483647 h 351"/>
              <a:gd name="T58" fmla="*/ 2147483647 w 444"/>
              <a:gd name="T59" fmla="*/ 2147483647 h 351"/>
              <a:gd name="T60" fmla="*/ 2147483647 w 444"/>
              <a:gd name="T61" fmla="*/ 2147483647 h 351"/>
              <a:gd name="T62" fmla="*/ 2147483647 w 444"/>
              <a:gd name="T63" fmla="*/ 2147483647 h 351"/>
              <a:gd name="T64" fmla="*/ 2147483647 w 444"/>
              <a:gd name="T65" fmla="*/ 2147483647 h 351"/>
              <a:gd name="T66" fmla="*/ 2147483647 w 444"/>
              <a:gd name="T67" fmla="*/ 2147483647 h 351"/>
              <a:gd name="T68" fmla="*/ 2147483647 w 444"/>
              <a:gd name="T69" fmla="*/ 2147483647 h 351"/>
              <a:gd name="T70" fmla="*/ 2147483647 w 444"/>
              <a:gd name="T71" fmla="*/ 2147483647 h 351"/>
              <a:gd name="T72" fmla="*/ 2147483647 w 444"/>
              <a:gd name="T73" fmla="*/ 2147483647 h 351"/>
              <a:gd name="T74" fmla="*/ 2147483647 w 444"/>
              <a:gd name="T75" fmla="*/ 2147483647 h 351"/>
              <a:gd name="T76" fmla="*/ 2147483647 w 444"/>
              <a:gd name="T77" fmla="*/ 2147483647 h 351"/>
              <a:gd name="T78" fmla="*/ 2147483647 w 444"/>
              <a:gd name="T79" fmla="*/ 2147483647 h 351"/>
              <a:gd name="T80" fmla="*/ 2147483647 w 444"/>
              <a:gd name="T81" fmla="*/ 2147483647 h 351"/>
              <a:gd name="T82" fmla="*/ 2147483647 w 444"/>
              <a:gd name="T83" fmla="*/ 2147483647 h 351"/>
              <a:gd name="T84" fmla="*/ 2147483647 w 444"/>
              <a:gd name="T85" fmla="*/ 2147483647 h 351"/>
              <a:gd name="T86" fmla="*/ 2147483647 w 444"/>
              <a:gd name="T87" fmla="*/ 2147483647 h 351"/>
              <a:gd name="T88" fmla="*/ 2147483647 w 444"/>
              <a:gd name="T89" fmla="*/ 2147483647 h 351"/>
              <a:gd name="T90" fmla="*/ 2147483647 w 444"/>
              <a:gd name="T91" fmla="*/ 2147483647 h 351"/>
              <a:gd name="T92" fmla="*/ 2147483647 w 444"/>
              <a:gd name="T93" fmla="*/ 2147483647 h 351"/>
              <a:gd name="T94" fmla="*/ 2147483647 w 444"/>
              <a:gd name="T95" fmla="*/ 2147483647 h 351"/>
              <a:gd name="T96" fmla="*/ 2147483647 w 444"/>
              <a:gd name="T97" fmla="*/ 2147483647 h 351"/>
              <a:gd name="T98" fmla="*/ 2147483647 w 444"/>
              <a:gd name="T99" fmla="*/ 2147483647 h 351"/>
              <a:gd name="T100" fmla="*/ 2147483647 w 444"/>
              <a:gd name="T101" fmla="*/ 2147483647 h 351"/>
              <a:gd name="T102" fmla="*/ 0 w 444"/>
              <a:gd name="T103" fmla="*/ 2147483647 h 351"/>
              <a:gd name="T104" fmla="*/ 2147483647 w 444"/>
              <a:gd name="T105" fmla="*/ 2147483647 h 351"/>
              <a:gd name="T106" fmla="*/ 2147483647 w 444"/>
              <a:gd name="T107" fmla="*/ 2147483647 h 351"/>
              <a:gd name="T108" fmla="*/ 2147483647 w 444"/>
              <a:gd name="T109" fmla="*/ 2147483647 h 351"/>
              <a:gd name="T110" fmla="*/ 2147483647 w 444"/>
              <a:gd name="T111" fmla="*/ 2147483647 h 351"/>
              <a:gd name="T112" fmla="*/ 2147483647 w 444"/>
              <a:gd name="T113" fmla="*/ 2147483647 h 351"/>
              <a:gd name="T114" fmla="*/ 2147483647 w 444"/>
              <a:gd name="T115" fmla="*/ 2147483647 h 351"/>
              <a:gd name="T116" fmla="*/ 2147483647 w 444"/>
              <a:gd name="T117" fmla="*/ 2147483647 h 3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4" h="351">
                <a:moveTo>
                  <a:pt x="142" y="38"/>
                </a:moveTo>
                <a:lnTo>
                  <a:pt x="149" y="19"/>
                </a:lnTo>
                <a:lnTo>
                  <a:pt x="168" y="0"/>
                </a:lnTo>
                <a:lnTo>
                  <a:pt x="168" y="19"/>
                </a:lnTo>
                <a:lnTo>
                  <a:pt x="171" y="38"/>
                </a:lnTo>
                <a:lnTo>
                  <a:pt x="197" y="38"/>
                </a:lnTo>
                <a:lnTo>
                  <a:pt x="200" y="68"/>
                </a:lnTo>
                <a:lnTo>
                  <a:pt x="245" y="87"/>
                </a:lnTo>
                <a:lnTo>
                  <a:pt x="251" y="119"/>
                </a:lnTo>
                <a:lnTo>
                  <a:pt x="264" y="119"/>
                </a:lnTo>
                <a:lnTo>
                  <a:pt x="280" y="116"/>
                </a:lnTo>
                <a:lnTo>
                  <a:pt x="306" y="145"/>
                </a:lnTo>
                <a:lnTo>
                  <a:pt x="316" y="164"/>
                </a:lnTo>
                <a:lnTo>
                  <a:pt x="328" y="164"/>
                </a:lnTo>
                <a:lnTo>
                  <a:pt x="396" y="209"/>
                </a:lnTo>
                <a:lnTo>
                  <a:pt x="415" y="227"/>
                </a:lnTo>
                <a:lnTo>
                  <a:pt x="437" y="227"/>
                </a:lnTo>
                <a:lnTo>
                  <a:pt x="444" y="242"/>
                </a:lnTo>
                <a:lnTo>
                  <a:pt x="437" y="258"/>
                </a:lnTo>
                <a:lnTo>
                  <a:pt x="415" y="266"/>
                </a:lnTo>
                <a:lnTo>
                  <a:pt x="415" y="296"/>
                </a:lnTo>
                <a:lnTo>
                  <a:pt x="366" y="322"/>
                </a:lnTo>
                <a:lnTo>
                  <a:pt x="373" y="325"/>
                </a:lnTo>
                <a:lnTo>
                  <a:pt x="342" y="351"/>
                </a:lnTo>
                <a:lnTo>
                  <a:pt x="342" y="336"/>
                </a:lnTo>
                <a:lnTo>
                  <a:pt x="306" y="325"/>
                </a:lnTo>
                <a:lnTo>
                  <a:pt x="299" y="287"/>
                </a:lnTo>
                <a:lnTo>
                  <a:pt x="219" y="254"/>
                </a:lnTo>
                <a:lnTo>
                  <a:pt x="178" y="242"/>
                </a:lnTo>
                <a:lnTo>
                  <a:pt x="171" y="227"/>
                </a:lnTo>
                <a:lnTo>
                  <a:pt x="142" y="235"/>
                </a:lnTo>
                <a:lnTo>
                  <a:pt x="119" y="235"/>
                </a:lnTo>
                <a:lnTo>
                  <a:pt x="100" y="266"/>
                </a:lnTo>
                <a:lnTo>
                  <a:pt x="71" y="273"/>
                </a:lnTo>
                <a:lnTo>
                  <a:pt x="62" y="209"/>
                </a:lnTo>
                <a:lnTo>
                  <a:pt x="33" y="196"/>
                </a:lnTo>
                <a:lnTo>
                  <a:pt x="33" y="180"/>
                </a:lnTo>
                <a:lnTo>
                  <a:pt x="52" y="180"/>
                </a:lnTo>
                <a:lnTo>
                  <a:pt x="40" y="168"/>
                </a:lnTo>
                <a:lnTo>
                  <a:pt x="23" y="175"/>
                </a:lnTo>
                <a:lnTo>
                  <a:pt x="14" y="132"/>
                </a:lnTo>
                <a:lnTo>
                  <a:pt x="23" y="132"/>
                </a:lnTo>
                <a:lnTo>
                  <a:pt x="40" y="132"/>
                </a:lnTo>
                <a:lnTo>
                  <a:pt x="62" y="138"/>
                </a:lnTo>
                <a:lnTo>
                  <a:pt x="71" y="132"/>
                </a:lnTo>
                <a:lnTo>
                  <a:pt x="71" y="119"/>
                </a:lnTo>
                <a:lnTo>
                  <a:pt x="52" y="109"/>
                </a:lnTo>
                <a:lnTo>
                  <a:pt x="40" y="87"/>
                </a:lnTo>
                <a:lnTo>
                  <a:pt x="23" y="80"/>
                </a:lnTo>
                <a:lnTo>
                  <a:pt x="10" y="97"/>
                </a:lnTo>
                <a:lnTo>
                  <a:pt x="14" y="119"/>
                </a:lnTo>
                <a:lnTo>
                  <a:pt x="0" y="97"/>
                </a:lnTo>
                <a:lnTo>
                  <a:pt x="14" y="71"/>
                </a:lnTo>
                <a:lnTo>
                  <a:pt x="43" y="80"/>
                </a:lnTo>
                <a:lnTo>
                  <a:pt x="62" y="90"/>
                </a:lnTo>
                <a:lnTo>
                  <a:pt x="100" y="102"/>
                </a:lnTo>
                <a:lnTo>
                  <a:pt x="119" y="97"/>
                </a:lnTo>
                <a:lnTo>
                  <a:pt x="156" y="90"/>
                </a:lnTo>
                <a:lnTo>
                  <a:pt x="142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0" name="Freeform 159"/>
          <p:cNvSpPr>
            <a:spLocks noChangeAspect="1"/>
          </p:cNvSpPr>
          <p:nvPr/>
        </p:nvSpPr>
        <p:spPr bwMode="auto">
          <a:xfrm>
            <a:off x="4487863" y="3838351"/>
            <a:ext cx="242887" cy="217488"/>
          </a:xfrm>
          <a:custGeom>
            <a:avLst/>
            <a:gdLst>
              <a:gd name="T0" fmla="*/ 2147483647 w 384"/>
              <a:gd name="T1" fmla="*/ 2147483647 h 344"/>
              <a:gd name="T2" fmla="*/ 2147483647 w 384"/>
              <a:gd name="T3" fmla="*/ 2147483647 h 344"/>
              <a:gd name="T4" fmla="*/ 2147483647 w 384"/>
              <a:gd name="T5" fmla="*/ 2147483647 h 344"/>
              <a:gd name="T6" fmla="*/ 2147483647 w 384"/>
              <a:gd name="T7" fmla="*/ 2147483647 h 344"/>
              <a:gd name="T8" fmla="*/ 2147483647 w 384"/>
              <a:gd name="T9" fmla="*/ 2147483647 h 344"/>
              <a:gd name="T10" fmla="*/ 2147483647 w 384"/>
              <a:gd name="T11" fmla="*/ 2147483647 h 344"/>
              <a:gd name="T12" fmla="*/ 2147483647 w 384"/>
              <a:gd name="T13" fmla="*/ 2147483647 h 344"/>
              <a:gd name="T14" fmla="*/ 2147483647 w 384"/>
              <a:gd name="T15" fmla="*/ 2147483647 h 344"/>
              <a:gd name="T16" fmla="*/ 2147483647 w 384"/>
              <a:gd name="T17" fmla="*/ 2147483647 h 344"/>
              <a:gd name="T18" fmla="*/ 2147483647 w 384"/>
              <a:gd name="T19" fmla="*/ 2147483647 h 344"/>
              <a:gd name="T20" fmla="*/ 2147483647 w 384"/>
              <a:gd name="T21" fmla="*/ 2147483647 h 344"/>
              <a:gd name="T22" fmla="*/ 2147483647 w 384"/>
              <a:gd name="T23" fmla="*/ 2147483647 h 344"/>
              <a:gd name="T24" fmla="*/ 2147483647 w 384"/>
              <a:gd name="T25" fmla="*/ 2147483647 h 344"/>
              <a:gd name="T26" fmla="*/ 2147483647 w 384"/>
              <a:gd name="T27" fmla="*/ 2147483647 h 344"/>
              <a:gd name="T28" fmla="*/ 2147483647 w 384"/>
              <a:gd name="T29" fmla="*/ 2147483647 h 344"/>
              <a:gd name="T30" fmla="*/ 2147483647 w 384"/>
              <a:gd name="T31" fmla="*/ 0 h 344"/>
              <a:gd name="T32" fmla="*/ 2147483647 w 384"/>
              <a:gd name="T33" fmla="*/ 2147483647 h 344"/>
              <a:gd name="T34" fmla="*/ 2147483647 w 384"/>
              <a:gd name="T35" fmla="*/ 2147483647 h 344"/>
              <a:gd name="T36" fmla="*/ 2147483647 w 384"/>
              <a:gd name="T37" fmla="*/ 2147483647 h 344"/>
              <a:gd name="T38" fmla="*/ 2147483647 w 384"/>
              <a:gd name="T39" fmla="*/ 2147483647 h 344"/>
              <a:gd name="T40" fmla="*/ 2147483647 w 384"/>
              <a:gd name="T41" fmla="*/ 2147483647 h 344"/>
              <a:gd name="T42" fmla="*/ 2147483647 w 384"/>
              <a:gd name="T43" fmla="*/ 2147483647 h 344"/>
              <a:gd name="T44" fmla="*/ 2147483647 w 384"/>
              <a:gd name="T45" fmla="*/ 2147483647 h 344"/>
              <a:gd name="T46" fmla="*/ 2147483647 w 384"/>
              <a:gd name="T47" fmla="*/ 2147483647 h 344"/>
              <a:gd name="T48" fmla="*/ 2147483647 w 384"/>
              <a:gd name="T49" fmla="*/ 2147483647 h 344"/>
              <a:gd name="T50" fmla="*/ 2147483647 w 384"/>
              <a:gd name="T51" fmla="*/ 2147483647 h 344"/>
              <a:gd name="T52" fmla="*/ 2147483647 w 384"/>
              <a:gd name="T53" fmla="*/ 2147483647 h 344"/>
              <a:gd name="T54" fmla="*/ 2147483647 w 384"/>
              <a:gd name="T55" fmla="*/ 2147483647 h 344"/>
              <a:gd name="T56" fmla="*/ 2147483647 w 384"/>
              <a:gd name="T57" fmla="*/ 2147483647 h 344"/>
              <a:gd name="T58" fmla="*/ 2147483647 w 384"/>
              <a:gd name="T59" fmla="*/ 2147483647 h 344"/>
              <a:gd name="T60" fmla="*/ 2147483647 w 384"/>
              <a:gd name="T61" fmla="*/ 2147483647 h 344"/>
              <a:gd name="T62" fmla="*/ 2147483647 w 384"/>
              <a:gd name="T63" fmla="*/ 2147483647 h 344"/>
              <a:gd name="T64" fmla="*/ 2147483647 w 384"/>
              <a:gd name="T65" fmla="*/ 2147483647 h 344"/>
              <a:gd name="T66" fmla="*/ 2147483647 w 384"/>
              <a:gd name="T67" fmla="*/ 2147483647 h 344"/>
              <a:gd name="T68" fmla="*/ 2147483647 w 384"/>
              <a:gd name="T69" fmla="*/ 2147483647 h 344"/>
              <a:gd name="T70" fmla="*/ 2147483647 w 384"/>
              <a:gd name="T71" fmla="*/ 2147483647 h 344"/>
              <a:gd name="T72" fmla="*/ 2147483647 w 384"/>
              <a:gd name="T73" fmla="*/ 2147483647 h 344"/>
              <a:gd name="T74" fmla="*/ 2147483647 w 384"/>
              <a:gd name="T75" fmla="*/ 2147483647 h 344"/>
              <a:gd name="T76" fmla="*/ 2147483647 w 384"/>
              <a:gd name="T77" fmla="*/ 2147483647 h 344"/>
              <a:gd name="T78" fmla="*/ 2147483647 w 384"/>
              <a:gd name="T79" fmla="*/ 2147483647 h 344"/>
              <a:gd name="T80" fmla="*/ 2147483647 w 384"/>
              <a:gd name="T81" fmla="*/ 2147483647 h 344"/>
              <a:gd name="T82" fmla="*/ 2147483647 w 384"/>
              <a:gd name="T83" fmla="*/ 2147483647 h 344"/>
              <a:gd name="T84" fmla="*/ 2147483647 w 384"/>
              <a:gd name="T85" fmla="*/ 2147483647 h 344"/>
              <a:gd name="T86" fmla="*/ 2147483647 w 384"/>
              <a:gd name="T87" fmla="*/ 2147483647 h 344"/>
              <a:gd name="T88" fmla="*/ 2147483647 w 384"/>
              <a:gd name="T89" fmla="*/ 2147483647 h 344"/>
              <a:gd name="T90" fmla="*/ 0 w 384"/>
              <a:gd name="T91" fmla="*/ 2147483647 h 344"/>
              <a:gd name="T92" fmla="*/ 2147483647 w 384"/>
              <a:gd name="T93" fmla="*/ 2147483647 h 344"/>
              <a:gd name="T94" fmla="*/ 0 w 384"/>
              <a:gd name="T95" fmla="*/ 2147483647 h 344"/>
              <a:gd name="T96" fmla="*/ 2147483647 w 384"/>
              <a:gd name="T97" fmla="*/ 2147483647 h 3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4" h="344">
                <a:moveTo>
                  <a:pt x="7" y="12"/>
                </a:moveTo>
                <a:lnTo>
                  <a:pt x="23" y="12"/>
                </a:lnTo>
                <a:lnTo>
                  <a:pt x="49" y="12"/>
                </a:lnTo>
                <a:lnTo>
                  <a:pt x="127" y="31"/>
                </a:lnTo>
                <a:lnTo>
                  <a:pt x="168" y="27"/>
                </a:lnTo>
                <a:lnTo>
                  <a:pt x="168" y="12"/>
                </a:lnTo>
                <a:lnTo>
                  <a:pt x="178" y="19"/>
                </a:lnTo>
                <a:lnTo>
                  <a:pt x="187" y="12"/>
                </a:lnTo>
                <a:lnTo>
                  <a:pt x="213" y="19"/>
                </a:lnTo>
                <a:lnTo>
                  <a:pt x="223" y="31"/>
                </a:lnTo>
                <a:lnTo>
                  <a:pt x="223" y="19"/>
                </a:lnTo>
                <a:lnTo>
                  <a:pt x="229" y="19"/>
                </a:lnTo>
                <a:lnTo>
                  <a:pt x="235" y="27"/>
                </a:lnTo>
                <a:lnTo>
                  <a:pt x="258" y="27"/>
                </a:lnTo>
                <a:lnTo>
                  <a:pt x="291" y="19"/>
                </a:lnTo>
                <a:lnTo>
                  <a:pt x="294" y="0"/>
                </a:lnTo>
                <a:lnTo>
                  <a:pt x="301" y="12"/>
                </a:lnTo>
                <a:lnTo>
                  <a:pt x="294" y="27"/>
                </a:lnTo>
                <a:lnTo>
                  <a:pt x="306" y="41"/>
                </a:lnTo>
                <a:lnTo>
                  <a:pt x="313" y="60"/>
                </a:lnTo>
                <a:lnTo>
                  <a:pt x="313" y="86"/>
                </a:lnTo>
                <a:lnTo>
                  <a:pt x="306" y="86"/>
                </a:lnTo>
                <a:lnTo>
                  <a:pt x="306" y="98"/>
                </a:lnTo>
                <a:lnTo>
                  <a:pt x="301" y="128"/>
                </a:lnTo>
                <a:lnTo>
                  <a:pt x="294" y="138"/>
                </a:lnTo>
                <a:lnTo>
                  <a:pt x="265" y="116"/>
                </a:lnTo>
                <a:lnTo>
                  <a:pt x="258" y="98"/>
                </a:lnTo>
                <a:lnTo>
                  <a:pt x="253" y="91"/>
                </a:lnTo>
                <a:lnTo>
                  <a:pt x="242" y="76"/>
                </a:lnTo>
                <a:lnTo>
                  <a:pt x="235" y="76"/>
                </a:lnTo>
                <a:lnTo>
                  <a:pt x="235" y="79"/>
                </a:lnTo>
                <a:lnTo>
                  <a:pt x="242" y="91"/>
                </a:lnTo>
                <a:lnTo>
                  <a:pt x="272" y="135"/>
                </a:lnTo>
                <a:lnTo>
                  <a:pt x="272" y="147"/>
                </a:lnTo>
                <a:lnTo>
                  <a:pt x="291" y="176"/>
                </a:lnTo>
                <a:lnTo>
                  <a:pt x="306" y="205"/>
                </a:lnTo>
                <a:lnTo>
                  <a:pt x="344" y="273"/>
                </a:lnTo>
                <a:lnTo>
                  <a:pt x="351" y="280"/>
                </a:lnTo>
                <a:lnTo>
                  <a:pt x="344" y="280"/>
                </a:lnTo>
                <a:lnTo>
                  <a:pt x="355" y="314"/>
                </a:lnTo>
                <a:lnTo>
                  <a:pt x="370" y="321"/>
                </a:lnTo>
                <a:lnTo>
                  <a:pt x="374" y="332"/>
                </a:lnTo>
                <a:lnTo>
                  <a:pt x="384" y="344"/>
                </a:lnTo>
                <a:lnTo>
                  <a:pt x="19" y="340"/>
                </a:lnTo>
                <a:lnTo>
                  <a:pt x="7" y="91"/>
                </a:lnTo>
                <a:lnTo>
                  <a:pt x="0" y="60"/>
                </a:lnTo>
                <a:lnTo>
                  <a:pt x="7" y="41"/>
                </a:lnTo>
                <a:lnTo>
                  <a:pt x="0" y="19"/>
                </a:lnTo>
                <a:lnTo>
                  <a:pt x="7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1" name="Freeform 160"/>
          <p:cNvSpPr>
            <a:spLocks noChangeAspect="1"/>
          </p:cNvSpPr>
          <p:nvPr/>
        </p:nvSpPr>
        <p:spPr bwMode="auto">
          <a:xfrm>
            <a:off x="3821113" y="3720876"/>
            <a:ext cx="417512" cy="396875"/>
          </a:xfrm>
          <a:custGeom>
            <a:avLst/>
            <a:gdLst>
              <a:gd name="T0" fmla="*/ 2147483647 w 656"/>
              <a:gd name="T1" fmla="*/ 2147483647 h 625"/>
              <a:gd name="T2" fmla="*/ 2147483647 w 656"/>
              <a:gd name="T3" fmla="*/ 2147483647 h 625"/>
              <a:gd name="T4" fmla="*/ 2147483647 w 656"/>
              <a:gd name="T5" fmla="*/ 2147483647 h 625"/>
              <a:gd name="T6" fmla="*/ 2147483647 w 656"/>
              <a:gd name="T7" fmla="*/ 2147483647 h 625"/>
              <a:gd name="T8" fmla="*/ 2147483647 w 656"/>
              <a:gd name="T9" fmla="*/ 2147483647 h 625"/>
              <a:gd name="T10" fmla="*/ 2147483647 w 656"/>
              <a:gd name="T11" fmla="*/ 2147483647 h 625"/>
              <a:gd name="T12" fmla="*/ 2147483647 w 656"/>
              <a:gd name="T13" fmla="*/ 2147483647 h 625"/>
              <a:gd name="T14" fmla="*/ 2147483647 w 656"/>
              <a:gd name="T15" fmla="*/ 0 h 625"/>
              <a:gd name="T16" fmla="*/ 2147483647 w 656"/>
              <a:gd name="T17" fmla="*/ 2147483647 h 625"/>
              <a:gd name="T18" fmla="*/ 2147483647 w 656"/>
              <a:gd name="T19" fmla="*/ 2147483647 h 625"/>
              <a:gd name="T20" fmla="*/ 2147483647 w 656"/>
              <a:gd name="T21" fmla="*/ 2147483647 h 625"/>
              <a:gd name="T22" fmla="*/ 2147483647 w 656"/>
              <a:gd name="T23" fmla="*/ 2147483647 h 625"/>
              <a:gd name="T24" fmla="*/ 2147483647 w 656"/>
              <a:gd name="T25" fmla="*/ 2147483647 h 625"/>
              <a:gd name="T26" fmla="*/ 2147483647 w 656"/>
              <a:gd name="T27" fmla="*/ 2147483647 h 625"/>
              <a:gd name="T28" fmla="*/ 2147483647 w 656"/>
              <a:gd name="T29" fmla="*/ 2147483647 h 625"/>
              <a:gd name="T30" fmla="*/ 2147483647 w 656"/>
              <a:gd name="T31" fmla="*/ 2147483647 h 625"/>
              <a:gd name="T32" fmla="*/ 2147483647 w 656"/>
              <a:gd name="T33" fmla="*/ 2147483647 h 625"/>
              <a:gd name="T34" fmla="*/ 2147483647 w 656"/>
              <a:gd name="T35" fmla="*/ 2147483647 h 625"/>
              <a:gd name="T36" fmla="*/ 2147483647 w 656"/>
              <a:gd name="T37" fmla="*/ 2147483647 h 625"/>
              <a:gd name="T38" fmla="*/ 2147483647 w 656"/>
              <a:gd name="T39" fmla="*/ 2147483647 h 625"/>
              <a:gd name="T40" fmla="*/ 2147483647 w 656"/>
              <a:gd name="T41" fmla="*/ 2147483647 h 625"/>
              <a:gd name="T42" fmla="*/ 2147483647 w 656"/>
              <a:gd name="T43" fmla="*/ 2147483647 h 625"/>
              <a:gd name="T44" fmla="*/ 2147483647 w 656"/>
              <a:gd name="T45" fmla="*/ 2147483647 h 625"/>
              <a:gd name="T46" fmla="*/ 2147483647 w 656"/>
              <a:gd name="T47" fmla="*/ 2147483647 h 625"/>
              <a:gd name="T48" fmla="*/ 2147483647 w 656"/>
              <a:gd name="T49" fmla="*/ 2147483647 h 625"/>
              <a:gd name="T50" fmla="*/ 2147483647 w 656"/>
              <a:gd name="T51" fmla="*/ 2147483647 h 625"/>
              <a:gd name="T52" fmla="*/ 2147483647 w 656"/>
              <a:gd name="T53" fmla="*/ 2147483647 h 625"/>
              <a:gd name="T54" fmla="*/ 2147483647 w 656"/>
              <a:gd name="T55" fmla="*/ 2147483647 h 625"/>
              <a:gd name="T56" fmla="*/ 0 w 656"/>
              <a:gd name="T57" fmla="*/ 2147483647 h 625"/>
              <a:gd name="T58" fmla="*/ 2147483647 w 656"/>
              <a:gd name="T59" fmla="*/ 2147483647 h 625"/>
              <a:gd name="T60" fmla="*/ 2147483647 w 656"/>
              <a:gd name="T61" fmla="*/ 2147483647 h 625"/>
              <a:gd name="T62" fmla="*/ 2147483647 w 656"/>
              <a:gd name="T63" fmla="*/ 2147483647 h 625"/>
              <a:gd name="T64" fmla="*/ 2147483647 w 656"/>
              <a:gd name="T65" fmla="*/ 2147483647 h 625"/>
              <a:gd name="T66" fmla="*/ 2147483647 w 656"/>
              <a:gd name="T67" fmla="*/ 2147483647 h 625"/>
              <a:gd name="T68" fmla="*/ 2147483647 w 656"/>
              <a:gd name="T69" fmla="*/ 2147483647 h 625"/>
              <a:gd name="T70" fmla="*/ 2147483647 w 656"/>
              <a:gd name="T71" fmla="*/ 2147483647 h 625"/>
              <a:gd name="T72" fmla="*/ 2147483647 w 656"/>
              <a:gd name="T73" fmla="*/ 2147483647 h 625"/>
              <a:gd name="T74" fmla="*/ 2147483647 w 656"/>
              <a:gd name="T75" fmla="*/ 2147483647 h 625"/>
              <a:gd name="T76" fmla="*/ 2147483647 w 656"/>
              <a:gd name="T77" fmla="*/ 2147483647 h 6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56" h="625">
                <a:moveTo>
                  <a:pt x="205" y="69"/>
                </a:moveTo>
                <a:lnTo>
                  <a:pt x="217" y="69"/>
                </a:lnTo>
                <a:lnTo>
                  <a:pt x="228" y="59"/>
                </a:lnTo>
                <a:lnTo>
                  <a:pt x="247" y="55"/>
                </a:lnTo>
                <a:lnTo>
                  <a:pt x="257" y="46"/>
                </a:lnTo>
                <a:lnTo>
                  <a:pt x="269" y="40"/>
                </a:lnTo>
                <a:lnTo>
                  <a:pt x="286" y="29"/>
                </a:lnTo>
                <a:lnTo>
                  <a:pt x="324" y="17"/>
                </a:lnTo>
                <a:lnTo>
                  <a:pt x="354" y="17"/>
                </a:lnTo>
                <a:lnTo>
                  <a:pt x="373" y="10"/>
                </a:lnTo>
                <a:lnTo>
                  <a:pt x="385" y="7"/>
                </a:lnTo>
                <a:lnTo>
                  <a:pt x="411" y="7"/>
                </a:lnTo>
                <a:lnTo>
                  <a:pt x="428" y="17"/>
                </a:lnTo>
                <a:lnTo>
                  <a:pt x="440" y="17"/>
                </a:lnTo>
                <a:lnTo>
                  <a:pt x="452" y="10"/>
                </a:lnTo>
                <a:lnTo>
                  <a:pt x="470" y="0"/>
                </a:lnTo>
                <a:lnTo>
                  <a:pt x="475" y="0"/>
                </a:lnTo>
                <a:lnTo>
                  <a:pt x="489" y="7"/>
                </a:lnTo>
                <a:lnTo>
                  <a:pt x="492" y="0"/>
                </a:lnTo>
                <a:lnTo>
                  <a:pt x="518" y="10"/>
                </a:lnTo>
                <a:lnTo>
                  <a:pt x="540" y="7"/>
                </a:lnTo>
                <a:lnTo>
                  <a:pt x="540" y="10"/>
                </a:lnTo>
                <a:lnTo>
                  <a:pt x="530" y="17"/>
                </a:lnTo>
                <a:lnTo>
                  <a:pt x="530" y="26"/>
                </a:lnTo>
                <a:lnTo>
                  <a:pt x="530" y="46"/>
                </a:lnTo>
                <a:lnTo>
                  <a:pt x="530" y="78"/>
                </a:lnTo>
                <a:lnTo>
                  <a:pt x="508" y="107"/>
                </a:lnTo>
                <a:lnTo>
                  <a:pt x="518" y="133"/>
                </a:lnTo>
                <a:lnTo>
                  <a:pt x="530" y="138"/>
                </a:lnTo>
                <a:lnTo>
                  <a:pt x="537" y="164"/>
                </a:lnTo>
                <a:lnTo>
                  <a:pt x="559" y="174"/>
                </a:lnTo>
                <a:lnTo>
                  <a:pt x="570" y="242"/>
                </a:lnTo>
                <a:lnTo>
                  <a:pt x="578" y="283"/>
                </a:lnTo>
                <a:lnTo>
                  <a:pt x="585" y="325"/>
                </a:lnTo>
                <a:lnTo>
                  <a:pt x="578" y="342"/>
                </a:lnTo>
                <a:lnTo>
                  <a:pt x="585" y="371"/>
                </a:lnTo>
                <a:lnTo>
                  <a:pt x="570" y="387"/>
                </a:lnTo>
                <a:lnTo>
                  <a:pt x="589" y="416"/>
                </a:lnTo>
                <a:lnTo>
                  <a:pt x="589" y="428"/>
                </a:lnTo>
                <a:lnTo>
                  <a:pt x="601" y="446"/>
                </a:lnTo>
                <a:lnTo>
                  <a:pt x="615" y="439"/>
                </a:lnTo>
                <a:lnTo>
                  <a:pt x="637" y="451"/>
                </a:lnTo>
                <a:lnTo>
                  <a:pt x="656" y="475"/>
                </a:lnTo>
                <a:lnTo>
                  <a:pt x="627" y="494"/>
                </a:lnTo>
                <a:lnTo>
                  <a:pt x="511" y="558"/>
                </a:lnTo>
                <a:lnTo>
                  <a:pt x="463" y="603"/>
                </a:lnTo>
                <a:lnTo>
                  <a:pt x="411" y="622"/>
                </a:lnTo>
                <a:lnTo>
                  <a:pt x="382" y="625"/>
                </a:lnTo>
                <a:lnTo>
                  <a:pt x="373" y="622"/>
                </a:lnTo>
                <a:lnTo>
                  <a:pt x="382" y="606"/>
                </a:lnTo>
                <a:lnTo>
                  <a:pt x="373" y="596"/>
                </a:lnTo>
                <a:lnTo>
                  <a:pt x="363" y="587"/>
                </a:lnTo>
                <a:lnTo>
                  <a:pt x="347" y="584"/>
                </a:lnTo>
                <a:lnTo>
                  <a:pt x="331" y="577"/>
                </a:lnTo>
                <a:lnTo>
                  <a:pt x="314" y="565"/>
                </a:lnTo>
                <a:lnTo>
                  <a:pt x="314" y="558"/>
                </a:lnTo>
                <a:lnTo>
                  <a:pt x="119" y="420"/>
                </a:lnTo>
                <a:lnTo>
                  <a:pt x="0" y="339"/>
                </a:lnTo>
                <a:lnTo>
                  <a:pt x="0" y="290"/>
                </a:lnTo>
                <a:lnTo>
                  <a:pt x="12" y="283"/>
                </a:lnTo>
                <a:lnTo>
                  <a:pt x="41" y="264"/>
                </a:lnTo>
                <a:lnTo>
                  <a:pt x="60" y="264"/>
                </a:lnTo>
                <a:lnTo>
                  <a:pt x="71" y="259"/>
                </a:lnTo>
                <a:lnTo>
                  <a:pt x="83" y="264"/>
                </a:lnTo>
                <a:lnTo>
                  <a:pt x="109" y="259"/>
                </a:lnTo>
                <a:lnTo>
                  <a:pt x="147" y="226"/>
                </a:lnTo>
                <a:lnTo>
                  <a:pt x="157" y="216"/>
                </a:lnTo>
                <a:lnTo>
                  <a:pt x="157" y="204"/>
                </a:lnTo>
                <a:lnTo>
                  <a:pt x="157" y="197"/>
                </a:lnTo>
                <a:lnTo>
                  <a:pt x="179" y="193"/>
                </a:lnTo>
                <a:lnTo>
                  <a:pt x="179" y="181"/>
                </a:lnTo>
                <a:lnTo>
                  <a:pt x="235" y="174"/>
                </a:lnTo>
                <a:lnTo>
                  <a:pt x="235" y="167"/>
                </a:lnTo>
                <a:lnTo>
                  <a:pt x="235" y="155"/>
                </a:lnTo>
                <a:lnTo>
                  <a:pt x="228" y="145"/>
                </a:lnTo>
                <a:lnTo>
                  <a:pt x="224" y="119"/>
                </a:lnTo>
                <a:lnTo>
                  <a:pt x="224" y="103"/>
                </a:lnTo>
                <a:lnTo>
                  <a:pt x="217" y="84"/>
                </a:lnTo>
                <a:lnTo>
                  <a:pt x="205" y="6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2" name="Freeform 161"/>
          <p:cNvSpPr>
            <a:spLocks noChangeAspect="1"/>
          </p:cNvSpPr>
          <p:nvPr/>
        </p:nvSpPr>
        <p:spPr bwMode="auto">
          <a:xfrm>
            <a:off x="4225925" y="4632101"/>
            <a:ext cx="254000" cy="249238"/>
          </a:xfrm>
          <a:custGeom>
            <a:avLst/>
            <a:gdLst>
              <a:gd name="T0" fmla="*/ 2147483647 w 399"/>
              <a:gd name="T1" fmla="*/ 0 h 394"/>
              <a:gd name="T2" fmla="*/ 2147483647 w 399"/>
              <a:gd name="T3" fmla="*/ 0 h 394"/>
              <a:gd name="T4" fmla="*/ 2147483647 w 399"/>
              <a:gd name="T5" fmla="*/ 0 h 394"/>
              <a:gd name="T6" fmla="*/ 2147483647 w 399"/>
              <a:gd name="T7" fmla="*/ 2147483647 h 394"/>
              <a:gd name="T8" fmla="*/ 2147483647 w 399"/>
              <a:gd name="T9" fmla="*/ 2147483647 h 394"/>
              <a:gd name="T10" fmla="*/ 2147483647 w 399"/>
              <a:gd name="T11" fmla="*/ 2147483647 h 394"/>
              <a:gd name="T12" fmla="*/ 2147483647 w 399"/>
              <a:gd name="T13" fmla="*/ 2147483647 h 394"/>
              <a:gd name="T14" fmla="*/ 2147483647 w 399"/>
              <a:gd name="T15" fmla="*/ 2147483647 h 394"/>
              <a:gd name="T16" fmla="*/ 2147483647 w 399"/>
              <a:gd name="T17" fmla="*/ 2147483647 h 394"/>
              <a:gd name="T18" fmla="*/ 2147483647 w 399"/>
              <a:gd name="T19" fmla="*/ 2147483647 h 394"/>
              <a:gd name="T20" fmla="*/ 2147483647 w 399"/>
              <a:gd name="T21" fmla="*/ 2147483647 h 394"/>
              <a:gd name="T22" fmla="*/ 2147483647 w 399"/>
              <a:gd name="T23" fmla="*/ 2147483647 h 394"/>
              <a:gd name="T24" fmla="*/ 2147483647 w 399"/>
              <a:gd name="T25" fmla="*/ 2147483647 h 394"/>
              <a:gd name="T26" fmla="*/ 2147483647 w 399"/>
              <a:gd name="T27" fmla="*/ 2147483647 h 394"/>
              <a:gd name="T28" fmla="*/ 2147483647 w 399"/>
              <a:gd name="T29" fmla="*/ 2147483647 h 394"/>
              <a:gd name="T30" fmla="*/ 2147483647 w 399"/>
              <a:gd name="T31" fmla="*/ 2147483647 h 394"/>
              <a:gd name="T32" fmla="*/ 2147483647 w 399"/>
              <a:gd name="T33" fmla="*/ 2147483647 h 394"/>
              <a:gd name="T34" fmla="*/ 2147483647 w 399"/>
              <a:gd name="T35" fmla="*/ 2147483647 h 394"/>
              <a:gd name="T36" fmla="*/ 2147483647 w 399"/>
              <a:gd name="T37" fmla="*/ 2147483647 h 394"/>
              <a:gd name="T38" fmla="*/ 2147483647 w 399"/>
              <a:gd name="T39" fmla="*/ 2147483647 h 394"/>
              <a:gd name="T40" fmla="*/ 2147483647 w 399"/>
              <a:gd name="T41" fmla="*/ 2147483647 h 394"/>
              <a:gd name="T42" fmla="*/ 2147483647 w 399"/>
              <a:gd name="T43" fmla="*/ 2147483647 h 394"/>
              <a:gd name="T44" fmla="*/ 2147483647 w 399"/>
              <a:gd name="T45" fmla="*/ 2147483647 h 394"/>
              <a:gd name="T46" fmla="*/ 2147483647 w 399"/>
              <a:gd name="T47" fmla="*/ 2147483647 h 394"/>
              <a:gd name="T48" fmla="*/ 2147483647 w 399"/>
              <a:gd name="T49" fmla="*/ 2147483647 h 394"/>
              <a:gd name="T50" fmla="*/ 2147483647 w 399"/>
              <a:gd name="T51" fmla="*/ 2147483647 h 394"/>
              <a:gd name="T52" fmla="*/ 2147483647 w 399"/>
              <a:gd name="T53" fmla="*/ 2147483647 h 394"/>
              <a:gd name="T54" fmla="*/ 2147483647 w 399"/>
              <a:gd name="T55" fmla="*/ 2147483647 h 394"/>
              <a:gd name="T56" fmla="*/ 2147483647 w 399"/>
              <a:gd name="T57" fmla="*/ 2147483647 h 394"/>
              <a:gd name="T58" fmla="*/ 2147483647 w 399"/>
              <a:gd name="T59" fmla="*/ 2147483647 h 394"/>
              <a:gd name="T60" fmla="*/ 2147483647 w 399"/>
              <a:gd name="T61" fmla="*/ 2147483647 h 394"/>
              <a:gd name="T62" fmla="*/ 2147483647 w 399"/>
              <a:gd name="T63" fmla="*/ 2147483647 h 394"/>
              <a:gd name="T64" fmla="*/ 2147483647 w 399"/>
              <a:gd name="T65" fmla="*/ 2147483647 h 394"/>
              <a:gd name="T66" fmla="*/ 2147483647 w 399"/>
              <a:gd name="T67" fmla="*/ 2147483647 h 394"/>
              <a:gd name="T68" fmla="*/ 2147483647 w 399"/>
              <a:gd name="T69" fmla="*/ 2147483647 h 394"/>
              <a:gd name="T70" fmla="*/ 2147483647 w 399"/>
              <a:gd name="T71" fmla="*/ 2147483647 h 394"/>
              <a:gd name="T72" fmla="*/ 2147483647 w 399"/>
              <a:gd name="T73" fmla="*/ 2147483647 h 3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99" h="394">
                <a:moveTo>
                  <a:pt x="50" y="0"/>
                </a:moveTo>
                <a:lnTo>
                  <a:pt x="59" y="0"/>
                </a:lnTo>
                <a:lnTo>
                  <a:pt x="71" y="4"/>
                </a:lnTo>
                <a:lnTo>
                  <a:pt x="87" y="0"/>
                </a:lnTo>
                <a:lnTo>
                  <a:pt x="145" y="0"/>
                </a:lnTo>
                <a:lnTo>
                  <a:pt x="164" y="0"/>
                </a:lnTo>
                <a:lnTo>
                  <a:pt x="168" y="14"/>
                </a:lnTo>
                <a:lnTo>
                  <a:pt x="168" y="21"/>
                </a:lnTo>
                <a:lnTo>
                  <a:pt x="176" y="33"/>
                </a:lnTo>
                <a:lnTo>
                  <a:pt x="176" y="40"/>
                </a:lnTo>
                <a:lnTo>
                  <a:pt x="195" y="69"/>
                </a:lnTo>
                <a:lnTo>
                  <a:pt x="225" y="69"/>
                </a:lnTo>
                <a:lnTo>
                  <a:pt x="227" y="63"/>
                </a:lnTo>
                <a:lnTo>
                  <a:pt x="254" y="63"/>
                </a:lnTo>
                <a:lnTo>
                  <a:pt x="254" y="52"/>
                </a:lnTo>
                <a:lnTo>
                  <a:pt x="261" y="52"/>
                </a:lnTo>
                <a:lnTo>
                  <a:pt x="261" y="40"/>
                </a:lnTo>
                <a:lnTo>
                  <a:pt x="277" y="33"/>
                </a:lnTo>
                <a:lnTo>
                  <a:pt x="296" y="30"/>
                </a:lnTo>
                <a:lnTo>
                  <a:pt x="296" y="49"/>
                </a:lnTo>
                <a:lnTo>
                  <a:pt x="325" y="49"/>
                </a:lnTo>
                <a:lnTo>
                  <a:pt x="332" y="69"/>
                </a:lnTo>
                <a:lnTo>
                  <a:pt x="341" y="90"/>
                </a:lnTo>
                <a:lnTo>
                  <a:pt x="325" y="113"/>
                </a:lnTo>
                <a:lnTo>
                  <a:pt x="341" y="127"/>
                </a:lnTo>
                <a:lnTo>
                  <a:pt x="344" y="130"/>
                </a:lnTo>
                <a:lnTo>
                  <a:pt x="344" y="156"/>
                </a:lnTo>
                <a:lnTo>
                  <a:pt x="344" y="168"/>
                </a:lnTo>
                <a:lnTo>
                  <a:pt x="351" y="175"/>
                </a:lnTo>
                <a:lnTo>
                  <a:pt x="354" y="168"/>
                </a:lnTo>
                <a:lnTo>
                  <a:pt x="370" y="168"/>
                </a:lnTo>
                <a:lnTo>
                  <a:pt x="387" y="159"/>
                </a:lnTo>
                <a:lnTo>
                  <a:pt x="399" y="168"/>
                </a:lnTo>
                <a:lnTo>
                  <a:pt x="399" y="159"/>
                </a:lnTo>
                <a:lnTo>
                  <a:pt x="399" y="197"/>
                </a:lnTo>
                <a:lnTo>
                  <a:pt x="399" y="220"/>
                </a:lnTo>
                <a:lnTo>
                  <a:pt x="399" y="227"/>
                </a:lnTo>
                <a:lnTo>
                  <a:pt x="399" y="235"/>
                </a:lnTo>
                <a:lnTo>
                  <a:pt x="341" y="235"/>
                </a:lnTo>
                <a:lnTo>
                  <a:pt x="332" y="336"/>
                </a:lnTo>
                <a:lnTo>
                  <a:pt x="363" y="362"/>
                </a:lnTo>
                <a:lnTo>
                  <a:pt x="373" y="384"/>
                </a:lnTo>
                <a:lnTo>
                  <a:pt x="315" y="394"/>
                </a:lnTo>
                <a:lnTo>
                  <a:pt x="303" y="394"/>
                </a:lnTo>
                <a:lnTo>
                  <a:pt x="291" y="394"/>
                </a:lnTo>
                <a:lnTo>
                  <a:pt x="273" y="394"/>
                </a:lnTo>
                <a:lnTo>
                  <a:pt x="227" y="391"/>
                </a:lnTo>
                <a:lnTo>
                  <a:pt x="218" y="384"/>
                </a:lnTo>
                <a:lnTo>
                  <a:pt x="213" y="372"/>
                </a:lnTo>
                <a:lnTo>
                  <a:pt x="87" y="375"/>
                </a:lnTo>
                <a:lnTo>
                  <a:pt x="80" y="375"/>
                </a:lnTo>
                <a:lnTo>
                  <a:pt x="59" y="365"/>
                </a:lnTo>
                <a:lnTo>
                  <a:pt x="50" y="362"/>
                </a:lnTo>
                <a:lnTo>
                  <a:pt x="30" y="372"/>
                </a:lnTo>
                <a:lnTo>
                  <a:pt x="28" y="372"/>
                </a:lnTo>
                <a:lnTo>
                  <a:pt x="12" y="372"/>
                </a:lnTo>
                <a:lnTo>
                  <a:pt x="7" y="372"/>
                </a:lnTo>
                <a:lnTo>
                  <a:pt x="7" y="346"/>
                </a:lnTo>
                <a:lnTo>
                  <a:pt x="0" y="332"/>
                </a:lnTo>
                <a:lnTo>
                  <a:pt x="12" y="324"/>
                </a:lnTo>
                <a:lnTo>
                  <a:pt x="28" y="294"/>
                </a:lnTo>
                <a:lnTo>
                  <a:pt x="28" y="265"/>
                </a:lnTo>
                <a:lnTo>
                  <a:pt x="38" y="237"/>
                </a:lnTo>
                <a:lnTo>
                  <a:pt x="42" y="227"/>
                </a:lnTo>
                <a:lnTo>
                  <a:pt x="57" y="216"/>
                </a:lnTo>
                <a:lnTo>
                  <a:pt x="68" y="208"/>
                </a:lnTo>
                <a:lnTo>
                  <a:pt x="71" y="178"/>
                </a:lnTo>
                <a:lnTo>
                  <a:pt x="68" y="156"/>
                </a:lnTo>
                <a:lnTo>
                  <a:pt x="57" y="130"/>
                </a:lnTo>
                <a:lnTo>
                  <a:pt x="50" y="101"/>
                </a:lnTo>
                <a:lnTo>
                  <a:pt x="59" y="90"/>
                </a:lnTo>
                <a:lnTo>
                  <a:pt x="42" y="33"/>
                </a:lnTo>
                <a:lnTo>
                  <a:pt x="28" y="4"/>
                </a:lnTo>
                <a:lnTo>
                  <a:pt x="42" y="4"/>
                </a:lnTo>
                <a:lnTo>
                  <a:pt x="5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3" name="Freeform 162"/>
          <p:cNvSpPr>
            <a:spLocks noChangeAspect="1"/>
          </p:cNvSpPr>
          <p:nvPr/>
        </p:nvSpPr>
        <p:spPr bwMode="auto">
          <a:xfrm>
            <a:off x="4238625" y="4601939"/>
            <a:ext cx="19050" cy="25400"/>
          </a:xfrm>
          <a:custGeom>
            <a:avLst/>
            <a:gdLst>
              <a:gd name="T0" fmla="*/ 0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0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2147483647 w 31"/>
              <a:gd name="T17" fmla="*/ 2147483647 h 40"/>
              <a:gd name="T18" fmla="*/ 2147483647 w 31"/>
              <a:gd name="T19" fmla="*/ 2147483647 h 40"/>
              <a:gd name="T20" fmla="*/ 0 w 3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" h="40">
                <a:moveTo>
                  <a:pt x="0" y="22"/>
                </a:moveTo>
                <a:lnTo>
                  <a:pt x="11" y="10"/>
                </a:lnTo>
                <a:lnTo>
                  <a:pt x="11" y="3"/>
                </a:lnTo>
                <a:lnTo>
                  <a:pt x="23" y="0"/>
                </a:lnTo>
                <a:lnTo>
                  <a:pt x="31" y="3"/>
                </a:lnTo>
                <a:lnTo>
                  <a:pt x="31" y="10"/>
                </a:lnTo>
                <a:lnTo>
                  <a:pt x="19" y="22"/>
                </a:lnTo>
                <a:lnTo>
                  <a:pt x="19" y="40"/>
                </a:lnTo>
                <a:lnTo>
                  <a:pt x="9" y="40"/>
                </a:lnTo>
                <a:lnTo>
                  <a:pt x="9" y="33"/>
                </a:lnTo>
                <a:lnTo>
                  <a:pt x="0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4" name="Freeform 163"/>
          <p:cNvSpPr>
            <a:spLocks noChangeAspect="1"/>
          </p:cNvSpPr>
          <p:nvPr/>
        </p:nvSpPr>
        <p:spPr bwMode="auto">
          <a:xfrm>
            <a:off x="4667250" y="4141564"/>
            <a:ext cx="303213" cy="301625"/>
          </a:xfrm>
          <a:custGeom>
            <a:avLst/>
            <a:gdLst>
              <a:gd name="T0" fmla="*/ 2147483647 w 479"/>
              <a:gd name="T1" fmla="*/ 2147483647 h 475"/>
              <a:gd name="T2" fmla="*/ 2147483647 w 479"/>
              <a:gd name="T3" fmla="*/ 2147483647 h 475"/>
              <a:gd name="T4" fmla="*/ 2147483647 w 479"/>
              <a:gd name="T5" fmla="*/ 2147483647 h 475"/>
              <a:gd name="T6" fmla="*/ 2147483647 w 479"/>
              <a:gd name="T7" fmla="*/ 2147483647 h 475"/>
              <a:gd name="T8" fmla="*/ 2147483647 w 479"/>
              <a:gd name="T9" fmla="*/ 2147483647 h 475"/>
              <a:gd name="T10" fmla="*/ 2147483647 w 479"/>
              <a:gd name="T11" fmla="*/ 2147483647 h 475"/>
              <a:gd name="T12" fmla="*/ 2147483647 w 479"/>
              <a:gd name="T13" fmla="*/ 2147483647 h 475"/>
              <a:gd name="T14" fmla="*/ 2147483647 w 479"/>
              <a:gd name="T15" fmla="*/ 2147483647 h 475"/>
              <a:gd name="T16" fmla="*/ 2147483647 w 479"/>
              <a:gd name="T17" fmla="*/ 2147483647 h 475"/>
              <a:gd name="T18" fmla="*/ 2147483647 w 479"/>
              <a:gd name="T19" fmla="*/ 2147483647 h 475"/>
              <a:gd name="T20" fmla="*/ 2147483647 w 479"/>
              <a:gd name="T21" fmla="*/ 2147483647 h 475"/>
              <a:gd name="T22" fmla="*/ 2147483647 w 479"/>
              <a:gd name="T23" fmla="*/ 2147483647 h 475"/>
              <a:gd name="T24" fmla="*/ 2147483647 w 479"/>
              <a:gd name="T25" fmla="*/ 2147483647 h 475"/>
              <a:gd name="T26" fmla="*/ 2147483647 w 479"/>
              <a:gd name="T27" fmla="*/ 2147483647 h 475"/>
              <a:gd name="T28" fmla="*/ 2147483647 w 479"/>
              <a:gd name="T29" fmla="*/ 2147483647 h 475"/>
              <a:gd name="T30" fmla="*/ 2147483647 w 479"/>
              <a:gd name="T31" fmla="*/ 2147483647 h 475"/>
              <a:gd name="T32" fmla="*/ 2147483647 w 479"/>
              <a:gd name="T33" fmla="*/ 2147483647 h 475"/>
              <a:gd name="T34" fmla="*/ 2147483647 w 479"/>
              <a:gd name="T35" fmla="*/ 2147483647 h 475"/>
              <a:gd name="T36" fmla="*/ 2147483647 w 479"/>
              <a:gd name="T37" fmla="*/ 2147483647 h 475"/>
              <a:gd name="T38" fmla="*/ 2147483647 w 479"/>
              <a:gd name="T39" fmla="*/ 2147483647 h 475"/>
              <a:gd name="T40" fmla="*/ 2147483647 w 479"/>
              <a:gd name="T41" fmla="*/ 2147483647 h 475"/>
              <a:gd name="T42" fmla="*/ 2147483647 w 479"/>
              <a:gd name="T43" fmla="*/ 2147483647 h 475"/>
              <a:gd name="T44" fmla="*/ 2147483647 w 479"/>
              <a:gd name="T45" fmla="*/ 2147483647 h 475"/>
              <a:gd name="T46" fmla="*/ 0 w 479"/>
              <a:gd name="T47" fmla="*/ 2147483647 h 475"/>
              <a:gd name="T48" fmla="*/ 2147483647 w 479"/>
              <a:gd name="T49" fmla="*/ 2147483647 h 475"/>
              <a:gd name="T50" fmla="*/ 2147483647 w 479"/>
              <a:gd name="T51" fmla="*/ 2147483647 h 475"/>
              <a:gd name="T52" fmla="*/ 2147483647 w 479"/>
              <a:gd name="T53" fmla="*/ 2147483647 h 475"/>
              <a:gd name="T54" fmla="*/ 2147483647 w 479"/>
              <a:gd name="T55" fmla="*/ 2147483647 h 475"/>
              <a:gd name="T56" fmla="*/ 2147483647 w 479"/>
              <a:gd name="T57" fmla="*/ 2147483647 h 475"/>
              <a:gd name="T58" fmla="*/ 2147483647 w 479"/>
              <a:gd name="T59" fmla="*/ 2147483647 h 475"/>
              <a:gd name="T60" fmla="*/ 2147483647 w 479"/>
              <a:gd name="T61" fmla="*/ 2147483647 h 475"/>
              <a:gd name="T62" fmla="*/ 2147483647 w 479"/>
              <a:gd name="T63" fmla="*/ 2147483647 h 475"/>
              <a:gd name="T64" fmla="*/ 2147483647 w 479"/>
              <a:gd name="T65" fmla="*/ 2147483647 h 475"/>
              <a:gd name="T66" fmla="*/ 2147483647 w 479"/>
              <a:gd name="T67" fmla="*/ 2147483647 h 475"/>
              <a:gd name="T68" fmla="*/ 2147483647 w 479"/>
              <a:gd name="T69" fmla="*/ 0 h 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9" h="475">
                <a:moveTo>
                  <a:pt x="169" y="0"/>
                </a:moveTo>
                <a:lnTo>
                  <a:pt x="180" y="38"/>
                </a:lnTo>
                <a:lnTo>
                  <a:pt x="195" y="72"/>
                </a:lnTo>
                <a:lnTo>
                  <a:pt x="206" y="98"/>
                </a:lnTo>
                <a:lnTo>
                  <a:pt x="209" y="98"/>
                </a:lnTo>
                <a:lnTo>
                  <a:pt x="209" y="83"/>
                </a:lnTo>
                <a:lnTo>
                  <a:pt x="225" y="102"/>
                </a:lnTo>
                <a:lnTo>
                  <a:pt x="228" y="102"/>
                </a:lnTo>
                <a:lnTo>
                  <a:pt x="247" y="109"/>
                </a:lnTo>
                <a:lnTo>
                  <a:pt x="273" y="131"/>
                </a:lnTo>
                <a:lnTo>
                  <a:pt x="289" y="157"/>
                </a:lnTo>
                <a:lnTo>
                  <a:pt x="306" y="167"/>
                </a:lnTo>
                <a:lnTo>
                  <a:pt x="313" y="167"/>
                </a:lnTo>
                <a:lnTo>
                  <a:pt x="321" y="176"/>
                </a:lnTo>
                <a:lnTo>
                  <a:pt x="306" y="180"/>
                </a:lnTo>
                <a:lnTo>
                  <a:pt x="296" y="186"/>
                </a:lnTo>
                <a:lnTo>
                  <a:pt x="289" y="199"/>
                </a:lnTo>
                <a:lnTo>
                  <a:pt x="277" y="209"/>
                </a:lnTo>
                <a:lnTo>
                  <a:pt x="283" y="228"/>
                </a:lnTo>
                <a:lnTo>
                  <a:pt x="306" y="228"/>
                </a:lnTo>
                <a:lnTo>
                  <a:pt x="313" y="237"/>
                </a:lnTo>
                <a:lnTo>
                  <a:pt x="306" y="247"/>
                </a:lnTo>
                <a:lnTo>
                  <a:pt x="334" y="276"/>
                </a:lnTo>
                <a:lnTo>
                  <a:pt x="351" y="288"/>
                </a:lnTo>
                <a:lnTo>
                  <a:pt x="449" y="325"/>
                </a:lnTo>
                <a:lnTo>
                  <a:pt x="479" y="325"/>
                </a:lnTo>
                <a:lnTo>
                  <a:pt x="385" y="421"/>
                </a:lnTo>
                <a:lnTo>
                  <a:pt x="373" y="421"/>
                </a:lnTo>
                <a:lnTo>
                  <a:pt x="334" y="434"/>
                </a:lnTo>
                <a:lnTo>
                  <a:pt x="321" y="453"/>
                </a:lnTo>
                <a:lnTo>
                  <a:pt x="304" y="453"/>
                </a:lnTo>
                <a:lnTo>
                  <a:pt x="289" y="460"/>
                </a:lnTo>
                <a:lnTo>
                  <a:pt x="266" y="460"/>
                </a:lnTo>
                <a:lnTo>
                  <a:pt x="254" y="453"/>
                </a:lnTo>
                <a:lnTo>
                  <a:pt x="235" y="453"/>
                </a:lnTo>
                <a:lnTo>
                  <a:pt x="225" y="453"/>
                </a:lnTo>
                <a:lnTo>
                  <a:pt x="209" y="475"/>
                </a:lnTo>
                <a:lnTo>
                  <a:pt x="176" y="470"/>
                </a:lnTo>
                <a:lnTo>
                  <a:pt x="147" y="453"/>
                </a:lnTo>
                <a:lnTo>
                  <a:pt x="109" y="440"/>
                </a:lnTo>
                <a:lnTo>
                  <a:pt x="92" y="434"/>
                </a:lnTo>
                <a:lnTo>
                  <a:pt x="92" y="411"/>
                </a:lnTo>
                <a:lnTo>
                  <a:pt x="80" y="411"/>
                </a:lnTo>
                <a:lnTo>
                  <a:pt x="71" y="396"/>
                </a:lnTo>
                <a:lnTo>
                  <a:pt x="69" y="382"/>
                </a:lnTo>
                <a:lnTo>
                  <a:pt x="42" y="363"/>
                </a:lnTo>
                <a:lnTo>
                  <a:pt x="23" y="344"/>
                </a:lnTo>
                <a:lnTo>
                  <a:pt x="0" y="332"/>
                </a:lnTo>
                <a:lnTo>
                  <a:pt x="0" y="314"/>
                </a:lnTo>
                <a:lnTo>
                  <a:pt x="23" y="314"/>
                </a:lnTo>
                <a:lnTo>
                  <a:pt x="38" y="306"/>
                </a:lnTo>
                <a:lnTo>
                  <a:pt x="38" y="273"/>
                </a:lnTo>
                <a:lnTo>
                  <a:pt x="42" y="259"/>
                </a:lnTo>
                <a:lnTo>
                  <a:pt x="42" y="247"/>
                </a:lnTo>
                <a:lnTo>
                  <a:pt x="50" y="237"/>
                </a:lnTo>
                <a:lnTo>
                  <a:pt x="61" y="237"/>
                </a:lnTo>
                <a:lnTo>
                  <a:pt x="69" y="228"/>
                </a:lnTo>
                <a:lnTo>
                  <a:pt x="71" y="199"/>
                </a:lnTo>
                <a:lnTo>
                  <a:pt x="86" y="176"/>
                </a:lnTo>
                <a:lnTo>
                  <a:pt x="99" y="167"/>
                </a:lnTo>
                <a:lnTo>
                  <a:pt x="102" y="150"/>
                </a:lnTo>
                <a:lnTo>
                  <a:pt x="109" y="109"/>
                </a:lnTo>
                <a:lnTo>
                  <a:pt x="121" y="69"/>
                </a:lnTo>
                <a:lnTo>
                  <a:pt x="121" y="50"/>
                </a:lnTo>
                <a:lnTo>
                  <a:pt x="128" y="29"/>
                </a:lnTo>
                <a:lnTo>
                  <a:pt x="138" y="29"/>
                </a:lnTo>
                <a:lnTo>
                  <a:pt x="138" y="22"/>
                </a:lnTo>
                <a:lnTo>
                  <a:pt x="150" y="12"/>
                </a:lnTo>
                <a:lnTo>
                  <a:pt x="164" y="20"/>
                </a:lnTo>
                <a:lnTo>
                  <a:pt x="16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5" name="Freeform 164"/>
          <p:cNvSpPr>
            <a:spLocks noChangeAspect="1"/>
          </p:cNvSpPr>
          <p:nvPr/>
        </p:nvSpPr>
        <p:spPr bwMode="auto">
          <a:xfrm>
            <a:off x="4008438" y="4255864"/>
            <a:ext cx="60325" cy="127000"/>
          </a:xfrm>
          <a:custGeom>
            <a:avLst/>
            <a:gdLst>
              <a:gd name="T0" fmla="*/ 2147483647 w 97"/>
              <a:gd name="T1" fmla="*/ 2147483647 h 200"/>
              <a:gd name="T2" fmla="*/ 2147483647 w 97"/>
              <a:gd name="T3" fmla="*/ 0 h 200"/>
              <a:gd name="T4" fmla="*/ 2147483647 w 97"/>
              <a:gd name="T5" fmla="*/ 0 h 200"/>
              <a:gd name="T6" fmla="*/ 2147483647 w 97"/>
              <a:gd name="T7" fmla="*/ 2147483647 h 200"/>
              <a:gd name="T8" fmla="*/ 2147483647 w 97"/>
              <a:gd name="T9" fmla="*/ 2147483647 h 200"/>
              <a:gd name="T10" fmla="*/ 2147483647 w 97"/>
              <a:gd name="T11" fmla="*/ 2147483647 h 200"/>
              <a:gd name="T12" fmla="*/ 2147483647 w 97"/>
              <a:gd name="T13" fmla="*/ 2147483647 h 200"/>
              <a:gd name="T14" fmla="*/ 2147483647 w 97"/>
              <a:gd name="T15" fmla="*/ 2147483647 h 200"/>
              <a:gd name="T16" fmla="*/ 2147483647 w 97"/>
              <a:gd name="T17" fmla="*/ 2147483647 h 200"/>
              <a:gd name="T18" fmla="*/ 2147483647 w 97"/>
              <a:gd name="T19" fmla="*/ 2147483647 h 200"/>
              <a:gd name="T20" fmla="*/ 2147483647 w 97"/>
              <a:gd name="T21" fmla="*/ 2147483647 h 200"/>
              <a:gd name="T22" fmla="*/ 2147483647 w 97"/>
              <a:gd name="T23" fmla="*/ 2147483647 h 200"/>
              <a:gd name="T24" fmla="*/ 2147483647 w 97"/>
              <a:gd name="T25" fmla="*/ 2147483647 h 200"/>
              <a:gd name="T26" fmla="*/ 2147483647 w 97"/>
              <a:gd name="T27" fmla="*/ 2147483647 h 200"/>
              <a:gd name="T28" fmla="*/ 2147483647 w 97"/>
              <a:gd name="T29" fmla="*/ 2147483647 h 200"/>
              <a:gd name="T30" fmla="*/ 2147483647 w 97"/>
              <a:gd name="T31" fmla="*/ 2147483647 h 200"/>
              <a:gd name="T32" fmla="*/ 2147483647 w 97"/>
              <a:gd name="T33" fmla="*/ 2147483647 h 200"/>
              <a:gd name="T34" fmla="*/ 2147483647 w 97"/>
              <a:gd name="T35" fmla="*/ 2147483647 h 200"/>
              <a:gd name="T36" fmla="*/ 2147483647 w 97"/>
              <a:gd name="T37" fmla="*/ 2147483647 h 200"/>
              <a:gd name="T38" fmla="*/ 2147483647 w 97"/>
              <a:gd name="T39" fmla="*/ 2147483647 h 200"/>
              <a:gd name="T40" fmla="*/ 2147483647 w 97"/>
              <a:gd name="T41" fmla="*/ 2147483647 h 200"/>
              <a:gd name="T42" fmla="*/ 2147483647 w 97"/>
              <a:gd name="T43" fmla="*/ 2147483647 h 200"/>
              <a:gd name="T44" fmla="*/ 2147483647 w 97"/>
              <a:gd name="T45" fmla="*/ 2147483647 h 200"/>
              <a:gd name="T46" fmla="*/ 0 w 97"/>
              <a:gd name="T47" fmla="*/ 2147483647 h 200"/>
              <a:gd name="T48" fmla="*/ 2147483647 w 97"/>
              <a:gd name="T49" fmla="*/ 2147483647 h 200"/>
              <a:gd name="T50" fmla="*/ 2147483647 w 97"/>
              <a:gd name="T51" fmla="*/ 2147483647 h 200"/>
              <a:gd name="T52" fmla="*/ 2147483647 w 97"/>
              <a:gd name="T53" fmla="*/ 2147483647 h 200"/>
              <a:gd name="T54" fmla="*/ 2147483647 w 97"/>
              <a:gd name="T55" fmla="*/ 2147483647 h 2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7" h="200">
                <a:moveTo>
                  <a:pt x="52" y="13"/>
                </a:moveTo>
                <a:lnTo>
                  <a:pt x="59" y="0"/>
                </a:lnTo>
                <a:lnTo>
                  <a:pt x="68" y="0"/>
                </a:lnTo>
                <a:lnTo>
                  <a:pt x="78" y="13"/>
                </a:lnTo>
                <a:lnTo>
                  <a:pt x="90" y="25"/>
                </a:lnTo>
                <a:lnTo>
                  <a:pt x="90" y="29"/>
                </a:lnTo>
                <a:lnTo>
                  <a:pt x="97" y="55"/>
                </a:lnTo>
                <a:lnTo>
                  <a:pt x="90" y="67"/>
                </a:lnTo>
                <a:lnTo>
                  <a:pt x="90" y="77"/>
                </a:lnTo>
                <a:lnTo>
                  <a:pt x="87" y="84"/>
                </a:lnTo>
                <a:lnTo>
                  <a:pt x="78" y="103"/>
                </a:lnTo>
                <a:lnTo>
                  <a:pt x="68" y="108"/>
                </a:lnTo>
                <a:lnTo>
                  <a:pt x="68" y="126"/>
                </a:lnTo>
                <a:lnTo>
                  <a:pt x="68" y="162"/>
                </a:lnTo>
                <a:lnTo>
                  <a:pt x="71" y="193"/>
                </a:lnTo>
                <a:lnTo>
                  <a:pt x="52" y="193"/>
                </a:lnTo>
                <a:lnTo>
                  <a:pt x="29" y="200"/>
                </a:lnTo>
                <a:lnTo>
                  <a:pt x="29" y="186"/>
                </a:lnTo>
                <a:lnTo>
                  <a:pt x="29" y="181"/>
                </a:lnTo>
                <a:lnTo>
                  <a:pt x="29" y="103"/>
                </a:lnTo>
                <a:lnTo>
                  <a:pt x="23" y="91"/>
                </a:lnTo>
                <a:lnTo>
                  <a:pt x="19" y="77"/>
                </a:lnTo>
                <a:lnTo>
                  <a:pt x="7" y="67"/>
                </a:lnTo>
                <a:lnTo>
                  <a:pt x="0" y="48"/>
                </a:lnTo>
                <a:lnTo>
                  <a:pt x="12" y="44"/>
                </a:lnTo>
                <a:lnTo>
                  <a:pt x="23" y="36"/>
                </a:lnTo>
                <a:lnTo>
                  <a:pt x="42" y="29"/>
                </a:lnTo>
                <a:lnTo>
                  <a:pt x="52" y="1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Freeform 165"/>
          <p:cNvSpPr>
            <a:spLocks noChangeAspect="1"/>
          </p:cNvSpPr>
          <p:nvPr/>
        </p:nvSpPr>
        <p:spPr bwMode="auto">
          <a:xfrm>
            <a:off x="4392613" y="4879751"/>
            <a:ext cx="180975" cy="193675"/>
          </a:xfrm>
          <a:custGeom>
            <a:avLst/>
            <a:gdLst>
              <a:gd name="T0" fmla="*/ 2147483647 w 287"/>
              <a:gd name="T1" fmla="*/ 0 h 306"/>
              <a:gd name="T2" fmla="*/ 2147483647 w 287"/>
              <a:gd name="T3" fmla="*/ 2147483647 h 306"/>
              <a:gd name="T4" fmla="*/ 2147483647 w 287"/>
              <a:gd name="T5" fmla="*/ 2147483647 h 306"/>
              <a:gd name="T6" fmla="*/ 2147483647 w 287"/>
              <a:gd name="T7" fmla="*/ 2147483647 h 306"/>
              <a:gd name="T8" fmla="*/ 2147483647 w 287"/>
              <a:gd name="T9" fmla="*/ 2147483647 h 306"/>
              <a:gd name="T10" fmla="*/ 2147483647 w 287"/>
              <a:gd name="T11" fmla="*/ 2147483647 h 306"/>
              <a:gd name="T12" fmla="*/ 2147483647 w 287"/>
              <a:gd name="T13" fmla="*/ 2147483647 h 306"/>
              <a:gd name="T14" fmla="*/ 2147483647 w 287"/>
              <a:gd name="T15" fmla="*/ 2147483647 h 306"/>
              <a:gd name="T16" fmla="*/ 2147483647 w 287"/>
              <a:gd name="T17" fmla="*/ 2147483647 h 306"/>
              <a:gd name="T18" fmla="*/ 2147483647 w 287"/>
              <a:gd name="T19" fmla="*/ 2147483647 h 306"/>
              <a:gd name="T20" fmla="*/ 2147483647 w 287"/>
              <a:gd name="T21" fmla="*/ 2147483647 h 306"/>
              <a:gd name="T22" fmla="*/ 2147483647 w 287"/>
              <a:gd name="T23" fmla="*/ 2147483647 h 306"/>
              <a:gd name="T24" fmla="*/ 2147483647 w 287"/>
              <a:gd name="T25" fmla="*/ 2147483647 h 306"/>
              <a:gd name="T26" fmla="*/ 2147483647 w 287"/>
              <a:gd name="T27" fmla="*/ 2147483647 h 306"/>
              <a:gd name="T28" fmla="*/ 2147483647 w 287"/>
              <a:gd name="T29" fmla="*/ 2147483647 h 306"/>
              <a:gd name="T30" fmla="*/ 2147483647 w 287"/>
              <a:gd name="T31" fmla="*/ 2147483647 h 306"/>
              <a:gd name="T32" fmla="*/ 2147483647 w 287"/>
              <a:gd name="T33" fmla="*/ 2147483647 h 306"/>
              <a:gd name="T34" fmla="*/ 2147483647 w 287"/>
              <a:gd name="T35" fmla="*/ 2147483647 h 306"/>
              <a:gd name="T36" fmla="*/ 2147483647 w 287"/>
              <a:gd name="T37" fmla="*/ 2147483647 h 306"/>
              <a:gd name="T38" fmla="*/ 2147483647 w 287"/>
              <a:gd name="T39" fmla="*/ 2147483647 h 306"/>
              <a:gd name="T40" fmla="*/ 2147483647 w 287"/>
              <a:gd name="T41" fmla="*/ 2147483647 h 306"/>
              <a:gd name="T42" fmla="*/ 2147483647 w 287"/>
              <a:gd name="T43" fmla="*/ 2147483647 h 306"/>
              <a:gd name="T44" fmla="*/ 2147483647 w 287"/>
              <a:gd name="T45" fmla="*/ 2147483647 h 306"/>
              <a:gd name="T46" fmla="*/ 2147483647 w 287"/>
              <a:gd name="T47" fmla="*/ 2147483647 h 306"/>
              <a:gd name="T48" fmla="*/ 2147483647 w 287"/>
              <a:gd name="T49" fmla="*/ 2147483647 h 306"/>
              <a:gd name="T50" fmla="*/ 2147483647 w 287"/>
              <a:gd name="T51" fmla="*/ 2147483647 h 306"/>
              <a:gd name="T52" fmla="*/ 2147483647 w 287"/>
              <a:gd name="T53" fmla="*/ 2147483647 h 306"/>
              <a:gd name="T54" fmla="*/ 2147483647 w 287"/>
              <a:gd name="T55" fmla="*/ 2147483647 h 306"/>
              <a:gd name="T56" fmla="*/ 2147483647 w 287"/>
              <a:gd name="T57" fmla="*/ 2147483647 h 306"/>
              <a:gd name="T58" fmla="*/ 2147483647 w 287"/>
              <a:gd name="T59" fmla="*/ 2147483647 h 306"/>
              <a:gd name="T60" fmla="*/ 2147483647 w 287"/>
              <a:gd name="T61" fmla="*/ 2147483647 h 306"/>
              <a:gd name="T62" fmla="*/ 2147483647 w 287"/>
              <a:gd name="T63" fmla="*/ 2147483647 h 306"/>
              <a:gd name="T64" fmla="*/ 2147483647 w 287"/>
              <a:gd name="T65" fmla="*/ 2147483647 h 306"/>
              <a:gd name="T66" fmla="*/ 2147483647 w 287"/>
              <a:gd name="T67" fmla="*/ 2147483647 h 306"/>
              <a:gd name="T68" fmla="*/ 2147483647 w 287"/>
              <a:gd name="T69" fmla="*/ 2147483647 h 306"/>
              <a:gd name="T70" fmla="*/ 2147483647 w 287"/>
              <a:gd name="T71" fmla="*/ 2147483647 h 306"/>
              <a:gd name="T72" fmla="*/ 2147483647 w 287"/>
              <a:gd name="T73" fmla="*/ 2147483647 h 306"/>
              <a:gd name="T74" fmla="*/ 2147483647 w 287"/>
              <a:gd name="T75" fmla="*/ 2147483647 h 306"/>
              <a:gd name="T76" fmla="*/ 2147483647 w 287"/>
              <a:gd name="T77" fmla="*/ 2147483647 h 306"/>
              <a:gd name="T78" fmla="*/ 0 w 287"/>
              <a:gd name="T79" fmla="*/ 2147483647 h 306"/>
              <a:gd name="T80" fmla="*/ 2147483647 w 287"/>
              <a:gd name="T81" fmla="*/ 2147483647 h 306"/>
              <a:gd name="T82" fmla="*/ 2147483647 w 287"/>
              <a:gd name="T83" fmla="*/ 2147483647 h 306"/>
              <a:gd name="T84" fmla="*/ 2147483647 w 287"/>
              <a:gd name="T85" fmla="*/ 2147483647 h 306"/>
              <a:gd name="T86" fmla="*/ 2147483647 w 287"/>
              <a:gd name="T87" fmla="*/ 2147483647 h 306"/>
              <a:gd name="T88" fmla="*/ 2147483647 w 287"/>
              <a:gd name="T89" fmla="*/ 2147483647 h 306"/>
              <a:gd name="T90" fmla="*/ 2147483647 w 287"/>
              <a:gd name="T91" fmla="*/ 2147483647 h 306"/>
              <a:gd name="T92" fmla="*/ 2147483647 w 287"/>
              <a:gd name="T93" fmla="*/ 2147483647 h 306"/>
              <a:gd name="T94" fmla="*/ 2147483647 w 287"/>
              <a:gd name="T95" fmla="*/ 2147483647 h 306"/>
              <a:gd name="T96" fmla="*/ 2147483647 w 287"/>
              <a:gd name="T97" fmla="*/ 0 h 306"/>
              <a:gd name="T98" fmla="*/ 2147483647 w 287"/>
              <a:gd name="T99" fmla="*/ 0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7" h="306">
                <a:moveTo>
                  <a:pt x="171" y="0"/>
                </a:moveTo>
                <a:lnTo>
                  <a:pt x="178" y="19"/>
                </a:lnTo>
                <a:lnTo>
                  <a:pt x="199" y="41"/>
                </a:lnTo>
                <a:lnTo>
                  <a:pt x="199" y="54"/>
                </a:lnTo>
                <a:lnTo>
                  <a:pt x="216" y="64"/>
                </a:lnTo>
                <a:lnTo>
                  <a:pt x="235" y="71"/>
                </a:lnTo>
                <a:lnTo>
                  <a:pt x="239" y="90"/>
                </a:lnTo>
                <a:lnTo>
                  <a:pt x="247" y="90"/>
                </a:lnTo>
                <a:lnTo>
                  <a:pt x="251" y="112"/>
                </a:lnTo>
                <a:lnTo>
                  <a:pt x="258" y="128"/>
                </a:lnTo>
                <a:lnTo>
                  <a:pt x="268" y="128"/>
                </a:lnTo>
                <a:lnTo>
                  <a:pt x="287" y="131"/>
                </a:lnTo>
                <a:lnTo>
                  <a:pt x="287" y="149"/>
                </a:lnTo>
                <a:lnTo>
                  <a:pt x="277" y="161"/>
                </a:lnTo>
                <a:lnTo>
                  <a:pt x="264" y="161"/>
                </a:lnTo>
                <a:lnTo>
                  <a:pt x="247" y="180"/>
                </a:lnTo>
                <a:lnTo>
                  <a:pt x="239" y="180"/>
                </a:lnTo>
                <a:lnTo>
                  <a:pt x="235" y="187"/>
                </a:lnTo>
                <a:lnTo>
                  <a:pt x="228" y="190"/>
                </a:lnTo>
                <a:lnTo>
                  <a:pt x="216" y="206"/>
                </a:lnTo>
                <a:lnTo>
                  <a:pt x="216" y="221"/>
                </a:lnTo>
                <a:lnTo>
                  <a:pt x="206" y="228"/>
                </a:lnTo>
                <a:lnTo>
                  <a:pt x="187" y="235"/>
                </a:lnTo>
                <a:lnTo>
                  <a:pt x="171" y="264"/>
                </a:lnTo>
                <a:lnTo>
                  <a:pt x="156" y="264"/>
                </a:lnTo>
                <a:lnTo>
                  <a:pt x="138" y="264"/>
                </a:lnTo>
                <a:lnTo>
                  <a:pt x="119" y="264"/>
                </a:lnTo>
                <a:lnTo>
                  <a:pt x="100" y="254"/>
                </a:lnTo>
                <a:lnTo>
                  <a:pt x="83" y="254"/>
                </a:lnTo>
                <a:lnTo>
                  <a:pt x="83" y="277"/>
                </a:lnTo>
                <a:lnTo>
                  <a:pt x="64" y="294"/>
                </a:lnTo>
                <a:lnTo>
                  <a:pt x="52" y="294"/>
                </a:lnTo>
                <a:lnTo>
                  <a:pt x="52" y="299"/>
                </a:lnTo>
                <a:lnTo>
                  <a:pt x="35" y="299"/>
                </a:lnTo>
                <a:lnTo>
                  <a:pt x="16" y="306"/>
                </a:lnTo>
                <a:lnTo>
                  <a:pt x="16" y="287"/>
                </a:lnTo>
                <a:lnTo>
                  <a:pt x="23" y="277"/>
                </a:lnTo>
                <a:lnTo>
                  <a:pt x="16" y="264"/>
                </a:lnTo>
                <a:lnTo>
                  <a:pt x="12" y="245"/>
                </a:lnTo>
                <a:lnTo>
                  <a:pt x="0" y="235"/>
                </a:lnTo>
                <a:lnTo>
                  <a:pt x="5" y="138"/>
                </a:lnTo>
                <a:lnTo>
                  <a:pt x="35" y="138"/>
                </a:lnTo>
                <a:lnTo>
                  <a:pt x="42" y="19"/>
                </a:lnTo>
                <a:lnTo>
                  <a:pt x="83" y="12"/>
                </a:lnTo>
                <a:lnTo>
                  <a:pt x="109" y="3"/>
                </a:lnTo>
                <a:lnTo>
                  <a:pt x="119" y="19"/>
                </a:lnTo>
                <a:lnTo>
                  <a:pt x="142" y="3"/>
                </a:lnTo>
                <a:lnTo>
                  <a:pt x="149" y="3"/>
                </a:lnTo>
                <a:lnTo>
                  <a:pt x="161" y="0"/>
                </a:lnTo>
                <a:lnTo>
                  <a:pt x="171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Freeform 166"/>
          <p:cNvSpPr>
            <a:spLocks noChangeAspect="1"/>
          </p:cNvSpPr>
          <p:nvPr/>
        </p:nvSpPr>
        <p:spPr bwMode="auto">
          <a:xfrm>
            <a:off x="3883025" y="4198714"/>
            <a:ext cx="158750" cy="117475"/>
          </a:xfrm>
          <a:custGeom>
            <a:avLst/>
            <a:gdLst>
              <a:gd name="T0" fmla="*/ 2147483647 w 251"/>
              <a:gd name="T1" fmla="*/ 2147483647 h 186"/>
              <a:gd name="T2" fmla="*/ 2147483647 w 251"/>
              <a:gd name="T3" fmla="*/ 2147483647 h 186"/>
              <a:gd name="T4" fmla="*/ 2147483647 w 251"/>
              <a:gd name="T5" fmla="*/ 2147483647 h 186"/>
              <a:gd name="T6" fmla="*/ 2147483647 w 251"/>
              <a:gd name="T7" fmla="*/ 2147483647 h 186"/>
              <a:gd name="T8" fmla="*/ 2147483647 w 251"/>
              <a:gd name="T9" fmla="*/ 2147483647 h 186"/>
              <a:gd name="T10" fmla="*/ 2147483647 w 251"/>
              <a:gd name="T11" fmla="*/ 2147483647 h 186"/>
              <a:gd name="T12" fmla="*/ 2147483647 w 251"/>
              <a:gd name="T13" fmla="*/ 2147483647 h 186"/>
              <a:gd name="T14" fmla="*/ 2147483647 w 251"/>
              <a:gd name="T15" fmla="*/ 2147483647 h 186"/>
              <a:gd name="T16" fmla="*/ 2147483647 w 251"/>
              <a:gd name="T17" fmla="*/ 2147483647 h 186"/>
              <a:gd name="T18" fmla="*/ 2147483647 w 251"/>
              <a:gd name="T19" fmla="*/ 2147483647 h 186"/>
              <a:gd name="T20" fmla="*/ 2147483647 w 251"/>
              <a:gd name="T21" fmla="*/ 2147483647 h 186"/>
              <a:gd name="T22" fmla="*/ 2147483647 w 251"/>
              <a:gd name="T23" fmla="*/ 2147483647 h 186"/>
              <a:gd name="T24" fmla="*/ 2147483647 w 251"/>
              <a:gd name="T25" fmla="*/ 2147483647 h 186"/>
              <a:gd name="T26" fmla="*/ 2147483647 w 251"/>
              <a:gd name="T27" fmla="*/ 2147483647 h 186"/>
              <a:gd name="T28" fmla="*/ 2147483647 w 251"/>
              <a:gd name="T29" fmla="*/ 2147483647 h 186"/>
              <a:gd name="T30" fmla="*/ 2147483647 w 251"/>
              <a:gd name="T31" fmla="*/ 2147483647 h 186"/>
              <a:gd name="T32" fmla="*/ 2147483647 w 251"/>
              <a:gd name="T33" fmla="*/ 2147483647 h 186"/>
              <a:gd name="T34" fmla="*/ 2147483647 w 251"/>
              <a:gd name="T35" fmla="*/ 2147483647 h 186"/>
              <a:gd name="T36" fmla="*/ 2147483647 w 251"/>
              <a:gd name="T37" fmla="*/ 2147483647 h 186"/>
              <a:gd name="T38" fmla="*/ 2147483647 w 251"/>
              <a:gd name="T39" fmla="*/ 2147483647 h 186"/>
              <a:gd name="T40" fmla="*/ 2147483647 w 251"/>
              <a:gd name="T41" fmla="*/ 2147483647 h 186"/>
              <a:gd name="T42" fmla="*/ 2147483647 w 251"/>
              <a:gd name="T43" fmla="*/ 2147483647 h 186"/>
              <a:gd name="T44" fmla="*/ 2147483647 w 251"/>
              <a:gd name="T45" fmla="*/ 2147483647 h 186"/>
              <a:gd name="T46" fmla="*/ 2147483647 w 251"/>
              <a:gd name="T47" fmla="*/ 2147483647 h 186"/>
              <a:gd name="T48" fmla="*/ 2147483647 w 251"/>
              <a:gd name="T49" fmla="*/ 2147483647 h 186"/>
              <a:gd name="T50" fmla="*/ 2147483647 w 251"/>
              <a:gd name="T51" fmla="*/ 2147483647 h 186"/>
              <a:gd name="T52" fmla="*/ 2147483647 w 251"/>
              <a:gd name="T53" fmla="*/ 2147483647 h 186"/>
              <a:gd name="T54" fmla="*/ 2147483647 w 251"/>
              <a:gd name="T55" fmla="*/ 2147483647 h 186"/>
              <a:gd name="T56" fmla="*/ 2147483647 w 251"/>
              <a:gd name="T57" fmla="*/ 2147483647 h 186"/>
              <a:gd name="T58" fmla="*/ 2147483647 w 251"/>
              <a:gd name="T59" fmla="*/ 2147483647 h 186"/>
              <a:gd name="T60" fmla="*/ 2147483647 w 251"/>
              <a:gd name="T61" fmla="*/ 2147483647 h 186"/>
              <a:gd name="T62" fmla="*/ 2147483647 w 251"/>
              <a:gd name="T63" fmla="*/ 2147483647 h 186"/>
              <a:gd name="T64" fmla="*/ 0 w 251"/>
              <a:gd name="T65" fmla="*/ 2147483647 h 186"/>
              <a:gd name="T66" fmla="*/ 0 w 251"/>
              <a:gd name="T67" fmla="*/ 2147483647 h 186"/>
              <a:gd name="T68" fmla="*/ 0 w 251"/>
              <a:gd name="T69" fmla="*/ 2147483647 h 186"/>
              <a:gd name="T70" fmla="*/ 2147483647 w 251"/>
              <a:gd name="T71" fmla="*/ 2147483647 h 186"/>
              <a:gd name="T72" fmla="*/ 0 w 251"/>
              <a:gd name="T73" fmla="*/ 2147483647 h 186"/>
              <a:gd name="T74" fmla="*/ 2147483647 w 251"/>
              <a:gd name="T75" fmla="*/ 2147483647 h 186"/>
              <a:gd name="T76" fmla="*/ 2147483647 w 251"/>
              <a:gd name="T77" fmla="*/ 2147483647 h 186"/>
              <a:gd name="T78" fmla="*/ 2147483647 w 251"/>
              <a:gd name="T79" fmla="*/ 2147483647 h 186"/>
              <a:gd name="T80" fmla="*/ 2147483647 w 251"/>
              <a:gd name="T81" fmla="*/ 2147483647 h 186"/>
              <a:gd name="T82" fmla="*/ 2147483647 w 251"/>
              <a:gd name="T83" fmla="*/ 2147483647 h 186"/>
              <a:gd name="T84" fmla="*/ 2147483647 w 251"/>
              <a:gd name="T85" fmla="*/ 2147483647 h 186"/>
              <a:gd name="T86" fmla="*/ 2147483647 w 251"/>
              <a:gd name="T87" fmla="*/ 2147483647 h 186"/>
              <a:gd name="T88" fmla="*/ 2147483647 w 251"/>
              <a:gd name="T89" fmla="*/ 2147483647 h 186"/>
              <a:gd name="T90" fmla="*/ 2147483647 w 251"/>
              <a:gd name="T91" fmla="*/ 2147483647 h 186"/>
              <a:gd name="T92" fmla="*/ 2147483647 w 251"/>
              <a:gd name="T93" fmla="*/ 2147483647 h 186"/>
              <a:gd name="T94" fmla="*/ 2147483647 w 251"/>
              <a:gd name="T95" fmla="*/ 2147483647 h 186"/>
              <a:gd name="T96" fmla="*/ 2147483647 w 251"/>
              <a:gd name="T97" fmla="*/ 2147483647 h 186"/>
              <a:gd name="T98" fmla="*/ 2147483647 w 251"/>
              <a:gd name="T99" fmla="*/ 2147483647 h 186"/>
              <a:gd name="T100" fmla="*/ 2147483647 w 251"/>
              <a:gd name="T101" fmla="*/ 2147483647 h 186"/>
              <a:gd name="T102" fmla="*/ 2147483647 w 251"/>
              <a:gd name="T103" fmla="*/ 2147483647 h 186"/>
              <a:gd name="T104" fmla="*/ 2147483647 w 251"/>
              <a:gd name="T105" fmla="*/ 0 h 186"/>
              <a:gd name="T106" fmla="*/ 2147483647 w 251"/>
              <a:gd name="T107" fmla="*/ 2147483647 h 1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1" h="186">
                <a:moveTo>
                  <a:pt x="180" y="8"/>
                </a:moveTo>
                <a:lnTo>
                  <a:pt x="180" y="19"/>
                </a:lnTo>
                <a:lnTo>
                  <a:pt x="189" y="31"/>
                </a:lnTo>
                <a:lnTo>
                  <a:pt x="190" y="41"/>
                </a:lnTo>
                <a:lnTo>
                  <a:pt x="206" y="55"/>
                </a:lnTo>
                <a:lnTo>
                  <a:pt x="218" y="55"/>
                </a:lnTo>
                <a:lnTo>
                  <a:pt x="218" y="60"/>
                </a:lnTo>
                <a:lnTo>
                  <a:pt x="206" y="60"/>
                </a:lnTo>
                <a:lnTo>
                  <a:pt x="206" y="67"/>
                </a:lnTo>
                <a:lnTo>
                  <a:pt x="228" y="77"/>
                </a:lnTo>
                <a:lnTo>
                  <a:pt x="241" y="77"/>
                </a:lnTo>
                <a:lnTo>
                  <a:pt x="248" y="86"/>
                </a:lnTo>
                <a:lnTo>
                  <a:pt x="241" y="90"/>
                </a:lnTo>
                <a:lnTo>
                  <a:pt x="251" y="105"/>
                </a:lnTo>
                <a:lnTo>
                  <a:pt x="241" y="119"/>
                </a:lnTo>
                <a:lnTo>
                  <a:pt x="222" y="128"/>
                </a:lnTo>
                <a:lnTo>
                  <a:pt x="211" y="134"/>
                </a:lnTo>
                <a:lnTo>
                  <a:pt x="199" y="138"/>
                </a:lnTo>
                <a:lnTo>
                  <a:pt x="189" y="138"/>
                </a:lnTo>
                <a:lnTo>
                  <a:pt x="180" y="138"/>
                </a:lnTo>
                <a:lnTo>
                  <a:pt x="173" y="134"/>
                </a:lnTo>
                <a:lnTo>
                  <a:pt x="161" y="134"/>
                </a:lnTo>
                <a:lnTo>
                  <a:pt x="159" y="138"/>
                </a:lnTo>
                <a:lnTo>
                  <a:pt x="83" y="134"/>
                </a:lnTo>
                <a:lnTo>
                  <a:pt x="80" y="147"/>
                </a:lnTo>
                <a:lnTo>
                  <a:pt x="83" y="167"/>
                </a:lnTo>
                <a:lnTo>
                  <a:pt x="83" y="186"/>
                </a:lnTo>
                <a:lnTo>
                  <a:pt x="61" y="167"/>
                </a:lnTo>
                <a:lnTo>
                  <a:pt x="44" y="167"/>
                </a:lnTo>
                <a:lnTo>
                  <a:pt x="35" y="183"/>
                </a:lnTo>
                <a:lnTo>
                  <a:pt x="23" y="183"/>
                </a:lnTo>
                <a:lnTo>
                  <a:pt x="13" y="164"/>
                </a:lnTo>
                <a:lnTo>
                  <a:pt x="0" y="157"/>
                </a:lnTo>
                <a:lnTo>
                  <a:pt x="0" y="148"/>
                </a:lnTo>
                <a:lnTo>
                  <a:pt x="0" y="138"/>
                </a:lnTo>
                <a:lnTo>
                  <a:pt x="6" y="128"/>
                </a:lnTo>
                <a:lnTo>
                  <a:pt x="0" y="109"/>
                </a:lnTo>
                <a:lnTo>
                  <a:pt x="16" y="105"/>
                </a:lnTo>
                <a:lnTo>
                  <a:pt x="23" y="105"/>
                </a:lnTo>
                <a:lnTo>
                  <a:pt x="35" y="90"/>
                </a:lnTo>
                <a:lnTo>
                  <a:pt x="35" y="77"/>
                </a:lnTo>
                <a:lnTo>
                  <a:pt x="44" y="77"/>
                </a:lnTo>
                <a:lnTo>
                  <a:pt x="35" y="60"/>
                </a:lnTo>
                <a:lnTo>
                  <a:pt x="51" y="55"/>
                </a:lnTo>
                <a:lnTo>
                  <a:pt x="61" y="67"/>
                </a:lnTo>
                <a:lnTo>
                  <a:pt x="73" y="60"/>
                </a:lnTo>
                <a:lnTo>
                  <a:pt x="64" y="48"/>
                </a:lnTo>
                <a:lnTo>
                  <a:pt x="80" y="48"/>
                </a:lnTo>
                <a:lnTo>
                  <a:pt x="83" y="41"/>
                </a:lnTo>
                <a:lnTo>
                  <a:pt x="109" y="31"/>
                </a:lnTo>
                <a:lnTo>
                  <a:pt x="113" y="12"/>
                </a:lnTo>
                <a:lnTo>
                  <a:pt x="142" y="12"/>
                </a:lnTo>
                <a:lnTo>
                  <a:pt x="151" y="0"/>
                </a:lnTo>
                <a:lnTo>
                  <a:pt x="180" y="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8" name="Freeform 167"/>
          <p:cNvSpPr>
            <a:spLocks noChangeAspect="1"/>
          </p:cNvSpPr>
          <p:nvPr/>
        </p:nvSpPr>
        <p:spPr bwMode="auto">
          <a:xfrm>
            <a:off x="4581525" y="4557489"/>
            <a:ext cx="42863" cy="46037"/>
          </a:xfrm>
          <a:custGeom>
            <a:avLst/>
            <a:gdLst>
              <a:gd name="T0" fmla="*/ 0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2147483647 w 67"/>
              <a:gd name="T7" fmla="*/ 2147483647 h 72"/>
              <a:gd name="T8" fmla="*/ 2147483647 w 67"/>
              <a:gd name="T9" fmla="*/ 2147483647 h 72"/>
              <a:gd name="T10" fmla="*/ 2147483647 w 67"/>
              <a:gd name="T11" fmla="*/ 0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2147483647 h 72"/>
              <a:gd name="T18" fmla="*/ 2147483647 w 67"/>
              <a:gd name="T19" fmla="*/ 2147483647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2147483647 h 72"/>
              <a:gd name="T30" fmla="*/ 2147483647 w 67"/>
              <a:gd name="T31" fmla="*/ 2147483647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0 w 67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" h="72">
                <a:moveTo>
                  <a:pt x="0" y="12"/>
                </a:moveTo>
                <a:lnTo>
                  <a:pt x="19" y="8"/>
                </a:lnTo>
                <a:lnTo>
                  <a:pt x="19" y="21"/>
                </a:lnTo>
                <a:lnTo>
                  <a:pt x="29" y="12"/>
                </a:lnTo>
                <a:lnTo>
                  <a:pt x="36" y="8"/>
                </a:lnTo>
                <a:lnTo>
                  <a:pt x="48" y="0"/>
                </a:lnTo>
                <a:lnTo>
                  <a:pt x="55" y="12"/>
                </a:lnTo>
                <a:lnTo>
                  <a:pt x="55" y="21"/>
                </a:lnTo>
                <a:lnTo>
                  <a:pt x="67" y="22"/>
                </a:lnTo>
                <a:lnTo>
                  <a:pt x="67" y="38"/>
                </a:lnTo>
                <a:lnTo>
                  <a:pt x="55" y="50"/>
                </a:lnTo>
                <a:lnTo>
                  <a:pt x="36" y="67"/>
                </a:lnTo>
                <a:lnTo>
                  <a:pt x="19" y="72"/>
                </a:lnTo>
                <a:lnTo>
                  <a:pt x="19" y="67"/>
                </a:lnTo>
                <a:lnTo>
                  <a:pt x="16" y="50"/>
                </a:lnTo>
                <a:lnTo>
                  <a:pt x="16" y="38"/>
                </a:lnTo>
                <a:lnTo>
                  <a:pt x="16" y="31"/>
                </a:lnTo>
                <a:lnTo>
                  <a:pt x="7" y="22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Freeform 168"/>
          <p:cNvSpPr>
            <a:spLocks noChangeAspect="1"/>
          </p:cNvSpPr>
          <p:nvPr/>
        </p:nvSpPr>
        <p:spPr bwMode="auto">
          <a:xfrm>
            <a:off x="4841875" y="4252689"/>
            <a:ext cx="30163" cy="38100"/>
          </a:xfrm>
          <a:custGeom>
            <a:avLst/>
            <a:gdLst>
              <a:gd name="T0" fmla="*/ 2147483647 w 48"/>
              <a:gd name="T1" fmla="*/ 0 h 61"/>
              <a:gd name="T2" fmla="*/ 2147483647 w 48"/>
              <a:gd name="T3" fmla="*/ 2147483647 h 61"/>
              <a:gd name="T4" fmla="*/ 2147483647 w 48"/>
              <a:gd name="T5" fmla="*/ 2147483647 h 61"/>
              <a:gd name="T6" fmla="*/ 2147483647 w 48"/>
              <a:gd name="T7" fmla="*/ 2147483647 h 61"/>
              <a:gd name="T8" fmla="*/ 2147483647 w 48"/>
              <a:gd name="T9" fmla="*/ 2147483647 h 61"/>
              <a:gd name="T10" fmla="*/ 2147483647 w 48"/>
              <a:gd name="T11" fmla="*/ 2147483647 h 61"/>
              <a:gd name="T12" fmla="*/ 2147483647 w 48"/>
              <a:gd name="T13" fmla="*/ 2147483647 h 61"/>
              <a:gd name="T14" fmla="*/ 2147483647 w 48"/>
              <a:gd name="T15" fmla="*/ 2147483647 h 61"/>
              <a:gd name="T16" fmla="*/ 2147483647 w 48"/>
              <a:gd name="T17" fmla="*/ 2147483647 h 61"/>
              <a:gd name="T18" fmla="*/ 2147483647 w 48"/>
              <a:gd name="T19" fmla="*/ 2147483647 h 61"/>
              <a:gd name="T20" fmla="*/ 0 w 48"/>
              <a:gd name="T21" fmla="*/ 2147483647 h 61"/>
              <a:gd name="T22" fmla="*/ 2147483647 w 48"/>
              <a:gd name="T23" fmla="*/ 2147483647 h 61"/>
              <a:gd name="T24" fmla="*/ 2147483647 w 48"/>
              <a:gd name="T25" fmla="*/ 2147483647 h 61"/>
              <a:gd name="T26" fmla="*/ 2147483647 w 48"/>
              <a:gd name="T27" fmla="*/ 2147483647 h 61"/>
              <a:gd name="T28" fmla="*/ 2147483647 w 48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61">
                <a:moveTo>
                  <a:pt x="44" y="0"/>
                </a:moveTo>
                <a:lnTo>
                  <a:pt x="48" y="23"/>
                </a:lnTo>
                <a:lnTo>
                  <a:pt x="27" y="33"/>
                </a:lnTo>
                <a:lnTo>
                  <a:pt x="27" y="42"/>
                </a:lnTo>
                <a:lnTo>
                  <a:pt x="44" y="33"/>
                </a:lnTo>
                <a:lnTo>
                  <a:pt x="48" y="42"/>
                </a:lnTo>
                <a:lnTo>
                  <a:pt x="44" y="48"/>
                </a:lnTo>
                <a:lnTo>
                  <a:pt x="38" y="61"/>
                </a:lnTo>
                <a:lnTo>
                  <a:pt x="31" y="52"/>
                </a:lnTo>
                <a:lnTo>
                  <a:pt x="8" y="52"/>
                </a:lnTo>
                <a:lnTo>
                  <a:pt x="0" y="33"/>
                </a:lnTo>
                <a:lnTo>
                  <a:pt x="12" y="23"/>
                </a:lnTo>
                <a:lnTo>
                  <a:pt x="19" y="10"/>
                </a:lnTo>
                <a:lnTo>
                  <a:pt x="31" y="4"/>
                </a:lnTo>
                <a:lnTo>
                  <a:pt x="44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0" name="Freeform 169"/>
          <p:cNvSpPr>
            <a:spLocks noChangeAspect="1"/>
          </p:cNvSpPr>
          <p:nvPr/>
        </p:nvSpPr>
        <p:spPr bwMode="auto">
          <a:xfrm>
            <a:off x="3821113" y="4289201"/>
            <a:ext cx="119062" cy="131763"/>
          </a:xfrm>
          <a:custGeom>
            <a:avLst/>
            <a:gdLst>
              <a:gd name="T0" fmla="*/ 2147483647 w 186"/>
              <a:gd name="T1" fmla="*/ 2147483647 h 205"/>
              <a:gd name="T2" fmla="*/ 2147483647 w 186"/>
              <a:gd name="T3" fmla="*/ 2147483647 h 205"/>
              <a:gd name="T4" fmla="*/ 2147483647 w 186"/>
              <a:gd name="T5" fmla="*/ 2147483647 h 205"/>
              <a:gd name="T6" fmla="*/ 2147483647 w 186"/>
              <a:gd name="T7" fmla="*/ 2147483647 h 205"/>
              <a:gd name="T8" fmla="*/ 2147483647 w 186"/>
              <a:gd name="T9" fmla="*/ 2147483647 h 205"/>
              <a:gd name="T10" fmla="*/ 2147483647 w 186"/>
              <a:gd name="T11" fmla="*/ 2147483647 h 205"/>
              <a:gd name="T12" fmla="*/ 2147483647 w 186"/>
              <a:gd name="T13" fmla="*/ 0 h 205"/>
              <a:gd name="T14" fmla="*/ 2147483647 w 186"/>
              <a:gd name="T15" fmla="*/ 0 h 205"/>
              <a:gd name="T16" fmla="*/ 2147483647 w 186"/>
              <a:gd name="T17" fmla="*/ 2147483647 h 205"/>
              <a:gd name="T18" fmla="*/ 2147483647 w 186"/>
              <a:gd name="T19" fmla="*/ 2147483647 h 205"/>
              <a:gd name="T20" fmla="*/ 2147483647 w 186"/>
              <a:gd name="T21" fmla="*/ 2147483647 h 205"/>
              <a:gd name="T22" fmla="*/ 2147483647 w 186"/>
              <a:gd name="T23" fmla="*/ 2147483647 h 205"/>
              <a:gd name="T24" fmla="*/ 2147483647 w 186"/>
              <a:gd name="T25" fmla="*/ 2147483647 h 205"/>
              <a:gd name="T26" fmla="*/ 2147483647 w 186"/>
              <a:gd name="T27" fmla="*/ 2147483647 h 205"/>
              <a:gd name="T28" fmla="*/ 2147483647 w 186"/>
              <a:gd name="T29" fmla="*/ 2147483647 h 205"/>
              <a:gd name="T30" fmla="*/ 2147483647 w 186"/>
              <a:gd name="T31" fmla="*/ 2147483647 h 205"/>
              <a:gd name="T32" fmla="*/ 2147483647 w 186"/>
              <a:gd name="T33" fmla="*/ 2147483647 h 205"/>
              <a:gd name="T34" fmla="*/ 2147483647 w 186"/>
              <a:gd name="T35" fmla="*/ 2147483647 h 205"/>
              <a:gd name="T36" fmla="*/ 2147483647 w 186"/>
              <a:gd name="T37" fmla="*/ 2147483647 h 205"/>
              <a:gd name="T38" fmla="*/ 2147483647 w 186"/>
              <a:gd name="T39" fmla="*/ 2147483647 h 205"/>
              <a:gd name="T40" fmla="*/ 2147483647 w 186"/>
              <a:gd name="T41" fmla="*/ 2147483647 h 205"/>
              <a:gd name="T42" fmla="*/ 2147483647 w 186"/>
              <a:gd name="T43" fmla="*/ 2147483647 h 205"/>
              <a:gd name="T44" fmla="*/ 2147483647 w 186"/>
              <a:gd name="T45" fmla="*/ 2147483647 h 205"/>
              <a:gd name="T46" fmla="*/ 2147483647 w 186"/>
              <a:gd name="T47" fmla="*/ 2147483647 h 205"/>
              <a:gd name="T48" fmla="*/ 2147483647 w 186"/>
              <a:gd name="T49" fmla="*/ 2147483647 h 205"/>
              <a:gd name="T50" fmla="*/ 2147483647 w 186"/>
              <a:gd name="T51" fmla="*/ 2147483647 h 205"/>
              <a:gd name="T52" fmla="*/ 2147483647 w 186"/>
              <a:gd name="T53" fmla="*/ 2147483647 h 205"/>
              <a:gd name="T54" fmla="*/ 2147483647 w 186"/>
              <a:gd name="T55" fmla="*/ 2147483647 h 205"/>
              <a:gd name="T56" fmla="*/ 2147483647 w 186"/>
              <a:gd name="T57" fmla="*/ 2147483647 h 205"/>
              <a:gd name="T58" fmla="*/ 2147483647 w 186"/>
              <a:gd name="T59" fmla="*/ 2147483647 h 205"/>
              <a:gd name="T60" fmla="*/ 2147483647 w 186"/>
              <a:gd name="T61" fmla="*/ 2147483647 h 205"/>
              <a:gd name="T62" fmla="*/ 2147483647 w 186"/>
              <a:gd name="T63" fmla="*/ 2147483647 h 205"/>
              <a:gd name="T64" fmla="*/ 2147483647 w 186"/>
              <a:gd name="T65" fmla="*/ 2147483647 h 205"/>
              <a:gd name="T66" fmla="*/ 2147483647 w 186"/>
              <a:gd name="T67" fmla="*/ 2147483647 h 205"/>
              <a:gd name="T68" fmla="*/ 2147483647 w 186"/>
              <a:gd name="T69" fmla="*/ 2147483647 h 205"/>
              <a:gd name="T70" fmla="*/ 2147483647 w 186"/>
              <a:gd name="T71" fmla="*/ 2147483647 h 205"/>
              <a:gd name="T72" fmla="*/ 2147483647 w 186"/>
              <a:gd name="T73" fmla="*/ 2147483647 h 205"/>
              <a:gd name="T74" fmla="*/ 2147483647 w 186"/>
              <a:gd name="T75" fmla="*/ 2147483647 h 205"/>
              <a:gd name="T76" fmla="*/ 2147483647 w 186"/>
              <a:gd name="T77" fmla="*/ 2147483647 h 205"/>
              <a:gd name="T78" fmla="*/ 2147483647 w 186"/>
              <a:gd name="T79" fmla="*/ 2147483647 h 205"/>
              <a:gd name="T80" fmla="*/ 0 w 186"/>
              <a:gd name="T81" fmla="*/ 2147483647 h 205"/>
              <a:gd name="T82" fmla="*/ 0 w 186"/>
              <a:gd name="T83" fmla="*/ 2147483647 h 205"/>
              <a:gd name="T84" fmla="*/ 0 w 186"/>
              <a:gd name="T85" fmla="*/ 2147483647 h 205"/>
              <a:gd name="T86" fmla="*/ 0 w 186"/>
              <a:gd name="T87" fmla="*/ 2147483647 h 205"/>
              <a:gd name="T88" fmla="*/ 2147483647 w 186"/>
              <a:gd name="T89" fmla="*/ 2147483647 h 205"/>
              <a:gd name="T90" fmla="*/ 2147483647 w 186"/>
              <a:gd name="T91" fmla="*/ 2147483647 h 205"/>
              <a:gd name="T92" fmla="*/ 2147483647 w 186"/>
              <a:gd name="T93" fmla="*/ 2147483647 h 205"/>
              <a:gd name="T94" fmla="*/ 2147483647 w 186"/>
              <a:gd name="T95" fmla="*/ 2147483647 h 205"/>
              <a:gd name="T96" fmla="*/ 2147483647 w 186"/>
              <a:gd name="T97" fmla="*/ 2147483647 h 205"/>
              <a:gd name="T98" fmla="*/ 2147483647 w 186"/>
              <a:gd name="T99" fmla="*/ 2147483647 h 205"/>
              <a:gd name="T100" fmla="*/ 2147483647 w 186"/>
              <a:gd name="T101" fmla="*/ 2147483647 h 205"/>
              <a:gd name="T102" fmla="*/ 2147483647 w 186"/>
              <a:gd name="T103" fmla="*/ 2147483647 h 205"/>
              <a:gd name="T104" fmla="*/ 2147483647 w 186"/>
              <a:gd name="T105" fmla="*/ 2147483647 h 205"/>
              <a:gd name="T106" fmla="*/ 2147483647 w 186"/>
              <a:gd name="T107" fmla="*/ 2147483647 h 205"/>
              <a:gd name="T108" fmla="*/ 2147483647 w 186"/>
              <a:gd name="T109" fmla="*/ 2147483647 h 2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86" h="205">
                <a:moveTo>
                  <a:pt x="19" y="19"/>
                </a:moveTo>
                <a:lnTo>
                  <a:pt x="31" y="3"/>
                </a:lnTo>
                <a:lnTo>
                  <a:pt x="34" y="12"/>
                </a:lnTo>
                <a:lnTo>
                  <a:pt x="48" y="19"/>
                </a:lnTo>
                <a:lnTo>
                  <a:pt x="48" y="12"/>
                </a:lnTo>
                <a:lnTo>
                  <a:pt x="53" y="3"/>
                </a:lnTo>
                <a:lnTo>
                  <a:pt x="60" y="0"/>
                </a:lnTo>
                <a:lnTo>
                  <a:pt x="67" y="0"/>
                </a:lnTo>
                <a:lnTo>
                  <a:pt x="71" y="12"/>
                </a:lnTo>
                <a:lnTo>
                  <a:pt x="83" y="12"/>
                </a:lnTo>
                <a:lnTo>
                  <a:pt x="96" y="3"/>
                </a:lnTo>
                <a:lnTo>
                  <a:pt x="96" y="12"/>
                </a:lnTo>
                <a:lnTo>
                  <a:pt x="109" y="19"/>
                </a:lnTo>
                <a:lnTo>
                  <a:pt x="119" y="36"/>
                </a:lnTo>
                <a:lnTo>
                  <a:pt x="131" y="36"/>
                </a:lnTo>
                <a:lnTo>
                  <a:pt x="138" y="22"/>
                </a:lnTo>
                <a:lnTo>
                  <a:pt x="157" y="22"/>
                </a:lnTo>
                <a:lnTo>
                  <a:pt x="179" y="41"/>
                </a:lnTo>
                <a:lnTo>
                  <a:pt x="179" y="48"/>
                </a:lnTo>
                <a:lnTo>
                  <a:pt x="186" y="71"/>
                </a:lnTo>
                <a:lnTo>
                  <a:pt x="186" y="83"/>
                </a:lnTo>
                <a:lnTo>
                  <a:pt x="176" y="90"/>
                </a:lnTo>
                <a:lnTo>
                  <a:pt x="176" y="107"/>
                </a:lnTo>
                <a:lnTo>
                  <a:pt x="160" y="128"/>
                </a:lnTo>
                <a:lnTo>
                  <a:pt x="176" y="157"/>
                </a:lnTo>
                <a:lnTo>
                  <a:pt x="179" y="174"/>
                </a:lnTo>
                <a:lnTo>
                  <a:pt x="179" y="186"/>
                </a:lnTo>
                <a:lnTo>
                  <a:pt x="169" y="180"/>
                </a:lnTo>
                <a:lnTo>
                  <a:pt x="169" y="167"/>
                </a:lnTo>
                <a:lnTo>
                  <a:pt x="160" y="180"/>
                </a:lnTo>
                <a:lnTo>
                  <a:pt x="147" y="174"/>
                </a:lnTo>
                <a:lnTo>
                  <a:pt x="131" y="180"/>
                </a:lnTo>
                <a:lnTo>
                  <a:pt x="96" y="180"/>
                </a:lnTo>
                <a:lnTo>
                  <a:pt x="67" y="186"/>
                </a:lnTo>
                <a:lnTo>
                  <a:pt x="31" y="205"/>
                </a:lnTo>
                <a:lnTo>
                  <a:pt x="22" y="180"/>
                </a:lnTo>
                <a:lnTo>
                  <a:pt x="31" y="157"/>
                </a:lnTo>
                <a:lnTo>
                  <a:pt x="22" y="148"/>
                </a:lnTo>
                <a:lnTo>
                  <a:pt x="19" y="145"/>
                </a:lnTo>
                <a:lnTo>
                  <a:pt x="3" y="145"/>
                </a:lnTo>
                <a:lnTo>
                  <a:pt x="0" y="129"/>
                </a:lnTo>
                <a:lnTo>
                  <a:pt x="0" y="128"/>
                </a:lnTo>
                <a:lnTo>
                  <a:pt x="0" y="116"/>
                </a:lnTo>
                <a:lnTo>
                  <a:pt x="0" y="100"/>
                </a:lnTo>
                <a:lnTo>
                  <a:pt x="3" y="100"/>
                </a:lnTo>
                <a:lnTo>
                  <a:pt x="12" y="83"/>
                </a:lnTo>
                <a:lnTo>
                  <a:pt x="3" y="78"/>
                </a:lnTo>
                <a:lnTo>
                  <a:pt x="12" y="71"/>
                </a:lnTo>
                <a:lnTo>
                  <a:pt x="22" y="71"/>
                </a:lnTo>
                <a:lnTo>
                  <a:pt x="19" y="59"/>
                </a:lnTo>
                <a:lnTo>
                  <a:pt x="19" y="52"/>
                </a:lnTo>
                <a:lnTo>
                  <a:pt x="19" y="41"/>
                </a:lnTo>
                <a:lnTo>
                  <a:pt x="12" y="36"/>
                </a:lnTo>
                <a:lnTo>
                  <a:pt x="12" y="22"/>
                </a:lnTo>
                <a:lnTo>
                  <a:pt x="19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1" name="Freeform 170"/>
          <p:cNvSpPr>
            <a:spLocks noChangeAspect="1"/>
          </p:cNvSpPr>
          <p:nvPr/>
        </p:nvSpPr>
        <p:spPr bwMode="auto">
          <a:xfrm>
            <a:off x="4171950" y="4463826"/>
            <a:ext cx="120650" cy="125413"/>
          </a:xfrm>
          <a:custGeom>
            <a:avLst/>
            <a:gdLst>
              <a:gd name="T0" fmla="*/ 2147483647 w 190"/>
              <a:gd name="T1" fmla="*/ 2147483647 h 197"/>
              <a:gd name="T2" fmla="*/ 2147483647 w 190"/>
              <a:gd name="T3" fmla="*/ 0 h 197"/>
              <a:gd name="T4" fmla="*/ 2147483647 w 190"/>
              <a:gd name="T5" fmla="*/ 0 h 197"/>
              <a:gd name="T6" fmla="*/ 2147483647 w 190"/>
              <a:gd name="T7" fmla="*/ 0 h 197"/>
              <a:gd name="T8" fmla="*/ 2147483647 w 190"/>
              <a:gd name="T9" fmla="*/ 0 h 197"/>
              <a:gd name="T10" fmla="*/ 2147483647 w 190"/>
              <a:gd name="T11" fmla="*/ 0 h 197"/>
              <a:gd name="T12" fmla="*/ 2147483647 w 190"/>
              <a:gd name="T13" fmla="*/ 2147483647 h 197"/>
              <a:gd name="T14" fmla="*/ 2147483647 w 190"/>
              <a:gd name="T15" fmla="*/ 2147483647 h 197"/>
              <a:gd name="T16" fmla="*/ 2147483647 w 190"/>
              <a:gd name="T17" fmla="*/ 2147483647 h 197"/>
              <a:gd name="T18" fmla="*/ 2147483647 w 190"/>
              <a:gd name="T19" fmla="*/ 2147483647 h 197"/>
              <a:gd name="T20" fmla="*/ 2147483647 w 190"/>
              <a:gd name="T21" fmla="*/ 2147483647 h 197"/>
              <a:gd name="T22" fmla="*/ 2147483647 w 190"/>
              <a:gd name="T23" fmla="*/ 2147483647 h 197"/>
              <a:gd name="T24" fmla="*/ 2147483647 w 190"/>
              <a:gd name="T25" fmla="*/ 2147483647 h 197"/>
              <a:gd name="T26" fmla="*/ 2147483647 w 190"/>
              <a:gd name="T27" fmla="*/ 2147483647 h 197"/>
              <a:gd name="T28" fmla="*/ 2147483647 w 190"/>
              <a:gd name="T29" fmla="*/ 2147483647 h 197"/>
              <a:gd name="T30" fmla="*/ 2147483647 w 190"/>
              <a:gd name="T31" fmla="*/ 2147483647 h 197"/>
              <a:gd name="T32" fmla="*/ 2147483647 w 190"/>
              <a:gd name="T33" fmla="*/ 2147483647 h 197"/>
              <a:gd name="T34" fmla="*/ 2147483647 w 190"/>
              <a:gd name="T35" fmla="*/ 2147483647 h 197"/>
              <a:gd name="T36" fmla="*/ 2147483647 w 190"/>
              <a:gd name="T37" fmla="*/ 2147483647 h 197"/>
              <a:gd name="T38" fmla="*/ 2147483647 w 190"/>
              <a:gd name="T39" fmla="*/ 2147483647 h 197"/>
              <a:gd name="T40" fmla="*/ 2147483647 w 190"/>
              <a:gd name="T41" fmla="*/ 2147483647 h 197"/>
              <a:gd name="T42" fmla="*/ 2147483647 w 190"/>
              <a:gd name="T43" fmla="*/ 2147483647 h 197"/>
              <a:gd name="T44" fmla="*/ 2147483647 w 190"/>
              <a:gd name="T45" fmla="*/ 2147483647 h 197"/>
              <a:gd name="T46" fmla="*/ 2147483647 w 190"/>
              <a:gd name="T47" fmla="*/ 2147483647 h 197"/>
              <a:gd name="T48" fmla="*/ 2147483647 w 190"/>
              <a:gd name="T49" fmla="*/ 2147483647 h 197"/>
              <a:gd name="T50" fmla="*/ 2147483647 w 190"/>
              <a:gd name="T51" fmla="*/ 2147483647 h 197"/>
              <a:gd name="T52" fmla="*/ 2147483647 w 190"/>
              <a:gd name="T53" fmla="*/ 2147483647 h 197"/>
              <a:gd name="T54" fmla="*/ 2147483647 w 190"/>
              <a:gd name="T55" fmla="*/ 2147483647 h 197"/>
              <a:gd name="T56" fmla="*/ 2147483647 w 190"/>
              <a:gd name="T57" fmla="*/ 2147483647 h 197"/>
              <a:gd name="T58" fmla="*/ 2147483647 w 190"/>
              <a:gd name="T59" fmla="*/ 2147483647 h 197"/>
              <a:gd name="T60" fmla="*/ 2147483647 w 190"/>
              <a:gd name="T61" fmla="*/ 2147483647 h 197"/>
              <a:gd name="T62" fmla="*/ 2147483647 w 190"/>
              <a:gd name="T63" fmla="*/ 2147483647 h 197"/>
              <a:gd name="T64" fmla="*/ 2147483647 w 190"/>
              <a:gd name="T65" fmla="*/ 2147483647 h 197"/>
              <a:gd name="T66" fmla="*/ 2147483647 w 190"/>
              <a:gd name="T67" fmla="*/ 2147483647 h 197"/>
              <a:gd name="T68" fmla="*/ 2147483647 w 190"/>
              <a:gd name="T69" fmla="*/ 2147483647 h 197"/>
              <a:gd name="T70" fmla="*/ 2147483647 w 190"/>
              <a:gd name="T71" fmla="*/ 2147483647 h 197"/>
              <a:gd name="T72" fmla="*/ 2147483647 w 190"/>
              <a:gd name="T73" fmla="*/ 2147483647 h 197"/>
              <a:gd name="T74" fmla="*/ 2147483647 w 190"/>
              <a:gd name="T75" fmla="*/ 2147483647 h 197"/>
              <a:gd name="T76" fmla="*/ 2147483647 w 190"/>
              <a:gd name="T77" fmla="*/ 2147483647 h 197"/>
              <a:gd name="T78" fmla="*/ 2147483647 w 190"/>
              <a:gd name="T79" fmla="*/ 2147483647 h 197"/>
              <a:gd name="T80" fmla="*/ 2147483647 w 190"/>
              <a:gd name="T81" fmla="*/ 2147483647 h 197"/>
              <a:gd name="T82" fmla="*/ 2147483647 w 190"/>
              <a:gd name="T83" fmla="*/ 2147483647 h 197"/>
              <a:gd name="T84" fmla="*/ 2147483647 w 190"/>
              <a:gd name="T85" fmla="*/ 2147483647 h 197"/>
              <a:gd name="T86" fmla="*/ 2147483647 w 190"/>
              <a:gd name="T87" fmla="*/ 2147483647 h 197"/>
              <a:gd name="T88" fmla="*/ 2147483647 w 190"/>
              <a:gd name="T89" fmla="*/ 2147483647 h 197"/>
              <a:gd name="T90" fmla="*/ 2147483647 w 190"/>
              <a:gd name="T91" fmla="*/ 2147483647 h 197"/>
              <a:gd name="T92" fmla="*/ 0 w 190"/>
              <a:gd name="T93" fmla="*/ 2147483647 h 197"/>
              <a:gd name="T94" fmla="*/ 2147483647 w 190"/>
              <a:gd name="T95" fmla="*/ 2147483647 h 197"/>
              <a:gd name="T96" fmla="*/ 2147483647 w 190"/>
              <a:gd name="T97" fmla="*/ 2147483647 h 197"/>
              <a:gd name="T98" fmla="*/ 2147483647 w 190"/>
              <a:gd name="T99" fmla="*/ 2147483647 h 197"/>
              <a:gd name="T100" fmla="*/ 2147483647 w 190"/>
              <a:gd name="T101" fmla="*/ 2147483647 h 197"/>
              <a:gd name="T102" fmla="*/ 2147483647 w 190"/>
              <a:gd name="T103" fmla="*/ 2147483647 h 197"/>
              <a:gd name="T104" fmla="*/ 2147483647 w 190"/>
              <a:gd name="T105" fmla="*/ 2147483647 h 197"/>
              <a:gd name="T106" fmla="*/ 2147483647 w 190"/>
              <a:gd name="T107" fmla="*/ 2147483647 h 197"/>
              <a:gd name="T108" fmla="*/ 2147483647 w 190"/>
              <a:gd name="T109" fmla="*/ 2147483647 h 197"/>
              <a:gd name="T110" fmla="*/ 2147483647 w 190"/>
              <a:gd name="T111" fmla="*/ 2147483647 h 197"/>
              <a:gd name="T112" fmla="*/ 2147483647 w 190"/>
              <a:gd name="T113" fmla="*/ 2147483647 h 197"/>
              <a:gd name="T114" fmla="*/ 2147483647 w 190"/>
              <a:gd name="T115" fmla="*/ 2147483647 h 197"/>
              <a:gd name="T116" fmla="*/ 2147483647 w 190"/>
              <a:gd name="T117" fmla="*/ 2147483647 h 19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0" h="197">
                <a:moveTo>
                  <a:pt x="84" y="2"/>
                </a:moveTo>
                <a:lnTo>
                  <a:pt x="84" y="0"/>
                </a:lnTo>
                <a:lnTo>
                  <a:pt x="112" y="0"/>
                </a:lnTo>
                <a:lnTo>
                  <a:pt x="134" y="0"/>
                </a:lnTo>
                <a:lnTo>
                  <a:pt x="145" y="0"/>
                </a:lnTo>
                <a:lnTo>
                  <a:pt x="152" y="0"/>
                </a:lnTo>
                <a:lnTo>
                  <a:pt x="145" y="10"/>
                </a:lnTo>
                <a:lnTo>
                  <a:pt x="145" y="33"/>
                </a:lnTo>
                <a:lnTo>
                  <a:pt x="155" y="29"/>
                </a:lnTo>
                <a:lnTo>
                  <a:pt x="171" y="29"/>
                </a:lnTo>
                <a:lnTo>
                  <a:pt x="174" y="33"/>
                </a:lnTo>
                <a:lnTo>
                  <a:pt x="183" y="43"/>
                </a:lnTo>
                <a:lnTo>
                  <a:pt x="174" y="52"/>
                </a:lnTo>
                <a:lnTo>
                  <a:pt x="171" y="59"/>
                </a:lnTo>
                <a:lnTo>
                  <a:pt x="171" y="78"/>
                </a:lnTo>
                <a:lnTo>
                  <a:pt x="190" y="88"/>
                </a:lnTo>
                <a:lnTo>
                  <a:pt x="190" y="117"/>
                </a:lnTo>
                <a:lnTo>
                  <a:pt x="183" y="130"/>
                </a:lnTo>
                <a:lnTo>
                  <a:pt x="174" y="140"/>
                </a:lnTo>
                <a:lnTo>
                  <a:pt x="174" y="155"/>
                </a:lnTo>
                <a:lnTo>
                  <a:pt x="171" y="155"/>
                </a:lnTo>
                <a:lnTo>
                  <a:pt x="164" y="140"/>
                </a:lnTo>
                <a:lnTo>
                  <a:pt x="145" y="149"/>
                </a:lnTo>
                <a:lnTo>
                  <a:pt x="122" y="130"/>
                </a:lnTo>
                <a:lnTo>
                  <a:pt x="114" y="149"/>
                </a:lnTo>
                <a:lnTo>
                  <a:pt x="103" y="149"/>
                </a:lnTo>
                <a:lnTo>
                  <a:pt x="96" y="140"/>
                </a:lnTo>
                <a:lnTo>
                  <a:pt x="91" y="159"/>
                </a:lnTo>
                <a:lnTo>
                  <a:pt x="103" y="168"/>
                </a:lnTo>
                <a:lnTo>
                  <a:pt x="103" y="188"/>
                </a:lnTo>
                <a:lnTo>
                  <a:pt x="96" y="188"/>
                </a:lnTo>
                <a:lnTo>
                  <a:pt x="91" y="185"/>
                </a:lnTo>
                <a:lnTo>
                  <a:pt x="84" y="188"/>
                </a:lnTo>
                <a:lnTo>
                  <a:pt x="74" y="197"/>
                </a:lnTo>
                <a:lnTo>
                  <a:pt x="43" y="168"/>
                </a:lnTo>
                <a:lnTo>
                  <a:pt x="32" y="155"/>
                </a:lnTo>
                <a:lnTo>
                  <a:pt x="43" y="159"/>
                </a:lnTo>
                <a:lnTo>
                  <a:pt x="43" y="155"/>
                </a:lnTo>
                <a:lnTo>
                  <a:pt x="25" y="149"/>
                </a:lnTo>
                <a:lnTo>
                  <a:pt x="17" y="136"/>
                </a:lnTo>
                <a:lnTo>
                  <a:pt x="25" y="136"/>
                </a:lnTo>
                <a:lnTo>
                  <a:pt x="17" y="130"/>
                </a:lnTo>
                <a:lnTo>
                  <a:pt x="25" y="123"/>
                </a:lnTo>
                <a:lnTo>
                  <a:pt x="17" y="117"/>
                </a:lnTo>
                <a:lnTo>
                  <a:pt x="13" y="123"/>
                </a:lnTo>
                <a:lnTo>
                  <a:pt x="6" y="107"/>
                </a:lnTo>
                <a:lnTo>
                  <a:pt x="0" y="92"/>
                </a:lnTo>
                <a:lnTo>
                  <a:pt x="13" y="92"/>
                </a:lnTo>
                <a:lnTo>
                  <a:pt x="17" y="69"/>
                </a:lnTo>
                <a:lnTo>
                  <a:pt x="25" y="78"/>
                </a:lnTo>
                <a:lnTo>
                  <a:pt x="36" y="69"/>
                </a:lnTo>
                <a:lnTo>
                  <a:pt x="17" y="62"/>
                </a:lnTo>
                <a:lnTo>
                  <a:pt x="17" y="52"/>
                </a:lnTo>
                <a:lnTo>
                  <a:pt x="25" y="52"/>
                </a:lnTo>
                <a:lnTo>
                  <a:pt x="25" y="40"/>
                </a:lnTo>
                <a:lnTo>
                  <a:pt x="48" y="40"/>
                </a:lnTo>
                <a:lnTo>
                  <a:pt x="67" y="40"/>
                </a:lnTo>
                <a:lnTo>
                  <a:pt x="84" y="40"/>
                </a:lnTo>
                <a:lnTo>
                  <a:pt x="84" y="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2" name="Freeform 171"/>
          <p:cNvSpPr>
            <a:spLocks noChangeAspect="1"/>
          </p:cNvSpPr>
          <p:nvPr/>
        </p:nvSpPr>
        <p:spPr bwMode="auto">
          <a:xfrm>
            <a:off x="3649663" y="4225701"/>
            <a:ext cx="65087" cy="15875"/>
          </a:xfrm>
          <a:custGeom>
            <a:avLst/>
            <a:gdLst>
              <a:gd name="T0" fmla="*/ 2147483647 w 104"/>
              <a:gd name="T1" fmla="*/ 2147483647 h 26"/>
              <a:gd name="T2" fmla="*/ 2147483647 w 104"/>
              <a:gd name="T3" fmla="*/ 0 h 26"/>
              <a:gd name="T4" fmla="*/ 2147483647 w 104"/>
              <a:gd name="T5" fmla="*/ 0 h 26"/>
              <a:gd name="T6" fmla="*/ 2147483647 w 104"/>
              <a:gd name="T7" fmla="*/ 2147483647 h 26"/>
              <a:gd name="T8" fmla="*/ 2147483647 w 104"/>
              <a:gd name="T9" fmla="*/ 2147483647 h 26"/>
              <a:gd name="T10" fmla="*/ 2147483647 w 104"/>
              <a:gd name="T11" fmla="*/ 2147483647 h 26"/>
              <a:gd name="T12" fmla="*/ 2147483647 w 104"/>
              <a:gd name="T13" fmla="*/ 2147483647 h 26"/>
              <a:gd name="T14" fmla="*/ 2147483647 w 104"/>
              <a:gd name="T15" fmla="*/ 2147483647 h 26"/>
              <a:gd name="T16" fmla="*/ 2147483647 w 104"/>
              <a:gd name="T17" fmla="*/ 2147483647 h 26"/>
              <a:gd name="T18" fmla="*/ 2147483647 w 104"/>
              <a:gd name="T19" fmla="*/ 2147483647 h 26"/>
              <a:gd name="T20" fmla="*/ 0 w 104"/>
              <a:gd name="T21" fmla="*/ 2147483647 h 26"/>
              <a:gd name="T22" fmla="*/ 0 w 104"/>
              <a:gd name="T23" fmla="*/ 2147483647 h 26"/>
              <a:gd name="T24" fmla="*/ 2147483647 w 104"/>
              <a:gd name="T25" fmla="*/ 2147483647 h 26"/>
              <a:gd name="T26" fmla="*/ 2147483647 w 104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4" h="26">
                <a:moveTo>
                  <a:pt x="7" y="7"/>
                </a:moveTo>
                <a:lnTo>
                  <a:pt x="42" y="0"/>
                </a:lnTo>
                <a:lnTo>
                  <a:pt x="68" y="0"/>
                </a:lnTo>
                <a:lnTo>
                  <a:pt x="85" y="7"/>
                </a:lnTo>
                <a:lnTo>
                  <a:pt x="104" y="7"/>
                </a:lnTo>
                <a:lnTo>
                  <a:pt x="90" y="19"/>
                </a:lnTo>
                <a:lnTo>
                  <a:pt x="59" y="7"/>
                </a:lnTo>
                <a:lnTo>
                  <a:pt x="49" y="14"/>
                </a:lnTo>
                <a:lnTo>
                  <a:pt x="37" y="14"/>
                </a:lnTo>
                <a:lnTo>
                  <a:pt x="37" y="19"/>
                </a:lnTo>
                <a:lnTo>
                  <a:pt x="0" y="26"/>
                </a:lnTo>
                <a:lnTo>
                  <a:pt x="0" y="19"/>
                </a:lnTo>
                <a:lnTo>
                  <a:pt x="7" y="14"/>
                </a:lnTo>
                <a:lnTo>
                  <a:pt x="7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3" name="Freeform 172"/>
          <p:cNvSpPr>
            <a:spLocks noChangeAspect="1"/>
          </p:cNvSpPr>
          <p:nvPr/>
        </p:nvSpPr>
        <p:spPr bwMode="auto">
          <a:xfrm>
            <a:off x="3922713" y="4282851"/>
            <a:ext cx="93662" cy="127000"/>
          </a:xfrm>
          <a:custGeom>
            <a:avLst/>
            <a:gdLst>
              <a:gd name="T0" fmla="*/ 2147483647 w 147"/>
              <a:gd name="T1" fmla="*/ 2147483647 h 197"/>
              <a:gd name="T2" fmla="*/ 2147483647 w 147"/>
              <a:gd name="T3" fmla="*/ 2147483647 h 197"/>
              <a:gd name="T4" fmla="*/ 2147483647 w 147"/>
              <a:gd name="T5" fmla="*/ 2147483647 h 197"/>
              <a:gd name="T6" fmla="*/ 2147483647 w 147"/>
              <a:gd name="T7" fmla="*/ 0 h 197"/>
              <a:gd name="T8" fmla="*/ 2147483647 w 147"/>
              <a:gd name="T9" fmla="*/ 2147483647 h 197"/>
              <a:gd name="T10" fmla="*/ 2147483647 w 147"/>
              <a:gd name="T11" fmla="*/ 0 h 197"/>
              <a:gd name="T12" fmla="*/ 2147483647 w 147"/>
              <a:gd name="T13" fmla="*/ 0 h 197"/>
              <a:gd name="T14" fmla="*/ 2147483647 w 147"/>
              <a:gd name="T15" fmla="*/ 2147483647 h 197"/>
              <a:gd name="T16" fmla="*/ 2147483647 w 147"/>
              <a:gd name="T17" fmla="*/ 2147483647 h 197"/>
              <a:gd name="T18" fmla="*/ 2147483647 w 147"/>
              <a:gd name="T19" fmla="*/ 2147483647 h 197"/>
              <a:gd name="T20" fmla="*/ 2147483647 w 147"/>
              <a:gd name="T21" fmla="*/ 2147483647 h 197"/>
              <a:gd name="T22" fmla="*/ 2147483647 w 147"/>
              <a:gd name="T23" fmla="*/ 2147483647 h 197"/>
              <a:gd name="T24" fmla="*/ 2147483647 w 147"/>
              <a:gd name="T25" fmla="*/ 2147483647 h 197"/>
              <a:gd name="T26" fmla="*/ 2147483647 w 147"/>
              <a:gd name="T27" fmla="*/ 2147483647 h 197"/>
              <a:gd name="T28" fmla="*/ 2147483647 w 147"/>
              <a:gd name="T29" fmla="*/ 2147483647 h 197"/>
              <a:gd name="T30" fmla="*/ 2147483647 w 147"/>
              <a:gd name="T31" fmla="*/ 2147483647 h 197"/>
              <a:gd name="T32" fmla="*/ 2147483647 w 147"/>
              <a:gd name="T33" fmla="*/ 2147483647 h 197"/>
              <a:gd name="T34" fmla="*/ 2147483647 w 147"/>
              <a:gd name="T35" fmla="*/ 2147483647 h 197"/>
              <a:gd name="T36" fmla="*/ 2147483647 w 147"/>
              <a:gd name="T37" fmla="*/ 2147483647 h 197"/>
              <a:gd name="T38" fmla="*/ 2147483647 w 147"/>
              <a:gd name="T39" fmla="*/ 2147483647 h 197"/>
              <a:gd name="T40" fmla="*/ 2147483647 w 147"/>
              <a:gd name="T41" fmla="*/ 2147483647 h 197"/>
              <a:gd name="T42" fmla="*/ 2147483647 w 147"/>
              <a:gd name="T43" fmla="*/ 2147483647 h 197"/>
              <a:gd name="T44" fmla="*/ 2147483647 w 147"/>
              <a:gd name="T45" fmla="*/ 2147483647 h 197"/>
              <a:gd name="T46" fmla="*/ 2147483647 w 147"/>
              <a:gd name="T47" fmla="*/ 2147483647 h 197"/>
              <a:gd name="T48" fmla="*/ 2147483647 w 147"/>
              <a:gd name="T49" fmla="*/ 2147483647 h 197"/>
              <a:gd name="T50" fmla="*/ 2147483647 w 147"/>
              <a:gd name="T51" fmla="*/ 2147483647 h 197"/>
              <a:gd name="T52" fmla="*/ 2147483647 w 147"/>
              <a:gd name="T53" fmla="*/ 2147483647 h 197"/>
              <a:gd name="T54" fmla="*/ 2147483647 w 147"/>
              <a:gd name="T55" fmla="*/ 2147483647 h 197"/>
              <a:gd name="T56" fmla="*/ 2147483647 w 147"/>
              <a:gd name="T57" fmla="*/ 2147483647 h 197"/>
              <a:gd name="T58" fmla="*/ 0 w 147"/>
              <a:gd name="T59" fmla="*/ 2147483647 h 197"/>
              <a:gd name="T60" fmla="*/ 2147483647 w 147"/>
              <a:gd name="T61" fmla="*/ 2147483647 h 197"/>
              <a:gd name="T62" fmla="*/ 2147483647 w 147"/>
              <a:gd name="T63" fmla="*/ 2147483647 h 197"/>
              <a:gd name="T64" fmla="*/ 2147483647 w 147"/>
              <a:gd name="T65" fmla="*/ 2147483647 h 197"/>
              <a:gd name="T66" fmla="*/ 2147483647 w 147"/>
              <a:gd name="T67" fmla="*/ 2147483647 h 197"/>
              <a:gd name="T68" fmla="*/ 2147483647 w 147"/>
              <a:gd name="T69" fmla="*/ 2147483647 h 197"/>
              <a:gd name="T70" fmla="*/ 2147483647 w 147"/>
              <a:gd name="T71" fmla="*/ 2147483647 h 1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7" h="197">
                <a:moveTo>
                  <a:pt x="19" y="52"/>
                </a:moveTo>
                <a:lnTo>
                  <a:pt x="19" y="33"/>
                </a:lnTo>
                <a:lnTo>
                  <a:pt x="16" y="13"/>
                </a:lnTo>
                <a:lnTo>
                  <a:pt x="19" y="0"/>
                </a:lnTo>
                <a:lnTo>
                  <a:pt x="94" y="4"/>
                </a:lnTo>
                <a:lnTo>
                  <a:pt x="97" y="0"/>
                </a:lnTo>
                <a:lnTo>
                  <a:pt x="109" y="0"/>
                </a:lnTo>
                <a:lnTo>
                  <a:pt x="116" y="4"/>
                </a:lnTo>
                <a:lnTo>
                  <a:pt x="109" y="13"/>
                </a:lnTo>
                <a:lnTo>
                  <a:pt x="125" y="23"/>
                </a:lnTo>
                <a:lnTo>
                  <a:pt x="125" y="33"/>
                </a:lnTo>
                <a:lnTo>
                  <a:pt x="116" y="49"/>
                </a:lnTo>
                <a:lnTo>
                  <a:pt x="126" y="52"/>
                </a:lnTo>
                <a:lnTo>
                  <a:pt x="126" y="64"/>
                </a:lnTo>
                <a:lnTo>
                  <a:pt x="126" y="71"/>
                </a:lnTo>
                <a:lnTo>
                  <a:pt x="135" y="82"/>
                </a:lnTo>
                <a:lnTo>
                  <a:pt x="126" y="94"/>
                </a:lnTo>
                <a:lnTo>
                  <a:pt x="126" y="108"/>
                </a:lnTo>
                <a:lnTo>
                  <a:pt x="126" y="127"/>
                </a:lnTo>
                <a:lnTo>
                  <a:pt x="135" y="149"/>
                </a:lnTo>
                <a:lnTo>
                  <a:pt x="147" y="159"/>
                </a:lnTo>
                <a:lnTo>
                  <a:pt x="142" y="168"/>
                </a:lnTo>
                <a:lnTo>
                  <a:pt x="116" y="172"/>
                </a:lnTo>
                <a:lnTo>
                  <a:pt x="97" y="178"/>
                </a:lnTo>
                <a:lnTo>
                  <a:pt x="64" y="191"/>
                </a:lnTo>
                <a:lnTo>
                  <a:pt x="45" y="197"/>
                </a:lnTo>
                <a:lnTo>
                  <a:pt x="19" y="197"/>
                </a:lnTo>
                <a:lnTo>
                  <a:pt x="19" y="185"/>
                </a:lnTo>
                <a:lnTo>
                  <a:pt x="16" y="168"/>
                </a:lnTo>
                <a:lnTo>
                  <a:pt x="0" y="139"/>
                </a:lnTo>
                <a:lnTo>
                  <a:pt x="16" y="120"/>
                </a:lnTo>
                <a:lnTo>
                  <a:pt x="16" y="101"/>
                </a:lnTo>
                <a:lnTo>
                  <a:pt x="26" y="94"/>
                </a:lnTo>
                <a:lnTo>
                  <a:pt x="26" y="82"/>
                </a:lnTo>
                <a:lnTo>
                  <a:pt x="19" y="59"/>
                </a:lnTo>
                <a:lnTo>
                  <a:pt x="19" y="5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4" name="Freeform 173"/>
          <p:cNvSpPr>
            <a:spLocks noChangeAspect="1"/>
          </p:cNvSpPr>
          <p:nvPr/>
        </p:nvSpPr>
        <p:spPr bwMode="auto">
          <a:xfrm>
            <a:off x="3687763" y="4247926"/>
            <a:ext cx="147637" cy="111125"/>
          </a:xfrm>
          <a:custGeom>
            <a:avLst/>
            <a:gdLst>
              <a:gd name="T0" fmla="*/ 2147483647 w 235"/>
              <a:gd name="T1" fmla="*/ 0 h 177"/>
              <a:gd name="T2" fmla="*/ 2147483647 w 235"/>
              <a:gd name="T3" fmla="*/ 0 h 177"/>
              <a:gd name="T4" fmla="*/ 2147483647 w 235"/>
              <a:gd name="T5" fmla="*/ 2147483647 h 177"/>
              <a:gd name="T6" fmla="*/ 2147483647 w 235"/>
              <a:gd name="T7" fmla="*/ 2147483647 h 177"/>
              <a:gd name="T8" fmla="*/ 2147483647 w 235"/>
              <a:gd name="T9" fmla="*/ 2147483647 h 177"/>
              <a:gd name="T10" fmla="*/ 2147483647 w 235"/>
              <a:gd name="T11" fmla="*/ 2147483647 h 177"/>
              <a:gd name="T12" fmla="*/ 2147483647 w 235"/>
              <a:gd name="T13" fmla="*/ 2147483647 h 177"/>
              <a:gd name="T14" fmla="*/ 2147483647 w 235"/>
              <a:gd name="T15" fmla="*/ 2147483647 h 177"/>
              <a:gd name="T16" fmla="*/ 2147483647 w 235"/>
              <a:gd name="T17" fmla="*/ 2147483647 h 177"/>
              <a:gd name="T18" fmla="*/ 2147483647 w 235"/>
              <a:gd name="T19" fmla="*/ 2147483647 h 177"/>
              <a:gd name="T20" fmla="*/ 2147483647 w 235"/>
              <a:gd name="T21" fmla="*/ 2147483647 h 177"/>
              <a:gd name="T22" fmla="*/ 2147483647 w 235"/>
              <a:gd name="T23" fmla="*/ 2147483647 h 177"/>
              <a:gd name="T24" fmla="*/ 2147483647 w 235"/>
              <a:gd name="T25" fmla="*/ 2147483647 h 177"/>
              <a:gd name="T26" fmla="*/ 2147483647 w 235"/>
              <a:gd name="T27" fmla="*/ 2147483647 h 177"/>
              <a:gd name="T28" fmla="*/ 2147483647 w 235"/>
              <a:gd name="T29" fmla="*/ 2147483647 h 177"/>
              <a:gd name="T30" fmla="*/ 2147483647 w 235"/>
              <a:gd name="T31" fmla="*/ 2147483647 h 177"/>
              <a:gd name="T32" fmla="*/ 2147483647 w 235"/>
              <a:gd name="T33" fmla="*/ 2147483647 h 177"/>
              <a:gd name="T34" fmla="*/ 2147483647 w 235"/>
              <a:gd name="T35" fmla="*/ 2147483647 h 177"/>
              <a:gd name="T36" fmla="*/ 2147483647 w 235"/>
              <a:gd name="T37" fmla="*/ 2147483647 h 177"/>
              <a:gd name="T38" fmla="*/ 2147483647 w 235"/>
              <a:gd name="T39" fmla="*/ 2147483647 h 177"/>
              <a:gd name="T40" fmla="*/ 2147483647 w 235"/>
              <a:gd name="T41" fmla="*/ 2147483647 h 177"/>
              <a:gd name="T42" fmla="*/ 2147483647 w 235"/>
              <a:gd name="T43" fmla="*/ 2147483647 h 177"/>
              <a:gd name="T44" fmla="*/ 2147483647 w 235"/>
              <a:gd name="T45" fmla="*/ 2147483647 h 177"/>
              <a:gd name="T46" fmla="*/ 2147483647 w 235"/>
              <a:gd name="T47" fmla="*/ 2147483647 h 177"/>
              <a:gd name="T48" fmla="*/ 2147483647 w 235"/>
              <a:gd name="T49" fmla="*/ 2147483647 h 177"/>
              <a:gd name="T50" fmla="*/ 2147483647 w 235"/>
              <a:gd name="T51" fmla="*/ 2147483647 h 177"/>
              <a:gd name="T52" fmla="*/ 2147483647 w 235"/>
              <a:gd name="T53" fmla="*/ 2147483647 h 177"/>
              <a:gd name="T54" fmla="*/ 2147483647 w 235"/>
              <a:gd name="T55" fmla="*/ 2147483647 h 177"/>
              <a:gd name="T56" fmla="*/ 2147483647 w 235"/>
              <a:gd name="T57" fmla="*/ 2147483647 h 177"/>
              <a:gd name="T58" fmla="*/ 2147483647 w 235"/>
              <a:gd name="T59" fmla="*/ 2147483647 h 177"/>
              <a:gd name="T60" fmla="*/ 2147483647 w 235"/>
              <a:gd name="T61" fmla="*/ 2147483647 h 177"/>
              <a:gd name="T62" fmla="*/ 2147483647 w 235"/>
              <a:gd name="T63" fmla="*/ 2147483647 h 177"/>
              <a:gd name="T64" fmla="*/ 2147483647 w 235"/>
              <a:gd name="T65" fmla="*/ 2147483647 h 177"/>
              <a:gd name="T66" fmla="*/ 2147483647 w 235"/>
              <a:gd name="T67" fmla="*/ 2147483647 h 177"/>
              <a:gd name="T68" fmla="*/ 2147483647 w 235"/>
              <a:gd name="T69" fmla="*/ 2147483647 h 177"/>
              <a:gd name="T70" fmla="*/ 2147483647 w 235"/>
              <a:gd name="T71" fmla="*/ 2147483647 h 177"/>
              <a:gd name="T72" fmla="*/ 2147483647 w 235"/>
              <a:gd name="T73" fmla="*/ 2147483647 h 177"/>
              <a:gd name="T74" fmla="*/ 2147483647 w 235"/>
              <a:gd name="T75" fmla="*/ 2147483647 h 177"/>
              <a:gd name="T76" fmla="*/ 2147483647 w 235"/>
              <a:gd name="T77" fmla="*/ 2147483647 h 177"/>
              <a:gd name="T78" fmla="*/ 2147483647 w 235"/>
              <a:gd name="T79" fmla="*/ 2147483647 h 177"/>
              <a:gd name="T80" fmla="*/ 2147483647 w 235"/>
              <a:gd name="T81" fmla="*/ 2147483647 h 177"/>
              <a:gd name="T82" fmla="*/ 2147483647 w 235"/>
              <a:gd name="T83" fmla="*/ 2147483647 h 177"/>
              <a:gd name="T84" fmla="*/ 2147483647 w 235"/>
              <a:gd name="T85" fmla="*/ 2147483647 h 177"/>
              <a:gd name="T86" fmla="*/ 2147483647 w 235"/>
              <a:gd name="T87" fmla="*/ 2147483647 h 177"/>
              <a:gd name="T88" fmla="*/ 2147483647 w 235"/>
              <a:gd name="T89" fmla="*/ 2147483647 h 177"/>
              <a:gd name="T90" fmla="*/ 2147483647 w 235"/>
              <a:gd name="T91" fmla="*/ 2147483647 h 177"/>
              <a:gd name="T92" fmla="*/ 2147483647 w 235"/>
              <a:gd name="T93" fmla="*/ 2147483647 h 177"/>
              <a:gd name="T94" fmla="*/ 2147483647 w 235"/>
              <a:gd name="T95" fmla="*/ 2147483647 h 177"/>
              <a:gd name="T96" fmla="*/ 2147483647 w 235"/>
              <a:gd name="T97" fmla="*/ 2147483647 h 177"/>
              <a:gd name="T98" fmla="*/ 2147483647 w 235"/>
              <a:gd name="T99" fmla="*/ 2147483647 h 177"/>
              <a:gd name="T100" fmla="*/ 2147483647 w 235"/>
              <a:gd name="T101" fmla="*/ 2147483647 h 177"/>
              <a:gd name="T102" fmla="*/ 2147483647 w 235"/>
              <a:gd name="T103" fmla="*/ 2147483647 h 177"/>
              <a:gd name="T104" fmla="*/ 2147483647 w 235"/>
              <a:gd name="T105" fmla="*/ 2147483647 h 177"/>
              <a:gd name="T106" fmla="*/ 2147483647 w 235"/>
              <a:gd name="T107" fmla="*/ 2147483647 h 177"/>
              <a:gd name="T108" fmla="*/ 0 w 235"/>
              <a:gd name="T109" fmla="*/ 2147483647 h 177"/>
              <a:gd name="T110" fmla="*/ 2147483647 w 235"/>
              <a:gd name="T111" fmla="*/ 2147483647 h 177"/>
              <a:gd name="T112" fmla="*/ 2147483647 w 235"/>
              <a:gd name="T113" fmla="*/ 2147483647 h 177"/>
              <a:gd name="T114" fmla="*/ 2147483647 w 235"/>
              <a:gd name="T115" fmla="*/ 2147483647 h 177"/>
              <a:gd name="T116" fmla="*/ 2147483647 w 235"/>
              <a:gd name="T117" fmla="*/ 2147483647 h 177"/>
              <a:gd name="T118" fmla="*/ 2147483647 w 235"/>
              <a:gd name="T119" fmla="*/ 2147483647 h 177"/>
              <a:gd name="T120" fmla="*/ 2147483647 w 235"/>
              <a:gd name="T121" fmla="*/ 0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35" h="177">
                <a:moveTo>
                  <a:pt x="43" y="0"/>
                </a:moveTo>
                <a:lnTo>
                  <a:pt x="66" y="0"/>
                </a:lnTo>
                <a:lnTo>
                  <a:pt x="66" y="9"/>
                </a:lnTo>
                <a:lnTo>
                  <a:pt x="85" y="13"/>
                </a:lnTo>
                <a:lnTo>
                  <a:pt x="97" y="9"/>
                </a:lnTo>
                <a:lnTo>
                  <a:pt x="104" y="9"/>
                </a:lnTo>
                <a:lnTo>
                  <a:pt x="123" y="9"/>
                </a:lnTo>
                <a:lnTo>
                  <a:pt x="123" y="13"/>
                </a:lnTo>
                <a:lnTo>
                  <a:pt x="126" y="19"/>
                </a:lnTo>
                <a:lnTo>
                  <a:pt x="133" y="19"/>
                </a:lnTo>
                <a:lnTo>
                  <a:pt x="145" y="32"/>
                </a:lnTo>
                <a:lnTo>
                  <a:pt x="164" y="19"/>
                </a:lnTo>
                <a:lnTo>
                  <a:pt x="174" y="19"/>
                </a:lnTo>
                <a:lnTo>
                  <a:pt x="181" y="13"/>
                </a:lnTo>
                <a:lnTo>
                  <a:pt x="186" y="9"/>
                </a:lnTo>
                <a:lnTo>
                  <a:pt x="200" y="32"/>
                </a:lnTo>
                <a:lnTo>
                  <a:pt x="204" y="38"/>
                </a:lnTo>
                <a:lnTo>
                  <a:pt x="212" y="42"/>
                </a:lnTo>
                <a:lnTo>
                  <a:pt x="212" y="57"/>
                </a:lnTo>
                <a:lnTo>
                  <a:pt x="216" y="61"/>
                </a:lnTo>
                <a:lnTo>
                  <a:pt x="216" y="71"/>
                </a:lnTo>
                <a:lnTo>
                  <a:pt x="230" y="87"/>
                </a:lnTo>
                <a:lnTo>
                  <a:pt x="223" y="92"/>
                </a:lnTo>
                <a:lnTo>
                  <a:pt x="223" y="106"/>
                </a:lnTo>
                <a:lnTo>
                  <a:pt x="230" y="109"/>
                </a:lnTo>
                <a:lnTo>
                  <a:pt x="230" y="121"/>
                </a:lnTo>
                <a:lnTo>
                  <a:pt x="230" y="128"/>
                </a:lnTo>
                <a:lnTo>
                  <a:pt x="235" y="139"/>
                </a:lnTo>
                <a:lnTo>
                  <a:pt x="223" y="139"/>
                </a:lnTo>
                <a:lnTo>
                  <a:pt x="216" y="147"/>
                </a:lnTo>
                <a:lnTo>
                  <a:pt x="223" y="151"/>
                </a:lnTo>
                <a:lnTo>
                  <a:pt x="216" y="168"/>
                </a:lnTo>
                <a:lnTo>
                  <a:pt x="212" y="168"/>
                </a:lnTo>
                <a:lnTo>
                  <a:pt x="200" y="165"/>
                </a:lnTo>
                <a:lnTo>
                  <a:pt x="200" y="177"/>
                </a:lnTo>
                <a:lnTo>
                  <a:pt x="186" y="177"/>
                </a:lnTo>
                <a:lnTo>
                  <a:pt x="174" y="177"/>
                </a:lnTo>
                <a:lnTo>
                  <a:pt x="174" y="158"/>
                </a:lnTo>
                <a:lnTo>
                  <a:pt x="167" y="139"/>
                </a:lnTo>
                <a:lnTo>
                  <a:pt x="152" y="139"/>
                </a:lnTo>
                <a:lnTo>
                  <a:pt x="138" y="139"/>
                </a:lnTo>
                <a:lnTo>
                  <a:pt x="138" y="121"/>
                </a:lnTo>
                <a:lnTo>
                  <a:pt x="133" y="116"/>
                </a:lnTo>
                <a:lnTo>
                  <a:pt x="133" y="106"/>
                </a:lnTo>
                <a:lnTo>
                  <a:pt x="123" y="87"/>
                </a:lnTo>
                <a:lnTo>
                  <a:pt x="88" y="92"/>
                </a:lnTo>
                <a:lnTo>
                  <a:pt x="85" y="92"/>
                </a:lnTo>
                <a:lnTo>
                  <a:pt x="74" y="109"/>
                </a:lnTo>
                <a:lnTo>
                  <a:pt x="66" y="109"/>
                </a:lnTo>
                <a:lnTo>
                  <a:pt x="55" y="121"/>
                </a:lnTo>
                <a:lnTo>
                  <a:pt x="47" y="109"/>
                </a:lnTo>
                <a:lnTo>
                  <a:pt x="43" y="99"/>
                </a:lnTo>
                <a:lnTo>
                  <a:pt x="17" y="80"/>
                </a:lnTo>
                <a:lnTo>
                  <a:pt x="10" y="70"/>
                </a:lnTo>
                <a:lnTo>
                  <a:pt x="0" y="61"/>
                </a:lnTo>
                <a:lnTo>
                  <a:pt x="10" y="42"/>
                </a:lnTo>
                <a:lnTo>
                  <a:pt x="36" y="32"/>
                </a:lnTo>
                <a:lnTo>
                  <a:pt x="43" y="19"/>
                </a:lnTo>
                <a:lnTo>
                  <a:pt x="36" y="13"/>
                </a:lnTo>
                <a:lnTo>
                  <a:pt x="43" y="9"/>
                </a:lnTo>
                <a:lnTo>
                  <a:pt x="4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5" name="Freeform 174"/>
          <p:cNvSpPr>
            <a:spLocks noChangeAspect="1"/>
          </p:cNvSpPr>
          <p:nvPr/>
        </p:nvSpPr>
        <p:spPr bwMode="auto">
          <a:xfrm>
            <a:off x="3652838" y="4247926"/>
            <a:ext cx="61912" cy="38100"/>
          </a:xfrm>
          <a:custGeom>
            <a:avLst/>
            <a:gdLst>
              <a:gd name="T0" fmla="*/ 0 w 97"/>
              <a:gd name="T1" fmla="*/ 2147483647 h 61"/>
              <a:gd name="T2" fmla="*/ 2147483647 w 97"/>
              <a:gd name="T3" fmla="*/ 2147483647 h 61"/>
              <a:gd name="T4" fmla="*/ 2147483647 w 97"/>
              <a:gd name="T5" fmla="*/ 2147483647 h 61"/>
              <a:gd name="T6" fmla="*/ 2147483647 w 97"/>
              <a:gd name="T7" fmla="*/ 0 h 61"/>
              <a:gd name="T8" fmla="*/ 2147483647 w 97"/>
              <a:gd name="T9" fmla="*/ 0 h 61"/>
              <a:gd name="T10" fmla="*/ 2147483647 w 97"/>
              <a:gd name="T11" fmla="*/ 2147483647 h 61"/>
              <a:gd name="T12" fmla="*/ 2147483647 w 97"/>
              <a:gd name="T13" fmla="*/ 2147483647 h 61"/>
              <a:gd name="T14" fmla="*/ 2147483647 w 97"/>
              <a:gd name="T15" fmla="*/ 2147483647 h 61"/>
              <a:gd name="T16" fmla="*/ 2147483647 w 97"/>
              <a:gd name="T17" fmla="*/ 2147483647 h 61"/>
              <a:gd name="T18" fmla="*/ 2147483647 w 97"/>
              <a:gd name="T19" fmla="*/ 2147483647 h 61"/>
              <a:gd name="T20" fmla="*/ 2147483647 w 97"/>
              <a:gd name="T21" fmla="*/ 2147483647 h 61"/>
              <a:gd name="T22" fmla="*/ 2147483647 w 97"/>
              <a:gd name="T23" fmla="*/ 2147483647 h 61"/>
              <a:gd name="T24" fmla="*/ 2147483647 w 97"/>
              <a:gd name="T25" fmla="*/ 2147483647 h 61"/>
              <a:gd name="T26" fmla="*/ 2147483647 w 97"/>
              <a:gd name="T27" fmla="*/ 2147483647 h 61"/>
              <a:gd name="T28" fmla="*/ 2147483647 w 97"/>
              <a:gd name="T29" fmla="*/ 2147483647 h 61"/>
              <a:gd name="T30" fmla="*/ 2147483647 w 97"/>
              <a:gd name="T31" fmla="*/ 2147483647 h 61"/>
              <a:gd name="T32" fmla="*/ 2147483647 w 97"/>
              <a:gd name="T33" fmla="*/ 2147483647 h 61"/>
              <a:gd name="T34" fmla="*/ 0 w 97"/>
              <a:gd name="T35" fmla="*/ 2147483647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" h="61">
                <a:moveTo>
                  <a:pt x="0" y="13"/>
                </a:moveTo>
                <a:lnTo>
                  <a:pt x="23" y="9"/>
                </a:lnTo>
                <a:lnTo>
                  <a:pt x="35" y="9"/>
                </a:lnTo>
                <a:lnTo>
                  <a:pt x="49" y="0"/>
                </a:lnTo>
                <a:lnTo>
                  <a:pt x="97" y="0"/>
                </a:lnTo>
                <a:lnTo>
                  <a:pt x="97" y="9"/>
                </a:lnTo>
                <a:lnTo>
                  <a:pt x="90" y="13"/>
                </a:lnTo>
                <a:lnTo>
                  <a:pt x="97" y="19"/>
                </a:lnTo>
                <a:lnTo>
                  <a:pt x="90" y="30"/>
                </a:lnTo>
                <a:lnTo>
                  <a:pt x="64" y="42"/>
                </a:lnTo>
                <a:lnTo>
                  <a:pt x="52" y="61"/>
                </a:lnTo>
                <a:lnTo>
                  <a:pt x="49" y="51"/>
                </a:lnTo>
                <a:lnTo>
                  <a:pt x="42" y="57"/>
                </a:lnTo>
                <a:lnTo>
                  <a:pt x="42" y="30"/>
                </a:lnTo>
                <a:lnTo>
                  <a:pt x="23" y="30"/>
                </a:lnTo>
                <a:lnTo>
                  <a:pt x="23" y="28"/>
                </a:lnTo>
                <a:lnTo>
                  <a:pt x="12" y="19"/>
                </a:lnTo>
                <a:lnTo>
                  <a:pt x="0" y="1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6" name="Freeform 175"/>
          <p:cNvSpPr>
            <a:spLocks noChangeAspect="1"/>
          </p:cNvSpPr>
          <p:nvPr/>
        </p:nvSpPr>
        <p:spPr bwMode="auto">
          <a:xfrm>
            <a:off x="4164013" y="4241576"/>
            <a:ext cx="157162" cy="225425"/>
          </a:xfrm>
          <a:custGeom>
            <a:avLst/>
            <a:gdLst>
              <a:gd name="T0" fmla="*/ 2147483647 w 248"/>
              <a:gd name="T1" fmla="*/ 0 h 354"/>
              <a:gd name="T2" fmla="*/ 2147483647 w 248"/>
              <a:gd name="T3" fmla="*/ 2147483647 h 354"/>
              <a:gd name="T4" fmla="*/ 2147483647 w 248"/>
              <a:gd name="T5" fmla="*/ 2147483647 h 354"/>
              <a:gd name="T6" fmla="*/ 2147483647 w 248"/>
              <a:gd name="T7" fmla="*/ 2147483647 h 354"/>
              <a:gd name="T8" fmla="*/ 2147483647 w 248"/>
              <a:gd name="T9" fmla="*/ 2147483647 h 354"/>
              <a:gd name="T10" fmla="*/ 2147483647 w 248"/>
              <a:gd name="T11" fmla="*/ 2147483647 h 354"/>
              <a:gd name="T12" fmla="*/ 2147483647 w 248"/>
              <a:gd name="T13" fmla="*/ 2147483647 h 354"/>
              <a:gd name="T14" fmla="*/ 2147483647 w 248"/>
              <a:gd name="T15" fmla="*/ 2147483647 h 354"/>
              <a:gd name="T16" fmla="*/ 2147483647 w 248"/>
              <a:gd name="T17" fmla="*/ 2147483647 h 354"/>
              <a:gd name="T18" fmla="*/ 2147483647 w 248"/>
              <a:gd name="T19" fmla="*/ 2147483647 h 354"/>
              <a:gd name="T20" fmla="*/ 2147483647 w 248"/>
              <a:gd name="T21" fmla="*/ 2147483647 h 354"/>
              <a:gd name="T22" fmla="*/ 2147483647 w 248"/>
              <a:gd name="T23" fmla="*/ 2147483647 h 354"/>
              <a:gd name="T24" fmla="*/ 2147483647 w 248"/>
              <a:gd name="T25" fmla="*/ 2147483647 h 354"/>
              <a:gd name="T26" fmla="*/ 2147483647 w 248"/>
              <a:gd name="T27" fmla="*/ 2147483647 h 354"/>
              <a:gd name="T28" fmla="*/ 2147483647 w 248"/>
              <a:gd name="T29" fmla="*/ 2147483647 h 354"/>
              <a:gd name="T30" fmla="*/ 2147483647 w 248"/>
              <a:gd name="T31" fmla="*/ 2147483647 h 354"/>
              <a:gd name="T32" fmla="*/ 2147483647 w 248"/>
              <a:gd name="T33" fmla="*/ 2147483647 h 354"/>
              <a:gd name="T34" fmla="*/ 2147483647 w 248"/>
              <a:gd name="T35" fmla="*/ 2147483647 h 354"/>
              <a:gd name="T36" fmla="*/ 2147483647 w 248"/>
              <a:gd name="T37" fmla="*/ 2147483647 h 354"/>
              <a:gd name="T38" fmla="*/ 2147483647 w 248"/>
              <a:gd name="T39" fmla="*/ 2147483647 h 354"/>
              <a:gd name="T40" fmla="*/ 2147483647 w 248"/>
              <a:gd name="T41" fmla="*/ 2147483647 h 354"/>
              <a:gd name="T42" fmla="*/ 0 w 248"/>
              <a:gd name="T43" fmla="*/ 2147483647 h 354"/>
              <a:gd name="T44" fmla="*/ 2147483647 w 248"/>
              <a:gd name="T45" fmla="*/ 2147483647 h 354"/>
              <a:gd name="T46" fmla="*/ 2147483647 w 248"/>
              <a:gd name="T47" fmla="*/ 2147483647 h 354"/>
              <a:gd name="T48" fmla="*/ 2147483647 w 248"/>
              <a:gd name="T49" fmla="*/ 2147483647 h 354"/>
              <a:gd name="T50" fmla="*/ 2147483647 w 248"/>
              <a:gd name="T51" fmla="*/ 2147483647 h 354"/>
              <a:gd name="T52" fmla="*/ 2147483647 w 248"/>
              <a:gd name="T53" fmla="*/ 2147483647 h 354"/>
              <a:gd name="T54" fmla="*/ 2147483647 w 248"/>
              <a:gd name="T55" fmla="*/ 2147483647 h 354"/>
              <a:gd name="T56" fmla="*/ 2147483647 w 248"/>
              <a:gd name="T57" fmla="*/ 2147483647 h 354"/>
              <a:gd name="T58" fmla="*/ 2147483647 w 248"/>
              <a:gd name="T59" fmla="*/ 2147483647 h 354"/>
              <a:gd name="T60" fmla="*/ 2147483647 w 248"/>
              <a:gd name="T61" fmla="*/ 2147483647 h 354"/>
              <a:gd name="T62" fmla="*/ 2147483647 w 248"/>
              <a:gd name="T63" fmla="*/ 2147483647 h 354"/>
              <a:gd name="T64" fmla="*/ 2147483647 w 248"/>
              <a:gd name="T65" fmla="*/ 2147483647 h 354"/>
              <a:gd name="T66" fmla="*/ 2147483647 w 248"/>
              <a:gd name="T67" fmla="*/ 2147483647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8" h="354">
                <a:moveTo>
                  <a:pt x="184" y="0"/>
                </a:moveTo>
                <a:lnTo>
                  <a:pt x="194" y="0"/>
                </a:lnTo>
                <a:lnTo>
                  <a:pt x="194" y="10"/>
                </a:lnTo>
                <a:lnTo>
                  <a:pt x="206" y="19"/>
                </a:lnTo>
                <a:lnTo>
                  <a:pt x="213" y="36"/>
                </a:lnTo>
                <a:lnTo>
                  <a:pt x="213" y="52"/>
                </a:lnTo>
                <a:lnTo>
                  <a:pt x="213" y="71"/>
                </a:lnTo>
                <a:lnTo>
                  <a:pt x="216" y="90"/>
                </a:lnTo>
                <a:lnTo>
                  <a:pt x="232" y="100"/>
                </a:lnTo>
                <a:lnTo>
                  <a:pt x="203" y="100"/>
                </a:lnTo>
                <a:lnTo>
                  <a:pt x="187" y="100"/>
                </a:lnTo>
                <a:lnTo>
                  <a:pt x="184" y="116"/>
                </a:lnTo>
                <a:lnTo>
                  <a:pt x="206" y="138"/>
                </a:lnTo>
                <a:lnTo>
                  <a:pt x="216" y="145"/>
                </a:lnTo>
                <a:lnTo>
                  <a:pt x="225" y="168"/>
                </a:lnTo>
                <a:lnTo>
                  <a:pt x="232" y="175"/>
                </a:lnTo>
                <a:lnTo>
                  <a:pt x="232" y="187"/>
                </a:lnTo>
                <a:lnTo>
                  <a:pt x="216" y="194"/>
                </a:lnTo>
                <a:lnTo>
                  <a:pt x="206" y="223"/>
                </a:lnTo>
                <a:lnTo>
                  <a:pt x="203" y="226"/>
                </a:lnTo>
                <a:lnTo>
                  <a:pt x="203" y="252"/>
                </a:lnTo>
                <a:lnTo>
                  <a:pt x="206" y="258"/>
                </a:lnTo>
                <a:lnTo>
                  <a:pt x="206" y="277"/>
                </a:lnTo>
                <a:lnTo>
                  <a:pt x="216" y="283"/>
                </a:lnTo>
                <a:lnTo>
                  <a:pt x="216" y="301"/>
                </a:lnTo>
                <a:lnTo>
                  <a:pt x="242" y="325"/>
                </a:lnTo>
                <a:lnTo>
                  <a:pt x="248" y="325"/>
                </a:lnTo>
                <a:lnTo>
                  <a:pt x="242" y="342"/>
                </a:lnTo>
                <a:lnTo>
                  <a:pt x="248" y="351"/>
                </a:lnTo>
                <a:lnTo>
                  <a:pt x="206" y="342"/>
                </a:lnTo>
                <a:lnTo>
                  <a:pt x="156" y="351"/>
                </a:lnTo>
                <a:lnTo>
                  <a:pt x="147" y="351"/>
                </a:lnTo>
                <a:lnTo>
                  <a:pt x="125" y="351"/>
                </a:lnTo>
                <a:lnTo>
                  <a:pt x="97" y="351"/>
                </a:lnTo>
                <a:lnTo>
                  <a:pt x="97" y="354"/>
                </a:lnTo>
                <a:lnTo>
                  <a:pt x="56" y="351"/>
                </a:lnTo>
                <a:lnTo>
                  <a:pt x="45" y="342"/>
                </a:lnTo>
                <a:lnTo>
                  <a:pt x="45" y="316"/>
                </a:lnTo>
                <a:lnTo>
                  <a:pt x="45" y="301"/>
                </a:lnTo>
                <a:lnTo>
                  <a:pt x="30" y="294"/>
                </a:lnTo>
                <a:lnTo>
                  <a:pt x="26" y="294"/>
                </a:lnTo>
                <a:lnTo>
                  <a:pt x="19" y="283"/>
                </a:lnTo>
                <a:lnTo>
                  <a:pt x="9" y="277"/>
                </a:lnTo>
                <a:lnTo>
                  <a:pt x="0" y="277"/>
                </a:lnTo>
                <a:lnTo>
                  <a:pt x="13" y="252"/>
                </a:lnTo>
                <a:lnTo>
                  <a:pt x="19" y="226"/>
                </a:lnTo>
                <a:lnTo>
                  <a:pt x="38" y="209"/>
                </a:lnTo>
                <a:lnTo>
                  <a:pt x="56" y="197"/>
                </a:lnTo>
                <a:lnTo>
                  <a:pt x="68" y="197"/>
                </a:lnTo>
                <a:lnTo>
                  <a:pt x="75" y="194"/>
                </a:lnTo>
                <a:lnTo>
                  <a:pt x="87" y="206"/>
                </a:lnTo>
                <a:lnTo>
                  <a:pt x="87" y="209"/>
                </a:lnTo>
                <a:lnTo>
                  <a:pt x="97" y="209"/>
                </a:lnTo>
                <a:lnTo>
                  <a:pt x="108" y="197"/>
                </a:lnTo>
                <a:lnTo>
                  <a:pt x="116" y="197"/>
                </a:lnTo>
                <a:lnTo>
                  <a:pt x="108" y="187"/>
                </a:lnTo>
                <a:lnTo>
                  <a:pt x="127" y="149"/>
                </a:lnTo>
                <a:lnTo>
                  <a:pt x="139" y="138"/>
                </a:lnTo>
                <a:lnTo>
                  <a:pt x="139" y="119"/>
                </a:lnTo>
                <a:lnTo>
                  <a:pt x="156" y="116"/>
                </a:lnTo>
                <a:lnTo>
                  <a:pt x="154" y="100"/>
                </a:lnTo>
                <a:lnTo>
                  <a:pt x="165" y="90"/>
                </a:lnTo>
                <a:lnTo>
                  <a:pt x="165" y="78"/>
                </a:lnTo>
                <a:lnTo>
                  <a:pt x="177" y="61"/>
                </a:lnTo>
                <a:lnTo>
                  <a:pt x="187" y="67"/>
                </a:lnTo>
                <a:lnTo>
                  <a:pt x="203" y="48"/>
                </a:lnTo>
                <a:lnTo>
                  <a:pt x="194" y="29"/>
                </a:lnTo>
                <a:lnTo>
                  <a:pt x="184" y="23"/>
                </a:lnTo>
                <a:lnTo>
                  <a:pt x="184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7" name="Freeform 176"/>
          <p:cNvSpPr>
            <a:spLocks noChangeAspect="1"/>
          </p:cNvSpPr>
          <p:nvPr/>
        </p:nvSpPr>
        <p:spPr bwMode="auto">
          <a:xfrm>
            <a:off x="4686300" y="4409851"/>
            <a:ext cx="163513" cy="203200"/>
          </a:xfrm>
          <a:custGeom>
            <a:avLst/>
            <a:gdLst>
              <a:gd name="T0" fmla="*/ 2147483647 w 258"/>
              <a:gd name="T1" fmla="*/ 2147483647 h 320"/>
              <a:gd name="T2" fmla="*/ 2147483647 w 258"/>
              <a:gd name="T3" fmla="*/ 2147483647 h 320"/>
              <a:gd name="T4" fmla="*/ 2147483647 w 258"/>
              <a:gd name="T5" fmla="*/ 2147483647 h 320"/>
              <a:gd name="T6" fmla="*/ 2147483647 w 258"/>
              <a:gd name="T7" fmla="*/ 0 h 320"/>
              <a:gd name="T8" fmla="*/ 2147483647 w 258"/>
              <a:gd name="T9" fmla="*/ 2147483647 h 320"/>
              <a:gd name="T10" fmla="*/ 2147483647 w 258"/>
              <a:gd name="T11" fmla="*/ 2147483647 h 320"/>
              <a:gd name="T12" fmla="*/ 2147483647 w 258"/>
              <a:gd name="T13" fmla="*/ 2147483647 h 320"/>
              <a:gd name="T14" fmla="*/ 2147483647 w 258"/>
              <a:gd name="T15" fmla="*/ 2147483647 h 320"/>
              <a:gd name="T16" fmla="*/ 2147483647 w 258"/>
              <a:gd name="T17" fmla="*/ 2147483647 h 320"/>
              <a:gd name="T18" fmla="*/ 2147483647 w 258"/>
              <a:gd name="T19" fmla="*/ 2147483647 h 320"/>
              <a:gd name="T20" fmla="*/ 2147483647 w 258"/>
              <a:gd name="T21" fmla="*/ 2147483647 h 320"/>
              <a:gd name="T22" fmla="*/ 2147483647 w 258"/>
              <a:gd name="T23" fmla="*/ 2147483647 h 320"/>
              <a:gd name="T24" fmla="*/ 2147483647 w 258"/>
              <a:gd name="T25" fmla="*/ 2147483647 h 320"/>
              <a:gd name="T26" fmla="*/ 2147483647 w 258"/>
              <a:gd name="T27" fmla="*/ 2147483647 h 320"/>
              <a:gd name="T28" fmla="*/ 2147483647 w 258"/>
              <a:gd name="T29" fmla="*/ 2147483647 h 320"/>
              <a:gd name="T30" fmla="*/ 2147483647 w 258"/>
              <a:gd name="T31" fmla="*/ 2147483647 h 320"/>
              <a:gd name="T32" fmla="*/ 2147483647 w 258"/>
              <a:gd name="T33" fmla="*/ 2147483647 h 320"/>
              <a:gd name="T34" fmla="*/ 2147483647 w 258"/>
              <a:gd name="T35" fmla="*/ 2147483647 h 320"/>
              <a:gd name="T36" fmla="*/ 2147483647 w 258"/>
              <a:gd name="T37" fmla="*/ 2147483647 h 320"/>
              <a:gd name="T38" fmla="*/ 2147483647 w 258"/>
              <a:gd name="T39" fmla="*/ 2147483647 h 320"/>
              <a:gd name="T40" fmla="*/ 2147483647 w 258"/>
              <a:gd name="T41" fmla="*/ 2147483647 h 320"/>
              <a:gd name="T42" fmla="*/ 2147483647 w 258"/>
              <a:gd name="T43" fmla="*/ 2147483647 h 320"/>
              <a:gd name="T44" fmla="*/ 2147483647 w 258"/>
              <a:gd name="T45" fmla="*/ 2147483647 h 320"/>
              <a:gd name="T46" fmla="*/ 2147483647 w 258"/>
              <a:gd name="T47" fmla="*/ 2147483647 h 320"/>
              <a:gd name="T48" fmla="*/ 2147483647 w 258"/>
              <a:gd name="T49" fmla="*/ 2147483647 h 320"/>
              <a:gd name="T50" fmla="*/ 2147483647 w 258"/>
              <a:gd name="T51" fmla="*/ 2147483647 h 320"/>
              <a:gd name="T52" fmla="*/ 2147483647 w 258"/>
              <a:gd name="T53" fmla="*/ 2147483647 h 320"/>
              <a:gd name="T54" fmla="*/ 2147483647 w 258"/>
              <a:gd name="T55" fmla="*/ 2147483647 h 320"/>
              <a:gd name="T56" fmla="*/ 2147483647 w 258"/>
              <a:gd name="T57" fmla="*/ 2147483647 h 320"/>
              <a:gd name="T58" fmla="*/ 0 w 258"/>
              <a:gd name="T59" fmla="*/ 2147483647 h 320"/>
              <a:gd name="T60" fmla="*/ 0 w 258"/>
              <a:gd name="T61" fmla="*/ 2147483647 h 320"/>
              <a:gd name="T62" fmla="*/ 2147483647 w 258"/>
              <a:gd name="T63" fmla="*/ 2147483647 h 320"/>
              <a:gd name="T64" fmla="*/ 2147483647 w 258"/>
              <a:gd name="T65" fmla="*/ 2147483647 h 320"/>
              <a:gd name="T66" fmla="*/ 2147483647 w 258"/>
              <a:gd name="T67" fmla="*/ 2147483647 h 320"/>
              <a:gd name="T68" fmla="*/ 2147483647 w 258"/>
              <a:gd name="T69" fmla="*/ 2147483647 h 320"/>
              <a:gd name="T70" fmla="*/ 2147483647 w 258"/>
              <a:gd name="T71" fmla="*/ 2147483647 h 320"/>
              <a:gd name="T72" fmla="*/ 2147483647 w 258"/>
              <a:gd name="T73" fmla="*/ 2147483647 h 320"/>
              <a:gd name="T74" fmla="*/ 2147483647 w 258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8" h="320">
                <a:moveTo>
                  <a:pt x="7" y="30"/>
                </a:moveTo>
                <a:lnTo>
                  <a:pt x="11" y="19"/>
                </a:lnTo>
                <a:lnTo>
                  <a:pt x="30" y="13"/>
                </a:lnTo>
                <a:lnTo>
                  <a:pt x="49" y="0"/>
                </a:lnTo>
                <a:lnTo>
                  <a:pt x="55" y="13"/>
                </a:lnTo>
                <a:lnTo>
                  <a:pt x="61" y="13"/>
                </a:lnTo>
                <a:lnTo>
                  <a:pt x="78" y="19"/>
                </a:lnTo>
                <a:lnTo>
                  <a:pt x="116" y="30"/>
                </a:lnTo>
                <a:lnTo>
                  <a:pt x="145" y="49"/>
                </a:lnTo>
                <a:lnTo>
                  <a:pt x="178" y="52"/>
                </a:lnTo>
                <a:lnTo>
                  <a:pt x="194" y="30"/>
                </a:lnTo>
                <a:lnTo>
                  <a:pt x="204" y="30"/>
                </a:lnTo>
                <a:lnTo>
                  <a:pt x="223" y="30"/>
                </a:lnTo>
                <a:lnTo>
                  <a:pt x="235" y="37"/>
                </a:lnTo>
                <a:lnTo>
                  <a:pt x="258" y="37"/>
                </a:lnTo>
                <a:lnTo>
                  <a:pt x="228" y="71"/>
                </a:lnTo>
                <a:lnTo>
                  <a:pt x="228" y="187"/>
                </a:lnTo>
                <a:lnTo>
                  <a:pt x="246" y="210"/>
                </a:lnTo>
                <a:lnTo>
                  <a:pt x="242" y="223"/>
                </a:lnTo>
                <a:lnTo>
                  <a:pt x="223" y="236"/>
                </a:lnTo>
                <a:lnTo>
                  <a:pt x="223" y="242"/>
                </a:lnTo>
                <a:lnTo>
                  <a:pt x="213" y="246"/>
                </a:lnTo>
                <a:lnTo>
                  <a:pt x="197" y="255"/>
                </a:lnTo>
                <a:lnTo>
                  <a:pt x="194" y="274"/>
                </a:lnTo>
                <a:lnTo>
                  <a:pt x="178" y="303"/>
                </a:lnTo>
                <a:lnTo>
                  <a:pt x="168" y="320"/>
                </a:lnTo>
                <a:lnTo>
                  <a:pt x="126" y="284"/>
                </a:lnTo>
                <a:lnTo>
                  <a:pt x="126" y="265"/>
                </a:lnTo>
                <a:lnTo>
                  <a:pt x="11" y="194"/>
                </a:lnTo>
                <a:lnTo>
                  <a:pt x="0" y="194"/>
                </a:lnTo>
                <a:lnTo>
                  <a:pt x="0" y="158"/>
                </a:lnTo>
                <a:lnTo>
                  <a:pt x="21" y="120"/>
                </a:lnTo>
                <a:lnTo>
                  <a:pt x="36" y="101"/>
                </a:lnTo>
                <a:lnTo>
                  <a:pt x="21" y="71"/>
                </a:lnTo>
                <a:lnTo>
                  <a:pt x="19" y="52"/>
                </a:lnTo>
                <a:lnTo>
                  <a:pt x="19" y="42"/>
                </a:lnTo>
                <a:lnTo>
                  <a:pt x="7" y="37"/>
                </a:lnTo>
                <a:lnTo>
                  <a:pt x="7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8" name="Freeform 177"/>
          <p:cNvSpPr>
            <a:spLocks noChangeAspect="1"/>
          </p:cNvSpPr>
          <p:nvPr/>
        </p:nvSpPr>
        <p:spPr bwMode="auto">
          <a:xfrm>
            <a:off x="4870450" y="4749576"/>
            <a:ext cx="1588" cy="11113"/>
          </a:xfrm>
          <a:custGeom>
            <a:avLst/>
            <a:gdLst>
              <a:gd name="T0" fmla="*/ 2147483647 w 4"/>
              <a:gd name="T1" fmla="*/ 2147483647 h 19"/>
              <a:gd name="T2" fmla="*/ 0 w 4"/>
              <a:gd name="T3" fmla="*/ 2147483647 h 19"/>
              <a:gd name="T4" fmla="*/ 0 w 4"/>
              <a:gd name="T5" fmla="*/ 2147483647 h 19"/>
              <a:gd name="T6" fmla="*/ 0 w 4"/>
              <a:gd name="T7" fmla="*/ 0 h 19"/>
              <a:gd name="T8" fmla="*/ 2147483647 w 4"/>
              <a:gd name="T9" fmla="*/ 0 h 19"/>
              <a:gd name="T10" fmla="*/ 2147483647 w 4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0" y="12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4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9" name="Freeform 178"/>
          <p:cNvSpPr>
            <a:spLocks noChangeAspect="1"/>
          </p:cNvSpPr>
          <p:nvPr/>
        </p:nvSpPr>
        <p:spPr bwMode="auto">
          <a:xfrm>
            <a:off x="4219575" y="4435251"/>
            <a:ext cx="150813" cy="179388"/>
          </a:xfrm>
          <a:custGeom>
            <a:avLst/>
            <a:gdLst>
              <a:gd name="T0" fmla="*/ 2147483647 w 238"/>
              <a:gd name="T1" fmla="*/ 2147483647 h 283"/>
              <a:gd name="T2" fmla="*/ 2147483647 w 238"/>
              <a:gd name="T3" fmla="*/ 0 h 283"/>
              <a:gd name="T4" fmla="*/ 2147483647 w 238"/>
              <a:gd name="T5" fmla="*/ 0 h 283"/>
              <a:gd name="T6" fmla="*/ 2147483647 w 238"/>
              <a:gd name="T7" fmla="*/ 2147483647 h 283"/>
              <a:gd name="T8" fmla="*/ 2147483647 w 238"/>
              <a:gd name="T9" fmla="*/ 2147483647 h 283"/>
              <a:gd name="T10" fmla="*/ 2147483647 w 238"/>
              <a:gd name="T11" fmla="*/ 2147483647 h 283"/>
              <a:gd name="T12" fmla="*/ 2147483647 w 238"/>
              <a:gd name="T13" fmla="*/ 2147483647 h 283"/>
              <a:gd name="T14" fmla="*/ 2147483647 w 238"/>
              <a:gd name="T15" fmla="*/ 2147483647 h 283"/>
              <a:gd name="T16" fmla="*/ 2147483647 w 238"/>
              <a:gd name="T17" fmla="*/ 2147483647 h 283"/>
              <a:gd name="T18" fmla="*/ 2147483647 w 238"/>
              <a:gd name="T19" fmla="*/ 2147483647 h 283"/>
              <a:gd name="T20" fmla="*/ 2147483647 w 238"/>
              <a:gd name="T21" fmla="*/ 2147483647 h 283"/>
              <a:gd name="T22" fmla="*/ 2147483647 w 238"/>
              <a:gd name="T23" fmla="*/ 2147483647 h 283"/>
              <a:gd name="T24" fmla="*/ 2147483647 w 238"/>
              <a:gd name="T25" fmla="*/ 2147483647 h 283"/>
              <a:gd name="T26" fmla="*/ 2147483647 w 238"/>
              <a:gd name="T27" fmla="*/ 2147483647 h 283"/>
              <a:gd name="T28" fmla="*/ 2147483647 w 238"/>
              <a:gd name="T29" fmla="*/ 2147483647 h 283"/>
              <a:gd name="T30" fmla="*/ 2147483647 w 238"/>
              <a:gd name="T31" fmla="*/ 2147483647 h 283"/>
              <a:gd name="T32" fmla="*/ 2147483647 w 238"/>
              <a:gd name="T33" fmla="*/ 2147483647 h 283"/>
              <a:gd name="T34" fmla="*/ 2147483647 w 238"/>
              <a:gd name="T35" fmla="*/ 2147483647 h 283"/>
              <a:gd name="T36" fmla="*/ 2147483647 w 238"/>
              <a:gd name="T37" fmla="*/ 2147483647 h 283"/>
              <a:gd name="T38" fmla="*/ 2147483647 w 238"/>
              <a:gd name="T39" fmla="*/ 2147483647 h 283"/>
              <a:gd name="T40" fmla="*/ 2147483647 w 238"/>
              <a:gd name="T41" fmla="*/ 2147483647 h 283"/>
              <a:gd name="T42" fmla="*/ 2147483647 w 238"/>
              <a:gd name="T43" fmla="*/ 2147483647 h 283"/>
              <a:gd name="T44" fmla="*/ 2147483647 w 238"/>
              <a:gd name="T45" fmla="*/ 2147483647 h 283"/>
              <a:gd name="T46" fmla="*/ 2147483647 w 238"/>
              <a:gd name="T47" fmla="*/ 2147483647 h 283"/>
              <a:gd name="T48" fmla="*/ 2147483647 w 238"/>
              <a:gd name="T49" fmla="*/ 2147483647 h 283"/>
              <a:gd name="T50" fmla="*/ 2147483647 w 238"/>
              <a:gd name="T51" fmla="*/ 2147483647 h 283"/>
              <a:gd name="T52" fmla="*/ 2147483647 w 238"/>
              <a:gd name="T53" fmla="*/ 2147483647 h 283"/>
              <a:gd name="T54" fmla="*/ 2147483647 w 238"/>
              <a:gd name="T55" fmla="*/ 2147483647 h 283"/>
              <a:gd name="T56" fmla="*/ 2147483647 w 238"/>
              <a:gd name="T57" fmla="*/ 2147483647 h 283"/>
              <a:gd name="T58" fmla="*/ 2147483647 w 238"/>
              <a:gd name="T59" fmla="*/ 2147483647 h 283"/>
              <a:gd name="T60" fmla="*/ 2147483647 w 238"/>
              <a:gd name="T61" fmla="*/ 2147483647 h 283"/>
              <a:gd name="T62" fmla="*/ 2147483647 w 238"/>
              <a:gd name="T63" fmla="*/ 2147483647 h 283"/>
              <a:gd name="T64" fmla="*/ 2147483647 w 238"/>
              <a:gd name="T65" fmla="*/ 2147483647 h 283"/>
              <a:gd name="T66" fmla="*/ 2147483647 w 238"/>
              <a:gd name="T67" fmla="*/ 2147483647 h 283"/>
              <a:gd name="T68" fmla="*/ 2147483647 w 238"/>
              <a:gd name="T69" fmla="*/ 2147483647 h 2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38" h="283">
                <a:moveTo>
                  <a:pt x="161" y="45"/>
                </a:moveTo>
                <a:lnTo>
                  <a:pt x="174" y="26"/>
                </a:lnTo>
                <a:lnTo>
                  <a:pt x="178" y="0"/>
                </a:lnTo>
                <a:lnTo>
                  <a:pt x="204" y="0"/>
                </a:lnTo>
                <a:lnTo>
                  <a:pt x="223" y="0"/>
                </a:lnTo>
                <a:lnTo>
                  <a:pt x="238" y="0"/>
                </a:lnTo>
                <a:lnTo>
                  <a:pt x="238" y="19"/>
                </a:lnTo>
                <a:lnTo>
                  <a:pt x="233" y="29"/>
                </a:lnTo>
                <a:lnTo>
                  <a:pt x="223" y="55"/>
                </a:lnTo>
                <a:lnTo>
                  <a:pt x="223" y="74"/>
                </a:lnTo>
                <a:lnTo>
                  <a:pt x="216" y="88"/>
                </a:lnTo>
                <a:lnTo>
                  <a:pt x="216" y="109"/>
                </a:lnTo>
                <a:lnTo>
                  <a:pt x="216" y="123"/>
                </a:lnTo>
                <a:lnTo>
                  <a:pt x="216" y="133"/>
                </a:lnTo>
                <a:lnTo>
                  <a:pt x="197" y="152"/>
                </a:lnTo>
                <a:lnTo>
                  <a:pt x="185" y="152"/>
                </a:lnTo>
                <a:lnTo>
                  <a:pt x="178" y="168"/>
                </a:lnTo>
                <a:lnTo>
                  <a:pt x="174" y="175"/>
                </a:lnTo>
                <a:lnTo>
                  <a:pt x="161" y="187"/>
                </a:lnTo>
                <a:lnTo>
                  <a:pt x="161" y="206"/>
                </a:lnTo>
                <a:lnTo>
                  <a:pt x="161" y="223"/>
                </a:lnTo>
                <a:lnTo>
                  <a:pt x="155" y="242"/>
                </a:lnTo>
                <a:lnTo>
                  <a:pt x="145" y="254"/>
                </a:lnTo>
                <a:lnTo>
                  <a:pt x="129" y="261"/>
                </a:lnTo>
                <a:lnTo>
                  <a:pt x="126" y="264"/>
                </a:lnTo>
                <a:lnTo>
                  <a:pt x="114" y="280"/>
                </a:lnTo>
                <a:lnTo>
                  <a:pt x="107" y="264"/>
                </a:lnTo>
                <a:lnTo>
                  <a:pt x="100" y="261"/>
                </a:lnTo>
                <a:lnTo>
                  <a:pt x="90" y="261"/>
                </a:lnTo>
                <a:lnTo>
                  <a:pt x="81" y="271"/>
                </a:lnTo>
                <a:lnTo>
                  <a:pt x="69" y="271"/>
                </a:lnTo>
                <a:lnTo>
                  <a:pt x="67" y="264"/>
                </a:lnTo>
                <a:lnTo>
                  <a:pt x="60" y="264"/>
                </a:lnTo>
                <a:lnTo>
                  <a:pt x="52" y="261"/>
                </a:lnTo>
                <a:lnTo>
                  <a:pt x="40" y="264"/>
                </a:lnTo>
                <a:lnTo>
                  <a:pt x="40" y="271"/>
                </a:lnTo>
                <a:lnTo>
                  <a:pt x="29" y="283"/>
                </a:lnTo>
                <a:lnTo>
                  <a:pt x="21" y="271"/>
                </a:lnTo>
                <a:lnTo>
                  <a:pt x="0" y="242"/>
                </a:lnTo>
                <a:lnTo>
                  <a:pt x="10" y="235"/>
                </a:lnTo>
                <a:lnTo>
                  <a:pt x="17" y="232"/>
                </a:lnTo>
                <a:lnTo>
                  <a:pt x="21" y="235"/>
                </a:lnTo>
                <a:lnTo>
                  <a:pt x="29" y="235"/>
                </a:lnTo>
                <a:lnTo>
                  <a:pt x="29" y="213"/>
                </a:lnTo>
                <a:lnTo>
                  <a:pt x="17" y="206"/>
                </a:lnTo>
                <a:lnTo>
                  <a:pt x="21" y="187"/>
                </a:lnTo>
                <a:lnTo>
                  <a:pt x="29" y="194"/>
                </a:lnTo>
                <a:lnTo>
                  <a:pt x="40" y="194"/>
                </a:lnTo>
                <a:lnTo>
                  <a:pt x="48" y="175"/>
                </a:lnTo>
                <a:lnTo>
                  <a:pt x="69" y="194"/>
                </a:lnTo>
                <a:lnTo>
                  <a:pt x="90" y="187"/>
                </a:lnTo>
                <a:lnTo>
                  <a:pt x="97" y="200"/>
                </a:lnTo>
                <a:lnTo>
                  <a:pt x="100" y="200"/>
                </a:lnTo>
                <a:lnTo>
                  <a:pt x="100" y="187"/>
                </a:lnTo>
                <a:lnTo>
                  <a:pt x="107" y="175"/>
                </a:lnTo>
                <a:lnTo>
                  <a:pt x="114" y="164"/>
                </a:lnTo>
                <a:lnTo>
                  <a:pt x="114" y="133"/>
                </a:lnTo>
                <a:lnTo>
                  <a:pt x="97" y="123"/>
                </a:lnTo>
                <a:lnTo>
                  <a:pt x="97" y="104"/>
                </a:lnTo>
                <a:lnTo>
                  <a:pt x="100" y="97"/>
                </a:lnTo>
                <a:lnTo>
                  <a:pt x="107" y="88"/>
                </a:lnTo>
                <a:lnTo>
                  <a:pt x="100" y="78"/>
                </a:lnTo>
                <a:lnTo>
                  <a:pt x="97" y="74"/>
                </a:lnTo>
                <a:lnTo>
                  <a:pt x="81" y="74"/>
                </a:lnTo>
                <a:lnTo>
                  <a:pt x="69" y="78"/>
                </a:lnTo>
                <a:lnTo>
                  <a:pt x="69" y="55"/>
                </a:lnTo>
                <a:lnTo>
                  <a:pt x="78" y="45"/>
                </a:lnTo>
                <a:lnTo>
                  <a:pt x="69" y="45"/>
                </a:lnTo>
                <a:lnTo>
                  <a:pt x="119" y="36"/>
                </a:lnTo>
                <a:lnTo>
                  <a:pt x="161" y="4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0" name="Freeform 179"/>
          <p:cNvSpPr>
            <a:spLocks noChangeAspect="1"/>
          </p:cNvSpPr>
          <p:nvPr/>
        </p:nvSpPr>
        <p:spPr bwMode="auto">
          <a:xfrm>
            <a:off x="3763963" y="4335239"/>
            <a:ext cx="76200" cy="84137"/>
          </a:xfrm>
          <a:custGeom>
            <a:avLst/>
            <a:gdLst>
              <a:gd name="T0" fmla="*/ 2147483647 w 121"/>
              <a:gd name="T1" fmla="*/ 0 h 133"/>
              <a:gd name="T2" fmla="*/ 2147483647 w 121"/>
              <a:gd name="T3" fmla="*/ 0 h 133"/>
              <a:gd name="T4" fmla="*/ 2147483647 w 121"/>
              <a:gd name="T5" fmla="*/ 2147483647 h 133"/>
              <a:gd name="T6" fmla="*/ 2147483647 w 121"/>
              <a:gd name="T7" fmla="*/ 2147483647 h 133"/>
              <a:gd name="T8" fmla="*/ 2147483647 w 121"/>
              <a:gd name="T9" fmla="*/ 2147483647 h 133"/>
              <a:gd name="T10" fmla="*/ 2147483647 w 121"/>
              <a:gd name="T11" fmla="*/ 2147483647 h 133"/>
              <a:gd name="T12" fmla="*/ 2147483647 w 121"/>
              <a:gd name="T13" fmla="*/ 2147483647 h 133"/>
              <a:gd name="T14" fmla="*/ 2147483647 w 121"/>
              <a:gd name="T15" fmla="*/ 2147483647 h 133"/>
              <a:gd name="T16" fmla="*/ 2147483647 w 121"/>
              <a:gd name="T17" fmla="*/ 2147483647 h 133"/>
              <a:gd name="T18" fmla="*/ 2147483647 w 121"/>
              <a:gd name="T19" fmla="*/ 2147483647 h 133"/>
              <a:gd name="T20" fmla="*/ 2147483647 w 121"/>
              <a:gd name="T21" fmla="*/ 2147483647 h 133"/>
              <a:gd name="T22" fmla="*/ 2147483647 w 121"/>
              <a:gd name="T23" fmla="*/ 2147483647 h 133"/>
              <a:gd name="T24" fmla="*/ 2147483647 w 121"/>
              <a:gd name="T25" fmla="*/ 2147483647 h 133"/>
              <a:gd name="T26" fmla="*/ 2147483647 w 121"/>
              <a:gd name="T27" fmla="*/ 2147483647 h 133"/>
              <a:gd name="T28" fmla="*/ 2147483647 w 121"/>
              <a:gd name="T29" fmla="*/ 2147483647 h 133"/>
              <a:gd name="T30" fmla="*/ 2147483647 w 121"/>
              <a:gd name="T31" fmla="*/ 2147483647 h 133"/>
              <a:gd name="T32" fmla="*/ 2147483647 w 121"/>
              <a:gd name="T33" fmla="*/ 2147483647 h 133"/>
              <a:gd name="T34" fmla="*/ 2147483647 w 121"/>
              <a:gd name="T35" fmla="*/ 2147483647 h 133"/>
              <a:gd name="T36" fmla="*/ 2147483647 w 121"/>
              <a:gd name="T37" fmla="*/ 2147483647 h 133"/>
              <a:gd name="T38" fmla="*/ 0 w 121"/>
              <a:gd name="T39" fmla="*/ 2147483647 h 133"/>
              <a:gd name="T40" fmla="*/ 2147483647 w 121"/>
              <a:gd name="T41" fmla="*/ 2147483647 h 133"/>
              <a:gd name="T42" fmla="*/ 2147483647 w 121"/>
              <a:gd name="T43" fmla="*/ 2147483647 h 133"/>
              <a:gd name="T44" fmla="*/ 2147483647 w 121"/>
              <a:gd name="T45" fmla="*/ 2147483647 h 133"/>
              <a:gd name="T46" fmla="*/ 2147483647 w 121"/>
              <a:gd name="T47" fmla="*/ 2147483647 h 133"/>
              <a:gd name="T48" fmla="*/ 2147483647 w 121"/>
              <a:gd name="T49" fmla="*/ 0 h 1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1" h="133">
                <a:moveTo>
                  <a:pt x="29" y="0"/>
                </a:moveTo>
                <a:lnTo>
                  <a:pt x="45" y="0"/>
                </a:lnTo>
                <a:lnTo>
                  <a:pt x="52" y="19"/>
                </a:lnTo>
                <a:lnTo>
                  <a:pt x="52" y="36"/>
                </a:lnTo>
                <a:lnTo>
                  <a:pt x="64" y="36"/>
                </a:lnTo>
                <a:lnTo>
                  <a:pt x="79" y="36"/>
                </a:lnTo>
                <a:lnTo>
                  <a:pt x="79" y="26"/>
                </a:lnTo>
                <a:lnTo>
                  <a:pt x="90" y="29"/>
                </a:lnTo>
                <a:lnTo>
                  <a:pt x="90" y="45"/>
                </a:lnTo>
                <a:lnTo>
                  <a:pt x="90" y="55"/>
                </a:lnTo>
                <a:lnTo>
                  <a:pt x="90" y="58"/>
                </a:lnTo>
                <a:lnTo>
                  <a:pt x="93" y="74"/>
                </a:lnTo>
                <a:lnTo>
                  <a:pt x="109" y="74"/>
                </a:lnTo>
                <a:lnTo>
                  <a:pt x="112" y="77"/>
                </a:lnTo>
                <a:lnTo>
                  <a:pt x="121" y="86"/>
                </a:lnTo>
                <a:lnTo>
                  <a:pt x="112" y="109"/>
                </a:lnTo>
                <a:lnTo>
                  <a:pt x="121" y="133"/>
                </a:lnTo>
                <a:lnTo>
                  <a:pt x="90" y="126"/>
                </a:lnTo>
                <a:lnTo>
                  <a:pt x="34" y="86"/>
                </a:lnTo>
                <a:lnTo>
                  <a:pt x="0" y="55"/>
                </a:lnTo>
                <a:lnTo>
                  <a:pt x="12" y="36"/>
                </a:lnTo>
                <a:lnTo>
                  <a:pt x="22" y="26"/>
                </a:lnTo>
                <a:lnTo>
                  <a:pt x="22" y="12"/>
                </a:lnTo>
                <a:lnTo>
                  <a:pt x="29" y="12"/>
                </a:lnTo>
                <a:lnTo>
                  <a:pt x="2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1" name="Freeform 180"/>
          <p:cNvSpPr>
            <a:spLocks noChangeAspect="1"/>
          </p:cNvSpPr>
          <p:nvPr/>
        </p:nvSpPr>
        <p:spPr bwMode="auto">
          <a:xfrm>
            <a:off x="4183063" y="3812951"/>
            <a:ext cx="314325" cy="292100"/>
          </a:xfrm>
          <a:custGeom>
            <a:avLst/>
            <a:gdLst>
              <a:gd name="T0" fmla="*/ 0 w 496"/>
              <a:gd name="T1" fmla="*/ 2147483647 h 461"/>
              <a:gd name="T2" fmla="*/ 2147483647 w 496"/>
              <a:gd name="T3" fmla="*/ 2147483647 h 461"/>
              <a:gd name="T4" fmla="*/ 2147483647 w 496"/>
              <a:gd name="T5" fmla="*/ 2147483647 h 461"/>
              <a:gd name="T6" fmla="*/ 2147483647 w 496"/>
              <a:gd name="T7" fmla="*/ 2147483647 h 461"/>
              <a:gd name="T8" fmla="*/ 2147483647 w 496"/>
              <a:gd name="T9" fmla="*/ 2147483647 h 461"/>
              <a:gd name="T10" fmla="*/ 2147483647 w 496"/>
              <a:gd name="T11" fmla="*/ 2147483647 h 461"/>
              <a:gd name="T12" fmla="*/ 2147483647 w 496"/>
              <a:gd name="T13" fmla="*/ 2147483647 h 461"/>
              <a:gd name="T14" fmla="*/ 2147483647 w 496"/>
              <a:gd name="T15" fmla="*/ 0 h 461"/>
              <a:gd name="T16" fmla="*/ 2147483647 w 496"/>
              <a:gd name="T17" fmla="*/ 2147483647 h 461"/>
              <a:gd name="T18" fmla="*/ 2147483647 w 496"/>
              <a:gd name="T19" fmla="*/ 2147483647 h 461"/>
              <a:gd name="T20" fmla="*/ 2147483647 w 496"/>
              <a:gd name="T21" fmla="*/ 2147483647 h 461"/>
              <a:gd name="T22" fmla="*/ 2147483647 w 496"/>
              <a:gd name="T23" fmla="*/ 2147483647 h 461"/>
              <a:gd name="T24" fmla="*/ 2147483647 w 496"/>
              <a:gd name="T25" fmla="*/ 2147483647 h 461"/>
              <a:gd name="T26" fmla="*/ 2147483647 w 496"/>
              <a:gd name="T27" fmla="*/ 2147483647 h 461"/>
              <a:gd name="T28" fmla="*/ 2147483647 w 496"/>
              <a:gd name="T29" fmla="*/ 2147483647 h 461"/>
              <a:gd name="T30" fmla="*/ 2147483647 w 496"/>
              <a:gd name="T31" fmla="*/ 2147483647 h 461"/>
              <a:gd name="T32" fmla="*/ 2147483647 w 496"/>
              <a:gd name="T33" fmla="*/ 2147483647 h 461"/>
              <a:gd name="T34" fmla="*/ 2147483647 w 496"/>
              <a:gd name="T35" fmla="*/ 2147483647 h 461"/>
              <a:gd name="T36" fmla="*/ 2147483647 w 496"/>
              <a:gd name="T37" fmla="*/ 2147483647 h 461"/>
              <a:gd name="T38" fmla="*/ 2147483647 w 496"/>
              <a:gd name="T39" fmla="*/ 2147483647 h 461"/>
              <a:gd name="T40" fmla="*/ 2147483647 w 496"/>
              <a:gd name="T41" fmla="*/ 2147483647 h 461"/>
              <a:gd name="T42" fmla="*/ 2147483647 w 496"/>
              <a:gd name="T43" fmla="*/ 2147483647 h 461"/>
              <a:gd name="T44" fmla="*/ 2147483647 w 496"/>
              <a:gd name="T45" fmla="*/ 2147483647 h 461"/>
              <a:gd name="T46" fmla="*/ 2147483647 w 496"/>
              <a:gd name="T47" fmla="*/ 2147483647 h 461"/>
              <a:gd name="T48" fmla="*/ 2147483647 w 496"/>
              <a:gd name="T49" fmla="*/ 2147483647 h 461"/>
              <a:gd name="T50" fmla="*/ 2147483647 w 496"/>
              <a:gd name="T51" fmla="*/ 2147483647 h 461"/>
              <a:gd name="T52" fmla="*/ 2147483647 w 496"/>
              <a:gd name="T53" fmla="*/ 2147483647 h 461"/>
              <a:gd name="T54" fmla="*/ 2147483647 w 496"/>
              <a:gd name="T55" fmla="*/ 2147483647 h 461"/>
              <a:gd name="T56" fmla="*/ 2147483647 w 496"/>
              <a:gd name="T57" fmla="*/ 2147483647 h 461"/>
              <a:gd name="T58" fmla="*/ 2147483647 w 496"/>
              <a:gd name="T59" fmla="*/ 2147483647 h 461"/>
              <a:gd name="T60" fmla="*/ 2147483647 w 496"/>
              <a:gd name="T61" fmla="*/ 2147483647 h 461"/>
              <a:gd name="T62" fmla="*/ 2147483647 w 496"/>
              <a:gd name="T63" fmla="*/ 2147483647 h 461"/>
              <a:gd name="T64" fmla="*/ 2147483647 w 496"/>
              <a:gd name="T65" fmla="*/ 2147483647 h 461"/>
              <a:gd name="T66" fmla="*/ 2147483647 w 496"/>
              <a:gd name="T67" fmla="*/ 2147483647 h 461"/>
              <a:gd name="T68" fmla="*/ 2147483647 w 496"/>
              <a:gd name="T69" fmla="*/ 2147483647 h 461"/>
              <a:gd name="T70" fmla="*/ 2147483647 w 496"/>
              <a:gd name="T71" fmla="*/ 2147483647 h 461"/>
              <a:gd name="T72" fmla="*/ 2147483647 w 496"/>
              <a:gd name="T73" fmla="*/ 2147483647 h 461"/>
              <a:gd name="T74" fmla="*/ 2147483647 w 496"/>
              <a:gd name="T75" fmla="*/ 2147483647 h 461"/>
              <a:gd name="T76" fmla="*/ 2147483647 w 496"/>
              <a:gd name="T77" fmla="*/ 2147483647 h 461"/>
              <a:gd name="T78" fmla="*/ 2147483647 w 496"/>
              <a:gd name="T79" fmla="*/ 2147483647 h 461"/>
              <a:gd name="T80" fmla="*/ 2147483647 w 496"/>
              <a:gd name="T81" fmla="*/ 2147483647 h 461"/>
              <a:gd name="T82" fmla="*/ 2147483647 w 496"/>
              <a:gd name="T83" fmla="*/ 2147483647 h 461"/>
              <a:gd name="T84" fmla="*/ 2147483647 w 496"/>
              <a:gd name="T85" fmla="*/ 2147483647 h 461"/>
              <a:gd name="T86" fmla="*/ 2147483647 w 496"/>
              <a:gd name="T87" fmla="*/ 2147483647 h 461"/>
              <a:gd name="T88" fmla="*/ 2147483647 w 496"/>
              <a:gd name="T89" fmla="*/ 2147483647 h 461"/>
              <a:gd name="T90" fmla="*/ 0 w 496"/>
              <a:gd name="T91" fmla="*/ 2147483647 h 461"/>
              <a:gd name="T92" fmla="*/ 2147483647 w 496"/>
              <a:gd name="T93" fmla="*/ 2147483647 h 461"/>
              <a:gd name="T94" fmla="*/ 2147483647 w 496"/>
              <a:gd name="T95" fmla="*/ 2147483647 h 461"/>
              <a:gd name="T96" fmla="*/ 2147483647 w 496"/>
              <a:gd name="T97" fmla="*/ 2147483647 h 461"/>
              <a:gd name="T98" fmla="*/ 2147483647 w 496"/>
              <a:gd name="T99" fmla="*/ 2147483647 h 461"/>
              <a:gd name="T100" fmla="*/ 0 w 496"/>
              <a:gd name="T101" fmla="*/ 2147483647 h 4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6" h="461">
                <a:moveTo>
                  <a:pt x="0" y="97"/>
                </a:moveTo>
                <a:lnTo>
                  <a:pt x="8" y="97"/>
                </a:lnTo>
                <a:lnTo>
                  <a:pt x="26" y="78"/>
                </a:lnTo>
                <a:lnTo>
                  <a:pt x="19" y="52"/>
                </a:lnTo>
                <a:lnTo>
                  <a:pt x="45" y="29"/>
                </a:lnTo>
                <a:lnTo>
                  <a:pt x="67" y="22"/>
                </a:lnTo>
                <a:lnTo>
                  <a:pt x="60" y="10"/>
                </a:lnTo>
                <a:lnTo>
                  <a:pt x="60" y="0"/>
                </a:lnTo>
                <a:lnTo>
                  <a:pt x="93" y="3"/>
                </a:lnTo>
                <a:lnTo>
                  <a:pt x="126" y="10"/>
                </a:lnTo>
                <a:lnTo>
                  <a:pt x="147" y="19"/>
                </a:lnTo>
                <a:lnTo>
                  <a:pt x="176" y="22"/>
                </a:lnTo>
                <a:lnTo>
                  <a:pt x="186" y="52"/>
                </a:lnTo>
                <a:lnTo>
                  <a:pt x="235" y="67"/>
                </a:lnTo>
                <a:lnTo>
                  <a:pt x="302" y="100"/>
                </a:lnTo>
                <a:lnTo>
                  <a:pt x="321" y="81"/>
                </a:lnTo>
                <a:lnTo>
                  <a:pt x="328" y="67"/>
                </a:lnTo>
                <a:lnTo>
                  <a:pt x="321" y="36"/>
                </a:lnTo>
                <a:lnTo>
                  <a:pt x="332" y="19"/>
                </a:lnTo>
                <a:lnTo>
                  <a:pt x="358" y="10"/>
                </a:lnTo>
                <a:lnTo>
                  <a:pt x="363" y="10"/>
                </a:lnTo>
                <a:lnTo>
                  <a:pt x="370" y="3"/>
                </a:lnTo>
                <a:lnTo>
                  <a:pt x="392" y="3"/>
                </a:lnTo>
                <a:lnTo>
                  <a:pt x="411" y="10"/>
                </a:lnTo>
                <a:lnTo>
                  <a:pt x="418" y="22"/>
                </a:lnTo>
                <a:lnTo>
                  <a:pt x="447" y="36"/>
                </a:lnTo>
                <a:lnTo>
                  <a:pt x="484" y="52"/>
                </a:lnTo>
                <a:lnTo>
                  <a:pt x="477" y="59"/>
                </a:lnTo>
                <a:lnTo>
                  <a:pt x="484" y="81"/>
                </a:lnTo>
                <a:lnTo>
                  <a:pt x="477" y="100"/>
                </a:lnTo>
                <a:lnTo>
                  <a:pt x="484" y="131"/>
                </a:lnTo>
                <a:lnTo>
                  <a:pt x="496" y="380"/>
                </a:lnTo>
                <a:lnTo>
                  <a:pt x="496" y="451"/>
                </a:lnTo>
                <a:lnTo>
                  <a:pt x="466" y="451"/>
                </a:lnTo>
                <a:lnTo>
                  <a:pt x="466" y="461"/>
                </a:lnTo>
                <a:lnTo>
                  <a:pt x="212" y="335"/>
                </a:lnTo>
                <a:lnTo>
                  <a:pt x="176" y="349"/>
                </a:lnTo>
                <a:lnTo>
                  <a:pt x="154" y="359"/>
                </a:lnTo>
                <a:lnTo>
                  <a:pt x="126" y="342"/>
                </a:lnTo>
                <a:lnTo>
                  <a:pt x="86" y="330"/>
                </a:lnTo>
                <a:lnTo>
                  <a:pt x="67" y="306"/>
                </a:lnTo>
                <a:lnTo>
                  <a:pt x="45" y="294"/>
                </a:lnTo>
                <a:lnTo>
                  <a:pt x="31" y="301"/>
                </a:lnTo>
                <a:lnTo>
                  <a:pt x="19" y="283"/>
                </a:lnTo>
                <a:lnTo>
                  <a:pt x="19" y="271"/>
                </a:lnTo>
                <a:lnTo>
                  <a:pt x="0" y="242"/>
                </a:lnTo>
                <a:lnTo>
                  <a:pt x="15" y="226"/>
                </a:lnTo>
                <a:lnTo>
                  <a:pt x="8" y="197"/>
                </a:lnTo>
                <a:lnTo>
                  <a:pt x="15" y="180"/>
                </a:lnTo>
                <a:lnTo>
                  <a:pt x="8" y="138"/>
                </a:lnTo>
                <a:lnTo>
                  <a:pt x="0" y="9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2" name="Freeform 181"/>
          <p:cNvSpPr>
            <a:spLocks noChangeAspect="1"/>
          </p:cNvSpPr>
          <p:nvPr/>
        </p:nvSpPr>
        <p:spPr bwMode="auto">
          <a:xfrm>
            <a:off x="4857750" y="4760689"/>
            <a:ext cx="157163" cy="293687"/>
          </a:xfrm>
          <a:custGeom>
            <a:avLst/>
            <a:gdLst>
              <a:gd name="T0" fmla="*/ 2147483647 w 248"/>
              <a:gd name="T1" fmla="*/ 2147483647 h 462"/>
              <a:gd name="T2" fmla="*/ 2147483647 w 248"/>
              <a:gd name="T3" fmla="*/ 2147483647 h 462"/>
              <a:gd name="T4" fmla="*/ 2147483647 w 248"/>
              <a:gd name="T5" fmla="*/ 2147483647 h 462"/>
              <a:gd name="T6" fmla="*/ 2147483647 w 248"/>
              <a:gd name="T7" fmla="*/ 2147483647 h 462"/>
              <a:gd name="T8" fmla="*/ 2147483647 w 248"/>
              <a:gd name="T9" fmla="*/ 2147483647 h 462"/>
              <a:gd name="T10" fmla="*/ 2147483647 w 248"/>
              <a:gd name="T11" fmla="*/ 2147483647 h 462"/>
              <a:gd name="T12" fmla="*/ 2147483647 w 248"/>
              <a:gd name="T13" fmla="*/ 2147483647 h 462"/>
              <a:gd name="T14" fmla="*/ 2147483647 w 248"/>
              <a:gd name="T15" fmla="*/ 2147483647 h 462"/>
              <a:gd name="T16" fmla="*/ 2147483647 w 248"/>
              <a:gd name="T17" fmla="*/ 2147483647 h 462"/>
              <a:gd name="T18" fmla="*/ 2147483647 w 248"/>
              <a:gd name="T19" fmla="*/ 2147483647 h 462"/>
              <a:gd name="T20" fmla="*/ 2147483647 w 248"/>
              <a:gd name="T21" fmla="*/ 2147483647 h 462"/>
              <a:gd name="T22" fmla="*/ 2147483647 w 248"/>
              <a:gd name="T23" fmla="*/ 2147483647 h 462"/>
              <a:gd name="T24" fmla="*/ 2147483647 w 248"/>
              <a:gd name="T25" fmla="*/ 2147483647 h 462"/>
              <a:gd name="T26" fmla="*/ 2147483647 w 248"/>
              <a:gd name="T27" fmla="*/ 2147483647 h 462"/>
              <a:gd name="T28" fmla="*/ 2147483647 w 248"/>
              <a:gd name="T29" fmla="*/ 2147483647 h 462"/>
              <a:gd name="T30" fmla="*/ 2147483647 w 248"/>
              <a:gd name="T31" fmla="*/ 2147483647 h 462"/>
              <a:gd name="T32" fmla="*/ 2147483647 w 248"/>
              <a:gd name="T33" fmla="*/ 2147483647 h 462"/>
              <a:gd name="T34" fmla="*/ 2147483647 w 248"/>
              <a:gd name="T35" fmla="*/ 2147483647 h 462"/>
              <a:gd name="T36" fmla="*/ 2147483647 w 248"/>
              <a:gd name="T37" fmla="*/ 2147483647 h 462"/>
              <a:gd name="T38" fmla="*/ 2147483647 w 248"/>
              <a:gd name="T39" fmla="*/ 2147483647 h 462"/>
              <a:gd name="T40" fmla="*/ 2147483647 w 248"/>
              <a:gd name="T41" fmla="*/ 2147483647 h 462"/>
              <a:gd name="T42" fmla="*/ 2147483647 w 248"/>
              <a:gd name="T43" fmla="*/ 2147483647 h 462"/>
              <a:gd name="T44" fmla="*/ 2147483647 w 248"/>
              <a:gd name="T45" fmla="*/ 2147483647 h 462"/>
              <a:gd name="T46" fmla="*/ 2147483647 w 248"/>
              <a:gd name="T47" fmla="*/ 2147483647 h 462"/>
              <a:gd name="T48" fmla="*/ 2147483647 w 248"/>
              <a:gd name="T49" fmla="*/ 2147483647 h 462"/>
              <a:gd name="T50" fmla="*/ 2147483647 w 248"/>
              <a:gd name="T51" fmla="*/ 2147483647 h 462"/>
              <a:gd name="T52" fmla="*/ 2147483647 w 248"/>
              <a:gd name="T53" fmla="*/ 2147483647 h 462"/>
              <a:gd name="T54" fmla="*/ 2147483647 w 248"/>
              <a:gd name="T55" fmla="*/ 2147483647 h 462"/>
              <a:gd name="T56" fmla="*/ 2147483647 w 248"/>
              <a:gd name="T57" fmla="*/ 2147483647 h 462"/>
              <a:gd name="T58" fmla="*/ 2147483647 w 248"/>
              <a:gd name="T59" fmla="*/ 2147483647 h 462"/>
              <a:gd name="T60" fmla="*/ 2147483647 w 248"/>
              <a:gd name="T61" fmla="*/ 2147483647 h 462"/>
              <a:gd name="T62" fmla="*/ 2147483647 w 248"/>
              <a:gd name="T63" fmla="*/ 2147483647 h 4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8" h="462">
                <a:moveTo>
                  <a:pt x="61" y="462"/>
                </a:moveTo>
                <a:lnTo>
                  <a:pt x="49" y="451"/>
                </a:lnTo>
                <a:lnTo>
                  <a:pt x="23" y="444"/>
                </a:lnTo>
                <a:lnTo>
                  <a:pt x="11" y="422"/>
                </a:lnTo>
                <a:lnTo>
                  <a:pt x="11" y="384"/>
                </a:lnTo>
                <a:lnTo>
                  <a:pt x="4" y="374"/>
                </a:lnTo>
                <a:lnTo>
                  <a:pt x="0" y="336"/>
                </a:lnTo>
                <a:lnTo>
                  <a:pt x="11" y="317"/>
                </a:lnTo>
                <a:lnTo>
                  <a:pt x="19" y="315"/>
                </a:lnTo>
                <a:lnTo>
                  <a:pt x="49" y="268"/>
                </a:lnTo>
                <a:lnTo>
                  <a:pt x="49" y="265"/>
                </a:lnTo>
                <a:lnTo>
                  <a:pt x="49" y="251"/>
                </a:lnTo>
                <a:lnTo>
                  <a:pt x="42" y="239"/>
                </a:lnTo>
                <a:lnTo>
                  <a:pt x="35" y="228"/>
                </a:lnTo>
                <a:lnTo>
                  <a:pt x="35" y="199"/>
                </a:lnTo>
                <a:lnTo>
                  <a:pt x="49" y="158"/>
                </a:lnTo>
                <a:lnTo>
                  <a:pt x="54" y="142"/>
                </a:lnTo>
                <a:lnTo>
                  <a:pt x="68" y="139"/>
                </a:lnTo>
                <a:lnTo>
                  <a:pt x="80" y="132"/>
                </a:lnTo>
                <a:lnTo>
                  <a:pt x="90" y="139"/>
                </a:lnTo>
                <a:lnTo>
                  <a:pt x="90" y="132"/>
                </a:lnTo>
                <a:lnTo>
                  <a:pt x="101" y="126"/>
                </a:lnTo>
                <a:lnTo>
                  <a:pt x="113" y="132"/>
                </a:lnTo>
                <a:lnTo>
                  <a:pt x="109" y="120"/>
                </a:lnTo>
                <a:lnTo>
                  <a:pt x="130" y="107"/>
                </a:lnTo>
                <a:lnTo>
                  <a:pt x="130" y="120"/>
                </a:lnTo>
                <a:lnTo>
                  <a:pt x="147" y="113"/>
                </a:lnTo>
                <a:lnTo>
                  <a:pt x="139" y="107"/>
                </a:lnTo>
                <a:lnTo>
                  <a:pt x="149" y="90"/>
                </a:lnTo>
                <a:lnTo>
                  <a:pt x="149" y="101"/>
                </a:lnTo>
                <a:lnTo>
                  <a:pt x="161" y="90"/>
                </a:lnTo>
                <a:lnTo>
                  <a:pt x="170" y="90"/>
                </a:lnTo>
                <a:lnTo>
                  <a:pt x="158" y="83"/>
                </a:lnTo>
                <a:lnTo>
                  <a:pt x="161" y="71"/>
                </a:lnTo>
                <a:lnTo>
                  <a:pt x="170" y="78"/>
                </a:lnTo>
                <a:lnTo>
                  <a:pt x="170" y="71"/>
                </a:lnTo>
                <a:lnTo>
                  <a:pt x="161" y="52"/>
                </a:lnTo>
                <a:lnTo>
                  <a:pt x="177" y="52"/>
                </a:lnTo>
                <a:lnTo>
                  <a:pt x="177" y="61"/>
                </a:lnTo>
                <a:lnTo>
                  <a:pt x="187" y="49"/>
                </a:lnTo>
                <a:lnTo>
                  <a:pt x="191" y="52"/>
                </a:lnTo>
                <a:lnTo>
                  <a:pt x="199" y="33"/>
                </a:lnTo>
                <a:lnTo>
                  <a:pt x="191" y="16"/>
                </a:lnTo>
                <a:lnTo>
                  <a:pt x="206" y="12"/>
                </a:lnTo>
                <a:lnTo>
                  <a:pt x="210" y="0"/>
                </a:lnTo>
                <a:lnTo>
                  <a:pt x="210" y="12"/>
                </a:lnTo>
                <a:lnTo>
                  <a:pt x="218" y="12"/>
                </a:lnTo>
                <a:lnTo>
                  <a:pt x="218" y="23"/>
                </a:lnTo>
                <a:lnTo>
                  <a:pt x="225" y="30"/>
                </a:lnTo>
                <a:lnTo>
                  <a:pt x="239" y="78"/>
                </a:lnTo>
                <a:lnTo>
                  <a:pt x="248" y="107"/>
                </a:lnTo>
                <a:lnTo>
                  <a:pt x="235" y="132"/>
                </a:lnTo>
                <a:lnTo>
                  <a:pt x="225" y="120"/>
                </a:lnTo>
                <a:lnTo>
                  <a:pt x="218" y="120"/>
                </a:lnTo>
                <a:lnTo>
                  <a:pt x="218" y="132"/>
                </a:lnTo>
                <a:lnTo>
                  <a:pt x="225" y="149"/>
                </a:lnTo>
                <a:lnTo>
                  <a:pt x="210" y="171"/>
                </a:lnTo>
                <a:lnTo>
                  <a:pt x="210" y="187"/>
                </a:lnTo>
                <a:lnTo>
                  <a:pt x="187" y="258"/>
                </a:lnTo>
                <a:lnTo>
                  <a:pt x="149" y="344"/>
                </a:lnTo>
                <a:lnTo>
                  <a:pt x="113" y="439"/>
                </a:lnTo>
                <a:lnTo>
                  <a:pt x="97" y="451"/>
                </a:lnTo>
                <a:lnTo>
                  <a:pt x="80" y="455"/>
                </a:lnTo>
                <a:lnTo>
                  <a:pt x="61" y="46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3" name="Freeform 182"/>
          <p:cNvSpPr>
            <a:spLocks noChangeAspect="1"/>
          </p:cNvSpPr>
          <p:nvPr/>
        </p:nvSpPr>
        <p:spPr bwMode="auto">
          <a:xfrm>
            <a:off x="4659313" y="4703539"/>
            <a:ext cx="65087" cy="165100"/>
          </a:xfrm>
          <a:custGeom>
            <a:avLst/>
            <a:gdLst>
              <a:gd name="T0" fmla="*/ 2147483647 w 102"/>
              <a:gd name="T1" fmla="*/ 0 h 259"/>
              <a:gd name="T2" fmla="*/ 2147483647 w 102"/>
              <a:gd name="T3" fmla="*/ 2147483647 h 259"/>
              <a:gd name="T4" fmla="*/ 2147483647 w 102"/>
              <a:gd name="T5" fmla="*/ 2147483647 h 259"/>
              <a:gd name="T6" fmla="*/ 2147483647 w 102"/>
              <a:gd name="T7" fmla="*/ 2147483647 h 259"/>
              <a:gd name="T8" fmla="*/ 2147483647 w 102"/>
              <a:gd name="T9" fmla="*/ 2147483647 h 259"/>
              <a:gd name="T10" fmla="*/ 2147483647 w 102"/>
              <a:gd name="T11" fmla="*/ 2147483647 h 259"/>
              <a:gd name="T12" fmla="*/ 2147483647 w 102"/>
              <a:gd name="T13" fmla="*/ 2147483647 h 259"/>
              <a:gd name="T14" fmla="*/ 2147483647 w 102"/>
              <a:gd name="T15" fmla="*/ 2147483647 h 259"/>
              <a:gd name="T16" fmla="*/ 2147483647 w 102"/>
              <a:gd name="T17" fmla="*/ 2147483647 h 259"/>
              <a:gd name="T18" fmla="*/ 2147483647 w 102"/>
              <a:gd name="T19" fmla="*/ 2147483647 h 259"/>
              <a:gd name="T20" fmla="*/ 2147483647 w 102"/>
              <a:gd name="T21" fmla="*/ 2147483647 h 259"/>
              <a:gd name="T22" fmla="*/ 2147483647 w 102"/>
              <a:gd name="T23" fmla="*/ 2147483647 h 259"/>
              <a:gd name="T24" fmla="*/ 2147483647 w 102"/>
              <a:gd name="T25" fmla="*/ 2147483647 h 259"/>
              <a:gd name="T26" fmla="*/ 2147483647 w 102"/>
              <a:gd name="T27" fmla="*/ 2147483647 h 259"/>
              <a:gd name="T28" fmla="*/ 2147483647 w 102"/>
              <a:gd name="T29" fmla="*/ 2147483647 h 259"/>
              <a:gd name="T30" fmla="*/ 2147483647 w 102"/>
              <a:gd name="T31" fmla="*/ 2147483647 h 259"/>
              <a:gd name="T32" fmla="*/ 2147483647 w 102"/>
              <a:gd name="T33" fmla="*/ 2147483647 h 259"/>
              <a:gd name="T34" fmla="*/ 2147483647 w 102"/>
              <a:gd name="T35" fmla="*/ 2147483647 h 259"/>
              <a:gd name="T36" fmla="*/ 2147483647 w 102"/>
              <a:gd name="T37" fmla="*/ 2147483647 h 259"/>
              <a:gd name="T38" fmla="*/ 2147483647 w 102"/>
              <a:gd name="T39" fmla="*/ 2147483647 h 259"/>
              <a:gd name="T40" fmla="*/ 2147483647 w 102"/>
              <a:gd name="T41" fmla="*/ 2147483647 h 259"/>
              <a:gd name="T42" fmla="*/ 2147483647 w 102"/>
              <a:gd name="T43" fmla="*/ 2147483647 h 259"/>
              <a:gd name="T44" fmla="*/ 2147483647 w 102"/>
              <a:gd name="T45" fmla="*/ 2147483647 h 259"/>
              <a:gd name="T46" fmla="*/ 2147483647 w 102"/>
              <a:gd name="T47" fmla="*/ 2147483647 h 259"/>
              <a:gd name="T48" fmla="*/ 2147483647 w 102"/>
              <a:gd name="T49" fmla="*/ 2147483647 h 259"/>
              <a:gd name="T50" fmla="*/ 2147483647 w 102"/>
              <a:gd name="T51" fmla="*/ 2147483647 h 259"/>
              <a:gd name="T52" fmla="*/ 2147483647 w 102"/>
              <a:gd name="T53" fmla="*/ 2147483647 h 259"/>
              <a:gd name="T54" fmla="*/ 0 w 102"/>
              <a:gd name="T55" fmla="*/ 2147483647 h 259"/>
              <a:gd name="T56" fmla="*/ 2147483647 w 102"/>
              <a:gd name="T57" fmla="*/ 2147483647 h 259"/>
              <a:gd name="T58" fmla="*/ 2147483647 w 102"/>
              <a:gd name="T59" fmla="*/ 2147483647 h 259"/>
              <a:gd name="T60" fmla="*/ 2147483647 w 102"/>
              <a:gd name="T61" fmla="*/ 2147483647 h 259"/>
              <a:gd name="T62" fmla="*/ 2147483647 w 102"/>
              <a:gd name="T63" fmla="*/ 2147483647 h 259"/>
              <a:gd name="T64" fmla="*/ 2147483647 w 102"/>
              <a:gd name="T65" fmla="*/ 2147483647 h 259"/>
              <a:gd name="T66" fmla="*/ 2147483647 w 102"/>
              <a:gd name="T67" fmla="*/ 2147483647 h 259"/>
              <a:gd name="T68" fmla="*/ 2147483647 w 102"/>
              <a:gd name="T69" fmla="*/ 2147483647 h 259"/>
              <a:gd name="T70" fmla="*/ 2147483647 w 102"/>
              <a:gd name="T71" fmla="*/ 2147483647 h 259"/>
              <a:gd name="T72" fmla="*/ 2147483647 w 102"/>
              <a:gd name="T73" fmla="*/ 2147483647 h 259"/>
              <a:gd name="T74" fmla="*/ 2147483647 w 102"/>
              <a:gd name="T75" fmla="*/ 2147483647 h 259"/>
              <a:gd name="T76" fmla="*/ 2147483647 w 102"/>
              <a:gd name="T77" fmla="*/ 2147483647 h 259"/>
              <a:gd name="T78" fmla="*/ 2147483647 w 102"/>
              <a:gd name="T79" fmla="*/ 2147483647 h 259"/>
              <a:gd name="T80" fmla="*/ 2147483647 w 102"/>
              <a:gd name="T81" fmla="*/ 0 h 2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2" h="259">
                <a:moveTo>
                  <a:pt x="3" y="0"/>
                </a:moveTo>
                <a:lnTo>
                  <a:pt x="22" y="7"/>
                </a:lnTo>
                <a:lnTo>
                  <a:pt x="33" y="14"/>
                </a:lnTo>
                <a:lnTo>
                  <a:pt x="52" y="55"/>
                </a:lnTo>
                <a:lnTo>
                  <a:pt x="52" y="72"/>
                </a:lnTo>
                <a:lnTo>
                  <a:pt x="60" y="77"/>
                </a:lnTo>
                <a:lnTo>
                  <a:pt x="52" y="95"/>
                </a:lnTo>
                <a:lnTo>
                  <a:pt x="52" y="140"/>
                </a:lnTo>
                <a:lnTo>
                  <a:pt x="62" y="140"/>
                </a:lnTo>
                <a:lnTo>
                  <a:pt x="79" y="152"/>
                </a:lnTo>
                <a:lnTo>
                  <a:pt x="90" y="174"/>
                </a:lnTo>
                <a:lnTo>
                  <a:pt x="102" y="181"/>
                </a:lnTo>
                <a:lnTo>
                  <a:pt x="96" y="198"/>
                </a:lnTo>
                <a:lnTo>
                  <a:pt x="90" y="223"/>
                </a:lnTo>
                <a:lnTo>
                  <a:pt x="81" y="230"/>
                </a:lnTo>
                <a:lnTo>
                  <a:pt x="79" y="230"/>
                </a:lnTo>
                <a:lnTo>
                  <a:pt x="79" y="249"/>
                </a:lnTo>
                <a:lnTo>
                  <a:pt x="72" y="259"/>
                </a:lnTo>
                <a:lnTo>
                  <a:pt x="62" y="249"/>
                </a:lnTo>
                <a:lnTo>
                  <a:pt x="52" y="230"/>
                </a:lnTo>
                <a:lnTo>
                  <a:pt x="48" y="217"/>
                </a:lnTo>
                <a:lnTo>
                  <a:pt x="52" y="198"/>
                </a:lnTo>
                <a:lnTo>
                  <a:pt x="52" y="174"/>
                </a:lnTo>
                <a:lnTo>
                  <a:pt x="41" y="169"/>
                </a:lnTo>
                <a:lnTo>
                  <a:pt x="22" y="174"/>
                </a:lnTo>
                <a:lnTo>
                  <a:pt x="12" y="152"/>
                </a:lnTo>
                <a:lnTo>
                  <a:pt x="3" y="155"/>
                </a:lnTo>
                <a:lnTo>
                  <a:pt x="0" y="140"/>
                </a:lnTo>
                <a:lnTo>
                  <a:pt x="3" y="126"/>
                </a:lnTo>
                <a:lnTo>
                  <a:pt x="3" y="107"/>
                </a:lnTo>
                <a:lnTo>
                  <a:pt x="19" y="107"/>
                </a:lnTo>
                <a:lnTo>
                  <a:pt x="22" y="103"/>
                </a:lnTo>
                <a:lnTo>
                  <a:pt x="12" y="91"/>
                </a:lnTo>
                <a:lnTo>
                  <a:pt x="19" y="84"/>
                </a:lnTo>
                <a:lnTo>
                  <a:pt x="19" y="62"/>
                </a:lnTo>
                <a:lnTo>
                  <a:pt x="19" y="48"/>
                </a:lnTo>
                <a:lnTo>
                  <a:pt x="29" y="43"/>
                </a:lnTo>
                <a:lnTo>
                  <a:pt x="29" y="36"/>
                </a:lnTo>
                <a:lnTo>
                  <a:pt x="22" y="26"/>
                </a:lnTo>
                <a:lnTo>
                  <a:pt x="12" y="14"/>
                </a:lnTo>
                <a:lnTo>
                  <a:pt x="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4" name="Freeform 183"/>
          <p:cNvSpPr>
            <a:spLocks noChangeAspect="1"/>
          </p:cNvSpPr>
          <p:nvPr/>
        </p:nvSpPr>
        <p:spPr bwMode="auto">
          <a:xfrm>
            <a:off x="3746500" y="3987576"/>
            <a:ext cx="334963" cy="314325"/>
          </a:xfrm>
          <a:custGeom>
            <a:avLst/>
            <a:gdLst>
              <a:gd name="T0" fmla="*/ 2147483647 w 527"/>
              <a:gd name="T1" fmla="*/ 2147483647 h 496"/>
              <a:gd name="T2" fmla="*/ 2147483647 w 527"/>
              <a:gd name="T3" fmla="*/ 2147483647 h 496"/>
              <a:gd name="T4" fmla="*/ 2147483647 w 527"/>
              <a:gd name="T5" fmla="*/ 2147483647 h 496"/>
              <a:gd name="T6" fmla="*/ 2147483647 w 527"/>
              <a:gd name="T7" fmla="*/ 2147483647 h 496"/>
              <a:gd name="T8" fmla="*/ 2147483647 w 527"/>
              <a:gd name="T9" fmla="*/ 2147483647 h 496"/>
              <a:gd name="T10" fmla="*/ 2147483647 w 527"/>
              <a:gd name="T11" fmla="*/ 2147483647 h 496"/>
              <a:gd name="T12" fmla="*/ 2147483647 w 527"/>
              <a:gd name="T13" fmla="*/ 2147483647 h 496"/>
              <a:gd name="T14" fmla="*/ 2147483647 w 527"/>
              <a:gd name="T15" fmla="*/ 2147483647 h 496"/>
              <a:gd name="T16" fmla="*/ 2147483647 w 527"/>
              <a:gd name="T17" fmla="*/ 2147483647 h 496"/>
              <a:gd name="T18" fmla="*/ 2147483647 w 527"/>
              <a:gd name="T19" fmla="*/ 2147483647 h 496"/>
              <a:gd name="T20" fmla="*/ 2147483647 w 527"/>
              <a:gd name="T21" fmla="*/ 2147483647 h 496"/>
              <a:gd name="T22" fmla="*/ 2147483647 w 527"/>
              <a:gd name="T23" fmla="*/ 2147483647 h 496"/>
              <a:gd name="T24" fmla="*/ 2147483647 w 527"/>
              <a:gd name="T25" fmla="*/ 2147483647 h 496"/>
              <a:gd name="T26" fmla="*/ 2147483647 w 527"/>
              <a:gd name="T27" fmla="*/ 2147483647 h 496"/>
              <a:gd name="T28" fmla="*/ 2147483647 w 527"/>
              <a:gd name="T29" fmla="*/ 2147483647 h 496"/>
              <a:gd name="T30" fmla="*/ 2147483647 w 527"/>
              <a:gd name="T31" fmla="*/ 2147483647 h 496"/>
              <a:gd name="T32" fmla="*/ 2147483647 w 527"/>
              <a:gd name="T33" fmla="*/ 2147483647 h 496"/>
              <a:gd name="T34" fmla="*/ 2147483647 w 527"/>
              <a:gd name="T35" fmla="*/ 2147483647 h 496"/>
              <a:gd name="T36" fmla="*/ 2147483647 w 527"/>
              <a:gd name="T37" fmla="*/ 2147483647 h 496"/>
              <a:gd name="T38" fmla="*/ 2147483647 w 527"/>
              <a:gd name="T39" fmla="*/ 2147483647 h 496"/>
              <a:gd name="T40" fmla="*/ 2147483647 w 527"/>
              <a:gd name="T41" fmla="*/ 2147483647 h 496"/>
              <a:gd name="T42" fmla="*/ 2147483647 w 527"/>
              <a:gd name="T43" fmla="*/ 2147483647 h 496"/>
              <a:gd name="T44" fmla="*/ 2147483647 w 527"/>
              <a:gd name="T45" fmla="*/ 2147483647 h 496"/>
              <a:gd name="T46" fmla="*/ 2147483647 w 527"/>
              <a:gd name="T47" fmla="*/ 2147483647 h 496"/>
              <a:gd name="T48" fmla="*/ 2147483647 w 527"/>
              <a:gd name="T49" fmla="*/ 2147483647 h 496"/>
              <a:gd name="T50" fmla="*/ 2147483647 w 527"/>
              <a:gd name="T51" fmla="*/ 2147483647 h 496"/>
              <a:gd name="T52" fmla="*/ 2147483647 w 527"/>
              <a:gd name="T53" fmla="*/ 2147483647 h 496"/>
              <a:gd name="T54" fmla="*/ 2147483647 w 527"/>
              <a:gd name="T55" fmla="*/ 2147483647 h 496"/>
              <a:gd name="T56" fmla="*/ 2147483647 w 527"/>
              <a:gd name="T57" fmla="*/ 2147483647 h 496"/>
              <a:gd name="T58" fmla="*/ 2147483647 w 527"/>
              <a:gd name="T59" fmla="*/ 2147483647 h 496"/>
              <a:gd name="T60" fmla="*/ 2147483647 w 527"/>
              <a:gd name="T61" fmla="*/ 2147483647 h 496"/>
              <a:gd name="T62" fmla="*/ 2147483647 w 527"/>
              <a:gd name="T63" fmla="*/ 2147483647 h 496"/>
              <a:gd name="T64" fmla="*/ 2147483647 w 527"/>
              <a:gd name="T65" fmla="*/ 2147483647 h 496"/>
              <a:gd name="T66" fmla="*/ 0 w 527"/>
              <a:gd name="T67" fmla="*/ 2147483647 h 496"/>
              <a:gd name="T68" fmla="*/ 0 w 527"/>
              <a:gd name="T69" fmla="*/ 2147483647 h 496"/>
              <a:gd name="T70" fmla="*/ 2147483647 w 527"/>
              <a:gd name="T71" fmla="*/ 2147483647 h 496"/>
              <a:gd name="T72" fmla="*/ 2147483647 w 527"/>
              <a:gd name="T73" fmla="*/ 2147483647 h 496"/>
              <a:gd name="T74" fmla="*/ 2147483647 w 527"/>
              <a:gd name="T75" fmla="*/ 2147483647 h 496"/>
              <a:gd name="T76" fmla="*/ 2147483647 w 527"/>
              <a:gd name="T77" fmla="*/ 2147483647 h 496"/>
              <a:gd name="T78" fmla="*/ 2147483647 w 527"/>
              <a:gd name="T79" fmla="*/ 2147483647 h 496"/>
              <a:gd name="T80" fmla="*/ 2147483647 w 527"/>
              <a:gd name="T81" fmla="*/ 2147483647 h 496"/>
              <a:gd name="T82" fmla="*/ 2147483647 w 527"/>
              <a:gd name="T83" fmla="*/ 0 h 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7" h="496">
                <a:moveTo>
                  <a:pt x="235" y="0"/>
                </a:moveTo>
                <a:lnTo>
                  <a:pt x="428" y="138"/>
                </a:lnTo>
                <a:lnTo>
                  <a:pt x="428" y="147"/>
                </a:lnTo>
                <a:lnTo>
                  <a:pt x="447" y="157"/>
                </a:lnTo>
                <a:lnTo>
                  <a:pt x="463" y="164"/>
                </a:lnTo>
                <a:lnTo>
                  <a:pt x="477" y="167"/>
                </a:lnTo>
                <a:lnTo>
                  <a:pt x="489" y="176"/>
                </a:lnTo>
                <a:lnTo>
                  <a:pt x="498" y="186"/>
                </a:lnTo>
                <a:lnTo>
                  <a:pt x="489" y="202"/>
                </a:lnTo>
                <a:lnTo>
                  <a:pt x="498" y="205"/>
                </a:lnTo>
                <a:lnTo>
                  <a:pt x="527" y="202"/>
                </a:lnTo>
                <a:lnTo>
                  <a:pt x="527" y="264"/>
                </a:lnTo>
                <a:lnTo>
                  <a:pt x="518" y="271"/>
                </a:lnTo>
                <a:lnTo>
                  <a:pt x="511" y="302"/>
                </a:lnTo>
                <a:lnTo>
                  <a:pt x="499" y="323"/>
                </a:lnTo>
                <a:lnTo>
                  <a:pt x="489" y="321"/>
                </a:lnTo>
                <a:lnTo>
                  <a:pt x="428" y="323"/>
                </a:lnTo>
                <a:lnTo>
                  <a:pt x="421" y="332"/>
                </a:lnTo>
                <a:lnTo>
                  <a:pt x="392" y="339"/>
                </a:lnTo>
                <a:lnTo>
                  <a:pt x="361" y="332"/>
                </a:lnTo>
                <a:lnTo>
                  <a:pt x="354" y="344"/>
                </a:lnTo>
                <a:lnTo>
                  <a:pt x="325" y="344"/>
                </a:lnTo>
                <a:lnTo>
                  <a:pt x="321" y="363"/>
                </a:lnTo>
                <a:lnTo>
                  <a:pt x="295" y="373"/>
                </a:lnTo>
                <a:lnTo>
                  <a:pt x="290" y="380"/>
                </a:lnTo>
                <a:lnTo>
                  <a:pt x="276" y="380"/>
                </a:lnTo>
                <a:lnTo>
                  <a:pt x="283" y="392"/>
                </a:lnTo>
                <a:lnTo>
                  <a:pt x="273" y="399"/>
                </a:lnTo>
                <a:lnTo>
                  <a:pt x="261" y="387"/>
                </a:lnTo>
                <a:lnTo>
                  <a:pt x="247" y="392"/>
                </a:lnTo>
                <a:lnTo>
                  <a:pt x="254" y="409"/>
                </a:lnTo>
                <a:lnTo>
                  <a:pt x="247" y="409"/>
                </a:lnTo>
                <a:lnTo>
                  <a:pt x="247" y="422"/>
                </a:lnTo>
                <a:lnTo>
                  <a:pt x="235" y="435"/>
                </a:lnTo>
                <a:lnTo>
                  <a:pt x="228" y="435"/>
                </a:lnTo>
                <a:lnTo>
                  <a:pt x="212" y="441"/>
                </a:lnTo>
                <a:lnTo>
                  <a:pt x="216" y="460"/>
                </a:lnTo>
                <a:lnTo>
                  <a:pt x="212" y="470"/>
                </a:lnTo>
                <a:lnTo>
                  <a:pt x="212" y="480"/>
                </a:lnTo>
                <a:lnTo>
                  <a:pt x="199" y="489"/>
                </a:lnTo>
                <a:lnTo>
                  <a:pt x="187" y="489"/>
                </a:lnTo>
                <a:lnTo>
                  <a:pt x="183" y="477"/>
                </a:lnTo>
                <a:lnTo>
                  <a:pt x="176" y="477"/>
                </a:lnTo>
                <a:lnTo>
                  <a:pt x="169" y="480"/>
                </a:lnTo>
                <a:lnTo>
                  <a:pt x="164" y="489"/>
                </a:lnTo>
                <a:lnTo>
                  <a:pt x="164" y="496"/>
                </a:lnTo>
                <a:lnTo>
                  <a:pt x="148" y="489"/>
                </a:lnTo>
                <a:lnTo>
                  <a:pt x="147" y="480"/>
                </a:lnTo>
                <a:lnTo>
                  <a:pt x="135" y="496"/>
                </a:lnTo>
                <a:lnTo>
                  <a:pt x="119" y="480"/>
                </a:lnTo>
                <a:lnTo>
                  <a:pt x="119" y="470"/>
                </a:lnTo>
                <a:lnTo>
                  <a:pt x="116" y="466"/>
                </a:lnTo>
                <a:lnTo>
                  <a:pt x="116" y="451"/>
                </a:lnTo>
                <a:lnTo>
                  <a:pt x="109" y="447"/>
                </a:lnTo>
                <a:lnTo>
                  <a:pt x="105" y="441"/>
                </a:lnTo>
                <a:lnTo>
                  <a:pt x="90" y="418"/>
                </a:lnTo>
                <a:lnTo>
                  <a:pt x="86" y="422"/>
                </a:lnTo>
                <a:lnTo>
                  <a:pt x="78" y="428"/>
                </a:lnTo>
                <a:lnTo>
                  <a:pt x="67" y="428"/>
                </a:lnTo>
                <a:lnTo>
                  <a:pt x="48" y="441"/>
                </a:lnTo>
                <a:lnTo>
                  <a:pt x="38" y="428"/>
                </a:lnTo>
                <a:lnTo>
                  <a:pt x="31" y="428"/>
                </a:lnTo>
                <a:lnTo>
                  <a:pt x="26" y="422"/>
                </a:lnTo>
                <a:lnTo>
                  <a:pt x="26" y="418"/>
                </a:lnTo>
                <a:lnTo>
                  <a:pt x="26" y="402"/>
                </a:lnTo>
                <a:lnTo>
                  <a:pt x="12" y="392"/>
                </a:lnTo>
                <a:lnTo>
                  <a:pt x="9" y="392"/>
                </a:lnTo>
                <a:lnTo>
                  <a:pt x="0" y="380"/>
                </a:lnTo>
                <a:lnTo>
                  <a:pt x="9" y="363"/>
                </a:lnTo>
                <a:lnTo>
                  <a:pt x="0" y="358"/>
                </a:lnTo>
                <a:lnTo>
                  <a:pt x="0" y="344"/>
                </a:lnTo>
                <a:lnTo>
                  <a:pt x="9" y="339"/>
                </a:lnTo>
                <a:lnTo>
                  <a:pt x="9" y="323"/>
                </a:lnTo>
                <a:lnTo>
                  <a:pt x="19" y="309"/>
                </a:lnTo>
                <a:lnTo>
                  <a:pt x="38" y="323"/>
                </a:lnTo>
                <a:lnTo>
                  <a:pt x="41" y="314"/>
                </a:lnTo>
                <a:lnTo>
                  <a:pt x="78" y="321"/>
                </a:lnTo>
                <a:lnTo>
                  <a:pt x="86" y="314"/>
                </a:lnTo>
                <a:lnTo>
                  <a:pt x="90" y="321"/>
                </a:lnTo>
                <a:lnTo>
                  <a:pt x="206" y="321"/>
                </a:lnTo>
                <a:lnTo>
                  <a:pt x="216" y="294"/>
                </a:lnTo>
                <a:lnTo>
                  <a:pt x="206" y="283"/>
                </a:lnTo>
                <a:lnTo>
                  <a:pt x="183" y="0"/>
                </a:lnTo>
                <a:lnTo>
                  <a:pt x="23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5" name="Freeform 184"/>
          <p:cNvSpPr>
            <a:spLocks noChangeAspect="1"/>
          </p:cNvSpPr>
          <p:nvPr/>
        </p:nvSpPr>
        <p:spPr bwMode="auto">
          <a:xfrm>
            <a:off x="3649663" y="3749451"/>
            <a:ext cx="320675" cy="323850"/>
          </a:xfrm>
          <a:custGeom>
            <a:avLst/>
            <a:gdLst>
              <a:gd name="T0" fmla="*/ 2147483647 w 507"/>
              <a:gd name="T1" fmla="*/ 2147483647 h 509"/>
              <a:gd name="T2" fmla="*/ 2147483647 w 507"/>
              <a:gd name="T3" fmla="*/ 2147483647 h 509"/>
              <a:gd name="T4" fmla="*/ 2147483647 w 507"/>
              <a:gd name="T5" fmla="*/ 2147483647 h 509"/>
              <a:gd name="T6" fmla="*/ 2147483647 w 507"/>
              <a:gd name="T7" fmla="*/ 2147483647 h 509"/>
              <a:gd name="T8" fmla="*/ 2147483647 w 507"/>
              <a:gd name="T9" fmla="*/ 2147483647 h 509"/>
              <a:gd name="T10" fmla="*/ 2147483647 w 507"/>
              <a:gd name="T11" fmla="*/ 2147483647 h 509"/>
              <a:gd name="T12" fmla="*/ 2147483647 w 507"/>
              <a:gd name="T13" fmla="*/ 2147483647 h 509"/>
              <a:gd name="T14" fmla="*/ 2147483647 w 507"/>
              <a:gd name="T15" fmla="*/ 2147483647 h 509"/>
              <a:gd name="T16" fmla="*/ 2147483647 w 507"/>
              <a:gd name="T17" fmla="*/ 2147483647 h 509"/>
              <a:gd name="T18" fmla="*/ 2147483647 w 507"/>
              <a:gd name="T19" fmla="*/ 2147483647 h 509"/>
              <a:gd name="T20" fmla="*/ 2147483647 w 507"/>
              <a:gd name="T21" fmla="*/ 2147483647 h 509"/>
              <a:gd name="T22" fmla="*/ 2147483647 w 507"/>
              <a:gd name="T23" fmla="*/ 2147483647 h 509"/>
              <a:gd name="T24" fmla="*/ 2147483647 w 507"/>
              <a:gd name="T25" fmla="*/ 2147483647 h 509"/>
              <a:gd name="T26" fmla="*/ 2147483647 w 507"/>
              <a:gd name="T27" fmla="*/ 2147483647 h 509"/>
              <a:gd name="T28" fmla="*/ 2147483647 w 507"/>
              <a:gd name="T29" fmla="*/ 2147483647 h 509"/>
              <a:gd name="T30" fmla="*/ 2147483647 w 507"/>
              <a:gd name="T31" fmla="*/ 2147483647 h 509"/>
              <a:gd name="T32" fmla="*/ 2147483647 w 507"/>
              <a:gd name="T33" fmla="*/ 2147483647 h 509"/>
              <a:gd name="T34" fmla="*/ 2147483647 w 507"/>
              <a:gd name="T35" fmla="*/ 2147483647 h 509"/>
              <a:gd name="T36" fmla="*/ 2147483647 w 507"/>
              <a:gd name="T37" fmla="*/ 2147483647 h 509"/>
              <a:gd name="T38" fmla="*/ 2147483647 w 507"/>
              <a:gd name="T39" fmla="*/ 2147483647 h 509"/>
              <a:gd name="T40" fmla="*/ 2147483647 w 507"/>
              <a:gd name="T41" fmla="*/ 2147483647 h 509"/>
              <a:gd name="T42" fmla="*/ 2147483647 w 507"/>
              <a:gd name="T43" fmla="*/ 2147483647 h 509"/>
              <a:gd name="T44" fmla="*/ 2147483647 w 507"/>
              <a:gd name="T45" fmla="*/ 2147483647 h 509"/>
              <a:gd name="T46" fmla="*/ 2147483647 w 507"/>
              <a:gd name="T47" fmla="*/ 2147483647 h 509"/>
              <a:gd name="T48" fmla="*/ 2147483647 w 507"/>
              <a:gd name="T49" fmla="*/ 2147483647 h 509"/>
              <a:gd name="T50" fmla="*/ 2147483647 w 507"/>
              <a:gd name="T51" fmla="*/ 2147483647 h 509"/>
              <a:gd name="T52" fmla="*/ 2147483647 w 507"/>
              <a:gd name="T53" fmla="*/ 2147483647 h 509"/>
              <a:gd name="T54" fmla="*/ 2147483647 w 507"/>
              <a:gd name="T55" fmla="*/ 2147483647 h 509"/>
              <a:gd name="T56" fmla="*/ 2147483647 w 507"/>
              <a:gd name="T57" fmla="*/ 2147483647 h 509"/>
              <a:gd name="T58" fmla="*/ 2147483647 w 507"/>
              <a:gd name="T59" fmla="*/ 2147483647 h 509"/>
              <a:gd name="T60" fmla="*/ 0 w 507"/>
              <a:gd name="T61" fmla="*/ 2147483647 h 509"/>
              <a:gd name="T62" fmla="*/ 2147483647 w 507"/>
              <a:gd name="T63" fmla="*/ 2147483647 h 509"/>
              <a:gd name="T64" fmla="*/ 2147483647 w 507"/>
              <a:gd name="T65" fmla="*/ 2147483647 h 509"/>
              <a:gd name="T66" fmla="*/ 2147483647 w 507"/>
              <a:gd name="T67" fmla="*/ 2147483647 h 509"/>
              <a:gd name="T68" fmla="*/ 2147483647 w 507"/>
              <a:gd name="T69" fmla="*/ 2147483647 h 509"/>
              <a:gd name="T70" fmla="*/ 2147483647 w 507"/>
              <a:gd name="T71" fmla="*/ 2147483647 h 509"/>
              <a:gd name="T72" fmla="*/ 2147483647 w 507"/>
              <a:gd name="T73" fmla="*/ 2147483647 h 509"/>
              <a:gd name="T74" fmla="*/ 2147483647 w 507"/>
              <a:gd name="T75" fmla="*/ 2147483647 h 509"/>
              <a:gd name="T76" fmla="*/ 2147483647 w 507"/>
              <a:gd name="T77" fmla="*/ 2147483647 h 509"/>
              <a:gd name="T78" fmla="*/ 2147483647 w 507"/>
              <a:gd name="T79" fmla="*/ 2147483647 h 509"/>
              <a:gd name="T80" fmla="*/ 2147483647 w 507"/>
              <a:gd name="T81" fmla="*/ 2147483647 h 509"/>
              <a:gd name="T82" fmla="*/ 2147483647 w 507"/>
              <a:gd name="T83" fmla="*/ 2147483647 h 509"/>
              <a:gd name="T84" fmla="*/ 2147483647 w 507"/>
              <a:gd name="T85" fmla="*/ 2147483647 h 509"/>
              <a:gd name="T86" fmla="*/ 2147483647 w 507"/>
              <a:gd name="T87" fmla="*/ 2147483647 h 509"/>
              <a:gd name="T88" fmla="*/ 2147483647 w 507"/>
              <a:gd name="T89" fmla="*/ 2147483647 h 509"/>
              <a:gd name="T90" fmla="*/ 2147483647 w 507"/>
              <a:gd name="T91" fmla="*/ 2147483647 h 509"/>
              <a:gd name="T92" fmla="*/ 2147483647 w 507"/>
              <a:gd name="T93" fmla="*/ 2147483647 h 509"/>
              <a:gd name="T94" fmla="*/ 2147483647 w 507"/>
              <a:gd name="T95" fmla="*/ 2147483647 h 509"/>
              <a:gd name="T96" fmla="*/ 2147483647 w 507"/>
              <a:gd name="T97" fmla="*/ 2147483647 h 509"/>
              <a:gd name="T98" fmla="*/ 2147483647 w 507"/>
              <a:gd name="T99" fmla="*/ 2147483647 h 509"/>
              <a:gd name="T100" fmla="*/ 2147483647 w 507"/>
              <a:gd name="T101" fmla="*/ 2147483647 h 509"/>
              <a:gd name="T102" fmla="*/ 2147483647 w 507"/>
              <a:gd name="T103" fmla="*/ 2147483647 h 509"/>
              <a:gd name="T104" fmla="*/ 2147483647 w 507"/>
              <a:gd name="T105" fmla="*/ 2147483647 h 509"/>
              <a:gd name="T106" fmla="*/ 2147483647 w 507"/>
              <a:gd name="T107" fmla="*/ 2147483647 h 509"/>
              <a:gd name="T108" fmla="*/ 2147483647 w 507"/>
              <a:gd name="T109" fmla="*/ 0 h 509"/>
              <a:gd name="T110" fmla="*/ 2147483647 w 507"/>
              <a:gd name="T111" fmla="*/ 0 h 509"/>
              <a:gd name="T112" fmla="*/ 2147483647 w 507"/>
              <a:gd name="T113" fmla="*/ 2147483647 h 509"/>
              <a:gd name="T114" fmla="*/ 2147483647 w 507"/>
              <a:gd name="T115" fmla="*/ 2147483647 h 509"/>
              <a:gd name="T116" fmla="*/ 2147483647 w 507"/>
              <a:gd name="T117" fmla="*/ 2147483647 h 509"/>
              <a:gd name="T118" fmla="*/ 2147483647 w 507"/>
              <a:gd name="T119" fmla="*/ 2147483647 h 509"/>
              <a:gd name="T120" fmla="*/ 2147483647 w 507"/>
              <a:gd name="T121" fmla="*/ 2147483647 h 509"/>
              <a:gd name="T122" fmla="*/ 2147483647 w 507"/>
              <a:gd name="T123" fmla="*/ 2147483647 h 5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7" h="509">
                <a:moveTo>
                  <a:pt x="477" y="23"/>
                </a:moveTo>
                <a:lnTo>
                  <a:pt x="488" y="38"/>
                </a:lnTo>
                <a:lnTo>
                  <a:pt x="495" y="57"/>
                </a:lnTo>
                <a:lnTo>
                  <a:pt x="495" y="73"/>
                </a:lnTo>
                <a:lnTo>
                  <a:pt x="500" y="99"/>
                </a:lnTo>
                <a:lnTo>
                  <a:pt x="507" y="109"/>
                </a:lnTo>
                <a:lnTo>
                  <a:pt x="507" y="121"/>
                </a:lnTo>
                <a:lnTo>
                  <a:pt x="507" y="128"/>
                </a:lnTo>
                <a:lnTo>
                  <a:pt x="451" y="135"/>
                </a:lnTo>
                <a:lnTo>
                  <a:pt x="451" y="147"/>
                </a:lnTo>
                <a:lnTo>
                  <a:pt x="429" y="151"/>
                </a:lnTo>
                <a:lnTo>
                  <a:pt x="429" y="158"/>
                </a:lnTo>
                <a:lnTo>
                  <a:pt x="429" y="170"/>
                </a:lnTo>
                <a:lnTo>
                  <a:pt x="417" y="180"/>
                </a:lnTo>
                <a:lnTo>
                  <a:pt x="381" y="215"/>
                </a:lnTo>
                <a:lnTo>
                  <a:pt x="355" y="218"/>
                </a:lnTo>
                <a:lnTo>
                  <a:pt x="343" y="215"/>
                </a:lnTo>
                <a:lnTo>
                  <a:pt x="332" y="218"/>
                </a:lnTo>
                <a:lnTo>
                  <a:pt x="313" y="218"/>
                </a:lnTo>
                <a:lnTo>
                  <a:pt x="284" y="237"/>
                </a:lnTo>
                <a:lnTo>
                  <a:pt x="273" y="244"/>
                </a:lnTo>
                <a:lnTo>
                  <a:pt x="273" y="293"/>
                </a:lnTo>
                <a:lnTo>
                  <a:pt x="273" y="341"/>
                </a:lnTo>
                <a:lnTo>
                  <a:pt x="165" y="344"/>
                </a:lnTo>
                <a:lnTo>
                  <a:pt x="165" y="424"/>
                </a:lnTo>
                <a:lnTo>
                  <a:pt x="133" y="434"/>
                </a:lnTo>
                <a:lnTo>
                  <a:pt x="127" y="441"/>
                </a:lnTo>
                <a:lnTo>
                  <a:pt x="127" y="453"/>
                </a:lnTo>
                <a:lnTo>
                  <a:pt x="127" y="498"/>
                </a:lnTo>
                <a:lnTo>
                  <a:pt x="7" y="498"/>
                </a:lnTo>
                <a:lnTo>
                  <a:pt x="0" y="509"/>
                </a:lnTo>
                <a:lnTo>
                  <a:pt x="7" y="479"/>
                </a:lnTo>
                <a:lnTo>
                  <a:pt x="19" y="464"/>
                </a:lnTo>
                <a:lnTo>
                  <a:pt x="26" y="453"/>
                </a:lnTo>
                <a:lnTo>
                  <a:pt x="30" y="441"/>
                </a:lnTo>
                <a:lnTo>
                  <a:pt x="37" y="431"/>
                </a:lnTo>
                <a:lnTo>
                  <a:pt x="49" y="412"/>
                </a:lnTo>
                <a:lnTo>
                  <a:pt x="71" y="386"/>
                </a:lnTo>
                <a:lnTo>
                  <a:pt x="71" y="363"/>
                </a:lnTo>
                <a:lnTo>
                  <a:pt x="85" y="341"/>
                </a:lnTo>
                <a:lnTo>
                  <a:pt x="116" y="308"/>
                </a:lnTo>
                <a:lnTo>
                  <a:pt x="133" y="277"/>
                </a:lnTo>
                <a:lnTo>
                  <a:pt x="168" y="267"/>
                </a:lnTo>
                <a:lnTo>
                  <a:pt x="194" y="255"/>
                </a:lnTo>
                <a:lnTo>
                  <a:pt x="223" y="225"/>
                </a:lnTo>
                <a:lnTo>
                  <a:pt x="242" y="196"/>
                </a:lnTo>
                <a:lnTo>
                  <a:pt x="234" y="180"/>
                </a:lnTo>
                <a:lnTo>
                  <a:pt x="234" y="151"/>
                </a:lnTo>
                <a:lnTo>
                  <a:pt x="246" y="135"/>
                </a:lnTo>
                <a:lnTo>
                  <a:pt x="253" y="118"/>
                </a:lnTo>
                <a:lnTo>
                  <a:pt x="273" y="92"/>
                </a:lnTo>
                <a:lnTo>
                  <a:pt x="294" y="80"/>
                </a:lnTo>
                <a:lnTo>
                  <a:pt x="332" y="63"/>
                </a:lnTo>
                <a:lnTo>
                  <a:pt x="343" y="32"/>
                </a:lnTo>
                <a:lnTo>
                  <a:pt x="355" y="0"/>
                </a:lnTo>
                <a:lnTo>
                  <a:pt x="372" y="0"/>
                </a:lnTo>
                <a:lnTo>
                  <a:pt x="391" y="21"/>
                </a:lnTo>
                <a:lnTo>
                  <a:pt x="422" y="21"/>
                </a:lnTo>
                <a:lnTo>
                  <a:pt x="439" y="21"/>
                </a:lnTo>
                <a:lnTo>
                  <a:pt x="451" y="13"/>
                </a:lnTo>
                <a:lnTo>
                  <a:pt x="458" y="23"/>
                </a:lnTo>
                <a:lnTo>
                  <a:pt x="477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6" name="Freeform 185"/>
          <p:cNvSpPr>
            <a:spLocks noChangeAspect="1"/>
          </p:cNvSpPr>
          <p:nvPr/>
        </p:nvSpPr>
        <p:spPr bwMode="auto">
          <a:xfrm>
            <a:off x="3649663" y="3933601"/>
            <a:ext cx="247650" cy="273050"/>
          </a:xfrm>
          <a:custGeom>
            <a:avLst/>
            <a:gdLst>
              <a:gd name="T0" fmla="*/ 2147483647 w 391"/>
              <a:gd name="T1" fmla="*/ 0 h 427"/>
              <a:gd name="T2" fmla="*/ 2147483647 w 391"/>
              <a:gd name="T3" fmla="*/ 2147483647 h 427"/>
              <a:gd name="T4" fmla="*/ 2147483647 w 391"/>
              <a:gd name="T5" fmla="*/ 2147483647 h 427"/>
              <a:gd name="T6" fmla="*/ 2147483647 w 391"/>
              <a:gd name="T7" fmla="*/ 2147483647 h 427"/>
              <a:gd name="T8" fmla="*/ 2147483647 w 391"/>
              <a:gd name="T9" fmla="*/ 2147483647 h 427"/>
              <a:gd name="T10" fmla="*/ 2147483647 w 391"/>
              <a:gd name="T11" fmla="*/ 2147483647 h 427"/>
              <a:gd name="T12" fmla="*/ 2147483647 w 391"/>
              <a:gd name="T13" fmla="*/ 2147483647 h 427"/>
              <a:gd name="T14" fmla="*/ 2147483647 w 391"/>
              <a:gd name="T15" fmla="*/ 2147483647 h 427"/>
              <a:gd name="T16" fmla="*/ 2147483647 w 391"/>
              <a:gd name="T17" fmla="*/ 2147483647 h 427"/>
              <a:gd name="T18" fmla="*/ 2147483647 w 391"/>
              <a:gd name="T19" fmla="*/ 2147483647 h 427"/>
              <a:gd name="T20" fmla="*/ 2147483647 w 391"/>
              <a:gd name="T21" fmla="*/ 2147483647 h 427"/>
              <a:gd name="T22" fmla="*/ 2147483647 w 391"/>
              <a:gd name="T23" fmla="*/ 2147483647 h 427"/>
              <a:gd name="T24" fmla="*/ 2147483647 w 391"/>
              <a:gd name="T25" fmla="*/ 2147483647 h 427"/>
              <a:gd name="T26" fmla="*/ 2147483647 w 391"/>
              <a:gd name="T27" fmla="*/ 2147483647 h 427"/>
              <a:gd name="T28" fmla="*/ 2147483647 w 391"/>
              <a:gd name="T29" fmla="*/ 2147483647 h 427"/>
              <a:gd name="T30" fmla="*/ 2147483647 w 391"/>
              <a:gd name="T31" fmla="*/ 2147483647 h 427"/>
              <a:gd name="T32" fmla="*/ 2147483647 w 391"/>
              <a:gd name="T33" fmla="*/ 2147483647 h 427"/>
              <a:gd name="T34" fmla="*/ 2147483647 w 391"/>
              <a:gd name="T35" fmla="*/ 2147483647 h 427"/>
              <a:gd name="T36" fmla="*/ 2147483647 w 391"/>
              <a:gd name="T37" fmla="*/ 2147483647 h 427"/>
              <a:gd name="T38" fmla="*/ 2147483647 w 391"/>
              <a:gd name="T39" fmla="*/ 2147483647 h 427"/>
              <a:gd name="T40" fmla="*/ 2147483647 w 391"/>
              <a:gd name="T41" fmla="*/ 2147483647 h 427"/>
              <a:gd name="T42" fmla="*/ 2147483647 w 391"/>
              <a:gd name="T43" fmla="*/ 2147483647 h 427"/>
              <a:gd name="T44" fmla="*/ 2147483647 w 391"/>
              <a:gd name="T45" fmla="*/ 2147483647 h 427"/>
              <a:gd name="T46" fmla="*/ 2147483647 w 391"/>
              <a:gd name="T47" fmla="*/ 2147483647 h 427"/>
              <a:gd name="T48" fmla="*/ 2147483647 w 391"/>
              <a:gd name="T49" fmla="*/ 2147483647 h 427"/>
              <a:gd name="T50" fmla="*/ 2147483647 w 391"/>
              <a:gd name="T51" fmla="*/ 2147483647 h 427"/>
              <a:gd name="T52" fmla="*/ 2147483647 w 391"/>
              <a:gd name="T53" fmla="*/ 2147483647 h 427"/>
              <a:gd name="T54" fmla="*/ 2147483647 w 391"/>
              <a:gd name="T55" fmla="*/ 2147483647 h 427"/>
              <a:gd name="T56" fmla="*/ 2147483647 w 391"/>
              <a:gd name="T57" fmla="*/ 2147483647 h 427"/>
              <a:gd name="T58" fmla="*/ 2147483647 w 391"/>
              <a:gd name="T59" fmla="*/ 2147483647 h 427"/>
              <a:gd name="T60" fmla="*/ 2147483647 w 391"/>
              <a:gd name="T61" fmla="*/ 2147483647 h 427"/>
              <a:gd name="T62" fmla="*/ 2147483647 w 391"/>
              <a:gd name="T63" fmla="*/ 2147483647 h 427"/>
              <a:gd name="T64" fmla="*/ 2147483647 w 391"/>
              <a:gd name="T65" fmla="*/ 2147483647 h 427"/>
              <a:gd name="T66" fmla="*/ 2147483647 w 391"/>
              <a:gd name="T67" fmla="*/ 2147483647 h 427"/>
              <a:gd name="T68" fmla="*/ 2147483647 w 391"/>
              <a:gd name="T69" fmla="*/ 2147483647 h 427"/>
              <a:gd name="T70" fmla="*/ 0 w 391"/>
              <a:gd name="T71" fmla="*/ 2147483647 h 427"/>
              <a:gd name="T72" fmla="*/ 2147483647 w 391"/>
              <a:gd name="T73" fmla="*/ 2147483647 h 427"/>
              <a:gd name="T74" fmla="*/ 2147483647 w 391"/>
              <a:gd name="T75" fmla="*/ 2147483647 h 427"/>
              <a:gd name="T76" fmla="*/ 2147483647 w 391"/>
              <a:gd name="T77" fmla="*/ 2147483647 h 427"/>
              <a:gd name="T78" fmla="*/ 2147483647 w 391"/>
              <a:gd name="T79" fmla="*/ 2147483647 h 427"/>
              <a:gd name="T80" fmla="*/ 2147483647 w 391"/>
              <a:gd name="T81" fmla="*/ 2147483647 h 427"/>
              <a:gd name="T82" fmla="*/ 2147483647 w 391"/>
              <a:gd name="T83" fmla="*/ 2147483647 h 427"/>
              <a:gd name="T84" fmla="*/ 2147483647 w 391"/>
              <a:gd name="T85" fmla="*/ 2147483647 h 427"/>
              <a:gd name="T86" fmla="*/ 2147483647 w 391"/>
              <a:gd name="T87" fmla="*/ 2147483647 h 427"/>
              <a:gd name="T88" fmla="*/ 2147483647 w 391"/>
              <a:gd name="T89" fmla="*/ 0 h 4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91" h="427">
                <a:moveTo>
                  <a:pt x="272" y="0"/>
                </a:moveTo>
                <a:lnTo>
                  <a:pt x="391" y="83"/>
                </a:lnTo>
                <a:lnTo>
                  <a:pt x="339" y="83"/>
                </a:lnTo>
                <a:lnTo>
                  <a:pt x="362" y="366"/>
                </a:lnTo>
                <a:lnTo>
                  <a:pt x="372" y="377"/>
                </a:lnTo>
                <a:lnTo>
                  <a:pt x="362" y="404"/>
                </a:lnTo>
                <a:lnTo>
                  <a:pt x="246" y="404"/>
                </a:lnTo>
                <a:lnTo>
                  <a:pt x="242" y="397"/>
                </a:lnTo>
                <a:lnTo>
                  <a:pt x="235" y="404"/>
                </a:lnTo>
                <a:lnTo>
                  <a:pt x="197" y="397"/>
                </a:lnTo>
                <a:lnTo>
                  <a:pt x="194" y="406"/>
                </a:lnTo>
                <a:lnTo>
                  <a:pt x="175" y="392"/>
                </a:lnTo>
                <a:lnTo>
                  <a:pt x="165" y="406"/>
                </a:lnTo>
                <a:lnTo>
                  <a:pt x="165" y="422"/>
                </a:lnTo>
                <a:lnTo>
                  <a:pt x="156" y="427"/>
                </a:lnTo>
                <a:lnTo>
                  <a:pt x="139" y="422"/>
                </a:lnTo>
                <a:lnTo>
                  <a:pt x="133" y="415"/>
                </a:lnTo>
                <a:lnTo>
                  <a:pt x="127" y="404"/>
                </a:lnTo>
                <a:lnTo>
                  <a:pt x="120" y="404"/>
                </a:lnTo>
                <a:lnTo>
                  <a:pt x="116" y="385"/>
                </a:lnTo>
                <a:lnTo>
                  <a:pt x="104" y="385"/>
                </a:lnTo>
                <a:lnTo>
                  <a:pt x="90" y="366"/>
                </a:lnTo>
                <a:lnTo>
                  <a:pt x="78" y="363"/>
                </a:lnTo>
                <a:lnTo>
                  <a:pt x="49" y="366"/>
                </a:lnTo>
                <a:lnTo>
                  <a:pt x="26" y="366"/>
                </a:lnTo>
                <a:lnTo>
                  <a:pt x="11" y="377"/>
                </a:lnTo>
                <a:lnTo>
                  <a:pt x="19" y="354"/>
                </a:lnTo>
                <a:lnTo>
                  <a:pt x="30" y="325"/>
                </a:lnTo>
                <a:lnTo>
                  <a:pt x="26" y="288"/>
                </a:lnTo>
                <a:lnTo>
                  <a:pt x="11" y="269"/>
                </a:lnTo>
                <a:lnTo>
                  <a:pt x="26" y="269"/>
                </a:lnTo>
                <a:lnTo>
                  <a:pt x="26" y="250"/>
                </a:lnTo>
                <a:lnTo>
                  <a:pt x="19" y="228"/>
                </a:lnTo>
                <a:lnTo>
                  <a:pt x="11" y="237"/>
                </a:lnTo>
                <a:lnTo>
                  <a:pt x="7" y="218"/>
                </a:lnTo>
                <a:lnTo>
                  <a:pt x="0" y="218"/>
                </a:lnTo>
                <a:lnTo>
                  <a:pt x="7" y="205"/>
                </a:lnTo>
                <a:lnTo>
                  <a:pt x="127" y="205"/>
                </a:lnTo>
                <a:lnTo>
                  <a:pt x="127" y="161"/>
                </a:lnTo>
                <a:lnTo>
                  <a:pt x="127" y="150"/>
                </a:lnTo>
                <a:lnTo>
                  <a:pt x="133" y="142"/>
                </a:lnTo>
                <a:lnTo>
                  <a:pt x="165" y="131"/>
                </a:lnTo>
                <a:lnTo>
                  <a:pt x="165" y="52"/>
                </a:lnTo>
                <a:lnTo>
                  <a:pt x="272" y="50"/>
                </a:lnTo>
                <a:lnTo>
                  <a:pt x="27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7" name="Freeform 186"/>
          <p:cNvSpPr>
            <a:spLocks noChangeAspect="1"/>
          </p:cNvSpPr>
          <p:nvPr/>
        </p:nvSpPr>
        <p:spPr bwMode="auto">
          <a:xfrm>
            <a:off x="5151438" y="4932139"/>
            <a:ext cx="6350" cy="15875"/>
          </a:xfrm>
          <a:custGeom>
            <a:avLst/>
            <a:gdLst>
              <a:gd name="T0" fmla="*/ 2147483647 w 12"/>
              <a:gd name="T1" fmla="*/ 2147483647 h 26"/>
              <a:gd name="T2" fmla="*/ 0 w 12"/>
              <a:gd name="T3" fmla="*/ 2147483647 h 26"/>
              <a:gd name="T4" fmla="*/ 0 w 12"/>
              <a:gd name="T5" fmla="*/ 2147483647 h 26"/>
              <a:gd name="T6" fmla="*/ 2147483647 w 12"/>
              <a:gd name="T7" fmla="*/ 0 h 26"/>
              <a:gd name="T8" fmla="*/ 2147483647 w 12"/>
              <a:gd name="T9" fmla="*/ 2147483647 h 26"/>
              <a:gd name="T10" fmla="*/ 2147483647 w 12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">
                <a:moveTo>
                  <a:pt x="4" y="26"/>
                </a:moveTo>
                <a:lnTo>
                  <a:pt x="0" y="19"/>
                </a:lnTo>
                <a:lnTo>
                  <a:pt x="0" y="16"/>
                </a:lnTo>
                <a:lnTo>
                  <a:pt x="4" y="0"/>
                </a:lnTo>
                <a:lnTo>
                  <a:pt x="12" y="16"/>
                </a:lnTo>
                <a:lnTo>
                  <a:pt x="4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8" name="Freeform 187"/>
          <p:cNvSpPr>
            <a:spLocks noChangeAspect="1"/>
          </p:cNvSpPr>
          <p:nvPr/>
        </p:nvSpPr>
        <p:spPr bwMode="auto">
          <a:xfrm>
            <a:off x="4600575" y="4730526"/>
            <a:ext cx="219075" cy="349250"/>
          </a:xfrm>
          <a:custGeom>
            <a:avLst/>
            <a:gdLst>
              <a:gd name="T0" fmla="*/ 2147483647 w 348"/>
              <a:gd name="T1" fmla="*/ 2147483647 h 548"/>
              <a:gd name="T2" fmla="*/ 2147483647 w 348"/>
              <a:gd name="T3" fmla="*/ 2147483647 h 548"/>
              <a:gd name="T4" fmla="*/ 2147483647 w 348"/>
              <a:gd name="T5" fmla="*/ 2147483647 h 548"/>
              <a:gd name="T6" fmla="*/ 2147483647 w 348"/>
              <a:gd name="T7" fmla="*/ 2147483647 h 548"/>
              <a:gd name="T8" fmla="*/ 2147483647 w 348"/>
              <a:gd name="T9" fmla="*/ 2147483647 h 548"/>
              <a:gd name="T10" fmla="*/ 2147483647 w 348"/>
              <a:gd name="T11" fmla="*/ 2147483647 h 548"/>
              <a:gd name="T12" fmla="*/ 2147483647 w 348"/>
              <a:gd name="T13" fmla="*/ 2147483647 h 548"/>
              <a:gd name="T14" fmla="*/ 2147483647 w 348"/>
              <a:gd name="T15" fmla="*/ 0 h 548"/>
              <a:gd name="T16" fmla="*/ 2147483647 w 348"/>
              <a:gd name="T17" fmla="*/ 2147483647 h 548"/>
              <a:gd name="T18" fmla="*/ 2147483647 w 348"/>
              <a:gd name="T19" fmla="*/ 2147483647 h 548"/>
              <a:gd name="T20" fmla="*/ 2147483647 w 348"/>
              <a:gd name="T21" fmla="*/ 2147483647 h 548"/>
              <a:gd name="T22" fmla="*/ 2147483647 w 348"/>
              <a:gd name="T23" fmla="*/ 2147483647 h 548"/>
              <a:gd name="T24" fmla="*/ 2147483647 w 348"/>
              <a:gd name="T25" fmla="*/ 2147483647 h 548"/>
              <a:gd name="T26" fmla="*/ 2147483647 w 348"/>
              <a:gd name="T27" fmla="*/ 2147483647 h 548"/>
              <a:gd name="T28" fmla="*/ 2147483647 w 348"/>
              <a:gd name="T29" fmla="*/ 2147483647 h 548"/>
              <a:gd name="T30" fmla="*/ 2147483647 w 348"/>
              <a:gd name="T31" fmla="*/ 2147483647 h 548"/>
              <a:gd name="T32" fmla="*/ 2147483647 w 348"/>
              <a:gd name="T33" fmla="*/ 2147483647 h 548"/>
              <a:gd name="T34" fmla="*/ 2147483647 w 348"/>
              <a:gd name="T35" fmla="*/ 2147483647 h 548"/>
              <a:gd name="T36" fmla="*/ 2147483647 w 348"/>
              <a:gd name="T37" fmla="*/ 2147483647 h 548"/>
              <a:gd name="T38" fmla="*/ 2147483647 w 348"/>
              <a:gd name="T39" fmla="*/ 2147483647 h 548"/>
              <a:gd name="T40" fmla="*/ 2147483647 w 348"/>
              <a:gd name="T41" fmla="*/ 2147483647 h 548"/>
              <a:gd name="T42" fmla="*/ 2147483647 w 348"/>
              <a:gd name="T43" fmla="*/ 2147483647 h 548"/>
              <a:gd name="T44" fmla="*/ 2147483647 w 348"/>
              <a:gd name="T45" fmla="*/ 2147483647 h 548"/>
              <a:gd name="T46" fmla="*/ 2147483647 w 348"/>
              <a:gd name="T47" fmla="*/ 2147483647 h 548"/>
              <a:gd name="T48" fmla="*/ 2147483647 w 348"/>
              <a:gd name="T49" fmla="*/ 2147483647 h 548"/>
              <a:gd name="T50" fmla="*/ 2147483647 w 348"/>
              <a:gd name="T51" fmla="*/ 2147483647 h 548"/>
              <a:gd name="T52" fmla="*/ 2147483647 w 348"/>
              <a:gd name="T53" fmla="*/ 2147483647 h 548"/>
              <a:gd name="T54" fmla="*/ 2147483647 w 348"/>
              <a:gd name="T55" fmla="*/ 2147483647 h 548"/>
              <a:gd name="T56" fmla="*/ 2147483647 w 348"/>
              <a:gd name="T57" fmla="*/ 2147483647 h 548"/>
              <a:gd name="T58" fmla="*/ 2147483647 w 348"/>
              <a:gd name="T59" fmla="*/ 2147483647 h 548"/>
              <a:gd name="T60" fmla="*/ 2147483647 w 348"/>
              <a:gd name="T61" fmla="*/ 2147483647 h 548"/>
              <a:gd name="T62" fmla="*/ 2147483647 w 348"/>
              <a:gd name="T63" fmla="*/ 2147483647 h 548"/>
              <a:gd name="T64" fmla="*/ 2147483647 w 348"/>
              <a:gd name="T65" fmla="*/ 2147483647 h 548"/>
              <a:gd name="T66" fmla="*/ 2147483647 w 348"/>
              <a:gd name="T67" fmla="*/ 2147483647 h 548"/>
              <a:gd name="T68" fmla="*/ 2147483647 w 348"/>
              <a:gd name="T69" fmla="*/ 2147483647 h 548"/>
              <a:gd name="T70" fmla="*/ 2147483647 w 348"/>
              <a:gd name="T71" fmla="*/ 2147483647 h 548"/>
              <a:gd name="T72" fmla="*/ 2147483647 w 348"/>
              <a:gd name="T73" fmla="*/ 2147483647 h 548"/>
              <a:gd name="T74" fmla="*/ 2147483647 w 348"/>
              <a:gd name="T75" fmla="*/ 2147483647 h 548"/>
              <a:gd name="T76" fmla="*/ 2147483647 w 348"/>
              <a:gd name="T77" fmla="*/ 2147483647 h 548"/>
              <a:gd name="T78" fmla="*/ 2147483647 w 348"/>
              <a:gd name="T79" fmla="*/ 2147483647 h 548"/>
              <a:gd name="T80" fmla="*/ 2147483647 w 348"/>
              <a:gd name="T81" fmla="*/ 2147483647 h 548"/>
              <a:gd name="T82" fmla="*/ 2147483647 w 348"/>
              <a:gd name="T83" fmla="*/ 2147483647 h 548"/>
              <a:gd name="T84" fmla="*/ 2147483647 w 348"/>
              <a:gd name="T85" fmla="*/ 2147483647 h 548"/>
              <a:gd name="T86" fmla="*/ 2147483647 w 348"/>
              <a:gd name="T87" fmla="*/ 2147483647 h 548"/>
              <a:gd name="T88" fmla="*/ 2147483647 w 348"/>
              <a:gd name="T89" fmla="*/ 2147483647 h 548"/>
              <a:gd name="T90" fmla="*/ 2147483647 w 348"/>
              <a:gd name="T91" fmla="*/ 2147483647 h 548"/>
              <a:gd name="T92" fmla="*/ 2147483647 w 348"/>
              <a:gd name="T93" fmla="*/ 2147483647 h 548"/>
              <a:gd name="T94" fmla="*/ 0 w 348"/>
              <a:gd name="T95" fmla="*/ 2147483647 h 548"/>
              <a:gd name="T96" fmla="*/ 2147483647 w 348"/>
              <a:gd name="T97" fmla="*/ 2147483647 h 548"/>
              <a:gd name="T98" fmla="*/ 2147483647 w 348"/>
              <a:gd name="T99" fmla="*/ 2147483647 h 548"/>
              <a:gd name="T100" fmla="*/ 2147483647 w 348"/>
              <a:gd name="T101" fmla="*/ 2147483647 h 548"/>
              <a:gd name="T102" fmla="*/ 2147483647 w 348"/>
              <a:gd name="T103" fmla="*/ 2147483647 h 548"/>
              <a:gd name="T104" fmla="*/ 2147483647 w 348"/>
              <a:gd name="T105" fmla="*/ 2147483647 h 548"/>
              <a:gd name="T106" fmla="*/ 2147483647 w 348"/>
              <a:gd name="T107" fmla="*/ 2147483647 h 548"/>
              <a:gd name="T108" fmla="*/ 2147483647 w 348"/>
              <a:gd name="T109" fmla="*/ 2147483647 h 548"/>
              <a:gd name="T110" fmla="*/ 2147483647 w 348"/>
              <a:gd name="T111" fmla="*/ 2147483647 h 548"/>
              <a:gd name="T112" fmla="*/ 2147483647 w 348"/>
              <a:gd name="T113" fmla="*/ 2147483647 h 548"/>
              <a:gd name="T114" fmla="*/ 2147483647 w 348"/>
              <a:gd name="T115" fmla="*/ 2147483647 h 548"/>
              <a:gd name="T116" fmla="*/ 2147483647 w 348"/>
              <a:gd name="T117" fmla="*/ 2147483647 h 5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48" h="548">
                <a:moveTo>
                  <a:pt x="154" y="34"/>
                </a:moveTo>
                <a:lnTo>
                  <a:pt x="175" y="29"/>
                </a:lnTo>
                <a:lnTo>
                  <a:pt x="184" y="34"/>
                </a:lnTo>
                <a:lnTo>
                  <a:pt x="196" y="29"/>
                </a:lnTo>
                <a:lnTo>
                  <a:pt x="206" y="34"/>
                </a:lnTo>
                <a:lnTo>
                  <a:pt x="222" y="34"/>
                </a:lnTo>
                <a:lnTo>
                  <a:pt x="225" y="34"/>
                </a:lnTo>
                <a:lnTo>
                  <a:pt x="242" y="34"/>
                </a:lnTo>
                <a:lnTo>
                  <a:pt x="254" y="29"/>
                </a:lnTo>
                <a:lnTo>
                  <a:pt x="261" y="22"/>
                </a:lnTo>
                <a:lnTo>
                  <a:pt x="273" y="22"/>
                </a:lnTo>
                <a:lnTo>
                  <a:pt x="273" y="29"/>
                </a:lnTo>
                <a:lnTo>
                  <a:pt x="284" y="22"/>
                </a:lnTo>
                <a:lnTo>
                  <a:pt x="299" y="19"/>
                </a:lnTo>
                <a:lnTo>
                  <a:pt x="322" y="12"/>
                </a:lnTo>
                <a:lnTo>
                  <a:pt x="334" y="0"/>
                </a:lnTo>
                <a:lnTo>
                  <a:pt x="341" y="12"/>
                </a:lnTo>
                <a:lnTo>
                  <a:pt x="334" y="29"/>
                </a:lnTo>
                <a:lnTo>
                  <a:pt x="334" y="48"/>
                </a:lnTo>
                <a:lnTo>
                  <a:pt x="334" y="64"/>
                </a:lnTo>
                <a:lnTo>
                  <a:pt x="341" y="78"/>
                </a:lnTo>
                <a:lnTo>
                  <a:pt x="334" y="81"/>
                </a:lnTo>
                <a:lnTo>
                  <a:pt x="341" y="97"/>
                </a:lnTo>
                <a:lnTo>
                  <a:pt x="341" y="126"/>
                </a:lnTo>
                <a:lnTo>
                  <a:pt x="348" y="131"/>
                </a:lnTo>
                <a:lnTo>
                  <a:pt x="341" y="142"/>
                </a:lnTo>
                <a:lnTo>
                  <a:pt x="334" y="149"/>
                </a:lnTo>
                <a:lnTo>
                  <a:pt x="341" y="155"/>
                </a:lnTo>
                <a:lnTo>
                  <a:pt x="329" y="168"/>
                </a:lnTo>
                <a:lnTo>
                  <a:pt x="313" y="187"/>
                </a:lnTo>
                <a:lnTo>
                  <a:pt x="311" y="190"/>
                </a:lnTo>
                <a:lnTo>
                  <a:pt x="303" y="197"/>
                </a:lnTo>
                <a:lnTo>
                  <a:pt x="284" y="206"/>
                </a:lnTo>
                <a:lnTo>
                  <a:pt x="280" y="216"/>
                </a:lnTo>
                <a:lnTo>
                  <a:pt x="242" y="226"/>
                </a:lnTo>
                <a:lnTo>
                  <a:pt x="222" y="238"/>
                </a:lnTo>
                <a:lnTo>
                  <a:pt x="213" y="245"/>
                </a:lnTo>
                <a:lnTo>
                  <a:pt x="213" y="254"/>
                </a:lnTo>
                <a:lnTo>
                  <a:pt x="196" y="268"/>
                </a:lnTo>
                <a:lnTo>
                  <a:pt x="175" y="283"/>
                </a:lnTo>
                <a:lnTo>
                  <a:pt x="146" y="313"/>
                </a:lnTo>
                <a:lnTo>
                  <a:pt x="142" y="323"/>
                </a:lnTo>
                <a:lnTo>
                  <a:pt x="146" y="342"/>
                </a:lnTo>
                <a:lnTo>
                  <a:pt x="154" y="365"/>
                </a:lnTo>
                <a:lnTo>
                  <a:pt x="158" y="392"/>
                </a:lnTo>
                <a:lnTo>
                  <a:pt x="158" y="384"/>
                </a:lnTo>
                <a:lnTo>
                  <a:pt x="165" y="392"/>
                </a:lnTo>
                <a:lnTo>
                  <a:pt x="165" y="415"/>
                </a:lnTo>
                <a:lnTo>
                  <a:pt x="158" y="423"/>
                </a:lnTo>
                <a:lnTo>
                  <a:pt x="154" y="451"/>
                </a:lnTo>
                <a:lnTo>
                  <a:pt x="158" y="444"/>
                </a:lnTo>
                <a:lnTo>
                  <a:pt x="165" y="454"/>
                </a:lnTo>
                <a:lnTo>
                  <a:pt x="146" y="470"/>
                </a:lnTo>
                <a:lnTo>
                  <a:pt x="97" y="487"/>
                </a:lnTo>
                <a:lnTo>
                  <a:pt x="87" y="492"/>
                </a:lnTo>
                <a:lnTo>
                  <a:pt x="75" y="503"/>
                </a:lnTo>
                <a:lnTo>
                  <a:pt x="64" y="510"/>
                </a:lnTo>
                <a:lnTo>
                  <a:pt x="68" y="522"/>
                </a:lnTo>
                <a:lnTo>
                  <a:pt x="75" y="518"/>
                </a:lnTo>
                <a:lnTo>
                  <a:pt x="75" y="522"/>
                </a:lnTo>
                <a:lnTo>
                  <a:pt x="75" y="548"/>
                </a:lnTo>
                <a:lnTo>
                  <a:pt x="64" y="548"/>
                </a:lnTo>
                <a:lnTo>
                  <a:pt x="49" y="539"/>
                </a:lnTo>
                <a:lnTo>
                  <a:pt x="57" y="522"/>
                </a:lnTo>
                <a:lnTo>
                  <a:pt x="49" y="510"/>
                </a:lnTo>
                <a:lnTo>
                  <a:pt x="49" y="503"/>
                </a:lnTo>
                <a:lnTo>
                  <a:pt x="49" y="480"/>
                </a:lnTo>
                <a:lnTo>
                  <a:pt x="49" y="454"/>
                </a:lnTo>
                <a:lnTo>
                  <a:pt x="38" y="423"/>
                </a:lnTo>
                <a:lnTo>
                  <a:pt x="45" y="415"/>
                </a:lnTo>
                <a:lnTo>
                  <a:pt x="38" y="410"/>
                </a:lnTo>
                <a:lnTo>
                  <a:pt x="35" y="392"/>
                </a:lnTo>
                <a:lnTo>
                  <a:pt x="68" y="361"/>
                </a:lnTo>
                <a:lnTo>
                  <a:pt x="75" y="346"/>
                </a:lnTo>
                <a:lnTo>
                  <a:pt x="75" y="335"/>
                </a:lnTo>
                <a:lnTo>
                  <a:pt x="78" y="323"/>
                </a:lnTo>
                <a:lnTo>
                  <a:pt x="94" y="306"/>
                </a:lnTo>
                <a:lnTo>
                  <a:pt x="87" y="294"/>
                </a:lnTo>
                <a:lnTo>
                  <a:pt x="87" y="283"/>
                </a:lnTo>
                <a:lnTo>
                  <a:pt x="87" y="268"/>
                </a:lnTo>
                <a:lnTo>
                  <a:pt x="94" y="268"/>
                </a:lnTo>
                <a:lnTo>
                  <a:pt x="87" y="264"/>
                </a:lnTo>
                <a:lnTo>
                  <a:pt x="94" y="257"/>
                </a:lnTo>
                <a:lnTo>
                  <a:pt x="94" y="254"/>
                </a:lnTo>
                <a:lnTo>
                  <a:pt x="94" y="235"/>
                </a:lnTo>
                <a:lnTo>
                  <a:pt x="94" y="216"/>
                </a:lnTo>
                <a:lnTo>
                  <a:pt x="87" y="197"/>
                </a:lnTo>
                <a:lnTo>
                  <a:pt x="87" y="190"/>
                </a:lnTo>
                <a:lnTo>
                  <a:pt x="64" y="190"/>
                </a:lnTo>
                <a:lnTo>
                  <a:pt x="57" y="187"/>
                </a:lnTo>
                <a:lnTo>
                  <a:pt x="45" y="178"/>
                </a:lnTo>
                <a:lnTo>
                  <a:pt x="38" y="174"/>
                </a:lnTo>
                <a:lnTo>
                  <a:pt x="16" y="178"/>
                </a:lnTo>
                <a:lnTo>
                  <a:pt x="7" y="168"/>
                </a:lnTo>
                <a:lnTo>
                  <a:pt x="7" y="155"/>
                </a:lnTo>
                <a:lnTo>
                  <a:pt x="0" y="142"/>
                </a:lnTo>
                <a:lnTo>
                  <a:pt x="97" y="112"/>
                </a:lnTo>
                <a:lnTo>
                  <a:pt x="104" y="107"/>
                </a:lnTo>
                <a:lnTo>
                  <a:pt x="116" y="131"/>
                </a:lnTo>
                <a:lnTo>
                  <a:pt x="135" y="126"/>
                </a:lnTo>
                <a:lnTo>
                  <a:pt x="146" y="131"/>
                </a:lnTo>
                <a:lnTo>
                  <a:pt x="146" y="155"/>
                </a:lnTo>
                <a:lnTo>
                  <a:pt x="142" y="174"/>
                </a:lnTo>
                <a:lnTo>
                  <a:pt x="146" y="187"/>
                </a:lnTo>
                <a:lnTo>
                  <a:pt x="158" y="206"/>
                </a:lnTo>
                <a:lnTo>
                  <a:pt x="165" y="216"/>
                </a:lnTo>
                <a:lnTo>
                  <a:pt x="173" y="206"/>
                </a:lnTo>
                <a:lnTo>
                  <a:pt x="173" y="187"/>
                </a:lnTo>
                <a:lnTo>
                  <a:pt x="175" y="187"/>
                </a:lnTo>
                <a:lnTo>
                  <a:pt x="184" y="178"/>
                </a:lnTo>
                <a:lnTo>
                  <a:pt x="190" y="155"/>
                </a:lnTo>
                <a:lnTo>
                  <a:pt x="196" y="138"/>
                </a:lnTo>
                <a:lnTo>
                  <a:pt x="184" y="131"/>
                </a:lnTo>
                <a:lnTo>
                  <a:pt x="173" y="107"/>
                </a:lnTo>
                <a:lnTo>
                  <a:pt x="158" y="97"/>
                </a:lnTo>
                <a:lnTo>
                  <a:pt x="146" y="97"/>
                </a:lnTo>
                <a:lnTo>
                  <a:pt x="146" y="52"/>
                </a:lnTo>
                <a:lnTo>
                  <a:pt x="154" y="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9" name="Freeform 188"/>
          <p:cNvSpPr>
            <a:spLocks noChangeAspect="1"/>
          </p:cNvSpPr>
          <p:nvPr/>
        </p:nvSpPr>
        <p:spPr bwMode="auto">
          <a:xfrm>
            <a:off x="4230688" y="4862289"/>
            <a:ext cx="271462" cy="257175"/>
          </a:xfrm>
          <a:custGeom>
            <a:avLst/>
            <a:gdLst>
              <a:gd name="T0" fmla="*/ 2147483647 w 427"/>
              <a:gd name="T1" fmla="*/ 2147483647 h 406"/>
              <a:gd name="T2" fmla="*/ 2147483647 w 427"/>
              <a:gd name="T3" fmla="*/ 2147483647 h 406"/>
              <a:gd name="T4" fmla="*/ 2147483647 w 427"/>
              <a:gd name="T5" fmla="*/ 2147483647 h 406"/>
              <a:gd name="T6" fmla="*/ 2147483647 w 427"/>
              <a:gd name="T7" fmla="*/ 2147483647 h 406"/>
              <a:gd name="T8" fmla="*/ 2147483647 w 427"/>
              <a:gd name="T9" fmla="*/ 2147483647 h 406"/>
              <a:gd name="T10" fmla="*/ 2147483647 w 427"/>
              <a:gd name="T11" fmla="*/ 2147483647 h 406"/>
              <a:gd name="T12" fmla="*/ 2147483647 w 427"/>
              <a:gd name="T13" fmla="*/ 2147483647 h 406"/>
              <a:gd name="T14" fmla="*/ 2147483647 w 427"/>
              <a:gd name="T15" fmla="*/ 2147483647 h 406"/>
              <a:gd name="T16" fmla="*/ 2147483647 w 427"/>
              <a:gd name="T17" fmla="*/ 2147483647 h 406"/>
              <a:gd name="T18" fmla="*/ 2147483647 w 427"/>
              <a:gd name="T19" fmla="*/ 2147483647 h 406"/>
              <a:gd name="T20" fmla="*/ 2147483647 w 427"/>
              <a:gd name="T21" fmla="*/ 2147483647 h 406"/>
              <a:gd name="T22" fmla="*/ 2147483647 w 427"/>
              <a:gd name="T23" fmla="*/ 2147483647 h 406"/>
              <a:gd name="T24" fmla="*/ 2147483647 w 427"/>
              <a:gd name="T25" fmla="*/ 2147483647 h 406"/>
              <a:gd name="T26" fmla="*/ 2147483647 w 427"/>
              <a:gd name="T27" fmla="*/ 2147483647 h 406"/>
              <a:gd name="T28" fmla="*/ 2147483647 w 427"/>
              <a:gd name="T29" fmla="*/ 2147483647 h 406"/>
              <a:gd name="T30" fmla="*/ 2147483647 w 427"/>
              <a:gd name="T31" fmla="*/ 2147483647 h 406"/>
              <a:gd name="T32" fmla="*/ 2147483647 w 427"/>
              <a:gd name="T33" fmla="*/ 2147483647 h 406"/>
              <a:gd name="T34" fmla="*/ 2147483647 w 427"/>
              <a:gd name="T35" fmla="*/ 2147483647 h 406"/>
              <a:gd name="T36" fmla="*/ 2147483647 w 427"/>
              <a:gd name="T37" fmla="*/ 2147483647 h 406"/>
              <a:gd name="T38" fmla="*/ 2147483647 w 427"/>
              <a:gd name="T39" fmla="*/ 2147483647 h 406"/>
              <a:gd name="T40" fmla="*/ 2147483647 w 427"/>
              <a:gd name="T41" fmla="*/ 2147483647 h 406"/>
              <a:gd name="T42" fmla="*/ 2147483647 w 427"/>
              <a:gd name="T43" fmla="*/ 2147483647 h 406"/>
              <a:gd name="T44" fmla="*/ 2147483647 w 427"/>
              <a:gd name="T45" fmla="*/ 2147483647 h 406"/>
              <a:gd name="T46" fmla="*/ 2147483647 w 427"/>
              <a:gd name="T47" fmla="*/ 2147483647 h 406"/>
              <a:gd name="T48" fmla="*/ 2147483647 w 427"/>
              <a:gd name="T49" fmla="*/ 2147483647 h 406"/>
              <a:gd name="T50" fmla="*/ 2147483647 w 427"/>
              <a:gd name="T51" fmla="*/ 2147483647 h 406"/>
              <a:gd name="T52" fmla="*/ 2147483647 w 427"/>
              <a:gd name="T53" fmla="*/ 2147483647 h 406"/>
              <a:gd name="T54" fmla="*/ 2147483647 w 427"/>
              <a:gd name="T55" fmla="*/ 2147483647 h 406"/>
              <a:gd name="T56" fmla="*/ 2147483647 w 427"/>
              <a:gd name="T57" fmla="*/ 2147483647 h 406"/>
              <a:gd name="T58" fmla="*/ 2147483647 w 427"/>
              <a:gd name="T59" fmla="*/ 2147483647 h 406"/>
              <a:gd name="T60" fmla="*/ 2147483647 w 427"/>
              <a:gd name="T61" fmla="*/ 2147483647 h 406"/>
              <a:gd name="T62" fmla="*/ 2147483647 w 427"/>
              <a:gd name="T63" fmla="*/ 2147483647 h 406"/>
              <a:gd name="T64" fmla="*/ 2147483647 w 427"/>
              <a:gd name="T65" fmla="*/ 2147483647 h 406"/>
              <a:gd name="T66" fmla="*/ 2147483647 w 427"/>
              <a:gd name="T67" fmla="*/ 2147483647 h 406"/>
              <a:gd name="T68" fmla="*/ 2147483647 w 427"/>
              <a:gd name="T69" fmla="*/ 2147483647 h 406"/>
              <a:gd name="T70" fmla="*/ 2147483647 w 427"/>
              <a:gd name="T71" fmla="*/ 2147483647 h 406"/>
              <a:gd name="T72" fmla="*/ 2147483647 w 427"/>
              <a:gd name="T73" fmla="*/ 2147483647 h 406"/>
              <a:gd name="T74" fmla="*/ 2147483647 w 427"/>
              <a:gd name="T75" fmla="*/ 2147483647 h 406"/>
              <a:gd name="T76" fmla="*/ 2147483647 w 427"/>
              <a:gd name="T77" fmla="*/ 2147483647 h 406"/>
              <a:gd name="T78" fmla="*/ 2147483647 w 427"/>
              <a:gd name="T79" fmla="*/ 2147483647 h 406"/>
              <a:gd name="T80" fmla="*/ 2147483647 w 427"/>
              <a:gd name="T81" fmla="*/ 2147483647 h 406"/>
              <a:gd name="T82" fmla="*/ 0 w 427"/>
              <a:gd name="T83" fmla="*/ 2147483647 h 406"/>
              <a:gd name="T84" fmla="*/ 0 w 427"/>
              <a:gd name="T85" fmla="*/ 2147483647 h 406"/>
              <a:gd name="T86" fmla="*/ 2147483647 w 427"/>
              <a:gd name="T87" fmla="*/ 2147483647 h 406"/>
              <a:gd name="T88" fmla="*/ 2147483647 w 427"/>
              <a:gd name="T89" fmla="*/ 2147483647 h 406"/>
              <a:gd name="T90" fmla="*/ 2147483647 w 427"/>
              <a:gd name="T91" fmla="*/ 2147483647 h 406"/>
              <a:gd name="T92" fmla="*/ 2147483647 w 427"/>
              <a:gd name="T93" fmla="*/ 0 h 406"/>
              <a:gd name="T94" fmla="*/ 2147483647 w 427"/>
              <a:gd name="T95" fmla="*/ 2147483647 h 406"/>
              <a:gd name="T96" fmla="*/ 2147483647 w 427"/>
              <a:gd name="T97" fmla="*/ 2147483647 h 406"/>
              <a:gd name="T98" fmla="*/ 2147483647 w 427"/>
              <a:gd name="T99" fmla="*/ 2147483647 h 406"/>
              <a:gd name="T100" fmla="*/ 2147483647 w 427"/>
              <a:gd name="T101" fmla="*/ 2147483647 h 406"/>
              <a:gd name="T102" fmla="*/ 2147483647 w 427"/>
              <a:gd name="T103" fmla="*/ 2147483647 h 406"/>
              <a:gd name="T104" fmla="*/ 2147483647 w 427"/>
              <a:gd name="T105" fmla="*/ 2147483647 h 406"/>
              <a:gd name="T106" fmla="*/ 2147483647 w 427"/>
              <a:gd name="T107" fmla="*/ 2147483647 h 406"/>
              <a:gd name="T108" fmla="*/ 2147483647 w 427"/>
              <a:gd name="T109" fmla="*/ 2147483647 h 406"/>
              <a:gd name="T110" fmla="*/ 2147483647 w 427"/>
              <a:gd name="T111" fmla="*/ 2147483647 h 406"/>
              <a:gd name="T112" fmla="*/ 2147483647 w 427"/>
              <a:gd name="T113" fmla="*/ 2147483647 h 406"/>
              <a:gd name="T114" fmla="*/ 2147483647 w 427"/>
              <a:gd name="T115" fmla="*/ 2147483647 h 4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7" h="406">
                <a:moveTo>
                  <a:pt x="366" y="22"/>
                </a:moveTo>
                <a:lnTo>
                  <a:pt x="392" y="15"/>
                </a:lnTo>
                <a:lnTo>
                  <a:pt x="398" y="15"/>
                </a:lnTo>
                <a:lnTo>
                  <a:pt x="415" y="22"/>
                </a:lnTo>
                <a:lnTo>
                  <a:pt x="427" y="29"/>
                </a:lnTo>
                <a:lnTo>
                  <a:pt x="415" y="29"/>
                </a:lnTo>
                <a:lnTo>
                  <a:pt x="404" y="32"/>
                </a:lnTo>
                <a:lnTo>
                  <a:pt x="398" y="32"/>
                </a:lnTo>
                <a:lnTo>
                  <a:pt x="373" y="48"/>
                </a:lnTo>
                <a:lnTo>
                  <a:pt x="363" y="32"/>
                </a:lnTo>
                <a:lnTo>
                  <a:pt x="337" y="41"/>
                </a:lnTo>
                <a:lnTo>
                  <a:pt x="296" y="48"/>
                </a:lnTo>
                <a:lnTo>
                  <a:pt x="289" y="167"/>
                </a:lnTo>
                <a:lnTo>
                  <a:pt x="259" y="167"/>
                </a:lnTo>
                <a:lnTo>
                  <a:pt x="254" y="264"/>
                </a:lnTo>
                <a:lnTo>
                  <a:pt x="247" y="390"/>
                </a:lnTo>
                <a:lnTo>
                  <a:pt x="237" y="390"/>
                </a:lnTo>
                <a:lnTo>
                  <a:pt x="220" y="402"/>
                </a:lnTo>
                <a:lnTo>
                  <a:pt x="218" y="406"/>
                </a:lnTo>
                <a:lnTo>
                  <a:pt x="206" y="402"/>
                </a:lnTo>
                <a:lnTo>
                  <a:pt x="190" y="402"/>
                </a:lnTo>
                <a:lnTo>
                  <a:pt x="180" y="402"/>
                </a:lnTo>
                <a:lnTo>
                  <a:pt x="161" y="394"/>
                </a:lnTo>
                <a:lnTo>
                  <a:pt x="161" y="376"/>
                </a:lnTo>
                <a:lnTo>
                  <a:pt x="159" y="376"/>
                </a:lnTo>
                <a:lnTo>
                  <a:pt x="150" y="376"/>
                </a:lnTo>
                <a:lnTo>
                  <a:pt x="142" y="390"/>
                </a:lnTo>
                <a:lnTo>
                  <a:pt x="138" y="394"/>
                </a:lnTo>
                <a:lnTo>
                  <a:pt x="112" y="373"/>
                </a:lnTo>
                <a:lnTo>
                  <a:pt x="102" y="344"/>
                </a:lnTo>
                <a:lnTo>
                  <a:pt x="102" y="328"/>
                </a:lnTo>
                <a:lnTo>
                  <a:pt x="99" y="316"/>
                </a:lnTo>
                <a:lnTo>
                  <a:pt x="92" y="274"/>
                </a:lnTo>
                <a:lnTo>
                  <a:pt x="83" y="257"/>
                </a:lnTo>
                <a:lnTo>
                  <a:pt x="80" y="226"/>
                </a:lnTo>
                <a:lnTo>
                  <a:pt x="80" y="204"/>
                </a:lnTo>
                <a:lnTo>
                  <a:pt x="80" y="186"/>
                </a:lnTo>
                <a:lnTo>
                  <a:pt x="64" y="167"/>
                </a:lnTo>
                <a:lnTo>
                  <a:pt x="43" y="112"/>
                </a:lnTo>
                <a:lnTo>
                  <a:pt x="21" y="70"/>
                </a:lnTo>
                <a:lnTo>
                  <a:pt x="12" y="51"/>
                </a:lnTo>
                <a:lnTo>
                  <a:pt x="0" y="29"/>
                </a:lnTo>
                <a:lnTo>
                  <a:pt x="0" y="10"/>
                </a:lnTo>
                <a:lnTo>
                  <a:pt x="5" y="10"/>
                </a:lnTo>
                <a:lnTo>
                  <a:pt x="21" y="10"/>
                </a:lnTo>
                <a:lnTo>
                  <a:pt x="23" y="10"/>
                </a:lnTo>
                <a:lnTo>
                  <a:pt x="43" y="0"/>
                </a:lnTo>
                <a:lnTo>
                  <a:pt x="52" y="3"/>
                </a:lnTo>
                <a:lnTo>
                  <a:pt x="73" y="15"/>
                </a:lnTo>
                <a:lnTo>
                  <a:pt x="80" y="15"/>
                </a:lnTo>
                <a:lnTo>
                  <a:pt x="206" y="10"/>
                </a:lnTo>
                <a:lnTo>
                  <a:pt x="211" y="22"/>
                </a:lnTo>
                <a:lnTo>
                  <a:pt x="220" y="29"/>
                </a:lnTo>
                <a:lnTo>
                  <a:pt x="266" y="32"/>
                </a:lnTo>
                <a:lnTo>
                  <a:pt x="285" y="32"/>
                </a:lnTo>
                <a:lnTo>
                  <a:pt x="296" y="32"/>
                </a:lnTo>
                <a:lnTo>
                  <a:pt x="306" y="32"/>
                </a:lnTo>
                <a:lnTo>
                  <a:pt x="366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0" name="Freeform 189"/>
          <p:cNvSpPr>
            <a:spLocks noChangeAspect="1"/>
          </p:cNvSpPr>
          <p:nvPr/>
        </p:nvSpPr>
        <p:spPr bwMode="auto">
          <a:xfrm>
            <a:off x="3997325" y="4022501"/>
            <a:ext cx="315913" cy="249238"/>
          </a:xfrm>
          <a:custGeom>
            <a:avLst/>
            <a:gdLst>
              <a:gd name="T0" fmla="*/ 2147483647 w 499"/>
              <a:gd name="T1" fmla="*/ 0 h 392"/>
              <a:gd name="T2" fmla="*/ 2147483647 w 499"/>
              <a:gd name="T3" fmla="*/ 2147483647 h 392"/>
              <a:gd name="T4" fmla="*/ 2147483647 w 499"/>
              <a:gd name="T5" fmla="*/ 2147483647 h 392"/>
              <a:gd name="T6" fmla="*/ 2147483647 w 499"/>
              <a:gd name="T7" fmla="*/ 2147483647 h 392"/>
              <a:gd name="T8" fmla="*/ 2147483647 w 499"/>
              <a:gd name="T9" fmla="*/ 2147483647 h 392"/>
              <a:gd name="T10" fmla="*/ 2147483647 w 499"/>
              <a:gd name="T11" fmla="*/ 2147483647 h 392"/>
              <a:gd name="T12" fmla="*/ 2147483647 w 499"/>
              <a:gd name="T13" fmla="*/ 2147483647 h 392"/>
              <a:gd name="T14" fmla="*/ 2147483647 w 499"/>
              <a:gd name="T15" fmla="*/ 2147483647 h 392"/>
              <a:gd name="T16" fmla="*/ 2147483647 w 499"/>
              <a:gd name="T17" fmla="*/ 2147483647 h 392"/>
              <a:gd name="T18" fmla="*/ 2147483647 w 499"/>
              <a:gd name="T19" fmla="*/ 2147483647 h 392"/>
              <a:gd name="T20" fmla="*/ 2147483647 w 499"/>
              <a:gd name="T21" fmla="*/ 2147483647 h 392"/>
              <a:gd name="T22" fmla="*/ 2147483647 w 499"/>
              <a:gd name="T23" fmla="*/ 2147483647 h 392"/>
              <a:gd name="T24" fmla="*/ 2147483647 w 499"/>
              <a:gd name="T25" fmla="*/ 2147483647 h 392"/>
              <a:gd name="T26" fmla="*/ 2147483647 w 499"/>
              <a:gd name="T27" fmla="*/ 2147483647 h 392"/>
              <a:gd name="T28" fmla="*/ 2147483647 w 499"/>
              <a:gd name="T29" fmla="*/ 2147483647 h 392"/>
              <a:gd name="T30" fmla="*/ 2147483647 w 499"/>
              <a:gd name="T31" fmla="*/ 2147483647 h 392"/>
              <a:gd name="T32" fmla="*/ 2147483647 w 499"/>
              <a:gd name="T33" fmla="*/ 2147483647 h 392"/>
              <a:gd name="T34" fmla="*/ 2147483647 w 499"/>
              <a:gd name="T35" fmla="*/ 2147483647 h 392"/>
              <a:gd name="T36" fmla="*/ 2147483647 w 499"/>
              <a:gd name="T37" fmla="*/ 2147483647 h 392"/>
              <a:gd name="T38" fmla="*/ 2147483647 w 499"/>
              <a:gd name="T39" fmla="*/ 2147483647 h 392"/>
              <a:gd name="T40" fmla="*/ 2147483647 w 499"/>
              <a:gd name="T41" fmla="*/ 2147483647 h 392"/>
              <a:gd name="T42" fmla="*/ 2147483647 w 499"/>
              <a:gd name="T43" fmla="*/ 2147483647 h 392"/>
              <a:gd name="T44" fmla="*/ 2147483647 w 499"/>
              <a:gd name="T45" fmla="*/ 2147483647 h 392"/>
              <a:gd name="T46" fmla="*/ 2147483647 w 499"/>
              <a:gd name="T47" fmla="*/ 2147483647 h 392"/>
              <a:gd name="T48" fmla="*/ 2147483647 w 499"/>
              <a:gd name="T49" fmla="*/ 2147483647 h 392"/>
              <a:gd name="T50" fmla="*/ 2147483647 w 499"/>
              <a:gd name="T51" fmla="*/ 2147483647 h 392"/>
              <a:gd name="T52" fmla="*/ 2147483647 w 499"/>
              <a:gd name="T53" fmla="*/ 2147483647 h 392"/>
              <a:gd name="T54" fmla="*/ 2147483647 w 499"/>
              <a:gd name="T55" fmla="*/ 2147483647 h 392"/>
              <a:gd name="T56" fmla="*/ 2147483647 w 499"/>
              <a:gd name="T57" fmla="*/ 2147483647 h 392"/>
              <a:gd name="T58" fmla="*/ 2147483647 w 499"/>
              <a:gd name="T59" fmla="*/ 2147483647 h 392"/>
              <a:gd name="T60" fmla="*/ 2147483647 w 499"/>
              <a:gd name="T61" fmla="*/ 2147483647 h 392"/>
              <a:gd name="T62" fmla="*/ 2147483647 w 499"/>
              <a:gd name="T63" fmla="*/ 2147483647 h 392"/>
              <a:gd name="T64" fmla="*/ 2147483647 w 499"/>
              <a:gd name="T65" fmla="*/ 2147483647 h 392"/>
              <a:gd name="T66" fmla="*/ 2147483647 w 499"/>
              <a:gd name="T67" fmla="*/ 2147483647 h 392"/>
              <a:gd name="T68" fmla="*/ 2147483647 w 499"/>
              <a:gd name="T69" fmla="*/ 2147483647 h 392"/>
              <a:gd name="T70" fmla="*/ 2147483647 w 499"/>
              <a:gd name="T71" fmla="*/ 2147483647 h 392"/>
              <a:gd name="T72" fmla="*/ 2147483647 w 499"/>
              <a:gd name="T73" fmla="*/ 2147483647 h 392"/>
              <a:gd name="T74" fmla="*/ 2147483647 w 499"/>
              <a:gd name="T75" fmla="*/ 2147483647 h 392"/>
              <a:gd name="T76" fmla="*/ 2147483647 w 499"/>
              <a:gd name="T77" fmla="*/ 2147483647 h 392"/>
              <a:gd name="T78" fmla="*/ 2147483647 w 499"/>
              <a:gd name="T79" fmla="*/ 2147483647 h 392"/>
              <a:gd name="T80" fmla="*/ 2147483647 w 499"/>
              <a:gd name="T81" fmla="*/ 2147483647 h 392"/>
              <a:gd name="T82" fmla="*/ 2147483647 w 499"/>
              <a:gd name="T83" fmla="*/ 2147483647 h 392"/>
              <a:gd name="T84" fmla="*/ 2147483647 w 499"/>
              <a:gd name="T85" fmla="*/ 2147483647 h 392"/>
              <a:gd name="T86" fmla="*/ 2147483647 w 499"/>
              <a:gd name="T87" fmla="*/ 2147483647 h 392"/>
              <a:gd name="T88" fmla="*/ 2147483647 w 499"/>
              <a:gd name="T89" fmla="*/ 2147483647 h 392"/>
              <a:gd name="T90" fmla="*/ 2147483647 w 499"/>
              <a:gd name="T91" fmla="*/ 2147483647 h 392"/>
              <a:gd name="T92" fmla="*/ 2147483647 w 499"/>
              <a:gd name="T93" fmla="*/ 2147483647 h 392"/>
              <a:gd name="T94" fmla="*/ 2147483647 w 499"/>
              <a:gd name="T95" fmla="*/ 2147483647 h 392"/>
              <a:gd name="T96" fmla="*/ 2147483647 w 499"/>
              <a:gd name="T97" fmla="*/ 2147483647 h 392"/>
              <a:gd name="T98" fmla="*/ 0 w 499"/>
              <a:gd name="T99" fmla="*/ 2147483647 h 392"/>
              <a:gd name="T100" fmla="*/ 0 w 499"/>
              <a:gd name="T101" fmla="*/ 2147483647 h 392"/>
              <a:gd name="T102" fmla="*/ 2147483647 w 499"/>
              <a:gd name="T103" fmla="*/ 2147483647 h 392"/>
              <a:gd name="T104" fmla="*/ 2147483647 w 499"/>
              <a:gd name="T105" fmla="*/ 2147483647 h 392"/>
              <a:gd name="T106" fmla="*/ 2147483647 w 499"/>
              <a:gd name="T107" fmla="*/ 2147483647 h 392"/>
              <a:gd name="T108" fmla="*/ 2147483647 w 499"/>
              <a:gd name="T109" fmla="*/ 2147483647 h 392"/>
              <a:gd name="T110" fmla="*/ 2147483647 w 499"/>
              <a:gd name="T111" fmla="*/ 2147483647 h 392"/>
              <a:gd name="T112" fmla="*/ 2147483647 w 499"/>
              <a:gd name="T113" fmla="*/ 2147483647 h 392"/>
              <a:gd name="T114" fmla="*/ 2147483647 w 499"/>
              <a:gd name="T115" fmla="*/ 2147483647 h 392"/>
              <a:gd name="T116" fmla="*/ 2147483647 w 499"/>
              <a:gd name="T117" fmla="*/ 2147483647 h 392"/>
              <a:gd name="T118" fmla="*/ 2147483647 w 499"/>
              <a:gd name="T119" fmla="*/ 2147483647 h 392"/>
              <a:gd name="T120" fmla="*/ 2147483647 w 499"/>
              <a:gd name="T121" fmla="*/ 2147483647 h 392"/>
              <a:gd name="T122" fmla="*/ 2147483647 w 499"/>
              <a:gd name="T123" fmla="*/ 2147483647 h 392"/>
              <a:gd name="T124" fmla="*/ 2147483647 w 499"/>
              <a:gd name="T125" fmla="*/ 0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9" h="392">
                <a:moveTo>
                  <a:pt x="380" y="0"/>
                </a:moveTo>
                <a:lnTo>
                  <a:pt x="422" y="12"/>
                </a:lnTo>
                <a:lnTo>
                  <a:pt x="448" y="31"/>
                </a:lnTo>
                <a:lnTo>
                  <a:pt x="470" y="19"/>
                </a:lnTo>
                <a:lnTo>
                  <a:pt x="477" y="42"/>
                </a:lnTo>
                <a:lnTo>
                  <a:pt x="477" y="69"/>
                </a:lnTo>
                <a:lnTo>
                  <a:pt x="489" y="80"/>
                </a:lnTo>
                <a:lnTo>
                  <a:pt x="489" y="90"/>
                </a:lnTo>
                <a:lnTo>
                  <a:pt x="499" y="109"/>
                </a:lnTo>
                <a:lnTo>
                  <a:pt x="496" y="112"/>
                </a:lnTo>
                <a:lnTo>
                  <a:pt x="489" y="216"/>
                </a:lnTo>
                <a:lnTo>
                  <a:pt x="441" y="277"/>
                </a:lnTo>
                <a:lnTo>
                  <a:pt x="432" y="289"/>
                </a:lnTo>
                <a:lnTo>
                  <a:pt x="429" y="303"/>
                </a:lnTo>
                <a:lnTo>
                  <a:pt x="429" y="318"/>
                </a:lnTo>
                <a:lnTo>
                  <a:pt x="422" y="332"/>
                </a:lnTo>
                <a:lnTo>
                  <a:pt x="411" y="337"/>
                </a:lnTo>
                <a:lnTo>
                  <a:pt x="399" y="344"/>
                </a:lnTo>
                <a:lnTo>
                  <a:pt x="342" y="332"/>
                </a:lnTo>
                <a:lnTo>
                  <a:pt x="332" y="337"/>
                </a:lnTo>
                <a:lnTo>
                  <a:pt x="320" y="344"/>
                </a:lnTo>
                <a:lnTo>
                  <a:pt x="309" y="347"/>
                </a:lnTo>
                <a:lnTo>
                  <a:pt x="290" y="354"/>
                </a:lnTo>
                <a:lnTo>
                  <a:pt x="252" y="337"/>
                </a:lnTo>
                <a:lnTo>
                  <a:pt x="216" y="344"/>
                </a:lnTo>
                <a:lnTo>
                  <a:pt x="206" y="332"/>
                </a:lnTo>
                <a:lnTo>
                  <a:pt x="187" y="325"/>
                </a:lnTo>
                <a:lnTo>
                  <a:pt x="168" y="318"/>
                </a:lnTo>
                <a:lnTo>
                  <a:pt x="168" y="325"/>
                </a:lnTo>
                <a:lnTo>
                  <a:pt x="145" y="325"/>
                </a:lnTo>
                <a:lnTo>
                  <a:pt x="135" y="332"/>
                </a:lnTo>
                <a:lnTo>
                  <a:pt x="126" y="347"/>
                </a:lnTo>
                <a:lnTo>
                  <a:pt x="109" y="363"/>
                </a:lnTo>
                <a:lnTo>
                  <a:pt x="109" y="392"/>
                </a:lnTo>
                <a:lnTo>
                  <a:pt x="97" y="380"/>
                </a:lnTo>
                <a:lnTo>
                  <a:pt x="85" y="367"/>
                </a:lnTo>
                <a:lnTo>
                  <a:pt x="78" y="367"/>
                </a:lnTo>
                <a:lnTo>
                  <a:pt x="71" y="380"/>
                </a:lnTo>
                <a:lnTo>
                  <a:pt x="61" y="367"/>
                </a:lnTo>
                <a:lnTo>
                  <a:pt x="68" y="363"/>
                </a:lnTo>
                <a:lnTo>
                  <a:pt x="61" y="354"/>
                </a:lnTo>
                <a:lnTo>
                  <a:pt x="48" y="354"/>
                </a:lnTo>
                <a:lnTo>
                  <a:pt x="26" y="344"/>
                </a:lnTo>
                <a:lnTo>
                  <a:pt x="26" y="337"/>
                </a:lnTo>
                <a:lnTo>
                  <a:pt x="36" y="337"/>
                </a:lnTo>
                <a:lnTo>
                  <a:pt x="36" y="332"/>
                </a:lnTo>
                <a:lnTo>
                  <a:pt x="26" y="332"/>
                </a:lnTo>
                <a:lnTo>
                  <a:pt x="10" y="318"/>
                </a:lnTo>
                <a:lnTo>
                  <a:pt x="7" y="306"/>
                </a:lnTo>
                <a:lnTo>
                  <a:pt x="0" y="296"/>
                </a:lnTo>
                <a:lnTo>
                  <a:pt x="0" y="284"/>
                </a:lnTo>
                <a:lnTo>
                  <a:pt x="29" y="277"/>
                </a:lnTo>
                <a:lnTo>
                  <a:pt x="36" y="268"/>
                </a:lnTo>
                <a:lnTo>
                  <a:pt x="97" y="266"/>
                </a:lnTo>
                <a:lnTo>
                  <a:pt x="109" y="268"/>
                </a:lnTo>
                <a:lnTo>
                  <a:pt x="119" y="247"/>
                </a:lnTo>
                <a:lnTo>
                  <a:pt x="126" y="216"/>
                </a:lnTo>
                <a:lnTo>
                  <a:pt x="135" y="209"/>
                </a:lnTo>
                <a:lnTo>
                  <a:pt x="135" y="147"/>
                </a:lnTo>
                <a:lnTo>
                  <a:pt x="187" y="128"/>
                </a:lnTo>
                <a:lnTo>
                  <a:pt x="235" y="83"/>
                </a:lnTo>
                <a:lnTo>
                  <a:pt x="351" y="19"/>
                </a:lnTo>
                <a:lnTo>
                  <a:pt x="38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1" name="Freeform 190"/>
          <p:cNvSpPr>
            <a:spLocks noChangeAspect="1"/>
          </p:cNvSpPr>
          <p:nvPr/>
        </p:nvSpPr>
        <p:spPr bwMode="auto">
          <a:xfrm>
            <a:off x="4051300" y="4225701"/>
            <a:ext cx="241300" cy="198438"/>
          </a:xfrm>
          <a:custGeom>
            <a:avLst/>
            <a:gdLst>
              <a:gd name="T0" fmla="*/ 2147483647 w 380"/>
              <a:gd name="T1" fmla="*/ 2147483647 h 313"/>
              <a:gd name="T2" fmla="*/ 2147483647 w 380"/>
              <a:gd name="T3" fmla="*/ 2147483647 h 313"/>
              <a:gd name="T4" fmla="*/ 2147483647 w 380"/>
              <a:gd name="T5" fmla="*/ 2147483647 h 313"/>
              <a:gd name="T6" fmla="*/ 2147483647 w 380"/>
              <a:gd name="T7" fmla="*/ 2147483647 h 313"/>
              <a:gd name="T8" fmla="*/ 2147483647 w 380"/>
              <a:gd name="T9" fmla="*/ 2147483647 h 313"/>
              <a:gd name="T10" fmla="*/ 2147483647 w 380"/>
              <a:gd name="T11" fmla="*/ 2147483647 h 313"/>
              <a:gd name="T12" fmla="*/ 2147483647 w 380"/>
              <a:gd name="T13" fmla="*/ 2147483647 h 313"/>
              <a:gd name="T14" fmla="*/ 2147483647 w 380"/>
              <a:gd name="T15" fmla="*/ 2147483647 h 313"/>
              <a:gd name="T16" fmla="*/ 2147483647 w 380"/>
              <a:gd name="T17" fmla="*/ 2147483647 h 313"/>
              <a:gd name="T18" fmla="*/ 2147483647 w 380"/>
              <a:gd name="T19" fmla="*/ 2147483647 h 313"/>
              <a:gd name="T20" fmla="*/ 2147483647 w 380"/>
              <a:gd name="T21" fmla="*/ 2147483647 h 313"/>
              <a:gd name="T22" fmla="*/ 2147483647 w 380"/>
              <a:gd name="T23" fmla="*/ 2147483647 h 313"/>
              <a:gd name="T24" fmla="*/ 2147483647 w 380"/>
              <a:gd name="T25" fmla="*/ 2147483647 h 313"/>
              <a:gd name="T26" fmla="*/ 2147483647 w 380"/>
              <a:gd name="T27" fmla="*/ 2147483647 h 313"/>
              <a:gd name="T28" fmla="*/ 2147483647 w 380"/>
              <a:gd name="T29" fmla="*/ 2147483647 h 313"/>
              <a:gd name="T30" fmla="*/ 2147483647 w 380"/>
              <a:gd name="T31" fmla="*/ 2147483647 h 313"/>
              <a:gd name="T32" fmla="*/ 2147483647 w 380"/>
              <a:gd name="T33" fmla="*/ 2147483647 h 313"/>
              <a:gd name="T34" fmla="*/ 2147483647 w 380"/>
              <a:gd name="T35" fmla="*/ 2147483647 h 313"/>
              <a:gd name="T36" fmla="*/ 2147483647 w 380"/>
              <a:gd name="T37" fmla="*/ 2147483647 h 313"/>
              <a:gd name="T38" fmla="*/ 2147483647 w 380"/>
              <a:gd name="T39" fmla="*/ 2147483647 h 313"/>
              <a:gd name="T40" fmla="*/ 2147483647 w 380"/>
              <a:gd name="T41" fmla="*/ 2147483647 h 313"/>
              <a:gd name="T42" fmla="*/ 0 w 380"/>
              <a:gd name="T43" fmla="*/ 2147483647 h 313"/>
              <a:gd name="T44" fmla="*/ 2147483647 w 380"/>
              <a:gd name="T45" fmla="*/ 2147483647 h 313"/>
              <a:gd name="T46" fmla="*/ 2147483647 w 380"/>
              <a:gd name="T47" fmla="*/ 2147483647 h 313"/>
              <a:gd name="T48" fmla="*/ 2147483647 w 380"/>
              <a:gd name="T49" fmla="*/ 2147483647 h 313"/>
              <a:gd name="T50" fmla="*/ 2147483647 w 380"/>
              <a:gd name="T51" fmla="*/ 2147483647 h 313"/>
              <a:gd name="T52" fmla="*/ 2147483647 w 380"/>
              <a:gd name="T53" fmla="*/ 2147483647 h 313"/>
              <a:gd name="T54" fmla="*/ 2147483647 w 380"/>
              <a:gd name="T55" fmla="*/ 2147483647 h 313"/>
              <a:gd name="T56" fmla="*/ 2147483647 w 380"/>
              <a:gd name="T57" fmla="*/ 0 h 313"/>
              <a:gd name="T58" fmla="*/ 2147483647 w 380"/>
              <a:gd name="T59" fmla="*/ 2147483647 h 313"/>
              <a:gd name="T60" fmla="*/ 2147483647 w 380"/>
              <a:gd name="T61" fmla="*/ 2147483647 h 313"/>
              <a:gd name="T62" fmla="*/ 2147483647 w 380"/>
              <a:gd name="T63" fmla="*/ 2147483647 h 313"/>
              <a:gd name="T64" fmla="*/ 2147483647 w 380"/>
              <a:gd name="T65" fmla="*/ 2147483647 h 313"/>
              <a:gd name="T66" fmla="*/ 2147483647 w 380"/>
              <a:gd name="T67" fmla="*/ 2147483647 h 313"/>
              <a:gd name="T68" fmla="*/ 2147483647 w 380"/>
              <a:gd name="T69" fmla="*/ 2147483647 h 3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0" h="313">
                <a:moveTo>
                  <a:pt x="342" y="0"/>
                </a:moveTo>
                <a:lnTo>
                  <a:pt x="354" y="19"/>
                </a:lnTo>
                <a:lnTo>
                  <a:pt x="361" y="26"/>
                </a:lnTo>
                <a:lnTo>
                  <a:pt x="361" y="49"/>
                </a:lnTo>
                <a:lnTo>
                  <a:pt x="371" y="55"/>
                </a:lnTo>
                <a:lnTo>
                  <a:pt x="380" y="74"/>
                </a:lnTo>
                <a:lnTo>
                  <a:pt x="364" y="92"/>
                </a:lnTo>
                <a:lnTo>
                  <a:pt x="354" y="85"/>
                </a:lnTo>
                <a:lnTo>
                  <a:pt x="342" y="104"/>
                </a:lnTo>
                <a:lnTo>
                  <a:pt x="342" y="116"/>
                </a:lnTo>
                <a:lnTo>
                  <a:pt x="331" y="126"/>
                </a:lnTo>
                <a:lnTo>
                  <a:pt x="335" y="140"/>
                </a:lnTo>
                <a:lnTo>
                  <a:pt x="316" y="145"/>
                </a:lnTo>
                <a:lnTo>
                  <a:pt x="316" y="163"/>
                </a:lnTo>
                <a:lnTo>
                  <a:pt x="304" y="175"/>
                </a:lnTo>
                <a:lnTo>
                  <a:pt x="286" y="211"/>
                </a:lnTo>
                <a:lnTo>
                  <a:pt x="293" y="223"/>
                </a:lnTo>
                <a:lnTo>
                  <a:pt x="286" y="223"/>
                </a:lnTo>
                <a:lnTo>
                  <a:pt x="274" y="235"/>
                </a:lnTo>
                <a:lnTo>
                  <a:pt x="264" y="235"/>
                </a:lnTo>
                <a:lnTo>
                  <a:pt x="264" y="232"/>
                </a:lnTo>
                <a:lnTo>
                  <a:pt x="252" y="220"/>
                </a:lnTo>
                <a:lnTo>
                  <a:pt x="245" y="223"/>
                </a:lnTo>
                <a:lnTo>
                  <a:pt x="233" y="223"/>
                </a:lnTo>
                <a:lnTo>
                  <a:pt x="215" y="235"/>
                </a:lnTo>
                <a:lnTo>
                  <a:pt x="196" y="252"/>
                </a:lnTo>
                <a:lnTo>
                  <a:pt x="190" y="278"/>
                </a:lnTo>
                <a:lnTo>
                  <a:pt x="177" y="301"/>
                </a:lnTo>
                <a:lnTo>
                  <a:pt x="174" y="297"/>
                </a:lnTo>
                <a:lnTo>
                  <a:pt x="174" y="301"/>
                </a:lnTo>
                <a:lnTo>
                  <a:pt x="148" y="309"/>
                </a:lnTo>
                <a:lnTo>
                  <a:pt x="131" y="301"/>
                </a:lnTo>
                <a:lnTo>
                  <a:pt x="131" y="309"/>
                </a:lnTo>
                <a:lnTo>
                  <a:pt x="107" y="313"/>
                </a:lnTo>
                <a:lnTo>
                  <a:pt x="96" y="309"/>
                </a:lnTo>
                <a:lnTo>
                  <a:pt x="77" y="284"/>
                </a:lnTo>
                <a:lnTo>
                  <a:pt x="82" y="278"/>
                </a:lnTo>
                <a:lnTo>
                  <a:pt x="82" y="271"/>
                </a:lnTo>
                <a:lnTo>
                  <a:pt x="70" y="271"/>
                </a:lnTo>
                <a:lnTo>
                  <a:pt x="67" y="252"/>
                </a:lnTo>
                <a:lnTo>
                  <a:pt x="39" y="242"/>
                </a:lnTo>
                <a:lnTo>
                  <a:pt x="3" y="242"/>
                </a:lnTo>
                <a:lnTo>
                  <a:pt x="0" y="211"/>
                </a:lnTo>
                <a:lnTo>
                  <a:pt x="0" y="175"/>
                </a:lnTo>
                <a:lnTo>
                  <a:pt x="0" y="156"/>
                </a:lnTo>
                <a:lnTo>
                  <a:pt x="10" y="152"/>
                </a:lnTo>
                <a:lnTo>
                  <a:pt x="19" y="133"/>
                </a:lnTo>
                <a:lnTo>
                  <a:pt x="22" y="126"/>
                </a:lnTo>
                <a:lnTo>
                  <a:pt x="22" y="116"/>
                </a:lnTo>
                <a:lnTo>
                  <a:pt x="29" y="104"/>
                </a:lnTo>
                <a:lnTo>
                  <a:pt x="22" y="78"/>
                </a:lnTo>
                <a:lnTo>
                  <a:pt x="22" y="74"/>
                </a:lnTo>
                <a:lnTo>
                  <a:pt x="22" y="45"/>
                </a:lnTo>
                <a:lnTo>
                  <a:pt x="39" y="29"/>
                </a:lnTo>
                <a:lnTo>
                  <a:pt x="48" y="14"/>
                </a:lnTo>
                <a:lnTo>
                  <a:pt x="60" y="7"/>
                </a:lnTo>
                <a:lnTo>
                  <a:pt x="82" y="7"/>
                </a:lnTo>
                <a:lnTo>
                  <a:pt x="82" y="0"/>
                </a:lnTo>
                <a:lnTo>
                  <a:pt x="100" y="7"/>
                </a:lnTo>
                <a:lnTo>
                  <a:pt x="119" y="14"/>
                </a:lnTo>
                <a:lnTo>
                  <a:pt x="131" y="26"/>
                </a:lnTo>
                <a:lnTo>
                  <a:pt x="167" y="19"/>
                </a:lnTo>
                <a:lnTo>
                  <a:pt x="203" y="36"/>
                </a:lnTo>
                <a:lnTo>
                  <a:pt x="222" y="29"/>
                </a:lnTo>
                <a:lnTo>
                  <a:pt x="233" y="26"/>
                </a:lnTo>
                <a:lnTo>
                  <a:pt x="245" y="19"/>
                </a:lnTo>
                <a:lnTo>
                  <a:pt x="255" y="14"/>
                </a:lnTo>
                <a:lnTo>
                  <a:pt x="312" y="26"/>
                </a:lnTo>
                <a:lnTo>
                  <a:pt x="324" y="19"/>
                </a:lnTo>
                <a:lnTo>
                  <a:pt x="335" y="14"/>
                </a:lnTo>
                <a:lnTo>
                  <a:pt x="34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2" name="Freeform 191"/>
          <p:cNvSpPr>
            <a:spLocks noChangeAspect="1"/>
          </p:cNvSpPr>
          <p:nvPr/>
        </p:nvSpPr>
        <p:spPr bwMode="auto">
          <a:xfrm>
            <a:off x="4581525" y="4533676"/>
            <a:ext cx="41275" cy="36513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2147483647 w 64"/>
              <a:gd name="T5" fmla="*/ 2147483647 h 57"/>
              <a:gd name="T6" fmla="*/ 2147483647 w 64"/>
              <a:gd name="T7" fmla="*/ 0 h 57"/>
              <a:gd name="T8" fmla="*/ 2147483647 w 64"/>
              <a:gd name="T9" fmla="*/ 2147483647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2147483647 w 64"/>
              <a:gd name="T15" fmla="*/ 2147483647 h 57"/>
              <a:gd name="T16" fmla="*/ 2147483647 w 64"/>
              <a:gd name="T17" fmla="*/ 2147483647 h 57"/>
              <a:gd name="T18" fmla="*/ 2147483647 w 64"/>
              <a:gd name="T19" fmla="*/ 2147483647 h 57"/>
              <a:gd name="T20" fmla="*/ 2147483647 w 64"/>
              <a:gd name="T21" fmla="*/ 2147483647 h 57"/>
              <a:gd name="T22" fmla="*/ 2147483647 w 64"/>
              <a:gd name="T23" fmla="*/ 2147483647 h 57"/>
              <a:gd name="T24" fmla="*/ 2147483647 w 64"/>
              <a:gd name="T25" fmla="*/ 2147483647 h 57"/>
              <a:gd name="T26" fmla="*/ 0 w 64"/>
              <a:gd name="T27" fmla="*/ 2147483647 h 57"/>
              <a:gd name="T28" fmla="*/ 0 w 64"/>
              <a:gd name="T29" fmla="*/ 2147483647 h 57"/>
              <a:gd name="T30" fmla="*/ 2147483647 w 64"/>
              <a:gd name="T31" fmla="*/ 2147483647 h 57"/>
              <a:gd name="T32" fmla="*/ 2147483647 w 64"/>
              <a:gd name="T33" fmla="*/ 2147483647 h 57"/>
              <a:gd name="T34" fmla="*/ 2147483647 w 64"/>
              <a:gd name="T35" fmla="*/ 2147483647 h 57"/>
              <a:gd name="T36" fmla="*/ 2147483647 w 64"/>
              <a:gd name="T37" fmla="*/ 21474836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57">
                <a:moveTo>
                  <a:pt x="26" y="6"/>
                </a:moveTo>
                <a:lnTo>
                  <a:pt x="36" y="6"/>
                </a:lnTo>
                <a:lnTo>
                  <a:pt x="36" y="12"/>
                </a:lnTo>
                <a:lnTo>
                  <a:pt x="55" y="0"/>
                </a:lnTo>
                <a:lnTo>
                  <a:pt x="64" y="19"/>
                </a:lnTo>
                <a:lnTo>
                  <a:pt x="64" y="36"/>
                </a:lnTo>
                <a:lnTo>
                  <a:pt x="64" y="44"/>
                </a:lnTo>
                <a:lnTo>
                  <a:pt x="55" y="48"/>
                </a:lnTo>
                <a:lnTo>
                  <a:pt x="48" y="36"/>
                </a:lnTo>
                <a:lnTo>
                  <a:pt x="36" y="44"/>
                </a:lnTo>
                <a:lnTo>
                  <a:pt x="29" y="48"/>
                </a:lnTo>
                <a:lnTo>
                  <a:pt x="19" y="57"/>
                </a:lnTo>
                <a:lnTo>
                  <a:pt x="19" y="44"/>
                </a:lnTo>
                <a:lnTo>
                  <a:pt x="0" y="48"/>
                </a:lnTo>
                <a:lnTo>
                  <a:pt x="0" y="44"/>
                </a:lnTo>
                <a:lnTo>
                  <a:pt x="7" y="36"/>
                </a:lnTo>
                <a:lnTo>
                  <a:pt x="16" y="19"/>
                </a:lnTo>
                <a:lnTo>
                  <a:pt x="26" y="12"/>
                </a:lnTo>
                <a:lnTo>
                  <a:pt x="26" y="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3" name="Freeform 192"/>
          <p:cNvSpPr>
            <a:spLocks noChangeAspect="1"/>
          </p:cNvSpPr>
          <p:nvPr/>
        </p:nvSpPr>
        <p:spPr bwMode="auto">
          <a:xfrm>
            <a:off x="4437063" y="4681314"/>
            <a:ext cx="241300" cy="206375"/>
          </a:xfrm>
          <a:custGeom>
            <a:avLst/>
            <a:gdLst>
              <a:gd name="T0" fmla="*/ 2147483647 w 380"/>
              <a:gd name="T1" fmla="*/ 2147483647 h 325"/>
              <a:gd name="T2" fmla="*/ 2147483647 w 380"/>
              <a:gd name="T3" fmla="*/ 2147483647 h 325"/>
              <a:gd name="T4" fmla="*/ 2147483647 w 380"/>
              <a:gd name="T5" fmla="*/ 2147483647 h 325"/>
              <a:gd name="T6" fmla="*/ 2147483647 w 380"/>
              <a:gd name="T7" fmla="*/ 2147483647 h 325"/>
              <a:gd name="T8" fmla="*/ 2147483647 w 380"/>
              <a:gd name="T9" fmla="*/ 2147483647 h 325"/>
              <a:gd name="T10" fmla="*/ 2147483647 w 380"/>
              <a:gd name="T11" fmla="*/ 2147483647 h 325"/>
              <a:gd name="T12" fmla="*/ 2147483647 w 380"/>
              <a:gd name="T13" fmla="*/ 2147483647 h 325"/>
              <a:gd name="T14" fmla="*/ 2147483647 w 380"/>
              <a:gd name="T15" fmla="*/ 2147483647 h 325"/>
              <a:gd name="T16" fmla="*/ 2147483647 w 380"/>
              <a:gd name="T17" fmla="*/ 2147483647 h 325"/>
              <a:gd name="T18" fmla="*/ 2147483647 w 380"/>
              <a:gd name="T19" fmla="*/ 2147483647 h 325"/>
              <a:gd name="T20" fmla="*/ 2147483647 w 380"/>
              <a:gd name="T21" fmla="*/ 2147483647 h 325"/>
              <a:gd name="T22" fmla="*/ 2147483647 w 380"/>
              <a:gd name="T23" fmla="*/ 2147483647 h 325"/>
              <a:gd name="T24" fmla="*/ 2147483647 w 380"/>
              <a:gd name="T25" fmla="*/ 2147483647 h 325"/>
              <a:gd name="T26" fmla="*/ 2147483647 w 380"/>
              <a:gd name="T27" fmla="*/ 2147483647 h 325"/>
              <a:gd name="T28" fmla="*/ 2147483647 w 380"/>
              <a:gd name="T29" fmla="*/ 2147483647 h 325"/>
              <a:gd name="T30" fmla="*/ 2147483647 w 380"/>
              <a:gd name="T31" fmla="*/ 2147483647 h 325"/>
              <a:gd name="T32" fmla="*/ 2147483647 w 380"/>
              <a:gd name="T33" fmla="*/ 2147483647 h 325"/>
              <a:gd name="T34" fmla="*/ 2147483647 w 380"/>
              <a:gd name="T35" fmla="*/ 2147483647 h 325"/>
              <a:gd name="T36" fmla="*/ 2147483647 w 380"/>
              <a:gd name="T37" fmla="*/ 2147483647 h 325"/>
              <a:gd name="T38" fmla="*/ 2147483647 w 380"/>
              <a:gd name="T39" fmla="*/ 2147483647 h 325"/>
              <a:gd name="T40" fmla="*/ 0 w 380"/>
              <a:gd name="T41" fmla="*/ 2147483647 h 325"/>
              <a:gd name="T42" fmla="*/ 2147483647 w 380"/>
              <a:gd name="T43" fmla="*/ 2147483647 h 325"/>
              <a:gd name="T44" fmla="*/ 2147483647 w 380"/>
              <a:gd name="T45" fmla="*/ 2147483647 h 325"/>
              <a:gd name="T46" fmla="*/ 2147483647 w 380"/>
              <a:gd name="T47" fmla="*/ 2147483647 h 325"/>
              <a:gd name="T48" fmla="*/ 2147483647 w 380"/>
              <a:gd name="T49" fmla="*/ 2147483647 h 325"/>
              <a:gd name="T50" fmla="*/ 2147483647 w 380"/>
              <a:gd name="T51" fmla="*/ 2147483647 h 325"/>
              <a:gd name="T52" fmla="*/ 2147483647 w 380"/>
              <a:gd name="T53" fmla="*/ 2147483647 h 325"/>
              <a:gd name="T54" fmla="*/ 2147483647 w 380"/>
              <a:gd name="T55" fmla="*/ 2147483647 h 325"/>
              <a:gd name="T56" fmla="*/ 2147483647 w 380"/>
              <a:gd name="T57" fmla="*/ 2147483647 h 325"/>
              <a:gd name="T58" fmla="*/ 2147483647 w 380"/>
              <a:gd name="T59" fmla="*/ 2147483647 h 325"/>
              <a:gd name="T60" fmla="*/ 2147483647 w 380"/>
              <a:gd name="T61" fmla="*/ 2147483647 h 325"/>
              <a:gd name="T62" fmla="*/ 2147483647 w 380"/>
              <a:gd name="T63" fmla="*/ 2147483647 h 325"/>
              <a:gd name="T64" fmla="*/ 2147483647 w 380"/>
              <a:gd name="T65" fmla="*/ 2147483647 h 325"/>
              <a:gd name="T66" fmla="*/ 2147483647 w 380"/>
              <a:gd name="T67" fmla="*/ 2147483647 h 325"/>
              <a:gd name="T68" fmla="*/ 2147483647 w 380"/>
              <a:gd name="T69" fmla="*/ 2147483647 h 325"/>
              <a:gd name="T70" fmla="*/ 2147483647 w 380"/>
              <a:gd name="T71" fmla="*/ 2147483647 h 325"/>
              <a:gd name="T72" fmla="*/ 2147483647 w 380"/>
              <a:gd name="T73" fmla="*/ 2147483647 h 325"/>
              <a:gd name="T74" fmla="*/ 2147483647 w 380"/>
              <a:gd name="T75" fmla="*/ 2147483647 h 325"/>
              <a:gd name="T76" fmla="*/ 2147483647 w 380"/>
              <a:gd name="T77" fmla="*/ 0 h 3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0" h="325">
                <a:moveTo>
                  <a:pt x="290" y="0"/>
                </a:moveTo>
                <a:lnTo>
                  <a:pt x="302" y="19"/>
                </a:lnTo>
                <a:lnTo>
                  <a:pt x="313" y="19"/>
                </a:lnTo>
                <a:lnTo>
                  <a:pt x="320" y="23"/>
                </a:lnTo>
                <a:lnTo>
                  <a:pt x="332" y="30"/>
                </a:lnTo>
                <a:lnTo>
                  <a:pt x="344" y="30"/>
                </a:lnTo>
                <a:lnTo>
                  <a:pt x="351" y="35"/>
                </a:lnTo>
                <a:lnTo>
                  <a:pt x="354" y="35"/>
                </a:lnTo>
                <a:lnTo>
                  <a:pt x="361" y="49"/>
                </a:lnTo>
                <a:lnTo>
                  <a:pt x="373" y="59"/>
                </a:lnTo>
                <a:lnTo>
                  <a:pt x="380" y="71"/>
                </a:lnTo>
                <a:lnTo>
                  <a:pt x="380" y="78"/>
                </a:lnTo>
                <a:lnTo>
                  <a:pt x="370" y="81"/>
                </a:lnTo>
                <a:lnTo>
                  <a:pt x="370" y="97"/>
                </a:lnTo>
                <a:lnTo>
                  <a:pt x="370" y="119"/>
                </a:lnTo>
                <a:lnTo>
                  <a:pt x="361" y="126"/>
                </a:lnTo>
                <a:lnTo>
                  <a:pt x="373" y="138"/>
                </a:lnTo>
                <a:lnTo>
                  <a:pt x="370" y="142"/>
                </a:lnTo>
                <a:lnTo>
                  <a:pt x="354" y="142"/>
                </a:lnTo>
                <a:lnTo>
                  <a:pt x="354" y="161"/>
                </a:lnTo>
                <a:lnTo>
                  <a:pt x="351" y="175"/>
                </a:lnTo>
                <a:lnTo>
                  <a:pt x="354" y="190"/>
                </a:lnTo>
                <a:lnTo>
                  <a:pt x="257" y="220"/>
                </a:lnTo>
                <a:lnTo>
                  <a:pt x="264" y="233"/>
                </a:lnTo>
                <a:lnTo>
                  <a:pt x="264" y="246"/>
                </a:lnTo>
                <a:lnTo>
                  <a:pt x="257" y="246"/>
                </a:lnTo>
                <a:lnTo>
                  <a:pt x="242" y="246"/>
                </a:lnTo>
                <a:lnTo>
                  <a:pt x="216" y="252"/>
                </a:lnTo>
                <a:lnTo>
                  <a:pt x="216" y="268"/>
                </a:lnTo>
                <a:lnTo>
                  <a:pt x="199" y="275"/>
                </a:lnTo>
                <a:lnTo>
                  <a:pt x="180" y="287"/>
                </a:lnTo>
                <a:lnTo>
                  <a:pt x="164" y="316"/>
                </a:lnTo>
                <a:lnTo>
                  <a:pt x="149" y="325"/>
                </a:lnTo>
                <a:lnTo>
                  <a:pt x="147" y="316"/>
                </a:lnTo>
                <a:lnTo>
                  <a:pt x="116" y="316"/>
                </a:lnTo>
                <a:lnTo>
                  <a:pt x="100" y="313"/>
                </a:lnTo>
                <a:lnTo>
                  <a:pt x="90" y="304"/>
                </a:lnTo>
                <a:lnTo>
                  <a:pt x="71" y="297"/>
                </a:lnTo>
                <a:lnTo>
                  <a:pt x="67" y="297"/>
                </a:lnTo>
                <a:lnTo>
                  <a:pt x="41" y="304"/>
                </a:lnTo>
                <a:lnTo>
                  <a:pt x="29" y="284"/>
                </a:lnTo>
                <a:lnTo>
                  <a:pt x="0" y="256"/>
                </a:lnTo>
                <a:lnTo>
                  <a:pt x="9" y="156"/>
                </a:lnTo>
                <a:lnTo>
                  <a:pt x="67" y="156"/>
                </a:lnTo>
                <a:lnTo>
                  <a:pt x="67" y="149"/>
                </a:lnTo>
                <a:lnTo>
                  <a:pt x="67" y="142"/>
                </a:lnTo>
                <a:lnTo>
                  <a:pt x="67" y="119"/>
                </a:lnTo>
                <a:lnTo>
                  <a:pt x="67" y="81"/>
                </a:lnTo>
                <a:lnTo>
                  <a:pt x="78" y="90"/>
                </a:lnTo>
                <a:lnTo>
                  <a:pt x="86" y="107"/>
                </a:lnTo>
                <a:lnTo>
                  <a:pt x="107" y="90"/>
                </a:lnTo>
                <a:lnTo>
                  <a:pt x="116" y="107"/>
                </a:lnTo>
                <a:lnTo>
                  <a:pt x="138" y="119"/>
                </a:lnTo>
                <a:lnTo>
                  <a:pt x="149" y="119"/>
                </a:lnTo>
                <a:lnTo>
                  <a:pt x="164" y="119"/>
                </a:lnTo>
                <a:lnTo>
                  <a:pt x="164" y="107"/>
                </a:lnTo>
                <a:lnTo>
                  <a:pt x="168" y="107"/>
                </a:lnTo>
                <a:lnTo>
                  <a:pt x="187" y="130"/>
                </a:lnTo>
                <a:lnTo>
                  <a:pt x="206" y="130"/>
                </a:lnTo>
                <a:lnTo>
                  <a:pt x="223" y="156"/>
                </a:lnTo>
                <a:lnTo>
                  <a:pt x="228" y="168"/>
                </a:lnTo>
                <a:lnTo>
                  <a:pt x="245" y="161"/>
                </a:lnTo>
                <a:lnTo>
                  <a:pt x="245" y="168"/>
                </a:lnTo>
                <a:lnTo>
                  <a:pt x="254" y="130"/>
                </a:lnTo>
                <a:lnTo>
                  <a:pt x="242" y="130"/>
                </a:lnTo>
                <a:lnTo>
                  <a:pt x="242" y="138"/>
                </a:lnTo>
                <a:lnTo>
                  <a:pt x="228" y="130"/>
                </a:lnTo>
                <a:lnTo>
                  <a:pt x="212" y="119"/>
                </a:lnTo>
                <a:lnTo>
                  <a:pt x="206" y="112"/>
                </a:lnTo>
                <a:lnTo>
                  <a:pt x="212" y="97"/>
                </a:lnTo>
                <a:lnTo>
                  <a:pt x="212" y="81"/>
                </a:lnTo>
                <a:lnTo>
                  <a:pt x="216" y="71"/>
                </a:lnTo>
                <a:lnTo>
                  <a:pt x="216" y="49"/>
                </a:lnTo>
                <a:lnTo>
                  <a:pt x="212" y="42"/>
                </a:lnTo>
                <a:lnTo>
                  <a:pt x="223" y="30"/>
                </a:lnTo>
                <a:lnTo>
                  <a:pt x="228" y="12"/>
                </a:lnTo>
                <a:lnTo>
                  <a:pt x="228" y="4"/>
                </a:lnTo>
                <a:lnTo>
                  <a:pt x="29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4" name="Freeform 193"/>
          <p:cNvSpPr>
            <a:spLocks noChangeAspect="1"/>
          </p:cNvSpPr>
          <p:nvPr/>
        </p:nvSpPr>
        <p:spPr bwMode="auto">
          <a:xfrm>
            <a:off x="3641725" y="4165376"/>
            <a:ext cx="122238" cy="90488"/>
          </a:xfrm>
          <a:custGeom>
            <a:avLst/>
            <a:gdLst>
              <a:gd name="T0" fmla="*/ 2147483647 w 194"/>
              <a:gd name="T1" fmla="*/ 2147483647 h 142"/>
              <a:gd name="T2" fmla="*/ 2147483647 w 194"/>
              <a:gd name="T3" fmla="*/ 2147483647 h 142"/>
              <a:gd name="T4" fmla="*/ 2147483647 w 194"/>
              <a:gd name="T5" fmla="*/ 2147483647 h 142"/>
              <a:gd name="T6" fmla="*/ 2147483647 w 194"/>
              <a:gd name="T7" fmla="*/ 0 h 142"/>
              <a:gd name="T8" fmla="*/ 2147483647 w 194"/>
              <a:gd name="T9" fmla="*/ 2147483647 h 142"/>
              <a:gd name="T10" fmla="*/ 2147483647 w 194"/>
              <a:gd name="T11" fmla="*/ 2147483647 h 142"/>
              <a:gd name="T12" fmla="*/ 2147483647 w 194"/>
              <a:gd name="T13" fmla="*/ 2147483647 h 142"/>
              <a:gd name="T14" fmla="*/ 2147483647 w 194"/>
              <a:gd name="T15" fmla="*/ 2147483647 h 142"/>
              <a:gd name="T16" fmla="*/ 2147483647 w 194"/>
              <a:gd name="T17" fmla="*/ 2147483647 h 142"/>
              <a:gd name="T18" fmla="*/ 2147483647 w 194"/>
              <a:gd name="T19" fmla="*/ 2147483647 h 142"/>
              <a:gd name="T20" fmla="*/ 2147483647 w 194"/>
              <a:gd name="T21" fmla="*/ 2147483647 h 142"/>
              <a:gd name="T22" fmla="*/ 2147483647 w 194"/>
              <a:gd name="T23" fmla="*/ 2147483647 h 142"/>
              <a:gd name="T24" fmla="*/ 2147483647 w 194"/>
              <a:gd name="T25" fmla="*/ 2147483647 h 142"/>
              <a:gd name="T26" fmla="*/ 2147483647 w 194"/>
              <a:gd name="T27" fmla="*/ 2147483647 h 142"/>
              <a:gd name="T28" fmla="*/ 2147483647 w 194"/>
              <a:gd name="T29" fmla="*/ 2147483647 h 142"/>
              <a:gd name="T30" fmla="*/ 2147483647 w 194"/>
              <a:gd name="T31" fmla="*/ 2147483647 h 142"/>
              <a:gd name="T32" fmla="*/ 2147483647 w 194"/>
              <a:gd name="T33" fmla="*/ 2147483647 h 142"/>
              <a:gd name="T34" fmla="*/ 2147483647 w 194"/>
              <a:gd name="T35" fmla="*/ 2147483647 h 142"/>
              <a:gd name="T36" fmla="*/ 2147483647 w 194"/>
              <a:gd name="T37" fmla="*/ 2147483647 h 142"/>
              <a:gd name="T38" fmla="*/ 2147483647 w 194"/>
              <a:gd name="T39" fmla="*/ 2147483647 h 142"/>
              <a:gd name="T40" fmla="*/ 2147483647 w 194"/>
              <a:gd name="T41" fmla="*/ 2147483647 h 142"/>
              <a:gd name="T42" fmla="*/ 2147483647 w 194"/>
              <a:gd name="T43" fmla="*/ 2147483647 h 142"/>
              <a:gd name="T44" fmla="*/ 2147483647 w 194"/>
              <a:gd name="T45" fmla="*/ 2147483647 h 142"/>
              <a:gd name="T46" fmla="*/ 2147483647 w 194"/>
              <a:gd name="T47" fmla="*/ 2147483647 h 142"/>
              <a:gd name="T48" fmla="*/ 2147483647 w 194"/>
              <a:gd name="T49" fmla="*/ 2147483647 h 142"/>
              <a:gd name="T50" fmla="*/ 2147483647 w 194"/>
              <a:gd name="T51" fmla="*/ 2147483647 h 142"/>
              <a:gd name="T52" fmla="*/ 2147483647 w 194"/>
              <a:gd name="T53" fmla="*/ 2147483647 h 142"/>
              <a:gd name="T54" fmla="*/ 2147483647 w 194"/>
              <a:gd name="T55" fmla="*/ 2147483647 h 142"/>
              <a:gd name="T56" fmla="*/ 2147483647 w 194"/>
              <a:gd name="T57" fmla="*/ 2147483647 h 142"/>
              <a:gd name="T58" fmla="*/ 2147483647 w 194"/>
              <a:gd name="T59" fmla="*/ 2147483647 h 142"/>
              <a:gd name="T60" fmla="*/ 2147483647 w 194"/>
              <a:gd name="T61" fmla="*/ 2147483647 h 142"/>
              <a:gd name="T62" fmla="*/ 2147483647 w 194"/>
              <a:gd name="T63" fmla="*/ 2147483647 h 142"/>
              <a:gd name="T64" fmla="*/ 2147483647 w 194"/>
              <a:gd name="T65" fmla="*/ 2147483647 h 142"/>
              <a:gd name="T66" fmla="*/ 2147483647 w 194"/>
              <a:gd name="T67" fmla="*/ 2147483647 h 142"/>
              <a:gd name="T68" fmla="*/ 2147483647 w 194"/>
              <a:gd name="T69" fmla="*/ 2147483647 h 142"/>
              <a:gd name="T70" fmla="*/ 2147483647 w 194"/>
              <a:gd name="T71" fmla="*/ 2147483647 h 142"/>
              <a:gd name="T72" fmla="*/ 2147483647 w 194"/>
              <a:gd name="T73" fmla="*/ 2147483647 h 142"/>
              <a:gd name="T74" fmla="*/ 2147483647 w 194"/>
              <a:gd name="T75" fmla="*/ 2147483647 h 142"/>
              <a:gd name="T76" fmla="*/ 2147483647 w 194"/>
              <a:gd name="T77" fmla="*/ 2147483647 h 142"/>
              <a:gd name="T78" fmla="*/ 2147483647 w 194"/>
              <a:gd name="T79" fmla="*/ 2147483647 h 142"/>
              <a:gd name="T80" fmla="*/ 2147483647 w 194"/>
              <a:gd name="T81" fmla="*/ 2147483647 h 142"/>
              <a:gd name="T82" fmla="*/ 2147483647 w 194"/>
              <a:gd name="T83" fmla="*/ 2147483647 h 142"/>
              <a:gd name="T84" fmla="*/ 2147483647 w 194"/>
              <a:gd name="T85" fmla="*/ 2147483647 h 142"/>
              <a:gd name="T86" fmla="*/ 2147483647 w 194"/>
              <a:gd name="T87" fmla="*/ 2147483647 h 142"/>
              <a:gd name="T88" fmla="*/ 2147483647 w 194"/>
              <a:gd name="T89" fmla="*/ 2147483647 h 142"/>
              <a:gd name="T90" fmla="*/ 2147483647 w 194"/>
              <a:gd name="T91" fmla="*/ 2147483647 h 142"/>
              <a:gd name="T92" fmla="*/ 0 w 194"/>
              <a:gd name="T93" fmla="*/ 2147483647 h 142"/>
              <a:gd name="T94" fmla="*/ 2147483647 w 194"/>
              <a:gd name="T95" fmla="*/ 2147483647 h 142"/>
              <a:gd name="T96" fmla="*/ 2147483647 w 194"/>
              <a:gd name="T97" fmla="*/ 2147483647 h 142"/>
              <a:gd name="T98" fmla="*/ 2147483647 w 194"/>
              <a:gd name="T99" fmla="*/ 2147483647 h 1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4" h="142">
                <a:moveTo>
                  <a:pt x="23" y="14"/>
                </a:moveTo>
                <a:lnTo>
                  <a:pt x="38" y="3"/>
                </a:lnTo>
                <a:lnTo>
                  <a:pt x="61" y="3"/>
                </a:lnTo>
                <a:lnTo>
                  <a:pt x="90" y="0"/>
                </a:lnTo>
                <a:lnTo>
                  <a:pt x="101" y="3"/>
                </a:lnTo>
                <a:lnTo>
                  <a:pt x="116" y="22"/>
                </a:lnTo>
                <a:lnTo>
                  <a:pt x="128" y="22"/>
                </a:lnTo>
                <a:lnTo>
                  <a:pt x="132" y="41"/>
                </a:lnTo>
                <a:lnTo>
                  <a:pt x="139" y="41"/>
                </a:lnTo>
                <a:lnTo>
                  <a:pt x="147" y="52"/>
                </a:lnTo>
                <a:lnTo>
                  <a:pt x="149" y="59"/>
                </a:lnTo>
                <a:lnTo>
                  <a:pt x="168" y="64"/>
                </a:lnTo>
                <a:lnTo>
                  <a:pt x="168" y="78"/>
                </a:lnTo>
                <a:lnTo>
                  <a:pt x="177" y="83"/>
                </a:lnTo>
                <a:lnTo>
                  <a:pt x="168" y="100"/>
                </a:lnTo>
                <a:lnTo>
                  <a:pt x="177" y="112"/>
                </a:lnTo>
                <a:lnTo>
                  <a:pt x="180" y="112"/>
                </a:lnTo>
                <a:lnTo>
                  <a:pt x="194" y="122"/>
                </a:lnTo>
                <a:lnTo>
                  <a:pt x="194" y="138"/>
                </a:lnTo>
                <a:lnTo>
                  <a:pt x="177" y="138"/>
                </a:lnTo>
                <a:lnTo>
                  <a:pt x="168" y="138"/>
                </a:lnTo>
                <a:lnTo>
                  <a:pt x="158" y="142"/>
                </a:lnTo>
                <a:lnTo>
                  <a:pt x="139" y="138"/>
                </a:lnTo>
                <a:lnTo>
                  <a:pt x="139" y="129"/>
                </a:lnTo>
                <a:lnTo>
                  <a:pt x="116" y="129"/>
                </a:lnTo>
                <a:lnTo>
                  <a:pt x="68" y="129"/>
                </a:lnTo>
                <a:lnTo>
                  <a:pt x="54" y="138"/>
                </a:lnTo>
                <a:lnTo>
                  <a:pt x="42" y="138"/>
                </a:lnTo>
                <a:lnTo>
                  <a:pt x="19" y="142"/>
                </a:lnTo>
                <a:lnTo>
                  <a:pt x="42" y="129"/>
                </a:lnTo>
                <a:lnTo>
                  <a:pt x="19" y="129"/>
                </a:lnTo>
                <a:lnTo>
                  <a:pt x="12" y="119"/>
                </a:lnTo>
                <a:lnTo>
                  <a:pt x="49" y="112"/>
                </a:lnTo>
                <a:lnTo>
                  <a:pt x="49" y="107"/>
                </a:lnTo>
                <a:lnTo>
                  <a:pt x="61" y="107"/>
                </a:lnTo>
                <a:lnTo>
                  <a:pt x="71" y="100"/>
                </a:lnTo>
                <a:lnTo>
                  <a:pt x="101" y="112"/>
                </a:lnTo>
                <a:lnTo>
                  <a:pt x="116" y="100"/>
                </a:lnTo>
                <a:lnTo>
                  <a:pt x="97" y="100"/>
                </a:lnTo>
                <a:lnTo>
                  <a:pt x="78" y="93"/>
                </a:lnTo>
                <a:lnTo>
                  <a:pt x="54" y="93"/>
                </a:lnTo>
                <a:lnTo>
                  <a:pt x="19" y="100"/>
                </a:lnTo>
                <a:lnTo>
                  <a:pt x="19" y="93"/>
                </a:lnTo>
                <a:lnTo>
                  <a:pt x="23" y="90"/>
                </a:lnTo>
                <a:lnTo>
                  <a:pt x="12" y="90"/>
                </a:lnTo>
                <a:lnTo>
                  <a:pt x="4" y="83"/>
                </a:lnTo>
                <a:lnTo>
                  <a:pt x="0" y="64"/>
                </a:lnTo>
                <a:lnTo>
                  <a:pt x="4" y="52"/>
                </a:lnTo>
                <a:lnTo>
                  <a:pt x="19" y="34"/>
                </a:lnTo>
                <a:lnTo>
                  <a:pt x="23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5" name="Freeform 194"/>
          <p:cNvSpPr>
            <a:spLocks noChangeAspect="1"/>
          </p:cNvSpPr>
          <p:nvPr/>
        </p:nvSpPr>
        <p:spPr bwMode="auto">
          <a:xfrm>
            <a:off x="3722688" y="4301901"/>
            <a:ext cx="60325" cy="69850"/>
          </a:xfrm>
          <a:custGeom>
            <a:avLst/>
            <a:gdLst>
              <a:gd name="T0" fmla="*/ 0 w 97"/>
              <a:gd name="T1" fmla="*/ 2147483647 h 109"/>
              <a:gd name="T2" fmla="*/ 2147483647 w 97"/>
              <a:gd name="T3" fmla="*/ 2147483647 h 109"/>
              <a:gd name="T4" fmla="*/ 2147483647 w 97"/>
              <a:gd name="T5" fmla="*/ 2147483647 h 109"/>
              <a:gd name="T6" fmla="*/ 2147483647 w 97"/>
              <a:gd name="T7" fmla="*/ 2147483647 h 109"/>
              <a:gd name="T8" fmla="*/ 2147483647 w 97"/>
              <a:gd name="T9" fmla="*/ 2147483647 h 109"/>
              <a:gd name="T10" fmla="*/ 2147483647 w 97"/>
              <a:gd name="T11" fmla="*/ 0 h 109"/>
              <a:gd name="T12" fmla="*/ 2147483647 w 97"/>
              <a:gd name="T13" fmla="*/ 2147483647 h 109"/>
              <a:gd name="T14" fmla="*/ 2147483647 w 97"/>
              <a:gd name="T15" fmla="*/ 2147483647 h 109"/>
              <a:gd name="T16" fmla="*/ 2147483647 w 97"/>
              <a:gd name="T17" fmla="*/ 2147483647 h 109"/>
              <a:gd name="T18" fmla="*/ 2147483647 w 97"/>
              <a:gd name="T19" fmla="*/ 2147483647 h 109"/>
              <a:gd name="T20" fmla="*/ 2147483647 w 97"/>
              <a:gd name="T21" fmla="*/ 2147483647 h 109"/>
              <a:gd name="T22" fmla="*/ 2147483647 w 97"/>
              <a:gd name="T23" fmla="*/ 2147483647 h 109"/>
              <a:gd name="T24" fmla="*/ 2147483647 w 97"/>
              <a:gd name="T25" fmla="*/ 2147483647 h 109"/>
              <a:gd name="T26" fmla="*/ 2147483647 w 97"/>
              <a:gd name="T27" fmla="*/ 2147483647 h 109"/>
              <a:gd name="T28" fmla="*/ 2147483647 w 97"/>
              <a:gd name="T29" fmla="*/ 2147483647 h 109"/>
              <a:gd name="T30" fmla="*/ 2147483647 w 97"/>
              <a:gd name="T31" fmla="*/ 2147483647 h 109"/>
              <a:gd name="T32" fmla="*/ 2147483647 w 97"/>
              <a:gd name="T33" fmla="*/ 2147483647 h 109"/>
              <a:gd name="T34" fmla="*/ 2147483647 w 97"/>
              <a:gd name="T35" fmla="*/ 2147483647 h 109"/>
              <a:gd name="T36" fmla="*/ 2147483647 w 97"/>
              <a:gd name="T37" fmla="*/ 2147483647 h 109"/>
              <a:gd name="T38" fmla="*/ 0 w 97"/>
              <a:gd name="T39" fmla="*/ 2147483647 h 109"/>
              <a:gd name="T40" fmla="*/ 0 w 97"/>
              <a:gd name="T41" fmla="*/ 2147483647 h 109"/>
              <a:gd name="T42" fmla="*/ 0 w 97"/>
              <a:gd name="T43" fmla="*/ 2147483647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7" h="109">
                <a:moveTo>
                  <a:pt x="0" y="34"/>
                </a:moveTo>
                <a:lnTo>
                  <a:pt x="11" y="22"/>
                </a:lnTo>
                <a:lnTo>
                  <a:pt x="19" y="22"/>
                </a:lnTo>
                <a:lnTo>
                  <a:pt x="30" y="3"/>
                </a:lnTo>
                <a:lnTo>
                  <a:pt x="33" y="3"/>
                </a:lnTo>
                <a:lnTo>
                  <a:pt x="68" y="0"/>
                </a:lnTo>
                <a:lnTo>
                  <a:pt x="78" y="19"/>
                </a:lnTo>
                <a:lnTo>
                  <a:pt x="78" y="29"/>
                </a:lnTo>
                <a:lnTo>
                  <a:pt x="83" y="34"/>
                </a:lnTo>
                <a:lnTo>
                  <a:pt x="83" y="52"/>
                </a:lnTo>
                <a:lnTo>
                  <a:pt x="97" y="52"/>
                </a:lnTo>
                <a:lnTo>
                  <a:pt x="97" y="64"/>
                </a:lnTo>
                <a:lnTo>
                  <a:pt x="90" y="64"/>
                </a:lnTo>
                <a:lnTo>
                  <a:pt x="90" y="78"/>
                </a:lnTo>
                <a:lnTo>
                  <a:pt x="78" y="90"/>
                </a:lnTo>
                <a:lnTo>
                  <a:pt x="68" y="109"/>
                </a:lnTo>
                <a:lnTo>
                  <a:pt x="42" y="97"/>
                </a:lnTo>
                <a:lnTo>
                  <a:pt x="11" y="81"/>
                </a:lnTo>
                <a:lnTo>
                  <a:pt x="11" y="71"/>
                </a:lnTo>
                <a:lnTo>
                  <a:pt x="0" y="52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6" name="Freeform 195"/>
          <p:cNvSpPr>
            <a:spLocks noChangeAspect="1"/>
          </p:cNvSpPr>
          <p:nvPr/>
        </p:nvSpPr>
        <p:spPr bwMode="auto">
          <a:xfrm>
            <a:off x="4502150" y="4836889"/>
            <a:ext cx="157163" cy="142875"/>
          </a:xfrm>
          <a:custGeom>
            <a:avLst/>
            <a:gdLst>
              <a:gd name="T0" fmla="*/ 0 w 249"/>
              <a:gd name="T1" fmla="*/ 2147483647 h 224"/>
              <a:gd name="T2" fmla="*/ 2147483647 w 249"/>
              <a:gd name="T3" fmla="*/ 2147483647 h 224"/>
              <a:gd name="T4" fmla="*/ 2147483647 w 249"/>
              <a:gd name="T5" fmla="*/ 2147483647 h 224"/>
              <a:gd name="T6" fmla="*/ 2147483647 w 249"/>
              <a:gd name="T7" fmla="*/ 2147483647 h 224"/>
              <a:gd name="T8" fmla="*/ 2147483647 w 249"/>
              <a:gd name="T9" fmla="*/ 2147483647 h 224"/>
              <a:gd name="T10" fmla="*/ 2147483647 w 249"/>
              <a:gd name="T11" fmla="*/ 2147483647 h 224"/>
              <a:gd name="T12" fmla="*/ 2147483647 w 249"/>
              <a:gd name="T13" fmla="*/ 2147483647 h 224"/>
              <a:gd name="T14" fmla="*/ 2147483647 w 249"/>
              <a:gd name="T15" fmla="*/ 2147483647 h 224"/>
              <a:gd name="T16" fmla="*/ 2147483647 w 249"/>
              <a:gd name="T17" fmla="*/ 2147483647 h 224"/>
              <a:gd name="T18" fmla="*/ 2147483647 w 249"/>
              <a:gd name="T19" fmla="*/ 0 h 224"/>
              <a:gd name="T20" fmla="*/ 2147483647 w 249"/>
              <a:gd name="T21" fmla="*/ 0 h 224"/>
              <a:gd name="T22" fmla="*/ 2147483647 w 249"/>
              <a:gd name="T23" fmla="*/ 0 h 224"/>
              <a:gd name="T24" fmla="*/ 2147483647 w 249"/>
              <a:gd name="T25" fmla="*/ 2147483647 h 224"/>
              <a:gd name="T26" fmla="*/ 2147483647 w 249"/>
              <a:gd name="T27" fmla="*/ 2147483647 h 224"/>
              <a:gd name="T28" fmla="*/ 2147483647 w 249"/>
              <a:gd name="T29" fmla="*/ 2147483647 h 224"/>
              <a:gd name="T30" fmla="*/ 2147483647 w 249"/>
              <a:gd name="T31" fmla="*/ 2147483647 h 224"/>
              <a:gd name="T32" fmla="*/ 2147483647 w 249"/>
              <a:gd name="T33" fmla="*/ 2147483647 h 224"/>
              <a:gd name="T34" fmla="*/ 2147483647 w 249"/>
              <a:gd name="T35" fmla="*/ 2147483647 h 224"/>
              <a:gd name="T36" fmla="*/ 2147483647 w 249"/>
              <a:gd name="T37" fmla="*/ 2147483647 h 224"/>
              <a:gd name="T38" fmla="*/ 2147483647 w 249"/>
              <a:gd name="T39" fmla="*/ 2147483647 h 224"/>
              <a:gd name="T40" fmla="*/ 2147483647 w 249"/>
              <a:gd name="T41" fmla="*/ 2147483647 h 224"/>
              <a:gd name="T42" fmla="*/ 2147483647 w 249"/>
              <a:gd name="T43" fmla="*/ 2147483647 h 224"/>
              <a:gd name="T44" fmla="*/ 2147483647 w 249"/>
              <a:gd name="T45" fmla="*/ 2147483647 h 224"/>
              <a:gd name="T46" fmla="*/ 2147483647 w 249"/>
              <a:gd name="T47" fmla="*/ 2147483647 h 224"/>
              <a:gd name="T48" fmla="*/ 2147483647 w 249"/>
              <a:gd name="T49" fmla="*/ 2147483647 h 224"/>
              <a:gd name="T50" fmla="*/ 2147483647 w 249"/>
              <a:gd name="T51" fmla="*/ 2147483647 h 224"/>
              <a:gd name="T52" fmla="*/ 2147483647 w 249"/>
              <a:gd name="T53" fmla="*/ 2147483647 h 224"/>
              <a:gd name="T54" fmla="*/ 2147483647 w 249"/>
              <a:gd name="T55" fmla="*/ 2147483647 h 224"/>
              <a:gd name="T56" fmla="*/ 2147483647 w 249"/>
              <a:gd name="T57" fmla="*/ 2147483647 h 224"/>
              <a:gd name="T58" fmla="*/ 2147483647 w 249"/>
              <a:gd name="T59" fmla="*/ 2147483647 h 224"/>
              <a:gd name="T60" fmla="*/ 2147483647 w 249"/>
              <a:gd name="T61" fmla="*/ 2147483647 h 224"/>
              <a:gd name="T62" fmla="*/ 2147483647 w 249"/>
              <a:gd name="T63" fmla="*/ 2147483647 h 224"/>
              <a:gd name="T64" fmla="*/ 2147483647 w 249"/>
              <a:gd name="T65" fmla="*/ 2147483647 h 224"/>
              <a:gd name="T66" fmla="*/ 2147483647 w 249"/>
              <a:gd name="T67" fmla="*/ 2147483647 h 224"/>
              <a:gd name="T68" fmla="*/ 2147483647 w 249"/>
              <a:gd name="T69" fmla="*/ 2147483647 h 224"/>
              <a:gd name="T70" fmla="*/ 2147483647 w 249"/>
              <a:gd name="T71" fmla="*/ 2147483647 h 224"/>
              <a:gd name="T72" fmla="*/ 2147483647 w 249"/>
              <a:gd name="T73" fmla="*/ 2147483647 h 224"/>
              <a:gd name="T74" fmla="*/ 2147483647 w 249"/>
              <a:gd name="T75" fmla="*/ 2147483647 h 224"/>
              <a:gd name="T76" fmla="*/ 2147483647 w 249"/>
              <a:gd name="T77" fmla="*/ 2147483647 h 224"/>
              <a:gd name="T78" fmla="*/ 2147483647 w 249"/>
              <a:gd name="T79" fmla="*/ 2147483647 h 224"/>
              <a:gd name="T80" fmla="*/ 2147483647 w 249"/>
              <a:gd name="T81" fmla="*/ 2147483647 h 224"/>
              <a:gd name="T82" fmla="*/ 2147483647 w 249"/>
              <a:gd name="T83" fmla="*/ 2147483647 h 224"/>
              <a:gd name="T84" fmla="*/ 2147483647 w 249"/>
              <a:gd name="T85" fmla="*/ 2147483647 h 224"/>
              <a:gd name="T86" fmla="*/ 2147483647 w 249"/>
              <a:gd name="T87" fmla="*/ 2147483647 h 224"/>
              <a:gd name="T88" fmla="*/ 2147483647 w 249"/>
              <a:gd name="T89" fmla="*/ 2147483647 h 224"/>
              <a:gd name="T90" fmla="*/ 2147483647 w 249"/>
              <a:gd name="T91" fmla="*/ 2147483647 h 224"/>
              <a:gd name="T92" fmla="*/ 2147483647 w 249"/>
              <a:gd name="T93" fmla="*/ 2147483647 h 224"/>
              <a:gd name="T94" fmla="*/ 2147483647 w 249"/>
              <a:gd name="T95" fmla="*/ 2147483647 h 224"/>
              <a:gd name="T96" fmla="*/ 2147483647 w 249"/>
              <a:gd name="T97" fmla="*/ 2147483647 h 224"/>
              <a:gd name="T98" fmla="*/ 2147483647 w 249"/>
              <a:gd name="T99" fmla="*/ 2147483647 h 224"/>
              <a:gd name="T100" fmla="*/ 0 w 249"/>
              <a:gd name="T101" fmla="*/ 2147483647 h 2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9" h="224">
                <a:moveTo>
                  <a:pt x="0" y="67"/>
                </a:moveTo>
                <a:lnTo>
                  <a:pt x="14" y="70"/>
                </a:lnTo>
                <a:lnTo>
                  <a:pt x="43" y="70"/>
                </a:lnTo>
                <a:lnTo>
                  <a:pt x="48" y="77"/>
                </a:lnTo>
                <a:lnTo>
                  <a:pt x="62" y="70"/>
                </a:lnTo>
                <a:lnTo>
                  <a:pt x="78" y="41"/>
                </a:lnTo>
                <a:lnTo>
                  <a:pt x="97" y="29"/>
                </a:lnTo>
                <a:lnTo>
                  <a:pt x="116" y="22"/>
                </a:lnTo>
                <a:lnTo>
                  <a:pt x="116" y="6"/>
                </a:lnTo>
                <a:lnTo>
                  <a:pt x="142" y="0"/>
                </a:lnTo>
                <a:lnTo>
                  <a:pt x="157" y="0"/>
                </a:lnTo>
                <a:lnTo>
                  <a:pt x="164" y="0"/>
                </a:lnTo>
                <a:lnTo>
                  <a:pt x="171" y="12"/>
                </a:lnTo>
                <a:lnTo>
                  <a:pt x="193" y="6"/>
                </a:lnTo>
                <a:lnTo>
                  <a:pt x="200" y="12"/>
                </a:lnTo>
                <a:lnTo>
                  <a:pt x="212" y="19"/>
                </a:lnTo>
                <a:lnTo>
                  <a:pt x="219" y="22"/>
                </a:lnTo>
                <a:lnTo>
                  <a:pt x="242" y="22"/>
                </a:lnTo>
                <a:lnTo>
                  <a:pt x="242" y="29"/>
                </a:lnTo>
                <a:lnTo>
                  <a:pt x="249" y="48"/>
                </a:lnTo>
                <a:lnTo>
                  <a:pt x="249" y="67"/>
                </a:lnTo>
                <a:lnTo>
                  <a:pt x="249" y="86"/>
                </a:lnTo>
                <a:lnTo>
                  <a:pt x="249" y="89"/>
                </a:lnTo>
                <a:lnTo>
                  <a:pt x="242" y="96"/>
                </a:lnTo>
                <a:lnTo>
                  <a:pt x="249" y="100"/>
                </a:lnTo>
                <a:lnTo>
                  <a:pt x="242" y="100"/>
                </a:lnTo>
                <a:lnTo>
                  <a:pt x="242" y="115"/>
                </a:lnTo>
                <a:lnTo>
                  <a:pt x="242" y="126"/>
                </a:lnTo>
                <a:lnTo>
                  <a:pt x="249" y="138"/>
                </a:lnTo>
                <a:lnTo>
                  <a:pt x="235" y="155"/>
                </a:lnTo>
                <a:lnTo>
                  <a:pt x="230" y="167"/>
                </a:lnTo>
                <a:lnTo>
                  <a:pt x="230" y="178"/>
                </a:lnTo>
                <a:lnTo>
                  <a:pt x="223" y="195"/>
                </a:lnTo>
                <a:lnTo>
                  <a:pt x="190" y="224"/>
                </a:lnTo>
                <a:lnTo>
                  <a:pt x="183" y="216"/>
                </a:lnTo>
                <a:lnTo>
                  <a:pt x="164" y="224"/>
                </a:lnTo>
                <a:lnTo>
                  <a:pt x="145" y="216"/>
                </a:lnTo>
                <a:lnTo>
                  <a:pt x="126" y="216"/>
                </a:lnTo>
                <a:lnTo>
                  <a:pt x="116" y="216"/>
                </a:lnTo>
                <a:lnTo>
                  <a:pt x="116" y="197"/>
                </a:lnTo>
                <a:lnTo>
                  <a:pt x="97" y="195"/>
                </a:lnTo>
                <a:lnTo>
                  <a:pt x="85" y="195"/>
                </a:lnTo>
                <a:lnTo>
                  <a:pt x="78" y="178"/>
                </a:lnTo>
                <a:lnTo>
                  <a:pt x="74" y="155"/>
                </a:lnTo>
                <a:lnTo>
                  <a:pt x="67" y="155"/>
                </a:lnTo>
                <a:lnTo>
                  <a:pt x="62" y="138"/>
                </a:lnTo>
                <a:lnTo>
                  <a:pt x="43" y="131"/>
                </a:lnTo>
                <a:lnTo>
                  <a:pt x="26" y="119"/>
                </a:lnTo>
                <a:lnTo>
                  <a:pt x="26" y="108"/>
                </a:lnTo>
                <a:lnTo>
                  <a:pt x="7" y="86"/>
                </a:lnTo>
                <a:lnTo>
                  <a:pt x="0" y="6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7" name="Freeform 196"/>
          <p:cNvSpPr>
            <a:spLocks noChangeAspect="1"/>
          </p:cNvSpPr>
          <p:nvPr/>
        </p:nvSpPr>
        <p:spPr bwMode="auto">
          <a:xfrm>
            <a:off x="4830763" y="4265389"/>
            <a:ext cx="203200" cy="276225"/>
          </a:xfrm>
          <a:custGeom>
            <a:avLst/>
            <a:gdLst>
              <a:gd name="T0" fmla="*/ 2147483647 w 320"/>
              <a:gd name="T1" fmla="*/ 2147483647 h 434"/>
              <a:gd name="T2" fmla="*/ 2147483647 w 320"/>
              <a:gd name="T3" fmla="*/ 2147483647 h 434"/>
              <a:gd name="T4" fmla="*/ 2147483647 w 320"/>
              <a:gd name="T5" fmla="*/ 2147483647 h 434"/>
              <a:gd name="T6" fmla="*/ 2147483647 w 320"/>
              <a:gd name="T7" fmla="*/ 2147483647 h 434"/>
              <a:gd name="T8" fmla="*/ 2147483647 w 320"/>
              <a:gd name="T9" fmla="*/ 2147483647 h 434"/>
              <a:gd name="T10" fmla="*/ 2147483647 w 320"/>
              <a:gd name="T11" fmla="*/ 2147483647 h 434"/>
              <a:gd name="T12" fmla="*/ 2147483647 w 320"/>
              <a:gd name="T13" fmla="*/ 2147483647 h 434"/>
              <a:gd name="T14" fmla="*/ 2147483647 w 320"/>
              <a:gd name="T15" fmla="*/ 2147483647 h 434"/>
              <a:gd name="T16" fmla="*/ 2147483647 w 320"/>
              <a:gd name="T17" fmla="*/ 2147483647 h 434"/>
              <a:gd name="T18" fmla="*/ 2147483647 w 320"/>
              <a:gd name="T19" fmla="*/ 2147483647 h 434"/>
              <a:gd name="T20" fmla="*/ 2147483647 w 320"/>
              <a:gd name="T21" fmla="*/ 2147483647 h 434"/>
              <a:gd name="T22" fmla="*/ 2147483647 w 320"/>
              <a:gd name="T23" fmla="*/ 2147483647 h 434"/>
              <a:gd name="T24" fmla="*/ 2147483647 w 320"/>
              <a:gd name="T25" fmla="*/ 2147483647 h 434"/>
              <a:gd name="T26" fmla="*/ 2147483647 w 320"/>
              <a:gd name="T27" fmla="*/ 0 h 434"/>
              <a:gd name="T28" fmla="*/ 2147483647 w 320"/>
              <a:gd name="T29" fmla="*/ 2147483647 h 434"/>
              <a:gd name="T30" fmla="*/ 2147483647 w 320"/>
              <a:gd name="T31" fmla="*/ 2147483647 h 434"/>
              <a:gd name="T32" fmla="*/ 2147483647 w 320"/>
              <a:gd name="T33" fmla="*/ 2147483647 h 434"/>
              <a:gd name="T34" fmla="*/ 2147483647 w 320"/>
              <a:gd name="T35" fmla="*/ 2147483647 h 434"/>
              <a:gd name="T36" fmla="*/ 2147483647 w 320"/>
              <a:gd name="T37" fmla="*/ 2147483647 h 434"/>
              <a:gd name="T38" fmla="*/ 2147483647 w 320"/>
              <a:gd name="T39" fmla="*/ 2147483647 h 434"/>
              <a:gd name="T40" fmla="*/ 2147483647 w 320"/>
              <a:gd name="T41" fmla="*/ 2147483647 h 434"/>
              <a:gd name="T42" fmla="*/ 2147483647 w 320"/>
              <a:gd name="T43" fmla="*/ 2147483647 h 434"/>
              <a:gd name="T44" fmla="*/ 2147483647 w 320"/>
              <a:gd name="T45" fmla="*/ 2147483647 h 434"/>
              <a:gd name="T46" fmla="*/ 2147483647 w 320"/>
              <a:gd name="T47" fmla="*/ 2147483647 h 434"/>
              <a:gd name="T48" fmla="*/ 2147483647 w 320"/>
              <a:gd name="T49" fmla="*/ 2147483647 h 434"/>
              <a:gd name="T50" fmla="*/ 2147483647 w 320"/>
              <a:gd name="T51" fmla="*/ 2147483647 h 434"/>
              <a:gd name="T52" fmla="*/ 2147483647 w 320"/>
              <a:gd name="T53" fmla="*/ 2147483647 h 434"/>
              <a:gd name="T54" fmla="*/ 2147483647 w 320"/>
              <a:gd name="T55" fmla="*/ 2147483647 h 434"/>
              <a:gd name="T56" fmla="*/ 2147483647 w 320"/>
              <a:gd name="T57" fmla="*/ 2147483647 h 434"/>
              <a:gd name="T58" fmla="*/ 0 w 320"/>
              <a:gd name="T59" fmla="*/ 2147483647 h 434"/>
              <a:gd name="T60" fmla="*/ 0 w 320"/>
              <a:gd name="T61" fmla="*/ 2147483647 h 434"/>
              <a:gd name="T62" fmla="*/ 2147483647 w 320"/>
              <a:gd name="T63" fmla="*/ 2147483647 h 434"/>
              <a:gd name="T64" fmla="*/ 2147483647 w 320"/>
              <a:gd name="T65" fmla="*/ 2147483647 h 434"/>
              <a:gd name="T66" fmla="*/ 2147483647 w 320"/>
              <a:gd name="T67" fmla="*/ 2147483647 h 434"/>
              <a:gd name="T68" fmla="*/ 2147483647 w 320"/>
              <a:gd name="T69" fmla="*/ 2147483647 h 434"/>
              <a:gd name="T70" fmla="*/ 2147483647 w 320"/>
              <a:gd name="T71" fmla="*/ 2147483647 h 434"/>
              <a:gd name="T72" fmla="*/ 2147483647 w 320"/>
              <a:gd name="T73" fmla="*/ 2147483647 h 434"/>
              <a:gd name="T74" fmla="*/ 2147483647 w 320"/>
              <a:gd name="T75" fmla="*/ 2147483647 h 434"/>
              <a:gd name="T76" fmla="*/ 2147483647 w 320"/>
              <a:gd name="T77" fmla="*/ 2147483647 h 434"/>
              <a:gd name="T78" fmla="*/ 2147483647 w 320"/>
              <a:gd name="T79" fmla="*/ 2147483647 h 434"/>
              <a:gd name="T80" fmla="*/ 2147483647 w 320"/>
              <a:gd name="T81" fmla="*/ 2147483647 h 434"/>
              <a:gd name="T82" fmla="*/ 2147483647 w 320"/>
              <a:gd name="T83" fmla="*/ 2147483647 h 434"/>
              <a:gd name="T84" fmla="*/ 2147483647 w 320"/>
              <a:gd name="T85" fmla="*/ 2147483647 h 4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0" h="434">
                <a:moveTo>
                  <a:pt x="56" y="38"/>
                </a:moveTo>
                <a:lnTo>
                  <a:pt x="62" y="27"/>
                </a:lnTo>
                <a:lnTo>
                  <a:pt x="66" y="21"/>
                </a:lnTo>
                <a:lnTo>
                  <a:pt x="92" y="50"/>
                </a:lnTo>
                <a:lnTo>
                  <a:pt x="111" y="57"/>
                </a:lnTo>
                <a:lnTo>
                  <a:pt x="145" y="38"/>
                </a:lnTo>
                <a:lnTo>
                  <a:pt x="170" y="41"/>
                </a:lnTo>
                <a:lnTo>
                  <a:pt x="201" y="31"/>
                </a:lnTo>
                <a:lnTo>
                  <a:pt x="213" y="31"/>
                </a:lnTo>
                <a:lnTo>
                  <a:pt x="242" y="27"/>
                </a:lnTo>
                <a:lnTo>
                  <a:pt x="259" y="27"/>
                </a:lnTo>
                <a:lnTo>
                  <a:pt x="284" y="21"/>
                </a:lnTo>
                <a:lnTo>
                  <a:pt x="297" y="12"/>
                </a:lnTo>
                <a:lnTo>
                  <a:pt x="301" y="0"/>
                </a:lnTo>
                <a:lnTo>
                  <a:pt x="320" y="8"/>
                </a:lnTo>
                <a:lnTo>
                  <a:pt x="313" y="27"/>
                </a:lnTo>
                <a:lnTo>
                  <a:pt x="313" y="31"/>
                </a:lnTo>
                <a:lnTo>
                  <a:pt x="313" y="57"/>
                </a:lnTo>
                <a:lnTo>
                  <a:pt x="308" y="86"/>
                </a:lnTo>
                <a:lnTo>
                  <a:pt x="284" y="121"/>
                </a:lnTo>
                <a:lnTo>
                  <a:pt x="278" y="135"/>
                </a:lnTo>
                <a:lnTo>
                  <a:pt x="278" y="147"/>
                </a:lnTo>
                <a:lnTo>
                  <a:pt x="253" y="183"/>
                </a:lnTo>
                <a:lnTo>
                  <a:pt x="253" y="195"/>
                </a:lnTo>
                <a:lnTo>
                  <a:pt x="220" y="247"/>
                </a:lnTo>
                <a:lnTo>
                  <a:pt x="163" y="302"/>
                </a:lnTo>
                <a:lnTo>
                  <a:pt x="126" y="333"/>
                </a:lnTo>
                <a:lnTo>
                  <a:pt x="66" y="382"/>
                </a:lnTo>
                <a:lnTo>
                  <a:pt x="19" y="434"/>
                </a:lnTo>
                <a:lnTo>
                  <a:pt x="0" y="411"/>
                </a:lnTo>
                <a:lnTo>
                  <a:pt x="0" y="295"/>
                </a:lnTo>
                <a:lnTo>
                  <a:pt x="30" y="261"/>
                </a:lnTo>
                <a:lnTo>
                  <a:pt x="43" y="254"/>
                </a:lnTo>
                <a:lnTo>
                  <a:pt x="62" y="254"/>
                </a:lnTo>
                <a:lnTo>
                  <a:pt x="75" y="237"/>
                </a:lnTo>
                <a:lnTo>
                  <a:pt x="116" y="224"/>
                </a:lnTo>
                <a:lnTo>
                  <a:pt x="126" y="224"/>
                </a:lnTo>
                <a:lnTo>
                  <a:pt x="220" y="128"/>
                </a:lnTo>
                <a:lnTo>
                  <a:pt x="190" y="128"/>
                </a:lnTo>
                <a:lnTo>
                  <a:pt x="92" y="91"/>
                </a:lnTo>
                <a:lnTo>
                  <a:pt x="75" y="79"/>
                </a:lnTo>
                <a:lnTo>
                  <a:pt x="49" y="50"/>
                </a:lnTo>
                <a:lnTo>
                  <a:pt x="56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8" name="Freeform 197"/>
          <p:cNvSpPr>
            <a:spLocks noChangeAspect="1"/>
          </p:cNvSpPr>
          <p:nvPr/>
        </p:nvSpPr>
        <p:spPr bwMode="auto">
          <a:xfrm>
            <a:off x="4318000" y="4975001"/>
            <a:ext cx="330200" cy="279400"/>
          </a:xfrm>
          <a:custGeom>
            <a:avLst/>
            <a:gdLst>
              <a:gd name="T0" fmla="*/ 2147483647 w 519"/>
              <a:gd name="T1" fmla="*/ 2147483647 h 440"/>
              <a:gd name="T2" fmla="*/ 2147483647 w 519"/>
              <a:gd name="T3" fmla="*/ 2147483647 h 440"/>
              <a:gd name="T4" fmla="*/ 2147483647 w 519"/>
              <a:gd name="T5" fmla="*/ 2147483647 h 440"/>
              <a:gd name="T6" fmla="*/ 2147483647 w 519"/>
              <a:gd name="T7" fmla="*/ 2147483647 h 440"/>
              <a:gd name="T8" fmla="*/ 2147483647 w 519"/>
              <a:gd name="T9" fmla="*/ 2147483647 h 440"/>
              <a:gd name="T10" fmla="*/ 2147483647 w 519"/>
              <a:gd name="T11" fmla="*/ 2147483647 h 440"/>
              <a:gd name="T12" fmla="*/ 2147483647 w 519"/>
              <a:gd name="T13" fmla="*/ 2147483647 h 440"/>
              <a:gd name="T14" fmla="*/ 2147483647 w 519"/>
              <a:gd name="T15" fmla="*/ 2147483647 h 440"/>
              <a:gd name="T16" fmla="*/ 2147483647 w 519"/>
              <a:gd name="T17" fmla="*/ 2147483647 h 440"/>
              <a:gd name="T18" fmla="*/ 2147483647 w 519"/>
              <a:gd name="T19" fmla="*/ 2147483647 h 440"/>
              <a:gd name="T20" fmla="*/ 2147483647 w 519"/>
              <a:gd name="T21" fmla="*/ 2147483647 h 440"/>
              <a:gd name="T22" fmla="*/ 2147483647 w 519"/>
              <a:gd name="T23" fmla="*/ 2147483647 h 440"/>
              <a:gd name="T24" fmla="*/ 2147483647 w 519"/>
              <a:gd name="T25" fmla="*/ 2147483647 h 440"/>
              <a:gd name="T26" fmla="*/ 2147483647 w 519"/>
              <a:gd name="T27" fmla="*/ 2147483647 h 440"/>
              <a:gd name="T28" fmla="*/ 2147483647 w 519"/>
              <a:gd name="T29" fmla="*/ 2147483647 h 440"/>
              <a:gd name="T30" fmla="*/ 2147483647 w 519"/>
              <a:gd name="T31" fmla="*/ 2147483647 h 440"/>
              <a:gd name="T32" fmla="*/ 2147483647 w 519"/>
              <a:gd name="T33" fmla="*/ 2147483647 h 440"/>
              <a:gd name="T34" fmla="*/ 2147483647 w 519"/>
              <a:gd name="T35" fmla="*/ 2147483647 h 440"/>
              <a:gd name="T36" fmla="*/ 2147483647 w 519"/>
              <a:gd name="T37" fmla="*/ 2147483647 h 440"/>
              <a:gd name="T38" fmla="*/ 2147483647 w 519"/>
              <a:gd name="T39" fmla="*/ 2147483647 h 440"/>
              <a:gd name="T40" fmla="*/ 2147483647 w 519"/>
              <a:gd name="T41" fmla="*/ 2147483647 h 440"/>
              <a:gd name="T42" fmla="*/ 2147483647 w 519"/>
              <a:gd name="T43" fmla="*/ 2147483647 h 440"/>
              <a:gd name="T44" fmla="*/ 2147483647 w 519"/>
              <a:gd name="T45" fmla="*/ 2147483647 h 440"/>
              <a:gd name="T46" fmla="*/ 2147483647 w 519"/>
              <a:gd name="T47" fmla="*/ 2147483647 h 440"/>
              <a:gd name="T48" fmla="*/ 2147483647 w 519"/>
              <a:gd name="T49" fmla="*/ 2147483647 h 440"/>
              <a:gd name="T50" fmla="*/ 2147483647 w 519"/>
              <a:gd name="T51" fmla="*/ 2147483647 h 440"/>
              <a:gd name="T52" fmla="*/ 2147483647 w 519"/>
              <a:gd name="T53" fmla="*/ 2147483647 h 440"/>
              <a:gd name="T54" fmla="*/ 2147483647 w 519"/>
              <a:gd name="T55" fmla="*/ 2147483647 h 440"/>
              <a:gd name="T56" fmla="*/ 2147483647 w 519"/>
              <a:gd name="T57" fmla="*/ 2147483647 h 440"/>
              <a:gd name="T58" fmla="*/ 2147483647 w 519"/>
              <a:gd name="T59" fmla="*/ 2147483647 h 440"/>
              <a:gd name="T60" fmla="*/ 2147483647 w 519"/>
              <a:gd name="T61" fmla="*/ 2147483647 h 440"/>
              <a:gd name="T62" fmla="*/ 2147483647 w 519"/>
              <a:gd name="T63" fmla="*/ 2147483647 h 440"/>
              <a:gd name="T64" fmla="*/ 2147483647 w 519"/>
              <a:gd name="T65" fmla="*/ 2147483647 h 440"/>
              <a:gd name="T66" fmla="*/ 2147483647 w 519"/>
              <a:gd name="T67" fmla="*/ 2147483647 h 440"/>
              <a:gd name="T68" fmla="*/ 2147483647 w 519"/>
              <a:gd name="T69" fmla="*/ 2147483647 h 440"/>
              <a:gd name="T70" fmla="*/ 2147483647 w 519"/>
              <a:gd name="T71" fmla="*/ 2147483647 h 440"/>
              <a:gd name="T72" fmla="*/ 2147483647 w 519"/>
              <a:gd name="T73" fmla="*/ 2147483647 h 440"/>
              <a:gd name="T74" fmla="*/ 2147483647 w 519"/>
              <a:gd name="T75" fmla="*/ 2147483647 h 440"/>
              <a:gd name="T76" fmla="*/ 2147483647 w 519"/>
              <a:gd name="T77" fmla="*/ 2147483647 h 440"/>
              <a:gd name="T78" fmla="*/ 2147483647 w 519"/>
              <a:gd name="T79" fmla="*/ 2147483647 h 440"/>
              <a:gd name="T80" fmla="*/ 2147483647 w 519"/>
              <a:gd name="T81" fmla="*/ 2147483647 h 440"/>
              <a:gd name="T82" fmla="*/ 2147483647 w 519"/>
              <a:gd name="T83" fmla="*/ 2147483647 h 440"/>
              <a:gd name="T84" fmla="*/ 2147483647 w 519"/>
              <a:gd name="T85" fmla="*/ 2147483647 h 440"/>
              <a:gd name="T86" fmla="*/ 2147483647 w 519"/>
              <a:gd name="T87" fmla="*/ 2147483647 h 440"/>
              <a:gd name="T88" fmla="*/ 2147483647 w 519"/>
              <a:gd name="T89" fmla="*/ 2147483647 h 440"/>
              <a:gd name="T90" fmla="*/ 2147483647 w 519"/>
              <a:gd name="T91" fmla="*/ 2147483647 h 440"/>
              <a:gd name="T92" fmla="*/ 2147483647 w 519"/>
              <a:gd name="T93" fmla="*/ 2147483647 h 440"/>
              <a:gd name="T94" fmla="*/ 2147483647 w 519"/>
              <a:gd name="T95" fmla="*/ 0 h 4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440">
                <a:moveTo>
                  <a:pt x="403" y="0"/>
                </a:moveTo>
                <a:lnTo>
                  <a:pt x="393" y="12"/>
                </a:lnTo>
                <a:lnTo>
                  <a:pt x="380" y="12"/>
                </a:lnTo>
                <a:lnTo>
                  <a:pt x="363" y="31"/>
                </a:lnTo>
                <a:lnTo>
                  <a:pt x="356" y="31"/>
                </a:lnTo>
                <a:lnTo>
                  <a:pt x="351" y="38"/>
                </a:lnTo>
                <a:lnTo>
                  <a:pt x="344" y="41"/>
                </a:lnTo>
                <a:lnTo>
                  <a:pt x="334" y="57"/>
                </a:lnTo>
                <a:lnTo>
                  <a:pt x="334" y="70"/>
                </a:lnTo>
                <a:lnTo>
                  <a:pt x="322" y="77"/>
                </a:lnTo>
                <a:lnTo>
                  <a:pt x="303" y="86"/>
                </a:lnTo>
                <a:lnTo>
                  <a:pt x="289" y="115"/>
                </a:lnTo>
                <a:lnTo>
                  <a:pt x="273" y="115"/>
                </a:lnTo>
                <a:lnTo>
                  <a:pt x="254" y="115"/>
                </a:lnTo>
                <a:lnTo>
                  <a:pt x="237" y="115"/>
                </a:lnTo>
                <a:lnTo>
                  <a:pt x="218" y="105"/>
                </a:lnTo>
                <a:lnTo>
                  <a:pt x="199" y="105"/>
                </a:lnTo>
                <a:lnTo>
                  <a:pt x="199" y="126"/>
                </a:lnTo>
                <a:lnTo>
                  <a:pt x="180" y="145"/>
                </a:lnTo>
                <a:lnTo>
                  <a:pt x="168" y="145"/>
                </a:lnTo>
                <a:lnTo>
                  <a:pt x="168" y="148"/>
                </a:lnTo>
                <a:lnTo>
                  <a:pt x="151" y="148"/>
                </a:lnTo>
                <a:lnTo>
                  <a:pt x="132" y="157"/>
                </a:lnTo>
                <a:lnTo>
                  <a:pt x="132" y="138"/>
                </a:lnTo>
                <a:lnTo>
                  <a:pt x="139" y="126"/>
                </a:lnTo>
                <a:lnTo>
                  <a:pt x="132" y="115"/>
                </a:lnTo>
                <a:lnTo>
                  <a:pt x="128" y="96"/>
                </a:lnTo>
                <a:lnTo>
                  <a:pt x="116" y="86"/>
                </a:lnTo>
                <a:lnTo>
                  <a:pt x="109" y="212"/>
                </a:lnTo>
                <a:lnTo>
                  <a:pt x="99" y="212"/>
                </a:lnTo>
                <a:lnTo>
                  <a:pt x="83" y="224"/>
                </a:lnTo>
                <a:lnTo>
                  <a:pt x="80" y="228"/>
                </a:lnTo>
                <a:lnTo>
                  <a:pt x="69" y="224"/>
                </a:lnTo>
                <a:lnTo>
                  <a:pt x="52" y="224"/>
                </a:lnTo>
                <a:lnTo>
                  <a:pt x="42" y="224"/>
                </a:lnTo>
                <a:lnTo>
                  <a:pt x="23" y="217"/>
                </a:lnTo>
                <a:lnTo>
                  <a:pt x="23" y="197"/>
                </a:lnTo>
                <a:lnTo>
                  <a:pt x="21" y="197"/>
                </a:lnTo>
                <a:lnTo>
                  <a:pt x="12" y="197"/>
                </a:lnTo>
                <a:lnTo>
                  <a:pt x="6" y="212"/>
                </a:lnTo>
                <a:lnTo>
                  <a:pt x="0" y="217"/>
                </a:lnTo>
                <a:lnTo>
                  <a:pt x="6" y="235"/>
                </a:lnTo>
                <a:lnTo>
                  <a:pt x="23" y="276"/>
                </a:lnTo>
                <a:lnTo>
                  <a:pt x="50" y="325"/>
                </a:lnTo>
                <a:lnTo>
                  <a:pt x="52" y="342"/>
                </a:lnTo>
                <a:lnTo>
                  <a:pt x="50" y="363"/>
                </a:lnTo>
                <a:lnTo>
                  <a:pt x="38" y="363"/>
                </a:lnTo>
                <a:lnTo>
                  <a:pt x="38" y="369"/>
                </a:lnTo>
                <a:lnTo>
                  <a:pt x="52" y="399"/>
                </a:lnTo>
                <a:lnTo>
                  <a:pt x="50" y="418"/>
                </a:lnTo>
                <a:lnTo>
                  <a:pt x="52" y="418"/>
                </a:lnTo>
                <a:lnTo>
                  <a:pt x="52" y="411"/>
                </a:lnTo>
                <a:lnTo>
                  <a:pt x="69" y="411"/>
                </a:lnTo>
                <a:lnTo>
                  <a:pt x="69" y="421"/>
                </a:lnTo>
                <a:lnTo>
                  <a:pt x="73" y="421"/>
                </a:lnTo>
                <a:lnTo>
                  <a:pt x="83" y="433"/>
                </a:lnTo>
                <a:lnTo>
                  <a:pt x="102" y="440"/>
                </a:lnTo>
                <a:lnTo>
                  <a:pt x="109" y="428"/>
                </a:lnTo>
                <a:lnTo>
                  <a:pt x="116" y="421"/>
                </a:lnTo>
                <a:lnTo>
                  <a:pt x="147" y="421"/>
                </a:lnTo>
                <a:lnTo>
                  <a:pt x="168" y="418"/>
                </a:lnTo>
                <a:lnTo>
                  <a:pt x="168" y="411"/>
                </a:lnTo>
                <a:lnTo>
                  <a:pt x="199" y="411"/>
                </a:lnTo>
                <a:lnTo>
                  <a:pt x="218" y="411"/>
                </a:lnTo>
                <a:lnTo>
                  <a:pt x="254" y="418"/>
                </a:lnTo>
                <a:lnTo>
                  <a:pt x="260" y="411"/>
                </a:lnTo>
                <a:lnTo>
                  <a:pt x="277" y="411"/>
                </a:lnTo>
                <a:lnTo>
                  <a:pt x="284" y="402"/>
                </a:lnTo>
                <a:lnTo>
                  <a:pt x="306" y="402"/>
                </a:lnTo>
                <a:lnTo>
                  <a:pt x="367" y="363"/>
                </a:lnTo>
                <a:lnTo>
                  <a:pt x="399" y="333"/>
                </a:lnTo>
                <a:lnTo>
                  <a:pt x="431" y="306"/>
                </a:lnTo>
                <a:lnTo>
                  <a:pt x="431" y="293"/>
                </a:lnTo>
                <a:lnTo>
                  <a:pt x="451" y="273"/>
                </a:lnTo>
                <a:lnTo>
                  <a:pt x="451" y="261"/>
                </a:lnTo>
                <a:lnTo>
                  <a:pt x="493" y="224"/>
                </a:lnTo>
                <a:lnTo>
                  <a:pt x="508" y="195"/>
                </a:lnTo>
                <a:lnTo>
                  <a:pt x="519" y="166"/>
                </a:lnTo>
                <a:lnTo>
                  <a:pt x="508" y="166"/>
                </a:lnTo>
                <a:lnTo>
                  <a:pt x="493" y="157"/>
                </a:lnTo>
                <a:lnTo>
                  <a:pt x="493" y="167"/>
                </a:lnTo>
                <a:lnTo>
                  <a:pt x="472" y="167"/>
                </a:lnTo>
                <a:lnTo>
                  <a:pt x="451" y="145"/>
                </a:lnTo>
                <a:lnTo>
                  <a:pt x="472" y="126"/>
                </a:lnTo>
                <a:lnTo>
                  <a:pt x="493" y="126"/>
                </a:lnTo>
                <a:lnTo>
                  <a:pt x="493" y="119"/>
                </a:lnTo>
                <a:lnTo>
                  <a:pt x="493" y="96"/>
                </a:lnTo>
                <a:lnTo>
                  <a:pt x="493" y="70"/>
                </a:lnTo>
                <a:lnTo>
                  <a:pt x="482" y="41"/>
                </a:lnTo>
                <a:lnTo>
                  <a:pt x="489" y="31"/>
                </a:lnTo>
                <a:lnTo>
                  <a:pt x="482" y="26"/>
                </a:lnTo>
                <a:lnTo>
                  <a:pt x="479" y="8"/>
                </a:lnTo>
                <a:lnTo>
                  <a:pt x="472" y="0"/>
                </a:lnTo>
                <a:lnTo>
                  <a:pt x="451" y="8"/>
                </a:lnTo>
                <a:lnTo>
                  <a:pt x="434" y="0"/>
                </a:lnTo>
                <a:lnTo>
                  <a:pt x="415" y="0"/>
                </a:lnTo>
                <a:lnTo>
                  <a:pt x="40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9" name="Freeform 198"/>
          <p:cNvSpPr>
            <a:spLocks noChangeAspect="1"/>
          </p:cNvSpPr>
          <p:nvPr/>
        </p:nvSpPr>
        <p:spPr bwMode="auto">
          <a:xfrm>
            <a:off x="4529138" y="5111526"/>
            <a:ext cx="44450" cy="47625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2147483647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0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0 h 74"/>
              <a:gd name="T18" fmla="*/ 2147483647 w 71"/>
              <a:gd name="T19" fmla="*/ 2147483647 h 74"/>
              <a:gd name="T20" fmla="*/ 2147483647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74">
                <a:moveTo>
                  <a:pt x="67" y="48"/>
                </a:move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0" name="Freeform 199"/>
          <p:cNvSpPr>
            <a:spLocks noChangeAspect="1"/>
          </p:cNvSpPr>
          <p:nvPr/>
        </p:nvSpPr>
        <p:spPr bwMode="auto">
          <a:xfrm>
            <a:off x="4441825" y="4054251"/>
            <a:ext cx="331788" cy="385763"/>
          </a:xfrm>
          <a:custGeom>
            <a:avLst/>
            <a:gdLst>
              <a:gd name="T0" fmla="*/ 2147483647 w 521"/>
              <a:gd name="T1" fmla="*/ 2147483647 h 607"/>
              <a:gd name="T2" fmla="*/ 2147483647 w 521"/>
              <a:gd name="T3" fmla="*/ 2147483647 h 607"/>
              <a:gd name="T4" fmla="*/ 2147483647 w 521"/>
              <a:gd name="T5" fmla="*/ 2147483647 h 607"/>
              <a:gd name="T6" fmla="*/ 2147483647 w 521"/>
              <a:gd name="T7" fmla="*/ 2147483647 h 607"/>
              <a:gd name="T8" fmla="*/ 2147483647 w 521"/>
              <a:gd name="T9" fmla="*/ 2147483647 h 607"/>
              <a:gd name="T10" fmla="*/ 2147483647 w 521"/>
              <a:gd name="T11" fmla="*/ 2147483647 h 607"/>
              <a:gd name="T12" fmla="*/ 2147483647 w 521"/>
              <a:gd name="T13" fmla="*/ 2147483647 h 607"/>
              <a:gd name="T14" fmla="*/ 2147483647 w 521"/>
              <a:gd name="T15" fmla="*/ 2147483647 h 607"/>
              <a:gd name="T16" fmla="*/ 2147483647 w 521"/>
              <a:gd name="T17" fmla="*/ 2147483647 h 607"/>
              <a:gd name="T18" fmla="*/ 2147483647 w 521"/>
              <a:gd name="T19" fmla="*/ 2147483647 h 607"/>
              <a:gd name="T20" fmla="*/ 2147483647 w 521"/>
              <a:gd name="T21" fmla="*/ 2147483647 h 607"/>
              <a:gd name="T22" fmla="*/ 2147483647 w 521"/>
              <a:gd name="T23" fmla="*/ 2147483647 h 607"/>
              <a:gd name="T24" fmla="*/ 2147483647 w 521"/>
              <a:gd name="T25" fmla="*/ 2147483647 h 607"/>
              <a:gd name="T26" fmla="*/ 2147483647 w 521"/>
              <a:gd name="T27" fmla="*/ 2147483647 h 607"/>
              <a:gd name="T28" fmla="*/ 2147483647 w 521"/>
              <a:gd name="T29" fmla="*/ 2147483647 h 607"/>
              <a:gd name="T30" fmla="*/ 2147483647 w 521"/>
              <a:gd name="T31" fmla="*/ 2147483647 h 607"/>
              <a:gd name="T32" fmla="*/ 2147483647 w 521"/>
              <a:gd name="T33" fmla="*/ 2147483647 h 607"/>
              <a:gd name="T34" fmla="*/ 2147483647 w 521"/>
              <a:gd name="T35" fmla="*/ 2147483647 h 607"/>
              <a:gd name="T36" fmla="*/ 2147483647 w 521"/>
              <a:gd name="T37" fmla="*/ 2147483647 h 607"/>
              <a:gd name="T38" fmla="*/ 2147483647 w 521"/>
              <a:gd name="T39" fmla="*/ 2147483647 h 607"/>
              <a:gd name="T40" fmla="*/ 2147483647 w 521"/>
              <a:gd name="T41" fmla="*/ 2147483647 h 607"/>
              <a:gd name="T42" fmla="*/ 2147483647 w 521"/>
              <a:gd name="T43" fmla="*/ 2147483647 h 607"/>
              <a:gd name="T44" fmla="*/ 2147483647 w 521"/>
              <a:gd name="T45" fmla="*/ 2147483647 h 607"/>
              <a:gd name="T46" fmla="*/ 2147483647 w 521"/>
              <a:gd name="T47" fmla="*/ 2147483647 h 607"/>
              <a:gd name="T48" fmla="*/ 2147483647 w 521"/>
              <a:gd name="T49" fmla="*/ 2147483647 h 607"/>
              <a:gd name="T50" fmla="*/ 2147483647 w 521"/>
              <a:gd name="T51" fmla="*/ 2147483647 h 607"/>
              <a:gd name="T52" fmla="*/ 2147483647 w 521"/>
              <a:gd name="T53" fmla="*/ 2147483647 h 607"/>
              <a:gd name="T54" fmla="*/ 2147483647 w 521"/>
              <a:gd name="T55" fmla="*/ 2147483647 h 607"/>
              <a:gd name="T56" fmla="*/ 2147483647 w 521"/>
              <a:gd name="T57" fmla="*/ 2147483647 h 607"/>
              <a:gd name="T58" fmla="*/ 2147483647 w 521"/>
              <a:gd name="T59" fmla="*/ 2147483647 h 607"/>
              <a:gd name="T60" fmla="*/ 2147483647 w 521"/>
              <a:gd name="T61" fmla="*/ 2147483647 h 607"/>
              <a:gd name="T62" fmla="*/ 2147483647 w 521"/>
              <a:gd name="T63" fmla="*/ 2147483647 h 607"/>
              <a:gd name="T64" fmla="*/ 2147483647 w 521"/>
              <a:gd name="T65" fmla="*/ 2147483647 h 607"/>
              <a:gd name="T66" fmla="*/ 2147483647 w 521"/>
              <a:gd name="T67" fmla="*/ 2147483647 h 607"/>
              <a:gd name="T68" fmla="*/ 2147483647 w 521"/>
              <a:gd name="T69" fmla="*/ 2147483647 h 607"/>
              <a:gd name="T70" fmla="*/ 2147483647 w 521"/>
              <a:gd name="T71" fmla="*/ 2147483647 h 607"/>
              <a:gd name="T72" fmla="*/ 2147483647 w 521"/>
              <a:gd name="T73" fmla="*/ 2147483647 h 607"/>
              <a:gd name="T74" fmla="*/ 2147483647 w 521"/>
              <a:gd name="T75" fmla="*/ 2147483647 h 607"/>
              <a:gd name="T76" fmla="*/ 2147483647 w 521"/>
              <a:gd name="T77" fmla="*/ 2147483647 h 607"/>
              <a:gd name="T78" fmla="*/ 2147483647 w 521"/>
              <a:gd name="T79" fmla="*/ 2147483647 h 607"/>
              <a:gd name="T80" fmla="*/ 2147483647 w 521"/>
              <a:gd name="T81" fmla="*/ 2147483647 h 607"/>
              <a:gd name="T82" fmla="*/ 2147483647 w 521"/>
              <a:gd name="T83" fmla="*/ 2147483647 h 607"/>
              <a:gd name="T84" fmla="*/ 2147483647 w 521"/>
              <a:gd name="T85" fmla="*/ 2147483647 h 607"/>
              <a:gd name="T86" fmla="*/ 0 w 521"/>
              <a:gd name="T87" fmla="*/ 2147483647 h 607"/>
              <a:gd name="T88" fmla="*/ 2147483647 w 521"/>
              <a:gd name="T89" fmla="*/ 2147483647 h 607"/>
              <a:gd name="T90" fmla="*/ 2147483647 w 521"/>
              <a:gd name="T91" fmla="*/ 2147483647 h 607"/>
              <a:gd name="T92" fmla="*/ 2147483647 w 521"/>
              <a:gd name="T93" fmla="*/ 2147483647 h 607"/>
              <a:gd name="T94" fmla="*/ 2147483647 w 521"/>
              <a:gd name="T95" fmla="*/ 2147483647 h 607"/>
              <a:gd name="T96" fmla="*/ 2147483647 w 521"/>
              <a:gd name="T97" fmla="*/ 2147483647 h 607"/>
              <a:gd name="T98" fmla="*/ 2147483647 w 521"/>
              <a:gd name="T99" fmla="*/ 2147483647 h 607"/>
              <a:gd name="T100" fmla="*/ 2147483647 w 521"/>
              <a:gd name="T101" fmla="*/ 0 h 6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21" h="607">
                <a:moveTo>
                  <a:pt x="89" y="0"/>
                </a:moveTo>
                <a:lnTo>
                  <a:pt x="454" y="2"/>
                </a:lnTo>
                <a:lnTo>
                  <a:pt x="461" y="21"/>
                </a:lnTo>
                <a:lnTo>
                  <a:pt x="473" y="33"/>
                </a:lnTo>
                <a:lnTo>
                  <a:pt x="470" y="33"/>
                </a:lnTo>
                <a:lnTo>
                  <a:pt x="485" y="107"/>
                </a:lnTo>
                <a:lnTo>
                  <a:pt x="499" y="119"/>
                </a:lnTo>
                <a:lnTo>
                  <a:pt x="518" y="130"/>
                </a:lnTo>
                <a:lnTo>
                  <a:pt x="521" y="137"/>
                </a:lnTo>
                <a:lnTo>
                  <a:pt x="518" y="156"/>
                </a:lnTo>
                <a:lnTo>
                  <a:pt x="502" y="149"/>
                </a:lnTo>
                <a:lnTo>
                  <a:pt x="492" y="159"/>
                </a:lnTo>
                <a:lnTo>
                  <a:pt x="492" y="166"/>
                </a:lnTo>
                <a:lnTo>
                  <a:pt x="480" y="166"/>
                </a:lnTo>
                <a:lnTo>
                  <a:pt x="473" y="187"/>
                </a:lnTo>
                <a:lnTo>
                  <a:pt x="473" y="204"/>
                </a:lnTo>
                <a:lnTo>
                  <a:pt x="461" y="246"/>
                </a:lnTo>
                <a:lnTo>
                  <a:pt x="454" y="287"/>
                </a:lnTo>
                <a:lnTo>
                  <a:pt x="451" y="304"/>
                </a:lnTo>
                <a:lnTo>
                  <a:pt x="440" y="313"/>
                </a:lnTo>
                <a:lnTo>
                  <a:pt x="425" y="336"/>
                </a:lnTo>
                <a:lnTo>
                  <a:pt x="421" y="365"/>
                </a:lnTo>
                <a:lnTo>
                  <a:pt x="413" y="372"/>
                </a:lnTo>
                <a:lnTo>
                  <a:pt x="402" y="372"/>
                </a:lnTo>
                <a:lnTo>
                  <a:pt x="395" y="384"/>
                </a:lnTo>
                <a:lnTo>
                  <a:pt x="395" y="394"/>
                </a:lnTo>
                <a:lnTo>
                  <a:pt x="392" y="410"/>
                </a:lnTo>
                <a:lnTo>
                  <a:pt x="392" y="443"/>
                </a:lnTo>
                <a:lnTo>
                  <a:pt x="376" y="450"/>
                </a:lnTo>
                <a:lnTo>
                  <a:pt x="354" y="450"/>
                </a:lnTo>
                <a:lnTo>
                  <a:pt x="354" y="469"/>
                </a:lnTo>
                <a:lnTo>
                  <a:pt x="376" y="481"/>
                </a:lnTo>
                <a:lnTo>
                  <a:pt x="395" y="500"/>
                </a:lnTo>
                <a:lnTo>
                  <a:pt x="421" y="517"/>
                </a:lnTo>
                <a:lnTo>
                  <a:pt x="425" y="533"/>
                </a:lnTo>
                <a:lnTo>
                  <a:pt x="432" y="546"/>
                </a:lnTo>
                <a:lnTo>
                  <a:pt x="444" y="546"/>
                </a:lnTo>
                <a:lnTo>
                  <a:pt x="444" y="571"/>
                </a:lnTo>
                <a:lnTo>
                  <a:pt x="440" y="571"/>
                </a:lnTo>
                <a:lnTo>
                  <a:pt x="432" y="558"/>
                </a:lnTo>
                <a:lnTo>
                  <a:pt x="413" y="571"/>
                </a:lnTo>
                <a:lnTo>
                  <a:pt x="395" y="577"/>
                </a:lnTo>
                <a:lnTo>
                  <a:pt x="392" y="588"/>
                </a:lnTo>
                <a:lnTo>
                  <a:pt x="371" y="600"/>
                </a:lnTo>
                <a:lnTo>
                  <a:pt x="347" y="600"/>
                </a:lnTo>
                <a:lnTo>
                  <a:pt x="328" y="600"/>
                </a:lnTo>
                <a:lnTo>
                  <a:pt x="324" y="607"/>
                </a:lnTo>
                <a:lnTo>
                  <a:pt x="312" y="600"/>
                </a:lnTo>
                <a:lnTo>
                  <a:pt x="286" y="595"/>
                </a:lnTo>
                <a:lnTo>
                  <a:pt x="283" y="600"/>
                </a:lnTo>
                <a:lnTo>
                  <a:pt x="257" y="581"/>
                </a:lnTo>
                <a:lnTo>
                  <a:pt x="245" y="571"/>
                </a:lnTo>
                <a:lnTo>
                  <a:pt x="238" y="571"/>
                </a:lnTo>
                <a:lnTo>
                  <a:pt x="238" y="577"/>
                </a:lnTo>
                <a:lnTo>
                  <a:pt x="219" y="577"/>
                </a:lnTo>
                <a:lnTo>
                  <a:pt x="219" y="571"/>
                </a:lnTo>
                <a:lnTo>
                  <a:pt x="216" y="577"/>
                </a:lnTo>
                <a:lnTo>
                  <a:pt x="209" y="581"/>
                </a:lnTo>
                <a:lnTo>
                  <a:pt x="197" y="577"/>
                </a:lnTo>
                <a:lnTo>
                  <a:pt x="186" y="571"/>
                </a:lnTo>
                <a:lnTo>
                  <a:pt x="186" y="558"/>
                </a:lnTo>
                <a:lnTo>
                  <a:pt x="171" y="552"/>
                </a:lnTo>
                <a:lnTo>
                  <a:pt x="167" y="533"/>
                </a:lnTo>
                <a:lnTo>
                  <a:pt x="148" y="520"/>
                </a:lnTo>
                <a:lnTo>
                  <a:pt x="141" y="503"/>
                </a:lnTo>
                <a:lnTo>
                  <a:pt x="138" y="500"/>
                </a:lnTo>
                <a:lnTo>
                  <a:pt x="129" y="500"/>
                </a:lnTo>
                <a:lnTo>
                  <a:pt x="126" y="488"/>
                </a:lnTo>
                <a:lnTo>
                  <a:pt x="108" y="488"/>
                </a:lnTo>
                <a:lnTo>
                  <a:pt x="100" y="462"/>
                </a:lnTo>
                <a:lnTo>
                  <a:pt x="89" y="450"/>
                </a:lnTo>
                <a:lnTo>
                  <a:pt x="70" y="450"/>
                </a:lnTo>
                <a:lnTo>
                  <a:pt x="70" y="439"/>
                </a:lnTo>
                <a:lnTo>
                  <a:pt x="51" y="439"/>
                </a:lnTo>
                <a:lnTo>
                  <a:pt x="48" y="432"/>
                </a:lnTo>
                <a:lnTo>
                  <a:pt x="48" y="425"/>
                </a:lnTo>
                <a:lnTo>
                  <a:pt x="41" y="420"/>
                </a:lnTo>
                <a:lnTo>
                  <a:pt x="51" y="413"/>
                </a:lnTo>
                <a:lnTo>
                  <a:pt x="48" y="394"/>
                </a:lnTo>
                <a:lnTo>
                  <a:pt x="29" y="372"/>
                </a:lnTo>
                <a:lnTo>
                  <a:pt x="22" y="365"/>
                </a:lnTo>
                <a:lnTo>
                  <a:pt x="29" y="355"/>
                </a:lnTo>
                <a:lnTo>
                  <a:pt x="13" y="346"/>
                </a:lnTo>
                <a:lnTo>
                  <a:pt x="13" y="330"/>
                </a:lnTo>
                <a:lnTo>
                  <a:pt x="12" y="317"/>
                </a:lnTo>
                <a:lnTo>
                  <a:pt x="12" y="313"/>
                </a:lnTo>
                <a:lnTo>
                  <a:pt x="3" y="304"/>
                </a:lnTo>
                <a:lnTo>
                  <a:pt x="0" y="313"/>
                </a:lnTo>
                <a:lnTo>
                  <a:pt x="0" y="297"/>
                </a:lnTo>
                <a:lnTo>
                  <a:pt x="12" y="287"/>
                </a:lnTo>
                <a:lnTo>
                  <a:pt x="3" y="268"/>
                </a:lnTo>
                <a:lnTo>
                  <a:pt x="13" y="258"/>
                </a:lnTo>
                <a:lnTo>
                  <a:pt x="12" y="246"/>
                </a:lnTo>
                <a:lnTo>
                  <a:pt x="13" y="239"/>
                </a:lnTo>
                <a:lnTo>
                  <a:pt x="29" y="218"/>
                </a:lnTo>
                <a:lnTo>
                  <a:pt x="22" y="216"/>
                </a:lnTo>
                <a:lnTo>
                  <a:pt x="34" y="209"/>
                </a:lnTo>
                <a:lnTo>
                  <a:pt x="60" y="204"/>
                </a:lnTo>
                <a:lnTo>
                  <a:pt x="60" y="81"/>
                </a:lnTo>
                <a:lnTo>
                  <a:pt x="60" y="71"/>
                </a:lnTo>
                <a:lnTo>
                  <a:pt x="89" y="71"/>
                </a:lnTo>
                <a:lnTo>
                  <a:pt x="8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1" name="Freeform 200"/>
          <p:cNvSpPr>
            <a:spLocks noChangeAspect="1"/>
          </p:cNvSpPr>
          <p:nvPr/>
        </p:nvSpPr>
        <p:spPr bwMode="auto">
          <a:xfrm>
            <a:off x="4603750" y="5054376"/>
            <a:ext cx="31750" cy="26988"/>
          </a:xfrm>
          <a:custGeom>
            <a:avLst/>
            <a:gdLst>
              <a:gd name="T0" fmla="*/ 2147483647 w 50"/>
              <a:gd name="T1" fmla="*/ 0 h 41"/>
              <a:gd name="T2" fmla="*/ 2147483647 w 50"/>
              <a:gd name="T3" fmla="*/ 2147483647 h 41"/>
              <a:gd name="T4" fmla="*/ 2147483647 w 50"/>
              <a:gd name="T5" fmla="*/ 2147483647 h 41"/>
              <a:gd name="T6" fmla="*/ 2147483647 w 50"/>
              <a:gd name="T7" fmla="*/ 2147483647 h 41"/>
              <a:gd name="T8" fmla="*/ 2147483647 w 50"/>
              <a:gd name="T9" fmla="*/ 2147483647 h 41"/>
              <a:gd name="T10" fmla="*/ 0 w 50"/>
              <a:gd name="T11" fmla="*/ 2147483647 h 41"/>
              <a:gd name="T12" fmla="*/ 2147483647 w 50"/>
              <a:gd name="T13" fmla="*/ 0 h 41"/>
              <a:gd name="T14" fmla="*/ 2147483647 w 50"/>
              <a:gd name="T15" fmla="*/ 0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" h="41">
                <a:moveTo>
                  <a:pt x="42" y="0"/>
                </a:moveTo>
                <a:lnTo>
                  <a:pt x="50" y="12"/>
                </a:lnTo>
                <a:lnTo>
                  <a:pt x="42" y="31"/>
                </a:lnTo>
                <a:lnTo>
                  <a:pt x="42" y="41"/>
                </a:lnTo>
                <a:lnTo>
                  <a:pt x="19" y="41"/>
                </a:lnTo>
                <a:lnTo>
                  <a:pt x="0" y="19"/>
                </a:lnTo>
                <a:lnTo>
                  <a:pt x="19" y="0"/>
                </a:lnTo>
                <a:lnTo>
                  <a:pt x="4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2" name="Freeform 201"/>
          <p:cNvSpPr>
            <a:spLocks noChangeAspect="1"/>
          </p:cNvSpPr>
          <p:nvPr/>
        </p:nvSpPr>
        <p:spPr bwMode="auto">
          <a:xfrm>
            <a:off x="4594225" y="4532089"/>
            <a:ext cx="217488" cy="220662"/>
          </a:xfrm>
          <a:custGeom>
            <a:avLst/>
            <a:gdLst>
              <a:gd name="T0" fmla="*/ 2147483647 w 344"/>
              <a:gd name="T1" fmla="*/ 0 h 347"/>
              <a:gd name="T2" fmla="*/ 2147483647 w 344"/>
              <a:gd name="T3" fmla="*/ 0 h 347"/>
              <a:gd name="T4" fmla="*/ 2147483647 w 344"/>
              <a:gd name="T5" fmla="*/ 2147483647 h 347"/>
              <a:gd name="T6" fmla="*/ 2147483647 w 344"/>
              <a:gd name="T7" fmla="*/ 2147483647 h 347"/>
              <a:gd name="T8" fmla="*/ 2147483647 w 344"/>
              <a:gd name="T9" fmla="*/ 2147483647 h 347"/>
              <a:gd name="T10" fmla="*/ 2147483647 w 344"/>
              <a:gd name="T11" fmla="*/ 2147483647 h 347"/>
              <a:gd name="T12" fmla="*/ 2147483647 w 344"/>
              <a:gd name="T13" fmla="*/ 2147483647 h 347"/>
              <a:gd name="T14" fmla="*/ 2147483647 w 344"/>
              <a:gd name="T15" fmla="*/ 2147483647 h 347"/>
              <a:gd name="T16" fmla="*/ 2147483647 w 344"/>
              <a:gd name="T17" fmla="*/ 2147483647 h 347"/>
              <a:gd name="T18" fmla="*/ 2147483647 w 344"/>
              <a:gd name="T19" fmla="*/ 2147483647 h 347"/>
              <a:gd name="T20" fmla="*/ 2147483647 w 344"/>
              <a:gd name="T21" fmla="*/ 2147483647 h 347"/>
              <a:gd name="T22" fmla="*/ 2147483647 w 344"/>
              <a:gd name="T23" fmla="*/ 2147483647 h 347"/>
              <a:gd name="T24" fmla="*/ 2147483647 w 344"/>
              <a:gd name="T25" fmla="*/ 2147483647 h 347"/>
              <a:gd name="T26" fmla="*/ 2147483647 w 344"/>
              <a:gd name="T27" fmla="*/ 2147483647 h 347"/>
              <a:gd name="T28" fmla="*/ 2147483647 w 344"/>
              <a:gd name="T29" fmla="*/ 2147483647 h 347"/>
              <a:gd name="T30" fmla="*/ 2147483647 w 344"/>
              <a:gd name="T31" fmla="*/ 2147483647 h 347"/>
              <a:gd name="T32" fmla="*/ 2147483647 w 344"/>
              <a:gd name="T33" fmla="*/ 2147483647 h 347"/>
              <a:gd name="T34" fmla="*/ 2147483647 w 344"/>
              <a:gd name="T35" fmla="*/ 2147483647 h 347"/>
              <a:gd name="T36" fmla="*/ 2147483647 w 344"/>
              <a:gd name="T37" fmla="*/ 2147483647 h 347"/>
              <a:gd name="T38" fmla="*/ 2147483647 w 344"/>
              <a:gd name="T39" fmla="*/ 2147483647 h 347"/>
              <a:gd name="T40" fmla="*/ 2147483647 w 344"/>
              <a:gd name="T41" fmla="*/ 2147483647 h 347"/>
              <a:gd name="T42" fmla="*/ 2147483647 w 344"/>
              <a:gd name="T43" fmla="*/ 2147483647 h 347"/>
              <a:gd name="T44" fmla="*/ 2147483647 w 344"/>
              <a:gd name="T45" fmla="*/ 2147483647 h 347"/>
              <a:gd name="T46" fmla="*/ 2147483647 w 344"/>
              <a:gd name="T47" fmla="*/ 2147483647 h 347"/>
              <a:gd name="T48" fmla="*/ 2147483647 w 344"/>
              <a:gd name="T49" fmla="*/ 2147483647 h 347"/>
              <a:gd name="T50" fmla="*/ 0 w 344"/>
              <a:gd name="T51" fmla="*/ 2147483647 h 347"/>
              <a:gd name="T52" fmla="*/ 0 w 344"/>
              <a:gd name="T53" fmla="*/ 2147483647 h 347"/>
              <a:gd name="T54" fmla="*/ 2147483647 w 344"/>
              <a:gd name="T55" fmla="*/ 2147483647 h 347"/>
              <a:gd name="T56" fmla="*/ 2147483647 w 344"/>
              <a:gd name="T57" fmla="*/ 2147483647 h 347"/>
              <a:gd name="T58" fmla="*/ 2147483647 w 344"/>
              <a:gd name="T59" fmla="*/ 2147483647 h 347"/>
              <a:gd name="T60" fmla="*/ 2147483647 w 344"/>
              <a:gd name="T61" fmla="*/ 2147483647 h 347"/>
              <a:gd name="T62" fmla="*/ 2147483647 w 344"/>
              <a:gd name="T63" fmla="*/ 2147483647 h 3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4" h="347">
                <a:moveTo>
                  <a:pt x="38" y="4"/>
                </a:move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56" y="0"/>
                </a:lnTo>
                <a:lnTo>
                  <a:pt x="271" y="71"/>
                </a:lnTo>
                <a:lnTo>
                  <a:pt x="271" y="90"/>
                </a:lnTo>
                <a:lnTo>
                  <a:pt x="313" y="126"/>
                </a:lnTo>
                <a:lnTo>
                  <a:pt x="302" y="149"/>
                </a:lnTo>
                <a:lnTo>
                  <a:pt x="302" y="171"/>
                </a:lnTo>
                <a:lnTo>
                  <a:pt x="309" y="187"/>
                </a:lnTo>
                <a:lnTo>
                  <a:pt x="313" y="190"/>
                </a:lnTo>
                <a:lnTo>
                  <a:pt x="321" y="197"/>
                </a:lnTo>
                <a:lnTo>
                  <a:pt x="321" y="206"/>
                </a:lnTo>
                <a:lnTo>
                  <a:pt x="313" y="209"/>
                </a:lnTo>
                <a:lnTo>
                  <a:pt x="321" y="226"/>
                </a:lnTo>
                <a:lnTo>
                  <a:pt x="313" y="245"/>
                </a:lnTo>
                <a:lnTo>
                  <a:pt x="321" y="270"/>
                </a:lnTo>
                <a:lnTo>
                  <a:pt x="323" y="294"/>
                </a:lnTo>
                <a:lnTo>
                  <a:pt x="339" y="299"/>
                </a:lnTo>
                <a:lnTo>
                  <a:pt x="344" y="306"/>
                </a:lnTo>
                <a:lnTo>
                  <a:pt x="344" y="313"/>
                </a:lnTo>
                <a:lnTo>
                  <a:pt x="332" y="325"/>
                </a:lnTo>
                <a:lnTo>
                  <a:pt x="309" y="332"/>
                </a:lnTo>
                <a:lnTo>
                  <a:pt x="294" y="335"/>
                </a:lnTo>
                <a:lnTo>
                  <a:pt x="283" y="342"/>
                </a:lnTo>
                <a:lnTo>
                  <a:pt x="283" y="335"/>
                </a:lnTo>
                <a:lnTo>
                  <a:pt x="271" y="335"/>
                </a:lnTo>
                <a:lnTo>
                  <a:pt x="264" y="342"/>
                </a:lnTo>
                <a:lnTo>
                  <a:pt x="252" y="347"/>
                </a:lnTo>
                <a:lnTo>
                  <a:pt x="235" y="347"/>
                </a:lnTo>
                <a:lnTo>
                  <a:pt x="232" y="347"/>
                </a:lnTo>
                <a:lnTo>
                  <a:pt x="216" y="347"/>
                </a:lnTo>
                <a:lnTo>
                  <a:pt x="206" y="342"/>
                </a:lnTo>
                <a:lnTo>
                  <a:pt x="194" y="347"/>
                </a:lnTo>
                <a:lnTo>
                  <a:pt x="185" y="342"/>
                </a:lnTo>
                <a:lnTo>
                  <a:pt x="164" y="347"/>
                </a:lnTo>
                <a:lnTo>
                  <a:pt x="156" y="342"/>
                </a:lnTo>
                <a:lnTo>
                  <a:pt x="156" y="325"/>
                </a:lnTo>
                <a:lnTo>
                  <a:pt x="138" y="284"/>
                </a:lnTo>
                <a:lnTo>
                  <a:pt x="126" y="277"/>
                </a:lnTo>
                <a:lnTo>
                  <a:pt x="107" y="270"/>
                </a:lnTo>
                <a:lnTo>
                  <a:pt x="104" y="270"/>
                </a:lnTo>
                <a:lnTo>
                  <a:pt x="97" y="265"/>
                </a:lnTo>
                <a:lnTo>
                  <a:pt x="85" y="265"/>
                </a:lnTo>
                <a:lnTo>
                  <a:pt x="74" y="258"/>
                </a:lnTo>
                <a:lnTo>
                  <a:pt x="67" y="252"/>
                </a:lnTo>
                <a:lnTo>
                  <a:pt x="55" y="252"/>
                </a:lnTo>
                <a:lnTo>
                  <a:pt x="45" y="235"/>
                </a:lnTo>
                <a:lnTo>
                  <a:pt x="29" y="206"/>
                </a:lnTo>
                <a:lnTo>
                  <a:pt x="10" y="187"/>
                </a:lnTo>
                <a:lnTo>
                  <a:pt x="0" y="168"/>
                </a:lnTo>
                <a:lnTo>
                  <a:pt x="0" y="142"/>
                </a:lnTo>
                <a:lnTo>
                  <a:pt x="0" y="126"/>
                </a:lnTo>
                <a:lnTo>
                  <a:pt x="0" y="112"/>
                </a:lnTo>
                <a:lnTo>
                  <a:pt x="19" y="109"/>
                </a:lnTo>
                <a:lnTo>
                  <a:pt x="38" y="90"/>
                </a:lnTo>
                <a:lnTo>
                  <a:pt x="48" y="78"/>
                </a:lnTo>
                <a:lnTo>
                  <a:pt x="48" y="62"/>
                </a:lnTo>
                <a:lnTo>
                  <a:pt x="38" y="61"/>
                </a:lnTo>
                <a:lnTo>
                  <a:pt x="38" y="52"/>
                </a:lnTo>
                <a:lnTo>
                  <a:pt x="45" y="48"/>
                </a:lnTo>
                <a:lnTo>
                  <a:pt x="45" y="40"/>
                </a:lnTo>
                <a:lnTo>
                  <a:pt x="45" y="23"/>
                </a:lnTo>
                <a:lnTo>
                  <a:pt x="38" y="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3" name="Freeform 202"/>
          <p:cNvSpPr>
            <a:spLocks noChangeAspect="1"/>
          </p:cNvSpPr>
          <p:nvPr/>
        </p:nvSpPr>
        <p:spPr bwMode="auto">
          <a:xfrm>
            <a:off x="3990975" y="4286026"/>
            <a:ext cx="36513" cy="98425"/>
          </a:xfrm>
          <a:custGeom>
            <a:avLst/>
            <a:gdLst>
              <a:gd name="T0" fmla="*/ 2147483647 w 57"/>
              <a:gd name="T1" fmla="*/ 0 h 155"/>
              <a:gd name="T2" fmla="*/ 2147483647 w 57"/>
              <a:gd name="T3" fmla="*/ 0 h 155"/>
              <a:gd name="T4" fmla="*/ 2147483647 w 57"/>
              <a:gd name="T5" fmla="*/ 0 h 155"/>
              <a:gd name="T6" fmla="*/ 2147483647 w 57"/>
              <a:gd name="T7" fmla="*/ 2147483647 h 155"/>
              <a:gd name="T8" fmla="*/ 2147483647 w 57"/>
              <a:gd name="T9" fmla="*/ 2147483647 h 155"/>
              <a:gd name="T10" fmla="*/ 2147483647 w 57"/>
              <a:gd name="T11" fmla="*/ 2147483647 h 155"/>
              <a:gd name="T12" fmla="*/ 2147483647 w 57"/>
              <a:gd name="T13" fmla="*/ 2147483647 h 155"/>
              <a:gd name="T14" fmla="*/ 2147483647 w 57"/>
              <a:gd name="T15" fmla="*/ 2147483647 h 155"/>
              <a:gd name="T16" fmla="*/ 2147483647 w 57"/>
              <a:gd name="T17" fmla="*/ 2147483647 h 155"/>
              <a:gd name="T18" fmla="*/ 2147483647 w 57"/>
              <a:gd name="T19" fmla="*/ 2147483647 h 155"/>
              <a:gd name="T20" fmla="*/ 2147483647 w 57"/>
              <a:gd name="T21" fmla="*/ 2147483647 h 155"/>
              <a:gd name="T22" fmla="*/ 2147483647 w 57"/>
              <a:gd name="T23" fmla="*/ 2147483647 h 155"/>
              <a:gd name="T24" fmla="*/ 2147483647 w 57"/>
              <a:gd name="T25" fmla="*/ 2147483647 h 155"/>
              <a:gd name="T26" fmla="*/ 2147483647 w 57"/>
              <a:gd name="T27" fmla="*/ 2147483647 h 155"/>
              <a:gd name="T28" fmla="*/ 2147483647 w 57"/>
              <a:gd name="T29" fmla="*/ 2147483647 h 155"/>
              <a:gd name="T30" fmla="*/ 2147483647 w 57"/>
              <a:gd name="T31" fmla="*/ 2147483647 h 155"/>
              <a:gd name="T32" fmla="*/ 2147483647 w 57"/>
              <a:gd name="T33" fmla="*/ 2147483647 h 155"/>
              <a:gd name="T34" fmla="*/ 2147483647 w 57"/>
              <a:gd name="T35" fmla="*/ 2147483647 h 155"/>
              <a:gd name="T36" fmla="*/ 2147483647 w 57"/>
              <a:gd name="T37" fmla="*/ 2147483647 h 155"/>
              <a:gd name="T38" fmla="*/ 2147483647 w 57"/>
              <a:gd name="T39" fmla="*/ 2147483647 h 155"/>
              <a:gd name="T40" fmla="*/ 2147483647 w 57"/>
              <a:gd name="T41" fmla="*/ 2147483647 h 155"/>
              <a:gd name="T42" fmla="*/ 2147483647 w 57"/>
              <a:gd name="T43" fmla="*/ 2147483647 h 155"/>
              <a:gd name="T44" fmla="*/ 2147483647 w 57"/>
              <a:gd name="T45" fmla="*/ 2147483647 h 155"/>
              <a:gd name="T46" fmla="*/ 0 w 57"/>
              <a:gd name="T47" fmla="*/ 2147483647 h 155"/>
              <a:gd name="T48" fmla="*/ 2147483647 w 57"/>
              <a:gd name="T49" fmla="*/ 0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" h="155">
                <a:moveTo>
                  <a:pt x="9" y="0"/>
                </a:moveTo>
                <a:lnTo>
                  <a:pt x="16" y="0"/>
                </a:lnTo>
                <a:lnTo>
                  <a:pt x="28" y="0"/>
                </a:lnTo>
                <a:lnTo>
                  <a:pt x="35" y="19"/>
                </a:lnTo>
                <a:lnTo>
                  <a:pt x="45" y="29"/>
                </a:lnTo>
                <a:lnTo>
                  <a:pt x="51" y="43"/>
                </a:lnTo>
                <a:lnTo>
                  <a:pt x="57" y="55"/>
                </a:lnTo>
                <a:lnTo>
                  <a:pt x="57" y="135"/>
                </a:lnTo>
                <a:lnTo>
                  <a:pt x="57" y="136"/>
                </a:lnTo>
                <a:lnTo>
                  <a:pt x="57" y="152"/>
                </a:lnTo>
                <a:lnTo>
                  <a:pt x="51" y="152"/>
                </a:lnTo>
                <a:lnTo>
                  <a:pt x="38" y="155"/>
                </a:lnTo>
                <a:lnTo>
                  <a:pt x="28" y="145"/>
                </a:lnTo>
                <a:lnTo>
                  <a:pt x="19" y="123"/>
                </a:lnTo>
                <a:lnTo>
                  <a:pt x="19" y="104"/>
                </a:lnTo>
                <a:lnTo>
                  <a:pt x="19" y="90"/>
                </a:lnTo>
                <a:lnTo>
                  <a:pt x="28" y="78"/>
                </a:lnTo>
                <a:lnTo>
                  <a:pt x="19" y="66"/>
                </a:lnTo>
                <a:lnTo>
                  <a:pt x="19" y="59"/>
                </a:lnTo>
                <a:lnTo>
                  <a:pt x="19" y="48"/>
                </a:lnTo>
                <a:lnTo>
                  <a:pt x="9" y="43"/>
                </a:lnTo>
                <a:lnTo>
                  <a:pt x="16" y="29"/>
                </a:lnTo>
                <a:lnTo>
                  <a:pt x="16" y="19"/>
                </a:lnTo>
                <a:lnTo>
                  <a:pt x="0" y="7"/>
                </a:lnTo>
                <a:lnTo>
                  <a:pt x="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4" name="Freeform 203"/>
          <p:cNvSpPr>
            <a:spLocks noChangeAspect="1"/>
          </p:cNvSpPr>
          <p:nvPr/>
        </p:nvSpPr>
        <p:spPr bwMode="auto">
          <a:xfrm>
            <a:off x="4268788" y="4025676"/>
            <a:ext cx="211137" cy="333375"/>
          </a:xfrm>
          <a:custGeom>
            <a:avLst/>
            <a:gdLst>
              <a:gd name="T0" fmla="*/ 2147483647 w 331"/>
              <a:gd name="T1" fmla="*/ 0 h 526"/>
              <a:gd name="T2" fmla="*/ 2147483647 w 331"/>
              <a:gd name="T3" fmla="*/ 2147483647 h 526"/>
              <a:gd name="T4" fmla="*/ 2147483647 w 331"/>
              <a:gd name="T5" fmla="*/ 2147483647 h 526"/>
              <a:gd name="T6" fmla="*/ 2147483647 w 331"/>
              <a:gd name="T7" fmla="*/ 2147483647 h 526"/>
              <a:gd name="T8" fmla="*/ 2147483647 w 331"/>
              <a:gd name="T9" fmla="*/ 2147483647 h 526"/>
              <a:gd name="T10" fmla="*/ 2147483647 w 331"/>
              <a:gd name="T11" fmla="*/ 2147483647 h 526"/>
              <a:gd name="T12" fmla="*/ 2147483647 w 331"/>
              <a:gd name="T13" fmla="*/ 2147483647 h 526"/>
              <a:gd name="T14" fmla="*/ 2147483647 w 331"/>
              <a:gd name="T15" fmla="*/ 2147483647 h 526"/>
              <a:gd name="T16" fmla="*/ 2147483647 w 331"/>
              <a:gd name="T17" fmla="*/ 2147483647 h 526"/>
              <a:gd name="T18" fmla="*/ 2147483647 w 331"/>
              <a:gd name="T19" fmla="*/ 2147483647 h 526"/>
              <a:gd name="T20" fmla="*/ 2147483647 w 331"/>
              <a:gd name="T21" fmla="*/ 2147483647 h 526"/>
              <a:gd name="T22" fmla="*/ 2147483647 w 331"/>
              <a:gd name="T23" fmla="*/ 2147483647 h 526"/>
              <a:gd name="T24" fmla="*/ 2147483647 w 331"/>
              <a:gd name="T25" fmla="*/ 2147483647 h 526"/>
              <a:gd name="T26" fmla="*/ 2147483647 w 331"/>
              <a:gd name="T27" fmla="*/ 2147483647 h 526"/>
              <a:gd name="T28" fmla="*/ 2147483647 w 331"/>
              <a:gd name="T29" fmla="*/ 2147483647 h 526"/>
              <a:gd name="T30" fmla="*/ 2147483647 w 331"/>
              <a:gd name="T31" fmla="*/ 2147483647 h 526"/>
              <a:gd name="T32" fmla="*/ 2147483647 w 331"/>
              <a:gd name="T33" fmla="*/ 2147483647 h 526"/>
              <a:gd name="T34" fmla="*/ 2147483647 w 331"/>
              <a:gd name="T35" fmla="*/ 2147483647 h 526"/>
              <a:gd name="T36" fmla="*/ 2147483647 w 331"/>
              <a:gd name="T37" fmla="*/ 2147483647 h 526"/>
              <a:gd name="T38" fmla="*/ 2147483647 w 331"/>
              <a:gd name="T39" fmla="*/ 2147483647 h 526"/>
              <a:gd name="T40" fmla="*/ 2147483647 w 331"/>
              <a:gd name="T41" fmla="*/ 2147483647 h 526"/>
              <a:gd name="T42" fmla="*/ 2147483647 w 331"/>
              <a:gd name="T43" fmla="*/ 2147483647 h 526"/>
              <a:gd name="T44" fmla="*/ 2147483647 w 331"/>
              <a:gd name="T45" fmla="*/ 2147483647 h 526"/>
              <a:gd name="T46" fmla="*/ 2147483647 w 331"/>
              <a:gd name="T47" fmla="*/ 2147483647 h 526"/>
              <a:gd name="T48" fmla="*/ 2147483647 w 331"/>
              <a:gd name="T49" fmla="*/ 2147483647 h 526"/>
              <a:gd name="T50" fmla="*/ 2147483647 w 331"/>
              <a:gd name="T51" fmla="*/ 2147483647 h 526"/>
              <a:gd name="T52" fmla="*/ 2147483647 w 331"/>
              <a:gd name="T53" fmla="*/ 2147483647 h 526"/>
              <a:gd name="T54" fmla="*/ 2147483647 w 331"/>
              <a:gd name="T55" fmla="*/ 2147483647 h 526"/>
              <a:gd name="T56" fmla="*/ 2147483647 w 331"/>
              <a:gd name="T57" fmla="*/ 2147483647 h 526"/>
              <a:gd name="T58" fmla="*/ 0 w 331"/>
              <a:gd name="T59" fmla="*/ 2147483647 h 526"/>
              <a:gd name="T60" fmla="*/ 2147483647 w 331"/>
              <a:gd name="T61" fmla="*/ 2147483647 h 526"/>
              <a:gd name="T62" fmla="*/ 2147483647 w 331"/>
              <a:gd name="T63" fmla="*/ 2147483647 h 526"/>
              <a:gd name="T64" fmla="*/ 2147483647 w 331"/>
              <a:gd name="T65" fmla="*/ 2147483647 h 526"/>
              <a:gd name="T66" fmla="*/ 2147483647 w 331"/>
              <a:gd name="T67" fmla="*/ 2147483647 h 526"/>
              <a:gd name="T68" fmla="*/ 2147483647 w 331"/>
              <a:gd name="T69" fmla="*/ 2147483647 h 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1" h="526">
                <a:moveTo>
                  <a:pt x="41" y="14"/>
                </a:moveTo>
                <a:lnTo>
                  <a:pt x="77" y="0"/>
                </a:lnTo>
                <a:lnTo>
                  <a:pt x="331" y="126"/>
                </a:lnTo>
                <a:lnTo>
                  <a:pt x="331" y="251"/>
                </a:lnTo>
                <a:lnTo>
                  <a:pt x="305" y="254"/>
                </a:lnTo>
                <a:lnTo>
                  <a:pt x="295" y="261"/>
                </a:lnTo>
                <a:lnTo>
                  <a:pt x="302" y="265"/>
                </a:lnTo>
                <a:lnTo>
                  <a:pt x="286" y="284"/>
                </a:lnTo>
                <a:lnTo>
                  <a:pt x="283" y="291"/>
                </a:lnTo>
                <a:lnTo>
                  <a:pt x="286" y="301"/>
                </a:lnTo>
                <a:lnTo>
                  <a:pt x="276" y="313"/>
                </a:lnTo>
                <a:lnTo>
                  <a:pt x="283" y="332"/>
                </a:lnTo>
                <a:lnTo>
                  <a:pt x="273" y="342"/>
                </a:lnTo>
                <a:lnTo>
                  <a:pt x="273" y="358"/>
                </a:lnTo>
                <a:lnTo>
                  <a:pt x="276" y="349"/>
                </a:lnTo>
                <a:lnTo>
                  <a:pt x="283" y="358"/>
                </a:lnTo>
                <a:lnTo>
                  <a:pt x="283" y="362"/>
                </a:lnTo>
                <a:lnTo>
                  <a:pt x="286" y="377"/>
                </a:lnTo>
                <a:lnTo>
                  <a:pt x="286" y="391"/>
                </a:lnTo>
                <a:lnTo>
                  <a:pt x="302" y="400"/>
                </a:lnTo>
                <a:lnTo>
                  <a:pt x="295" y="410"/>
                </a:lnTo>
                <a:lnTo>
                  <a:pt x="283" y="410"/>
                </a:lnTo>
                <a:lnTo>
                  <a:pt x="264" y="419"/>
                </a:lnTo>
                <a:lnTo>
                  <a:pt x="257" y="436"/>
                </a:lnTo>
                <a:lnTo>
                  <a:pt x="247" y="441"/>
                </a:lnTo>
                <a:lnTo>
                  <a:pt x="235" y="455"/>
                </a:lnTo>
                <a:lnTo>
                  <a:pt x="228" y="458"/>
                </a:lnTo>
                <a:lnTo>
                  <a:pt x="216" y="465"/>
                </a:lnTo>
                <a:lnTo>
                  <a:pt x="186" y="470"/>
                </a:lnTo>
                <a:lnTo>
                  <a:pt x="176" y="477"/>
                </a:lnTo>
                <a:lnTo>
                  <a:pt x="179" y="484"/>
                </a:lnTo>
                <a:lnTo>
                  <a:pt x="176" y="496"/>
                </a:lnTo>
                <a:lnTo>
                  <a:pt x="157" y="500"/>
                </a:lnTo>
                <a:lnTo>
                  <a:pt x="150" y="500"/>
                </a:lnTo>
                <a:lnTo>
                  <a:pt x="138" y="507"/>
                </a:lnTo>
                <a:lnTo>
                  <a:pt x="129" y="500"/>
                </a:lnTo>
                <a:lnTo>
                  <a:pt x="115" y="507"/>
                </a:lnTo>
                <a:lnTo>
                  <a:pt x="100" y="514"/>
                </a:lnTo>
                <a:lnTo>
                  <a:pt x="98" y="507"/>
                </a:lnTo>
                <a:lnTo>
                  <a:pt x="77" y="519"/>
                </a:lnTo>
                <a:lnTo>
                  <a:pt x="67" y="526"/>
                </a:lnTo>
                <a:lnTo>
                  <a:pt x="67" y="514"/>
                </a:lnTo>
                <a:lnTo>
                  <a:pt x="60" y="507"/>
                </a:lnTo>
                <a:lnTo>
                  <a:pt x="51" y="484"/>
                </a:lnTo>
                <a:lnTo>
                  <a:pt x="41" y="477"/>
                </a:lnTo>
                <a:lnTo>
                  <a:pt x="19" y="455"/>
                </a:lnTo>
                <a:lnTo>
                  <a:pt x="22" y="441"/>
                </a:lnTo>
                <a:lnTo>
                  <a:pt x="38" y="441"/>
                </a:lnTo>
                <a:lnTo>
                  <a:pt x="67" y="441"/>
                </a:lnTo>
                <a:lnTo>
                  <a:pt x="51" y="429"/>
                </a:lnTo>
                <a:lnTo>
                  <a:pt x="48" y="410"/>
                </a:lnTo>
                <a:lnTo>
                  <a:pt x="48" y="391"/>
                </a:lnTo>
                <a:lnTo>
                  <a:pt x="48" y="377"/>
                </a:lnTo>
                <a:lnTo>
                  <a:pt x="41" y="358"/>
                </a:lnTo>
                <a:lnTo>
                  <a:pt x="31" y="349"/>
                </a:lnTo>
                <a:lnTo>
                  <a:pt x="31" y="339"/>
                </a:lnTo>
                <a:lnTo>
                  <a:pt x="19" y="339"/>
                </a:lnTo>
                <a:lnTo>
                  <a:pt x="12" y="332"/>
                </a:lnTo>
                <a:lnTo>
                  <a:pt x="0" y="313"/>
                </a:lnTo>
                <a:lnTo>
                  <a:pt x="0" y="298"/>
                </a:lnTo>
                <a:lnTo>
                  <a:pt x="3" y="284"/>
                </a:lnTo>
                <a:lnTo>
                  <a:pt x="12" y="272"/>
                </a:lnTo>
                <a:lnTo>
                  <a:pt x="60" y="211"/>
                </a:lnTo>
                <a:lnTo>
                  <a:pt x="67" y="107"/>
                </a:lnTo>
                <a:lnTo>
                  <a:pt x="70" y="104"/>
                </a:lnTo>
                <a:lnTo>
                  <a:pt x="60" y="85"/>
                </a:lnTo>
                <a:lnTo>
                  <a:pt x="60" y="75"/>
                </a:lnTo>
                <a:lnTo>
                  <a:pt x="48" y="64"/>
                </a:lnTo>
                <a:lnTo>
                  <a:pt x="48" y="37"/>
                </a:lnTo>
                <a:lnTo>
                  <a:pt x="41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5" name="Freeform 204"/>
          <p:cNvSpPr>
            <a:spLocks noChangeAspect="1"/>
          </p:cNvSpPr>
          <p:nvPr/>
        </p:nvSpPr>
        <p:spPr bwMode="auto">
          <a:xfrm>
            <a:off x="4143375" y="3712939"/>
            <a:ext cx="82550" cy="161925"/>
          </a:xfrm>
          <a:custGeom>
            <a:avLst/>
            <a:gdLst>
              <a:gd name="T0" fmla="*/ 2147483647 w 129"/>
              <a:gd name="T1" fmla="*/ 2147483647 h 254"/>
              <a:gd name="T2" fmla="*/ 2147483647 w 129"/>
              <a:gd name="T3" fmla="*/ 2147483647 h 254"/>
              <a:gd name="T4" fmla="*/ 2147483647 w 129"/>
              <a:gd name="T5" fmla="*/ 0 h 254"/>
              <a:gd name="T6" fmla="*/ 2147483647 w 129"/>
              <a:gd name="T7" fmla="*/ 2147483647 h 254"/>
              <a:gd name="T8" fmla="*/ 2147483647 w 129"/>
              <a:gd name="T9" fmla="*/ 2147483647 h 254"/>
              <a:gd name="T10" fmla="*/ 2147483647 w 129"/>
              <a:gd name="T11" fmla="*/ 2147483647 h 254"/>
              <a:gd name="T12" fmla="*/ 2147483647 w 129"/>
              <a:gd name="T13" fmla="*/ 2147483647 h 254"/>
              <a:gd name="T14" fmla="*/ 2147483647 w 129"/>
              <a:gd name="T15" fmla="*/ 2147483647 h 254"/>
              <a:gd name="T16" fmla="*/ 2147483647 w 129"/>
              <a:gd name="T17" fmla="*/ 2147483647 h 254"/>
              <a:gd name="T18" fmla="*/ 2147483647 w 129"/>
              <a:gd name="T19" fmla="*/ 2147483647 h 254"/>
              <a:gd name="T20" fmla="*/ 2147483647 w 129"/>
              <a:gd name="T21" fmla="*/ 2147483647 h 254"/>
              <a:gd name="T22" fmla="*/ 2147483647 w 129"/>
              <a:gd name="T23" fmla="*/ 2147483647 h 254"/>
              <a:gd name="T24" fmla="*/ 2147483647 w 129"/>
              <a:gd name="T25" fmla="*/ 2147483647 h 254"/>
              <a:gd name="T26" fmla="*/ 2147483647 w 129"/>
              <a:gd name="T27" fmla="*/ 2147483647 h 254"/>
              <a:gd name="T28" fmla="*/ 2147483647 w 129"/>
              <a:gd name="T29" fmla="*/ 2147483647 h 254"/>
              <a:gd name="T30" fmla="*/ 2147483647 w 129"/>
              <a:gd name="T31" fmla="*/ 2147483647 h 254"/>
              <a:gd name="T32" fmla="*/ 2147483647 w 129"/>
              <a:gd name="T33" fmla="*/ 2147483647 h 254"/>
              <a:gd name="T34" fmla="*/ 2147483647 w 129"/>
              <a:gd name="T35" fmla="*/ 2147483647 h 254"/>
              <a:gd name="T36" fmla="*/ 2147483647 w 129"/>
              <a:gd name="T37" fmla="*/ 2147483647 h 254"/>
              <a:gd name="T38" fmla="*/ 2147483647 w 129"/>
              <a:gd name="T39" fmla="*/ 2147483647 h 254"/>
              <a:gd name="T40" fmla="*/ 2147483647 w 129"/>
              <a:gd name="T41" fmla="*/ 2147483647 h 254"/>
              <a:gd name="T42" fmla="*/ 2147483647 w 129"/>
              <a:gd name="T43" fmla="*/ 2147483647 h 254"/>
              <a:gd name="T44" fmla="*/ 2147483647 w 129"/>
              <a:gd name="T45" fmla="*/ 2147483647 h 254"/>
              <a:gd name="T46" fmla="*/ 2147483647 w 129"/>
              <a:gd name="T47" fmla="*/ 2147483647 h 254"/>
              <a:gd name="T48" fmla="*/ 2147483647 w 129"/>
              <a:gd name="T49" fmla="*/ 2147483647 h 254"/>
              <a:gd name="T50" fmla="*/ 2147483647 w 129"/>
              <a:gd name="T51" fmla="*/ 2147483647 h 254"/>
              <a:gd name="T52" fmla="*/ 2147483647 w 129"/>
              <a:gd name="T53" fmla="*/ 2147483647 h 254"/>
              <a:gd name="T54" fmla="*/ 2147483647 w 129"/>
              <a:gd name="T55" fmla="*/ 2147483647 h 254"/>
              <a:gd name="T56" fmla="*/ 2147483647 w 129"/>
              <a:gd name="T57" fmla="*/ 2147483647 h 254"/>
              <a:gd name="T58" fmla="*/ 2147483647 w 129"/>
              <a:gd name="T59" fmla="*/ 2147483647 h 254"/>
              <a:gd name="T60" fmla="*/ 0 w 129"/>
              <a:gd name="T61" fmla="*/ 2147483647 h 254"/>
              <a:gd name="T62" fmla="*/ 2147483647 w 129"/>
              <a:gd name="T63" fmla="*/ 2147483647 h 254"/>
              <a:gd name="T64" fmla="*/ 2147483647 w 129"/>
              <a:gd name="T65" fmla="*/ 2147483647 h 254"/>
              <a:gd name="T66" fmla="*/ 2147483647 w 129"/>
              <a:gd name="T67" fmla="*/ 2147483647 h 254"/>
              <a:gd name="T68" fmla="*/ 2147483647 w 129"/>
              <a:gd name="T69" fmla="*/ 2147483647 h 254"/>
              <a:gd name="T70" fmla="*/ 2147483647 w 129"/>
              <a:gd name="T71" fmla="*/ 2147483647 h 254"/>
              <a:gd name="T72" fmla="*/ 2147483647 w 129"/>
              <a:gd name="T73" fmla="*/ 2147483647 h 2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254">
                <a:moveTo>
                  <a:pt x="32" y="19"/>
                </a:moveTo>
                <a:lnTo>
                  <a:pt x="43" y="3"/>
                </a:lnTo>
                <a:lnTo>
                  <a:pt x="62" y="0"/>
                </a:lnTo>
                <a:lnTo>
                  <a:pt x="77" y="3"/>
                </a:lnTo>
                <a:lnTo>
                  <a:pt x="81" y="22"/>
                </a:lnTo>
                <a:lnTo>
                  <a:pt x="100" y="12"/>
                </a:lnTo>
                <a:lnTo>
                  <a:pt x="107" y="19"/>
                </a:lnTo>
                <a:lnTo>
                  <a:pt x="93" y="29"/>
                </a:lnTo>
                <a:lnTo>
                  <a:pt x="88" y="48"/>
                </a:lnTo>
                <a:lnTo>
                  <a:pt x="100" y="58"/>
                </a:lnTo>
                <a:lnTo>
                  <a:pt x="107" y="77"/>
                </a:lnTo>
                <a:lnTo>
                  <a:pt x="93" y="96"/>
                </a:lnTo>
                <a:lnTo>
                  <a:pt x="77" y="115"/>
                </a:lnTo>
                <a:lnTo>
                  <a:pt x="81" y="131"/>
                </a:lnTo>
                <a:lnTo>
                  <a:pt x="93" y="131"/>
                </a:lnTo>
                <a:lnTo>
                  <a:pt x="93" y="138"/>
                </a:lnTo>
                <a:lnTo>
                  <a:pt x="107" y="138"/>
                </a:lnTo>
                <a:lnTo>
                  <a:pt x="110" y="145"/>
                </a:lnTo>
                <a:lnTo>
                  <a:pt x="122" y="155"/>
                </a:lnTo>
                <a:lnTo>
                  <a:pt x="122" y="167"/>
                </a:lnTo>
                <a:lnTo>
                  <a:pt x="129" y="178"/>
                </a:lnTo>
                <a:lnTo>
                  <a:pt x="107" y="185"/>
                </a:lnTo>
                <a:lnTo>
                  <a:pt x="81" y="209"/>
                </a:lnTo>
                <a:lnTo>
                  <a:pt x="88" y="235"/>
                </a:lnTo>
                <a:lnTo>
                  <a:pt x="70" y="254"/>
                </a:lnTo>
                <a:lnTo>
                  <a:pt x="62" y="254"/>
                </a:lnTo>
                <a:lnTo>
                  <a:pt x="51" y="185"/>
                </a:lnTo>
                <a:lnTo>
                  <a:pt x="29" y="174"/>
                </a:lnTo>
                <a:lnTo>
                  <a:pt x="20" y="148"/>
                </a:lnTo>
                <a:lnTo>
                  <a:pt x="10" y="145"/>
                </a:lnTo>
                <a:lnTo>
                  <a:pt x="0" y="119"/>
                </a:lnTo>
                <a:lnTo>
                  <a:pt x="20" y="90"/>
                </a:lnTo>
                <a:lnTo>
                  <a:pt x="20" y="58"/>
                </a:lnTo>
                <a:lnTo>
                  <a:pt x="20" y="38"/>
                </a:lnTo>
                <a:lnTo>
                  <a:pt x="20" y="29"/>
                </a:lnTo>
                <a:lnTo>
                  <a:pt x="32" y="22"/>
                </a:lnTo>
                <a:lnTo>
                  <a:pt x="32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6" name="Freeform 205"/>
          <p:cNvSpPr>
            <a:spLocks noChangeAspect="1"/>
          </p:cNvSpPr>
          <p:nvPr/>
        </p:nvSpPr>
        <p:spPr bwMode="auto">
          <a:xfrm>
            <a:off x="4597400" y="4427314"/>
            <a:ext cx="112713" cy="114300"/>
          </a:xfrm>
          <a:custGeom>
            <a:avLst/>
            <a:gdLst>
              <a:gd name="T0" fmla="*/ 2147483647 w 176"/>
              <a:gd name="T1" fmla="*/ 2147483647 h 180"/>
              <a:gd name="T2" fmla="*/ 2147483647 w 176"/>
              <a:gd name="T3" fmla="*/ 2147483647 h 180"/>
              <a:gd name="T4" fmla="*/ 2147483647 w 176"/>
              <a:gd name="T5" fmla="*/ 2147483647 h 180"/>
              <a:gd name="T6" fmla="*/ 2147483647 w 176"/>
              <a:gd name="T7" fmla="*/ 2147483647 h 180"/>
              <a:gd name="T8" fmla="*/ 2147483647 w 176"/>
              <a:gd name="T9" fmla="*/ 2147483647 h 180"/>
              <a:gd name="T10" fmla="*/ 2147483647 w 176"/>
              <a:gd name="T11" fmla="*/ 2147483647 h 180"/>
              <a:gd name="T12" fmla="*/ 2147483647 w 176"/>
              <a:gd name="T13" fmla="*/ 2147483647 h 180"/>
              <a:gd name="T14" fmla="*/ 2147483647 w 176"/>
              <a:gd name="T15" fmla="*/ 0 h 180"/>
              <a:gd name="T16" fmla="*/ 2147483647 w 176"/>
              <a:gd name="T17" fmla="*/ 2147483647 h 180"/>
              <a:gd name="T18" fmla="*/ 2147483647 w 176"/>
              <a:gd name="T19" fmla="*/ 2147483647 h 180"/>
              <a:gd name="T20" fmla="*/ 2147483647 w 176"/>
              <a:gd name="T21" fmla="*/ 2147483647 h 180"/>
              <a:gd name="T22" fmla="*/ 2147483647 w 176"/>
              <a:gd name="T23" fmla="*/ 2147483647 h 180"/>
              <a:gd name="T24" fmla="*/ 2147483647 w 176"/>
              <a:gd name="T25" fmla="*/ 2147483647 h 180"/>
              <a:gd name="T26" fmla="*/ 2147483647 w 176"/>
              <a:gd name="T27" fmla="*/ 2147483647 h 180"/>
              <a:gd name="T28" fmla="*/ 2147483647 w 176"/>
              <a:gd name="T29" fmla="*/ 2147483647 h 180"/>
              <a:gd name="T30" fmla="*/ 2147483647 w 176"/>
              <a:gd name="T31" fmla="*/ 2147483647 h 180"/>
              <a:gd name="T32" fmla="*/ 2147483647 w 176"/>
              <a:gd name="T33" fmla="*/ 2147483647 h 180"/>
              <a:gd name="T34" fmla="*/ 2147483647 w 176"/>
              <a:gd name="T35" fmla="*/ 2147483647 h 180"/>
              <a:gd name="T36" fmla="*/ 2147483647 w 176"/>
              <a:gd name="T37" fmla="*/ 2147483647 h 180"/>
              <a:gd name="T38" fmla="*/ 2147483647 w 176"/>
              <a:gd name="T39" fmla="*/ 2147483647 h 180"/>
              <a:gd name="T40" fmla="*/ 2147483647 w 176"/>
              <a:gd name="T41" fmla="*/ 2147483647 h 180"/>
              <a:gd name="T42" fmla="*/ 0 w 176"/>
              <a:gd name="T43" fmla="*/ 2147483647 h 180"/>
              <a:gd name="T44" fmla="*/ 2147483647 w 176"/>
              <a:gd name="T45" fmla="*/ 2147483647 h 180"/>
              <a:gd name="T46" fmla="*/ 2147483647 w 176"/>
              <a:gd name="T47" fmla="*/ 2147483647 h 180"/>
              <a:gd name="T48" fmla="*/ 2147483647 w 176"/>
              <a:gd name="T49" fmla="*/ 2147483647 h 180"/>
              <a:gd name="T50" fmla="*/ 2147483647 w 176"/>
              <a:gd name="T51" fmla="*/ 2147483647 h 180"/>
              <a:gd name="T52" fmla="*/ 2147483647 w 176"/>
              <a:gd name="T53" fmla="*/ 2147483647 h 180"/>
              <a:gd name="T54" fmla="*/ 2147483647 w 176"/>
              <a:gd name="T55" fmla="*/ 2147483647 h 180"/>
              <a:gd name="T56" fmla="*/ 2147483647 w 176"/>
              <a:gd name="T57" fmla="*/ 2147483647 h 180"/>
              <a:gd name="T58" fmla="*/ 2147483647 w 176"/>
              <a:gd name="T59" fmla="*/ 2147483647 h 180"/>
              <a:gd name="T60" fmla="*/ 2147483647 w 176"/>
              <a:gd name="T61" fmla="*/ 2147483647 h 1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6" h="180">
                <a:moveTo>
                  <a:pt x="38" y="12"/>
                </a:moveTo>
                <a:lnTo>
                  <a:pt x="41" y="7"/>
                </a:lnTo>
                <a:lnTo>
                  <a:pt x="67" y="12"/>
                </a:lnTo>
                <a:lnTo>
                  <a:pt x="78" y="19"/>
                </a:lnTo>
                <a:lnTo>
                  <a:pt x="83" y="12"/>
                </a:lnTo>
                <a:lnTo>
                  <a:pt x="100" y="12"/>
                </a:lnTo>
                <a:lnTo>
                  <a:pt x="126" y="12"/>
                </a:lnTo>
                <a:lnTo>
                  <a:pt x="147" y="0"/>
                </a:lnTo>
                <a:lnTo>
                  <a:pt x="147" y="7"/>
                </a:lnTo>
                <a:lnTo>
                  <a:pt x="157" y="12"/>
                </a:lnTo>
                <a:lnTo>
                  <a:pt x="157" y="22"/>
                </a:lnTo>
                <a:lnTo>
                  <a:pt x="161" y="41"/>
                </a:lnTo>
                <a:lnTo>
                  <a:pt x="176" y="71"/>
                </a:lnTo>
                <a:lnTo>
                  <a:pt x="161" y="90"/>
                </a:lnTo>
                <a:lnTo>
                  <a:pt x="138" y="126"/>
                </a:lnTo>
                <a:lnTo>
                  <a:pt x="138" y="164"/>
                </a:lnTo>
                <a:lnTo>
                  <a:pt x="90" y="164"/>
                </a:lnTo>
                <a:lnTo>
                  <a:pt x="41" y="164"/>
                </a:lnTo>
                <a:lnTo>
                  <a:pt x="31" y="168"/>
                </a:lnTo>
                <a:lnTo>
                  <a:pt x="12" y="180"/>
                </a:lnTo>
                <a:lnTo>
                  <a:pt x="12" y="174"/>
                </a:lnTo>
                <a:lnTo>
                  <a:pt x="0" y="174"/>
                </a:lnTo>
                <a:lnTo>
                  <a:pt x="5" y="135"/>
                </a:lnTo>
                <a:lnTo>
                  <a:pt x="12" y="116"/>
                </a:lnTo>
                <a:lnTo>
                  <a:pt x="22" y="97"/>
                </a:lnTo>
                <a:lnTo>
                  <a:pt x="41" y="79"/>
                </a:lnTo>
                <a:lnTo>
                  <a:pt x="54" y="67"/>
                </a:lnTo>
                <a:lnTo>
                  <a:pt x="41" y="48"/>
                </a:lnTo>
                <a:lnTo>
                  <a:pt x="41" y="36"/>
                </a:lnTo>
                <a:lnTo>
                  <a:pt x="41" y="22"/>
                </a:lnTo>
                <a:lnTo>
                  <a:pt x="38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7" name="Freeform 206"/>
          <p:cNvSpPr>
            <a:spLocks noChangeAspect="1"/>
          </p:cNvSpPr>
          <p:nvPr/>
        </p:nvSpPr>
        <p:spPr bwMode="auto">
          <a:xfrm>
            <a:off x="4243388" y="4401914"/>
            <a:ext cx="387350" cy="385762"/>
          </a:xfrm>
          <a:custGeom>
            <a:avLst/>
            <a:gdLst>
              <a:gd name="T0" fmla="*/ 2147483647 w 610"/>
              <a:gd name="T1" fmla="*/ 2147483647 h 609"/>
              <a:gd name="T2" fmla="*/ 2147483647 w 610"/>
              <a:gd name="T3" fmla="*/ 2147483647 h 609"/>
              <a:gd name="T4" fmla="*/ 2147483647 w 610"/>
              <a:gd name="T5" fmla="*/ 2147483647 h 609"/>
              <a:gd name="T6" fmla="*/ 2147483647 w 610"/>
              <a:gd name="T7" fmla="*/ 2147483647 h 609"/>
              <a:gd name="T8" fmla="*/ 2147483647 w 610"/>
              <a:gd name="T9" fmla="*/ 2147483647 h 609"/>
              <a:gd name="T10" fmla="*/ 2147483647 w 610"/>
              <a:gd name="T11" fmla="*/ 2147483647 h 609"/>
              <a:gd name="T12" fmla="*/ 2147483647 w 610"/>
              <a:gd name="T13" fmla="*/ 2147483647 h 609"/>
              <a:gd name="T14" fmla="*/ 2147483647 w 610"/>
              <a:gd name="T15" fmla="*/ 2147483647 h 609"/>
              <a:gd name="T16" fmla="*/ 2147483647 w 610"/>
              <a:gd name="T17" fmla="*/ 2147483647 h 609"/>
              <a:gd name="T18" fmla="*/ 2147483647 w 610"/>
              <a:gd name="T19" fmla="*/ 2147483647 h 609"/>
              <a:gd name="T20" fmla="*/ 2147483647 w 610"/>
              <a:gd name="T21" fmla="*/ 2147483647 h 609"/>
              <a:gd name="T22" fmla="*/ 2147483647 w 610"/>
              <a:gd name="T23" fmla="*/ 2147483647 h 609"/>
              <a:gd name="T24" fmla="*/ 2147483647 w 610"/>
              <a:gd name="T25" fmla="*/ 2147483647 h 609"/>
              <a:gd name="T26" fmla="*/ 2147483647 w 610"/>
              <a:gd name="T27" fmla="*/ 2147483647 h 609"/>
              <a:gd name="T28" fmla="*/ 2147483647 w 610"/>
              <a:gd name="T29" fmla="*/ 2147483647 h 609"/>
              <a:gd name="T30" fmla="*/ 2147483647 w 610"/>
              <a:gd name="T31" fmla="*/ 2147483647 h 609"/>
              <a:gd name="T32" fmla="*/ 2147483647 w 610"/>
              <a:gd name="T33" fmla="*/ 2147483647 h 609"/>
              <a:gd name="T34" fmla="*/ 2147483647 w 610"/>
              <a:gd name="T35" fmla="*/ 2147483647 h 609"/>
              <a:gd name="T36" fmla="*/ 2147483647 w 610"/>
              <a:gd name="T37" fmla="*/ 2147483647 h 609"/>
              <a:gd name="T38" fmla="*/ 2147483647 w 610"/>
              <a:gd name="T39" fmla="*/ 2147483647 h 609"/>
              <a:gd name="T40" fmla="*/ 2147483647 w 610"/>
              <a:gd name="T41" fmla="*/ 2147483647 h 609"/>
              <a:gd name="T42" fmla="*/ 2147483647 w 610"/>
              <a:gd name="T43" fmla="*/ 2147483647 h 609"/>
              <a:gd name="T44" fmla="*/ 2147483647 w 610"/>
              <a:gd name="T45" fmla="*/ 2147483647 h 609"/>
              <a:gd name="T46" fmla="*/ 2147483647 w 610"/>
              <a:gd name="T47" fmla="*/ 2147483647 h 609"/>
              <a:gd name="T48" fmla="*/ 2147483647 w 610"/>
              <a:gd name="T49" fmla="*/ 2147483647 h 609"/>
              <a:gd name="T50" fmla="*/ 2147483647 w 610"/>
              <a:gd name="T51" fmla="*/ 2147483647 h 609"/>
              <a:gd name="T52" fmla="*/ 2147483647 w 610"/>
              <a:gd name="T53" fmla="*/ 2147483647 h 609"/>
              <a:gd name="T54" fmla="*/ 2147483647 w 610"/>
              <a:gd name="T55" fmla="*/ 2147483647 h 609"/>
              <a:gd name="T56" fmla="*/ 2147483647 w 610"/>
              <a:gd name="T57" fmla="*/ 2147483647 h 609"/>
              <a:gd name="T58" fmla="*/ 2147483647 w 610"/>
              <a:gd name="T59" fmla="*/ 2147483647 h 609"/>
              <a:gd name="T60" fmla="*/ 2147483647 w 610"/>
              <a:gd name="T61" fmla="*/ 2147483647 h 609"/>
              <a:gd name="T62" fmla="*/ 2147483647 w 610"/>
              <a:gd name="T63" fmla="*/ 2147483647 h 609"/>
              <a:gd name="T64" fmla="*/ 2147483647 w 610"/>
              <a:gd name="T65" fmla="*/ 2147483647 h 609"/>
              <a:gd name="T66" fmla="*/ 2147483647 w 610"/>
              <a:gd name="T67" fmla="*/ 2147483647 h 609"/>
              <a:gd name="T68" fmla="*/ 2147483647 w 610"/>
              <a:gd name="T69" fmla="*/ 2147483647 h 609"/>
              <a:gd name="T70" fmla="*/ 2147483647 w 610"/>
              <a:gd name="T71" fmla="*/ 2147483647 h 609"/>
              <a:gd name="T72" fmla="*/ 2147483647 w 610"/>
              <a:gd name="T73" fmla="*/ 2147483647 h 609"/>
              <a:gd name="T74" fmla="*/ 2147483647 w 610"/>
              <a:gd name="T75" fmla="*/ 2147483647 h 609"/>
              <a:gd name="T76" fmla="*/ 2147483647 w 610"/>
              <a:gd name="T77" fmla="*/ 2147483647 h 609"/>
              <a:gd name="T78" fmla="*/ 2147483647 w 610"/>
              <a:gd name="T79" fmla="*/ 2147483647 h 609"/>
              <a:gd name="T80" fmla="*/ 2147483647 w 610"/>
              <a:gd name="T81" fmla="*/ 2147483647 h 609"/>
              <a:gd name="T82" fmla="*/ 2147483647 w 610"/>
              <a:gd name="T83" fmla="*/ 2147483647 h 609"/>
              <a:gd name="T84" fmla="*/ 2147483647 w 610"/>
              <a:gd name="T85" fmla="*/ 2147483647 h 609"/>
              <a:gd name="T86" fmla="*/ 2147483647 w 610"/>
              <a:gd name="T87" fmla="*/ 2147483647 h 609"/>
              <a:gd name="T88" fmla="*/ 2147483647 w 610"/>
              <a:gd name="T89" fmla="*/ 2147483647 h 609"/>
              <a:gd name="T90" fmla="*/ 2147483647 w 610"/>
              <a:gd name="T91" fmla="*/ 2147483647 h 609"/>
              <a:gd name="T92" fmla="*/ 2147483647 w 610"/>
              <a:gd name="T93" fmla="*/ 2147483647 h 609"/>
              <a:gd name="T94" fmla="*/ 2147483647 w 610"/>
              <a:gd name="T95" fmla="*/ 2147483647 h 609"/>
              <a:gd name="T96" fmla="*/ 2147483647 w 610"/>
              <a:gd name="T97" fmla="*/ 2147483647 h 609"/>
              <a:gd name="T98" fmla="*/ 2147483647 w 610"/>
              <a:gd name="T99" fmla="*/ 2147483647 h 609"/>
              <a:gd name="T100" fmla="*/ 2147483647 w 610"/>
              <a:gd name="T101" fmla="*/ 2147483647 h 609"/>
              <a:gd name="T102" fmla="*/ 2147483647 w 610"/>
              <a:gd name="T103" fmla="*/ 2147483647 h 609"/>
              <a:gd name="T104" fmla="*/ 2147483647 w 610"/>
              <a:gd name="T105" fmla="*/ 2147483647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0" h="609">
                <a:moveTo>
                  <a:pt x="200" y="52"/>
                </a:moveTo>
                <a:lnTo>
                  <a:pt x="200" y="35"/>
                </a:lnTo>
                <a:lnTo>
                  <a:pt x="200" y="30"/>
                </a:lnTo>
                <a:lnTo>
                  <a:pt x="216" y="19"/>
                </a:lnTo>
                <a:lnTo>
                  <a:pt x="233" y="6"/>
                </a:lnTo>
                <a:lnTo>
                  <a:pt x="256" y="23"/>
                </a:lnTo>
                <a:lnTo>
                  <a:pt x="275" y="30"/>
                </a:lnTo>
                <a:lnTo>
                  <a:pt x="294" y="35"/>
                </a:lnTo>
                <a:lnTo>
                  <a:pt x="313" y="35"/>
                </a:lnTo>
                <a:lnTo>
                  <a:pt x="323" y="42"/>
                </a:lnTo>
                <a:lnTo>
                  <a:pt x="335" y="23"/>
                </a:lnTo>
                <a:lnTo>
                  <a:pt x="342" y="23"/>
                </a:lnTo>
                <a:lnTo>
                  <a:pt x="359" y="23"/>
                </a:lnTo>
                <a:lnTo>
                  <a:pt x="371" y="19"/>
                </a:lnTo>
                <a:lnTo>
                  <a:pt x="390" y="12"/>
                </a:lnTo>
                <a:lnTo>
                  <a:pt x="401" y="12"/>
                </a:lnTo>
                <a:lnTo>
                  <a:pt x="413" y="12"/>
                </a:lnTo>
                <a:lnTo>
                  <a:pt x="420" y="6"/>
                </a:lnTo>
                <a:lnTo>
                  <a:pt x="423" y="0"/>
                </a:lnTo>
                <a:lnTo>
                  <a:pt x="439" y="6"/>
                </a:lnTo>
                <a:lnTo>
                  <a:pt x="449" y="6"/>
                </a:lnTo>
                <a:lnTo>
                  <a:pt x="454" y="12"/>
                </a:lnTo>
                <a:lnTo>
                  <a:pt x="468" y="12"/>
                </a:lnTo>
                <a:lnTo>
                  <a:pt x="472" y="6"/>
                </a:lnTo>
                <a:lnTo>
                  <a:pt x="484" y="6"/>
                </a:lnTo>
                <a:lnTo>
                  <a:pt x="497" y="12"/>
                </a:lnTo>
                <a:lnTo>
                  <a:pt x="497" y="23"/>
                </a:lnTo>
                <a:lnTo>
                  <a:pt x="510" y="30"/>
                </a:lnTo>
                <a:lnTo>
                  <a:pt x="520" y="35"/>
                </a:lnTo>
                <a:lnTo>
                  <a:pt x="529" y="30"/>
                </a:lnTo>
                <a:lnTo>
                  <a:pt x="532" y="23"/>
                </a:lnTo>
                <a:lnTo>
                  <a:pt x="532" y="30"/>
                </a:lnTo>
                <a:lnTo>
                  <a:pt x="549" y="30"/>
                </a:lnTo>
                <a:lnTo>
                  <a:pt x="549" y="23"/>
                </a:lnTo>
                <a:lnTo>
                  <a:pt x="558" y="23"/>
                </a:lnTo>
                <a:lnTo>
                  <a:pt x="568" y="35"/>
                </a:lnTo>
                <a:lnTo>
                  <a:pt x="596" y="52"/>
                </a:lnTo>
                <a:lnTo>
                  <a:pt x="599" y="64"/>
                </a:lnTo>
                <a:lnTo>
                  <a:pt x="599" y="78"/>
                </a:lnTo>
                <a:lnTo>
                  <a:pt x="599" y="90"/>
                </a:lnTo>
                <a:lnTo>
                  <a:pt x="610" y="109"/>
                </a:lnTo>
                <a:lnTo>
                  <a:pt x="599" y="121"/>
                </a:lnTo>
                <a:lnTo>
                  <a:pt x="580" y="139"/>
                </a:lnTo>
                <a:lnTo>
                  <a:pt x="568" y="158"/>
                </a:lnTo>
                <a:lnTo>
                  <a:pt x="561" y="177"/>
                </a:lnTo>
                <a:lnTo>
                  <a:pt x="558" y="216"/>
                </a:lnTo>
                <a:lnTo>
                  <a:pt x="558" y="222"/>
                </a:lnTo>
                <a:lnTo>
                  <a:pt x="548" y="229"/>
                </a:lnTo>
                <a:lnTo>
                  <a:pt x="539" y="246"/>
                </a:lnTo>
                <a:lnTo>
                  <a:pt x="532" y="254"/>
                </a:lnTo>
                <a:lnTo>
                  <a:pt x="532" y="258"/>
                </a:lnTo>
                <a:lnTo>
                  <a:pt x="539" y="268"/>
                </a:lnTo>
                <a:lnTo>
                  <a:pt x="548" y="277"/>
                </a:lnTo>
                <a:lnTo>
                  <a:pt x="548" y="286"/>
                </a:lnTo>
                <a:lnTo>
                  <a:pt x="548" y="296"/>
                </a:lnTo>
                <a:lnTo>
                  <a:pt x="549" y="315"/>
                </a:lnTo>
                <a:lnTo>
                  <a:pt x="549" y="318"/>
                </a:lnTo>
                <a:lnTo>
                  <a:pt x="549" y="332"/>
                </a:lnTo>
                <a:lnTo>
                  <a:pt x="549" y="348"/>
                </a:lnTo>
                <a:lnTo>
                  <a:pt x="549" y="374"/>
                </a:lnTo>
                <a:lnTo>
                  <a:pt x="561" y="393"/>
                </a:lnTo>
                <a:lnTo>
                  <a:pt x="580" y="412"/>
                </a:lnTo>
                <a:lnTo>
                  <a:pt x="596" y="441"/>
                </a:lnTo>
                <a:lnTo>
                  <a:pt x="532" y="445"/>
                </a:lnTo>
                <a:lnTo>
                  <a:pt x="532" y="453"/>
                </a:lnTo>
                <a:lnTo>
                  <a:pt x="529" y="471"/>
                </a:lnTo>
                <a:lnTo>
                  <a:pt x="516" y="483"/>
                </a:lnTo>
                <a:lnTo>
                  <a:pt x="520" y="490"/>
                </a:lnTo>
                <a:lnTo>
                  <a:pt x="520" y="512"/>
                </a:lnTo>
                <a:lnTo>
                  <a:pt x="516" y="524"/>
                </a:lnTo>
                <a:lnTo>
                  <a:pt x="516" y="538"/>
                </a:lnTo>
                <a:lnTo>
                  <a:pt x="510" y="553"/>
                </a:lnTo>
                <a:lnTo>
                  <a:pt x="516" y="560"/>
                </a:lnTo>
                <a:lnTo>
                  <a:pt x="532" y="571"/>
                </a:lnTo>
                <a:lnTo>
                  <a:pt x="548" y="579"/>
                </a:lnTo>
                <a:lnTo>
                  <a:pt x="548" y="571"/>
                </a:lnTo>
                <a:lnTo>
                  <a:pt x="558" y="571"/>
                </a:lnTo>
                <a:lnTo>
                  <a:pt x="549" y="609"/>
                </a:lnTo>
                <a:lnTo>
                  <a:pt x="549" y="602"/>
                </a:lnTo>
                <a:lnTo>
                  <a:pt x="532" y="609"/>
                </a:lnTo>
                <a:lnTo>
                  <a:pt x="529" y="597"/>
                </a:lnTo>
                <a:lnTo>
                  <a:pt x="510" y="571"/>
                </a:lnTo>
                <a:lnTo>
                  <a:pt x="491" y="571"/>
                </a:lnTo>
                <a:lnTo>
                  <a:pt x="472" y="548"/>
                </a:lnTo>
                <a:lnTo>
                  <a:pt x="468" y="548"/>
                </a:lnTo>
                <a:lnTo>
                  <a:pt x="468" y="560"/>
                </a:lnTo>
                <a:lnTo>
                  <a:pt x="454" y="560"/>
                </a:lnTo>
                <a:lnTo>
                  <a:pt x="442" y="560"/>
                </a:lnTo>
                <a:lnTo>
                  <a:pt x="420" y="548"/>
                </a:lnTo>
                <a:lnTo>
                  <a:pt x="413" y="531"/>
                </a:lnTo>
                <a:lnTo>
                  <a:pt x="390" y="548"/>
                </a:lnTo>
                <a:lnTo>
                  <a:pt x="383" y="531"/>
                </a:lnTo>
                <a:lnTo>
                  <a:pt x="371" y="524"/>
                </a:lnTo>
                <a:lnTo>
                  <a:pt x="371" y="531"/>
                </a:lnTo>
                <a:lnTo>
                  <a:pt x="359" y="524"/>
                </a:lnTo>
                <a:lnTo>
                  <a:pt x="342" y="531"/>
                </a:lnTo>
                <a:lnTo>
                  <a:pt x="326" y="531"/>
                </a:lnTo>
                <a:lnTo>
                  <a:pt x="323" y="538"/>
                </a:lnTo>
                <a:lnTo>
                  <a:pt x="316" y="531"/>
                </a:lnTo>
                <a:lnTo>
                  <a:pt x="316" y="519"/>
                </a:lnTo>
                <a:lnTo>
                  <a:pt x="316" y="493"/>
                </a:lnTo>
                <a:lnTo>
                  <a:pt x="313" y="490"/>
                </a:lnTo>
                <a:lnTo>
                  <a:pt x="297" y="476"/>
                </a:lnTo>
                <a:lnTo>
                  <a:pt x="313" y="453"/>
                </a:lnTo>
                <a:lnTo>
                  <a:pt x="304" y="432"/>
                </a:lnTo>
                <a:lnTo>
                  <a:pt x="297" y="412"/>
                </a:lnTo>
                <a:lnTo>
                  <a:pt x="268" y="412"/>
                </a:lnTo>
                <a:lnTo>
                  <a:pt x="268" y="393"/>
                </a:lnTo>
                <a:lnTo>
                  <a:pt x="249" y="396"/>
                </a:lnTo>
                <a:lnTo>
                  <a:pt x="233" y="403"/>
                </a:lnTo>
                <a:lnTo>
                  <a:pt x="233" y="415"/>
                </a:lnTo>
                <a:lnTo>
                  <a:pt x="226" y="415"/>
                </a:lnTo>
                <a:lnTo>
                  <a:pt x="226" y="426"/>
                </a:lnTo>
                <a:lnTo>
                  <a:pt x="200" y="426"/>
                </a:lnTo>
                <a:lnTo>
                  <a:pt x="197" y="432"/>
                </a:lnTo>
                <a:lnTo>
                  <a:pt x="167" y="432"/>
                </a:lnTo>
                <a:lnTo>
                  <a:pt x="147" y="403"/>
                </a:lnTo>
                <a:lnTo>
                  <a:pt x="147" y="396"/>
                </a:lnTo>
                <a:lnTo>
                  <a:pt x="140" y="384"/>
                </a:lnTo>
                <a:lnTo>
                  <a:pt x="140" y="377"/>
                </a:lnTo>
                <a:lnTo>
                  <a:pt x="138" y="363"/>
                </a:lnTo>
                <a:lnTo>
                  <a:pt x="117" y="363"/>
                </a:lnTo>
                <a:lnTo>
                  <a:pt x="59" y="363"/>
                </a:lnTo>
                <a:lnTo>
                  <a:pt x="43" y="367"/>
                </a:lnTo>
                <a:lnTo>
                  <a:pt x="33" y="363"/>
                </a:lnTo>
                <a:lnTo>
                  <a:pt x="22" y="363"/>
                </a:lnTo>
                <a:lnTo>
                  <a:pt x="2" y="363"/>
                </a:lnTo>
                <a:lnTo>
                  <a:pt x="0" y="355"/>
                </a:lnTo>
                <a:lnTo>
                  <a:pt x="10" y="355"/>
                </a:lnTo>
                <a:lnTo>
                  <a:pt x="10" y="337"/>
                </a:lnTo>
                <a:lnTo>
                  <a:pt x="22" y="325"/>
                </a:lnTo>
                <a:lnTo>
                  <a:pt x="22" y="318"/>
                </a:lnTo>
                <a:lnTo>
                  <a:pt x="29" y="318"/>
                </a:lnTo>
                <a:lnTo>
                  <a:pt x="33" y="325"/>
                </a:lnTo>
                <a:lnTo>
                  <a:pt x="43" y="325"/>
                </a:lnTo>
                <a:lnTo>
                  <a:pt x="52" y="315"/>
                </a:lnTo>
                <a:lnTo>
                  <a:pt x="62" y="315"/>
                </a:lnTo>
                <a:lnTo>
                  <a:pt x="71" y="318"/>
                </a:lnTo>
                <a:lnTo>
                  <a:pt x="78" y="332"/>
                </a:lnTo>
                <a:lnTo>
                  <a:pt x="88" y="318"/>
                </a:lnTo>
                <a:lnTo>
                  <a:pt x="91" y="315"/>
                </a:lnTo>
                <a:lnTo>
                  <a:pt x="107" y="306"/>
                </a:lnTo>
                <a:lnTo>
                  <a:pt x="117" y="296"/>
                </a:lnTo>
                <a:lnTo>
                  <a:pt x="121" y="277"/>
                </a:lnTo>
                <a:lnTo>
                  <a:pt x="121" y="258"/>
                </a:lnTo>
                <a:lnTo>
                  <a:pt x="121" y="239"/>
                </a:lnTo>
                <a:lnTo>
                  <a:pt x="138" y="229"/>
                </a:lnTo>
                <a:lnTo>
                  <a:pt x="140" y="222"/>
                </a:lnTo>
                <a:lnTo>
                  <a:pt x="147" y="206"/>
                </a:lnTo>
                <a:lnTo>
                  <a:pt x="159" y="206"/>
                </a:lnTo>
                <a:lnTo>
                  <a:pt x="178" y="187"/>
                </a:lnTo>
                <a:lnTo>
                  <a:pt x="178" y="177"/>
                </a:lnTo>
                <a:lnTo>
                  <a:pt x="178" y="161"/>
                </a:lnTo>
                <a:lnTo>
                  <a:pt x="178" y="142"/>
                </a:lnTo>
                <a:lnTo>
                  <a:pt x="185" y="128"/>
                </a:lnTo>
                <a:lnTo>
                  <a:pt x="185" y="109"/>
                </a:lnTo>
                <a:lnTo>
                  <a:pt x="197" y="83"/>
                </a:lnTo>
                <a:lnTo>
                  <a:pt x="200" y="71"/>
                </a:lnTo>
                <a:lnTo>
                  <a:pt x="200" y="5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8" name="Freeform 207"/>
          <p:cNvSpPr>
            <a:spLocks noChangeAspect="1"/>
          </p:cNvSpPr>
          <p:nvPr/>
        </p:nvSpPr>
        <p:spPr bwMode="auto">
          <a:xfrm>
            <a:off x="4292600" y="4286026"/>
            <a:ext cx="258763" cy="177800"/>
          </a:xfrm>
          <a:custGeom>
            <a:avLst/>
            <a:gdLst>
              <a:gd name="T0" fmla="*/ 2147483647 w 406"/>
              <a:gd name="T1" fmla="*/ 2147483647 h 280"/>
              <a:gd name="T2" fmla="*/ 2147483647 w 406"/>
              <a:gd name="T3" fmla="*/ 2147483647 h 280"/>
              <a:gd name="T4" fmla="*/ 2147483647 w 406"/>
              <a:gd name="T5" fmla="*/ 2147483647 h 280"/>
              <a:gd name="T6" fmla="*/ 2147483647 w 406"/>
              <a:gd name="T7" fmla="*/ 2147483647 h 280"/>
              <a:gd name="T8" fmla="*/ 2147483647 w 406"/>
              <a:gd name="T9" fmla="*/ 2147483647 h 280"/>
              <a:gd name="T10" fmla="*/ 2147483647 w 406"/>
              <a:gd name="T11" fmla="*/ 2147483647 h 280"/>
              <a:gd name="T12" fmla="*/ 2147483647 w 406"/>
              <a:gd name="T13" fmla="*/ 2147483647 h 280"/>
              <a:gd name="T14" fmla="*/ 2147483647 w 406"/>
              <a:gd name="T15" fmla="*/ 2147483647 h 280"/>
              <a:gd name="T16" fmla="*/ 2147483647 w 406"/>
              <a:gd name="T17" fmla="*/ 2147483647 h 280"/>
              <a:gd name="T18" fmla="*/ 2147483647 w 406"/>
              <a:gd name="T19" fmla="*/ 0 h 280"/>
              <a:gd name="T20" fmla="*/ 2147483647 w 406"/>
              <a:gd name="T21" fmla="*/ 2147483647 h 280"/>
              <a:gd name="T22" fmla="*/ 2147483647 w 406"/>
              <a:gd name="T23" fmla="*/ 2147483647 h 280"/>
              <a:gd name="T24" fmla="*/ 2147483647 w 406"/>
              <a:gd name="T25" fmla="*/ 2147483647 h 280"/>
              <a:gd name="T26" fmla="*/ 2147483647 w 406"/>
              <a:gd name="T27" fmla="*/ 2147483647 h 280"/>
              <a:gd name="T28" fmla="*/ 2147483647 w 406"/>
              <a:gd name="T29" fmla="*/ 2147483647 h 280"/>
              <a:gd name="T30" fmla="*/ 2147483647 w 406"/>
              <a:gd name="T31" fmla="*/ 2147483647 h 280"/>
              <a:gd name="T32" fmla="*/ 2147483647 w 406"/>
              <a:gd name="T33" fmla="*/ 2147483647 h 280"/>
              <a:gd name="T34" fmla="*/ 2147483647 w 406"/>
              <a:gd name="T35" fmla="*/ 2147483647 h 280"/>
              <a:gd name="T36" fmla="*/ 2147483647 w 406"/>
              <a:gd name="T37" fmla="*/ 2147483647 h 280"/>
              <a:gd name="T38" fmla="*/ 2147483647 w 406"/>
              <a:gd name="T39" fmla="*/ 2147483647 h 280"/>
              <a:gd name="T40" fmla="*/ 2147483647 w 406"/>
              <a:gd name="T41" fmla="*/ 2147483647 h 280"/>
              <a:gd name="T42" fmla="*/ 2147483647 w 406"/>
              <a:gd name="T43" fmla="*/ 2147483647 h 280"/>
              <a:gd name="T44" fmla="*/ 2147483647 w 406"/>
              <a:gd name="T45" fmla="*/ 2147483647 h 280"/>
              <a:gd name="T46" fmla="*/ 2147483647 w 406"/>
              <a:gd name="T47" fmla="*/ 2147483647 h 280"/>
              <a:gd name="T48" fmla="*/ 2147483647 w 406"/>
              <a:gd name="T49" fmla="*/ 2147483647 h 280"/>
              <a:gd name="T50" fmla="*/ 2147483647 w 406"/>
              <a:gd name="T51" fmla="*/ 2147483647 h 280"/>
              <a:gd name="T52" fmla="*/ 2147483647 w 406"/>
              <a:gd name="T53" fmla="*/ 2147483647 h 280"/>
              <a:gd name="T54" fmla="*/ 2147483647 w 406"/>
              <a:gd name="T55" fmla="*/ 2147483647 h 280"/>
              <a:gd name="T56" fmla="*/ 2147483647 w 406"/>
              <a:gd name="T57" fmla="*/ 2147483647 h 280"/>
              <a:gd name="T58" fmla="*/ 2147483647 w 406"/>
              <a:gd name="T59" fmla="*/ 2147483647 h 280"/>
              <a:gd name="T60" fmla="*/ 2147483647 w 406"/>
              <a:gd name="T61" fmla="*/ 2147483647 h 280"/>
              <a:gd name="T62" fmla="*/ 2147483647 w 406"/>
              <a:gd name="T63" fmla="*/ 2147483647 h 280"/>
              <a:gd name="T64" fmla="*/ 2147483647 w 406"/>
              <a:gd name="T65" fmla="*/ 2147483647 h 280"/>
              <a:gd name="T66" fmla="*/ 2147483647 w 406"/>
              <a:gd name="T67" fmla="*/ 2147483647 h 280"/>
              <a:gd name="T68" fmla="*/ 2147483647 w 406"/>
              <a:gd name="T69" fmla="*/ 2147483647 h 280"/>
              <a:gd name="T70" fmla="*/ 2147483647 w 406"/>
              <a:gd name="T71" fmla="*/ 2147483647 h 280"/>
              <a:gd name="T72" fmla="*/ 2147483647 w 406"/>
              <a:gd name="T73" fmla="*/ 2147483647 h 280"/>
              <a:gd name="T74" fmla="*/ 2147483647 w 406"/>
              <a:gd name="T75" fmla="*/ 2147483647 h 280"/>
              <a:gd name="T76" fmla="*/ 0 w 406"/>
              <a:gd name="T77" fmla="*/ 2147483647 h 280"/>
              <a:gd name="T78" fmla="*/ 2147483647 w 406"/>
              <a:gd name="T79" fmla="*/ 2147483647 h 2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6" h="280">
                <a:moveTo>
                  <a:pt x="29" y="114"/>
                </a:moveTo>
                <a:lnTo>
                  <a:pt x="39" y="107"/>
                </a:lnTo>
                <a:lnTo>
                  <a:pt x="60" y="97"/>
                </a:lnTo>
                <a:lnTo>
                  <a:pt x="62" y="104"/>
                </a:lnTo>
                <a:lnTo>
                  <a:pt x="77" y="97"/>
                </a:lnTo>
                <a:lnTo>
                  <a:pt x="91" y="90"/>
                </a:lnTo>
                <a:lnTo>
                  <a:pt x="100" y="97"/>
                </a:lnTo>
                <a:lnTo>
                  <a:pt x="112" y="90"/>
                </a:lnTo>
                <a:lnTo>
                  <a:pt x="119" y="90"/>
                </a:lnTo>
                <a:lnTo>
                  <a:pt x="138" y="85"/>
                </a:lnTo>
                <a:lnTo>
                  <a:pt x="141" y="74"/>
                </a:lnTo>
                <a:lnTo>
                  <a:pt x="138" y="67"/>
                </a:lnTo>
                <a:lnTo>
                  <a:pt x="148" y="59"/>
                </a:lnTo>
                <a:lnTo>
                  <a:pt x="178" y="55"/>
                </a:lnTo>
                <a:lnTo>
                  <a:pt x="190" y="48"/>
                </a:lnTo>
                <a:lnTo>
                  <a:pt x="197" y="43"/>
                </a:lnTo>
                <a:lnTo>
                  <a:pt x="207" y="29"/>
                </a:lnTo>
                <a:lnTo>
                  <a:pt x="219" y="26"/>
                </a:lnTo>
                <a:lnTo>
                  <a:pt x="226" y="7"/>
                </a:lnTo>
                <a:lnTo>
                  <a:pt x="245" y="0"/>
                </a:lnTo>
                <a:lnTo>
                  <a:pt x="257" y="0"/>
                </a:lnTo>
                <a:lnTo>
                  <a:pt x="264" y="7"/>
                </a:lnTo>
                <a:lnTo>
                  <a:pt x="281" y="29"/>
                </a:lnTo>
                <a:lnTo>
                  <a:pt x="286" y="48"/>
                </a:lnTo>
                <a:lnTo>
                  <a:pt x="274" y="55"/>
                </a:lnTo>
                <a:lnTo>
                  <a:pt x="281" y="59"/>
                </a:lnTo>
                <a:lnTo>
                  <a:pt x="281" y="67"/>
                </a:lnTo>
                <a:lnTo>
                  <a:pt x="286" y="74"/>
                </a:lnTo>
                <a:lnTo>
                  <a:pt x="305" y="74"/>
                </a:lnTo>
                <a:lnTo>
                  <a:pt x="305" y="85"/>
                </a:lnTo>
                <a:lnTo>
                  <a:pt x="323" y="85"/>
                </a:lnTo>
                <a:lnTo>
                  <a:pt x="335" y="97"/>
                </a:lnTo>
                <a:lnTo>
                  <a:pt x="342" y="123"/>
                </a:lnTo>
                <a:lnTo>
                  <a:pt x="361" y="123"/>
                </a:lnTo>
                <a:lnTo>
                  <a:pt x="364" y="135"/>
                </a:lnTo>
                <a:lnTo>
                  <a:pt x="373" y="135"/>
                </a:lnTo>
                <a:lnTo>
                  <a:pt x="376" y="138"/>
                </a:lnTo>
                <a:lnTo>
                  <a:pt x="383" y="155"/>
                </a:lnTo>
                <a:lnTo>
                  <a:pt x="402" y="168"/>
                </a:lnTo>
                <a:lnTo>
                  <a:pt x="406" y="187"/>
                </a:lnTo>
                <a:lnTo>
                  <a:pt x="394" y="187"/>
                </a:lnTo>
                <a:lnTo>
                  <a:pt x="390" y="193"/>
                </a:lnTo>
                <a:lnTo>
                  <a:pt x="376" y="193"/>
                </a:lnTo>
                <a:lnTo>
                  <a:pt x="373" y="187"/>
                </a:lnTo>
                <a:lnTo>
                  <a:pt x="361" y="187"/>
                </a:lnTo>
                <a:lnTo>
                  <a:pt x="345" y="181"/>
                </a:lnTo>
                <a:lnTo>
                  <a:pt x="342" y="187"/>
                </a:lnTo>
                <a:lnTo>
                  <a:pt x="335" y="193"/>
                </a:lnTo>
                <a:lnTo>
                  <a:pt x="323" y="193"/>
                </a:lnTo>
                <a:lnTo>
                  <a:pt x="312" y="193"/>
                </a:lnTo>
                <a:lnTo>
                  <a:pt x="293" y="200"/>
                </a:lnTo>
                <a:lnTo>
                  <a:pt x="281" y="204"/>
                </a:lnTo>
                <a:lnTo>
                  <a:pt x="264" y="204"/>
                </a:lnTo>
                <a:lnTo>
                  <a:pt x="257" y="204"/>
                </a:lnTo>
                <a:lnTo>
                  <a:pt x="245" y="223"/>
                </a:lnTo>
                <a:lnTo>
                  <a:pt x="233" y="216"/>
                </a:lnTo>
                <a:lnTo>
                  <a:pt x="216" y="216"/>
                </a:lnTo>
                <a:lnTo>
                  <a:pt x="197" y="212"/>
                </a:lnTo>
                <a:lnTo>
                  <a:pt x="178" y="204"/>
                </a:lnTo>
                <a:lnTo>
                  <a:pt x="155" y="187"/>
                </a:lnTo>
                <a:lnTo>
                  <a:pt x="138" y="200"/>
                </a:lnTo>
                <a:lnTo>
                  <a:pt x="121" y="212"/>
                </a:lnTo>
                <a:lnTo>
                  <a:pt x="121" y="216"/>
                </a:lnTo>
                <a:lnTo>
                  <a:pt x="121" y="233"/>
                </a:lnTo>
                <a:lnTo>
                  <a:pt x="107" y="233"/>
                </a:lnTo>
                <a:lnTo>
                  <a:pt x="89" y="233"/>
                </a:lnTo>
                <a:lnTo>
                  <a:pt x="62" y="233"/>
                </a:lnTo>
                <a:lnTo>
                  <a:pt x="60" y="259"/>
                </a:lnTo>
                <a:lnTo>
                  <a:pt x="45" y="280"/>
                </a:lnTo>
                <a:lnTo>
                  <a:pt x="39" y="271"/>
                </a:lnTo>
                <a:lnTo>
                  <a:pt x="45" y="252"/>
                </a:lnTo>
                <a:lnTo>
                  <a:pt x="39" y="252"/>
                </a:lnTo>
                <a:lnTo>
                  <a:pt x="13" y="230"/>
                </a:lnTo>
                <a:lnTo>
                  <a:pt x="13" y="212"/>
                </a:lnTo>
                <a:lnTo>
                  <a:pt x="3" y="204"/>
                </a:lnTo>
                <a:lnTo>
                  <a:pt x="3" y="187"/>
                </a:lnTo>
                <a:lnTo>
                  <a:pt x="0" y="181"/>
                </a:lnTo>
                <a:lnTo>
                  <a:pt x="0" y="155"/>
                </a:lnTo>
                <a:lnTo>
                  <a:pt x="3" y="152"/>
                </a:lnTo>
                <a:lnTo>
                  <a:pt x="13" y="123"/>
                </a:lnTo>
                <a:lnTo>
                  <a:pt x="29" y="1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9" name="Freeform 208"/>
          <p:cNvSpPr>
            <a:spLocks noChangeAspect="1"/>
          </p:cNvSpPr>
          <p:nvPr/>
        </p:nvSpPr>
        <p:spPr bwMode="auto">
          <a:xfrm>
            <a:off x="4529138" y="5111526"/>
            <a:ext cx="44450" cy="47625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0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2147483647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2147483647 h 74"/>
              <a:gd name="T18" fmla="*/ 2147483647 w 71"/>
              <a:gd name="T19" fmla="*/ 2147483647 h 74"/>
              <a:gd name="T20" fmla="*/ 0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74">
                <a:moveTo>
                  <a:pt x="19" y="12"/>
                </a:move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0" name="Freeform 209"/>
          <p:cNvSpPr>
            <a:spLocks noChangeAspect="1"/>
          </p:cNvSpPr>
          <p:nvPr/>
        </p:nvSpPr>
        <p:spPr bwMode="auto">
          <a:xfrm>
            <a:off x="2598738" y="4960714"/>
            <a:ext cx="323850" cy="765175"/>
          </a:xfrm>
          <a:custGeom>
            <a:avLst/>
            <a:gdLst>
              <a:gd name="T0" fmla="*/ 2147483647 w 508"/>
              <a:gd name="T1" fmla="*/ 2147483647 h 1203"/>
              <a:gd name="T2" fmla="*/ 2147483647 w 508"/>
              <a:gd name="T3" fmla="*/ 2147483647 h 1203"/>
              <a:gd name="T4" fmla="*/ 2147483647 w 508"/>
              <a:gd name="T5" fmla="*/ 2147483647 h 1203"/>
              <a:gd name="T6" fmla="*/ 2147483647 w 508"/>
              <a:gd name="T7" fmla="*/ 2147483647 h 1203"/>
              <a:gd name="T8" fmla="*/ 2147483647 w 508"/>
              <a:gd name="T9" fmla="*/ 2147483647 h 1203"/>
              <a:gd name="T10" fmla="*/ 2147483647 w 508"/>
              <a:gd name="T11" fmla="*/ 2147483647 h 1203"/>
              <a:gd name="T12" fmla="*/ 2147483647 w 508"/>
              <a:gd name="T13" fmla="*/ 2147483647 h 1203"/>
              <a:gd name="T14" fmla="*/ 2147483647 w 508"/>
              <a:gd name="T15" fmla="*/ 2147483647 h 1203"/>
              <a:gd name="T16" fmla="*/ 2147483647 w 508"/>
              <a:gd name="T17" fmla="*/ 2147483647 h 1203"/>
              <a:gd name="T18" fmla="*/ 2147483647 w 508"/>
              <a:gd name="T19" fmla="*/ 2147483647 h 1203"/>
              <a:gd name="T20" fmla="*/ 2147483647 w 508"/>
              <a:gd name="T21" fmla="*/ 2147483647 h 1203"/>
              <a:gd name="T22" fmla="*/ 2147483647 w 508"/>
              <a:gd name="T23" fmla="*/ 2147483647 h 1203"/>
              <a:gd name="T24" fmla="*/ 2147483647 w 508"/>
              <a:gd name="T25" fmla="*/ 2147483647 h 1203"/>
              <a:gd name="T26" fmla="*/ 2147483647 w 508"/>
              <a:gd name="T27" fmla="*/ 2147483647 h 1203"/>
              <a:gd name="T28" fmla="*/ 2147483647 w 508"/>
              <a:gd name="T29" fmla="*/ 2147483647 h 1203"/>
              <a:gd name="T30" fmla="*/ 2147483647 w 508"/>
              <a:gd name="T31" fmla="*/ 2147483647 h 1203"/>
              <a:gd name="T32" fmla="*/ 2147483647 w 508"/>
              <a:gd name="T33" fmla="*/ 2147483647 h 1203"/>
              <a:gd name="T34" fmla="*/ 2147483647 w 508"/>
              <a:gd name="T35" fmla="*/ 2147483647 h 1203"/>
              <a:gd name="T36" fmla="*/ 2147483647 w 508"/>
              <a:gd name="T37" fmla="*/ 2147483647 h 1203"/>
              <a:gd name="T38" fmla="*/ 2147483647 w 508"/>
              <a:gd name="T39" fmla="*/ 2147483647 h 1203"/>
              <a:gd name="T40" fmla="*/ 2147483647 w 508"/>
              <a:gd name="T41" fmla="*/ 2147483647 h 1203"/>
              <a:gd name="T42" fmla="*/ 2147483647 w 508"/>
              <a:gd name="T43" fmla="*/ 2147483647 h 1203"/>
              <a:gd name="T44" fmla="*/ 2147483647 w 508"/>
              <a:gd name="T45" fmla="*/ 2147483647 h 1203"/>
              <a:gd name="T46" fmla="*/ 2147483647 w 508"/>
              <a:gd name="T47" fmla="*/ 2147483647 h 1203"/>
              <a:gd name="T48" fmla="*/ 2147483647 w 508"/>
              <a:gd name="T49" fmla="*/ 2147483647 h 1203"/>
              <a:gd name="T50" fmla="*/ 2147483647 w 508"/>
              <a:gd name="T51" fmla="*/ 2147483647 h 1203"/>
              <a:gd name="T52" fmla="*/ 2147483647 w 508"/>
              <a:gd name="T53" fmla="*/ 2147483647 h 1203"/>
              <a:gd name="T54" fmla="*/ 2147483647 w 508"/>
              <a:gd name="T55" fmla="*/ 2147483647 h 1203"/>
              <a:gd name="T56" fmla="*/ 2147483647 w 508"/>
              <a:gd name="T57" fmla="*/ 2147483647 h 1203"/>
              <a:gd name="T58" fmla="*/ 2147483647 w 508"/>
              <a:gd name="T59" fmla="*/ 2147483647 h 1203"/>
              <a:gd name="T60" fmla="*/ 2147483647 w 508"/>
              <a:gd name="T61" fmla="*/ 2147483647 h 1203"/>
              <a:gd name="T62" fmla="*/ 2147483647 w 508"/>
              <a:gd name="T63" fmla="*/ 2147483647 h 1203"/>
              <a:gd name="T64" fmla="*/ 2147483647 w 508"/>
              <a:gd name="T65" fmla="*/ 2147483647 h 1203"/>
              <a:gd name="T66" fmla="*/ 2147483647 w 508"/>
              <a:gd name="T67" fmla="*/ 2147483647 h 1203"/>
              <a:gd name="T68" fmla="*/ 2147483647 w 508"/>
              <a:gd name="T69" fmla="*/ 2147483647 h 1203"/>
              <a:gd name="T70" fmla="*/ 2147483647 w 508"/>
              <a:gd name="T71" fmla="*/ 2147483647 h 1203"/>
              <a:gd name="T72" fmla="*/ 2147483647 w 508"/>
              <a:gd name="T73" fmla="*/ 2147483647 h 1203"/>
              <a:gd name="T74" fmla="*/ 2147483647 w 508"/>
              <a:gd name="T75" fmla="*/ 2147483647 h 1203"/>
              <a:gd name="T76" fmla="*/ 2147483647 w 508"/>
              <a:gd name="T77" fmla="*/ 2147483647 h 1203"/>
              <a:gd name="T78" fmla="*/ 2147483647 w 508"/>
              <a:gd name="T79" fmla="*/ 2147483647 h 1203"/>
              <a:gd name="T80" fmla="*/ 0 w 508"/>
              <a:gd name="T81" fmla="*/ 2147483647 h 1203"/>
              <a:gd name="T82" fmla="*/ 2147483647 w 508"/>
              <a:gd name="T83" fmla="*/ 2147483647 h 1203"/>
              <a:gd name="T84" fmla="*/ 2147483647 w 508"/>
              <a:gd name="T85" fmla="*/ 2147483647 h 1203"/>
              <a:gd name="T86" fmla="*/ 2147483647 w 508"/>
              <a:gd name="T87" fmla="*/ 2147483647 h 1203"/>
              <a:gd name="T88" fmla="*/ 2147483647 w 508"/>
              <a:gd name="T89" fmla="*/ 2147483647 h 12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08" h="1203">
                <a:moveTo>
                  <a:pt x="77" y="33"/>
                </a:moveTo>
                <a:lnTo>
                  <a:pt x="84" y="9"/>
                </a:lnTo>
                <a:lnTo>
                  <a:pt x="96" y="2"/>
                </a:lnTo>
                <a:lnTo>
                  <a:pt x="96" y="0"/>
                </a:lnTo>
                <a:lnTo>
                  <a:pt x="115" y="9"/>
                </a:lnTo>
                <a:lnTo>
                  <a:pt x="145" y="9"/>
                </a:lnTo>
                <a:lnTo>
                  <a:pt x="164" y="29"/>
                </a:lnTo>
                <a:lnTo>
                  <a:pt x="174" y="2"/>
                </a:lnTo>
                <a:lnTo>
                  <a:pt x="205" y="2"/>
                </a:lnTo>
                <a:lnTo>
                  <a:pt x="242" y="40"/>
                </a:lnTo>
                <a:lnTo>
                  <a:pt x="273" y="69"/>
                </a:lnTo>
                <a:lnTo>
                  <a:pt x="309" y="78"/>
                </a:lnTo>
                <a:lnTo>
                  <a:pt x="338" y="91"/>
                </a:lnTo>
                <a:lnTo>
                  <a:pt x="373" y="100"/>
                </a:lnTo>
                <a:lnTo>
                  <a:pt x="388" y="110"/>
                </a:lnTo>
                <a:lnTo>
                  <a:pt x="380" y="136"/>
                </a:lnTo>
                <a:lnTo>
                  <a:pt x="369" y="155"/>
                </a:lnTo>
                <a:lnTo>
                  <a:pt x="357" y="185"/>
                </a:lnTo>
                <a:lnTo>
                  <a:pt x="390" y="188"/>
                </a:lnTo>
                <a:lnTo>
                  <a:pt x="421" y="204"/>
                </a:lnTo>
                <a:lnTo>
                  <a:pt x="451" y="188"/>
                </a:lnTo>
                <a:lnTo>
                  <a:pt x="476" y="166"/>
                </a:lnTo>
                <a:lnTo>
                  <a:pt x="485" y="136"/>
                </a:lnTo>
                <a:lnTo>
                  <a:pt x="476" y="107"/>
                </a:lnTo>
                <a:lnTo>
                  <a:pt x="485" y="78"/>
                </a:lnTo>
                <a:lnTo>
                  <a:pt x="489" y="124"/>
                </a:lnTo>
                <a:lnTo>
                  <a:pt x="508" y="155"/>
                </a:lnTo>
                <a:lnTo>
                  <a:pt x="499" y="185"/>
                </a:lnTo>
                <a:lnTo>
                  <a:pt x="476" y="204"/>
                </a:lnTo>
                <a:lnTo>
                  <a:pt x="451" y="226"/>
                </a:lnTo>
                <a:lnTo>
                  <a:pt x="437" y="249"/>
                </a:lnTo>
                <a:lnTo>
                  <a:pt x="418" y="275"/>
                </a:lnTo>
                <a:lnTo>
                  <a:pt x="406" y="294"/>
                </a:lnTo>
                <a:lnTo>
                  <a:pt x="390" y="297"/>
                </a:lnTo>
                <a:lnTo>
                  <a:pt x="390" y="323"/>
                </a:lnTo>
                <a:lnTo>
                  <a:pt x="388" y="354"/>
                </a:lnTo>
                <a:lnTo>
                  <a:pt x="388" y="384"/>
                </a:lnTo>
                <a:lnTo>
                  <a:pt x="388" y="401"/>
                </a:lnTo>
                <a:lnTo>
                  <a:pt x="388" y="406"/>
                </a:lnTo>
                <a:lnTo>
                  <a:pt x="388" y="439"/>
                </a:lnTo>
                <a:lnTo>
                  <a:pt x="388" y="449"/>
                </a:lnTo>
                <a:lnTo>
                  <a:pt x="390" y="468"/>
                </a:lnTo>
                <a:lnTo>
                  <a:pt x="411" y="472"/>
                </a:lnTo>
                <a:lnTo>
                  <a:pt x="428" y="491"/>
                </a:lnTo>
                <a:lnTo>
                  <a:pt x="428" y="498"/>
                </a:lnTo>
                <a:lnTo>
                  <a:pt x="428" y="517"/>
                </a:lnTo>
                <a:lnTo>
                  <a:pt x="451" y="529"/>
                </a:lnTo>
                <a:lnTo>
                  <a:pt x="451" y="539"/>
                </a:lnTo>
                <a:lnTo>
                  <a:pt x="440" y="569"/>
                </a:lnTo>
                <a:lnTo>
                  <a:pt x="428" y="600"/>
                </a:lnTo>
                <a:lnTo>
                  <a:pt x="380" y="617"/>
                </a:lnTo>
                <a:lnTo>
                  <a:pt x="331" y="624"/>
                </a:lnTo>
                <a:lnTo>
                  <a:pt x="283" y="624"/>
                </a:lnTo>
                <a:lnTo>
                  <a:pt x="302" y="639"/>
                </a:lnTo>
                <a:lnTo>
                  <a:pt x="302" y="658"/>
                </a:lnTo>
                <a:lnTo>
                  <a:pt x="293" y="684"/>
                </a:lnTo>
                <a:lnTo>
                  <a:pt x="302" y="696"/>
                </a:lnTo>
                <a:lnTo>
                  <a:pt x="290" y="714"/>
                </a:lnTo>
                <a:lnTo>
                  <a:pt x="250" y="714"/>
                </a:lnTo>
                <a:lnTo>
                  <a:pt x="216" y="703"/>
                </a:lnTo>
                <a:lnTo>
                  <a:pt x="216" y="722"/>
                </a:lnTo>
                <a:lnTo>
                  <a:pt x="223" y="736"/>
                </a:lnTo>
                <a:lnTo>
                  <a:pt x="235" y="755"/>
                </a:lnTo>
                <a:lnTo>
                  <a:pt x="264" y="755"/>
                </a:lnTo>
                <a:lnTo>
                  <a:pt x="273" y="762"/>
                </a:lnTo>
                <a:lnTo>
                  <a:pt x="273" y="781"/>
                </a:lnTo>
                <a:lnTo>
                  <a:pt x="261" y="785"/>
                </a:lnTo>
                <a:lnTo>
                  <a:pt x="252" y="774"/>
                </a:lnTo>
                <a:lnTo>
                  <a:pt x="235" y="774"/>
                </a:lnTo>
                <a:lnTo>
                  <a:pt x="235" y="785"/>
                </a:lnTo>
                <a:lnTo>
                  <a:pt x="250" y="800"/>
                </a:lnTo>
                <a:lnTo>
                  <a:pt x="231" y="812"/>
                </a:lnTo>
                <a:lnTo>
                  <a:pt x="235" y="842"/>
                </a:lnTo>
                <a:lnTo>
                  <a:pt x="235" y="878"/>
                </a:lnTo>
                <a:lnTo>
                  <a:pt x="212" y="878"/>
                </a:lnTo>
                <a:lnTo>
                  <a:pt x="186" y="907"/>
                </a:lnTo>
                <a:lnTo>
                  <a:pt x="183" y="937"/>
                </a:lnTo>
                <a:lnTo>
                  <a:pt x="216" y="968"/>
                </a:lnTo>
                <a:lnTo>
                  <a:pt x="250" y="971"/>
                </a:lnTo>
                <a:lnTo>
                  <a:pt x="235" y="1016"/>
                </a:lnTo>
                <a:lnTo>
                  <a:pt x="205" y="1046"/>
                </a:lnTo>
                <a:lnTo>
                  <a:pt x="205" y="1077"/>
                </a:lnTo>
                <a:lnTo>
                  <a:pt x="183" y="1106"/>
                </a:lnTo>
                <a:lnTo>
                  <a:pt x="174" y="1135"/>
                </a:lnTo>
                <a:lnTo>
                  <a:pt x="186" y="1167"/>
                </a:lnTo>
                <a:lnTo>
                  <a:pt x="205" y="1203"/>
                </a:lnTo>
                <a:lnTo>
                  <a:pt x="174" y="1191"/>
                </a:lnTo>
                <a:lnTo>
                  <a:pt x="138" y="1191"/>
                </a:lnTo>
                <a:lnTo>
                  <a:pt x="108" y="1191"/>
                </a:lnTo>
                <a:lnTo>
                  <a:pt x="77" y="1167"/>
                </a:lnTo>
                <a:lnTo>
                  <a:pt x="77" y="1127"/>
                </a:lnTo>
                <a:lnTo>
                  <a:pt x="55" y="1127"/>
                </a:lnTo>
                <a:lnTo>
                  <a:pt x="36" y="1106"/>
                </a:lnTo>
                <a:lnTo>
                  <a:pt x="29" y="1068"/>
                </a:lnTo>
                <a:lnTo>
                  <a:pt x="48" y="1049"/>
                </a:lnTo>
                <a:lnTo>
                  <a:pt x="55" y="1020"/>
                </a:lnTo>
                <a:lnTo>
                  <a:pt x="48" y="1001"/>
                </a:lnTo>
                <a:lnTo>
                  <a:pt x="55" y="978"/>
                </a:lnTo>
                <a:lnTo>
                  <a:pt x="55" y="949"/>
                </a:lnTo>
                <a:lnTo>
                  <a:pt x="55" y="923"/>
                </a:lnTo>
                <a:lnTo>
                  <a:pt x="55" y="900"/>
                </a:lnTo>
                <a:lnTo>
                  <a:pt x="48" y="878"/>
                </a:lnTo>
                <a:lnTo>
                  <a:pt x="36" y="871"/>
                </a:lnTo>
                <a:lnTo>
                  <a:pt x="55" y="871"/>
                </a:lnTo>
                <a:lnTo>
                  <a:pt x="55" y="852"/>
                </a:lnTo>
                <a:lnTo>
                  <a:pt x="36" y="852"/>
                </a:lnTo>
                <a:lnTo>
                  <a:pt x="36" y="823"/>
                </a:lnTo>
                <a:lnTo>
                  <a:pt x="29" y="812"/>
                </a:lnTo>
                <a:lnTo>
                  <a:pt x="10" y="800"/>
                </a:lnTo>
                <a:lnTo>
                  <a:pt x="10" y="755"/>
                </a:lnTo>
                <a:lnTo>
                  <a:pt x="26" y="762"/>
                </a:lnTo>
                <a:lnTo>
                  <a:pt x="7" y="722"/>
                </a:lnTo>
                <a:lnTo>
                  <a:pt x="7" y="677"/>
                </a:lnTo>
                <a:lnTo>
                  <a:pt x="10" y="629"/>
                </a:lnTo>
                <a:lnTo>
                  <a:pt x="26" y="624"/>
                </a:lnTo>
                <a:lnTo>
                  <a:pt x="7" y="581"/>
                </a:lnTo>
                <a:lnTo>
                  <a:pt x="7" y="532"/>
                </a:lnTo>
                <a:lnTo>
                  <a:pt x="26" y="520"/>
                </a:lnTo>
                <a:lnTo>
                  <a:pt x="19" y="484"/>
                </a:lnTo>
                <a:lnTo>
                  <a:pt x="29" y="442"/>
                </a:lnTo>
                <a:lnTo>
                  <a:pt x="19" y="401"/>
                </a:lnTo>
                <a:lnTo>
                  <a:pt x="10" y="363"/>
                </a:lnTo>
                <a:lnTo>
                  <a:pt x="0" y="333"/>
                </a:lnTo>
                <a:lnTo>
                  <a:pt x="7" y="297"/>
                </a:lnTo>
                <a:lnTo>
                  <a:pt x="7" y="245"/>
                </a:lnTo>
                <a:lnTo>
                  <a:pt x="26" y="216"/>
                </a:lnTo>
                <a:lnTo>
                  <a:pt x="36" y="188"/>
                </a:lnTo>
                <a:lnTo>
                  <a:pt x="48" y="178"/>
                </a:lnTo>
                <a:lnTo>
                  <a:pt x="36" y="159"/>
                </a:lnTo>
                <a:lnTo>
                  <a:pt x="45" y="147"/>
                </a:lnTo>
                <a:lnTo>
                  <a:pt x="36" y="117"/>
                </a:lnTo>
                <a:lnTo>
                  <a:pt x="36" y="100"/>
                </a:lnTo>
                <a:lnTo>
                  <a:pt x="45" y="88"/>
                </a:lnTo>
                <a:lnTo>
                  <a:pt x="74" y="78"/>
                </a:lnTo>
                <a:lnTo>
                  <a:pt x="77" y="3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1" name="Freeform 210"/>
          <p:cNvSpPr>
            <a:spLocks noChangeAspect="1"/>
          </p:cNvSpPr>
          <p:nvPr/>
        </p:nvSpPr>
        <p:spPr bwMode="auto">
          <a:xfrm>
            <a:off x="2728913" y="5737001"/>
            <a:ext cx="80962" cy="68263"/>
          </a:xfrm>
          <a:custGeom>
            <a:avLst/>
            <a:gdLst>
              <a:gd name="T0" fmla="*/ 2147483647 w 128"/>
              <a:gd name="T1" fmla="*/ 2147483647 h 109"/>
              <a:gd name="T2" fmla="*/ 2147483647 w 128"/>
              <a:gd name="T3" fmla="*/ 2147483647 h 109"/>
              <a:gd name="T4" fmla="*/ 0 w 128"/>
              <a:gd name="T5" fmla="*/ 0 h 109"/>
              <a:gd name="T6" fmla="*/ 2147483647 w 128"/>
              <a:gd name="T7" fmla="*/ 2147483647 h 109"/>
              <a:gd name="T8" fmla="*/ 2147483647 w 128"/>
              <a:gd name="T9" fmla="*/ 2147483647 h 109"/>
              <a:gd name="T10" fmla="*/ 2147483647 w 128"/>
              <a:gd name="T11" fmla="*/ 2147483647 h 109"/>
              <a:gd name="T12" fmla="*/ 2147483647 w 128"/>
              <a:gd name="T13" fmla="*/ 2147483647 h 109"/>
              <a:gd name="T14" fmla="*/ 2147483647 w 128"/>
              <a:gd name="T15" fmla="*/ 2147483647 h 109"/>
              <a:gd name="T16" fmla="*/ 2147483647 w 128"/>
              <a:gd name="T17" fmla="*/ 2147483647 h 109"/>
              <a:gd name="T18" fmla="*/ 2147483647 w 128"/>
              <a:gd name="T19" fmla="*/ 2147483647 h 109"/>
              <a:gd name="T20" fmla="*/ 2147483647 w 128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109">
                <a:moveTo>
                  <a:pt x="28" y="102"/>
                </a:moveTo>
                <a:lnTo>
                  <a:pt x="13" y="54"/>
                </a:lnTo>
                <a:lnTo>
                  <a:pt x="0" y="0"/>
                </a:lnTo>
                <a:lnTo>
                  <a:pt x="20" y="16"/>
                </a:lnTo>
                <a:lnTo>
                  <a:pt x="28" y="35"/>
                </a:lnTo>
                <a:lnTo>
                  <a:pt x="70" y="61"/>
                </a:lnTo>
                <a:lnTo>
                  <a:pt x="99" y="83"/>
                </a:lnTo>
                <a:lnTo>
                  <a:pt x="128" y="90"/>
                </a:lnTo>
                <a:lnTo>
                  <a:pt x="90" y="109"/>
                </a:lnTo>
                <a:lnTo>
                  <a:pt x="58" y="102"/>
                </a:lnTo>
                <a:lnTo>
                  <a:pt x="28" y="10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2" name="Freeform 211"/>
          <p:cNvSpPr>
            <a:spLocks noChangeAspect="1"/>
          </p:cNvSpPr>
          <p:nvPr/>
        </p:nvSpPr>
        <p:spPr bwMode="auto">
          <a:xfrm>
            <a:off x="2443163" y="3919314"/>
            <a:ext cx="14287" cy="31750"/>
          </a:xfrm>
          <a:custGeom>
            <a:avLst/>
            <a:gdLst>
              <a:gd name="T0" fmla="*/ 2147483647 w 23"/>
              <a:gd name="T1" fmla="*/ 2147483647 h 48"/>
              <a:gd name="T2" fmla="*/ 2147483647 w 23"/>
              <a:gd name="T3" fmla="*/ 2147483647 h 48"/>
              <a:gd name="T4" fmla="*/ 2147483647 w 23"/>
              <a:gd name="T5" fmla="*/ 2147483647 h 48"/>
              <a:gd name="T6" fmla="*/ 2147483647 w 23"/>
              <a:gd name="T7" fmla="*/ 2147483647 h 48"/>
              <a:gd name="T8" fmla="*/ 0 w 23"/>
              <a:gd name="T9" fmla="*/ 2147483647 h 48"/>
              <a:gd name="T10" fmla="*/ 0 w 23"/>
              <a:gd name="T11" fmla="*/ 0 h 48"/>
              <a:gd name="T12" fmla="*/ 2147483647 w 23"/>
              <a:gd name="T13" fmla="*/ 2147483647 h 48"/>
              <a:gd name="T14" fmla="*/ 2147483647 w 23"/>
              <a:gd name="T15" fmla="*/ 2147483647 h 48"/>
              <a:gd name="T16" fmla="*/ 2147483647 w 2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48">
                <a:moveTo>
                  <a:pt x="18" y="48"/>
                </a:moveTo>
                <a:lnTo>
                  <a:pt x="11" y="36"/>
                </a:lnTo>
                <a:lnTo>
                  <a:pt x="11" y="29"/>
                </a:lnTo>
                <a:lnTo>
                  <a:pt x="11" y="12"/>
                </a:lnTo>
                <a:lnTo>
                  <a:pt x="0" y="7"/>
                </a:lnTo>
                <a:lnTo>
                  <a:pt x="0" y="0"/>
                </a:lnTo>
                <a:lnTo>
                  <a:pt x="11" y="7"/>
                </a:lnTo>
                <a:lnTo>
                  <a:pt x="23" y="29"/>
                </a:lnTo>
                <a:lnTo>
                  <a:pt x="18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3" name="Freeform 212"/>
          <p:cNvSpPr>
            <a:spLocks noChangeAspect="1"/>
          </p:cNvSpPr>
          <p:nvPr/>
        </p:nvSpPr>
        <p:spPr bwMode="auto">
          <a:xfrm>
            <a:off x="2428875" y="3965351"/>
            <a:ext cx="11113" cy="15875"/>
          </a:xfrm>
          <a:custGeom>
            <a:avLst/>
            <a:gdLst>
              <a:gd name="T0" fmla="*/ 2147483647 w 15"/>
              <a:gd name="T1" fmla="*/ 2147483647 h 22"/>
              <a:gd name="T2" fmla="*/ 0 w 15"/>
              <a:gd name="T3" fmla="*/ 2147483647 h 22"/>
              <a:gd name="T4" fmla="*/ 2147483647 w 15"/>
              <a:gd name="T5" fmla="*/ 2147483647 h 22"/>
              <a:gd name="T6" fmla="*/ 2147483647 w 15"/>
              <a:gd name="T7" fmla="*/ 0 h 22"/>
              <a:gd name="T8" fmla="*/ 2147483647 w 15"/>
              <a:gd name="T9" fmla="*/ 0 h 22"/>
              <a:gd name="T10" fmla="*/ 2147483647 w 15"/>
              <a:gd name="T11" fmla="*/ 2147483647 h 22"/>
              <a:gd name="T12" fmla="*/ 2147483647 w 15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" h="22">
                <a:moveTo>
                  <a:pt x="3" y="22"/>
                </a:moveTo>
                <a:lnTo>
                  <a:pt x="0" y="14"/>
                </a:lnTo>
                <a:lnTo>
                  <a:pt x="3" y="10"/>
                </a:lnTo>
                <a:lnTo>
                  <a:pt x="3" y="0"/>
                </a:lnTo>
                <a:lnTo>
                  <a:pt x="15" y="0"/>
                </a:lnTo>
                <a:lnTo>
                  <a:pt x="15" y="14"/>
                </a:lnTo>
                <a:lnTo>
                  <a:pt x="3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4" name="Freeform 213"/>
          <p:cNvSpPr>
            <a:spLocks noChangeAspect="1"/>
          </p:cNvSpPr>
          <p:nvPr/>
        </p:nvSpPr>
        <p:spPr bwMode="auto">
          <a:xfrm>
            <a:off x="2457450" y="3954239"/>
            <a:ext cx="15875" cy="20637"/>
          </a:xfrm>
          <a:custGeom>
            <a:avLst/>
            <a:gdLst>
              <a:gd name="T0" fmla="*/ 2147483647 w 26"/>
              <a:gd name="T1" fmla="*/ 2147483647 h 33"/>
              <a:gd name="T2" fmla="*/ 2147483647 w 26"/>
              <a:gd name="T3" fmla="*/ 2147483647 h 33"/>
              <a:gd name="T4" fmla="*/ 2147483647 w 26"/>
              <a:gd name="T5" fmla="*/ 2147483647 h 33"/>
              <a:gd name="T6" fmla="*/ 0 w 26"/>
              <a:gd name="T7" fmla="*/ 2147483647 h 33"/>
              <a:gd name="T8" fmla="*/ 2147483647 w 26"/>
              <a:gd name="T9" fmla="*/ 0 h 33"/>
              <a:gd name="T10" fmla="*/ 2147483647 w 26"/>
              <a:gd name="T11" fmla="*/ 2147483647 h 33"/>
              <a:gd name="T12" fmla="*/ 2147483647 w 26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33">
                <a:moveTo>
                  <a:pt x="26" y="33"/>
                </a:moveTo>
                <a:lnTo>
                  <a:pt x="14" y="29"/>
                </a:lnTo>
                <a:lnTo>
                  <a:pt x="17" y="19"/>
                </a:lnTo>
                <a:lnTo>
                  <a:pt x="0" y="3"/>
                </a:lnTo>
                <a:lnTo>
                  <a:pt x="7" y="0"/>
                </a:lnTo>
                <a:lnTo>
                  <a:pt x="26" y="19"/>
                </a:lnTo>
                <a:lnTo>
                  <a:pt x="26" y="3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5" name="Freeform 214"/>
          <p:cNvSpPr>
            <a:spLocks noChangeAspect="1"/>
          </p:cNvSpPr>
          <p:nvPr/>
        </p:nvSpPr>
        <p:spPr bwMode="auto">
          <a:xfrm>
            <a:off x="2419350" y="3925664"/>
            <a:ext cx="23813" cy="7937"/>
          </a:xfrm>
          <a:custGeom>
            <a:avLst/>
            <a:gdLst>
              <a:gd name="T0" fmla="*/ 2147483647 w 38"/>
              <a:gd name="T1" fmla="*/ 2147483647 h 14"/>
              <a:gd name="T2" fmla="*/ 0 w 38"/>
              <a:gd name="T3" fmla="*/ 0 h 14"/>
              <a:gd name="T4" fmla="*/ 2147483647 w 38"/>
              <a:gd name="T5" fmla="*/ 0 h 14"/>
              <a:gd name="T6" fmla="*/ 2147483647 w 38"/>
              <a:gd name="T7" fmla="*/ 0 h 14"/>
              <a:gd name="T8" fmla="*/ 2147483647 w 38"/>
              <a:gd name="T9" fmla="*/ 0 h 14"/>
              <a:gd name="T10" fmla="*/ 2147483647 w 3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14">
                <a:moveTo>
                  <a:pt x="7" y="14"/>
                </a:moveTo>
                <a:lnTo>
                  <a:pt x="0" y="0"/>
                </a:lnTo>
                <a:lnTo>
                  <a:pt x="14" y="0"/>
                </a:lnTo>
                <a:lnTo>
                  <a:pt x="31" y="0"/>
                </a:lnTo>
                <a:lnTo>
                  <a:pt x="38" y="0"/>
                </a:lnTo>
                <a:lnTo>
                  <a:pt x="7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6" name="Freeform 215"/>
          <p:cNvSpPr>
            <a:spLocks noChangeAspect="1"/>
          </p:cNvSpPr>
          <p:nvPr/>
        </p:nvSpPr>
        <p:spPr bwMode="auto">
          <a:xfrm>
            <a:off x="2511425" y="4054251"/>
            <a:ext cx="17463" cy="6350"/>
          </a:xfrm>
          <a:custGeom>
            <a:avLst/>
            <a:gdLst>
              <a:gd name="T0" fmla="*/ 2147483647 w 26"/>
              <a:gd name="T1" fmla="*/ 2147483647 h 11"/>
              <a:gd name="T2" fmla="*/ 0 w 26"/>
              <a:gd name="T3" fmla="*/ 2147483647 h 11"/>
              <a:gd name="T4" fmla="*/ 2147483647 w 26"/>
              <a:gd name="T5" fmla="*/ 0 h 11"/>
              <a:gd name="T6" fmla="*/ 2147483647 w 26"/>
              <a:gd name="T7" fmla="*/ 0 h 11"/>
              <a:gd name="T8" fmla="*/ 2147483647 w 26"/>
              <a:gd name="T9" fmla="*/ 2147483647 h 11"/>
              <a:gd name="T10" fmla="*/ 2147483647 w 2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1">
                <a:moveTo>
                  <a:pt x="7" y="11"/>
                </a:moveTo>
                <a:lnTo>
                  <a:pt x="0" y="4"/>
                </a:lnTo>
                <a:lnTo>
                  <a:pt x="12" y="0"/>
                </a:lnTo>
                <a:lnTo>
                  <a:pt x="26" y="0"/>
                </a:lnTo>
                <a:lnTo>
                  <a:pt x="19" y="11"/>
                </a:lnTo>
                <a:lnTo>
                  <a:pt x="7" y="1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7" name="Freeform 216"/>
          <p:cNvSpPr>
            <a:spLocks noChangeAspect="1"/>
          </p:cNvSpPr>
          <p:nvPr/>
        </p:nvSpPr>
        <p:spPr bwMode="auto">
          <a:xfrm>
            <a:off x="2478088" y="3973289"/>
            <a:ext cx="11112" cy="14287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0 w 15"/>
              <a:gd name="T5" fmla="*/ 2147483647 h 23"/>
              <a:gd name="T6" fmla="*/ 2147483647 w 15"/>
              <a:gd name="T7" fmla="*/ 0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23">
                <a:moveTo>
                  <a:pt x="3" y="23"/>
                </a:moveTo>
                <a:lnTo>
                  <a:pt x="3" y="19"/>
                </a:lnTo>
                <a:lnTo>
                  <a:pt x="0" y="4"/>
                </a:lnTo>
                <a:lnTo>
                  <a:pt x="3" y="0"/>
                </a:lnTo>
                <a:lnTo>
                  <a:pt x="15" y="23"/>
                </a:lnTo>
                <a:lnTo>
                  <a:pt x="3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8" name="Freeform 217"/>
          <p:cNvSpPr>
            <a:spLocks noChangeAspect="1"/>
          </p:cNvSpPr>
          <p:nvPr/>
        </p:nvSpPr>
        <p:spPr bwMode="auto">
          <a:xfrm>
            <a:off x="2484438" y="3998689"/>
            <a:ext cx="7937" cy="19050"/>
          </a:xfrm>
          <a:custGeom>
            <a:avLst/>
            <a:gdLst>
              <a:gd name="T0" fmla="*/ 2147483647 w 12"/>
              <a:gd name="T1" fmla="*/ 2147483647 h 29"/>
              <a:gd name="T2" fmla="*/ 0 w 12"/>
              <a:gd name="T3" fmla="*/ 0 h 29"/>
              <a:gd name="T4" fmla="*/ 2147483647 w 12"/>
              <a:gd name="T5" fmla="*/ 2147483647 h 29"/>
              <a:gd name="T6" fmla="*/ 2147483647 w 12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29">
                <a:moveTo>
                  <a:pt x="12" y="29"/>
                </a:moveTo>
                <a:lnTo>
                  <a:pt x="0" y="0"/>
                </a:lnTo>
                <a:lnTo>
                  <a:pt x="12" y="26"/>
                </a:lnTo>
                <a:lnTo>
                  <a:pt x="12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9" name="Freeform 218"/>
          <p:cNvSpPr>
            <a:spLocks noChangeAspect="1"/>
          </p:cNvSpPr>
          <p:nvPr/>
        </p:nvSpPr>
        <p:spPr bwMode="auto">
          <a:xfrm>
            <a:off x="2438400" y="3987576"/>
            <a:ext cx="4763" cy="7938"/>
          </a:xfrm>
          <a:custGeom>
            <a:avLst/>
            <a:gdLst>
              <a:gd name="T0" fmla="*/ 0 w 8"/>
              <a:gd name="T1" fmla="*/ 2147483647 h 12"/>
              <a:gd name="T2" fmla="*/ 0 w 8"/>
              <a:gd name="T3" fmla="*/ 2147483647 h 12"/>
              <a:gd name="T4" fmla="*/ 2147483647 w 8"/>
              <a:gd name="T5" fmla="*/ 0 h 12"/>
              <a:gd name="T6" fmla="*/ 2147483647 w 8"/>
              <a:gd name="T7" fmla="*/ 2147483647 h 12"/>
              <a:gd name="T8" fmla="*/ 0 w 8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2">
                <a:moveTo>
                  <a:pt x="0" y="12"/>
                </a:moveTo>
                <a:lnTo>
                  <a:pt x="0" y="8"/>
                </a:lnTo>
                <a:lnTo>
                  <a:pt x="8" y="0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0" name="Freeform 219"/>
          <p:cNvSpPr>
            <a:spLocks noChangeAspect="1"/>
          </p:cNvSpPr>
          <p:nvPr/>
        </p:nvSpPr>
        <p:spPr bwMode="auto">
          <a:xfrm>
            <a:off x="2528888" y="4025676"/>
            <a:ext cx="6350" cy="4763"/>
          </a:xfrm>
          <a:custGeom>
            <a:avLst/>
            <a:gdLst>
              <a:gd name="T0" fmla="*/ 2147483647 w 12"/>
              <a:gd name="T1" fmla="*/ 2147483647 h 7"/>
              <a:gd name="T2" fmla="*/ 0 w 12"/>
              <a:gd name="T3" fmla="*/ 2147483647 h 7"/>
              <a:gd name="T4" fmla="*/ 0 w 12"/>
              <a:gd name="T5" fmla="*/ 0 h 7"/>
              <a:gd name="T6" fmla="*/ 2147483647 w 12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7">
                <a:moveTo>
                  <a:pt x="12" y="7"/>
                </a:moveTo>
                <a:lnTo>
                  <a:pt x="0" y="7"/>
                </a:lnTo>
                <a:lnTo>
                  <a:pt x="0" y="0"/>
                </a:lnTo>
                <a:lnTo>
                  <a:pt x="12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1" name="Freeform 220"/>
          <p:cNvSpPr>
            <a:spLocks noChangeAspect="1"/>
          </p:cNvSpPr>
          <p:nvPr/>
        </p:nvSpPr>
        <p:spPr bwMode="auto">
          <a:xfrm>
            <a:off x="2782888" y="4228876"/>
            <a:ext cx="7937" cy="12700"/>
          </a:xfrm>
          <a:custGeom>
            <a:avLst/>
            <a:gdLst>
              <a:gd name="T0" fmla="*/ 2147483647 w 12"/>
              <a:gd name="T1" fmla="*/ 2147483647 h 19"/>
              <a:gd name="T2" fmla="*/ 0 w 12"/>
              <a:gd name="T3" fmla="*/ 0 h 19"/>
              <a:gd name="T4" fmla="*/ 2147483647 w 12"/>
              <a:gd name="T5" fmla="*/ 0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9">
                <a:moveTo>
                  <a:pt x="5" y="19"/>
                </a:moveTo>
                <a:lnTo>
                  <a:pt x="0" y="0"/>
                </a:lnTo>
                <a:lnTo>
                  <a:pt x="5" y="0"/>
                </a:lnTo>
                <a:lnTo>
                  <a:pt x="12" y="12"/>
                </a:lnTo>
                <a:lnTo>
                  <a:pt x="5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2" name="Freeform 221"/>
          <p:cNvSpPr>
            <a:spLocks noChangeAspect="1"/>
          </p:cNvSpPr>
          <p:nvPr/>
        </p:nvSpPr>
        <p:spPr bwMode="auto">
          <a:xfrm>
            <a:off x="2190750" y="4111401"/>
            <a:ext cx="26988" cy="53975"/>
          </a:xfrm>
          <a:custGeom>
            <a:avLst/>
            <a:gdLst>
              <a:gd name="T0" fmla="*/ 2147483647 w 45"/>
              <a:gd name="T1" fmla="*/ 2147483647 h 87"/>
              <a:gd name="T2" fmla="*/ 2147483647 w 45"/>
              <a:gd name="T3" fmla="*/ 0 h 87"/>
              <a:gd name="T4" fmla="*/ 2147483647 w 45"/>
              <a:gd name="T5" fmla="*/ 0 h 87"/>
              <a:gd name="T6" fmla="*/ 2147483647 w 45"/>
              <a:gd name="T7" fmla="*/ 2147483647 h 87"/>
              <a:gd name="T8" fmla="*/ 2147483647 w 45"/>
              <a:gd name="T9" fmla="*/ 2147483647 h 87"/>
              <a:gd name="T10" fmla="*/ 2147483647 w 45"/>
              <a:gd name="T11" fmla="*/ 2147483647 h 87"/>
              <a:gd name="T12" fmla="*/ 2147483647 w 45"/>
              <a:gd name="T13" fmla="*/ 2147483647 h 87"/>
              <a:gd name="T14" fmla="*/ 2147483647 w 45"/>
              <a:gd name="T15" fmla="*/ 2147483647 h 87"/>
              <a:gd name="T16" fmla="*/ 0 w 45"/>
              <a:gd name="T17" fmla="*/ 2147483647 h 87"/>
              <a:gd name="T18" fmla="*/ 2147483647 w 45"/>
              <a:gd name="T19" fmla="*/ 214748364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" h="87">
                <a:moveTo>
                  <a:pt x="7" y="19"/>
                </a:moveTo>
                <a:lnTo>
                  <a:pt x="26" y="0"/>
                </a:lnTo>
                <a:lnTo>
                  <a:pt x="36" y="0"/>
                </a:lnTo>
                <a:lnTo>
                  <a:pt x="45" y="9"/>
                </a:lnTo>
                <a:lnTo>
                  <a:pt x="36" y="38"/>
                </a:lnTo>
                <a:lnTo>
                  <a:pt x="30" y="61"/>
                </a:lnTo>
                <a:lnTo>
                  <a:pt x="19" y="71"/>
                </a:lnTo>
                <a:lnTo>
                  <a:pt x="7" y="87"/>
                </a:lnTo>
                <a:lnTo>
                  <a:pt x="0" y="78"/>
                </a:lnTo>
                <a:lnTo>
                  <a:pt x="7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3" name="Freeform 222"/>
          <p:cNvSpPr>
            <a:spLocks noChangeAspect="1"/>
          </p:cNvSpPr>
          <p:nvPr/>
        </p:nvSpPr>
        <p:spPr bwMode="auto">
          <a:xfrm>
            <a:off x="2579688" y="4703539"/>
            <a:ext cx="247650" cy="279400"/>
          </a:xfrm>
          <a:custGeom>
            <a:avLst/>
            <a:gdLst>
              <a:gd name="T0" fmla="*/ 2147483647 w 391"/>
              <a:gd name="T1" fmla="*/ 2147483647 h 439"/>
              <a:gd name="T2" fmla="*/ 2147483647 w 391"/>
              <a:gd name="T3" fmla="*/ 2147483647 h 439"/>
              <a:gd name="T4" fmla="*/ 2147483647 w 391"/>
              <a:gd name="T5" fmla="*/ 2147483647 h 439"/>
              <a:gd name="T6" fmla="*/ 2147483647 w 391"/>
              <a:gd name="T7" fmla="*/ 2147483647 h 439"/>
              <a:gd name="T8" fmla="*/ 0 w 391"/>
              <a:gd name="T9" fmla="*/ 2147483647 h 439"/>
              <a:gd name="T10" fmla="*/ 2147483647 w 391"/>
              <a:gd name="T11" fmla="*/ 2147483647 h 439"/>
              <a:gd name="T12" fmla="*/ 2147483647 w 391"/>
              <a:gd name="T13" fmla="*/ 2147483647 h 439"/>
              <a:gd name="T14" fmla="*/ 2147483647 w 391"/>
              <a:gd name="T15" fmla="*/ 0 h 439"/>
              <a:gd name="T16" fmla="*/ 2147483647 w 391"/>
              <a:gd name="T17" fmla="*/ 0 h 439"/>
              <a:gd name="T18" fmla="*/ 2147483647 w 391"/>
              <a:gd name="T19" fmla="*/ 2147483647 h 439"/>
              <a:gd name="T20" fmla="*/ 2147483647 w 391"/>
              <a:gd name="T21" fmla="*/ 2147483647 h 439"/>
              <a:gd name="T22" fmla="*/ 2147483647 w 391"/>
              <a:gd name="T23" fmla="*/ 2147483647 h 439"/>
              <a:gd name="T24" fmla="*/ 2147483647 w 391"/>
              <a:gd name="T25" fmla="*/ 2147483647 h 439"/>
              <a:gd name="T26" fmla="*/ 2147483647 w 391"/>
              <a:gd name="T27" fmla="*/ 2147483647 h 439"/>
              <a:gd name="T28" fmla="*/ 2147483647 w 391"/>
              <a:gd name="T29" fmla="*/ 2147483647 h 439"/>
              <a:gd name="T30" fmla="*/ 2147483647 w 391"/>
              <a:gd name="T31" fmla="*/ 2147483647 h 439"/>
              <a:gd name="T32" fmla="*/ 2147483647 w 391"/>
              <a:gd name="T33" fmla="*/ 2147483647 h 439"/>
              <a:gd name="T34" fmla="*/ 2147483647 w 391"/>
              <a:gd name="T35" fmla="*/ 2147483647 h 439"/>
              <a:gd name="T36" fmla="*/ 2147483647 w 391"/>
              <a:gd name="T37" fmla="*/ 2147483647 h 439"/>
              <a:gd name="T38" fmla="*/ 2147483647 w 391"/>
              <a:gd name="T39" fmla="*/ 2147483647 h 439"/>
              <a:gd name="T40" fmla="*/ 2147483647 w 391"/>
              <a:gd name="T41" fmla="*/ 2147483647 h 439"/>
              <a:gd name="T42" fmla="*/ 2147483647 w 391"/>
              <a:gd name="T43" fmla="*/ 2147483647 h 439"/>
              <a:gd name="T44" fmla="*/ 2147483647 w 391"/>
              <a:gd name="T45" fmla="*/ 2147483647 h 439"/>
              <a:gd name="T46" fmla="*/ 2147483647 w 391"/>
              <a:gd name="T47" fmla="*/ 2147483647 h 439"/>
              <a:gd name="T48" fmla="*/ 2147483647 w 391"/>
              <a:gd name="T49" fmla="*/ 2147483647 h 439"/>
              <a:gd name="T50" fmla="*/ 2147483647 w 391"/>
              <a:gd name="T51" fmla="*/ 2147483647 h 439"/>
              <a:gd name="T52" fmla="*/ 2147483647 w 391"/>
              <a:gd name="T53" fmla="*/ 2147483647 h 439"/>
              <a:gd name="T54" fmla="*/ 2147483647 w 391"/>
              <a:gd name="T55" fmla="*/ 2147483647 h 439"/>
              <a:gd name="T56" fmla="*/ 2147483647 w 391"/>
              <a:gd name="T57" fmla="*/ 2147483647 h 439"/>
              <a:gd name="T58" fmla="*/ 2147483647 w 391"/>
              <a:gd name="T59" fmla="*/ 2147483647 h 439"/>
              <a:gd name="T60" fmla="*/ 2147483647 w 391"/>
              <a:gd name="T61" fmla="*/ 2147483647 h 439"/>
              <a:gd name="T62" fmla="*/ 2147483647 w 391"/>
              <a:gd name="T63" fmla="*/ 2147483647 h 439"/>
              <a:gd name="T64" fmla="*/ 2147483647 w 391"/>
              <a:gd name="T65" fmla="*/ 2147483647 h 439"/>
              <a:gd name="T66" fmla="*/ 2147483647 w 391"/>
              <a:gd name="T67" fmla="*/ 2147483647 h 439"/>
              <a:gd name="T68" fmla="*/ 2147483647 w 391"/>
              <a:gd name="T69" fmla="*/ 2147483647 h 439"/>
              <a:gd name="T70" fmla="*/ 2147483647 w 391"/>
              <a:gd name="T71" fmla="*/ 2147483647 h 439"/>
              <a:gd name="T72" fmla="*/ 2147483647 w 391"/>
              <a:gd name="T73" fmla="*/ 2147483647 h 439"/>
              <a:gd name="T74" fmla="*/ 2147483647 w 391"/>
              <a:gd name="T75" fmla="*/ 2147483647 h 439"/>
              <a:gd name="T76" fmla="*/ 2147483647 w 391"/>
              <a:gd name="T77" fmla="*/ 2147483647 h 439"/>
              <a:gd name="T78" fmla="*/ 2147483647 w 391"/>
              <a:gd name="T79" fmla="*/ 2147483647 h 439"/>
              <a:gd name="T80" fmla="*/ 2147483647 w 391"/>
              <a:gd name="T81" fmla="*/ 2147483647 h 439"/>
              <a:gd name="T82" fmla="*/ 2147483647 w 391"/>
              <a:gd name="T83" fmla="*/ 2147483647 h 439"/>
              <a:gd name="T84" fmla="*/ 2147483647 w 391"/>
              <a:gd name="T85" fmla="*/ 2147483647 h 439"/>
              <a:gd name="T86" fmla="*/ 2147483647 w 391"/>
              <a:gd name="T87" fmla="*/ 2147483647 h 439"/>
              <a:gd name="T88" fmla="*/ 2147483647 w 391"/>
              <a:gd name="T89" fmla="*/ 2147483647 h 4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91" h="439">
                <a:moveTo>
                  <a:pt x="11" y="186"/>
                </a:moveTo>
                <a:lnTo>
                  <a:pt x="19" y="152"/>
                </a:lnTo>
                <a:lnTo>
                  <a:pt x="19" y="124"/>
                </a:lnTo>
                <a:lnTo>
                  <a:pt x="30" y="84"/>
                </a:lnTo>
                <a:lnTo>
                  <a:pt x="0" y="36"/>
                </a:lnTo>
                <a:lnTo>
                  <a:pt x="37" y="43"/>
                </a:lnTo>
                <a:lnTo>
                  <a:pt x="56" y="29"/>
                </a:lnTo>
                <a:lnTo>
                  <a:pt x="97" y="0"/>
                </a:lnTo>
                <a:lnTo>
                  <a:pt x="135" y="0"/>
                </a:lnTo>
                <a:lnTo>
                  <a:pt x="138" y="43"/>
                </a:lnTo>
                <a:lnTo>
                  <a:pt x="152" y="74"/>
                </a:lnTo>
                <a:lnTo>
                  <a:pt x="182" y="91"/>
                </a:lnTo>
                <a:lnTo>
                  <a:pt x="235" y="107"/>
                </a:lnTo>
                <a:lnTo>
                  <a:pt x="294" y="133"/>
                </a:lnTo>
                <a:lnTo>
                  <a:pt x="303" y="174"/>
                </a:lnTo>
                <a:lnTo>
                  <a:pt x="303" y="211"/>
                </a:lnTo>
                <a:lnTo>
                  <a:pt x="368" y="217"/>
                </a:lnTo>
                <a:lnTo>
                  <a:pt x="391" y="262"/>
                </a:lnTo>
                <a:lnTo>
                  <a:pt x="391" y="307"/>
                </a:lnTo>
                <a:lnTo>
                  <a:pt x="380" y="349"/>
                </a:lnTo>
                <a:lnTo>
                  <a:pt x="358" y="326"/>
                </a:lnTo>
                <a:lnTo>
                  <a:pt x="265" y="326"/>
                </a:lnTo>
                <a:lnTo>
                  <a:pt x="265" y="338"/>
                </a:lnTo>
                <a:lnTo>
                  <a:pt x="246" y="356"/>
                </a:lnTo>
                <a:lnTo>
                  <a:pt x="253" y="378"/>
                </a:lnTo>
                <a:lnTo>
                  <a:pt x="235" y="409"/>
                </a:lnTo>
                <a:lnTo>
                  <a:pt x="204" y="409"/>
                </a:lnTo>
                <a:lnTo>
                  <a:pt x="194" y="435"/>
                </a:lnTo>
                <a:lnTo>
                  <a:pt x="175" y="416"/>
                </a:lnTo>
                <a:lnTo>
                  <a:pt x="145" y="416"/>
                </a:lnTo>
                <a:lnTo>
                  <a:pt x="126" y="406"/>
                </a:lnTo>
                <a:lnTo>
                  <a:pt x="126" y="409"/>
                </a:lnTo>
                <a:lnTo>
                  <a:pt x="114" y="416"/>
                </a:lnTo>
                <a:lnTo>
                  <a:pt x="107" y="439"/>
                </a:lnTo>
                <a:lnTo>
                  <a:pt x="85" y="439"/>
                </a:lnTo>
                <a:lnTo>
                  <a:pt x="75" y="406"/>
                </a:lnTo>
                <a:lnTo>
                  <a:pt x="61" y="368"/>
                </a:lnTo>
                <a:lnTo>
                  <a:pt x="49" y="319"/>
                </a:lnTo>
                <a:lnTo>
                  <a:pt x="30" y="281"/>
                </a:lnTo>
                <a:lnTo>
                  <a:pt x="11" y="259"/>
                </a:lnTo>
                <a:lnTo>
                  <a:pt x="19" y="233"/>
                </a:lnTo>
                <a:lnTo>
                  <a:pt x="26" y="217"/>
                </a:lnTo>
                <a:lnTo>
                  <a:pt x="30" y="223"/>
                </a:lnTo>
                <a:lnTo>
                  <a:pt x="40" y="211"/>
                </a:lnTo>
                <a:lnTo>
                  <a:pt x="11" y="18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4" name="Freeform 223"/>
          <p:cNvSpPr>
            <a:spLocks noChangeAspect="1"/>
          </p:cNvSpPr>
          <p:nvPr/>
        </p:nvSpPr>
        <p:spPr bwMode="auto">
          <a:xfrm>
            <a:off x="2492375" y="4392389"/>
            <a:ext cx="793750" cy="835025"/>
          </a:xfrm>
          <a:custGeom>
            <a:avLst/>
            <a:gdLst>
              <a:gd name="T0" fmla="*/ 2147483647 w 1249"/>
              <a:gd name="T1" fmla="*/ 2147483647 h 1315"/>
              <a:gd name="T2" fmla="*/ 2147483647 w 1249"/>
              <a:gd name="T3" fmla="*/ 2147483647 h 1315"/>
              <a:gd name="T4" fmla="*/ 2147483647 w 1249"/>
              <a:gd name="T5" fmla="*/ 2147483647 h 1315"/>
              <a:gd name="T6" fmla="*/ 2147483647 w 1249"/>
              <a:gd name="T7" fmla="*/ 2147483647 h 1315"/>
              <a:gd name="T8" fmla="*/ 2147483647 w 1249"/>
              <a:gd name="T9" fmla="*/ 2147483647 h 1315"/>
              <a:gd name="T10" fmla="*/ 2147483647 w 1249"/>
              <a:gd name="T11" fmla="*/ 2147483647 h 1315"/>
              <a:gd name="T12" fmla="*/ 2147483647 w 1249"/>
              <a:gd name="T13" fmla="*/ 2147483647 h 1315"/>
              <a:gd name="T14" fmla="*/ 2147483647 w 1249"/>
              <a:gd name="T15" fmla="*/ 2147483647 h 1315"/>
              <a:gd name="T16" fmla="*/ 2147483647 w 1249"/>
              <a:gd name="T17" fmla="*/ 2147483647 h 1315"/>
              <a:gd name="T18" fmla="*/ 2147483647 w 1249"/>
              <a:gd name="T19" fmla="*/ 2147483647 h 1315"/>
              <a:gd name="T20" fmla="*/ 2147483647 w 1249"/>
              <a:gd name="T21" fmla="*/ 2147483647 h 1315"/>
              <a:gd name="T22" fmla="*/ 2147483647 w 1249"/>
              <a:gd name="T23" fmla="*/ 2147483647 h 1315"/>
              <a:gd name="T24" fmla="*/ 2147483647 w 1249"/>
              <a:gd name="T25" fmla="*/ 2147483647 h 1315"/>
              <a:gd name="T26" fmla="*/ 2147483647 w 1249"/>
              <a:gd name="T27" fmla="*/ 2147483647 h 1315"/>
              <a:gd name="T28" fmla="*/ 2147483647 w 1249"/>
              <a:gd name="T29" fmla="*/ 2147483647 h 1315"/>
              <a:gd name="T30" fmla="*/ 2147483647 w 1249"/>
              <a:gd name="T31" fmla="*/ 2147483647 h 1315"/>
              <a:gd name="T32" fmla="*/ 2147483647 w 1249"/>
              <a:gd name="T33" fmla="*/ 2147483647 h 1315"/>
              <a:gd name="T34" fmla="*/ 2147483647 w 1249"/>
              <a:gd name="T35" fmla="*/ 2147483647 h 1315"/>
              <a:gd name="T36" fmla="*/ 2147483647 w 1249"/>
              <a:gd name="T37" fmla="*/ 2147483647 h 1315"/>
              <a:gd name="T38" fmla="*/ 2147483647 w 1249"/>
              <a:gd name="T39" fmla="*/ 2147483647 h 1315"/>
              <a:gd name="T40" fmla="*/ 2147483647 w 1249"/>
              <a:gd name="T41" fmla="*/ 2147483647 h 1315"/>
              <a:gd name="T42" fmla="*/ 2147483647 w 1249"/>
              <a:gd name="T43" fmla="*/ 2147483647 h 1315"/>
              <a:gd name="T44" fmla="*/ 2147483647 w 1249"/>
              <a:gd name="T45" fmla="*/ 2147483647 h 1315"/>
              <a:gd name="T46" fmla="*/ 2147483647 w 1249"/>
              <a:gd name="T47" fmla="*/ 2147483647 h 1315"/>
              <a:gd name="T48" fmla="*/ 2147483647 w 1249"/>
              <a:gd name="T49" fmla="*/ 2147483647 h 1315"/>
              <a:gd name="T50" fmla="*/ 2147483647 w 1249"/>
              <a:gd name="T51" fmla="*/ 2147483647 h 1315"/>
              <a:gd name="T52" fmla="*/ 2147483647 w 1249"/>
              <a:gd name="T53" fmla="*/ 2147483647 h 1315"/>
              <a:gd name="T54" fmla="*/ 2147483647 w 1249"/>
              <a:gd name="T55" fmla="*/ 2147483647 h 1315"/>
              <a:gd name="T56" fmla="*/ 2147483647 w 1249"/>
              <a:gd name="T57" fmla="*/ 2147483647 h 1315"/>
              <a:gd name="T58" fmla="*/ 2147483647 w 1249"/>
              <a:gd name="T59" fmla="*/ 2147483647 h 1315"/>
              <a:gd name="T60" fmla="*/ 2147483647 w 1249"/>
              <a:gd name="T61" fmla="*/ 2147483647 h 1315"/>
              <a:gd name="T62" fmla="*/ 2147483647 w 1249"/>
              <a:gd name="T63" fmla="*/ 2147483647 h 1315"/>
              <a:gd name="T64" fmla="*/ 2147483647 w 1249"/>
              <a:gd name="T65" fmla="*/ 2147483647 h 1315"/>
              <a:gd name="T66" fmla="*/ 2147483647 w 1249"/>
              <a:gd name="T67" fmla="*/ 2147483647 h 1315"/>
              <a:gd name="T68" fmla="*/ 2147483647 w 1249"/>
              <a:gd name="T69" fmla="*/ 2147483647 h 1315"/>
              <a:gd name="T70" fmla="*/ 2147483647 w 1249"/>
              <a:gd name="T71" fmla="*/ 2147483647 h 1315"/>
              <a:gd name="T72" fmla="*/ 2147483647 w 1249"/>
              <a:gd name="T73" fmla="*/ 2147483647 h 1315"/>
              <a:gd name="T74" fmla="*/ 2147483647 w 1249"/>
              <a:gd name="T75" fmla="*/ 2147483647 h 1315"/>
              <a:gd name="T76" fmla="*/ 2147483647 w 1249"/>
              <a:gd name="T77" fmla="*/ 2147483647 h 1315"/>
              <a:gd name="T78" fmla="*/ 2147483647 w 1249"/>
              <a:gd name="T79" fmla="*/ 2147483647 h 1315"/>
              <a:gd name="T80" fmla="*/ 2147483647 w 1249"/>
              <a:gd name="T81" fmla="*/ 2147483647 h 1315"/>
              <a:gd name="T82" fmla="*/ 2147483647 w 1249"/>
              <a:gd name="T83" fmla="*/ 2147483647 h 1315"/>
              <a:gd name="T84" fmla="*/ 2147483647 w 1249"/>
              <a:gd name="T85" fmla="*/ 2147483647 h 1315"/>
              <a:gd name="T86" fmla="*/ 2147483647 w 1249"/>
              <a:gd name="T87" fmla="*/ 2147483647 h 1315"/>
              <a:gd name="T88" fmla="*/ 2147483647 w 1249"/>
              <a:gd name="T89" fmla="*/ 2147483647 h 1315"/>
              <a:gd name="T90" fmla="*/ 2147483647 w 1249"/>
              <a:gd name="T91" fmla="*/ 0 h 1315"/>
              <a:gd name="T92" fmla="*/ 2147483647 w 1249"/>
              <a:gd name="T93" fmla="*/ 2147483647 h 1315"/>
              <a:gd name="T94" fmla="*/ 2147483647 w 1249"/>
              <a:gd name="T95" fmla="*/ 2147483647 h 1315"/>
              <a:gd name="T96" fmla="*/ 2147483647 w 1249"/>
              <a:gd name="T97" fmla="*/ 2147483647 h 13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9" h="1315">
                <a:moveTo>
                  <a:pt x="615" y="96"/>
                </a:moveTo>
                <a:lnTo>
                  <a:pt x="638" y="112"/>
                </a:lnTo>
                <a:lnTo>
                  <a:pt x="674" y="103"/>
                </a:lnTo>
                <a:lnTo>
                  <a:pt x="693" y="74"/>
                </a:lnTo>
                <a:lnTo>
                  <a:pt x="705" y="43"/>
                </a:lnTo>
                <a:lnTo>
                  <a:pt x="712" y="36"/>
                </a:lnTo>
                <a:lnTo>
                  <a:pt x="724" y="48"/>
                </a:lnTo>
                <a:lnTo>
                  <a:pt x="741" y="112"/>
                </a:lnTo>
                <a:lnTo>
                  <a:pt x="764" y="115"/>
                </a:lnTo>
                <a:lnTo>
                  <a:pt x="760" y="141"/>
                </a:lnTo>
                <a:lnTo>
                  <a:pt x="724" y="171"/>
                </a:lnTo>
                <a:lnTo>
                  <a:pt x="705" y="193"/>
                </a:lnTo>
                <a:lnTo>
                  <a:pt x="683" y="223"/>
                </a:lnTo>
                <a:lnTo>
                  <a:pt x="724" y="212"/>
                </a:lnTo>
                <a:lnTo>
                  <a:pt x="746" y="183"/>
                </a:lnTo>
                <a:lnTo>
                  <a:pt x="812" y="190"/>
                </a:lnTo>
                <a:lnTo>
                  <a:pt x="795" y="223"/>
                </a:lnTo>
                <a:lnTo>
                  <a:pt x="741" y="235"/>
                </a:lnTo>
                <a:lnTo>
                  <a:pt x="783" y="242"/>
                </a:lnTo>
                <a:lnTo>
                  <a:pt x="831" y="193"/>
                </a:lnTo>
                <a:lnTo>
                  <a:pt x="869" y="204"/>
                </a:lnTo>
                <a:lnTo>
                  <a:pt x="909" y="219"/>
                </a:lnTo>
                <a:lnTo>
                  <a:pt x="940" y="242"/>
                </a:lnTo>
                <a:lnTo>
                  <a:pt x="933" y="267"/>
                </a:lnTo>
                <a:lnTo>
                  <a:pt x="976" y="252"/>
                </a:lnTo>
                <a:lnTo>
                  <a:pt x="1025" y="267"/>
                </a:lnTo>
                <a:lnTo>
                  <a:pt x="1073" y="267"/>
                </a:lnTo>
                <a:lnTo>
                  <a:pt x="1125" y="299"/>
                </a:lnTo>
                <a:lnTo>
                  <a:pt x="1171" y="331"/>
                </a:lnTo>
                <a:lnTo>
                  <a:pt x="1215" y="338"/>
                </a:lnTo>
                <a:lnTo>
                  <a:pt x="1234" y="368"/>
                </a:lnTo>
                <a:lnTo>
                  <a:pt x="1249" y="406"/>
                </a:lnTo>
                <a:lnTo>
                  <a:pt x="1234" y="466"/>
                </a:lnTo>
                <a:lnTo>
                  <a:pt x="1211" y="496"/>
                </a:lnTo>
                <a:lnTo>
                  <a:pt x="1185" y="532"/>
                </a:lnTo>
                <a:lnTo>
                  <a:pt x="1163" y="573"/>
                </a:lnTo>
                <a:lnTo>
                  <a:pt x="1137" y="584"/>
                </a:lnTo>
                <a:lnTo>
                  <a:pt x="1123" y="610"/>
                </a:lnTo>
                <a:lnTo>
                  <a:pt x="1123" y="651"/>
                </a:lnTo>
                <a:lnTo>
                  <a:pt x="1125" y="687"/>
                </a:lnTo>
                <a:lnTo>
                  <a:pt x="1123" y="748"/>
                </a:lnTo>
                <a:lnTo>
                  <a:pt x="1108" y="770"/>
                </a:lnTo>
                <a:lnTo>
                  <a:pt x="1104" y="808"/>
                </a:lnTo>
                <a:lnTo>
                  <a:pt x="1073" y="867"/>
                </a:lnTo>
                <a:lnTo>
                  <a:pt x="1066" y="897"/>
                </a:lnTo>
                <a:lnTo>
                  <a:pt x="1044" y="928"/>
                </a:lnTo>
                <a:lnTo>
                  <a:pt x="1011" y="928"/>
                </a:lnTo>
                <a:lnTo>
                  <a:pt x="966" y="943"/>
                </a:lnTo>
                <a:lnTo>
                  <a:pt x="917" y="964"/>
                </a:lnTo>
                <a:lnTo>
                  <a:pt x="873" y="986"/>
                </a:lnTo>
                <a:lnTo>
                  <a:pt x="843" y="1019"/>
                </a:lnTo>
                <a:lnTo>
                  <a:pt x="838" y="1064"/>
                </a:lnTo>
                <a:lnTo>
                  <a:pt x="838" y="1111"/>
                </a:lnTo>
                <a:lnTo>
                  <a:pt x="824" y="1132"/>
                </a:lnTo>
                <a:lnTo>
                  <a:pt x="802" y="1170"/>
                </a:lnTo>
                <a:lnTo>
                  <a:pt x="790" y="1199"/>
                </a:lnTo>
                <a:lnTo>
                  <a:pt x="772" y="1228"/>
                </a:lnTo>
                <a:lnTo>
                  <a:pt x="746" y="1254"/>
                </a:lnTo>
                <a:lnTo>
                  <a:pt x="734" y="1285"/>
                </a:lnTo>
                <a:lnTo>
                  <a:pt x="712" y="1315"/>
                </a:lnTo>
                <a:lnTo>
                  <a:pt x="705" y="1289"/>
                </a:lnTo>
                <a:lnTo>
                  <a:pt x="712" y="1270"/>
                </a:lnTo>
                <a:lnTo>
                  <a:pt x="674" y="1241"/>
                </a:lnTo>
                <a:lnTo>
                  <a:pt x="644" y="1218"/>
                </a:lnTo>
                <a:lnTo>
                  <a:pt x="627" y="1218"/>
                </a:lnTo>
                <a:lnTo>
                  <a:pt x="586" y="1189"/>
                </a:lnTo>
                <a:lnTo>
                  <a:pt x="574" y="1189"/>
                </a:lnTo>
                <a:lnTo>
                  <a:pt x="586" y="1170"/>
                </a:lnTo>
                <a:lnTo>
                  <a:pt x="605" y="1144"/>
                </a:lnTo>
                <a:lnTo>
                  <a:pt x="619" y="1121"/>
                </a:lnTo>
                <a:lnTo>
                  <a:pt x="644" y="1099"/>
                </a:lnTo>
                <a:lnTo>
                  <a:pt x="667" y="1080"/>
                </a:lnTo>
                <a:lnTo>
                  <a:pt x="674" y="1050"/>
                </a:lnTo>
                <a:lnTo>
                  <a:pt x="657" y="1019"/>
                </a:lnTo>
                <a:lnTo>
                  <a:pt x="651" y="973"/>
                </a:lnTo>
                <a:lnTo>
                  <a:pt x="638" y="957"/>
                </a:lnTo>
                <a:lnTo>
                  <a:pt x="627" y="964"/>
                </a:lnTo>
                <a:lnTo>
                  <a:pt x="605" y="909"/>
                </a:lnTo>
                <a:lnTo>
                  <a:pt x="537" y="904"/>
                </a:lnTo>
                <a:lnTo>
                  <a:pt x="518" y="838"/>
                </a:lnTo>
                <a:lnTo>
                  <a:pt x="529" y="796"/>
                </a:lnTo>
                <a:lnTo>
                  <a:pt x="529" y="751"/>
                </a:lnTo>
                <a:lnTo>
                  <a:pt x="506" y="706"/>
                </a:lnTo>
                <a:lnTo>
                  <a:pt x="441" y="700"/>
                </a:lnTo>
                <a:lnTo>
                  <a:pt x="441" y="663"/>
                </a:lnTo>
                <a:lnTo>
                  <a:pt x="432" y="622"/>
                </a:lnTo>
                <a:lnTo>
                  <a:pt x="371" y="596"/>
                </a:lnTo>
                <a:lnTo>
                  <a:pt x="320" y="580"/>
                </a:lnTo>
                <a:lnTo>
                  <a:pt x="290" y="561"/>
                </a:lnTo>
                <a:lnTo>
                  <a:pt x="276" y="532"/>
                </a:lnTo>
                <a:lnTo>
                  <a:pt x="273" y="489"/>
                </a:lnTo>
                <a:lnTo>
                  <a:pt x="235" y="489"/>
                </a:lnTo>
                <a:lnTo>
                  <a:pt x="194" y="518"/>
                </a:lnTo>
                <a:lnTo>
                  <a:pt x="175" y="532"/>
                </a:lnTo>
                <a:lnTo>
                  <a:pt x="138" y="525"/>
                </a:lnTo>
                <a:lnTo>
                  <a:pt x="119" y="525"/>
                </a:lnTo>
                <a:lnTo>
                  <a:pt x="109" y="525"/>
                </a:lnTo>
                <a:lnTo>
                  <a:pt x="109" y="477"/>
                </a:lnTo>
                <a:lnTo>
                  <a:pt x="90" y="489"/>
                </a:lnTo>
                <a:lnTo>
                  <a:pt x="60" y="489"/>
                </a:lnTo>
                <a:lnTo>
                  <a:pt x="36" y="477"/>
                </a:lnTo>
                <a:lnTo>
                  <a:pt x="19" y="458"/>
                </a:lnTo>
                <a:lnTo>
                  <a:pt x="0" y="428"/>
                </a:lnTo>
                <a:lnTo>
                  <a:pt x="0" y="390"/>
                </a:lnTo>
                <a:lnTo>
                  <a:pt x="19" y="380"/>
                </a:lnTo>
                <a:lnTo>
                  <a:pt x="22" y="350"/>
                </a:lnTo>
                <a:lnTo>
                  <a:pt x="36" y="328"/>
                </a:lnTo>
                <a:lnTo>
                  <a:pt x="90" y="300"/>
                </a:lnTo>
                <a:lnTo>
                  <a:pt x="116" y="300"/>
                </a:lnTo>
                <a:lnTo>
                  <a:pt x="119" y="300"/>
                </a:lnTo>
                <a:lnTo>
                  <a:pt x="138" y="204"/>
                </a:lnTo>
                <a:lnTo>
                  <a:pt x="135" y="183"/>
                </a:lnTo>
                <a:lnTo>
                  <a:pt x="116" y="171"/>
                </a:lnTo>
                <a:lnTo>
                  <a:pt x="119" y="152"/>
                </a:lnTo>
                <a:lnTo>
                  <a:pt x="138" y="152"/>
                </a:lnTo>
                <a:lnTo>
                  <a:pt x="138" y="141"/>
                </a:lnTo>
                <a:lnTo>
                  <a:pt x="119" y="134"/>
                </a:lnTo>
                <a:lnTo>
                  <a:pt x="119" y="115"/>
                </a:lnTo>
                <a:lnTo>
                  <a:pt x="135" y="112"/>
                </a:lnTo>
                <a:lnTo>
                  <a:pt x="175" y="115"/>
                </a:lnTo>
                <a:lnTo>
                  <a:pt x="175" y="103"/>
                </a:lnTo>
                <a:lnTo>
                  <a:pt x="197" y="103"/>
                </a:lnTo>
                <a:lnTo>
                  <a:pt x="213" y="126"/>
                </a:lnTo>
                <a:lnTo>
                  <a:pt x="216" y="134"/>
                </a:lnTo>
                <a:lnTo>
                  <a:pt x="235" y="145"/>
                </a:lnTo>
                <a:lnTo>
                  <a:pt x="257" y="141"/>
                </a:lnTo>
                <a:lnTo>
                  <a:pt x="306" y="122"/>
                </a:lnTo>
                <a:lnTo>
                  <a:pt x="335" y="103"/>
                </a:lnTo>
                <a:lnTo>
                  <a:pt x="332" y="91"/>
                </a:lnTo>
                <a:lnTo>
                  <a:pt x="302" y="84"/>
                </a:lnTo>
                <a:lnTo>
                  <a:pt x="306" y="55"/>
                </a:lnTo>
                <a:lnTo>
                  <a:pt x="283" y="36"/>
                </a:lnTo>
                <a:lnTo>
                  <a:pt x="313" y="36"/>
                </a:lnTo>
                <a:lnTo>
                  <a:pt x="351" y="48"/>
                </a:lnTo>
                <a:lnTo>
                  <a:pt x="361" y="36"/>
                </a:lnTo>
                <a:lnTo>
                  <a:pt x="399" y="25"/>
                </a:lnTo>
                <a:lnTo>
                  <a:pt x="420" y="6"/>
                </a:lnTo>
                <a:lnTo>
                  <a:pt x="432" y="0"/>
                </a:lnTo>
                <a:lnTo>
                  <a:pt x="441" y="25"/>
                </a:lnTo>
                <a:lnTo>
                  <a:pt x="451" y="43"/>
                </a:lnTo>
                <a:lnTo>
                  <a:pt x="441" y="84"/>
                </a:lnTo>
                <a:lnTo>
                  <a:pt x="451" y="115"/>
                </a:lnTo>
                <a:lnTo>
                  <a:pt x="489" y="126"/>
                </a:lnTo>
                <a:lnTo>
                  <a:pt x="525" y="115"/>
                </a:lnTo>
                <a:lnTo>
                  <a:pt x="548" y="112"/>
                </a:lnTo>
                <a:lnTo>
                  <a:pt x="567" y="115"/>
                </a:lnTo>
                <a:lnTo>
                  <a:pt x="574" y="91"/>
                </a:lnTo>
                <a:lnTo>
                  <a:pt x="605" y="84"/>
                </a:lnTo>
                <a:lnTo>
                  <a:pt x="615" y="9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5" name="Freeform 224"/>
          <p:cNvSpPr>
            <a:spLocks noChangeAspect="1"/>
          </p:cNvSpPr>
          <p:nvPr/>
        </p:nvSpPr>
        <p:spPr bwMode="auto">
          <a:xfrm>
            <a:off x="2555875" y="4868639"/>
            <a:ext cx="173038" cy="909637"/>
          </a:xfrm>
          <a:custGeom>
            <a:avLst/>
            <a:gdLst>
              <a:gd name="T0" fmla="*/ 2147483647 w 271"/>
              <a:gd name="T1" fmla="*/ 0 h 1431"/>
              <a:gd name="T2" fmla="*/ 2147483647 w 271"/>
              <a:gd name="T3" fmla="*/ 2147483647 h 1431"/>
              <a:gd name="T4" fmla="*/ 2147483647 w 271"/>
              <a:gd name="T5" fmla="*/ 2147483647 h 1431"/>
              <a:gd name="T6" fmla="*/ 2147483647 w 271"/>
              <a:gd name="T7" fmla="*/ 2147483647 h 1431"/>
              <a:gd name="T8" fmla="*/ 2147483647 w 271"/>
              <a:gd name="T9" fmla="*/ 2147483647 h 1431"/>
              <a:gd name="T10" fmla="*/ 2147483647 w 271"/>
              <a:gd name="T11" fmla="*/ 2147483647 h 1431"/>
              <a:gd name="T12" fmla="*/ 2147483647 w 271"/>
              <a:gd name="T13" fmla="*/ 2147483647 h 1431"/>
              <a:gd name="T14" fmla="*/ 2147483647 w 271"/>
              <a:gd name="T15" fmla="*/ 2147483647 h 1431"/>
              <a:gd name="T16" fmla="*/ 2147483647 w 271"/>
              <a:gd name="T17" fmla="*/ 2147483647 h 1431"/>
              <a:gd name="T18" fmla="*/ 2147483647 w 271"/>
              <a:gd name="T19" fmla="*/ 2147483647 h 1431"/>
              <a:gd name="T20" fmla="*/ 2147483647 w 271"/>
              <a:gd name="T21" fmla="*/ 2147483647 h 1431"/>
              <a:gd name="T22" fmla="*/ 2147483647 w 271"/>
              <a:gd name="T23" fmla="*/ 2147483647 h 1431"/>
              <a:gd name="T24" fmla="*/ 2147483647 w 271"/>
              <a:gd name="T25" fmla="*/ 2147483647 h 1431"/>
              <a:gd name="T26" fmla="*/ 2147483647 w 271"/>
              <a:gd name="T27" fmla="*/ 2147483647 h 1431"/>
              <a:gd name="T28" fmla="*/ 2147483647 w 271"/>
              <a:gd name="T29" fmla="*/ 2147483647 h 1431"/>
              <a:gd name="T30" fmla="*/ 2147483647 w 271"/>
              <a:gd name="T31" fmla="*/ 2147483647 h 1431"/>
              <a:gd name="T32" fmla="*/ 2147483647 w 271"/>
              <a:gd name="T33" fmla="*/ 2147483647 h 1431"/>
              <a:gd name="T34" fmla="*/ 2147483647 w 271"/>
              <a:gd name="T35" fmla="*/ 2147483647 h 1431"/>
              <a:gd name="T36" fmla="*/ 2147483647 w 271"/>
              <a:gd name="T37" fmla="*/ 2147483647 h 1431"/>
              <a:gd name="T38" fmla="*/ 2147483647 w 271"/>
              <a:gd name="T39" fmla="*/ 2147483647 h 1431"/>
              <a:gd name="T40" fmla="*/ 2147483647 w 271"/>
              <a:gd name="T41" fmla="*/ 2147483647 h 1431"/>
              <a:gd name="T42" fmla="*/ 2147483647 w 271"/>
              <a:gd name="T43" fmla="*/ 2147483647 h 1431"/>
              <a:gd name="T44" fmla="*/ 2147483647 w 271"/>
              <a:gd name="T45" fmla="*/ 2147483647 h 1431"/>
              <a:gd name="T46" fmla="*/ 2147483647 w 271"/>
              <a:gd name="T47" fmla="*/ 2147483647 h 1431"/>
              <a:gd name="T48" fmla="*/ 2147483647 w 271"/>
              <a:gd name="T49" fmla="*/ 2147483647 h 1431"/>
              <a:gd name="T50" fmla="*/ 2147483647 w 271"/>
              <a:gd name="T51" fmla="*/ 2147483647 h 1431"/>
              <a:gd name="T52" fmla="*/ 2147483647 w 271"/>
              <a:gd name="T53" fmla="*/ 2147483647 h 1431"/>
              <a:gd name="T54" fmla="*/ 2147483647 w 271"/>
              <a:gd name="T55" fmla="*/ 2147483647 h 1431"/>
              <a:gd name="T56" fmla="*/ 2147483647 w 271"/>
              <a:gd name="T57" fmla="*/ 2147483647 h 1431"/>
              <a:gd name="T58" fmla="*/ 2147483647 w 271"/>
              <a:gd name="T59" fmla="*/ 2147483647 h 1431"/>
              <a:gd name="T60" fmla="*/ 2147483647 w 271"/>
              <a:gd name="T61" fmla="*/ 2147483647 h 1431"/>
              <a:gd name="T62" fmla="*/ 2147483647 w 271"/>
              <a:gd name="T63" fmla="*/ 2147483647 h 1431"/>
              <a:gd name="T64" fmla="*/ 2147483647 w 271"/>
              <a:gd name="T65" fmla="*/ 2147483647 h 1431"/>
              <a:gd name="T66" fmla="*/ 2147483647 w 271"/>
              <a:gd name="T67" fmla="*/ 2147483647 h 1431"/>
              <a:gd name="T68" fmla="*/ 2147483647 w 271"/>
              <a:gd name="T69" fmla="*/ 2147483647 h 1431"/>
              <a:gd name="T70" fmla="*/ 2147483647 w 271"/>
              <a:gd name="T71" fmla="*/ 2147483647 h 1431"/>
              <a:gd name="T72" fmla="*/ 2147483647 w 271"/>
              <a:gd name="T73" fmla="*/ 2147483647 h 1431"/>
              <a:gd name="T74" fmla="*/ 2147483647 w 271"/>
              <a:gd name="T75" fmla="*/ 2147483647 h 1431"/>
              <a:gd name="T76" fmla="*/ 2147483647 w 271"/>
              <a:gd name="T77" fmla="*/ 2147483647 h 1431"/>
              <a:gd name="T78" fmla="*/ 2147483647 w 271"/>
              <a:gd name="T79" fmla="*/ 2147483647 h 1431"/>
              <a:gd name="T80" fmla="*/ 2147483647 w 271"/>
              <a:gd name="T81" fmla="*/ 2147483647 h 1431"/>
              <a:gd name="T82" fmla="*/ 2147483647 w 271"/>
              <a:gd name="T83" fmla="*/ 2147483647 h 1431"/>
              <a:gd name="T84" fmla="*/ 2147483647 w 271"/>
              <a:gd name="T85" fmla="*/ 2147483647 h 14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71" h="1431">
                <a:moveTo>
                  <a:pt x="26" y="29"/>
                </a:moveTo>
                <a:lnTo>
                  <a:pt x="37" y="19"/>
                </a:lnTo>
                <a:lnTo>
                  <a:pt x="49" y="0"/>
                </a:lnTo>
                <a:lnTo>
                  <a:pt x="68" y="22"/>
                </a:lnTo>
                <a:lnTo>
                  <a:pt x="87" y="60"/>
                </a:lnTo>
                <a:lnTo>
                  <a:pt x="97" y="109"/>
                </a:lnTo>
                <a:lnTo>
                  <a:pt x="113" y="147"/>
                </a:lnTo>
                <a:lnTo>
                  <a:pt x="123" y="180"/>
                </a:lnTo>
                <a:lnTo>
                  <a:pt x="145" y="180"/>
                </a:lnTo>
                <a:lnTo>
                  <a:pt x="142" y="225"/>
                </a:lnTo>
                <a:lnTo>
                  <a:pt x="113" y="235"/>
                </a:lnTo>
                <a:lnTo>
                  <a:pt x="104" y="247"/>
                </a:lnTo>
                <a:lnTo>
                  <a:pt x="104" y="264"/>
                </a:lnTo>
                <a:lnTo>
                  <a:pt x="113" y="294"/>
                </a:lnTo>
                <a:lnTo>
                  <a:pt x="104" y="306"/>
                </a:lnTo>
                <a:lnTo>
                  <a:pt x="116" y="325"/>
                </a:lnTo>
                <a:lnTo>
                  <a:pt x="104" y="335"/>
                </a:lnTo>
                <a:lnTo>
                  <a:pt x="94" y="363"/>
                </a:lnTo>
                <a:lnTo>
                  <a:pt x="75" y="392"/>
                </a:lnTo>
                <a:lnTo>
                  <a:pt x="75" y="444"/>
                </a:lnTo>
                <a:lnTo>
                  <a:pt x="68" y="480"/>
                </a:lnTo>
                <a:lnTo>
                  <a:pt x="78" y="510"/>
                </a:lnTo>
                <a:lnTo>
                  <a:pt x="87" y="548"/>
                </a:lnTo>
                <a:lnTo>
                  <a:pt x="97" y="589"/>
                </a:lnTo>
                <a:lnTo>
                  <a:pt x="87" y="631"/>
                </a:lnTo>
                <a:lnTo>
                  <a:pt x="94" y="667"/>
                </a:lnTo>
                <a:lnTo>
                  <a:pt x="75" y="677"/>
                </a:lnTo>
                <a:lnTo>
                  <a:pt x="75" y="728"/>
                </a:lnTo>
                <a:lnTo>
                  <a:pt x="94" y="771"/>
                </a:lnTo>
                <a:lnTo>
                  <a:pt x="78" y="776"/>
                </a:lnTo>
                <a:lnTo>
                  <a:pt x="75" y="824"/>
                </a:lnTo>
                <a:lnTo>
                  <a:pt x="75" y="869"/>
                </a:lnTo>
                <a:lnTo>
                  <a:pt x="94" y="909"/>
                </a:lnTo>
                <a:lnTo>
                  <a:pt x="78" y="902"/>
                </a:lnTo>
                <a:lnTo>
                  <a:pt x="78" y="947"/>
                </a:lnTo>
                <a:lnTo>
                  <a:pt x="97" y="959"/>
                </a:lnTo>
                <a:lnTo>
                  <a:pt x="104" y="970"/>
                </a:lnTo>
                <a:lnTo>
                  <a:pt x="104" y="999"/>
                </a:lnTo>
                <a:lnTo>
                  <a:pt x="123" y="999"/>
                </a:lnTo>
                <a:lnTo>
                  <a:pt x="123" y="1018"/>
                </a:lnTo>
                <a:lnTo>
                  <a:pt x="104" y="1018"/>
                </a:lnTo>
                <a:lnTo>
                  <a:pt x="116" y="1025"/>
                </a:lnTo>
                <a:lnTo>
                  <a:pt x="123" y="1047"/>
                </a:lnTo>
                <a:lnTo>
                  <a:pt x="123" y="1070"/>
                </a:lnTo>
                <a:lnTo>
                  <a:pt x="123" y="1096"/>
                </a:lnTo>
                <a:lnTo>
                  <a:pt x="123" y="1125"/>
                </a:lnTo>
                <a:lnTo>
                  <a:pt x="116" y="1148"/>
                </a:lnTo>
                <a:lnTo>
                  <a:pt x="123" y="1167"/>
                </a:lnTo>
                <a:lnTo>
                  <a:pt x="116" y="1198"/>
                </a:lnTo>
                <a:lnTo>
                  <a:pt x="97" y="1215"/>
                </a:lnTo>
                <a:lnTo>
                  <a:pt x="104" y="1253"/>
                </a:lnTo>
                <a:lnTo>
                  <a:pt x="123" y="1276"/>
                </a:lnTo>
                <a:lnTo>
                  <a:pt x="145" y="1276"/>
                </a:lnTo>
                <a:lnTo>
                  <a:pt x="145" y="1314"/>
                </a:lnTo>
                <a:lnTo>
                  <a:pt x="175" y="1339"/>
                </a:lnTo>
                <a:lnTo>
                  <a:pt x="204" y="1339"/>
                </a:lnTo>
                <a:lnTo>
                  <a:pt x="242" y="1339"/>
                </a:lnTo>
                <a:lnTo>
                  <a:pt x="271" y="1350"/>
                </a:lnTo>
                <a:lnTo>
                  <a:pt x="251" y="1353"/>
                </a:lnTo>
                <a:lnTo>
                  <a:pt x="225" y="1372"/>
                </a:lnTo>
                <a:lnTo>
                  <a:pt x="220" y="1391"/>
                </a:lnTo>
                <a:lnTo>
                  <a:pt x="220" y="1421"/>
                </a:lnTo>
                <a:lnTo>
                  <a:pt x="204" y="1431"/>
                </a:lnTo>
                <a:lnTo>
                  <a:pt x="190" y="1428"/>
                </a:lnTo>
                <a:lnTo>
                  <a:pt x="175" y="1409"/>
                </a:lnTo>
                <a:lnTo>
                  <a:pt x="190" y="1398"/>
                </a:lnTo>
                <a:lnTo>
                  <a:pt x="204" y="1391"/>
                </a:lnTo>
                <a:lnTo>
                  <a:pt x="190" y="1369"/>
                </a:lnTo>
                <a:lnTo>
                  <a:pt x="156" y="1372"/>
                </a:lnTo>
                <a:lnTo>
                  <a:pt x="182" y="1391"/>
                </a:lnTo>
                <a:lnTo>
                  <a:pt x="173" y="1402"/>
                </a:lnTo>
                <a:lnTo>
                  <a:pt x="173" y="1409"/>
                </a:lnTo>
                <a:lnTo>
                  <a:pt x="152" y="1402"/>
                </a:lnTo>
                <a:lnTo>
                  <a:pt x="156" y="1391"/>
                </a:lnTo>
                <a:lnTo>
                  <a:pt x="133" y="1383"/>
                </a:lnTo>
                <a:lnTo>
                  <a:pt x="142" y="1369"/>
                </a:lnTo>
                <a:lnTo>
                  <a:pt x="126" y="1379"/>
                </a:lnTo>
                <a:lnTo>
                  <a:pt x="126" y="1353"/>
                </a:lnTo>
                <a:lnTo>
                  <a:pt x="152" y="1353"/>
                </a:lnTo>
                <a:lnTo>
                  <a:pt x="152" y="1339"/>
                </a:lnTo>
                <a:lnTo>
                  <a:pt x="133" y="1331"/>
                </a:lnTo>
                <a:lnTo>
                  <a:pt x="126" y="1343"/>
                </a:lnTo>
                <a:lnTo>
                  <a:pt x="113" y="1322"/>
                </a:lnTo>
                <a:lnTo>
                  <a:pt x="97" y="1293"/>
                </a:lnTo>
                <a:lnTo>
                  <a:pt x="97" y="1291"/>
                </a:lnTo>
                <a:lnTo>
                  <a:pt x="75" y="1263"/>
                </a:lnTo>
                <a:lnTo>
                  <a:pt x="87" y="1260"/>
                </a:lnTo>
                <a:lnTo>
                  <a:pt x="78" y="1241"/>
                </a:lnTo>
                <a:lnTo>
                  <a:pt x="94" y="1241"/>
                </a:lnTo>
                <a:lnTo>
                  <a:pt x="75" y="1227"/>
                </a:lnTo>
                <a:lnTo>
                  <a:pt x="68" y="1193"/>
                </a:lnTo>
                <a:lnTo>
                  <a:pt x="68" y="1175"/>
                </a:lnTo>
                <a:lnTo>
                  <a:pt x="94" y="1175"/>
                </a:lnTo>
                <a:lnTo>
                  <a:pt x="75" y="1148"/>
                </a:lnTo>
                <a:lnTo>
                  <a:pt x="49" y="1148"/>
                </a:lnTo>
                <a:lnTo>
                  <a:pt x="64" y="1125"/>
                </a:lnTo>
                <a:lnTo>
                  <a:pt x="26" y="1106"/>
                </a:lnTo>
                <a:lnTo>
                  <a:pt x="14" y="1115"/>
                </a:lnTo>
                <a:lnTo>
                  <a:pt x="19" y="1077"/>
                </a:lnTo>
                <a:lnTo>
                  <a:pt x="49" y="1077"/>
                </a:lnTo>
                <a:lnTo>
                  <a:pt x="64" y="1106"/>
                </a:lnTo>
                <a:lnTo>
                  <a:pt x="75" y="1077"/>
                </a:lnTo>
                <a:lnTo>
                  <a:pt x="64" y="1037"/>
                </a:lnTo>
                <a:lnTo>
                  <a:pt x="68" y="1028"/>
                </a:lnTo>
                <a:lnTo>
                  <a:pt x="78" y="1006"/>
                </a:lnTo>
                <a:lnTo>
                  <a:pt x="64" y="999"/>
                </a:lnTo>
                <a:lnTo>
                  <a:pt x="64" y="976"/>
                </a:lnTo>
                <a:lnTo>
                  <a:pt x="64" y="932"/>
                </a:lnTo>
                <a:lnTo>
                  <a:pt x="64" y="892"/>
                </a:lnTo>
                <a:lnTo>
                  <a:pt x="37" y="892"/>
                </a:lnTo>
                <a:lnTo>
                  <a:pt x="26" y="885"/>
                </a:lnTo>
                <a:lnTo>
                  <a:pt x="19" y="854"/>
                </a:lnTo>
                <a:lnTo>
                  <a:pt x="26" y="821"/>
                </a:lnTo>
                <a:lnTo>
                  <a:pt x="14" y="776"/>
                </a:lnTo>
                <a:lnTo>
                  <a:pt x="0" y="724"/>
                </a:lnTo>
                <a:lnTo>
                  <a:pt x="14" y="698"/>
                </a:lnTo>
                <a:lnTo>
                  <a:pt x="26" y="648"/>
                </a:lnTo>
                <a:lnTo>
                  <a:pt x="37" y="596"/>
                </a:lnTo>
                <a:lnTo>
                  <a:pt x="37" y="553"/>
                </a:lnTo>
                <a:lnTo>
                  <a:pt x="37" y="537"/>
                </a:lnTo>
                <a:lnTo>
                  <a:pt x="26" y="489"/>
                </a:lnTo>
                <a:lnTo>
                  <a:pt x="26" y="451"/>
                </a:lnTo>
                <a:lnTo>
                  <a:pt x="26" y="403"/>
                </a:lnTo>
                <a:lnTo>
                  <a:pt x="35" y="351"/>
                </a:lnTo>
                <a:lnTo>
                  <a:pt x="37" y="302"/>
                </a:lnTo>
                <a:lnTo>
                  <a:pt x="37" y="254"/>
                </a:lnTo>
                <a:lnTo>
                  <a:pt x="35" y="206"/>
                </a:lnTo>
                <a:lnTo>
                  <a:pt x="37" y="187"/>
                </a:lnTo>
                <a:lnTo>
                  <a:pt x="37" y="149"/>
                </a:lnTo>
                <a:lnTo>
                  <a:pt x="37" y="83"/>
                </a:lnTo>
                <a:lnTo>
                  <a:pt x="26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6" name="Freeform 225"/>
          <p:cNvSpPr>
            <a:spLocks noChangeAspect="1"/>
          </p:cNvSpPr>
          <p:nvPr/>
        </p:nvSpPr>
        <p:spPr bwMode="auto">
          <a:xfrm>
            <a:off x="2687638" y="5737001"/>
            <a:ext cx="58737" cy="68263"/>
          </a:xfrm>
          <a:custGeom>
            <a:avLst/>
            <a:gdLst>
              <a:gd name="T0" fmla="*/ 2147483647 w 93"/>
              <a:gd name="T1" fmla="*/ 0 h 109"/>
              <a:gd name="T2" fmla="*/ 2147483647 w 93"/>
              <a:gd name="T3" fmla="*/ 2147483647 h 109"/>
              <a:gd name="T4" fmla="*/ 2147483647 w 93"/>
              <a:gd name="T5" fmla="*/ 2147483647 h 109"/>
              <a:gd name="T6" fmla="*/ 2147483647 w 93"/>
              <a:gd name="T7" fmla="*/ 2147483647 h 109"/>
              <a:gd name="T8" fmla="*/ 0 w 93"/>
              <a:gd name="T9" fmla="*/ 2147483647 h 109"/>
              <a:gd name="T10" fmla="*/ 2147483647 w 93"/>
              <a:gd name="T11" fmla="*/ 2147483647 h 109"/>
              <a:gd name="T12" fmla="*/ 2147483647 w 93"/>
              <a:gd name="T13" fmla="*/ 2147483647 h 109"/>
              <a:gd name="T14" fmla="*/ 2147483647 w 93"/>
              <a:gd name="T15" fmla="*/ 2147483647 h 109"/>
              <a:gd name="T16" fmla="*/ 2147483647 w 93"/>
              <a:gd name="T17" fmla="*/ 2147483647 h 109"/>
              <a:gd name="T18" fmla="*/ 2147483647 w 93"/>
              <a:gd name="T19" fmla="*/ 2147483647 h 109"/>
              <a:gd name="T20" fmla="*/ 2147483647 w 93"/>
              <a:gd name="T21" fmla="*/ 0 h 109"/>
              <a:gd name="T22" fmla="*/ 2147483647 w 93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" h="109">
                <a:moveTo>
                  <a:pt x="67" y="0"/>
                </a:moveTo>
                <a:lnTo>
                  <a:pt x="79" y="54"/>
                </a:lnTo>
                <a:lnTo>
                  <a:pt x="93" y="102"/>
                </a:lnTo>
                <a:lnTo>
                  <a:pt x="55" y="109"/>
                </a:lnTo>
                <a:lnTo>
                  <a:pt x="0" y="90"/>
                </a:lnTo>
                <a:lnTo>
                  <a:pt x="74" y="83"/>
                </a:lnTo>
                <a:lnTo>
                  <a:pt x="45" y="54"/>
                </a:lnTo>
                <a:lnTo>
                  <a:pt x="55" y="35"/>
                </a:lnTo>
                <a:lnTo>
                  <a:pt x="31" y="42"/>
                </a:lnTo>
                <a:lnTo>
                  <a:pt x="31" y="12"/>
                </a:lnTo>
                <a:lnTo>
                  <a:pt x="45" y="0"/>
                </a:lnTo>
                <a:lnTo>
                  <a:pt x="6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7" name="Freeform 226"/>
          <p:cNvSpPr>
            <a:spLocks noChangeAspect="1"/>
          </p:cNvSpPr>
          <p:nvPr/>
        </p:nvSpPr>
        <p:spPr bwMode="auto">
          <a:xfrm>
            <a:off x="2249488" y="4265389"/>
            <a:ext cx="69850" cy="69850"/>
          </a:xfrm>
          <a:custGeom>
            <a:avLst/>
            <a:gdLst>
              <a:gd name="T0" fmla="*/ 2147483647 w 111"/>
              <a:gd name="T1" fmla="*/ 0 h 109"/>
              <a:gd name="T2" fmla="*/ 2147483647 w 111"/>
              <a:gd name="T3" fmla="*/ 0 h 109"/>
              <a:gd name="T4" fmla="*/ 2147483647 w 111"/>
              <a:gd name="T5" fmla="*/ 0 h 109"/>
              <a:gd name="T6" fmla="*/ 2147483647 w 111"/>
              <a:gd name="T7" fmla="*/ 0 h 109"/>
              <a:gd name="T8" fmla="*/ 2147483647 w 111"/>
              <a:gd name="T9" fmla="*/ 2147483647 h 109"/>
              <a:gd name="T10" fmla="*/ 2147483647 w 111"/>
              <a:gd name="T11" fmla="*/ 2147483647 h 109"/>
              <a:gd name="T12" fmla="*/ 2147483647 w 111"/>
              <a:gd name="T13" fmla="*/ 2147483647 h 109"/>
              <a:gd name="T14" fmla="*/ 2147483647 w 111"/>
              <a:gd name="T15" fmla="*/ 2147483647 h 109"/>
              <a:gd name="T16" fmla="*/ 2147483647 w 111"/>
              <a:gd name="T17" fmla="*/ 2147483647 h 109"/>
              <a:gd name="T18" fmla="*/ 2147483647 w 111"/>
              <a:gd name="T19" fmla="*/ 2147483647 h 109"/>
              <a:gd name="T20" fmla="*/ 2147483647 w 111"/>
              <a:gd name="T21" fmla="*/ 2147483647 h 109"/>
              <a:gd name="T22" fmla="*/ 2147483647 w 111"/>
              <a:gd name="T23" fmla="*/ 2147483647 h 109"/>
              <a:gd name="T24" fmla="*/ 2147483647 w 111"/>
              <a:gd name="T25" fmla="*/ 2147483647 h 109"/>
              <a:gd name="T26" fmla="*/ 2147483647 w 111"/>
              <a:gd name="T27" fmla="*/ 2147483647 h 109"/>
              <a:gd name="T28" fmla="*/ 2147483647 w 111"/>
              <a:gd name="T29" fmla="*/ 2147483647 h 109"/>
              <a:gd name="T30" fmla="*/ 2147483647 w 111"/>
              <a:gd name="T31" fmla="*/ 2147483647 h 109"/>
              <a:gd name="T32" fmla="*/ 2147483647 w 111"/>
              <a:gd name="T33" fmla="*/ 2147483647 h 109"/>
              <a:gd name="T34" fmla="*/ 2147483647 w 111"/>
              <a:gd name="T35" fmla="*/ 2147483647 h 109"/>
              <a:gd name="T36" fmla="*/ 2147483647 w 111"/>
              <a:gd name="T37" fmla="*/ 2147483647 h 109"/>
              <a:gd name="T38" fmla="*/ 2147483647 w 111"/>
              <a:gd name="T39" fmla="*/ 2147483647 h 109"/>
              <a:gd name="T40" fmla="*/ 2147483647 w 111"/>
              <a:gd name="T41" fmla="*/ 2147483647 h 109"/>
              <a:gd name="T42" fmla="*/ 2147483647 w 111"/>
              <a:gd name="T43" fmla="*/ 2147483647 h 109"/>
              <a:gd name="T44" fmla="*/ 2147483647 w 111"/>
              <a:gd name="T45" fmla="*/ 2147483647 h 109"/>
              <a:gd name="T46" fmla="*/ 0 w 111"/>
              <a:gd name="T47" fmla="*/ 2147483647 h 109"/>
              <a:gd name="T48" fmla="*/ 2147483647 w 111"/>
              <a:gd name="T49" fmla="*/ 2147483647 h 109"/>
              <a:gd name="T50" fmla="*/ 2147483647 w 111"/>
              <a:gd name="T51" fmla="*/ 0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1" h="109">
                <a:moveTo>
                  <a:pt x="4" y="0"/>
                </a:moveTo>
                <a:lnTo>
                  <a:pt x="14" y="0"/>
                </a:lnTo>
                <a:lnTo>
                  <a:pt x="30" y="0"/>
                </a:lnTo>
                <a:lnTo>
                  <a:pt x="40" y="0"/>
                </a:lnTo>
                <a:lnTo>
                  <a:pt x="59" y="12"/>
                </a:lnTo>
                <a:lnTo>
                  <a:pt x="78" y="12"/>
                </a:lnTo>
                <a:lnTo>
                  <a:pt x="89" y="31"/>
                </a:lnTo>
                <a:lnTo>
                  <a:pt x="92" y="41"/>
                </a:lnTo>
                <a:lnTo>
                  <a:pt x="108" y="50"/>
                </a:lnTo>
                <a:lnTo>
                  <a:pt x="111" y="57"/>
                </a:lnTo>
                <a:lnTo>
                  <a:pt x="101" y="57"/>
                </a:lnTo>
                <a:lnTo>
                  <a:pt x="92" y="79"/>
                </a:lnTo>
                <a:lnTo>
                  <a:pt x="92" y="86"/>
                </a:lnTo>
                <a:lnTo>
                  <a:pt x="101" y="98"/>
                </a:lnTo>
                <a:lnTo>
                  <a:pt x="92" y="109"/>
                </a:lnTo>
                <a:lnTo>
                  <a:pt x="89" y="105"/>
                </a:lnTo>
                <a:lnTo>
                  <a:pt x="82" y="86"/>
                </a:lnTo>
                <a:lnTo>
                  <a:pt x="78" y="91"/>
                </a:lnTo>
                <a:lnTo>
                  <a:pt x="70" y="86"/>
                </a:lnTo>
                <a:lnTo>
                  <a:pt x="70" y="69"/>
                </a:lnTo>
                <a:lnTo>
                  <a:pt x="44" y="57"/>
                </a:lnTo>
                <a:lnTo>
                  <a:pt x="21" y="31"/>
                </a:lnTo>
                <a:lnTo>
                  <a:pt x="30" y="50"/>
                </a:lnTo>
                <a:lnTo>
                  <a:pt x="0" y="31"/>
                </a:lnTo>
                <a:lnTo>
                  <a:pt x="4" y="21"/>
                </a:lnTo>
                <a:lnTo>
                  <a:pt x="4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8" name="Freeform 227"/>
          <p:cNvSpPr>
            <a:spLocks noChangeAspect="1"/>
          </p:cNvSpPr>
          <p:nvPr/>
        </p:nvSpPr>
        <p:spPr bwMode="auto">
          <a:xfrm>
            <a:off x="2546350" y="4087589"/>
            <a:ext cx="71438" cy="47625"/>
          </a:xfrm>
          <a:custGeom>
            <a:avLst/>
            <a:gdLst>
              <a:gd name="T0" fmla="*/ 0 w 112"/>
              <a:gd name="T1" fmla="*/ 2147483647 h 74"/>
              <a:gd name="T2" fmla="*/ 0 w 112"/>
              <a:gd name="T3" fmla="*/ 2147483647 h 74"/>
              <a:gd name="T4" fmla="*/ 0 w 112"/>
              <a:gd name="T5" fmla="*/ 0 h 74"/>
              <a:gd name="T6" fmla="*/ 2147483647 w 112"/>
              <a:gd name="T7" fmla="*/ 0 h 74"/>
              <a:gd name="T8" fmla="*/ 2147483647 w 112"/>
              <a:gd name="T9" fmla="*/ 0 h 74"/>
              <a:gd name="T10" fmla="*/ 2147483647 w 112"/>
              <a:gd name="T11" fmla="*/ 2147483647 h 74"/>
              <a:gd name="T12" fmla="*/ 2147483647 w 112"/>
              <a:gd name="T13" fmla="*/ 2147483647 h 74"/>
              <a:gd name="T14" fmla="*/ 2147483647 w 112"/>
              <a:gd name="T15" fmla="*/ 2147483647 h 74"/>
              <a:gd name="T16" fmla="*/ 2147483647 w 112"/>
              <a:gd name="T17" fmla="*/ 2147483647 h 74"/>
              <a:gd name="T18" fmla="*/ 2147483647 w 112"/>
              <a:gd name="T19" fmla="*/ 2147483647 h 74"/>
              <a:gd name="T20" fmla="*/ 2147483647 w 112"/>
              <a:gd name="T21" fmla="*/ 2147483647 h 74"/>
              <a:gd name="T22" fmla="*/ 2147483647 w 112"/>
              <a:gd name="T23" fmla="*/ 2147483647 h 74"/>
              <a:gd name="T24" fmla="*/ 0 w 112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2" h="74">
                <a:moveTo>
                  <a:pt x="0" y="55"/>
                </a:move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lnTo>
                  <a:pt x="29" y="0"/>
                </a:lnTo>
                <a:lnTo>
                  <a:pt x="60" y="7"/>
                </a:lnTo>
                <a:lnTo>
                  <a:pt x="71" y="19"/>
                </a:lnTo>
                <a:lnTo>
                  <a:pt x="112" y="29"/>
                </a:lnTo>
                <a:lnTo>
                  <a:pt x="102" y="48"/>
                </a:lnTo>
                <a:lnTo>
                  <a:pt x="52" y="48"/>
                </a:lnTo>
                <a:lnTo>
                  <a:pt x="34" y="48"/>
                </a:lnTo>
                <a:lnTo>
                  <a:pt x="12" y="74"/>
                </a:lnTo>
                <a:lnTo>
                  <a:pt x="0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9" name="Freeform 228"/>
          <p:cNvSpPr>
            <a:spLocks noChangeAspect="1"/>
          </p:cNvSpPr>
          <p:nvPr/>
        </p:nvSpPr>
        <p:spPr bwMode="auto">
          <a:xfrm>
            <a:off x="2344738" y="4470176"/>
            <a:ext cx="117475" cy="131763"/>
          </a:xfrm>
          <a:custGeom>
            <a:avLst/>
            <a:gdLst>
              <a:gd name="T0" fmla="*/ 2147483647 w 187"/>
              <a:gd name="T1" fmla="*/ 0 h 206"/>
              <a:gd name="T2" fmla="*/ 2147483647 w 187"/>
              <a:gd name="T3" fmla="*/ 2147483647 h 206"/>
              <a:gd name="T4" fmla="*/ 2147483647 w 187"/>
              <a:gd name="T5" fmla="*/ 2147483647 h 206"/>
              <a:gd name="T6" fmla="*/ 2147483647 w 187"/>
              <a:gd name="T7" fmla="*/ 2147483647 h 206"/>
              <a:gd name="T8" fmla="*/ 2147483647 w 187"/>
              <a:gd name="T9" fmla="*/ 2147483647 h 206"/>
              <a:gd name="T10" fmla="*/ 2147483647 w 187"/>
              <a:gd name="T11" fmla="*/ 2147483647 h 206"/>
              <a:gd name="T12" fmla="*/ 2147483647 w 187"/>
              <a:gd name="T13" fmla="*/ 2147483647 h 206"/>
              <a:gd name="T14" fmla="*/ 2147483647 w 187"/>
              <a:gd name="T15" fmla="*/ 2147483647 h 206"/>
              <a:gd name="T16" fmla="*/ 2147483647 w 187"/>
              <a:gd name="T17" fmla="*/ 2147483647 h 206"/>
              <a:gd name="T18" fmla="*/ 2147483647 w 187"/>
              <a:gd name="T19" fmla="*/ 2147483647 h 206"/>
              <a:gd name="T20" fmla="*/ 2147483647 w 187"/>
              <a:gd name="T21" fmla="*/ 2147483647 h 206"/>
              <a:gd name="T22" fmla="*/ 2147483647 w 187"/>
              <a:gd name="T23" fmla="*/ 2147483647 h 206"/>
              <a:gd name="T24" fmla="*/ 2147483647 w 187"/>
              <a:gd name="T25" fmla="*/ 2147483647 h 206"/>
              <a:gd name="T26" fmla="*/ 2147483647 w 187"/>
              <a:gd name="T27" fmla="*/ 2147483647 h 206"/>
              <a:gd name="T28" fmla="*/ 2147483647 w 187"/>
              <a:gd name="T29" fmla="*/ 2147483647 h 206"/>
              <a:gd name="T30" fmla="*/ 2147483647 w 187"/>
              <a:gd name="T31" fmla="*/ 2147483647 h 206"/>
              <a:gd name="T32" fmla="*/ 2147483647 w 187"/>
              <a:gd name="T33" fmla="*/ 2147483647 h 206"/>
              <a:gd name="T34" fmla="*/ 2147483647 w 187"/>
              <a:gd name="T35" fmla="*/ 2147483647 h 206"/>
              <a:gd name="T36" fmla="*/ 0 w 187"/>
              <a:gd name="T37" fmla="*/ 2147483647 h 206"/>
              <a:gd name="T38" fmla="*/ 2147483647 w 187"/>
              <a:gd name="T39" fmla="*/ 2147483647 h 206"/>
              <a:gd name="T40" fmla="*/ 2147483647 w 187"/>
              <a:gd name="T41" fmla="*/ 2147483647 h 206"/>
              <a:gd name="T42" fmla="*/ 2147483647 w 187"/>
              <a:gd name="T43" fmla="*/ 2147483647 h 206"/>
              <a:gd name="T44" fmla="*/ 2147483647 w 187"/>
              <a:gd name="T45" fmla="*/ 2147483647 h 206"/>
              <a:gd name="T46" fmla="*/ 2147483647 w 187"/>
              <a:gd name="T47" fmla="*/ 2147483647 h 206"/>
              <a:gd name="T48" fmla="*/ 2147483647 w 187"/>
              <a:gd name="T49" fmla="*/ 2147483647 h 206"/>
              <a:gd name="T50" fmla="*/ 2147483647 w 187"/>
              <a:gd name="T51" fmla="*/ 2147483647 h 206"/>
              <a:gd name="T52" fmla="*/ 2147483647 w 187"/>
              <a:gd name="T53" fmla="*/ 0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7" h="206">
                <a:moveTo>
                  <a:pt x="71" y="0"/>
                </a:moveTo>
                <a:lnTo>
                  <a:pt x="109" y="19"/>
                </a:lnTo>
                <a:lnTo>
                  <a:pt x="128" y="33"/>
                </a:lnTo>
                <a:lnTo>
                  <a:pt x="150" y="33"/>
                </a:lnTo>
                <a:lnTo>
                  <a:pt x="168" y="42"/>
                </a:lnTo>
                <a:lnTo>
                  <a:pt x="187" y="71"/>
                </a:lnTo>
                <a:lnTo>
                  <a:pt x="168" y="97"/>
                </a:lnTo>
                <a:lnTo>
                  <a:pt x="138" y="130"/>
                </a:lnTo>
                <a:lnTo>
                  <a:pt x="100" y="145"/>
                </a:lnTo>
                <a:lnTo>
                  <a:pt x="78" y="177"/>
                </a:lnTo>
                <a:lnTo>
                  <a:pt x="67" y="206"/>
                </a:lnTo>
                <a:lnTo>
                  <a:pt x="42" y="190"/>
                </a:lnTo>
                <a:lnTo>
                  <a:pt x="22" y="187"/>
                </a:lnTo>
                <a:lnTo>
                  <a:pt x="29" y="158"/>
                </a:lnTo>
                <a:lnTo>
                  <a:pt x="36" y="158"/>
                </a:lnTo>
                <a:lnTo>
                  <a:pt x="42" y="130"/>
                </a:lnTo>
                <a:lnTo>
                  <a:pt x="36" y="120"/>
                </a:lnTo>
                <a:lnTo>
                  <a:pt x="22" y="130"/>
                </a:lnTo>
                <a:lnTo>
                  <a:pt x="0" y="120"/>
                </a:lnTo>
                <a:lnTo>
                  <a:pt x="12" y="107"/>
                </a:lnTo>
                <a:lnTo>
                  <a:pt x="7" y="78"/>
                </a:lnTo>
                <a:lnTo>
                  <a:pt x="19" y="71"/>
                </a:lnTo>
                <a:lnTo>
                  <a:pt x="19" y="59"/>
                </a:lnTo>
                <a:lnTo>
                  <a:pt x="29" y="42"/>
                </a:lnTo>
                <a:lnTo>
                  <a:pt x="29" y="23"/>
                </a:lnTo>
                <a:lnTo>
                  <a:pt x="42" y="19"/>
                </a:lnTo>
                <a:lnTo>
                  <a:pt x="71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0" name="Freeform 229"/>
          <p:cNvSpPr>
            <a:spLocks noChangeAspect="1"/>
          </p:cNvSpPr>
          <p:nvPr/>
        </p:nvSpPr>
        <p:spPr bwMode="auto">
          <a:xfrm>
            <a:off x="2125663" y="4122514"/>
            <a:ext cx="74612" cy="87312"/>
          </a:xfrm>
          <a:custGeom>
            <a:avLst/>
            <a:gdLst>
              <a:gd name="T0" fmla="*/ 2147483647 w 119"/>
              <a:gd name="T1" fmla="*/ 0 h 139"/>
              <a:gd name="T2" fmla="*/ 2147483647 w 119"/>
              <a:gd name="T3" fmla="*/ 2147483647 h 139"/>
              <a:gd name="T4" fmla="*/ 2147483647 w 119"/>
              <a:gd name="T5" fmla="*/ 2147483647 h 139"/>
              <a:gd name="T6" fmla="*/ 2147483647 w 119"/>
              <a:gd name="T7" fmla="*/ 2147483647 h 139"/>
              <a:gd name="T8" fmla="*/ 2147483647 w 119"/>
              <a:gd name="T9" fmla="*/ 2147483647 h 139"/>
              <a:gd name="T10" fmla="*/ 2147483647 w 119"/>
              <a:gd name="T11" fmla="*/ 2147483647 h 139"/>
              <a:gd name="T12" fmla="*/ 2147483647 w 119"/>
              <a:gd name="T13" fmla="*/ 2147483647 h 139"/>
              <a:gd name="T14" fmla="*/ 2147483647 w 119"/>
              <a:gd name="T15" fmla="*/ 2147483647 h 139"/>
              <a:gd name="T16" fmla="*/ 2147483647 w 119"/>
              <a:gd name="T17" fmla="*/ 2147483647 h 139"/>
              <a:gd name="T18" fmla="*/ 2147483647 w 119"/>
              <a:gd name="T19" fmla="*/ 2147483647 h 139"/>
              <a:gd name="T20" fmla="*/ 2147483647 w 119"/>
              <a:gd name="T21" fmla="*/ 2147483647 h 139"/>
              <a:gd name="T22" fmla="*/ 2147483647 w 119"/>
              <a:gd name="T23" fmla="*/ 2147483647 h 139"/>
              <a:gd name="T24" fmla="*/ 2147483647 w 119"/>
              <a:gd name="T25" fmla="*/ 2147483647 h 139"/>
              <a:gd name="T26" fmla="*/ 0 w 119"/>
              <a:gd name="T27" fmla="*/ 2147483647 h 139"/>
              <a:gd name="T28" fmla="*/ 2147483647 w 119"/>
              <a:gd name="T29" fmla="*/ 2147483647 h 139"/>
              <a:gd name="T30" fmla="*/ 2147483647 w 119"/>
              <a:gd name="T31" fmla="*/ 2147483647 h 139"/>
              <a:gd name="T32" fmla="*/ 2147483647 w 119"/>
              <a:gd name="T33" fmla="*/ 2147483647 h 139"/>
              <a:gd name="T34" fmla="*/ 2147483647 w 119"/>
              <a:gd name="T35" fmla="*/ 2147483647 h 139"/>
              <a:gd name="T36" fmla="*/ 2147483647 w 119"/>
              <a:gd name="T37" fmla="*/ 2147483647 h 139"/>
              <a:gd name="T38" fmla="*/ 2147483647 w 119"/>
              <a:gd name="T39" fmla="*/ 2147483647 h 139"/>
              <a:gd name="T40" fmla="*/ 2147483647 w 119"/>
              <a:gd name="T41" fmla="*/ 0 h 139"/>
              <a:gd name="T42" fmla="*/ 2147483647 w 119"/>
              <a:gd name="T43" fmla="*/ 0 h 1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9" h="139">
                <a:moveTo>
                  <a:pt x="109" y="0"/>
                </a:moveTo>
                <a:lnTo>
                  <a:pt x="100" y="59"/>
                </a:lnTo>
                <a:lnTo>
                  <a:pt x="109" y="68"/>
                </a:lnTo>
                <a:lnTo>
                  <a:pt x="116" y="71"/>
                </a:lnTo>
                <a:lnTo>
                  <a:pt x="119" y="71"/>
                </a:lnTo>
                <a:lnTo>
                  <a:pt x="119" y="82"/>
                </a:lnTo>
                <a:lnTo>
                  <a:pt x="100" y="90"/>
                </a:lnTo>
                <a:lnTo>
                  <a:pt x="100" y="102"/>
                </a:lnTo>
                <a:lnTo>
                  <a:pt x="97" y="111"/>
                </a:lnTo>
                <a:lnTo>
                  <a:pt x="90" y="111"/>
                </a:lnTo>
                <a:lnTo>
                  <a:pt x="83" y="127"/>
                </a:lnTo>
                <a:lnTo>
                  <a:pt x="71" y="139"/>
                </a:lnTo>
                <a:lnTo>
                  <a:pt x="30" y="132"/>
                </a:lnTo>
                <a:lnTo>
                  <a:pt x="0" y="109"/>
                </a:lnTo>
                <a:lnTo>
                  <a:pt x="12" y="97"/>
                </a:lnTo>
                <a:lnTo>
                  <a:pt x="5" y="82"/>
                </a:lnTo>
                <a:lnTo>
                  <a:pt x="23" y="59"/>
                </a:lnTo>
                <a:lnTo>
                  <a:pt x="61" y="59"/>
                </a:lnTo>
                <a:lnTo>
                  <a:pt x="68" y="49"/>
                </a:lnTo>
                <a:lnTo>
                  <a:pt x="42" y="23"/>
                </a:lnTo>
                <a:lnTo>
                  <a:pt x="52" y="0"/>
                </a:lnTo>
                <a:lnTo>
                  <a:pt x="10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1" name="Freeform 230"/>
          <p:cNvSpPr>
            <a:spLocks noChangeAspect="1"/>
          </p:cNvSpPr>
          <p:nvPr/>
        </p:nvSpPr>
        <p:spPr bwMode="auto">
          <a:xfrm>
            <a:off x="2746375" y="4333651"/>
            <a:ext cx="95250" cy="139700"/>
          </a:xfrm>
          <a:custGeom>
            <a:avLst/>
            <a:gdLst>
              <a:gd name="T0" fmla="*/ 2147483647 w 149"/>
              <a:gd name="T1" fmla="*/ 0 h 220"/>
              <a:gd name="T2" fmla="*/ 2147483647 w 149"/>
              <a:gd name="T3" fmla="*/ 2147483647 h 220"/>
              <a:gd name="T4" fmla="*/ 2147483647 w 149"/>
              <a:gd name="T5" fmla="*/ 2147483647 h 220"/>
              <a:gd name="T6" fmla="*/ 2147483647 w 149"/>
              <a:gd name="T7" fmla="*/ 2147483647 h 220"/>
              <a:gd name="T8" fmla="*/ 2147483647 w 149"/>
              <a:gd name="T9" fmla="*/ 2147483647 h 220"/>
              <a:gd name="T10" fmla="*/ 2147483647 w 149"/>
              <a:gd name="T11" fmla="*/ 2147483647 h 220"/>
              <a:gd name="T12" fmla="*/ 2147483647 w 149"/>
              <a:gd name="T13" fmla="*/ 2147483647 h 220"/>
              <a:gd name="T14" fmla="*/ 2147483647 w 149"/>
              <a:gd name="T15" fmla="*/ 2147483647 h 220"/>
              <a:gd name="T16" fmla="*/ 2147483647 w 149"/>
              <a:gd name="T17" fmla="*/ 2147483647 h 220"/>
              <a:gd name="T18" fmla="*/ 2147483647 w 149"/>
              <a:gd name="T19" fmla="*/ 2147483647 h 220"/>
              <a:gd name="T20" fmla="*/ 2147483647 w 149"/>
              <a:gd name="T21" fmla="*/ 2147483647 h 220"/>
              <a:gd name="T22" fmla="*/ 2147483647 w 149"/>
              <a:gd name="T23" fmla="*/ 2147483647 h 220"/>
              <a:gd name="T24" fmla="*/ 2147483647 w 149"/>
              <a:gd name="T25" fmla="*/ 2147483647 h 220"/>
              <a:gd name="T26" fmla="*/ 2147483647 w 149"/>
              <a:gd name="T27" fmla="*/ 2147483647 h 220"/>
              <a:gd name="T28" fmla="*/ 2147483647 w 149"/>
              <a:gd name="T29" fmla="*/ 2147483647 h 220"/>
              <a:gd name="T30" fmla="*/ 2147483647 w 149"/>
              <a:gd name="T31" fmla="*/ 2147483647 h 220"/>
              <a:gd name="T32" fmla="*/ 2147483647 w 149"/>
              <a:gd name="T33" fmla="*/ 2147483647 h 220"/>
              <a:gd name="T34" fmla="*/ 2147483647 w 149"/>
              <a:gd name="T35" fmla="*/ 2147483647 h 220"/>
              <a:gd name="T36" fmla="*/ 0 w 149"/>
              <a:gd name="T37" fmla="*/ 2147483647 h 220"/>
              <a:gd name="T38" fmla="*/ 2147483647 w 149"/>
              <a:gd name="T39" fmla="*/ 2147483647 h 220"/>
              <a:gd name="T40" fmla="*/ 2147483647 w 149"/>
              <a:gd name="T41" fmla="*/ 2147483647 h 220"/>
              <a:gd name="T42" fmla="*/ 2147483647 w 149"/>
              <a:gd name="T43" fmla="*/ 2147483647 h 220"/>
              <a:gd name="T44" fmla="*/ 2147483647 w 149"/>
              <a:gd name="T45" fmla="*/ 2147483647 h 220"/>
              <a:gd name="T46" fmla="*/ 2147483647 w 149"/>
              <a:gd name="T47" fmla="*/ 0 h 2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9" h="220">
                <a:moveTo>
                  <a:pt x="52" y="0"/>
                </a:moveTo>
                <a:lnTo>
                  <a:pt x="97" y="30"/>
                </a:lnTo>
                <a:lnTo>
                  <a:pt x="81" y="61"/>
                </a:lnTo>
                <a:lnTo>
                  <a:pt x="100" y="49"/>
                </a:lnTo>
                <a:lnTo>
                  <a:pt x="137" y="71"/>
                </a:lnTo>
                <a:lnTo>
                  <a:pt x="130" y="102"/>
                </a:lnTo>
                <a:lnTo>
                  <a:pt x="107" y="113"/>
                </a:lnTo>
                <a:lnTo>
                  <a:pt x="100" y="138"/>
                </a:lnTo>
                <a:lnTo>
                  <a:pt x="130" y="158"/>
                </a:lnTo>
                <a:lnTo>
                  <a:pt x="149" y="206"/>
                </a:lnTo>
                <a:lnTo>
                  <a:pt x="126" y="209"/>
                </a:lnTo>
                <a:lnTo>
                  <a:pt x="90" y="220"/>
                </a:lnTo>
                <a:lnTo>
                  <a:pt x="52" y="209"/>
                </a:lnTo>
                <a:lnTo>
                  <a:pt x="42" y="180"/>
                </a:lnTo>
                <a:lnTo>
                  <a:pt x="52" y="138"/>
                </a:lnTo>
                <a:lnTo>
                  <a:pt x="42" y="119"/>
                </a:lnTo>
                <a:lnTo>
                  <a:pt x="33" y="94"/>
                </a:lnTo>
                <a:lnTo>
                  <a:pt x="21" y="102"/>
                </a:lnTo>
                <a:lnTo>
                  <a:pt x="0" y="78"/>
                </a:lnTo>
                <a:lnTo>
                  <a:pt x="11" y="61"/>
                </a:lnTo>
                <a:lnTo>
                  <a:pt x="11" y="49"/>
                </a:lnTo>
                <a:lnTo>
                  <a:pt x="33" y="42"/>
                </a:lnTo>
                <a:lnTo>
                  <a:pt x="21" y="23"/>
                </a:lnTo>
                <a:lnTo>
                  <a:pt x="5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2" name="Freeform 231"/>
          <p:cNvSpPr>
            <a:spLocks noChangeAspect="1"/>
          </p:cNvSpPr>
          <p:nvPr/>
        </p:nvSpPr>
        <p:spPr bwMode="auto">
          <a:xfrm>
            <a:off x="2492375" y="4086001"/>
            <a:ext cx="53975" cy="36513"/>
          </a:xfrm>
          <a:custGeom>
            <a:avLst/>
            <a:gdLst>
              <a:gd name="T0" fmla="*/ 2147483647 w 85"/>
              <a:gd name="T1" fmla="*/ 2147483647 h 58"/>
              <a:gd name="T2" fmla="*/ 2147483647 w 85"/>
              <a:gd name="T3" fmla="*/ 2147483647 h 58"/>
              <a:gd name="T4" fmla="*/ 2147483647 w 85"/>
              <a:gd name="T5" fmla="*/ 2147483647 h 58"/>
              <a:gd name="T6" fmla="*/ 2147483647 w 85"/>
              <a:gd name="T7" fmla="*/ 2147483647 h 58"/>
              <a:gd name="T8" fmla="*/ 0 w 85"/>
              <a:gd name="T9" fmla="*/ 2147483647 h 58"/>
              <a:gd name="T10" fmla="*/ 2147483647 w 85"/>
              <a:gd name="T11" fmla="*/ 2147483647 h 58"/>
              <a:gd name="T12" fmla="*/ 2147483647 w 85"/>
              <a:gd name="T13" fmla="*/ 2147483647 h 58"/>
              <a:gd name="T14" fmla="*/ 2147483647 w 85"/>
              <a:gd name="T15" fmla="*/ 2147483647 h 58"/>
              <a:gd name="T16" fmla="*/ 2147483647 w 85"/>
              <a:gd name="T17" fmla="*/ 2147483647 h 58"/>
              <a:gd name="T18" fmla="*/ 2147483647 w 85"/>
              <a:gd name="T19" fmla="*/ 0 h 58"/>
              <a:gd name="T20" fmla="*/ 2147483647 w 85"/>
              <a:gd name="T21" fmla="*/ 0 h 58"/>
              <a:gd name="T22" fmla="*/ 2147483647 w 85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5" h="58">
                <a:moveTo>
                  <a:pt x="85" y="3"/>
                </a:moveTo>
                <a:lnTo>
                  <a:pt x="85" y="32"/>
                </a:lnTo>
                <a:lnTo>
                  <a:pt x="85" y="58"/>
                </a:lnTo>
                <a:lnTo>
                  <a:pt x="19" y="58"/>
                </a:lnTo>
                <a:lnTo>
                  <a:pt x="0" y="51"/>
                </a:lnTo>
                <a:lnTo>
                  <a:pt x="7" y="32"/>
                </a:lnTo>
                <a:lnTo>
                  <a:pt x="71" y="39"/>
                </a:lnTo>
                <a:lnTo>
                  <a:pt x="55" y="29"/>
                </a:lnTo>
                <a:lnTo>
                  <a:pt x="48" y="13"/>
                </a:lnTo>
                <a:lnTo>
                  <a:pt x="36" y="0"/>
                </a:lnTo>
                <a:lnTo>
                  <a:pt x="66" y="0"/>
                </a:lnTo>
                <a:lnTo>
                  <a:pt x="85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3" name="Freeform 232"/>
          <p:cNvSpPr>
            <a:spLocks noChangeAspect="1"/>
          </p:cNvSpPr>
          <p:nvPr/>
        </p:nvSpPr>
        <p:spPr bwMode="auto">
          <a:xfrm>
            <a:off x="2182813" y="4165376"/>
            <a:ext cx="123825" cy="60325"/>
          </a:xfrm>
          <a:custGeom>
            <a:avLst/>
            <a:gdLst>
              <a:gd name="T0" fmla="*/ 2147483647 w 197"/>
              <a:gd name="T1" fmla="*/ 2147483647 h 93"/>
              <a:gd name="T2" fmla="*/ 2147483647 w 197"/>
              <a:gd name="T3" fmla="*/ 2147483647 h 93"/>
              <a:gd name="T4" fmla="*/ 2147483647 w 197"/>
              <a:gd name="T5" fmla="*/ 2147483647 h 93"/>
              <a:gd name="T6" fmla="*/ 2147483647 w 197"/>
              <a:gd name="T7" fmla="*/ 0 h 93"/>
              <a:gd name="T8" fmla="*/ 2147483647 w 197"/>
              <a:gd name="T9" fmla="*/ 2147483647 h 93"/>
              <a:gd name="T10" fmla="*/ 2147483647 w 197"/>
              <a:gd name="T11" fmla="*/ 2147483647 h 93"/>
              <a:gd name="T12" fmla="*/ 2147483647 w 197"/>
              <a:gd name="T13" fmla="*/ 2147483647 h 93"/>
              <a:gd name="T14" fmla="*/ 2147483647 w 197"/>
              <a:gd name="T15" fmla="*/ 2147483647 h 93"/>
              <a:gd name="T16" fmla="*/ 2147483647 w 197"/>
              <a:gd name="T17" fmla="*/ 2147483647 h 93"/>
              <a:gd name="T18" fmla="*/ 2147483647 w 197"/>
              <a:gd name="T19" fmla="*/ 2147483647 h 93"/>
              <a:gd name="T20" fmla="*/ 2147483647 w 197"/>
              <a:gd name="T21" fmla="*/ 2147483647 h 93"/>
              <a:gd name="T22" fmla="*/ 2147483647 w 197"/>
              <a:gd name="T23" fmla="*/ 2147483647 h 93"/>
              <a:gd name="T24" fmla="*/ 2147483647 w 197"/>
              <a:gd name="T25" fmla="*/ 2147483647 h 93"/>
              <a:gd name="T26" fmla="*/ 2147483647 w 197"/>
              <a:gd name="T27" fmla="*/ 2147483647 h 93"/>
              <a:gd name="T28" fmla="*/ 2147483647 w 197"/>
              <a:gd name="T29" fmla="*/ 2147483647 h 93"/>
              <a:gd name="T30" fmla="*/ 2147483647 w 197"/>
              <a:gd name="T31" fmla="*/ 2147483647 h 93"/>
              <a:gd name="T32" fmla="*/ 2147483647 w 197"/>
              <a:gd name="T33" fmla="*/ 2147483647 h 93"/>
              <a:gd name="T34" fmla="*/ 2147483647 w 197"/>
              <a:gd name="T35" fmla="*/ 2147483647 h 93"/>
              <a:gd name="T36" fmla="*/ 2147483647 w 197"/>
              <a:gd name="T37" fmla="*/ 2147483647 h 93"/>
              <a:gd name="T38" fmla="*/ 2147483647 w 197"/>
              <a:gd name="T39" fmla="*/ 2147483647 h 93"/>
              <a:gd name="T40" fmla="*/ 0 w 197"/>
              <a:gd name="T41" fmla="*/ 2147483647 h 93"/>
              <a:gd name="T42" fmla="*/ 2147483647 w 197"/>
              <a:gd name="T43" fmla="*/ 2147483647 h 93"/>
              <a:gd name="T44" fmla="*/ 2147483647 w 197"/>
              <a:gd name="T45" fmla="*/ 2147483647 h 93"/>
              <a:gd name="T46" fmla="*/ 2147483647 w 197"/>
              <a:gd name="T47" fmla="*/ 2147483647 h 93"/>
              <a:gd name="T48" fmla="*/ 2147483647 w 197"/>
              <a:gd name="T49" fmla="*/ 2147483647 h 93"/>
              <a:gd name="T50" fmla="*/ 2147483647 w 197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7" h="93">
                <a:moveTo>
                  <a:pt x="29" y="3"/>
                </a:moveTo>
                <a:lnTo>
                  <a:pt x="48" y="3"/>
                </a:lnTo>
                <a:lnTo>
                  <a:pt x="86" y="3"/>
                </a:lnTo>
                <a:lnTo>
                  <a:pt x="126" y="0"/>
                </a:lnTo>
                <a:lnTo>
                  <a:pt x="149" y="3"/>
                </a:lnTo>
                <a:lnTo>
                  <a:pt x="175" y="3"/>
                </a:lnTo>
                <a:lnTo>
                  <a:pt x="183" y="14"/>
                </a:lnTo>
                <a:lnTo>
                  <a:pt x="168" y="22"/>
                </a:lnTo>
                <a:lnTo>
                  <a:pt x="197" y="29"/>
                </a:lnTo>
                <a:lnTo>
                  <a:pt x="157" y="43"/>
                </a:lnTo>
                <a:lnTo>
                  <a:pt x="145" y="34"/>
                </a:lnTo>
                <a:lnTo>
                  <a:pt x="138" y="43"/>
                </a:lnTo>
                <a:lnTo>
                  <a:pt x="119" y="64"/>
                </a:lnTo>
                <a:lnTo>
                  <a:pt x="97" y="71"/>
                </a:lnTo>
                <a:lnTo>
                  <a:pt x="78" y="93"/>
                </a:lnTo>
                <a:lnTo>
                  <a:pt x="67" y="93"/>
                </a:lnTo>
                <a:lnTo>
                  <a:pt x="59" y="88"/>
                </a:lnTo>
                <a:lnTo>
                  <a:pt x="57" y="81"/>
                </a:lnTo>
                <a:lnTo>
                  <a:pt x="48" y="64"/>
                </a:lnTo>
                <a:lnTo>
                  <a:pt x="26" y="52"/>
                </a:lnTo>
                <a:lnTo>
                  <a:pt x="0" y="43"/>
                </a:lnTo>
                <a:lnTo>
                  <a:pt x="7" y="43"/>
                </a:lnTo>
                <a:lnTo>
                  <a:pt x="12" y="34"/>
                </a:lnTo>
                <a:lnTo>
                  <a:pt x="12" y="22"/>
                </a:lnTo>
                <a:lnTo>
                  <a:pt x="29" y="14"/>
                </a:lnTo>
                <a:lnTo>
                  <a:pt x="29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4" name="Freeform 233"/>
          <p:cNvSpPr>
            <a:spLocks noChangeAspect="1"/>
          </p:cNvSpPr>
          <p:nvPr/>
        </p:nvSpPr>
        <p:spPr bwMode="auto">
          <a:xfrm>
            <a:off x="2416175" y="4111401"/>
            <a:ext cx="39688" cy="12700"/>
          </a:xfrm>
          <a:custGeom>
            <a:avLst/>
            <a:gdLst>
              <a:gd name="T0" fmla="*/ 2147483647 w 60"/>
              <a:gd name="T1" fmla="*/ 2147483647 h 23"/>
              <a:gd name="T2" fmla="*/ 2147483647 w 60"/>
              <a:gd name="T3" fmla="*/ 2147483647 h 23"/>
              <a:gd name="T4" fmla="*/ 0 w 60"/>
              <a:gd name="T5" fmla="*/ 2147483647 h 23"/>
              <a:gd name="T6" fmla="*/ 2147483647 w 60"/>
              <a:gd name="T7" fmla="*/ 0 h 23"/>
              <a:gd name="T8" fmla="*/ 2147483647 w 60"/>
              <a:gd name="T9" fmla="*/ 2147483647 h 23"/>
              <a:gd name="T10" fmla="*/ 2147483647 w 60"/>
              <a:gd name="T11" fmla="*/ 2147483647 h 23"/>
              <a:gd name="T12" fmla="*/ 2147483647 w 6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23">
                <a:moveTo>
                  <a:pt x="33" y="23"/>
                </a:move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lnTo>
                  <a:pt x="48" y="9"/>
                </a:lnTo>
                <a:lnTo>
                  <a:pt x="60" y="23"/>
                </a:lnTo>
                <a:lnTo>
                  <a:pt x="33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5" name="Freeform 234"/>
          <p:cNvSpPr>
            <a:spLocks noChangeAspect="1"/>
          </p:cNvSpPr>
          <p:nvPr/>
        </p:nvSpPr>
        <p:spPr bwMode="auto">
          <a:xfrm>
            <a:off x="1520825" y="2438176"/>
            <a:ext cx="1462088" cy="1108075"/>
          </a:xfrm>
          <a:custGeom>
            <a:avLst/>
            <a:gdLst>
              <a:gd name="T0" fmla="*/ 2147483647 w 2301"/>
              <a:gd name="T1" fmla="*/ 2147483647 h 1744"/>
              <a:gd name="T2" fmla="*/ 2147483647 w 2301"/>
              <a:gd name="T3" fmla="*/ 2147483647 h 1744"/>
              <a:gd name="T4" fmla="*/ 2147483647 w 2301"/>
              <a:gd name="T5" fmla="*/ 2147483647 h 1744"/>
              <a:gd name="T6" fmla="*/ 2147483647 w 2301"/>
              <a:gd name="T7" fmla="*/ 2147483647 h 1744"/>
              <a:gd name="T8" fmla="*/ 2147483647 w 2301"/>
              <a:gd name="T9" fmla="*/ 2147483647 h 1744"/>
              <a:gd name="T10" fmla="*/ 2147483647 w 2301"/>
              <a:gd name="T11" fmla="*/ 2147483647 h 1744"/>
              <a:gd name="T12" fmla="*/ 2147483647 w 2301"/>
              <a:gd name="T13" fmla="*/ 2147483647 h 1744"/>
              <a:gd name="T14" fmla="*/ 2147483647 w 2301"/>
              <a:gd name="T15" fmla="*/ 2147483647 h 1744"/>
              <a:gd name="T16" fmla="*/ 2147483647 w 2301"/>
              <a:gd name="T17" fmla="*/ 2147483647 h 1744"/>
              <a:gd name="T18" fmla="*/ 2147483647 w 2301"/>
              <a:gd name="T19" fmla="*/ 2147483647 h 1744"/>
              <a:gd name="T20" fmla="*/ 2147483647 w 2301"/>
              <a:gd name="T21" fmla="*/ 2147483647 h 1744"/>
              <a:gd name="T22" fmla="*/ 2147483647 w 2301"/>
              <a:gd name="T23" fmla="*/ 2147483647 h 1744"/>
              <a:gd name="T24" fmla="*/ 2147483647 w 2301"/>
              <a:gd name="T25" fmla="*/ 2147483647 h 1744"/>
              <a:gd name="T26" fmla="*/ 2147483647 w 2301"/>
              <a:gd name="T27" fmla="*/ 2147483647 h 1744"/>
              <a:gd name="T28" fmla="*/ 2147483647 w 2301"/>
              <a:gd name="T29" fmla="*/ 2147483647 h 1744"/>
              <a:gd name="T30" fmla="*/ 2147483647 w 2301"/>
              <a:gd name="T31" fmla="*/ 2147483647 h 1744"/>
              <a:gd name="T32" fmla="*/ 2147483647 w 2301"/>
              <a:gd name="T33" fmla="*/ 2147483647 h 1744"/>
              <a:gd name="T34" fmla="*/ 2147483647 w 2301"/>
              <a:gd name="T35" fmla="*/ 2147483647 h 1744"/>
              <a:gd name="T36" fmla="*/ 2147483647 w 2301"/>
              <a:gd name="T37" fmla="*/ 2147483647 h 1744"/>
              <a:gd name="T38" fmla="*/ 2147483647 w 2301"/>
              <a:gd name="T39" fmla="*/ 2147483647 h 1744"/>
              <a:gd name="T40" fmla="*/ 2147483647 w 2301"/>
              <a:gd name="T41" fmla="*/ 2147483647 h 1744"/>
              <a:gd name="T42" fmla="*/ 2147483647 w 2301"/>
              <a:gd name="T43" fmla="*/ 2147483647 h 1744"/>
              <a:gd name="T44" fmla="*/ 2147483647 w 2301"/>
              <a:gd name="T45" fmla="*/ 2147483647 h 1744"/>
              <a:gd name="T46" fmla="*/ 2147483647 w 2301"/>
              <a:gd name="T47" fmla="*/ 2147483647 h 1744"/>
              <a:gd name="T48" fmla="*/ 2147483647 w 2301"/>
              <a:gd name="T49" fmla="*/ 2147483647 h 1744"/>
              <a:gd name="T50" fmla="*/ 2147483647 w 2301"/>
              <a:gd name="T51" fmla="*/ 2147483647 h 1744"/>
              <a:gd name="T52" fmla="*/ 2147483647 w 2301"/>
              <a:gd name="T53" fmla="*/ 2147483647 h 1744"/>
              <a:gd name="T54" fmla="*/ 2147483647 w 2301"/>
              <a:gd name="T55" fmla="*/ 2147483647 h 1744"/>
              <a:gd name="T56" fmla="*/ 2147483647 w 2301"/>
              <a:gd name="T57" fmla="*/ 2147483647 h 1744"/>
              <a:gd name="T58" fmla="*/ 2147483647 w 2301"/>
              <a:gd name="T59" fmla="*/ 2147483647 h 1744"/>
              <a:gd name="T60" fmla="*/ 2147483647 w 2301"/>
              <a:gd name="T61" fmla="*/ 2147483647 h 1744"/>
              <a:gd name="T62" fmla="*/ 2147483647 w 2301"/>
              <a:gd name="T63" fmla="*/ 2147483647 h 1744"/>
              <a:gd name="T64" fmla="*/ 2147483647 w 2301"/>
              <a:gd name="T65" fmla="*/ 2147483647 h 1744"/>
              <a:gd name="T66" fmla="*/ 2147483647 w 2301"/>
              <a:gd name="T67" fmla="*/ 2147483647 h 1744"/>
              <a:gd name="T68" fmla="*/ 2147483647 w 2301"/>
              <a:gd name="T69" fmla="*/ 2147483647 h 1744"/>
              <a:gd name="T70" fmla="*/ 2147483647 w 2301"/>
              <a:gd name="T71" fmla="*/ 2147483647 h 1744"/>
              <a:gd name="T72" fmla="*/ 2147483647 w 2301"/>
              <a:gd name="T73" fmla="*/ 2147483647 h 1744"/>
              <a:gd name="T74" fmla="*/ 2147483647 w 2301"/>
              <a:gd name="T75" fmla="*/ 2147483647 h 1744"/>
              <a:gd name="T76" fmla="*/ 2147483647 w 2301"/>
              <a:gd name="T77" fmla="*/ 2147483647 h 1744"/>
              <a:gd name="T78" fmla="*/ 2147483647 w 2301"/>
              <a:gd name="T79" fmla="*/ 2147483647 h 1744"/>
              <a:gd name="T80" fmla="*/ 2147483647 w 2301"/>
              <a:gd name="T81" fmla="*/ 2147483647 h 1744"/>
              <a:gd name="T82" fmla="*/ 2147483647 w 2301"/>
              <a:gd name="T83" fmla="*/ 2147483647 h 1744"/>
              <a:gd name="T84" fmla="*/ 2147483647 w 2301"/>
              <a:gd name="T85" fmla="*/ 2147483647 h 1744"/>
              <a:gd name="T86" fmla="*/ 2147483647 w 2301"/>
              <a:gd name="T87" fmla="*/ 2147483647 h 1744"/>
              <a:gd name="T88" fmla="*/ 2147483647 w 2301"/>
              <a:gd name="T89" fmla="*/ 2147483647 h 1744"/>
              <a:gd name="T90" fmla="*/ 2147483647 w 2301"/>
              <a:gd name="T91" fmla="*/ 2147483647 h 1744"/>
              <a:gd name="T92" fmla="*/ 2147483647 w 2301"/>
              <a:gd name="T93" fmla="*/ 2147483647 h 1744"/>
              <a:gd name="T94" fmla="*/ 2147483647 w 2301"/>
              <a:gd name="T95" fmla="*/ 2147483647 h 1744"/>
              <a:gd name="T96" fmla="*/ 2147483647 w 2301"/>
              <a:gd name="T97" fmla="*/ 2147483647 h 1744"/>
              <a:gd name="T98" fmla="*/ 2147483647 w 2301"/>
              <a:gd name="T99" fmla="*/ 2147483647 h 1744"/>
              <a:gd name="T100" fmla="*/ 2147483647 w 2301"/>
              <a:gd name="T101" fmla="*/ 2147483647 h 1744"/>
              <a:gd name="T102" fmla="*/ 2147483647 w 2301"/>
              <a:gd name="T103" fmla="*/ 2147483647 h 1744"/>
              <a:gd name="T104" fmla="*/ 2147483647 w 2301"/>
              <a:gd name="T105" fmla="*/ 2147483647 h 1744"/>
              <a:gd name="T106" fmla="*/ 2147483647 w 2301"/>
              <a:gd name="T107" fmla="*/ 2147483647 h 17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01" h="1744">
                <a:moveTo>
                  <a:pt x="221" y="186"/>
                </a:moveTo>
                <a:lnTo>
                  <a:pt x="373" y="0"/>
                </a:lnTo>
                <a:lnTo>
                  <a:pt x="402" y="12"/>
                </a:lnTo>
                <a:lnTo>
                  <a:pt x="425" y="71"/>
                </a:lnTo>
                <a:lnTo>
                  <a:pt x="475" y="100"/>
                </a:lnTo>
                <a:lnTo>
                  <a:pt x="475" y="90"/>
                </a:lnTo>
                <a:lnTo>
                  <a:pt x="485" y="97"/>
                </a:lnTo>
                <a:lnTo>
                  <a:pt x="492" y="119"/>
                </a:lnTo>
                <a:lnTo>
                  <a:pt x="504" y="90"/>
                </a:lnTo>
                <a:lnTo>
                  <a:pt x="541" y="71"/>
                </a:lnTo>
                <a:lnTo>
                  <a:pt x="679" y="52"/>
                </a:lnTo>
                <a:lnTo>
                  <a:pt x="675" y="67"/>
                </a:lnTo>
                <a:lnTo>
                  <a:pt x="627" y="78"/>
                </a:lnTo>
                <a:lnTo>
                  <a:pt x="560" y="83"/>
                </a:lnTo>
                <a:lnTo>
                  <a:pt x="530" y="107"/>
                </a:lnTo>
                <a:lnTo>
                  <a:pt x="549" y="112"/>
                </a:lnTo>
                <a:lnTo>
                  <a:pt x="612" y="90"/>
                </a:lnTo>
                <a:lnTo>
                  <a:pt x="601" y="100"/>
                </a:lnTo>
                <a:lnTo>
                  <a:pt x="679" y="78"/>
                </a:lnTo>
                <a:lnTo>
                  <a:pt x="675" y="83"/>
                </a:lnTo>
                <a:lnTo>
                  <a:pt x="679" y="97"/>
                </a:lnTo>
                <a:lnTo>
                  <a:pt x="736" y="67"/>
                </a:lnTo>
                <a:lnTo>
                  <a:pt x="736" y="52"/>
                </a:lnTo>
                <a:lnTo>
                  <a:pt x="746" y="48"/>
                </a:lnTo>
                <a:lnTo>
                  <a:pt x="736" y="119"/>
                </a:lnTo>
                <a:lnTo>
                  <a:pt x="746" y="138"/>
                </a:lnTo>
                <a:lnTo>
                  <a:pt x="783" y="97"/>
                </a:lnTo>
                <a:lnTo>
                  <a:pt x="805" y="90"/>
                </a:lnTo>
                <a:lnTo>
                  <a:pt x="798" y="119"/>
                </a:lnTo>
                <a:lnTo>
                  <a:pt x="776" y="145"/>
                </a:lnTo>
                <a:lnTo>
                  <a:pt x="814" y="145"/>
                </a:lnTo>
                <a:lnTo>
                  <a:pt x="833" y="126"/>
                </a:lnTo>
                <a:lnTo>
                  <a:pt x="862" y="131"/>
                </a:lnTo>
                <a:lnTo>
                  <a:pt x="876" y="160"/>
                </a:lnTo>
                <a:lnTo>
                  <a:pt x="933" y="209"/>
                </a:lnTo>
                <a:lnTo>
                  <a:pt x="973" y="216"/>
                </a:lnTo>
                <a:lnTo>
                  <a:pt x="992" y="254"/>
                </a:lnTo>
                <a:lnTo>
                  <a:pt x="988" y="273"/>
                </a:lnTo>
                <a:lnTo>
                  <a:pt x="962" y="264"/>
                </a:lnTo>
                <a:lnTo>
                  <a:pt x="940" y="275"/>
                </a:lnTo>
                <a:lnTo>
                  <a:pt x="1011" y="306"/>
                </a:lnTo>
                <a:lnTo>
                  <a:pt x="1078" y="306"/>
                </a:lnTo>
                <a:lnTo>
                  <a:pt x="1107" y="344"/>
                </a:lnTo>
                <a:lnTo>
                  <a:pt x="1107" y="373"/>
                </a:lnTo>
                <a:lnTo>
                  <a:pt x="1090" y="366"/>
                </a:lnTo>
                <a:lnTo>
                  <a:pt x="1101" y="415"/>
                </a:lnTo>
                <a:lnTo>
                  <a:pt x="1101" y="392"/>
                </a:lnTo>
                <a:lnTo>
                  <a:pt x="1111" y="380"/>
                </a:lnTo>
                <a:lnTo>
                  <a:pt x="1120" y="383"/>
                </a:lnTo>
                <a:lnTo>
                  <a:pt x="1130" y="335"/>
                </a:lnTo>
                <a:lnTo>
                  <a:pt x="1145" y="316"/>
                </a:lnTo>
                <a:lnTo>
                  <a:pt x="1190" y="316"/>
                </a:lnTo>
                <a:lnTo>
                  <a:pt x="1216" y="302"/>
                </a:lnTo>
                <a:lnTo>
                  <a:pt x="1139" y="306"/>
                </a:lnTo>
                <a:lnTo>
                  <a:pt x="1130" y="302"/>
                </a:lnTo>
                <a:lnTo>
                  <a:pt x="1156" y="287"/>
                </a:lnTo>
                <a:lnTo>
                  <a:pt x="1223" y="283"/>
                </a:lnTo>
                <a:lnTo>
                  <a:pt x="1234" y="332"/>
                </a:lnTo>
                <a:lnTo>
                  <a:pt x="1246" y="344"/>
                </a:lnTo>
                <a:lnTo>
                  <a:pt x="1265" y="344"/>
                </a:lnTo>
                <a:lnTo>
                  <a:pt x="1275" y="380"/>
                </a:lnTo>
                <a:lnTo>
                  <a:pt x="1287" y="373"/>
                </a:lnTo>
                <a:lnTo>
                  <a:pt x="1365" y="392"/>
                </a:lnTo>
                <a:lnTo>
                  <a:pt x="1380" y="373"/>
                </a:lnTo>
                <a:lnTo>
                  <a:pt x="1391" y="392"/>
                </a:lnTo>
                <a:lnTo>
                  <a:pt x="1410" y="396"/>
                </a:lnTo>
                <a:lnTo>
                  <a:pt x="1391" y="373"/>
                </a:lnTo>
                <a:lnTo>
                  <a:pt x="1394" y="354"/>
                </a:lnTo>
                <a:lnTo>
                  <a:pt x="1422" y="354"/>
                </a:lnTo>
                <a:lnTo>
                  <a:pt x="1439" y="373"/>
                </a:lnTo>
                <a:lnTo>
                  <a:pt x="1429" y="383"/>
                </a:lnTo>
                <a:lnTo>
                  <a:pt x="1458" y="380"/>
                </a:lnTo>
                <a:lnTo>
                  <a:pt x="1422" y="421"/>
                </a:lnTo>
                <a:lnTo>
                  <a:pt x="1432" y="432"/>
                </a:lnTo>
                <a:lnTo>
                  <a:pt x="1413" y="432"/>
                </a:lnTo>
                <a:lnTo>
                  <a:pt x="1413" y="461"/>
                </a:lnTo>
                <a:lnTo>
                  <a:pt x="1422" y="444"/>
                </a:lnTo>
                <a:lnTo>
                  <a:pt x="1439" y="444"/>
                </a:lnTo>
                <a:lnTo>
                  <a:pt x="1451" y="402"/>
                </a:lnTo>
                <a:lnTo>
                  <a:pt x="1462" y="383"/>
                </a:lnTo>
                <a:lnTo>
                  <a:pt x="1481" y="392"/>
                </a:lnTo>
                <a:lnTo>
                  <a:pt x="1529" y="373"/>
                </a:lnTo>
                <a:lnTo>
                  <a:pt x="1538" y="351"/>
                </a:lnTo>
                <a:lnTo>
                  <a:pt x="1507" y="361"/>
                </a:lnTo>
                <a:lnTo>
                  <a:pt x="1517" y="344"/>
                </a:lnTo>
                <a:lnTo>
                  <a:pt x="1538" y="332"/>
                </a:lnTo>
                <a:lnTo>
                  <a:pt x="1548" y="325"/>
                </a:lnTo>
                <a:lnTo>
                  <a:pt x="1539" y="335"/>
                </a:lnTo>
                <a:lnTo>
                  <a:pt x="1551" y="332"/>
                </a:lnTo>
                <a:lnTo>
                  <a:pt x="1560" y="316"/>
                </a:lnTo>
                <a:lnTo>
                  <a:pt x="1539" y="325"/>
                </a:lnTo>
                <a:lnTo>
                  <a:pt x="1538" y="306"/>
                </a:lnTo>
                <a:lnTo>
                  <a:pt x="1522" y="306"/>
                </a:lnTo>
                <a:lnTo>
                  <a:pt x="1500" y="287"/>
                </a:lnTo>
                <a:lnTo>
                  <a:pt x="1500" y="275"/>
                </a:lnTo>
                <a:lnTo>
                  <a:pt x="1522" y="254"/>
                </a:lnTo>
                <a:lnTo>
                  <a:pt x="1538" y="254"/>
                </a:lnTo>
                <a:lnTo>
                  <a:pt x="1529" y="228"/>
                </a:lnTo>
                <a:lnTo>
                  <a:pt x="1548" y="216"/>
                </a:lnTo>
                <a:lnTo>
                  <a:pt x="1567" y="205"/>
                </a:lnTo>
                <a:lnTo>
                  <a:pt x="1570" y="216"/>
                </a:lnTo>
                <a:lnTo>
                  <a:pt x="1586" y="199"/>
                </a:lnTo>
                <a:lnTo>
                  <a:pt x="1570" y="193"/>
                </a:lnTo>
                <a:lnTo>
                  <a:pt x="1600" y="186"/>
                </a:lnTo>
                <a:lnTo>
                  <a:pt x="1629" y="199"/>
                </a:lnTo>
                <a:lnTo>
                  <a:pt x="1629" y="228"/>
                </a:lnTo>
                <a:lnTo>
                  <a:pt x="1619" y="264"/>
                </a:lnTo>
                <a:lnTo>
                  <a:pt x="1626" y="294"/>
                </a:lnTo>
                <a:lnTo>
                  <a:pt x="1607" y="287"/>
                </a:lnTo>
                <a:lnTo>
                  <a:pt x="1615" y="302"/>
                </a:lnTo>
                <a:lnTo>
                  <a:pt x="1589" y="314"/>
                </a:lnTo>
                <a:lnTo>
                  <a:pt x="1600" y="332"/>
                </a:lnTo>
                <a:lnTo>
                  <a:pt x="1615" y="325"/>
                </a:lnTo>
                <a:lnTo>
                  <a:pt x="1629" y="335"/>
                </a:lnTo>
                <a:lnTo>
                  <a:pt x="1615" y="344"/>
                </a:lnTo>
                <a:lnTo>
                  <a:pt x="1600" y="402"/>
                </a:lnTo>
                <a:lnTo>
                  <a:pt x="1664" y="354"/>
                </a:lnTo>
                <a:lnTo>
                  <a:pt x="1678" y="392"/>
                </a:lnTo>
                <a:lnTo>
                  <a:pt x="1667" y="415"/>
                </a:lnTo>
                <a:lnTo>
                  <a:pt x="1648" y="428"/>
                </a:lnTo>
                <a:lnTo>
                  <a:pt x="1648" y="473"/>
                </a:lnTo>
                <a:lnTo>
                  <a:pt x="1707" y="439"/>
                </a:lnTo>
                <a:lnTo>
                  <a:pt x="1742" y="396"/>
                </a:lnTo>
                <a:lnTo>
                  <a:pt x="1764" y="392"/>
                </a:lnTo>
                <a:lnTo>
                  <a:pt x="1757" y="380"/>
                </a:lnTo>
                <a:lnTo>
                  <a:pt x="1771" y="351"/>
                </a:lnTo>
                <a:lnTo>
                  <a:pt x="1842" y="373"/>
                </a:lnTo>
                <a:lnTo>
                  <a:pt x="1831" y="380"/>
                </a:lnTo>
                <a:lnTo>
                  <a:pt x="1854" y="402"/>
                </a:lnTo>
                <a:lnTo>
                  <a:pt x="1835" y="409"/>
                </a:lnTo>
                <a:lnTo>
                  <a:pt x="1849" y="415"/>
                </a:lnTo>
                <a:lnTo>
                  <a:pt x="1842" y="432"/>
                </a:lnTo>
                <a:lnTo>
                  <a:pt x="1805" y="432"/>
                </a:lnTo>
                <a:lnTo>
                  <a:pt x="1812" y="489"/>
                </a:lnTo>
                <a:lnTo>
                  <a:pt x="1802" y="511"/>
                </a:lnTo>
                <a:lnTo>
                  <a:pt x="1728" y="537"/>
                </a:lnTo>
                <a:lnTo>
                  <a:pt x="1728" y="506"/>
                </a:lnTo>
                <a:lnTo>
                  <a:pt x="1716" y="492"/>
                </a:lnTo>
                <a:lnTo>
                  <a:pt x="1705" y="499"/>
                </a:lnTo>
                <a:lnTo>
                  <a:pt x="1716" y="541"/>
                </a:lnTo>
                <a:lnTo>
                  <a:pt x="1645" y="511"/>
                </a:lnTo>
                <a:lnTo>
                  <a:pt x="1664" y="537"/>
                </a:lnTo>
                <a:lnTo>
                  <a:pt x="1607" y="577"/>
                </a:lnTo>
                <a:lnTo>
                  <a:pt x="1589" y="570"/>
                </a:lnTo>
                <a:lnTo>
                  <a:pt x="1551" y="530"/>
                </a:lnTo>
                <a:lnTo>
                  <a:pt x="1539" y="530"/>
                </a:lnTo>
                <a:lnTo>
                  <a:pt x="1560" y="567"/>
                </a:lnTo>
                <a:lnTo>
                  <a:pt x="1607" y="584"/>
                </a:lnTo>
                <a:lnTo>
                  <a:pt x="1567" y="638"/>
                </a:lnTo>
                <a:lnTo>
                  <a:pt x="1539" y="648"/>
                </a:lnTo>
                <a:lnTo>
                  <a:pt x="1517" y="644"/>
                </a:lnTo>
                <a:lnTo>
                  <a:pt x="1510" y="629"/>
                </a:lnTo>
                <a:lnTo>
                  <a:pt x="1488" y="667"/>
                </a:lnTo>
                <a:lnTo>
                  <a:pt x="1462" y="667"/>
                </a:lnTo>
                <a:lnTo>
                  <a:pt x="1401" y="625"/>
                </a:lnTo>
                <a:lnTo>
                  <a:pt x="1401" y="638"/>
                </a:lnTo>
                <a:lnTo>
                  <a:pt x="1432" y="648"/>
                </a:lnTo>
                <a:lnTo>
                  <a:pt x="1470" y="686"/>
                </a:lnTo>
                <a:lnTo>
                  <a:pt x="1458" y="703"/>
                </a:lnTo>
                <a:lnTo>
                  <a:pt x="1410" y="703"/>
                </a:lnTo>
                <a:lnTo>
                  <a:pt x="1413" y="715"/>
                </a:lnTo>
                <a:lnTo>
                  <a:pt x="1336" y="776"/>
                </a:lnTo>
                <a:lnTo>
                  <a:pt x="1287" y="824"/>
                </a:lnTo>
                <a:lnTo>
                  <a:pt x="1258" y="909"/>
                </a:lnTo>
                <a:lnTo>
                  <a:pt x="1272" y="919"/>
                </a:lnTo>
                <a:lnTo>
                  <a:pt x="1301" y="928"/>
                </a:lnTo>
                <a:lnTo>
                  <a:pt x="1294" y="1006"/>
                </a:lnTo>
                <a:lnTo>
                  <a:pt x="1284" y="1021"/>
                </a:lnTo>
                <a:lnTo>
                  <a:pt x="1342" y="1018"/>
                </a:lnTo>
                <a:lnTo>
                  <a:pt x="1394" y="1047"/>
                </a:lnTo>
                <a:lnTo>
                  <a:pt x="1410" y="1077"/>
                </a:lnTo>
                <a:lnTo>
                  <a:pt x="1410" y="1096"/>
                </a:lnTo>
                <a:lnTo>
                  <a:pt x="1451" y="1115"/>
                </a:lnTo>
                <a:lnTo>
                  <a:pt x="1474" y="1135"/>
                </a:lnTo>
                <a:lnTo>
                  <a:pt x="1551" y="1156"/>
                </a:lnTo>
                <a:lnTo>
                  <a:pt x="1522" y="1256"/>
                </a:lnTo>
                <a:lnTo>
                  <a:pt x="1529" y="1289"/>
                </a:lnTo>
                <a:lnTo>
                  <a:pt x="1517" y="1301"/>
                </a:lnTo>
                <a:lnTo>
                  <a:pt x="1551" y="1319"/>
                </a:lnTo>
                <a:lnTo>
                  <a:pt x="1560" y="1341"/>
                </a:lnTo>
                <a:lnTo>
                  <a:pt x="1570" y="1353"/>
                </a:lnTo>
                <a:lnTo>
                  <a:pt x="1589" y="1338"/>
                </a:lnTo>
                <a:lnTo>
                  <a:pt x="1596" y="1350"/>
                </a:lnTo>
                <a:lnTo>
                  <a:pt x="1619" y="1293"/>
                </a:lnTo>
                <a:lnTo>
                  <a:pt x="1615" y="1185"/>
                </a:lnTo>
                <a:lnTo>
                  <a:pt x="1723" y="1134"/>
                </a:lnTo>
                <a:lnTo>
                  <a:pt x="1742" y="1085"/>
                </a:lnTo>
                <a:lnTo>
                  <a:pt x="1735" y="1028"/>
                </a:lnTo>
                <a:lnTo>
                  <a:pt x="1705" y="988"/>
                </a:lnTo>
                <a:lnTo>
                  <a:pt x="1764" y="919"/>
                </a:lnTo>
                <a:lnTo>
                  <a:pt x="1757" y="864"/>
                </a:lnTo>
                <a:lnTo>
                  <a:pt x="1786" y="831"/>
                </a:lnTo>
                <a:lnTo>
                  <a:pt x="1783" y="793"/>
                </a:lnTo>
                <a:lnTo>
                  <a:pt x="1812" y="776"/>
                </a:lnTo>
                <a:lnTo>
                  <a:pt x="1880" y="812"/>
                </a:lnTo>
                <a:lnTo>
                  <a:pt x="1913" y="802"/>
                </a:lnTo>
                <a:lnTo>
                  <a:pt x="1951" y="854"/>
                </a:lnTo>
                <a:lnTo>
                  <a:pt x="1947" y="873"/>
                </a:lnTo>
                <a:lnTo>
                  <a:pt x="2006" y="890"/>
                </a:lnTo>
                <a:lnTo>
                  <a:pt x="1980" y="969"/>
                </a:lnTo>
                <a:lnTo>
                  <a:pt x="1961" y="988"/>
                </a:lnTo>
                <a:lnTo>
                  <a:pt x="1980" y="988"/>
                </a:lnTo>
                <a:lnTo>
                  <a:pt x="1980" y="999"/>
                </a:lnTo>
                <a:lnTo>
                  <a:pt x="1951" y="1006"/>
                </a:lnTo>
                <a:lnTo>
                  <a:pt x="1958" y="1018"/>
                </a:lnTo>
                <a:lnTo>
                  <a:pt x="1999" y="1006"/>
                </a:lnTo>
                <a:lnTo>
                  <a:pt x="2009" y="1047"/>
                </a:lnTo>
                <a:lnTo>
                  <a:pt x="2065" y="1018"/>
                </a:lnTo>
                <a:lnTo>
                  <a:pt x="2125" y="931"/>
                </a:lnTo>
                <a:lnTo>
                  <a:pt x="2134" y="938"/>
                </a:lnTo>
                <a:lnTo>
                  <a:pt x="2173" y="1118"/>
                </a:lnTo>
                <a:lnTo>
                  <a:pt x="2156" y="1147"/>
                </a:lnTo>
                <a:lnTo>
                  <a:pt x="2186" y="1185"/>
                </a:lnTo>
                <a:lnTo>
                  <a:pt x="2186" y="1211"/>
                </a:lnTo>
                <a:lnTo>
                  <a:pt x="2224" y="1211"/>
                </a:lnTo>
                <a:lnTo>
                  <a:pt x="2265" y="1244"/>
                </a:lnTo>
                <a:lnTo>
                  <a:pt x="2196" y="1270"/>
                </a:lnTo>
                <a:lnTo>
                  <a:pt x="2167" y="1289"/>
                </a:lnTo>
                <a:lnTo>
                  <a:pt x="2167" y="1303"/>
                </a:lnTo>
                <a:lnTo>
                  <a:pt x="2244" y="1270"/>
                </a:lnTo>
                <a:lnTo>
                  <a:pt x="2265" y="1282"/>
                </a:lnTo>
                <a:lnTo>
                  <a:pt x="2260" y="1301"/>
                </a:lnTo>
                <a:lnTo>
                  <a:pt x="2282" y="1289"/>
                </a:lnTo>
                <a:lnTo>
                  <a:pt x="2301" y="1303"/>
                </a:lnTo>
                <a:lnTo>
                  <a:pt x="2294" y="1341"/>
                </a:lnTo>
                <a:lnTo>
                  <a:pt x="2275" y="1372"/>
                </a:lnTo>
                <a:lnTo>
                  <a:pt x="2212" y="1396"/>
                </a:lnTo>
                <a:lnTo>
                  <a:pt x="2148" y="1438"/>
                </a:lnTo>
                <a:lnTo>
                  <a:pt x="1992" y="1427"/>
                </a:lnTo>
                <a:lnTo>
                  <a:pt x="1951" y="1431"/>
                </a:lnTo>
                <a:lnTo>
                  <a:pt x="1849" y="1505"/>
                </a:lnTo>
                <a:lnTo>
                  <a:pt x="1793" y="1557"/>
                </a:lnTo>
                <a:lnTo>
                  <a:pt x="1866" y="1505"/>
                </a:lnTo>
                <a:lnTo>
                  <a:pt x="1947" y="1469"/>
                </a:lnTo>
                <a:lnTo>
                  <a:pt x="1980" y="1476"/>
                </a:lnTo>
                <a:lnTo>
                  <a:pt x="2009" y="1493"/>
                </a:lnTo>
                <a:lnTo>
                  <a:pt x="1999" y="1509"/>
                </a:lnTo>
                <a:lnTo>
                  <a:pt x="1970" y="1528"/>
                </a:lnTo>
                <a:lnTo>
                  <a:pt x="1939" y="1524"/>
                </a:lnTo>
                <a:lnTo>
                  <a:pt x="1961" y="1540"/>
                </a:lnTo>
                <a:lnTo>
                  <a:pt x="1980" y="1540"/>
                </a:lnTo>
                <a:lnTo>
                  <a:pt x="1961" y="1564"/>
                </a:lnTo>
                <a:lnTo>
                  <a:pt x="1992" y="1605"/>
                </a:lnTo>
                <a:lnTo>
                  <a:pt x="2077" y="1650"/>
                </a:lnTo>
                <a:lnTo>
                  <a:pt x="1977" y="1673"/>
                </a:lnTo>
                <a:lnTo>
                  <a:pt x="1970" y="1683"/>
                </a:lnTo>
                <a:lnTo>
                  <a:pt x="1928" y="1714"/>
                </a:lnTo>
                <a:lnTo>
                  <a:pt x="1913" y="1702"/>
                </a:lnTo>
                <a:lnTo>
                  <a:pt x="1920" y="1680"/>
                </a:lnTo>
                <a:lnTo>
                  <a:pt x="1947" y="1654"/>
                </a:lnTo>
                <a:lnTo>
                  <a:pt x="1999" y="1637"/>
                </a:lnTo>
                <a:lnTo>
                  <a:pt x="1970" y="1637"/>
                </a:lnTo>
                <a:lnTo>
                  <a:pt x="1980" y="1618"/>
                </a:lnTo>
                <a:lnTo>
                  <a:pt x="1890" y="1643"/>
                </a:lnTo>
                <a:lnTo>
                  <a:pt x="1873" y="1614"/>
                </a:lnTo>
                <a:lnTo>
                  <a:pt x="1890" y="1557"/>
                </a:lnTo>
                <a:lnTo>
                  <a:pt x="1880" y="1547"/>
                </a:lnTo>
                <a:lnTo>
                  <a:pt x="1854" y="1554"/>
                </a:lnTo>
                <a:lnTo>
                  <a:pt x="1849" y="1540"/>
                </a:lnTo>
                <a:lnTo>
                  <a:pt x="1776" y="1633"/>
                </a:lnTo>
                <a:lnTo>
                  <a:pt x="1757" y="1637"/>
                </a:lnTo>
                <a:lnTo>
                  <a:pt x="1655" y="1637"/>
                </a:lnTo>
                <a:lnTo>
                  <a:pt x="1607" y="1662"/>
                </a:lnTo>
                <a:lnTo>
                  <a:pt x="1570" y="1666"/>
                </a:lnTo>
                <a:lnTo>
                  <a:pt x="1586" y="1680"/>
                </a:lnTo>
                <a:lnTo>
                  <a:pt x="1560" y="1673"/>
                </a:lnTo>
                <a:lnTo>
                  <a:pt x="1517" y="1680"/>
                </a:lnTo>
                <a:lnTo>
                  <a:pt x="1500" y="1695"/>
                </a:lnTo>
                <a:lnTo>
                  <a:pt x="1510" y="1702"/>
                </a:lnTo>
                <a:lnTo>
                  <a:pt x="1517" y="1714"/>
                </a:lnTo>
                <a:lnTo>
                  <a:pt x="1470" y="1730"/>
                </a:lnTo>
                <a:lnTo>
                  <a:pt x="1439" y="1732"/>
                </a:lnTo>
                <a:lnTo>
                  <a:pt x="1380" y="1744"/>
                </a:lnTo>
                <a:lnTo>
                  <a:pt x="1391" y="1730"/>
                </a:lnTo>
                <a:lnTo>
                  <a:pt x="1410" y="1702"/>
                </a:lnTo>
                <a:lnTo>
                  <a:pt x="1439" y="1683"/>
                </a:lnTo>
                <a:lnTo>
                  <a:pt x="1462" y="1637"/>
                </a:lnTo>
                <a:lnTo>
                  <a:pt x="1458" y="1614"/>
                </a:lnTo>
                <a:lnTo>
                  <a:pt x="1462" y="1614"/>
                </a:lnTo>
                <a:lnTo>
                  <a:pt x="1470" y="1637"/>
                </a:lnTo>
                <a:lnTo>
                  <a:pt x="1500" y="1643"/>
                </a:lnTo>
                <a:lnTo>
                  <a:pt x="1507" y="1624"/>
                </a:lnTo>
                <a:lnTo>
                  <a:pt x="1491" y="1588"/>
                </a:lnTo>
                <a:lnTo>
                  <a:pt x="1458" y="1576"/>
                </a:lnTo>
                <a:lnTo>
                  <a:pt x="1394" y="1554"/>
                </a:lnTo>
                <a:lnTo>
                  <a:pt x="1380" y="1535"/>
                </a:lnTo>
                <a:lnTo>
                  <a:pt x="1384" y="1479"/>
                </a:lnTo>
                <a:lnTo>
                  <a:pt x="1365" y="1486"/>
                </a:lnTo>
                <a:lnTo>
                  <a:pt x="1342" y="1446"/>
                </a:lnTo>
                <a:lnTo>
                  <a:pt x="1294" y="1431"/>
                </a:lnTo>
                <a:lnTo>
                  <a:pt x="1258" y="1469"/>
                </a:lnTo>
                <a:lnTo>
                  <a:pt x="1223" y="1460"/>
                </a:lnTo>
                <a:lnTo>
                  <a:pt x="1178" y="1457"/>
                </a:lnTo>
                <a:lnTo>
                  <a:pt x="1168" y="1446"/>
                </a:lnTo>
                <a:lnTo>
                  <a:pt x="1145" y="1417"/>
                </a:lnTo>
                <a:lnTo>
                  <a:pt x="1145" y="1431"/>
                </a:lnTo>
                <a:lnTo>
                  <a:pt x="1101" y="1417"/>
                </a:lnTo>
                <a:lnTo>
                  <a:pt x="1126" y="1417"/>
                </a:lnTo>
                <a:lnTo>
                  <a:pt x="1126" y="1382"/>
                </a:lnTo>
                <a:lnTo>
                  <a:pt x="1107" y="1372"/>
                </a:lnTo>
                <a:lnTo>
                  <a:pt x="1082" y="1401"/>
                </a:lnTo>
                <a:lnTo>
                  <a:pt x="257" y="1319"/>
                </a:lnTo>
                <a:lnTo>
                  <a:pt x="235" y="1289"/>
                </a:lnTo>
                <a:lnTo>
                  <a:pt x="221" y="1241"/>
                </a:lnTo>
                <a:lnTo>
                  <a:pt x="161" y="1196"/>
                </a:lnTo>
                <a:lnTo>
                  <a:pt x="157" y="1179"/>
                </a:lnTo>
                <a:lnTo>
                  <a:pt x="169" y="1058"/>
                </a:lnTo>
                <a:lnTo>
                  <a:pt x="187" y="1035"/>
                </a:lnTo>
                <a:lnTo>
                  <a:pt x="148" y="1058"/>
                </a:lnTo>
                <a:lnTo>
                  <a:pt x="140" y="999"/>
                </a:lnTo>
                <a:lnTo>
                  <a:pt x="169" y="961"/>
                </a:lnTo>
                <a:lnTo>
                  <a:pt x="187" y="912"/>
                </a:lnTo>
                <a:lnTo>
                  <a:pt x="169" y="883"/>
                </a:lnTo>
                <a:lnTo>
                  <a:pt x="148" y="850"/>
                </a:lnTo>
                <a:lnTo>
                  <a:pt x="140" y="708"/>
                </a:lnTo>
                <a:lnTo>
                  <a:pt x="140" y="667"/>
                </a:lnTo>
                <a:lnTo>
                  <a:pt x="124" y="657"/>
                </a:lnTo>
                <a:lnTo>
                  <a:pt x="100" y="663"/>
                </a:lnTo>
                <a:lnTo>
                  <a:pt x="60" y="693"/>
                </a:lnTo>
                <a:lnTo>
                  <a:pt x="41" y="608"/>
                </a:lnTo>
                <a:lnTo>
                  <a:pt x="45" y="596"/>
                </a:lnTo>
                <a:lnTo>
                  <a:pt x="0" y="589"/>
                </a:lnTo>
                <a:lnTo>
                  <a:pt x="100" y="392"/>
                </a:lnTo>
                <a:lnTo>
                  <a:pt x="221" y="18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6" name="Freeform 235"/>
          <p:cNvSpPr>
            <a:spLocks noChangeAspect="1"/>
          </p:cNvSpPr>
          <p:nvPr/>
        </p:nvSpPr>
        <p:spPr bwMode="auto">
          <a:xfrm>
            <a:off x="2605088" y="2511201"/>
            <a:ext cx="388937" cy="469900"/>
          </a:xfrm>
          <a:custGeom>
            <a:avLst/>
            <a:gdLst>
              <a:gd name="T0" fmla="*/ 2147483647 w 612"/>
              <a:gd name="T1" fmla="*/ 2147483647 h 742"/>
              <a:gd name="T2" fmla="*/ 2147483647 w 612"/>
              <a:gd name="T3" fmla="*/ 2147483647 h 742"/>
              <a:gd name="T4" fmla="*/ 2147483647 w 612"/>
              <a:gd name="T5" fmla="*/ 2147483647 h 742"/>
              <a:gd name="T6" fmla="*/ 2147483647 w 612"/>
              <a:gd name="T7" fmla="*/ 2147483647 h 742"/>
              <a:gd name="T8" fmla="*/ 2147483647 w 612"/>
              <a:gd name="T9" fmla="*/ 2147483647 h 742"/>
              <a:gd name="T10" fmla="*/ 2147483647 w 612"/>
              <a:gd name="T11" fmla="*/ 2147483647 h 742"/>
              <a:gd name="T12" fmla="*/ 2147483647 w 612"/>
              <a:gd name="T13" fmla="*/ 2147483647 h 742"/>
              <a:gd name="T14" fmla="*/ 2147483647 w 612"/>
              <a:gd name="T15" fmla="*/ 2147483647 h 742"/>
              <a:gd name="T16" fmla="*/ 2147483647 w 612"/>
              <a:gd name="T17" fmla="*/ 2147483647 h 742"/>
              <a:gd name="T18" fmla="*/ 2147483647 w 612"/>
              <a:gd name="T19" fmla="*/ 2147483647 h 742"/>
              <a:gd name="T20" fmla="*/ 2147483647 w 612"/>
              <a:gd name="T21" fmla="*/ 2147483647 h 742"/>
              <a:gd name="T22" fmla="*/ 2147483647 w 612"/>
              <a:gd name="T23" fmla="*/ 2147483647 h 742"/>
              <a:gd name="T24" fmla="*/ 2147483647 w 612"/>
              <a:gd name="T25" fmla="*/ 2147483647 h 742"/>
              <a:gd name="T26" fmla="*/ 2147483647 w 612"/>
              <a:gd name="T27" fmla="*/ 2147483647 h 742"/>
              <a:gd name="T28" fmla="*/ 2147483647 w 612"/>
              <a:gd name="T29" fmla="*/ 2147483647 h 742"/>
              <a:gd name="T30" fmla="*/ 2147483647 w 612"/>
              <a:gd name="T31" fmla="*/ 2147483647 h 742"/>
              <a:gd name="T32" fmla="*/ 2147483647 w 612"/>
              <a:gd name="T33" fmla="*/ 2147483647 h 742"/>
              <a:gd name="T34" fmla="*/ 2147483647 w 612"/>
              <a:gd name="T35" fmla="*/ 2147483647 h 742"/>
              <a:gd name="T36" fmla="*/ 2147483647 w 612"/>
              <a:gd name="T37" fmla="*/ 2147483647 h 742"/>
              <a:gd name="T38" fmla="*/ 2147483647 w 612"/>
              <a:gd name="T39" fmla="*/ 2147483647 h 742"/>
              <a:gd name="T40" fmla="*/ 2147483647 w 612"/>
              <a:gd name="T41" fmla="*/ 2147483647 h 742"/>
              <a:gd name="T42" fmla="*/ 2147483647 w 612"/>
              <a:gd name="T43" fmla="*/ 2147483647 h 742"/>
              <a:gd name="T44" fmla="*/ 2147483647 w 612"/>
              <a:gd name="T45" fmla="*/ 2147483647 h 742"/>
              <a:gd name="T46" fmla="*/ 2147483647 w 612"/>
              <a:gd name="T47" fmla="*/ 2147483647 h 742"/>
              <a:gd name="T48" fmla="*/ 2147483647 w 612"/>
              <a:gd name="T49" fmla="*/ 2147483647 h 742"/>
              <a:gd name="T50" fmla="*/ 2147483647 w 612"/>
              <a:gd name="T51" fmla="*/ 2147483647 h 742"/>
              <a:gd name="T52" fmla="*/ 2147483647 w 612"/>
              <a:gd name="T53" fmla="*/ 2147483647 h 742"/>
              <a:gd name="T54" fmla="*/ 2147483647 w 612"/>
              <a:gd name="T55" fmla="*/ 2147483647 h 742"/>
              <a:gd name="T56" fmla="*/ 2147483647 w 612"/>
              <a:gd name="T57" fmla="*/ 2147483647 h 742"/>
              <a:gd name="T58" fmla="*/ 2147483647 w 612"/>
              <a:gd name="T59" fmla="*/ 2147483647 h 742"/>
              <a:gd name="T60" fmla="*/ 2147483647 w 612"/>
              <a:gd name="T61" fmla="*/ 2147483647 h 742"/>
              <a:gd name="T62" fmla="*/ 2147483647 w 612"/>
              <a:gd name="T63" fmla="*/ 2147483647 h 742"/>
              <a:gd name="T64" fmla="*/ 2147483647 w 612"/>
              <a:gd name="T65" fmla="*/ 2147483647 h 742"/>
              <a:gd name="T66" fmla="*/ 2147483647 w 612"/>
              <a:gd name="T67" fmla="*/ 2147483647 h 742"/>
              <a:gd name="T68" fmla="*/ 2147483647 w 612"/>
              <a:gd name="T69" fmla="*/ 2147483647 h 742"/>
              <a:gd name="T70" fmla="*/ 2147483647 w 612"/>
              <a:gd name="T71" fmla="*/ 2147483647 h 742"/>
              <a:gd name="T72" fmla="*/ 2147483647 w 612"/>
              <a:gd name="T73" fmla="*/ 2147483647 h 742"/>
              <a:gd name="T74" fmla="*/ 2147483647 w 612"/>
              <a:gd name="T75" fmla="*/ 2147483647 h 742"/>
              <a:gd name="T76" fmla="*/ 2147483647 w 612"/>
              <a:gd name="T77" fmla="*/ 2147483647 h 742"/>
              <a:gd name="T78" fmla="*/ 2147483647 w 612"/>
              <a:gd name="T79" fmla="*/ 2147483647 h 742"/>
              <a:gd name="T80" fmla="*/ 2147483647 w 612"/>
              <a:gd name="T81" fmla="*/ 2147483647 h 742"/>
              <a:gd name="T82" fmla="*/ 2147483647 w 612"/>
              <a:gd name="T83" fmla="*/ 2147483647 h 742"/>
              <a:gd name="T84" fmla="*/ 2147483647 w 612"/>
              <a:gd name="T85" fmla="*/ 2147483647 h 742"/>
              <a:gd name="T86" fmla="*/ 2147483647 w 612"/>
              <a:gd name="T87" fmla="*/ 2147483647 h 7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2" h="742">
                <a:moveTo>
                  <a:pt x="408" y="742"/>
                </a:moveTo>
                <a:lnTo>
                  <a:pt x="380" y="742"/>
                </a:lnTo>
                <a:lnTo>
                  <a:pt x="358" y="729"/>
                </a:lnTo>
                <a:lnTo>
                  <a:pt x="318" y="690"/>
                </a:lnTo>
                <a:lnTo>
                  <a:pt x="283" y="671"/>
                </a:lnTo>
                <a:lnTo>
                  <a:pt x="270" y="640"/>
                </a:lnTo>
                <a:lnTo>
                  <a:pt x="273" y="633"/>
                </a:lnTo>
                <a:lnTo>
                  <a:pt x="282" y="622"/>
                </a:lnTo>
                <a:lnTo>
                  <a:pt x="254" y="603"/>
                </a:lnTo>
                <a:lnTo>
                  <a:pt x="240" y="574"/>
                </a:lnTo>
                <a:lnTo>
                  <a:pt x="225" y="562"/>
                </a:lnTo>
                <a:lnTo>
                  <a:pt x="221" y="574"/>
                </a:lnTo>
                <a:lnTo>
                  <a:pt x="195" y="567"/>
                </a:lnTo>
                <a:lnTo>
                  <a:pt x="183" y="567"/>
                </a:lnTo>
                <a:lnTo>
                  <a:pt x="157" y="574"/>
                </a:lnTo>
                <a:lnTo>
                  <a:pt x="128" y="555"/>
                </a:lnTo>
                <a:lnTo>
                  <a:pt x="135" y="526"/>
                </a:lnTo>
                <a:lnTo>
                  <a:pt x="157" y="503"/>
                </a:lnTo>
                <a:lnTo>
                  <a:pt x="173" y="507"/>
                </a:lnTo>
                <a:lnTo>
                  <a:pt x="213" y="519"/>
                </a:lnTo>
                <a:lnTo>
                  <a:pt x="242" y="507"/>
                </a:lnTo>
                <a:lnTo>
                  <a:pt x="263" y="513"/>
                </a:lnTo>
                <a:lnTo>
                  <a:pt x="270" y="496"/>
                </a:lnTo>
                <a:lnTo>
                  <a:pt x="254" y="472"/>
                </a:lnTo>
                <a:lnTo>
                  <a:pt x="273" y="465"/>
                </a:lnTo>
                <a:lnTo>
                  <a:pt x="302" y="448"/>
                </a:lnTo>
                <a:lnTo>
                  <a:pt x="328" y="425"/>
                </a:lnTo>
                <a:lnTo>
                  <a:pt x="328" y="399"/>
                </a:lnTo>
                <a:lnTo>
                  <a:pt x="328" y="368"/>
                </a:lnTo>
                <a:lnTo>
                  <a:pt x="311" y="347"/>
                </a:lnTo>
                <a:lnTo>
                  <a:pt x="302" y="327"/>
                </a:lnTo>
                <a:lnTo>
                  <a:pt x="263" y="332"/>
                </a:lnTo>
                <a:lnTo>
                  <a:pt x="270" y="316"/>
                </a:lnTo>
                <a:lnTo>
                  <a:pt x="292" y="316"/>
                </a:lnTo>
                <a:lnTo>
                  <a:pt x="270" y="284"/>
                </a:lnTo>
                <a:lnTo>
                  <a:pt x="270" y="249"/>
                </a:lnTo>
                <a:lnTo>
                  <a:pt x="251" y="223"/>
                </a:lnTo>
                <a:lnTo>
                  <a:pt x="225" y="223"/>
                </a:lnTo>
                <a:lnTo>
                  <a:pt x="240" y="239"/>
                </a:lnTo>
                <a:lnTo>
                  <a:pt x="232" y="261"/>
                </a:lnTo>
                <a:lnTo>
                  <a:pt x="213" y="261"/>
                </a:lnTo>
                <a:lnTo>
                  <a:pt x="173" y="239"/>
                </a:lnTo>
                <a:lnTo>
                  <a:pt x="176" y="261"/>
                </a:lnTo>
                <a:lnTo>
                  <a:pt x="157" y="249"/>
                </a:lnTo>
                <a:lnTo>
                  <a:pt x="124" y="239"/>
                </a:lnTo>
                <a:lnTo>
                  <a:pt x="79" y="223"/>
                </a:lnTo>
                <a:lnTo>
                  <a:pt x="50" y="202"/>
                </a:lnTo>
                <a:lnTo>
                  <a:pt x="16" y="194"/>
                </a:lnTo>
                <a:lnTo>
                  <a:pt x="0" y="152"/>
                </a:lnTo>
                <a:lnTo>
                  <a:pt x="45" y="161"/>
                </a:lnTo>
                <a:lnTo>
                  <a:pt x="45" y="142"/>
                </a:lnTo>
                <a:lnTo>
                  <a:pt x="0" y="126"/>
                </a:lnTo>
                <a:lnTo>
                  <a:pt x="21" y="85"/>
                </a:lnTo>
                <a:lnTo>
                  <a:pt x="38" y="81"/>
                </a:lnTo>
                <a:lnTo>
                  <a:pt x="35" y="74"/>
                </a:lnTo>
                <a:lnTo>
                  <a:pt x="69" y="45"/>
                </a:lnTo>
                <a:lnTo>
                  <a:pt x="98" y="26"/>
                </a:lnTo>
                <a:lnTo>
                  <a:pt x="142" y="0"/>
                </a:lnTo>
                <a:lnTo>
                  <a:pt x="213" y="7"/>
                </a:lnTo>
                <a:lnTo>
                  <a:pt x="190" y="19"/>
                </a:lnTo>
                <a:lnTo>
                  <a:pt x="157" y="36"/>
                </a:lnTo>
                <a:lnTo>
                  <a:pt x="124" y="64"/>
                </a:lnTo>
                <a:lnTo>
                  <a:pt x="124" y="85"/>
                </a:lnTo>
                <a:lnTo>
                  <a:pt x="105" y="116"/>
                </a:lnTo>
                <a:lnTo>
                  <a:pt x="116" y="145"/>
                </a:lnTo>
                <a:lnTo>
                  <a:pt x="76" y="171"/>
                </a:lnTo>
                <a:lnTo>
                  <a:pt x="112" y="175"/>
                </a:lnTo>
                <a:lnTo>
                  <a:pt x="142" y="142"/>
                </a:lnTo>
                <a:lnTo>
                  <a:pt x="128" y="133"/>
                </a:lnTo>
                <a:lnTo>
                  <a:pt x="142" y="104"/>
                </a:lnTo>
                <a:lnTo>
                  <a:pt x="157" y="97"/>
                </a:lnTo>
                <a:lnTo>
                  <a:pt x="164" y="74"/>
                </a:lnTo>
                <a:lnTo>
                  <a:pt x="190" y="55"/>
                </a:lnTo>
                <a:lnTo>
                  <a:pt x="225" y="36"/>
                </a:lnTo>
                <a:lnTo>
                  <a:pt x="292" y="35"/>
                </a:lnTo>
                <a:lnTo>
                  <a:pt x="283" y="55"/>
                </a:lnTo>
                <a:lnTo>
                  <a:pt x="292" y="67"/>
                </a:lnTo>
                <a:lnTo>
                  <a:pt x="282" y="97"/>
                </a:lnTo>
                <a:lnTo>
                  <a:pt x="251" y="142"/>
                </a:lnTo>
                <a:lnTo>
                  <a:pt x="282" y="123"/>
                </a:lnTo>
                <a:lnTo>
                  <a:pt x="292" y="126"/>
                </a:lnTo>
                <a:lnTo>
                  <a:pt x="321" y="142"/>
                </a:lnTo>
                <a:lnTo>
                  <a:pt x="318" y="123"/>
                </a:lnTo>
                <a:lnTo>
                  <a:pt x="340" y="112"/>
                </a:lnTo>
                <a:lnTo>
                  <a:pt x="363" y="116"/>
                </a:lnTo>
                <a:lnTo>
                  <a:pt x="401" y="126"/>
                </a:lnTo>
                <a:lnTo>
                  <a:pt x="408" y="145"/>
                </a:lnTo>
                <a:lnTo>
                  <a:pt x="378" y="152"/>
                </a:lnTo>
                <a:lnTo>
                  <a:pt x="401" y="163"/>
                </a:lnTo>
                <a:lnTo>
                  <a:pt x="378" y="175"/>
                </a:lnTo>
                <a:lnTo>
                  <a:pt x="409" y="182"/>
                </a:lnTo>
                <a:lnTo>
                  <a:pt x="418" y="213"/>
                </a:lnTo>
                <a:lnTo>
                  <a:pt x="441" y="190"/>
                </a:lnTo>
                <a:lnTo>
                  <a:pt x="460" y="202"/>
                </a:lnTo>
                <a:lnTo>
                  <a:pt x="466" y="220"/>
                </a:lnTo>
                <a:lnTo>
                  <a:pt x="466" y="239"/>
                </a:lnTo>
                <a:lnTo>
                  <a:pt x="489" y="254"/>
                </a:lnTo>
                <a:lnTo>
                  <a:pt x="508" y="271"/>
                </a:lnTo>
                <a:lnTo>
                  <a:pt x="489" y="290"/>
                </a:lnTo>
                <a:lnTo>
                  <a:pt x="515" y="290"/>
                </a:lnTo>
                <a:lnTo>
                  <a:pt x="527" y="316"/>
                </a:lnTo>
                <a:lnTo>
                  <a:pt x="485" y="320"/>
                </a:lnTo>
                <a:lnTo>
                  <a:pt x="534" y="347"/>
                </a:lnTo>
                <a:lnTo>
                  <a:pt x="508" y="347"/>
                </a:lnTo>
                <a:lnTo>
                  <a:pt x="479" y="358"/>
                </a:lnTo>
                <a:lnTo>
                  <a:pt x="496" y="379"/>
                </a:lnTo>
                <a:lnTo>
                  <a:pt x="515" y="410"/>
                </a:lnTo>
                <a:lnTo>
                  <a:pt x="553" y="425"/>
                </a:lnTo>
                <a:lnTo>
                  <a:pt x="563" y="472"/>
                </a:lnTo>
                <a:lnTo>
                  <a:pt x="593" y="472"/>
                </a:lnTo>
                <a:lnTo>
                  <a:pt x="612" y="484"/>
                </a:lnTo>
                <a:lnTo>
                  <a:pt x="605" y="503"/>
                </a:lnTo>
                <a:lnTo>
                  <a:pt x="568" y="532"/>
                </a:lnTo>
                <a:lnTo>
                  <a:pt x="537" y="545"/>
                </a:lnTo>
                <a:lnTo>
                  <a:pt x="518" y="581"/>
                </a:lnTo>
                <a:lnTo>
                  <a:pt x="496" y="555"/>
                </a:lnTo>
                <a:lnTo>
                  <a:pt x="479" y="513"/>
                </a:lnTo>
                <a:lnTo>
                  <a:pt x="466" y="484"/>
                </a:lnTo>
                <a:lnTo>
                  <a:pt x="441" y="484"/>
                </a:lnTo>
                <a:lnTo>
                  <a:pt x="449" y="507"/>
                </a:lnTo>
                <a:lnTo>
                  <a:pt x="418" y="513"/>
                </a:lnTo>
                <a:lnTo>
                  <a:pt x="430" y="551"/>
                </a:lnTo>
                <a:lnTo>
                  <a:pt x="449" y="581"/>
                </a:lnTo>
                <a:lnTo>
                  <a:pt x="473" y="610"/>
                </a:lnTo>
                <a:lnTo>
                  <a:pt x="479" y="660"/>
                </a:lnTo>
                <a:lnTo>
                  <a:pt x="460" y="693"/>
                </a:lnTo>
                <a:lnTo>
                  <a:pt x="449" y="709"/>
                </a:lnTo>
                <a:lnTo>
                  <a:pt x="430" y="693"/>
                </a:lnTo>
                <a:lnTo>
                  <a:pt x="401" y="664"/>
                </a:lnTo>
                <a:lnTo>
                  <a:pt x="358" y="629"/>
                </a:lnTo>
                <a:lnTo>
                  <a:pt x="380" y="681"/>
                </a:lnTo>
                <a:lnTo>
                  <a:pt x="408" y="719"/>
                </a:lnTo>
                <a:lnTo>
                  <a:pt x="408" y="7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7" name="Freeform 236"/>
          <p:cNvSpPr>
            <a:spLocks noChangeAspect="1"/>
          </p:cNvSpPr>
          <p:nvPr/>
        </p:nvSpPr>
        <p:spPr bwMode="auto">
          <a:xfrm>
            <a:off x="2746375" y="2109564"/>
            <a:ext cx="554038" cy="328612"/>
          </a:xfrm>
          <a:custGeom>
            <a:avLst/>
            <a:gdLst>
              <a:gd name="T0" fmla="*/ 2147483647 w 873"/>
              <a:gd name="T1" fmla="*/ 2147483647 h 519"/>
              <a:gd name="T2" fmla="*/ 2147483647 w 873"/>
              <a:gd name="T3" fmla="*/ 2147483647 h 519"/>
              <a:gd name="T4" fmla="*/ 2147483647 w 873"/>
              <a:gd name="T5" fmla="*/ 2147483647 h 519"/>
              <a:gd name="T6" fmla="*/ 2147483647 w 873"/>
              <a:gd name="T7" fmla="*/ 2147483647 h 519"/>
              <a:gd name="T8" fmla="*/ 2147483647 w 873"/>
              <a:gd name="T9" fmla="*/ 2147483647 h 519"/>
              <a:gd name="T10" fmla="*/ 2147483647 w 873"/>
              <a:gd name="T11" fmla="*/ 2147483647 h 519"/>
              <a:gd name="T12" fmla="*/ 2147483647 w 873"/>
              <a:gd name="T13" fmla="*/ 2147483647 h 519"/>
              <a:gd name="T14" fmla="*/ 2147483647 w 873"/>
              <a:gd name="T15" fmla="*/ 2147483647 h 519"/>
              <a:gd name="T16" fmla="*/ 2147483647 w 873"/>
              <a:gd name="T17" fmla="*/ 2147483647 h 519"/>
              <a:gd name="T18" fmla="*/ 2147483647 w 873"/>
              <a:gd name="T19" fmla="*/ 2147483647 h 519"/>
              <a:gd name="T20" fmla="*/ 2147483647 w 873"/>
              <a:gd name="T21" fmla="*/ 2147483647 h 519"/>
              <a:gd name="T22" fmla="*/ 2147483647 w 873"/>
              <a:gd name="T23" fmla="*/ 2147483647 h 519"/>
              <a:gd name="T24" fmla="*/ 2147483647 w 873"/>
              <a:gd name="T25" fmla="*/ 2147483647 h 519"/>
              <a:gd name="T26" fmla="*/ 2147483647 w 873"/>
              <a:gd name="T27" fmla="*/ 2147483647 h 519"/>
              <a:gd name="T28" fmla="*/ 2147483647 w 873"/>
              <a:gd name="T29" fmla="*/ 2147483647 h 519"/>
              <a:gd name="T30" fmla="*/ 2147483647 w 873"/>
              <a:gd name="T31" fmla="*/ 2147483647 h 519"/>
              <a:gd name="T32" fmla="*/ 2147483647 w 873"/>
              <a:gd name="T33" fmla="*/ 2147483647 h 519"/>
              <a:gd name="T34" fmla="*/ 2147483647 w 873"/>
              <a:gd name="T35" fmla="*/ 2147483647 h 519"/>
              <a:gd name="T36" fmla="*/ 2147483647 w 873"/>
              <a:gd name="T37" fmla="*/ 2147483647 h 519"/>
              <a:gd name="T38" fmla="*/ 2147483647 w 873"/>
              <a:gd name="T39" fmla="*/ 2147483647 h 519"/>
              <a:gd name="T40" fmla="*/ 2147483647 w 873"/>
              <a:gd name="T41" fmla="*/ 2147483647 h 519"/>
              <a:gd name="T42" fmla="*/ 2147483647 w 873"/>
              <a:gd name="T43" fmla="*/ 2147483647 h 519"/>
              <a:gd name="T44" fmla="*/ 2147483647 w 873"/>
              <a:gd name="T45" fmla="*/ 2147483647 h 519"/>
              <a:gd name="T46" fmla="*/ 2147483647 w 873"/>
              <a:gd name="T47" fmla="*/ 2147483647 h 519"/>
              <a:gd name="T48" fmla="*/ 2147483647 w 873"/>
              <a:gd name="T49" fmla="*/ 2147483647 h 519"/>
              <a:gd name="T50" fmla="*/ 2147483647 w 873"/>
              <a:gd name="T51" fmla="*/ 2147483647 h 519"/>
              <a:gd name="T52" fmla="*/ 2147483647 w 873"/>
              <a:gd name="T53" fmla="*/ 2147483647 h 519"/>
              <a:gd name="T54" fmla="*/ 2147483647 w 873"/>
              <a:gd name="T55" fmla="*/ 2147483647 h 519"/>
              <a:gd name="T56" fmla="*/ 2147483647 w 873"/>
              <a:gd name="T57" fmla="*/ 2147483647 h 519"/>
              <a:gd name="T58" fmla="*/ 2147483647 w 873"/>
              <a:gd name="T59" fmla="*/ 2147483647 h 519"/>
              <a:gd name="T60" fmla="*/ 2147483647 w 873"/>
              <a:gd name="T61" fmla="*/ 2147483647 h 519"/>
              <a:gd name="T62" fmla="*/ 2147483647 w 873"/>
              <a:gd name="T63" fmla="*/ 2147483647 h 519"/>
              <a:gd name="T64" fmla="*/ 2147483647 w 873"/>
              <a:gd name="T65" fmla="*/ 2147483647 h 519"/>
              <a:gd name="T66" fmla="*/ 2147483647 w 873"/>
              <a:gd name="T67" fmla="*/ 2147483647 h 519"/>
              <a:gd name="T68" fmla="*/ 2147483647 w 873"/>
              <a:gd name="T69" fmla="*/ 2147483647 h 519"/>
              <a:gd name="T70" fmla="*/ 2147483647 w 873"/>
              <a:gd name="T71" fmla="*/ 2147483647 h 519"/>
              <a:gd name="T72" fmla="*/ 2147483647 w 873"/>
              <a:gd name="T73" fmla="*/ 2147483647 h 519"/>
              <a:gd name="T74" fmla="*/ 2147483647 w 873"/>
              <a:gd name="T75" fmla="*/ 2147483647 h 519"/>
              <a:gd name="T76" fmla="*/ 2147483647 w 873"/>
              <a:gd name="T77" fmla="*/ 2147483647 h 519"/>
              <a:gd name="T78" fmla="*/ 2147483647 w 873"/>
              <a:gd name="T79" fmla="*/ 2147483647 h 519"/>
              <a:gd name="T80" fmla="*/ 2147483647 w 873"/>
              <a:gd name="T81" fmla="*/ 2147483647 h 519"/>
              <a:gd name="T82" fmla="*/ 2147483647 w 873"/>
              <a:gd name="T83" fmla="*/ 2147483647 h 519"/>
              <a:gd name="T84" fmla="*/ 2147483647 w 873"/>
              <a:gd name="T85" fmla="*/ 2147483647 h 519"/>
              <a:gd name="T86" fmla="*/ 2147483647 w 873"/>
              <a:gd name="T87" fmla="*/ 2147483647 h 519"/>
              <a:gd name="T88" fmla="*/ 2147483647 w 873"/>
              <a:gd name="T89" fmla="*/ 2147483647 h 519"/>
              <a:gd name="T90" fmla="*/ 2147483647 w 873"/>
              <a:gd name="T91" fmla="*/ 2147483647 h 519"/>
              <a:gd name="T92" fmla="*/ 2147483647 w 873"/>
              <a:gd name="T93" fmla="*/ 2147483647 h 519"/>
              <a:gd name="T94" fmla="*/ 2147483647 w 873"/>
              <a:gd name="T95" fmla="*/ 2147483647 h 519"/>
              <a:gd name="T96" fmla="*/ 2147483647 w 873"/>
              <a:gd name="T97" fmla="*/ 2147483647 h 519"/>
              <a:gd name="T98" fmla="*/ 2147483647 w 873"/>
              <a:gd name="T99" fmla="*/ 2147483647 h 519"/>
              <a:gd name="T100" fmla="*/ 2147483647 w 873"/>
              <a:gd name="T101" fmla="*/ 2147483647 h 519"/>
              <a:gd name="T102" fmla="*/ 2147483647 w 873"/>
              <a:gd name="T103" fmla="*/ 2147483647 h 519"/>
              <a:gd name="T104" fmla="*/ 2147483647 w 873"/>
              <a:gd name="T105" fmla="*/ 2147483647 h 519"/>
              <a:gd name="T106" fmla="*/ 2147483647 w 873"/>
              <a:gd name="T107" fmla="*/ 2147483647 h 519"/>
              <a:gd name="T108" fmla="*/ 2147483647 w 873"/>
              <a:gd name="T109" fmla="*/ 2147483647 h 519"/>
              <a:gd name="T110" fmla="*/ 2147483647 w 873"/>
              <a:gd name="T111" fmla="*/ 2147483647 h 519"/>
              <a:gd name="T112" fmla="*/ 2147483647 w 873"/>
              <a:gd name="T113" fmla="*/ 2147483647 h 5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73" h="519">
                <a:moveTo>
                  <a:pt x="220" y="519"/>
                </a:moveTo>
                <a:lnTo>
                  <a:pt x="180" y="512"/>
                </a:lnTo>
                <a:lnTo>
                  <a:pt x="188" y="500"/>
                </a:lnTo>
                <a:lnTo>
                  <a:pt x="187" y="489"/>
                </a:lnTo>
                <a:lnTo>
                  <a:pt x="168" y="470"/>
                </a:lnTo>
                <a:lnTo>
                  <a:pt x="149" y="493"/>
                </a:lnTo>
                <a:lnTo>
                  <a:pt x="81" y="489"/>
                </a:lnTo>
                <a:lnTo>
                  <a:pt x="33" y="470"/>
                </a:lnTo>
                <a:lnTo>
                  <a:pt x="0" y="451"/>
                </a:lnTo>
                <a:lnTo>
                  <a:pt x="4" y="441"/>
                </a:lnTo>
                <a:lnTo>
                  <a:pt x="21" y="422"/>
                </a:lnTo>
                <a:lnTo>
                  <a:pt x="49" y="403"/>
                </a:lnTo>
                <a:lnTo>
                  <a:pt x="90" y="422"/>
                </a:lnTo>
                <a:lnTo>
                  <a:pt x="90" y="393"/>
                </a:lnTo>
                <a:lnTo>
                  <a:pt x="97" y="367"/>
                </a:lnTo>
                <a:lnTo>
                  <a:pt x="126" y="367"/>
                </a:lnTo>
                <a:lnTo>
                  <a:pt x="130" y="396"/>
                </a:lnTo>
                <a:lnTo>
                  <a:pt x="137" y="422"/>
                </a:lnTo>
                <a:lnTo>
                  <a:pt x="168" y="422"/>
                </a:lnTo>
                <a:lnTo>
                  <a:pt x="216" y="393"/>
                </a:lnTo>
                <a:lnTo>
                  <a:pt x="197" y="393"/>
                </a:lnTo>
                <a:lnTo>
                  <a:pt x="168" y="396"/>
                </a:lnTo>
                <a:lnTo>
                  <a:pt x="209" y="303"/>
                </a:lnTo>
                <a:lnTo>
                  <a:pt x="235" y="315"/>
                </a:lnTo>
                <a:lnTo>
                  <a:pt x="258" y="344"/>
                </a:lnTo>
                <a:lnTo>
                  <a:pt x="268" y="325"/>
                </a:lnTo>
                <a:lnTo>
                  <a:pt x="294" y="306"/>
                </a:lnTo>
                <a:lnTo>
                  <a:pt x="264" y="303"/>
                </a:lnTo>
                <a:lnTo>
                  <a:pt x="252" y="277"/>
                </a:lnTo>
                <a:lnTo>
                  <a:pt x="245" y="237"/>
                </a:lnTo>
                <a:lnTo>
                  <a:pt x="258" y="199"/>
                </a:lnTo>
                <a:lnTo>
                  <a:pt x="287" y="196"/>
                </a:lnTo>
                <a:lnTo>
                  <a:pt x="313" y="206"/>
                </a:lnTo>
                <a:lnTo>
                  <a:pt x="323" y="247"/>
                </a:lnTo>
                <a:lnTo>
                  <a:pt x="332" y="284"/>
                </a:lnTo>
                <a:lnTo>
                  <a:pt x="365" y="266"/>
                </a:lnTo>
                <a:lnTo>
                  <a:pt x="342" y="239"/>
                </a:lnTo>
                <a:lnTo>
                  <a:pt x="335" y="209"/>
                </a:lnTo>
                <a:lnTo>
                  <a:pt x="365" y="209"/>
                </a:lnTo>
                <a:lnTo>
                  <a:pt x="425" y="206"/>
                </a:lnTo>
                <a:lnTo>
                  <a:pt x="491" y="187"/>
                </a:lnTo>
                <a:lnTo>
                  <a:pt x="461" y="180"/>
                </a:lnTo>
                <a:lnTo>
                  <a:pt x="522" y="138"/>
                </a:lnTo>
                <a:lnTo>
                  <a:pt x="455" y="161"/>
                </a:lnTo>
                <a:lnTo>
                  <a:pt x="396" y="196"/>
                </a:lnTo>
                <a:lnTo>
                  <a:pt x="332" y="187"/>
                </a:lnTo>
                <a:lnTo>
                  <a:pt x="294" y="168"/>
                </a:lnTo>
                <a:lnTo>
                  <a:pt x="332" y="145"/>
                </a:lnTo>
                <a:lnTo>
                  <a:pt x="413" y="132"/>
                </a:lnTo>
                <a:lnTo>
                  <a:pt x="342" y="132"/>
                </a:lnTo>
                <a:lnTo>
                  <a:pt x="284" y="158"/>
                </a:lnTo>
                <a:lnTo>
                  <a:pt x="245" y="128"/>
                </a:lnTo>
                <a:lnTo>
                  <a:pt x="372" y="116"/>
                </a:lnTo>
                <a:lnTo>
                  <a:pt x="235" y="109"/>
                </a:lnTo>
                <a:lnTo>
                  <a:pt x="323" y="83"/>
                </a:lnTo>
                <a:lnTo>
                  <a:pt x="252" y="73"/>
                </a:lnTo>
                <a:lnTo>
                  <a:pt x="252" y="52"/>
                </a:lnTo>
                <a:lnTo>
                  <a:pt x="316" y="50"/>
                </a:lnTo>
                <a:lnTo>
                  <a:pt x="361" y="38"/>
                </a:lnTo>
                <a:lnTo>
                  <a:pt x="372" y="50"/>
                </a:lnTo>
                <a:lnTo>
                  <a:pt x="420" y="61"/>
                </a:lnTo>
                <a:lnTo>
                  <a:pt x="396" y="31"/>
                </a:lnTo>
                <a:lnTo>
                  <a:pt x="432" y="12"/>
                </a:lnTo>
                <a:lnTo>
                  <a:pt x="461" y="31"/>
                </a:lnTo>
                <a:lnTo>
                  <a:pt x="455" y="61"/>
                </a:lnTo>
                <a:lnTo>
                  <a:pt x="491" y="80"/>
                </a:lnTo>
                <a:lnTo>
                  <a:pt x="487" y="38"/>
                </a:lnTo>
                <a:lnTo>
                  <a:pt x="529" y="12"/>
                </a:lnTo>
                <a:lnTo>
                  <a:pt x="581" y="5"/>
                </a:lnTo>
                <a:lnTo>
                  <a:pt x="608" y="61"/>
                </a:lnTo>
                <a:lnTo>
                  <a:pt x="610" y="0"/>
                </a:lnTo>
                <a:lnTo>
                  <a:pt x="667" y="21"/>
                </a:lnTo>
                <a:lnTo>
                  <a:pt x="674" y="61"/>
                </a:lnTo>
                <a:lnTo>
                  <a:pt x="693" y="23"/>
                </a:lnTo>
                <a:lnTo>
                  <a:pt x="709" y="21"/>
                </a:lnTo>
                <a:lnTo>
                  <a:pt x="715" y="42"/>
                </a:lnTo>
                <a:lnTo>
                  <a:pt x="726" y="23"/>
                </a:lnTo>
                <a:lnTo>
                  <a:pt x="753" y="23"/>
                </a:lnTo>
                <a:lnTo>
                  <a:pt x="753" y="50"/>
                </a:lnTo>
                <a:lnTo>
                  <a:pt x="805" y="61"/>
                </a:lnTo>
                <a:lnTo>
                  <a:pt x="747" y="83"/>
                </a:lnTo>
                <a:lnTo>
                  <a:pt x="805" y="80"/>
                </a:lnTo>
                <a:lnTo>
                  <a:pt x="850" y="80"/>
                </a:lnTo>
                <a:lnTo>
                  <a:pt x="873" y="132"/>
                </a:lnTo>
                <a:lnTo>
                  <a:pt x="850" y="151"/>
                </a:lnTo>
                <a:lnTo>
                  <a:pt x="805" y="168"/>
                </a:lnTo>
                <a:lnTo>
                  <a:pt x="753" y="177"/>
                </a:lnTo>
                <a:lnTo>
                  <a:pt x="686" y="177"/>
                </a:lnTo>
                <a:lnTo>
                  <a:pt x="709" y="196"/>
                </a:lnTo>
                <a:lnTo>
                  <a:pt x="771" y="187"/>
                </a:lnTo>
                <a:lnTo>
                  <a:pt x="705" y="218"/>
                </a:lnTo>
                <a:lnTo>
                  <a:pt x="667" y="228"/>
                </a:lnTo>
                <a:lnTo>
                  <a:pt x="629" y="247"/>
                </a:lnTo>
                <a:lnTo>
                  <a:pt x="600" y="266"/>
                </a:lnTo>
                <a:lnTo>
                  <a:pt x="567" y="296"/>
                </a:lnTo>
                <a:lnTo>
                  <a:pt x="522" y="306"/>
                </a:lnTo>
                <a:lnTo>
                  <a:pt x="474" y="318"/>
                </a:lnTo>
                <a:lnTo>
                  <a:pt x="432" y="315"/>
                </a:lnTo>
                <a:lnTo>
                  <a:pt x="396" y="306"/>
                </a:lnTo>
                <a:lnTo>
                  <a:pt x="354" y="336"/>
                </a:lnTo>
                <a:lnTo>
                  <a:pt x="396" y="336"/>
                </a:lnTo>
                <a:lnTo>
                  <a:pt x="420" y="363"/>
                </a:lnTo>
                <a:lnTo>
                  <a:pt x="391" y="393"/>
                </a:lnTo>
                <a:lnTo>
                  <a:pt x="372" y="410"/>
                </a:lnTo>
                <a:lnTo>
                  <a:pt x="316" y="410"/>
                </a:lnTo>
                <a:lnTo>
                  <a:pt x="306" y="429"/>
                </a:lnTo>
                <a:lnTo>
                  <a:pt x="284" y="441"/>
                </a:lnTo>
                <a:lnTo>
                  <a:pt x="239" y="441"/>
                </a:lnTo>
                <a:lnTo>
                  <a:pt x="220" y="410"/>
                </a:lnTo>
                <a:lnTo>
                  <a:pt x="204" y="441"/>
                </a:lnTo>
                <a:lnTo>
                  <a:pt x="245" y="470"/>
                </a:lnTo>
                <a:lnTo>
                  <a:pt x="275" y="470"/>
                </a:lnTo>
                <a:lnTo>
                  <a:pt x="245" y="508"/>
                </a:lnTo>
                <a:lnTo>
                  <a:pt x="220" y="5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8" name="Freeform 237"/>
          <p:cNvSpPr>
            <a:spLocks noChangeAspect="1"/>
          </p:cNvSpPr>
          <p:nvPr/>
        </p:nvSpPr>
        <p:spPr bwMode="auto">
          <a:xfrm>
            <a:off x="2136775" y="2422301"/>
            <a:ext cx="271463" cy="20955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2147483647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0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2147483647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2147483647 w 425"/>
              <a:gd name="T67" fmla="*/ 2147483647 h 328"/>
              <a:gd name="T68" fmla="*/ 2147483647 w 425"/>
              <a:gd name="T69" fmla="*/ 2147483647 h 328"/>
              <a:gd name="T70" fmla="*/ 2147483647 w 425"/>
              <a:gd name="T71" fmla="*/ 2147483647 h 328"/>
              <a:gd name="T72" fmla="*/ 2147483647 w 425"/>
              <a:gd name="T73" fmla="*/ 2147483647 h 328"/>
              <a:gd name="T74" fmla="*/ 2147483647 w 425"/>
              <a:gd name="T75" fmla="*/ 2147483647 h 328"/>
              <a:gd name="T76" fmla="*/ 2147483647 w 425"/>
              <a:gd name="T77" fmla="*/ 2147483647 h 328"/>
              <a:gd name="T78" fmla="*/ 2147483647 w 42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5" h="328">
                <a:moveTo>
                  <a:pt x="344" y="328"/>
                </a:moveTo>
                <a:lnTo>
                  <a:pt x="315" y="328"/>
                </a:lnTo>
                <a:lnTo>
                  <a:pt x="275" y="313"/>
                </a:lnTo>
                <a:lnTo>
                  <a:pt x="258" y="299"/>
                </a:lnTo>
                <a:lnTo>
                  <a:pt x="258" y="271"/>
                </a:lnTo>
                <a:lnTo>
                  <a:pt x="228" y="290"/>
                </a:lnTo>
                <a:lnTo>
                  <a:pt x="190" y="299"/>
                </a:lnTo>
                <a:lnTo>
                  <a:pt x="142" y="302"/>
                </a:lnTo>
                <a:lnTo>
                  <a:pt x="90" y="290"/>
                </a:lnTo>
                <a:lnTo>
                  <a:pt x="52" y="283"/>
                </a:lnTo>
                <a:lnTo>
                  <a:pt x="52" y="264"/>
                </a:lnTo>
                <a:lnTo>
                  <a:pt x="61" y="250"/>
                </a:lnTo>
                <a:lnTo>
                  <a:pt x="35" y="231"/>
                </a:lnTo>
                <a:lnTo>
                  <a:pt x="4" y="219"/>
                </a:lnTo>
                <a:lnTo>
                  <a:pt x="0" y="193"/>
                </a:lnTo>
                <a:lnTo>
                  <a:pt x="4" y="174"/>
                </a:lnTo>
                <a:lnTo>
                  <a:pt x="52" y="174"/>
                </a:lnTo>
                <a:lnTo>
                  <a:pt x="97" y="183"/>
                </a:lnTo>
                <a:lnTo>
                  <a:pt x="128" y="193"/>
                </a:lnTo>
                <a:lnTo>
                  <a:pt x="168" y="202"/>
                </a:lnTo>
                <a:lnTo>
                  <a:pt x="157" y="186"/>
                </a:lnTo>
                <a:lnTo>
                  <a:pt x="113" y="155"/>
                </a:lnTo>
                <a:lnTo>
                  <a:pt x="71" y="155"/>
                </a:lnTo>
                <a:lnTo>
                  <a:pt x="23" y="145"/>
                </a:lnTo>
                <a:lnTo>
                  <a:pt x="19" y="123"/>
                </a:lnTo>
                <a:lnTo>
                  <a:pt x="30" y="107"/>
                </a:lnTo>
                <a:lnTo>
                  <a:pt x="64" y="107"/>
                </a:lnTo>
                <a:lnTo>
                  <a:pt x="128" y="107"/>
                </a:lnTo>
                <a:lnTo>
                  <a:pt x="49" y="93"/>
                </a:lnTo>
                <a:lnTo>
                  <a:pt x="61" y="86"/>
                </a:lnTo>
                <a:lnTo>
                  <a:pt x="35" y="74"/>
                </a:lnTo>
                <a:lnTo>
                  <a:pt x="49" y="55"/>
                </a:lnTo>
                <a:lnTo>
                  <a:pt x="71" y="48"/>
                </a:lnTo>
                <a:lnTo>
                  <a:pt x="90" y="45"/>
                </a:lnTo>
                <a:lnTo>
                  <a:pt x="83" y="29"/>
                </a:lnTo>
                <a:lnTo>
                  <a:pt x="97" y="26"/>
                </a:lnTo>
                <a:lnTo>
                  <a:pt x="119" y="26"/>
                </a:lnTo>
                <a:lnTo>
                  <a:pt x="149" y="15"/>
                </a:lnTo>
                <a:lnTo>
                  <a:pt x="180" y="7"/>
                </a:lnTo>
                <a:lnTo>
                  <a:pt x="228" y="0"/>
                </a:lnTo>
                <a:lnTo>
                  <a:pt x="221" y="29"/>
                </a:lnTo>
                <a:lnTo>
                  <a:pt x="190" y="48"/>
                </a:lnTo>
                <a:lnTo>
                  <a:pt x="228" y="48"/>
                </a:lnTo>
                <a:lnTo>
                  <a:pt x="246" y="45"/>
                </a:lnTo>
                <a:lnTo>
                  <a:pt x="268" y="59"/>
                </a:lnTo>
                <a:lnTo>
                  <a:pt x="265" y="74"/>
                </a:lnTo>
                <a:lnTo>
                  <a:pt x="239" y="86"/>
                </a:lnTo>
                <a:lnTo>
                  <a:pt x="268" y="86"/>
                </a:lnTo>
                <a:lnTo>
                  <a:pt x="296" y="93"/>
                </a:lnTo>
                <a:lnTo>
                  <a:pt x="306" y="74"/>
                </a:lnTo>
                <a:lnTo>
                  <a:pt x="306" y="48"/>
                </a:lnTo>
                <a:lnTo>
                  <a:pt x="316" y="55"/>
                </a:lnTo>
                <a:lnTo>
                  <a:pt x="332" y="78"/>
                </a:lnTo>
                <a:lnTo>
                  <a:pt x="316" y="107"/>
                </a:lnTo>
                <a:lnTo>
                  <a:pt x="306" y="138"/>
                </a:lnTo>
                <a:lnTo>
                  <a:pt x="316" y="145"/>
                </a:lnTo>
                <a:lnTo>
                  <a:pt x="337" y="133"/>
                </a:lnTo>
                <a:lnTo>
                  <a:pt x="347" y="104"/>
                </a:lnTo>
                <a:lnTo>
                  <a:pt x="361" y="74"/>
                </a:lnTo>
                <a:lnTo>
                  <a:pt x="384" y="48"/>
                </a:lnTo>
                <a:lnTo>
                  <a:pt x="403" y="55"/>
                </a:lnTo>
                <a:lnTo>
                  <a:pt x="415" y="78"/>
                </a:lnTo>
                <a:lnTo>
                  <a:pt x="422" y="97"/>
                </a:lnTo>
                <a:lnTo>
                  <a:pt x="411" y="123"/>
                </a:lnTo>
                <a:lnTo>
                  <a:pt x="396" y="152"/>
                </a:lnTo>
                <a:lnTo>
                  <a:pt x="384" y="174"/>
                </a:lnTo>
                <a:lnTo>
                  <a:pt x="373" y="193"/>
                </a:lnTo>
                <a:lnTo>
                  <a:pt x="380" y="212"/>
                </a:lnTo>
                <a:lnTo>
                  <a:pt x="392" y="235"/>
                </a:lnTo>
                <a:lnTo>
                  <a:pt x="396" y="231"/>
                </a:lnTo>
                <a:lnTo>
                  <a:pt x="411" y="254"/>
                </a:lnTo>
                <a:lnTo>
                  <a:pt x="425" y="271"/>
                </a:lnTo>
                <a:lnTo>
                  <a:pt x="411" y="299"/>
                </a:lnTo>
                <a:lnTo>
                  <a:pt x="392" y="283"/>
                </a:lnTo>
                <a:lnTo>
                  <a:pt x="367" y="283"/>
                </a:lnTo>
                <a:lnTo>
                  <a:pt x="347" y="283"/>
                </a:lnTo>
                <a:lnTo>
                  <a:pt x="337" y="313"/>
                </a:lnTo>
                <a:lnTo>
                  <a:pt x="367" y="302"/>
                </a:lnTo>
                <a:lnTo>
                  <a:pt x="367" y="320"/>
                </a:lnTo>
                <a:lnTo>
                  <a:pt x="344" y="32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9" name="Freeform 238"/>
          <p:cNvSpPr>
            <a:spLocks noChangeAspect="1"/>
          </p:cNvSpPr>
          <p:nvPr/>
        </p:nvSpPr>
        <p:spPr bwMode="auto">
          <a:xfrm>
            <a:off x="2757488" y="2147664"/>
            <a:ext cx="141287" cy="176212"/>
          </a:xfrm>
          <a:custGeom>
            <a:avLst/>
            <a:gdLst>
              <a:gd name="T0" fmla="*/ 2147483647 w 220"/>
              <a:gd name="T1" fmla="*/ 2147483647 h 276"/>
              <a:gd name="T2" fmla="*/ 2147483647 w 220"/>
              <a:gd name="T3" fmla="*/ 2147483647 h 276"/>
              <a:gd name="T4" fmla="*/ 2147483647 w 220"/>
              <a:gd name="T5" fmla="*/ 2147483647 h 276"/>
              <a:gd name="T6" fmla="*/ 0 w 220"/>
              <a:gd name="T7" fmla="*/ 2147483647 h 276"/>
              <a:gd name="T8" fmla="*/ 0 w 220"/>
              <a:gd name="T9" fmla="*/ 2147483647 h 276"/>
              <a:gd name="T10" fmla="*/ 2147483647 w 220"/>
              <a:gd name="T11" fmla="*/ 2147483647 h 276"/>
              <a:gd name="T12" fmla="*/ 2147483647 w 220"/>
              <a:gd name="T13" fmla="*/ 2147483647 h 276"/>
              <a:gd name="T14" fmla="*/ 2147483647 w 220"/>
              <a:gd name="T15" fmla="*/ 2147483647 h 276"/>
              <a:gd name="T16" fmla="*/ 2147483647 w 220"/>
              <a:gd name="T17" fmla="*/ 2147483647 h 276"/>
              <a:gd name="T18" fmla="*/ 2147483647 w 220"/>
              <a:gd name="T19" fmla="*/ 2147483647 h 276"/>
              <a:gd name="T20" fmla="*/ 2147483647 w 220"/>
              <a:gd name="T21" fmla="*/ 2147483647 h 276"/>
              <a:gd name="T22" fmla="*/ 2147483647 w 220"/>
              <a:gd name="T23" fmla="*/ 2147483647 h 276"/>
              <a:gd name="T24" fmla="*/ 2147483647 w 220"/>
              <a:gd name="T25" fmla="*/ 2147483647 h 276"/>
              <a:gd name="T26" fmla="*/ 2147483647 w 220"/>
              <a:gd name="T27" fmla="*/ 2147483647 h 276"/>
              <a:gd name="T28" fmla="*/ 2147483647 w 220"/>
              <a:gd name="T29" fmla="*/ 2147483647 h 276"/>
              <a:gd name="T30" fmla="*/ 2147483647 w 220"/>
              <a:gd name="T31" fmla="*/ 2147483647 h 276"/>
              <a:gd name="T32" fmla="*/ 2147483647 w 220"/>
              <a:gd name="T33" fmla="*/ 2147483647 h 276"/>
              <a:gd name="T34" fmla="*/ 2147483647 w 220"/>
              <a:gd name="T35" fmla="*/ 2147483647 h 276"/>
              <a:gd name="T36" fmla="*/ 2147483647 w 220"/>
              <a:gd name="T37" fmla="*/ 2147483647 h 276"/>
              <a:gd name="T38" fmla="*/ 2147483647 w 220"/>
              <a:gd name="T39" fmla="*/ 2147483647 h 276"/>
              <a:gd name="T40" fmla="*/ 2147483647 w 220"/>
              <a:gd name="T41" fmla="*/ 2147483647 h 276"/>
              <a:gd name="T42" fmla="*/ 2147483647 w 220"/>
              <a:gd name="T43" fmla="*/ 2147483647 h 276"/>
              <a:gd name="T44" fmla="*/ 2147483647 w 220"/>
              <a:gd name="T45" fmla="*/ 0 h 276"/>
              <a:gd name="T46" fmla="*/ 2147483647 w 220"/>
              <a:gd name="T47" fmla="*/ 2147483647 h 276"/>
              <a:gd name="T48" fmla="*/ 2147483647 w 220"/>
              <a:gd name="T49" fmla="*/ 2147483647 h 276"/>
              <a:gd name="T50" fmla="*/ 2147483647 w 220"/>
              <a:gd name="T51" fmla="*/ 2147483647 h 276"/>
              <a:gd name="T52" fmla="*/ 2147483647 w 220"/>
              <a:gd name="T53" fmla="*/ 2147483647 h 276"/>
              <a:gd name="T54" fmla="*/ 2147483647 w 220"/>
              <a:gd name="T55" fmla="*/ 2147483647 h 276"/>
              <a:gd name="T56" fmla="*/ 2147483647 w 220"/>
              <a:gd name="T57" fmla="*/ 2147483647 h 276"/>
              <a:gd name="T58" fmla="*/ 2147483647 w 220"/>
              <a:gd name="T59" fmla="*/ 2147483647 h 276"/>
              <a:gd name="T60" fmla="*/ 2147483647 w 220"/>
              <a:gd name="T61" fmla="*/ 2147483647 h 276"/>
              <a:gd name="T62" fmla="*/ 2147483647 w 220"/>
              <a:gd name="T63" fmla="*/ 2147483647 h 276"/>
              <a:gd name="T64" fmla="*/ 2147483647 w 220"/>
              <a:gd name="T65" fmla="*/ 2147483647 h 276"/>
              <a:gd name="T66" fmla="*/ 2147483647 w 220"/>
              <a:gd name="T67" fmla="*/ 2147483647 h 276"/>
              <a:gd name="T68" fmla="*/ 2147483647 w 220"/>
              <a:gd name="T69" fmla="*/ 2147483647 h 276"/>
              <a:gd name="T70" fmla="*/ 2147483647 w 220"/>
              <a:gd name="T71" fmla="*/ 2147483647 h 276"/>
              <a:gd name="T72" fmla="*/ 2147483647 w 220"/>
              <a:gd name="T73" fmla="*/ 2147483647 h 276"/>
              <a:gd name="T74" fmla="*/ 2147483647 w 220"/>
              <a:gd name="T75" fmla="*/ 2147483647 h 276"/>
              <a:gd name="T76" fmla="*/ 2147483647 w 220"/>
              <a:gd name="T77" fmla="*/ 2147483647 h 276"/>
              <a:gd name="T78" fmla="*/ 2147483647 w 220"/>
              <a:gd name="T79" fmla="*/ 2147483647 h 2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0" h="276">
                <a:moveTo>
                  <a:pt x="78" y="276"/>
                </a:moveTo>
                <a:lnTo>
                  <a:pt x="43" y="271"/>
                </a:lnTo>
                <a:lnTo>
                  <a:pt x="30" y="264"/>
                </a:lnTo>
                <a:lnTo>
                  <a:pt x="0" y="245"/>
                </a:lnTo>
                <a:lnTo>
                  <a:pt x="0" y="212"/>
                </a:lnTo>
                <a:lnTo>
                  <a:pt x="30" y="186"/>
                </a:lnTo>
                <a:lnTo>
                  <a:pt x="93" y="197"/>
                </a:lnTo>
                <a:lnTo>
                  <a:pt x="88" y="167"/>
                </a:lnTo>
                <a:lnTo>
                  <a:pt x="33" y="164"/>
                </a:lnTo>
                <a:lnTo>
                  <a:pt x="2" y="157"/>
                </a:lnTo>
                <a:lnTo>
                  <a:pt x="43" y="135"/>
                </a:lnTo>
                <a:lnTo>
                  <a:pt x="2" y="135"/>
                </a:lnTo>
                <a:lnTo>
                  <a:pt x="30" y="90"/>
                </a:lnTo>
                <a:lnTo>
                  <a:pt x="59" y="107"/>
                </a:lnTo>
                <a:lnTo>
                  <a:pt x="88" y="90"/>
                </a:lnTo>
                <a:lnTo>
                  <a:pt x="59" y="90"/>
                </a:lnTo>
                <a:lnTo>
                  <a:pt x="43" y="71"/>
                </a:lnTo>
                <a:lnTo>
                  <a:pt x="71" y="55"/>
                </a:lnTo>
                <a:lnTo>
                  <a:pt x="107" y="67"/>
                </a:lnTo>
                <a:lnTo>
                  <a:pt x="118" y="55"/>
                </a:lnTo>
                <a:lnTo>
                  <a:pt x="107" y="41"/>
                </a:lnTo>
                <a:lnTo>
                  <a:pt x="130" y="29"/>
                </a:lnTo>
                <a:lnTo>
                  <a:pt x="171" y="0"/>
                </a:lnTo>
                <a:lnTo>
                  <a:pt x="197" y="22"/>
                </a:lnTo>
                <a:lnTo>
                  <a:pt x="187" y="48"/>
                </a:lnTo>
                <a:lnTo>
                  <a:pt x="187" y="86"/>
                </a:lnTo>
                <a:lnTo>
                  <a:pt x="197" y="97"/>
                </a:lnTo>
                <a:lnTo>
                  <a:pt x="190" y="126"/>
                </a:lnTo>
                <a:lnTo>
                  <a:pt x="209" y="145"/>
                </a:lnTo>
                <a:lnTo>
                  <a:pt x="187" y="186"/>
                </a:lnTo>
                <a:lnTo>
                  <a:pt x="209" y="178"/>
                </a:lnTo>
                <a:lnTo>
                  <a:pt x="220" y="216"/>
                </a:lnTo>
                <a:lnTo>
                  <a:pt x="201" y="216"/>
                </a:lnTo>
                <a:lnTo>
                  <a:pt x="171" y="228"/>
                </a:lnTo>
                <a:lnTo>
                  <a:pt x="138" y="242"/>
                </a:lnTo>
                <a:lnTo>
                  <a:pt x="149" y="212"/>
                </a:lnTo>
                <a:lnTo>
                  <a:pt x="123" y="228"/>
                </a:lnTo>
                <a:lnTo>
                  <a:pt x="118" y="254"/>
                </a:lnTo>
                <a:lnTo>
                  <a:pt x="100" y="257"/>
                </a:lnTo>
                <a:lnTo>
                  <a:pt x="78" y="27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0" name="Freeform 239"/>
          <p:cNvSpPr>
            <a:spLocks noChangeAspect="1"/>
          </p:cNvSpPr>
          <p:nvPr/>
        </p:nvSpPr>
        <p:spPr bwMode="auto">
          <a:xfrm>
            <a:off x="2070100" y="2341339"/>
            <a:ext cx="207963" cy="131762"/>
          </a:xfrm>
          <a:custGeom>
            <a:avLst/>
            <a:gdLst>
              <a:gd name="T0" fmla="*/ 2147483647 w 328"/>
              <a:gd name="T1" fmla="*/ 2147483647 h 209"/>
              <a:gd name="T2" fmla="*/ 2147483647 w 328"/>
              <a:gd name="T3" fmla="*/ 2147483647 h 209"/>
              <a:gd name="T4" fmla="*/ 2147483647 w 328"/>
              <a:gd name="T5" fmla="*/ 2147483647 h 209"/>
              <a:gd name="T6" fmla="*/ 2147483647 w 328"/>
              <a:gd name="T7" fmla="*/ 2147483647 h 209"/>
              <a:gd name="T8" fmla="*/ 2147483647 w 328"/>
              <a:gd name="T9" fmla="*/ 2147483647 h 209"/>
              <a:gd name="T10" fmla="*/ 0 w 328"/>
              <a:gd name="T11" fmla="*/ 2147483647 h 209"/>
              <a:gd name="T12" fmla="*/ 2147483647 w 328"/>
              <a:gd name="T13" fmla="*/ 2147483647 h 209"/>
              <a:gd name="T14" fmla="*/ 2147483647 w 328"/>
              <a:gd name="T15" fmla="*/ 2147483647 h 209"/>
              <a:gd name="T16" fmla="*/ 2147483647 w 328"/>
              <a:gd name="T17" fmla="*/ 2147483647 h 209"/>
              <a:gd name="T18" fmla="*/ 2147483647 w 328"/>
              <a:gd name="T19" fmla="*/ 2147483647 h 209"/>
              <a:gd name="T20" fmla="*/ 2147483647 w 328"/>
              <a:gd name="T21" fmla="*/ 2147483647 h 209"/>
              <a:gd name="T22" fmla="*/ 2147483647 w 328"/>
              <a:gd name="T23" fmla="*/ 2147483647 h 209"/>
              <a:gd name="T24" fmla="*/ 2147483647 w 328"/>
              <a:gd name="T25" fmla="*/ 2147483647 h 209"/>
              <a:gd name="T26" fmla="*/ 2147483647 w 328"/>
              <a:gd name="T27" fmla="*/ 2147483647 h 209"/>
              <a:gd name="T28" fmla="*/ 2147483647 w 328"/>
              <a:gd name="T29" fmla="*/ 2147483647 h 209"/>
              <a:gd name="T30" fmla="*/ 2147483647 w 328"/>
              <a:gd name="T31" fmla="*/ 0 h 209"/>
              <a:gd name="T32" fmla="*/ 2147483647 w 328"/>
              <a:gd name="T33" fmla="*/ 2147483647 h 209"/>
              <a:gd name="T34" fmla="*/ 2147483647 w 328"/>
              <a:gd name="T35" fmla="*/ 2147483647 h 209"/>
              <a:gd name="T36" fmla="*/ 2147483647 w 328"/>
              <a:gd name="T37" fmla="*/ 2147483647 h 209"/>
              <a:gd name="T38" fmla="*/ 2147483647 w 328"/>
              <a:gd name="T39" fmla="*/ 2147483647 h 209"/>
              <a:gd name="T40" fmla="*/ 2147483647 w 328"/>
              <a:gd name="T41" fmla="*/ 2147483647 h 209"/>
              <a:gd name="T42" fmla="*/ 2147483647 w 328"/>
              <a:gd name="T43" fmla="*/ 2147483647 h 209"/>
              <a:gd name="T44" fmla="*/ 2147483647 w 328"/>
              <a:gd name="T45" fmla="*/ 2147483647 h 209"/>
              <a:gd name="T46" fmla="*/ 2147483647 w 328"/>
              <a:gd name="T47" fmla="*/ 2147483647 h 209"/>
              <a:gd name="T48" fmla="*/ 2147483647 w 328"/>
              <a:gd name="T49" fmla="*/ 2147483647 h 209"/>
              <a:gd name="T50" fmla="*/ 2147483647 w 328"/>
              <a:gd name="T51" fmla="*/ 2147483647 h 209"/>
              <a:gd name="T52" fmla="*/ 2147483647 w 328"/>
              <a:gd name="T53" fmla="*/ 2147483647 h 209"/>
              <a:gd name="T54" fmla="*/ 2147483647 w 328"/>
              <a:gd name="T55" fmla="*/ 2147483647 h 209"/>
              <a:gd name="T56" fmla="*/ 2147483647 w 328"/>
              <a:gd name="T57" fmla="*/ 2147483647 h 209"/>
              <a:gd name="T58" fmla="*/ 2147483647 w 328"/>
              <a:gd name="T59" fmla="*/ 2147483647 h 209"/>
              <a:gd name="T60" fmla="*/ 2147483647 w 328"/>
              <a:gd name="T61" fmla="*/ 2147483647 h 209"/>
              <a:gd name="T62" fmla="*/ 2147483647 w 328"/>
              <a:gd name="T63" fmla="*/ 2147483647 h 209"/>
              <a:gd name="T64" fmla="*/ 2147483647 w 328"/>
              <a:gd name="T65" fmla="*/ 2147483647 h 209"/>
              <a:gd name="T66" fmla="*/ 2147483647 w 328"/>
              <a:gd name="T67" fmla="*/ 2147483647 h 209"/>
              <a:gd name="T68" fmla="*/ 2147483647 w 328"/>
              <a:gd name="T69" fmla="*/ 2147483647 h 209"/>
              <a:gd name="T70" fmla="*/ 2147483647 w 328"/>
              <a:gd name="T71" fmla="*/ 2147483647 h 209"/>
              <a:gd name="T72" fmla="*/ 2147483647 w 328"/>
              <a:gd name="T73" fmla="*/ 2147483647 h 209"/>
              <a:gd name="T74" fmla="*/ 2147483647 w 328"/>
              <a:gd name="T75" fmla="*/ 2147483647 h 209"/>
              <a:gd name="T76" fmla="*/ 2147483647 w 328"/>
              <a:gd name="T77" fmla="*/ 2147483647 h 209"/>
              <a:gd name="T78" fmla="*/ 2147483647 w 328"/>
              <a:gd name="T79" fmla="*/ 2147483647 h 209"/>
              <a:gd name="T80" fmla="*/ 2147483647 w 328"/>
              <a:gd name="T81" fmla="*/ 2147483647 h 209"/>
              <a:gd name="T82" fmla="*/ 2147483647 w 328"/>
              <a:gd name="T83" fmla="*/ 2147483647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28" h="209">
                <a:moveTo>
                  <a:pt x="42" y="209"/>
                </a:moveTo>
                <a:lnTo>
                  <a:pt x="23" y="209"/>
                </a:lnTo>
                <a:lnTo>
                  <a:pt x="29" y="187"/>
                </a:lnTo>
                <a:lnTo>
                  <a:pt x="29" y="168"/>
                </a:lnTo>
                <a:lnTo>
                  <a:pt x="14" y="156"/>
                </a:lnTo>
                <a:lnTo>
                  <a:pt x="0" y="137"/>
                </a:lnTo>
                <a:lnTo>
                  <a:pt x="33" y="119"/>
                </a:lnTo>
                <a:lnTo>
                  <a:pt x="52" y="97"/>
                </a:lnTo>
                <a:lnTo>
                  <a:pt x="78" y="97"/>
                </a:lnTo>
                <a:lnTo>
                  <a:pt x="81" y="90"/>
                </a:lnTo>
                <a:lnTo>
                  <a:pt x="78" y="78"/>
                </a:lnTo>
                <a:lnTo>
                  <a:pt x="81" y="78"/>
                </a:lnTo>
                <a:lnTo>
                  <a:pt x="90" y="78"/>
                </a:lnTo>
                <a:lnTo>
                  <a:pt x="138" y="49"/>
                </a:lnTo>
                <a:lnTo>
                  <a:pt x="130" y="33"/>
                </a:lnTo>
                <a:lnTo>
                  <a:pt x="149" y="0"/>
                </a:lnTo>
                <a:lnTo>
                  <a:pt x="190" y="4"/>
                </a:lnTo>
                <a:lnTo>
                  <a:pt x="197" y="12"/>
                </a:lnTo>
                <a:lnTo>
                  <a:pt x="245" y="19"/>
                </a:lnTo>
                <a:lnTo>
                  <a:pt x="245" y="30"/>
                </a:lnTo>
                <a:lnTo>
                  <a:pt x="258" y="42"/>
                </a:lnTo>
                <a:lnTo>
                  <a:pt x="239" y="52"/>
                </a:lnTo>
                <a:lnTo>
                  <a:pt x="264" y="49"/>
                </a:lnTo>
                <a:lnTo>
                  <a:pt x="268" y="49"/>
                </a:lnTo>
                <a:lnTo>
                  <a:pt x="264" y="68"/>
                </a:lnTo>
                <a:lnTo>
                  <a:pt x="283" y="52"/>
                </a:lnTo>
                <a:lnTo>
                  <a:pt x="283" y="49"/>
                </a:lnTo>
                <a:lnTo>
                  <a:pt x="306" y="52"/>
                </a:lnTo>
                <a:lnTo>
                  <a:pt x="316" y="59"/>
                </a:lnTo>
                <a:lnTo>
                  <a:pt x="316" y="97"/>
                </a:lnTo>
                <a:lnTo>
                  <a:pt x="328" y="119"/>
                </a:lnTo>
                <a:lnTo>
                  <a:pt x="297" y="126"/>
                </a:lnTo>
                <a:lnTo>
                  <a:pt x="264" y="130"/>
                </a:lnTo>
                <a:lnTo>
                  <a:pt x="220" y="137"/>
                </a:lnTo>
                <a:lnTo>
                  <a:pt x="197" y="145"/>
                </a:lnTo>
                <a:lnTo>
                  <a:pt x="171" y="159"/>
                </a:lnTo>
                <a:lnTo>
                  <a:pt x="149" y="159"/>
                </a:lnTo>
                <a:lnTo>
                  <a:pt x="142" y="156"/>
                </a:lnTo>
                <a:lnTo>
                  <a:pt x="119" y="178"/>
                </a:lnTo>
                <a:lnTo>
                  <a:pt x="100" y="204"/>
                </a:lnTo>
                <a:lnTo>
                  <a:pt x="78" y="197"/>
                </a:lnTo>
                <a:lnTo>
                  <a:pt x="42" y="20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1" name="Freeform 240"/>
          <p:cNvSpPr>
            <a:spLocks noChangeAspect="1"/>
          </p:cNvSpPr>
          <p:nvPr/>
        </p:nvSpPr>
        <p:spPr bwMode="auto">
          <a:xfrm>
            <a:off x="2649538" y="2354039"/>
            <a:ext cx="211137" cy="141287"/>
          </a:xfrm>
          <a:custGeom>
            <a:avLst/>
            <a:gdLst>
              <a:gd name="T0" fmla="*/ 2147483647 w 334"/>
              <a:gd name="T1" fmla="*/ 2147483647 h 223"/>
              <a:gd name="T2" fmla="*/ 2147483647 w 334"/>
              <a:gd name="T3" fmla="*/ 2147483647 h 223"/>
              <a:gd name="T4" fmla="*/ 2147483647 w 334"/>
              <a:gd name="T5" fmla="*/ 2147483647 h 223"/>
              <a:gd name="T6" fmla="*/ 2147483647 w 334"/>
              <a:gd name="T7" fmla="*/ 2147483647 h 223"/>
              <a:gd name="T8" fmla="*/ 2147483647 w 334"/>
              <a:gd name="T9" fmla="*/ 2147483647 h 223"/>
              <a:gd name="T10" fmla="*/ 2147483647 w 334"/>
              <a:gd name="T11" fmla="*/ 2147483647 h 223"/>
              <a:gd name="T12" fmla="*/ 2147483647 w 334"/>
              <a:gd name="T13" fmla="*/ 2147483647 h 223"/>
              <a:gd name="T14" fmla="*/ 2147483647 w 334"/>
              <a:gd name="T15" fmla="*/ 2147483647 h 223"/>
              <a:gd name="T16" fmla="*/ 2147483647 w 334"/>
              <a:gd name="T17" fmla="*/ 2147483647 h 223"/>
              <a:gd name="T18" fmla="*/ 2147483647 w 334"/>
              <a:gd name="T19" fmla="*/ 2147483647 h 223"/>
              <a:gd name="T20" fmla="*/ 2147483647 w 334"/>
              <a:gd name="T21" fmla="*/ 2147483647 h 223"/>
              <a:gd name="T22" fmla="*/ 2147483647 w 334"/>
              <a:gd name="T23" fmla="*/ 2147483647 h 223"/>
              <a:gd name="T24" fmla="*/ 0 w 334"/>
              <a:gd name="T25" fmla="*/ 2147483647 h 223"/>
              <a:gd name="T26" fmla="*/ 2147483647 w 334"/>
              <a:gd name="T27" fmla="*/ 0 h 223"/>
              <a:gd name="T28" fmla="*/ 2147483647 w 334"/>
              <a:gd name="T29" fmla="*/ 0 h 223"/>
              <a:gd name="T30" fmla="*/ 2147483647 w 334"/>
              <a:gd name="T31" fmla="*/ 2147483647 h 223"/>
              <a:gd name="T32" fmla="*/ 2147483647 w 334"/>
              <a:gd name="T33" fmla="*/ 2147483647 h 223"/>
              <a:gd name="T34" fmla="*/ 2147483647 w 334"/>
              <a:gd name="T35" fmla="*/ 2147483647 h 223"/>
              <a:gd name="T36" fmla="*/ 2147483647 w 334"/>
              <a:gd name="T37" fmla="*/ 2147483647 h 223"/>
              <a:gd name="T38" fmla="*/ 2147483647 w 334"/>
              <a:gd name="T39" fmla="*/ 2147483647 h 223"/>
              <a:gd name="T40" fmla="*/ 2147483647 w 334"/>
              <a:gd name="T41" fmla="*/ 2147483647 h 223"/>
              <a:gd name="T42" fmla="*/ 2147483647 w 334"/>
              <a:gd name="T43" fmla="*/ 2147483647 h 223"/>
              <a:gd name="T44" fmla="*/ 2147483647 w 334"/>
              <a:gd name="T45" fmla="*/ 2147483647 h 223"/>
              <a:gd name="T46" fmla="*/ 2147483647 w 334"/>
              <a:gd name="T47" fmla="*/ 2147483647 h 223"/>
              <a:gd name="T48" fmla="*/ 2147483647 w 334"/>
              <a:gd name="T49" fmla="*/ 2147483647 h 223"/>
              <a:gd name="T50" fmla="*/ 2147483647 w 334"/>
              <a:gd name="T51" fmla="*/ 2147483647 h 223"/>
              <a:gd name="T52" fmla="*/ 2147483647 w 334"/>
              <a:gd name="T53" fmla="*/ 2147483647 h 223"/>
              <a:gd name="T54" fmla="*/ 2147483647 w 334"/>
              <a:gd name="T55" fmla="*/ 2147483647 h 223"/>
              <a:gd name="T56" fmla="*/ 2147483647 w 334"/>
              <a:gd name="T57" fmla="*/ 2147483647 h 223"/>
              <a:gd name="T58" fmla="*/ 2147483647 w 334"/>
              <a:gd name="T59" fmla="*/ 2147483647 h 223"/>
              <a:gd name="T60" fmla="*/ 2147483647 w 334"/>
              <a:gd name="T61" fmla="*/ 2147483647 h 223"/>
              <a:gd name="T62" fmla="*/ 2147483647 w 334"/>
              <a:gd name="T63" fmla="*/ 2147483647 h 223"/>
              <a:gd name="T64" fmla="*/ 2147483647 w 334"/>
              <a:gd name="T65" fmla="*/ 2147483647 h 2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4" h="223">
                <a:moveTo>
                  <a:pt x="280" y="223"/>
                </a:moveTo>
                <a:lnTo>
                  <a:pt x="235" y="223"/>
                </a:lnTo>
                <a:lnTo>
                  <a:pt x="203" y="211"/>
                </a:lnTo>
                <a:lnTo>
                  <a:pt x="154" y="204"/>
                </a:lnTo>
                <a:lnTo>
                  <a:pt x="97" y="193"/>
                </a:lnTo>
                <a:lnTo>
                  <a:pt x="49" y="181"/>
                </a:lnTo>
                <a:lnTo>
                  <a:pt x="19" y="155"/>
                </a:lnTo>
                <a:lnTo>
                  <a:pt x="30" y="133"/>
                </a:lnTo>
                <a:lnTo>
                  <a:pt x="45" y="107"/>
                </a:lnTo>
                <a:lnTo>
                  <a:pt x="49" y="77"/>
                </a:lnTo>
                <a:lnTo>
                  <a:pt x="45" y="58"/>
                </a:lnTo>
                <a:lnTo>
                  <a:pt x="12" y="48"/>
                </a:lnTo>
                <a:lnTo>
                  <a:pt x="0" y="26"/>
                </a:lnTo>
                <a:lnTo>
                  <a:pt x="7" y="0"/>
                </a:lnTo>
                <a:lnTo>
                  <a:pt x="37" y="0"/>
                </a:lnTo>
                <a:lnTo>
                  <a:pt x="75" y="26"/>
                </a:lnTo>
                <a:lnTo>
                  <a:pt x="90" y="36"/>
                </a:lnTo>
                <a:lnTo>
                  <a:pt x="123" y="58"/>
                </a:lnTo>
                <a:lnTo>
                  <a:pt x="135" y="84"/>
                </a:lnTo>
                <a:lnTo>
                  <a:pt x="116" y="84"/>
                </a:lnTo>
                <a:lnTo>
                  <a:pt x="109" y="96"/>
                </a:lnTo>
                <a:lnTo>
                  <a:pt x="109" y="107"/>
                </a:lnTo>
                <a:lnTo>
                  <a:pt x="123" y="133"/>
                </a:lnTo>
                <a:lnTo>
                  <a:pt x="154" y="136"/>
                </a:lnTo>
                <a:lnTo>
                  <a:pt x="184" y="152"/>
                </a:lnTo>
                <a:lnTo>
                  <a:pt x="232" y="152"/>
                </a:lnTo>
                <a:lnTo>
                  <a:pt x="265" y="145"/>
                </a:lnTo>
                <a:lnTo>
                  <a:pt x="311" y="155"/>
                </a:lnTo>
                <a:lnTo>
                  <a:pt x="334" y="174"/>
                </a:lnTo>
                <a:lnTo>
                  <a:pt x="334" y="186"/>
                </a:lnTo>
                <a:lnTo>
                  <a:pt x="311" y="200"/>
                </a:lnTo>
                <a:lnTo>
                  <a:pt x="296" y="216"/>
                </a:lnTo>
                <a:lnTo>
                  <a:pt x="280" y="2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2" name="Freeform 241"/>
          <p:cNvSpPr>
            <a:spLocks noChangeAspect="1"/>
          </p:cNvSpPr>
          <p:nvPr/>
        </p:nvSpPr>
        <p:spPr bwMode="auto">
          <a:xfrm>
            <a:off x="2305050" y="2292126"/>
            <a:ext cx="187325" cy="106363"/>
          </a:xfrm>
          <a:custGeom>
            <a:avLst/>
            <a:gdLst>
              <a:gd name="T0" fmla="*/ 2147483647 w 295"/>
              <a:gd name="T1" fmla="*/ 2147483647 h 164"/>
              <a:gd name="T2" fmla="*/ 2147483647 w 295"/>
              <a:gd name="T3" fmla="*/ 2147483647 h 164"/>
              <a:gd name="T4" fmla="*/ 2147483647 w 295"/>
              <a:gd name="T5" fmla="*/ 2147483647 h 164"/>
              <a:gd name="T6" fmla="*/ 2147483647 w 295"/>
              <a:gd name="T7" fmla="*/ 2147483647 h 164"/>
              <a:gd name="T8" fmla="*/ 2147483647 w 295"/>
              <a:gd name="T9" fmla="*/ 2147483647 h 164"/>
              <a:gd name="T10" fmla="*/ 2147483647 w 295"/>
              <a:gd name="T11" fmla="*/ 2147483647 h 164"/>
              <a:gd name="T12" fmla="*/ 2147483647 w 295"/>
              <a:gd name="T13" fmla="*/ 2147483647 h 164"/>
              <a:gd name="T14" fmla="*/ 2147483647 w 295"/>
              <a:gd name="T15" fmla="*/ 2147483647 h 164"/>
              <a:gd name="T16" fmla="*/ 2147483647 w 295"/>
              <a:gd name="T17" fmla="*/ 2147483647 h 164"/>
              <a:gd name="T18" fmla="*/ 2147483647 w 295"/>
              <a:gd name="T19" fmla="*/ 2147483647 h 164"/>
              <a:gd name="T20" fmla="*/ 2147483647 w 295"/>
              <a:gd name="T21" fmla="*/ 2147483647 h 164"/>
              <a:gd name="T22" fmla="*/ 2147483647 w 295"/>
              <a:gd name="T23" fmla="*/ 2147483647 h 164"/>
              <a:gd name="T24" fmla="*/ 2147483647 w 295"/>
              <a:gd name="T25" fmla="*/ 2147483647 h 164"/>
              <a:gd name="T26" fmla="*/ 0 w 295"/>
              <a:gd name="T27" fmla="*/ 2147483647 h 164"/>
              <a:gd name="T28" fmla="*/ 2147483647 w 295"/>
              <a:gd name="T29" fmla="*/ 2147483647 h 164"/>
              <a:gd name="T30" fmla="*/ 2147483647 w 295"/>
              <a:gd name="T31" fmla="*/ 2147483647 h 164"/>
              <a:gd name="T32" fmla="*/ 2147483647 w 295"/>
              <a:gd name="T33" fmla="*/ 2147483647 h 164"/>
              <a:gd name="T34" fmla="*/ 2147483647 w 295"/>
              <a:gd name="T35" fmla="*/ 0 h 164"/>
              <a:gd name="T36" fmla="*/ 2147483647 w 295"/>
              <a:gd name="T37" fmla="*/ 2147483647 h 164"/>
              <a:gd name="T38" fmla="*/ 2147483647 w 295"/>
              <a:gd name="T39" fmla="*/ 2147483647 h 164"/>
              <a:gd name="T40" fmla="*/ 2147483647 w 295"/>
              <a:gd name="T41" fmla="*/ 2147483647 h 164"/>
              <a:gd name="T42" fmla="*/ 2147483647 w 295"/>
              <a:gd name="T43" fmla="*/ 2147483647 h 164"/>
              <a:gd name="T44" fmla="*/ 2147483647 w 295"/>
              <a:gd name="T45" fmla="*/ 2147483647 h 164"/>
              <a:gd name="T46" fmla="*/ 2147483647 w 295"/>
              <a:gd name="T47" fmla="*/ 2147483647 h 164"/>
              <a:gd name="T48" fmla="*/ 2147483647 w 295"/>
              <a:gd name="T49" fmla="*/ 2147483647 h 164"/>
              <a:gd name="T50" fmla="*/ 2147483647 w 295"/>
              <a:gd name="T51" fmla="*/ 2147483647 h 164"/>
              <a:gd name="T52" fmla="*/ 2147483647 w 295"/>
              <a:gd name="T53" fmla="*/ 2147483647 h 164"/>
              <a:gd name="T54" fmla="*/ 2147483647 w 295"/>
              <a:gd name="T55" fmla="*/ 2147483647 h 164"/>
              <a:gd name="T56" fmla="*/ 2147483647 w 295"/>
              <a:gd name="T57" fmla="*/ 2147483647 h 164"/>
              <a:gd name="T58" fmla="*/ 2147483647 w 295"/>
              <a:gd name="T59" fmla="*/ 2147483647 h 164"/>
              <a:gd name="T60" fmla="*/ 2147483647 w 295"/>
              <a:gd name="T61" fmla="*/ 2147483647 h 164"/>
              <a:gd name="T62" fmla="*/ 2147483647 w 295"/>
              <a:gd name="T63" fmla="*/ 2147483647 h 164"/>
              <a:gd name="T64" fmla="*/ 2147483647 w 295"/>
              <a:gd name="T65" fmla="*/ 2147483647 h 164"/>
              <a:gd name="T66" fmla="*/ 2147483647 w 295"/>
              <a:gd name="T67" fmla="*/ 2147483647 h 164"/>
              <a:gd name="T68" fmla="*/ 2147483647 w 295"/>
              <a:gd name="T69" fmla="*/ 2147483647 h 164"/>
              <a:gd name="T70" fmla="*/ 2147483647 w 295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5" h="164">
                <a:moveTo>
                  <a:pt x="240" y="164"/>
                </a:moveTo>
                <a:lnTo>
                  <a:pt x="179" y="152"/>
                </a:lnTo>
                <a:lnTo>
                  <a:pt x="188" y="142"/>
                </a:lnTo>
                <a:lnTo>
                  <a:pt x="51" y="155"/>
                </a:lnTo>
                <a:lnTo>
                  <a:pt x="38" y="135"/>
                </a:lnTo>
                <a:lnTo>
                  <a:pt x="70" y="126"/>
                </a:lnTo>
                <a:lnTo>
                  <a:pt x="119" y="126"/>
                </a:lnTo>
                <a:lnTo>
                  <a:pt x="146" y="107"/>
                </a:lnTo>
                <a:lnTo>
                  <a:pt x="79" y="104"/>
                </a:lnTo>
                <a:lnTo>
                  <a:pt x="102" y="86"/>
                </a:lnTo>
                <a:lnTo>
                  <a:pt x="96" y="78"/>
                </a:lnTo>
                <a:lnTo>
                  <a:pt x="50" y="104"/>
                </a:lnTo>
                <a:lnTo>
                  <a:pt x="19" y="97"/>
                </a:lnTo>
                <a:lnTo>
                  <a:pt x="0" y="66"/>
                </a:lnTo>
                <a:lnTo>
                  <a:pt x="41" y="48"/>
                </a:lnTo>
                <a:lnTo>
                  <a:pt x="67" y="26"/>
                </a:lnTo>
                <a:lnTo>
                  <a:pt x="102" y="7"/>
                </a:lnTo>
                <a:lnTo>
                  <a:pt x="138" y="0"/>
                </a:lnTo>
                <a:lnTo>
                  <a:pt x="138" y="29"/>
                </a:lnTo>
                <a:lnTo>
                  <a:pt x="157" y="29"/>
                </a:lnTo>
                <a:lnTo>
                  <a:pt x="167" y="45"/>
                </a:lnTo>
                <a:lnTo>
                  <a:pt x="160" y="66"/>
                </a:lnTo>
                <a:lnTo>
                  <a:pt x="157" y="93"/>
                </a:lnTo>
                <a:lnTo>
                  <a:pt x="176" y="97"/>
                </a:lnTo>
                <a:lnTo>
                  <a:pt x="198" y="107"/>
                </a:lnTo>
                <a:lnTo>
                  <a:pt x="217" y="93"/>
                </a:lnTo>
                <a:lnTo>
                  <a:pt x="228" y="66"/>
                </a:lnTo>
                <a:lnTo>
                  <a:pt x="247" y="36"/>
                </a:lnTo>
                <a:lnTo>
                  <a:pt x="283" y="17"/>
                </a:lnTo>
                <a:lnTo>
                  <a:pt x="273" y="48"/>
                </a:lnTo>
                <a:lnTo>
                  <a:pt x="257" y="86"/>
                </a:lnTo>
                <a:lnTo>
                  <a:pt x="266" y="104"/>
                </a:lnTo>
                <a:lnTo>
                  <a:pt x="286" y="93"/>
                </a:lnTo>
                <a:lnTo>
                  <a:pt x="295" y="107"/>
                </a:lnTo>
                <a:lnTo>
                  <a:pt x="273" y="145"/>
                </a:lnTo>
                <a:lnTo>
                  <a:pt x="240" y="16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3" name="Freeform 242"/>
          <p:cNvSpPr>
            <a:spLocks noChangeAspect="1"/>
          </p:cNvSpPr>
          <p:nvPr/>
        </p:nvSpPr>
        <p:spPr bwMode="auto">
          <a:xfrm>
            <a:off x="2886075" y="3317651"/>
            <a:ext cx="123825" cy="141288"/>
          </a:xfrm>
          <a:custGeom>
            <a:avLst/>
            <a:gdLst>
              <a:gd name="T0" fmla="*/ 2147483647 w 195"/>
              <a:gd name="T1" fmla="*/ 2147483647 h 223"/>
              <a:gd name="T2" fmla="*/ 2147483647 w 195"/>
              <a:gd name="T3" fmla="*/ 2147483647 h 223"/>
              <a:gd name="T4" fmla="*/ 2147483647 w 195"/>
              <a:gd name="T5" fmla="*/ 2147483647 h 223"/>
              <a:gd name="T6" fmla="*/ 2147483647 w 195"/>
              <a:gd name="T7" fmla="*/ 2147483647 h 223"/>
              <a:gd name="T8" fmla="*/ 2147483647 w 195"/>
              <a:gd name="T9" fmla="*/ 2147483647 h 223"/>
              <a:gd name="T10" fmla="*/ 2147483647 w 195"/>
              <a:gd name="T11" fmla="*/ 2147483647 h 223"/>
              <a:gd name="T12" fmla="*/ 2147483647 w 195"/>
              <a:gd name="T13" fmla="*/ 2147483647 h 223"/>
              <a:gd name="T14" fmla="*/ 2147483647 w 195"/>
              <a:gd name="T15" fmla="*/ 2147483647 h 223"/>
              <a:gd name="T16" fmla="*/ 0 w 195"/>
              <a:gd name="T17" fmla="*/ 2147483647 h 223"/>
              <a:gd name="T18" fmla="*/ 0 w 195"/>
              <a:gd name="T19" fmla="*/ 2147483647 h 223"/>
              <a:gd name="T20" fmla="*/ 2147483647 w 195"/>
              <a:gd name="T21" fmla="*/ 2147483647 h 223"/>
              <a:gd name="T22" fmla="*/ 2147483647 w 195"/>
              <a:gd name="T23" fmla="*/ 2147483647 h 223"/>
              <a:gd name="T24" fmla="*/ 2147483647 w 195"/>
              <a:gd name="T25" fmla="*/ 2147483647 h 223"/>
              <a:gd name="T26" fmla="*/ 2147483647 w 195"/>
              <a:gd name="T27" fmla="*/ 2147483647 h 223"/>
              <a:gd name="T28" fmla="*/ 2147483647 w 195"/>
              <a:gd name="T29" fmla="*/ 2147483647 h 223"/>
              <a:gd name="T30" fmla="*/ 2147483647 w 195"/>
              <a:gd name="T31" fmla="*/ 2147483647 h 223"/>
              <a:gd name="T32" fmla="*/ 2147483647 w 195"/>
              <a:gd name="T33" fmla="*/ 2147483647 h 223"/>
              <a:gd name="T34" fmla="*/ 2147483647 w 195"/>
              <a:gd name="T35" fmla="*/ 0 h 223"/>
              <a:gd name="T36" fmla="*/ 2147483647 w 195"/>
              <a:gd name="T37" fmla="*/ 2147483647 h 223"/>
              <a:gd name="T38" fmla="*/ 2147483647 w 195"/>
              <a:gd name="T39" fmla="*/ 2147483647 h 223"/>
              <a:gd name="T40" fmla="*/ 2147483647 w 195"/>
              <a:gd name="T41" fmla="*/ 2147483647 h 223"/>
              <a:gd name="T42" fmla="*/ 2147483647 w 195"/>
              <a:gd name="T43" fmla="*/ 2147483647 h 223"/>
              <a:gd name="T44" fmla="*/ 2147483647 w 195"/>
              <a:gd name="T45" fmla="*/ 2147483647 h 223"/>
              <a:gd name="T46" fmla="*/ 2147483647 w 195"/>
              <a:gd name="T47" fmla="*/ 2147483647 h 223"/>
              <a:gd name="T48" fmla="*/ 2147483647 w 195"/>
              <a:gd name="T49" fmla="*/ 2147483647 h 223"/>
              <a:gd name="T50" fmla="*/ 2147483647 w 195"/>
              <a:gd name="T51" fmla="*/ 2147483647 h 223"/>
              <a:gd name="T52" fmla="*/ 2147483647 w 195"/>
              <a:gd name="T53" fmla="*/ 2147483647 h 223"/>
              <a:gd name="T54" fmla="*/ 2147483647 w 195"/>
              <a:gd name="T55" fmla="*/ 2147483647 h 223"/>
              <a:gd name="T56" fmla="*/ 2147483647 w 195"/>
              <a:gd name="T57" fmla="*/ 2147483647 h 223"/>
              <a:gd name="T58" fmla="*/ 2147483647 w 195"/>
              <a:gd name="T59" fmla="*/ 2147483647 h 223"/>
              <a:gd name="T60" fmla="*/ 2147483647 w 195"/>
              <a:gd name="T61" fmla="*/ 2147483647 h 223"/>
              <a:gd name="T62" fmla="*/ 2147483647 w 195"/>
              <a:gd name="T63" fmla="*/ 214748364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5" h="223">
                <a:moveTo>
                  <a:pt x="172" y="223"/>
                </a:moveTo>
                <a:lnTo>
                  <a:pt x="146" y="211"/>
                </a:lnTo>
                <a:lnTo>
                  <a:pt x="157" y="182"/>
                </a:lnTo>
                <a:lnTo>
                  <a:pt x="153" y="175"/>
                </a:lnTo>
                <a:lnTo>
                  <a:pt x="134" y="194"/>
                </a:lnTo>
                <a:lnTo>
                  <a:pt x="93" y="204"/>
                </a:lnTo>
                <a:lnTo>
                  <a:pt x="124" y="182"/>
                </a:lnTo>
                <a:lnTo>
                  <a:pt x="93" y="182"/>
                </a:lnTo>
                <a:lnTo>
                  <a:pt x="0" y="175"/>
                </a:lnTo>
                <a:lnTo>
                  <a:pt x="0" y="156"/>
                </a:lnTo>
                <a:lnTo>
                  <a:pt x="25" y="142"/>
                </a:lnTo>
                <a:lnTo>
                  <a:pt x="8" y="134"/>
                </a:lnTo>
                <a:lnTo>
                  <a:pt x="44" y="113"/>
                </a:lnTo>
                <a:lnTo>
                  <a:pt x="44" y="97"/>
                </a:lnTo>
                <a:lnTo>
                  <a:pt x="76" y="64"/>
                </a:lnTo>
                <a:lnTo>
                  <a:pt x="96" y="19"/>
                </a:lnTo>
                <a:lnTo>
                  <a:pt x="134" y="7"/>
                </a:lnTo>
                <a:lnTo>
                  <a:pt x="153" y="0"/>
                </a:lnTo>
                <a:lnTo>
                  <a:pt x="134" y="35"/>
                </a:lnTo>
                <a:lnTo>
                  <a:pt x="86" y="87"/>
                </a:lnTo>
                <a:lnTo>
                  <a:pt x="112" y="75"/>
                </a:lnTo>
                <a:lnTo>
                  <a:pt x="124" y="78"/>
                </a:lnTo>
                <a:lnTo>
                  <a:pt x="112" y="97"/>
                </a:lnTo>
                <a:lnTo>
                  <a:pt x="146" y="97"/>
                </a:lnTo>
                <a:lnTo>
                  <a:pt x="183" y="113"/>
                </a:lnTo>
                <a:lnTo>
                  <a:pt x="172" y="127"/>
                </a:lnTo>
                <a:lnTo>
                  <a:pt x="172" y="146"/>
                </a:lnTo>
                <a:lnTo>
                  <a:pt x="190" y="142"/>
                </a:lnTo>
                <a:lnTo>
                  <a:pt x="195" y="156"/>
                </a:lnTo>
                <a:lnTo>
                  <a:pt x="195" y="175"/>
                </a:lnTo>
                <a:lnTo>
                  <a:pt x="190" y="194"/>
                </a:lnTo>
                <a:lnTo>
                  <a:pt x="172" y="2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4" name="Freeform 243"/>
          <p:cNvSpPr>
            <a:spLocks noChangeAspect="1"/>
          </p:cNvSpPr>
          <p:nvPr/>
        </p:nvSpPr>
        <p:spPr bwMode="auto">
          <a:xfrm>
            <a:off x="2447925" y="2465164"/>
            <a:ext cx="107950" cy="104775"/>
          </a:xfrm>
          <a:custGeom>
            <a:avLst/>
            <a:gdLst>
              <a:gd name="T0" fmla="*/ 2147483647 w 171"/>
              <a:gd name="T1" fmla="*/ 2147483647 h 164"/>
              <a:gd name="T2" fmla="*/ 2147483647 w 171"/>
              <a:gd name="T3" fmla="*/ 2147483647 h 164"/>
              <a:gd name="T4" fmla="*/ 2147483647 w 171"/>
              <a:gd name="T5" fmla="*/ 2147483647 h 164"/>
              <a:gd name="T6" fmla="*/ 2147483647 w 171"/>
              <a:gd name="T7" fmla="*/ 2147483647 h 164"/>
              <a:gd name="T8" fmla="*/ 2147483647 w 171"/>
              <a:gd name="T9" fmla="*/ 2147483647 h 164"/>
              <a:gd name="T10" fmla="*/ 0 w 171"/>
              <a:gd name="T11" fmla="*/ 2147483647 h 164"/>
              <a:gd name="T12" fmla="*/ 0 w 171"/>
              <a:gd name="T13" fmla="*/ 2147483647 h 164"/>
              <a:gd name="T14" fmla="*/ 2147483647 w 171"/>
              <a:gd name="T15" fmla="*/ 2147483647 h 164"/>
              <a:gd name="T16" fmla="*/ 2147483647 w 171"/>
              <a:gd name="T17" fmla="*/ 2147483647 h 164"/>
              <a:gd name="T18" fmla="*/ 2147483647 w 171"/>
              <a:gd name="T19" fmla="*/ 2147483647 h 164"/>
              <a:gd name="T20" fmla="*/ 2147483647 w 171"/>
              <a:gd name="T21" fmla="*/ 2147483647 h 164"/>
              <a:gd name="T22" fmla="*/ 2147483647 w 171"/>
              <a:gd name="T23" fmla="*/ 2147483647 h 164"/>
              <a:gd name="T24" fmla="*/ 2147483647 w 171"/>
              <a:gd name="T25" fmla="*/ 2147483647 h 164"/>
              <a:gd name="T26" fmla="*/ 2147483647 w 171"/>
              <a:gd name="T27" fmla="*/ 2147483647 h 164"/>
              <a:gd name="T28" fmla="*/ 2147483647 w 171"/>
              <a:gd name="T29" fmla="*/ 2147483647 h 164"/>
              <a:gd name="T30" fmla="*/ 2147483647 w 171"/>
              <a:gd name="T31" fmla="*/ 0 h 164"/>
              <a:gd name="T32" fmla="*/ 2147483647 w 171"/>
              <a:gd name="T33" fmla="*/ 0 h 164"/>
              <a:gd name="T34" fmla="*/ 2147483647 w 171"/>
              <a:gd name="T35" fmla="*/ 2147483647 h 164"/>
              <a:gd name="T36" fmla="*/ 2147483647 w 171"/>
              <a:gd name="T37" fmla="*/ 2147483647 h 164"/>
              <a:gd name="T38" fmla="*/ 2147483647 w 171"/>
              <a:gd name="T39" fmla="*/ 2147483647 h 164"/>
              <a:gd name="T40" fmla="*/ 2147483647 w 171"/>
              <a:gd name="T41" fmla="*/ 2147483647 h 164"/>
              <a:gd name="T42" fmla="*/ 2147483647 w 171"/>
              <a:gd name="T43" fmla="*/ 2147483647 h 164"/>
              <a:gd name="T44" fmla="*/ 2147483647 w 171"/>
              <a:gd name="T45" fmla="*/ 2147483647 h 164"/>
              <a:gd name="T46" fmla="*/ 2147483647 w 171"/>
              <a:gd name="T47" fmla="*/ 2147483647 h 164"/>
              <a:gd name="T48" fmla="*/ 2147483647 w 171"/>
              <a:gd name="T49" fmla="*/ 2147483647 h 164"/>
              <a:gd name="T50" fmla="*/ 2147483647 w 171"/>
              <a:gd name="T51" fmla="*/ 2147483647 h 164"/>
              <a:gd name="T52" fmla="*/ 2147483647 w 171"/>
              <a:gd name="T53" fmla="*/ 2147483647 h 164"/>
              <a:gd name="T54" fmla="*/ 2147483647 w 171"/>
              <a:gd name="T55" fmla="*/ 2147483647 h 164"/>
              <a:gd name="T56" fmla="*/ 2147483647 w 171"/>
              <a:gd name="T57" fmla="*/ 2147483647 h 164"/>
              <a:gd name="T58" fmla="*/ 2147483647 w 171"/>
              <a:gd name="T59" fmla="*/ 2147483647 h 164"/>
              <a:gd name="T60" fmla="*/ 2147483647 w 171"/>
              <a:gd name="T61" fmla="*/ 2147483647 h 164"/>
              <a:gd name="T62" fmla="*/ 2147483647 w 171"/>
              <a:gd name="T63" fmla="*/ 2147483647 h 164"/>
              <a:gd name="T64" fmla="*/ 2147483647 w 171"/>
              <a:gd name="T65" fmla="*/ 2147483647 h 164"/>
              <a:gd name="T66" fmla="*/ 2147483647 w 171"/>
              <a:gd name="T67" fmla="*/ 2147483647 h 164"/>
              <a:gd name="T68" fmla="*/ 2147483647 w 171"/>
              <a:gd name="T69" fmla="*/ 2147483647 h 164"/>
              <a:gd name="T70" fmla="*/ 2147483647 w 171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1" h="164">
                <a:moveTo>
                  <a:pt x="33" y="164"/>
                </a:moveTo>
                <a:lnTo>
                  <a:pt x="23" y="158"/>
                </a:lnTo>
                <a:lnTo>
                  <a:pt x="30" y="135"/>
                </a:lnTo>
                <a:lnTo>
                  <a:pt x="23" y="109"/>
                </a:lnTo>
                <a:lnTo>
                  <a:pt x="16" y="90"/>
                </a:lnTo>
                <a:lnTo>
                  <a:pt x="0" y="71"/>
                </a:lnTo>
                <a:lnTo>
                  <a:pt x="0" y="42"/>
                </a:lnTo>
                <a:lnTo>
                  <a:pt x="23" y="30"/>
                </a:lnTo>
                <a:lnTo>
                  <a:pt x="23" y="61"/>
                </a:lnTo>
                <a:lnTo>
                  <a:pt x="33" y="71"/>
                </a:lnTo>
                <a:lnTo>
                  <a:pt x="52" y="56"/>
                </a:lnTo>
                <a:lnTo>
                  <a:pt x="62" y="37"/>
                </a:lnTo>
                <a:lnTo>
                  <a:pt x="81" y="37"/>
                </a:lnTo>
                <a:lnTo>
                  <a:pt x="81" y="26"/>
                </a:lnTo>
                <a:lnTo>
                  <a:pt x="62" y="12"/>
                </a:lnTo>
                <a:lnTo>
                  <a:pt x="81" y="0"/>
                </a:lnTo>
                <a:lnTo>
                  <a:pt x="102" y="0"/>
                </a:lnTo>
                <a:lnTo>
                  <a:pt x="119" y="19"/>
                </a:lnTo>
                <a:lnTo>
                  <a:pt x="157" y="12"/>
                </a:lnTo>
                <a:lnTo>
                  <a:pt x="171" y="26"/>
                </a:lnTo>
                <a:lnTo>
                  <a:pt x="161" y="30"/>
                </a:lnTo>
                <a:lnTo>
                  <a:pt x="142" y="30"/>
                </a:lnTo>
                <a:lnTo>
                  <a:pt x="149" y="37"/>
                </a:lnTo>
                <a:lnTo>
                  <a:pt x="138" y="37"/>
                </a:lnTo>
                <a:lnTo>
                  <a:pt x="109" y="49"/>
                </a:lnTo>
                <a:lnTo>
                  <a:pt x="109" y="61"/>
                </a:lnTo>
                <a:lnTo>
                  <a:pt x="119" y="61"/>
                </a:lnTo>
                <a:lnTo>
                  <a:pt x="131" y="61"/>
                </a:lnTo>
                <a:lnTo>
                  <a:pt x="138" y="97"/>
                </a:lnTo>
                <a:lnTo>
                  <a:pt x="112" y="126"/>
                </a:lnTo>
                <a:lnTo>
                  <a:pt x="90" y="145"/>
                </a:lnTo>
                <a:lnTo>
                  <a:pt x="62" y="138"/>
                </a:lnTo>
                <a:lnTo>
                  <a:pt x="71" y="126"/>
                </a:lnTo>
                <a:lnTo>
                  <a:pt x="52" y="138"/>
                </a:lnTo>
                <a:lnTo>
                  <a:pt x="52" y="152"/>
                </a:lnTo>
                <a:lnTo>
                  <a:pt x="33" y="16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5" name="Freeform 244"/>
          <p:cNvSpPr>
            <a:spLocks noChangeAspect="1"/>
          </p:cNvSpPr>
          <p:nvPr/>
        </p:nvSpPr>
        <p:spPr bwMode="auto">
          <a:xfrm>
            <a:off x="2511425" y="2789014"/>
            <a:ext cx="125413" cy="100012"/>
          </a:xfrm>
          <a:custGeom>
            <a:avLst/>
            <a:gdLst>
              <a:gd name="T0" fmla="*/ 2147483647 w 197"/>
              <a:gd name="T1" fmla="*/ 2147483647 h 157"/>
              <a:gd name="T2" fmla="*/ 2147483647 w 197"/>
              <a:gd name="T3" fmla="*/ 2147483647 h 157"/>
              <a:gd name="T4" fmla="*/ 2147483647 w 197"/>
              <a:gd name="T5" fmla="*/ 2147483647 h 157"/>
              <a:gd name="T6" fmla="*/ 2147483647 w 197"/>
              <a:gd name="T7" fmla="*/ 2147483647 h 157"/>
              <a:gd name="T8" fmla="*/ 2147483647 w 197"/>
              <a:gd name="T9" fmla="*/ 2147483647 h 157"/>
              <a:gd name="T10" fmla="*/ 2147483647 w 197"/>
              <a:gd name="T11" fmla="*/ 2147483647 h 157"/>
              <a:gd name="T12" fmla="*/ 2147483647 w 197"/>
              <a:gd name="T13" fmla="*/ 2147483647 h 157"/>
              <a:gd name="T14" fmla="*/ 2147483647 w 197"/>
              <a:gd name="T15" fmla="*/ 2147483647 h 157"/>
              <a:gd name="T16" fmla="*/ 0 w 197"/>
              <a:gd name="T17" fmla="*/ 2147483647 h 157"/>
              <a:gd name="T18" fmla="*/ 2147483647 w 197"/>
              <a:gd name="T19" fmla="*/ 2147483647 h 157"/>
              <a:gd name="T20" fmla="*/ 2147483647 w 197"/>
              <a:gd name="T21" fmla="*/ 2147483647 h 157"/>
              <a:gd name="T22" fmla="*/ 2147483647 w 197"/>
              <a:gd name="T23" fmla="*/ 2147483647 h 157"/>
              <a:gd name="T24" fmla="*/ 2147483647 w 197"/>
              <a:gd name="T25" fmla="*/ 2147483647 h 157"/>
              <a:gd name="T26" fmla="*/ 2147483647 w 197"/>
              <a:gd name="T27" fmla="*/ 0 h 157"/>
              <a:gd name="T28" fmla="*/ 2147483647 w 197"/>
              <a:gd name="T29" fmla="*/ 2147483647 h 157"/>
              <a:gd name="T30" fmla="*/ 2147483647 w 197"/>
              <a:gd name="T31" fmla="*/ 2147483647 h 157"/>
              <a:gd name="T32" fmla="*/ 2147483647 w 197"/>
              <a:gd name="T33" fmla="*/ 2147483647 h 157"/>
              <a:gd name="T34" fmla="*/ 2147483647 w 197"/>
              <a:gd name="T35" fmla="*/ 2147483647 h 157"/>
              <a:gd name="T36" fmla="*/ 2147483647 w 197"/>
              <a:gd name="T37" fmla="*/ 2147483647 h 157"/>
              <a:gd name="T38" fmla="*/ 2147483647 w 197"/>
              <a:gd name="T39" fmla="*/ 2147483647 h 157"/>
              <a:gd name="T40" fmla="*/ 2147483647 w 197"/>
              <a:gd name="T41" fmla="*/ 2147483647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7" h="157">
                <a:moveTo>
                  <a:pt x="175" y="157"/>
                </a:moveTo>
                <a:lnTo>
                  <a:pt x="135" y="142"/>
                </a:lnTo>
                <a:lnTo>
                  <a:pt x="135" y="112"/>
                </a:lnTo>
                <a:lnTo>
                  <a:pt x="116" y="116"/>
                </a:lnTo>
                <a:lnTo>
                  <a:pt x="85" y="142"/>
                </a:lnTo>
                <a:lnTo>
                  <a:pt x="59" y="157"/>
                </a:lnTo>
                <a:lnTo>
                  <a:pt x="37" y="157"/>
                </a:lnTo>
                <a:lnTo>
                  <a:pt x="30" y="145"/>
                </a:lnTo>
                <a:lnTo>
                  <a:pt x="0" y="145"/>
                </a:lnTo>
                <a:lnTo>
                  <a:pt x="7" y="135"/>
                </a:lnTo>
                <a:lnTo>
                  <a:pt x="37" y="116"/>
                </a:lnTo>
                <a:lnTo>
                  <a:pt x="59" y="57"/>
                </a:lnTo>
                <a:lnTo>
                  <a:pt x="85" y="28"/>
                </a:lnTo>
                <a:lnTo>
                  <a:pt x="108" y="0"/>
                </a:lnTo>
                <a:lnTo>
                  <a:pt x="108" y="38"/>
                </a:lnTo>
                <a:lnTo>
                  <a:pt x="127" y="35"/>
                </a:lnTo>
                <a:lnTo>
                  <a:pt x="165" y="78"/>
                </a:lnTo>
                <a:lnTo>
                  <a:pt x="168" y="116"/>
                </a:lnTo>
                <a:lnTo>
                  <a:pt x="194" y="128"/>
                </a:lnTo>
                <a:lnTo>
                  <a:pt x="197" y="145"/>
                </a:lnTo>
                <a:lnTo>
                  <a:pt x="175" y="15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6" name="Freeform 245"/>
          <p:cNvSpPr>
            <a:spLocks noChangeAspect="1"/>
          </p:cNvSpPr>
          <p:nvPr/>
        </p:nvSpPr>
        <p:spPr bwMode="auto">
          <a:xfrm>
            <a:off x="2528888" y="2333401"/>
            <a:ext cx="88900" cy="88900"/>
          </a:xfrm>
          <a:custGeom>
            <a:avLst/>
            <a:gdLst>
              <a:gd name="T0" fmla="*/ 2147483647 w 142"/>
              <a:gd name="T1" fmla="*/ 2147483647 h 142"/>
              <a:gd name="T2" fmla="*/ 2147483647 w 142"/>
              <a:gd name="T3" fmla="*/ 2147483647 h 142"/>
              <a:gd name="T4" fmla="*/ 2147483647 w 142"/>
              <a:gd name="T5" fmla="*/ 2147483647 h 142"/>
              <a:gd name="T6" fmla="*/ 2147483647 w 142"/>
              <a:gd name="T7" fmla="*/ 2147483647 h 142"/>
              <a:gd name="T8" fmla="*/ 0 w 142"/>
              <a:gd name="T9" fmla="*/ 2147483647 h 142"/>
              <a:gd name="T10" fmla="*/ 2147483647 w 142"/>
              <a:gd name="T11" fmla="*/ 2147483647 h 142"/>
              <a:gd name="T12" fmla="*/ 2147483647 w 142"/>
              <a:gd name="T13" fmla="*/ 0 h 142"/>
              <a:gd name="T14" fmla="*/ 2147483647 w 142"/>
              <a:gd name="T15" fmla="*/ 2147483647 h 142"/>
              <a:gd name="T16" fmla="*/ 2147483647 w 142"/>
              <a:gd name="T17" fmla="*/ 2147483647 h 142"/>
              <a:gd name="T18" fmla="*/ 2147483647 w 142"/>
              <a:gd name="T19" fmla="*/ 2147483647 h 142"/>
              <a:gd name="T20" fmla="*/ 2147483647 w 142"/>
              <a:gd name="T21" fmla="*/ 2147483647 h 142"/>
              <a:gd name="T22" fmla="*/ 2147483647 w 142"/>
              <a:gd name="T23" fmla="*/ 2147483647 h 142"/>
              <a:gd name="T24" fmla="*/ 2147483647 w 142"/>
              <a:gd name="T25" fmla="*/ 2147483647 h 142"/>
              <a:gd name="T26" fmla="*/ 2147483647 w 142"/>
              <a:gd name="T27" fmla="*/ 2147483647 h 142"/>
              <a:gd name="T28" fmla="*/ 2147483647 w 142"/>
              <a:gd name="T29" fmla="*/ 2147483647 h 142"/>
              <a:gd name="T30" fmla="*/ 2147483647 w 142"/>
              <a:gd name="T31" fmla="*/ 2147483647 h 142"/>
              <a:gd name="T32" fmla="*/ 2147483647 w 142"/>
              <a:gd name="T33" fmla="*/ 2147483647 h 142"/>
              <a:gd name="T34" fmla="*/ 2147483647 w 142"/>
              <a:gd name="T35" fmla="*/ 2147483647 h 1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2" h="142">
                <a:moveTo>
                  <a:pt x="80" y="142"/>
                </a:moveTo>
                <a:lnTo>
                  <a:pt x="30" y="138"/>
                </a:lnTo>
                <a:lnTo>
                  <a:pt x="64" y="93"/>
                </a:lnTo>
                <a:lnTo>
                  <a:pt x="5" y="90"/>
                </a:lnTo>
                <a:lnTo>
                  <a:pt x="0" y="71"/>
                </a:lnTo>
                <a:lnTo>
                  <a:pt x="5" y="35"/>
                </a:lnTo>
                <a:lnTo>
                  <a:pt x="16" y="0"/>
                </a:lnTo>
                <a:lnTo>
                  <a:pt x="30" y="12"/>
                </a:lnTo>
                <a:lnTo>
                  <a:pt x="35" y="35"/>
                </a:lnTo>
                <a:lnTo>
                  <a:pt x="45" y="78"/>
                </a:lnTo>
                <a:lnTo>
                  <a:pt x="64" y="35"/>
                </a:lnTo>
                <a:lnTo>
                  <a:pt x="80" y="78"/>
                </a:lnTo>
                <a:lnTo>
                  <a:pt x="82" y="35"/>
                </a:lnTo>
                <a:lnTo>
                  <a:pt x="109" y="35"/>
                </a:lnTo>
                <a:lnTo>
                  <a:pt x="142" y="45"/>
                </a:lnTo>
                <a:lnTo>
                  <a:pt x="139" y="83"/>
                </a:lnTo>
                <a:lnTo>
                  <a:pt x="113" y="119"/>
                </a:lnTo>
                <a:lnTo>
                  <a:pt x="80" y="1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7" name="Freeform 246"/>
          <p:cNvSpPr>
            <a:spLocks noChangeAspect="1"/>
          </p:cNvSpPr>
          <p:nvPr/>
        </p:nvSpPr>
        <p:spPr bwMode="auto">
          <a:xfrm>
            <a:off x="2268538" y="2239739"/>
            <a:ext cx="147637" cy="61912"/>
          </a:xfrm>
          <a:custGeom>
            <a:avLst/>
            <a:gdLst>
              <a:gd name="T0" fmla="*/ 2147483647 w 235"/>
              <a:gd name="T1" fmla="*/ 2147483647 h 97"/>
              <a:gd name="T2" fmla="*/ 2147483647 w 235"/>
              <a:gd name="T3" fmla="*/ 2147483647 h 97"/>
              <a:gd name="T4" fmla="*/ 2147483647 w 235"/>
              <a:gd name="T5" fmla="*/ 2147483647 h 97"/>
              <a:gd name="T6" fmla="*/ 0 w 235"/>
              <a:gd name="T7" fmla="*/ 2147483647 h 97"/>
              <a:gd name="T8" fmla="*/ 2147483647 w 235"/>
              <a:gd name="T9" fmla="*/ 2147483647 h 97"/>
              <a:gd name="T10" fmla="*/ 2147483647 w 235"/>
              <a:gd name="T11" fmla="*/ 2147483647 h 97"/>
              <a:gd name="T12" fmla="*/ 2147483647 w 235"/>
              <a:gd name="T13" fmla="*/ 2147483647 h 97"/>
              <a:gd name="T14" fmla="*/ 2147483647 w 235"/>
              <a:gd name="T15" fmla="*/ 2147483647 h 97"/>
              <a:gd name="T16" fmla="*/ 2147483647 w 235"/>
              <a:gd name="T17" fmla="*/ 0 h 97"/>
              <a:gd name="T18" fmla="*/ 2147483647 w 235"/>
              <a:gd name="T19" fmla="*/ 2147483647 h 97"/>
              <a:gd name="T20" fmla="*/ 2147483647 w 235"/>
              <a:gd name="T21" fmla="*/ 0 h 97"/>
              <a:gd name="T22" fmla="*/ 2147483647 w 235"/>
              <a:gd name="T23" fmla="*/ 2147483647 h 97"/>
              <a:gd name="T24" fmla="*/ 2147483647 w 235"/>
              <a:gd name="T25" fmla="*/ 2147483647 h 97"/>
              <a:gd name="T26" fmla="*/ 2147483647 w 235"/>
              <a:gd name="T27" fmla="*/ 2147483647 h 97"/>
              <a:gd name="T28" fmla="*/ 2147483647 w 235"/>
              <a:gd name="T29" fmla="*/ 2147483647 h 97"/>
              <a:gd name="T30" fmla="*/ 2147483647 w 235"/>
              <a:gd name="T31" fmla="*/ 2147483647 h 97"/>
              <a:gd name="T32" fmla="*/ 2147483647 w 235"/>
              <a:gd name="T33" fmla="*/ 2147483647 h 97"/>
              <a:gd name="T34" fmla="*/ 2147483647 w 235"/>
              <a:gd name="T35" fmla="*/ 2147483647 h 97"/>
              <a:gd name="T36" fmla="*/ 2147483647 w 235"/>
              <a:gd name="T37" fmla="*/ 2147483647 h 97"/>
              <a:gd name="T38" fmla="*/ 2147483647 w 235"/>
              <a:gd name="T39" fmla="*/ 2147483647 h 97"/>
              <a:gd name="T40" fmla="*/ 2147483647 w 235"/>
              <a:gd name="T41" fmla="*/ 2147483647 h 97"/>
              <a:gd name="T42" fmla="*/ 2147483647 w 235"/>
              <a:gd name="T43" fmla="*/ 2147483647 h 97"/>
              <a:gd name="T44" fmla="*/ 2147483647 w 235"/>
              <a:gd name="T45" fmla="*/ 2147483647 h 97"/>
              <a:gd name="T46" fmla="*/ 2147483647 w 235"/>
              <a:gd name="T47" fmla="*/ 2147483647 h 97"/>
              <a:gd name="T48" fmla="*/ 2147483647 w 235"/>
              <a:gd name="T49" fmla="*/ 2147483647 h 97"/>
              <a:gd name="T50" fmla="*/ 2147483647 w 235"/>
              <a:gd name="T51" fmla="*/ 2147483647 h 97"/>
              <a:gd name="T52" fmla="*/ 2147483647 w 235"/>
              <a:gd name="T53" fmla="*/ 2147483647 h 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35" h="97">
                <a:moveTo>
                  <a:pt x="33" y="97"/>
                </a:moveTo>
                <a:lnTo>
                  <a:pt x="52" y="60"/>
                </a:lnTo>
                <a:lnTo>
                  <a:pt x="22" y="78"/>
                </a:lnTo>
                <a:lnTo>
                  <a:pt x="0" y="71"/>
                </a:lnTo>
                <a:lnTo>
                  <a:pt x="3" y="48"/>
                </a:lnTo>
                <a:lnTo>
                  <a:pt x="48" y="41"/>
                </a:lnTo>
                <a:lnTo>
                  <a:pt x="78" y="29"/>
                </a:lnTo>
                <a:lnTo>
                  <a:pt x="126" y="12"/>
                </a:lnTo>
                <a:lnTo>
                  <a:pt x="167" y="0"/>
                </a:lnTo>
                <a:lnTo>
                  <a:pt x="205" y="12"/>
                </a:lnTo>
                <a:lnTo>
                  <a:pt x="205" y="0"/>
                </a:lnTo>
                <a:lnTo>
                  <a:pt x="219" y="3"/>
                </a:lnTo>
                <a:lnTo>
                  <a:pt x="235" y="22"/>
                </a:lnTo>
                <a:lnTo>
                  <a:pt x="205" y="33"/>
                </a:lnTo>
                <a:lnTo>
                  <a:pt x="197" y="53"/>
                </a:lnTo>
                <a:lnTo>
                  <a:pt x="186" y="53"/>
                </a:lnTo>
                <a:lnTo>
                  <a:pt x="186" y="67"/>
                </a:lnTo>
                <a:lnTo>
                  <a:pt x="148" y="71"/>
                </a:lnTo>
                <a:lnTo>
                  <a:pt x="138" y="83"/>
                </a:lnTo>
                <a:lnTo>
                  <a:pt x="119" y="71"/>
                </a:lnTo>
                <a:lnTo>
                  <a:pt x="148" y="33"/>
                </a:lnTo>
                <a:lnTo>
                  <a:pt x="109" y="53"/>
                </a:lnTo>
                <a:lnTo>
                  <a:pt x="100" y="67"/>
                </a:lnTo>
                <a:lnTo>
                  <a:pt x="81" y="78"/>
                </a:lnTo>
                <a:lnTo>
                  <a:pt x="90" y="67"/>
                </a:lnTo>
                <a:lnTo>
                  <a:pt x="59" y="83"/>
                </a:lnTo>
                <a:lnTo>
                  <a:pt x="33" y="9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8" name="Freeform 247"/>
          <p:cNvSpPr>
            <a:spLocks noChangeAspect="1"/>
          </p:cNvSpPr>
          <p:nvPr/>
        </p:nvSpPr>
        <p:spPr bwMode="auto">
          <a:xfrm>
            <a:off x="2541588" y="2482626"/>
            <a:ext cx="119062" cy="69850"/>
          </a:xfrm>
          <a:custGeom>
            <a:avLst/>
            <a:gdLst>
              <a:gd name="T0" fmla="*/ 2147483647 w 186"/>
              <a:gd name="T1" fmla="*/ 2147483647 h 112"/>
              <a:gd name="T2" fmla="*/ 0 w 186"/>
              <a:gd name="T3" fmla="*/ 2147483647 h 112"/>
              <a:gd name="T4" fmla="*/ 2147483647 w 186"/>
              <a:gd name="T5" fmla="*/ 2147483647 h 112"/>
              <a:gd name="T6" fmla="*/ 2147483647 w 186"/>
              <a:gd name="T7" fmla="*/ 2147483647 h 112"/>
              <a:gd name="T8" fmla="*/ 2147483647 w 186"/>
              <a:gd name="T9" fmla="*/ 0 h 112"/>
              <a:gd name="T10" fmla="*/ 2147483647 w 186"/>
              <a:gd name="T11" fmla="*/ 0 h 112"/>
              <a:gd name="T12" fmla="*/ 2147483647 w 186"/>
              <a:gd name="T13" fmla="*/ 2147483647 h 112"/>
              <a:gd name="T14" fmla="*/ 2147483647 w 186"/>
              <a:gd name="T15" fmla="*/ 2147483647 h 112"/>
              <a:gd name="T16" fmla="*/ 2147483647 w 186"/>
              <a:gd name="T17" fmla="*/ 2147483647 h 112"/>
              <a:gd name="T18" fmla="*/ 2147483647 w 186"/>
              <a:gd name="T19" fmla="*/ 2147483647 h 112"/>
              <a:gd name="T20" fmla="*/ 2147483647 w 186"/>
              <a:gd name="T21" fmla="*/ 2147483647 h 112"/>
              <a:gd name="T22" fmla="*/ 2147483647 w 186"/>
              <a:gd name="T23" fmla="*/ 2147483647 h 112"/>
              <a:gd name="T24" fmla="*/ 2147483647 w 186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112">
                <a:moveTo>
                  <a:pt x="22" y="112"/>
                </a:moveTo>
                <a:lnTo>
                  <a:pt x="0" y="100"/>
                </a:lnTo>
                <a:lnTo>
                  <a:pt x="12" y="71"/>
                </a:lnTo>
                <a:lnTo>
                  <a:pt x="36" y="30"/>
                </a:lnTo>
                <a:lnTo>
                  <a:pt x="71" y="0"/>
                </a:lnTo>
                <a:lnTo>
                  <a:pt x="126" y="0"/>
                </a:lnTo>
                <a:lnTo>
                  <a:pt x="186" y="30"/>
                </a:lnTo>
                <a:lnTo>
                  <a:pt x="138" y="52"/>
                </a:lnTo>
                <a:lnTo>
                  <a:pt x="97" y="90"/>
                </a:lnTo>
                <a:lnTo>
                  <a:pt x="36" y="59"/>
                </a:lnTo>
                <a:lnTo>
                  <a:pt x="29" y="78"/>
                </a:lnTo>
                <a:lnTo>
                  <a:pt x="60" y="83"/>
                </a:lnTo>
                <a:lnTo>
                  <a:pt x="22" y="1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9" name="Freeform 248"/>
          <p:cNvSpPr>
            <a:spLocks noChangeAspect="1"/>
          </p:cNvSpPr>
          <p:nvPr/>
        </p:nvSpPr>
        <p:spPr bwMode="auto">
          <a:xfrm>
            <a:off x="1600200" y="3204939"/>
            <a:ext cx="69850" cy="87312"/>
          </a:xfrm>
          <a:custGeom>
            <a:avLst/>
            <a:gdLst>
              <a:gd name="T0" fmla="*/ 2147483647 w 112"/>
              <a:gd name="T1" fmla="*/ 2147483647 h 139"/>
              <a:gd name="T2" fmla="*/ 2147483647 w 112"/>
              <a:gd name="T3" fmla="*/ 2147483647 h 139"/>
              <a:gd name="T4" fmla="*/ 2147483647 w 112"/>
              <a:gd name="T5" fmla="*/ 2147483647 h 139"/>
              <a:gd name="T6" fmla="*/ 2147483647 w 112"/>
              <a:gd name="T7" fmla="*/ 2147483647 h 139"/>
              <a:gd name="T8" fmla="*/ 0 w 112"/>
              <a:gd name="T9" fmla="*/ 2147483647 h 139"/>
              <a:gd name="T10" fmla="*/ 0 w 112"/>
              <a:gd name="T11" fmla="*/ 2147483647 h 139"/>
              <a:gd name="T12" fmla="*/ 2147483647 w 112"/>
              <a:gd name="T13" fmla="*/ 0 h 139"/>
              <a:gd name="T14" fmla="*/ 2147483647 w 112"/>
              <a:gd name="T15" fmla="*/ 2147483647 h 139"/>
              <a:gd name="T16" fmla="*/ 2147483647 w 112"/>
              <a:gd name="T17" fmla="*/ 2147483647 h 139"/>
              <a:gd name="T18" fmla="*/ 2147483647 w 112"/>
              <a:gd name="T19" fmla="*/ 2147483647 h 139"/>
              <a:gd name="T20" fmla="*/ 2147483647 w 112"/>
              <a:gd name="T21" fmla="*/ 2147483647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" h="139">
                <a:moveTo>
                  <a:pt x="112" y="139"/>
                </a:moveTo>
                <a:lnTo>
                  <a:pt x="76" y="127"/>
                </a:lnTo>
                <a:lnTo>
                  <a:pt x="57" y="99"/>
                </a:lnTo>
                <a:lnTo>
                  <a:pt x="34" y="85"/>
                </a:lnTo>
                <a:lnTo>
                  <a:pt x="0" y="40"/>
                </a:lnTo>
                <a:lnTo>
                  <a:pt x="0" y="7"/>
                </a:lnTo>
                <a:lnTo>
                  <a:pt x="15" y="0"/>
                </a:lnTo>
                <a:lnTo>
                  <a:pt x="76" y="37"/>
                </a:lnTo>
                <a:lnTo>
                  <a:pt x="79" y="70"/>
                </a:lnTo>
                <a:lnTo>
                  <a:pt x="93" y="97"/>
                </a:lnTo>
                <a:lnTo>
                  <a:pt x="112" y="13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0" name="Freeform 249"/>
          <p:cNvSpPr>
            <a:spLocks noChangeAspect="1"/>
          </p:cNvSpPr>
          <p:nvPr/>
        </p:nvSpPr>
        <p:spPr bwMode="auto">
          <a:xfrm>
            <a:off x="2454275" y="2234976"/>
            <a:ext cx="68263" cy="39688"/>
          </a:xfrm>
          <a:custGeom>
            <a:avLst/>
            <a:gdLst>
              <a:gd name="T0" fmla="*/ 2147483647 w 108"/>
              <a:gd name="T1" fmla="*/ 2147483647 h 62"/>
              <a:gd name="T2" fmla="*/ 0 w 108"/>
              <a:gd name="T3" fmla="*/ 2147483647 h 62"/>
              <a:gd name="T4" fmla="*/ 0 w 108"/>
              <a:gd name="T5" fmla="*/ 2147483647 h 62"/>
              <a:gd name="T6" fmla="*/ 2147483647 w 108"/>
              <a:gd name="T7" fmla="*/ 2147483647 h 62"/>
              <a:gd name="T8" fmla="*/ 2147483647 w 108"/>
              <a:gd name="T9" fmla="*/ 0 h 62"/>
              <a:gd name="T10" fmla="*/ 2147483647 w 108"/>
              <a:gd name="T11" fmla="*/ 0 h 62"/>
              <a:gd name="T12" fmla="*/ 2147483647 w 108"/>
              <a:gd name="T13" fmla="*/ 2147483647 h 62"/>
              <a:gd name="T14" fmla="*/ 2147483647 w 108"/>
              <a:gd name="T15" fmla="*/ 2147483647 h 62"/>
              <a:gd name="T16" fmla="*/ 2147483647 w 108"/>
              <a:gd name="T17" fmla="*/ 2147483647 h 62"/>
              <a:gd name="T18" fmla="*/ 2147483647 w 108"/>
              <a:gd name="T19" fmla="*/ 2147483647 h 62"/>
              <a:gd name="T20" fmla="*/ 2147483647 w 108"/>
              <a:gd name="T21" fmla="*/ 2147483647 h 62"/>
              <a:gd name="T22" fmla="*/ 2147483647 w 108"/>
              <a:gd name="T23" fmla="*/ 2147483647 h 62"/>
              <a:gd name="T24" fmla="*/ 2147483647 w 108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8" h="62">
                <a:moveTo>
                  <a:pt x="41" y="62"/>
                </a:moveTo>
                <a:lnTo>
                  <a:pt x="0" y="62"/>
                </a:lnTo>
                <a:lnTo>
                  <a:pt x="0" y="42"/>
                </a:lnTo>
                <a:lnTo>
                  <a:pt x="5" y="28"/>
                </a:lnTo>
                <a:lnTo>
                  <a:pt x="31" y="0"/>
                </a:lnTo>
                <a:lnTo>
                  <a:pt x="69" y="0"/>
                </a:lnTo>
                <a:lnTo>
                  <a:pt x="108" y="21"/>
                </a:lnTo>
                <a:lnTo>
                  <a:pt x="98" y="31"/>
                </a:lnTo>
                <a:lnTo>
                  <a:pt x="70" y="28"/>
                </a:lnTo>
                <a:lnTo>
                  <a:pt x="70" y="40"/>
                </a:lnTo>
                <a:lnTo>
                  <a:pt x="79" y="42"/>
                </a:lnTo>
                <a:lnTo>
                  <a:pt x="70" y="57"/>
                </a:lnTo>
                <a:lnTo>
                  <a:pt x="41" y="6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1" name="Freeform 250"/>
          <p:cNvSpPr>
            <a:spLocks noChangeAspect="1"/>
          </p:cNvSpPr>
          <p:nvPr/>
        </p:nvSpPr>
        <p:spPr bwMode="auto">
          <a:xfrm>
            <a:off x="2405063" y="2614389"/>
            <a:ext cx="60325" cy="50800"/>
          </a:xfrm>
          <a:custGeom>
            <a:avLst/>
            <a:gdLst>
              <a:gd name="T0" fmla="*/ 2147483647 w 97"/>
              <a:gd name="T1" fmla="*/ 2147483647 h 79"/>
              <a:gd name="T2" fmla="*/ 2147483647 w 97"/>
              <a:gd name="T3" fmla="*/ 2147483647 h 79"/>
              <a:gd name="T4" fmla="*/ 2147483647 w 97"/>
              <a:gd name="T5" fmla="*/ 2147483647 h 79"/>
              <a:gd name="T6" fmla="*/ 0 w 97"/>
              <a:gd name="T7" fmla="*/ 2147483647 h 79"/>
              <a:gd name="T8" fmla="*/ 2147483647 w 97"/>
              <a:gd name="T9" fmla="*/ 2147483647 h 79"/>
              <a:gd name="T10" fmla="*/ 2147483647 w 97"/>
              <a:gd name="T11" fmla="*/ 2147483647 h 79"/>
              <a:gd name="T12" fmla="*/ 2147483647 w 97"/>
              <a:gd name="T13" fmla="*/ 0 h 79"/>
              <a:gd name="T14" fmla="*/ 2147483647 w 97"/>
              <a:gd name="T15" fmla="*/ 2147483647 h 79"/>
              <a:gd name="T16" fmla="*/ 2147483647 w 97"/>
              <a:gd name="T17" fmla="*/ 2147483647 h 79"/>
              <a:gd name="T18" fmla="*/ 2147483647 w 97"/>
              <a:gd name="T19" fmla="*/ 2147483647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" h="79">
                <a:moveTo>
                  <a:pt x="83" y="79"/>
                </a:moveTo>
                <a:lnTo>
                  <a:pt x="53" y="79"/>
                </a:lnTo>
                <a:lnTo>
                  <a:pt x="29" y="67"/>
                </a:lnTo>
                <a:lnTo>
                  <a:pt x="0" y="41"/>
                </a:lnTo>
                <a:lnTo>
                  <a:pt x="22" y="38"/>
                </a:lnTo>
                <a:lnTo>
                  <a:pt x="41" y="19"/>
                </a:lnTo>
                <a:lnTo>
                  <a:pt x="71" y="0"/>
                </a:lnTo>
                <a:lnTo>
                  <a:pt x="90" y="38"/>
                </a:lnTo>
                <a:lnTo>
                  <a:pt x="97" y="67"/>
                </a:lnTo>
                <a:lnTo>
                  <a:pt x="83" y="7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2" name="Freeform 251"/>
          <p:cNvSpPr>
            <a:spLocks noChangeAspect="1"/>
          </p:cNvSpPr>
          <p:nvPr/>
        </p:nvSpPr>
        <p:spPr bwMode="auto">
          <a:xfrm>
            <a:off x="2795588" y="2533426"/>
            <a:ext cx="61912" cy="49213"/>
          </a:xfrm>
          <a:custGeom>
            <a:avLst/>
            <a:gdLst>
              <a:gd name="T0" fmla="*/ 2147483647 w 97"/>
              <a:gd name="T1" fmla="*/ 2147483647 h 76"/>
              <a:gd name="T2" fmla="*/ 2147483647 w 97"/>
              <a:gd name="T3" fmla="*/ 2147483647 h 76"/>
              <a:gd name="T4" fmla="*/ 2147483647 w 97"/>
              <a:gd name="T5" fmla="*/ 2147483647 h 76"/>
              <a:gd name="T6" fmla="*/ 2147483647 w 97"/>
              <a:gd name="T7" fmla="*/ 2147483647 h 76"/>
              <a:gd name="T8" fmla="*/ 0 w 97"/>
              <a:gd name="T9" fmla="*/ 2147483647 h 76"/>
              <a:gd name="T10" fmla="*/ 2147483647 w 97"/>
              <a:gd name="T11" fmla="*/ 2147483647 h 76"/>
              <a:gd name="T12" fmla="*/ 2147483647 w 97"/>
              <a:gd name="T13" fmla="*/ 2147483647 h 76"/>
              <a:gd name="T14" fmla="*/ 2147483647 w 97"/>
              <a:gd name="T15" fmla="*/ 0 h 76"/>
              <a:gd name="T16" fmla="*/ 2147483647 w 97"/>
              <a:gd name="T17" fmla="*/ 2147483647 h 76"/>
              <a:gd name="T18" fmla="*/ 2147483647 w 97"/>
              <a:gd name="T19" fmla="*/ 2147483647 h 76"/>
              <a:gd name="T20" fmla="*/ 2147483647 w 97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7" h="76">
                <a:moveTo>
                  <a:pt x="97" y="76"/>
                </a:moveTo>
                <a:lnTo>
                  <a:pt x="64" y="61"/>
                </a:lnTo>
                <a:lnTo>
                  <a:pt x="41" y="61"/>
                </a:lnTo>
                <a:lnTo>
                  <a:pt x="12" y="61"/>
                </a:lnTo>
                <a:lnTo>
                  <a:pt x="0" y="49"/>
                </a:lnTo>
                <a:lnTo>
                  <a:pt x="12" y="30"/>
                </a:lnTo>
                <a:lnTo>
                  <a:pt x="3" y="19"/>
                </a:lnTo>
                <a:lnTo>
                  <a:pt x="19" y="0"/>
                </a:lnTo>
                <a:lnTo>
                  <a:pt x="34" y="12"/>
                </a:lnTo>
                <a:lnTo>
                  <a:pt x="81" y="28"/>
                </a:lnTo>
                <a:lnTo>
                  <a:pt x="97" y="7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3" name="Freeform 252"/>
          <p:cNvSpPr>
            <a:spLocks noChangeAspect="1"/>
          </p:cNvSpPr>
          <p:nvPr/>
        </p:nvSpPr>
        <p:spPr bwMode="auto">
          <a:xfrm>
            <a:off x="2597150" y="2411189"/>
            <a:ext cx="52388" cy="42862"/>
          </a:xfrm>
          <a:custGeom>
            <a:avLst/>
            <a:gdLst>
              <a:gd name="T0" fmla="*/ 2147483647 w 83"/>
              <a:gd name="T1" fmla="*/ 2147483647 h 67"/>
              <a:gd name="T2" fmla="*/ 2147483647 w 83"/>
              <a:gd name="T3" fmla="*/ 2147483647 h 67"/>
              <a:gd name="T4" fmla="*/ 0 w 83"/>
              <a:gd name="T5" fmla="*/ 2147483647 h 67"/>
              <a:gd name="T6" fmla="*/ 2147483647 w 83"/>
              <a:gd name="T7" fmla="*/ 2147483647 h 67"/>
              <a:gd name="T8" fmla="*/ 2147483647 w 83"/>
              <a:gd name="T9" fmla="*/ 0 h 67"/>
              <a:gd name="T10" fmla="*/ 2147483647 w 83"/>
              <a:gd name="T11" fmla="*/ 2147483647 h 67"/>
              <a:gd name="T12" fmla="*/ 2147483647 w 83"/>
              <a:gd name="T13" fmla="*/ 2147483647 h 67"/>
              <a:gd name="T14" fmla="*/ 2147483647 w 83"/>
              <a:gd name="T15" fmla="*/ 2147483647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" h="67">
                <a:moveTo>
                  <a:pt x="54" y="67"/>
                </a:moveTo>
                <a:lnTo>
                  <a:pt x="14" y="57"/>
                </a:lnTo>
                <a:lnTo>
                  <a:pt x="0" y="34"/>
                </a:lnTo>
                <a:lnTo>
                  <a:pt x="35" y="15"/>
                </a:lnTo>
                <a:lnTo>
                  <a:pt x="78" y="0"/>
                </a:lnTo>
                <a:lnTo>
                  <a:pt x="83" y="15"/>
                </a:lnTo>
                <a:lnTo>
                  <a:pt x="83" y="34"/>
                </a:lnTo>
                <a:lnTo>
                  <a:pt x="54" y="6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4" name="Freeform 253"/>
          <p:cNvSpPr>
            <a:spLocks noChangeAspect="1"/>
          </p:cNvSpPr>
          <p:nvPr/>
        </p:nvSpPr>
        <p:spPr bwMode="auto">
          <a:xfrm>
            <a:off x="2736850" y="2736626"/>
            <a:ext cx="47625" cy="31750"/>
          </a:xfrm>
          <a:custGeom>
            <a:avLst/>
            <a:gdLst>
              <a:gd name="T0" fmla="*/ 2147483647 w 76"/>
              <a:gd name="T1" fmla="*/ 2147483647 h 48"/>
              <a:gd name="T2" fmla="*/ 0 w 76"/>
              <a:gd name="T3" fmla="*/ 2147483647 h 48"/>
              <a:gd name="T4" fmla="*/ 2147483647 w 76"/>
              <a:gd name="T5" fmla="*/ 2147483647 h 48"/>
              <a:gd name="T6" fmla="*/ 2147483647 w 76"/>
              <a:gd name="T7" fmla="*/ 2147483647 h 48"/>
              <a:gd name="T8" fmla="*/ 2147483647 w 76"/>
              <a:gd name="T9" fmla="*/ 0 h 48"/>
              <a:gd name="T10" fmla="*/ 2147483647 w 76"/>
              <a:gd name="T11" fmla="*/ 2147483647 h 48"/>
              <a:gd name="T12" fmla="*/ 2147483647 w 76"/>
              <a:gd name="T13" fmla="*/ 2147483647 h 48"/>
              <a:gd name="T14" fmla="*/ 2147483647 w 76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48">
                <a:moveTo>
                  <a:pt x="34" y="48"/>
                </a:moveTo>
                <a:lnTo>
                  <a:pt x="0" y="41"/>
                </a:lnTo>
                <a:lnTo>
                  <a:pt x="7" y="22"/>
                </a:lnTo>
                <a:lnTo>
                  <a:pt x="26" y="3"/>
                </a:lnTo>
                <a:lnTo>
                  <a:pt x="57" y="0"/>
                </a:lnTo>
                <a:lnTo>
                  <a:pt x="76" y="10"/>
                </a:lnTo>
                <a:lnTo>
                  <a:pt x="64" y="41"/>
                </a:lnTo>
                <a:lnTo>
                  <a:pt x="34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5" name="Freeform 254"/>
          <p:cNvSpPr>
            <a:spLocks noChangeAspect="1"/>
          </p:cNvSpPr>
          <p:nvPr/>
        </p:nvSpPr>
        <p:spPr bwMode="auto">
          <a:xfrm>
            <a:off x="2400300" y="2441351"/>
            <a:ext cx="39688" cy="41275"/>
          </a:xfrm>
          <a:custGeom>
            <a:avLst/>
            <a:gdLst>
              <a:gd name="T0" fmla="*/ 2147483647 w 62"/>
              <a:gd name="T1" fmla="*/ 2147483647 h 64"/>
              <a:gd name="T2" fmla="*/ 2147483647 w 62"/>
              <a:gd name="T3" fmla="*/ 2147483647 h 64"/>
              <a:gd name="T4" fmla="*/ 0 w 62"/>
              <a:gd name="T5" fmla="*/ 2147483647 h 64"/>
              <a:gd name="T6" fmla="*/ 2147483647 w 62"/>
              <a:gd name="T7" fmla="*/ 0 h 64"/>
              <a:gd name="T8" fmla="*/ 2147483647 w 62"/>
              <a:gd name="T9" fmla="*/ 2147483647 h 64"/>
              <a:gd name="T10" fmla="*/ 2147483647 w 62"/>
              <a:gd name="T11" fmla="*/ 2147483647 h 64"/>
              <a:gd name="T12" fmla="*/ 2147483647 w 62"/>
              <a:gd name="T13" fmla="*/ 2147483647 h 64"/>
              <a:gd name="T14" fmla="*/ 2147483647 w 62"/>
              <a:gd name="T15" fmla="*/ 2147483647 h 64"/>
              <a:gd name="T16" fmla="*/ 2147483647 w 62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64">
                <a:moveTo>
                  <a:pt x="19" y="64"/>
                </a:moveTo>
                <a:lnTo>
                  <a:pt x="12" y="28"/>
                </a:lnTo>
                <a:lnTo>
                  <a:pt x="0" y="16"/>
                </a:lnTo>
                <a:lnTo>
                  <a:pt x="28" y="0"/>
                </a:lnTo>
                <a:lnTo>
                  <a:pt x="50" y="9"/>
                </a:lnTo>
                <a:lnTo>
                  <a:pt x="62" y="28"/>
                </a:lnTo>
                <a:lnTo>
                  <a:pt x="57" y="45"/>
                </a:lnTo>
                <a:lnTo>
                  <a:pt x="40" y="57"/>
                </a:lnTo>
                <a:lnTo>
                  <a:pt x="19" y="6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6" name="Freeform 255"/>
          <p:cNvSpPr>
            <a:spLocks noChangeAspect="1"/>
          </p:cNvSpPr>
          <p:nvPr/>
        </p:nvSpPr>
        <p:spPr bwMode="auto">
          <a:xfrm>
            <a:off x="2487613" y="2211164"/>
            <a:ext cx="58737" cy="23812"/>
          </a:xfrm>
          <a:custGeom>
            <a:avLst/>
            <a:gdLst>
              <a:gd name="T0" fmla="*/ 2147483647 w 94"/>
              <a:gd name="T1" fmla="*/ 2147483647 h 36"/>
              <a:gd name="T2" fmla="*/ 2147483647 w 94"/>
              <a:gd name="T3" fmla="*/ 2147483647 h 36"/>
              <a:gd name="T4" fmla="*/ 0 w 94"/>
              <a:gd name="T5" fmla="*/ 2147483647 h 36"/>
              <a:gd name="T6" fmla="*/ 2147483647 w 94"/>
              <a:gd name="T7" fmla="*/ 0 h 36"/>
              <a:gd name="T8" fmla="*/ 2147483647 w 94"/>
              <a:gd name="T9" fmla="*/ 0 h 36"/>
              <a:gd name="T10" fmla="*/ 2147483647 w 94"/>
              <a:gd name="T11" fmla="*/ 2147483647 h 36"/>
              <a:gd name="T12" fmla="*/ 2147483647 w 94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36">
                <a:moveTo>
                  <a:pt x="68" y="36"/>
                </a:moveTo>
                <a:lnTo>
                  <a:pt x="31" y="26"/>
                </a:lnTo>
                <a:lnTo>
                  <a:pt x="0" y="16"/>
                </a:lnTo>
                <a:lnTo>
                  <a:pt x="38" y="0"/>
                </a:lnTo>
                <a:lnTo>
                  <a:pt x="94" y="0"/>
                </a:lnTo>
                <a:lnTo>
                  <a:pt x="94" y="26"/>
                </a:lnTo>
                <a:lnTo>
                  <a:pt x="68" y="3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7" name="Freeform 256"/>
          <p:cNvSpPr>
            <a:spLocks noChangeAspect="1"/>
          </p:cNvSpPr>
          <p:nvPr/>
        </p:nvSpPr>
        <p:spPr bwMode="auto">
          <a:xfrm>
            <a:off x="2555875" y="2906489"/>
            <a:ext cx="42863" cy="25400"/>
          </a:xfrm>
          <a:custGeom>
            <a:avLst/>
            <a:gdLst>
              <a:gd name="T0" fmla="*/ 2147483647 w 68"/>
              <a:gd name="T1" fmla="*/ 2147483647 h 42"/>
              <a:gd name="T2" fmla="*/ 0 w 68"/>
              <a:gd name="T3" fmla="*/ 2147483647 h 42"/>
              <a:gd name="T4" fmla="*/ 0 w 68"/>
              <a:gd name="T5" fmla="*/ 2147483647 h 42"/>
              <a:gd name="T6" fmla="*/ 2147483647 w 68"/>
              <a:gd name="T7" fmla="*/ 0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" h="42">
                <a:moveTo>
                  <a:pt x="19" y="42"/>
                </a:moveTo>
                <a:lnTo>
                  <a:pt x="0" y="38"/>
                </a:lnTo>
                <a:lnTo>
                  <a:pt x="0" y="23"/>
                </a:lnTo>
                <a:lnTo>
                  <a:pt x="26" y="0"/>
                </a:lnTo>
                <a:lnTo>
                  <a:pt x="68" y="12"/>
                </a:lnTo>
                <a:lnTo>
                  <a:pt x="57" y="23"/>
                </a:lnTo>
                <a:lnTo>
                  <a:pt x="19" y="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8" name="Freeform 257"/>
          <p:cNvSpPr>
            <a:spLocks noChangeAspect="1"/>
          </p:cNvSpPr>
          <p:nvPr/>
        </p:nvSpPr>
        <p:spPr bwMode="auto">
          <a:xfrm>
            <a:off x="2801938" y="3358926"/>
            <a:ext cx="46037" cy="25400"/>
          </a:xfrm>
          <a:custGeom>
            <a:avLst/>
            <a:gdLst>
              <a:gd name="T0" fmla="*/ 2147483647 w 69"/>
              <a:gd name="T1" fmla="*/ 2147483647 h 42"/>
              <a:gd name="T2" fmla="*/ 2147483647 w 69"/>
              <a:gd name="T3" fmla="*/ 2147483647 h 42"/>
              <a:gd name="T4" fmla="*/ 2147483647 w 69"/>
              <a:gd name="T5" fmla="*/ 2147483647 h 42"/>
              <a:gd name="T6" fmla="*/ 0 w 69"/>
              <a:gd name="T7" fmla="*/ 0 h 42"/>
              <a:gd name="T8" fmla="*/ 2147483647 w 69"/>
              <a:gd name="T9" fmla="*/ 0 h 42"/>
              <a:gd name="T10" fmla="*/ 2147483647 w 69"/>
              <a:gd name="T11" fmla="*/ 2147483647 h 42"/>
              <a:gd name="T12" fmla="*/ 2147483647 w 69"/>
              <a:gd name="T13" fmla="*/ 2147483647 h 42"/>
              <a:gd name="T14" fmla="*/ 2147483647 w 69"/>
              <a:gd name="T15" fmla="*/ 2147483647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" h="42">
                <a:moveTo>
                  <a:pt x="69" y="42"/>
                </a:moveTo>
                <a:lnTo>
                  <a:pt x="40" y="42"/>
                </a:lnTo>
                <a:lnTo>
                  <a:pt x="17" y="23"/>
                </a:lnTo>
                <a:lnTo>
                  <a:pt x="0" y="0"/>
                </a:lnTo>
                <a:lnTo>
                  <a:pt x="10" y="0"/>
                </a:lnTo>
                <a:lnTo>
                  <a:pt x="47" y="14"/>
                </a:lnTo>
                <a:lnTo>
                  <a:pt x="66" y="30"/>
                </a:lnTo>
                <a:lnTo>
                  <a:pt x="69" y="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9" name="Freeform 258"/>
          <p:cNvSpPr>
            <a:spLocks noChangeAspect="1"/>
          </p:cNvSpPr>
          <p:nvPr/>
        </p:nvSpPr>
        <p:spPr bwMode="auto">
          <a:xfrm>
            <a:off x="2611438" y="2931889"/>
            <a:ext cx="22225" cy="31750"/>
          </a:xfrm>
          <a:custGeom>
            <a:avLst/>
            <a:gdLst>
              <a:gd name="T0" fmla="*/ 2147483647 w 36"/>
              <a:gd name="T1" fmla="*/ 2147483647 h 48"/>
              <a:gd name="T2" fmla="*/ 0 w 36"/>
              <a:gd name="T3" fmla="*/ 2147483647 h 48"/>
              <a:gd name="T4" fmla="*/ 2147483647 w 36"/>
              <a:gd name="T5" fmla="*/ 2147483647 h 48"/>
              <a:gd name="T6" fmla="*/ 2147483647 w 36"/>
              <a:gd name="T7" fmla="*/ 0 h 48"/>
              <a:gd name="T8" fmla="*/ 2147483647 w 36"/>
              <a:gd name="T9" fmla="*/ 2147483647 h 48"/>
              <a:gd name="T10" fmla="*/ 2147483647 w 36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48">
                <a:moveTo>
                  <a:pt x="10" y="48"/>
                </a:moveTo>
                <a:lnTo>
                  <a:pt x="0" y="36"/>
                </a:lnTo>
                <a:lnTo>
                  <a:pt x="17" y="7"/>
                </a:lnTo>
                <a:lnTo>
                  <a:pt x="36" y="0"/>
                </a:lnTo>
                <a:lnTo>
                  <a:pt x="36" y="17"/>
                </a:lnTo>
                <a:lnTo>
                  <a:pt x="10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0" name="Freeform 259"/>
          <p:cNvSpPr>
            <a:spLocks noChangeAspect="1"/>
          </p:cNvSpPr>
          <p:nvPr/>
        </p:nvSpPr>
        <p:spPr bwMode="auto">
          <a:xfrm>
            <a:off x="2667000" y="2898551"/>
            <a:ext cx="9525" cy="14288"/>
          </a:xfrm>
          <a:custGeom>
            <a:avLst/>
            <a:gdLst>
              <a:gd name="T0" fmla="*/ 2147483647 w 17"/>
              <a:gd name="T1" fmla="*/ 2147483647 h 23"/>
              <a:gd name="T2" fmla="*/ 0 w 17"/>
              <a:gd name="T3" fmla="*/ 0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23">
                <a:moveTo>
                  <a:pt x="3" y="23"/>
                </a:moveTo>
                <a:lnTo>
                  <a:pt x="0" y="0"/>
                </a:lnTo>
                <a:lnTo>
                  <a:pt x="17" y="5"/>
                </a:lnTo>
                <a:lnTo>
                  <a:pt x="17" y="19"/>
                </a:lnTo>
                <a:lnTo>
                  <a:pt x="3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1" name="Freeform 260"/>
          <p:cNvSpPr>
            <a:spLocks noChangeAspect="1"/>
          </p:cNvSpPr>
          <p:nvPr/>
        </p:nvSpPr>
        <p:spPr bwMode="auto">
          <a:xfrm>
            <a:off x="2684463" y="2893789"/>
            <a:ext cx="11112" cy="12700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0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9">
                <a:moveTo>
                  <a:pt x="4" y="19"/>
                </a:moveTo>
                <a:lnTo>
                  <a:pt x="0" y="0"/>
                </a:lnTo>
                <a:lnTo>
                  <a:pt x="11" y="0"/>
                </a:lnTo>
                <a:lnTo>
                  <a:pt x="18" y="12"/>
                </a:lnTo>
                <a:lnTo>
                  <a:pt x="4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2" name="Freeform 261"/>
          <p:cNvSpPr>
            <a:spLocks noChangeAspect="1"/>
          </p:cNvSpPr>
          <p:nvPr/>
        </p:nvSpPr>
        <p:spPr bwMode="auto">
          <a:xfrm>
            <a:off x="2386013" y="4241576"/>
            <a:ext cx="244475" cy="341313"/>
          </a:xfrm>
          <a:custGeom>
            <a:avLst/>
            <a:gdLst>
              <a:gd name="T0" fmla="*/ 2147483647 w 384"/>
              <a:gd name="T1" fmla="*/ 2147483647 h 539"/>
              <a:gd name="T2" fmla="*/ 2147483647 w 384"/>
              <a:gd name="T3" fmla="*/ 2147483647 h 539"/>
              <a:gd name="T4" fmla="*/ 2147483647 w 384"/>
              <a:gd name="T5" fmla="*/ 2147483647 h 539"/>
              <a:gd name="T6" fmla="*/ 2147483647 w 384"/>
              <a:gd name="T7" fmla="*/ 2147483647 h 539"/>
              <a:gd name="T8" fmla="*/ 2147483647 w 384"/>
              <a:gd name="T9" fmla="*/ 2147483647 h 539"/>
              <a:gd name="T10" fmla="*/ 2147483647 w 384"/>
              <a:gd name="T11" fmla="*/ 2147483647 h 539"/>
              <a:gd name="T12" fmla="*/ 2147483647 w 384"/>
              <a:gd name="T13" fmla="*/ 2147483647 h 539"/>
              <a:gd name="T14" fmla="*/ 2147483647 w 384"/>
              <a:gd name="T15" fmla="*/ 2147483647 h 539"/>
              <a:gd name="T16" fmla="*/ 2147483647 w 384"/>
              <a:gd name="T17" fmla="*/ 2147483647 h 539"/>
              <a:gd name="T18" fmla="*/ 2147483647 w 384"/>
              <a:gd name="T19" fmla="*/ 2147483647 h 539"/>
              <a:gd name="T20" fmla="*/ 2147483647 w 384"/>
              <a:gd name="T21" fmla="*/ 2147483647 h 539"/>
              <a:gd name="T22" fmla="*/ 2147483647 w 384"/>
              <a:gd name="T23" fmla="*/ 2147483647 h 539"/>
              <a:gd name="T24" fmla="*/ 2147483647 w 384"/>
              <a:gd name="T25" fmla="*/ 2147483647 h 539"/>
              <a:gd name="T26" fmla="*/ 2147483647 w 384"/>
              <a:gd name="T27" fmla="*/ 2147483647 h 539"/>
              <a:gd name="T28" fmla="*/ 2147483647 w 384"/>
              <a:gd name="T29" fmla="*/ 2147483647 h 539"/>
              <a:gd name="T30" fmla="*/ 2147483647 w 384"/>
              <a:gd name="T31" fmla="*/ 2147483647 h 539"/>
              <a:gd name="T32" fmla="*/ 2147483647 w 384"/>
              <a:gd name="T33" fmla="*/ 2147483647 h 539"/>
              <a:gd name="T34" fmla="*/ 2147483647 w 384"/>
              <a:gd name="T35" fmla="*/ 2147483647 h 539"/>
              <a:gd name="T36" fmla="*/ 2147483647 w 384"/>
              <a:gd name="T37" fmla="*/ 2147483647 h 539"/>
              <a:gd name="T38" fmla="*/ 2147483647 w 384"/>
              <a:gd name="T39" fmla="*/ 2147483647 h 539"/>
              <a:gd name="T40" fmla="*/ 2147483647 w 384"/>
              <a:gd name="T41" fmla="*/ 2147483647 h 539"/>
              <a:gd name="T42" fmla="*/ 2147483647 w 384"/>
              <a:gd name="T43" fmla="*/ 2147483647 h 539"/>
              <a:gd name="T44" fmla="*/ 2147483647 w 384"/>
              <a:gd name="T45" fmla="*/ 2147483647 h 539"/>
              <a:gd name="T46" fmla="*/ 2147483647 w 384"/>
              <a:gd name="T47" fmla="*/ 2147483647 h 539"/>
              <a:gd name="T48" fmla="*/ 2147483647 w 384"/>
              <a:gd name="T49" fmla="*/ 2147483647 h 539"/>
              <a:gd name="T50" fmla="*/ 2147483647 w 384"/>
              <a:gd name="T51" fmla="*/ 2147483647 h 539"/>
              <a:gd name="T52" fmla="*/ 2147483647 w 384"/>
              <a:gd name="T53" fmla="*/ 2147483647 h 539"/>
              <a:gd name="T54" fmla="*/ 2147483647 w 384"/>
              <a:gd name="T55" fmla="*/ 2147483647 h 539"/>
              <a:gd name="T56" fmla="*/ 2147483647 w 384"/>
              <a:gd name="T57" fmla="*/ 2147483647 h 539"/>
              <a:gd name="T58" fmla="*/ 2147483647 w 384"/>
              <a:gd name="T59" fmla="*/ 2147483647 h 539"/>
              <a:gd name="T60" fmla="*/ 2147483647 w 384"/>
              <a:gd name="T61" fmla="*/ 2147483647 h 539"/>
              <a:gd name="T62" fmla="*/ 2147483647 w 384"/>
              <a:gd name="T63" fmla="*/ 2147483647 h 539"/>
              <a:gd name="T64" fmla="*/ 2147483647 w 384"/>
              <a:gd name="T65" fmla="*/ 2147483647 h 539"/>
              <a:gd name="T66" fmla="*/ 2147483647 w 384"/>
              <a:gd name="T67" fmla="*/ 2147483647 h 539"/>
              <a:gd name="T68" fmla="*/ 2147483647 w 384"/>
              <a:gd name="T69" fmla="*/ 2147483647 h 539"/>
              <a:gd name="T70" fmla="*/ 2147483647 w 384"/>
              <a:gd name="T71" fmla="*/ 2147483647 h 539"/>
              <a:gd name="T72" fmla="*/ 2147483647 w 384"/>
              <a:gd name="T73" fmla="*/ 2147483647 h 539"/>
              <a:gd name="T74" fmla="*/ 2147483647 w 384"/>
              <a:gd name="T75" fmla="*/ 2147483647 h 539"/>
              <a:gd name="T76" fmla="*/ 2147483647 w 384"/>
              <a:gd name="T77" fmla="*/ 2147483647 h 5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4" h="539">
                <a:moveTo>
                  <a:pt x="61" y="126"/>
                </a:moveTo>
                <a:lnTo>
                  <a:pt x="71" y="149"/>
                </a:lnTo>
                <a:lnTo>
                  <a:pt x="71" y="126"/>
                </a:lnTo>
                <a:lnTo>
                  <a:pt x="97" y="100"/>
                </a:lnTo>
                <a:lnTo>
                  <a:pt x="113" y="97"/>
                </a:lnTo>
                <a:lnTo>
                  <a:pt x="120" y="67"/>
                </a:lnTo>
                <a:lnTo>
                  <a:pt x="146" y="48"/>
                </a:lnTo>
                <a:lnTo>
                  <a:pt x="156" y="52"/>
                </a:lnTo>
                <a:lnTo>
                  <a:pt x="159" y="42"/>
                </a:lnTo>
                <a:lnTo>
                  <a:pt x="209" y="29"/>
                </a:lnTo>
                <a:lnTo>
                  <a:pt x="223" y="23"/>
                </a:lnTo>
                <a:lnTo>
                  <a:pt x="228" y="10"/>
                </a:lnTo>
                <a:lnTo>
                  <a:pt x="246" y="0"/>
                </a:lnTo>
                <a:lnTo>
                  <a:pt x="258" y="10"/>
                </a:lnTo>
                <a:lnTo>
                  <a:pt x="246" y="19"/>
                </a:lnTo>
                <a:lnTo>
                  <a:pt x="228" y="23"/>
                </a:lnTo>
                <a:lnTo>
                  <a:pt x="223" y="42"/>
                </a:lnTo>
                <a:lnTo>
                  <a:pt x="204" y="61"/>
                </a:lnTo>
                <a:lnTo>
                  <a:pt x="190" y="78"/>
                </a:lnTo>
                <a:lnTo>
                  <a:pt x="190" y="90"/>
                </a:lnTo>
                <a:lnTo>
                  <a:pt x="190" y="107"/>
                </a:lnTo>
                <a:lnTo>
                  <a:pt x="197" y="107"/>
                </a:lnTo>
                <a:lnTo>
                  <a:pt x="216" y="145"/>
                </a:lnTo>
                <a:lnTo>
                  <a:pt x="216" y="168"/>
                </a:lnTo>
                <a:lnTo>
                  <a:pt x="239" y="187"/>
                </a:lnTo>
                <a:lnTo>
                  <a:pt x="287" y="187"/>
                </a:lnTo>
                <a:lnTo>
                  <a:pt x="306" y="209"/>
                </a:lnTo>
                <a:lnTo>
                  <a:pt x="372" y="209"/>
                </a:lnTo>
                <a:lnTo>
                  <a:pt x="355" y="239"/>
                </a:lnTo>
                <a:lnTo>
                  <a:pt x="362" y="275"/>
                </a:lnTo>
                <a:lnTo>
                  <a:pt x="372" y="294"/>
                </a:lnTo>
                <a:lnTo>
                  <a:pt x="365" y="313"/>
                </a:lnTo>
                <a:lnTo>
                  <a:pt x="372" y="335"/>
                </a:lnTo>
                <a:lnTo>
                  <a:pt x="384" y="373"/>
                </a:lnTo>
                <a:lnTo>
                  <a:pt x="381" y="365"/>
                </a:lnTo>
                <a:lnTo>
                  <a:pt x="365" y="342"/>
                </a:lnTo>
                <a:lnTo>
                  <a:pt x="343" y="342"/>
                </a:lnTo>
                <a:lnTo>
                  <a:pt x="343" y="353"/>
                </a:lnTo>
                <a:lnTo>
                  <a:pt x="303" y="351"/>
                </a:lnTo>
                <a:lnTo>
                  <a:pt x="287" y="353"/>
                </a:lnTo>
                <a:lnTo>
                  <a:pt x="287" y="373"/>
                </a:lnTo>
                <a:lnTo>
                  <a:pt x="306" y="380"/>
                </a:lnTo>
                <a:lnTo>
                  <a:pt x="306" y="391"/>
                </a:lnTo>
                <a:lnTo>
                  <a:pt x="287" y="391"/>
                </a:lnTo>
                <a:lnTo>
                  <a:pt x="282" y="410"/>
                </a:lnTo>
                <a:lnTo>
                  <a:pt x="303" y="420"/>
                </a:lnTo>
                <a:lnTo>
                  <a:pt x="306" y="443"/>
                </a:lnTo>
                <a:lnTo>
                  <a:pt x="287" y="539"/>
                </a:lnTo>
                <a:lnTo>
                  <a:pt x="282" y="539"/>
                </a:lnTo>
                <a:lnTo>
                  <a:pt x="268" y="520"/>
                </a:lnTo>
                <a:lnTo>
                  <a:pt x="275" y="491"/>
                </a:lnTo>
                <a:lnTo>
                  <a:pt x="253" y="481"/>
                </a:lnTo>
                <a:lnTo>
                  <a:pt x="228" y="474"/>
                </a:lnTo>
                <a:lnTo>
                  <a:pt x="209" y="487"/>
                </a:lnTo>
                <a:lnTo>
                  <a:pt x="190" y="487"/>
                </a:lnTo>
                <a:lnTo>
                  <a:pt x="178" y="462"/>
                </a:lnTo>
                <a:lnTo>
                  <a:pt x="149" y="439"/>
                </a:lnTo>
                <a:lnTo>
                  <a:pt x="130" y="413"/>
                </a:lnTo>
                <a:lnTo>
                  <a:pt x="113" y="410"/>
                </a:lnTo>
                <a:lnTo>
                  <a:pt x="101" y="403"/>
                </a:lnTo>
                <a:lnTo>
                  <a:pt x="82" y="394"/>
                </a:lnTo>
                <a:lnTo>
                  <a:pt x="61" y="394"/>
                </a:lnTo>
                <a:lnTo>
                  <a:pt x="40" y="380"/>
                </a:lnTo>
                <a:lnTo>
                  <a:pt x="4" y="361"/>
                </a:lnTo>
                <a:lnTo>
                  <a:pt x="0" y="351"/>
                </a:lnTo>
                <a:lnTo>
                  <a:pt x="11" y="323"/>
                </a:lnTo>
                <a:lnTo>
                  <a:pt x="49" y="301"/>
                </a:lnTo>
                <a:lnTo>
                  <a:pt x="52" y="282"/>
                </a:lnTo>
                <a:lnTo>
                  <a:pt x="49" y="271"/>
                </a:lnTo>
                <a:lnTo>
                  <a:pt x="52" y="252"/>
                </a:lnTo>
                <a:lnTo>
                  <a:pt x="49" y="226"/>
                </a:lnTo>
                <a:lnTo>
                  <a:pt x="52" y="206"/>
                </a:lnTo>
                <a:lnTo>
                  <a:pt x="49" y="194"/>
                </a:lnTo>
                <a:lnTo>
                  <a:pt x="33" y="175"/>
                </a:lnTo>
                <a:lnTo>
                  <a:pt x="40" y="161"/>
                </a:lnTo>
                <a:lnTo>
                  <a:pt x="49" y="168"/>
                </a:lnTo>
                <a:lnTo>
                  <a:pt x="61" y="149"/>
                </a:lnTo>
                <a:lnTo>
                  <a:pt x="61" y="1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3" name="Freeform 262"/>
          <p:cNvSpPr>
            <a:spLocks noChangeAspect="1"/>
          </p:cNvSpPr>
          <p:nvPr/>
        </p:nvSpPr>
        <p:spPr bwMode="auto">
          <a:xfrm>
            <a:off x="2287588" y="4006626"/>
            <a:ext cx="217487" cy="79375"/>
          </a:xfrm>
          <a:custGeom>
            <a:avLst/>
            <a:gdLst>
              <a:gd name="T0" fmla="*/ 2147483647 w 344"/>
              <a:gd name="T1" fmla="*/ 2147483647 h 125"/>
              <a:gd name="T2" fmla="*/ 2147483647 w 344"/>
              <a:gd name="T3" fmla="*/ 2147483647 h 125"/>
              <a:gd name="T4" fmla="*/ 2147483647 w 344"/>
              <a:gd name="T5" fmla="*/ 2147483647 h 125"/>
              <a:gd name="T6" fmla="*/ 2147483647 w 344"/>
              <a:gd name="T7" fmla="*/ 2147483647 h 125"/>
              <a:gd name="T8" fmla="*/ 2147483647 w 344"/>
              <a:gd name="T9" fmla="*/ 2147483647 h 125"/>
              <a:gd name="T10" fmla="*/ 2147483647 w 344"/>
              <a:gd name="T11" fmla="*/ 2147483647 h 125"/>
              <a:gd name="T12" fmla="*/ 2147483647 w 344"/>
              <a:gd name="T13" fmla="*/ 2147483647 h 125"/>
              <a:gd name="T14" fmla="*/ 2147483647 w 344"/>
              <a:gd name="T15" fmla="*/ 2147483647 h 125"/>
              <a:gd name="T16" fmla="*/ 2147483647 w 344"/>
              <a:gd name="T17" fmla="*/ 2147483647 h 125"/>
              <a:gd name="T18" fmla="*/ 0 w 344"/>
              <a:gd name="T19" fmla="*/ 2147483647 h 125"/>
              <a:gd name="T20" fmla="*/ 2147483647 w 344"/>
              <a:gd name="T21" fmla="*/ 2147483647 h 125"/>
              <a:gd name="T22" fmla="*/ 2147483647 w 344"/>
              <a:gd name="T23" fmla="*/ 2147483647 h 125"/>
              <a:gd name="T24" fmla="*/ 2147483647 w 344"/>
              <a:gd name="T25" fmla="*/ 0 h 125"/>
              <a:gd name="T26" fmla="*/ 2147483647 w 344"/>
              <a:gd name="T27" fmla="*/ 0 h 125"/>
              <a:gd name="T28" fmla="*/ 2147483647 w 344"/>
              <a:gd name="T29" fmla="*/ 2147483647 h 125"/>
              <a:gd name="T30" fmla="*/ 2147483647 w 344"/>
              <a:gd name="T31" fmla="*/ 2147483647 h 125"/>
              <a:gd name="T32" fmla="*/ 2147483647 w 344"/>
              <a:gd name="T33" fmla="*/ 2147483647 h 125"/>
              <a:gd name="T34" fmla="*/ 2147483647 w 344"/>
              <a:gd name="T35" fmla="*/ 2147483647 h 125"/>
              <a:gd name="T36" fmla="*/ 2147483647 w 344"/>
              <a:gd name="T37" fmla="*/ 2147483647 h 125"/>
              <a:gd name="T38" fmla="*/ 2147483647 w 344"/>
              <a:gd name="T39" fmla="*/ 2147483647 h 125"/>
              <a:gd name="T40" fmla="*/ 2147483647 w 344"/>
              <a:gd name="T41" fmla="*/ 2147483647 h 125"/>
              <a:gd name="T42" fmla="*/ 2147483647 w 344"/>
              <a:gd name="T43" fmla="*/ 2147483647 h 1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44" h="125">
                <a:moveTo>
                  <a:pt x="228" y="125"/>
                </a:moveTo>
                <a:lnTo>
                  <a:pt x="247" y="97"/>
                </a:lnTo>
                <a:lnTo>
                  <a:pt x="209" y="87"/>
                </a:lnTo>
                <a:lnTo>
                  <a:pt x="197" y="55"/>
                </a:lnTo>
                <a:lnTo>
                  <a:pt x="157" y="55"/>
                </a:lnTo>
                <a:lnTo>
                  <a:pt x="97" y="30"/>
                </a:lnTo>
                <a:lnTo>
                  <a:pt x="109" y="26"/>
                </a:lnTo>
                <a:lnTo>
                  <a:pt x="71" y="19"/>
                </a:lnTo>
                <a:lnTo>
                  <a:pt x="42" y="45"/>
                </a:lnTo>
                <a:lnTo>
                  <a:pt x="0" y="45"/>
                </a:lnTo>
                <a:lnTo>
                  <a:pt x="23" y="30"/>
                </a:lnTo>
                <a:lnTo>
                  <a:pt x="49" y="16"/>
                </a:lnTo>
                <a:lnTo>
                  <a:pt x="90" y="0"/>
                </a:lnTo>
                <a:lnTo>
                  <a:pt x="126" y="0"/>
                </a:lnTo>
                <a:lnTo>
                  <a:pt x="168" y="16"/>
                </a:lnTo>
                <a:lnTo>
                  <a:pt x="209" y="38"/>
                </a:lnTo>
                <a:lnTo>
                  <a:pt x="247" y="55"/>
                </a:lnTo>
                <a:lnTo>
                  <a:pt x="296" y="78"/>
                </a:lnTo>
                <a:lnTo>
                  <a:pt x="287" y="95"/>
                </a:lnTo>
                <a:lnTo>
                  <a:pt x="316" y="97"/>
                </a:lnTo>
                <a:lnTo>
                  <a:pt x="344" y="109"/>
                </a:lnTo>
                <a:lnTo>
                  <a:pt x="228" y="12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4" name="Freeform 263"/>
          <p:cNvSpPr>
            <a:spLocks noChangeAspect="1"/>
          </p:cNvSpPr>
          <p:nvPr/>
        </p:nvSpPr>
        <p:spPr bwMode="auto">
          <a:xfrm>
            <a:off x="1677988" y="3755801"/>
            <a:ext cx="571500" cy="436563"/>
          </a:xfrm>
          <a:custGeom>
            <a:avLst/>
            <a:gdLst>
              <a:gd name="T0" fmla="*/ 2147483647 w 898"/>
              <a:gd name="T1" fmla="*/ 0 h 686"/>
              <a:gd name="T2" fmla="*/ 2147483647 w 898"/>
              <a:gd name="T3" fmla="*/ 2147483647 h 686"/>
              <a:gd name="T4" fmla="*/ 2147483647 w 898"/>
              <a:gd name="T5" fmla="*/ 2147483647 h 686"/>
              <a:gd name="T6" fmla="*/ 2147483647 w 898"/>
              <a:gd name="T7" fmla="*/ 2147483647 h 686"/>
              <a:gd name="T8" fmla="*/ 2147483647 w 898"/>
              <a:gd name="T9" fmla="*/ 2147483647 h 686"/>
              <a:gd name="T10" fmla="*/ 2147483647 w 898"/>
              <a:gd name="T11" fmla="*/ 2147483647 h 686"/>
              <a:gd name="T12" fmla="*/ 2147483647 w 898"/>
              <a:gd name="T13" fmla="*/ 2147483647 h 686"/>
              <a:gd name="T14" fmla="*/ 2147483647 w 898"/>
              <a:gd name="T15" fmla="*/ 2147483647 h 686"/>
              <a:gd name="T16" fmla="*/ 2147483647 w 898"/>
              <a:gd name="T17" fmla="*/ 2147483647 h 686"/>
              <a:gd name="T18" fmla="*/ 2147483647 w 898"/>
              <a:gd name="T19" fmla="*/ 2147483647 h 686"/>
              <a:gd name="T20" fmla="*/ 2147483647 w 898"/>
              <a:gd name="T21" fmla="*/ 2147483647 h 686"/>
              <a:gd name="T22" fmla="*/ 2147483647 w 898"/>
              <a:gd name="T23" fmla="*/ 2147483647 h 686"/>
              <a:gd name="T24" fmla="*/ 2147483647 w 898"/>
              <a:gd name="T25" fmla="*/ 2147483647 h 686"/>
              <a:gd name="T26" fmla="*/ 2147483647 w 898"/>
              <a:gd name="T27" fmla="*/ 2147483647 h 686"/>
              <a:gd name="T28" fmla="*/ 2147483647 w 898"/>
              <a:gd name="T29" fmla="*/ 2147483647 h 686"/>
              <a:gd name="T30" fmla="*/ 2147483647 w 898"/>
              <a:gd name="T31" fmla="*/ 2147483647 h 686"/>
              <a:gd name="T32" fmla="*/ 2147483647 w 898"/>
              <a:gd name="T33" fmla="*/ 2147483647 h 686"/>
              <a:gd name="T34" fmla="*/ 2147483647 w 898"/>
              <a:gd name="T35" fmla="*/ 2147483647 h 686"/>
              <a:gd name="T36" fmla="*/ 2147483647 w 898"/>
              <a:gd name="T37" fmla="*/ 2147483647 h 686"/>
              <a:gd name="T38" fmla="*/ 2147483647 w 898"/>
              <a:gd name="T39" fmla="*/ 2147483647 h 686"/>
              <a:gd name="T40" fmla="*/ 2147483647 w 898"/>
              <a:gd name="T41" fmla="*/ 2147483647 h 686"/>
              <a:gd name="T42" fmla="*/ 2147483647 w 898"/>
              <a:gd name="T43" fmla="*/ 2147483647 h 686"/>
              <a:gd name="T44" fmla="*/ 2147483647 w 898"/>
              <a:gd name="T45" fmla="*/ 2147483647 h 686"/>
              <a:gd name="T46" fmla="*/ 2147483647 w 898"/>
              <a:gd name="T47" fmla="*/ 2147483647 h 686"/>
              <a:gd name="T48" fmla="*/ 2147483647 w 898"/>
              <a:gd name="T49" fmla="*/ 2147483647 h 686"/>
              <a:gd name="T50" fmla="*/ 2147483647 w 898"/>
              <a:gd name="T51" fmla="*/ 2147483647 h 686"/>
              <a:gd name="T52" fmla="*/ 2147483647 w 898"/>
              <a:gd name="T53" fmla="*/ 2147483647 h 686"/>
              <a:gd name="T54" fmla="*/ 2147483647 w 898"/>
              <a:gd name="T55" fmla="*/ 2147483647 h 686"/>
              <a:gd name="T56" fmla="*/ 2147483647 w 898"/>
              <a:gd name="T57" fmla="*/ 2147483647 h 686"/>
              <a:gd name="T58" fmla="*/ 2147483647 w 898"/>
              <a:gd name="T59" fmla="*/ 2147483647 h 686"/>
              <a:gd name="T60" fmla="*/ 2147483647 w 898"/>
              <a:gd name="T61" fmla="*/ 2147483647 h 686"/>
              <a:gd name="T62" fmla="*/ 2147483647 w 898"/>
              <a:gd name="T63" fmla="*/ 2147483647 h 686"/>
              <a:gd name="T64" fmla="*/ 2147483647 w 898"/>
              <a:gd name="T65" fmla="*/ 2147483647 h 686"/>
              <a:gd name="T66" fmla="*/ 2147483647 w 898"/>
              <a:gd name="T67" fmla="*/ 2147483647 h 686"/>
              <a:gd name="T68" fmla="*/ 2147483647 w 898"/>
              <a:gd name="T69" fmla="*/ 2147483647 h 686"/>
              <a:gd name="T70" fmla="*/ 2147483647 w 898"/>
              <a:gd name="T71" fmla="*/ 2147483647 h 686"/>
              <a:gd name="T72" fmla="*/ 2147483647 w 898"/>
              <a:gd name="T73" fmla="*/ 2147483647 h 686"/>
              <a:gd name="T74" fmla="*/ 2147483647 w 898"/>
              <a:gd name="T75" fmla="*/ 2147483647 h 686"/>
              <a:gd name="T76" fmla="*/ 2147483647 w 898"/>
              <a:gd name="T77" fmla="*/ 2147483647 h 686"/>
              <a:gd name="T78" fmla="*/ 2147483647 w 898"/>
              <a:gd name="T79" fmla="*/ 2147483647 h 686"/>
              <a:gd name="T80" fmla="*/ 2147483647 w 898"/>
              <a:gd name="T81" fmla="*/ 2147483647 h 686"/>
              <a:gd name="T82" fmla="*/ 2147483647 w 898"/>
              <a:gd name="T83" fmla="*/ 2147483647 h 686"/>
              <a:gd name="T84" fmla="*/ 2147483647 w 898"/>
              <a:gd name="T85" fmla="*/ 2147483647 h 686"/>
              <a:gd name="T86" fmla="*/ 2147483647 w 898"/>
              <a:gd name="T87" fmla="*/ 2147483647 h 686"/>
              <a:gd name="T88" fmla="*/ 2147483647 w 898"/>
              <a:gd name="T89" fmla="*/ 2147483647 h 686"/>
              <a:gd name="T90" fmla="*/ 2147483647 w 898"/>
              <a:gd name="T91" fmla="*/ 2147483647 h 686"/>
              <a:gd name="T92" fmla="*/ 2147483647 w 898"/>
              <a:gd name="T93" fmla="*/ 2147483647 h 686"/>
              <a:gd name="T94" fmla="*/ 2147483647 w 898"/>
              <a:gd name="T95" fmla="*/ 2147483647 h 686"/>
              <a:gd name="T96" fmla="*/ 2147483647 w 898"/>
              <a:gd name="T97" fmla="*/ 2147483647 h 686"/>
              <a:gd name="T98" fmla="*/ 2147483647 w 898"/>
              <a:gd name="T99" fmla="*/ 2147483647 h 686"/>
              <a:gd name="T100" fmla="*/ 2147483647 w 898"/>
              <a:gd name="T101" fmla="*/ 2147483647 h 686"/>
              <a:gd name="T102" fmla="*/ 2147483647 w 898"/>
              <a:gd name="T103" fmla="*/ 2147483647 h 6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98" h="686">
                <a:moveTo>
                  <a:pt x="0" y="4"/>
                </a:moveTo>
                <a:lnTo>
                  <a:pt x="71" y="0"/>
                </a:lnTo>
                <a:lnTo>
                  <a:pt x="71" y="12"/>
                </a:lnTo>
                <a:lnTo>
                  <a:pt x="187" y="59"/>
                </a:lnTo>
                <a:lnTo>
                  <a:pt x="276" y="64"/>
                </a:lnTo>
                <a:lnTo>
                  <a:pt x="276" y="48"/>
                </a:lnTo>
                <a:lnTo>
                  <a:pt x="332" y="48"/>
                </a:lnTo>
                <a:lnTo>
                  <a:pt x="373" y="100"/>
                </a:lnTo>
                <a:lnTo>
                  <a:pt x="380" y="138"/>
                </a:lnTo>
                <a:lnTo>
                  <a:pt x="420" y="161"/>
                </a:lnTo>
                <a:lnTo>
                  <a:pt x="451" y="131"/>
                </a:lnTo>
                <a:lnTo>
                  <a:pt x="480" y="142"/>
                </a:lnTo>
                <a:lnTo>
                  <a:pt x="506" y="197"/>
                </a:lnTo>
                <a:lnTo>
                  <a:pt x="522" y="220"/>
                </a:lnTo>
                <a:lnTo>
                  <a:pt x="529" y="258"/>
                </a:lnTo>
                <a:lnTo>
                  <a:pt x="577" y="282"/>
                </a:lnTo>
                <a:lnTo>
                  <a:pt x="587" y="275"/>
                </a:lnTo>
                <a:lnTo>
                  <a:pt x="586" y="299"/>
                </a:lnTo>
                <a:lnTo>
                  <a:pt x="570" y="306"/>
                </a:lnTo>
                <a:lnTo>
                  <a:pt x="565" y="335"/>
                </a:lnTo>
                <a:lnTo>
                  <a:pt x="558" y="373"/>
                </a:lnTo>
                <a:lnTo>
                  <a:pt x="551" y="413"/>
                </a:lnTo>
                <a:lnTo>
                  <a:pt x="565" y="443"/>
                </a:lnTo>
                <a:lnTo>
                  <a:pt x="551" y="439"/>
                </a:lnTo>
                <a:lnTo>
                  <a:pt x="565" y="470"/>
                </a:lnTo>
                <a:lnTo>
                  <a:pt x="586" y="503"/>
                </a:lnTo>
                <a:lnTo>
                  <a:pt x="596" y="541"/>
                </a:lnTo>
                <a:lnTo>
                  <a:pt x="625" y="551"/>
                </a:lnTo>
                <a:lnTo>
                  <a:pt x="644" y="567"/>
                </a:lnTo>
                <a:lnTo>
                  <a:pt x="693" y="558"/>
                </a:lnTo>
                <a:lnTo>
                  <a:pt x="724" y="548"/>
                </a:lnTo>
                <a:lnTo>
                  <a:pt x="764" y="529"/>
                </a:lnTo>
                <a:lnTo>
                  <a:pt x="776" y="510"/>
                </a:lnTo>
                <a:lnTo>
                  <a:pt x="786" y="474"/>
                </a:lnTo>
                <a:lnTo>
                  <a:pt x="802" y="462"/>
                </a:lnTo>
                <a:lnTo>
                  <a:pt x="835" y="449"/>
                </a:lnTo>
                <a:lnTo>
                  <a:pt x="860" y="443"/>
                </a:lnTo>
                <a:lnTo>
                  <a:pt x="898" y="449"/>
                </a:lnTo>
                <a:lnTo>
                  <a:pt x="898" y="474"/>
                </a:lnTo>
                <a:lnTo>
                  <a:pt x="879" y="500"/>
                </a:lnTo>
                <a:lnTo>
                  <a:pt x="860" y="519"/>
                </a:lnTo>
                <a:lnTo>
                  <a:pt x="873" y="522"/>
                </a:lnTo>
                <a:lnTo>
                  <a:pt x="860" y="558"/>
                </a:lnTo>
                <a:lnTo>
                  <a:pt x="850" y="548"/>
                </a:lnTo>
                <a:lnTo>
                  <a:pt x="841" y="558"/>
                </a:lnTo>
                <a:lnTo>
                  <a:pt x="831" y="558"/>
                </a:lnTo>
                <a:lnTo>
                  <a:pt x="812" y="577"/>
                </a:lnTo>
                <a:lnTo>
                  <a:pt x="757" y="577"/>
                </a:lnTo>
                <a:lnTo>
                  <a:pt x="745" y="600"/>
                </a:lnTo>
                <a:lnTo>
                  <a:pt x="772" y="626"/>
                </a:lnTo>
                <a:lnTo>
                  <a:pt x="764" y="636"/>
                </a:lnTo>
                <a:lnTo>
                  <a:pt x="726" y="636"/>
                </a:lnTo>
                <a:lnTo>
                  <a:pt x="708" y="659"/>
                </a:lnTo>
                <a:lnTo>
                  <a:pt x="715" y="674"/>
                </a:lnTo>
                <a:lnTo>
                  <a:pt x="703" y="686"/>
                </a:lnTo>
                <a:lnTo>
                  <a:pt x="686" y="659"/>
                </a:lnTo>
                <a:lnTo>
                  <a:pt x="644" y="636"/>
                </a:lnTo>
                <a:lnTo>
                  <a:pt x="619" y="636"/>
                </a:lnTo>
                <a:lnTo>
                  <a:pt x="570" y="657"/>
                </a:lnTo>
                <a:lnTo>
                  <a:pt x="506" y="619"/>
                </a:lnTo>
                <a:lnTo>
                  <a:pt x="451" y="600"/>
                </a:lnTo>
                <a:lnTo>
                  <a:pt x="403" y="570"/>
                </a:lnTo>
                <a:lnTo>
                  <a:pt x="361" y="558"/>
                </a:lnTo>
                <a:lnTo>
                  <a:pt x="316" y="529"/>
                </a:lnTo>
                <a:lnTo>
                  <a:pt x="294" y="489"/>
                </a:lnTo>
                <a:lnTo>
                  <a:pt x="306" y="481"/>
                </a:lnTo>
                <a:lnTo>
                  <a:pt x="306" y="462"/>
                </a:lnTo>
                <a:lnTo>
                  <a:pt x="313" y="449"/>
                </a:lnTo>
                <a:lnTo>
                  <a:pt x="302" y="413"/>
                </a:lnTo>
                <a:lnTo>
                  <a:pt x="283" y="373"/>
                </a:lnTo>
                <a:lnTo>
                  <a:pt x="252" y="332"/>
                </a:lnTo>
                <a:lnTo>
                  <a:pt x="197" y="275"/>
                </a:lnTo>
                <a:lnTo>
                  <a:pt x="207" y="258"/>
                </a:lnTo>
                <a:lnTo>
                  <a:pt x="204" y="239"/>
                </a:lnTo>
                <a:lnTo>
                  <a:pt x="174" y="216"/>
                </a:lnTo>
                <a:lnTo>
                  <a:pt x="174" y="197"/>
                </a:lnTo>
                <a:lnTo>
                  <a:pt x="159" y="197"/>
                </a:lnTo>
                <a:lnTo>
                  <a:pt x="145" y="168"/>
                </a:lnTo>
                <a:lnTo>
                  <a:pt x="119" y="119"/>
                </a:lnTo>
                <a:lnTo>
                  <a:pt x="119" y="71"/>
                </a:lnTo>
                <a:lnTo>
                  <a:pt x="67" y="33"/>
                </a:lnTo>
                <a:lnTo>
                  <a:pt x="60" y="100"/>
                </a:lnTo>
                <a:lnTo>
                  <a:pt x="81" y="131"/>
                </a:lnTo>
                <a:lnTo>
                  <a:pt x="100" y="171"/>
                </a:lnTo>
                <a:lnTo>
                  <a:pt x="100" y="190"/>
                </a:lnTo>
                <a:lnTo>
                  <a:pt x="112" y="204"/>
                </a:lnTo>
                <a:lnTo>
                  <a:pt x="130" y="246"/>
                </a:lnTo>
                <a:lnTo>
                  <a:pt x="130" y="227"/>
                </a:lnTo>
                <a:lnTo>
                  <a:pt x="155" y="306"/>
                </a:lnTo>
                <a:lnTo>
                  <a:pt x="168" y="332"/>
                </a:lnTo>
                <a:lnTo>
                  <a:pt x="174" y="346"/>
                </a:lnTo>
                <a:lnTo>
                  <a:pt x="178" y="377"/>
                </a:lnTo>
                <a:lnTo>
                  <a:pt x="168" y="391"/>
                </a:lnTo>
                <a:lnTo>
                  <a:pt x="155" y="365"/>
                </a:lnTo>
                <a:lnTo>
                  <a:pt x="100" y="306"/>
                </a:lnTo>
                <a:lnTo>
                  <a:pt x="107" y="258"/>
                </a:lnTo>
                <a:lnTo>
                  <a:pt x="81" y="227"/>
                </a:lnTo>
                <a:lnTo>
                  <a:pt x="71" y="235"/>
                </a:lnTo>
                <a:lnTo>
                  <a:pt x="33" y="190"/>
                </a:lnTo>
                <a:lnTo>
                  <a:pt x="60" y="197"/>
                </a:lnTo>
                <a:lnTo>
                  <a:pt x="67" y="168"/>
                </a:lnTo>
                <a:lnTo>
                  <a:pt x="40" y="131"/>
                </a:lnTo>
                <a:lnTo>
                  <a:pt x="21" y="107"/>
                </a:lnTo>
                <a:lnTo>
                  <a:pt x="10" y="48"/>
                </a:lnTo>
                <a:lnTo>
                  <a:pt x="0" y="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5" name="Freeform 264"/>
          <p:cNvSpPr>
            <a:spLocks noChangeAspect="1"/>
          </p:cNvSpPr>
          <p:nvPr/>
        </p:nvSpPr>
        <p:spPr bwMode="auto">
          <a:xfrm>
            <a:off x="2217738" y="4184426"/>
            <a:ext cx="88900" cy="88900"/>
          </a:xfrm>
          <a:custGeom>
            <a:avLst/>
            <a:gdLst>
              <a:gd name="T0" fmla="*/ 2147483647 w 140"/>
              <a:gd name="T1" fmla="*/ 2147483647 h 142"/>
              <a:gd name="T2" fmla="*/ 2147483647 w 140"/>
              <a:gd name="T3" fmla="*/ 2147483647 h 142"/>
              <a:gd name="T4" fmla="*/ 2147483647 w 140"/>
              <a:gd name="T5" fmla="*/ 2147483647 h 142"/>
              <a:gd name="T6" fmla="*/ 2147483647 w 140"/>
              <a:gd name="T7" fmla="*/ 2147483647 h 142"/>
              <a:gd name="T8" fmla="*/ 2147483647 w 140"/>
              <a:gd name="T9" fmla="*/ 2147483647 h 142"/>
              <a:gd name="T10" fmla="*/ 2147483647 w 140"/>
              <a:gd name="T11" fmla="*/ 2147483647 h 142"/>
              <a:gd name="T12" fmla="*/ 2147483647 w 140"/>
              <a:gd name="T13" fmla="*/ 2147483647 h 142"/>
              <a:gd name="T14" fmla="*/ 2147483647 w 140"/>
              <a:gd name="T15" fmla="*/ 0 h 142"/>
              <a:gd name="T16" fmla="*/ 2147483647 w 140"/>
              <a:gd name="T17" fmla="*/ 2147483647 h 142"/>
              <a:gd name="T18" fmla="*/ 2147483647 w 140"/>
              <a:gd name="T19" fmla="*/ 2147483647 h 142"/>
              <a:gd name="T20" fmla="*/ 2147483647 w 140"/>
              <a:gd name="T21" fmla="*/ 2147483647 h 142"/>
              <a:gd name="T22" fmla="*/ 2147483647 w 140"/>
              <a:gd name="T23" fmla="*/ 2147483647 h 142"/>
              <a:gd name="T24" fmla="*/ 2147483647 w 140"/>
              <a:gd name="T25" fmla="*/ 2147483647 h 142"/>
              <a:gd name="T26" fmla="*/ 2147483647 w 140"/>
              <a:gd name="T27" fmla="*/ 2147483647 h 142"/>
              <a:gd name="T28" fmla="*/ 2147483647 w 140"/>
              <a:gd name="T29" fmla="*/ 2147483647 h 142"/>
              <a:gd name="T30" fmla="*/ 2147483647 w 140"/>
              <a:gd name="T31" fmla="*/ 2147483647 h 142"/>
              <a:gd name="T32" fmla="*/ 2147483647 w 140"/>
              <a:gd name="T33" fmla="*/ 2147483647 h 142"/>
              <a:gd name="T34" fmla="*/ 2147483647 w 140"/>
              <a:gd name="T35" fmla="*/ 2147483647 h 142"/>
              <a:gd name="T36" fmla="*/ 2147483647 w 140"/>
              <a:gd name="T37" fmla="*/ 2147483647 h 142"/>
              <a:gd name="T38" fmla="*/ 2147483647 w 140"/>
              <a:gd name="T39" fmla="*/ 2147483647 h 142"/>
              <a:gd name="T40" fmla="*/ 2147483647 w 140"/>
              <a:gd name="T41" fmla="*/ 2147483647 h 142"/>
              <a:gd name="T42" fmla="*/ 2147483647 w 140"/>
              <a:gd name="T43" fmla="*/ 2147483647 h 142"/>
              <a:gd name="T44" fmla="*/ 0 w 140"/>
              <a:gd name="T45" fmla="*/ 2147483647 h 142"/>
              <a:gd name="T46" fmla="*/ 2147483647 w 140"/>
              <a:gd name="T47" fmla="*/ 2147483647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0" h="142">
                <a:moveTo>
                  <a:pt x="9" y="64"/>
                </a:moveTo>
                <a:lnTo>
                  <a:pt x="21" y="64"/>
                </a:lnTo>
                <a:lnTo>
                  <a:pt x="40" y="42"/>
                </a:lnTo>
                <a:lnTo>
                  <a:pt x="62" y="35"/>
                </a:lnTo>
                <a:lnTo>
                  <a:pt x="81" y="14"/>
                </a:lnTo>
                <a:lnTo>
                  <a:pt x="88" y="5"/>
                </a:lnTo>
                <a:lnTo>
                  <a:pt x="100" y="14"/>
                </a:lnTo>
                <a:lnTo>
                  <a:pt x="140" y="0"/>
                </a:lnTo>
                <a:lnTo>
                  <a:pt x="140" y="14"/>
                </a:lnTo>
                <a:lnTo>
                  <a:pt x="137" y="35"/>
                </a:lnTo>
                <a:lnTo>
                  <a:pt x="130" y="59"/>
                </a:lnTo>
                <a:lnTo>
                  <a:pt x="126" y="90"/>
                </a:lnTo>
                <a:lnTo>
                  <a:pt x="126" y="119"/>
                </a:lnTo>
                <a:lnTo>
                  <a:pt x="126" y="142"/>
                </a:lnTo>
                <a:lnTo>
                  <a:pt x="107" y="142"/>
                </a:lnTo>
                <a:lnTo>
                  <a:pt x="88" y="130"/>
                </a:lnTo>
                <a:lnTo>
                  <a:pt x="69" y="109"/>
                </a:lnTo>
                <a:lnTo>
                  <a:pt x="52" y="100"/>
                </a:lnTo>
                <a:lnTo>
                  <a:pt x="62" y="130"/>
                </a:lnTo>
                <a:lnTo>
                  <a:pt x="52" y="130"/>
                </a:lnTo>
                <a:lnTo>
                  <a:pt x="40" y="113"/>
                </a:lnTo>
                <a:lnTo>
                  <a:pt x="21" y="93"/>
                </a:lnTo>
                <a:lnTo>
                  <a:pt x="0" y="64"/>
                </a:lnTo>
                <a:lnTo>
                  <a:pt x="9" y="6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6" name="Freeform 265"/>
          <p:cNvSpPr>
            <a:spLocks noChangeAspect="1"/>
          </p:cNvSpPr>
          <p:nvPr/>
        </p:nvSpPr>
        <p:spPr bwMode="auto">
          <a:xfrm>
            <a:off x="2306638" y="4301901"/>
            <a:ext cx="117475" cy="50800"/>
          </a:xfrm>
          <a:custGeom>
            <a:avLst/>
            <a:gdLst>
              <a:gd name="T0" fmla="*/ 2147483647 w 183"/>
              <a:gd name="T1" fmla="*/ 0 h 78"/>
              <a:gd name="T2" fmla="*/ 2147483647 w 183"/>
              <a:gd name="T3" fmla="*/ 2147483647 h 78"/>
              <a:gd name="T4" fmla="*/ 2147483647 w 183"/>
              <a:gd name="T5" fmla="*/ 2147483647 h 78"/>
              <a:gd name="T6" fmla="*/ 2147483647 w 183"/>
              <a:gd name="T7" fmla="*/ 2147483647 h 78"/>
              <a:gd name="T8" fmla="*/ 2147483647 w 183"/>
              <a:gd name="T9" fmla="*/ 2147483647 h 78"/>
              <a:gd name="T10" fmla="*/ 2147483647 w 183"/>
              <a:gd name="T11" fmla="*/ 0 h 78"/>
              <a:gd name="T12" fmla="*/ 2147483647 w 183"/>
              <a:gd name="T13" fmla="*/ 2147483647 h 78"/>
              <a:gd name="T14" fmla="*/ 2147483647 w 183"/>
              <a:gd name="T15" fmla="*/ 2147483647 h 78"/>
              <a:gd name="T16" fmla="*/ 2147483647 w 183"/>
              <a:gd name="T17" fmla="*/ 2147483647 h 78"/>
              <a:gd name="T18" fmla="*/ 2147483647 w 183"/>
              <a:gd name="T19" fmla="*/ 2147483647 h 78"/>
              <a:gd name="T20" fmla="*/ 2147483647 w 183"/>
              <a:gd name="T21" fmla="*/ 2147483647 h 78"/>
              <a:gd name="T22" fmla="*/ 2147483647 w 183"/>
              <a:gd name="T23" fmla="*/ 2147483647 h 78"/>
              <a:gd name="T24" fmla="*/ 2147483647 w 183"/>
              <a:gd name="T25" fmla="*/ 2147483647 h 78"/>
              <a:gd name="T26" fmla="*/ 2147483647 w 183"/>
              <a:gd name="T27" fmla="*/ 2147483647 h 78"/>
              <a:gd name="T28" fmla="*/ 2147483647 w 183"/>
              <a:gd name="T29" fmla="*/ 2147483647 h 78"/>
              <a:gd name="T30" fmla="*/ 2147483647 w 183"/>
              <a:gd name="T31" fmla="*/ 2147483647 h 78"/>
              <a:gd name="T32" fmla="*/ 2147483647 w 183"/>
              <a:gd name="T33" fmla="*/ 2147483647 h 78"/>
              <a:gd name="T34" fmla="*/ 2147483647 w 183"/>
              <a:gd name="T35" fmla="*/ 2147483647 h 78"/>
              <a:gd name="T36" fmla="*/ 2147483647 w 183"/>
              <a:gd name="T37" fmla="*/ 2147483647 h 78"/>
              <a:gd name="T38" fmla="*/ 2147483647 w 183"/>
              <a:gd name="T39" fmla="*/ 2147483647 h 78"/>
              <a:gd name="T40" fmla="*/ 2147483647 w 183"/>
              <a:gd name="T41" fmla="*/ 2147483647 h 78"/>
              <a:gd name="T42" fmla="*/ 2147483647 w 183"/>
              <a:gd name="T43" fmla="*/ 2147483647 h 78"/>
              <a:gd name="T44" fmla="*/ 2147483647 w 183"/>
              <a:gd name="T45" fmla="*/ 2147483647 h 78"/>
              <a:gd name="T46" fmla="*/ 2147483647 w 183"/>
              <a:gd name="T47" fmla="*/ 2147483647 h 78"/>
              <a:gd name="T48" fmla="*/ 2147483647 w 183"/>
              <a:gd name="T49" fmla="*/ 2147483647 h 78"/>
              <a:gd name="T50" fmla="*/ 0 w 183"/>
              <a:gd name="T51" fmla="*/ 2147483647 h 78"/>
              <a:gd name="T52" fmla="*/ 0 w 183"/>
              <a:gd name="T53" fmla="*/ 2147483647 h 78"/>
              <a:gd name="T54" fmla="*/ 2147483647 w 183"/>
              <a:gd name="T55" fmla="*/ 0 h 78"/>
              <a:gd name="T56" fmla="*/ 2147483647 w 183"/>
              <a:gd name="T57" fmla="*/ 0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83" h="78">
                <a:moveTo>
                  <a:pt x="19" y="0"/>
                </a:moveTo>
                <a:lnTo>
                  <a:pt x="28" y="12"/>
                </a:lnTo>
                <a:lnTo>
                  <a:pt x="38" y="12"/>
                </a:lnTo>
                <a:lnTo>
                  <a:pt x="57" y="22"/>
                </a:lnTo>
                <a:lnTo>
                  <a:pt x="86" y="12"/>
                </a:lnTo>
                <a:lnTo>
                  <a:pt x="105" y="0"/>
                </a:lnTo>
                <a:lnTo>
                  <a:pt x="142" y="5"/>
                </a:lnTo>
                <a:lnTo>
                  <a:pt x="173" y="22"/>
                </a:lnTo>
                <a:lnTo>
                  <a:pt x="183" y="29"/>
                </a:lnTo>
                <a:lnTo>
                  <a:pt x="183" y="52"/>
                </a:lnTo>
                <a:lnTo>
                  <a:pt x="173" y="71"/>
                </a:lnTo>
                <a:lnTo>
                  <a:pt x="164" y="64"/>
                </a:lnTo>
                <a:lnTo>
                  <a:pt x="157" y="78"/>
                </a:lnTo>
                <a:lnTo>
                  <a:pt x="145" y="48"/>
                </a:lnTo>
                <a:lnTo>
                  <a:pt x="154" y="34"/>
                </a:lnTo>
                <a:lnTo>
                  <a:pt x="142" y="34"/>
                </a:lnTo>
                <a:lnTo>
                  <a:pt x="128" y="22"/>
                </a:lnTo>
                <a:lnTo>
                  <a:pt x="112" y="22"/>
                </a:lnTo>
                <a:lnTo>
                  <a:pt x="79" y="48"/>
                </a:lnTo>
                <a:lnTo>
                  <a:pt x="93" y="71"/>
                </a:lnTo>
                <a:lnTo>
                  <a:pt x="69" y="78"/>
                </a:lnTo>
                <a:lnTo>
                  <a:pt x="57" y="59"/>
                </a:lnTo>
                <a:lnTo>
                  <a:pt x="48" y="59"/>
                </a:lnTo>
                <a:lnTo>
                  <a:pt x="35" y="48"/>
                </a:lnTo>
                <a:lnTo>
                  <a:pt x="7" y="41"/>
                </a:ln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7" name="Freeform 266"/>
          <p:cNvSpPr>
            <a:spLocks noChangeAspect="1"/>
          </p:cNvSpPr>
          <p:nvPr/>
        </p:nvSpPr>
        <p:spPr bwMode="auto">
          <a:xfrm>
            <a:off x="2728913" y="4911501"/>
            <a:ext cx="177800" cy="179388"/>
          </a:xfrm>
          <a:custGeom>
            <a:avLst/>
            <a:gdLst>
              <a:gd name="T0" fmla="*/ 0 w 280"/>
              <a:gd name="T1" fmla="*/ 2147483647 h 284"/>
              <a:gd name="T2" fmla="*/ 2147483647 w 280"/>
              <a:gd name="T3" fmla="*/ 2147483647 h 284"/>
              <a:gd name="T4" fmla="*/ 2147483647 w 280"/>
              <a:gd name="T5" fmla="*/ 2147483647 h 284"/>
              <a:gd name="T6" fmla="*/ 2147483647 w 280"/>
              <a:gd name="T7" fmla="*/ 2147483647 h 284"/>
              <a:gd name="T8" fmla="*/ 2147483647 w 280"/>
              <a:gd name="T9" fmla="*/ 0 h 284"/>
              <a:gd name="T10" fmla="*/ 2147483647 w 280"/>
              <a:gd name="T11" fmla="*/ 0 h 284"/>
              <a:gd name="T12" fmla="*/ 2147483647 w 280"/>
              <a:gd name="T13" fmla="*/ 2147483647 h 284"/>
              <a:gd name="T14" fmla="*/ 2147483647 w 280"/>
              <a:gd name="T15" fmla="*/ 2147483647 h 284"/>
              <a:gd name="T16" fmla="*/ 2147483647 w 280"/>
              <a:gd name="T17" fmla="*/ 2147483647 h 284"/>
              <a:gd name="T18" fmla="*/ 2147483647 w 280"/>
              <a:gd name="T19" fmla="*/ 2147483647 h 284"/>
              <a:gd name="T20" fmla="*/ 2147483647 w 280"/>
              <a:gd name="T21" fmla="*/ 2147483647 h 284"/>
              <a:gd name="T22" fmla="*/ 2147483647 w 280"/>
              <a:gd name="T23" fmla="*/ 2147483647 h 284"/>
              <a:gd name="T24" fmla="*/ 2147483647 w 280"/>
              <a:gd name="T25" fmla="*/ 2147483647 h 284"/>
              <a:gd name="T26" fmla="*/ 2147483647 w 280"/>
              <a:gd name="T27" fmla="*/ 2147483647 h 284"/>
              <a:gd name="T28" fmla="*/ 2147483647 w 280"/>
              <a:gd name="T29" fmla="*/ 2147483647 h 284"/>
              <a:gd name="T30" fmla="*/ 2147483647 w 280"/>
              <a:gd name="T31" fmla="*/ 2147483647 h 284"/>
              <a:gd name="T32" fmla="*/ 2147483647 w 280"/>
              <a:gd name="T33" fmla="*/ 2147483647 h 284"/>
              <a:gd name="T34" fmla="*/ 2147483647 w 280"/>
              <a:gd name="T35" fmla="*/ 2147483647 h 284"/>
              <a:gd name="T36" fmla="*/ 2147483647 w 280"/>
              <a:gd name="T37" fmla="*/ 2147483647 h 284"/>
              <a:gd name="T38" fmla="*/ 2147483647 w 280"/>
              <a:gd name="T39" fmla="*/ 2147483647 h 284"/>
              <a:gd name="T40" fmla="*/ 2147483647 w 280"/>
              <a:gd name="T41" fmla="*/ 2147483647 h 284"/>
              <a:gd name="T42" fmla="*/ 2147483647 w 280"/>
              <a:gd name="T43" fmla="*/ 2147483647 h 284"/>
              <a:gd name="T44" fmla="*/ 2147483647 w 280"/>
              <a:gd name="T45" fmla="*/ 2147483647 h 284"/>
              <a:gd name="T46" fmla="*/ 2147483647 w 280"/>
              <a:gd name="T47" fmla="*/ 2147483647 h 284"/>
              <a:gd name="T48" fmla="*/ 2147483647 w 280"/>
              <a:gd name="T49" fmla="*/ 2147483647 h 284"/>
              <a:gd name="T50" fmla="*/ 2147483647 w 280"/>
              <a:gd name="T51" fmla="*/ 2147483647 h 284"/>
              <a:gd name="T52" fmla="*/ 2147483647 w 280"/>
              <a:gd name="T53" fmla="*/ 2147483647 h 284"/>
              <a:gd name="T54" fmla="*/ 0 w 280"/>
              <a:gd name="T55" fmla="*/ 2147483647 h 2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0" h="284">
                <a:moveTo>
                  <a:pt x="0" y="83"/>
                </a:moveTo>
                <a:lnTo>
                  <a:pt x="20" y="54"/>
                </a:lnTo>
                <a:lnTo>
                  <a:pt x="13" y="30"/>
                </a:lnTo>
                <a:lnTo>
                  <a:pt x="32" y="12"/>
                </a:lnTo>
                <a:lnTo>
                  <a:pt x="32" y="0"/>
                </a:lnTo>
                <a:lnTo>
                  <a:pt x="125" y="0"/>
                </a:lnTo>
                <a:lnTo>
                  <a:pt x="147" y="23"/>
                </a:lnTo>
                <a:lnTo>
                  <a:pt x="165" y="90"/>
                </a:lnTo>
                <a:lnTo>
                  <a:pt x="232" y="94"/>
                </a:lnTo>
                <a:lnTo>
                  <a:pt x="254" y="151"/>
                </a:lnTo>
                <a:lnTo>
                  <a:pt x="267" y="142"/>
                </a:lnTo>
                <a:lnTo>
                  <a:pt x="280" y="158"/>
                </a:lnTo>
                <a:lnTo>
                  <a:pt x="273" y="187"/>
                </a:lnTo>
                <a:lnTo>
                  <a:pt x="280" y="216"/>
                </a:lnTo>
                <a:lnTo>
                  <a:pt x="273" y="246"/>
                </a:lnTo>
                <a:lnTo>
                  <a:pt x="248" y="270"/>
                </a:lnTo>
                <a:lnTo>
                  <a:pt x="216" y="284"/>
                </a:lnTo>
                <a:lnTo>
                  <a:pt x="187" y="270"/>
                </a:lnTo>
                <a:lnTo>
                  <a:pt x="154" y="267"/>
                </a:lnTo>
                <a:lnTo>
                  <a:pt x="165" y="235"/>
                </a:lnTo>
                <a:lnTo>
                  <a:pt x="177" y="216"/>
                </a:lnTo>
                <a:lnTo>
                  <a:pt x="184" y="190"/>
                </a:lnTo>
                <a:lnTo>
                  <a:pt x="170" y="180"/>
                </a:lnTo>
                <a:lnTo>
                  <a:pt x="135" y="173"/>
                </a:lnTo>
                <a:lnTo>
                  <a:pt x="106" y="158"/>
                </a:lnTo>
                <a:lnTo>
                  <a:pt x="70" y="151"/>
                </a:lnTo>
                <a:lnTo>
                  <a:pt x="39" y="120"/>
                </a:lnTo>
                <a:lnTo>
                  <a:pt x="0" y="8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8" name="Freeform 267"/>
          <p:cNvSpPr>
            <a:spLocks noChangeAspect="1"/>
          </p:cNvSpPr>
          <p:nvPr/>
        </p:nvSpPr>
        <p:spPr bwMode="auto">
          <a:xfrm>
            <a:off x="2338388" y="4497164"/>
            <a:ext cx="260350" cy="390525"/>
          </a:xfrm>
          <a:custGeom>
            <a:avLst/>
            <a:gdLst>
              <a:gd name="T0" fmla="*/ 2147483647 w 412"/>
              <a:gd name="T1" fmla="*/ 0 h 615"/>
              <a:gd name="T2" fmla="*/ 2147483647 w 412"/>
              <a:gd name="T3" fmla="*/ 2147483647 h 615"/>
              <a:gd name="T4" fmla="*/ 2147483647 w 412"/>
              <a:gd name="T5" fmla="*/ 2147483647 h 615"/>
              <a:gd name="T6" fmla="*/ 2147483647 w 412"/>
              <a:gd name="T7" fmla="*/ 2147483647 h 615"/>
              <a:gd name="T8" fmla="*/ 2147483647 w 412"/>
              <a:gd name="T9" fmla="*/ 2147483647 h 615"/>
              <a:gd name="T10" fmla="*/ 2147483647 w 412"/>
              <a:gd name="T11" fmla="*/ 2147483647 h 615"/>
              <a:gd name="T12" fmla="*/ 2147483647 w 412"/>
              <a:gd name="T13" fmla="*/ 2147483647 h 615"/>
              <a:gd name="T14" fmla="*/ 2147483647 w 412"/>
              <a:gd name="T15" fmla="*/ 2147483647 h 615"/>
              <a:gd name="T16" fmla="*/ 2147483647 w 412"/>
              <a:gd name="T17" fmla="*/ 2147483647 h 615"/>
              <a:gd name="T18" fmla="*/ 2147483647 w 412"/>
              <a:gd name="T19" fmla="*/ 2147483647 h 615"/>
              <a:gd name="T20" fmla="*/ 2147483647 w 412"/>
              <a:gd name="T21" fmla="*/ 2147483647 h 615"/>
              <a:gd name="T22" fmla="*/ 2147483647 w 412"/>
              <a:gd name="T23" fmla="*/ 2147483647 h 615"/>
              <a:gd name="T24" fmla="*/ 2147483647 w 412"/>
              <a:gd name="T25" fmla="*/ 2147483647 h 615"/>
              <a:gd name="T26" fmla="*/ 2147483647 w 412"/>
              <a:gd name="T27" fmla="*/ 2147483647 h 615"/>
              <a:gd name="T28" fmla="*/ 2147483647 w 412"/>
              <a:gd name="T29" fmla="*/ 2147483647 h 615"/>
              <a:gd name="T30" fmla="*/ 2147483647 w 412"/>
              <a:gd name="T31" fmla="*/ 2147483647 h 615"/>
              <a:gd name="T32" fmla="*/ 2147483647 w 412"/>
              <a:gd name="T33" fmla="*/ 2147483647 h 615"/>
              <a:gd name="T34" fmla="*/ 2147483647 w 412"/>
              <a:gd name="T35" fmla="*/ 2147483647 h 615"/>
              <a:gd name="T36" fmla="*/ 2147483647 w 412"/>
              <a:gd name="T37" fmla="*/ 2147483647 h 615"/>
              <a:gd name="T38" fmla="*/ 2147483647 w 412"/>
              <a:gd name="T39" fmla="*/ 2147483647 h 615"/>
              <a:gd name="T40" fmla="*/ 2147483647 w 412"/>
              <a:gd name="T41" fmla="*/ 2147483647 h 615"/>
              <a:gd name="T42" fmla="*/ 2147483647 w 412"/>
              <a:gd name="T43" fmla="*/ 2147483647 h 615"/>
              <a:gd name="T44" fmla="*/ 2147483647 w 412"/>
              <a:gd name="T45" fmla="*/ 2147483647 h 615"/>
              <a:gd name="T46" fmla="*/ 2147483647 w 412"/>
              <a:gd name="T47" fmla="*/ 2147483647 h 615"/>
              <a:gd name="T48" fmla="*/ 2147483647 w 412"/>
              <a:gd name="T49" fmla="*/ 2147483647 h 615"/>
              <a:gd name="T50" fmla="*/ 2147483647 w 412"/>
              <a:gd name="T51" fmla="*/ 2147483647 h 615"/>
              <a:gd name="T52" fmla="*/ 2147483647 w 412"/>
              <a:gd name="T53" fmla="*/ 2147483647 h 615"/>
              <a:gd name="T54" fmla="*/ 2147483647 w 412"/>
              <a:gd name="T55" fmla="*/ 2147483647 h 615"/>
              <a:gd name="T56" fmla="*/ 2147483647 w 412"/>
              <a:gd name="T57" fmla="*/ 2147483647 h 615"/>
              <a:gd name="T58" fmla="*/ 2147483647 w 412"/>
              <a:gd name="T59" fmla="*/ 2147483647 h 615"/>
              <a:gd name="T60" fmla="*/ 2147483647 w 412"/>
              <a:gd name="T61" fmla="*/ 2147483647 h 615"/>
              <a:gd name="T62" fmla="*/ 2147483647 w 412"/>
              <a:gd name="T63" fmla="*/ 2147483647 h 615"/>
              <a:gd name="T64" fmla="*/ 2147483647 w 412"/>
              <a:gd name="T65" fmla="*/ 2147483647 h 615"/>
              <a:gd name="T66" fmla="*/ 2147483647 w 412"/>
              <a:gd name="T67" fmla="*/ 2147483647 h 615"/>
              <a:gd name="T68" fmla="*/ 2147483647 w 412"/>
              <a:gd name="T69" fmla="*/ 2147483647 h 615"/>
              <a:gd name="T70" fmla="*/ 2147483647 w 412"/>
              <a:gd name="T71" fmla="*/ 2147483647 h 615"/>
              <a:gd name="T72" fmla="*/ 2147483647 w 412"/>
              <a:gd name="T73" fmla="*/ 2147483647 h 615"/>
              <a:gd name="T74" fmla="*/ 2147483647 w 412"/>
              <a:gd name="T75" fmla="*/ 2147483647 h 615"/>
              <a:gd name="T76" fmla="*/ 2147483647 w 412"/>
              <a:gd name="T77" fmla="*/ 2147483647 h 615"/>
              <a:gd name="T78" fmla="*/ 2147483647 w 412"/>
              <a:gd name="T79" fmla="*/ 2147483647 h 615"/>
              <a:gd name="T80" fmla="*/ 2147483647 w 412"/>
              <a:gd name="T81" fmla="*/ 2147483647 h 615"/>
              <a:gd name="T82" fmla="*/ 2147483647 w 412"/>
              <a:gd name="T83" fmla="*/ 2147483647 h 615"/>
              <a:gd name="T84" fmla="*/ 2147483647 w 412"/>
              <a:gd name="T85" fmla="*/ 2147483647 h 615"/>
              <a:gd name="T86" fmla="*/ 2147483647 w 412"/>
              <a:gd name="T87" fmla="*/ 2147483647 h 615"/>
              <a:gd name="T88" fmla="*/ 2147483647 w 412"/>
              <a:gd name="T89" fmla="*/ 2147483647 h 615"/>
              <a:gd name="T90" fmla="*/ 2147483647 w 412"/>
              <a:gd name="T91" fmla="*/ 2147483647 h 615"/>
              <a:gd name="T92" fmla="*/ 2147483647 w 412"/>
              <a:gd name="T93" fmla="*/ 2147483647 h 615"/>
              <a:gd name="T94" fmla="*/ 2147483647 w 412"/>
              <a:gd name="T95" fmla="*/ 2147483647 h 615"/>
              <a:gd name="T96" fmla="*/ 2147483647 w 412"/>
              <a:gd name="T97" fmla="*/ 2147483647 h 615"/>
              <a:gd name="T98" fmla="*/ 0 w 412"/>
              <a:gd name="T99" fmla="*/ 2147483647 h 615"/>
              <a:gd name="T100" fmla="*/ 0 w 412"/>
              <a:gd name="T101" fmla="*/ 2147483647 h 615"/>
              <a:gd name="T102" fmla="*/ 2147483647 w 412"/>
              <a:gd name="T103" fmla="*/ 2147483647 h 615"/>
              <a:gd name="T104" fmla="*/ 2147483647 w 412"/>
              <a:gd name="T105" fmla="*/ 2147483647 h 615"/>
              <a:gd name="T106" fmla="*/ 2147483647 w 412"/>
              <a:gd name="T107" fmla="*/ 2147483647 h 615"/>
              <a:gd name="T108" fmla="*/ 2147483647 w 412"/>
              <a:gd name="T109" fmla="*/ 2147483647 h 615"/>
              <a:gd name="T110" fmla="*/ 2147483647 w 412"/>
              <a:gd name="T111" fmla="*/ 2147483647 h 615"/>
              <a:gd name="T112" fmla="*/ 2147483647 w 412"/>
              <a:gd name="T113" fmla="*/ 2147483647 h 615"/>
              <a:gd name="T114" fmla="*/ 2147483647 w 412"/>
              <a:gd name="T115" fmla="*/ 2147483647 h 615"/>
              <a:gd name="T116" fmla="*/ 2147483647 w 412"/>
              <a:gd name="T117" fmla="*/ 2147483647 h 615"/>
              <a:gd name="T118" fmla="*/ 2147483647 w 412"/>
              <a:gd name="T119" fmla="*/ 2147483647 h 615"/>
              <a:gd name="T120" fmla="*/ 2147483647 w 412"/>
              <a:gd name="T121" fmla="*/ 2147483647 h 615"/>
              <a:gd name="T122" fmla="*/ 2147483647 w 412"/>
              <a:gd name="T123" fmla="*/ 0 h 6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" h="615">
                <a:moveTo>
                  <a:pt x="177" y="0"/>
                </a:moveTo>
                <a:lnTo>
                  <a:pt x="189" y="7"/>
                </a:lnTo>
                <a:lnTo>
                  <a:pt x="206" y="12"/>
                </a:lnTo>
                <a:lnTo>
                  <a:pt x="225" y="36"/>
                </a:lnTo>
                <a:lnTo>
                  <a:pt x="254" y="59"/>
                </a:lnTo>
                <a:lnTo>
                  <a:pt x="266" y="84"/>
                </a:lnTo>
                <a:lnTo>
                  <a:pt x="285" y="84"/>
                </a:lnTo>
                <a:lnTo>
                  <a:pt x="303" y="71"/>
                </a:lnTo>
                <a:lnTo>
                  <a:pt x="329" y="78"/>
                </a:lnTo>
                <a:lnTo>
                  <a:pt x="351" y="90"/>
                </a:lnTo>
                <a:lnTo>
                  <a:pt x="344" y="119"/>
                </a:lnTo>
                <a:lnTo>
                  <a:pt x="358" y="138"/>
                </a:lnTo>
                <a:lnTo>
                  <a:pt x="334" y="138"/>
                </a:lnTo>
                <a:lnTo>
                  <a:pt x="280" y="164"/>
                </a:lnTo>
                <a:lnTo>
                  <a:pt x="266" y="186"/>
                </a:lnTo>
                <a:lnTo>
                  <a:pt x="263" y="216"/>
                </a:lnTo>
                <a:lnTo>
                  <a:pt x="244" y="226"/>
                </a:lnTo>
                <a:lnTo>
                  <a:pt x="244" y="264"/>
                </a:lnTo>
                <a:lnTo>
                  <a:pt x="263" y="294"/>
                </a:lnTo>
                <a:lnTo>
                  <a:pt x="280" y="313"/>
                </a:lnTo>
                <a:lnTo>
                  <a:pt x="303" y="325"/>
                </a:lnTo>
                <a:lnTo>
                  <a:pt x="334" y="325"/>
                </a:lnTo>
                <a:lnTo>
                  <a:pt x="351" y="313"/>
                </a:lnTo>
                <a:lnTo>
                  <a:pt x="351" y="361"/>
                </a:lnTo>
                <a:lnTo>
                  <a:pt x="363" y="361"/>
                </a:lnTo>
                <a:lnTo>
                  <a:pt x="382" y="361"/>
                </a:lnTo>
                <a:lnTo>
                  <a:pt x="412" y="409"/>
                </a:lnTo>
                <a:lnTo>
                  <a:pt x="401" y="451"/>
                </a:lnTo>
                <a:lnTo>
                  <a:pt x="401" y="477"/>
                </a:lnTo>
                <a:lnTo>
                  <a:pt x="393" y="511"/>
                </a:lnTo>
                <a:lnTo>
                  <a:pt x="379" y="506"/>
                </a:lnTo>
                <a:lnTo>
                  <a:pt x="379" y="525"/>
                </a:lnTo>
                <a:lnTo>
                  <a:pt x="401" y="544"/>
                </a:lnTo>
                <a:lnTo>
                  <a:pt x="408" y="544"/>
                </a:lnTo>
                <a:lnTo>
                  <a:pt x="401" y="558"/>
                </a:lnTo>
                <a:lnTo>
                  <a:pt x="393" y="584"/>
                </a:lnTo>
                <a:lnTo>
                  <a:pt x="382" y="603"/>
                </a:lnTo>
                <a:lnTo>
                  <a:pt x="370" y="615"/>
                </a:lnTo>
                <a:lnTo>
                  <a:pt x="341" y="587"/>
                </a:lnTo>
                <a:lnTo>
                  <a:pt x="310" y="567"/>
                </a:lnTo>
                <a:lnTo>
                  <a:pt x="254" y="537"/>
                </a:lnTo>
                <a:lnTo>
                  <a:pt x="215" y="511"/>
                </a:lnTo>
                <a:lnTo>
                  <a:pt x="173" y="466"/>
                </a:lnTo>
                <a:lnTo>
                  <a:pt x="159" y="418"/>
                </a:lnTo>
                <a:lnTo>
                  <a:pt x="135" y="399"/>
                </a:lnTo>
                <a:lnTo>
                  <a:pt x="125" y="361"/>
                </a:lnTo>
                <a:lnTo>
                  <a:pt x="99" y="325"/>
                </a:lnTo>
                <a:lnTo>
                  <a:pt x="80" y="281"/>
                </a:lnTo>
                <a:lnTo>
                  <a:pt x="51" y="235"/>
                </a:lnTo>
                <a:lnTo>
                  <a:pt x="0" y="193"/>
                </a:lnTo>
                <a:lnTo>
                  <a:pt x="0" y="145"/>
                </a:lnTo>
                <a:lnTo>
                  <a:pt x="16" y="126"/>
                </a:lnTo>
                <a:lnTo>
                  <a:pt x="38" y="116"/>
                </a:lnTo>
                <a:lnTo>
                  <a:pt x="31" y="145"/>
                </a:lnTo>
                <a:lnTo>
                  <a:pt x="51" y="148"/>
                </a:lnTo>
                <a:lnTo>
                  <a:pt x="76" y="164"/>
                </a:lnTo>
                <a:lnTo>
                  <a:pt x="87" y="135"/>
                </a:lnTo>
                <a:lnTo>
                  <a:pt x="109" y="105"/>
                </a:lnTo>
                <a:lnTo>
                  <a:pt x="147" y="90"/>
                </a:lnTo>
                <a:lnTo>
                  <a:pt x="177" y="55"/>
                </a:lnTo>
                <a:lnTo>
                  <a:pt x="196" y="29"/>
                </a:lnTo>
                <a:lnTo>
                  <a:pt x="17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69" name="Freeform 268"/>
          <p:cNvSpPr>
            <a:spLocks noChangeAspect="1"/>
          </p:cNvSpPr>
          <p:nvPr/>
        </p:nvSpPr>
        <p:spPr bwMode="auto">
          <a:xfrm>
            <a:off x="2757488" y="4214589"/>
            <a:ext cx="3175" cy="7937"/>
          </a:xfrm>
          <a:custGeom>
            <a:avLst/>
            <a:gdLst>
              <a:gd name="T0" fmla="*/ 0 w 4"/>
              <a:gd name="T1" fmla="*/ 2147483647 h 12"/>
              <a:gd name="T2" fmla="*/ 0 w 4"/>
              <a:gd name="T3" fmla="*/ 0 h 12"/>
              <a:gd name="T4" fmla="*/ 2147483647 w 4"/>
              <a:gd name="T5" fmla="*/ 0 h 12"/>
              <a:gd name="T6" fmla="*/ 2147483647 w 4"/>
              <a:gd name="T7" fmla="*/ 2147483647 h 12"/>
              <a:gd name="T8" fmla="*/ 0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0" y="12"/>
                </a:move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0" name="Freeform 269"/>
          <p:cNvSpPr>
            <a:spLocks noChangeAspect="1"/>
          </p:cNvSpPr>
          <p:nvPr/>
        </p:nvSpPr>
        <p:spPr bwMode="auto">
          <a:xfrm>
            <a:off x="2809875" y="4378101"/>
            <a:ext cx="88900" cy="88900"/>
          </a:xfrm>
          <a:custGeom>
            <a:avLst/>
            <a:gdLst>
              <a:gd name="T0" fmla="*/ 2147483647 w 139"/>
              <a:gd name="T1" fmla="*/ 0 h 138"/>
              <a:gd name="T2" fmla="*/ 2147483647 w 139"/>
              <a:gd name="T3" fmla="*/ 2147483647 h 138"/>
              <a:gd name="T4" fmla="*/ 2147483647 w 139"/>
              <a:gd name="T5" fmla="*/ 0 h 138"/>
              <a:gd name="T6" fmla="*/ 2147483647 w 139"/>
              <a:gd name="T7" fmla="*/ 2147483647 h 138"/>
              <a:gd name="T8" fmla="*/ 2147483647 w 139"/>
              <a:gd name="T9" fmla="*/ 2147483647 h 138"/>
              <a:gd name="T10" fmla="*/ 2147483647 w 139"/>
              <a:gd name="T11" fmla="*/ 2147483647 h 138"/>
              <a:gd name="T12" fmla="*/ 2147483647 w 139"/>
              <a:gd name="T13" fmla="*/ 2147483647 h 138"/>
              <a:gd name="T14" fmla="*/ 2147483647 w 139"/>
              <a:gd name="T15" fmla="*/ 2147483647 h 138"/>
              <a:gd name="T16" fmla="*/ 2147483647 w 139"/>
              <a:gd name="T17" fmla="*/ 2147483647 h 138"/>
              <a:gd name="T18" fmla="*/ 2147483647 w 139"/>
              <a:gd name="T19" fmla="*/ 2147483647 h 138"/>
              <a:gd name="T20" fmla="*/ 2147483647 w 139"/>
              <a:gd name="T21" fmla="*/ 2147483647 h 138"/>
              <a:gd name="T22" fmla="*/ 2147483647 w 139"/>
              <a:gd name="T23" fmla="*/ 2147483647 h 138"/>
              <a:gd name="T24" fmla="*/ 2147483647 w 139"/>
              <a:gd name="T25" fmla="*/ 2147483647 h 138"/>
              <a:gd name="T26" fmla="*/ 0 w 139"/>
              <a:gd name="T27" fmla="*/ 2147483647 h 138"/>
              <a:gd name="T28" fmla="*/ 2147483647 w 139"/>
              <a:gd name="T29" fmla="*/ 2147483647 h 138"/>
              <a:gd name="T30" fmla="*/ 2147483647 w 139"/>
              <a:gd name="T31" fmla="*/ 2147483647 h 138"/>
              <a:gd name="T32" fmla="*/ 2147483647 w 139"/>
              <a:gd name="T33" fmla="*/ 0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138">
                <a:moveTo>
                  <a:pt x="37" y="0"/>
                </a:moveTo>
                <a:lnTo>
                  <a:pt x="75" y="10"/>
                </a:lnTo>
                <a:lnTo>
                  <a:pt x="104" y="0"/>
                </a:lnTo>
                <a:lnTo>
                  <a:pt x="139" y="10"/>
                </a:lnTo>
                <a:lnTo>
                  <a:pt x="120" y="29"/>
                </a:lnTo>
                <a:lnTo>
                  <a:pt x="126" y="71"/>
                </a:lnTo>
                <a:lnTo>
                  <a:pt x="133" y="90"/>
                </a:lnTo>
                <a:lnTo>
                  <a:pt x="116" y="119"/>
                </a:lnTo>
                <a:lnTo>
                  <a:pt x="104" y="109"/>
                </a:lnTo>
                <a:lnTo>
                  <a:pt x="75" y="116"/>
                </a:lnTo>
                <a:lnTo>
                  <a:pt x="68" y="138"/>
                </a:lnTo>
                <a:lnTo>
                  <a:pt x="49" y="135"/>
                </a:lnTo>
                <a:lnTo>
                  <a:pt x="30" y="85"/>
                </a:lnTo>
                <a:lnTo>
                  <a:pt x="0" y="67"/>
                </a:lnTo>
                <a:lnTo>
                  <a:pt x="7" y="42"/>
                </a:lnTo>
                <a:lnTo>
                  <a:pt x="30" y="29"/>
                </a:lnTo>
                <a:lnTo>
                  <a:pt x="3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1" name="Freeform 270"/>
          <p:cNvSpPr>
            <a:spLocks noChangeAspect="1"/>
          </p:cNvSpPr>
          <p:nvPr/>
        </p:nvSpPr>
        <p:spPr bwMode="auto">
          <a:xfrm>
            <a:off x="2844800" y="5148039"/>
            <a:ext cx="100013" cy="112712"/>
          </a:xfrm>
          <a:custGeom>
            <a:avLst/>
            <a:gdLst>
              <a:gd name="T0" fmla="*/ 2147483647 w 157"/>
              <a:gd name="T1" fmla="*/ 0 h 178"/>
              <a:gd name="T2" fmla="*/ 2147483647 w 157"/>
              <a:gd name="T3" fmla="*/ 0 h 178"/>
              <a:gd name="T4" fmla="*/ 2147483647 w 157"/>
              <a:gd name="T5" fmla="*/ 2147483647 h 178"/>
              <a:gd name="T6" fmla="*/ 2147483647 w 157"/>
              <a:gd name="T7" fmla="*/ 2147483647 h 178"/>
              <a:gd name="T8" fmla="*/ 2147483647 w 157"/>
              <a:gd name="T9" fmla="*/ 2147483647 h 178"/>
              <a:gd name="T10" fmla="*/ 2147483647 w 157"/>
              <a:gd name="T11" fmla="*/ 2147483647 h 178"/>
              <a:gd name="T12" fmla="*/ 2147483647 w 157"/>
              <a:gd name="T13" fmla="*/ 2147483647 h 178"/>
              <a:gd name="T14" fmla="*/ 2147483647 w 157"/>
              <a:gd name="T15" fmla="*/ 2147483647 h 178"/>
              <a:gd name="T16" fmla="*/ 2147483647 w 157"/>
              <a:gd name="T17" fmla="*/ 2147483647 h 178"/>
              <a:gd name="T18" fmla="*/ 2147483647 w 157"/>
              <a:gd name="T19" fmla="*/ 2147483647 h 178"/>
              <a:gd name="T20" fmla="*/ 2147483647 w 157"/>
              <a:gd name="T21" fmla="*/ 2147483647 h 178"/>
              <a:gd name="T22" fmla="*/ 2147483647 w 157"/>
              <a:gd name="T23" fmla="*/ 2147483647 h 178"/>
              <a:gd name="T24" fmla="*/ 2147483647 w 157"/>
              <a:gd name="T25" fmla="*/ 2147483647 h 178"/>
              <a:gd name="T26" fmla="*/ 0 w 157"/>
              <a:gd name="T27" fmla="*/ 2147483647 h 178"/>
              <a:gd name="T28" fmla="*/ 0 w 157"/>
              <a:gd name="T29" fmla="*/ 2147483647 h 178"/>
              <a:gd name="T30" fmla="*/ 0 w 157"/>
              <a:gd name="T31" fmla="*/ 2147483647 h 178"/>
              <a:gd name="T32" fmla="*/ 0 w 157"/>
              <a:gd name="T33" fmla="*/ 2147483647 h 178"/>
              <a:gd name="T34" fmla="*/ 0 w 157"/>
              <a:gd name="T35" fmla="*/ 2147483647 h 178"/>
              <a:gd name="T36" fmla="*/ 2147483647 w 157"/>
              <a:gd name="T37" fmla="*/ 2147483647 h 178"/>
              <a:gd name="T38" fmla="*/ 2147483647 w 157"/>
              <a:gd name="T39" fmla="*/ 2147483647 h 178"/>
              <a:gd name="T40" fmla="*/ 2147483647 w 157"/>
              <a:gd name="T41" fmla="*/ 0 h 1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7" h="178">
                <a:moveTo>
                  <a:pt x="19" y="0"/>
                </a:moveTo>
                <a:lnTo>
                  <a:pt x="29" y="0"/>
                </a:lnTo>
                <a:lnTo>
                  <a:pt x="70" y="29"/>
                </a:lnTo>
                <a:lnTo>
                  <a:pt x="89" y="29"/>
                </a:lnTo>
                <a:lnTo>
                  <a:pt x="119" y="52"/>
                </a:lnTo>
                <a:lnTo>
                  <a:pt x="157" y="81"/>
                </a:lnTo>
                <a:lnTo>
                  <a:pt x="148" y="100"/>
                </a:lnTo>
                <a:lnTo>
                  <a:pt x="157" y="126"/>
                </a:lnTo>
                <a:lnTo>
                  <a:pt x="138" y="155"/>
                </a:lnTo>
                <a:lnTo>
                  <a:pt x="119" y="174"/>
                </a:lnTo>
                <a:lnTo>
                  <a:pt x="77" y="178"/>
                </a:lnTo>
                <a:lnTo>
                  <a:pt x="48" y="159"/>
                </a:lnTo>
                <a:lnTo>
                  <a:pt x="22" y="155"/>
                </a:lnTo>
                <a:lnTo>
                  <a:pt x="0" y="145"/>
                </a:lnTo>
                <a:lnTo>
                  <a:pt x="0" y="112"/>
                </a:lnTo>
                <a:lnTo>
                  <a:pt x="0" y="107"/>
                </a:lnTo>
                <a:lnTo>
                  <a:pt x="0" y="90"/>
                </a:lnTo>
                <a:lnTo>
                  <a:pt x="0" y="60"/>
                </a:lnTo>
                <a:lnTo>
                  <a:pt x="3" y="29"/>
                </a:lnTo>
                <a:lnTo>
                  <a:pt x="3" y="3"/>
                </a:lnTo>
                <a:lnTo>
                  <a:pt x="1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2" name="Freeform 271"/>
          <p:cNvSpPr>
            <a:spLocks noChangeAspect="1"/>
          </p:cNvSpPr>
          <p:nvPr/>
        </p:nvSpPr>
        <p:spPr bwMode="auto">
          <a:xfrm>
            <a:off x="2506663" y="4247926"/>
            <a:ext cx="271462" cy="236538"/>
          </a:xfrm>
          <a:custGeom>
            <a:avLst/>
            <a:gdLst>
              <a:gd name="T0" fmla="*/ 2147483647 w 429"/>
              <a:gd name="T1" fmla="*/ 2147483647 h 374"/>
              <a:gd name="T2" fmla="*/ 2147483647 w 429"/>
              <a:gd name="T3" fmla="*/ 2147483647 h 374"/>
              <a:gd name="T4" fmla="*/ 2147483647 w 429"/>
              <a:gd name="T5" fmla="*/ 2147483647 h 374"/>
              <a:gd name="T6" fmla="*/ 2147483647 w 429"/>
              <a:gd name="T7" fmla="*/ 2147483647 h 374"/>
              <a:gd name="T8" fmla="*/ 2147483647 w 429"/>
              <a:gd name="T9" fmla="*/ 2147483647 h 374"/>
              <a:gd name="T10" fmla="*/ 2147483647 w 429"/>
              <a:gd name="T11" fmla="*/ 2147483647 h 374"/>
              <a:gd name="T12" fmla="*/ 2147483647 w 429"/>
              <a:gd name="T13" fmla="*/ 2147483647 h 374"/>
              <a:gd name="T14" fmla="*/ 2147483647 w 429"/>
              <a:gd name="T15" fmla="*/ 2147483647 h 374"/>
              <a:gd name="T16" fmla="*/ 2147483647 w 429"/>
              <a:gd name="T17" fmla="*/ 2147483647 h 374"/>
              <a:gd name="T18" fmla="*/ 2147483647 w 429"/>
              <a:gd name="T19" fmla="*/ 2147483647 h 374"/>
              <a:gd name="T20" fmla="*/ 2147483647 w 429"/>
              <a:gd name="T21" fmla="*/ 2147483647 h 374"/>
              <a:gd name="T22" fmla="*/ 2147483647 w 429"/>
              <a:gd name="T23" fmla="*/ 2147483647 h 374"/>
              <a:gd name="T24" fmla="*/ 2147483647 w 429"/>
              <a:gd name="T25" fmla="*/ 2147483647 h 374"/>
              <a:gd name="T26" fmla="*/ 2147483647 w 429"/>
              <a:gd name="T27" fmla="*/ 2147483647 h 374"/>
              <a:gd name="T28" fmla="*/ 2147483647 w 429"/>
              <a:gd name="T29" fmla="*/ 2147483647 h 374"/>
              <a:gd name="T30" fmla="*/ 2147483647 w 429"/>
              <a:gd name="T31" fmla="*/ 2147483647 h 374"/>
              <a:gd name="T32" fmla="*/ 2147483647 w 429"/>
              <a:gd name="T33" fmla="*/ 2147483647 h 374"/>
              <a:gd name="T34" fmla="*/ 2147483647 w 429"/>
              <a:gd name="T35" fmla="*/ 2147483647 h 374"/>
              <a:gd name="T36" fmla="*/ 2147483647 w 429"/>
              <a:gd name="T37" fmla="*/ 2147483647 h 374"/>
              <a:gd name="T38" fmla="*/ 2147483647 w 429"/>
              <a:gd name="T39" fmla="*/ 2147483647 h 374"/>
              <a:gd name="T40" fmla="*/ 2147483647 w 429"/>
              <a:gd name="T41" fmla="*/ 2147483647 h 374"/>
              <a:gd name="T42" fmla="*/ 2147483647 w 429"/>
              <a:gd name="T43" fmla="*/ 2147483647 h 374"/>
              <a:gd name="T44" fmla="*/ 2147483647 w 429"/>
              <a:gd name="T45" fmla="*/ 2147483647 h 374"/>
              <a:gd name="T46" fmla="*/ 2147483647 w 429"/>
              <a:gd name="T47" fmla="*/ 2147483647 h 374"/>
              <a:gd name="T48" fmla="*/ 2147483647 w 429"/>
              <a:gd name="T49" fmla="*/ 2147483647 h 374"/>
              <a:gd name="T50" fmla="*/ 2147483647 w 429"/>
              <a:gd name="T51" fmla="*/ 2147483647 h 374"/>
              <a:gd name="T52" fmla="*/ 2147483647 w 429"/>
              <a:gd name="T53" fmla="*/ 2147483647 h 374"/>
              <a:gd name="T54" fmla="*/ 2147483647 w 429"/>
              <a:gd name="T55" fmla="*/ 2147483647 h 374"/>
              <a:gd name="T56" fmla="*/ 2147483647 w 429"/>
              <a:gd name="T57" fmla="*/ 2147483647 h 374"/>
              <a:gd name="T58" fmla="*/ 2147483647 w 429"/>
              <a:gd name="T59" fmla="*/ 2147483647 h 374"/>
              <a:gd name="T60" fmla="*/ 2147483647 w 429"/>
              <a:gd name="T61" fmla="*/ 2147483647 h 374"/>
              <a:gd name="T62" fmla="*/ 0 w 429"/>
              <a:gd name="T63" fmla="*/ 2147483647 h 374"/>
              <a:gd name="T64" fmla="*/ 2147483647 w 429"/>
              <a:gd name="T65" fmla="*/ 2147483647 h 374"/>
              <a:gd name="T66" fmla="*/ 2147483647 w 429"/>
              <a:gd name="T67" fmla="*/ 2147483647 h 374"/>
              <a:gd name="T68" fmla="*/ 2147483647 w 429"/>
              <a:gd name="T69" fmla="*/ 0 h 3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9" h="374">
                <a:moveTo>
                  <a:pt x="68" y="0"/>
                </a:moveTo>
                <a:lnTo>
                  <a:pt x="44" y="28"/>
                </a:lnTo>
                <a:lnTo>
                  <a:pt x="44" y="38"/>
                </a:lnTo>
                <a:lnTo>
                  <a:pt x="44" y="61"/>
                </a:lnTo>
                <a:lnTo>
                  <a:pt x="33" y="80"/>
                </a:lnTo>
                <a:lnTo>
                  <a:pt x="44" y="106"/>
                </a:lnTo>
                <a:lnTo>
                  <a:pt x="63" y="106"/>
                </a:lnTo>
                <a:lnTo>
                  <a:pt x="68" y="80"/>
                </a:lnTo>
                <a:lnTo>
                  <a:pt x="63" y="51"/>
                </a:lnTo>
                <a:lnTo>
                  <a:pt x="75" y="38"/>
                </a:lnTo>
                <a:lnTo>
                  <a:pt x="104" y="30"/>
                </a:lnTo>
                <a:lnTo>
                  <a:pt x="97" y="19"/>
                </a:lnTo>
                <a:lnTo>
                  <a:pt x="104" y="0"/>
                </a:lnTo>
                <a:lnTo>
                  <a:pt x="115" y="28"/>
                </a:lnTo>
                <a:lnTo>
                  <a:pt x="127" y="28"/>
                </a:lnTo>
                <a:lnTo>
                  <a:pt x="153" y="38"/>
                </a:lnTo>
                <a:lnTo>
                  <a:pt x="156" y="57"/>
                </a:lnTo>
                <a:lnTo>
                  <a:pt x="194" y="57"/>
                </a:lnTo>
                <a:lnTo>
                  <a:pt x="223" y="57"/>
                </a:lnTo>
                <a:lnTo>
                  <a:pt x="234" y="70"/>
                </a:lnTo>
                <a:lnTo>
                  <a:pt x="272" y="71"/>
                </a:lnTo>
                <a:lnTo>
                  <a:pt x="303" y="61"/>
                </a:lnTo>
                <a:lnTo>
                  <a:pt x="282" y="57"/>
                </a:lnTo>
                <a:lnTo>
                  <a:pt x="362" y="57"/>
                </a:lnTo>
                <a:lnTo>
                  <a:pt x="332" y="61"/>
                </a:lnTo>
                <a:lnTo>
                  <a:pt x="346" y="80"/>
                </a:lnTo>
                <a:lnTo>
                  <a:pt x="377" y="80"/>
                </a:lnTo>
                <a:lnTo>
                  <a:pt x="394" y="99"/>
                </a:lnTo>
                <a:lnTo>
                  <a:pt x="398" y="121"/>
                </a:lnTo>
                <a:lnTo>
                  <a:pt x="410" y="121"/>
                </a:lnTo>
                <a:lnTo>
                  <a:pt x="429" y="135"/>
                </a:lnTo>
                <a:lnTo>
                  <a:pt x="398" y="158"/>
                </a:lnTo>
                <a:lnTo>
                  <a:pt x="410" y="177"/>
                </a:lnTo>
                <a:lnTo>
                  <a:pt x="388" y="184"/>
                </a:lnTo>
                <a:lnTo>
                  <a:pt x="388" y="196"/>
                </a:lnTo>
                <a:lnTo>
                  <a:pt x="377" y="213"/>
                </a:lnTo>
                <a:lnTo>
                  <a:pt x="398" y="235"/>
                </a:lnTo>
                <a:lnTo>
                  <a:pt x="377" y="254"/>
                </a:lnTo>
                <a:lnTo>
                  <a:pt x="339" y="267"/>
                </a:lnTo>
                <a:lnTo>
                  <a:pt x="329" y="277"/>
                </a:lnTo>
                <a:lnTo>
                  <a:pt x="291" y="267"/>
                </a:lnTo>
                <a:lnTo>
                  <a:pt x="260" y="267"/>
                </a:lnTo>
                <a:lnTo>
                  <a:pt x="282" y="284"/>
                </a:lnTo>
                <a:lnTo>
                  <a:pt x="280" y="313"/>
                </a:lnTo>
                <a:lnTo>
                  <a:pt x="310" y="320"/>
                </a:lnTo>
                <a:lnTo>
                  <a:pt x="313" y="332"/>
                </a:lnTo>
                <a:lnTo>
                  <a:pt x="282" y="351"/>
                </a:lnTo>
                <a:lnTo>
                  <a:pt x="234" y="370"/>
                </a:lnTo>
                <a:lnTo>
                  <a:pt x="213" y="374"/>
                </a:lnTo>
                <a:lnTo>
                  <a:pt x="194" y="363"/>
                </a:lnTo>
                <a:lnTo>
                  <a:pt x="182" y="325"/>
                </a:lnTo>
                <a:lnTo>
                  <a:pt x="175" y="303"/>
                </a:lnTo>
                <a:lnTo>
                  <a:pt x="182" y="284"/>
                </a:lnTo>
                <a:lnTo>
                  <a:pt x="172" y="267"/>
                </a:lnTo>
                <a:lnTo>
                  <a:pt x="165" y="229"/>
                </a:lnTo>
                <a:lnTo>
                  <a:pt x="182" y="199"/>
                </a:lnTo>
                <a:lnTo>
                  <a:pt x="115" y="199"/>
                </a:lnTo>
                <a:lnTo>
                  <a:pt x="97" y="177"/>
                </a:lnTo>
                <a:lnTo>
                  <a:pt x="49" y="177"/>
                </a:lnTo>
                <a:lnTo>
                  <a:pt x="26" y="158"/>
                </a:lnTo>
                <a:lnTo>
                  <a:pt x="26" y="135"/>
                </a:lnTo>
                <a:lnTo>
                  <a:pt x="7" y="99"/>
                </a:lnTo>
                <a:lnTo>
                  <a:pt x="0" y="99"/>
                </a:lnTo>
                <a:lnTo>
                  <a:pt x="0" y="80"/>
                </a:lnTo>
                <a:lnTo>
                  <a:pt x="0" y="70"/>
                </a:lnTo>
                <a:lnTo>
                  <a:pt x="14" y="51"/>
                </a:lnTo>
                <a:lnTo>
                  <a:pt x="33" y="30"/>
                </a:lnTo>
                <a:lnTo>
                  <a:pt x="37" y="13"/>
                </a:lnTo>
                <a:lnTo>
                  <a:pt x="56" y="9"/>
                </a:lnTo>
                <a:lnTo>
                  <a:pt x="68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3" name="Freeform 272"/>
          <p:cNvSpPr>
            <a:spLocks noChangeAspect="1"/>
          </p:cNvSpPr>
          <p:nvPr/>
        </p:nvSpPr>
        <p:spPr bwMode="auto">
          <a:xfrm>
            <a:off x="1581150" y="3277964"/>
            <a:ext cx="1141413" cy="684212"/>
          </a:xfrm>
          <a:custGeom>
            <a:avLst/>
            <a:gdLst>
              <a:gd name="T0" fmla="*/ 2147483647 w 1797"/>
              <a:gd name="T1" fmla="*/ 2147483647 h 1078"/>
              <a:gd name="T2" fmla="*/ 2147483647 w 1797"/>
              <a:gd name="T3" fmla="*/ 2147483647 h 1078"/>
              <a:gd name="T4" fmla="*/ 2147483647 w 1797"/>
              <a:gd name="T5" fmla="*/ 2147483647 h 1078"/>
              <a:gd name="T6" fmla="*/ 2147483647 w 1797"/>
              <a:gd name="T7" fmla="*/ 2147483647 h 1078"/>
              <a:gd name="T8" fmla="*/ 2147483647 w 1797"/>
              <a:gd name="T9" fmla="*/ 2147483647 h 1078"/>
              <a:gd name="T10" fmla="*/ 2147483647 w 1797"/>
              <a:gd name="T11" fmla="*/ 2147483647 h 1078"/>
              <a:gd name="T12" fmla="*/ 2147483647 w 1797"/>
              <a:gd name="T13" fmla="*/ 2147483647 h 1078"/>
              <a:gd name="T14" fmla="*/ 2147483647 w 1797"/>
              <a:gd name="T15" fmla="*/ 2147483647 h 1078"/>
              <a:gd name="T16" fmla="*/ 2147483647 w 1797"/>
              <a:gd name="T17" fmla="*/ 2147483647 h 1078"/>
              <a:gd name="T18" fmla="*/ 2147483647 w 1797"/>
              <a:gd name="T19" fmla="*/ 2147483647 h 1078"/>
              <a:gd name="T20" fmla="*/ 2147483647 w 1797"/>
              <a:gd name="T21" fmla="*/ 2147483647 h 1078"/>
              <a:gd name="T22" fmla="*/ 2147483647 w 1797"/>
              <a:gd name="T23" fmla="*/ 2147483647 h 1078"/>
              <a:gd name="T24" fmla="*/ 2147483647 w 1797"/>
              <a:gd name="T25" fmla="*/ 2147483647 h 1078"/>
              <a:gd name="T26" fmla="*/ 2147483647 w 1797"/>
              <a:gd name="T27" fmla="*/ 2147483647 h 1078"/>
              <a:gd name="T28" fmla="*/ 2147483647 w 1797"/>
              <a:gd name="T29" fmla="*/ 2147483647 h 1078"/>
              <a:gd name="T30" fmla="*/ 2147483647 w 1797"/>
              <a:gd name="T31" fmla="*/ 2147483647 h 1078"/>
              <a:gd name="T32" fmla="*/ 2147483647 w 1797"/>
              <a:gd name="T33" fmla="*/ 2147483647 h 1078"/>
              <a:gd name="T34" fmla="*/ 2147483647 w 1797"/>
              <a:gd name="T35" fmla="*/ 2147483647 h 1078"/>
              <a:gd name="T36" fmla="*/ 2147483647 w 1797"/>
              <a:gd name="T37" fmla="*/ 2147483647 h 1078"/>
              <a:gd name="T38" fmla="*/ 2147483647 w 1797"/>
              <a:gd name="T39" fmla="*/ 2147483647 h 1078"/>
              <a:gd name="T40" fmla="*/ 2147483647 w 1797"/>
              <a:gd name="T41" fmla="*/ 2147483647 h 1078"/>
              <a:gd name="T42" fmla="*/ 2147483647 w 1797"/>
              <a:gd name="T43" fmla="*/ 2147483647 h 1078"/>
              <a:gd name="T44" fmla="*/ 2147483647 w 1797"/>
              <a:gd name="T45" fmla="*/ 2147483647 h 1078"/>
              <a:gd name="T46" fmla="*/ 2147483647 w 1797"/>
              <a:gd name="T47" fmla="*/ 2147483647 h 1078"/>
              <a:gd name="T48" fmla="*/ 2147483647 w 1797"/>
              <a:gd name="T49" fmla="*/ 2147483647 h 1078"/>
              <a:gd name="T50" fmla="*/ 2147483647 w 1797"/>
              <a:gd name="T51" fmla="*/ 2147483647 h 1078"/>
              <a:gd name="T52" fmla="*/ 2147483647 w 1797"/>
              <a:gd name="T53" fmla="*/ 2147483647 h 1078"/>
              <a:gd name="T54" fmla="*/ 2147483647 w 1797"/>
              <a:gd name="T55" fmla="*/ 2147483647 h 1078"/>
              <a:gd name="T56" fmla="*/ 2147483647 w 1797"/>
              <a:gd name="T57" fmla="*/ 2147483647 h 1078"/>
              <a:gd name="T58" fmla="*/ 2147483647 w 1797"/>
              <a:gd name="T59" fmla="*/ 2147483647 h 1078"/>
              <a:gd name="T60" fmla="*/ 2147483647 w 1797"/>
              <a:gd name="T61" fmla="*/ 2147483647 h 1078"/>
              <a:gd name="T62" fmla="*/ 2147483647 w 1797"/>
              <a:gd name="T63" fmla="*/ 2147483647 h 1078"/>
              <a:gd name="T64" fmla="*/ 2147483647 w 1797"/>
              <a:gd name="T65" fmla="*/ 2147483647 h 1078"/>
              <a:gd name="T66" fmla="*/ 2147483647 w 1797"/>
              <a:gd name="T67" fmla="*/ 2147483647 h 1078"/>
              <a:gd name="T68" fmla="*/ 2147483647 w 1797"/>
              <a:gd name="T69" fmla="*/ 2147483647 h 1078"/>
              <a:gd name="T70" fmla="*/ 2147483647 w 1797"/>
              <a:gd name="T71" fmla="*/ 2147483647 h 1078"/>
              <a:gd name="T72" fmla="*/ 2147483647 w 1797"/>
              <a:gd name="T73" fmla="*/ 2147483647 h 1078"/>
              <a:gd name="T74" fmla="*/ 2147483647 w 1797"/>
              <a:gd name="T75" fmla="*/ 2147483647 h 1078"/>
              <a:gd name="T76" fmla="*/ 2147483647 w 1797"/>
              <a:gd name="T77" fmla="*/ 2147483647 h 1078"/>
              <a:gd name="T78" fmla="*/ 2147483647 w 1797"/>
              <a:gd name="T79" fmla="*/ 2147483647 h 1078"/>
              <a:gd name="T80" fmla="*/ 2147483647 w 1797"/>
              <a:gd name="T81" fmla="*/ 2147483647 h 1078"/>
              <a:gd name="T82" fmla="*/ 2147483647 w 1797"/>
              <a:gd name="T83" fmla="*/ 2147483647 h 1078"/>
              <a:gd name="T84" fmla="*/ 2147483647 w 1797"/>
              <a:gd name="T85" fmla="*/ 2147483647 h 1078"/>
              <a:gd name="T86" fmla="*/ 2147483647 w 1797"/>
              <a:gd name="T87" fmla="*/ 2147483647 h 1078"/>
              <a:gd name="T88" fmla="*/ 2147483647 w 1797"/>
              <a:gd name="T89" fmla="*/ 2147483647 h 1078"/>
              <a:gd name="T90" fmla="*/ 2147483647 w 1797"/>
              <a:gd name="T91" fmla="*/ 2147483647 h 1078"/>
              <a:gd name="T92" fmla="*/ 2147483647 w 1797"/>
              <a:gd name="T93" fmla="*/ 2147483647 h 1078"/>
              <a:gd name="T94" fmla="*/ 2147483647 w 1797"/>
              <a:gd name="T95" fmla="*/ 2147483647 h 1078"/>
              <a:gd name="T96" fmla="*/ 2147483647 w 1797"/>
              <a:gd name="T97" fmla="*/ 2147483647 h 1078"/>
              <a:gd name="T98" fmla="*/ 2147483647 w 1797"/>
              <a:gd name="T99" fmla="*/ 2147483647 h 1078"/>
              <a:gd name="T100" fmla="*/ 2147483647 w 1797"/>
              <a:gd name="T101" fmla="*/ 2147483647 h 1078"/>
              <a:gd name="T102" fmla="*/ 2147483647 w 1797"/>
              <a:gd name="T103" fmla="*/ 2147483647 h 1078"/>
              <a:gd name="T104" fmla="*/ 2147483647 w 1797"/>
              <a:gd name="T105" fmla="*/ 2147483647 h 1078"/>
              <a:gd name="T106" fmla="*/ 2147483647 w 1797"/>
              <a:gd name="T107" fmla="*/ 2147483647 h 1078"/>
              <a:gd name="T108" fmla="*/ 2147483647 w 1797"/>
              <a:gd name="T109" fmla="*/ 2147483647 h 1078"/>
              <a:gd name="T110" fmla="*/ 2147483647 w 1797"/>
              <a:gd name="T111" fmla="*/ 2147483647 h 1078"/>
              <a:gd name="T112" fmla="*/ 2147483647 w 1797"/>
              <a:gd name="T113" fmla="*/ 2147483647 h 1078"/>
              <a:gd name="T114" fmla="*/ 2147483647 w 1797"/>
              <a:gd name="T115" fmla="*/ 2147483647 h 1078"/>
              <a:gd name="T116" fmla="*/ 2147483647 w 1797"/>
              <a:gd name="T117" fmla="*/ 2147483647 h 1078"/>
              <a:gd name="T118" fmla="*/ 2147483647 w 1797"/>
              <a:gd name="T119" fmla="*/ 2147483647 h 1078"/>
              <a:gd name="T120" fmla="*/ 2147483647 w 1797"/>
              <a:gd name="T121" fmla="*/ 2147483647 h 1078"/>
              <a:gd name="T122" fmla="*/ 2147483647 w 1797"/>
              <a:gd name="T123" fmla="*/ 2147483647 h 1078"/>
              <a:gd name="T124" fmla="*/ 2147483647 w 1797"/>
              <a:gd name="T125" fmla="*/ 2147483647 h 10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97" h="1078">
                <a:moveTo>
                  <a:pt x="989" y="82"/>
                </a:moveTo>
                <a:lnTo>
                  <a:pt x="1014" y="51"/>
                </a:lnTo>
                <a:lnTo>
                  <a:pt x="1033" y="63"/>
                </a:lnTo>
                <a:lnTo>
                  <a:pt x="1033" y="98"/>
                </a:lnTo>
                <a:lnTo>
                  <a:pt x="1008" y="98"/>
                </a:lnTo>
                <a:lnTo>
                  <a:pt x="1052" y="112"/>
                </a:lnTo>
                <a:lnTo>
                  <a:pt x="1052" y="98"/>
                </a:lnTo>
                <a:lnTo>
                  <a:pt x="1075" y="127"/>
                </a:lnTo>
                <a:lnTo>
                  <a:pt x="1085" y="138"/>
                </a:lnTo>
                <a:lnTo>
                  <a:pt x="1130" y="141"/>
                </a:lnTo>
                <a:lnTo>
                  <a:pt x="1163" y="150"/>
                </a:lnTo>
                <a:lnTo>
                  <a:pt x="1122" y="160"/>
                </a:lnTo>
                <a:lnTo>
                  <a:pt x="1092" y="179"/>
                </a:lnTo>
                <a:lnTo>
                  <a:pt x="1063" y="205"/>
                </a:lnTo>
                <a:lnTo>
                  <a:pt x="1075" y="205"/>
                </a:lnTo>
                <a:lnTo>
                  <a:pt x="1097" y="197"/>
                </a:lnTo>
                <a:lnTo>
                  <a:pt x="1092" y="209"/>
                </a:lnTo>
                <a:lnTo>
                  <a:pt x="1153" y="205"/>
                </a:lnTo>
                <a:lnTo>
                  <a:pt x="1191" y="179"/>
                </a:lnTo>
                <a:lnTo>
                  <a:pt x="1201" y="179"/>
                </a:lnTo>
                <a:lnTo>
                  <a:pt x="1182" y="190"/>
                </a:lnTo>
                <a:lnTo>
                  <a:pt x="1172" y="209"/>
                </a:lnTo>
                <a:lnTo>
                  <a:pt x="1192" y="209"/>
                </a:lnTo>
                <a:lnTo>
                  <a:pt x="1201" y="219"/>
                </a:lnTo>
                <a:lnTo>
                  <a:pt x="1220" y="226"/>
                </a:lnTo>
                <a:lnTo>
                  <a:pt x="1239" y="219"/>
                </a:lnTo>
                <a:lnTo>
                  <a:pt x="1272" y="216"/>
                </a:lnTo>
                <a:lnTo>
                  <a:pt x="1272" y="235"/>
                </a:lnTo>
                <a:lnTo>
                  <a:pt x="1289" y="238"/>
                </a:lnTo>
                <a:lnTo>
                  <a:pt x="1298" y="254"/>
                </a:lnTo>
                <a:lnTo>
                  <a:pt x="1279" y="254"/>
                </a:lnTo>
                <a:lnTo>
                  <a:pt x="1249" y="245"/>
                </a:lnTo>
                <a:lnTo>
                  <a:pt x="1211" y="257"/>
                </a:lnTo>
                <a:lnTo>
                  <a:pt x="1163" y="305"/>
                </a:lnTo>
                <a:lnTo>
                  <a:pt x="1201" y="274"/>
                </a:lnTo>
                <a:lnTo>
                  <a:pt x="1172" y="331"/>
                </a:lnTo>
                <a:lnTo>
                  <a:pt x="1160" y="366"/>
                </a:lnTo>
                <a:lnTo>
                  <a:pt x="1153" y="402"/>
                </a:lnTo>
                <a:lnTo>
                  <a:pt x="1153" y="432"/>
                </a:lnTo>
                <a:lnTo>
                  <a:pt x="1179" y="432"/>
                </a:lnTo>
                <a:lnTo>
                  <a:pt x="1192" y="411"/>
                </a:lnTo>
                <a:lnTo>
                  <a:pt x="1192" y="373"/>
                </a:lnTo>
                <a:lnTo>
                  <a:pt x="1201" y="343"/>
                </a:lnTo>
                <a:lnTo>
                  <a:pt x="1211" y="314"/>
                </a:lnTo>
                <a:lnTo>
                  <a:pt x="1239" y="295"/>
                </a:lnTo>
                <a:lnTo>
                  <a:pt x="1249" y="286"/>
                </a:lnTo>
                <a:lnTo>
                  <a:pt x="1260" y="267"/>
                </a:lnTo>
                <a:lnTo>
                  <a:pt x="1272" y="266"/>
                </a:lnTo>
                <a:lnTo>
                  <a:pt x="1308" y="286"/>
                </a:lnTo>
                <a:lnTo>
                  <a:pt x="1308" y="314"/>
                </a:lnTo>
                <a:lnTo>
                  <a:pt x="1289" y="335"/>
                </a:lnTo>
                <a:lnTo>
                  <a:pt x="1279" y="361"/>
                </a:lnTo>
                <a:lnTo>
                  <a:pt x="1289" y="347"/>
                </a:lnTo>
                <a:lnTo>
                  <a:pt x="1317" y="343"/>
                </a:lnTo>
                <a:lnTo>
                  <a:pt x="1317" y="361"/>
                </a:lnTo>
                <a:lnTo>
                  <a:pt x="1317" y="383"/>
                </a:lnTo>
                <a:lnTo>
                  <a:pt x="1298" y="411"/>
                </a:lnTo>
                <a:lnTo>
                  <a:pt x="1272" y="440"/>
                </a:lnTo>
                <a:lnTo>
                  <a:pt x="1317" y="451"/>
                </a:lnTo>
                <a:lnTo>
                  <a:pt x="1369" y="451"/>
                </a:lnTo>
                <a:lnTo>
                  <a:pt x="1407" y="432"/>
                </a:lnTo>
                <a:lnTo>
                  <a:pt x="1427" y="413"/>
                </a:lnTo>
                <a:lnTo>
                  <a:pt x="1424" y="395"/>
                </a:lnTo>
                <a:lnTo>
                  <a:pt x="1417" y="383"/>
                </a:lnTo>
                <a:lnTo>
                  <a:pt x="1474" y="383"/>
                </a:lnTo>
                <a:lnTo>
                  <a:pt x="1496" y="376"/>
                </a:lnTo>
                <a:lnTo>
                  <a:pt x="1545" y="354"/>
                </a:lnTo>
                <a:lnTo>
                  <a:pt x="1562" y="318"/>
                </a:lnTo>
                <a:lnTo>
                  <a:pt x="1664" y="318"/>
                </a:lnTo>
                <a:lnTo>
                  <a:pt x="1681" y="314"/>
                </a:lnTo>
                <a:lnTo>
                  <a:pt x="1756" y="219"/>
                </a:lnTo>
                <a:lnTo>
                  <a:pt x="1761" y="235"/>
                </a:lnTo>
                <a:lnTo>
                  <a:pt x="1787" y="226"/>
                </a:lnTo>
                <a:lnTo>
                  <a:pt x="1797" y="238"/>
                </a:lnTo>
                <a:lnTo>
                  <a:pt x="1778" y="295"/>
                </a:lnTo>
                <a:lnTo>
                  <a:pt x="1797" y="324"/>
                </a:lnTo>
                <a:lnTo>
                  <a:pt x="1790" y="347"/>
                </a:lnTo>
                <a:lnTo>
                  <a:pt x="1749" y="347"/>
                </a:lnTo>
                <a:lnTo>
                  <a:pt x="1726" y="373"/>
                </a:lnTo>
                <a:lnTo>
                  <a:pt x="1688" y="395"/>
                </a:lnTo>
                <a:lnTo>
                  <a:pt x="1664" y="432"/>
                </a:lnTo>
                <a:lnTo>
                  <a:pt x="1671" y="451"/>
                </a:lnTo>
                <a:lnTo>
                  <a:pt x="1688" y="451"/>
                </a:lnTo>
                <a:lnTo>
                  <a:pt x="1688" y="463"/>
                </a:lnTo>
                <a:lnTo>
                  <a:pt x="1649" y="470"/>
                </a:lnTo>
                <a:lnTo>
                  <a:pt x="1614" y="473"/>
                </a:lnTo>
                <a:lnTo>
                  <a:pt x="1571" y="489"/>
                </a:lnTo>
                <a:lnTo>
                  <a:pt x="1611" y="489"/>
                </a:lnTo>
                <a:lnTo>
                  <a:pt x="1571" y="499"/>
                </a:lnTo>
                <a:lnTo>
                  <a:pt x="1552" y="504"/>
                </a:lnTo>
                <a:lnTo>
                  <a:pt x="1555" y="511"/>
                </a:lnTo>
                <a:lnTo>
                  <a:pt x="1545" y="534"/>
                </a:lnTo>
                <a:lnTo>
                  <a:pt x="1521" y="566"/>
                </a:lnTo>
                <a:lnTo>
                  <a:pt x="1503" y="547"/>
                </a:lnTo>
                <a:lnTo>
                  <a:pt x="1503" y="560"/>
                </a:lnTo>
                <a:lnTo>
                  <a:pt x="1507" y="577"/>
                </a:lnTo>
                <a:lnTo>
                  <a:pt x="1484" y="611"/>
                </a:lnTo>
                <a:lnTo>
                  <a:pt x="1477" y="582"/>
                </a:lnTo>
                <a:lnTo>
                  <a:pt x="1474" y="566"/>
                </a:lnTo>
                <a:lnTo>
                  <a:pt x="1484" y="540"/>
                </a:lnTo>
                <a:lnTo>
                  <a:pt x="1467" y="547"/>
                </a:lnTo>
                <a:lnTo>
                  <a:pt x="1458" y="589"/>
                </a:lnTo>
                <a:lnTo>
                  <a:pt x="1436" y="582"/>
                </a:lnTo>
                <a:lnTo>
                  <a:pt x="1467" y="608"/>
                </a:lnTo>
                <a:lnTo>
                  <a:pt x="1458" y="618"/>
                </a:lnTo>
                <a:lnTo>
                  <a:pt x="1455" y="644"/>
                </a:lnTo>
                <a:lnTo>
                  <a:pt x="1474" y="649"/>
                </a:lnTo>
                <a:lnTo>
                  <a:pt x="1474" y="679"/>
                </a:lnTo>
                <a:lnTo>
                  <a:pt x="1467" y="660"/>
                </a:lnTo>
                <a:lnTo>
                  <a:pt x="1458" y="674"/>
                </a:lnTo>
                <a:lnTo>
                  <a:pt x="1443" y="679"/>
                </a:lnTo>
                <a:lnTo>
                  <a:pt x="1474" y="686"/>
                </a:lnTo>
                <a:lnTo>
                  <a:pt x="1458" y="708"/>
                </a:lnTo>
                <a:lnTo>
                  <a:pt x="1436" y="705"/>
                </a:lnTo>
                <a:lnTo>
                  <a:pt x="1446" y="724"/>
                </a:lnTo>
                <a:lnTo>
                  <a:pt x="1388" y="757"/>
                </a:lnTo>
                <a:lnTo>
                  <a:pt x="1346" y="782"/>
                </a:lnTo>
                <a:lnTo>
                  <a:pt x="1301" y="812"/>
                </a:lnTo>
                <a:lnTo>
                  <a:pt x="1268" y="860"/>
                </a:lnTo>
                <a:lnTo>
                  <a:pt x="1272" y="921"/>
                </a:lnTo>
                <a:lnTo>
                  <a:pt x="1279" y="973"/>
                </a:lnTo>
                <a:lnTo>
                  <a:pt x="1289" y="1018"/>
                </a:lnTo>
                <a:lnTo>
                  <a:pt x="1272" y="1078"/>
                </a:lnTo>
                <a:lnTo>
                  <a:pt x="1249" y="1078"/>
                </a:lnTo>
                <a:lnTo>
                  <a:pt x="1230" y="1050"/>
                </a:lnTo>
                <a:lnTo>
                  <a:pt x="1220" y="1009"/>
                </a:lnTo>
                <a:lnTo>
                  <a:pt x="1220" y="980"/>
                </a:lnTo>
                <a:lnTo>
                  <a:pt x="1208" y="973"/>
                </a:lnTo>
                <a:lnTo>
                  <a:pt x="1211" y="950"/>
                </a:lnTo>
                <a:lnTo>
                  <a:pt x="1201" y="921"/>
                </a:lnTo>
                <a:lnTo>
                  <a:pt x="1179" y="895"/>
                </a:lnTo>
                <a:lnTo>
                  <a:pt x="1141" y="912"/>
                </a:lnTo>
                <a:lnTo>
                  <a:pt x="1115" y="883"/>
                </a:lnTo>
                <a:lnTo>
                  <a:pt x="1066" y="883"/>
                </a:lnTo>
                <a:lnTo>
                  <a:pt x="1056" y="879"/>
                </a:lnTo>
                <a:lnTo>
                  <a:pt x="1014" y="883"/>
                </a:lnTo>
                <a:lnTo>
                  <a:pt x="978" y="883"/>
                </a:lnTo>
                <a:lnTo>
                  <a:pt x="1008" y="902"/>
                </a:lnTo>
                <a:lnTo>
                  <a:pt x="1014" y="921"/>
                </a:lnTo>
                <a:lnTo>
                  <a:pt x="985" y="924"/>
                </a:lnTo>
                <a:lnTo>
                  <a:pt x="940" y="910"/>
                </a:lnTo>
                <a:lnTo>
                  <a:pt x="895" y="902"/>
                </a:lnTo>
                <a:lnTo>
                  <a:pt x="850" y="902"/>
                </a:lnTo>
                <a:lnTo>
                  <a:pt x="817" y="924"/>
                </a:lnTo>
                <a:lnTo>
                  <a:pt x="771" y="943"/>
                </a:lnTo>
                <a:lnTo>
                  <a:pt x="740" y="980"/>
                </a:lnTo>
                <a:lnTo>
                  <a:pt x="741" y="1028"/>
                </a:lnTo>
                <a:lnTo>
                  <a:pt x="731" y="1035"/>
                </a:lnTo>
                <a:lnTo>
                  <a:pt x="683" y="1009"/>
                </a:lnTo>
                <a:lnTo>
                  <a:pt x="676" y="973"/>
                </a:lnTo>
                <a:lnTo>
                  <a:pt x="660" y="950"/>
                </a:lnTo>
                <a:lnTo>
                  <a:pt x="634" y="895"/>
                </a:lnTo>
                <a:lnTo>
                  <a:pt x="603" y="883"/>
                </a:lnTo>
                <a:lnTo>
                  <a:pt x="574" y="912"/>
                </a:lnTo>
                <a:lnTo>
                  <a:pt x="534" y="890"/>
                </a:lnTo>
                <a:lnTo>
                  <a:pt x="525" y="853"/>
                </a:lnTo>
                <a:lnTo>
                  <a:pt x="486" y="801"/>
                </a:lnTo>
                <a:lnTo>
                  <a:pt x="429" y="801"/>
                </a:lnTo>
                <a:lnTo>
                  <a:pt x="429" y="817"/>
                </a:lnTo>
                <a:lnTo>
                  <a:pt x="341" y="812"/>
                </a:lnTo>
                <a:lnTo>
                  <a:pt x="225" y="763"/>
                </a:lnTo>
                <a:lnTo>
                  <a:pt x="225" y="753"/>
                </a:lnTo>
                <a:lnTo>
                  <a:pt x="154" y="757"/>
                </a:lnTo>
                <a:lnTo>
                  <a:pt x="145" y="724"/>
                </a:lnTo>
                <a:lnTo>
                  <a:pt x="125" y="698"/>
                </a:lnTo>
                <a:lnTo>
                  <a:pt x="97" y="679"/>
                </a:lnTo>
                <a:lnTo>
                  <a:pt x="64" y="674"/>
                </a:lnTo>
                <a:lnTo>
                  <a:pt x="64" y="637"/>
                </a:lnTo>
                <a:lnTo>
                  <a:pt x="36" y="589"/>
                </a:lnTo>
                <a:lnTo>
                  <a:pt x="45" y="570"/>
                </a:lnTo>
                <a:lnTo>
                  <a:pt x="30" y="560"/>
                </a:lnTo>
                <a:lnTo>
                  <a:pt x="30" y="534"/>
                </a:lnTo>
                <a:lnTo>
                  <a:pt x="45" y="540"/>
                </a:lnTo>
                <a:lnTo>
                  <a:pt x="36" y="511"/>
                </a:lnTo>
                <a:lnTo>
                  <a:pt x="19" y="518"/>
                </a:lnTo>
                <a:lnTo>
                  <a:pt x="7" y="473"/>
                </a:lnTo>
                <a:lnTo>
                  <a:pt x="7" y="432"/>
                </a:lnTo>
                <a:lnTo>
                  <a:pt x="0" y="413"/>
                </a:lnTo>
                <a:lnTo>
                  <a:pt x="19" y="361"/>
                </a:lnTo>
                <a:lnTo>
                  <a:pt x="26" y="295"/>
                </a:lnTo>
                <a:lnTo>
                  <a:pt x="64" y="219"/>
                </a:lnTo>
                <a:lnTo>
                  <a:pt x="87" y="157"/>
                </a:lnTo>
                <a:lnTo>
                  <a:pt x="97" y="108"/>
                </a:lnTo>
                <a:lnTo>
                  <a:pt x="106" y="29"/>
                </a:lnTo>
                <a:lnTo>
                  <a:pt x="145" y="48"/>
                </a:lnTo>
                <a:lnTo>
                  <a:pt x="145" y="70"/>
                </a:lnTo>
                <a:lnTo>
                  <a:pt x="142" y="98"/>
                </a:lnTo>
                <a:lnTo>
                  <a:pt x="164" y="77"/>
                </a:lnTo>
                <a:lnTo>
                  <a:pt x="171" y="22"/>
                </a:lnTo>
                <a:lnTo>
                  <a:pt x="164" y="0"/>
                </a:lnTo>
                <a:lnTo>
                  <a:pt x="989" y="82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4" name="Freeform 273"/>
          <p:cNvSpPr>
            <a:spLocks noChangeAspect="1"/>
          </p:cNvSpPr>
          <p:nvPr/>
        </p:nvSpPr>
        <p:spPr bwMode="auto">
          <a:xfrm>
            <a:off x="1042988" y="2292126"/>
            <a:ext cx="715962" cy="768350"/>
          </a:xfrm>
          <a:custGeom>
            <a:avLst/>
            <a:gdLst>
              <a:gd name="T0" fmla="*/ 2147483647 w 1126"/>
              <a:gd name="T1" fmla="*/ 2147483647 h 1206"/>
              <a:gd name="T2" fmla="*/ 2147483647 w 1126"/>
              <a:gd name="T3" fmla="*/ 2147483647 h 1206"/>
              <a:gd name="T4" fmla="*/ 2147483647 w 1126"/>
              <a:gd name="T5" fmla="*/ 2147483647 h 1206"/>
              <a:gd name="T6" fmla="*/ 2147483647 w 1126"/>
              <a:gd name="T7" fmla="*/ 2147483647 h 1206"/>
              <a:gd name="T8" fmla="*/ 2147483647 w 1126"/>
              <a:gd name="T9" fmla="*/ 2147483647 h 1206"/>
              <a:gd name="T10" fmla="*/ 2147483647 w 1126"/>
              <a:gd name="T11" fmla="*/ 2147483647 h 1206"/>
              <a:gd name="T12" fmla="*/ 2147483647 w 1126"/>
              <a:gd name="T13" fmla="*/ 2147483647 h 1206"/>
              <a:gd name="T14" fmla="*/ 2147483647 w 1126"/>
              <a:gd name="T15" fmla="*/ 2147483647 h 1206"/>
              <a:gd name="T16" fmla="*/ 2147483647 w 1126"/>
              <a:gd name="T17" fmla="*/ 2147483647 h 1206"/>
              <a:gd name="T18" fmla="*/ 2147483647 w 1126"/>
              <a:gd name="T19" fmla="*/ 2147483647 h 1206"/>
              <a:gd name="T20" fmla="*/ 2147483647 w 1126"/>
              <a:gd name="T21" fmla="*/ 2147483647 h 1206"/>
              <a:gd name="T22" fmla="*/ 2147483647 w 1126"/>
              <a:gd name="T23" fmla="*/ 2147483647 h 1206"/>
              <a:gd name="T24" fmla="*/ 2147483647 w 1126"/>
              <a:gd name="T25" fmla="*/ 2147483647 h 1206"/>
              <a:gd name="T26" fmla="*/ 2147483647 w 1126"/>
              <a:gd name="T27" fmla="*/ 2147483647 h 1206"/>
              <a:gd name="T28" fmla="*/ 2147483647 w 1126"/>
              <a:gd name="T29" fmla="*/ 2147483647 h 1206"/>
              <a:gd name="T30" fmla="*/ 2147483647 w 1126"/>
              <a:gd name="T31" fmla="*/ 2147483647 h 1206"/>
              <a:gd name="T32" fmla="*/ 2147483647 w 1126"/>
              <a:gd name="T33" fmla="*/ 2147483647 h 1206"/>
              <a:gd name="T34" fmla="*/ 2147483647 w 1126"/>
              <a:gd name="T35" fmla="*/ 2147483647 h 1206"/>
              <a:gd name="T36" fmla="*/ 2147483647 w 1126"/>
              <a:gd name="T37" fmla="*/ 2147483647 h 1206"/>
              <a:gd name="T38" fmla="*/ 2147483647 w 1126"/>
              <a:gd name="T39" fmla="*/ 2147483647 h 1206"/>
              <a:gd name="T40" fmla="*/ 2147483647 w 1126"/>
              <a:gd name="T41" fmla="*/ 2147483647 h 1206"/>
              <a:gd name="T42" fmla="*/ 2147483647 w 1126"/>
              <a:gd name="T43" fmla="*/ 2147483647 h 1206"/>
              <a:gd name="T44" fmla="*/ 2147483647 w 1126"/>
              <a:gd name="T45" fmla="*/ 2147483647 h 1206"/>
              <a:gd name="T46" fmla="*/ 2147483647 w 1126"/>
              <a:gd name="T47" fmla="*/ 2147483647 h 1206"/>
              <a:gd name="T48" fmla="*/ 2147483647 w 1126"/>
              <a:gd name="T49" fmla="*/ 2147483647 h 1206"/>
              <a:gd name="T50" fmla="*/ 2147483647 w 1126"/>
              <a:gd name="T51" fmla="*/ 2147483647 h 1206"/>
              <a:gd name="T52" fmla="*/ 2147483647 w 1126"/>
              <a:gd name="T53" fmla="*/ 2147483647 h 1206"/>
              <a:gd name="T54" fmla="*/ 2147483647 w 1126"/>
              <a:gd name="T55" fmla="*/ 2147483647 h 1206"/>
              <a:gd name="T56" fmla="*/ 0 w 1126"/>
              <a:gd name="T57" fmla="*/ 2147483647 h 1206"/>
              <a:gd name="T58" fmla="*/ 2147483647 w 1126"/>
              <a:gd name="T59" fmla="*/ 2147483647 h 1206"/>
              <a:gd name="T60" fmla="*/ 2147483647 w 1126"/>
              <a:gd name="T61" fmla="*/ 2147483647 h 1206"/>
              <a:gd name="T62" fmla="*/ 2147483647 w 1126"/>
              <a:gd name="T63" fmla="*/ 2147483647 h 1206"/>
              <a:gd name="T64" fmla="*/ 2147483647 w 1126"/>
              <a:gd name="T65" fmla="*/ 2147483647 h 1206"/>
              <a:gd name="T66" fmla="*/ 2147483647 w 1126"/>
              <a:gd name="T67" fmla="*/ 2147483647 h 1206"/>
              <a:gd name="T68" fmla="*/ 2147483647 w 1126"/>
              <a:gd name="T69" fmla="*/ 2147483647 h 1206"/>
              <a:gd name="T70" fmla="*/ 2147483647 w 1126"/>
              <a:gd name="T71" fmla="*/ 2147483647 h 1206"/>
              <a:gd name="T72" fmla="*/ 2147483647 w 1126"/>
              <a:gd name="T73" fmla="*/ 2147483647 h 1206"/>
              <a:gd name="T74" fmla="*/ 2147483647 w 1126"/>
              <a:gd name="T75" fmla="*/ 2147483647 h 1206"/>
              <a:gd name="T76" fmla="*/ 2147483647 w 1126"/>
              <a:gd name="T77" fmla="*/ 2147483647 h 1206"/>
              <a:gd name="T78" fmla="*/ 2147483647 w 1126"/>
              <a:gd name="T79" fmla="*/ 2147483647 h 1206"/>
              <a:gd name="T80" fmla="*/ 2147483647 w 1126"/>
              <a:gd name="T81" fmla="*/ 2147483647 h 1206"/>
              <a:gd name="T82" fmla="*/ 2147483647 w 1126"/>
              <a:gd name="T83" fmla="*/ 2147483647 h 1206"/>
              <a:gd name="T84" fmla="*/ 2147483647 w 1126"/>
              <a:gd name="T85" fmla="*/ 2147483647 h 1206"/>
              <a:gd name="T86" fmla="*/ 2147483647 w 1126"/>
              <a:gd name="T87" fmla="*/ 2147483647 h 1206"/>
              <a:gd name="T88" fmla="*/ 2147483647 w 1126"/>
              <a:gd name="T89" fmla="*/ 2147483647 h 1206"/>
              <a:gd name="T90" fmla="*/ 2147483647 w 1126"/>
              <a:gd name="T91" fmla="*/ 2147483647 h 1206"/>
              <a:gd name="T92" fmla="*/ 2147483647 w 1126"/>
              <a:gd name="T93" fmla="*/ 2147483647 h 1206"/>
              <a:gd name="T94" fmla="*/ 2147483647 w 1126"/>
              <a:gd name="T95" fmla="*/ 2147483647 h 1206"/>
              <a:gd name="T96" fmla="*/ 2147483647 w 1126"/>
              <a:gd name="T97" fmla="*/ 2147483647 h 1206"/>
              <a:gd name="T98" fmla="*/ 2147483647 w 1126"/>
              <a:gd name="T99" fmla="*/ 2147483647 h 1206"/>
              <a:gd name="T100" fmla="*/ 2147483647 w 1126"/>
              <a:gd name="T101" fmla="*/ 2147483647 h 1206"/>
              <a:gd name="T102" fmla="*/ 2147483647 w 1126"/>
              <a:gd name="T103" fmla="*/ 2147483647 h 1206"/>
              <a:gd name="T104" fmla="*/ 2147483647 w 1126"/>
              <a:gd name="T105" fmla="*/ 2147483647 h 1206"/>
              <a:gd name="T106" fmla="*/ 2147483647 w 1126"/>
              <a:gd name="T107" fmla="*/ 2147483647 h 1206"/>
              <a:gd name="T108" fmla="*/ 2147483647 w 1126"/>
              <a:gd name="T109" fmla="*/ 2147483647 h 1206"/>
              <a:gd name="T110" fmla="*/ 2147483647 w 1126"/>
              <a:gd name="T111" fmla="*/ 2147483647 h 1206"/>
              <a:gd name="T112" fmla="*/ 2147483647 w 1126"/>
              <a:gd name="T113" fmla="*/ 2147483647 h 1206"/>
              <a:gd name="T114" fmla="*/ 2147483647 w 1126"/>
              <a:gd name="T115" fmla="*/ 0 h 1206"/>
              <a:gd name="T116" fmla="*/ 2147483647 w 1126"/>
              <a:gd name="T117" fmla="*/ 2147483647 h 1206"/>
              <a:gd name="T118" fmla="*/ 2147483647 w 1126"/>
              <a:gd name="T119" fmla="*/ 2147483647 h 1206"/>
              <a:gd name="T120" fmla="*/ 2147483647 w 1126"/>
              <a:gd name="T121" fmla="*/ 2147483647 h 1206"/>
              <a:gd name="T122" fmla="*/ 2147483647 w 1126"/>
              <a:gd name="T123" fmla="*/ 2147483647 h 1206"/>
              <a:gd name="T124" fmla="*/ 2147483647 w 1126"/>
              <a:gd name="T125" fmla="*/ 2147483647 h 1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6" h="1206">
                <a:moveTo>
                  <a:pt x="1126" y="230"/>
                </a:moveTo>
                <a:lnTo>
                  <a:pt x="853" y="622"/>
                </a:lnTo>
                <a:lnTo>
                  <a:pt x="753" y="819"/>
                </a:lnTo>
                <a:lnTo>
                  <a:pt x="798" y="826"/>
                </a:lnTo>
                <a:lnTo>
                  <a:pt x="794" y="838"/>
                </a:lnTo>
                <a:lnTo>
                  <a:pt x="813" y="923"/>
                </a:lnTo>
                <a:lnTo>
                  <a:pt x="853" y="893"/>
                </a:lnTo>
                <a:lnTo>
                  <a:pt x="876" y="887"/>
                </a:lnTo>
                <a:lnTo>
                  <a:pt x="891" y="899"/>
                </a:lnTo>
                <a:lnTo>
                  <a:pt x="891" y="938"/>
                </a:lnTo>
                <a:lnTo>
                  <a:pt x="901" y="1080"/>
                </a:lnTo>
                <a:lnTo>
                  <a:pt x="922" y="1115"/>
                </a:lnTo>
                <a:lnTo>
                  <a:pt x="940" y="1144"/>
                </a:lnTo>
                <a:lnTo>
                  <a:pt x="933" y="1158"/>
                </a:lnTo>
                <a:lnTo>
                  <a:pt x="910" y="1192"/>
                </a:lnTo>
                <a:lnTo>
                  <a:pt x="891" y="1206"/>
                </a:lnTo>
                <a:lnTo>
                  <a:pt x="891" y="1187"/>
                </a:lnTo>
                <a:lnTo>
                  <a:pt x="910" y="1161"/>
                </a:lnTo>
                <a:lnTo>
                  <a:pt x="901" y="1139"/>
                </a:lnTo>
                <a:lnTo>
                  <a:pt x="891" y="1139"/>
                </a:lnTo>
                <a:lnTo>
                  <a:pt x="872" y="1151"/>
                </a:lnTo>
                <a:lnTo>
                  <a:pt x="865" y="1151"/>
                </a:lnTo>
                <a:lnTo>
                  <a:pt x="884" y="1132"/>
                </a:lnTo>
                <a:lnTo>
                  <a:pt x="891" y="1109"/>
                </a:lnTo>
                <a:lnTo>
                  <a:pt x="895" y="1090"/>
                </a:lnTo>
                <a:lnTo>
                  <a:pt x="884" y="1090"/>
                </a:lnTo>
                <a:lnTo>
                  <a:pt x="884" y="1080"/>
                </a:lnTo>
                <a:lnTo>
                  <a:pt x="872" y="1054"/>
                </a:lnTo>
                <a:lnTo>
                  <a:pt x="884" y="1035"/>
                </a:lnTo>
                <a:lnTo>
                  <a:pt x="891" y="1042"/>
                </a:lnTo>
                <a:lnTo>
                  <a:pt x="884" y="1016"/>
                </a:lnTo>
                <a:lnTo>
                  <a:pt x="872" y="1002"/>
                </a:lnTo>
                <a:lnTo>
                  <a:pt x="884" y="983"/>
                </a:lnTo>
                <a:lnTo>
                  <a:pt x="876" y="987"/>
                </a:lnTo>
                <a:lnTo>
                  <a:pt x="865" y="976"/>
                </a:lnTo>
                <a:lnTo>
                  <a:pt x="872" y="923"/>
                </a:lnTo>
                <a:lnTo>
                  <a:pt x="846" y="983"/>
                </a:lnTo>
                <a:lnTo>
                  <a:pt x="836" y="971"/>
                </a:lnTo>
                <a:lnTo>
                  <a:pt x="843" y="935"/>
                </a:lnTo>
                <a:lnTo>
                  <a:pt x="831" y="945"/>
                </a:lnTo>
                <a:lnTo>
                  <a:pt x="817" y="928"/>
                </a:lnTo>
                <a:lnTo>
                  <a:pt x="824" y="971"/>
                </a:lnTo>
                <a:lnTo>
                  <a:pt x="805" y="976"/>
                </a:lnTo>
                <a:lnTo>
                  <a:pt x="794" y="957"/>
                </a:lnTo>
                <a:lnTo>
                  <a:pt x="784" y="916"/>
                </a:lnTo>
                <a:lnTo>
                  <a:pt x="786" y="909"/>
                </a:lnTo>
                <a:lnTo>
                  <a:pt x="775" y="909"/>
                </a:lnTo>
                <a:lnTo>
                  <a:pt x="756" y="878"/>
                </a:lnTo>
                <a:lnTo>
                  <a:pt x="765" y="868"/>
                </a:lnTo>
                <a:lnTo>
                  <a:pt x="768" y="857"/>
                </a:lnTo>
                <a:lnTo>
                  <a:pt x="775" y="874"/>
                </a:lnTo>
                <a:lnTo>
                  <a:pt x="786" y="859"/>
                </a:lnTo>
                <a:lnTo>
                  <a:pt x="784" y="849"/>
                </a:lnTo>
                <a:lnTo>
                  <a:pt x="756" y="859"/>
                </a:lnTo>
                <a:lnTo>
                  <a:pt x="737" y="859"/>
                </a:lnTo>
                <a:lnTo>
                  <a:pt x="727" y="849"/>
                </a:lnTo>
                <a:lnTo>
                  <a:pt x="734" y="838"/>
                </a:lnTo>
                <a:lnTo>
                  <a:pt x="715" y="845"/>
                </a:lnTo>
                <a:lnTo>
                  <a:pt x="698" y="826"/>
                </a:lnTo>
                <a:lnTo>
                  <a:pt x="656" y="819"/>
                </a:lnTo>
                <a:lnTo>
                  <a:pt x="637" y="797"/>
                </a:lnTo>
                <a:lnTo>
                  <a:pt x="649" y="790"/>
                </a:lnTo>
                <a:lnTo>
                  <a:pt x="649" y="778"/>
                </a:lnTo>
                <a:lnTo>
                  <a:pt x="630" y="790"/>
                </a:lnTo>
                <a:lnTo>
                  <a:pt x="618" y="778"/>
                </a:lnTo>
                <a:lnTo>
                  <a:pt x="601" y="760"/>
                </a:lnTo>
                <a:lnTo>
                  <a:pt x="608" y="748"/>
                </a:lnTo>
                <a:lnTo>
                  <a:pt x="627" y="738"/>
                </a:lnTo>
                <a:lnTo>
                  <a:pt x="594" y="741"/>
                </a:lnTo>
                <a:lnTo>
                  <a:pt x="578" y="741"/>
                </a:lnTo>
                <a:lnTo>
                  <a:pt x="571" y="738"/>
                </a:lnTo>
                <a:lnTo>
                  <a:pt x="563" y="738"/>
                </a:lnTo>
                <a:lnTo>
                  <a:pt x="552" y="752"/>
                </a:lnTo>
                <a:lnTo>
                  <a:pt x="559" y="767"/>
                </a:lnTo>
                <a:lnTo>
                  <a:pt x="523" y="797"/>
                </a:lnTo>
                <a:lnTo>
                  <a:pt x="499" y="790"/>
                </a:lnTo>
                <a:lnTo>
                  <a:pt x="456" y="816"/>
                </a:lnTo>
                <a:lnTo>
                  <a:pt x="433" y="826"/>
                </a:lnTo>
                <a:lnTo>
                  <a:pt x="407" y="826"/>
                </a:lnTo>
                <a:lnTo>
                  <a:pt x="414" y="816"/>
                </a:lnTo>
                <a:lnTo>
                  <a:pt x="451" y="797"/>
                </a:lnTo>
                <a:lnTo>
                  <a:pt x="426" y="797"/>
                </a:lnTo>
                <a:lnTo>
                  <a:pt x="426" y="790"/>
                </a:lnTo>
                <a:lnTo>
                  <a:pt x="444" y="771"/>
                </a:lnTo>
                <a:lnTo>
                  <a:pt x="473" y="738"/>
                </a:lnTo>
                <a:lnTo>
                  <a:pt x="504" y="722"/>
                </a:lnTo>
                <a:lnTo>
                  <a:pt x="511" y="731"/>
                </a:lnTo>
                <a:lnTo>
                  <a:pt x="530" y="722"/>
                </a:lnTo>
                <a:lnTo>
                  <a:pt x="523" y="719"/>
                </a:lnTo>
                <a:lnTo>
                  <a:pt x="540" y="703"/>
                </a:lnTo>
                <a:lnTo>
                  <a:pt x="514" y="703"/>
                </a:lnTo>
                <a:lnTo>
                  <a:pt x="523" y="689"/>
                </a:lnTo>
                <a:lnTo>
                  <a:pt x="499" y="703"/>
                </a:lnTo>
                <a:lnTo>
                  <a:pt x="463" y="722"/>
                </a:lnTo>
                <a:lnTo>
                  <a:pt x="426" y="752"/>
                </a:lnTo>
                <a:lnTo>
                  <a:pt x="414" y="752"/>
                </a:lnTo>
                <a:lnTo>
                  <a:pt x="421" y="767"/>
                </a:lnTo>
                <a:lnTo>
                  <a:pt x="407" y="771"/>
                </a:lnTo>
                <a:lnTo>
                  <a:pt x="376" y="790"/>
                </a:lnTo>
                <a:lnTo>
                  <a:pt x="335" y="819"/>
                </a:lnTo>
                <a:lnTo>
                  <a:pt x="347" y="826"/>
                </a:lnTo>
                <a:lnTo>
                  <a:pt x="356" y="838"/>
                </a:lnTo>
                <a:lnTo>
                  <a:pt x="305" y="874"/>
                </a:lnTo>
                <a:lnTo>
                  <a:pt x="257" y="899"/>
                </a:lnTo>
                <a:lnTo>
                  <a:pt x="217" y="923"/>
                </a:lnTo>
                <a:lnTo>
                  <a:pt x="160" y="957"/>
                </a:lnTo>
                <a:lnTo>
                  <a:pt x="131" y="976"/>
                </a:lnTo>
                <a:lnTo>
                  <a:pt x="108" y="994"/>
                </a:lnTo>
                <a:lnTo>
                  <a:pt x="70" y="1013"/>
                </a:lnTo>
                <a:lnTo>
                  <a:pt x="70" y="1002"/>
                </a:lnTo>
                <a:lnTo>
                  <a:pt x="51" y="1006"/>
                </a:lnTo>
                <a:lnTo>
                  <a:pt x="12" y="1016"/>
                </a:lnTo>
                <a:lnTo>
                  <a:pt x="15" y="1006"/>
                </a:lnTo>
                <a:lnTo>
                  <a:pt x="5" y="1013"/>
                </a:lnTo>
                <a:lnTo>
                  <a:pt x="0" y="1016"/>
                </a:lnTo>
                <a:lnTo>
                  <a:pt x="0" y="1006"/>
                </a:lnTo>
                <a:lnTo>
                  <a:pt x="0" y="994"/>
                </a:lnTo>
                <a:lnTo>
                  <a:pt x="12" y="983"/>
                </a:lnTo>
                <a:lnTo>
                  <a:pt x="44" y="983"/>
                </a:lnTo>
                <a:lnTo>
                  <a:pt x="41" y="987"/>
                </a:lnTo>
                <a:lnTo>
                  <a:pt x="44" y="994"/>
                </a:lnTo>
                <a:lnTo>
                  <a:pt x="51" y="987"/>
                </a:lnTo>
                <a:lnTo>
                  <a:pt x="60" y="994"/>
                </a:lnTo>
                <a:lnTo>
                  <a:pt x="60" y="976"/>
                </a:lnTo>
                <a:lnTo>
                  <a:pt x="79" y="957"/>
                </a:lnTo>
                <a:lnTo>
                  <a:pt x="119" y="935"/>
                </a:lnTo>
                <a:lnTo>
                  <a:pt x="138" y="938"/>
                </a:lnTo>
                <a:lnTo>
                  <a:pt x="148" y="916"/>
                </a:lnTo>
                <a:lnTo>
                  <a:pt x="186" y="899"/>
                </a:lnTo>
                <a:lnTo>
                  <a:pt x="190" y="899"/>
                </a:lnTo>
                <a:lnTo>
                  <a:pt x="190" y="893"/>
                </a:lnTo>
                <a:lnTo>
                  <a:pt x="209" y="857"/>
                </a:lnTo>
                <a:lnTo>
                  <a:pt x="219" y="845"/>
                </a:lnTo>
                <a:lnTo>
                  <a:pt x="257" y="809"/>
                </a:lnTo>
                <a:lnTo>
                  <a:pt x="202" y="819"/>
                </a:lnTo>
                <a:lnTo>
                  <a:pt x="217" y="790"/>
                </a:lnTo>
                <a:lnTo>
                  <a:pt x="179" y="829"/>
                </a:lnTo>
                <a:lnTo>
                  <a:pt x="172" y="797"/>
                </a:lnTo>
                <a:lnTo>
                  <a:pt x="167" y="800"/>
                </a:lnTo>
                <a:lnTo>
                  <a:pt x="160" y="783"/>
                </a:lnTo>
                <a:lnTo>
                  <a:pt x="119" y="800"/>
                </a:lnTo>
                <a:lnTo>
                  <a:pt x="102" y="797"/>
                </a:lnTo>
                <a:lnTo>
                  <a:pt x="112" y="790"/>
                </a:lnTo>
                <a:lnTo>
                  <a:pt x="119" y="767"/>
                </a:lnTo>
                <a:lnTo>
                  <a:pt x="138" y="748"/>
                </a:lnTo>
                <a:lnTo>
                  <a:pt x="157" y="681"/>
                </a:lnTo>
                <a:lnTo>
                  <a:pt x="138" y="710"/>
                </a:lnTo>
                <a:lnTo>
                  <a:pt x="112" y="710"/>
                </a:lnTo>
                <a:lnTo>
                  <a:pt x="89" y="703"/>
                </a:lnTo>
                <a:lnTo>
                  <a:pt x="89" y="674"/>
                </a:lnTo>
                <a:lnTo>
                  <a:pt x="79" y="651"/>
                </a:lnTo>
                <a:lnTo>
                  <a:pt x="102" y="632"/>
                </a:lnTo>
                <a:lnTo>
                  <a:pt x="124" y="651"/>
                </a:lnTo>
                <a:lnTo>
                  <a:pt x="124" y="662"/>
                </a:lnTo>
                <a:lnTo>
                  <a:pt x="141" y="643"/>
                </a:lnTo>
                <a:lnTo>
                  <a:pt x="148" y="613"/>
                </a:lnTo>
                <a:lnTo>
                  <a:pt x="131" y="626"/>
                </a:lnTo>
                <a:lnTo>
                  <a:pt x="119" y="632"/>
                </a:lnTo>
                <a:lnTo>
                  <a:pt x="102" y="622"/>
                </a:lnTo>
                <a:lnTo>
                  <a:pt x="93" y="591"/>
                </a:lnTo>
                <a:lnTo>
                  <a:pt x="102" y="574"/>
                </a:lnTo>
                <a:lnTo>
                  <a:pt x="108" y="562"/>
                </a:lnTo>
                <a:lnTo>
                  <a:pt x="119" y="562"/>
                </a:lnTo>
                <a:lnTo>
                  <a:pt x="131" y="536"/>
                </a:lnTo>
                <a:lnTo>
                  <a:pt x="160" y="513"/>
                </a:lnTo>
                <a:lnTo>
                  <a:pt x="190" y="503"/>
                </a:lnTo>
                <a:lnTo>
                  <a:pt x="179" y="503"/>
                </a:lnTo>
                <a:lnTo>
                  <a:pt x="202" y="475"/>
                </a:lnTo>
                <a:lnTo>
                  <a:pt x="228" y="468"/>
                </a:lnTo>
                <a:lnTo>
                  <a:pt x="219" y="487"/>
                </a:lnTo>
                <a:lnTo>
                  <a:pt x="247" y="487"/>
                </a:lnTo>
                <a:lnTo>
                  <a:pt x="279" y="465"/>
                </a:lnTo>
                <a:lnTo>
                  <a:pt x="295" y="468"/>
                </a:lnTo>
                <a:lnTo>
                  <a:pt x="335" y="454"/>
                </a:lnTo>
                <a:lnTo>
                  <a:pt x="347" y="423"/>
                </a:lnTo>
                <a:lnTo>
                  <a:pt x="347" y="406"/>
                </a:lnTo>
                <a:lnTo>
                  <a:pt x="373" y="390"/>
                </a:lnTo>
                <a:lnTo>
                  <a:pt x="376" y="377"/>
                </a:lnTo>
                <a:lnTo>
                  <a:pt x="357" y="378"/>
                </a:lnTo>
                <a:lnTo>
                  <a:pt x="312" y="397"/>
                </a:lnTo>
                <a:lnTo>
                  <a:pt x="298" y="387"/>
                </a:lnTo>
                <a:lnTo>
                  <a:pt x="286" y="377"/>
                </a:lnTo>
                <a:lnTo>
                  <a:pt x="257" y="377"/>
                </a:lnTo>
                <a:lnTo>
                  <a:pt x="228" y="349"/>
                </a:lnTo>
                <a:lnTo>
                  <a:pt x="240" y="327"/>
                </a:lnTo>
                <a:lnTo>
                  <a:pt x="240" y="297"/>
                </a:lnTo>
                <a:lnTo>
                  <a:pt x="250" y="308"/>
                </a:lnTo>
                <a:lnTo>
                  <a:pt x="266" y="320"/>
                </a:lnTo>
                <a:lnTo>
                  <a:pt x="279" y="313"/>
                </a:lnTo>
                <a:lnTo>
                  <a:pt x="266" y="308"/>
                </a:lnTo>
                <a:lnTo>
                  <a:pt x="240" y="283"/>
                </a:lnTo>
                <a:lnTo>
                  <a:pt x="228" y="271"/>
                </a:lnTo>
                <a:lnTo>
                  <a:pt x="236" y="252"/>
                </a:lnTo>
                <a:lnTo>
                  <a:pt x="240" y="252"/>
                </a:lnTo>
                <a:lnTo>
                  <a:pt x="305" y="233"/>
                </a:lnTo>
                <a:lnTo>
                  <a:pt x="305" y="242"/>
                </a:lnTo>
                <a:lnTo>
                  <a:pt x="324" y="242"/>
                </a:lnTo>
                <a:lnTo>
                  <a:pt x="324" y="233"/>
                </a:lnTo>
                <a:lnTo>
                  <a:pt x="364" y="219"/>
                </a:lnTo>
                <a:lnTo>
                  <a:pt x="392" y="223"/>
                </a:lnTo>
                <a:lnTo>
                  <a:pt x="373" y="242"/>
                </a:lnTo>
                <a:lnTo>
                  <a:pt x="364" y="259"/>
                </a:lnTo>
                <a:lnTo>
                  <a:pt x="414" y="283"/>
                </a:lnTo>
                <a:lnTo>
                  <a:pt x="437" y="271"/>
                </a:lnTo>
                <a:lnTo>
                  <a:pt x="433" y="290"/>
                </a:lnTo>
                <a:lnTo>
                  <a:pt x="444" y="271"/>
                </a:lnTo>
                <a:lnTo>
                  <a:pt x="437" y="259"/>
                </a:lnTo>
                <a:lnTo>
                  <a:pt x="426" y="259"/>
                </a:lnTo>
                <a:lnTo>
                  <a:pt x="437" y="219"/>
                </a:lnTo>
                <a:lnTo>
                  <a:pt x="444" y="219"/>
                </a:lnTo>
                <a:lnTo>
                  <a:pt x="444" y="249"/>
                </a:lnTo>
                <a:lnTo>
                  <a:pt x="456" y="263"/>
                </a:lnTo>
                <a:lnTo>
                  <a:pt x="482" y="271"/>
                </a:lnTo>
                <a:lnTo>
                  <a:pt x="499" y="252"/>
                </a:lnTo>
                <a:lnTo>
                  <a:pt x="456" y="242"/>
                </a:lnTo>
                <a:lnTo>
                  <a:pt x="451" y="233"/>
                </a:lnTo>
                <a:lnTo>
                  <a:pt x="470" y="219"/>
                </a:lnTo>
                <a:lnTo>
                  <a:pt x="421" y="193"/>
                </a:lnTo>
                <a:lnTo>
                  <a:pt x="433" y="152"/>
                </a:lnTo>
                <a:lnTo>
                  <a:pt x="414" y="91"/>
                </a:lnTo>
                <a:lnTo>
                  <a:pt x="433" y="91"/>
                </a:lnTo>
                <a:lnTo>
                  <a:pt x="463" y="62"/>
                </a:lnTo>
                <a:lnTo>
                  <a:pt x="473" y="74"/>
                </a:lnTo>
                <a:lnTo>
                  <a:pt x="514" y="78"/>
                </a:lnTo>
                <a:lnTo>
                  <a:pt x="559" y="66"/>
                </a:lnTo>
                <a:lnTo>
                  <a:pt x="589" y="43"/>
                </a:lnTo>
                <a:lnTo>
                  <a:pt x="649" y="17"/>
                </a:lnTo>
                <a:lnTo>
                  <a:pt x="708" y="14"/>
                </a:lnTo>
                <a:lnTo>
                  <a:pt x="698" y="36"/>
                </a:lnTo>
                <a:lnTo>
                  <a:pt x="720" y="26"/>
                </a:lnTo>
                <a:lnTo>
                  <a:pt x="720" y="14"/>
                </a:lnTo>
                <a:lnTo>
                  <a:pt x="753" y="0"/>
                </a:lnTo>
                <a:lnTo>
                  <a:pt x="786" y="17"/>
                </a:lnTo>
                <a:lnTo>
                  <a:pt x="846" y="0"/>
                </a:lnTo>
                <a:lnTo>
                  <a:pt x="853" y="17"/>
                </a:lnTo>
                <a:lnTo>
                  <a:pt x="817" y="36"/>
                </a:lnTo>
                <a:lnTo>
                  <a:pt x="865" y="29"/>
                </a:lnTo>
                <a:lnTo>
                  <a:pt x="862" y="55"/>
                </a:lnTo>
                <a:lnTo>
                  <a:pt x="876" y="48"/>
                </a:lnTo>
                <a:lnTo>
                  <a:pt x="895" y="55"/>
                </a:lnTo>
                <a:lnTo>
                  <a:pt x="914" y="74"/>
                </a:lnTo>
                <a:lnTo>
                  <a:pt x="895" y="78"/>
                </a:lnTo>
                <a:lnTo>
                  <a:pt x="910" y="91"/>
                </a:lnTo>
                <a:lnTo>
                  <a:pt x="895" y="91"/>
                </a:lnTo>
                <a:lnTo>
                  <a:pt x="922" y="104"/>
                </a:lnTo>
                <a:lnTo>
                  <a:pt x="901" y="126"/>
                </a:lnTo>
                <a:lnTo>
                  <a:pt x="952" y="104"/>
                </a:lnTo>
                <a:lnTo>
                  <a:pt x="969" y="107"/>
                </a:lnTo>
                <a:lnTo>
                  <a:pt x="981" y="116"/>
                </a:lnTo>
                <a:lnTo>
                  <a:pt x="991" y="140"/>
                </a:lnTo>
                <a:lnTo>
                  <a:pt x="991" y="152"/>
                </a:lnTo>
                <a:lnTo>
                  <a:pt x="1021" y="152"/>
                </a:lnTo>
                <a:lnTo>
                  <a:pt x="1040" y="174"/>
                </a:lnTo>
                <a:lnTo>
                  <a:pt x="1081" y="181"/>
                </a:lnTo>
                <a:lnTo>
                  <a:pt x="1126" y="230"/>
                </a:lnTo>
                <a:close/>
              </a:path>
            </a:pathLst>
          </a:custGeom>
          <a:solidFill>
            <a:srgbClr val="FFCC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5" name="Freeform 274"/>
          <p:cNvSpPr>
            <a:spLocks noChangeAspect="1"/>
          </p:cNvSpPr>
          <p:nvPr/>
        </p:nvSpPr>
        <p:spPr bwMode="auto">
          <a:xfrm>
            <a:off x="2895600" y="5687789"/>
            <a:ext cx="33338" cy="30162"/>
          </a:xfrm>
          <a:custGeom>
            <a:avLst/>
            <a:gdLst>
              <a:gd name="T0" fmla="*/ 2147483647 w 52"/>
              <a:gd name="T1" fmla="*/ 2147483647 h 49"/>
              <a:gd name="T2" fmla="*/ 0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0 h 49"/>
              <a:gd name="T8" fmla="*/ 2147483647 w 52"/>
              <a:gd name="T9" fmla="*/ 0 h 49"/>
              <a:gd name="T10" fmla="*/ 2147483647 w 52"/>
              <a:gd name="T11" fmla="*/ 0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" h="49">
                <a:moveTo>
                  <a:pt x="10" y="49"/>
                </a:moveTo>
                <a:lnTo>
                  <a:pt x="0" y="33"/>
                </a:lnTo>
                <a:lnTo>
                  <a:pt x="10" y="16"/>
                </a:lnTo>
                <a:lnTo>
                  <a:pt x="19" y="0"/>
                </a:lnTo>
                <a:lnTo>
                  <a:pt x="29" y="0"/>
                </a:lnTo>
                <a:lnTo>
                  <a:pt x="40" y="0"/>
                </a:lnTo>
                <a:lnTo>
                  <a:pt x="49" y="12"/>
                </a:lnTo>
                <a:lnTo>
                  <a:pt x="52" y="16"/>
                </a:lnTo>
                <a:lnTo>
                  <a:pt x="29" y="30"/>
                </a:lnTo>
                <a:lnTo>
                  <a:pt x="10" y="4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6" name="Freeform 275"/>
          <p:cNvSpPr>
            <a:spLocks noChangeAspect="1"/>
          </p:cNvSpPr>
          <p:nvPr/>
        </p:nvSpPr>
        <p:spPr bwMode="auto">
          <a:xfrm>
            <a:off x="2871788" y="5689376"/>
            <a:ext cx="26987" cy="23813"/>
          </a:xfrm>
          <a:custGeom>
            <a:avLst/>
            <a:gdLst>
              <a:gd name="T0" fmla="*/ 2147483647 w 42"/>
              <a:gd name="T1" fmla="*/ 2147483647 h 38"/>
              <a:gd name="T2" fmla="*/ 0 w 42"/>
              <a:gd name="T3" fmla="*/ 2147483647 h 38"/>
              <a:gd name="T4" fmla="*/ 2147483647 w 42"/>
              <a:gd name="T5" fmla="*/ 0 h 38"/>
              <a:gd name="T6" fmla="*/ 2147483647 w 42"/>
              <a:gd name="T7" fmla="*/ 0 h 38"/>
              <a:gd name="T8" fmla="*/ 2147483647 w 42"/>
              <a:gd name="T9" fmla="*/ 2147483647 h 38"/>
              <a:gd name="T10" fmla="*/ 2147483647 w 42"/>
              <a:gd name="T11" fmla="*/ 2147483647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38">
                <a:moveTo>
                  <a:pt x="12" y="38"/>
                </a:moveTo>
                <a:lnTo>
                  <a:pt x="0" y="31"/>
                </a:lnTo>
                <a:lnTo>
                  <a:pt x="7" y="0"/>
                </a:lnTo>
                <a:lnTo>
                  <a:pt x="42" y="0"/>
                </a:lnTo>
                <a:lnTo>
                  <a:pt x="29" y="27"/>
                </a:lnTo>
                <a:lnTo>
                  <a:pt x="12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7" name="Freeform 276"/>
          <p:cNvSpPr>
            <a:spLocks noChangeAspect="1"/>
          </p:cNvSpPr>
          <p:nvPr/>
        </p:nvSpPr>
        <p:spPr bwMode="auto">
          <a:xfrm>
            <a:off x="2884488" y="4384451"/>
            <a:ext cx="55562" cy="79375"/>
          </a:xfrm>
          <a:custGeom>
            <a:avLst/>
            <a:gdLst>
              <a:gd name="T0" fmla="*/ 2147483647 w 90"/>
              <a:gd name="T1" fmla="*/ 0 h 125"/>
              <a:gd name="T2" fmla="*/ 2147483647 w 90"/>
              <a:gd name="T3" fmla="*/ 2147483647 h 125"/>
              <a:gd name="T4" fmla="*/ 2147483647 w 90"/>
              <a:gd name="T5" fmla="*/ 2147483647 h 125"/>
              <a:gd name="T6" fmla="*/ 2147483647 w 90"/>
              <a:gd name="T7" fmla="*/ 2147483647 h 125"/>
              <a:gd name="T8" fmla="*/ 2147483647 w 90"/>
              <a:gd name="T9" fmla="*/ 2147483647 h 125"/>
              <a:gd name="T10" fmla="*/ 2147483647 w 90"/>
              <a:gd name="T11" fmla="*/ 2147483647 h 125"/>
              <a:gd name="T12" fmla="*/ 2147483647 w 90"/>
              <a:gd name="T13" fmla="*/ 2147483647 h 125"/>
              <a:gd name="T14" fmla="*/ 0 w 90"/>
              <a:gd name="T15" fmla="*/ 2147483647 h 125"/>
              <a:gd name="T16" fmla="*/ 2147483647 w 90"/>
              <a:gd name="T17" fmla="*/ 2147483647 h 125"/>
              <a:gd name="T18" fmla="*/ 2147483647 w 90"/>
              <a:gd name="T19" fmla="*/ 2147483647 h 125"/>
              <a:gd name="T20" fmla="*/ 2147483647 w 90"/>
              <a:gd name="T21" fmla="*/ 2147483647 h 125"/>
              <a:gd name="T22" fmla="*/ 2147483647 w 90"/>
              <a:gd name="T23" fmla="*/ 0 h 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0" h="125">
                <a:moveTo>
                  <a:pt x="23" y="0"/>
                </a:moveTo>
                <a:lnTo>
                  <a:pt x="52" y="13"/>
                </a:lnTo>
                <a:lnTo>
                  <a:pt x="81" y="38"/>
                </a:lnTo>
                <a:lnTo>
                  <a:pt x="90" y="56"/>
                </a:lnTo>
                <a:lnTo>
                  <a:pt x="78" y="87"/>
                </a:lnTo>
                <a:lnTo>
                  <a:pt x="59" y="116"/>
                </a:lnTo>
                <a:lnTo>
                  <a:pt x="23" y="125"/>
                </a:lnTo>
                <a:lnTo>
                  <a:pt x="0" y="109"/>
                </a:lnTo>
                <a:lnTo>
                  <a:pt x="19" y="78"/>
                </a:lnTo>
                <a:lnTo>
                  <a:pt x="12" y="61"/>
                </a:lnTo>
                <a:lnTo>
                  <a:pt x="4" y="19"/>
                </a:lnTo>
                <a:lnTo>
                  <a:pt x="2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8" name="Freeform 277"/>
          <p:cNvSpPr>
            <a:spLocks noChangeAspect="1"/>
          </p:cNvSpPr>
          <p:nvPr/>
        </p:nvSpPr>
        <p:spPr bwMode="auto">
          <a:xfrm>
            <a:off x="2636838" y="4116164"/>
            <a:ext cx="36512" cy="12700"/>
          </a:xfrm>
          <a:custGeom>
            <a:avLst/>
            <a:gdLst>
              <a:gd name="T0" fmla="*/ 2147483647 w 55"/>
              <a:gd name="T1" fmla="*/ 2147483647 h 21"/>
              <a:gd name="T2" fmla="*/ 0 w 55"/>
              <a:gd name="T3" fmla="*/ 2147483647 h 21"/>
              <a:gd name="T4" fmla="*/ 2147483647 w 55"/>
              <a:gd name="T5" fmla="*/ 0 h 21"/>
              <a:gd name="T6" fmla="*/ 2147483647 w 55"/>
              <a:gd name="T7" fmla="*/ 2147483647 h 21"/>
              <a:gd name="T8" fmla="*/ 2147483647 w 55"/>
              <a:gd name="T9" fmla="*/ 2147483647 h 21"/>
              <a:gd name="T10" fmla="*/ 2147483647 w 5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21">
                <a:moveTo>
                  <a:pt x="45" y="21"/>
                </a:moveTo>
                <a:lnTo>
                  <a:pt x="0" y="14"/>
                </a:lnTo>
                <a:lnTo>
                  <a:pt x="7" y="0"/>
                </a:lnTo>
                <a:lnTo>
                  <a:pt x="36" y="3"/>
                </a:lnTo>
                <a:lnTo>
                  <a:pt x="55" y="10"/>
                </a:lnTo>
                <a:lnTo>
                  <a:pt x="45" y="2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79" name="Freeform 278"/>
          <p:cNvSpPr>
            <a:spLocks noChangeAspect="1"/>
          </p:cNvSpPr>
          <p:nvPr/>
        </p:nvSpPr>
        <p:spPr bwMode="auto">
          <a:xfrm>
            <a:off x="6257925" y="4752751"/>
            <a:ext cx="808038" cy="731838"/>
          </a:xfrm>
          <a:custGeom>
            <a:avLst/>
            <a:gdLst>
              <a:gd name="T0" fmla="*/ 2147483647 w 1272"/>
              <a:gd name="T1" fmla="*/ 2147483647 h 1152"/>
              <a:gd name="T2" fmla="*/ 2147483647 w 1272"/>
              <a:gd name="T3" fmla="*/ 2147483647 h 1152"/>
              <a:gd name="T4" fmla="*/ 2147483647 w 1272"/>
              <a:gd name="T5" fmla="*/ 2147483647 h 1152"/>
              <a:gd name="T6" fmla="*/ 2147483647 w 1272"/>
              <a:gd name="T7" fmla="*/ 2147483647 h 1152"/>
              <a:gd name="T8" fmla="*/ 2147483647 w 1272"/>
              <a:gd name="T9" fmla="*/ 2147483647 h 1152"/>
              <a:gd name="T10" fmla="*/ 2147483647 w 1272"/>
              <a:gd name="T11" fmla="*/ 2147483647 h 1152"/>
              <a:gd name="T12" fmla="*/ 2147483647 w 1272"/>
              <a:gd name="T13" fmla="*/ 2147483647 h 1152"/>
              <a:gd name="T14" fmla="*/ 2147483647 w 1272"/>
              <a:gd name="T15" fmla="*/ 2147483647 h 1152"/>
              <a:gd name="T16" fmla="*/ 2147483647 w 1272"/>
              <a:gd name="T17" fmla="*/ 2147483647 h 1152"/>
              <a:gd name="T18" fmla="*/ 2147483647 w 1272"/>
              <a:gd name="T19" fmla="*/ 2147483647 h 1152"/>
              <a:gd name="T20" fmla="*/ 2147483647 w 1272"/>
              <a:gd name="T21" fmla="*/ 2147483647 h 1152"/>
              <a:gd name="T22" fmla="*/ 2147483647 w 1272"/>
              <a:gd name="T23" fmla="*/ 2147483647 h 1152"/>
              <a:gd name="T24" fmla="*/ 2147483647 w 1272"/>
              <a:gd name="T25" fmla="*/ 2147483647 h 1152"/>
              <a:gd name="T26" fmla="*/ 2147483647 w 1272"/>
              <a:gd name="T27" fmla="*/ 2147483647 h 1152"/>
              <a:gd name="T28" fmla="*/ 2147483647 w 1272"/>
              <a:gd name="T29" fmla="*/ 2147483647 h 1152"/>
              <a:gd name="T30" fmla="*/ 2147483647 w 1272"/>
              <a:gd name="T31" fmla="*/ 2147483647 h 1152"/>
              <a:gd name="T32" fmla="*/ 2147483647 w 1272"/>
              <a:gd name="T33" fmla="*/ 2147483647 h 1152"/>
              <a:gd name="T34" fmla="*/ 2147483647 w 1272"/>
              <a:gd name="T35" fmla="*/ 2147483647 h 1152"/>
              <a:gd name="T36" fmla="*/ 2147483647 w 1272"/>
              <a:gd name="T37" fmla="*/ 2147483647 h 1152"/>
              <a:gd name="T38" fmla="*/ 2147483647 w 1272"/>
              <a:gd name="T39" fmla="*/ 2147483647 h 1152"/>
              <a:gd name="T40" fmla="*/ 2147483647 w 1272"/>
              <a:gd name="T41" fmla="*/ 2147483647 h 1152"/>
              <a:gd name="T42" fmla="*/ 2147483647 w 1272"/>
              <a:gd name="T43" fmla="*/ 2147483647 h 1152"/>
              <a:gd name="T44" fmla="*/ 2147483647 w 1272"/>
              <a:gd name="T45" fmla="*/ 2147483647 h 1152"/>
              <a:gd name="T46" fmla="*/ 2147483647 w 1272"/>
              <a:gd name="T47" fmla="*/ 2147483647 h 1152"/>
              <a:gd name="T48" fmla="*/ 2147483647 w 1272"/>
              <a:gd name="T49" fmla="*/ 2147483647 h 1152"/>
              <a:gd name="T50" fmla="*/ 2147483647 w 1272"/>
              <a:gd name="T51" fmla="*/ 2147483647 h 1152"/>
              <a:gd name="T52" fmla="*/ 2147483647 w 1272"/>
              <a:gd name="T53" fmla="*/ 2147483647 h 1152"/>
              <a:gd name="T54" fmla="*/ 2147483647 w 1272"/>
              <a:gd name="T55" fmla="*/ 2147483647 h 1152"/>
              <a:gd name="T56" fmla="*/ 2147483647 w 1272"/>
              <a:gd name="T57" fmla="*/ 2147483647 h 1152"/>
              <a:gd name="T58" fmla="*/ 2147483647 w 1272"/>
              <a:gd name="T59" fmla="*/ 2147483647 h 1152"/>
              <a:gd name="T60" fmla="*/ 2147483647 w 1272"/>
              <a:gd name="T61" fmla="*/ 2147483647 h 1152"/>
              <a:gd name="T62" fmla="*/ 2147483647 w 1272"/>
              <a:gd name="T63" fmla="*/ 2147483647 h 1152"/>
              <a:gd name="T64" fmla="*/ 2147483647 w 1272"/>
              <a:gd name="T65" fmla="*/ 2147483647 h 1152"/>
              <a:gd name="T66" fmla="*/ 2147483647 w 1272"/>
              <a:gd name="T67" fmla="*/ 2147483647 h 1152"/>
              <a:gd name="T68" fmla="*/ 2147483647 w 1272"/>
              <a:gd name="T69" fmla="*/ 2147483647 h 1152"/>
              <a:gd name="T70" fmla="*/ 2147483647 w 1272"/>
              <a:gd name="T71" fmla="*/ 2147483647 h 1152"/>
              <a:gd name="T72" fmla="*/ 2147483647 w 1272"/>
              <a:gd name="T73" fmla="*/ 2147483647 h 1152"/>
              <a:gd name="T74" fmla="*/ 2147483647 w 1272"/>
              <a:gd name="T75" fmla="*/ 2147483647 h 1152"/>
              <a:gd name="T76" fmla="*/ 2147483647 w 1272"/>
              <a:gd name="T77" fmla="*/ 2147483647 h 1152"/>
              <a:gd name="T78" fmla="*/ 2147483647 w 1272"/>
              <a:gd name="T79" fmla="*/ 2147483647 h 1152"/>
              <a:gd name="T80" fmla="*/ 2147483647 w 1272"/>
              <a:gd name="T81" fmla="*/ 2147483647 h 1152"/>
              <a:gd name="T82" fmla="*/ 2147483647 w 1272"/>
              <a:gd name="T83" fmla="*/ 2147483647 h 1152"/>
              <a:gd name="T84" fmla="*/ 2147483647 w 1272"/>
              <a:gd name="T85" fmla="*/ 2147483647 h 1152"/>
              <a:gd name="T86" fmla="*/ 2147483647 w 1272"/>
              <a:gd name="T87" fmla="*/ 2147483647 h 1152"/>
              <a:gd name="T88" fmla="*/ 2147483647 w 1272"/>
              <a:gd name="T89" fmla="*/ 2147483647 h 1152"/>
              <a:gd name="T90" fmla="*/ 2147483647 w 1272"/>
              <a:gd name="T91" fmla="*/ 2147483647 h 1152"/>
              <a:gd name="T92" fmla="*/ 2147483647 w 1272"/>
              <a:gd name="T93" fmla="*/ 2147483647 h 1152"/>
              <a:gd name="T94" fmla="*/ 2147483647 w 1272"/>
              <a:gd name="T95" fmla="*/ 2147483647 h 1152"/>
              <a:gd name="T96" fmla="*/ 2147483647 w 1272"/>
              <a:gd name="T97" fmla="*/ 2147483647 h 1152"/>
              <a:gd name="T98" fmla="*/ 2147483647 w 1272"/>
              <a:gd name="T99" fmla="*/ 2147483647 h 1152"/>
              <a:gd name="T100" fmla="*/ 2147483647 w 1272"/>
              <a:gd name="T101" fmla="*/ 2147483647 h 1152"/>
              <a:gd name="T102" fmla="*/ 2147483647 w 1272"/>
              <a:gd name="T103" fmla="*/ 2147483647 h 1152"/>
              <a:gd name="T104" fmla="*/ 2147483647 w 1272"/>
              <a:gd name="T105" fmla="*/ 2147483647 h 1152"/>
              <a:gd name="T106" fmla="*/ 2147483647 w 1272"/>
              <a:gd name="T107" fmla="*/ 2147483647 h 1152"/>
              <a:gd name="T108" fmla="*/ 2147483647 w 1272"/>
              <a:gd name="T109" fmla="*/ 2147483647 h 1152"/>
              <a:gd name="T110" fmla="*/ 2147483647 w 1272"/>
              <a:gd name="T111" fmla="*/ 2147483647 h 1152"/>
              <a:gd name="T112" fmla="*/ 2147483647 w 1272"/>
              <a:gd name="T113" fmla="*/ 2147483647 h 1152"/>
              <a:gd name="T114" fmla="*/ 2147483647 w 1272"/>
              <a:gd name="T115" fmla="*/ 2147483647 h 1152"/>
              <a:gd name="T116" fmla="*/ 2147483647 w 1272"/>
              <a:gd name="T117" fmla="*/ 2147483647 h 1152"/>
              <a:gd name="T118" fmla="*/ 2147483647 w 1272"/>
              <a:gd name="T119" fmla="*/ 2147483647 h 1152"/>
              <a:gd name="T120" fmla="*/ 2147483647 w 1272"/>
              <a:gd name="T121" fmla="*/ 2147483647 h 11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72" h="1152">
                <a:moveTo>
                  <a:pt x="937" y="1152"/>
                </a:moveTo>
                <a:lnTo>
                  <a:pt x="923" y="1129"/>
                </a:lnTo>
                <a:lnTo>
                  <a:pt x="918" y="1122"/>
                </a:lnTo>
                <a:lnTo>
                  <a:pt x="918" y="1115"/>
                </a:lnTo>
                <a:lnTo>
                  <a:pt x="918" y="1103"/>
                </a:lnTo>
                <a:lnTo>
                  <a:pt x="901" y="1115"/>
                </a:lnTo>
                <a:lnTo>
                  <a:pt x="894" y="1115"/>
                </a:lnTo>
                <a:lnTo>
                  <a:pt x="908" y="1103"/>
                </a:lnTo>
                <a:lnTo>
                  <a:pt x="908" y="1091"/>
                </a:lnTo>
                <a:lnTo>
                  <a:pt x="889" y="1096"/>
                </a:lnTo>
                <a:lnTo>
                  <a:pt x="894" y="1096"/>
                </a:lnTo>
                <a:lnTo>
                  <a:pt x="894" y="1110"/>
                </a:lnTo>
                <a:lnTo>
                  <a:pt x="852" y="1133"/>
                </a:lnTo>
                <a:lnTo>
                  <a:pt x="833" y="1115"/>
                </a:lnTo>
                <a:lnTo>
                  <a:pt x="814" y="1110"/>
                </a:lnTo>
                <a:lnTo>
                  <a:pt x="804" y="1096"/>
                </a:lnTo>
                <a:lnTo>
                  <a:pt x="799" y="1103"/>
                </a:lnTo>
                <a:lnTo>
                  <a:pt x="780" y="1091"/>
                </a:lnTo>
                <a:lnTo>
                  <a:pt x="766" y="1084"/>
                </a:lnTo>
                <a:lnTo>
                  <a:pt x="762" y="1074"/>
                </a:lnTo>
                <a:lnTo>
                  <a:pt x="750" y="1055"/>
                </a:lnTo>
                <a:lnTo>
                  <a:pt x="750" y="1036"/>
                </a:lnTo>
                <a:lnTo>
                  <a:pt x="762" y="1013"/>
                </a:lnTo>
                <a:lnTo>
                  <a:pt x="743" y="977"/>
                </a:lnTo>
                <a:lnTo>
                  <a:pt x="755" y="968"/>
                </a:lnTo>
                <a:lnTo>
                  <a:pt x="755" y="965"/>
                </a:lnTo>
                <a:lnTo>
                  <a:pt x="736" y="965"/>
                </a:lnTo>
                <a:lnTo>
                  <a:pt x="721" y="968"/>
                </a:lnTo>
                <a:lnTo>
                  <a:pt x="733" y="958"/>
                </a:lnTo>
                <a:lnTo>
                  <a:pt x="736" y="939"/>
                </a:lnTo>
                <a:lnTo>
                  <a:pt x="733" y="906"/>
                </a:lnTo>
                <a:lnTo>
                  <a:pt x="721" y="917"/>
                </a:lnTo>
                <a:lnTo>
                  <a:pt x="705" y="948"/>
                </a:lnTo>
                <a:lnTo>
                  <a:pt x="695" y="948"/>
                </a:lnTo>
                <a:lnTo>
                  <a:pt x="683" y="955"/>
                </a:lnTo>
                <a:lnTo>
                  <a:pt x="688" y="939"/>
                </a:lnTo>
                <a:lnTo>
                  <a:pt x="702" y="939"/>
                </a:lnTo>
                <a:lnTo>
                  <a:pt x="705" y="910"/>
                </a:lnTo>
                <a:lnTo>
                  <a:pt x="724" y="887"/>
                </a:lnTo>
                <a:lnTo>
                  <a:pt x="733" y="868"/>
                </a:lnTo>
                <a:lnTo>
                  <a:pt x="736" y="861"/>
                </a:lnTo>
                <a:lnTo>
                  <a:pt x="736" y="830"/>
                </a:lnTo>
                <a:lnTo>
                  <a:pt x="733" y="858"/>
                </a:lnTo>
                <a:lnTo>
                  <a:pt x="724" y="858"/>
                </a:lnTo>
                <a:lnTo>
                  <a:pt x="705" y="880"/>
                </a:lnTo>
                <a:lnTo>
                  <a:pt x="688" y="891"/>
                </a:lnTo>
                <a:lnTo>
                  <a:pt x="666" y="910"/>
                </a:lnTo>
                <a:lnTo>
                  <a:pt x="654" y="923"/>
                </a:lnTo>
                <a:lnTo>
                  <a:pt x="659" y="936"/>
                </a:lnTo>
                <a:lnTo>
                  <a:pt x="647" y="936"/>
                </a:lnTo>
                <a:lnTo>
                  <a:pt x="643" y="923"/>
                </a:lnTo>
                <a:lnTo>
                  <a:pt x="643" y="917"/>
                </a:lnTo>
                <a:lnTo>
                  <a:pt x="643" y="899"/>
                </a:lnTo>
                <a:lnTo>
                  <a:pt x="636" y="880"/>
                </a:lnTo>
                <a:lnTo>
                  <a:pt x="628" y="861"/>
                </a:lnTo>
                <a:lnTo>
                  <a:pt x="617" y="858"/>
                </a:lnTo>
                <a:lnTo>
                  <a:pt x="617" y="839"/>
                </a:lnTo>
                <a:lnTo>
                  <a:pt x="624" y="830"/>
                </a:lnTo>
                <a:lnTo>
                  <a:pt x="609" y="828"/>
                </a:lnTo>
                <a:lnTo>
                  <a:pt x="617" y="820"/>
                </a:lnTo>
                <a:lnTo>
                  <a:pt x="605" y="809"/>
                </a:lnTo>
                <a:lnTo>
                  <a:pt x="595" y="813"/>
                </a:lnTo>
                <a:lnTo>
                  <a:pt x="579" y="801"/>
                </a:lnTo>
                <a:lnTo>
                  <a:pt x="567" y="801"/>
                </a:lnTo>
                <a:lnTo>
                  <a:pt x="538" y="778"/>
                </a:lnTo>
                <a:lnTo>
                  <a:pt x="508" y="783"/>
                </a:lnTo>
                <a:lnTo>
                  <a:pt x="453" y="790"/>
                </a:lnTo>
                <a:lnTo>
                  <a:pt x="400" y="809"/>
                </a:lnTo>
                <a:lnTo>
                  <a:pt x="370" y="801"/>
                </a:lnTo>
                <a:lnTo>
                  <a:pt x="322" y="820"/>
                </a:lnTo>
                <a:lnTo>
                  <a:pt x="303" y="830"/>
                </a:lnTo>
                <a:lnTo>
                  <a:pt x="292" y="849"/>
                </a:lnTo>
                <a:lnTo>
                  <a:pt x="286" y="861"/>
                </a:lnTo>
                <a:lnTo>
                  <a:pt x="266" y="868"/>
                </a:lnTo>
                <a:lnTo>
                  <a:pt x="261" y="868"/>
                </a:lnTo>
                <a:lnTo>
                  <a:pt x="244" y="868"/>
                </a:lnTo>
                <a:lnTo>
                  <a:pt x="232" y="875"/>
                </a:lnTo>
                <a:lnTo>
                  <a:pt x="225" y="861"/>
                </a:lnTo>
                <a:lnTo>
                  <a:pt x="187" y="858"/>
                </a:lnTo>
                <a:lnTo>
                  <a:pt x="170" y="861"/>
                </a:lnTo>
                <a:lnTo>
                  <a:pt x="139" y="875"/>
                </a:lnTo>
                <a:lnTo>
                  <a:pt x="135" y="880"/>
                </a:lnTo>
                <a:lnTo>
                  <a:pt x="118" y="887"/>
                </a:lnTo>
                <a:lnTo>
                  <a:pt x="92" y="899"/>
                </a:lnTo>
                <a:lnTo>
                  <a:pt x="76" y="906"/>
                </a:lnTo>
                <a:lnTo>
                  <a:pt x="51" y="906"/>
                </a:lnTo>
                <a:lnTo>
                  <a:pt x="32" y="891"/>
                </a:lnTo>
                <a:lnTo>
                  <a:pt x="19" y="875"/>
                </a:lnTo>
                <a:lnTo>
                  <a:pt x="0" y="868"/>
                </a:lnTo>
                <a:lnTo>
                  <a:pt x="9" y="846"/>
                </a:lnTo>
                <a:lnTo>
                  <a:pt x="13" y="846"/>
                </a:lnTo>
                <a:lnTo>
                  <a:pt x="28" y="839"/>
                </a:lnTo>
                <a:lnTo>
                  <a:pt x="32" y="809"/>
                </a:lnTo>
                <a:lnTo>
                  <a:pt x="38" y="809"/>
                </a:lnTo>
                <a:lnTo>
                  <a:pt x="51" y="778"/>
                </a:lnTo>
                <a:lnTo>
                  <a:pt x="45" y="752"/>
                </a:lnTo>
                <a:lnTo>
                  <a:pt x="32" y="704"/>
                </a:lnTo>
                <a:lnTo>
                  <a:pt x="38" y="662"/>
                </a:lnTo>
                <a:lnTo>
                  <a:pt x="32" y="640"/>
                </a:lnTo>
                <a:lnTo>
                  <a:pt x="19" y="626"/>
                </a:lnTo>
                <a:lnTo>
                  <a:pt x="28" y="604"/>
                </a:lnTo>
                <a:lnTo>
                  <a:pt x="13" y="578"/>
                </a:lnTo>
                <a:lnTo>
                  <a:pt x="0" y="545"/>
                </a:lnTo>
                <a:lnTo>
                  <a:pt x="9" y="545"/>
                </a:lnTo>
                <a:lnTo>
                  <a:pt x="13" y="562"/>
                </a:lnTo>
                <a:lnTo>
                  <a:pt x="19" y="562"/>
                </a:lnTo>
                <a:lnTo>
                  <a:pt x="13" y="545"/>
                </a:lnTo>
                <a:lnTo>
                  <a:pt x="13" y="526"/>
                </a:lnTo>
                <a:lnTo>
                  <a:pt x="19" y="533"/>
                </a:lnTo>
                <a:lnTo>
                  <a:pt x="19" y="545"/>
                </a:lnTo>
                <a:lnTo>
                  <a:pt x="28" y="545"/>
                </a:lnTo>
                <a:lnTo>
                  <a:pt x="32" y="555"/>
                </a:lnTo>
                <a:lnTo>
                  <a:pt x="32" y="533"/>
                </a:lnTo>
                <a:lnTo>
                  <a:pt x="28" y="517"/>
                </a:lnTo>
                <a:lnTo>
                  <a:pt x="19" y="476"/>
                </a:lnTo>
                <a:lnTo>
                  <a:pt x="19" y="465"/>
                </a:lnTo>
                <a:lnTo>
                  <a:pt x="32" y="439"/>
                </a:lnTo>
                <a:lnTo>
                  <a:pt x="38" y="417"/>
                </a:lnTo>
                <a:lnTo>
                  <a:pt x="45" y="398"/>
                </a:lnTo>
                <a:lnTo>
                  <a:pt x="57" y="381"/>
                </a:lnTo>
                <a:lnTo>
                  <a:pt x="51" y="407"/>
                </a:lnTo>
                <a:lnTo>
                  <a:pt x="57" y="407"/>
                </a:lnTo>
                <a:lnTo>
                  <a:pt x="70" y="381"/>
                </a:lnTo>
                <a:lnTo>
                  <a:pt x="87" y="377"/>
                </a:lnTo>
                <a:lnTo>
                  <a:pt x="109" y="362"/>
                </a:lnTo>
                <a:lnTo>
                  <a:pt x="147" y="343"/>
                </a:lnTo>
                <a:lnTo>
                  <a:pt x="166" y="343"/>
                </a:lnTo>
                <a:lnTo>
                  <a:pt x="184" y="331"/>
                </a:lnTo>
                <a:lnTo>
                  <a:pt x="203" y="331"/>
                </a:lnTo>
                <a:lnTo>
                  <a:pt x="218" y="329"/>
                </a:lnTo>
                <a:lnTo>
                  <a:pt x="237" y="320"/>
                </a:lnTo>
                <a:lnTo>
                  <a:pt x="292" y="298"/>
                </a:lnTo>
                <a:lnTo>
                  <a:pt x="311" y="265"/>
                </a:lnTo>
                <a:lnTo>
                  <a:pt x="325" y="260"/>
                </a:lnTo>
                <a:lnTo>
                  <a:pt x="325" y="249"/>
                </a:lnTo>
                <a:lnTo>
                  <a:pt x="325" y="230"/>
                </a:lnTo>
                <a:lnTo>
                  <a:pt x="344" y="204"/>
                </a:lnTo>
                <a:lnTo>
                  <a:pt x="351" y="194"/>
                </a:lnTo>
                <a:lnTo>
                  <a:pt x="360" y="194"/>
                </a:lnTo>
                <a:lnTo>
                  <a:pt x="363" y="204"/>
                </a:lnTo>
                <a:lnTo>
                  <a:pt x="374" y="230"/>
                </a:lnTo>
                <a:lnTo>
                  <a:pt x="374" y="213"/>
                </a:lnTo>
                <a:lnTo>
                  <a:pt x="389" y="220"/>
                </a:lnTo>
                <a:lnTo>
                  <a:pt x="381" y="204"/>
                </a:lnTo>
                <a:lnTo>
                  <a:pt x="374" y="187"/>
                </a:lnTo>
                <a:lnTo>
                  <a:pt x="381" y="182"/>
                </a:lnTo>
                <a:lnTo>
                  <a:pt x="389" y="194"/>
                </a:lnTo>
                <a:lnTo>
                  <a:pt x="393" y="187"/>
                </a:lnTo>
                <a:lnTo>
                  <a:pt x="400" y="194"/>
                </a:lnTo>
                <a:lnTo>
                  <a:pt x="412" y="194"/>
                </a:lnTo>
                <a:lnTo>
                  <a:pt x="405" y="194"/>
                </a:lnTo>
                <a:lnTo>
                  <a:pt x="405" y="182"/>
                </a:lnTo>
                <a:lnTo>
                  <a:pt x="405" y="172"/>
                </a:lnTo>
                <a:lnTo>
                  <a:pt x="419" y="156"/>
                </a:lnTo>
                <a:lnTo>
                  <a:pt x="422" y="163"/>
                </a:lnTo>
                <a:lnTo>
                  <a:pt x="422" y="153"/>
                </a:lnTo>
                <a:lnTo>
                  <a:pt x="429" y="146"/>
                </a:lnTo>
                <a:lnTo>
                  <a:pt x="441" y="153"/>
                </a:lnTo>
                <a:lnTo>
                  <a:pt x="429" y="134"/>
                </a:lnTo>
                <a:lnTo>
                  <a:pt x="450" y="123"/>
                </a:lnTo>
                <a:lnTo>
                  <a:pt x="453" y="134"/>
                </a:lnTo>
                <a:lnTo>
                  <a:pt x="472" y="109"/>
                </a:lnTo>
                <a:lnTo>
                  <a:pt x="479" y="104"/>
                </a:lnTo>
                <a:lnTo>
                  <a:pt x="482" y="116"/>
                </a:lnTo>
                <a:lnTo>
                  <a:pt x="498" y="97"/>
                </a:lnTo>
                <a:lnTo>
                  <a:pt x="501" y="109"/>
                </a:lnTo>
                <a:lnTo>
                  <a:pt x="531" y="134"/>
                </a:lnTo>
                <a:lnTo>
                  <a:pt x="519" y="146"/>
                </a:lnTo>
                <a:lnTo>
                  <a:pt x="527" y="156"/>
                </a:lnTo>
                <a:lnTo>
                  <a:pt x="538" y="140"/>
                </a:lnTo>
                <a:lnTo>
                  <a:pt x="550" y="146"/>
                </a:lnTo>
                <a:lnTo>
                  <a:pt x="560" y="153"/>
                </a:lnTo>
                <a:lnTo>
                  <a:pt x="567" y="146"/>
                </a:lnTo>
                <a:lnTo>
                  <a:pt x="579" y="156"/>
                </a:lnTo>
                <a:lnTo>
                  <a:pt x="576" y="146"/>
                </a:lnTo>
                <a:lnTo>
                  <a:pt x="579" y="146"/>
                </a:lnTo>
                <a:lnTo>
                  <a:pt x="567" y="123"/>
                </a:lnTo>
                <a:lnTo>
                  <a:pt x="579" y="109"/>
                </a:lnTo>
                <a:lnTo>
                  <a:pt x="588" y="92"/>
                </a:lnTo>
                <a:lnTo>
                  <a:pt x="598" y="92"/>
                </a:lnTo>
                <a:lnTo>
                  <a:pt x="595" y="75"/>
                </a:lnTo>
                <a:lnTo>
                  <a:pt x="609" y="63"/>
                </a:lnTo>
                <a:lnTo>
                  <a:pt x="624" y="63"/>
                </a:lnTo>
                <a:lnTo>
                  <a:pt x="624" y="56"/>
                </a:lnTo>
                <a:lnTo>
                  <a:pt x="628" y="49"/>
                </a:lnTo>
                <a:lnTo>
                  <a:pt x="673" y="49"/>
                </a:lnTo>
                <a:lnTo>
                  <a:pt x="676" y="49"/>
                </a:lnTo>
                <a:lnTo>
                  <a:pt x="673" y="26"/>
                </a:lnTo>
                <a:lnTo>
                  <a:pt x="666" y="26"/>
                </a:lnTo>
                <a:lnTo>
                  <a:pt x="659" y="14"/>
                </a:lnTo>
                <a:lnTo>
                  <a:pt x="673" y="14"/>
                </a:lnTo>
                <a:lnTo>
                  <a:pt x="683" y="18"/>
                </a:lnTo>
                <a:lnTo>
                  <a:pt x="688" y="18"/>
                </a:lnTo>
                <a:lnTo>
                  <a:pt x="695" y="30"/>
                </a:lnTo>
                <a:lnTo>
                  <a:pt x="721" y="37"/>
                </a:lnTo>
                <a:lnTo>
                  <a:pt x="724" y="44"/>
                </a:lnTo>
                <a:lnTo>
                  <a:pt x="743" y="44"/>
                </a:lnTo>
                <a:lnTo>
                  <a:pt x="755" y="49"/>
                </a:lnTo>
                <a:lnTo>
                  <a:pt x="773" y="44"/>
                </a:lnTo>
                <a:lnTo>
                  <a:pt x="785" y="49"/>
                </a:lnTo>
                <a:lnTo>
                  <a:pt x="792" y="56"/>
                </a:lnTo>
                <a:lnTo>
                  <a:pt x="799" y="63"/>
                </a:lnTo>
                <a:lnTo>
                  <a:pt x="792" y="49"/>
                </a:lnTo>
                <a:lnTo>
                  <a:pt x="804" y="44"/>
                </a:lnTo>
                <a:lnTo>
                  <a:pt x="811" y="49"/>
                </a:lnTo>
                <a:lnTo>
                  <a:pt x="814" y="56"/>
                </a:lnTo>
                <a:lnTo>
                  <a:pt x="804" y="68"/>
                </a:lnTo>
                <a:lnTo>
                  <a:pt x="804" y="75"/>
                </a:lnTo>
                <a:lnTo>
                  <a:pt x="799" y="85"/>
                </a:lnTo>
                <a:lnTo>
                  <a:pt x="799" y="78"/>
                </a:lnTo>
                <a:lnTo>
                  <a:pt x="785" y="85"/>
                </a:lnTo>
                <a:lnTo>
                  <a:pt x="780" y="97"/>
                </a:lnTo>
                <a:lnTo>
                  <a:pt x="780" y="104"/>
                </a:lnTo>
                <a:lnTo>
                  <a:pt x="780" y="116"/>
                </a:lnTo>
                <a:lnTo>
                  <a:pt x="762" y="146"/>
                </a:lnTo>
                <a:lnTo>
                  <a:pt x="780" y="163"/>
                </a:lnTo>
                <a:lnTo>
                  <a:pt x="785" y="172"/>
                </a:lnTo>
                <a:lnTo>
                  <a:pt x="799" y="175"/>
                </a:lnTo>
                <a:lnTo>
                  <a:pt x="804" y="187"/>
                </a:lnTo>
                <a:lnTo>
                  <a:pt x="833" y="213"/>
                </a:lnTo>
                <a:lnTo>
                  <a:pt x="870" y="220"/>
                </a:lnTo>
                <a:lnTo>
                  <a:pt x="870" y="234"/>
                </a:lnTo>
                <a:lnTo>
                  <a:pt x="901" y="249"/>
                </a:lnTo>
                <a:lnTo>
                  <a:pt x="911" y="249"/>
                </a:lnTo>
                <a:lnTo>
                  <a:pt x="923" y="242"/>
                </a:lnTo>
                <a:lnTo>
                  <a:pt x="940" y="204"/>
                </a:lnTo>
                <a:lnTo>
                  <a:pt x="959" y="140"/>
                </a:lnTo>
                <a:lnTo>
                  <a:pt x="959" y="109"/>
                </a:lnTo>
                <a:lnTo>
                  <a:pt x="966" y="97"/>
                </a:lnTo>
                <a:lnTo>
                  <a:pt x="959" y="85"/>
                </a:lnTo>
                <a:lnTo>
                  <a:pt x="971" y="68"/>
                </a:lnTo>
                <a:lnTo>
                  <a:pt x="966" y="63"/>
                </a:lnTo>
                <a:lnTo>
                  <a:pt x="971" y="49"/>
                </a:lnTo>
                <a:lnTo>
                  <a:pt x="978" y="49"/>
                </a:lnTo>
                <a:lnTo>
                  <a:pt x="987" y="14"/>
                </a:lnTo>
                <a:lnTo>
                  <a:pt x="1001" y="0"/>
                </a:lnTo>
                <a:lnTo>
                  <a:pt x="1001" y="7"/>
                </a:lnTo>
                <a:lnTo>
                  <a:pt x="1008" y="18"/>
                </a:lnTo>
                <a:lnTo>
                  <a:pt x="1008" y="44"/>
                </a:lnTo>
                <a:lnTo>
                  <a:pt x="1016" y="44"/>
                </a:lnTo>
                <a:lnTo>
                  <a:pt x="1016" y="56"/>
                </a:lnTo>
                <a:lnTo>
                  <a:pt x="1020" y="63"/>
                </a:lnTo>
                <a:lnTo>
                  <a:pt x="1020" y="78"/>
                </a:lnTo>
                <a:lnTo>
                  <a:pt x="1027" y="78"/>
                </a:lnTo>
                <a:lnTo>
                  <a:pt x="1027" y="109"/>
                </a:lnTo>
                <a:lnTo>
                  <a:pt x="1034" y="140"/>
                </a:lnTo>
                <a:lnTo>
                  <a:pt x="1039" y="134"/>
                </a:lnTo>
                <a:lnTo>
                  <a:pt x="1049" y="123"/>
                </a:lnTo>
                <a:lnTo>
                  <a:pt x="1056" y="140"/>
                </a:lnTo>
                <a:lnTo>
                  <a:pt x="1075" y="153"/>
                </a:lnTo>
                <a:lnTo>
                  <a:pt x="1075" y="194"/>
                </a:lnTo>
                <a:lnTo>
                  <a:pt x="1075" y="204"/>
                </a:lnTo>
                <a:lnTo>
                  <a:pt x="1085" y="223"/>
                </a:lnTo>
                <a:lnTo>
                  <a:pt x="1094" y="253"/>
                </a:lnTo>
                <a:lnTo>
                  <a:pt x="1094" y="272"/>
                </a:lnTo>
                <a:lnTo>
                  <a:pt x="1094" y="284"/>
                </a:lnTo>
                <a:lnTo>
                  <a:pt x="1098" y="298"/>
                </a:lnTo>
                <a:lnTo>
                  <a:pt x="1113" y="313"/>
                </a:lnTo>
                <a:lnTo>
                  <a:pt x="1127" y="313"/>
                </a:lnTo>
                <a:lnTo>
                  <a:pt x="1134" y="331"/>
                </a:lnTo>
                <a:lnTo>
                  <a:pt x="1142" y="331"/>
                </a:lnTo>
                <a:lnTo>
                  <a:pt x="1156" y="343"/>
                </a:lnTo>
                <a:lnTo>
                  <a:pt x="1165" y="358"/>
                </a:lnTo>
                <a:lnTo>
                  <a:pt x="1172" y="362"/>
                </a:lnTo>
                <a:lnTo>
                  <a:pt x="1156" y="369"/>
                </a:lnTo>
                <a:lnTo>
                  <a:pt x="1165" y="381"/>
                </a:lnTo>
                <a:lnTo>
                  <a:pt x="1177" y="398"/>
                </a:lnTo>
                <a:lnTo>
                  <a:pt x="1177" y="407"/>
                </a:lnTo>
                <a:lnTo>
                  <a:pt x="1191" y="439"/>
                </a:lnTo>
                <a:lnTo>
                  <a:pt x="1194" y="446"/>
                </a:lnTo>
                <a:lnTo>
                  <a:pt x="1194" y="420"/>
                </a:lnTo>
                <a:lnTo>
                  <a:pt x="1213" y="439"/>
                </a:lnTo>
                <a:lnTo>
                  <a:pt x="1213" y="436"/>
                </a:lnTo>
                <a:lnTo>
                  <a:pt x="1220" y="446"/>
                </a:lnTo>
                <a:lnTo>
                  <a:pt x="1220" y="476"/>
                </a:lnTo>
                <a:lnTo>
                  <a:pt x="1206" y="476"/>
                </a:lnTo>
                <a:lnTo>
                  <a:pt x="1213" y="488"/>
                </a:lnTo>
                <a:lnTo>
                  <a:pt x="1232" y="500"/>
                </a:lnTo>
                <a:lnTo>
                  <a:pt x="1243" y="516"/>
                </a:lnTo>
                <a:lnTo>
                  <a:pt x="1250" y="533"/>
                </a:lnTo>
                <a:lnTo>
                  <a:pt x="1262" y="545"/>
                </a:lnTo>
                <a:lnTo>
                  <a:pt x="1269" y="555"/>
                </a:lnTo>
                <a:lnTo>
                  <a:pt x="1262" y="574"/>
                </a:lnTo>
                <a:lnTo>
                  <a:pt x="1272" y="597"/>
                </a:lnTo>
                <a:lnTo>
                  <a:pt x="1262" y="645"/>
                </a:lnTo>
                <a:lnTo>
                  <a:pt x="1269" y="671"/>
                </a:lnTo>
                <a:lnTo>
                  <a:pt x="1262" y="713"/>
                </a:lnTo>
                <a:lnTo>
                  <a:pt x="1243" y="752"/>
                </a:lnTo>
                <a:lnTo>
                  <a:pt x="1232" y="797"/>
                </a:lnTo>
                <a:lnTo>
                  <a:pt x="1201" y="846"/>
                </a:lnTo>
                <a:lnTo>
                  <a:pt x="1201" y="849"/>
                </a:lnTo>
                <a:lnTo>
                  <a:pt x="1201" y="858"/>
                </a:lnTo>
                <a:lnTo>
                  <a:pt x="1165" y="887"/>
                </a:lnTo>
                <a:lnTo>
                  <a:pt x="1156" y="906"/>
                </a:lnTo>
                <a:lnTo>
                  <a:pt x="1155" y="923"/>
                </a:lnTo>
                <a:lnTo>
                  <a:pt x="1127" y="955"/>
                </a:lnTo>
                <a:lnTo>
                  <a:pt x="1115" y="977"/>
                </a:lnTo>
                <a:lnTo>
                  <a:pt x="1085" y="1032"/>
                </a:lnTo>
                <a:lnTo>
                  <a:pt x="1068" y="1081"/>
                </a:lnTo>
                <a:lnTo>
                  <a:pt x="1039" y="1096"/>
                </a:lnTo>
                <a:lnTo>
                  <a:pt x="989" y="1096"/>
                </a:lnTo>
                <a:lnTo>
                  <a:pt x="971" y="1115"/>
                </a:lnTo>
                <a:lnTo>
                  <a:pt x="937" y="1133"/>
                </a:lnTo>
                <a:lnTo>
                  <a:pt x="940" y="1141"/>
                </a:lnTo>
                <a:lnTo>
                  <a:pt x="937" y="115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0" name="Freeform 279"/>
          <p:cNvSpPr>
            <a:spLocks noChangeAspect="1"/>
          </p:cNvSpPr>
          <p:nvPr/>
        </p:nvSpPr>
        <p:spPr bwMode="auto">
          <a:xfrm>
            <a:off x="7177088" y="5575076"/>
            <a:ext cx="176212" cy="206375"/>
          </a:xfrm>
          <a:custGeom>
            <a:avLst/>
            <a:gdLst>
              <a:gd name="T0" fmla="*/ 2147483647 w 277"/>
              <a:gd name="T1" fmla="*/ 2147483647 h 323"/>
              <a:gd name="T2" fmla="*/ 2147483647 w 277"/>
              <a:gd name="T3" fmla="*/ 2147483647 h 323"/>
              <a:gd name="T4" fmla="*/ 2147483647 w 277"/>
              <a:gd name="T5" fmla="*/ 2147483647 h 323"/>
              <a:gd name="T6" fmla="*/ 0 w 277"/>
              <a:gd name="T7" fmla="*/ 2147483647 h 323"/>
              <a:gd name="T8" fmla="*/ 0 w 277"/>
              <a:gd name="T9" fmla="*/ 2147483647 h 323"/>
              <a:gd name="T10" fmla="*/ 2147483647 w 277"/>
              <a:gd name="T11" fmla="*/ 2147483647 h 323"/>
              <a:gd name="T12" fmla="*/ 2147483647 w 277"/>
              <a:gd name="T13" fmla="*/ 2147483647 h 323"/>
              <a:gd name="T14" fmla="*/ 2147483647 w 277"/>
              <a:gd name="T15" fmla="*/ 2147483647 h 323"/>
              <a:gd name="T16" fmla="*/ 2147483647 w 277"/>
              <a:gd name="T17" fmla="*/ 2147483647 h 323"/>
              <a:gd name="T18" fmla="*/ 2147483647 w 277"/>
              <a:gd name="T19" fmla="*/ 2147483647 h 323"/>
              <a:gd name="T20" fmla="*/ 2147483647 w 277"/>
              <a:gd name="T21" fmla="*/ 2147483647 h 323"/>
              <a:gd name="T22" fmla="*/ 2147483647 w 277"/>
              <a:gd name="T23" fmla="*/ 2147483647 h 323"/>
              <a:gd name="T24" fmla="*/ 2147483647 w 277"/>
              <a:gd name="T25" fmla="*/ 2147483647 h 323"/>
              <a:gd name="T26" fmla="*/ 2147483647 w 277"/>
              <a:gd name="T27" fmla="*/ 2147483647 h 323"/>
              <a:gd name="T28" fmla="*/ 2147483647 w 277"/>
              <a:gd name="T29" fmla="*/ 2147483647 h 323"/>
              <a:gd name="T30" fmla="*/ 2147483647 w 277"/>
              <a:gd name="T31" fmla="*/ 2147483647 h 323"/>
              <a:gd name="T32" fmla="*/ 2147483647 w 277"/>
              <a:gd name="T33" fmla="*/ 2147483647 h 323"/>
              <a:gd name="T34" fmla="*/ 2147483647 w 277"/>
              <a:gd name="T35" fmla="*/ 2147483647 h 323"/>
              <a:gd name="T36" fmla="*/ 2147483647 w 277"/>
              <a:gd name="T37" fmla="*/ 2147483647 h 323"/>
              <a:gd name="T38" fmla="*/ 2147483647 w 277"/>
              <a:gd name="T39" fmla="*/ 2147483647 h 323"/>
              <a:gd name="T40" fmla="*/ 2147483647 w 277"/>
              <a:gd name="T41" fmla="*/ 2147483647 h 323"/>
              <a:gd name="T42" fmla="*/ 2147483647 w 277"/>
              <a:gd name="T43" fmla="*/ 2147483647 h 323"/>
              <a:gd name="T44" fmla="*/ 2147483647 w 277"/>
              <a:gd name="T45" fmla="*/ 2147483647 h 323"/>
              <a:gd name="T46" fmla="*/ 2147483647 w 277"/>
              <a:gd name="T47" fmla="*/ 2147483647 h 323"/>
              <a:gd name="T48" fmla="*/ 2147483647 w 277"/>
              <a:gd name="T49" fmla="*/ 2147483647 h 323"/>
              <a:gd name="T50" fmla="*/ 2147483647 w 277"/>
              <a:gd name="T51" fmla="*/ 2147483647 h 323"/>
              <a:gd name="T52" fmla="*/ 2147483647 w 277"/>
              <a:gd name="T53" fmla="*/ 2147483647 h 323"/>
              <a:gd name="T54" fmla="*/ 2147483647 w 277"/>
              <a:gd name="T55" fmla="*/ 2147483647 h 323"/>
              <a:gd name="T56" fmla="*/ 2147483647 w 277"/>
              <a:gd name="T57" fmla="*/ 2147483647 h 323"/>
              <a:gd name="T58" fmla="*/ 2147483647 w 277"/>
              <a:gd name="T59" fmla="*/ 2147483647 h 323"/>
              <a:gd name="T60" fmla="*/ 2147483647 w 277"/>
              <a:gd name="T61" fmla="*/ 2147483647 h 323"/>
              <a:gd name="T62" fmla="*/ 2147483647 w 277"/>
              <a:gd name="T63" fmla="*/ 2147483647 h 323"/>
              <a:gd name="T64" fmla="*/ 2147483647 w 277"/>
              <a:gd name="T65" fmla="*/ 2147483647 h 323"/>
              <a:gd name="T66" fmla="*/ 2147483647 w 277"/>
              <a:gd name="T67" fmla="*/ 2147483647 h 323"/>
              <a:gd name="T68" fmla="*/ 2147483647 w 277"/>
              <a:gd name="T69" fmla="*/ 2147483647 h 3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7" h="323">
                <a:moveTo>
                  <a:pt x="61" y="323"/>
                </a:moveTo>
                <a:lnTo>
                  <a:pt x="56" y="316"/>
                </a:lnTo>
                <a:lnTo>
                  <a:pt x="42" y="311"/>
                </a:lnTo>
                <a:lnTo>
                  <a:pt x="42" y="301"/>
                </a:lnTo>
                <a:lnTo>
                  <a:pt x="26" y="294"/>
                </a:lnTo>
                <a:lnTo>
                  <a:pt x="26" y="287"/>
                </a:lnTo>
                <a:lnTo>
                  <a:pt x="12" y="287"/>
                </a:lnTo>
                <a:lnTo>
                  <a:pt x="0" y="281"/>
                </a:lnTo>
                <a:lnTo>
                  <a:pt x="7" y="268"/>
                </a:lnTo>
                <a:lnTo>
                  <a:pt x="0" y="268"/>
                </a:lnTo>
                <a:lnTo>
                  <a:pt x="0" y="264"/>
                </a:lnTo>
                <a:lnTo>
                  <a:pt x="12" y="264"/>
                </a:lnTo>
                <a:lnTo>
                  <a:pt x="12" y="252"/>
                </a:lnTo>
                <a:lnTo>
                  <a:pt x="19" y="238"/>
                </a:lnTo>
                <a:lnTo>
                  <a:pt x="30" y="245"/>
                </a:lnTo>
                <a:lnTo>
                  <a:pt x="26" y="233"/>
                </a:lnTo>
                <a:lnTo>
                  <a:pt x="30" y="233"/>
                </a:lnTo>
                <a:lnTo>
                  <a:pt x="30" y="226"/>
                </a:lnTo>
                <a:lnTo>
                  <a:pt x="37" y="223"/>
                </a:lnTo>
                <a:lnTo>
                  <a:pt x="42" y="223"/>
                </a:lnTo>
                <a:lnTo>
                  <a:pt x="42" y="216"/>
                </a:lnTo>
                <a:lnTo>
                  <a:pt x="61" y="207"/>
                </a:lnTo>
                <a:lnTo>
                  <a:pt x="71" y="190"/>
                </a:lnTo>
                <a:lnTo>
                  <a:pt x="71" y="197"/>
                </a:lnTo>
                <a:lnTo>
                  <a:pt x="78" y="197"/>
                </a:lnTo>
                <a:lnTo>
                  <a:pt x="78" y="186"/>
                </a:lnTo>
                <a:lnTo>
                  <a:pt x="90" y="174"/>
                </a:lnTo>
                <a:lnTo>
                  <a:pt x="107" y="174"/>
                </a:lnTo>
                <a:lnTo>
                  <a:pt x="126" y="159"/>
                </a:lnTo>
                <a:lnTo>
                  <a:pt x="164" y="138"/>
                </a:lnTo>
                <a:lnTo>
                  <a:pt x="194" y="112"/>
                </a:lnTo>
                <a:lnTo>
                  <a:pt x="213" y="78"/>
                </a:lnTo>
                <a:lnTo>
                  <a:pt x="216" y="67"/>
                </a:lnTo>
                <a:lnTo>
                  <a:pt x="223" y="60"/>
                </a:lnTo>
                <a:lnTo>
                  <a:pt x="235" y="41"/>
                </a:lnTo>
                <a:lnTo>
                  <a:pt x="242" y="19"/>
                </a:lnTo>
                <a:lnTo>
                  <a:pt x="254" y="0"/>
                </a:lnTo>
                <a:lnTo>
                  <a:pt x="261" y="3"/>
                </a:lnTo>
                <a:lnTo>
                  <a:pt x="261" y="19"/>
                </a:lnTo>
                <a:lnTo>
                  <a:pt x="261" y="22"/>
                </a:lnTo>
                <a:lnTo>
                  <a:pt x="261" y="33"/>
                </a:lnTo>
                <a:lnTo>
                  <a:pt x="261" y="48"/>
                </a:lnTo>
                <a:lnTo>
                  <a:pt x="261" y="41"/>
                </a:lnTo>
                <a:lnTo>
                  <a:pt x="272" y="33"/>
                </a:lnTo>
                <a:lnTo>
                  <a:pt x="272" y="41"/>
                </a:lnTo>
                <a:lnTo>
                  <a:pt x="277" y="48"/>
                </a:lnTo>
                <a:lnTo>
                  <a:pt x="272" y="52"/>
                </a:lnTo>
                <a:lnTo>
                  <a:pt x="272" y="71"/>
                </a:lnTo>
                <a:lnTo>
                  <a:pt x="265" y="90"/>
                </a:lnTo>
                <a:lnTo>
                  <a:pt x="254" y="112"/>
                </a:lnTo>
                <a:lnTo>
                  <a:pt x="242" y="129"/>
                </a:lnTo>
                <a:lnTo>
                  <a:pt x="228" y="148"/>
                </a:lnTo>
                <a:lnTo>
                  <a:pt x="223" y="167"/>
                </a:lnTo>
                <a:lnTo>
                  <a:pt x="228" y="178"/>
                </a:lnTo>
                <a:lnTo>
                  <a:pt x="216" y="174"/>
                </a:lnTo>
                <a:lnTo>
                  <a:pt x="213" y="178"/>
                </a:lnTo>
                <a:lnTo>
                  <a:pt x="206" y="174"/>
                </a:lnTo>
                <a:lnTo>
                  <a:pt x="206" y="178"/>
                </a:lnTo>
                <a:lnTo>
                  <a:pt x="187" y="190"/>
                </a:lnTo>
                <a:lnTo>
                  <a:pt x="168" y="207"/>
                </a:lnTo>
                <a:lnTo>
                  <a:pt x="164" y="233"/>
                </a:lnTo>
                <a:lnTo>
                  <a:pt x="151" y="245"/>
                </a:lnTo>
                <a:lnTo>
                  <a:pt x="139" y="264"/>
                </a:lnTo>
                <a:lnTo>
                  <a:pt x="126" y="275"/>
                </a:lnTo>
                <a:lnTo>
                  <a:pt x="133" y="281"/>
                </a:lnTo>
                <a:lnTo>
                  <a:pt x="126" y="281"/>
                </a:lnTo>
                <a:lnTo>
                  <a:pt x="116" y="294"/>
                </a:lnTo>
                <a:lnTo>
                  <a:pt x="97" y="304"/>
                </a:lnTo>
                <a:lnTo>
                  <a:pt x="90" y="316"/>
                </a:lnTo>
                <a:lnTo>
                  <a:pt x="61" y="3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1" name="Freeform 280"/>
          <p:cNvSpPr>
            <a:spLocks noChangeAspect="1"/>
          </p:cNvSpPr>
          <p:nvPr/>
        </p:nvSpPr>
        <p:spPr bwMode="auto">
          <a:xfrm>
            <a:off x="7358063" y="5384576"/>
            <a:ext cx="112712" cy="236538"/>
          </a:xfrm>
          <a:custGeom>
            <a:avLst/>
            <a:gdLst>
              <a:gd name="T0" fmla="*/ 2147483647 w 178"/>
              <a:gd name="T1" fmla="*/ 2147483647 h 374"/>
              <a:gd name="T2" fmla="*/ 2147483647 w 178"/>
              <a:gd name="T3" fmla="*/ 2147483647 h 374"/>
              <a:gd name="T4" fmla="*/ 0 w 178"/>
              <a:gd name="T5" fmla="*/ 2147483647 h 374"/>
              <a:gd name="T6" fmla="*/ 0 w 178"/>
              <a:gd name="T7" fmla="*/ 2147483647 h 374"/>
              <a:gd name="T8" fmla="*/ 2147483647 w 178"/>
              <a:gd name="T9" fmla="*/ 2147483647 h 374"/>
              <a:gd name="T10" fmla="*/ 2147483647 w 178"/>
              <a:gd name="T11" fmla="*/ 2147483647 h 374"/>
              <a:gd name="T12" fmla="*/ 2147483647 w 178"/>
              <a:gd name="T13" fmla="*/ 2147483647 h 374"/>
              <a:gd name="T14" fmla="*/ 2147483647 w 178"/>
              <a:gd name="T15" fmla="*/ 2147483647 h 374"/>
              <a:gd name="T16" fmla="*/ 2147483647 w 178"/>
              <a:gd name="T17" fmla="*/ 2147483647 h 374"/>
              <a:gd name="T18" fmla="*/ 0 w 178"/>
              <a:gd name="T19" fmla="*/ 2147483647 h 374"/>
              <a:gd name="T20" fmla="*/ 2147483647 w 178"/>
              <a:gd name="T21" fmla="*/ 2147483647 h 374"/>
              <a:gd name="T22" fmla="*/ 2147483647 w 178"/>
              <a:gd name="T23" fmla="*/ 2147483647 h 374"/>
              <a:gd name="T24" fmla="*/ 2147483647 w 178"/>
              <a:gd name="T25" fmla="*/ 2147483647 h 374"/>
              <a:gd name="T26" fmla="*/ 2147483647 w 178"/>
              <a:gd name="T27" fmla="*/ 2147483647 h 374"/>
              <a:gd name="T28" fmla="*/ 2147483647 w 178"/>
              <a:gd name="T29" fmla="*/ 2147483647 h 374"/>
              <a:gd name="T30" fmla="*/ 2147483647 w 178"/>
              <a:gd name="T31" fmla="*/ 2147483647 h 374"/>
              <a:gd name="T32" fmla="*/ 2147483647 w 178"/>
              <a:gd name="T33" fmla="*/ 2147483647 h 374"/>
              <a:gd name="T34" fmla="*/ 2147483647 w 178"/>
              <a:gd name="T35" fmla="*/ 2147483647 h 374"/>
              <a:gd name="T36" fmla="*/ 2147483647 w 178"/>
              <a:gd name="T37" fmla="*/ 2147483647 h 374"/>
              <a:gd name="T38" fmla="*/ 2147483647 w 178"/>
              <a:gd name="T39" fmla="*/ 2147483647 h 374"/>
              <a:gd name="T40" fmla="*/ 2147483647 w 178"/>
              <a:gd name="T41" fmla="*/ 2147483647 h 374"/>
              <a:gd name="T42" fmla="*/ 2147483647 w 178"/>
              <a:gd name="T43" fmla="*/ 2147483647 h 374"/>
              <a:gd name="T44" fmla="*/ 2147483647 w 178"/>
              <a:gd name="T45" fmla="*/ 2147483647 h 374"/>
              <a:gd name="T46" fmla="*/ 2147483647 w 178"/>
              <a:gd name="T47" fmla="*/ 2147483647 h 374"/>
              <a:gd name="T48" fmla="*/ 2147483647 w 178"/>
              <a:gd name="T49" fmla="*/ 2147483647 h 374"/>
              <a:gd name="T50" fmla="*/ 2147483647 w 178"/>
              <a:gd name="T51" fmla="*/ 2147483647 h 374"/>
              <a:gd name="T52" fmla="*/ 2147483647 w 178"/>
              <a:gd name="T53" fmla="*/ 2147483647 h 374"/>
              <a:gd name="T54" fmla="*/ 2147483647 w 178"/>
              <a:gd name="T55" fmla="*/ 0 h 374"/>
              <a:gd name="T56" fmla="*/ 2147483647 w 178"/>
              <a:gd name="T57" fmla="*/ 0 h 374"/>
              <a:gd name="T58" fmla="*/ 2147483647 w 178"/>
              <a:gd name="T59" fmla="*/ 2147483647 h 374"/>
              <a:gd name="T60" fmla="*/ 2147483647 w 178"/>
              <a:gd name="T61" fmla="*/ 2147483647 h 374"/>
              <a:gd name="T62" fmla="*/ 2147483647 w 178"/>
              <a:gd name="T63" fmla="*/ 2147483647 h 374"/>
              <a:gd name="T64" fmla="*/ 2147483647 w 178"/>
              <a:gd name="T65" fmla="*/ 2147483647 h 374"/>
              <a:gd name="T66" fmla="*/ 2147483647 w 178"/>
              <a:gd name="T67" fmla="*/ 2147483647 h 374"/>
              <a:gd name="T68" fmla="*/ 2147483647 w 178"/>
              <a:gd name="T69" fmla="*/ 2147483647 h 374"/>
              <a:gd name="T70" fmla="*/ 2147483647 w 178"/>
              <a:gd name="T71" fmla="*/ 2147483647 h 374"/>
              <a:gd name="T72" fmla="*/ 2147483647 w 178"/>
              <a:gd name="T73" fmla="*/ 2147483647 h 374"/>
              <a:gd name="T74" fmla="*/ 2147483647 w 178"/>
              <a:gd name="T75" fmla="*/ 2147483647 h 374"/>
              <a:gd name="T76" fmla="*/ 2147483647 w 178"/>
              <a:gd name="T77" fmla="*/ 2147483647 h 374"/>
              <a:gd name="T78" fmla="*/ 2147483647 w 178"/>
              <a:gd name="T79" fmla="*/ 2147483647 h 374"/>
              <a:gd name="T80" fmla="*/ 2147483647 w 178"/>
              <a:gd name="T81" fmla="*/ 2147483647 h 374"/>
              <a:gd name="T82" fmla="*/ 2147483647 w 178"/>
              <a:gd name="T83" fmla="*/ 2147483647 h 374"/>
              <a:gd name="T84" fmla="*/ 2147483647 w 178"/>
              <a:gd name="T85" fmla="*/ 2147483647 h 374"/>
              <a:gd name="T86" fmla="*/ 2147483647 w 178"/>
              <a:gd name="T87" fmla="*/ 2147483647 h 374"/>
              <a:gd name="T88" fmla="*/ 2147483647 w 178"/>
              <a:gd name="T89" fmla="*/ 2147483647 h 374"/>
              <a:gd name="T90" fmla="*/ 2147483647 w 178"/>
              <a:gd name="T91" fmla="*/ 2147483647 h 374"/>
              <a:gd name="T92" fmla="*/ 2147483647 w 178"/>
              <a:gd name="T93" fmla="*/ 2147483647 h 374"/>
              <a:gd name="T94" fmla="*/ 2147483647 w 178"/>
              <a:gd name="T95" fmla="*/ 2147483647 h 374"/>
              <a:gd name="T96" fmla="*/ 2147483647 w 178"/>
              <a:gd name="T97" fmla="*/ 2147483647 h 374"/>
              <a:gd name="T98" fmla="*/ 2147483647 w 178"/>
              <a:gd name="T99" fmla="*/ 2147483647 h 374"/>
              <a:gd name="T100" fmla="*/ 2147483647 w 178"/>
              <a:gd name="T101" fmla="*/ 2147483647 h 374"/>
              <a:gd name="T102" fmla="*/ 2147483647 w 178"/>
              <a:gd name="T103" fmla="*/ 2147483647 h 374"/>
              <a:gd name="T104" fmla="*/ 2147483647 w 178"/>
              <a:gd name="T105" fmla="*/ 2147483647 h 374"/>
              <a:gd name="T106" fmla="*/ 2147483647 w 178"/>
              <a:gd name="T107" fmla="*/ 2147483647 h 374"/>
              <a:gd name="T108" fmla="*/ 2147483647 w 178"/>
              <a:gd name="T109" fmla="*/ 2147483647 h 374"/>
              <a:gd name="T110" fmla="*/ 2147483647 w 178"/>
              <a:gd name="T111" fmla="*/ 2147483647 h 374"/>
              <a:gd name="T112" fmla="*/ 2147483647 w 178"/>
              <a:gd name="T113" fmla="*/ 2147483647 h 374"/>
              <a:gd name="T114" fmla="*/ 2147483647 w 178"/>
              <a:gd name="T115" fmla="*/ 2147483647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" h="374">
                <a:moveTo>
                  <a:pt x="7" y="374"/>
                </a:moveTo>
                <a:lnTo>
                  <a:pt x="7" y="355"/>
                </a:lnTo>
                <a:lnTo>
                  <a:pt x="0" y="362"/>
                </a:lnTo>
                <a:lnTo>
                  <a:pt x="0" y="351"/>
                </a:lnTo>
                <a:lnTo>
                  <a:pt x="7" y="336"/>
                </a:lnTo>
                <a:lnTo>
                  <a:pt x="19" y="306"/>
                </a:lnTo>
                <a:lnTo>
                  <a:pt x="19" y="284"/>
                </a:lnTo>
                <a:lnTo>
                  <a:pt x="10" y="272"/>
                </a:lnTo>
                <a:lnTo>
                  <a:pt x="7" y="258"/>
                </a:lnTo>
                <a:lnTo>
                  <a:pt x="0" y="246"/>
                </a:lnTo>
                <a:lnTo>
                  <a:pt x="7" y="235"/>
                </a:lnTo>
                <a:lnTo>
                  <a:pt x="19" y="228"/>
                </a:lnTo>
                <a:lnTo>
                  <a:pt x="29" y="187"/>
                </a:lnTo>
                <a:lnTo>
                  <a:pt x="36" y="196"/>
                </a:lnTo>
                <a:lnTo>
                  <a:pt x="36" y="168"/>
                </a:lnTo>
                <a:lnTo>
                  <a:pt x="36" y="139"/>
                </a:lnTo>
                <a:lnTo>
                  <a:pt x="39" y="139"/>
                </a:lnTo>
                <a:lnTo>
                  <a:pt x="48" y="126"/>
                </a:lnTo>
                <a:lnTo>
                  <a:pt x="36" y="126"/>
                </a:lnTo>
                <a:lnTo>
                  <a:pt x="36" y="107"/>
                </a:lnTo>
                <a:lnTo>
                  <a:pt x="36" y="101"/>
                </a:lnTo>
                <a:lnTo>
                  <a:pt x="39" y="107"/>
                </a:lnTo>
                <a:lnTo>
                  <a:pt x="39" y="101"/>
                </a:lnTo>
                <a:lnTo>
                  <a:pt x="39" y="90"/>
                </a:lnTo>
                <a:lnTo>
                  <a:pt x="36" y="90"/>
                </a:lnTo>
                <a:lnTo>
                  <a:pt x="29" y="97"/>
                </a:lnTo>
                <a:lnTo>
                  <a:pt x="22" y="30"/>
                </a:lnTo>
                <a:lnTo>
                  <a:pt x="19" y="0"/>
                </a:lnTo>
                <a:lnTo>
                  <a:pt x="22" y="0"/>
                </a:lnTo>
                <a:lnTo>
                  <a:pt x="22" y="9"/>
                </a:lnTo>
                <a:lnTo>
                  <a:pt x="22" y="19"/>
                </a:lnTo>
                <a:lnTo>
                  <a:pt x="29" y="23"/>
                </a:lnTo>
                <a:lnTo>
                  <a:pt x="39" y="30"/>
                </a:lnTo>
                <a:lnTo>
                  <a:pt x="48" y="42"/>
                </a:lnTo>
                <a:lnTo>
                  <a:pt x="55" y="42"/>
                </a:lnTo>
                <a:lnTo>
                  <a:pt x="55" y="68"/>
                </a:lnTo>
                <a:lnTo>
                  <a:pt x="48" y="71"/>
                </a:lnTo>
                <a:lnTo>
                  <a:pt x="55" y="87"/>
                </a:lnTo>
                <a:lnTo>
                  <a:pt x="55" y="101"/>
                </a:lnTo>
                <a:lnTo>
                  <a:pt x="58" y="120"/>
                </a:lnTo>
                <a:lnTo>
                  <a:pt x="65" y="139"/>
                </a:lnTo>
                <a:lnTo>
                  <a:pt x="77" y="139"/>
                </a:lnTo>
                <a:lnTo>
                  <a:pt x="88" y="116"/>
                </a:lnTo>
                <a:lnTo>
                  <a:pt x="88" y="107"/>
                </a:lnTo>
                <a:lnTo>
                  <a:pt x="88" y="97"/>
                </a:lnTo>
                <a:lnTo>
                  <a:pt x="109" y="97"/>
                </a:lnTo>
                <a:lnTo>
                  <a:pt x="109" y="116"/>
                </a:lnTo>
                <a:lnTo>
                  <a:pt x="126" y="135"/>
                </a:lnTo>
                <a:lnTo>
                  <a:pt x="145" y="135"/>
                </a:lnTo>
                <a:lnTo>
                  <a:pt x="164" y="116"/>
                </a:lnTo>
                <a:lnTo>
                  <a:pt x="178" y="116"/>
                </a:lnTo>
                <a:lnTo>
                  <a:pt x="178" y="135"/>
                </a:lnTo>
                <a:lnTo>
                  <a:pt x="164" y="149"/>
                </a:lnTo>
                <a:lnTo>
                  <a:pt x="109" y="258"/>
                </a:lnTo>
                <a:lnTo>
                  <a:pt x="71" y="294"/>
                </a:lnTo>
                <a:lnTo>
                  <a:pt x="48" y="320"/>
                </a:lnTo>
                <a:lnTo>
                  <a:pt x="29" y="344"/>
                </a:lnTo>
                <a:lnTo>
                  <a:pt x="7" y="37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2" name="Freeform 281"/>
          <p:cNvSpPr>
            <a:spLocks noChangeAspect="1"/>
          </p:cNvSpPr>
          <p:nvPr/>
        </p:nvSpPr>
        <p:spPr bwMode="auto">
          <a:xfrm>
            <a:off x="6864350" y="4582889"/>
            <a:ext cx="195263" cy="169862"/>
          </a:xfrm>
          <a:custGeom>
            <a:avLst/>
            <a:gdLst>
              <a:gd name="T0" fmla="*/ 0 w 306"/>
              <a:gd name="T1" fmla="*/ 2147483647 h 267"/>
              <a:gd name="T2" fmla="*/ 2147483647 w 306"/>
              <a:gd name="T3" fmla="*/ 0 h 267"/>
              <a:gd name="T4" fmla="*/ 2147483647 w 306"/>
              <a:gd name="T5" fmla="*/ 2147483647 h 267"/>
              <a:gd name="T6" fmla="*/ 2147483647 w 306"/>
              <a:gd name="T7" fmla="*/ 2147483647 h 267"/>
              <a:gd name="T8" fmla="*/ 2147483647 w 306"/>
              <a:gd name="T9" fmla="*/ 2147483647 h 267"/>
              <a:gd name="T10" fmla="*/ 2147483647 w 306"/>
              <a:gd name="T11" fmla="*/ 2147483647 h 267"/>
              <a:gd name="T12" fmla="*/ 2147483647 w 306"/>
              <a:gd name="T13" fmla="*/ 2147483647 h 267"/>
              <a:gd name="T14" fmla="*/ 2147483647 w 306"/>
              <a:gd name="T15" fmla="*/ 2147483647 h 267"/>
              <a:gd name="T16" fmla="*/ 2147483647 w 306"/>
              <a:gd name="T17" fmla="*/ 2147483647 h 267"/>
              <a:gd name="T18" fmla="*/ 2147483647 w 306"/>
              <a:gd name="T19" fmla="*/ 2147483647 h 267"/>
              <a:gd name="T20" fmla="*/ 2147483647 w 306"/>
              <a:gd name="T21" fmla="*/ 2147483647 h 267"/>
              <a:gd name="T22" fmla="*/ 2147483647 w 306"/>
              <a:gd name="T23" fmla="*/ 2147483647 h 267"/>
              <a:gd name="T24" fmla="*/ 2147483647 w 306"/>
              <a:gd name="T25" fmla="*/ 2147483647 h 267"/>
              <a:gd name="T26" fmla="*/ 2147483647 w 306"/>
              <a:gd name="T27" fmla="*/ 2147483647 h 267"/>
              <a:gd name="T28" fmla="*/ 2147483647 w 306"/>
              <a:gd name="T29" fmla="*/ 2147483647 h 267"/>
              <a:gd name="T30" fmla="*/ 2147483647 w 306"/>
              <a:gd name="T31" fmla="*/ 2147483647 h 267"/>
              <a:gd name="T32" fmla="*/ 2147483647 w 306"/>
              <a:gd name="T33" fmla="*/ 2147483647 h 267"/>
              <a:gd name="T34" fmla="*/ 2147483647 w 306"/>
              <a:gd name="T35" fmla="*/ 2147483647 h 267"/>
              <a:gd name="T36" fmla="*/ 2147483647 w 306"/>
              <a:gd name="T37" fmla="*/ 2147483647 h 267"/>
              <a:gd name="T38" fmla="*/ 2147483647 w 306"/>
              <a:gd name="T39" fmla="*/ 2147483647 h 267"/>
              <a:gd name="T40" fmla="*/ 2147483647 w 306"/>
              <a:gd name="T41" fmla="*/ 2147483647 h 267"/>
              <a:gd name="T42" fmla="*/ 2147483647 w 306"/>
              <a:gd name="T43" fmla="*/ 2147483647 h 267"/>
              <a:gd name="T44" fmla="*/ 2147483647 w 306"/>
              <a:gd name="T45" fmla="*/ 2147483647 h 267"/>
              <a:gd name="T46" fmla="*/ 2147483647 w 306"/>
              <a:gd name="T47" fmla="*/ 2147483647 h 267"/>
              <a:gd name="T48" fmla="*/ 2147483647 w 306"/>
              <a:gd name="T49" fmla="*/ 2147483647 h 267"/>
              <a:gd name="T50" fmla="*/ 2147483647 w 306"/>
              <a:gd name="T51" fmla="*/ 2147483647 h 267"/>
              <a:gd name="T52" fmla="*/ 2147483647 w 306"/>
              <a:gd name="T53" fmla="*/ 2147483647 h 267"/>
              <a:gd name="T54" fmla="*/ 2147483647 w 306"/>
              <a:gd name="T55" fmla="*/ 2147483647 h 267"/>
              <a:gd name="T56" fmla="*/ 2147483647 w 306"/>
              <a:gd name="T57" fmla="*/ 2147483647 h 267"/>
              <a:gd name="T58" fmla="*/ 2147483647 w 306"/>
              <a:gd name="T59" fmla="*/ 2147483647 h 267"/>
              <a:gd name="T60" fmla="*/ 2147483647 w 306"/>
              <a:gd name="T61" fmla="*/ 2147483647 h 267"/>
              <a:gd name="T62" fmla="*/ 2147483647 w 306"/>
              <a:gd name="T63" fmla="*/ 2147483647 h 267"/>
              <a:gd name="T64" fmla="*/ 2147483647 w 306"/>
              <a:gd name="T65" fmla="*/ 2147483647 h 267"/>
              <a:gd name="T66" fmla="*/ 2147483647 w 306"/>
              <a:gd name="T67" fmla="*/ 2147483647 h 267"/>
              <a:gd name="T68" fmla="*/ 2147483647 w 306"/>
              <a:gd name="T69" fmla="*/ 2147483647 h 267"/>
              <a:gd name="T70" fmla="*/ 2147483647 w 306"/>
              <a:gd name="T71" fmla="*/ 2147483647 h 267"/>
              <a:gd name="T72" fmla="*/ 2147483647 w 306"/>
              <a:gd name="T73" fmla="*/ 2147483647 h 267"/>
              <a:gd name="T74" fmla="*/ 2147483647 w 306"/>
              <a:gd name="T75" fmla="*/ 2147483647 h 267"/>
              <a:gd name="T76" fmla="*/ 2147483647 w 306"/>
              <a:gd name="T77" fmla="*/ 2147483647 h 267"/>
              <a:gd name="T78" fmla="*/ 2147483647 w 306"/>
              <a:gd name="T79" fmla="*/ 2147483647 h 267"/>
              <a:gd name="T80" fmla="*/ 2147483647 w 306"/>
              <a:gd name="T81" fmla="*/ 2147483647 h 267"/>
              <a:gd name="T82" fmla="*/ 2147483647 w 306"/>
              <a:gd name="T83" fmla="*/ 2147483647 h 267"/>
              <a:gd name="T84" fmla="*/ 2147483647 w 306"/>
              <a:gd name="T85" fmla="*/ 2147483647 h 267"/>
              <a:gd name="T86" fmla="*/ 2147483647 w 306"/>
              <a:gd name="T87" fmla="*/ 2147483647 h 267"/>
              <a:gd name="T88" fmla="*/ 2147483647 w 306"/>
              <a:gd name="T89" fmla="*/ 2147483647 h 267"/>
              <a:gd name="T90" fmla="*/ 2147483647 w 306"/>
              <a:gd name="T91" fmla="*/ 2147483647 h 267"/>
              <a:gd name="T92" fmla="*/ 2147483647 w 306"/>
              <a:gd name="T93" fmla="*/ 2147483647 h 267"/>
              <a:gd name="T94" fmla="*/ 2147483647 w 306"/>
              <a:gd name="T95" fmla="*/ 2147483647 h 267"/>
              <a:gd name="T96" fmla="*/ 2147483647 w 306"/>
              <a:gd name="T97" fmla="*/ 2147483647 h 267"/>
              <a:gd name="T98" fmla="*/ 2147483647 w 306"/>
              <a:gd name="T99" fmla="*/ 2147483647 h 267"/>
              <a:gd name="T100" fmla="*/ 2147483647 w 306"/>
              <a:gd name="T101" fmla="*/ 2147483647 h 267"/>
              <a:gd name="T102" fmla="*/ 2147483647 w 306"/>
              <a:gd name="T103" fmla="*/ 2147483647 h 267"/>
              <a:gd name="T104" fmla="*/ 0 w 306"/>
              <a:gd name="T105" fmla="*/ 2147483647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6" h="267">
                <a:moveTo>
                  <a:pt x="0" y="216"/>
                </a:moveTo>
                <a:lnTo>
                  <a:pt x="3" y="0"/>
                </a:lnTo>
                <a:lnTo>
                  <a:pt x="33" y="10"/>
                </a:lnTo>
                <a:lnTo>
                  <a:pt x="78" y="20"/>
                </a:lnTo>
                <a:lnTo>
                  <a:pt x="100" y="32"/>
                </a:lnTo>
                <a:lnTo>
                  <a:pt x="107" y="32"/>
                </a:lnTo>
                <a:lnTo>
                  <a:pt x="129" y="51"/>
                </a:lnTo>
                <a:lnTo>
                  <a:pt x="142" y="51"/>
                </a:lnTo>
                <a:lnTo>
                  <a:pt x="157" y="62"/>
                </a:lnTo>
                <a:lnTo>
                  <a:pt x="157" y="88"/>
                </a:lnTo>
                <a:lnTo>
                  <a:pt x="209" y="107"/>
                </a:lnTo>
                <a:lnTo>
                  <a:pt x="219" y="129"/>
                </a:lnTo>
                <a:lnTo>
                  <a:pt x="190" y="138"/>
                </a:lnTo>
                <a:lnTo>
                  <a:pt x="200" y="159"/>
                </a:lnTo>
                <a:lnTo>
                  <a:pt x="228" y="178"/>
                </a:lnTo>
                <a:lnTo>
                  <a:pt x="235" y="185"/>
                </a:lnTo>
                <a:lnTo>
                  <a:pt x="238" y="197"/>
                </a:lnTo>
                <a:lnTo>
                  <a:pt x="238" y="216"/>
                </a:lnTo>
                <a:lnTo>
                  <a:pt x="264" y="216"/>
                </a:lnTo>
                <a:lnTo>
                  <a:pt x="268" y="219"/>
                </a:lnTo>
                <a:lnTo>
                  <a:pt x="264" y="226"/>
                </a:lnTo>
                <a:lnTo>
                  <a:pt x="287" y="233"/>
                </a:lnTo>
                <a:lnTo>
                  <a:pt x="280" y="245"/>
                </a:lnTo>
                <a:lnTo>
                  <a:pt x="294" y="252"/>
                </a:lnTo>
                <a:lnTo>
                  <a:pt x="306" y="255"/>
                </a:lnTo>
                <a:lnTo>
                  <a:pt x="294" y="262"/>
                </a:lnTo>
                <a:lnTo>
                  <a:pt x="306" y="262"/>
                </a:lnTo>
                <a:lnTo>
                  <a:pt x="306" y="267"/>
                </a:lnTo>
                <a:lnTo>
                  <a:pt x="287" y="267"/>
                </a:lnTo>
                <a:lnTo>
                  <a:pt x="287" y="262"/>
                </a:lnTo>
                <a:lnTo>
                  <a:pt x="235" y="252"/>
                </a:lnTo>
                <a:lnTo>
                  <a:pt x="219" y="252"/>
                </a:lnTo>
                <a:lnTo>
                  <a:pt x="190" y="226"/>
                </a:lnTo>
                <a:lnTo>
                  <a:pt x="186" y="216"/>
                </a:lnTo>
                <a:lnTo>
                  <a:pt x="178" y="216"/>
                </a:lnTo>
                <a:lnTo>
                  <a:pt x="171" y="204"/>
                </a:lnTo>
                <a:lnTo>
                  <a:pt x="157" y="174"/>
                </a:lnTo>
                <a:lnTo>
                  <a:pt x="148" y="174"/>
                </a:lnTo>
                <a:lnTo>
                  <a:pt x="142" y="174"/>
                </a:lnTo>
                <a:lnTo>
                  <a:pt x="123" y="174"/>
                </a:lnTo>
                <a:lnTo>
                  <a:pt x="119" y="159"/>
                </a:lnTo>
                <a:lnTo>
                  <a:pt x="112" y="159"/>
                </a:lnTo>
                <a:lnTo>
                  <a:pt x="107" y="167"/>
                </a:lnTo>
                <a:lnTo>
                  <a:pt x="100" y="167"/>
                </a:lnTo>
                <a:lnTo>
                  <a:pt x="90" y="159"/>
                </a:lnTo>
                <a:lnTo>
                  <a:pt x="93" y="178"/>
                </a:lnTo>
                <a:lnTo>
                  <a:pt x="81" y="178"/>
                </a:lnTo>
                <a:lnTo>
                  <a:pt x="81" y="185"/>
                </a:lnTo>
                <a:lnTo>
                  <a:pt x="52" y="185"/>
                </a:lnTo>
                <a:lnTo>
                  <a:pt x="62" y="190"/>
                </a:lnTo>
                <a:lnTo>
                  <a:pt x="78" y="207"/>
                </a:lnTo>
                <a:lnTo>
                  <a:pt x="52" y="219"/>
                </a:lnTo>
                <a:lnTo>
                  <a:pt x="0" y="21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3" name="Freeform 282"/>
          <p:cNvSpPr>
            <a:spLocks noChangeAspect="1"/>
          </p:cNvSpPr>
          <p:nvPr/>
        </p:nvSpPr>
        <p:spPr bwMode="auto">
          <a:xfrm>
            <a:off x="7015163" y="4613051"/>
            <a:ext cx="87312" cy="44450"/>
          </a:xfrm>
          <a:custGeom>
            <a:avLst/>
            <a:gdLst>
              <a:gd name="T0" fmla="*/ 2147483647 w 135"/>
              <a:gd name="T1" fmla="*/ 2147483647 h 71"/>
              <a:gd name="T2" fmla="*/ 2147483647 w 135"/>
              <a:gd name="T3" fmla="*/ 2147483647 h 71"/>
              <a:gd name="T4" fmla="*/ 2147483647 w 135"/>
              <a:gd name="T5" fmla="*/ 2147483647 h 71"/>
              <a:gd name="T6" fmla="*/ 2147483647 w 135"/>
              <a:gd name="T7" fmla="*/ 2147483647 h 71"/>
              <a:gd name="T8" fmla="*/ 2147483647 w 135"/>
              <a:gd name="T9" fmla="*/ 2147483647 h 71"/>
              <a:gd name="T10" fmla="*/ 0 w 135"/>
              <a:gd name="T11" fmla="*/ 2147483647 h 71"/>
              <a:gd name="T12" fmla="*/ 0 w 135"/>
              <a:gd name="T13" fmla="*/ 2147483647 h 71"/>
              <a:gd name="T14" fmla="*/ 2147483647 w 135"/>
              <a:gd name="T15" fmla="*/ 2147483647 h 71"/>
              <a:gd name="T16" fmla="*/ 2147483647 w 135"/>
              <a:gd name="T17" fmla="*/ 2147483647 h 71"/>
              <a:gd name="T18" fmla="*/ 2147483647 w 135"/>
              <a:gd name="T19" fmla="*/ 2147483647 h 71"/>
              <a:gd name="T20" fmla="*/ 2147483647 w 135"/>
              <a:gd name="T21" fmla="*/ 2147483647 h 71"/>
              <a:gd name="T22" fmla="*/ 2147483647 w 135"/>
              <a:gd name="T23" fmla="*/ 2147483647 h 71"/>
              <a:gd name="T24" fmla="*/ 2147483647 w 135"/>
              <a:gd name="T25" fmla="*/ 2147483647 h 71"/>
              <a:gd name="T26" fmla="*/ 2147483647 w 135"/>
              <a:gd name="T27" fmla="*/ 2147483647 h 71"/>
              <a:gd name="T28" fmla="*/ 2147483647 w 135"/>
              <a:gd name="T29" fmla="*/ 2147483647 h 71"/>
              <a:gd name="T30" fmla="*/ 2147483647 w 135"/>
              <a:gd name="T31" fmla="*/ 2147483647 h 71"/>
              <a:gd name="T32" fmla="*/ 2147483647 w 135"/>
              <a:gd name="T33" fmla="*/ 2147483647 h 71"/>
              <a:gd name="T34" fmla="*/ 2147483647 w 135"/>
              <a:gd name="T35" fmla="*/ 2147483647 h 71"/>
              <a:gd name="T36" fmla="*/ 2147483647 w 135"/>
              <a:gd name="T37" fmla="*/ 2147483647 h 71"/>
              <a:gd name="T38" fmla="*/ 2147483647 w 135"/>
              <a:gd name="T39" fmla="*/ 2147483647 h 71"/>
              <a:gd name="T40" fmla="*/ 2147483647 w 135"/>
              <a:gd name="T41" fmla="*/ 0 h 71"/>
              <a:gd name="T42" fmla="*/ 2147483647 w 135"/>
              <a:gd name="T43" fmla="*/ 2147483647 h 71"/>
              <a:gd name="T44" fmla="*/ 2147483647 w 135"/>
              <a:gd name="T45" fmla="*/ 2147483647 h 71"/>
              <a:gd name="T46" fmla="*/ 2147483647 w 135"/>
              <a:gd name="T47" fmla="*/ 2147483647 h 71"/>
              <a:gd name="T48" fmla="*/ 2147483647 w 135"/>
              <a:gd name="T49" fmla="*/ 2147483647 h 71"/>
              <a:gd name="T50" fmla="*/ 2147483647 w 135"/>
              <a:gd name="T51" fmla="*/ 2147483647 h 71"/>
              <a:gd name="T52" fmla="*/ 2147483647 w 135"/>
              <a:gd name="T53" fmla="*/ 2147483647 h 71"/>
              <a:gd name="T54" fmla="*/ 2147483647 w 135"/>
              <a:gd name="T55" fmla="*/ 2147483647 h 71"/>
              <a:gd name="T56" fmla="*/ 2147483647 w 135"/>
              <a:gd name="T57" fmla="*/ 2147483647 h 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5" h="71">
                <a:moveTo>
                  <a:pt x="68" y="71"/>
                </a:moveTo>
                <a:lnTo>
                  <a:pt x="42" y="71"/>
                </a:lnTo>
                <a:lnTo>
                  <a:pt x="38" y="64"/>
                </a:lnTo>
                <a:lnTo>
                  <a:pt x="26" y="64"/>
                </a:lnTo>
                <a:lnTo>
                  <a:pt x="12" y="61"/>
                </a:lnTo>
                <a:lnTo>
                  <a:pt x="0" y="52"/>
                </a:lnTo>
                <a:lnTo>
                  <a:pt x="0" y="42"/>
                </a:lnTo>
                <a:lnTo>
                  <a:pt x="9" y="45"/>
                </a:lnTo>
                <a:lnTo>
                  <a:pt x="19" y="42"/>
                </a:lnTo>
                <a:lnTo>
                  <a:pt x="30" y="45"/>
                </a:lnTo>
                <a:lnTo>
                  <a:pt x="49" y="42"/>
                </a:lnTo>
                <a:lnTo>
                  <a:pt x="56" y="31"/>
                </a:lnTo>
                <a:lnTo>
                  <a:pt x="59" y="45"/>
                </a:lnTo>
                <a:lnTo>
                  <a:pt x="68" y="42"/>
                </a:lnTo>
                <a:lnTo>
                  <a:pt x="76" y="45"/>
                </a:lnTo>
                <a:lnTo>
                  <a:pt x="87" y="42"/>
                </a:lnTo>
                <a:lnTo>
                  <a:pt x="90" y="31"/>
                </a:lnTo>
                <a:lnTo>
                  <a:pt x="106" y="31"/>
                </a:lnTo>
                <a:lnTo>
                  <a:pt x="109" y="23"/>
                </a:lnTo>
                <a:lnTo>
                  <a:pt x="106" y="5"/>
                </a:lnTo>
                <a:lnTo>
                  <a:pt x="128" y="0"/>
                </a:lnTo>
                <a:lnTo>
                  <a:pt x="135" y="5"/>
                </a:lnTo>
                <a:lnTo>
                  <a:pt x="135" y="23"/>
                </a:lnTo>
                <a:lnTo>
                  <a:pt x="123" y="31"/>
                </a:lnTo>
                <a:lnTo>
                  <a:pt x="123" y="42"/>
                </a:lnTo>
                <a:lnTo>
                  <a:pt x="109" y="45"/>
                </a:lnTo>
                <a:lnTo>
                  <a:pt x="106" y="45"/>
                </a:lnTo>
                <a:lnTo>
                  <a:pt x="99" y="52"/>
                </a:lnTo>
                <a:lnTo>
                  <a:pt x="68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4" name="Freeform 283"/>
          <p:cNvSpPr>
            <a:spLocks noChangeAspect="1"/>
          </p:cNvSpPr>
          <p:nvPr/>
        </p:nvSpPr>
        <p:spPr bwMode="auto">
          <a:xfrm>
            <a:off x="7065963" y="4576539"/>
            <a:ext cx="47625" cy="50800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0 w 76"/>
              <a:gd name="T11" fmla="*/ 2147483647 h 78"/>
              <a:gd name="T12" fmla="*/ 0 w 76"/>
              <a:gd name="T13" fmla="*/ 0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" h="78">
                <a:moveTo>
                  <a:pt x="69" y="78"/>
                </a:moveTo>
                <a:lnTo>
                  <a:pt x="69" y="67"/>
                </a:lnTo>
                <a:lnTo>
                  <a:pt x="61" y="48"/>
                </a:lnTo>
                <a:lnTo>
                  <a:pt x="47" y="29"/>
                </a:lnTo>
                <a:lnTo>
                  <a:pt x="12" y="12"/>
                </a:lnTo>
                <a:lnTo>
                  <a:pt x="0" y="9"/>
                </a:lnTo>
                <a:lnTo>
                  <a:pt x="0" y="0"/>
                </a:lnTo>
                <a:lnTo>
                  <a:pt x="50" y="22"/>
                </a:lnTo>
                <a:lnTo>
                  <a:pt x="69" y="41"/>
                </a:lnTo>
                <a:lnTo>
                  <a:pt x="69" y="48"/>
                </a:lnTo>
                <a:lnTo>
                  <a:pt x="76" y="67"/>
                </a:lnTo>
                <a:lnTo>
                  <a:pt x="69" y="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5" name="Freeform 284"/>
          <p:cNvSpPr>
            <a:spLocks noChangeAspect="1"/>
          </p:cNvSpPr>
          <p:nvPr/>
        </p:nvSpPr>
        <p:spPr bwMode="auto">
          <a:xfrm>
            <a:off x="7143750" y="4632101"/>
            <a:ext cx="25400" cy="38100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0 w 40"/>
              <a:gd name="T11" fmla="*/ 2147483647 h 61"/>
              <a:gd name="T12" fmla="*/ 0 w 40"/>
              <a:gd name="T13" fmla="*/ 0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61">
                <a:moveTo>
                  <a:pt x="40" y="61"/>
                </a:moveTo>
                <a:lnTo>
                  <a:pt x="23" y="61"/>
                </a:lnTo>
                <a:lnTo>
                  <a:pt x="14" y="40"/>
                </a:lnTo>
                <a:lnTo>
                  <a:pt x="2" y="33"/>
                </a:lnTo>
                <a:lnTo>
                  <a:pt x="2" y="14"/>
                </a:lnTo>
                <a:lnTo>
                  <a:pt x="0" y="11"/>
                </a:lnTo>
                <a:lnTo>
                  <a:pt x="0" y="0"/>
                </a:lnTo>
                <a:lnTo>
                  <a:pt x="2" y="11"/>
                </a:lnTo>
                <a:lnTo>
                  <a:pt x="11" y="14"/>
                </a:lnTo>
                <a:lnTo>
                  <a:pt x="23" y="21"/>
                </a:lnTo>
                <a:lnTo>
                  <a:pt x="30" y="33"/>
                </a:lnTo>
                <a:lnTo>
                  <a:pt x="33" y="40"/>
                </a:lnTo>
                <a:lnTo>
                  <a:pt x="40" y="52"/>
                </a:lnTo>
                <a:lnTo>
                  <a:pt x="40" y="6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6" name="Freeform 285"/>
          <p:cNvSpPr>
            <a:spLocks noChangeAspect="1"/>
          </p:cNvSpPr>
          <p:nvPr/>
        </p:nvSpPr>
        <p:spPr bwMode="auto">
          <a:xfrm>
            <a:off x="7264400" y="4703539"/>
            <a:ext cx="17463" cy="34925"/>
          </a:xfrm>
          <a:custGeom>
            <a:avLst/>
            <a:gdLst>
              <a:gd name="T0" fmla="*/ 2147483647 w 25"/>
              <a:gd name="T1" fmla="*/ 2147483647 h 55"/>
              <a:gd name="T2" fmla="*/ 2147483647 w 25"/>
              <a:gd name="T3" fmla="*/ 2147483647 h 55"/>
              <a:gd name="T4" fmla="*/ 0 w 25"/>
              <a:gd name="T5" fmla="*/ 2147483647 h 55"/>
              <a:gd name="T6" fmla="*/ 0 w 25"/>
              <a:gd name="T7" fmla="*/ 0 h 55"/>
              <a:gd name="T8" fmla="*/ 2147483647 w 25"/>
              <a:gd name="T9" fmla="*/ 0 h 55"/>
              <a:gd name="T10" fmla="*/ 2147483647 w 25"/>
              <a:gd name="T11" fmla="*/ 2147483647 h 55"/>
              <a:gd name="T12" fmla="*/ 2147483647 w 25"/>
              <a:gd name="T13" fmla="*/ 2147483647 h 55"/>
              <a:gd name="T14" fmla="*/ 2147483647 w 25"/>
              <a:gd name="T15" fmla="*/ 2147483647 h 55"/>
              <a:gd name="T16" fmla="*/ 2147483647 w 25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55">
                <a:moveTo>
                  <a:pt x="25" y="55"/>
                </a:moveTo>
                <a:lnTo>
                  <a:pt x="19" y="3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2" y="14"/>
                </a:lnTo>
                <a:lnTo>
                  <a:pt x="19" y="17"/>
                </a:lnTo>
                <a:lnTo>
                  <a:pt x="25" y="36"/>
                </a:lnTo>
                <a:lnTo>
                  <a:pt x="25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7" name="Freeform 286"/>
          <p:cNvSpPr>
            <a:spLocks noChangeAspect="1"/>
          </p:cNvSpPr>
          <p:nvPr/>
        </p:nvSpPr>
        <p:spPr bwMode="auto">
          <a:xfrm>
            <a:off x="7223125" y="4689251"/>
            <a:ext cx="28575" cy="19050"/>
          </a:xfrm>
          <a:custGeom>
            <a:avLst/>
            <a:gdLst>
              <a:gd name="T0" fmla="*/ 2147483647 w 45"/>
              <a:gd name="T1" fmla="*/ 2147483647 h 30"/>
              <a:gd name="T2" fmla="*/ 2147483647 w 45"/>
              <a:gd name="T3" fmla="*/ 2147483647 h 30"/>
              <a:gd name="T4" fmla="*/ 2147483647 w 45"/>
              <a:gd name="T5" fmla="*/ 2147483647 h 30"/>
              <a:gd name="T6" fmla="*/ 0 w 45"/>
              <a:gd name="T7" fmla="*/ 0 h 30"/>
              <a:gd name="T8" fmla="*/ 2147483647 w 45"/>
              <a:gd name="T9" fmla="*/ 0 h 30"/>
              <a:gd name="T10" fmla="*/ 2147483647 w 45"/>
              <a:gd name="T11" fmla="*/ 2147483647 h 30"/>
              <a:gd name="T12" fmla="*/ 2147483647 w 45"/>
              <a:gd name="T13" fmla="*/ 2147483647 h 30"/>
              <a:gd name="T14" fmla="*/ 2147483647 w 45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30">
                <a:moveTo>
                  <a:pt x="45" y="30"/>
                </a:moveTo>
                <a:lnTo>
                  <a:pt x="33" y="23"/>
                </a:lnTo>
                <a:lnTo>
                  <a:pt x="16" y="11"/>
                </a:lnTo>
                <a:lnTo>
                  <a:pt x="0" y="0"/>
                </a:lnTo>
                <a:lnTo>
                  <a:pt x="7" y="0"/>
                </a:lnTo>
                <a:lnTo>
                  <a:pt x="19" y="7"/>
                </a:lnTo>
                <a:lnTo>
                  <a:pt x="33" y="7"/>
                </a:lnTo>
                <a:lnTo>
                  <a:pt x="45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8" name="Freeform 287"/>
          <p:cNvSpPr>
            <a:spLocks noChangeAspect="1"/>
          </p:cNvSpPr>
          <p:nvPr/>
        </p:nvSpPr>
        <p:spPr bwMode="auto">
          <a:xfrm>
            <a:off x="7243763" y="4725764"/>
            <a:ext cx="20637" cy="9525"/>
          </a:xfrm>
          <a:custGeom>
            <a:avLst/>
            <a:gdLst>
              <a:gd name="T0" fmla="*/ 2147483647 w 35"/>
              <a:gd name="T1" fmla="*/ 2147483647 h 12"/>
              <a:gd name="T2" fmla="*/ 2147483647 w 35"/>
              <a:gd name="T3" fmla="*/ 2147483647 h 12"/>
              <a:gd name="T4" fmla="*/ 2147483647 w 35"/>
              <a:gd name="T5" fmla="*/ 2147483647 h 12"/>
              <a:gd name="T6" fmla="*/ 0 w 35"/>
              <a:gd name="T7" fmla="*/ 0 h 12"/>
              <a:gd name="T8" fmla="*/ 2147483647 w 35"/>
              <a:gd name="T9" fmla="*/ 0 h 12"/>
              <a:gd name="T10" fmla="*/ 2147483647 w 35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12">
                <a:moveTo>
                  <a:pt x="35" y="12"/>
                </a:moveTo>
                <a:lnTo>
                  <a:pt x="22" y="12"/>
                </a:lnTo>
                <a:lnTo>
                  <a:pt x="3" y="12"/>
                </a:lnTo>
                <a:lnTo>
                  <a:pt x="0" y="0"/>
                </a:lnTo>
                <a:lnTo>
                  <a:pt x="29" y="0"/>
                </a:lnTo>
                <a:lnTo>
                  <a:pt x="35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9" name="Freeform 288"/>
          <p:cNvSpPr>
            <a:spLocks noChangeAspect="1"/>
          </p:cNvSpPr>
          <p:nvPr/>
        </p:nvSpPr>
        <p:spPr bwMode="auto">
          <a:xfrm>
            <a:off x="7181850" y="4665439"/>
            <a:ext cx="19050" cy="15875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0 w 30"/>
              <a:gd name="T5" fmla="*/ 0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26">
                <a:moveTo>
                  <a:pt x="19" y="26"/>
                </a:moveTo>
                <a:lnTo>
                  <a:pt x="5" y="11"/>
                </a:ln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6"/>
                </a:lnTo>
                <a:lnTo>
                  <a:pt x="19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0" name="Freeform 289"/>
          <p:cNvSpPr>
            <a:spLocks noChangeAspect="1"/>
          </p:cNvSpPr>
          <p:nvPr/>
        </p:nvSpPr>
        <p:spPr bwMode="auto">
          <a:xfrm>
            <a:off x="3021013" y="2166714"/>
            <a:ext cx="831850" cy="919162"/>
          </a:xfrm>
          <a:custGeom>
            <a:avLst/>
            <a:gdLst>
              <a:gd name="T0" fmla="*/ 2147483647 w 1308"/>
              <a:gd name="T1" fmla="*/ 2147483647 h 1447"/>
              <a:gd name="T2" fmla="*/ 2147483647 w 1308"/>
              <a:gd name="T3" fmla="*/ 2147483647 h 1447"/>
              <a:gd name="T4" fmla="*/ 2147483647 w 1308"/>
              <a:gd name="T5" fmla="*/ 2147483647 h 1447"/>
              <a:gd name="T6" fmla="*/ 2147483647 w 1308"/>
              <a:gd name="T7" fmla="*/ 2147483647 h 1447"/>
              <a:gd name="T8" fmla="*/ 2147483647 w 1308"/>
              <a:gd name="T9" fmla="*/ 2147483647 h 1447"/>
              <a:gd name="T10" fmla="*/ 2147483647 w 1308"/>
              <a:gd name="T11" fmla="*/ 2147483647 h 1447"/>
              <a:gd name="T12" fmla="*/ 2147483647 w 1308"/>
              <a:gd name="T13" fmla="*/ 2147483647 h 1447"/>
              <a:gd name="T14" fmla="*/ 2147483647 w 1308"/>
              <a:gd name="T15" fmla="*/ 2147483647 h 1447"/>
              <a:gd name="T16" fmla="*/ 2147483647 w 1308"/>
              <a:gd name="T17" fmla="*/ 2147483647 h 1447"/>
              <a:gd name="T18" fmla="*/ 2147483647 w 1308"/>
              <a:gd name="T19" fmla="*/ 2147483647 h 1447"/>
              <a:gd name="T20" fmla="*/ 2147483647 w 1308"/>
              <a:gd name="T21" fmla="*/ 2147483647 h 1447"/>
              <a:gd name="T22" fmla="*/ 2147483647 w 1308"/>
              <a:gd name="T23" fmla="*/ 2147483647 h 1447"/>
              <a:gd name="T24" fmla="*/ 2147483647 w 1308"/>
              <a:gd name="T25" fmla="*/ 2147483647 h 1447"/>
              <a:gd name="T26" fmla="*/ 2147483647 w 1308"/>
              <a:gd name="T27" fmla="*/ 2147483647 h 1447"/>
              <a:gd name="T28" fmla="*/ 2147483647 w 1308"/>
              <a:gd name="T29" fmla="*/ 2147483647 h 1447"/>
              <a:gd name="T30" fmla="*/ 2147483647 w 1308"/>
              <a:gd name="T31" fmla="*/ 2147483647 h 1447"/>
              <a:gd name="T32" fmla="*/ 2147483647 w 1308"/>
              <a:gd name="T33" fmla="*/ 2147483647 h 1447"/>
              <a:gd name="T34" fmla="*/ 2147483647 w 1308"/>
              <a:gd name="T35" fmla="*/ 2147483647 h 1447"/>
              <a:gd name="T36" fmla="*/ 2147483647 w 1308"/>
              <a:gd name="T37" fmla="*/ 2147483647 h 1447"/>
              <a:gd name="T38" fmla="*/ 2147483647 w 1308"/>
              <a:gd name="T39" fmla="*/ 2147483647 h 1447"/>
              <a:gd name="T40" fmla="*/ 2147483647 w 1308"/>
              <a:gd name="T41" fmla="*/ 2147483647 h 1447"/>
              <a:gd name="T42" fmla="*/ 2147483647 w 1308"/>
              <a:gd name="T43" fmla="*/ 2147483647 h 1447"/>
              <a:gd name="T44" fmla="*/ 2147483647 w 1308"/>
              <a:gd name="T45" fmla="*/ 2147483647 h 1447"/>
              <a:gd name="T46" fmla="*/ 2147483647 w 1308"/>
              <a:gd name="T47" fmla="*/ 2147483647 h 1447"/>
              <a:gd name="T48" fmla="*/ 2147483647 w 1308"/>
              <a:gd name="T49" fmla="*/ 2147483647 h 1447"/>
              <a:gd name="T50" fmla="*/ 2147483647 w 1308"/>
              <a:gd name="T51" fmla="*/ 0 h 1447"/>
              <a:gd name="T52" fmla="*/ 2147483647 w 1308"/>
              <a:gd name="T53" fmla="*/ 2147483647 h 1447"/>
              <a:gd name="T54" fmla="*/ 2147483647 w 1308"/>
              <a:gd name="T55" fmla="*/ 2147483647 h 1447"/>
              <a:gd name="T56" fmla="*/ 2147483647 w 1308"/>
              <a:gd name="T57" fmla="*/ 2147483647 h 1447"/>
              <a:gd name="T58" fmla="*/ 2147483647 w 1308"/>
              <a:gd name="T59" fmla="*/ 2147483647 h 1447"/>
              <a:gd name="T60" fmla="*/ 2147483647 w 1308"/>
              <a:gd name="T61" fmla="*/ 2147483647 h 1447"/>
              <a:gd name="T62" fmla="*/ 2147483647 w 1308"/>
              <a:gd name="T63" fmla="*/ 2147483647 h 1447"/>
              <a:gd name="T64" fmla="*/ 2147483647 w 1308"/>
              <a:gd name="T65" fmla="*/ 2147483647 h 1447"/>
              <a:gd name="T66" fmla="*/ 2147483647 w 1308"/>
              <a:gd name="T67" fmla="*/ 2147483647 h 1447"/>
              <a:gd name="T68" fmla="*/ 2147483647 w 1308"/>
              <a:gd name="T69" fmla="*/ 2147483647 h 1447"/>
              <a:gd name="T70" fmla="*/ 2147483647 w 1308"/>
              <a:gd name="T71" fmla="*/ 2147483647 h 1447"/>
              <a:gd name="T72" fmla="*/ 2147483647 w 1308"/>
              <a:gd name="T73" fmla="*/ 2147483647 h 1447"/>
              <a:gd name="T74" fmla="*/ 2147483647 w 1308"/>
              <a:gd name="T75" fmla="*/ 2147483647 h 1447"/>
              <a:gd name="T76" fmla="*/ 2147483647 w 1308"/>
              <a:gd name="T77" fmla="*/ 2147483647 h 1447"/>
              <a:gd name="T78" fmla="*/ 2147483647 w 1308"/>
              <a:gd name="T79" fmla="*/ 2147483647 h 1447"/>
              <a:gd name="T80" fmla="*/ 2147483647 w 1308"/>
              <a:gd name="T81" fmla="*/ 2147483647 h 1447"/>
              <a:gd name="T82" fmla="*/ 2147483647 w 1308"/>
              <a:gd name="T83" fmla="*/ 2147483647 h 1447"/>
              <a:gd name="T84" fmla="*/ 2147483647 w 1308"/>
              <a:gd name="T85" fmla="*/ 2147483647 h 1447"/>
              <a:gd name="T86" fmla="*/ 2147483647 w 1308"/>
              <a:gd name="T87" fmla="*/ 2147483647 h 1447"/>
              <a:gd name="T88" fmla="*/ 2147483647 w 1308"/>
              <a:gd name="T89" fmla="*/ 2147483647 h 1447"/>
              <a:gd name="T90" fmla="*/ 2147483647 w 1308"/>
              <a:gd name="T91" fmla="*/ 2147483647 h 1447"/>
              <a:gd name="T92" fmla="*/ 2147483647 w 1308"/>
              <a:gd name="T93" fmla="*/ 2147483647 h 1447"/>
              <a:gd name="T94" fmla="*/ 2147483647 w 1308"/>
              <a:gd name="T95" fmla="*/ 2147483647 h 1447"/>
              <a:gd name="T96" fmla="*/ 2147483647 w 1308"/>
              <a:gd name="T97" fmla="*/ 2147483647 h 1447"/>
              <a:gd name="T98" fmla="*/ 2147483647 w 1308"/>
              <a:gd name="T99" fmla="*/ 2147483647 h 1447"/>
              <a:gd name="T100" fmla="*/ 2147483647 w 1308"/>
              <a:gd name="T101" fmla="*/ 2147483647 h 1447"/>
              <a:gd name="T102" fmla="*/ 2147483647 w 1308"/>
              <a:gd name="T103" fmla="*/ 2147483647 h 1447"/>
              <a:gd name="T104" fmla="*/ 2147483647 w 1308"/>
              <a:gd name="T105" fmla="*/ 2147483647 h 1447"/>
              <a:gd name="T106" fmla="*/ 2147483647 w 1308"/>
              <a:gd name="T107" fmla="*/ 2147483647 h 14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08" h="1447">
                <a:moveTo>
                  <a:pt x="344" y="1447"/>
                </a:moveTo>
                <a:lnTo>
                  <a:pt x="321" y="1440"/>
                </a:lnTo>
                <a:lnTo>
                  <a:pt x="283" y="1391"/>
                </a:lnTo>
                <a:lnTo>
                  <a:pt x="242" y="1391"/>
                </a:lnTo>
                <a:lnTo>
                  <a:pt x="213" y="1350"/>
                </a:lnTo>
                <a:lnTo>
                  <a:pt x="176" y="1250"/>
                </a:lnTo>
                <a:lnTo>
                  <a:pt x="164" y="1134"/>
                </a:lnTo>
                <a:lnTo>
                  <a:pt x="157" y="1044"/>
                </a:lnTo>
                <a:lnTo>
                  <a:pt x="187" y="977"/>
                </a:lnTo>
                <a:lnTo>
                  <a:pt x="228" y="970"/>
                </a:lnTo>
                <a:lnTo>
                  <a:pt x="261" y="951"/>
                </a:lnTo>
                <a:lnTo>
                  <a:pt x="264" y="899"/>
                </a:lnTo>
                <a:lnTo>
                  <a:pt x="213" y="850"/>
                </a:lnTo>
                <a:lnTo>
                  <a:pt x="283" y="880"/>
                </a:lnTo>
                <a:lnTo>
                  <a:pt x="245" y="821"/>
                </a:lnTo>
                <a:lnTo>
                  <a:pt x="199" y="809"/>
                </a:lnTo>
                <a:lnTo>
                  <a:pt x="213" y="773"/>
                </a:lnTo>
                <a:lnTo>
                  <a:pt x="245" y="747"/>
                </a:lnTo>
                <a:lnTo>
                  <a:pt x="235" y="589"/>
                </a:lnTo>
                <a:lnTo>
                  <a:pt x="216" y="538"/>
                </a:lnTo>
                <a:lnTo>
                  <a:pt x="168" y="507"/>
                </a:lnTo>
                <a:lnTo>
                  <a:pt x="126" y="489"/>
                </a:lnTo>
                <a:lnTo>
                  <a:pt x="90" y="500"/>
                </a:lnTo>
                <a:lnTo>
                  <a:pt x="78" y="482"/>
                </a:lnTo>
                <a:lnTo>
                  <a:pt x="55" y="477"/>
                </a:lnTo>
                <a:lnTo>
                  <a:pt x="61" y="507"/>
                </a:lnTo>
                <a:lnTo>
                  <a:pt x="23" y="489"/>
                </a:lnTo>
                <a:lnTo>
                  <a:pt x="9" y="460"/>
                </a:lnTo>
                <a:lnTo>
                  <a:pt x="29" y="451"/>
                </a:lnTo>
                <a:lnTo>
                  <a:pt x="55" y="441"/>
                </a:lnTo>
                <a:lnTo>
                  <a:pt x="38" y="441"/>
                </a:lnTo>
                <a:lnTo>
                  <a:pt x="12" y="432"/>
                </a:lnTo>
                <a:lnTo>
                  <a:pt x="38" y="418"/>
                </a:lnTo>
                <a:lnTo>
                  <a:pt x="29" y="411"/>
                </a:lnTo>
                <a:lnTo>
                  <a:pt x="0" y="422"/>
                </a:lnTo>
                <a:lnTo>
                  <a:pt x="9" y="399"/>
                </a:lnTo>
                <a:lnTo>
                  <a:pt x="55" y="399"/>
                </a:lnTo>
                <a:lnTo>
                  <a:pt x="107" y="418"/>
                </a:lnTo>
                <a:lnTo>
                  <a:pt x="126" y="384"/>
                </a:lnTo>
                <a:lnTo>
                  <a:pt x="100" y="392"/>
                </a:lnTo>
                <a:lnTo>
                  <a:pt x="71" y="392"/>
                </a:lnTo>
                <a:lnTo>
                  <a:pt x="42" y="380"/>
                </a:lnTo>
                <a:lnTo>
                  <a:pt x="61" y="373"/>
                </a:lnTo>
                <a:lnTo>
                  <a:pt x="38" y="370"/>
                </a:lnTo>
                <a:lnTo>
                  <a:pt x="12" y="351"/>
                </a:lnTo>
                <a:lnTo>
                  <a:pt x="0" y="332"/>
                </a:lnTo>
                <a:lnTo>
                  <a:pt x="12" y="303"/>
                </a:lnTo>
                <a:lnTo>
                  <a:pt x="48" y="296"/>
                </a:lnTo>
                <a:lnTo>
                  <a:pt x="78" y="296"/>
                </a:lnTo>
                <a:lnTo>
                  <a:pt x="116" y="292"/>
                </a:lnTo>
                <a:lnTo>
                  <a:pt x="116" y="285"/>
                </a:lnTo>
                <a:lnTo>
                  <a:pt x="149" y="277"/>
                </a:lnTo>
                <a:lnTo>
                  <a:pt x="176" y="277"/>
                </a:lnTo>
                <a:lnTo>
                  <a:pt x="187" y="285"/>
                </a:lnTo>
                <a:lnTo>
                  <a:pt x="228" y="261"/>
                </a:lnTo>
                <a:lnTo>
                  <a:pt x="235" y="244"/>
                </a:lnTo>
                <a:lnTo>
                  <a:pt x="261" y="235"/>
                </a:lnTo>
                <a:lnTo>
                  <a:pt x="242" y="225"/>
                </a:lnTo>
                <a:lnTo>
                  <a:pt x="273" y="216"/>
                </a:lnTo>
                <a:lnTo>
                  <a:pt x="273" y="213"/>
                </a:lnTo>
                <a:lnTo>
                  <a:pt x="261" y="216"/>
                </a:lnTo>
                <a:lnTo>
                  <a:pt x="223" y="225"/>
                </a:lnTo>
                <a:lnTo>
                  <a:pt x="216" y="213"/>
                </a:lnTo>
                <a:lnTo>
                  <a:pt x="199" y="213"/>
                </a:lnTo>
                <a:lnTo>
                  <a:pt x="206" y="199"/>
                </a:lnTo>
                <a:lnTo>
                  <a:pt x="223" y="187"/>
                </a:lnTo>
                <a:lnTo>
                  <a:pt x="264" y="164"/>
                </a:lnTo>
                <a:lnTo>
                  <a:pt x="292" y="147"/>
                </a:lnTo>
                <a:lnTo>
                  <a:pt x="321" y="138"/>
                </a:lnTo>
                <a:lnTo>
                  <a:pt x="325" y="164"/>
                </a:lnTo>
                <a:lnTo>
                  <a:pt x="332" y="164"/>
                </a:lnTo>
                <a:lnTo>
                  <a:pt x="332" y="128"/>
                </a:lnTo>
                <a:lnTo>
                  <a:pt x="351" y="128"/>
                </a:lnTo>
                <a:lnTo>
                  <a:pt x="363" y="147"/>
                </a:lnTo>
                <a:lnTo>
                  <a:pt x="380" y="138"/>
                </a:lnTo>
                <a:lnTo>
                  <a:pt x="410" y="87"/>
                </a:lnTo>
                <a:lnTo>
                  <a:pt x="432" y="90"/>
                </a:lnTo>
                <a:lnTo>
                  <a:pt x="432" y="118"/>
                </a:lnTo>
                <a:lnTo>
                  <a:pt x="461" y="149"/>
                </a:lnTo>
                <a:lnTo>
                  <a:pt x="470" y="149"/>
                </a:lnTo>
                <a:lnTo>
                  <a:pt x="448" y="78"/>
                </a:lnTo>
                <a:lnTo>
                  <a:pt x="556" y="68"/>
                </a:lnTo>
                <a:lnTo>
                  <a:pt x="560" y="107"/>
                </a:lnTo>
                <a:lnTo>
                  <a:pt x="608" y="128"/>
                </a:lnTo>
                <a:lnTo>
                  <a:pt x="615" y="119"/>
                </a:lnTo>
                <a:lnTo>
                  <a:pt x="608" y="90"/>
                </a:lnTo>
                <a:lnTo>
                  <a:pt x="619" y="68"/>
                </a:lnTo>
                <a:lnTo>
                  <a:pt x="667" y="107"/>
                </a:lnTo>
                <a:lnTo>
                  <a:pt x="698" y="157"/>
                </a:lnTo>
                <a:lnTo>
                  <a:pt x="712" y="147"/>
                </a:lnTo>
                <a:lnTo>
                  <a:pt x="705" y="119"/>
                </a:lnTo>
                <a:lnTo>
                  <a:pt x="734" y="106"/>
                </a:lnTo>
                <a:lnTo>
                  <a:pt x="753" y="118"/>
                </a:lnTo>
                <a:lnTo>
                  <a:pt x="760" y="118"/>
                </a:lnTo>
                <a:lnTo>
                  <a:pt x="724" y="57"/>
                </a:lnTo>
                <a:lnTo>
                  <a:pt x="783" y="71"/>
                </a:lnTo>
                <a:lnTo>
                  <a:pt x="812" y="106"/>
                </a:lnTo>
                <a:lnTo>
                  <a:pt x="812" y="78"/>
                </a:lnTo>
                <a:lnTo>
                  <a:pt x="795" y="57"/>
                </a:lnTo>
                <a:lnTo>
                  <a:pt x="747" y="42"/>
                </a:lnTo>
                <a:lnTo>
                  <a:pt x="734" y="12"/>
                </a:lnTo>
                <a:lnTo>
                  <a:pt x="753" y="12"/>
                </a:lnTo>
                <a:lnTo>
                  <a:pt x="862" y="12"/>
                </a:lnTo>
                <a:lnTo>
                  <a:pt x="947" y="0"/>
                </a:lnTo>
                <a:lnTo>
                  <a:pt x="1037" y="19"/>
                </a:lnTo>
                <a:lnTo>
                  <a:pt x="1085" y="42"/>
                </a:lnTo>
                <a:lnTo>
                  <a:pt x="1066" y="57"/>
                </a:lnTo>
                <a:lnTo>
                  <a:pt x="1018" y="57"/>
                </a:lnTo>
                <a:lnTo>
                  <a:pt x="957" y="61"/>
                </a:lnTo>
                <a:lnTo>
                  <a:pt x="918" y="68"/>
                </a:lnTo>
                <a:lnTo>
                  <a:pt x="892" y="87"/>
                </a:lnTo>
                <a:lnTo>
                  <a:pt x="950" y="71"/>
                </a:lnTo>
                <a:lnTo>
                  <a:pt x="1030" y="71"/>
                </a:lnTo>
                <a:lnTo>
                  <a:pt x="1096" y="68"/>
                </a:lnTo>
                <a:lnTo>
                  <a:pt x="1096" y="97"/>
                </a:lnTo>
                <a:lnTo>
                  <a:pt x="1115" y="106"/>
                </a:lnTo>
                <a:lnTo>
                  <a:pt x="1163" y="119"/>
                </a:lnTo>
                <a:lnTo>
                  <a:pt x="1134" y="138"/>
                </a:lnTo>
                <a:lnTo>
                  <a:pt x="1121" y="147"/>
                </a:lnTo>
                <a:lnTo>
                  <a:pt x="1096" y="147"/>
                </a:lnTo>
                <a:lnTo>
                  <a:pt x="1078" y="157"/>
                </a:lnTo>
                <a:lnTo>
                  <a:pt x="1044" y="149"/>
                </a:lnTo>
                <a:lnTo>
                  <a:pt x="980" y="149"/>
                </a:lnTo>
                <a:lnTo>
                  <a:pt x="892" y="183"/>
                </a:lnTo>
                <a:lnTo>
                  <a:pt x="899" y="187"/>
                </a:lnTo>
                <a:lnTo>
                  <a:pt x="980" y="169"/>
                </a:lnTo>
                <a:lnTo>
                  <a:pt x="1059" y="169"/>
                </a:lnTo>
                <a:lnTo>
                  <a:pt x="1066" y="187"/>
                </a:lnTo>
                <a:lnTo>
                  <a:pt x="1018" y="213"/>
                </a:lnTo>
                <a:lnTo>
                  <a:pt x="1030" y="225"/>
                </a:lnTo>
                <a:lnTo>
                  <a:pt x="1078" y="206"/>
                </a:lnTo>
                <a:lnTo>
                  <a:pt x="1085" y="176"/>
                </a:lnTo>
                <a:lnTo>
                  <a:pt x="1127" y="169"/>
                </a:lnTo>
                <a:lnTo>
                  <a:pt x="1127" y="187"/>
                </a:lnTo>
                <a:lnTo>
                  <a:pt x="1108" y="244"/>
                </a:lnTo>
                <a:lnTo>
                  <a:pt x="1059" y="296"/>
                </a:lnTo>
                <a:lnTo>
                  <a:pt x="1092" y="273"/>
                </a:lnTo>
                <a:lnTo>
                  <a:pt x="1134" y="244"/>
                </a:lnTo>
                <a:lnTo>
                  <a:pt x="1153" y="213"/>
                </a:lnTo>
                <a:lnTo>
                  <a:pt x="1163" y="206"/>
                </a:lnTo>
                <a:lnTo>
                  <a:pt x="1163" y="228"/>
                </a:lnTo>
                <a:lnTo>
                  <a:pt x="1201" y="228"/>
                </a:lnTo>
                <a:lnTo>
                  <a:pt x="1216" y="206"/>
                </a:lnTo>
                <a:lnTo>
                  <a:pt x="1263" y="195"/>
                </a:lnTo>
                <a:lnTo>
                  <a:pt x="1308" y="216"/>
                </a:lnTo>
                <a:lnTo>
                  <a:pt x="1301" y="244"/>
                </a:lnTo>
                <a:lnTo>
                  <a:pt x="1260" y="265"/>
                </a:lnTo>
                <a:lnTo>
                  <a:pt x="1263" y="277"/>
                </a:lnTo>
                <a:lnTo>
                  <a:pt x="1230" y="292"/>
                </a:lnTo>
                <a:lnTo>
                  <a:pt x="1185" y="296"/>
                </a:lnTo>
                <a:lnTo>
                  <a:pt x="1153" y="296"/>
                </a:lnTo>
                <a:lnTo>
                  <a:pt x="1201" y="303"/>
                </a:lnTo>
                <a:lnTo>
                  <a:pt x="1230" y="303"/>
                </a:lnTo>
                <a:lnTo>
                  <a:pt x="1211" y="332"/>
                </a:lnTo>
                <a:lnTo>
                  <a:pt x="1153" y="322"/>
                </a:lnTo>
                <a:lnTo>
                  <a:pt x="1134" y="354"/>
                </a:lnTo>
                <a:lnTo>
                  <a:pt x="1134" y="363"/>
                </a:lnTo>
                <a:lnTo>
                  <a:pt x="1156" y="344"/>
                </a:lnTo>
                <a:lnTo>
                  <a:pt x="1201" y="344"/>
                </a:lnTo>
                <a:lnTo>
                  <a:pt x="1153" y="399"/>
                </a:lnTo>
                <a:lnTo>
                  <a:pt x="1108" y="441"/>
                </a:lnTo>
                <a:lnTo>
                  <a:pt x="1104" y="489"/>
                </a:lnTo>
                <a:lnTo>
                  <a:pt x="1134" y="519"/>
                </a:lnTo>
                <a:lnTo>
                  <a:pt x="1115" y="526"/>
                </a:lnTo>
                <a:lnTo>
                  <a:pt x="1137" y="531"/>
                </a:lnTo>
                <a:lnTo>
                  <a:pt x="1146" y="574"/>
                </a:lnTo>
                <a:lnTo>
                  <a:pt x="1092" y="560"/>
                </a:lnTo>
                <a:lnTo>
                  <a:pt x="1073" y="586"/>
                </a:lnTo>
                <a:lnTo>
                  <a:pt x="1104" y="596"/>
                </a:lnTo>
                <a:lnTo>
                  <a:pt x="1108" y="664"/>
                </a:lnTo>
                <a:lnTo>
                  <a:pt x="1104" y="723"/>
                </a:lnTo>
                <a:lnTo>
                  <a:pt x="1073" y="773"/>
                </a:lnTo>
                <a:lnTo>
                  <a:pt x="1025" y="783"/>
                </a:lnTo>
                <a:lnTo>
                  <a:pt x="988" y="764"/>
                </a:lnTo>
                <a:lnTo>
                  <a:pt x="947" y="780"/>
                </a:lnTo>
                <a:lnTo>
                  <a:pt x="957" y="809"/>
                </a:lnTo>
                <a:lnTo>
                  <a:pt x="995" y="857"/>
                </a:lnTo>
                <a:lnTo>
                  <a:pt x="1014" y="880"/>
                </a:lnTo>
                <a:lnTo>
                  <a:pt x="1014" y="928"/>
                </a:lnTo>
                <a:lnTo>
                  <a:pt x="980" y="937"/>
                </a:lnTo>
                <a:lnTo>
                  <a:pt x="978" y="937"/>
                </a:lnTo>
                <a:lnTo>
                  <a:pt x="950" y="921"/>
                </a:lnTo>
                <a:lnTo>
                  <a:pt x="950" y="902"/>
                </a:lnTo>
                <a:lnTo>
                  <a:pt x="933" y="888"/>
                </a:lnTo>
                <a:lnTo>
                  <a:pt x="902" y="868"/>
                </a:lnTo>
                <a:lnTo>
                  <a:pt x="862" y="838"/>
                </a:lnTo>
                <a:lnTo>
                  <a:pt x="854" y="850"/>
                </a:lnTo>
                <a:lnTo>
                  <a:pt x="892" y="873"/>
                </a:lnTo>
                <a:lnTo>
                  <a:pt x="921" y="890"/>
                </a:lnTo>
                <a:lnTo>
                  <a:pt x="869" y="899"/>
                </a:lnTo>
                <a:lnTo>
                  <a:pt x="850" y="918"/>
                </a:lnTo>
                <a:lnTo>
                  <a:pt x="842" y="928"/>
                </a:lnTo>
                <a:lnTo>
                  <a:pt x="892" y="928"/>
                </a:lnTo>
                <a:lnTo>
                  <a:pt x="831" y="940"/>
                </a:lnTo>
                <a:lnTo>
                  <a:pt x="918" y="937"/>
                </a:lnTo>
                <a:lnTo>
                  <a:pt x="995" y="951"/>
                </a:lnTo>
                <a:lnTo>
                  <a:pt x="966" y="970"/>
                </a:lnTo>
                <a:lnTo>
                  <a:pt x="888" y="1015"/>
                </a:lnTo>
                <a:lnTo>
                  <a:pt x="812" y="1025"/>
                </a:lnTo>
                <a:lnTo>
                  <a:pt x="747" y="1037"/>
                </a:lnTo>
                <a:lnTo>
                  <a:pt x="724" y="1015"/>
                </a:lnTo>
                <a:lnTo>
                  <a:pt x="731" y="1044"/>
                </a:lnTo>
                <a:lnTo>
                  <a:pt x="705" y="1056"/>
                </a:lnTo>
                <a:lnTo>
                  <a:pt x="657" y="1098"/>
                </a:lnTo>
                <a:lnTo>
                  <a:pt x="596" y="1137"/>
                </a:lnTo>
                <a:lnTo>
                  <a:pt x="567" y="1137"/>
                </a:lnTo>
                <a:lnTo>
                  <a:pt x="579" y="1108"/>
                </a:lnTo>
                <a:lnTo>
                  <a:pt x="560" y="1108"/>
                </a:lnTo>
                <a:lnTo>
                  <a:pt x="556" y="1146"/>
                </a:lnTo>
                <a:lnTo>
                  <a:pt x="518" y="1153"/>
                </a:lnTo>
                <a:lnTo>
                  <a:pt x="499" y="1163"/>
                </a:lnTo>
                <a:lnTo>
                  <a:pt x="477" y="1201"/>
                </a:lnTo>
                <a:lnTo>
                  <a:pt x="461" y="1231"/>
                </a:lnTo>
                <a:lnTo>
                  <a:pt x="432" y="1279"/>
                </a:lnTo>
                <a:lnTo>
                  <a:pt x="410" y="1343"/>
                </a:lnTo>
                <a:lnTo>
                  <a:pt x="344" y="144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1" name="Freeform 290"/>
          <p:cNvSpPr>
            <a:spLocks noChangeAspect="1"/>
          </p:cNvSpPr>
          <p:nvPr/>
        </p:nvSpPr>
        <p:spPr bwMode="auto">
          <a:xfrm>
            <a:off x="2736850" y="4282851"/>
            <a:ext cx="20638" cy="9525"/>
          </a:xfrm>
          <a:custGeom>
            <a:avLst/>
            <a:gdLst>
              <a:gd name="T0" fmla="*/ 2147483647 w 34"/>
              <a:gd name="T1" fmla="*/ 2147483647 h 14"/>
              <a:gd name="T2" fmla="*/ 0 w 34"/>
              <a:gd name="T3" fmla="*/ 2147483647 h 14"/>
              <a:gd name="T4" fmla="*/ 2147483647 w 34"/>
              <a:gd name="T5" fmla="*/ 2147483647 h 14"/>
              <a:gd name="T6" fmla="*/ 2147483647 w 34"/>
              <a:gd name="T7" fmla="*/ 0 h 14"/>
              <a:gd name="T8" fmla="*/ 2147483647 w 34"/>
              <a:gd name="T9" fmla="*/ 0 h 14"/>
              <a:gd name="T10" fmla="*/ 2147483647 w 34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" h="14">
                <a:moveTo>
                  <a:pt x="26" y="14"/>
                </a:moveTo>
                <a:lnTo>
                  <a:pt x="0" y="14"/>
                </a:lnTo>
                <a:lnTo>
                  <a:pt x="15" y="11"/>
                </a:lnTo>
                <a:lnTo>
                  <a:pt x="15" y="0"/>
                </a:lnTo>
                <a:lnTo>
                  <a:pt x="34" y="0"/>
                </a:lnTo>
                <a:lnTo>
                  <a:pt x="26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2" name="Freeform 291"/>
          <p:cNvSpPr>
            <a:spLocks noChangeAspect="1"/>
          </p:cNvSpPr>
          <p:nvPr/>
        </p:nvSpPr>
        <p:spPr bwMode="auto">
          <a:xfrm>
            <a:off x="6799263" y="5529039"/>
            <a:ext cx="73025" cy="92075"/>
          </a:xfrm>
          <a:custGeom>
            <a:avLst/>
            <a:gdLst>
              <a:gd name="T0" fmla="*/ 2147483647 w 116"/>
              <a:gd name="T1" fmla="*/ 2147483647 h 146"/>
              <a:gd name="T2" fmla="*/ 2147483647 w 116"/>
              <a:gd name="T3" fmla="*/ 2147483647 h 146"/>
              <a:gd name="T4" fmla="*/ 2147483647 w 116"/>
              <a:gd name="T5" fmla="*/ 2147483647 h 146"/>
              <a:gd name="T6" fmla="*/ 2147483647 w 116"/>
              <a:gd name="T7" fmla="*/ 2147483647 h 146"/>
              <a:gd name="T8" fmla="*/ 2147483647 w 116"/>
              <a:gd name="T9" fmla="*/ 2147483647 h 146"/>
              <a:gd name="T10" fmla="*/ 2147483647 w 116"/>
              <a:gd name="T11" fmla="*/ 2147483647 h 146"/>
              <a:gd name="T12" fmla="*/ 0 w 116"/>
              <a:gd name="T13" fmla="*/ 2147483647 h 146"/>
              <a:gd name="T14" fmla="*/ 2147483647 w 116"/>
              <a:gd name="T15" fmla="*/ 2147483647 h 146"/>
              <a:gd name="T16" fmla="*/ 2147483647 w 116"/>
              <a:gd name="T17" fmla="*/ 2147483647 h 146"/>
              <a:gd name="T18" fmla="*/ 2147483647 w 116"/>
              <a:gd name="T19" fmla="*/ 2147483647 h 146"/>
              <a:gd name="T20" fmla="*/ 2147483647 w 116"/>
              <a:gd name="T21" fmla="*/ 2147483647 h 146"/>
              <a:gd name="T22" fmla="*/ 2147483647 w 116"/>
              <a:gd name="T23" fmla="*/ 0 h 146"/>
              <a:gd name="T24" fmla="*/ 2147483647 w 116"/>
              <a:gd name="T25" fmla="*/ 0 h 146"/>
              <a:gd name="T26" fmla="*/ 2147483647 w 116"/>
              <a:gd name="T27" fmla="*/ 2147483647 h 146"/>
              <a:gd name="T28" fmla="*/ 2147483647 w 116"/>
              <a:gd name="T29" fmla="*/ 2147483647 h 146"/>
              <a:gd name="T30" fmla="*/ 2147483647 w 116"/>
              <a:gd name="T31" fmla="*/ 2147483647 h 146"/>
              <a:gd name="T32" fmla="*/ 2147483647 w 116"/>
              <a:gd name="T33" fmla="*/ 2147483647 h 146"/>
              <a:gd name="T34" fmla="*/ 2147483647 w 116"/>
              <a:gd name="T35" fmla="*/ 2147483647 h 146"/>
              <a:gd name="T36" fmla="*/ 2147483647 w 116"/>
              <a:gd name="T37" fmla="*/ 2147483647 h 146"/>
              <a:gd name="T38" fmla="*/ 2147483647 w 116"/>
              <a:gd name="T39" fmla="*/ 2147483647 h 146"/>
              <a:gd name="T40" fmla="*/ 2147483647 w 116"/>
              <a:gd name="T41" fmla="*/ 2147483647 h 146"/>
              <a:gd name="T42" fmla="*/ 2147483647 w 116"/>
              <a:gd name="T43" fmla="*/ 2147483647 h 146"/>
              <a:gd name="T44" fmla="*/ 2147483647 w 116"/>
              <a:gd name="T45" fmla="*/ 2147483647 h 146"/>
              <a:gd name="T46" fmla="*/ 2147483647 w 116"/>
              <a:gd name="T47" fmla="*/ 2147483647 h 146"/>
              <a:gd name="T48" fmla="*/ 2147483647 w 116"/>
              <a:gd name="T49" fmla="*/ 2147483647 h 146"/>
              <a:gd name="T50" fmla="*/ 2147483647 w 116"/>
              <a:gd name="T51" fmla="*/ 2147483647 h 146"/>
              <a:gd name="T52" fmla="*/ 2147483647 w 116"/>
              <a:gd name="T53" fmla="*/ 2147483647 h 146"/>
              <a:gd name="T54" fmla="*/ 2147483647 w 116"/>
              <a:gd name="T55" fmla="*/ 2147483647 h 146"/>
              <a:gd name="T56" fmla="*/ 2147483647 w 116"/>
              <a:gd name="T57" fmla="*/ 2147483647 h 146"/>
              <a:gd name="T58" fmla="*/ 2147483647 w 116"/>
              <a:gd name="T59" fmla="*/ 2147483647 h 146"/>
              <a:gd name="T60" fmla="*/ 2147483647 w 116"/>
              <a:gd name="T61" fmla="*/ 2147483647 h 146"/>
              <a:gd name="T62" fmla="*/ 2147483647 w 116"/>
              <a:gd name="T63" fmla="*/ 2147483647 h 146"/>
              <a:gd name="T64" fmla="*/ 2147483647 w 116"/>
              <a:gd name="T65" fmla="*/ 2147483647 h 146"/>
              <a:gd name="T66" fmla="*/ 2147483647 w 116"/>
              <a:gd name="T67" fmla="*/ 2147483647 h 146"/>
              <a:gd name="T68" fmla="*/ 2147483647 w 116"/>
              <a:gd name="T69" fmla="*/ 2147483647 h 146"/>
              <a:gd name="T70" fmla="*/ 2147483647 w 116"/>
              <a:gd name="T71" fmla="*/ 2147483647 h 1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6" h="146">
                <a:moveTo>
                  <a:pt x="30" y="146"/>
                </a:moveTo>
                <a:lnTo>
                  <a:pt x="19" y="142"/>
                </a:lnTo>
                <a:lnTo>
                  <a:pt x="11" y="135"/>
                </a:lnTo>
                <a:lnTo>
                  <a:pt x="19" y="135"/>
                </a:lnTo>
                <a:lnTo>
                  <a:pt x="19" y="127"/>
                </a:lnTo>
                <a:lnTo>
                  <a:pt x="7" y="123"/>
                </a:lnTo>
                <a:lnTo>
                  <a:pt x="0" y="106"/>
                </a:lnTo>
                <a:lnTo>
                  <a:pt x="7" y="78"/>
                </a:lnTo>
                <a:lnTo>
                  <a:pt x="11" y="85"/>
                </a:lnTo>
                <a:lnTo>
                  <a:pt x="11" y="78"/>
                </a:lnTo>
                <a:lnTo>
                  <a:pt x="7" y="14"/>
                </a:lnTo>
                <a:lnTo>
                  <a:pt x="11" y="0"/>
                </a:lnTo>
                <a:lnTo>
                  <a:pt x="19" y="0"/>
                </a:lnTo>
                <a:lnTo>
                  <a:pt x="26" y="7"/>
                </a:lnTo>
                <a:lnTo>
                  <a:pt x="42" y="19"/>
                </a:lnTo>
                <a:lnTo>
                  <a:pt x="71" y="26"/>
                </a:lnTo>
                <a:lnTo>
                  <a:pt x="90" y="19"/>
                </a:lnTo>
                <a:lnTo>
                  <a:pt x="97" y="19"/>
                </a:lnTo>
                <a:lnTo>
                  <a:pt x="116" y="14"/>
                </a:lnTo>
                <a:lnTo>
                  <a:pt x="116" y="19"/>
                </a:lnTo>
                <a:lnTo>
                  <a:pt x="104" y="85"/>
                </a:lnTo>
                <a:lnTo>
                  <a:pt x="97" y="85"/>
                </a:lnTo>
                <a:lnTo>
                  <a:pt x="97" y="78"/>
                </a:lnTo>
                <a:lnTo>
                  <a:pt x="90" y="85"/>
                </a:lnTo>
                <a:lnTo>
                  <a:pt x="90" y="97"/>
                </a:lnTo>
                <a:lnTo>
                  <a:pt x="87" y="108"/>
                </a:lnTo>
                <a:lnTo>
                  <a:pt x="78" y="127"/>
                </a:lnTo>
                <a:lnTo>
                  <a:pt x="68" y="135"/>
                </a:lnTo>
                <a:lnTo>
                  <a:pt x="68" y="123"/>
                </a:lnTo>
                <a:lnTo>
                  <a:pt x="71" y="123"/>
                </a:lnTo>
                <a:lnTo>
                  <a:pt x="71" y="108"/>
                </a:lnTo>
                <a:lnTo>
                  <a:pt x="68" y="108"/>
                </a:lnTo>
                <a:lnTo>
                  <a:pt x="56" y="127"/>
                </a:lnTo>
                <a:lnTo>
                  <a:pt x="49" y="127"/>
                </a:lnTo>
                <a:lnTo>
                  <a:pt x="42" y="146"/>
                </a:lnTo>
                <a:lnTo>
                  <a:pt x="30" y="14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3" name="Freeform 292"/>
          <p:cNvSpPr>
            <a:spLocks noChangeAspect="1"/>
          </p:cNvSpPr>
          <p:nvPr/>
        </p:nvSpPr>
        <p:spPr bwMode="auto">
          <a:xfrm>
            <a:off x="5102225" y="4951189"/>
            <a:ext cx="11113" cy="12700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9">
                <a:moveTo>
                  <a:pt x="10" y="19"/>
                </a:moveTo>
                <a:lnTo>
                  <a:pt x="0" y="16"/>
                </a:lnTo>
                <a:lnTo>
                  <a:pt x="7" y="0"/>
                </a:lnTo>
                <a:lnTo>
                  <a:pt x="17" y="16"/>
                </a:lnTo>
                <a:lnTo>
                  <a:pt x="10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4" name="Freeform 293"/>
          <p:cNvSpPr>
            <a:spLocks noChangeAspect="1"/>
          </p:cNvSpPr>
          <p:nvPr/>
        </p:nvSpPr>
        <p:spPr bwMode="auto">
          <a:xfrm>
            <a:off x="7307263" y="4979764"/>
            <a:ext cx="36512" cy="61912"/>
          </a:xfrm>
          <a:custGeom>
            <a:avLst/>
            <a:gdLst>
              <a:gd name="T0" fmla="*/ 2147483647 w 57"/>
              <a:gd name="T1" fmla="*/ 2147483647 h 97"/>
              <a:gd name="T2" fmla="*/ 2147483647 w 57"/>
              <a:gd name="T3" fmla="*/ 2147483647 h 97"/>
              <a:gd name="T4" fmla="*/ 2147483647 w 57"/>
              <a:gd name="T5" fmla="*/ 2147483647 h 97"/>
              <a:gd name="T6" fmla="*/ 2147483647 w 57"/>
              <a:gd name="T7" fmla="*/ 2147483647 h 97"/>
              <a:gd name="T8" fmla="*/ 2147483647 w 57"/>
              <a:gd name="T9" fmla="*/ 2147483647 h 97"/>
              <a:gd name="T10" fmla="*/ 0 w 57"/>
              <a:gd name="T11" fmla="*/ 0 h 97"/>
              <a:gd name="T12" fmla="*/ 2147483647 w 57"/>
              <a:gd name="T13" fmla="*/ 2147483647 h 97"/>
              <a:gd name="T14" fmla="*/ 2147483647 w 57"/>
              <a:gd name="T15" fmla="*/ 2147483647 h 97"/>
              <a:gd name="T16" fmla="*/ 2147483647 w 57"/>
              <a:gd name="T17" fmla="*/ 2147483647 h 97"/>
              <a:gd name="T18" fmla="*/ 2147483647 w 57"/>
              <a:gd name="T19" fmla="*/ 2147483647 h 97"/>
              <a:gd name="T20" fmla="*/ 2147483647 w 57"/>
              <a:gd name="T21" fmla="*/ 2147483647 h 97"/>
              <a:gd name="T22" fmla="*/ 2147483647 w 57"/>
              <a:gd name="T23" fmla="*/ 2147483647 h 97"/>
              <a:gd name="T24" fmla="*/ 2147483647 w 57"/>
              <a:gd name="T25" fmla="*/ 2147483647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" h="97">
                <a:moveTo>
                  <a:pt x="57" y="97"/>
                </a:moveTo>
                <a:lnTo>
                  <a:pt x="42" y="88"/>
                </a:lnTo>
                <a:lnTo>
                  <a:pt x="42" y="78"/>
                </a:lnTo>
                <a:lnTo>
                  <a:pt x="23" y="62"/>
                </a:lnTo>
                <a:lnTo>
                  <a:pt x="9" y="30"/>
                </a:lnTo>
                <a:lnTo>
                  <a:pt x="0" y="0"/>
                </a:lnTo>
                <a:lnTo>
                  <a:pt x="9" y="2"/>
                </a:lnTo>
                <a:lnTo>
                  <a:pt x="23" y="30"/>
                </a:lnTo>
                <a:lnTo>
                  <a:pt x="30" y="33"/>
                </a:lnTo>
                <a:lnTo>
                  <a:pt x="30" y="49"/>
                </a:lnTo>
                <a:lnTo>
                  <a:pt x="42" y="59"/>
                </a:lnTo>
                <a:lnTo>
                  <a:pt x="57" y="81"/>
                </a:lnTo>
                <a:lnTo>
                  <a:pt x="57" y="9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80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5" name="Freeform 294"/>
          <p:cNvSpPr>
            <a:spLocks noChangeAspect="1"/>
          </p:cNvSpPr>
          <p:nvPr/>
        </p:nvSpPr>
        <p:spPr bwMode="auto">
          <a:xfrm>
            <a:off x="2752725" y="4192364"/>
            <a:ext cx="7938" cy="14287"/>
          </a:xfrm>
          <a:custGeom>
            <a:avLst/>
            <a:gdLst>
              <a:gd name="T0" fmla="*/ 2147483647 w 12"/>
              <a:gd name="T1" fmla="*/ 2147483647 h 21"/>
              <a:gd name="T2" fmla="*/ 2147483647 w 12"/>
              <a:gd name="T3" fmla="*/ 2147483647 h 21"/>
              <a:gd name="T4" fmla="*/ 0 w 12"/>
              <a:gd name="T5" fmla="*/ 0 h 21"/>
              <a:gd name="T6" fmla="*/ 2147483647 w 12"/>
              <a:gd name="T7" fmla="*/ 2147483647 h 21"/>
              <a:gd name="T8" fmla="*/ 2147483647 w 12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21">
                <a:moveTo>
                  <a:pt x="12" y="21"/>
                </a:moveTo>
                <a:lnTo>
                  <a:pt x="8" y="21"/>
                </a:lnTo>
                <a:lnTo>
                  <a:pt x="0" y="0"/>
                </a:lnTo>
                <a:lnTo>
                  <a:pt x="12" y="9"/>
                </a:lnTo>
                <a:lnTo>
                  <a:pt x="12" y="2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6" name="Freeform 295"/>
          <p:cNvSpPr>
            <a:spLocks noChangeAspect="1"/>
          </p:cNvSpPr>
          <p:nvPr/>
        </p:nvSpPr>
        <p:spPr bwMode="auto">
          <a:xfrm>
            <a:off x="3652838" y="3814539"/>
            <a:ext cx="12700" cy="4762"/>
          </a:xfrm>
          <a:custGeom>
            <a:avLst/>
            <a:gdLst>
              <a:gd name="T0" fmla="*/ 2147483647 w 19"/>
              <a:gd name="T1" fmla="*/ 2147483647 h 7"/>
              <a:gd name="T2" fmla="*/ 0 w 19"/>
              <a:gd name="T3" fmla="*/ 0 h 7"/>
              <a:gd name="T4" fmla="*/ 2147483647 w 19"/>
              <a:gd name="T5" fmla="*/ 0 h 7"/>
              <a:gd name="T6" fmla="*/ 2147483647 w 19"/>
              <a:gd name="T7" fmla="*/ 2147483647 h 7"/>
              <a:gd name="T8" fmla="*/ 2147483647 w 1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7">
                <a:moveTo>
                  <a:pt x="12" y="7"/>
                </a:moveTo>
                <a:lnTo>
                  <a:pt x="0" y="0"/>
                </a:lnTo>
                <a:lnTo>
                  <a:pt x="4" y="0"/>
                </a:lnTo>
                <a:lnTo>
                  <a:pt x="19" y="7"/>
                </a:lnTo>
                <a:lnTo>
                  <a:pt x="12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7" name="Freeform 296"/>
          <p:cNvSpPr>
            <a:spLocks noChangeAspect="1"/>
          </p:cNvSpPr>
          <p:nvPr/>
        </p:nvSpPr>
        <p:spPr bwMode="auto">
          <a:xfrm>
            <a:off x="3656013" y="3911376"/>
            <a:ext cx="12700" cy="12700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8" y="19"/>
                </a:moveTo>
                <a:lnTo>
                  <a:pt x="0" y="5"/>
                </a:lnTo>
                <a:lnTo>
                  <a:pt x="21" y="0"/>
                </a:lnTo>
                <a:lnTo>
                  <a:pt x="15" y="12"/>
                </a:lnTo>
                <a:lnTo>
                  <a:pt x="8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8" name="Freeform 297"/>
          <p:cNvSpPr>
            <a:spLocks noChangeAspect="1"/>
          </p:cNvSpPr>
          <p:nvPr/>
        </p:nvSpPr>
        <p:spPr bwMode="auto">
          <a:xfrm>
            <a:off x="3679825" y="3914551"/>
            <a:ext cx="7938" cy="11113"/>
          </a:xfrm>
          <a:custGeom>
            <a:avLst/>
            <a:gdLst>
              <a:gd name="T0" fmla="*/ 2147483647 w 12"/>
              <a:gd name="T1" fmla="*/ 2147483647 h 17"/>
              <a:gd name="T2" fmla="*/ 0 w 12"/>
              <a:gd name="T3" fmla="*/ 2147483647 h 17"/>
              <a:gd name="T4" fmla="*/ 2147483647 w 12"/>
              <a:gd name="T5" fmla="*/ 0 h 17"/>
              <a:gd name="T6" fmla="*/ 2147483647 w 12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7">
                <a:moveTo>
                  <a:pt x="7" y="17"/>
                </a:moveTo>
                <a:lnTo>
                  <a:pt x="0" y="14"/>
                </a:lnTo>
                <a:lnTo>
                  <a:pt x="12" y="0"/>
                </a:lnTo>
                <a:lnTo>
                  <a:pt x="7" y="1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9" name="Freeform 298"/>
          <p:cNvSpPr>
            <a:spLocks noChangeAspect="1"/>
          </p:cNvSpPr>
          <p:nvPr/>
        </p:nvSpPr>
        <p:spPr bwMode="auto">
          <a:xfrm>
            <a:off x="2746375" y="4160614"/>
            <a:ext cx="11113" cy="7937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2147483647 h 12"/>
              <a:gd name="T6" fmla="*/ 2147483647 w 19"/>
              <a:gd name="T7" fmla="*/ 0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2">
                <a:moveTo>
                  <a:pt x="4" y="12"/>
                </a:moveTo>
                <a:lnTo>
                  <a:pt x="0" y="12"/>
                </a:lnTo>
                <a:lnTo>
                  <a:pt x="0" y="9"/>
                </a:lnTo>
                <a:lnTo>
                  <a:pt x="11" y="0"/>
                </a:lnTo>
                <a:lnTo>
                  <a:pt x="19" y="9"/>
                </a:lnTo>
                <a:lnTo>
                  <a:pt x="4" y="9"/>
                </a:lnTo>
                <a:lnTo>
                  <a:pt x="4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0" name="Freeform 299"/>
          <p:cNvSpPr>
            <a:spLocks noChangeAspect="1"/>
          </p:cNvSpPr>
          <p:nvPr/>
        </p:nvSpPr>
        <p:spPr bwMode="auto">
          <a:xfrm>
            <a:off x="6213475" y="4440014"/>
            <a:ext cx="204788" cy="168275"/>
          </a:xfrm>
          <a:custGeom>
            <a:avLst/>
            <a:gdLst>
              <a:gd name="T0" fmla="*/ 2147483647 w 323"/>
              <a:gd name="T1" fmla="*/ 2147483647 h 264"/>
              <a:gd name="T2" fmla="*/ 2147483647 w 323"/>
              <a:gd name="T3" fmla="*/ 2147483647 h 264"/>
              <a:gd name="T4" fmla="*/ 2147483647 w 323"/>
              <a:gd name="T5" fmla="*/ 2147483647 h 264"/>
              <a:gd name="T6" fmla="*/ 2147483647 w 323"/>
              <a:gd name="T7" fmla="*/ 2147483647 h 264"/>
              <a:gd name="T8" fmla="*/ 2147483647 w 323"/>
              <a:gd name="T9" fmla="*/ 0 h 264"/>
              <a:gd name="T10" fmla="*/ 2147483647 w 323"/>
              <a:gd name="T11" fmla="*/ 2147483647 h 264"/>
              <a:gd name="T12" fmla="*/ 2147483647 w 323"/>
              <a:gd name="T13" fmla="*/ 2147483647 h 264"/>
              <a:gd name="T14" fmla="*/ 2147483647 w 323"/>
              <a:gd name="T15" fmla="*/ 2147483647 h 264"/>
              <a:gd name="T16" fmla="*/ 2147483647 w 323"/>
              <a:gd name="T17" fmla="*/ 2147483647 h 264"/>
              <a:gd name="T18" fmla="*/ 2147483647 w 323"/>
              <a:gd name="T19" fmla="*/ 2147483647 h 264"/>
              <a:gd name="T20" fmla="*/ 2147483647 w 323"/>
              <a:gd name="T21" fmla="*/ 2147483647 h 264"/>
              <a:gd name="T22" fmla="*/ 2147483647 w 323"/>
              <a:gd name="T23" fmla="*/ 2147483647 h 264"/>
              <a:gd name="T24" fmla="*/ 2147483647 w 323"/>
              <a:gd name="T25" fmla="*/ 2147483647 h 264"/>
              <a:gd name="T26" fmla="*/ 2147483647 w 323"/>
              <a:gd name="T27" fmla="*/ 2147483647 h 264"/>
              <a:gd name="T28" fmla="*/ 2147483647 w 323"/>
              <a:gd name="T29" fmla="*/ 2147483647 h 264"/>
              <a:gd name="T30" fmla="*/ 2147483647 w 323"/>
              <a:gd name="T31" fmla="*/ 2147483647 h 264"/>
              <a:gd name="T32" fmla="*/ 2147483647 w 323"/>
              <a:gd name="T33" fmla="*/ 2147483647 h 264"/>
              <a:gd name="T34" fmla="*/ 2147483647 w 323"/>
              <a:gd name="T35" fmla="*/ 2147483647 h 264"/>
              <a:gd name="T36" fmla="*/ 2147483647 w 323"/>
              <a:gd name="T37" fmla="*/ 2147483647 h 264"/>
              <a:gd name="T38" fmla="*/ 2147483647 w 323"/>
              <a:gd name="T39" fmla="*/ 2147483647 h 264"/>
              <a:gd name="T40" fmla="*/ 2147483647 w 323"/>
              <a:gd name="T41" fmla="*/ 2147483647 h 264"/>
              <a:gd name="T42" fmla="*/ 2147483647 w 323"/>
              <a:gd name="T43" fmla="*/ 2147483647 h 264"/>
              <a:gd name="T44" fmla="*/ 2147483647 w 323"/>
              <a:gd name="T45" fmla="*/ 2147483647 h 264"/>
              <a:gd name="T46" fmla="*/ 2147483647 w 323"/>
              <a:gd name="T47" fmla="*/ 2147483647 h 264"/>
              <a:gd name="T48" fmla="*/ 2147483647 w 323"/>
              <a:gd name="T49" fmla="*/ 2147483647 h 264"/>
              <a:gd name="T50" fmla="*/ 2147483647 w 323"/>
              <a:gd name="T51" fmla="*/ 2147483647 h 264"/>
              <a:gd name="T52" fmla="*/ 2147483647 w 323"/>
              <a:gd name="T53" fmla="*/ 2147483647 h 264"/>
              <a:gd name="T54" fmla="*/ 2147483647 w 323"/>
              <a:gd name="T55" fmla="*/ 2147483647 h 264"/>
              <a:gd name="T56" fmla="*/ 0 w 323"/>
              <a:gd name="T57" fmla="*/ 2147483647 h 264"/>
              <a:gd name="T58" fmla="*/ 2147483647 w 323"/>
              <a:gd name="T59" fmla="*/ 2147483647 h 264"/>
              <a:gd name="T60" fmla="*/ 2147483647 w 323"/>
              <a:gd name="T61" fmla="*/ 2147483647 h 264"/>
              <a:gd name="T62" fmla="*/ 2147483647 w 323"/>
              <a:gd name="T63" fmla="*/ 2147483647 h 2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3" h="264">
                <a:moveTo>
                  <a:pt x="30" y="71"/>
                </a:moveTo>
                <a:lnTo>
                  <a:pt x="37" y="90"/>
                </a:lnTo>
                <a:lnTo>
                  <a:pt x="71" y="100"/>
                </a:lnTo>
                <a:lnTo>
                  <a:pt x="88" y="100"/>
                </a:lnTo>
                <a:lnTo>
                  <a:pt x="130" y="107"/>
                </a:lnTo>
                <a:lnTo>
                  <a:pt x="161" y="97"/>
                </a:lnTo>
                <a:lnTo>
                  <a:pt x="192" y="78"/>
                </a:lnTo>
                <a:lnTo>
                  <a:pt x="197" y="41"/>
                </a:lnTo>
                <a:lnTo>
                  <a:pt x="216" y="38"/>
                </a:lnTo>
                <a:lnTo>
                  <a:pt x="227" y="0"/>
                </a:lnTo>
                <a:lnTo>
                  <a:pt x="282" y="3"/>
                </a:lnTo>
                <a:lnTo>
                  <a:pt x="282" y="12"/>
                </a:lnTo>
                <a:lnTo>
                  <a:pt x="275" y="19"/>
                </a:lnTo>
                <a:lnTo>
                  <a:pt x="275" y="22"/>
                </a:lnTo>
                <a:lnTo>
                  <a:pt x="272" y="22"/>
                </a:lnTo>
                <a:lnTo>
                  <a:pt x="272" y="29"/>
                </a:lnTo>
                <a:lnTo>
                  <a:pt x="282" y="38"/>
                </a:lnTo>
                <a:lnTo>
                  <a:pt x="287" y="48"/>
                </a:lnTo>
                <a:lnTo>
                  <a:pt x="287" y="52"/>
                </a:lnTo>
                <a:lnTo>
                  <a:pt x="282" y="67"/>
                </a:lnTo>
                <a:lnTo>
                  <a:pt x="294" y="71"/>
                </a:lnTo>
                <a:lnTo>
                  <a:pt x="311" y="90"/>
                </a:lnTo>
                <a:lnTo>
                  <a:pt x="323" y="97"/>
                </a:lnTo>
                <a:lnTo>
                  <a:pt x="316" y="100"/>
                </a:lnTo>
                <a:lnTo>
                  <a:pt x="287" y="107"/>
                </a:lnTo>
                <a:lnTo>
                  <a:pt x="275" y="116"/>
                </a:lnTo>
                <a:lnTo>
                  <a:pt x="272" y="138"/>
                </a:lnTo>
                <a:lnTo>
                  <a:pt x="275" y="155"/>
                </a:lnTo>
                <a:lnTo>
                  <a:pt x="253" y="174"/>
                </a:lnTo>
                <a:lnTo>
                  <a:pt x="235" y="187"/>
                </a:lnTo>
                <a:lnTo>
                  <a:pt x="239" y="193"/>
                </a:lnTo>
                <a:lnTo>
                  <a:pt x="235" y="225"/>
                </a:lnTo>
                <a:lnTo>
                  <a:pt x="223" y="247"/>
                </a:lnTo>
                <a:lnTo>
                  <a:pt x="178" y="264"/>
                </a:lnTo>
                <a:lnTo>
                  <a:pt x="175" y="238"/>
                </a:lnTo>
                <a:lnTo>
                  <a:pt x="161" y="238"/>
                </a:lnTo>
                <a:lnTo>
                  <a:pt x="149" y="247"/>
                </a:lnTo>
                <a:lnTo>
                  <a:pt x="149" y="226"/>
                </a:lnTo>
                <a:lnTo>
                  <a:pt x="145" y="235"/>
                </a:lnTo>
                <a:lnTo>
                  <a:pt x="130" y="226"/>
                </a:lnTo>
                <a:lnTo>
                  <a:pt x="126" y="235"/>
                </a:lnTo>
                <a:lnTo>
                  <a:pt x="114" y="238"/>
                </a:lnTo>
                <a:lnTo>
                  <a:pt x="107" y="235"/>
                </a:lnTo>
                <a:lnTo>
                  <a:pt x="97" y="247"/>
                </a:lnTo>
                <a:lnTo>
                  <a:pt x="88" y="226"/>
                </a:lnTo>
                <a:lnTo>
                  <a:pt x="78" y="225"/>
                </a:lnTo>
                <a:lnTo>
                  <a:pt x="59" y="226"/>
                </a:lnTo>
                <a:lnTo>
                  <a:pt x="52" y="225"/>
                </a:lnTo>
                <a:lnTo>
                  <a:pt x="40" y="226"/>
                </a:lnTo>
                <a:lnTo>
                  <a:pt x="40" y="206"/>
                </a:lnTo>
                <a:lnTo>
                  <a:pt x="40" y="193"/>
                </a:lnTo>
                <a:lnTo>
                  <a:pt x="37" y="168"/>
                </a:lnTo>
                <a:lnTo>
                  <a:pt x="23" y="155"/>
                </a:lnTo>
                <a:lnTo>
                  <a:pt x="11" y="155"/>
                </a:lnTo>
                <a:lnTo>
                  <a:pt x="19" y="149"/>
                </a:lnTo>
                <a:lnTo>
                  <a:pt x="4" y="145"/>
                </a:lnTo>
                <a:lnTo>
                  <a:pt x="11" y="131"/>
                </a:lnTo>
                <a:lnTo>
                  <a:pt x="0" y="119"/>
                </a:lnTo>
                <a:lnTo>
                  <a:pt x="0" y="100"/>
                </a:lnTo>
                <a:lnTo>
                  <a:pt x="4" y="83"/>
                </a:lnTo>
                <a:lnTo>
                  <a:pt x="11" y="71"/>
                </a:lnTo>
                <a:lnTo>
                  <a:pt x="19" y="67"/>
                </a:lnTo>
                <a:lnTo>
                  <a:pt x="23" y="67"/>
                </a:lnTo>
                <a:lnTo>
                  <a:pt x="30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1" name="Freeform 300"/>
          <p:cNvSpPr>
            <a:spLocks noChangeAspect="1"/>
          </p:cNvSpPr>
          <p:nvPr/>
        </p:nvSpPr>
        <p:spPr bwMode="auto">
          <a:xfrm>
            <a:off x="4183063" y="4459064"/>
            <a:ext cx="42862" cy="30162"/>
          </a:xfrm>
          <a:custGeom>
            <a:avLst/>
            <a:gdLst>
              <a:gd name="T0" fmla="*/ 2147483647 w 67"/>
              <a:gd name="T1" fmla="*/ 0 h 49"/>
              <a:gd name="T2" fmla="*/ 2147483647 w 67"/>
              <a:gd name="T3" fmla="*/ 2147483647 h 49"/>
              <a:gd name="T4" fmla="*/ 2147483647 w 67"/>
              <a:gd name="T5" fmla="*/ 2147483647 h 49"/>
              <a:gd name="T6" fmla="*/ 2147483647 w 67"/>
              <a:gd name="T7" fmla="*/ 2147483647 h 49"/>
              <a:gd name="T8" fmla="*/ 2147483647 w 67"/>
              <a:gd name="T9" fmla="*/ 2147483647 h 49"/>
              <a:gd name="T10" fmla="*/ 2147483647 w 67"/>
              <a:gd name="T11" fmla="*/ 2147483647 h 49"/>
              <a:gd name="T12" fmla="*/ 2147483647 w 67"/>
              <a:gd name="T13" fmla="*/ 2147483647 h 49"/>
              <a:gd name="T14" fmla="*/ 0 w 67"/>
              <a:gd name="T15" fmla="*/ 2147483647 h 49"/>
              <a:gd name="T16" fmla="*/ 2147483647 w 67"/>
              <a:gd name="T17" fmla="*/ 2147483647 h 49"/>
              <a:gd name="T18" fmla="*/ 2147483647 w 67"/>
              <a:gd name="T19" fmla="*/ 0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" h="49">
                <a:moveTo>
                  <a:pt x="15" y="0"/>
                </a:moveTo>
                <a:lnTo>
                  <a:pt x="26" y="9"/>
                </a:lnTo>
                <a:lnTo>
                  <a:pt x="67" y="12"/>
                </a:lnTo>
                <a:lnTo>
                  <a:pt x="67" y="49"/>
                </a:lnTo>
                <a:lnTo>
                  <a:pt x="48" y="49"/>
                </a:lnTo>
                <a:lnTo>
                  <a:pt x="31" y="49"/>
                </a:lnTo>
                <a:lnTo>
                  <a:pt x="8" y="49"/>
                </a:lnTo>
                <a:lnTo>
                  <a:pt x="0" y="42"/>
                </a:lnTo>
                <a:lnTo>
                  <a:pt x="15" y="19"/>
                </a:lnTo>
                <a:lnTo>
                  <a:pt x="1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  <p:txBody>
          <a:bodyPr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2" name="Oval 301"/>
          <p:cNvSpPr>
            <a:spLocks noChangeAspect="1" noChangeArrowheads="1"/>
          </p:cNvSpPr>
          <p:nvPr/>
        </p:nvSpPr>
        <p:spPr bwMode="auto">
          <a:xfrm>
            <a:off x="6056313" y="4473351"/>
            <a:ext cx="57150" cy="57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fr-FR">
              <a:solidFill>
                <a:schemeClr val="tx2"/>
              </a:solidFill>
            </a:endParaRPr>
          </a:p>
        </p:txBody>
      </p:sp>
      <p:sp>
        <p:nvSpPr>
          <p:cNvPr id="308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9342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71253A-F223-4400-BFF0-B9EA97D3C250}" type="slidenum">
              <a:rPr lang="fr-FR" smtClean="0">
                <a:solidFill>
                  <a:schemeClr val="tx2"/>
                </a:solidFill>
              </a:rPr>
              <a:pPr>
                <a:defRPr/>
              </a:pPr>
              <a:t>14</a:t>
            </a:fld>
            <a:endParaRPr lang="fr-FR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0" name="Titr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eaLnBrk="1" hangingPunct="1"/>
            <a:r>
              <a:rPr lang="en-CA" sz="3600" dirty="0">
                <a:solidFill>
                  <a:schemeClr val="tx2"/>
                </a:solidFill>
                <a:latin typeface="Verdana" pitchFamily="34" charset="0"/>
              </a:rPr>
              <a:t>Demand is sustained on </a:t>
            </a:r>
            <a:r>
              <a:rPr lang="en-CA" sz="3600" dirty="0" smtClean="0">
                <a:solidFill>
                  <a:schemeClr val="tx2"/>
                </a:solidFill>
                <a:latin typeface="Verdana" pitchFamily="34" charset="0"/>
              </a:rPr>
              <a:t>main markets</a:t>
            </a:r>
            <a:endParaRPr lang="en-CA" sz="36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11" name="Rectangle 2"/>
          <p:cNvSpPr>
            <a:spLocks noChangeArrowheads="1"/>
          </p:cNvSpPr>
          <p:nvPr/>
        </p:nvSpPr>
        <p:spPr bwMode="auto">
          <a:xfrm>
            <a:off x="2313781" y="1291019"/>
            <a:ext cx="5245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CA" sz="1600" dirty="0">
                <a:solidFill>
                  <a:srgbClr val="3366FF"/>
                </a:solidFill>
                <a:latin typeface="Verdana" pitchFamily="34" charset="0"/>
              </a:rPr>
              <a:t>Recent import tendencies on substantial markets</a:t>
            </a:r>
          </a:p>
        </p:txBody>
      </p:sp>
      <p:graphicFrame>
        <p:nvGraphicFramePr>
          <p:cNvPr id="313" name="Tableau 3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19016"/>
              </p:ext>
            </p:extLst>
          </p:nvPr>
        </p:nvGraphicFramePr>
        <p:xfrm>
          <a:off x="290968" y="2730416"/>
          <a:ext cx="1990724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  <a:gridCol w="68542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United</a:t>
                      </a: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States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Caseins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-4%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-4%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4" name="Tableau 3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58626"/>
              </p:ext>
            </p:extLst>
          </p:nvPr>
        </p:nvGraphicFramePr>
        <p:xfrm>
          <a:off x="4394200" y="1975261"/>
          <a:ext cx="1990724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  <a:gridCol w="68542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Imports*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+20%</a:t>
                      </a:r>
                      <a:endParaRPr lang="fr-FR" sz="11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+29%</a:t>
                      </a:r>
                      <a:endParaRPr lang="fr-FR" sz="1100" b="1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5" name="Tableau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26358"/>
              </p:ext>
            </p:extLst>
          </p:nvPr>
        </p:nvGraphicFramePr>
        <p:xfrm>
          <a:off x="6872288" y="3168392"/>
          <a:ext cx="1990724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  <a:gridCol w="68542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-10%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6" name="Tableau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91916"/>
              </p:ext>
            </p:extLst>
          </p:nvPr>
        </p:nvGraphicFramePr>
        <p:xfrm>
          <a:off x="6973764" y="3895172"/>
          <a:ext cx="1990724" cy="883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  <a:gridCol w="68542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+40%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+100%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+53%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+72%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Whey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+15%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-3%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7" name="Tableau 3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64228"/>
              </p:ext>
            </p:extLst>
          </p:nvPr>
        </p:nvGraphicFramePr>
        <p:xfrm>
          <a:off x="3730436" y="5262974"/>
          <a:ext cx="1305303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</a:tblGrid>
              <a:tr h="8191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Algeria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+6%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-25%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8" name="Tableau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09845"/>
              </p:ext>
            </p:extLst>
          </p:nvPr>
        </p:nvGraphicFramePr>
        <p:xfrm>
          <a:off x="443253" y="4656936"/>
          <a:ext cx="1990724" cy="71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882"/>
                <a:gridCol w="685421"/>
                <a:gridCol w="685421"/>
              </a:tblGrid>
              <a:tr h="81915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  <a:endParaRPr lang="fr-F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m 2014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WMP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-58%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915"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+14%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r-FR" sz="11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-30%</a:t>
                      </a:r>
                      <a:endParaRPr kumimoji="0" lang="fr-FR" sz="11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World </a:t>
            </a:r>
            <a:r>
              <a:rPr lang="fr-FR" dirty="0" err="1" smtClean="0"/>
              <a:t>Dairy</a:t>
            </a:r>
            <a:r>
              <a:rPr lang="fr-FR" dirty="0" smtClean="0"/>
              <a:t> CONSUMPTION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03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74638"/>
            <a:ext cx="865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Verdana" pitchFamily="34" charset="0"/>
              </a:rPr>
              <a:t>Geographical variations of dairy product consumption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09700" y="1268413"/>
            <a:ext cx="671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CA" sz="1800" dirty="0">
                <a:cs typeface="Arial" charset="0"/>
              </a:rPr>
              <a:t>Apparent dairy </a:t>
            </a:r>
            <a:r>
              <a:rPr lang="en-CA" sz="1800" dirty="0" smtClean="0">
                <a:cs typeface="Arial" charset="0"/>
              </a:rPr>
              <a:t>product </a:t>
            </a:r>
            <a:r>
              <a:rPr lang="en-CA" sz="1800" dirty="0">
                <a:cs typeface="Arial" charset="0"/>
              </a:rPr>
              <a:t>consumption levels in </a:t>
            </a:r>
            <a:r>
              <a:rPr lang="en-CA" sz="1800" dirty="0" smtClean="0">
                <a:cs typeface="Arial" charset="0"/>
              </a:rPr>
              <a:t>2013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1400" dirty="0"/>
              <a:t>(kg per capita)</a:t>
            </a:r>
            <a:r>
              <a:rPr lang="en-CA" dirty="0"/>
              <a:t> </a:t>
            </a:r>
          </a:p>
        </p:txBody>
      </p:sp>
      <p:sp>
        <p:nvSpPr>
          <p:cNvPr id="324" name="Text Box 298"/>
          <p:cNvSpPr txBox="1">
            <a:spLocks noChangeArrowheads="1"/>
          </p:cNvSpPr>
          <p:nvPr/>
        </p:nvSpPr>
        <p:spPr bwMode="auto">
          <a:xfrm>
            <a:off x="34925" y="6427788"/>
            <a:ext cx="275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sz="1200" dirty="0"/>
              <a:t>CNIEL / IDF, FAO Food Outlook, PRB</a:t>
            </a:r>
          </a:p>
        </p:txBody>
      </p:sp>
      <p:sp>
        <p:nvSpPr>
          <p:cNvPr id="327" name="Freeform 4"/>
          <p:cNvSpPr>
            <a:spLocks/>
          </p:cNvSpPr>
          <p:nvPr/>
        </p:nvSpPr>
        <p:spPr bwMode="auto">
          <a:xfrm>
            <a:off x="4862513" y="3686175"/>
            <a:ext cx="49212" cy="93663"/>
          </a:xfrm>
          <a:custGeom>
            <a:avLst/>
            <a:gdLst>
              <a:gd name="T0" fmla="*/ 0 w 60"/>
              <a:gd name="T1" fmla="*/ 2147483647 h 117"/>
              <a:gd name="T2" fmla="*/ 2147483647 w 60"/>
              <a:gd name="T3" fmla="*/ 2147483647 h 117"/>
              <a:gd name="T4" fmla="*/ 2147483647 w 60"/>
              <a:gd name="T5" fmla="*/ 0 h 117"/>
              <a:gd name="T6" fmla="*/ 2147483647 w 60"/>
              <a:gd name="T7" fmla="*/ 2147483647 h 117"/>
              <a:gd name="T8" fmla="*/ 2147483647 w 60"/>
              <a:gd name="T9" fmla="*/ 2147483647 h 117"/>
              <a:gd name="T10" fmla="*/ 2147483647 w 60"/>
              <a:gd name="T11" fmla="*/ 2147483647 h 117"/>
              <a:gd name="T12" fmla="*/ 2147483647 w 60"/>
              <a:gd name="T13" fmla="*/ 2147483647 h 117"/>
              <a:gd name="T14" fmla="*/ 2147483647 w 60"/>
              <a:gd name="T15" fmla="*/ 2147483647 h 117"/>
              <a:gd name="T16" fmla="*/ 2147483647 w 60"/>
              <a:gd name="T17" fmla="*/ 2147483647 h 117"/>
              <a:gd name="T18" fmla="*/ 2147483647 w 60"/>
              <a:gd name="T19" fmla="*/ 2147483647 h 117"/>
              <a:gd name="T20" fmla="*/ 2147483647 w 60"/>
              <a:gd name="T21" fmla="*/ 2147483647 h 117"/>
              <a:gd name="T22" fmla="*/ 2147483647 w 60"/>
              <a:gd name="T23" fmla="*/ 2147483647 h 117"/>
              <a:gd name="T24" fmla="*/ 2147483647 w 60"/>
              <a:gd name="T25" fmla="*/ 2147483647 h 117"/>
              <a:gd name="T26" fmla="*/ 2147483647 w 60"/>
              <a:gd name="T27" fmla="*/ 2147483647 h 117"/>
              <a:gd name="T28" fmla="*/ 2147483647 w 60"/>
              <a:gd name="T29" fmla="*/ 2147483647 h 117"/>
              <a:gd name="T30" fmla="*/ 2147483647 w 60"/>
              <a:gd name="T31" fmla="*/ 2147483647 h 117"/>
              <a:gd name="T32" fmla="*/ 2147483647 w 60"/>
              <a:gd name="T33" fmla="*/ 2147483647 h 117"/>
              <a:gd name="T34" fmla="*/ 2147483647 w 60"/>
              <a:gd name="T35" fmla="*/ 2147483647 h 117"/>
              <a:gd name="T36" fmla="*/ 2147483647 w 60"/>
              <a:gd name="T37" fmla="*/ 2147483647 h 117"/>
              <a:gd name="T38" fmla="*/ 0 w 60"/>
              <a:gd name="T39" fmla="*/ 2147483647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" h="117">
                <a:moveTo>
                  <a:pt x="0" y="29"/>
                </a:moveTo>
                <a:lnTo>
                  <a:pt x="12" y="10"/>
                </a:lnTo>
                <a:lnTo>
                  <a:pt x="22" y="0"/>
                </a:lnTo>
                <a:lnTo>
                  <a:pt x="48" y="17"/>
                </a:lnTo>
                <a:lnTo>
                  <a:pt x="48" y="29"/>
                </a:lnTo>
                <a:lnTo>
                  <a:pt x="48" y="36"/>
                </a:lnTo>
                <a:lnTo>
                  <a:pt x="48" y="46"/>
                </a:lnTo>
                <a:lnTo>
                  <a:pt x="53" y="58"/>
                </a:lnTo>
                <a:lnTo>
                  <a:pt x="60" y="78"/>
                </a:lnTo>
                <a:lnTo>
                  <a:pt x="48" y="107"/>
                </a:lnTo>
                <a:lnTo>
                  <a:pt x="34" y="117"/>
                </a:lnTo>
                <a:lnTo>
                  <a:pt x="34" y="114"/>
                </a:lnTo>
                <a:lnTo>
                  <a:pt x="22" y="100"/>
                </a:lnTo>
                <a:lnTo>
                  <a:pt x="5" y="88"/>
                </a:lnTo>
                <a:lnTo>
                  <a:pt x="12" y="88"/>
                </a:lnTo>
                <a:lnTo>
                  <a:pt x="12" y="69"/>
                </a:lnTo>
                <a:lnTo>
                  <a:pt x="15" y="65"/>
                </a:lnTo>
                <a:lnTo>
                  <a:pt x="12" y="58"/>
                </a:lnTo>
                <a:lnTo>
                  <a:pt x="12" y="39"/>
                </a:lnTo>
                <a:lnTo>
                  <a:pt x="0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28" name="Freeform 5"/>
          <p:cNvSpPr>
            <a:spLocks/>
          </p:cNvSpPr>
          <p:nvPr/>
        </p:nvSpPr>
        <p:spPr bwMode="auto">
          <a:xfrm>
            <a:off x="4468813" y="3405188"/>
            <a:ext cx="87312" cy="61912"/>
          </a:xfrm>
          <a:custGeom>
            <a:avLst/>
            <a:gdLst>
              <a:gd name="T0" fmla="*/ 0 w 109"/>
              <a:gd name="T1" fmla="*/ 2147483647 h 78"/>
              <a:gd name="T2" fmla="*/ 2147483647 w 109"/>
              <a:gd name="T3" fmla="*/ 2147483647 h 78"/>
              <a:gd name="T4" fmla="*/ 2147483647 w 109"/>
              <a:gd name="T5" fmla="*/ 2147483647 h 78"/>
              <a:gd name="T6" fmla="*/ 2147483647 w 109"/>
              <a:gd name="T7" fmla="*/ 2147483647 h 78"/>
              <a:gd name="T8" fmla="*/ 2147483647 w 109"/>
              <a:gd name="T9" fmla="*/ 2147483647 h 78"/>
              <a:gd name="T10" fmla="*/ 2147483647 w 109"/>
              <a:gd name="T11" fmla="*/ 0 h 78"/>
              <a:gd name="T12" fmla="*/ 2147483647 w 109"/>
              <a:gd name="T13" fmla="*/ 0 h 78"/>
              <a:gd name="T14" fmla="*/ 2147483647 w 109"/>
              <a:gd name="T15" fmla="*/ 2147483647 h 78"/>
              <a:gd name="T16" fmla="*/ 2147483647 w 109"/>
              <a:gd name="T17" fmla="*/ 2147483647 h 78"/>
              <a:gd name="T18" fmla="*/ 2147483647 w 109"/>
              <a:gd name="T19" fmla="*/ 2147483647 h 78"/>
              <a:gd name="T20" fmla="*/ 2147483647 w 109"/>
              <a:gd name="T21" fmla="*/ 2147483647 h 78"/>
              <a:gd name="T22" fmla="*/ 2147483647 w 109"/>
              <a:gd name="T23" fmla="*/ 2147483647 h 78"/>
              <a:gd name="T24" fmla="*/ 2147483647 w 109"/>
              <a:gd name="T25" fmla="*/ 2147483647 h 78"/>
              <a:gd name="T26" fmla="*/ 2147483647 w 109"/>
              <a:gd name="T27" fmla="*/ 2147483647 h 78"/>
              <a:gd name="T28" fmla="*/ 2147483647 w 109"/>
              <a:gd name="T29" fmla="*/ 2147483647 h 78"/>
              <a:gd name="T30" fmla="*/ 2147483647 w 109"/>
              <a:gd name="T31" fmla="*/ 2147483647 h 78"/>
              <a:gd name="T32" fmla="*/ 2147483647 w 109"/>
              <a:gd name="T33" fmla="*/ 2147483647 h 78"/>
              <a:gd name="T34" fmla="*/ 2147483647 w 109"/>
              <a:gd name="T35" fmla="*/ 2147483647 h 78"/>
              <a:gd name="T36" fmla="*/ 2147483647 w 109"/>
              <a:gd name="T37" fmla="*/ 2147483647 h 78"/>
              <a:gd name="T38" fmla="*/ 2147483647 w 109"/>
              <a:gd name="T39" fmla="*/ 2147483647 h 78"/>
              <a:gd name="T40" fmla="*/ 2147483647 w 109"/>
              <a:gd name="T41" fmla="*/ 2147483647 h 78"/>
              <a:gd name="T42" fmla="*/ 2147483647 w 109"/>
              <a:gd name="T43" fmla="*/ 2147483647 h 78"/>
              <a:gd name="T44" fmla="*/ 2147483647 w 109"/>
              <a:gd name="T45" fmla="*/ 2147483647 h 78"/>
              <a:gd name="T46" fmla="*/ 0 w 109"/>
              <a:gd name="T47" fmla="*/ 2147483647 h 78"/>
              <a:gd name="T48" fmla="*/ 0 w 109"/>
              <a:gd name="T49" fmla="*/ 2147483647 h 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9" h="78">
                <a:moveTo>
                  <a:pt x="0" y="14"/>
                </a:moveTo>
                <a:lnTo>
                  <a:pt x="19" y="4"/>
                </a:lnTo>
                <a:lnTo>
                  <a:pt x="28" y="4"/>
                </a:lnTo>
                <a:lnTo>
                  <a:pt x="31" y="13"/>
                </a:lnTo>
                <a:lnTo>
                  <a:pt x="38" y="4"/>
                </a:lnTo>
                <a:lnTo>
                  <a:pt x="48" y="0"/>
                </a:lnTo>
                <a:lnTo>
                  <a:pt x="60" y="0"/>
                </a:lnTo>
                <a:lnTo>
                  <a:pt x="76" y="4"/>
                </a:lnTo>
                <a:lnTo>
                  <a:pt x="91" y="13"/>
                </a:lnTo>
                <a:lnTo>
                  <a:pt x="86" y="23"/>
                </a:lnTo>
                <a:lnTo>
                  <a:pt x="105" y="30"/>
                </a:lnTo>
                <a:lnTo>
                  <a:pt x="109" y="49"/>
                </a:lnTo>
                <a:lnTo>
                  <a:pt x="98" y="52"/>
                </a:lnTo>
                <a:lnTo>
                  <a:pt x="91" y="59"/>
                </a:lnTo>
                <a:lnTo>
                  <a:pt x="91" y="78"/>
                </a:lnTo>
                <a:lnTo>
                  <a:pt x="86" y="78"/>
                </a:lnTo>
                <a:lnTo>
                  <a:pt x="69" y="71"/>
                </a:lnTo>
                <a:lnTo>
                  <a:pt x="60" y="52"/>
                </a:lnTo>
                <a:lnTo>
                  <a:pt x="57" y="64"/>
                </a:lnTo>
                <a:lnTo>
                  <a:pt x="31" y="42"/>
                </a:lnTo>
                <a:lnTo>
                  <a:pt x="28" y="35"/>
                </a:lnTo>
                <a:lnTo>
                  <a:pt x="19" y="23"/>
                </a:lnTo>
                <a:lnTo>
                  <a:pt x="12" y="30"/>
                </a:lnTo>
                <a:lnTo>
                  <a:pt x="0" y="23"/>
                </a:lnTo>
                <a:lnTo>
                  <a:pt x="0" y="1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9" name="Freeform 6"/>
          <p:cNvSpPr>
            <a:spLocks/>
          </p:cNvSpPr>
          <p:nvPr/>
        </p:nvSpPr>
        <p:spPr bwMode="auto">
          <a:xfrm>
            <a:off x="4941888" y="3638550"/>
            <a:ext cx="141287" cy="88900"/>
          </a:xfrm>
          <a:custGeom>
            <a:avLst/>
            <a:gdLst>
              <a:gd name="T0" fmla="*/ 0 w 176"/>
              <a:gd name="T1" fmla="*/ 0 h 113"/>
              <a:gd name="T2" fmla="*/ 2147483647 w 176"/>
              <a:gd name="T3" fmla="*/ 2147483647 h 113"/>
              <a:gd name="T4" fmla="*/ 2147483647 w 176"/>
              <a:gd name="T5" fmla="*/ 2147483647 h 113"/>
              <a:gd name="T6" fmla="*/ 2147483647 w 176"/>
              <a:gd name="T7" fmla="*/ 2147483647 h 113"/>
              <a:gd name="T8" fmla="*/ 2147483647 w 176"/>
              <a:gd name="T9" fmla="*/ 2147483647 h 113"/>
              <a:gd name="T10" fmla="*/ 2147483647 w 176"/>
              <a:gd name="T11" fmla="*/ 2147483647 h 113"/>
              <a:gd name="T12" fmla="*/ 2147483647 w 176"/>
              <a:gd name="T13" fmla="*/ 2147483647 h 113"/>
              <a:gd name="T14" fmla="*/ 2147483647 w 176"/>
              <a:gd name="T15" fmla="*/ 2147483647 h 113"/>
              <a:gd name="T16" fmla="*/ 2147483647 w 176"/>
              <a:gd name="T17" fmla="*/ 2147483647 h 113"/>
              <a:gd name="T18" fmla="*/ 2147483647 w 176"/>
              <a:gd name="T19" fmla="*/ 2147483647 h 113"/>
              <a:gd name="T20" fmla="*/ 2147483647 w 176"/>
              <a:gd name="T21" fmla="*/ 2147483647 h 113"/>
              <a:gd name="T22" fmla="*/ 2147483647 w 176"/>
              <a:gd name="T23" fmla="*/ 0 h 113"/>
              <a:gd name="T24" fmla="*/ 2147483647 w 176"/>
              <a:gd name="T25" fmla="*/ 2147483647 h 113"/>
              <a:gd name="T26" fmla="*/ 2147483647 w 176"/>
              <a:gd name="T27" fmla="*/ 2147483647 h 113"/>
              <a:gd name="T28" fmla="*/ 2147483647 w 176"/>
              <a:gd name="T29" fmla="*/ 2147483647 h 113"/>
              <a:gd name="T30" fmla="*/ 2147483647 w 176"/>
              <a:gd name="T31" fmla="*/ 2147483647 h 113"/>
              <a:gd name="T32" fmla="*/ 2147483647 w 176"/>
              <a:gd name="T33" fmla="*/ 2147483647 h 113"/>
              <a:gd name="T34" fmla="*/ 2147483647 w 176"/>
              <a:gd name="T35" fmla="*/ 2147483647 h 113"/>
              <a:gd name="T36" fmla="*/ 2147483647 w 176"/>
              <a:gd name="T37" fmla="*/ 2147483647 h 113"/>
              <a:gd name="T38" fmla="*/ 2147483647 w 176"/>
              <a:gd name="T39" fmla="*/ 2147483647 h 113"/>
              <a:gd name="T40" fmla="*/ 2147483647 w 176"/>
              <a:gd name="T41" fmla="*/ 2147483647 h 113"/>
              <a:gd name="T42" fmla="*/ 2147483647 w 176"/>
              <a:gd name="T43" fmla="*/ 2147483647 h 113"/>
              <a:gd name="T44" fmla="*/ 2147483647 w 176"/>
              <a:gd name="T45" fmla="*/ 2147483647 h 113"/>
              <a:gd name="T46" fmla="*/ 2147483647 w 176"/>
              <a:gd name="T47" fmla="*/ 2147483647 h 113"/>
              <a:gd name="T48" fmla="*/ 2147483647 w 176"/>
              <a:gd name="T49" fmla="*/ 2147483647 h 113"/>
              <a:gd name="T50" fmla="*/ 2147483647 w 176"/>
              <a:gd name="T51" fmla="*/ 2147483647 h 113"/>
              <a:gd name="T52" fmla="*/ 2147483647 w 176"/>
              <a:gd name="T53" fmla="*/ 2147483647 h 113"/>
              <a:gd name="T54" fmla="*/ 2147483647 w 176"/>
              <a:gd name="T55" fmla="*/ 2147483647 h 113"/>
              <a:gd name="T56" fmla="*/ 2147483647 w 176"/>
              <a:gd name="T57" fmla="*/ 2147483647 h 113"/>
              <a:gd name="T58" fmla="*/ 2147483647 w 176"/>
              <a:gd name="T59" fmla="*/ 2147483647 h 113"/>
              <a:gd name="T60" fmla="*/ 2147483647 w 176"/>
              <a:gd name="T61" fmla="*/ 2147483647 h 113"/>
              <a:gd name="T62" fmla="*/ 2147483647 w 176"/>
              <a:gd name="T63" fmla="*/ 2147483647 h 113"/>
              <a:gd name="T64" fmla="*/ 2147483647 w 176"/>
              <a:gd name="T65" fmla="*/ 2147483647 h 113"/>
              <a:gd name="T66" fmla="*/ 0 w 176"/>
              <a:gd name="T67" fmla="*/ 2147483647 h 113"/>
              <a:gd name="T68" fmla="*/ 2147483647 w 176"/>
              <a:gd name="T69" fmla="*/ 2147483647 h 113"/>
              <a:gd name="T70" fmla="*/ 0 w 176"/>
              <a:gd name="T71" fmla="*/ 2147483647 h 113"/>
              <a:gd name="T72" fmla="*/ 0 w 176"/>
              <a:gd name="T73" fmla="*/ 2147483647 h 113"/>
              <a:gd name="T74" fmla="*/ 2147483647 w 176"/>
              <a:gd name="T75" fmla="*/ 2147483647 h 113"/>
              <a:gd name="T76" fmla="*/ 2147483647 w 176"/>
              <a:gd name="T77" fmla="*/ 2147483647 h 113"/>
              <a:gd name="T78" fmla="*/ 2147483647 w 176"/>
              <a:gd name="T79" fmla="*/ 2147483647 h 113"/>
              <a:gd name="T80" fmla="*/ 0 w 176"/>
              <a:gd name="T81" fmla="*/ 2147483647 h 113"/>
              <a:gd name="T82" fmla="*/ 0 w 176"/>
              <a:gd name="T83" fmla="*/ 0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6" h="113">
                <a:moveTo>
                  <a:pt x="0" y="0"/>
                </a:moveTo>
                <a:lnTo>
                  <a:pt x="12" y="4"/>
                </a:lnTo>
                <a:lnTo>
                  <a:pt x="9" y="11"/>
                </a:lnTo>
                <a:lnTo>
                  <a:pt x="9" y="19"/>
                </a:lnTo>
                <a:lnTo>
                  <a:pt x="28" y="11"/>
                </a:lnTo>
                <a:lnTo>
                  <a:pt x="41" y="19"/>
                </a:lnTo>
                <a:lnTo>
                  <a:pt x="50" y="19"/>
                </a:lnTo>
                <a:lnTo>
                  <a:pt x="69" y="19"/>
                </a:lnTo>
                <a:lnTo>
                  <a:pt x="86" y="23"/>
                </a:lnTo>
                <a:lnTo>
                  <a:pt x="92" y="19"/>
                </a:lnTo>
                <a:lnTo>
                  <a:pt x="105" y="11"/>
                </a:lnTo>
                <a:lnTo>
                  <a:pt x="135" y="0"/>
                </a:lnTo>
                <a:lnTo>
                  <a:pt x="138" y="4"/>
                </a:lnTo>
                <a:lnTo>
                  <a:pt x="164" y="4"/>
                </a:lnTo>
                <a:lnTo>
                  <a:pt x="169" y="11"/>
                </a:lnTo>
                <a:lnTo>
                  <a:pt x="176" y="11"/>
                </a:lnTo>
                <a:lnTo>
                  <a:pt x="176" y="30"/>
                </a:lnTo>
                <a:lnTo>
                  <a:pt x="169" y="30"/>
                </a:lnTo>
                <a:lnTo>
                  <a:pt x="157" y="42"/>
                </a:lnTo>
                <a:lnTo>
                  <a:pt x="164" y="61"/>
                </a:lnTo>
                <a:lnTo>
                  <a:pt x="154" y="68"/>
                </a:lnTo>
                <a:lnTo>
                  <a:pt x="169" y="83"/>
                </a:lnTo>
                <a:lnTo>
                  <a:pt x="157" y="83"/>
                </a:lnTo>
                <a:lnTo>
                  <a:pt x="147" y="78"/>
                </a:lnTo>
                <a:lnTo>
                  <a:pt x="121" y="90"/>
                </a:lnTo>
                <a:lnTo>
                  <a:pt x="116" y="90"/>
                </a:lnTo>
                <a:lnTo>
                  <a:pt x="116" y="109"/>
                </a:lnTo>
                <a:lnTo>
                  <a:pt x="98" y="113"/>
                </a:lnTo>
                <a:lnTo>
                  <a:pt x="86" y="109"/>
                </a:lnTo>
                <a:lnTo>
                  <a:pt x="76" y="109"/>
                </a:lnTo>
                <a:lnTo>
                  <a:pt x="69" y="100"/>
                </a:lnTo>
                <a:lnTo>
                  <a:pt x="21" y="109"/>
                </a:lnTo>
                <a:lnTo>
                  <a:pt x="21" y="90"/>
                </a:lnTo>
                <a:lnTo>
                  <a:pt x="0" y="71"/>
                </a:lnTo>
                <a:lnTo>
                  <a:pt x="9" y="68"/>
                </a:lnTo>
                <a:lnTo>
                  <a:pt x="0" y="61"/>
                </a:lnTo>
                <a:lnTo>
                  <a:pt x="0" y="52"/>
                </a:lnTo>
                <a:lnTo>
                  <a:pt x="9" y="49"/>
                </a:lnTo>
                <a:lnTo>
                  <a:pt x="12" y="42"/>
                </a:lnTo>
                <a:lnTo>
                  <a:pt x="9" y="3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0" name="Freeform 7"/>
          <p:cNvSpPr>
            <a:spLocks/>
          </p:cNvSpPr>
          <p:nvPr/>
        </p:nvSpPr>
        <p:spPr bwMode="auto">
          <a:xfrm>
            <a:off x="4591050" y="3205163"/>
            <a:ext cx="61913" cy="77787"/>
          </a:xfrm>
          <a:custGeom>
            <a:avLst/>
            <a:gdLst>
              <a:gd name="T0" fmla="*/ 2147483647 w 77"/>
              <a:gd name="T1" fmla="*/ 2147483647 h 97"/>
              <a:gd name="T2" fmla="*/ 2147483647 w 77"/>
              <a:gd name="T3" fmla="*/ 2147483647 h 97"/>
              <a:gd name="T4" fmla="*/ 2147483647 w 77"/>
              <a:gd name="T5" fmla="*/ 2147483647 h 97"/>
              <a:gd name="T6" fmla="*/ 0 w 77"/>
              <a:gd name="T7" fmla="*/ 2147483647 h 97"/>
              <a:gd name="T8" fmla="*/ 0 w 77"/>
              <a:gd name="T9" fmla="*/ 2147483647 h 97"/>
              <a:gd name="T10" fmla="*/ 0 w 77"/>
              <a:gd name="T11" fmla="*/ 2147483647 h 97"/>
              <a:gd name="T12" fmla="*/ 2147483647 w 77"/>
              <a:gd name="T13" fmla="*/ 2147483647 h 97"/>
              <a:gd name="T14" fmla="*/ 2147483647 w 77"/>
              <a:gd name="T15" fmla="*/ 2147483647 h 97"/>
              <a:gd name="T16" fmla="*/ 2147483647 w 77"/>
              <a:gd name="T17" fmla="*/ 2147483647 h 97"/>
              <a:gd name="T18" fmla="*/ 2147483647 w 77"/>
              <a:gd name="T19" fmla="*/ 0 h 97"/>
              <a:gd name="T20" fmla="*/ 2147483647 w 77"/>
              <a:gd name="T21" fmla="*/ 0 h 97"/>
              <a:gd name="T22" fmla="*/ 2147483647 w 77"/>
              <a:gd name="T23" fmla="*/ 2147483647 h 97"/>
              <a:gd name="T24" fmla="*/ 2147483647 w 77"/>
              <a:gd name="T25" fmla="*/ 2147483647 h 97"/>
              <a:gd name="T26" fmla="*/ 2147483647 w 77"/>
              <a:gd name="T27" fmla="*/ 2147483647 h 97"/>
              <a:gd name="T28" fmla="*/ 2147483647 w 77"/>
              <a:gd name="T29" fmla="*/ 2147483647 h 97"/>
              <a:gd name="T30" fmla="*/ 2147483647 w 77"/>
              <a:gd name="T31" fmla="*/ 2147483647 h 97"/>
              <a:gd name="T32" fmla="*/ 2147483647 w 77"/>
              <a:gd name="T33" fmla="*/ 2147483647 h 97"/>
              <a:gd name="T34" fmla="*/ 2147483647 w 77"/>
              <a:gd name="T35" fmla="*/ 2147483647 h 97"/>
              <a:gd name="T36" fmla="*/ 2147483647 w 77"/>
              <a:gd name="T37" fmla="*/ 2147483647 h 97"/>
              <a:gd name="T38" fmla="*/ 2147483647 w 77"/>
              <a:gd name="T39" fmla="*/ 2147483647 h 97"/>
              <a:gd name="T40" fmla="*/ 2147483647 w 77"/>
              <a:gd name="T41" fmla="*/ 2147483647 h 97"/>
              <a:gd name="T42" fmla="*/ 2147483647 w 77"/>
              <a:gd name="T43" fmla="*/ 2147483647 h 97"/>
              <a:gd name="T44" fmla="*/ 2147483647 w 77"/>
              <a:gd name="T45" fmla="*/ 2147483647 h 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7" h="97">
                <a:moveTo>
                  <a:pt x="10" y="93"/>
                </a:moveTo>
                <a:lnTo>
                  <a:pt x="10" y="67"/>
                </a:lnTo>
                <a:lnTo>
                  <a:pt x="3" y="60"/>
                </a:lnTo>
                <a:lnTo>
                  <a:pt x="0" y="67"/>
                </a:lnTo>
                <a:lnTo>
                  <a:pt x="0" y="38"/>
                </a:lnTo>
                <a:lnTo>
                  <a:pt x="0" y="19"/>
                </a:lnTo>
                <a:lnTo>
                  <a:pt x="10" y="26"/>
                </a:lnTo>
                <a:lnTo>
                  <a:pt x="13" y="8"/>
                </a:lnTo>
                <a:lnTo>
                  <a:pt x="29" y="15"/>
                </a:lnTo>
                <a:lnTo>
                  <a:pt x="29" y="0"/>
                </a:lnTo>
                <a:lnTo>
                  <a:pt x="51" y="0"/>
                </a:lnTo>
                <a:lnTo>
                  <a:pt x="62" y="19"/>
                </a:lnTo>
                <a:lnTo>
                  <a:pt x="77" y="26"/>
                </a:lnTo>
                <a:lnTo>
                  <a:pt x="70" y="38"/>
                </a:lnTo>
                <a:lnTo>
                  <a:pt x="58" y="38"/>
                </a:lnTo>
                <a:lnTo>
                  <a:pt x="58" y="45"/>
                </a:lnTo>
                <a:lnTo>
                  <a:pt x="58" y="48"/>
                </a:lnTo>
                <a:lnTo>
                  <a:pt x="51" y="60"/>
                </a:lnTo>
                <a:lnTo>
                  <a:pt x="41" y="67"/>
                </a:lnTo>
                <a:lnTo>
                  <a:pt x="41" y="86"/>
                </a:lnTo>
                <a:lnTo>
                  <a:pt x="41" y="97"/>
                </a:lnTo>
                <a:lnTo>
                  <a:pt x="29" y="97"/>
                </a:lnTo>
                <a:lnTo>
                  <a:pt x="10" y="9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1" name="Freeform 8"/>
          <p:cNvSpPr>
            <a:spLocks/>
          </p:cNvSpPr>
          <p:nvPr/>
        </p:nvSpPr>
        <p:spPr bwMode="auto">
          <a:xfrm>
            <a:off x="4656138" y="3241675"/>
            <a:ext cx="33337" cy="38100"/>
          </a:xfrm>
          <a:custGeom>
            <a:avLst/>
            <a:gdLst>
              <a:gd name="T0" fmla="*/ 2147483647 w 41"/>
              <a:gd name="T1" fmla="*/ 2147483647 h 48"/>
              <a:gd name="T2" fmla="*/ 2147483647 w 41"/>
              <a:gd name="T3" fmla="*/ 2147483647 h 48"/>
              <a:gd name="T4" fmla="*/ 2147483647 w 41"/>
              <a:gd name="T5" fmla="*/ 2147483647 h 48"/>
              <a:gd name="T6" fmla="*/ 0 w 41"/>
              <a:gd name="T7" fmla="*/ 2147483647 h 48"/>
              <a:gd name="T8" fmla="*/ 2147483647 w 41"/>
              <a:gd name="T9" fmla="*/ 2147483647 h 48"/>
              <a:gd name="T10" fmla="*/ 2147483647 w 41"/>
              <a:gd name="T11" fmla="*/ 2147483647 h 48"/>
              <a:gd name="T12" fmla="*/ 2147483647 w 41"/>
              <a:gd name="T13" fmla="*/ 2147483647 h 48"/>
              <a:gd name="T14" fmla="*/ 2147483647 w 41"/>
              <a:gd name="T15" fmla="*/ 2147483647 h 48"/>
              <a:gd name="T16" fmla="*/ 2147483647 w 41"/>
              <a:gd name="T17" fmla="*/ 0 h 48"/>
              <a:gd name="T18" fmla="*/ 2147483647 w 41"/>
              <a:gd name="T19" fmla="*/ 0 h 48"/>
              <a:gd name="T20" fmla="*/ 2147483647 w 41"/>
              <a:gd name="T21" fmla="*/ 2147483647 h 48"/>
              <a:gd name="T22" fmla="*/ 2147483647 w 41"/>
              <a:gd name="T23" fmla="*/ 2147483647 h 48"/>
              <a:gd name="T24" fmla="*/ 2147483647 w 41"/>
              <a:gd name="T25" fmla="*/ 2147483647 h 48"/>
              <a:gd name="T26" fmla="*/ 2147483647 w 41"/>
              <a:gd name="T27" fmla="*/ 2147483647 h 48"/>
              <a:gd name="T28" fmla="*/ 2147483647 w 41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1" h="48">
                <a:moveTo>
                  <a:pt x="29" y="48"/>
                </a:moveTo>
                <a:lnTo>
                  <a:pt x="26" y="48"/>
                </a:lnTo>
                <a:lnTo>
                  <a:pt x="19" y="33"/>
                </a:lnTo>
                <a:lnTo>
                  <a:pt x="0" y="12"/>
                </a:lnTo>
                <a:lnTo>
                  <a:pt x="7" y="12"/>
                </a:lnTo>
                <a:lnTo>
                  <a:pt x="12" y="3"/>
                </a:lnTo>
                <a:lnTo>
                  <a:pt x="19" y="12"/>
                </a:lnTo>
                <a:lnTo>
                  <a:pt x="26" y="3"/>
                </a:lnTo>
                <a:lnTo>
                  <a:pt x="29" y="0"/>
                </a:lnTo>
                <a:lnTo>
                  <a:pt x="38" y="0"/>
                </a:lnTo>
                <a:lnTo>
                  <a:pt x="41" y="15"/>
                </a:lnTo>
                <a:lnTo>
                  <a:pt x="29" y="22"/>
                </a:lnTo>
                <a:lnTo>
                  <a:pt x="38" y="29"/>
                </a:lnTo>
                <a:lnTo>
                  <a:pt x="29" y="33"/>
                </a:lnTo>
                <a:lnTo>
                  <a:pt x="29" y="4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2" name="Freeform 9"/>
          <p:cNvSpPr>
            <a:spLocks/>
          </p:cNvSpPr>
          <p:nvPr/>
        </p:nvSpPr>
        <p:spPr bwMode="auto">
          <a:xfrm>
            <a:off x="4627563" y="3259138"/>
            <a:ext cx="20637" cy="15875"/>
          </a:xfrm>
          <a:custGeom>
            <a:avLst/>
            <a:gdLst>
              <a:gd name="T0" fmla="*/ 2147483647 w 25"/>
              <a:gd name="T1" fmla="*/ 2147483647 h 19"/>
              <a:gd name="T2" fmla="*/ 2147483647 w 25"/>
              <a:gd name="T3" fmla="*/ 2147483647 h 19"/>
              <a:gd name="T4" fmla="*/ 2147483647 w 25"/>
              <a:gd name="T5" fmla="*/ 2147483647 h 19"/>
              <a:gd name="T6" fmla="*/ 0 w 25"/>
              <a:gd name="T7" fmla="*/ 2147483647 h 19"/>
              <a:gd name="T8" fmla="*/ 2147483647 w 25"/>
              <a:gd name="T9" fmla="*/ 0 h 19"/>
              <a:gd name="T10" fmla="*/ 2147483647 w 25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19">
                <a:moveTo>
                  <a:pt x="25" y="19"/>
                </a:moveTo>
                <a:lnTo>
                  <a:pt x="13" y="19"/>
                </a:lnTo>
                <a:lnTo>
                  <a:pt x="6" y="11"/>
                </a:lnTo>
                <a:lnTo>
                  <a:pt x="0" y="7"/>
                </a:lnTo>
                <a:lnTo>
                  <a:pt x="17" y="0"/>
                </a:lnTo>
                <a:lnTo>
                  <a:pt x="25" y="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3" name="Freeform 10"/>
          <p:cNvSpPr>
            <a:spLocks/>
          </p:cNvSpPr>
          <p:nvPr/>
        </p:nvSpPr>
        <p:spPr bwMode="auto">
          <a:xfrm>
            <a:off x="4656138" y="3279775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2">
                <a:moveTo>
                  <a:pt x="12" y="12"/>
                </a:moveTo>
                <a:lnTo>
                  <a:pt x="0" y="12"/>
                </a:lnTo>
                <a:lnTo>
                  <a:pt x="7" y="0"/>
                </a:lnTo>
                <a:lnTo>
                  <a:pt x="12" y="4"/>
                </a:lnTo>
                <a:lnTo>
                  <a:pt x="19" y="4"/>
                </a:lnTo>
                <a:lnTo>
                  <a:pt x="19" y="12"/>
                </a:lnTo>
                <a:lnTo>
                  <a:pt x="12" y="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4" name="Freeform 11"/>
          <p:cNvSpPr>
            <a:spLocks/>
          </p:cNvSpPr>
          <p:nvPr/>
        </p:nvSpPr>
        <p:spPr bwMode="auto">
          <a:xfrm>
            <a:off x="4546600" y="3279775"/>
            <a:ext cx="211138" cy="258763"/>
          </a:xfrm>
          <a:custGeom>
            <a:avLst/>
            <a:gdLst>
              <a:gd name="T0" fmla="*/ 2147483647 w 266"/>
              <a:gd name="T1" fmla="*/ 2147483647 h 325"/>
              <a:gd name="T2" fmla="*/ 2147483647 w 266"/>
              <a:gd name="T3" fmla="*/ 2147483647 h 325"/>
              <a:gd name="T4" fmla="*/ 2147483647 w 266"/>
              <a:gd name="T5" fmla="*/ 2147483647 h 325"/>
              <a:gd name="T6" fmla="*/ 2147483647 w 266"/>
              <a:gd name="T7" fmla="*/ 2147483647 h 325"/>
              <a:gd name="T8" fmla="*/ 2147483647 w 266"/>
              <a:gd name="T9" fmla="*/ 2147483647 h 325"/>
              <a:gd name="T10" fmla="*/ 2147483647 w 266"/>
              <a:gd name="T11" fmla="*/ 2147483647 h 325"/>
              <a:gd name="T12" fmla="*/ 2147483647 w 266"/>
              <a:gd name="T13" fmla="*/ 2147483647 h 325"/>
              <a:gd name="T14" fmla="*/ 2147483647 w 266"/>
              <a:gd name="T15" fmla="*/ 2147483647 h 325"/>
              <a:gd name="T16" fmla="*/ 2147483647 w 266"/>
              <a:gd name="T17" fmla="*/ 2147483647 h 325"/>
              <a:gd name="T18" fmla="*/ 2147483647 w 266"/>
              <a:gd name="T19" fmla="*/ 2147483647 h 325"/>
              <a:gd name="T20" fmla="*/ 2147483647 w 266"/>
              <a:gd name="T21" fmla="*/ 2147483647 h 325"/>
              <a:gd name="T22" fmla="*/ 2147483647 w 266"/>
              <a:gd name="T23" fmla="*/ 2147483647 h 325"/>
              <a:gd name="T24" fmla="*/ 2147483647 w 266"/>
              <a:gd name="T25" fmla="*/ 2147483647 h 325"/>
              <a:gd name="T26" fmla="*/ 2147483647 w 266"/>
              <a:gd name="T27" fmla="*/ 2147483647 h 325"/>
              <a:gd name="T28" fmla="*/ 2147483647 w 266"/>
              <a:gd name="T29" fmla="*/ 2147483647 h 325"/>
              <a:gd name="T30" fmla="*/ 2147483647 w 266"/>
              <a:gd name="T31" fmla="*/ 2147483647 h 325"/>
              <a:gd name="T32" fmla="*/ 2147483647 w 266"/>
              <a:gd name="T33" fmla="*/ 2147483647 h 325"/>
              <a:gd name="T34" fmla="*/ 2147483647 w 266"/>
              <a:gd name="T35" fmla="*/ 2147483647 h 325"/>
              <a:gd name="T36" fmla="*/ 2147483647 w 266"/>
              <a:gd name="T37" fmla="*/ 2147483647 h 325"/>
              <a:gd name="T38" fmla="*/ 2147483647 w 266"/>
              <a:gd name="T39" fmla="*/ 2147483647 h 325"/>
              <a:gd name="T40" fmla="*/ 2147483647 w 266"/>
              <a:gd name="T41" fmla="*/ 2147483647 h 325"/>
              <a:gd name="T42" fmla="*/ 2147483647 w 266"/>
              <a:gd name="T43" fmla="*/ 2147483647 h 325"/>
              <a:gd name="T44" fmla="*/ 2147483647 w 266"/>
              <a:gd name="T45" fmla="*/ 2147483647 h 325"/>
              <a:gd name="T46" fmla="*/ 2147483647 w 266"/>
              <a:gd name="T47" fmla="*/ 2147483647 h 325"/>
              <a:gd name="T48" fmla="*/ 2147483647 w 266"/>
              <a:gd name="T49" fmla="*/ 2147483647 h 325"/>
              <a:gd name="T50" fmla="*/ 2147483647 w 266"/>
              <a:gd name="T51" fmla="*/ 2147483647 h 325"/>
              <a:gd name="T52" fmla="*/ 2147483647 w 266"/>
              <a:gd name="T53" fmla="*/ 2147483647 h 325"/>
              <a:gd name="T54" fmla="*/ 2147483647 w 266"/>
              <a:gd name="T55" fmla="*/ 2147483647 h 325"/>
              <a:gd name="T56" fmla="*/ 2147483647 w 266"/>
              <a:gd name="T57" fmla="*/ 2147483647 h 325"/>
              <a:gd name="T58" fmla="*/ 2147483647 w 266"/>
              <a:gd name="T59" fmla="*/ 2147483647 h 325"/>
              <a:gd name="T60" fmla="*/ 2147483647 w 266"/>
              <a:gd name="T61" fmla="*/ 2147483647 h 325"/>
              <a:gd name="T62" fmla="*/ 2147483647 w 266"/>
              <a:gd name="T63" fmla="*/ 2147483647 h 325"/>
              <a:gd name="T64" fmla="*/ 2147483647 w 266"/>
              <a:gd name="T65" fmla="*/ 2147483647 h 325"/>
              <a:gd name="T66" fmla="*/ 2147483647 w 266"/>
              <a:gd name="T67" fmla="*/ 2147483647 h 325"/>
              <a:gd name="T68" fmla="*/ 2147483647 w 266"/>
              <a:gd name="T69" fmla="*/ 2147483647 h 325"/>
              <a:gd name="T70" fmla="*/ 2147483647 w 266"/>
              <a:gd name="T71" fmla="*/ 2147483647 h 325"/>
              <a:gd name="T72" fmla="*/ 2147483647 w 266"/>
              <a:gd name="T73" fmla="*/ 2147483647 h 325"/>
              <a:gd name="T74" fmla="*/ 2147483647 w 266"/>
              <a:gd name="T75" fmla="*/ 2147483647 h 325"/>
              <a:gd name="T76" fmla="*/ 2147483647 w 266"/>
              <a:gd name="T77" fmla="*/ 2147483647 h 325"/>
              <a:gd name="T78" fmla="*/ 2147483647 w 266"/>
              <a:gd name="T79" fmla="*/ 2147483647 h 325"/>
              <a:gd name="T80" fmla="*/ 2147483647 w 266"/>
              <a:gd name="T81" fmla="*/ 2147483647 h 325"/>
              <a:gd name="T82" fmla="*/ 2147483647 w 266"/>
              <a:gd name="T83" fmla="*/ 2147483647 h 325"/>
              <a:gd name="T84" fmla="*/ 2147483647 w 266"/>
              <a:gd name="T85" fmla="*/ 2147483647 h 325"/>
              <a:gd name="T86" fmla="*/ 2147483647 w 266"/>
              <a:gd name="T87" fmla="*/ 2147483647 h 325"/>
              <a:gd name="T88" fmla="*/ 2147483647 w 266"/>
              <a:gd name="T89" fmla="*/ 2147483647 h 325"/>
              <a:gd name="T90" fmla="*/ 2147483647 w 266"/>
              <a:gd name="T91" fmla="*/ 2147483647 h 325"/>
              <a:gd name="T92" fmla="*/ 2147483647 w 266"/>
              <a:gd name="T93" fmla="*/ 2147483647 h 325"/>
              <a:gd name="T94" fmla="*/ 2147483647 w 266"/>
              <a:gd name="T95" fmla="*/ 2147483647 h 325"/>
              <a:gd name="T96" fmla="*/ 2147483647 w 266"/>
              <a:gd name="T97" fmla="*/ 0 h 3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66" h="325">
                <a:moveTo>
                  <a:pt x="67" y="0"/>
                </a:moveTo>
                <a:lnTo>
                  <a:pt x="86" y="4"/>
                </a:lnTo>
                <a:lnTo>
                  <a:pt x="98" y="4"/>
                </a:lnTo>
                <a:lnTo>
                  <a:pt x="108" y="12"/>
                </a:lnTo>
                <a:lnTo>
                  <a:pt x="108" y="16"/>
                </a:lnTo>
                <a:lnTo>
                  <a:pt x="108" y="23"/>
                </a:lnTo>
                <a:lnTo>
                  <a:pt x="115" y="30"/>
                </a:lnTo>
                <a:lnTo>
                  <a:pt x="127" y="30"/>
                </a:lnTo>
                <a:lnTo>
                  <a:pt x="138" y="30"/>
                </a:lnTo>
                <a:lnTo>
                  <a:pt x="134" y="49"/>
                </a:lnTo>
                <a:lnTo>
                  <a:pt x="150" y="49"/>
                </a:lnTo>
                <a:lnTo>
                  <a:pt x="157" y="35"/>
                </a:lnTo>
                <a:lnTo>
                  <a:pt x="179" y="16"/>
                </a:lnTo>
                <a:lnTo>
                  <a:pt x="186" y="30"/>
                </a:lnTo>
                <a:lnTo>
                  <a:pt x="212" y="42"/>
                </a:lnTo>
                <a:lnTo>
                  <a:pt x="216" y="49"/>
                </a:lnTo>
                <a:lnTo>
                  <a:pt x="236" y="59"/>
                </a:lnTo>
                <a:lnTo>
                  <a:pt x="243" y="78"/>
                </a:lnTo>
                <a:lnTo>
                  <a:pt x="228" y="90"/>
                </a:lnTo>
                <a:lnTo>
                  <a:pt x="228" y="93"/>
                </a:lnTo>
                <a:lnTo>
                  <a:pt x="245" y="107"/>
                </a:lnTo>
                <a:lnTo>
                  <a:pt x="243" y="112"/>
                </a:lnTo>
                <a:lnTo>
                  <a:pt x="245" y="130"/>
                </a:lnTo>
                <a:lnTo>
                  <a:pt x="254" y="130"/>
                </a:lnTo>
                <a:lnTo>
                  <a:pt x="254" y="138"/>
                </a:lnTo>
                <a:lnTo>
                  <a:pt x="257" y="157"/>
                </a:lnTo>
                <a:lnTo>
                  <a:pt x="266" y="161"/>
                </a:lnTo>
                <a:lnTo>
                  <a:pt x="257" y="171"/>
                </a:lnTo>
                <a:lnTo>
                  <a:pt x="245" y="171"/>
                </a:lnTo>
                <a:lnTo>
                  <a:pt x="243" y="180"/>
                </a:lnTo>
                <a:lnTo>
                  <a:pt x="186" y="204"/>
                </a:lnTo>
                <a:lnTo>
                  <a:pt x="179" y="197"/>
                </a:lnTo>
                <a:lnTo>
                  <a:pt x="179" y="204"/>
                </a:lnTo>
                <a:lnTo>
                  <a:pt x="179" y="216"/>
                </a:lnTo>
                <a:lnTo>
                  <a:pt x="193" y="220"/>
                </a:lnTo>
                <a:lnTo>
                  <a:pt x="193" y="235"/>
                </a:lnTo>
                <a:lnTo>
                  <a:pt x="212" y="246"/>
                </a:lnTo>
                <a:lnTo>
                  <a:pt x="216" y="249"/>
                </a:lnTo>
                <a:lnTo>
                  <a:pt x="228" y="265"/>
                </a:lnTo>
                <a:lnTo>
                  <a:pt x="228" y="268"/>
                </a:lnTo>
                <a:lnTo>
                  <a:pt x="228" y="284"/>
                </a:lnTo>
                <a:lnTo>
                  <a:pt x="205" y="287"/>
                </a:lnTo>
                <a:lnTo>
                  <a:pt x="205" y="304"/>
                </a:lnTo>
                <a:lnTo>
                  <a:pt x="212" y="316"/>
                </a:lnTo>
                <a:lnTo>
                  <a:pt x="205" y="313"/>
                </a:lnTo>
                <a:lnTo>
                  <a:pt x="186" y="313"/>
                </a:lnTo>
                <a:lnTo>
                  <a:pt x="179" y="316"/>
                </a:lnTo>
                <a:lnTo>
                  <a:pt x="167" y="316"/>
                </a:lnTo>
                <a:lnTo>
                  <a:pt x="150" y="325"/>
                </a:lnTo>
                <a:lnTo>
                  <a:pt x="146" y="316"/>
                </a:lnTo>
                <a:lnTo>
                  <a:pt x="134" y="316"/>
                </a:lnTo>
                <a:lnTo>
                  <a:pt x="134" y="325"/>
                </a:lnTo>
                <a:lnTo>
                  <a:pt x="115" y="316"/>
                </a:lnTo>
                <a:lnTo>
                  <a:pt x="108" y="313"/>
                </a:lnTo>
                <a:lnTo>
                  <a:pt x="100" y="313"/>
                </a:lnTo>
                <a:lnTo>
                  <a:pt x="98" y="313"/>
                </a:lnTo>
                <a:lnTo>
                  <a:pt x="89" y="313"/>
                </a:lnTo>
                <a:lnTo>
                  <a:pt x="89" y="304"/>
                </a:lnTo>
                <a:lnTo>
                  <a:pt x="86" y="304"/>
                </a:lnTo>
                <a:lnTo>
                  <a:pt x="77" y="304"/>
                </a:lnTo>
                <a:lnTo>
                  <a:pt x="70" y="313"/>
                </a:lnTo>
                <a:lnTo>
                  <a:pt x="70" y="316"/>
                </a:lnTo>
                <a:lnTo>
                  <a:pt x="67" y="316"/>
                </a:lnTo>
                <a:lnTo>
                  <a:pt x="58" y="316"/>
                </a:lnTo>
                <a:lnTo>
                  <a:pt x="57" y="316"/>
                </a:lnTo>
                <a:lnTo>
                  <a:pt x="48" y="316"/>
                </a:lnTo>
                <a:lnTo>
                  <a:pt x="41" y="316"/>
                </a:lnTo>
                <a:lnTo>
                  <a:pt x="41" y="297"/>
                </a:lnTo>
                <a:lnTo>
                  <a:pt x="57" y="275"/>
                </a:lnTo>
                <a:lnTo>
                  <a:pt x="67" y="256"/>
                </a:lnTo>
                <a:lnTo>
                  <a:pt x="48" y="249"/>
                </a:lnTo>
                <a:lnTo>
                  <a:pt x="19" y="235"/>
                </a:lnTo>
                <a:lnTo>
                  <a:pt x="19" y="220"/>
                </a:lnTo>
                <a:lnTo>
                  <a:pt x="7" y="216"/>
                </a:lnTo>
                <a:lnTo>
                  <a:pt x="12" y="204"/>
                </a:lnTo>
                <a:lnTo>
                  <a:pt x="7" y="187"/>
                </a:lnTo>
                <a:lnTo>
                  <a:pt x="7" y="171"/>
                </a:lnTo>
                <a:lnTo>
                  <a:pt x="12" y="157"/>
                </a:lnTo>
                <a:lnTo>
                  <a:pt x="0" y="138"/>
                </a:lnTo>
                <a:lnTo>
                  <a:pt x="12" y="130"/>
                </a:lnTo>
                <a:lnTo>
                  <a:pt x="22" y="130"/>
                </a:lnTo>
                <a:lnTo>
                  <a:pt x="19" y="100"/>
                </a:lnTo>
                <a:lnTo>
                  <a:pt x="29" y="100"/>
                </a:lnTo>
                <a:lnTo>
                  <a:pt x="38" y="83"/>
                </a:lnTo>
                <a:lnTo>
                  <a:pt x="29" y="59"/>
                </a:lnTo>
                <a:lnTo>
                  <a:pt x="57" y="59"/>
                </a:lnTo>
                <a:lnTo>
                  <a:pt x="58" y="71"/>
                </a:lnTo>
                <a:lnTo>
                  <a:pt x="67" y="52"/>
                </a:lnTo>
                <a:lnTo>
                  <a:pt x="77" y="52"/>
                </a:lnTo>
                <a:lnTo>
                  <a:pt x="70" y="49"/>
                </a:lnTo>
                <a:lnTo>
                  <a:pt x="77" y="35"/>
                </a:lnTo>
                <a:lnTo>
                  <a:pt x="70" y="35"/>
                </a:lnTo>
                <a:lnTo>
                  <a:pt x="70" y="30"/>
                </a:lnTo>
                <a:lnTo>
                  <a:pt x="70" y="16"/>
                </a:lnTo>
                <a:lnTo>
                  <a:pt x="67" y="4"/>
                </a:lnTo>
                <a:lnTo>
                  <a:pt x="57" y="4"/>
                </a:lnTo>
                <a:lnTo>
                  <a:pt x="58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5" name="Freeform 12"/>
          <p:cNvSpPr>
            <a:spLocks/>
          </p:cNvSpPr>
          <p:nvPr/>
        </p:nvSpPr>
        <p:spPr bwMode="auto">
          <a:xfrm>
            <a:off x="4826000" y="2670175"/>
            <a:ext cx="261938" cy="423863"/>
          </a:xfrm>
          <a:custGeom>
            <a:avLst/>
            <a:gdLst>
              <a:gd name="T0" fmla="*/ 2147483647 w 330"/>
              <a:gd name="T1" fmla="*/ 2147483647 h 532"/>
              <a:gd name="T2" fmla="*/ 2147483647 w 330"/>
              <a:gd name="T3" fmla="*/ 2147483647 h 532"/>
              <a:gd name="T4" fmla="*/ 2147483647 w 330"/>
              <a:gd name="T5" fmla="*/ 2147483647 h 532"/>
              <a:gd name="T6" fmla="*/ 2147483647 w 330"/>
              <a:gd name="T7" fmla="*/ 2147483647 h 532"/>
              <a:gd name="T8" fmla="*/ 2147483647 w 330"/>
              <a:gd name="T9" fmla="*/ 2147483647 h 532"/>
              <a:gd name="T10" fmla="*/ 2147483647 w 330"/>
              <a:gd name="T11" fmla="*/ 2147483647 h 532"/>
              <a:gd name="T12" fmla="*/ 2147483647 w 330"/>
              <a:gd name="T13" fmla="*/ 2147483647 h 532"/>
              <a:gd name="T14" fmla="*/ 2147483647 w 330"/>
              <a:gd name="T15" fmla="*/ 2147483647 h 532"/>
              <a:gd name="T16" fmla="*/ 2147483647 w 330"/>
              <a:gd name="T17" fmla="*/ 2147483647 h 532"/>
              <a:gd name="T18" fmla="*/ 2147483647 w 330"/>
              <a:gd name="T19" fmla="*/ 2147483647 h 532"/>
              <a:gd name="T20" fmla="*/ 2147483647 w 330"/>
              <a:gd name="T21" fmla="*/ 2147483647 h 532"/>
              <a:gd name="T22" fmla="*/ 2147483647 w 330"/>
              <a:gd name="T23" fmla="*/ 2147483647 h 532"/>
              <a:gd name="T24" fmla="*/ 2147483647 w 330"/>
              <a:gd name="T25" fmla="*/ 2147483647 h 532"/>
              <a:gd name="T26" fmla="*/ 2147483647 w 330"/>
              <a:gd name="T27" fmla="*/ 2147483647 h 532"/>
              <a:gd name="T28" fmla="*/ 2147483647 w 330"/>
              <a:gd name="T29" fmla="*/ 2147483647 h 532"/>
              <a:gd name="T30" fmla="*/ 2147483647 w 330"/>
              <a:gd name="T31" fmla="*/ 2147483647 h 532"/>
              <a:gd name="T32" fmla="*/ 2147483647 w 330"/>
              <a:gd name="T33" fmla="*/ 2147483647 h 532"/>
              <a:gd name="T34" fmla="*/ 2147483647 w 330"/>
              <a:gd name="T35" fmla="*/ 2147483647 h 532"/>
              <a:gd name="T36" fmla="*/ 2147483647 w 330"/>
              <a:gd name="T37" fmla="*/ 2147483647 h 532"/>
              <a:gd name="T38" fmla="*/ 2147483647 w 330"/>
              <a:gd name="T39" fmla="*/ 2147483647 h 532"/>
              <a:gd name="T40" fmla="*/ 2147483647 w 330"/>
              <a:gd name="T41" fmla="*/ 2147483647 h 532"/>
              <a:gd name="T42" fmla="*/ 2147483647 w 330"/>
              <a:gd name="T43" fmla="*/ 2147483647 h 532"/>
              <a:gd name="T44" fmla="*/ 2147483647 w 330"/>
              <a:gd name="T45" fmla="*/ 2147483647 h 532"/>
              <a:gd name="T46" fmla="*/ 2147483647 w 330"/>
              <a:gd name="T47" fmla="*/ 2147483647 h 532"/>
              <a:gd name="T48" fmla="*/ 2147483647 w 330"/>
              <a:gd name="T49" fmla="*/ 2147483647 h 532"/>
              <a:gd name="T50" fmla="*/ 2147483647 w 330"/>
              <a:gd name="T51" fmla="*/ 2147483647 h 532"/>
              <a:gd name="T52" fmla="*/ 2147483647 w 330"/>
              <a:gd name="T53" fmla="*/ 2147483647 h 532"/>
              <a:gd name="T54" fmla="*/ 2147483647 w 330"/>
              <a:gd name="T55" fmla="*/ 2147483647 h 532"/>
              <a:gd name="T56" fmla="*/ 2147483647 w 330"/>
              <a:gd name="T57" fmla="*/ 2147483647 h 532"/>
              <a:gd name="T58" fmla="*/ 2147483647 w 330"/>
              <a:gd name="T59" fmla="*/ 2147483647 h 532"/>
              <a:gd name="T60" fmla="*/ 2147483647 w 330"/>
              <a:gd name="T61" fmla="*/ 2147483647 h 532"/>
              <a:gd name="T62" fmla="*/ 2147483647 w 330"/>
              <a:gd name="T63" fmla="*/ 2147483647 h 532"/>
              <a:gd name="T64" fmla="*/ 2147483647 w 330"/>
              <a:gd name="T65" fmla="*/ 2147483647 h 532"/>
              <a:gd name="T66" fmla="*/ 2147483647 w 330"/>
              <a:gd name="T67" fmla="*/ 2147483647 h 532"/>
              <a:gd name="T68" fmla="*/ 2147483647 w 330"/>
              <a:gd name="T69" fmla="*/ 2147483647 h 532"/>
              <a:gd name="T70" fmla="*/ 0 w 330"/>
              <a:gd name="T71" fmla="*/ 2147483647 h 532"/>
              <a:gd name="T72" fmla="*/ 2147483647 w 330"/>
              <a:gd name="T73" fmla="*/ 2147483647 h 532"/>
              <a:gd name="T74" fmla="*/ 2147483647 w 330"/>
              <a:gd name="T75" fmla="*/ 2147483647 h 532"/>
              <a:gd name="T76" fmla="*/ 2147483647 w 330"/>
              <a:gd name="T77" fmla="*/ 2147483647 h 532"/>
              <a:gd name="T78" fmla="*/ 2147483647 w 330"/>
              <a:gd name="T79" fmla="*/ 2147483647 h 532"/>
              <a:gd name="T80" fmla="*/ 2147483647 w 330"/>
              <a:gd name="T81" fmla="*/ 2147483647 h 532"/>
              <a:gd name="T82" fmla="*/ 2147483647 w 330"/>
              <a:gd name="T83" fmla="*/ 2147483647 h 532"/>
              <a:gd name="T84" fmla="*/ 2147483647 w 330"/>
              <a:gd name="T85" fmla="*/ 2147483647 h 532"/>
              <a:gd name="T86" fmla="*/ 2147483647 w 330"/>
              <a:gd name="T87" fmla="*/ 2147483647 h 532"/>
              <a:gd name="T88" fmla="*/ 2147483647 w 330"/>
              <a:gd name="T89" fmla="*/ 2147483647 h 532"/>
              <a:gd name="T90" fmla="*/ 2147483647 w 330"/>
              <a:gd name="T91" fmla="*/ 0 h 532"/>
              <a:gd name="T92" fmla="*/ 2147483647 w 330"/>
              <a:gd name="T93" fmla="*/ 2147483647 h 532"/>
              <a:gd name="T94" fmla="*/ 2147483647 w 330"/>
              <a:gd name="T95" fmla="*/ 2147483647 h 5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0" h="532">
                <a:moveTo>
                  <a:pt x="197" y="55"/>
                </a:moveTo>
                <a:lnTo>
                  <a:pt x="204" y="67"/>
                </a:lnTo>
                <a:lnTo>
                  <a:pt x="207" y="86"/>
                </a:lnTo>
                <a:lnTo>
                  <a:pt x="226" y="97"/>
                </a:lnTo>
                <a:lnTo>
                  <a:pt x="239" y="107"/>
                </a:lnTo>
                <a:lnTo>
                  <a:pt x="226" y="141"/>
                </a:lnTo>
                <a:lnTo>
                  <a:pt x="263" y="205"/>
                </a:lnTo>
                <a:lnTo>
                  <a:pt x="256" y="242"/>
                </a:lnTo>
                <a:lnTo>
                  <a:pt x="256" y="250"/>
                </a:lnTo>
                <a:lnTo>
                  <a:pt x="256" y="261"/>
                </a:lnTo>
                <a:lnTo>
                  <a:pt x="268" y="261"/>
                </a:lnTo>
                <a:lnTo>
                  <a:pt x="268" y="271"/>
                </a:lnTo>
                <a:lnTo>
                  <a:pt x="268" y="283"/>
                </a:lnTo>
                <a:lnTo>
                  <a:pt x="282" y="290"/>
                </a:lnTo>
                <a:lnTo>
                  <a:pt x="275" y="321"/>
                </a:lnTo>
                <a:lnTo>
                  <a:pt x="301" y="338"/>
                </a:lnTo>
                <a:lnTo>
                  <a:pt x="313" y="344"/>
                </a:lnTo>
                <a:lnTo>
                  <a:pt x="330" y="357"/>
                </a:lnTo>
                <a:lnTo>
                  <a:pt x="294" y="416"/>
                </a:lnTo>
                <a:lnTo>
                  <a:pt x="233" y="489"/>
                </a:lnTo>
                <a:lnTo>
                  <a:pt x="223" y="496"/>
                </a:lnTo>
                <a:lnTo>
                  <a:pt x="188" y="496"/>
                </a:lnTo>
                <a:lnTo>
                  <a:pt x="168" y="506"/>
                </a:lnTo>
                <a:lnTo>
                  <a:pt x="140" y="513"/>
                </a:lnTo>
                <a:lnTo>
                  <a:pt x="107" y="532"/>
                </a:lnTo>
                <a:lnTo>
                  <a:pt x="88" y="518"/>
                </a:lnTo>
                <a:lnTo>
                  <a:pt x="88" y="513"/>
                </a:lnTo>
                <a:lnTo>
                  <a:pt x="100" y="513"/>
                </a:lnTo>
                <a:lnTo>
                  <a:pt x="100" y="499"/>
                </a:lnTo>
                <a:lnTo>
                  <a:pt x="95" y="513"/>
                </a:lnTo>
                <a:lnTo>
                  <a:pt x="88" y="506"/>
                </a:lnTo>
                <a:lnTo>
                  <a:pt x="88" y="499"/>
                </a:lnTo>
                <a:lnTo>
                  <a:pt x="78" y="496"/>
                </a:lnTo>
                <a:lnTo>
                  <a:pt x="62" y="496"/>
                </a:lnTo>
                <a:lnTo>
                  <a:pt x="59" y="489"/>
                </a:lnTo>
                <a:lnTo>
                  <a:pt x="52" y="470"/>
                </a:lnTo>
                <a:lnTo>
                  <a:pt x="59" y="466"/>
                </a:lnTo>
                <a:lnTo>
                  <a:pt x="52" y="447"/>
                </a:lnTo>
                <a:lnTo>
                  <a:pt x="59" y="447"/>
                </a:lnTo>
                <a:lnTo>
                  <a:pt x="48" y="421"/>
                </a:lnTo>
                <a:lnTo>
                  <a:pt x="40" y="387"/>
                </a:lnTo>
                <a:lnTo>
                  <a:pt x="40" y="380"/>
                </a:lnTo>
                <a:lnTo>
                  <a:pt x="52" y="370"/>
                </a:lnTo>
                <a:lnTo>
                  <a:pt x="52" y="357"/>
                </a:lnTo>
                <a:lnTo>
                  <a:pt x="59" y="357"/>
                </a:lnTo>
                <a:lnTo>
                  <a:pt x="71" y="351"/>
                </a:lnTo>
                <a:lnTo>
                  <a:pt x="62" y="344"/>
                </a:lnTo>
                <a:lnTo>
                  <a:pt x="78" y="338"/>
                </a:lnTo>
                <a:lnTo>
                  <a:pt x="78" y="332"/>
                </a:lnTo>
                <a:lnTo>
                  <a:pt x="88" y="328"/>
                </a:lnTo>
                <a:lnTo>
                  <a:pt x="95" y="309"/>
                </a:lnTo>
                <a:lnTo>
                  <a:pt x="111" y="283"/>
                </a:lnTo>
                <a:lnTo>
                  <a:pt x="118" y="271"/>
                </a:lnTo>
                <a:lnTo>
                  <a:pt x="130" y="261"/>
                </a:lnTo>
                <a:lnTo>
                  <a:pt x="140" y="261"/>
                </a:lnTo>
                <a:lnTo>
                  <a:pt x="137" y="250"/>
                </a:lnTo>
                <a:lnTo>
                  <a:pt x="137" y="231"/>
                </a:lnTo>
                <a:lnTo>
                  <a:pt x="118" y="219"/>
                </a:lnTo>
                <a:lnTo>
                  <a:pt x="111" y="212"/>
                </a:lnTo>
                <a:lnTo>
                  <a:pt x="100" y="212"/>
                </a:lnTo>
                <a:lnTo>
                  <a:pt x="95" y="202"/>
                </a:lnTo>
                <a:lnTo>
                  <a:pt x="88" y="186"/>
                </a:lnTo>
                <a:lnTo>
                  <a:pt x="95" y="157"/>
                </a:lnTo>
                <a:lnTo>
                  <a:pt x="81" y="147"/>
                </a:lnTo>
                <a:lnTo>
                  <a:pt x="81" y="141"/>
                </a:lnTo>
                <a:lnTo>
                  <a:pt x="88" y="135"/>
                </a:lnTo>
                <a:lnTo>
                  <a:pt x="78" y="126"/>
                </a:lnTo>
                <a:lnTo>
                  <a:pt x="78" y="105"/>
                </a:lnTo>
                <a:lnTo>
                  <a:pt x="59" y="86"/>
                </a:lnTo>
                <a:lnTo>
                  <a:pt x="40" y="86"/>
                </a:lnTo>
                <a:lnTo>
                  <a:pt x="19" y="74"/>
                </a:lnTo>
                <a:lnTo>
                  <a:pt x="0" y="55"/>
                </a:lnTo>
                <a:lnTo>
                  <a:pt x="0" y="48"/>
                </a:lnTo>
                <a:lnTo>
                  <a:pt x="9" y="55"/>
                </a:lnTo>
                <a:lnTo>
                  <a:pt x="2" y="45"/>
                </a:lnTo>
                <a:lnTo>
                  <a:pt x="9" y="45"/>
                </a:lnTo>
                <a:lnTo>
                  <a:pt x="29" y="48"/>
                </a:lnTo>
                <a:lnTo>
                  <a:pt x="48" y="67"/>
                </a:lnTo>
                <a:lnTo>
                  <a:pt x="62" y="67"/>
                </a:lnTo>
                <a:lnTo>
                  <a:pt x="78" y="67"/>
                </a:lnTo>
                <a:lnTo>
                  <a:pt x="81" y="64"/>
                </a:lnTo>
                <a:lnTo>
                  <a:pt x="95" y="67"/>
                </a:lnTo>
                <a:lnTo>
                  <a:pt x="107" y="74"/>
                </a:lnTo>
                <a:lnTo>
                  <a:pt x="111" y="74"/>
                </a:lnTo>
                <a:lnTo>
                  <a:pt x="111" y="64"/>
                </a:lnTo>
                <a:lnTo>
                  <a:pt x="126" y="64"/>
                </a:lnTo>
                <a:lnTo>
                  <a:pt x="126" y="45"/>
                </a:lnTo>
                <a:lnTo>
                  <a:pt x="126" y="26"/>
                </a:lnTo>
                <a:lnTo>
                  <a:pt x="137" y="8"/>
                </a:lnTo>
                <a:lnTo>
                  <a:pt x="147" y="8"/>
                </a:lnTo>
                <a:lnTo>
                  <a:pt x="156" y="8"/>
                </a:lnTo>
                <a:lnTo>
                  <a:pt x="175" y="0"/>
                </a:lnTo>
                <a:lnTo>
                  <a:pt x="178" y="8"/>
                </a:lnTo>
                <a:lnTo>
                  <a:pt x="197" y="15"/>
                </a:lnTo>
                <a:lnTo>
                  <a:pt x="207" y="26"/>
                </a:lnTo>
                <a:lnTo>
                  <a:pt x="204" y="38"/>
                </a:lnTo>
                <a:lnTo>
                  <a:pt x="197" y="5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36" name="Freeform 13"/>
          <p:cNvSpPr>
            <a:spLocks/>
          </p:cNvSpPr>
          <p:nvPr/>
        </p:nvSpPr>
        <p:spPr bwMode="auto">
          <a:xfrm>
            <a:off x="4292600" y="3416300"/>
            <a:ext cx="307975" cy="277813"/>
          </a:xfrm>
          <a:custGeom>
            <a:avLst/>
            <a:gdLst>
              <a:gd name="T0" fmla="*/ 2147483647 w 389"/>
              <a:gd name="T1" fmla="*/ 2147483647 h 351"/>
              <a:gd name="T2" fmla="*/ 2147483647 w 389"/>
              <a:gd name="T3" fmla="*/ 2147483647 h 351"/>
              <a:gd name="T4" fmla="*/ 2147483647 w 389"/>
              <a:gd name="T5" fmla="*/ 2147483647 h 351"/>
              <a:gd name="T6" fmla="*/ 2147483647 w 389"/>
              <a:gd name="T7" fmla="*/ 2147483647 h 351"/>
              <a:gd name="T8" fmla="*/ 2147483647 w 389"/>
              <a:gd name="T9" fmla="*/ 2147483647 h 351"/>
              <a:gd name="T10" fmla="*/ 2147483647 w 389"/>
              <a:gd name="T11" fmla="*/ 2147483647 h 351"/>
              <a:gd name="T12" fmla="*/ 2147483647 w 389"/>
              <a:gd name="T13" fmla="*/ 2147483647 h 351"/>
              <a:gd name="T14" fmla="*/ 2147483647 w 389"/>
              <a:gd name="T15" fmla="*/ 2147483647 h 351"/>
              <a:gd name="T16" fmla="*/ 2147483647 w 389"/>
              <a:gd name="T17" fmla="*/ 2147483647 h 351"/>
              <a:gd name="T18" fmla="*/ 2147483647 w 389"/>
              <a:gd name="T19" fmla="*/ 2147483647 h 351"/>
              <a:gd name="T20" fmla="*/ 2147483647 w 389"/>
              <a:gd name="T21" fmla="*/ 2147483647 h 351"/>
              <a:gd name="T22" fmla="*/ 2147483647 w 389"/>
              <a:gd name="T23" fmla="*/ 2147483647 h 351"/>
              <a:gd name="T24" fmla="*/ 2147483647 w 389"/>
              <a:gd name="T25" fmla="*/ 2147483647 h 351"/>
              <a:gd name="T26" fmla="*/ 2147483647 w 389"/>
              <a:gd name="T27" fmla="*/ 2147483647 h 351"/>
              <a:gd name="T28" fmla="*/ 2147483647 w 389"/>
              <a:gd name="T29" fmla="*/ 2147483647 h 351"/>
              <a:gd name="T30" fmla="*/ 2147483647 w 389"/>
              <a:gd name="T31" fmla="*/ 2147483647 h 351"/>
              <a:gd name="T32" fmla="*/ 2147483647 w 389"/>
              <a:gd name="T33" fmla="*/ 2147483647 h 351"/>
              <a:gd name="T34" fmla="*/ 2147483647 w 389"/>
              <a:gd name="T35" fmla="*/ 2147483647 h 351"/>
              <a:gd name="T36" fmla="*/ 2147483647 w 389"/>
              <a:gd name="T37" fmla="*/ 2147483647 h 351"/>
              <a:gd name="T38" fmla="*/ 2147483647 w 389"/>
              <a:gd name="T39" fmla="*/ 2147483647 h 351"/>
              <a:gd name="T40" fmla="*/ 2147483647 w 389"/>
              <a:gd name="T41" fmla="*/ 2147483647 h 351"/>
              <a:gd name="T42" fmla="*/ 2147483647 w 389"/>
              <a:gd name="T43" fmla="*/ 2147483647 h 351"/>
              <a:gd name="T44" fmla="*/ 2147483647 w 389"/>
              <a:gd name="T45" fmla="*/ 2147483647 h 351"/>
              <a:gd name="T46" fmla="*/ 2147483647 w 389"/>
              <a:gd name="T47" fmla="*/ 2147483647 h 351"/>
              <a:gd name="T48" fmla="*/ 2147483647 w 389"/>
              <a:gd name="T49" fmla="*/ 2147483647 h 351"/>
              <a:gd name="T50" fmla="*/ 2147483647 w 389"/>
              <a:gd name="T51" fmla="*/ 2147483647 h 351"/>
              <a:gd name="T52" fmla="*/ 2147483647 w 389"/>
              <a:gd name="T53" fmla="*/ 2147483647 h 351"/>
              <a:gd name="T54" fmla="*/ 2147483647 w 389"/>
              <a:gd name="T55" fmla="*/ 2147483647 h 351"/>
              <a:gd name="T56" fmla="*/ 2147483647 w 389"/>
              <a:gd name="T57" fmla="*/ 2147483647 h 351"/>
              <a:gd name="T58" fmla="*/ 2147483647 w 389"/>
              <a:gd name="T59" fmla="*/ 2147483647 h 351"/>
              <a:gd name="T60" fmla="*/ 2147483647 w 389"/>
              <a:gd name="T61" fmla="*/ 2147483647 h 351"/>
              <a:gd name="T62" fmla="*/ 2147483647 w 389"/>
              <a:gd name="T63" fmla="*/ 2147483647 h 351"/>
              <a:gd name="T64" fmla="*/ 2147483647 w 389"/>
              <a:gd name="T65" fmla="*/ 2147483647 h 351"/>
              <a:gd name="T66" fmla="*/ 2147483647 w 389"/>
              <a:gd name="T67" fmla="*/ 2147483647 h 351"/>
              <a:gd name="T68" fmla="*/ 2147483647 w 389"/>
              <a:gd name="T69" fmla="*/ 2147483647 h 351"/>
              <a:gd name="T70" fmla="*/ 2147483647 w 389"/>
              <a:gd name="T71" fmla="*/ 2147483647 h 351"/>
              <a:gd name="T72" fmla="*/ 2147483647 w 389"/>
              <a:gd name="T73" fmla="*/ 2147483647 h 351"/>
              <a:gd name="T74" fmla="*/ 2147483647 w 389"/>
              <a:gd name="T75" fmla="*/ 2147483647 h 351"/>
              <a:gd name="T76" fmla="*/ 2147483647 w 389"/>
              <a:gd name="T77" fmla="*/ 2147483647 h 351"/>
              <a:gd name="T78" fmla="*/ 0 w 389"/>
              <a:gd name="T79" fmla="*/ 2147483647 h 351"/>
              <a:gd name="T80" fmla="*/ 2147483647 w 389"/>
              <a:gd name="T81" fmla="*/ 2147483647 h 351"/>
              <a:gd name="T82" fmla="*/ 2147483647 w 389"/>
              <a:gd name="T83" fmla="*/ 2147483647 h 351"/>
              <a:gd name="T84" fmla="*/ 2147483647 w 389"/>
              <a:gd name="T85" fmla="*/ 2147483647 h 351"/>
              <a:gd name="T86" fmla="*/ 2147483647 w 389"/>
              <a:gd name="T87" fmla="*/ 2147483647 h 351"/>
              <a:gd name="T88" fmla="*/ 2147483647 w 389"/>
              <a:gd name="T89" fmla="*/ 2147483647 h 351"/>
              <a:gd name="T90" fmla="*/ 2147483647 w 389"/>
              <a:gd name="T91" fmla="*/ 2147483647 h 351"/>
              <a:gd name="T92" fmla="*/ 2147483647 w 389"/>
              <a:gd name="T93" fmla="*/ 2147483647 h 351"/>
              <a:gd name="T94" fmla="*/ 2147483647 w 389"/>
              <a:gd name="T95" fmla="*/ 2147483647 h 351"/>
              <a:gd name="T96" fmla="*/ 2147483647 w 389"/>
              <a:gd name="T97" fmla="*/ 2147483647 h 351"/>
              <a:gd name="T98" fmla="*/ 2147483647 w 389"/>
              <a:gd name="T99" fmla="*/ 2147483647 h 3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89" h="351">
                <a:moveTo>
                  <a:pt x="225" y="0"/>
                </a:moveTo>
                <a:lnTo>
                  <a:pt x="225" y="9"/>
                </a:lnTo>
                <a:lnTo>
                  <a:pt x="235" y="16"/>
                </a:lnTo>
                <a:lnTo>
                  <a:pt x="242" y="9"/>
                </a:lnTo>
                <a:lnTo>
                  <a:pt x="251" y="21"/>
                </a:lnTo>
                <a:lnTo>
                  <a:pt x="254" y="28"/>
                </a:lnTo>
                <a:lnTo>
                  <a:pt x="280" y="50"/>
                </a:lnTo>
                <a:lnTo>
                  <a:pt x="283" y="38"/>
                </a:lnTo>
                <a:lnTo>
                  <a:pt x="292" y="57"/>
                </a:lnTo>
                <a:lnTo>
                  <a:pt x="311" y="64"/>
                </a:lnTo>
                <a:lnTo>
                  <a:pt x="314" y="64"/>
                </a:lnTo>
                <a:lnTo>
                  <a:pt x="328" y="64"/>
                </a:lnTo>
                <a:lnTo>
                  <a:pt x="340" y="64"/>
                </a:lnTo>
                <a:lnTo>
                  <a:pt x="370" y="80"/>
                </a:lnTo>
                <a:lnTo>
                  <a:pt x="389" y="87"/>
                </a:lnTo>
                <a:lnTo>
                  <a:pt x="377" y="106"/>
                </a:lnTo>
                <a:lnTo>
                  <a:pt x="363" y="128"/>
                </a:lnTo>
                <a:lnTo>
                  <a:pt x="363" y="147"/>
                </a:lnTo>
                <a:lnTo>
                  <a:pt x="351" y="147"/>
                </a:lnTo>
                <a:lnTo>
                  <a:pt x="351" y="158"/>
                </a:lnTo>
                <a:lnTo>
                  <a:pt x="340" y="171"/>
                </a:lnTo>
                <a:lnTo>
                  <a:pt x="328" y="190"/>
                </a:lnTo>
                <a:lnTo>
                  <a:pt x="328" y="196"/>
                </a:lnTo>
                <a:lnTo>
                  <a:pt x="340" y="190"/>
                </a:lnTo>
                <a:lnTo>
                  <a:pt x="351" y="202"/>
                </a:lnTo>
                <a:lnTo>
                  <a:pt x="358" y="213"/>
                </a:lnTo>
                <a:lnTo>
                  <a:pt x="351" y="213"/>
                </a:lnTo>
                <a:lnTo>
                  <a:pt x="358" y="242"/>
                </a:lnTo>
                <a:lnTo>
                  <a:pt x="344" y="242"/>
                </a:lnTo>
                <a:lnTo>
                  <a:pt x="351" y="251"/>
                </a:lnTo>
                <a:lnTo>
                  <a:pt x="358" y="280"/>
                </a:lnTo>
                <a:lnTo>
                  <a:pt x="370" y="284"/>
                </a:lnTo>
                <a:lnTo>
                  <a:pt x="380" y="284"/>
                </a:lnTo>
                <a:lnTo>
                  <a:pt x="377" y="291"/>
                </a:lnTo>
                <a:lnTo>
                  <a:pt x="377" y="299"/>
                </a:lnTo>
                <a:lnTo>
                  <a:pt x="370" y="303"/>
                </a:lnTo>
                <a:lnTo>
                  <a:pt x="363" y="299"/>
                </a:lnTo>
                <a:lnTo>
                  <a:pt x="363" y="303"/>
                </a:lnTo>
                <a:lnTo>
                  <a:pt x="363" y="311"/>
                </a:lnTo>
                <a:lnTo>
                  <a:pt x="351" y="311"/>
                </a:lnTo>
                <a:lnTo>
                  <a:pt x="340" y="315"/>
                </a:lnTo>
                <a:lnTo>
                  <a:pt x="340" y="329"/>
                </a:lnTo>
                <a:lnTo>
                  <a:pt x="314" y="329"/>
                </a:lnTo>
                <a:lnTo>
                  <a:pt x="302" y="322"/>
                </a:lnTo>
                <a:lnTo>
                  <a:pt x="299" y="315"/>
                </a:lnTo>
                <a:lnTo>
                  <a:pt x="292" y="315"/>
                </a:lnTo>
                <a:lnTo>
                  <a:pt x="280" y="315"/>
                </a:lnTo>
                <a:lnTo>
                  <a:pt x="280" y="311"/>
                </a:lnTo>
                <a:lnTo>
                  <a:pt x="264" y="311"/>
                </a:lnTo>
                <a:lnTo>
                  <a:pt x="261" y="311"/>
                </a:lnTo>
                <a:lnTo>
                  <a:pt x="254" y="315"/>
                </a:lnTo>
                <a:lnTo>
                  <a:pt x="235" y="329"/>
                </a:lnTo>
                <a:lnTo>
                  <a:pt x="235" y="348"/>
                </a:lnTo>
                <a:lnTo>
                  <a:pt x="225" y="351"/>
                </a:lnTo>
                <a:lnTo>
                  <a:pt x="206" y="348"/>
                </a:lnTo>
                <a:lnTo>
                  <a:pt x="183" y="341"/>
                </a:lnTo>
                <a:lnTo>
                  <a:pt x="164" y="332"/>
                </a:lnTo>
                <a:lnTo>
                  <a:pt x="164" y="341"/>
                </a:lnTo>
                <a:lnTo>
                  <a:pt x="145" y="341"/>
                </a:lnTo>
                <a:lnTo>
                  <a:pt x="104" y="329"/>
                </a:lnTo>
                <a:lnTo>
                  <a:pt x="93" y="311"/>
                </a:lnTo>
                <a:lnTo>
                  <a:pt x="104" y="270"/>
                </a:lnTo>
                <a:lnTo>
                  <a:pt x="109" y="261"/>
                </a:lnTo>
                <a:lnTo>
                  <a:pt x="104" y="254"/>
                </a:lnTo>
                <a:lnTo>
                  <a:pt x="109" y="225"/>
                </a:lnTo>
                <a:lnTo>
                  <a:pt x="124" y="242"/>
                </a:lnTo>
                <a:lnTo>
                  <a:pt x="116" y="225"/>
                </a:lnTo>
                <a:lnTo>
                  <a:pt x="104" y="220"/>
                </a:lnTo>
                <a:lnTo>
                  <a:pt x="104" y="202"/>
                </a:lnTo>
                <a:lnTo>
                  <a:pt x="78" y="177"/>
                </a:lnTo>
                <a:lnTo>
                  <a:pt x="78" y="158"/>
                </a:lnTo>
                <a:lnTo>
                  <a:pt x="67" y="154"/>
                </a:lnTo>
                <a:lnTo>
                  <a:pt x="48" y="147"/>
                </a:lnTo>
                <a:lnTo>
                  <a:pt x="16" y="135"/>
                </a:lnTo>
                <a:lnTo>
                  <a:pt x="7" y="125"/>
                </a:lnTo>
                <a:lnTo>
                  <a:pt x="16" y="125"/>
                </a:lnTo>
                <a:lnTo>
                  <a:pt x="7" y="116"/>
                </a:lnTo>
                <a:lnTo>
                  <a:pt x="19" y="116"/>
                </a:lnTo>
                <a:lnTo>
                  <a:pt x="16" y="113"/>
                </a:lnTo>
                <a:lnTo>
                  <a:pt x="0" y="113"/>
                </a:lnTo>
                <a:lnTo>
                  <a:pt x="7" y="106"/>
                </a:lnTo>
                <a:lnTo>
                  <a:pt x="26" y="99"/>
                </a:lnTo>
                <a:lnTo>
                  <a:pt x="38" y="99"/>
                </a:lnTo>
                <a:lnTo>
                  <a:pt x="48" y="99"/>
                </a:lnTo>
                <a:lnTo>
                  <a:pt x="67" y="113"/>
                </a:lnTo>
                <a:lnTo>
                  <a:pt x="74" y="106"/>
                </a:lnTo>
                <a:lnTo>
                  <a:pt x="85" y="106"/>
                </a:lnTo>
                <a:lnTo>
                  <a:pt x="97" y="106"/>
                </a:lnTo>
                <a:lnTo>
                  <a:pt x="93" y="80"/>
                </a:lnTo>
                <a:lnTo>
                  <a:pt x="85" y="57"/>
                </a:lnTo>
                <a:lnTo>
                  <a:pt x="97" y="57"/>
                </a:lnTo>
                <a:lnTo>
                  <a:pt x="109" y="57"/>
                </a:lnTo>
                <a:lnTo>
                  <a:pt x="109" y="68"/>
                </a:lnTo>
                <a:lnTo>
                  <a:pt x="124" y="76"/>
                </a:lnTo>
                <a:lnTo>
                  <a:pt x="138" y="76"/>
                </a:lnTo>
                <a:lnTo>
                  <a:pt x="145" y="64"/>
                </a:lnTo>
                <a:lnTo>
                  <a:pt x="157" y="57"/>
                </a:lnTo>
                <a:lnTo>
                  <a:pt x="183" y="50"/>
                </a:lnTo>
                <a:lnTo>
                  <a:pt x="187" y="38"/>
                </a:lnTo>
                <a:lnTo>
                  <a:pt x="187" y="9"/>
                </a:lnTo>
                <a:lnTo>
                  <a:pt x="225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7" name="Freeform 14"/>
          <p:cNvSpPr>
            <a:spLocks/>
          </p:cNvSpPr>
          <p:nvPr/>
        </p:nvSpPr>
        <p:spPr bwMode="auto">
          <a:xfrm>
            <a:off x="4610100" y="3676650"/>
            <a:ext cx="30163" cy="50800"/>
          </a:xfrm>
          <a:custGeom>
            <a:avLst/>
            <a:gdLst>
              <a:gd name="T0" fmla="*/ 2147483647 w 38"/>
              <a:gd name="T1" fmla="*/ 0 h 64"/>
              <a:gd name="T2" fmla="*/ 2147483647 w 38"/>
              <a:gd name="T3" fmla="*/ 0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0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0 w 38"/>
              <a:gd name="T45" fmla="*/ 2147483647 h 64"/>
              <a:gd name="T46" fmla="*/ 0 w 38"/>
              <a:gd name="T47" fmla="*/ 2147483647 h 64"/>
              <a:gd name="T48" fmla="*/ 2147483647 w 38"/>
              <a:gd name="T49" fmla="*/ 2147483647 h 64"/>
              <a:gd name="T50" fmla="*/ 0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0 h 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8" h="64">
                <a:moveTo>
                  <a:pt x="23" y="0"/>
                </a:moveTo>
                <a:lnTo>
                  <a:pt x="31" y="0"/>
                </a:lnTo>
                <a:lnTo>
                  <a:pt x="31" y="5"/>
                </a:lnTo>
                <a:lnTo>
                  <a:pt x="31" y="12"/>
                </a:lnTo>
                <a:lnTo>
                  <a:pt x="38" y="19"/>
                </a:lnTo>
                <a:lnTo>
                  <a:pt x="38" y="29"/>
                </a:lnTo>
                <a:lnTo>
                  <a:pt x="38" y="34"/>
                </a:lnTo>
                <a:lnTo>
                  <a:pt x="31" y="41"/>
                </a:lnTo>
                <a:lnTo>
                  <a:pt x="31" y="48"/>
                </a:lnTo>
                <a:lnTo>
                  <a:pt x="31" y="51"/>
                </a:lnTo>
                <a:lnTo>
                  <a:pt x="23" y="60"/>
                </a:lnTo>
                <a:lnTo>
                  <a:pt x="23" y="64"/>
                </a:lnTo>
                <a:lnTo>
                  <a:pt x="19" y="64"/>
                </a:lnTo>
                <a:lnTo>
                  <a:pt x="10" y="64"/>
                </a:lnTo>
                <a:lnTo>
                  <a:pt x="7" y="60"/>
                </a:lnTo>
                <a:lnTo>
                  <a:pt x="10" y="60"/>
                </a:lnTo>
                <a:lnTo>
                  <a:pt x="10" y="51"/>
                </a:lnTo>
                <a:lnTo>
                  <a:pt x="7" y="51"/>
                </a:lnTo>
                <a:lnTo>
                  <a:pt x="7" y="48"/>
                </a:lnTo>
                <a:lnTo>
                  <a:pt x="0" y="48"/>
                </a:lnTo>
                <a:lnTo>
                  <a:pt x="7" y="41"/>
                </a:lnTo>
                <a:lnTo>
                  <a:pt x="7" y="34"/>
                </a:lnTo>
                <a:lnTo>
                  <a:pt x="0" y="34"/>
                </a:lnTo>
                <a:lnTo>
                  <a:pt x="0" y="29"/>
                </a:lnTo>
                <a:lnTo>
                  <a:pt x="7" y="29"/>
                </a:lnTo>
                <a:lnTo>
                  <a:pt x="0" y="22"/>
                </a:lnTo>
                <a:lnTo>
                  <a:pt x="7" y="22"/>
                </a:lnTo>
                <a:lnTo>
                  <a:pt x="7" y="19"/>
                </a:lnTo>
                <a:lnTo>
                  <a:pt x="10" y="12"/>
                </a:lnTo>
                <a:lnTo>
                  <a:pt x="19" y="12"/>
                </a:lnTo>
                <a:lnTo>
                  <a:pt x="23" y="12"/>
                </a:lnTo>
                <a:lnTo>
                  <a:pt x="23" y="5"/>
                </a:lnTo>
                <a:lnTo>
                  <a:pt x="2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" name="Freeform 15"/>
          <p:cNvSpPr>
            <a:spLocks/>
          </p:cNvSpPr>
          <p:nvPr/>
        </p:nvSpPr>
        <p:spPr bwMode="auto">
          <a:xfrm>
            <a:off x="4267200" y="3141663"/>
            <a:ext cx="179388" cy="309562"/>
          </a:xfrm>
          <a:custGeom>
            <a:avLst/>
            <a:gdLst>
              <a:gd name="T0" fmla="*/ 2147483647 w 224"/>
              <a:gd name="T1" fmla="*/ 2147483647 h 390"/>
              <a:gd name="T2" fmla="*/ 2147483647 w 224"/>
              <a:gd name="T3" fmla="*/ 2147483647 h 390"/>
              <a:gd name="T4" fmla="*/ 2147483647 w 224"/>
              <a:gd name="T5" fmla="*/ 2147483647 h 390"/>
              <a:gd name="T6" fmla="*/ 2147483647 w 224"/>
              <a:gd name="T7" fmla="*/ 2147483647 h 390"/>
              <a:gd name="T8" fmla="*/ 2147483647 w 224"/>
              <a:gd name="T9" fmla="*/ 2147483647 h 390"/>
              <a:gd name="T10" fmla="*/ 2147483647 w 224"/>
              <a:gd name="T11" fmla="*/ 2147483647 h 390"/>
              <a:gd name="T12" fmla="*/ 2147483647 w 224"/>
              <a:gd name="T13" fmla="*/ 2147483647 h 390"/>
              <a:gd name="T14" fmla="*/ 2147483647 w 224"/>
              <a:gd name="T15" fmla="*/ 2147483647 h 390"/>
              <a:gd name="T16" fmla="*/ 2147483647 w 224"/>
              <a:gd name="T17" fmla="*/ 2147483647 h 390"/>
              <a:gd name="T18" fmla="*/ 2147483647 w 224"/>
              <a:gd name="T19" fmla="*/ 2147483647 h 390"/>
              <a:gd name="T20" fmla="*/ 2147483647 w 224"/>
              <a:gd name="T21" fmla="*/ 2147483647 h 390"/>
              <a:gd name="T22" fmla="*/ 2147483647 w 224"/>
              <a:gd name="T23" fmla="*/ 2147483647 h 390"/>
              <a:gd name="T24" fmla="*/ 2147483647 w 224"/>
              <a:gd name="T25" fmla="*/ 2147483647 h 390"/>
              <a:gd name="T26" fmla="*/ 2147483647 w 224"/>
              <a:gd name="T27" fmla="*/ 2147483647 h 390"/>
              <a:gd name="T28" fmla="*/ 2147483647 w 224"/>
              <a:gd name="T29" fmla="*/ 2147483647 h 390"/>
              <a:gd name="T30" fmla="*/ 2147483647 w 224"/>
              <a:gd name="T31" fmla="*/ 2147483647 h 390"/>
              <a:gd name="T32" fmla="*/ 2147483647 w 224"/>
              <a:gd name="T33" fmla="*/ 2147483647 h 390"/>
              <a:gd name="T34" fmla="*/ 2147483647 w 224"/>
              <a:gd name="T35" fmla="*/ 2147483647 h 390"/>
              <a:gd name="T36" fmla="*/ 2147483647 w 224"/>
              <a:gd name="T37" fmla="*/ 2147483647 h 390"/>
              <a:gd name="T38" fmla="*/ 0 w 224"/>
              <a:gd name="T39" fmla="*/ 2147483647 h 390"/>
              <a:gd name="T40" fmla="*/ 2147483647 w 224"/>
              <a:gd name="T41" fmla="*/ 2147483647 h 390"/>
              <a:gd name="T42" fmla="*/ 2147483647 w 224"/>
              <a:gd name="T43" fmla="*/ 2147483647 h 390"/>
              <a:gd name="T44" fmla="*/ 2147483647 w 224"/>
              <a:gd name="T45" fmla="*/ 2147483647 h 390"/>
              <a:gd name="T46" fmla="*/ 2147483647 w 224"/>
              <a:gd name="T47" fmla="*/ 0 h 390"/>
              <a:gd name="T48" fmla="*/ 2147483647 w 224"/>
              <a:gd name="T49" fmla="*/ 0 h 390"/>
              <a:gd name="T50" fmla="*/ 2147483647 w 224"/>
              <a:gd name="T51" fmla="*/ 2147483647 h 390"/>
              <a:gd name="T52" fmla="*/ 2147483647 w 224"/>
              <a:gd name="T53" fmla="*/ 2147483647 h 390"/>
              <a:gd name="T54" fmla="*/ 2147483647 w 224"/>
              <a:gd name="T55" fmla="*/ 2147483647 h 390"/>
              <a:gd name="T56" fmla="*/ 2147483647 w 224"/>
              <a:gd name="T57" fmla="*/ 2147483647 h 390"/>
              <a:gd name="T58" fmla="*/ 2147483647 w 224"/>
              <a:gd name="T59" fmla="*/ 2147483647 h 390"/>
              <a:gd name="T60" fmla="*/ 2147483647 w 224"/>
              <a:gd name="T61" fmla="*/ 2147483647 h 390"/>
              <a:gd name="T62" fmla="*/ 2147483647 w 224"/>
              <a:gd name="T63" fmla="*/ 2147483647 h 390"/>
              <a:gd name="T64" fmla="*/ 2147483647 w 224"/>
              <a:gd name="T65" fmla="*/ 2147483647 h 390"/>
              <a:gd name="T66" fmla="*/ 2147483647 w 224"/>
              <a:gd name="T67" fmla="*/ 2147483647 h 390"/>
              <a:gd name="T68" fmla="*/ 2147483647 w 224"/>
              <a:gd name="T69" fmla="*/ 2147483647 h 390"/>
              <a:gd name="T70" fmla="*/ 2147483647 w 224"/>
              <a:gd name="T71" fmla="*/ 2147483647 h 390"/>
              <a:gd name="T72" fmla="*/ 2147483647 w 224"/>
              <a:gd name="T73" fmla="*/ 2147483647 h 390"/>
              <a:gd name="T74" fmla="*/ 2147483647 w 224"/>
              <a:gd name="T75" fmla="*/ 2147483647 h 390"/>
              <a:gd name="T76" fmla="*/ 2147483647 w 224"/>
              <a:gd name="T77" fmla="*/ 2147483647 h 390"/>
              <a:gd name="T78" fmla="*/ 2147483647 w 224"/>
              <a:gd name="T79" fmla="*/ 2147483647 h 390"/>
              <a:gd name="T80" fmla="*/ 2147483647 w 224"/>
              <a:gd name="T81" fmla="*/ 2147483647 h 390"/>
              <a:gd name="T82" fmla="*/ 2147483647 w 224"/>
              <a:gd name="T83" fmla="*/ 2147483647 h 390"/>
              <a:gd name="T84" fmla="*/ 2147483647 w 224"/>
              <a:gd name="T85" fmla="*/ 2147483647 h 390"/>
              <a:gd name="T86" fmla="*/ 2147483647 w 224"/>
              <a:gd name="T87" fmla="*/ 2147483647 h 3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24" h="390">
                <a:moveTo>
                  <a:pt x="19" y="390"/>
                </a:moveTo>
                <a:lnTo>
                  <a:pt x="9" y="383"/>
                </a:lnTo>
                <a:lnTo>
                  <a:pt x="28" y="371"/>
                </a:lnTo>
                <a:lnTo>
                  <a:pt x="45" y="345"/>
                </a:lnTo>
                <a:lnTo>
                  <a:pt x="57" y="342"/>
                </a:lnTo>
                <a:lnTo>
                  <a:pt x="79" y="342"/>
                </a:lnTo>
                <a:lnTo>
                  <a:pt x="91" y="323"/>
                </a:lnTo>
                <a:lnTo>
                  <a:pt x="76" y="331"/>
                </a:lnTo>
                <a:lnTo>
                  <a:pt x="50" y="323"/>
                </a:lnTo>
                <a:lnTo>
                  <a:pt x="45" y="316"/>
                </a:lnTo>
                <a:lnTo>
                  <a:pt x="29" y="323"/>
                </a:lnTo>
                <a:lnTo>
                  <a:pt x="28" y="312"/>
                </a:lnTo>
                <a:lnTo>
                  <a:pt x="57" y="286"/>
                </a:lnTo>
                <a:lnTo>
                  <a:pt x="57" y="267"/>
                </a:lnTo>
                <a:lnTo>
                  <a:pt x="45" y="267"/>
                </a:lnTo>
                <a:lnTo>
                  <a:pt x="38" y="267"/>
                </a:lnTo>
                <a:lnTo>
                  <a:pt x="45" y="264"/>
                </a:lnTo>
                <a:lnTo>
                  <a:pt x="69" y="252"/>
                </a:lnTo>
                <a:lnTo>
                  <a:pt x="91" y="252"/>
                </a:lnTo>
                <a:lnTo>
                  <a:pt x="86" y="238"/>
                </a:lnTo>
                <a:lnTo>
                  <a:pt x="86" y="223"/>
                </a:lnTo>
                <a:lnTo>
                  <a:pt x="86" y="216"/>
                </a:lnTo>
                <a:lnTo>
                  <a:pt x="79" y="216"/>
                </a:lnTo>
                <a:lnTo>
                  <a:pt x="76" y="188"/>
                </a:lnTo>
                <a:lnTo>
                  <a:pt x="76" y="186"/>
                </a:lnTo>
                <a:lnTo>
                  <a:pt x="86" y="174"/>
                </a:lnTo>
                <a:lnTo>
                  <a:pt x="76" y="174"/>
                </a:lnTo>
                <a:lnTo>
                  <a:pt x="57" y="178"/>
                </a:lnTo>
                <a:lnTo>
                  <a:pt x="38" y="186"/>
                </a:lnTo>
                <a:lnTo>
                  <a:pt x="28" y="178"/>
                </a:lnTo>
                <a:lnTo>
                  <a:pt x="38" y="148"/>
                </a:lnTo>
                <a:lnTo>
                  <a:pt x="38" y="141"/>
                </a:lnTo>
                <a:lnTo>
                  <a:pt x="38" y="129"/>
                </a:lnTo>
                <a:lnTo>
                  <a:pt x="19" y="129"/>
                </a:lnTo>
                <a:lnTo>
                  <a:pt x="12" y="155"/>
                </a:lnTo>
                <a:lnTo>
                  <a:pt x="12" y="136"/>
                </a:lnTo>
                <a:lnTo>
                  <a:pt x="12" y="112"/>
                </a:lnTo>
                <a:lnTo>
                  <a:pt x="28" y="96"/>
                </a:lnTo>
                <a:lnTo>
                  <a:pt x="12" y="100"/>
                </a:lnTo>
                <a:lnTo>
                  <a:pt x="0" y="89"/>
                </a:lnTo>
                <a:lnTo>
                  <a:pt x="12" y="77"/>
                </a:lnTo>
                <a:lnTo>
                  <a:pt x="19" y="64"/>
                </a:lnTo>
                <a:lnTo>
                  <a:pt x="9" y="58"/>
                </a:lnTo>
                <a:lnTo>
                  <a:pt x="12" y="41"/>
                </a:lnTo>
                <a:lnTo>
                  <a:pt x="28" y="32"/>
                </a:lnTo>
                <a:lnTo>
                  <a:pt x="28" y="20"/>
                </a:lnTo>
                <a:lnTo>
                  <a:pt x="29" y="20"/>
                </a:lnTo>
                <a:lnTo>
                  <a:pt x="38" y="0"/>
                </a:lnTo>
                <a:lnTo>
                  <a:pt x="60" y="3"/>
                </a:lnTo>
                <a:lnTo>
                  <a:pt x="86" y="0"/>
                </a:lnTo>
                <a:lnTo>
                  <a:pt x="86" y="19"/>
                </a:lnTo>
                <a:lnTo>
                  <a:pt x="60" y="32"/>
                </a:lnTo>
                <a:lnTo>
                  <a:pt x="60" y="41"/>
                </a:lnTo>
                <a:lnTo>
                  <a:pt x="57" y="51"/>
                </a:lnTo>
                <a:lnTo>
                  <a:pt x="76" y="48"/>
                </a:lnTo>
                <a:lnTo>
                  <a:pt x="116" y="48"/>
                </a:lnTo>
                <a:lnTo>
                  <a:pt x="123" y="58"/>
                </a:lnTo>
                <a:lnTo>
                  <a:pt x="109" y="77"/>
                </a:lnTo>
                <a:lnTo>
                  <a:pt x="91" y="107"/>
                </a:lnTo>
                <a:lnTo>
                  <a:pt x="98" y="112"/>
                </a:lnTo>
                <a:lnTo>
                  <a:pt x="86" y="119"/>
                </a:lnTo>
                <a:lnTo>
                  <a:pt x="76" y="126"/>
                </a:lnTo>
                <a:lnTo>
                  <a:pt x="98" y="126"/>
                </a:lnTo>
                <a:lnTo>
                  <a:pt x="128" y="155"/>
                </a:lnTo>
                <a:lnTo>
                  <a:pt x="147" y="188"/>
                </a:lnTo>
                <a:lnTo>
                  <a:pt x="169" y="209"/>
                </a:lnTo>
                <a:lnTo>
                  <a:pt x="176" y="235"/>
                </a:lnTo>
                <a:lnTo>
                  <a:pt x="169" y="235"/>
                </a:lnTo>
                <a:lnTo>
                  <a:pt x="183" y="257"/>
                </a:lnTo>
                <a:lnTo>
                  <a:pt x="176" y="264"/>
                </a:lnTo>
                <a:lnTo>
                  <a:pt x="183" y="274"/>
                </a:lnTo>
                <a:lnTo>
                  <a:pt x="186" y="267"/>
                </a:lnTo>
                <a:lnTo>
                  <a:pt x="202" y="264"/>
                </a:lnTo>
                <a:lnTo>
                  <a:pt x="224" y="281"/>
                </a:lnTo>
                <a:lnTo>
                  <a:pt x="212" y="312"/>
                </a:lnTo>
                <a:lnTo>
                  <a:pt x="202" y="316"/>
                </a:lnTo>
                <a:lnTo>
                  <a:pt x="195" y="323"/>
                </a:lnTo>
                <a:lnTo>
                  <a:pt x="186" y="331"/>
                </a:lnTo>
                <a:lnTo>
                  <a:pt x="212" y="335"/>
                </a:lnTo>
                <a:lnTo>
                  <a:pt x="202" y="354"/>
                </a:lnTo>
                <a:lnTo>
                  <a:pt x="183" y="361"/>
                </a:lnTo>
                <a:lnTo>
                  <a:pt x="157" y="354"/>
                </a:lnTo>
                <a:lnTo>
                  <a:pt x="147" y="354"/>
                </a:lnTo>
                <a:lnTo>
                  <a:pt x="116" y="361"/>
                </a:lnTo>
                <a:lnTo>
                  <a:pt x="91" y="361"/>
                </a:lnTo>
                <a:lnTo>
                  <a:pt x="76" y="364"/>
                </a:lnTo>
                <a:lnTo>
                  <a:pt x="60" y="378"/>
                </a:lnTo>
                <a:lnTo>
                  <a:pt x="50" y="378"/>
                </a:lnTo>
                <a:lnTo>
                  <a:pt x="19" y="39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9" name="Freeform 16"/>
          <p:cNvSpPr>
            <a:spLocks/>
          </p:cNvSpPr>
          <p:nvPr/>
        </p:nvSpPr>
        <p:spPr bwMode="auto">
          <a:xfrm>
            <a:off x="4227513" y="3267075"/>
            <a:ext cx="55562" cy="46038"/>
          </a:xfrm>
          <a:custGeom>
            <a:avLst/>
            <a:gdLst>
              <a:gd name="T0" fmla="*/ 2147483647 w 71"/>
              <a:gd name="T1" fmla="*/ 2147483647 h 57"/>
              <a:gd name="T2" fmla="*/ 2147483647 w 71"/>
              <a:gd name="T3" fmla="*/ 2147483647 h 57"/>
              <a:gd name="T4" fmla="*/ 2147483647 w 71"/>
              <a:gd name="T5" fmla="*/ 0 h 57"/>
              <a:gd name="T6" fmla="*/ 2147483647 w 71"/>
              <a:gd name="T7" fmla="*/ 0 h 57"/>
              <a:gd name="T8" fmla="*/ 2147483647 w 71"/>
              <a:gd name="T9" fmla="*/ 2147483647 h 57"/>
              <a:gd name="T10" fmla="*/ 2147483647 w 71"/>
              <a:gd name="T11" fmla="*/ 2147483647 h 57"/>
              <a:gd name="T12" fmla="*/ 2147483647 w 71"/>
              <a:gd name="T13" fmla="*/ 2147483647 h 57"/>
              <a:gd name="T14" fmla="*/ 2147483647 w 71"/>
              <a:gd name="T15" fmla="*/ 2147483647 h 57"/>
              <a:gd name="T16" fmla="*/ 2147483647 w 71"/>
              <a:gd name="T17" fmla="*/ 2147483647 h 57"/>
              <a:gd name="T18" fmla="*/ 2147483647 w 71"/>
              <a:gd name="T19" fmla="*/ 2147483647 h 57"/>
              <a:gd name="T20" fmla="*/ 2147483647 w 71"/>
              <a:gd name="T21" fmla="*/ 2147483647 h 57"/>
              <a:gd name="T22" fmla="*/ 2147483647 w 71"/>
              <a:gd name="T23" fmla="*/ 2147483647 h 57"/>
              <a:gd name="T24" fmla="*/ 2147483647 w 71"/>
              <a:gd name="T25" fmla="*/ 2147483647 h 57"/>
              <a:gd name="T26" fmla="*/ 2147483647 w 71"/>
              <a:gd name="T27" fmla="*/ 2147483647 h 57"/>
              <a:gd name="T28" fmla="*/ 2147483647 w 71"/>
              <a:gd name="T29" fmla="*/ 2147483647 h 57"/>
              <a:gd name="T30" fmla="*/ 2147483647 w 71"/>
              <a:gd name="T31" fmla="*/ 2147483647 h 57"/>
              <a:gd name="T32" fmla="*/ 0 w 71"/>
              <a:gd name="T33" fmla="*/ 2147483647 h 57"/>
              <a:gd name="T34" fmla="*/ 2147483647 w 71"/>
              <a:gd name="T35" fmla="*/ 2147483647 h 57"/>
              <a:gd name="T36" fmla="*/ 2147483647 w 71"/>
              <a:gd name="T37" fmla="*/ 2147483647 h 57"/>
              <a:gd name="T38" fmla="*/ 2147483647 w 71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1" h="57">
                <a:moveTo>
                  <a:pt x="19" y="15"/>
                </a:moveTo>
                <a:lnTo>
                  <a:pt x="31" y="8"/>
                </a:lnTo>
                <a:lnTo>
                  <a:pt x="48" y="0"/>
                </a:lnTo>
                <a:lnTo>
                  <a:pt x="52" y="0"/>
                </a:lnTo>
                <a:lnTo>
                  <a:pt x="64" y="19"/>
                </a:lnTo>
                <a:lnTo>
                  <a:pt x="61" y="27"/>
                </a:lnTo>
                <a:lnTo>
                  <a:pt x="64" y="27"/>
                </a:lnTo>
                <a:lnTo>
                  <a:pt x="71" y="45"/>
                </a:lnTo>
                <a:lnTo>
                  <a:pt x="52" y="57"/>
                </a:lnTo>
                <a:lnTo>
                  <a:pt x="48" y="50"/>
                </a:lnTo>
                <a:lnTo>
                  <a:pt x="42" y="50"/>
                </a:lnTo>
                <a:lnTo>
                  <a:pt x="23" y="31"/>
                </a:lnTo>
                <a:lnTo>
                  <a:pt x="23" y="38"/>
                </a:lnTo>
                <a:lnTo>
                  <a:pt x="23" y="45"/>
                </a:lnTo>
                <a:lnTo>
                  <a:pt x="19" y="50"/>
                </a:lnTo>
                <a:lnTo>
                  <a:pt x="5" y="45"/>
                </a:lnTo>
                <a:lnTo>
                  <a:pt x="0" y="31"/>
                </a:lnTo>
                <a:lnTo>
                  <a:pt x="5" y="27"/>
                </a:lnTo>
                <a:lnTo>
                  <a:pt x="5" y="19"/>
                </a:lnTo>
                <a:lnTo>
                  <a:pt x="19" y="1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0" name="Freeform 17"/>
          <p:cNvSpPr>
            <a:spLocks/>
          </p:cNvSpPr>
          <p:nvPr/>
        </p:nvSpPr>
        <p:spPr bwMode="auto">
          <a:xfrm>
            <a:off x="4249738" y="3151188"/>
            <a:ext cx="15875" cy="23812"/>
          </a:xfrm>
          <a:custGeom>
            <a:avLst/>
            <a:gdLst>
              <a:gd name="T0" fmla="*/ 0 w 19"/>
              <a:gd name="T1" fmla="*/ 2147483647 h 29"/>
              <a:gd name="T2" fmla="*/ 0 w 19"/>
              <a:gd name="T3" fmla="*/ 2147483647 h 29"/>
              <a:gd name="T4" fmla="*/ 0 w 19"/>
              <a:gd name="T5" fmla="*/ 2147483647 h 29"/>
              <a:gd name="T6" fmla="*/ 0 w 19"/>
              <a:gd name="T7" fmla="*/ 2147483647 h 29"/>
              <a:gd name="T8" fmla="*/ 2147483647 w 19"/>
              <a:gd name="T9" fmla="*/ 2147483647 h 29"/>
              <a:gd name="T10" fmla="*/ 2147483647 w 19"/>
              <a:gd name="T11" fmla="*/ 2147483647 h 29"/>
              <a:gd name="T12" fmla="*/ 2147483647 w 19"/>
              <a:gd name="T13" fmla="*/ 0 h 29"/>
              <a:gd name="T14" fmla="*/ 2147483647 w 19"/>
              <a:gd name="T15" fmla="*/ 2147483647 h 29"/>
              <a:gd name="T16" fmla="*/ 2147483647 w 19"/>
              <a:gd name="T17" fmla="*/ 2147483647 h 29"/>
              <a:gd name="T18" fmla="*/ 2147483647 w 19"/>
              <a:gd name="T19" fmla="*/ 2147483647 h 29"/>
              <a:gd name="T20" fmla="*/ 2147483647 w 19"/>
              <a:gd name="T21" fmla="*/ 2147483647 h 29"/>
              <a:gd name="T22" fmla="*/ 0 w 19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29">
                <a:moveTo>
                  <a:pt x="0" y="29"/>
                </a:moveTo>
                <a:lnTo>
                  <a:pt x="0" y="20"/>
                </a:lnTo>
                <a:lnTo>
                  <a:pt x="0" y="17"/>
                </a:lnTo>
                <a:lnTo>
                  <a:pt x="0" y="8"/>
                </a:lnTo>
                <a:lnTo>
                  <a:pt x="6" y="8"/>
                </a:lnTo>
                <a:lnTo>
                  <a:pt x="6" y="7"/>
                </a:lnTo>
                <a:lnTo>
                  <a:pt x="19" y="0"/>
                </a:lnTo>
                <a:lnTo>
                  <a:pt x="19" y="7"/>
                </a:lnTo>
                <a:lnTo>
                  <a:pt x="13" y="17"/>
                </a:lnTo>
                <a:lnTo>
                  <a:pt x="19" y="17"/>
                </a:lnTo>
                <a:lnTo>
                  <a:pt x="13" y="20"/>
                </a:lnTo>
                <a:lnTo>
                  <a:pt x="0" y="2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1" name="Freeform 18"/>
          <p:cNvSpPr>
            <a:spLocks/>
          </p:cNvSpPr>
          <p:nvPr/>
        </p:nvSpPr>
        <p:spPr bwMode="auto">
          <a:xfrm>
            <a:off x="4254500" y="3179763"/>
            <a:ext cx="22225" cy="17462"/>
          </a:xfrm>
          <a:custGeom>
            <a:avLst/>
            <a:gdLst>
              <a:gd name="T0" fmla="*/ 2147483647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0 w 29"/>
              <a:gd name="T11" fmla="*/ 2147483647 h 22"/>
              <a:gd name="T12" fmla="*/ 2147483647 w 29"/>
              <a:gd name="T13" fmla="*/ 0 h 22"/>
              <a:gd name="T14" fmla="*/ 2147483647 w 29"/>
              <a:gd name="T15" fmla="*/ 2147483647 h 22"/>
              <a:gd name="T16" fmla="*/ 2147483647 w 29"/>
              <a:gd name="T17" fmla="*/ 0 h 22"/>
              <a:gd name="T18" fmla="*/ 2147483647 w 29"/>
              <a:gd name="T19" fmla="*/ 0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22">
                <a:moveTo>
                  <a:pt x="26" y="22"/>
                </a:moveTo>
                <a:lnTo>
                  <a:pt x="17" y="22"/>
                </a:lnTo>
                <a:lnTo>
                  <a:pt x="26" y="22"/>
                </a:lnTo>
                <a:lnTo>
                  <a:pt x="13" y="22"/>
                </a:lnTo>
                <a:lnTo>
                  <a:pt x="7" y="10"/>
                </a:lnTo>
                <a:lnTo>
                  <a:pt x="0" y="10"/>
                </a:lnTo>
                <a:lnTo>
                  <a:pt x="7" y="0"/>
                </a:lnTo>
                <a:lnTo>
                  <a:pt x="13" y="3"/>
                </a:lnTo>
                <a:lnTo>
                  <a:pt x="13" y="0"/>
                </a:lnTo>
                <a:lnTo>
                  <a:pt x="17" y="0"/>
                </a:lnTo>
                <a:lnTo>
                  <a:pt x="17" y="16"/>
                </a:lnTo>
                <a:lnTo>
                  <a:pt x="29" y="16"/>
                </a:lnTo>
                <a:lnTo>
                  <a:pt x="26" y="2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2" name="Freeform 19"/>
          <p:cNvSpPr>
            <a:spLocks/>
          </p:cNvSpPr>
          <p:nvPr/>
        </p:nvSpPr>
        <p:spPr bwMode="auto">
          <a:xfrm>
            <a:off x="4368800" y="3063875"/>
            <a:ext cx="15875" cy="30163"/>
          </a:xfrm>
          <a:custGeom>
            <a:avLst/>
            <a:gdLst>
              <a:gd name="T0" fmla="*/ 2147483647 w 19"/>
              <a:gd name="T1" fmla="*/ 2147483647 h 36"/>
              <a:gd name="T2" fmla="*/ 2147483647 w 19"/>
              <a:gd name="T3" fmla="*/ 2147483647 h 36"/>
              <a:gd name="T4" fmla="*/ 0 w 19"/>
              <a:gd name="T5" fmla="*/ 2147483647 h 36"/>
              <a:gd name="T6" fmla="*/ 2147483647 w 19"/>
              <a:gd name="T7" fmla="*/ 2147483647 h 36"/>
              <a:gd name="T8" fmla="*/ 0 w 19"/>
              <a:gd name="T9" fmla="*/ 2147483647 h 36"/>
              <a:gd name="T10" fmla="*/ 2147483647 w 19"/>
              <a:gd name="T11" fmla="*/ 0 h 36"/>
              <a:gd name="T12" fmla="*/ 2147483647 w 19"/>
              <a:gd name="T13" fmla="*/ 2147483647 h 36"/>
              <a:gd name="T14" fmla="*/ 2147483647 w 19"/>
              <a:gd name="T15" fmla="*/ 2147483647 h 36"/>
              <a:gd name="T16" fmla="*/ 2147483647 w 19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36">
                <a:moveTo>
                  <a:pt x="7" y="36"/>
                </a:moveTo>
                <a:lnTo>
                  <a:pt x="7" y="22"/>
                </a:lnTo>
                <a:lnTo>
                  <a:pt x="0" y="17"/>
                </a:lnTo>
                <a:lnTo>
                  <a:pt x="7" y="17"/>
                </a:lnTo>
                <a:lnTo>
                  <a:pt x="0" y="3"/>
                </a:lnTo>
                <a:lnTo>
                  <a:pt x="10" y="0"/>
                </a:lnTo>
                <a:lnTo>
                  <a:pt x="10" y="10"/>
                </a:lnTo>
                <a:lnTo>
                  <a:pt x="19" y="22"/>
                </a:lnTo>
                <a:lnTo>
                  <a:pt x="7" y="3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3" name="Freeform 20"/>
          <p:cNvSpPr>
            <a:spLocks/>
          </p:cNvSpPr>
          <p:nvPr/>
        </p:nvSpPr>
        <p:spPr bwMode="auto">
          <a:xfrm>
            <a:off x="4249738" y="2995613"/>
            <a:ext cx="15875" cy="15875"/>
          </a:xfrm>
          <a:custGeom>
            <a:avLst/>
            <a:gdLst>
              <a:gd name="T0" fmla="*/ 2147483647 w 19"/>
              <a:gd name="T1" fmla="*/ 2147483647 h 19"/>
              <a:gd name="T2" fmla="*/ 0 w 19"/>
              <a:gd name="T3" fmla="*/ 2147483647 h 19"/>
              <a:gd name="T4" fmla="*/ 2147483647 w 19"/>
              <a:gd name="T5" fmla="*/ 0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9">
                <a:moveTo>
                  <a:pt x="13" y="19"/>
                </a:moveTo>
                <a:lnTo>
                  <a:pt x="0" y="7"/>
                </a:lnTo>
                <a:lnTo>
                  <a:pt x="6" y="0"/>
                </a:lnTo>
                <a:lnTo>
                  <a:pt x="19" y="12"/>
                </a:lnTo>
                <a:lnTo>
                  <a:pt x="13" y="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4" name="Freeform 21"/>
          <p:cNvSpPr>
            <a:spLocks/>
          </p:cNvSpPr>
          <p:nvPr/>
        </p:nvSpPr>
        <p:spPr bwMode="auto">
          <a:xfrm>
            <a:off x="4330700" y="3119438"/>
            <a:ext cx="15875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2">
                <a:moveTo>
                  <a:pt x="19" y="12"/>
                </a:moveTo>
                <a:lnTo>
                  <a:pt x="0" y="12"/>
                </a:lnTo>
                <a:lnTo>
                  <a:pt x="0" y="0"/>
                </a:lnTo>
                <a:lnTo>
                  <a:pt x="7" y="9"/>
                </a:lnTo>
                <a:lnTo>
                  <a:pt x="19" y="9"/>
                </a:lnTo>
                <a:lnTo>
                  <a:pt x="19" y="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5" name="Freeform 22"/>
          <p:cNvSpPr>
            <a:spLocks/>
          </p:cNvSpPr>
          <p:nvPr/>
        </p:nvSpPr>
        <p:spPr bwMode="auto">
          <a:xfrm>
            <a:off x="4241800" y="3187700"/>
            <a:ext cx="3175" cy="9525"/>
          </a:xfrm>
          <a:custGeom>
            <a:avLst/>
            <a:gdLst>
              <a:gd name="T0" fmla="*/ 2147483647 w 4"/>
              <a:gd name="T1" fmla="*/ 2147483647 h 12"/>
              <a:gd name="T2" fmla="*/ 0 w 4"/>
              <a:gd name="T3" fmla="*/ 2147483647 h 12"/>
              <a:gd name="T4" fmla="*/ 0 w 4"/>
              <a:gd name="T5" fmla="*/ 0 h 12"/>
              <a:gd name="T6" fmla="*/ 2147483647 w 4"/>
              <a:gd name="T7" fmla="*/ 2147483647 h 12"/>
              <a:gd name="T8" fmla="*/ 2147483647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0" y="12"/>
                </a:lnTo>
                <a:lnTo>
                  <a:pt x="0" y="0"/>
                </a:lnTo>
                <a:lnTo>
                  <a:pt x="4" y="6"/>
                </a:lnTo>
                <a:lnTo>
                  <a:pt x="4" y="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6" name="Freeform 23"/>
          <p:cNvSpPr>
            <a:spLocks/>
          </p:cNvSpPr>
          <p:nvPr/>
        </p:nvSpPr>
        <p:spPr bwMode="auto">
          <a:xfrm>
            <a:off x="4237038" y="3179763"/>
            <a:ext cx="7937" cy="3175"/>
          </a:xfrm>
          <a:custGeom>
            <a:avLst/>
            <a:gdLst>
              <a:gd name="T0" fmla="*/ 2147483647 w 11"/>
              <a:gd name="T1" fmla="*/ 2147483647 h 3"/>
              <a:gd name="T2" fmla="*/ 0 w 11"/>
              <a:gd name="T3" fmla="*/ 0 h 3"/>
              <a:gd name="T4" fmla="*/ 2147483647 w 11"/>
              <a:gd name="T5" fmla="*/ 0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0" y="0"/>
                </a:lnTo>
                <a:lnTo>
                  <a:pt x="11" y="0"/>
                </a:lnTo>
                <a:lnTo>
                  <a:pt x="11" y="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7" name="Freeform 24"/>
          <p:cNvSpPr>
            <a:spLocks/>
          </p:cNvSpPr>
          <p:nvPr/>
        </p:nvSpPr>
        <p:spPr bwMode="auto">
          <a:xfrm>
            <a:off x="4165600" y="3265488"/>
            <a:ext cx="103188" cy="133350"/>
          </a:xfrm>
          <a:custGeom>
            <a:avLst/>
            <a:gdLst>
              <a:gd name="T0" fmla="*/ 2147483647 w 132"/>
              <a:gd name="T1" fmla="*/ 2147483647 h 167"/>
              <a:gd name="T2" fmla="*/ 2147483647 w 132"/>
              <a:gd name="T3" fmla="*/ 2147483647 h 167"/>
              <a:gd name="T4" fmla="*/ 2147483647 w 132"/>
              <a:gd name="T5" fmla="*/ 2147483647 h 167"/>
              <a:gd name="T6" fmla="*/ 2147483647 w 132"/>
              <a:gd name="T7" fmla="*/ 2147483647 h 167"/>
              <a:gd name="T8" fmla="*/ 2147483647 w 132"/>
              <a:gd name="T9" fmla="*/ 2147483647 h 167"/>
              <a:gd name="T10" fmla="*/ 2147483647 w 132"/>
              <a:gd name="T11" fmla="*/ 2147483647 h 167"/>
              <a:gd name="T12" fmla="*/ 2147483647 w 132"/>
              <a:gd name="T13" fmla="*/ 2147483647 h 167"/>
              <a:gd name="T14" fmla="*/ 2147483647 w 132"/>
              <a:gd name="T15" fmla="*/ 2147483647 h 167"/>
              <a:gd name="T16" fmla="*/ 2147483647 w 132"/>
              <a:gd name="T17" fmla="*/ 2147483647 h 167"/>
              <a:gd name="T18" fmla="*/ 2147483647 w 132"/>
              <a:gd name="T19" fmla="*/ 2147483647 h 167"/>
              <a:gd name="T20" fmla="*/ 2147483647 w 132"/>
              <a:gd name="T21" fmla="*/ 2147483647 h 167"/>
              <a:gd name="T22" fmla="*/ 2147483647 w 132"/>
              <a:gd name="T23" fmla="*/ 2147483647 h 167"/>
              <a:gd name="T24" fmla="*/ 2147483647 w 132"/>
              <a:gd name="T25" fmla="*/ 2147483647 h 167"/>
              <a:gd name="T26" fmla="*/ 2147483647 w 132"/>
              <a:gd name="T27" fmla="*/ 2147483647 h 167"/>
              <a:gd name="T28" fmla="*/ 2147483647 w 132"/>
              <a:gd name="T29" fmla="*/ 2147483647 h 167"/>
              <a:gd name="T30" fmla="*/ 2147483647 w 132"/>
              <a:gd name="T31" fmla="*/ 2147483647 h 167"/>
              <a:gd name="T32" fmla="*/ 0 w 132"/>
              <a:gd name="T33" fmla="*/ 2147483647 h 167"/>
              <a:gd name="T34" fmla="*/ 2147483647 w 132"/>
              <a:gd name="T35" fmla="*/ 2147483647 h 167"/>
              <a:gd name="T36" fmla="*/ 2147483647 w 132"/>
              <a:gd name="T37" fmla="*/ 2147483647 h 167"/>
              <a:gd name="T38" fmla="*/ 2147483647 w 132"/>
              <a:gd name="T39" fmla="*/ 2147483647 h 167"/>
              <a:gd name="T40" fmla="*/ 2147483647 w 132"/>
              <a:gd name="T41" fmla="*/ 2147483647 h 167"/>
              <a:gd name="T42" fmla="*/ 2147483647 w 132"/>
              <a:gd name="T43" fmla="*/ 2147483647 h 167"/>
              <a:gd name="T44" fmla="*/ 2147483647 w 132"/>
              <a:gd name="T45" fmla="*/ 2147483647 h 167"/>
              <a:gd name="T46" fmla="*/ 2147483647 w 132"/>
              <a:gd name="T47" fmla="*/ 2147483647 h 167"/>
              <a:gd name="T48" fmla="*/ 2147483647 w 132"/>
              <a:gd name="T49" fmla="*/ 2147483647 h 167"/>
              <a:gd name="T50" fmla="*/ 2147483647 w 132"/>
              <a:gd name="T51" fmla="*/ 2147483647 h 167"/>
              <a:gd name="T52" fmla="*/ 2147483647 w 132"/>
              <a:gd name="T53" fmla="*/ 2147483647 h 167"/>
              <a:gd name="T54" fmla="*/ 2147483647 w 132"/>
              <a:gd name="T55" fmla="*/ 2147483647 h 167"/>
              <a:gd name="T56" fmla="*/ 2147483647 w 132"/>
              <a:gd name="T57" fmla="*/ 2147483647 h 167"/>
              <a:gd name="T58" fmla="*/ 2147483647 w 132"/>
              <a:gd name="T59" fmla="*/ 2147483647 h 167"/>
              <a:gd name="T60" fmla="*/ 2147483647 w 132"/>
              <a:gd name="T61" fmla="*/ 2147483647 h 167"/>
              <a:gd name="T62" fmla="*/ 2147483647 w 132"/>
              <a:gd name="T63" fmla="*/ 2147483647 h 167"/>
              <a:gd name="T64" fmla="*/ 2147483647 w 132"/>
              <a:gd name="T65" fmla="*/ 0 h 167"/>
              <a:gd name="T66" fmla="*/ 2147483647 w 132"/>
              <a:gd name="T67" fmla="*/ 2147483647 h 1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2" h="167">
                <a:moveTo>
                  <a:pt x="97" y="19"/>
                </a:moveTo>
                <a:lnTo>
                  <a:pt x="83" y="21"/>
                </a:lnTo>
                <a:lnTo>
                  <a:pt x="83" y="29"/>
                </a:lnTo>
                <a:lnTo>
                  <a:pt x="78" y="33"/>
                </a:lnTo>
                <a:lnTo>
                  <a:pt x="83" y="48"/>
                </a:lnTo>
                <a:lnTo>
                  <a:pt x="97" y="52"/>
                </a:lnTo>
                <a:lnTo>
                  <a:pt x="102" y="48"/>
                </a:lnTo>
                <a:lnTo>
                  <a:pt x="102" y="41"/>
                </a:lnTo>
                <a:lnTo>
                  <a:pt x="102" y="33"/>
                </a:lnTo>
                <a:lnTo>
                  <a:pt x="120" y="52"/>
                </a:lnTo>
                <a:lnTo>
                  <a:pt x="126" y="52"/>
                </a:lnTo>
                <a:lnTo>
                  <a:pt x="132" y="59"/>
                </a:lnTo>
                <a:lnTo>
                  <a:pt x="126" y="66"/>
                </a:lnTo>
                <a:lnTo>
                  <a:pt x="120" y="59"/>
                </a:lnTo>
                <a:lnTo>
                  <a:pt x="126" y="78"/>
                </a:lnTo>
                <a:lnTo>
                  <a:pt x="126" y="88"/>
                </a:lnTo>
                <a:lnTo>
                  <a:pt x="126" y="97"/>
                </a:lnTo>
                <a:lnTo>
                  <a:pt x="126" y="110"/>
                </a:lnTo>
                <a:lnTo>
                  <a:pt x="120" y="119"/>
                </a:lnTo>
                <a:lnTo>
                  <a:pt x="120" y="126"/>
                </a:lnTo>
                <a:lnTo>
                  <a:pt x="120" y="145"/>
                </a:lnTo>
                <a:lnTo>
                  <a:pt x="102" y="145"/>
                </a:lnTo>
                <a:lnTo>
                  <a:pt x="78" y="148"/>
                </a:lnTo>
                <a:lnTo>
                  <a:pt x="64" y="159"/>
                </a:lnTo>
                <a:lnTo>
                  <a:pt x="64" y="155"/>
                </a:lnTo>
                <a:lnTo>
                  <a:pt x="54" y="159"/>
                </a:lnTo>
                <a:lnTo>
                  <a:pt x="35" y="167"/>
                </a:lnTo>
                <a:lnTo>
                  <a:pt x="23" y="167"/>
                </a:lnTo>
                <a:lnTo>
                  <a:pt x="12" y="167"/>
                </a:lnTo>
                <a:lnTo>
                  <a:pt x="23" y="155"/>
                </a:lnTo>
                <a:lnTo>
                  <a:pt x="4" y="155"/>
                </a:lnTo>
                <a:lnTo>
                  <a:pt x="4" y="148"/>
                </a:lnTo>
                <a:lnTo>
                  <a:pt x="19" y="145"/>
                </a:lnTo>
                <a:lnTo>
                  <a:pt x="0" y="145"/>
                </a:lnTo>
                <a:lnTo>
                  <a:pt x="4" y="136"/>
                </a:lnTo>
                <a:lnTo>
                  <a:pt x="19" y="136"/>
                </a:lnTo>
                <a:lnTo>
                  <a:pt x="19" y="129"/>
                </a:lnTo>
                <a:lnTo>
                  <a:pt x="23" y="126"/>
                </a:lnTo>
                <a:lnTo>
                  <a:pt x="42" y="119"/>
                </a:lnTo>
                <a:lnTo>
                  <a:pt x="49" y="119"/>
                </a:lnTo>
                <a:lnTo>
                  <a:pt x="42" y="110"/>
                </a:lnTo>
                <a:lnTo>
                  <a:pt x="35" y="119"/>
                </a:lnTo>
                <a:lnTo>
                  <a:pt x="23" y="119"/>
                </a:lnTo>
                <a:lnTo>
                  <a:pt x="30" y="110"/>
                </a:lnTo>
                <a:lnTo>
                  <a:pt x="35" y="100"/>
                </a:lnTo>
                <a:lnTo>
                  <a:pt x="42" y="97"/>
                </a:lnTo>
                <a:lnTo>
                  <a:pt x="23" y="88"/>
                </a:lnTo>
                <a:lnTo>
                  <a:pt x="12" y="78"/>
                </a:lnTo>
                <a:lnTo>
                  <a:pt x="23" y="71"/>
                </a:lnTo>
                <a:lnTo>
                  <a:pt x="30" y="71"/>
                </a:lnTo>
                <a:lnTo>
                  <a:pt x="23" y="66"/>
                </a:lnTo>
                <a:lnTo>
                  <a:pt x="19" y="52"/>
                </a:lnTo>
                <a:lnTo>
                  <a:pt x="12" y="59"/>
                </a:lnTo>
                <a:lnTo>
                  <a:pt x="19" y="48"/>
                </a:lnTo>
                <a:lnTo>
                  <a:pt x="30" y="48"/>
                </a:lnTo>
                <a:lnTo>
                  <a:pt x="42" y="52"/>
                </a:lnTo>
                <a:lnTo>
                  <a:pt x="54" y="48"/>
                </a:lnTo>
                <a:lnTo>
                  <a:pt x="61" y="48"/>
                </a:lnTo>
                <a:lnTo>
                  <a:pt x="64" y="41"/>
                </a:lnTo>
                <a:lnTo>
                  <a:pt x="71" y="33"/>
                </a:lnTo>
                <a:lnTo>
                  <a:pt x="71" y="29"/>
                </a:lnTo>
                <a:lnTo>
                  <a:pt x="54" y="29"/>
                </a:lnTo>
                <a:lnTo>
                  <a:pt x="61" y="21"/>
                </a:lnTo>
                <a:lnTo>
                  <a:pt x="64" y="19"/>
                </a:lnTo>
                <a:lnTo>
                  <a:pt x="83" y="2"/>
                </a:lnTo>
                <a:lnTo>
                  <a:pt x="97" y="0"/>
                </a:lnTo>
                <a:lnTo>
                  <a:pt x="109" y="2"/>
                </a:lnTo>
                <a:lnTo>
                  <a:pt x="97" y="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" name="Freeform 25"/>
          <p:cNvSpPr>
            <a:spLocks/>
          </p:cNvSpPr>
          <p:nvPr/>
        </p:nvSpPr>
        <p:spPr bwMode="auto">
          <a:xfrm>
            <a:off x="3905250" y="2806700"/>
            <a:ext cx="225425" cy="136525"/>
          </a:xfrm>
          <a:custGeom>
            <a:avLst/>
            <a:gdLst>
              <a:gd name="T0" fmla="*/ 2147483647 w 285"/>
              <a:gd name="T1" fmla="*/ 2147483647 h 173"/>
              <a:gd name="T2" fmla="*/ 2147483647 w 285"/>
              <a:gd name="T3" fmla="*/ 2147483647 h 173"/>
              <a:gd name="T4" fmla="*/ 2147483647 w 285"/>
              <a:gd name="T5" fmla="*/ 2147483647 h 173"/>
              <a:gd name="T6" fmla="*/ 2147483647 w 285"/>
              <a:gd name="T7" fmla="*/ 2147483647 h 173"/>
              <a:gd name="T8" fmla="*/ 2147483647 w 285"/>
              <a:gd name="T9" fmla="*/ 2147483647 h 173"/>
              <a:gd name="T10" fmla="*/ 2147483647 w 285"/>
              <a:gd name="T11" fmla="*/ 2147483647 h 173"/>
              <a:gd name="T12" fmla="*/ 2147483647 w 285"/>
              <a:gd name="T13" fmla="*/ 2147483647 h 173"/>
              <a:gd name="T14" fmla="*/ 2147483647 w 285"/>
              <a:gd name="T15" fmla="*/ 2147483647 h 173"/>
              <a:gd name="T16" fmla="*/ 2147483647 w 285"/>
              <a:gd name="T17" fmla="*/ 2147483647 h 173"/>
              <a:gd name="T18" fmla="*/ 0 w 285"/>
              <a:gd name="T19" fmla="*/ 2147483647 h 173"/>
              <a:gd name="T20" fmla="*/ 2147483647 w 285"/>
              <a:gd name="T21" fmla="*/ 2147483647 h 173"/>
              <a:gd name="T22" fmla="*/ 2147483647 w 285"/>
              <a:gd name="T23" fmla="*/ 2147483647 h 173"/>
              <a:gd name="T24" fmla="*/ 2147483647 w 285"/>
              <a:gd name="T25" fmla="*/ 2147483647 h 173"/>
              <a:gd name="T26" fmla="*/ 2147483647 w 285"/>
              <a:gd name="T27" fmla="*/ 2147483647 h 173"/>
              <a:gd name="T28" fmla="*/ 2147483647 w 285"/>
              <a:gd name="T29" fmla="*/ 0 h 173"/>
              <a:gd name="T30" fmla="*/ 2147483647 w 285"/>
              <a:gd name="T31" fmla="*/ 2147483647 h 173"/>
              <a:gd name="T32" fmla="*/ 2147483647 w 285"/>
              <a:gd name="T33" fmla="*/ 2147483647 h 173"/>
              <a:gd name="T34" fmla="*/ 2147483647 w 285"/>
              <a:gd name="T35" fmla="*/ 2147483647 h 173"/>
              <a:gd name="T36" fmla="*/ 2147483647 w 285"/>
              <a:gd name="T37" fmla="*/ 2147483647 h 173"/>
              <a:gd name="T38" fmla="*/ 2147483647 w 285"/>
              <a:gd name="T39" fmla="*/ 2147483647 h 173"/>
              <a:gd name="T40" fmla="*/ 2147483647 w 285"/>
              <a:gd name="T41" fmla="*/ 2147483647 h 173"/>
              <a:gd name="T42" fmla="*/ 2147483647 w 285"/>
              <a:gd name="T43" fmla="*/ 2147483647 h 173"/>
              <a:gd name="T44" fmla="*/ 2147483647 w 285"/>
              <a:gd name="T45" fmla="*/ 2147483647 h 173"/>
              <a:gd name="T46" fmla="*/ 2147483647 w 285"/>
              <a:gd name="T47" fmla="*/ 2147483647 h 173"/>
              <a:gd name="T48" fmla="*/ 2147483647 w 285"/>
              <a:gd name="T49" fmla="*/ 2147483647 h 173"/>
              <a:gd name="T50" fmla="*/ 2147483647 w 285"/>
              <a:gd name="T51" fmla="*/ 2147483647 h 173"/>
              <a:gd name="T52" fmla="*/ 2147483647 w 285"/>
              <a:gd name="T53" fmla="*/ 2147483647 h 173"/>
              <a:gd name="T54" fmla="*/ 2147483647 w 285"/>
              <a:gd name="T55" fmla="*/ 2147483647 h 173"/>
              <a:gd name="T56" fmla="*/ 2147483647 w 285"/>
              <a:gd name="T57" fmla="*/ 2147483647 h 173"/>
              <a:gd name="T58" fmla="*/ 2147483647 w 285"/>
              <a:gd name="T59" fmla="*/ 2147483647 h 173"/>
              <a:gd name="T60" fmla="*/ 2147483647 w 285"/>
              <a:gd name="T61" fmla="*/ 2147483647 h 173"/>
              <a:gd name="T62" fmla="*/ 2147483647 w 285"/>
              <a:gd name="T63" fmla="*/ 2147483647 h 173"/>
              <a:gd name="T64" fmla="*/ 2147483647 w 285"/>
              <a:gd name="T65" fmla="*/ 2147483647 h 173"/>
              <a:gd name="T66" fmla="*/ 2147483647 w 285"/>
              <a:gd name="T67" fmla="*/ 2147483647 h 1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5" h="173">
                <a:moveTo>
                  <a:pt x="142" y="173"/>
                </a:moveTo>
                <a:lnTo>
                  <a:pt x="105" y="161"/>
                </a:lnTo>
                <a:lnTo>
                  <a:pt x="86" y="150"/>
                </a:lnTo>
                <a:lnTo>
                  <a:pt x="38" y="150"/>
                </a:lnTo>
                <a:lnTo>
                  <a:pt x="38" y="138"/>
                </a:lnTo>
                <a:lnTo>
                  <a:pt x="45" y="138"/>
                </a:lnTo>
                <a:lnTo>
                  <a:pt x="64" y="128"/>
                </a:lnTo>
                <a:lnTo>
                  <a:pt x="48" y="112"/>
                </a:lnTo>
                <a:lnTo>
                  <a:pt x="48" y="93"/>
                </a:lnTo>
                <a:lnTo>
                  <a:pt x="16" y="93"/>
                </a:lnTo>
                <a:lnTo>
                  <a:pt x="9" y="90"/>
                </a:lnTo>
                <a:lnTo>
                  <a:pt x="38" y="83"/>
                </a:lnTo>
                <a:lnTo>
                  <a:pt x="67" y="83"/>
                </a:lnTo>
                <a:lnTo>
                  <a:pt x="76" y="79"/>
                </a:lnTo>
                <a:lnTo>
                  <a:pt x="67" y="79"/>
                </a:lnTo>
                <a:lnTo>
                  <a:pt x="57" y="71"/>
                </a:lnTo>
                <a:lnTo>
                  <a:pt x="67" y="60"/>
                </a:lnTo>
                <a:lnTo>
                  <a:pt x="45" y="48"/>
                </a:lnTo>
                <a:lnTo>
                  <a:pt x="19" y="60"/>
                </a:lnTo>
                <a:lnTo>
                  <a:pt x="0" y="53"/>
                </a:lnTo>
                <a:lnTo>
                  <a:pt x="16" y="41"/>
                </a:lnTo>
                <a:lnTo>
                  <a:pt x="26" y="48"/>
                </a:lnTo>
                <a:lnTo>
                  <a:pt x="31" y="41"/>
                </a:lnTo>
                <a:lnTo>
                  <a:pt x="19" y="34"/>
                </a:lnTo>
                <a:lnTo>
                  <a:pt x="26" y="29"/>
                </a:lnTo>
                <a:lnTo>
                  <a:pt x="31" y="15"/>
                </a:lnTo>
                <a:lnTo>
                  <a:pt x="45" y="29"/>
                </a:lnTo>
                <a:lnTo>
                  <a:pt x="57" y="29"/>
                </a:lnTo>
                <a:lnTo>
                  <a:pt x="45" y="12"/>
                </a:lnTo>
                <a:lnTo>
                  <a:pt x="64" y="0"/>
                </a:lnTo>
                <a:lnTo>
                  <a:pt x="86" y="22"/>
                </a:lnTo>
                <a:lnTo>
                  <a:pt x="78" y="48"/>
                </a:lnTo>
                <a:lnTo>
                  <a:pt x="86" y="64"/>
                </a:lnTo>
                <a:lnTo>
                  <a:pt x="97" y="48"/>
                </a:lnTo>
                <a:lnTo>
                  <a:pt x="105" y="53"/>
                </a:lnTo>
                <a:lnTo>
                  <a:pt x="112" y="53"/>
                </a:lnTo>
                <a:lnTo>
                  <a:pt x="112" y="29"/>
                </a:lnTo>
                <a:lnTo>
                  <a:pt x="118" y="22"/>
                </a:lnTo>
                <a:lnTo>
                  <a:pt x="128" y="48"/>
                </a:lnTo>
                <a:lnTo>
                  <a:pt x="135" y="41"/>
                </a:lnTo>
                <a:lnTo>
                  <a:pt x="135" y="29"/>
                </a:lnTo>
                <a:lnTo>
                  <a:pt x="147" y="22"/>
                </a:lnTo>
                <a:lnTo>
                  <a:pt x="157" y="34"/>
                </a:lnTo>
                <a:lnTo>
                  <a:pt x="173" y="41"/>
                </a:lnTo>
                <a:lnTo>
                  <a:pt x="164" y="22"/>
                </a:lnTo>
                <a:lnTo>
                  <a:pt x="183" y="34"/>
                </a:lnTo>
                <a:lnTo>
                  <a:pt x="194" y="22"/>
                </a:lnTo>
                <a:lnTo>
                  <a:pt x="206" y="29"/>
                </a:lnTo>
                <a:lnTo>
                  <a:pt x="213" y="22"/>
                </a:lnTo>
                <a:lnTo>
                  <a:pt x="213" y="12"/>
                </a:lnTo>
                <a:lnTo>
                  <a:pt x="225" y="5"/>
                </a:lnTo>
                <a:lnTo>
                  <a:pt x="232" y="22"/>
                </a:lnTo>
                <a:lnTo>
                  <a:pt x="263" y="15"/>
                </a:lnTo>
                <a:lnTo>
                  <a:pt x="251" y="29"/>
                </a:lnTo>
                <a:lnTo>
                  <a:pt x="263" y="29"/>
                </a:lnTo>
                <a:lnTo>
                  <a:pt x="254" y="48"/>
                </a:lnTo>
                <a:lnTo>
                  <a:pt x="263" y="48"/>
                </a:lnTo>
                <a:lnTo>
                  <a:pt x="285" y="71"/>
                </a:lnTo>
                <a:lnTo>
                  <a:pt x="285" y="83"/>
                </a:lnTo>
                <a:lnTo>
                  <a:pt x="280" y="90"/>
                </a:lnTo>
                <a:lnTo>
                  <a:pt x="273" y="109"/>
                </a:lnTo>
                <a:lnTo>
                  <a:pt x="263" y="112"/>
                </a:lnTo>
                <a:lnTo>
                  <a:pt x="254" y="128"/>
                </a:lnTo>
                <a:lnTo>
                  <a:pt x="232" y="131"/>
                </a:lnTo>
                <a:lnTo>
                  <a:pt x="206" y="142"/>
                </a:lnTo>
                <a:lnTo>
                  <a:pt x="190" y="157"/>
                </a:lnTo>
                <a:lnTo>
                  <a:pt x="164" y="167"/>
                </a:lnTo>
                <a:lnTo>
                  <a:pt x="142" y="17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49" name="Freeform 26"/>
          <p:cNvSpPr>
            <a:spLocks/>
          </p:cNvSpPr>
          <p:nvPr/>
        </p:nvSpPr>
        <p:spPr bwMode="auto">
          <a:xfrm>
            <a:off x="4565650" y="3546475"/>
            <a:ext cx="284163" cy="285750"/>
          </a:xfrm>
          <a:custGeom>
            <a:avLst/>
            <a:gdLst>
              <a:gd name="T0" fmla="*/ 2147483647 w 357"/>
              <a:gd name="T1" fmla="*/ 2147483647 h 362"/>
              <a:gd name="T2" fmla="*/ 2147483647 w 357"/>
              <a:gd name="T3" fmla="*/ 0 h 362"/>
              <a:gd name="T4" fmla="*/ 2147483647 w 357"/>
              <a:gd name="T5" fmla="*/ 2147483647 h 362"/>
              <a:gd name="T6" fmla="*/ 2147483647 w 357"/>
              <a:gd name="T7" fmla="*/ 2147483647 h 362"/>
              <a:gd name="T8" fmla="*/ 2147483647 w 357"/>
              <a:gd name="T9" fmla="*/ 2147483647 h 362"/>
              <a:gd name="T10" fmla="*/ 2147483647 w 357"/>
              <a:gd name="T11" fmla="*/ 2147483647 h 362"/>
              <a:gd name="T12" fmla="*/ 2147483647 w 357"/>
              <a:gd name="T13" fmla="*/ 2147483647 h 362"/>
              <a:gd name="T14" fmla="*/ 2147483647 w 357"/>
              <a:gd name="T15" fmla="*/ 2147483647 h 362"/>
              <a:gd name="T16" fmla="*/ 2147483647 w 357"/>
              <a:gd name="T17" fmla="*/ 2147483647 h 362"/>
              <a:gd name="T18" fmla="*/ 2147483647 w 357"/>
              <a:gd name="T19" fmla="*/ 2147483647 h 362"/>
              <a:gd name="T20" fmla="*/ 2147483647 w 357"/>
              <a:gd name="T21" fmla="*/ 2147483647 h 362"/>
              <a:gd name="T22" fmla="*/ 2147483647 w 357"/>
              <a:gd name="T23" fmla="*/ 2147483647 h 362"/>
              <a:gd name="T24" fmla="*/ 2147483647 w 357"/>
              <a:gd name="T25" fmla="*/ 2147483647 h 362"/>
              <a:gd name="T26" fmla="*/ 2147483647 w 357"/>
              <a:gd name="T27" fmla="*/ 2147483647 h 362"/>
              <a:gd name="T28" fmla="*/ 2147483647 w 357"/>
              <a:gd name="T29" fmla="*/ 2147483647 h 362"/>
              <a:gd name="T30" fmla="*/ 2147483647 w 357"/>
              <a:gd name="T31" fmla="*/ 2147483647 h 362"/>
              <a:gd name="T32" fmla="*/ 2147483647 w 357"/>
              <a:gd name="T33" fmla="*/ 2147483647 h 362"/>
              <a:gd name="T34" fmla="*/ 2147483647 w 357"/>
              <a:gd name="T35" fmla="*/ 2147483647 h 362"/>
              <a:gd name="T36" fmla="*/ 2147483647 w 357"/>
              <a:gd name="T37" fmla="*/ 2147483647 h 362"/>
              <a:gd name="T38" fmla="*/ 2147483647 w 357"/>
              <a:gd name="T39" fmla="*/ 2147483647 h 362"/>
              <a:gd name="T40" fmla="*/ 2147483647 w 357"/>
              <a:gd name="T41" fmla="*/ 2147483647 h 362"/>
              <a:gd name="T42" fmla="*/ 2147483647 w 357"/>
              <a:gd name="T43" fmla="*/ 2147483647 h 362"/>
              <a:gd name="T44" fmla="*/ 2147483647 w 357"/>
              <a:gd name="T45" fmla="*/ 2147483647 h 362"/>
              <a:gd name="T46" fmla="*/ 2147483647 w 357"/>
              <a:gd name="T47" fmla="*/ 2147483647 h 362"/>
              <a:gd name="T48" fmla="*/ 2147483647 w 357"/>
              <a:gd name="T49" fmla="*/ 2147483647 h 362"/>
              <a:gd name="T50" fmla="*/ 2147483647 w 357"/>
              <a:gd name="T51" fmla="*/ 2147483647 h 362"/>
              <a:gd name="T52" fmla="*/ 2147483647 w 357"/>
              <a:gd name="T53" fmla="*/ 2147483647 h 362"/>
              <a:gd name="T54" fmla="*/ 2147483647 w 357"/>
              <a:gd name="T55" fmla="*/ 2147483647 h 362"/>
              <a:gd name="T56" fmla="*/ 2147483647 w 357"/>
              <a:gd name="T57" fmla="*/ 2147483647 h 362"/>
              <a:gd name="T58" fmla="*/ 2147483647 w 357"/>
              <a:gd name="T59" fmla="*/ 2147483647 h 362"/>
              <a:gd name="T60" fmla="*/ 2147483647 w 357"/>
              <a:gd name="T61" fmla="*/ 2147483647 h 362"/>
              <a:gd name="T62" fmla="*/ 2147483647 w 357"/>
              <a:gd name="T63" fmla="*/ 2147483647 h 362"/>
              <a:gd name="T64" fmla="*/ 2147483647 w 357"/>
              <a:gd name="T65" fmla="*/ 2147483647 h 362"/>
              <a:gd name="T66" fmla="*/ 2147483647 w 357"/>
              <a:gd name="T67" fmla="*/ 2147483647 h 362"/>
              <a:gd name="T68" fmla="*/ 2147483647 w 357"/>
              <a:gd name="T69" fmla="*/ 2147483647 h 362"/>
              <a:gd name="T70" fmla="*/ 2147483647 w 357"/>
              <a:gd name="T71" fmla="*/ 2147483647 h 362"/>
              <a:gd name="T72" fmla="*/ 2147483647 w 357"/>
              <a:gd name="T73" fmla="*/ 2147483647 h 362"/>
              <a:gd name="T74" fmla="*/ 2147483647 w 357"/>
              <a:gd name="T75" fmla="*/ 2147483647 h 362"/>
              <a:gd name="T76" fmla="*/ 2147483647 w 357"/>
              <a:gd name="T77" fmla="*/ 2147483647 h 362"/>
              <a:gd name="T78" fmla="*/ 2147483647 w 357"/>
              <a:gd name="T79" fmla="*/ 2147483647 h 362"/>
              <a:gd name="T80" fmla="*/ 2147483647 w 357"/>
              <a:gd name="T81" fmla="*/ 2147483647 h 362"/>
              <a:gd name="T82" fmla="*/ 2147483647 w 357"/>
              <a:gd name="T83" fmla="*/ 2147483647 h 362"/>
              <a:gd name="T84" fmla="*/ 2147483647 w 357"/>
              <a:gd name="T85" fmla="*/ 2147483647 h 362"/>
              <a:gd name="T86" fmla="*/ 2147483647 w 357"/>
              <a:gd name="T87" fmla="*/ 2147483647 h 362"/>
              <a:gd name="T88" fmla="*/ 2147483647 w 357"/>
              <a:gd name="T89" fmla="*/ 2147483647 h 362"/>
              <a:gd name="T90" fmla="*/ 2147483647 w 357"/>
              <a:gd name="T91" fmla="*/ 2147483647 h 362"/>
              <a:gd name="T92" fmla="*/ 2147483647 w 357"/>
              <a:gd name="T93" fmla="*/ 2147483647 h 362"/>
              <a:gd name="T94" fmla="*/ 2147483647 w 357"/>
              <a:gd name="T95" fmla="*/ 2147483647 h 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7" h="362">
                <a:moveTo>
                  <a:pt x="114" y="13"/>
                </a:moveTo>
                <a:lnTo>
                  <a:pt x="133" y="13"/>
                </a:lnTo>
                <a:lnTo>
                  <a:pt x="133" y="0"/>
                </a:lnTo>
                <a:lnTo>
                  <a:pt x="152" y="0"/>
                </a:lnTo>
                <a:lnTo>
                  <a:pt x="162" y="0"/>
                </a:lnTo>
                <a:lnTo>
                  <a:pt x="181" y="13"/>
                </a:lnTo>
                <a:lnTo>
                  <a:pt x="200" y="26"/>
                </a:lnTo>
                <a:lnTo>
                  <a:pt x="204" y="26"/>
                </a:lnTo>
                <a:lnTo>
                  <a:pt x="200" y="30"/>
                </a:lnTo>
                <a:lnTo>
                  <a:pt x="219" y="49"/>
                </a:lnTo>
                <a:lnTo>
                  <a:pt x="223" y="61"/>
                </a:lnTo>
                <a:lnTo>
                  <a:pt x="219" y="68"/>
                </a:lnTo>
                <a:lnTo>
                  <a:pt x="204" y="61"/>
                </a:lnTo>
                <a:lnTo>
                  <a:pt x="200" y="56"/>
                </a:lnTo>
                <a:lnTo>
                  <a:pt x="190" y="56"/>
                </a:lnTo>
                <a:lnTo>
                  <a:pt x="190" y="61"/>
                </a:lnTo>
                <a:lnTo>
                  <a:pt x="174" y="68"/>
                </a:lnTo>
                <a:lnTo>
                  <a:pt x="162" y="71"/>
                </a:lnTo>
                <a:lnTo>
                  <a:pt x="169" y="87"/>
                </a:lnTo>
                <a:lnTo>
                  <a:pt x="162" y="90"/>
                </a:lnTo>
                <a:lnTo>
                  <a:pt x="162" y="106"/>
                </a:lnTo>
                <a:lnTo>
                  <a:pt x="204" y="147"/>
                </a:lnTo>
                <a:lnTo>
                  <a:pt x="230" y="187"/>
                </a:lnTo>
                <a:lnTo>
                  <a:pt x="268" y="206"/>
                </a:lnTo>
                <a:lnTo>
                  <a:pt x="278" y="206"/>
                </a:lnTo>
                <a:lnTo>
                  <a:pt x="281" y="213"/>
                </a:lnTo>
                <a:lnTo>
                  <a:pt x="278" y="216"/>
                </a:lnTo>
                <a:lnTo>
                  <a:pt x="278" y="223"/>
                </a:lnTo>
                <a:lnTo>
                  <a:pt x="300" y="235"/>
                </a:lnTo>
                <a:lnTo>
                  <a:pt x="330" y="246"/>
                </a:lnTo>
                <a:lnTo>
                  <a:pt x="357" y="272"/>
                </a:lnTo>
                <a:lnTo>
                  <a:pt x="357" y="284"/>
                </a:lnTo>
                <a:lnTo>
                  <a:pt x="345" y="284"/>
                </a:lnTo>
                <a:lnTo>
                  <a:pt x="338" y="277"/>
                </a:lnTo>
                <a:lnTo>
                  <a:pt x="330" y="265"/>
                </a:lnTo>
                <a:lnTo>
                  <a:pt x="313" y="261"/>
                </a:lnTo>
                <a:lnTo>
                  <a:pt x="307" y="265"/>
                </a:lnTo>
                <a:lnTo>
                  <a:pt x="297" y="293"/>
                </a:lnTo>
                <a:lnTo>
                  <a:pt x="307" y="294"/>
                </a:lnTo>
                <a:lnTo>
                  <a:pt x="313" y="294"/>
                </a:lnTo>
                <a:lnTo>
                  <a:pt x="319" y="322"/>
                </a:lnTo>
                <a:lnTo>
                  <a:pt x="300" y="324"/>
                </a:lnTo>
                <a:lnTo>
                  <a:pt x="300" y="341"/>
                </a:lnTo>
                <a:lnTo>
                  <a:pt x="290" y="355"/>
                </a:lnTo>
                <a:lnTo>
                  <a:pt x="278" y="362"/>
                </a:lnTo>
                <a:lnTo>
                  <a:pt x="278" y="351"/>
                </a:lnTo>
                <a:lnTo>
                  <a:pt x="281" y="344"/>
                </a:lnTo>
                <a:lnTo>
                  <a:pt x="281" y="332"/>
                </a:lnTo>
                <a:lnTo>
                  <a:pt x="290" y="324"/>
                </a:lnTo>
                <a:lnTo>
                  <a:pt x="271" y="277"/>
                </a:lnTo>
                <a:lnTo>
                  <a:pt x="268" y="277"/>
                </a:lnTo>
                <a:lnTo>
                  <a:pt x="252" y="272"/>
                </a:lnTo>
                <a:lnTo>
                  <a:pt x="252" y="265"/>
                </a:lnTo>
                <a:lnTo>
                  <a:pt x="249" y="255"/>
                </a:lnTo>
                <a:lnTo>
                  <a:pt x="233" y="255"/>
                </a:lnTo>
                <a:lnTo>
                  <a:pt x="230" y="246"/>
                </a:lnTo>
                <a:lnTo>
                  <a:pt x="223" y="246"/>
                </a:lnTo>
                <a:lnTo>
                  <a:pt x="219" y="242"/>
                </a:lnTo>
                <a:lnTo>
                  <a:pt x="219" y="229"/>
                </a:lnTo>
                <a:lnTo>
                  <a:pt x="192" y="229"/>
                </a:lnTo>
                <a:lnTo>
                  <a:pt x="174" y="223"/>
                </a:lnTo>
                <a:lnTo>
                  <a:pt x="155" y="199"/>
                </a:lnTo>
                <a:lnTo>
                  <a:pt x="152" y="194"/>
                </a:lnTo>
                <a:lnTo>
                  <a:pt x="133" y="177"/>
                </a:lnTo>
                <a:lnTo>
                  <a:pt x="121" y="168"/>
                </a:lnTo>
                <a:lnTo>
                  <a:pt x="110" y="168"/>
                </a:lnTo>
                <a:lnTo>
                  <a:pt x="114" y="158"/>
                </a:lnTo>
                <a:lnTo>
                  <a:pt x="110" y="149"/>
                </a:lnTo>
                <a:lnTo>
                  <a:pt x="103" y="135"/>
                </a:lnTo>
                <a:lnTo>
                  <a:pt x="97" y="120"/>
                </a:lnTo>
                <a:lnTo>
                  <a:pt x="78" y="116"/>
                </a:lnTo>
                <a:lnTo>
                  <a:pt x="62" y="116"/>
                </a:lnTo>
                <a:lnTo>
                  <a:pt x="48" y="120"/>
                </a:lnTo>
                <a:lnTo>
                  <a:pt x="36" y="135"/>
                </a:lnTo>
                <a:lnTo>
                  <a:pt x="33" y="135"/>
                </a:lnTo>
                <a:lnTo>
                  <a:pt x="33" y="127"/>
                </a:lnTo>
                <a:lnTo>
                  <a:pt x="36" y="120"/>
                </a:lnTo>
                <a:lnTo>
                  <a:pt x="26" y="120"/>
                </a:lnTo>
                <a:lnTo>
                  <a:pt x="14" y="116"/>
                </a:lnTo>
                <a:lnTo>
                  <a:pt x="7" y="87"/>
                </a:lnTo>
                <a:lnTo>
                  <a:pt x="0" y="78"/>
                </a:lnTo>
                <a:lnTo>
                  <a:pt x="14" y="78"/>
                </a:lnTo>
                <a:lnTo>
                  <a:pt x="7" y="49"/>
                </a:lnTo>
                <a:lnTo>
                  <a:pt x="14" y="49"/>
                </a:lnTo>
                <a:lnTo>
                  <a:pt x="33" y="42"/>
                </a:lnTo>
                <a:lnTo>
                  <a:pt x="36" y="49"/>
                </a:lnTo>
                <a:lnTo>
                  <a:pt x="48" y="38"/>
                </a:lnTo>
                <a:lnTo>
                  <a:pt x="74" y="42"/>
                </a:lnTo>
                <a:lnTo>
                  <a:pt x="78" y="38"/>
                </a:lnTo>
                <a:lnTo>
                  <a:pt x="78" y="26"/>
                </a:lnTo>
                <a:lnTo>
                  <a:pt x="84" y="26"/>
                </a:lnTo>
                <a:lnTo>
                  <a:pt x="91" y="30"/>
                </a:lnTo>
                <a:lnTo>
                  <a:pt x="97" y="30"/>
                </a:lnTo>
                <a:lnTo>
                  <a:pt x="103" y="38"/>
                </a:lnTo>
                <a:lnTo>
                  <a:pt x="103" y="26"/>
                </a:lnTo>
                <a:lnTo>
                  <a:pt x="110" y="26"/>
                </a:lnTo>
                <a:lnTo>
                  <a:pt x="114" y="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0" name="Freeform 27"/>
          <p:cNvSpPr>
            <a:spLocks/>
          </p:cNvSpPr>
          <p:nvPr/>
        </p:nvSpPr>
        <p:spPr bwMode="auto">
          <a:xfrm>
            <a:off x="4710113" y="3824288"/>
            <a:ext cx="68262" cy="41275"/>
          </a:xfrm>
          <a:custGeom>
            <a:avLst/>
            <a:gdLst>
              <a:gd name="T0" fmla="*/ 2147483647 w 87"/>
              <a:gd name="T1" fmla="*/ 2147483647 h 52"/>
              <a:gd name="T2" fmla="*/ 2147483647 w 87"/>
              <a:gd name="T3" fmla="*/ 2147483647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0 w 87"/>
              <a:gd name="T11" fmla="*/ 2147483647 h 52"/>
              <a:gd name="T12" fmla="*/ 0 w 87"/>
              <a:gd name="T13" fmla="*/ 2147483647 h 52"/>
              <a:gd name="T14" fmla="*/ 2147483647 w 87"/>
              <a:gd name="T15" fmla="*/ 0 h 52"/>
              <a:gd name="T16" fmla="*/ 2147483647 w 87"/>
              <a:gd name="T17" fmla="*/ 2147483647 h 52"/>
              <a:gd name="T18" fmla="*/ 2147483647 w 87"/>
              <a:gd name="T19" fmla="*/ 0 h 52"/>
              <a:gd name="T20" fmla="*/ 2147483647 w 87"/>
              <a:gd name="T21" fmla="*/ 0 h 52"/>
              <a:gd name="T22" fmla="*/ 2147483647 w 87"/>
              <a:gd name="T23" fmla="*/ 2147483647 h 52"/>
              <a:gd name="T24" fmla="*/ 2147483647 w 87"/>
              <a:gd name="T25" fmla="*/ 0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2147483647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52">
                <a:moveTo>
                  <a:pt x="80" y="52"/>
                </a:moveTo>
                <a:lnTo>
                  <a:pt x="61" y="49"/>
                </a:lnTo>
                <a:lnTo>
                  <a:pt x="52" y="42"/>
                </a:lnTo>
                <a:lnTo>
                  <a:pt x="38" y="33"/>
                </a:lnTo>
                <a:lnTo>
                  <a:pt x="12" y="23"/>
                </a:lnTo>
                <a:lnTo>
                  <a:pt x="0" y="19"/>
                </a:lnTo>
                <a:lnTo>
                  <a:pt x="0" y="4"/>
                </a:lnTo>
                <a:lnTo>
                  <a:pt x="9" y="0"/>
                </a:lnTo>
                <a:lnTo>
                  <a:pt x="12" y="4"/>
                </a:lnTo>
                <a:lnTo>
                  <a:pt x="19" y="0"/>
                </a:lnTo>
                <a:lnTo>
                  <a:pt x="23" y="0"/>
                </a:lnTo>
                <a:lnTo>
                  <a:pt x="42" y="4"/>
                </a:lnTo>
                <a:lnTo>
                  <a:pt x="87" y="0"/>
                </a:lnTo>
                <a:lnTo>
                  <a:pt x="87" y="11"/>
                </a:lnTo>
                <a:lnTo>
                  <a:pt x="80" y="23"/>
                </a:lnTo>
                <a:lnTo>
                  <a:pt x="87" y="42"/>
                </a:lnTo>
                <a:lnTo>
                  <a:pt x="80" y="5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1" name="Freeform 28"/>
          <p:cNvSpPr>
            <a:spLocks/>
          </p:cNvSpPr>
          <p:nvPr/>
        </p:nvSpPr>
        <p:spPr bwMode="auto">
          <a:xfrm>
            <a:off x="4600575" y="3732213"/>
            <a:ext cx="41275" cy="68262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2147483647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2147483647 w 54"/>
              <a:gd name="T19" fmla="*/ 0 h 87"/>
              <a:gd name="T20" fmla="*/ 2147483647 w 54"/>
              <a:gd name="T21" fmla="*/ 0 h 87"/>
              <a:gd name="T22" fmla="*/ 2147483647 w 54"/>
              <a:gd name="T23" fmla="*/ 2147483647 h 87"/>
              <a:gd name="T24" fmla="*/ 2147483647 w 54"/>
              <a:gd name="T25" fmla="*/ 2147483647 h 87"/>
              <a:gd name="T26" fmla="*/ 2147483647 w 54"/>
              <a:gd name="T27" fmla="*/ 2147483647 h 87"/>
              <a:gd name="T28" fmla="*/ 2147483647 w 54"/>
              <a:gd name="T29" fmla="*/ 2147483647 h 87"/>
              <a:gd name="T30" fmla="*/ 2147483647 w 54"/>
              <a:gd name="T31" fmla="*/ 2147483647 h 87"/>
              <a:gd name="T32" fmla="*/ 2147483647 w 54"/>
              <a:gd name="T33" fmla="*/ 2147483647 h 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" h="87">
                <a:moveTo>
                  <a:pt x="22" y="87"/>
                </a:moveTo>
                <a:lnTo>
                  <a:pt x="12" y="80"/>
                </a:lnTo>
                <a:lnTo>
                  <a:pt x="12" y="59"/>
                </a:lnTo>
                <a:lnTo>
                  <a:pt x="12" y="58"/>
                </a:lnTo>
                <a:lnTo>
                  <a:pt x="12" y="42"/>
                </a:lnTo>
                <a:lnTo>
                  <a:pt x="12" y="37"/>
                </a:lnTo>
                <a:lnTo>
                  <a:pt x="0" y="20"/>
                </a:lnTo>
                <a:lnTo>
                  <a:pt x="5" y="13"/>
                </a:lnTo>
                <a:lnTo>
                  <a:pt x="12" y="13"/>
                </a:lnTo>
                <a:lnTo>
                  <a:pt x="35" y="0"/>
                </a:lnTo>
                <a:lnTo>
                  <a:pt x="41" y="0"/>
                </a:lnTo>
                <a:lnTo>
                  <a:pt x="54" y="28"/>
                </a:lnTo>
                <a:lnTo>
                  <a:pt x="48" y="30"/>
                </a:lnTo>
                <a:lnTo>
                  <a:pt x="48" y="37"/>
                </a:lnTo>
                <a:lnTo>
                  <a:pt x="41" y="80"/>
                </a:lnTo>
                <a:lnTo>
                  <a:pt x="31" y="71"/>
                </a:lnTo>
                <a:lnTo>
                  <a:pt x="22" y="8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2" name="Freeform 29"/>
          <p:cNvSpPr>
            <a:spLocks/>
          </p:cNvSpPr>
          <p:nvPr/>
        </p:nvSpPr>
        <p:spPr bwMode="auto">
          <a:xfrm>
            <a:off x="4540250" y="3441700"/>
            <a:ext cx="20638" cy="25400"/>
          </a:xfrm>
          <a:custGeom>
            <a:avLst/>
            <a:gdLst>
              <a:gd name="T0" fmla="*/ 0 w 26"/>
              <a:gd name="T1" fmla="*/ 2147483647 h 31"/>
              <a:gd name="T2" fmla="*/ 0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0 h 31"/>
              <a:gd name="T8" fmla="*/ 2147483647 w 26"/>
              <a:gd name="T9" fmla="*/ 2147483647 h 31"/>
              <a:gd name="T10" fmla="*/ 2147483647 w 26"/>
              <a:gd name="T11" fmla="*/ 2147483647 h 31"/>
              <a:gd name="T12" fmla="*/ 2147483647 w 26"/>
              <a:gd name="T13" fmla="*/ 2147483647 h 31"/>
              <a:gd name="T14" fmla="*/ 2147483647 w 26"/>
              <a:gd name="T15" fmla="*/ 2147483647 h 31"/>
              <a:gd name="T16" fmla="*/ 0 w 2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31">
                <a:moveTo>
                  <a:pt x="0" y="31"/>
                </a:moveTo>
                <a:lnTo>
                  <a:pt x="0" y="12"/>
                </a:lnTo>
                <a:lnTo>
                  <a:pt x="7" y="5"/>
                </a:lnTo>
                <a:lnTo>
                  <a:pt x="19" y="0"/>
                </a:lnTo>
                <a:lnTo>
                  <a:pt x="15" y="12"/>
                </a:lnTo>
                <a:lnTo>
                  <a:pt x="26" y="16"/>
                </a:lnTo>
                <a:lnTo>
                  <a:pt x="26" y="31"/>
                </a:lnTo>
                <a:lnTo>
                  <a:pt x="15" y="31"/>
                </a:lnTo>
                <a:lnTo>
                  <a:pt x="0" y="3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3" name="Freeform 30"/>
          <p:cNvSpPr>
            <a:spLocks/>
          </p:cNvSpPr>
          <p:nvPr/>
        </p:nvSpPr>
        <p:spPr bwMode="auto">
          <a:xfrm>
            <a:off x="4751388" y="3886200"/>
            <a:ext cx="6350" cy="9525"/>
          </a:xfrm>
          <a:custGeom>
            <a:avLst/>
            <a:gdLst>
              <a:gd name="T0" fmla="*/ 2147483647 w 9"/>
              <a:gd name="T1" fmla="*/ 2147483647 h 12"/>
              <a:gd name="T2" fmla="*/ 0 w 9"/>
              <a:gd name="T3" fmla="*/ 0 h 12"/>
              <a:gd name="T4" fmla="*/ 2147483647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12">
                <a:moveTo>
                  <a:pt x="9" y="12"/>
                </a:moveTo>
                <a:lnTo>
                  <a:pt x="0" y="0"/>
                </a:lnTo>
                <a:lnTo>
                  <a:pt x="9" y="4"/>
                </a:lnTo>
                <a:lnTo>
                  <a:pt x="9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4" name="Freeform 31"/>
          <p:cNvSpPr>
            <a:spLocks/>
          </p:cNvSpPr>
          <p:nvPr/>
        </p:nvSpPr>
        <p:spPr bwMode="auto">
          <a:xfrm>
            <a:off x="4489450" y="3327400"/>
            <a:ext cx="87313" cy="100013"/>
          </a:xfrm>
          <a:custGeom>
            <a:avLst/>
            <a:gdLst>
              <a:gd name="T0" fmla="*/ 0 w 109"/>
              <a:gd name="T1" fmla="*/ 2147483647 h 126"/>
              <a:gd name="T2" fmla="*/ 0 w 109"/>
              <a:gd name="T3" fmla="*/ 2147483647 h 126"/>
              <a:gd name="T4" fmla="*/ 2147483647 w 109"/>
              <a:gd name="T5" fmla="*/ 2147483647 h 126"/>
              <a:gd name="T6" fmla="*/ 2147483647 w 109"/>
              <a:gd name="T7" fmla="*/ 2147483647 h 126"/>
              <a:gd name="T8" fmla="*/ 2147483647 w 109"/>
              <a:gd name="T9" fmla="*/ 2147483647 h 126"/>
              <a:gd name="T10" fmla="*/ 2147483647 w 109"/>
              <a:gd name="T11" fmla="*/ 2147483647 h 126"/>
              <a:gd name="T12" fmla="*/ 2147483647 w 109"/>
              <a:gd name="T13" fmla="*/ 2147483647 h 126"/>
              <a:gd name="T14" fmla="*/ 2147483647 w 109"/>
              <a:gd name="T15" fmla="*/ 2147483647 h 126"/>
              <a:gd name="T16" fmla="*/ 2147483647 w 109"/>
              <a:gd name="T17" fmla="*/ 2147483647 h 126"/>
              <a:gd name="T18" fmla="*/ 2147483647 w 109"/>
              <a:gd name="T19" fmla="*/ 2147483647 h 126"/>
              <a:gd name="T20" fmla="*/ 2147483647 w 109"/>
              <a:gd name="T21" fmla="*/ 2147483647 h 126"/>
              <a:gd name="T22" fmla="*/ 2147483647 w 109"/>
              <a:gd name="T23" fmla="*/ 2147483647 h 126"/>
              <a:gd name="T24" fmla="*/ 2147483647 w 109"/>
              <a:gd name="T25" fmla="*/ 2147483647 h 126"/>
              <a:gd name="T26" fmla="*/ 2147483647 w 109"/>
              <a:gd name="T27" fmla="*/ 2147483647 h 126"/>
              <a:gd name="T28" fmla="*/ 2147483647 w 109"/>
              <a:gd name="T29" fmla="*/ 2147483647 h 126"/>
              <a:gd name="T30" fmla="*/ 2147483647 w 109"/>
              <a:gd name="T31" fmla="*/ 2147483647 h 126"/>
              <a:gd name="T32" fmla="*/ 2147483647 w 109"/>
              <a:gd name="T33" fmla="*/ 2147483647 h 126"/>
              <a:gd name="T34" fmla="*/ 2147483647 w 109"/>
              <a:gd name="T35" fmla="*/ 2147483647 h 126"/>
              <a:gd name="T36" fmla="*/ 2147483647 w 109"/>
              <a:gd name="T37" fmla="*/ 2147483647 h 126"/>
              <a:gd name="T38" fmla="*/ 2147483647 w 109"/>
              <a:gd name="T39" fmla="*/ 0 h 126"/>
              <a:gd name="T40" fmla="*/ 2147483647 w 109"/>
              <a:gd name="T41" fmla="*/ 2147483647 h 126"/>
              <a:gd name="T42" fmla="*/ 2147483647 w 109"/>
              <a:gd name="T43" fmla="*/ 2147483647 h 126"/>
              <a:gd name="T44" fmla="*/ 2147483647 w 109"/>
              <a:gd name="T45" fmla="*/ 2147483647 h 126"/>
              <a:gd name="T46" fmla="*/ 2147483647 w 109"/>
              <a:gd name="T47" fmla="*/ 2147483647 h 126"/>
              <a:gd name="T48" fmla="*/ 2147483647 w 109"/>
              <a:gd name="T49" fmla="*/ 2147483647 h 126"/>
              <a:gd name="T50" fmla="*/ 2147483647 w 109"/>
              <a:gd name="T51" fmla="*/ 2147483647 h 126"/>
              <a:gd name="T52" fmla="*/ 2147483647 w 109"/>
              <a:gd name="T53" fmla="*/ 2147483647 h 126"/>
              <a:gd name="T54" fmla="*/ 2147483647 w 109"/>
              <a:gd name="T55" fmla="*/ 2147483647 h 126"/>
              <a:gd name="T56" fmla="*/ 2147483647 w 109"/>
              <a:gd name="T57" fmla="*/ 2147483647 h 126"/>
              <a:gd name="T58" fmla="*/ 2147483647 w 109"/>
              <a:gd name="T59" fmla="*/ 2147483647 h 126"/>
              <a:gd name="T60" fmla="*/ 2147483647 w 109"/>
              <a:gd name="T61" fmla="*/ 2147483647 h 126"/>
              <a:gd name="T62" fmla="*/ 2147483647 w 109"/>
              <a:gd name="T63" fmla="*/ 2147483647 h 126"/>
              <a:gd name="T64" fmla="*/ 2147483647 w 109"/>
              <a:gd name="T65" fmla="*/ 2147483647 h 126"/>
              <a:gd name="T66" fmla="*/ 2147483647 w 109"/>
              <a:gd name="T67" fmla="*/ 2147483647 h 126"/>
              <a:gd name="T68" fmla="*/ 2147483647 w 109"/>
              <a:gd name="T69" fmla="*/ 2147483647 h 126"/>
              <a:gd name="T70" fmla="*/ 2147483647 w 109"/>
              <a:gd name="T71" fmla="*/ 2147483647 h 126"/>
              <a:gd name="T72" fmla="*/ 0 w 109"/>
              <a:gd name="T73" fmla="*/ 2147483647 h 1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9" h="126">
                <a:moveTo>
                  <a:pt x="0" y="100"/>
                </a:moveTo>
                <a:lnTo>
                  <a:pt x="0" y="89"/>
                </a:lnTo>
                <a:lnTo>
                  <a:pt x="10" y="81"/>
                </a:lnTo>
                <a:lnTo>
                  <a:pt x="31" y="81"/>
                </a:lnTo>
                <a:lnTo>
                  <a:pt x="15" y="77"/>
                </a:lnTo>
                <a:lnTo>
                  <a:pt x="10" y="70"/>
                </a:lnTo>
                <a:lnTo>
                  <a:pt x="22" y="51"/>
                </a:lnTo>
                <a:lnTo>
                  <a:pt x="31" y="22"/>
                </a:lnTo>
                <a:lnTo>
                  <a:pt x="41" y="41"/>
                </a:lnTo>
                <a:lnTo>
                  <a:pt x="48" y="58"/>
                </a:lnTo>
                <a:lnTo>
                  <a:pt x="60" y="67"/>
                </a:lnTo>
                <a:lnTo>
                  <a:pt x="52" y="48"/>
                </a:lnTo>
                <a:lnTo>
                  <a:pt x="60" y="32"/>
                </a:lnTo>
                <a:lnTo>
                  <a:pt x="52" y="32"/>
                </a:lnTo>
                <a:lnTo>
                  <a:pt x="52" y="22"/>
                </a:lnTo>
                <a:lnTo>
                  <a:pt x="71" y="10"/>
                </a:lnTo>
                <a:lnTo>
                  <a:pt x="90" y="3"/>
                </a:lnTo>
                <a:lnTo>
                  <a:pt x="93" y="19"/>
                </a:lnTo>
                <a:lnTo>
                  <a:pt x="93" y="10"/>
                </a:lnTo>
                <a:lnTo>
                  <a:pt x="100" y="0"/>
                </a:lnTo>
                <a:lnTo>
                  <a:pt x="109" y="22"/>
                </a:lnTo>
                <a:lnTo>
                  <a:pt x="100" y="41"/>
                </a:lnTo>
                <a:lnTo>
                  <a:pt x="90" y="41"/>
                </a:lnTo>
                <a:lnTo>
                  <a:pt x="93" y="70"/>
                </a:lnTo>
                <a:lnTo>
                  <a:pt x="83" y="70"/>
                </a:lnTo>
                <a:lnTo>
                  <a:pt x="71" y="77"/>
                </a:lnTo>
                <a:lnTo>
                  <a:pt x="83" y="96"/>
                </a:lnTo>
                <a:lnTo>
                  <a:pt x="78" y="110"/>
                </a:lnTo>
                <a:lnTo>
                  <a:pt x="78" y="126"/>
                </a:lnTo>
                <a:lnTo>
                  <a:pt x="60" y="119"/>
                </a:lnTo>
                <a:lnTo>
                  <a:pt x="64" y="107"/>
                </a:lnTo>
                <a:lnTo>
                  <a:pt x="48" y="100"/>
                </a:lnTo>
                <a:lnTo>
                  <a:pt x="34" y="96"/>
                </a:lnTo>
                <a:lnTo>
                  <a:pt x="22" y="96"/>
                </a:lnTo>
                <a:lnTo>
                  <a:pt x="10" y="100"/>
                </a:lnTo>
                <a:lnTo>
                  <a:pt x="3" y="107"/>
                </a:lnTo>
                <a:lnTo>
                  <a:pt x="0" y="1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5" name="Freeform 32"/>
          <p:cNvSpPr>
            <a:spLocks/>
          </p:cNvSpPr>
          <p:nvPr/>
        </p:nvSpPr>
        <p:spPr bwMode="auto">
          <a:xfrm>
            <a:off x="4514850" y="2628900"/>
            <a:ext cx="511175" cy="538163"/>
          </a:xfrm>
          <a:custGeom>
            <a:avLst/>
            <a:gdLst>
              <a:gd name="T0" fmla="*/ 2147483647 w 644"/>
              <a:gd name="T1" fmla="*/ 2147483647 h 677"/>
              <a:gd name="T2" fmla="*/ 2147483647 w 644"/>
              <a:gd name="T3" fmla="*/ 2147483647 h 677"/>
              <a:gd name="T4" fmla="*/ 2147483647 w 644"/>
              <a:gd name="T5" fmla="*/ 2147483647 h 677"/>
              <a:gd name="T6" fmla="*/ 2147483647 w 644"/>
              <a:gd name="T7" fmla="*/ 2147483647 h 677"/>
              <a:gd name="T8" fmla="*/ 2147483647 w 644"/>
              <a:gd name="T9" fmla="*/ 2147483647 h 677"/>
              <a:gd name="T10" fmla="*/ 2147483647 w 644"/>
              <a:gd name="T11" fmla="*/ 2147483647 h 677"/>
              <a:gd name="T12" fmla="*/ 2147483647 w 644"/>
              <a:gd name="T13" fmla="*/ 2147483647 h 677"/>
              <a:gd name="T14" fmla="*/ 2147483647 w 644"/>
              <a:gd name="T15" fmla="*/ 2147483647 h 677"/>
              <a:gd name="T16" fmla="*/ 2147483647 w 644"/>
              <a:gd name="T17" fmla="*/ 2147483647 h 677"/>
              <a:gd name="T18" fmla="*/ 2147483647 w 644"/>
              <a:gd name="T19" fmla="*/ 2147483647 h 677"/>
              <a:gd name="T20" fmla="*/ 2147483647 w 644"/>
              <a:gd name="T21" fmla="*/ 2147483647 h 677"/>
              <a:gd name="T22" fmla="*/ 2147483647 w 644"/>
              <a:gd name="T23" fmla="*/ 2147483647 h 677"/>
              <a:gd name="T24" fmla="*/ 2147483647 w 644"/>
              <a:gd name="T25" fmla="*/ 2147483647 h 677"/>
              <a:gd name="T26" fmla="*/ 2147483647 w 644"/>
              <a:gd name="T27" fmla="*/ 2147483647 h 677"/>
              <a:gd name="T28" fmla="*/ 2147483647 w 644"/>
              <a:gd name="T29" fmla="*/ 2147483647 h 677"/>
              <a:gd name="T30" fmla="*/ 2147483647 w 644"/>
              <a:gd name="T31" fmla="*/ 2147483647 h 677"/>
              <a:gd name="T32" fmla="*/ 2147483647 w 644"/>
              <a:gd name="T33" fmla="*/ 2147483647 h 677"/>
              <a:gd name="T34" fmla="*/ 2147483647 w 644"/>
              <a:gd name="T35" fmla="*/ 2147483647 h 677"/>
              <a:gd name="T36" fmla="*/ 2147483647 w 644"/>
              <a:gd name="T37" fmla="*/ 2147483647 h 677"/>
              <a:gd name="T38" fmla="*/ 2147483647 w 644"/>
              <a:gd name="T39" fmla="*/ 2147483647 h 677"/>
              <a:gd name="T40" fmla="*/ 2147483647 w 644"/>
              <a:gd name="T41" fmla="*/ 2147483647 h 677"/>
              <a:gd name="T42" fmla="*/ 2147483647 w 644"/>
              <a:gd name="T43" fmla="*/ 2147483647 h 677"/>
              <a:gd name="T44" fmla="*/ 2147483647 w 644"/>
              <a:gd name="T45" fmla="*/ 2147483647 h 677"/>
              <a:gd name="T46" fmla="*/ 2147483647 w 644"/>
              <a:gd name="T47" fmla="*/ 2147483647 h 677"/>
              <a:gd name="T48" fmla="*/ 2147483647 w 644"/>
              <a:gd name="T49" fmla="*/ 2147483647 h 677"/>
              <a:gd name="T50" fmla="*/ 2147483647 w 644"/>
              <a:gd name="T51" fmla="*/ 2147483647 h 677"/>
              <a:gd name="T52" fmla="*/ 2147483647 w 644"/>
              <a:gd name="T53" fmla="*/ 2147483647 h 677"/>
              <a:gd name="T54" fmla="*/ 2147483647 w 644"/>
              <a:gd name="T55" fmla="*/ 2147483647 h 677"/>
              <a:gd name="T56" fmla="*/ 2147483647 w 644"/>
              <a:gd name="T57" fmla="*/ 2147483647 h 677"/>
              <a:gd name="T58" fmla="*/ 2147483647 w 644"/>
              <a:gd name="T59" fmla="*/ 2147483647 h 677"/>
              <a:gd name="T60" fmla="*/ 2147483647 w 644"/>
              <a:gd name="T61" fmla="*/ 2147483647 h 677"/>
              <a:gd name="T62" fmla="*/ 2147483647 w 644"/>
              <a:gd name="T63" fmla="*/ 2147483647 h 677"/>
              <a:gd name="T64" fmla="*/ 2147483647 w 644"/>
              <a:gd name="T65" fmla="*/ 2147483647 h 677"/>
              <a:gd name="T66" fmla="*/ 2147483647 w 644"/>
              <a:gd name="T67" fmla="*/ 2147483647 h 677"/>
              <a:gd name="T68" fmla="*/ 2147483647 w 644"/>
              <a:gd name="T69" fmla="*/ 2147483647 h 677"/>
              <a:gd name="T70" fmla="*/ 2147483647 w 644"/>
              <a:gd name="T71" fmla="*/ 2147483647 h 677"/>
              <a:gd name="T72" fmla="*/ 2147483647 w 644"/>
              <a:gd name="T73" fmla="*/ 2147483647 h 677"/>
              <a:gd name="T74" fmla="*/ 2147483647 w 644"/>
              <a:gd name="T75" fmla="*/ 2147483647 h 677"/>
              <a:gd name="T76" fmla="*/ 2147483647 w 644"/>
              <a:gd name="T77" fmla="*/ 2147483647 h 677"/>
              <a:gd name="T78" fmla="*/ 2147483647 w 644"/>
              <a:gd name="T79" fmla="*/ 2147483647 h 677"/>
              <a:gd name="T80" fmla="*/ 2147483647 w 644"/>
              <a:gd name="T81" fmla="*/ 2147483647 h 677"/>
              <a:gd name="T82" fmla="*/ 2147483647 w 644"/>
              <a:gd name="T83" fmla="*/ 2147483647 h 677"/>
              <a:gd name="T84" fmla="*/ 2147483647 w 644"/>
              <a:gd name="T85" fmla="*/ 2147483647 h 677"/>
              <a:gd name="T86" fmla="*/ 2147483647 w 644"/>
              <a:gd name="T87" fmla="*/ 2147483647 h 677"/>
              <a:gd name="T88" fmla="*/ 2147483647 w 644"/>
              <a:gd name="T89" fmla="*/ 2147483647 h 677"/>
              <a:gd name="T90" fmla="*/ 2147483647 w 644"/>
              <a:gd name="T91" fmla="*/ 2147483647 h 677"/>
              <a:gd name="T92" fmla="*/ 2147483647 w 644"/>
              <a:gd name="T93" fmla="*/ 2147483647 h 677"/>
              <a:gd name="T94" fmla="*/ 2147483647 w 644"/>
              <a:gd name="T95" fmla="*/ 2147483647 h 677"/>
              <a:gd name="T96" fmla="*/ 2147483647 w 644"/>
              <a:gd name="T97" fmla="*/ 2147483647 h 677"/>
              <a:gd name="T98" fmla="*/ 2147483647 w 644"/>
              <a:gd name="T99" fmla="*/ 2147483647 h 677"/>
              <a:gd name="T100" fmla="*/ 2147483647 w 644"/>
              <a:gd name="T101" fmla="*/ 2147483647 h 677"/>
              <a:gd name="T102" fmla="*/ 2147483647 w 644"/>
              <a:gd name="T103" fmla="*/ 0 h 677"/>
              <a:gd name="T104" fmla="*/ 2147483647 w 644"/>
              <a:gd name="T105" fmla="*/ 2147483647 h 677"/>
              <a:gd name="T106" fmla="*/ 2147483647 w 644"/>
              <a:gd name="T107" fmla="*/ 2147483647 h 677"/>
              <a:gd name="T108" fmla="*/ 2147483647 w 644"/>
              <a:gd name="T109" fmla="*/ 2147483647 h 677"/>
              <a:gd name="T110" fmla="*/ 2147483647 w 644"/>
              <a:gd name="T111" fmla="*/ 2147483647 h 6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4" h="677">
                <a:moveTo>
                  <a:pt x="631" y="71"/>
                </a:moveTo>
                <a:lnTo>
                  <a:pt x="618" y="71"/>
                </a:lnTo>
                <a:lnTo>
                  <a:pt x="589" y="107"/>
                </a:lnTo>
                <a:lnTo>
                  <a:pt x="596" y="90"/>
                </a:lnTo>
                <a:lnTo>
                  <a:pt x="599" y="78"/>
                </a:lnTo>
                <a:lnTo>
                  <a:pt x="589" y="67"/>
                </a:lnTo>
                <a:lnTo>
                  <a:pt x="570" y="59"/>
                </a:lnTo>
                <a:lnTo>
                  <a:pt x="567" y="52"/>
                </a:lnTo>
                <a:lnTo>
                  <a:pt x="548" y="59"/>
                </a:lnTo>
                <a:lnTo>
                  <a:pt x="539" y="59"/>
                </a:lnTo>
                <a:lnTo>
                  <a:pt x="529" y="59"/>
                </a:lnTo>
                <a:lnTo>
                  <a:pt x="518" y="78"/>
                </a:lnTo>
                <a:lnTo>
                  <a:pt x="518" y="97"/>
                </a:lnTo>
                <a:lnTo>
                  <a:pt x="518" y="114"/>
                </a:lnTo>
                <a:lnTo>
                  <a:pt x="503" y="114"/>
                </a:lnTo>
                <a:lnTo>
                  <a:pt x="503" y="126"/>
                </a:lnTo>
                <a:lnTo>
                  <a:pt x="499" y="126"/>
                </a:lnTo>
                <a:lnTo>
                  <a:pt x="489" y="119"/>
                </a:lnTo>
                <a:lnTo>
                  <a:pt x="473" y="114"/>
                </a:lnTo>
                <a:lnTo>
                  <a:pt x="470" y="119"/>
                </a:lnTo>
                <a:lnTo>
                  <a:pt x="454" y="119"/>
                </a:lnTo>
                <a:lnTo>
                  <a:pt x="440" y="119"/>
                </a:lnTo>
                <a:lnTo>
                  <a:pt x="421" y="100"/>
                </a:lnTo>
                <a:lnTo>
                  <a:pt x="401" y="97"/>
                </a:lnTo>
                <a:lnTo>
                  <a:pt x="394" y="97"/>
                </a:lnTo>
                <a:lnTo>
                  <a:pt x="401" y="107"/>
                </a:lnTo>
                <a:lnTo>
                  <a:pt x="392" y="100"/>
                </a:lnTo>
                <a:lnTo>
                  <a:pt x="392" y="107"/>
                </a:lnTo>
                <a:lnTo>
                  <a:pt x="377" y="107"/>
                </a:lnTo>
                <a:lnTo>
                  <a:pt x="377" y="119"/>
                </a:lnTo>
                <a:lnTo>
                  <a:pt x="377" y="129"/>
                </a:lnTo>
                <a:lnTo>
                  <a:pt x="383" y="138"/>
                </a:lnTo>
                <a:lnTo>
                  <a:pt x="377" y="145"/>
                </a:lnTo>
                <a:lnTo>
                  <a:pt x="354" y="138"/>
                </a:lnTo>
                <a:lnTo>
                  <a:pt x="335" y="129"/>
                </a:lnTo>
                <a:lnTo>
                  <a:pt x="332" y="138"/>
                </a:lnTo>
                <a:lnTo>
                  <a:pt x="332" y="149"/>
                </a:lnTo>
                <a:lnTo>
                  <a:pt x="332" y="159"/>
                </a:lnTo>
                <a:lnTo>
                  <a:pt x="313" y="155"/>
                </a:lnTo>
                <a:lnTo>
                  <a:pt x="297" y="159"/>
                </a:lnTo>
                <a:lnTo>
                  <a:pt x="297" y="174"/>
                </a:lnTo>
                <a:lnTo>
                  <a:pt x="287" y="187"/>
                </a:lnTo>
                <a:lnTo>
                  <a:pt x="294" y="204"/>
                </a:lnTo>
                <a:lnTo>
                  <a:pt x="287" y="209"/>
                </a:lnTo>
                <a:lnTo>
                  <a:pt x="268" y="235"/>
                </a:lnTo>
                <a:lnTo>
                  <a:pt x="268" y="245"/>
                </a:lnTo>
                <a:lnTo>
                  <a:pt x="254" y="257"/>
                </a:lnTo>
                <a:lnTo>
                  <a:pt x="254" y="294"/>
                </a:lnTo>
                <a:lnTo>
                  <a:pt x="245" y="316"/>
                </a:lnTo>
                <a:lnTo>
                  <a:pt x="233" y="342"/>
                </a:lnTo>
                <a:lnTo>
                  <a:pt x="245" y="349"/>
                </a:lnTo>
                <a:lnTo>
                  <a:pt x="245" y="354"/>
                </a:lnTo>
                <a:lnTo>
                  <a:pt x="245" y="371"/>
                </a:lnTo>
                <a:lnTo>
                  <a:pt x="219" y="365"/>
                </a:lnTo>
                <a:lnTo>
                  <a:pt x="209" y="371"/>
                </a:lnTo>
                <a:lnTo>
                  <a:pt x="190" y="390"/>
                </a:lnTo>
                <a:lnTo>
                  <a:pt x="190" y="409"/>
                </a:lnTo>
                <a:lnTo>
                  <a:pt x="197" y="420"/>
                </a:lnTo>
                <a:lnTo>
                  <a:pt x="190" y="432"/>
                </a:lnTo>
                <a:lnTo>
                  <a:pt x="197" y="458"/>
                </a:lnTo>
                <a:lnTo>
                  <a:pt x="204" y="491"/>
                </a:lnTo>
                <a:lnTo>
                  <a:pt x="209" y="499"/>
                </a:lnTo>
                <a:lnTo>
                  <a:pt x="219" y="510"/>
                </a:lnTo>
                <a:lnTo>
                  <a:pt x="216" y="522"/>
                </a:lnTo>
                <a:lnTo>
                  <a:pt x="204" y="529"/>
                </a:lnTo>
                <a:lnTo>
                  <a:pt x="216" y="551"/>
                </a:lnTo>
                <a:lnTo>
                  <a:pt x="216" y="567"/>
                </a:lnTo>
                <a:lnTo>
                  <a:pt x="209" y="584"/>
                </a:lnTo>
                <a:lnTo>
                  <a:pt x="197" y="584"/>
                </a:lnTo>
                <a:lnTo>
                  <a:pt x="197" y="588"/>
                </a:lnTo>
                <a:lnTo>
                  <a:pt x="190" y="596"/>
                </a:lnTo>
                <a:lnTo>
                  <a:pt x="190" y="629"/>
                </a:lnTo>
                <a:lnTo>
                  <a:pt x="174" y="626"/>
                </a:lnTo>
                <a:lnTo>
                  <a:pt x="159" y="615"/>
                </a:lnTo>
                <a:lnTo>
                  <a:pt x="159" y="588"/>
                </a:lnTo>
                <a:lnTo>
                  <a:pt x="159" y="584"/>
                </a:lnTo>
                <a:lnTo>
                  <a:pt x="155" y="588"/>
                </a:lnTo>
                <a:lnTo>
                  <a:pt x="155" y="600"/>
                </a:lnTo>
                <a:lnTo>
                  <a:pt x="148" y="600"/>
                </a:lnTo>
                <a:lnTo>
                  <a:pt x="155" y="615"/>
                </a:lnTo>
                <a:lnTo>
                  <a:pt x="142" y="629"/>
                </a:lnTo>
                <a:lnTo>
                  <a:pt x="129" y="619"/>
                </a:lnTo>
                <a:lnTo>
                  <a:pt x="126" y="626"/>
                </a:lnTo>
                <a:lnTo>
                  <a:pt x="129" y="629"/>
                </a:lnTo>
                <a:lnTo>
                  <a:pt x="112" y="657"/>
                </a:lnTo>
                <a:lnTo>
                  <a:pt x="97" y="674"/>
                </a:lnTo>
                <a:lnTo>
                  <a:pt x="64" y="677"/>
                </a:lnTo>
                <a:lnTo>
                  <a:pt x="41" y="665"/>
                </a:lnTo>
                <a:lnTo>
                  <a:pt x="19" y="645"/>
                </a:lnTo>
                <a:lnTo>
                  <a:pt x="19" y="629"/>
                </a:lnTo>
                <a:lnTo>
                  <a:pt x="34" y="636"/>
                </a:lnTo>
                <a:lnTo>
                  <a:pt x="29" y="626"/>
                </a:lnTo>
                <a:lnTo>
                  <a:pt x="34" y="607"/>
                </a:lnTo>
                <a:lnTo>
                  <a:pt x="29" y="607"/>
                </a:lnTo>
                <a:lnTo>
                  <a:pt x="22" y="615"/>
                </a:lnTo>
                <a:lnTo>
                  <a:pt x="12" y="626"/>
                </a:lnTo>
                <a:lnTo>
                  <a:pt x="3" y="615"/>
                </a:lnTo>
                <a:lnTo>
                  <a:pt x="19" y="596"/>
                </a:lnTo>
                <a:lnTo>
                  <a:pt x="22" y="596"/>
                </a:lnTo>
                <a:lnTo>
                  <a:pt x="29" y="588"/>
                </a:lnTo>
                <a:lnTo>
                  <a:pt x="22" y="588"/>
                </a:lnTo>
                <a:lnTo>
                  <a:pt x="34" y="577"/>
                </a:lnTo>
                <a:lnTo>
                  <a:pt x="52" y="558"/>
                </a:lnTo>
                <a:lnTo>
                  <a:pt x="29" y="567"/>
                </a:lnTo>
                <a:lnTo>
                  <a:pt x="22" y="577"/>
                </a:lnTo>
                <a:lnTo>
                  <a:pt x="19" y="567"/>
                </a:lnTo>
                <a:lnTo>
                  <a:pt x="12" y="577"/>
                </a:lnTo>
                <a:lnTo>
                  <a:pt x="12" y="558"/>
                </a:lnTo>
                <a:lnTo>
                  <a:pt x="3" y="541"/>
                </a:lnTo>
                <a:lnTo>
                  <a:pt x="3" y="529"/>
                </a:lnTo>
                <a:lnTo>
                  <a:pt x="41" y="529"/>
                </a:lnTo>
                <a:lnTo>
                  <a:pt x="64" y="529"/>
                </a:lnTo>
                <a:lnTo>
                  <a:pt x="71" y="522"/>
                </a:lnTo>
                <a:lnTo>
                  <a:pt x="64" y="518"/>
                </a:lnTo>
                <a:lnTo>
                  <a:pt x="64" y="522"/>
                </a:lnTo>
                <a:lnTo>
                  <a:pt x="52" y="522"/>
                </a:lnTo>
                <a:lnTo>
                  <a:pt x="41" y="522"/>
                </a:lnTo>
                <a:lnTo>
                  <a:pt x="12" y="522"/>
                </a:lnTo>
                <a:lnTo>
                  <a:pt x="3" y="518"/>
                </a:lnTo>
                <a:lnTo>
                  <a:pt x="3" y="510"/>
                </a:lnTo>
                <a:lnTo>
                  <a:pt x="12" y="506"/>
                </a:lnTo>
                <a:lnTo>
                  <a:pt x="0" y="499"/>
                </a:lnTo>
                <a:lnTo>
                  <a:pt x="12" y="491"/>
                </a:lnTo>
                <a:lnTo>
                  <a:pt x="34" y="491"/>
                </a:lnTo>
                <a:lnTo>
                  <a:pt x="41" y="491"/>
                </a:lnTo>
                <a:lnTo>
                  <a:pt x="22" y="480"/>
                </a:lnTo>
                <a:lnTo>
                  <a:pt x="3" y="480"/>
                </a:lnTo>
                <a:lnTo>
                  <a:pt x="3" y="473"/>
                </a:lnTo>
                <a:lnTo>
                  <a:pt x="19" y="473"/>
                </a:lnTo>
                <a:lnTo>
                  <a:pt x="29" y="468"/>
                </a:lnTo>
                <a:lnTo>
                  <a:pt x="52" y="461"/>
                </a:lnTo>
                <a:lnTo>
                  <a:pt x="52" y="468"/>
                </a:lnTo>
                <a:lnTo>
                  <a:pt x="59" y="468"/>
                </a:lnTo>
                <a:lnTo>
                  <a:pt x="52" y="458"/>
                </a:lnTo>
                <a:lnTo>
                  <a:pt x="29" y="458"/>
                </a:lnTo>
                <a:lnTo>
                  <a:pt x="29" y="449"/>
                </a:lnTo>
                <a:lnTo>
                  <a:pt x="52" y="442"/>
                </a:lnTo>
                <a:lnTo>
                  <a:pt x="59" y="449"/>
                </a:lnTo>
                <a:lnTo>
                  <a:pt x="78" y="439"/>
                </a:lnTo>
                <a:lnTo>
                  <a:pt x="52" y="439"/>
                </a:lnTo>
                <a:lnTo>
                  <a:pt x="52" y="432"/>
                </a:lnTo>
                <a:lnTo>
                  <a:pt x="71" y="439"/>
                </a:lnTo>
                <a:lnTo>
                  <a:pt x="90" y="442"/>
                </a:lnTo>
                <a:lnTo>
                  <a:pt x="78" y="432"/>
                </a:lnTo>
                <a:lnTo>
                  <a:pt x="83" y="427"/>
                </a:lnTo>
                <a:lnTo>
                  <a:pt x="100" y="439"/>
                </a:lnTo>
                <a:lnTo>
                  <a:pt x="97" y="427"/>
                </a:lnTo>
                <a:lnTo>
                  <a:pt x="90" y="420"/>
                </a:lnTo>
                <a:lnTo>
                  <a:pt x="97" y="420"/>
                </a:lnTo>
                <a:lnTo>
                  <a:pt x="97" y="409"/>
                </a:lnTo>
                <a:lnTo>
                  <a:pt x="126" y="394"/>
                </a:lnTo>
                <a:lnTo>
                  <a:pt x="129" y="409"/>
                </a:lnTo>
                <a:lnTo>
                  <a:pt x="155" y="403"/>
                </a:lnTo>
                <a:lnTo>
                  <a:pt x="167" y="384"/>
                </a:lnTo>
                <a:lnTo>
                  <a:pt x="167" y="380"/>
                </a:lnTo>
                <a:lnTo>
                  <a:pt x="167" y="371"/>
                </a:lnTo>
                <a:lnTo>
                  <a:pt x="155" y="384"/>
                </a:lnTo>
                <a:lnTo>
                  <a:pt x="138" y="403"/>
                </a:lnTo>
                <a:lnTo>
                  <a:pt x="119" y="390"/>
                </a:lnTo>
                <a:lnTo>
                  <a:pt x="138" y="380"/>
                </a:lnTo>
                <a:lnTo>
                  <a:pt x="138" y="371"/>
                </a:lnTo>
                <a:lnTo>
                  <a:pt x="155" y="349"/>
                </a:lnTo>
                <a:lnTo>
                  <a:pt x="167" y="354"/>
                </a:lnTo>
                <a:lnTo>
                  <a:pt x="174" y="342"/>
                </a:lnTo>
                <a:lnTo>
                  <a:pt x="167" y="342"/>
                </a:lnTo>
                <a:lnTo>
                  <a:pt x="180" y="323"/>
                </a:lnTo>
                <a:lnTo>
                  <a:pt x="186" y="313"/>
                </a:lnTo>
                <a:lnTo>
                  <a:pt x="197" y="316"/>
                </a:lnTo>
                <a:lnTo>
                  <a:pt x="204" y="306"/>
                </a:lnTo>
                <a:lnTo>
                  <a:pt x="190" y="306"/>
                </a:lnTo>
                <a:lnTo>
                  <a:pt x="190" y="302"/>
                </a:lnTo>
                <a:lnTo>
                  <a:pt x="186" y="306"/>
                </a:lnTo>
                <a:lnTo>
                  <a:pt x="186" y="287"/>
                </a:lnTo>
                <a:lnTo>
                  <a:pt x="197" y="294"/>
                </a:lnTo>
                <a:lnTo>
                  <a:pt x="190" y="287"/>
                </a:lnTo>
                <a:lnTo>
                  <a:pt x="197" y="271"/>
                </a:lnTo>
                <a:lnTo>
                  <a:pt x="209" y="271"/>
                </a:lnTo>
                <a:lnTo>
                  <a:pt x="204" y="257"/>
                </a:lnTo>
                <a:lnTo>
                  <a:pt x="233" y="252"/>
                </a:lnTo>
                <a:lnTo>
                  <a:pt x="233" y="245"/>
                </a:lnTo>
                <a:lnTo>
                  <a:pt x="204" y="252"/>
                </a:lnTo>
                <a:lnTo>
                  <a:pt x="204" y="235"/>
                </a:lnTo>
                <a:lnTo>
                  <a:pt x="216" y="216"/>
                </a:lnTo>
                <a:lnTo>
                  <a:pt x="226" y="204"/>
                </a:lnTo>
                <a:lnTo>
                  <a:pt x="264" y="204"/>
                </a:lnTo>
                <a:lnTo>
                  <a:pt x="264" y="197"/>
                </a:lnTo>
                <a:lnTo>
                  <a:pt x="233" y="197"/>
                </a:lnTo>
                <a:lnTo>
                  <a:pt x="254" y="187"/>
                </a:lnTo>
                <a:lnTo>
                  <a:pt x="257" y="187"/>
                </a:lnTo>
                <a:lnTo>
                  <a:pt x="264" y="193"/>
                </a:lnTo>
                <a:lnTo>
                  <a:pt x="264" y="187"/>
                </a:lnTo>
                <a:lnTo>
                  <a:pt x="257" y="178"/>
                </a:lnTo>
                <a:lnTo>
                  <a:pt x="264" y="174"/>
                </a:lnTo>
                <a:lnTo>
                  <a:pt x="254" y="178"/>
                </a:lnTo>
                <a:lnTo>
                  <a:pt x="245" y="174"/>
                </a:lnTo>
                <a:lnTo>
                  <a:pt x="264" y="168"/>
                </a:lnTo>
                <a:lnTo>
                  <a:pt x="268" y="168"/>
                </a:lnTo>
                <a:lnTo>
                  <a:pt x="268" y="159"/>
                </a:lnTo>
                <a:lnTo>
                  <a:pt x="283" y="159"/>
                </a:lnTo>
                <a:lnTo>
                  <a:pt x="283" y="168"/>
                </a:lnTo>
                <a:lnTo>
                  <a:pt x="287" y="159"/>
                </a:lnTo>
                <a:lnTo>
                  <a:pt x="283" y="159"/>
                </a:lnTo>
                <a:lnTo>
                  <a:pt x="287" y="145"/>
                </a:lnTo>
                <a:lnTo>
                  <a:pt x="297" y="145"/>
                </a:lnTo>
                <a:lnTo>
                  <a:pt x="313" y="145"/>
                </a:lnTo>
                <a:lnTo>
                  <a:pt x="313" y="138"/>
                </a:lnTo>
                <a:lnTo>
                  <a:pt x="297" y="145"/>
                </a:lnTo>
                <a:lnTo>
                  <a:pt x="287" y="145"/>
                </a:lnTo>
                <a:lnTo>
                  <a:pt x="294" y="129"/>
                </a:lnTo>
                <a:lnTo>
                  <a:pt x="297" y="129"/>
                </a:lnTo>
                <a:lnTo>
                  <a:pt x="313" y="119"/>
                </a:lnTo>
                <a:lnTo>
                  <a:pt x="313" y="114"/>
                </a:lnTo>
                <a:lnTo>
                  <a:pt x="316" y="107"/>
                </a:lnTo>
                <a:lnTo>
                  <a:pt x="313" y="107"/>
                </a:lnTo>
                <a:lnTo>
                  <a:pt x="297" y="114"/>
                </a:lnTo>
                <a:lnTo>
                  <a:pt x="294" y="107"/>
                </a:lnTo>
                <a:lnTo>
                  <a:pt x="297" y="97"/>
                </a:lnTo>
                <a:lnTo>
                  <a:pt x="335" y="90"/>
                </a:lnTo>
                <a:lnTo>
                  <a:pt x="345" y="100"/>
                </a:lnTo>
                <a:lnTo>
                  <a:pt x="354" y="100"/>
                </a:lnTo>
                <a:lnTo>
                  <a:pt x="354" y="97"/>
                </a:lnTo>
                <a:lnTo>
                  <a:pt x="342" y="97"/>
                </a:lnTo>
                <a:lnTo>
                  <a:pt x="335" y="81"/>
                </a:lnTo>
                <a:lnTo>
                  <a:pt x="354" y="71"/>
                </a:lnTo>
                <a:lnTo>
                  <a:pt x="361" y="90"/>
                </a:lnTo>
                <a:lnTo>
                  <a:pt x="361" y="78"/>
                </a:lnTo>
                <a:lnTo>
                  <a:pt x="364" y="71"/>
                </a:lnTo>
                <a:lnTo>
                  <a:pt x="371" y="97"/>
                </a:lnTo>
                <a:lnTo>
                  <a:pt x="377" y="97"/>
                </a:lnTo>
                <a:lnTo>
                  <a:pt x="383" y="90"/>
                </a:lnTo>
                <a:lnTo>
                  <a:pt x="377" y="78"/>
                </a:lnTo>
                <a:lnTo>
                  <a:pt x="392" y="71"/>
                </a:lnTo>
                <a:lnTo>
                  <a:pt x="394" y="67"/>
                </a:lnTo>
                <a:lnTo>
                  <a:pt x="413" y="78"/>
                </a:lnTo>
                <a:lnTo>
                  <a:pt x="413" y="59"/>
                </a:lnTo>
                <a:lnTo>
                  <a:pt x="401" y="59"/>
                </a:lnTo>
                <a:lnTo>
                  <a:pt x="392" y="48"/>
                </a:lnTo>
                <a:lnTo>
                  <a:pt x="409" y="48"/>
                </a:lnTo>
                <a:lnTo>
                  <a:pt x="432" y="48"/>
                </a:lnTo>
                <a:lnTo>
                  <a:pt x="440" y="52"/>
                </a:lnTo>
                <a:lnTo>
                  <a:pt x="451" y="41"/>
                </a:lnTo>
                <a:lnTo>
                  <a:pt x="451" y="22"/>
                </a:lnTo>
                <a:lnTo>
                  <a:pt x="461" y="36"/>
                </a:lnTo>
                <a:lnTo>
                  <a:pt x="470" y="29"/>
                </a:lnTo>
                <a:lnTo>
                  <a:pt x="461" y="22"/>
                </a:lnTo>
                <a:lnTo>
                  <a:pt x="470" y="10"/>
                </a:lnTo>
                <a:lnTo>
                  <a:pt x="489" y="10"/>
                </a:lnTo>
                <a:lnTo>
                  <a:pt x="499" y="10"/>
                </a:lnTo>
                <a:lnTo>
                  <a:pt x="489" y="29"/>
                </a:lnTo>
                <a:lnTo>
                  <a:pt x="489" y="48"/>
                </a:lnTo>
                <a:lnTo>
                  <a:pt x="492" y="52"/>
                </a:lnTo>
                <a:lnTo>
                  <a:pt x="492" y="41"/>
                </a:lnTo>
                <a:lnTo>
                  <a:pt x="518" y="10"/>
                </a:lnTo>
                <a:lnTo>
                  <a:pt x="518" y="22"/>
                </a:lnTo>
                <a:lnTo>
                  <a:pt x="522" y="36"/>
                </a:lnTo>
                <a:lnTo>
                  <a:pt x="529" y="29"/>
                </a:lnTo>
                <a:lnTo>
                  <a:pt x="532" y="22"/>
                </a:lnTo>
                <a:lnTo>
                  <a:pt x="539" y="19"/>
                </a:lnTo>
                <a:lnTo>
                  <a:pt x="529" y="10"/>
                </a:lnTo>
                <a:lnTo>
                  <a:pt x="532" y="0"/>
                </a:lnTo>
                <a:lnTo>
                  <a:pt x="551" y="0"/>
                </a:lnTo>
                <a:lnTo>
                  <a:pt x="567" y="3"/>
                </a:lnTo>
                <a:lnTo>
                  <a:pt x="567" y="10"/>
                </a:lnTo>
                <a:lnTo>
                  <a:pt x="551" y="19"/>
                </a:lnTo>
                <a:lnTo>
                  <a:pt x="567" y="22"/>
                </a:lnTo>
                <a:lnTo>
                  <a:pt x="551" y="29"/>
                </a:lnTo>
                <a:lnTo>
                  <a:pt x="567" y="29"/>
                </a:lnTo>
                <a:lnTo>
                  <a:pt x="577" y="10"/>
                </a:lnTo>
                <a:lnTo>
                  <a:pt x="580" y="10"/>
                </a:lnTo>
                <a:lnTo>
                  <a:pt x="589" y="19"/>
                </a:lnTo>
                <a:lnTo>
                  <a:pt x="596" y="10"/>
                </a:lnTo>
                <a:lnTo>
                  <a:pt x="615" y="22"/>
                </a:lnTo>
                <a:lnTo>
                  <a:pt x="608" y="22"/>
                </a:lnTo>
                <a:lnTo>
                  <a:pt x="618" y="22"/>
                </a:lnTo>
                <a:lnTo>
                  <a:pt x="631" y="36"/>
                </a:lnTo>
                <a:lnTo>
                  <a:pt x="615" y="48"/>
                </a:lnTo>
                <a:lnTo>
                  <a:pt x="577" y="48"/>
                </a:lnTo>
                <a:lnTo>
                  <a:pt x="596" y="52"/>
                </a:lnTo>
                <a:lnTo>
                  <a:pt x="608" y="67"/>
                </a:lnTo>
                <a:lnTo>
                  <a:pt x="615" y="59"/>
                </a:lnTo>
                <a:lnTo>
                  <a:pt x="625" y="59"/>
                </a:lnTo>
                <a:lnTo>
                  <a:pt x="637" y="67"/>
                </a:lnTo>
                <a:lnTo>
                  <a:pt x="644" y="71"/>
                </a:lnTo>
                <a:lnTo>
                  <a:pt x="631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56" name="Freeform 33"/>
          <p:cNvSpPr>
            <a:spLocks/>
          </p:cNvSpPr>
          <p:nvPr/>
        </p:nvSpPr>
        <p:spPr bwMode="auto">
          <a:xfrm>
            <a:off x="4716463" y="2724150"/>
            <a:ext cx="25400" cy="23813"/>
          </a:xfrm>
          <a:custGeom>
            <a:avLst/>
            <a:gdLst>
              <a:gd name="T0" fmla="*/ 2147483647 w 33"/>
              <a:gd name="T1" fmla="*/ 2147483647 h 30"/>
              <a:gd name="T2" fmla="*/ 0 w 33"/>
              <a:gd name="T3" fmla="*/ 2147483647 h 30"/>
              <a:gd name="T4" fmla="*/ 2147483647 w 33"/>
              <a:gd name="T5" fmla="*/ 0 h 30"/>
              <a:gd name="T6" fmla="*/ 2147483647 w 33"/>
              <a:gd name="T7" fmla="*/ 2147483647 h 30"/>
              <a:gd name="T8" fmla="*/ 2147483647 w 33"/>
              <a:gd name="T9" fmla="*/ 0 h 30"/>
              <a:gd name="T10" fmla="*/ 2147483647 w 33"/>
              <a:gd name="T11" fmla="*/ 2147483647 h 30"/>
              <a:gd name="T12" fmla="*/ 2147483647 w 33"/>
              <a:gd name="T13" fmla="*/ 2147483647 h 30"/>
              <a:gd name="T14" fmla="*/ 2147483647 w 33"/>
              <a:gd name="T15" fmla="*/ 2147483647 h 30"/>
              <a:gd name="T16" fmla="*/ 2147483647 w 33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30">
                <a:moveTo>
                  <a:pt x="2" y="30"/>
                </a:moveTo>
                <a:lnTo>
                  <a:pt x="0" y="17"/>
                </a:lnTo>
                <a:lnTo>
                  <a:pt x="14" y="0"/>
                </a:lnTo>
                <a:lnTo>
                  <a:pt x="22" y="10"/>
                </a:lnTo>
                <a:lnTo>
                  <a:pt x="29" y="0"/>
                </a:lnTo>
                <a:lnTo>
                  <a:pt x="33" y="10"/>
                </a:lnTo>
                <a:lnTo>
                  <a:pt x="14" y="26"/>
                </a:lnTo>
                <a:lnTo>
                  <a:pt x="10" y="30"/>
                </a:lnTo>
                <a:lnTo>
                  <a:pt x="2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7" name="Freeform 34"/>
          <p:cNvSpPr>
            <a:spLocks/>
          </p:cNvSpPr>
          <p:nvPr/>
        </p:nvSpPr>
        <p:spPr bwMode="auto">
          <a:xfrm>
            <a:off x="4700588" y="2720975"/>
            <a:ext cx="15875" cy="190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w 21"/>
              <a:gd name="T9" fmla="*/ 2147483647 h 22"/>
              <a:gd name="T10" fmla="*/ 0 w 21"/>
              <a:gd name="T11" fmla="*/ 2147483647 h 22"/>
              <a:gd name="T12" fmla="*/ 2147483647 w 21"/>
              <a:gd name="T13" fmla="*/ 2147483647 h 22"/>
              <a:gd name="T14" fmla="*/ 2147483647 w 21"/>
              <a:gd name="T15" fmla="*/ 0 h 22"/>
              <a:gd name="T16" fmla="*/ 2147483647 w 21"/>
              <a:gd name="T17" fmla="*/ 2147483647 h 22"/>
              <a:gd name="T18" fmla="*/ 2147483647 w 21"/>
              <a:gd name="T19" fmla="*/ 2147483647 h 22"/>
              <a:gd name="T20" fmla="*/ 2147483647 w 21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22">
                <a:moveTo>
                  <a:pt x="12" y="22"/>
                </a:moveTo>
                <a:lnTo>
                  <a:pt x="5" y="22"/>
                </a:lnTo>
                <a:lnTo>
                  <a:pt x="21" y="13"/>
                </a:lnTo>
                <a:lnTo>
                  <a:pt x="12" y="13"/>
                </a:lnTo>
                <a:lnTo>
                  <a:pt x="0" y="22"/>
                </a:lnTo>
                <a:lnTo>
                  <a:pt x="0" y="10"/>
                </a:lnTo>
                <a:lnTo>
                  <a:pt x="12" y="10"/>
                </a:lnTo>
                <a:lnTo>
                  <a:pt x="12" y="0"/>
                </a:lnTo>
                <a:lnTo>
                  <a:pt x="21" y="3"/>
                </a:lnTo>
                <a:lnTo>
                  <a:pt x="21" y="13"/>
                </a:lnTo>
                <a:lnTo>
                  <a:pt x="12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8" name="Freeform 35"/>
          <p:cNvSpPr>
            <a:spLocks/>
          </p:cNvSpPr>
          <p:nvPr/>
        </p:nvSpPr>
        <p:spPr bwMode="auto">
          <a:xfrm>
            <a:off x="4632325" y="3484563"/>
            <a:ext cx="177800" cy="82550"/>
          </a:xfrm>
          <a:custGeom>
            <a:avLst/>
            <a:gdLst>
              <a:gd name="T0" fmla="*/ 2147483647 w 223"/>
              <a:gd name="T1" fmla="*/ 2147483647 h 103"/>
              <a:gd name="T2" fmla="*/ 2147483647 w 223"/>
              <a:gd name="T3" fmla="*/ 2147483647 h 103"/>
              <a:gd name="T4" fmla="*/ 2147483647 w 223"/>
              <a:gd name="T5" fmla="*/ 2147483647 h 103"/>
              <a:gd name="T6" fmla="*/ 2147483647 w 223"/>
              <a:gd name="T7" fmla="*/ 0 h 103"/>
              <a:gd name="T8" fmla="*/ 2147483647 w 223"/>
              <a:gd name="T9" fmla="*/ 2147483647 h 103"/>
              <a:gd name="T10" fmla="*/ 2147483647 w 223"/>
              <a:gd name="T11" fmla="*/ 2147483647 h 103"/>
              <a:gd name="T12" fmla="*/ 2147483647 w 223"/>
              <a:gd name="T13" fmla="*/ 2147483647 h 103"/>
              <a:gd name="T14" fmla="*/ 2147483647 w 223"/>
              <a:gd name="T15" fmla="*/ 2147483647 h 103"/>
              <a:gd name="T16" fmla="*/ 2147483647 w 223"/>
              <a:gd name="T17" fmla="*/ 2147483647 h 103"/>
              <a:gd name="T18" fmla="*/ 2147483647 w 223"/>
              <a:gd name="T19" fmla="*/ 2147483647 h 103"/>
              <a:gd name="T20" fmla="*/ 2147483647 w 223"/>
              <a:gd name="T21" fmla="*/ 2147483647 h 103"/>
              <a:gd name="T22" fmla="*/ 2147483647 w 223"/>
              <a:gd name="T23" fmla="*/ 2147483647 h 103"/>
              <a:gd name="T24" fmla="*/ 2147483647 w 223"/>
              <a:gd name="T25" fmla="*/ 2147483647 h 103"/>
              <a:gd name="T26" fmla="*/ 2147483647 w 223"/>
              <a:gd name="T27" fmla="*/ 2147483647 h 103"/>
              <a:gd name="T28" fmla="*/ 2147483647 w 223"/>
              <a:gd name="T29" fmla="*/ 2147483647 h 103"/>
              <a:gd name="T30" fmla="*/ 2147483647 w 223"/>
              <a:gd name="T31" fmla="*/ 2147483647 h 103"/>
              <a:gd name="T32" fmla="*/ 2147483647 w 223"/>
              <a:gd name="T33" fmla="*/ 2147483647 h 103"/>
              <a:gd name="T34" fmla="*/ 2147483647 w 223"/>
              <a:gd name="T35" fmla="*/ 2147483647 h 103"/>
              <a:gd name="T36" fmla="*/ 2147483647 w 223"/>
              <a:gd name="T37" fmla="*/ 2147483647 h 103"/>
              <a:gd name="T38" fmla="*/ 2147483647 w 223"/>
              <a:gd name="T39" fmla="*/ 2147483647 h 103"/>
              <a:gd name="T40" fmla="*/ 2147483647 w 223"/>
              <a:gd name="T41" fmla="*/ 2147483647 h 103"/>
              <a:gd name="T42" fmla="*/ 2147483647 w 223"/>
              <a:gd name="T43" fmla="*/ 2147483647 h 103"/>
              <a:gd name="T44" fmla="*/ 2147483647 w 223"/>
              <a:gd name="T45" fmla="*/ 2147483647 h 103"/>
              <a:gd name="T46" fmla="*/ 2147483647 w 223"/>
              <a:gd name="T47" fmla="*/ 2147483647 h 103"/>
              <a:gd name="T48" fmla="*/ 2147483647 w 223"/>
              <a:gd name="T49" fmla="*/ 2147483647 h 103"/>
              <a:gd name="T50" fmla="*/ 2147483647 w 223"/>
              <a:gd name="T51" fmla="*/ 2147483647 h 103"/>
              <a:gd name="T52" fmla="*/ 2147483647 w 223"/>
              <a:gd name="T53" fmla="*/ 2147483647 h 103"/>
              <a:gd name="T54" fmla="*/ 2147483647 w 223"/>
              <a:gd name="T55" fmla="*/ 2147483647 h 103"/>
              <a:gd name="T56" fmla="*/ 2147483647 w 223"/>
              <a:gd name="T57" fmla="*/ 2147483647 h 103"/>
              <a:gd name="T58" fmla="*/ 2147483647 w 223"/>
              <a:gd name="T59" fmla="*/ 2147483647 h 103"/>
              <a:gd name="T60" fmla="*/ 2147483647 w 223"/>
              <a:gd name="T61" fmla="*/ 2147483647 h 103"/>
              <a:gd name="T62" fmla="*/ 0 w 223"/>
              <a:gd name="T63" fmla="*/ 2147483647 h 103"/>
              <a:gd name="T64" fmla="*/ 0 w 223"/>
              <a:gd name="T65" fmla="*/ 2147483647 h 103"/>
              <a:gd name="T66" fmla="*/ 2147483647 w 223"/>
              <a:gd name="T67" fmla="*/ 2147483647 h 103"/>
              <a:gd name="T68" fmla="*/ 2147483647 w 223"/>
              <a:gd name="T69" fmla="*/ 2147483647 h 103"/>
              <a:gd name="T70" fmla="*/ 2147483647 w 223"/>
              <a:gd name="T71" fmla="*/ 2147483647 h 103"/>
              <a:gd name="T72" fmla="*/ 2147483647 w 223"/>
              <a:gd name="T73" fmla="*/ 2147483647 h 103"/>
              <a:gd name="T74" fmla="*/ 2147483647 w 223"/>
              <a:gd name="T75" fmla="*/ 2147483647 h 103"/>
              <a:gd name="T76" fmla="*/ 2147483647 w 223"/>
              <a:gd name="T77" fmla="*/ 2147483647 h 103"/>
              <a:gd name="T78" fmla="*/ 2147483647 w 223"/>
              <a:gd name="T79" fmla="*/ 2147483647 h 103"/>
              <a:gd name="T80" fmla="*/ 2147483647 w 223"/>
              <a:gd name="T81" fmla="*/ 2147483647 h 103"/>
              <a:gd name="T82" fmla="*/ 2147483647 w 223"/>
              <a:gd name="T83" fmla="*/ 2147483647 h 103"/>
              <a:gd name="T84" fmla="*/ 2147483647 w 223"/>
              <a:gd name="T85" fmla="*/ 2147483647 h 103"/>
              <a:gd name="T86" fmla="*/ 2147483647 w 223"/>
              <a:gd name="T87" fmla="*/ 2147483647 h 103"/>
              <a:gd name="T88" fmla="*/ 2147483647 w 223"/>
              <a:gd name="T89" fmla="*/ 2147483647 h 103"/>
              <a:gd name="T90" fmla="*/ 2147483647 w 223"/>
              <a:gd name="T91" fmla="*/ 2147483647 h 103"/>
              <a:gd name="T92" fmla="*/ 2147483647 w 223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3" h="103">
                <a:moveTo>
                  <a:pt x="120" y="12"/>
                </a:moveTo>
                <a:lnTo>
                  <a:pt x="139" y="19"/>
                </a:lnTo>
                <a:lnTo>
                  <a:pt x="149" y="19"/>
                </a:lnTo>
                <a:lnTo>
                  <a:pt x="165" y="0"/>
                </a:lnTo>
                <a:lnTo>
                  <a:pt x="184" y="7"/>
                </a:lnTo>
                <a:lnTo>
                  <a:pt x="213" y="12"/>
                </a:lnTo>
                <a:lnTo>
                  <a:pt x="213" y="29"/>
                </a:lnTo>
                <a:lnTo>
                  <a:pt x="223" y="41"/>
                </a:lnTo>
                <a:lnTo>
                  <a:pt x="223" y="48"/>
                </a:lnTo>
                <a:lnTo>
                  <a:pt x="216" y="55"/>
                </a:lnTo>
                <a:lnTo>
                  <a:pt x="206" y="55"/>
                </a:lnTo>
                <a:lnTo>
                  <a:pt x="197" y="55"/>
                </a:lnTo>
                <a:lnTo>
                  <a:pt x="206" y="58"/>
                </a:lnTo>
                <a:lnTo>
                  <a:pt x="206" y="84"/>
                </a:lnTo>
                <a:lnTo>
                  <a:pt x="194" y="90"/>
                </a:lnTo>
                <a:lnTo>
                  <a:pt x="194" y="96"/>
                </a:lnTo>
                <a:lnTo>
                  <a:pt x="184" y="96"/>
                </a:lnTo>
                <a:lnTo>
                  <a:pt x="149" y="103"/>
                </a:lnTo>
                <a:lnTo>
                  <a:pt x="120" y="103"/>
                </a:lnTo>
                <a:lnTo>
                  <a:pt x="116" y="103"/>
                </a:lnTo>
                <a:lnTo>
                  <a:pt x="97" y="90"/>
                </a:lnTo>
                <a:lnTo>
                  <a:pt x="78" y="77"/>
                </a:lnTo>
                <a:lnTo>
                  <a:pt x="68" y="77"/>
                </a:lnTo>
                <a:lnTo>
                  <a:pt x="49" y="77"/>
                </a:lnTo>
                <a:lnTo>
                  <a:pt x="49" y="90"/>
                </a:lnTo>
                <a:lnTo>
                  <a:pt x="30" y="90"/>
                </a:lnTo>
                <a:lnTo>
                  <a:pt x="26" y="90"/>
                </a:lnTo>
                <a:lnTo>
                  <a:pt x="26" y="84"/>
                </a:lnTo>
                <a:lnTo>
                  <a:pt x="11" y="84"/>
                </a:lnTo>
                <a:lnTo>
                  <a:pt x="11" y="77"/>
                </a:lnTo>
                <a:lnTo>
                  <a:pt x="7" y="77"/>
                </a:lnTo>
                <a:lnTo>
                  <a:pt x="0" y="71"/>
                </a:lnTo>
                <a:lnTo>
                  <a:pt x="0" y="67"/>
                </a:lnTo>
                <a:lnTo>
                  <a:pt x="7" y="58"/>
                </a:lnTo>
                <a:lnTo>
                  <a:pt x="26" y="67"/>
                </a:lnTo>
                <a:lnTo>
                  <a:pt x="26" y="58"/>
                </a:lnTo>
                <a:lnTo>
                  <a:pt x="38" y="58"/>
                </a:lnTo>
                <a:lnTo>
                  <a:pt x="42" y="67"/>
                </a:lnTo>
                <a:lnTo>
                  <a:pt x="59" y="58"/>
                </a:lnTo>
                <a:lnTo>
                  <a:pt x="71" y="58"/>
                </a:lnTo>
                <a:lnTo>
                  <a:pt x="78" y="55"/>
                </a:lnTo>
                <a:lnTo>
                  <a:pt x="97" y="55"/>
                </a:lnTo>
                <a:lnTo>
                  <a:pt x="106" y="58"/>
                </a:lnTo>
                <a:lnTo>
                  <a:pt x="97" y="48"/>
                </a:lnTo>
                <a:lnTo>
                  <a:pt x="97" y="29"/>
                </a:lnTo>
                <a:lnTo>
                  <a:pt x="120" y="26"/>
                </a:lnTo>
                <a:lnTo>
                  <a:pt x="120" y="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9" name="Freeform 36"/>
          <p:cNvSpPr>
            <a:spLocks/>
          </p:cNvSpPr>
          <p:nvPr/>
        </p:nvSpPr>
        <p:spPr bwMode="auto">
          <a:xfrm>
            <a:off x="4727575" y="3282950"/>
            <a:ext cx="239713" cy="195263"/>
          </a:xfrm>
          <a:custGeom>
            <a:avLst/>
            <a:gdLst>
              <a:gd name="T0" fmla="*/ 2147483647 w 302"/>
              <a:gd name="T1" fmla="*/ 2147483647 h 247"/>
              <a:gd name="T2" fmla="*/ 2147483647 w 302"/>
              <a:gd name="T3" fmla="*/ 2147483647 h 247"/>
              <a:gd name="T4" fmla="*/ 2147483647 w 302"/>
              <a:gd name="T5" fmla="*/ 2147483647 h 247"/>
              <a:gd name="T6" fmla="*/ 2147483647 w 302"/>
              <a:gd name="T7" fmla="*/ 2147483647 h 247"/>
              <a:gd name="T8" fmla="*/ 2147483647 w 302"/>
              <a:gd name="T9" fmla="*/ 2147483647 h 247"/>
              <a:gd name="T10" fmla="*/ 2147483647 w 302"/>
              <a:gd name="T11" fmla="*/ 2147483647 h 247"/>
              <a:gd name="T12" fmla="*/ 2147483647 w 302"/>
              <a:gd name="T13" fmla="*/ 2147483647 h 247"/>
              <a:gd name="T14" fmla="*/ 2147483647 w 302"/>
              <a:gd name="T15" fmla="*/ 2147483647 h 247"/>
              <a:gd name="T16" fmla="*/ 2147483647 w 302"/>
              <a:gd name="T17" fmla="*/ 2147483647 h 247"/>
              <a:gd name="T18" fmla="*/ 2147483647 w 302"/>
              <a:gd name="T19" fmla="*/ 2147483647 h 247"/>
              <a:gd name="T20" fmla="*/ 2147483647 w 302"/>
              <a:gd name="T21" fmla="*/ 2147483647 h 247"/>
              <a:gd name="T22" fmla="*/ 2147483647 w 302"/>
              <a:gd name="T23" fmla="*/ 2147483647 h 247"/>
              <a:gd name="T24" fmla="*/ 2147483647 w 302"/>
              <a:gd name="T25" fmla="*/ 2147483647 h 247"/>
              <a:gd name="T26" fmla="*/ 2147483647 w 302"/>
              <a:gd name="T27" fmla="*/ 2147483647 h 247"/>
              <a:gd name="T28" fmla="*/ 2147483647 w 302"/>
              <a:gd name="T29" fmla="*/ 2147483647 h 247"/>
              <a:gd name="T30" fmla="*/ 2147483647 w 302"/>
              <a:gd name="T31" fmla="*/ 2147483647 h 247"/>
              <a:gd name="T32" fmla="*/ 2147483647 w 302"/>
              <a:gd name="T33" fmla="*/ 2147483647 h 247"/>
              <a:gd name="T34" fmla="*/ 2147483647 w 302"/>
              <a:gd name="T35" fmla="*/ 2147483647 h 247"/>
              <a:gd name="T36" fmla="*/ 2147483647 w 302"/>
              <a:gd name="T37" fmla="*/ 2147483647 h 247"/>
              <a:gd name="T38" fmla="*/ 2147483647 w 302"/>
              <a:gd name="T39" fmla="*/ 2147483647 h 247"/>
              <a:gd name="T40" fmla="*/ 2147483647 w 302"/>
              <a:gd name="T41" fmla="*/ 2147483647 h 247"/>
              <a:gd name="T42" fmla="*/ 2147483647 w 302"/>
              <a:gd name="T43" fmla="*/ 2147483647 h 247"/>
              <a:gd name="T44" fmla="*/ 2147483647 w 302"/>
              <a:gd name="T45" fmla="*/ 2147483647 h 247"/>
              <a:gd name="T46" fmla="*/ 2147483647 w 302"/>
              <a:gd name="T47" fmla="*/ 2147483647 h 247"/>
              <a:gd name="T48" fmla="*/ 2147483647 w 302"/>
              <a:gd name="T49" fmla="*/ 2147483647 h 247"/>
              <a:gd name="T50" fmla="*/ 2147483647 w 302"/>
              <a:gd name="T51" fmla="*/ 2147483647 h 247"/>
              <a:gd name="T52" fmla="*/ 2147483647 w 302"/>
              <a:gd name="T53" fmla="*/ 2147483647 h 247"/>
              <a:gd name="T54" fmla="*/ 2147483647 w 302"/>
              <a:gd name="T55" fmla="*/ 2147483647 h 247"/>
              <a:gd name="T56" fmla="*/ 2147483647 w 302"/>
              <a:gd name="T57" fmla="*/ 2147483647 h 247"/>
              <a:gd name="T58" fmla="*/ 2147483647 w 302"/>
              <a:gd name="T59" fmla="*/ 2147483647 h 247"/>
              <a:gd name="T60" fmla="*/ 2147483647 w 302"/>
              <a:gd name="T61" fmla="*/ 2147483647 h 247"/>
              <a:gd name="T62" fmla="*/ 2147483647 w 302"/>
              <a:gd name="T63" fmla="*/ 2147483647 h 247"/>
              <a:gd name="T64" fmla="*/ 2147483647 w 302"/>
              <a:gd name="T65" fmla="*/ 2147483647 h 247"/>
              <a:gd name="T66" fmla="*/ 2147483647 w 302"/>
              <a:gd name="T67" fmla="*/ 2147483647 h 247"/>
              <a:gd name="T68" fmla="*/ 2147483647 w 302"/>
              <a:gd name="T69" fmla="*/ 2147483647 h 247"/>
              <a:gd name="T70" fmla="*/ 2147483647 w 302"/>
              <a:gd name="T71" fmla="*/ 2147483647 h 247"/>
              <a:gd name="T72" fmla="*/ 2147483647 w 302"/>
              <a:gd name="T73" fmla="*/ 2147483647 h 247"/>
              <a:gd name="T74" fmla="*/ 2147483647 w 302"/>
              <a:gd name="T75" fmla="*/ 2147483647 h 247"/>
              <a:gd name="T76" fmla="*/ 2147483647 w 302"/>
              <a:gd name="T77" fmla="*/ 2147483647 h 247"/>
              <a:gd name="T78" fmla="*/ 2147483647 w 302"/>
              <a:gd name="T79" fmla="*/ 2147483647 h 247"/>
              <a:gd name="T80" fmla="*/ 2147483647 w 302"/>
              <a:gd name="T81" fmla="*/ 2147483647 h 247"/>
              <a:gd name="T82" fmla="*/ 2147483647 w 302"/>
              <a:gd name="T83" fmla="*/ 2147483647 h 247"/>
              <a:gd name="T84" fmla="*/ 2147483647 w 302"/>
              <a:gd name="T85" fmla="*/ 2147483647 h 247"/>
              <a:gd name="T86" fmla="*/ 0 w 302"/>
              <a:gd name="T87" fmla="*/ 2147483647 h 247"/>
              <a:gd name="T88" fmla="*/ 0 w 302"/>
              <a:gd name="T89" fmla="*/ 2147483647 h 247"/>
              <a:gd name="T90" fmla="*/ 2147483647 w 302"/>
              <a:gd name="T91" fmla="*/ 2147483647 h 247"/>
              <a:gd name="T92" fmla="*/ 2147483647 w 302"/>
              <a:gd name="T93" fmla="*/ 2147483647 h 247"/>
              <a:gd name="T94" fmla="*/ 2147483647 w 302"/>
              <a:gd name="T95" fmla="*/ 2147483647 h 247"/>
              <a:gd name="T96" fmla="*/ 2147483647 w 302"/>
              <a:gd name="T97" fmla="*/ 2147483647 h 247"/>
              <a:gd name="T98" fmla="*/ 2147483647 w 302"/>
              <a:gd name="T99" fmla="*/ 2147483647 h 247"/>
              <a:gd name="T100" fmla="*/ 2147483647 w 302"/>
              <a:gd name="T101" fmla="*/ 2147483647 h 247"/>
              <a:gd name="T102" fmla="*/ 2147483647 w 302"/>
              <a:gd name="T103" fmla="*/ 2147483647 h 247"/>
              <a:gd name="T104" fmla="*/ 2147483647 w 302"/>
              <a:gd name="T105" fmla="*/ 2147483647 h 247"/>
              <a:gd name="T106" fmla="*/ 2147483647 w 302"/>
              <a:gd name="T107" fmla="*/ 2147483647 h 247"/>
              <a:gd name="T108" fmla="*/ 2147483647 w 302"/>
              <a:gd name="T109" fmla="*/ 0 h 247"/>
              <a:gd name="T110" fmla="*/ 2147483647 w 302"/>
              <a:gd name="T111" fmla="*/ 2147483647 h 247"/>
              <a:gd name="T112" fmla="*/ 2147483647 w 302"/>
              <a:gd name="T113" fmla="*/ 2147483647 h 247"/>
              <a:gd name="T114" fmla="*/ 2147483647 w 302"/>
              <a:gd name="T115" fmla="*/ 2147483647 h 247"/>
              <a:gd name="T116" fmla="*/ 2147483647 w 302"/>
              <a:gd name="T117" fmla="*/ 2147483647 h 247"/>
              <a:gd name="T118" fmla="*/ 2147483647 w 302"/>
              <a:gd name="T119" fmla="*/ 2147483647 h 2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2" h="247">
                <a:moveTo>
                  <a:pt x="155" y="12"/>
                </a:moveTo>
                <a:lnTo>
                  <a:pt x="254" y="12"/>
                </a:lnTo>
                <a:lnTo>
                  <a:pt x="271" y="45"/>
                </a:lnTo>
                <a:lnTo>
                  <a:pt x="283" y="67"/>
                </a:lnTo>
                <a:lnTo>
                  <a:pt x="290" y="89"/>
                </a:lnTo>
                <a:lnTo>
                  <a:pt x="264" y="105"/>
                </a:lnTo>
                <a:lnTo>
                  <a:pt x="283" y="124"/>
                </a:lnTo>
                <a:lnTo>
                  <a:pt x="290" y="146"/>
                </a:lnTo>
                <a:lnTo>
                  <a:pt x="302" y="167"/>
                </a:lnTo>
                <a:lnTo>
                  <a:pt x="261" y="224"/>
                </a:lnTo>
                <a:lnTo>
                  <a:pt x="264" y="242"/>
                </a:lnTo>
                <a:lnTo>
                  <a:pt x="261" y="247"/>
                </a:lnTo>
                <a:lnTo>
                  <a:pt x="254" y="242"/>
                </a:lnTo>
                <a:lnTo>
                  <a:pt x="235" y="235"/>
                </a:lnTo>
                <a:lnTo>
                  <a:pt x="219" y="231"/>
                </a:lnTo>
                <a:lnTo>
                  <a:pt x="212" y="235"/>
                </a:lnTo>
                <a:lnTo>
                  <a:pt x="202" y="235"/>
                </a:lnTo>
                <a:lnTo>
                  <a:pt x="183" y="242"/>
                </a:lnTo>
                <a:lnTo>
                  <a:pt x="176" y="235"/>
                </a:lnTo>
                <a:lnTo>
                  <a:pt x="171" y="224"/>
                </a:lnTo>
                <a:lnTo>
                  <a:pt x="155" y="231"/>
                </a:lnTo>
                <a:lnTo>
                  <a:pt x="141" y="217"/>
                </a:lnTo>
                <a:lnTo>
                  <a:pt x="141" y="212"/>
                </a:lnTo>
                <a:lnTo>
                  <a:pt x="115" y="205"/>
                </a:lnTo>
                <a:lnTo>
                  <a:pt x="115" y="202"/>
                </a:lnTo>
                <a:lnTo>
                  <a:pt x="103" y="195"/>
                </a:lnTo>
                <a:lnTo>
                  <a:pt x="93" y="202"/>
                </a:lnTo>
                <a:lnTo>
                  <a:pt x="86" y="202"/>
                </a:lnTo>
                <a:lnTo>
                  <a:pt x="74" y="195"/>
                </a:lnTo>
                <a:lnTo>
                  <a:pt x="74" y="186"/>
                </a:lnTo>
                <a:lnTo>
                  <a:pt x="74" y="183"/>
                </a:lnTo>
                <a:lnTo>
                  <a:pt x="67" y="183"/>
                </a:lnTo>
                <a:lnTo>
                  <a:pt x="48" y="176"/>
                </a:lnTo>
                <a:lnTo>
                  <a:pt x="48" y="167"/>
                </a:lnTo>
                <a:lnTo>
                  <a:pt x="38" y="167"/>
                </a:lnTo>
                <a:lnTo>
                  <a:pt x="29" y="167"/>
                </a:lnTo>
                <a:lnTo>
                  <a:pt x="38" y="157"/>
                </a:lnTo>
                <a:lnTo>
                  <a:pt x="29" y="153"/>
                </a:lnTo>
                <a:lnTo>
                  <a:pt x="26" y="134"/>
                </a:lnTo>
                <a:lnTo>
                  <a:pt x="26" y="127"/>
                </a:lnTo>
                <a:lnTo>
                  <a:pt x="19" y="127"/>
                </a:lnTo>
                <a:lnTo>
                  <a:pt x="15" y="108"/>
                </a:lnTo>
                <a:lnTo>
                  <a:pt x="19" y="105"/>
                </a:lnTo>
                <a:lnTo>
                  <a:pt x="0" y="89"/>
                </a:lnTo>
                <a:lnTo>
                  <a:pt x="0" y="86"/>
                </a:lnTo>
                <a:lnTo>
                  <a:pt x="15" y="76"/>
                </a:lnTo>
                <a:lnTo>
                  <a:pt x="8" y="57"/>
                </a:lnTo>
                <a:lnTo>
                  <a:pt x="15" y="50"/>
                </a:lnTo>
                <a:lnTo>
                  <a:pt x="19" y="50"/>
                </a:lnTo>
                <a:lnTo>
                  <a:pt x="19" y="38"/>
                </a:lnTo>
                <a:lnTo>
                  <a:pt x="55" y="27"/>
                </a:lnTo>
                <a:lnTo>
                  <a:pt x="64" y="12"/>
                </a:lnTo>
                <a:lnTo>
                  <a:pt x="74" y="8"/>
                </a:lnTo>
                <a:lnTo>
                  <a:pt x="77" y="8"/>
                </a:lnTo>
                <a:lnTo>
                  <a:pt x="115" y="0"/>
                </a:lnTo>
                <a:lnTo>
                  <a:pt x="124" y="12"/>
                </a:lnTo>
                <a:lnTo>
                  <a:pt x="126" y="19"/>
                </a:lnTo>
                <a:lnTo>
                  <a:pt x="141" y="19"/>
                </a:lnTo>
                <a:lnTo>
                  <a:pt x="153" y="27"/>
                </a:lnTo>
                <a:lnTo>
                  <a:pt x="155" y="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0" name="Freeform 37"/>
          <p:cNvSpPr>
            <a:spLocks/>
          </p:cNvSpPr>
          <p:nvPr/>
        </p:nvSpPr>
        <p:spPr bwMode="auto">
          <a:xfrm>
            <a:off x="4173538" y="3700463"/>
            <a:ext cx="80962" cy="157162"/>
          </a:xfrm>
          <a:custGeom>
            <a:avLst/>
            <a:gdLst>
              <a:gd name="T0" fmla="*/ 2147483647 w 102"/>
              <a:gd name="T1" fmla="*/ 0 h 199"/>
              <a:gd name="T2" fmla="*/ 2147483647 w 102"/>
              <a:gd name="T3" fmla="*/ 2147483647 h 199"/>
              <a:gd name="T4" fmla="*/ 2147483647 w 102"/>
              <a:gd name="T5" fmla="*/ 0 h 199"/>
              <a:gd name="T6" fmla="*/ 2147483647 w 102"/>
              <a:gd name="T7" fmla="*/ 2147483647 h 199"/>
              <a:gd name="T8" fmla="*/ 2147483647 w 102"/>
              <a:gd name="T9" fmla="*/ 2147483647 h 199"/>
              <a:gd name="T10" fmla="*/ 2147483647 w 102"/>
              <a:gd name="T11" fmla="*/ 2147483647 h 199"/>
              <a:gd name="T12" fmla="*/ 2147483647 w 102"/>
              <a:gd name="T13" fmla="*/ 2147483647 h 199"/>
              <a:gd name="T14" fmla="*/ 2147483647 w 102"/>
              <a:gd name="T15" fmla="*/ 2147483647 h 199"/>
              <a:gd name="T16" fmla="*/ 2147483647 w 102"/>
              <a:gd name="T17" fmla="*/ 2147483647 h 199"/>
              <a:gd name="T18" fmla="*/ 2147483647 w 102"/>
              <a:gd name="T19" fmla="*/ 2147483647 h 199"/>
              <a:gd name="T20" fmla="*/ 2147483647 w 102"/>
              <a:gd name="T21" fmla="*/ 2147483647 h 199"/>
              <a:gd name="T22" fmla="*/ 2147483647 w 102"/>
              <a:gd name="T23" fmla="*/ 2147483647 h 199"/>
              <a:gd name="T24" fmla="*/ 2147483647 w 102"/>
              <a:gd name="T25" fmla="*/ 2147483647 h 199"/>
              <a:gd name="T26" fmla="*/ 2147483647 w 102"/>
              <a:gd name="T27" fmla="*/ 2147483647 h 199"/>
              <a:gd name="T28" fmla="*/ 2147483647 w 102"/>
              <a:gd name="T29" fmla="*/ 2147483647 h 199"/>
              <a:gd name="T30" fmla="*/ 2147483647 w 102"/>
              <a:gd name="T31" fmla="*/ 2147483647 h 199"/>
              <a:gd name="T32" fmla="*/ 2147483647 w 102"/>
              <a:gd name="T33" fmla="*/ 2147483647 h 199"/>
              <a:gd name="T34" fmla="*/ 2147483647 w 102"/>
              <a:gd name="T35" fmla="*/ 2147483647 h 199"/>
              <a:gd name="T36" fmla="*/ 2147483647 w 102"/>
              <a:gd name="T37" fmla="*/ 2147483647 h 199"/>
              <a:gd name="T38" fmla="*/ 2147483647 w 102"/>
              <a:gd name="T39" fmla="*/ 2147483647 h 199"/>
              <a:gd name="T40" fmla="*/ 2147483647 w 102"/>
              <a:gd name="T41" fmla="*/ 2147483647 h 199"/>
              <a:gd name="T42" fmla="*/ 2147483647 w 102"/>
              <a:gd name="T43" fmla="*/ 2147483647 h 199"/>
              <a:gd name="T44" fmla="*/ 2147483647 w 102"/>
              <a:gd name="T45" fmla="*/ 2147483647 h 199"/>
              <a:gd name="T46" fmla="*/ 2147483647 w 102"/>
              <a:gd name="T47" fmla="*/ 2147483647 h 199"/>
              <a:gd name="T48" fmla="*/ 2147483647 w 102"/>
              <a:gd name="T49" fmla="*/ 2147483647 h 199"/>
              <a:gd name="T50" fmla="*/ 2147483647 w 102"/>
              <a:gd name="T51" fmla="*/ 2147483647 h 199"/>
              <a:gd name="T52" fmla="*/ 2147483647 w 102"/>
              <a:gd name="T53" fmla="*/ 2147483647 h 199"/>
              <a:gd name="T54" fmla="*/ 2147483647 w 102"/>
              <a:gd name="T55" fmla="*/ 2147483647 h 199"/>
              <a:gd name="T56" fmla="*/ 0 w 102"/>
              <a:gd name="T57" fmla="*/ 2147483647 h 199"/>
              <a:gd name="T58" fmla="*/ 2147483647 w 102"/>
              <a:gd name="T59" fmla="*/ 2147483647 h 199"/>
              <a:gd name="T60" fmla="*/ 2147483647 w 102"/>
              <a:gd name="T61" fmla="*/ 2147483647 h 199"/>
              <a:gd name="T62" fmla="*/ 2147483647 w 102"/>
              <a:gd name="T63" fmla="*/ 2147483647 h 199"/>
              <a:gd name="T64" fmla="*/ 2147483647 w 102"/>
              <a:gd name="T65" fmla="*/ 0 h 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2" h="199">
                <a:moveTo>
                  <a:pt x="22" y="0"/>
                </a:moveTo>
                <a:lnTo>
                  <a:pt x="31" y="5"/>
                </a:lnTo>
                <a:lnTo>
                  <a:pt x="41" y="0"/>
                </a:lnTo>
                <a:lnTo>
                  <a:pt x="50" y="12"/>
                </a:lnTo>
                <a:lnTo>
                  <a:pt x="60" y="12"/>
                </a:lnTo>
                <a:lnTo>
                  <a:pt x="72" y="12"/>
                </a:lnTo>
                <a:lnTo>
                  <a:pt x="86" y="12"/>
                </a:lnTo>
                <a:lnTo>
                  <a:pt x="96" y="19"/>
                </a:lnTo>
                <a:lnTo>
                  <a:pt x="102" y="22"/>
                </a:lnTo>
                <a:lnTo>
                  <a:pt x="86" y="48"/>
                </a:lnTo>
                <a:lnTo>
                  <a:pt x="86" y="69"/>
                </a:lnTo>
                <a:lnTo>
                  <a:pt x="79" y="99"/>
                </a:lnTo>
                <a:lnTo>
                  <a:pt x="67" y="99"/>
                </a:lnTo>
                <a:lnTo>
                  <a:pt x="72" y="121"/>
                </a:lnTo>
                <a:lnTo>
                  <a:pt x="72" y="128"/>
                </a:lnTo>
                <a:lnTo>
                  <a:pt x="72" y="138"/>
                </a:lnTo>
                <a:lnTo>
                  <a:pt x="79" y="150"/>
                </a:lnTo>
                <a:lnTo>
                  <a:pt x="79" y="157"/>
                </a:lnTo>
                <a:lnTo>
                  <a:pt x="67" y="168"/>
                </a:lnTo>
                <a:lnTo>
                  <a:pt x="67" y="190"/>
                </a:lnTo>
                <a:lnTo>
                  <a:pt x="41" y="199"/>
                </a:lnTo>
                <a:lnTo>
                  <a:pt x="31" y="190"/>
                </a:lnTo>
                <a:lnTo>
                  <a:pt x="12" y="190"/>
                </a:lnTo>
                <a:lnTo>
                  <a:pt x="20" y="180"/>
                </a:lnTo>
                <a:lnTo>
                  <a:pt x="20" y="147"/>
                </a:lnTo>
                <a:lnTo>
                  <a:pt x="20" y="138"/>
                </a:lnTo>
                <a:lnTo>
                  <a:pt x="12" y="138"/>
                </a:lnTo>
                <a:lnTo>
                  <a:pt x="12" y="130"/>
                </a:lnTo>
                <a:lnTo>
                  <a:pt x="0" y="130"/>
                </a:lnTo>
                <a:lnTo>
                  <a:pt x="8" y="109"/>
                </a:lnTo>
                <a:lnTo>
                  <a:pt x="12" y="100"/>
                </a:lnTo>
                <a:lnTo>
                  <a:pt x="31" y="52"/>
                </a:lnTo>
                <a:lnTo>
                  <a:pt x="22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1" name="Freeform 38"/>
          <p:cNvSpPr>
            <a:spLocks/>
          </p:cNvSpPr>
          <p:nvPr/>
        </p:nvSpPr>
        <p:spPr bwMode="auto">
          <a:xfrm>
            <a:off x="4891088" y="3508375"/>
            <a:ext cx="214312" cy="147638"/>
          </a:xfrm>
          <a:custGeom>
            <a:avLst/>
            <a:gdLst>
              <a:gd name="T0" fmla="*/ 2147483647 w 272"/>
              <a:gd name="T1" fmla="*/ 2147483647 h 187"/>
              <a:gd name="T2" fmla="*/ 2147483647 w 272"/>
              <a:gd name="T3" fmla="*/ 0 h 187"/>
              <a:gd name="T4" fmla="*/ 2147483647 w 272"/>
              <a:gd name="T5" fmla="*/ 2147483647 h 187"/>
              <a:gd name="T6" fmla="*/ 2147483647 w 272"/>
              <a:gd name="T7" fmla="*/ 2147483647 h 187"/>
              <a:gd name="T8" fmla="*/ 2147483647 w 272"/>
              <a:gd name="T9" fmla="*/ 2147483647 h 187"/>
              <a:gd name="T10" fmla="*/ 2147483647 w 272"/>
              <a:gd name="T11" fmla="*/ 2147483647 h 187"/>
              <a:gd name="T12" fmla="*/ 2147483647 w 272"/>
              <a:gd name="T13" fmla="*/ 2147483647 h 187"/>
              <a:gd name="T14" fmla="*/ 2147483647 w 272"/>
              <a:gd name="T15" fmla="*/ 2147483647 h 187"/>
              <a:gd name="T16" fmla="*/ 2147483647 w 272"/>
              <a:gd name="T17" fmla="*/ 2147483647 h 187"/>
              <a:gd name="T18" fmla="*/ 2147483647 w 272"/>
              <a:gd name="T19" fmla="*/ 2147483647 h 187"/>
              <a:gd name="T20" fmla="*/ 2147483647 w 272"/>
              <a:gd name="T21" fmla="*/ 2147483647 h 187"/>
              <a:gd name="T22" fmla="*/ 2147483647 w 272"/>
              <a:gd name="T23" fmla="*/ 2147483647 h 187"/>
              <a:gd name="T24" fmla="*/ 2147483647 w 272"/>
              <a:gd name="T25" fmla="*/ 2147483647 h 187"/>
              <a:gd name="T26" fmla="*/ 2147483647 w 272"/>
              <a:gd name="T27" fmla="*/ 2147483647 h 187"/>
              <a:gd name="T28" fmla="*/ 2147483647 w 272"/>
              <a:gd name="T29" fmla="*/ 2147483647 h 187"/>
              <a:gd name="T30" fmla="*/ 2147483647 w 272"/>
              <a:gd name="T31" fmla="*/ 2147483647 h 187"/>
              <a:gd name="T32" fmla="*/ 2147483647 w 272"/>
              <a:gd name="T33" fmla="*/ 2147483647 h 187"/>
              <a:gd name="T34" fmla="*/ 2147483647 w 272"/>
              <a:gd name="T35" fmla="*/ 2147483647 h 187"/>
              <a:gd name="T36" fmla="*/ 2147483647 w 272"/>
              <a:gd name="T37" fmla="*/ 2147483647 h 187"/>
              <a:gd name="T38" fmla="*/ 2147483647 w 272"/>
              <a:gd name="T39" fmla="*/ 2147483647 h 187"/>
              <a:gd name="T40" fmla="*/ 2147483647 w 272"/>
              <a:gd name="T41" fmla="*/ 2147483647 h 187"/>
              <a:gd name="T42" fmla="*/ 2147483647 w 272"/>
              <a:gd name="T43" fmla="*/ 2147483647 h 187"/>
              <a:gd name="T44" fmla="*/ 2147483647 w 272"/>
              <a:gd name="T45" fmla="*/ 2147483647 h 187"/>
              <a:gd name="T46" fmla="*/ 2147483647 w 272"/>
              <a:gd name="T47" fmla="*/ 2147483647 h 187"/>
              <a:gd name="T48" fmla="*/ 2147483647 w 272"/>
              <a:gd name="T49" fmla="*/ 2147483647 h 187"/>
              <a:gd name="T50" fmla="*/ 2147483647 w 272"/>
              <a:gd name="T51" fmla="*/ 2147483647 h 187"/>
              <a:gd name="T52" fmla="*/ 2147483647 w 272"/>
              <a:gd name="T53" fmla="*/ 2147483647 h 187"/>
              <a:gd name="T54" fmla="*/ 2147483647 w 272"/>
              <a:gd name="T55" fmla="*/ 2147483647 h 187"/>
              <a:gd name="T56" fmla="*/ 2147483647 w 272"/>
              <a:gd name="T57" fmla="*/ 2147483647 h 187"/>
              <a:gd name="T58" fmla="*/ 2147483647 w 272"/>
              <a:gd name="T59" fmla="*/ 2147483647 h 187"/>
              <a:gd name="T60" fmla="*/ 2147483647 w 272"/>
              <a:gd name="T61" fmla="*/ 2147483647 h 187"/>
              <a:gd name="T62" fmla="*/ 2147483647 w 272"/>
              <a:gd name="T63" fmla="*/ 2147483647 h 187"/>
              <a:gd name="T64" fmla="*/ 2147483647 w 272"/>
              <a:gd name="T65" fmla="*/ 2147483647 h 187"/>
              <a:gd name="T66" fmla="*/ 2147483647 w 272"/>
              <a:gd name="T67" fmla="*/ 2147483647 h 187"/>
              <a:gd name="T68" fmla="*/ 2147483647 w 272"/>
              <a:gd name="T69" fmla="*/ 2147483647 h 187"/>
              <a:gd name="T70" fmla="*/ 2147483647 w 272"/>
              <a:gd name="T71" fmla="*/ 2147483647 h 187"/>
              <a:gd name="T72" fmla="*/ 2147483647 w 272"/>
              <a:gd name="T73" fmla="*/ 2147483647 h 187"/>
              <a:gd name="T74" fmla="*/ 2147483647 w 272"/>
              <a:gd name="T75" fmla="*/ 2147483647 h 187"/>
              <a:gd name="T76" fmla="*/ 2147483647 w 272"/>
              <a:gd name="T77" fmla="*/ 2147483647 h 187"/>
              <a:gd name="T78" fmla="*/ 2147483647 w 272"/>
              <a:gd name="T79" fmla="*/ 2147483647 h 187"/>
              <a:gd name="T80" fmla="*/ 0 w 272"/>
              <a:gd name="T81" fmla="*/ 2147483647 h 187"/>
              <a:gd name="T82" fmla="*/ 2147483647 w 272"/>
              <a:gd name="T83" fmla="*/ 2147483647 h 187"/>
              <a:gd name="T84" fmla="*/ 2147483647 w 272"/>
              <a:gd name="T85" fmla="*/ 2147483647 h 187"/>
              <a:gd name="T86" fmla="*/ 2147483647 w 272"/>
              <a:gd name="T87" fmla="*/ 2147483647 h 187"/>
              <a:gd name="T88" fmla="*/ 2147483647 w 272"/>
              <a:gd name="T89" fmla="*/ 2147483647 h 187"/>
              <a:gd name="T90" fmla="*/ 2147483647 w 272"/>
              <a:gd name="T91" fmla="*/ 2147483647 h 187"/>
              <a:gd name="T92" fmla="*/ 2147483647 w 272"/>
              <a:gd name="T93" fmla="*/ 2147483647 h 187"/>
              <a:gd name="T94" fmla="*/ 2147483647 w 272"/>
              <a:gd name="T95" fmla="*/ 2147483647 h 187"/>
              <a:gd name="T96" fmla="*/ 2147483647 w 272"/>
              <a:gd name="T97" fmla="*/ 2147483647 h 187"/>
              <a:gd name="T98" fmla="*/ 2147483647 w 272"/>
              <a:gd name="T99" fmla="*/ 2147483647 h 187"/>
              <a:gd name="T100" fmla="*/ 2147483647 w 272"/>
              <a:gd name="T101" fmla="*/ 2147483647 h 187"/>
              <a:gd name="T102" fmla="*/ 2147483647 w 272"/>
              <a:gd name="T103" fmla="*/ 2147483647 h 187"/>
              <a:gd name="T104" fmla="*/ 2147483647 w 272"/>
              <a:gd name="T105" fmla="*/ 2147483647 h 1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72" h="187">
                <a:moveTo>
                  <a:pt x="163" y="9"/>
                </a:moveTo>
                <a:lnTo>
                  <a:pt x="187" y="0"/>
                </a:lnTo>
                <a:lnTo>
                  <a:pt x="220" y="48"/>
                </a:lnTo>
                <a:lnTo>
                  <a:pt x="223" y="48"/>
                </a:lnTo>
                <a:lnTo>
                  <a:pt x="230" y="109"/>
                </a:lnTo>
                <a:lnTo>
                  <a:pt x="242" y="119"/>
                </a:lnTo>
                <a:lnTo>
                  <a:pt x="272" y="109"/>
                </a:lnTo>
                <a:lnTo>
                  <a:pt x="272" y="135"/>
                </a:lnTo>
                <a:lnTo>
                  <a:pt x="253" y="138"/>
                </a:lnTo>
                <a:lnTo>
                  <a:pt x="253" y="126"/>
                </a:lnTo>
                <a:lnTo>
                  <a:pt x="249" y="126"/>
                </a:lnTo>
                <a:lnTo>
                  <a:pt x="249" y="138"/>
                </a:lnTo>
                <a:lnTo>
                  <a:pt x="249" y="145"/>
                </a:lnTo>
                <a:lnTo>
                  <a:pt x="249" y="154"/>
                </a:lnTo>
                <a:lnTo>
                  <a:pt x="242" y="175"/>
                </a:lnTo>
                <a:lnTo>
                  <a:pt x="234" y="175"/>
                </a:lnTo>
                <a:lnTo>
                  <a:pt x="230" y="168"/>
                </a:lnTo>
                <a:lnTo>
                  <a:pt x="204" y="168"/>
                </a:lnTo>
                <a:lnTo>
                  <a:pt x="201" y="164"/>
                </a:lnTo>
                <a:lnTo>
                  <a:pt x="171" y="175"/>
                </a:lnTo>
                <a:lnTo>
                  <a:pt x="156" y="183"/>
                </a:lnTo>
                <a:lnTo>
                  <a:pt x="152" y="187"/>
                </a:lnTo>
                <a:lnTo>
                  <a:pt x="133" y="183"/>
                </a:lnTo>
                <a:lnTo>
                  <a:pt x="116" y="183"/>
                </a:lnTo>
                <a:lnTo>
                  <a:pt x="107" y="183"/>
                </a:lnTo>
                <a:lnTo>
                  <a:pt x="92" y="175"/>
                </a:lnTo>
                <a:lnTo>
                  <a:pt x="75" y="183"/>
                </a:lnTo>
                <a:lnTo>
                  <a:pt x="75" y="175"/>
                </a:lnTo>
                <a:lnTo>
                  <a:pt x="78" y="168"/>
                </a:lnTo>
                <a:lnTo>
                  <a:pt x="68" y="164"/>
                </a:lnTo>
                <a:lnTo>
                  <a:pt x="59" y="154"/>
                </a:lnTo>
                <a:lnTo>
                  <a:pt x="68" y="145"/>
                </a:lnTo>
                <a:lnTo>
                  <a:pt x="59" y="145"/>
                </a:lnTo>
                <a:lnTo>
                  <a:pt x="56" y="154"/>
                </a:lnTo>
                <a:lnTo>
                  <a:pt x="44" y="145"/>
                </a:lnTo>
                <a:lnTo>
                  <a:pt x="30" y="138"/>
                </a:lnTo>
                <a:lnTo>
                  <a:pt x="30" y="135"/>
                </a:lnTo>
                <a:lnTo>
                  <a:pt x="30" y="119"/>
                </a:lnTo>
                <a:lnTo>
                  <a:pt x="7" y="109"/>
                </a:lnTo>
                <a:lnTo>
                  <a:pt x="7" y="97"/>
                </a:lnTo>
                <a:lnTo>
                  <a:pt x="0" y="86"/>
                </a:lnTo>
                <a:lnTo>
                  <a:pt x="14" y="86"/>
                </a:lnTo>
                <a:lnTo>
                  <a:pt x="14" y="78"/>
                </a:lnTo>
                <a:lnTo>
                  <a:pt x="26" y="74"/>
                </a:lnTo>
                <a:lnTo>
                  <a:pt x="26" y="67"/>
                </a:lnTo>
                <a:lnTo>
                  <a:pt x="30" y="55"/>
                </a:lnTo>
                <a:lnTo>
                  <a:pt x="37" y="29"/>
                </a:lnTo>
                <a:lnTo>
                  <a:pt x="49" y="19"/>
                </a:lnTo>
                <a:lnTo>
                  <a:pt x="59" y="12"/>
                </a:lnTo>
                <a:lnTo>
                  <a:pt x="68" y="9"/>
                </a:lnTo>
                <a:lnTo>
                  <a:pt x="78" y="9"/>
                </a:lnTo>
                <a:lnTo>
                  <a:pt x="133" y="19"/>
                </a:lnTo>
                <a:lnTo>
                  <a:pt x="163" y="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2" name="Freeform 39"/>
          <p:cNvSpPr>
            <a:spLocks/>
          </p:cNvSpPr>
          <p:nvPr/>
        </p:nvSpPr>
        <p:spPr bwMode="auto">
          <a:xfrm>
            <a:off x="4652963" y="2714625"/>
            <a:ext cx="252412" cy="550863"/>
          </a:xfrm>
          <a:custGeom>
            <a:avLst/>
            <a:gdLst>
              <a:gd name="T0" fmla="*/ 2147483647 w 318"/>
              <a:gd name="T1" fmla="*/ 2147483647 h 695"/>
              <a:gd name="T2" fmla="*/ 2147483647 w 318"/>
              <a:gd name="T3" fmla="*/ 2147483647 h 695"/>
              <a:gd name="T4" fmla="*/ 2147483647 w 318"/>
              <a:gd name="T5" fmla="*/ 2147483647 h 695"/>
              <a:gd name="T6" fmla="*/ 2147483647 w 318"/>
              <a:gd name="T7" fmla="*/ 2147483647 h 695"/>
              <a:gd name="T8" fmla="*/ 2147483647 w 318"/>
              <a:gd name="T9" fmla="*/ 2147483647 h 695"/>
              <a:gd name="T10" fmla="*/ 2147483647 w 318"/>
              <a:gd name="T11" fmla="*/ 2147483647 h 695"/>
              <a:gd name="T12" fmla="*/ 2147483647 w 318"/>
              <a:gd name="T13" fmla="*/ 2147483647 h 695"/>
              <a:gd name="T14" fmla="*/ 2147483647 w 318"/>
              <a:gd name="T15" fmla="*/ 2147483647 h 695"/>
              <a:gd name="T16" fmla="*/ 2147483647 w 318"/>
              <a:gd name="T17" fmla="*/ 2147483647 h 695"/>
              <a:gd name="T18" fmla="*/ 2147483647 w 318"/>
              <a:gd name="T19" fmla="*/ 2147483647 h 695"/>
              <a:gd name="T20" fmla="*/ 2147483647 w 318"/>
              <a:gd name="T21" fmla="*/ 2147483647 h 695"/>
              <a:gd name="T22" fmla="*/ 2147483647 w 318"/>
              <a:gd name="T23" fmla="*/ 2147483647 h 695"/>
              <a:gd name="T24" fmla="*/ 2147483647 w 318"/>
              <a:gd name="T25" fmla="*/ 2147483647 h 695"/>
              <a:gd name="T26" fmla="*/ 2147483647 w 318"/>
              <a:gd name="T27" fmla="*/ 2147483647 h 695"/>
              <a:gd name="T28" fmla="*/ 2147483647 w 318"/>
              <a:gd name="T29" fmla="*/ 2147483647 h 695"/>
              <a:gd name="T30" fmla="*/ 2147483647 w 318"/>
              <a:gd name="T31" fmla="*/ 2147483647 h 695"/>
              <a:gd name="T32" fmla="*/ 2147483647 w 318"/>
              <a:gd name="T33" fmla="*/ 2147483647 h 695"/>
              <a:gd name="T34" fmla="*/ 2147483647 w 318"/>
              <a:gd name="T35" fmla="*/ 2147483647 h 695"/>
              <a:gd name="T36" fmla="*/ 2147483647 w 318"/>
              <a:gd name="T37" fmla="*/ 2147483647 h 695"/>
              <a:gd name="T38" fmla="*/ 2147483647 w 318"/>
              <a:gd name="T39" fmla="*/ 2147483647 h 695"/>
              <a:gd name="T40" fmla="*/ 2147483647 w 318"/>
              <a:gd name="T41" fmla="*/ 2147483647 h 695"/>
              <a:gd name="T42" fmla="*/ 2147483647 w 318"/>
              <a:gd name="T43" fmla="*/ 2147483647 h 695"/>
              <a:gd name="T44" fmla="*/ 2147483647 w 318"/>
              <a:gd name="T45" fmla="*/ 2147483647 h 695"/>
              <a:gd name="T46" fmla="*/ 2147483647 w 318"/>
              <a:gd name="T47" fmla="*/ 2147483647 h 695"/>
              <a:gd name="T48" fmla="*/ 2147483647 w 318"/>
              <a:gd name="T49" fmla="*/ 2147483647 h 695"/>
              <a:gd name="T50" fmla="*/ 2147483647 w 318"/>
              <a:gd name="T51" fmla="*/ 2147483647 h 695"/>
              <a:gd name="T52" fmla="*/ 2147483647 w 318"/>
              <a:gd name="T53" fmla="*/ 2147483647 h 695"/>
              <a:gd name="T54" fmla="*/ 2147483647 w 318"/>
              <a:gd name="T55" fmla="*/ 2147483647 h 695"/>
              <a:gd name="T56" fmla="*/ 2147483647 w 318"/>
              <a:gd name="T57" fmla="*/ 2147483647 h 695"/>
              <a:gd name="T58" fmla="*/ 0 w 318"/>
              <a:gd name="T59" fmla="*/ 2147483647 h 695"/>
              <a:gd name="T60" fmla="*/ 2147483647 w 318"/>
              <a:gd name="T61" fmla="*/ 2147483647 h 695"/>
              <a:gd name="T62" fmla="*/ 2147483647 w 318"/>
              <a:gd name="T63" fmla="*/ 2147483647 h 695"/>
              <a:gd name="T64" fmla="*/ 2147483647 w 318"/>
              <a:gd name="T65" fmla="*/ 2147483647 h 695"/>
              <a:gd name="T66" fmla="*/ 2147483647 w 318"/>
              <a:gd name="T67" fmla="*/ 2147483647 h 695"/>
              <a:gd name="T68" fmla="*/ 2147483647 w 318"/>
              <a:gd name="T69" fmla="*/ 2147483647 h 695"/>
              <a:gd name="T70" fmla="*/ 2147483647 w 318"/>
              <a:gd name="T71" fmla="*/ 2147483647 h 695"/>
              <a:gd name="T72" fmla="*/ 2147483647 w 318"/>
              <a:gd name="T73" fmla="*/ 2147483647 h 695"/>
              <a:gd name="T74" fmla="*/ 2147483647 w 318"/>
              <a:gd name="T75" fmla="*/ 2147483647 h 695"/>
              <a:gd name="T76" fmla="*/ 2147483647 w 318"/>
              <a:gd name="T77" fmla="*/ 2147483647 h 695"/>
              <a:gd name="T78" fmla="*/ 2147483647 w 318"/>
              <a:gd name="T79" fmla="*/ 2147483647 h 695"/>
              <a:gd name="T80" fmla="*/ 2147483647 w 318"/>
              <a:gd name="T81" fmla="*/ 2147483647 h 695"/>
              <a:gd name="T82" fmla="*/ 2147483647 w 318"/>
              <a:gd name="T83" fmla="*/ 2147483647 h 695"/>
              <a:gd name="T84" fmla="*/ 2147483647 w 318"/>
              <a:gd name="T85" fmla="*/ 2147483647 h 695"/>
              <a:gd name="T86" fmla="*/ 2147483647 w 318"/>
              <a:gd name="T87" fmla="*/ 2147483647 h 695"/>
              <a:gd name="T88" fmla="*/ 2147483647 w 318"/>
              <a:gd name="T89" fmla="*/ 0 h 69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8" h="695">
                <a:moveTo>
                  <a:pt x="218" y="0"/>
                </a:moveTo>
                <a:lnTo>
                  <a:pt x="235" y="19"/>
                </a:lnTo>
                <a:lnTo>
                  <a:pt x="258" y="31"/>
                </a:lnTo>
                <a:lnTo>
                  <a:pt x="277" y="31"/>
                </a:lnTo>
                <a:lnTo>
                  <a:pt x="296" y="50"/>
                </a:lnTo>
                <a:lnTo>
                  <a:pt x="296" y="71"/>
                </a:lnTo>
                <a:lnTo>
                  <a:pt x="306" y="80"/>
                </a:lnTo>
                <a:lnTo>
                  <a:pt x="299" y="86"/>
                </a:lnTo>
                <a:lnTo>
                  <a:pt x="299" y="92"/>
                </a:lnTo>
                <a:lnTo>
                  <a:pt x="313" y="102"/>
                </a:lnTo>
                <a:lnTo>
                  <a:pt x="306" y="131"/>
                </a:lnTo>
                <a:lnTo>
                  <a:pt x="313" y="147"/>
                </a:lnTo>
                <a:lnTo>
                  <a:pt x="318" y="157"/>
                </a:lnTo>
                <a:lnTo>
                  <a:pt x="296" y="157"/>
                </a:lnTo>
                <a:lnTo>
                  <a:pt x="296" y="164"/>
                </a:lnTo>
                <a:lnTo>
                  <a:pt x="270" y="157"/>
                </a:lnTo>
                <a:lnTo>
                  <a:pt x="266" y="180"/>
                </a:lnTo>
                <a:lnTo>
                  <a:pt x="249" y="187"/>
                </a:lnTo>
                <a:lnTo>
                  <a:pt x="258" y="195"/>
                </a:lnTo>
                <a:lnTo>
                  <a:pt x="249" y="209"/>
                </a:lnTo>
                <a:lnTo>
                  <a:pt x="247" y="225"/>
                </a:lnTo>
                <a:lnTo>
                  <a:pt x="249" y="228"/>
                </a:lnTo>
                <a:lnTo>
                  <a:pt x="258" y="237"/>
                </a:lnTo>
                <a:lnTo>
                  <a:pt x="247" y="254"/>
                </a:lnTo>
                <a:lnTo>
                  <a:pt x="239" y="273"/>
                </a:lnTo>
                <a:lnTo>
                  <a:pt x="235" y="277"/>
                </a:lnTo>
                <a:lnTo>
                  <a:pt x="218" y="289"/>
                </a:lnTo>
                <a:lnTo>
                  <a:pt x="209" y="283"/>
                </a:lnTo>
                <a:lnTo>
                  <a:pt x="209" y="289"/>
                </a:lnTo>
                <a:lnTo>
                  <a:pt x="203" y="296"/>
                </a:lnTo>
                <a:lnTo>
                  <a:pt x="197" y="308"/>
                </a:lnTo>
                <a:lnTo>
                  <a:pt x="187" y="308"/>
                </a:lnTo>
                <a:lnTo>
                  <a:pt x="180" y="322"/>
                </a:lnTo>
                <a:lnTo>
                  <a:pt x="187" y="325"/>
                </a:lnTo>
                <a:lnTo>
                  <a:pt x="180" y="325"/>
                </a:lnTo>
                <a:lnTo>
                  <a:pt x="171" y="325"/>
                </a:lnTo>
                <a:lnTo>
                  <a:pt x="171" y="344"/>
                </a:lnTo>
                <a:lnTo>
                  <a:pt x="168" y="344"/>
                </a:lnTo>
                <a:lnTo>
                  <a:pt x="161" y="344"/>
                </a:lnTo>
                <a:lnTo>
                  <a:pt x="161" y="351"/>
                </a:lnTo>
                <a:lnTo>
                  <a:pt x="161" y="363"/>
                </a:lnTo>
                <a:lnTo>
                  <a:pt x="161" y="380"/>
                </a:lnTo>
                <a:lnTo>
                  <a:pt x="161" y="385"/>
                </a:lnTo>
                <a:lnTo>
                  <a:pt x="158" y="385"/>
                </a:lnTo>
                <a:lnTo>
                  <a:pt x="158" y="399"/>
                </a:lnTo>
                <a:lnTo>
                  <a:pt x="158" y="415"/>
                </a:lnTo>
                <a:lnTo>
                  <a:pt x="168" y="441"/>
                </a:lnTo>
                <a:lnTo>
                  <a:pt x="171" y="444"/>
                </a:lnTo>
                <a:lnTo>
                  <a:pt x="180" y="441"/>
                </a:lnTo>
                <a:lnTo>
                  <a:pt x="190" y="458"/>
                </a:lnTo>
                <a:lnTo>
                  <a:pt x="203" y="463"/>
                </a:lnTo>
                <a:lnTo>
                  <a:pt x="209" y="482"/>
                </a:lnTo>
                <a:lnTo>
                  <a:pt x="190" y="500"/>
                </a:lnTo>
                <a:lnTo>
                  <a:pt x="197" y="512"/>
                </a:lnTo>
                <a:lnTo>
                  <a:pt x="187" y="519"/>
                </a:lnTo>
                <a:lnTo>
                  <a:pt x="187" y="522"/>
                </a:lnTo>
                <a:lnTo>
                  <a:pt x="180" y="519"/>
                </a:lnTo>
                <a:lnTo>
                  <a:pt x="168" y="529"/>
                </a:lnTo>
                <a:lnTo>
                  <a:pt x="158" y="538"/>
                </a:lnTo>
                <a:lnTo>
                  <a:pt x="142" y="538"/>
                </a:lnTo>
                <a:lnTo>
                  <a:pt x="158" y="541"/>
                </a:lnTo>
                <a:lnTo>
                  <a:pt x="158" y="560"/>
                </a:lnTo>
                <a:lnTo>
                  <a:pt x="158" y="570"/>
                </a:lnTo>
                <a:lnTo>
                  <a:pt x="151" y="579"/>
                </a:lnTo>
                <a:lnTo>
                  <a:pt x="158" y="586"/>
                </a:lnTo>
                <a:lnTo>
                  <a:pt x="151" y="619"/>
                </a:lnTo>
                <a:lnTo>
                  <a:pt x="139" y="657"/>
                </a:lnTo>
                <a:lnTo>
                  <a:pt x="109" y="657"/>
                </a:lnTo>
                <a:lnTo>
                  <a:pt x="102" y="664"/>
                </a:lnTo>
                <a:lnTo>
                  <a:pt x="90" y="667"/>
                </a:lnTo>
                <a:lnTo>
                  <a:pt x="90" y="674"/>
                </a:lnTo>
                <a:lnTo>
                  <a:pt x="94" y="679"/>
                </a:lnTo>
                <a:lnTo>
                  <a:pt x="90" y="695"/>
                </a:lnTo>
                <a:lnTo>
                  <a:pt x="80" y="695"/>
                </a:lnTo>
                <a:lnTo>
                  <a:pt x="64" y="695"/>
                </a:lnTo>
                <a:lnTo>
                  <a:pt x="59" y="695"/>
                </a:lnTo>
                <a:lnTo>
                  <a:pt x="59" y="674"/>
                </a:lnTo>
                <a:lnTo>
                  <a:pt x="45" y="657"/>
                </a:lnTo>
                <a:lnTo>
                  <a:pt x="52" y="648"/>
                </a:lnTo>
                <a:lnTo>
                  <a:pt x="45" y="645"/>
                </a:lnTo>
                <a:lnTo>
                  <a:pt x="52" y="645"/>
                </a:lnTo>
                <a:lnTo>
                  <a:pt x="52" y="634"/>
                </a:lnTo>
                <a:lnTo>
                  <a:pt x="42" y="619"/>
                </a:lnTo>
                <a:lnTo>
                  <a:pt x="30" y="596"/>
                </a:lnTo>
                <a:lnTo>
                  <a:pt x="16" y="579"/>
                </a:lnTo>
                <a:lnTo>
                  <a:pt x="23" y="567"/>
                </a:lnTo>
                <a:lnTo>
                  <a:pt x="16" y="557"/>
                </a:lnTo>
                <a:lnTo>
                  <a:pt x="12" y="560"/>
                </a:lnTo>
                <a:lnTo>
                  <a:pt x="6" y="550"/>
                </a:lnTo>
                <a:lnTo>
                  <a:pt x="0" y="522"/>
                </a:lnTo>
                <a:lnTo>
                  <a:pt x="0" y="519"/>
                </a:lnTo>
                <a:lnTo>
                  <a:pt x="16" y="522"/>
                </a:lnTo>
                <a:lnTo>
                  <a:pt x="16" y="489"/>
                </a:lnTo>
                <a:lnTo>
                  <a:pt x="23" y="482"/>
                </a:lnTo>
                <a:lnTo>
                  <a:pt x="23" y="477"/>
                </a:lnTo>
                <a:lnTo>
                  <a:pt x="35" y="477"/>
                </a:lnTo>
                <a:lnTo>
                  <a:pt x="42" y="458"/>
                </a:lnTo>
                <a:lnTo>
                  <a:pt x="42" y="444"/>
                </a:lnTo>
                <a:lnTo>
                  <a:pt x="30" y="422"/>
                </a:lnTo>
                <a:lnTo>
                  <a:pt x="42" y="415"/>
                </a:lnTo>
                <a:lnTo>
                  <a:pt x="45" y="403"/>
                </a:lnTo>
                <a:lnTo>
                  <a:pt x="35" y="392"/>
                </a:lnTo>
                <a:lnTo>
                  <a:pt x="30" y="385"/>
                </a:lnTo>
                <a:lnTo>
                  <a:pt x="23" y="351"/>
                </a:lnTo>
                <a:lnTo>
                  <a:pt x="16" y="325"/>
                </a:lnTo>
                <a:lnTo>
                  <a:pt x="23" y="315"/>
                </a:lnTo>
                <a:lnTo>
                  <a:pt x="16" y="302"/>
                </a:lnTo>
                <a:lnTo>
                  <a:pt x="16" y="283"/>
                </a:lnTo>
                <a:lnTo>
                  <a:pt x="35" y="266"/>
                </a:lnTo>
                <a:lnTo>
                  <a:pt x="45" y="258"/>
                </a:lnTo>
                <a:lnTo>
                  <a:pt x="71" y="266"/>
                </a:lnTo>
                <a:lnTo>
                  <a:pt x="71" y="247"/>
                </a:lnTo>
                <a:lnTo>
                  <a:pt x="71" y="244"/>
                </a:lnTo>
                <a:lnTo>
                  <a:pt x="59" y="237"/>
                </a:lnTo>
                <a:lnTo>
                  <a:pt x="71" y="209"/>
                </a:lnTo>
                <a:lnTo>
                  <a:pt x="80" y="187"/>
                </a:lnTo>
                <a:lnTo>
                  <a:pt x="80" y="150"/>
                </a:lnTo>
                <a:lnTo>
                  <a:pt x="94" y="138"/>
                </a:lnTo>
                <a:lnTo>
                  <a:pt x="94" y="128"/>
                </a:lnTo>
                <a:lnTo>
                  <a:pt x="113" y="102"/>
                </a:lnTo>
                <a:lnTo>
                  <a:pt x="120" y="99"/>
                </a:lnTo>
                <a:lnTo>
                  <a:pt x="113" y="80"/>
                </a:lnTo>
                <a:lnTo>
                  <a:pt x="123" y="69"/>
                </a:lnTo>
                <a:lnTo>
                  <a:pt x="123" y="54"/>
                </a:lnTo>
                <a:lnTo>
                  <a:pt x="139" y="50"/>
                </a:lnTo>
                <a:lnTo>
                  <a:pt x="158" y="54"/>
                </a:lnTo>
                <a:lnTo>
                  <a:pt x="158" y="42"/>
                </a:lnTo>
                <a:lnTo>
                  <a:pt x="158" y="31"/>
                </a:lnTo>
                <a:lnTo>
                  <a:pt x="161" y="22"/>
                </a:lnTo>
                <a:lnTo>
                  <a:pt x="180" y="31"/>
                </a:lnTo>
                <a:lnTo>
                  <a:pt x="203" y="38"/>
                </a:lnTo>
                <a:lnTo>
                  <a:pt x="209" y="31"/>
                </a:lnTo>
                <a:lnTo>
                  <a:pt x="203" y="22"/>
                </a:lnTo>
                <a:lnTo>
                  <a:pt x="203" y="12"/>
                </a:lnTo>
                <a:lnTo>
                  <a:pt x="203" y="0"/>
                </a:lnTo>
                <a:lnTo>
                  <a:pt x="218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3" name="Freeform 40"/>
          <p:cNvSpPr>
            <a:spLocks/>
          </p:cNvSpPr>
          <p:nvPr/>
        </p:nvSpPr>
        <p:spPr bwMode="auto">
          <a:xfrm>
            <a:off x="4810125" y="3167063"/>
            <a:ext cx="17463" cy="38100"/>
          </a:xfrm>
          <a:custGeom>
            <a:avLst/>
            <a:gdLst>
              <a:gd name="T0" fmla="*/ 2147483647 w 23"/>
              <a:gd name="T1" fmla="*/ 2147483647 h 49"/>
              <a:gd name="T2" fmla="*/ 0 w 23"/>
              <a:gd name="T3" fmla="*/ 2147483647 h 49"/>
              <a:gd name="T4" fmla="*/ 2147483647 w 23"/>
              <a:gd name="T5" fmla="*/ 0 h 49"/>
              <a:gd name="T6" fmla="*/ 2147483647 w 23"/>
              <a:gd name="T7" fmla="*/ 0 h 49"/>
              <a:gd name="T8" fmla="*/ 2147483647 w 23"/>
              <a:gd name="T9" fmla="*/ 2147483647 h 49"/>
              <a:gd name="T10" fmla="*/ 2147483647 w 23"/>
              <a:gd name="T11" fmla="*/ 2147483647 h 49"/>
              <a:gd name="T12" fmla="*/ 2147483647 w 23"/>
              <a:gd name="T13" fmla="*/ 2147483647 h 49"/>
              <a:gd name="T14" fmla="*/ 2147483647 w 23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49">
                <a:moveTo>
                  <a:pt x="6" y="49"/>
                </a:moveTo>
                <a:lnTo>
                  <a:pt x="0" y="16"/>
                </a:lnTo>
                <a:lnTo>
                  <a:pt x="12" y="0"/>
                </a:lnTo>
                <a:lnTo>
                  <a:pt x="23" y="0"/>
                </a:lnTo>
                <a:lnTo>
                  <a:pt x="19" y="9"/>
                </a:lnTo>
                <a:lnTo>
                  <a:pt x="19" y="28"/>
                </a:lnTo>
                <a:lnTo>
                  <a:pt x="19" y="32"/>
                </a:lnTo>
                <a:lnTo>
                  <a:pt x="6" y="4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4" name="Freeform 41"/>
          <p:cNvSpPr>
            <a:spLocks/>
          </p:cNvSpPr>
          <p:nvPr/>
        </p:nvSpPr>
        <p:spPr bwMode="auto">
          <a:xfrm>
            <a:off x="4778375" y="3187700"/>
            <a:ext cx="7938" cy="42863"/>
          </a:xfrm>
          <a:custGeom>
            <a:avLst/>
            <a:gdLst>
              <a:gd name="T0" fmla="*/ 0 w 10"/>
              <a:gd name="T1" fmla="*/ 2147483647 h 54"/>
              <a:gd name="T2" fmla="*/ 0 w 10"/>
              <a:gd name="T3" fmla="*/ 2147483647 h 54"/>
              <a:gd name="T4" fmla="*/ 2147483647 w 10"/>
              <a:gd name="T5" fmla="*/ 2147483647 h 54"/>
              <a:gd name="T6" fmla="*/ 2147483647 w 10"/>
              <a:gd name="T7" fmla="*/ 2147483647 h 54"/>
              <a:gd name="T8" fmla="*/ 2147483647 w 10"/>
              <a:gd name="T9" fmla="*/ 0 h 54"/>
              <a:gd name="T10" fmla="*/ 2147483647 w 10"/>
              <a:gd name="T11" fmla="*/ 2147483647 h 54"/>
              <a:gd name="T12" fmla="*/ 0 w 10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54">
                <a:moveTo>
                  <a:pt x="0" y="54"/>
                </a:moveTo>
                <a:lnTo>
                  <a:pt x="0" y="38"/>
                </a:lnTo>
                <a:lnTo>
                  <a:pt x="3" y="19"/>
                </a:lnTo>
                <a:lnTo>
                  <a:pt x="3" y="6"/>
                </a:lnTo>
                <a:lnTo>
                  <a:pt x="10" y="0"/>
                </a:lnTo>
                <a:lnTo>
                  <a:pt x="3" y="23"/>
                </a:lnTo>
                <a:lnTo>
                  <a:pt x="0" y="5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5" name="Freeform 42"/>
          <p:cNvSpPr>
            <a:spLocks/>
          </p:cNvSpPr>
          <p:nvPr/>
        </p:nvSpPr>
        <p:spPr bwMode="auto">
          <a:xfrm>
            <a:off x="4740275" y="3267075"/>
            <a:ext cx="7938" cy="12700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0 w 11"/>
              <a:gd name="T5" fmla="*/ 0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5">
                <a:moveTo>
                  <a:pt x="4" y="15"/>
                </a:moveTo>
                <a:lnTo>
                  <a:pt x="0" y="8"/>
                </a:lnTo>
                <a:lnTo>
                  <a:pt x="0" y="0"/>
                </a:lnTo>
                <a:lnTo>
                  <a:pt x="11" y="8"/>
                </a:lnTo>
                <a:lnTo>
                  <a:pt x="4" y="1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6" name="Freeform 43"/>
          <p:cNvSpPr>
            <a:spLocks/>
          </p:cNvSpPr>
          <p:nvPr/>
        </p:nvSpPr>
        <p:spPr bwMode="auto">
          <a:xfrm>
            <a:off x="4551363" y="3522663"/>
            <a:ext cx="104775" cy="61912"/>
          </a:xfrm>
          <a:custGeom>
            <a:avLst/>
            <a:gdLst>
              <a:gd name="T0" fmla="*/ 2147483647 w 131"/>
              <a:gd name="T1" fmla="*/ 2147483647 h 78"/>
              <a:gd name="T2" fmla="*/ 2147483647 w 131"/>
              <a:gd name="T3" fmla="*/ 2147483647 h 78"/>
              <a:gd name="T4" fmla="*/ 2147483647 w 131"/>
              <a:gd name="T5" fmla="*/ 2147483647 h 78"/>
              <a:gd name="T6" fmla="*/ 2147483647 w 131"/>
              <a:gd name="T7" fmla="*/ 2147483647 h 78"/>
              <a:gd name="T8" fmla="*/ 2147483647 w 131"/>
              <a:gd name="T9" fmla="*/ 2147483647 h 78"/>
              <a:gd name="T10" fmla="*/ 2147483647 w 131"/>
              <a:gd name="T11" fmla="*/ 2147483647 h 78"/>
              <a:gd name="T12" fmla="*/ 2147483647 w 131"/>
              <a:gd name="T13" fmla="*/ 2147483647 h 78"/>
              <a:gd name="T14" fmla="*/ 2147483647 w 131"/>
              <a:gd name="T15" fmla="*/ 0 h 78"/>
              <a:gd name="T16" fmla="*/ 2147483647 w 131"/>
              <a:gd name="T17" fmla="*/ 0 h 78"/>
              <a:gd name="T18" fmla="*/ 2147483647 w 131"/>
              <a:gd name="T19" fmla="*/ 0 h 78"/>
              <a:gd name="T20" fmla="*/ 2147483647 w 131"/>
              <a:gd name="T21" fmla="*/ 2147483647 h 78"/>
              <a:gd name="T22" fmla="*/ 2147483647 w 131"/>
              <a:gd name="T23" fmla="*/ 2147483647 h 78"/>
              <a:gd name="T24" fmla="*/ 2147483647 w 131"/>
              <a:gd name="T25" fmla="*/ 2147483647 h 78"/>
              <a:gd name="T26" fmla="*/ 2147483647 w 131"/>
              <a:gd name="T27" fmla="*/ 2147483647 h 78"/>
              <a:gd name="T28" fmla="*/ 2147483647 w 131"/>
              <a:gd name="T29" fmla="*/ 2147483647 h 78"/>
              <a:gd name="T30" fmla="*/ 2147483647 w 131"/>
              <a:gd name="T31" fmla="*/ 2147483647 h 78"/>
              <a:gd name="T32" fmla="*/ 2147483647 w 131"/>
              <a:gd name="T33" fmla="*/ 2147483647 h 78"/>
              <a:gd name="T34" fmla="*/ 2147483647 w 131"/>
              <a:gd name="T35" fmla="*/ 2147483647 h 78"/>
              <a:gd name="T36" fmla="*/ 2147483647 w 131"/>
              <a:gd name="T37" fmla="*/ 2147483647 h 78"/>
              <a:gd name="T38" fmla="*/ 2147483647 w 131"/>
              <a:gd name="T39" fmla="*/ 2147483647 h 78"/>
              <a:gd name="T40" fmla="*/ 2147483647 w 131"/>
              <a:gd name="T41" fmla="*/ 2147483647 h 78"/>
              <a:gd name="T42" fmla="*/ 2147483647 w 131"/>
              <a:gd name="T43" fmla="*/ 2147483647 h 78"/>
              <a:gd name="T44" fmla="*/ 2147483647 w 131"/>
              <a:gd name="T45" fmla="*/ 2147483647 h 78"/>
              <a:gd name="T46" fmla="*/ 2147483647 w 131"/>
              <a:gd name="T47" fmla="*/ 2147483647 h 78"/>
              <a:gd name="T48" fmla="*/ 2147483647 w 131"/>
              <a:gd name="T49" fmla="*/ 2147483647 h 78"/>
              <a:gd name="T50" fmla="*/ 2147483647 w 131"/>
              <a:gd name="T51" fmla="*/ 2147483647 h 78"/>
              <a:gd name="T52" fmla="*/ 2147483647 w 131"/>
              <a:gd name="T53" fmla="*/ 2147483647 h 78"/>
              <a:gd name="T54" fmla="*/ 2147483647 w 131"/>
              <a:gd name="T55" fmla="*/ 2147483647 h 78"/>
              <a:gd name="T56" fmla="*/ 2147483647 w 131"/>
              <a:gd name="T57" fmla="*/ 2147483647 h 78"/>
              <a:gd name="T58" fmla="*/ 2147483647 w 131"/>
              <a:gd name="T59" fmla="*/ 2147483647 h 78"/>
              <a:gd name="T60" fmla="*/ 2147483647 w 131"/>
              <a:gd name="T61" fmla="*/ 2147483647 h 78"/>
              <a:gd name="T62" fmla="*/ 2147483647 w 131"/>
              <a:gd name="T63" fmla="*/ 2147483647 h 78"/>
              <a:gd name="T64" fmla="*/ 2147483647 w 131"/>
              <a:gd name="T65" fmla="*/ 2147483647 h 78"/>
              <a:gd name="T66" fmla="*/ 2147483647 w 131"/>
              <a:gd name="T67" fmla="*/ 2147483647 h 78"/>
              <a:gd name="T68" fmla="*/ 2147483647 w 131"/>
              <a:gd name="T69" fmla="*/ 2147483647 h 78"/>
              <a:gd name="T70" fmla="*/ 2147483647 w 131"/>
              <a:gd name="T71" fmla="*/ 2147483647 h 78"/>
              <a:gd name="T72" fmla="*/ 2147483647 w 131"/>
              <a:gd name="T73" fmla="*/ 2147483647 h 78"/>
              <a:gd name="T74" fmla="*/ 2147483647 w 131"/>
              <a:gd name="T75" fmla="*/ 2147483647 h 78"/>
              <a:gd name="T76" fmla="*/ 0 w 131"/>
              <a:gd name="T77" fmla="*/ 2147483647 h 78"/>
              <a:gd name="T78" fmla="*/ 0 w 131"/>
              <a:gd name="T79" fmla="*/ 2147483647 h 78"/>
              <a:gd name="T80" fmla="*/ 2147483647 w 131"/>
              <a:gd name="T81" fmla="*/ 2147483647 h 78"/>
              <a:gd name="T82" fmla="*/ 2147483647 w 131"/>
              <a:gd name="T83" fmla="*/ 2147483647 h 78"/>
              <a:gd name="T84" fmla="*/ 2147483647 w 131"/>
              <a:gd name="T85" fmla="*/ 2147483647 h 78"/>
              <a:gd name="T86" fmla="*/ 2147483647 w 131"/>
              <a:gd name="T87" fmla="*/ 2147483647 h 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1" h="78">
                <a:moveTo>
                  <a:pt x="34" y="10"/>
                </a:moveTo>
                <a:lnTo>
                  <a:pt x="41" y="10"/>
                </a:lnTo>
                <a:lnTo>
                  <a:pt x="50" y="10"/>
                </a:lnTo>
                <a:lnTo>
                  <a:pt x="53" y="10"/>
                </a:lnTo>
                <a:lnTo>
                  <a:pt x="60" y="10"/>
                </a:lnTo>
                <a:lnTo>
                  <a:pt x="63" y="10"/>
                </a:lnTo>
                <a:lnTo>
                  <a:pt x="63" y="7"/>
                </a:lnTo>
                <a:lnTo>
                  <a:pt x="70" y="0"/>
                </a:lnTo>
                <a:lnTo>
                  <a:pt x="79" y="0"/>
                </a:lnTo>
                <a:lnTo>
                  <a:pt x="82" y="0"/>
                </a:lnTo>
                <a:lnTo>
                  <a:pt x="82" y="7"/>
                </a:lnTo>
                <a:lnTo>
                  <a:pt x="91" y="7"/>
                </a:lnTo>
                <a:lnTo>
                  <a:pt x="93" y="7"/>
                </a:lnTo>
                <a:lnTo>
                  <a:pt x="101" y="7"/>
                </a:lnTo>
                <a:lnTo>
                  <a:pt x="108" y="10"/>
                </a:lnTo>
                <a:lnTo>
                  <a:pt x="101" y="19"/>
                </a:lnTo>
                <a:lnTo>
                  <a:pt x="101" y="23"/>
                </a:lnTo>
                <a:lnTo>
                  <a:pt x="108" y="29"/>
                </a:lnTo>
                <a:lnTo>
                  <a:pt x="112" y="29"/>
                </a:lnTo>
                <a:lnTo>
                  <a:pt x="112" y="38"/>
                </a:lnTo>
                <a:lnTo>
                  <a:pt x="120" y="38"/>
                </a:lnTo>
                <a:lnTo>
                  <a:pt x="127" y="42"/>
                </a:lnTo>
                <a:lnTo>
                  <a:pt x="131" y="42"/>
                </a:lnTo>
                <a:lnTo>
                  <a:pt x="127" y="55"/>
                </a:lnTo>
                <a:lnTo>
                  <a:pt x="120" y="55"/>
                </a:lnTo>
                <a:lnTo>
                  <a:pt x="120" y="67"/>
                </a:lnTo>
                <a:lnTo>
                  <a:pt x="112" y="59"/>
                </a:lnTo>
                <a:lnTo>
                  <a:pt x="108" y="59"/>
                </a:lnTo>
                <a:lnTo>
                  <a:pt x="101" y="55"/>
                </a:lnTo>
                <a:lnTo>
                  <a:pt x="93" y="55"/>
                </a:lnTo>
                <a:lnTo>
                  <a:pt x="93" y="67"/>
                </a:lnTo>
                <a:lnTo>
                  <a:pt x="91" y="71"/>
                </a:lnTo>
                <a:lnTo>
                  <a:pt x="63" y="67"/>
                </a:lnTo>
                <a:lnTo>
                  <a:pt x="53" y="78"/>
                </a:lnTo>
                <a:lnTo>
                  <a:pt x="50" y="71"/>
                </a:lnTo>
                <a:lnTo>
                  <a:pt x="31" y="78"/>
                </a:lnTo>
                <a:lnTo>
                  <a:pt x="22" y="67"/>
                </a:lnTo>
                <a:lnTo>
                  <a:pt x="12" y="55"/>
                </a:lnTo>
                <a:lnTo>
                  <a:pt x="0" y="59"/>
                </a:lnTo>
                <a:lnTo>
                  <a:pt x="0" y="55"/>
                </a:lnTo>
                <a:lnTo>
                  <a:pt x="12" y="38"/>
                </a:lnTo>
                <a:lnTo>
                  <a:pt x="22" y="23"/>
                </a:lnTo>
                <a:lnTo>
                  <a:pt x="22" y="10"/>
                </a:lnTo>
                <a:lnTo>
                  <a:pt x="34" y="1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67" name="Freeform 44"/>
          <p:cNvSpPr>
            <a:spLocks/>
          </p:cNvSpPr>
          <p:nvPr/>
        </p:nvSpPr>
        <p:spPr bwMode="auto">
          <a:xfrm>
            <a:off x="4183063" y="3652838"/>
            <a:ext cx="301625" cy="233362"/>
          </a:xfrm>
          <a:custGeom>
            <a:avLst/>
            <a:gdLst>
              <a:gd name="T0" fmla="*/ 2147483647 w 380"/>
              <a:gd name="T1" fmla="*/ 2147483647 h 294"/>
              <a:gd name="T2" fmla="*/ 2147483647 w 380"/>
              <a:gd name="T3" fmla="*/ 2147483647 h 294"/>
              <a:gd name="T4" fmla="*/ 2147483647 w 380"/>
              <a:gd name="T5" fmla="*/ 2147483647 h 294"/>
              <a:gd name="T6" fmla="*/ 2147483647 w 380"/>
              <a:gd name="T7" fmla="*/ 2147483647 h 294"/>
              <a:gd name="T8" fmla="*/ 2147483647 w 380"/>
              <a:gd name="T9" fmla="*/ 2147483647 h 294"/>
              <a:gd name="T10" fmla="*/ 2147483647 w 380"/>
              <a:gd name="T11" fmla="*/ 2147483647 h 294"/>
              <a:gd name="T12" fmla="*/ 2147483647 w 380"/>
              <a:gd name="T13" fmla="*/ 2147483647 h 294"/>
              <a:gd name="T14" fmla="*/ 2147483647 w 380"/>
              <a:gd name="T15" fmla="*/ 2147483647 h 294"/>
              <a:gd name="T16" fmla="*/ 2147483647 w 380"/>
              <a:gd name="T17" fmla="*/ 2147483647 h 294"/>
              <a:gd name="T18" fmla="*/ 2147483647 w 380"/>
              <a:gd name="T19" fmla="*/ 2147483647 h 294"/>
              <a:gd name="T20" fmla="*/ 2147483647 w 380"/>
              <a:gd name="T21" fmla="*/ 2147483647 h 294"/>
              <a:gd name="T22" fmla="*/ 2147483647 w 380"/>
              <a:gd name="T23" fmla="*/ 2147483647 h 294"/>
              <a:gd name="T24" fmla="*/ 2147483647 w 380"/>
              <a:gd name="T25" fmla="*/ 2147483647 h 294"/>
              <a:gd name="T26" fmla="*/ 2147483647 w 380"/>
              <a:gd name="T27" fmla="*/ 2147483647 h 294"/>
              <a:gd name="T28" fmla="*/ 2147483647 w 380"/>
              <a:gd name="T29" fmla="*/ 2147483647 h 294"/>
              <a:gd name="T30" fmla="*/ 2147483647 w 380"/>
              <a:gd name="T31" fmla="*/ 2147483647 h 294"/>
              <a:gd name="T32" fmla="*/ 2147483647 w 380"/>
              <a:gd name="T33" fmla="*/ 2147483647 h 294"/>
              <a:gd name="T34" fmla="*/ 2147483647 w 380"/>
              <a:gd name="T35" fmla="*/ 2147483647 h 294"/>
              <a:gd name="T36" fmla="*/ 2147483647 w 380"/>
              <a:gd name="T37" fmla="*/ 2147483647 h 294"/>
              <a:gd name="T38" fmla="*/ 2147483647 w 380"/>
              <a:gd name="T39" fmla="*/ 2147483647 h 294"/>
              <a:gd name="T40" fmla="*/ 2147483647 w 380"/>
              <a:gd name="T41" fmla="*/ 2147483647 h 294"/>
              <a:gd name="T42" fmla="*/ 2147483647 w 380"/>
              <a:gd name="T43" fmla="*/ 2147483647 h 294"/>
              <a:gd name="T44" fmla="*/ 2147483647 w 380"/>
              <a:gd name="T45" fmla="*/ 2147483647 h 294"/>
              <a:gd name="T46" fmla="*/ 2147483647 w 380"/>
              <a:gd name="T47" fmla="*/ 2147483647 h 294"/>
              <a:gd name="T48" fmla="*/ 2147483647 w 380"/>
              <a:gd name="T49" fmla="*/ 2147483647 h 294"/>
              <a:gd name="T50" fmla="*/ 2147483647 w 380"/>
              <a:gd name="T51" fmla="*/ 2147483647 h 294"/>
              <a:gd name="T52" fmla="*/ 2147483647 w 380"/>
              <a:gd name="T53" fmla="*/ 2147483647 h 294"/>
              <a:gd name="T54" fmla="*/ 2147483647 w 380"/>
              <a:gd name="T55" fmla="*/ 2147483647 h 294"/>
              <a:gd name="T56" fmla="*/ 2147483647 w 380"/>
              <a:gd name="T57" fmla="*/ 2147483647 h 294"/>
              <a:gd name="T58" fmla="*/ 2147483647 w 380"/>
              <a:gd name="T59" fmla="*/ 2147483647 h 294"/>
              <a:gd name="T60" fmla="*/ 2147483647 w 380"/>
              <a:gd name="T61" fmla="*/ 2147483647 h 294"/>
              <a:gd name="T62" fmla="*/ 2147483647 w 380"/>
              <a:gd name="T63" fmla="*/ 2147483647 h 294"/>
              <a:gd name="T64" fmla="*/ 2147483647 w 380"/>
              <a:gd name="T65" fmla="*/ 2147483647 h 294"/>
              <a:gd name="T66" fmla="*/ 2147483647 w 380"/>
              <a:gd name="T67" fmla="*/ 2147483647 h 294"/>
              <a:gd name="T68" fmla="*/ 2147483647 w 380"/>
              <a:gd name="T69" fmla="*/ 2147483647 h 294"/>
              <a:gd name="T70" fmla="*/ 2147483647 w 380"/>
              <a:gd name="T71" fmla="*/ 2147483647 h 294"/>
              <a:gd name="T72" fmla="*/ 2147483647 w 380"/>
              <a:gd name="T73" fmla="*/ 2147483647 h 294"/>
              <a:gd name="T74" fmla="*/ 2147483647 w 380"/>
              <a:gd name="T75" fmla="*/ 2147483647 h 294"/>
              <a:gd name="T76" fmla="*/ 2147483647 w 380"/>
              <a:gd name="T77" fmla="*/ 2147483647 h 294"/>
              <a:gd name="T78" fmla="*/ 2147483647 w 380"/>
              <a:gd name="T79" fmla="*/ 2147483647 h 294"/>
              <a:gd name="T80" fmla="*/ 2147483647 w 380"/>
              <a:gd name="T81" fmla="*/ 2147483647 h 2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0" h="294">
                <a:moveTo>
                  <a:pt x="231" y="11"/>
                </a:moveTo>
                <a:lnTo>
                  <a:pt x="242" y="30"/>
                </a:lnTo>
                <a:lnTo>
                  <a:pt x="283" y="42"/>
                </a:lnTo>
                <a:lnTo>
                  <a:pt x="302" y="42"/>
                </a:lnTo>
                <a:lnTo>
                  <a:pt x="302" y="33"/>
                </a:lnTo>
                <a:lnTo>
                  <a:pt x="319" y="42"/>
                </a:lnTo>
                <a:lnTo>
                  <a:pt x="331" y="52"/>
                </a:lnTo>
                <a:lnTo>
                  <a:pt x="344" y="49"/>
                </a:lnTo>
                <a:lnTo>
                  <a:pt x="361" y="52"/>
                </a:lnTo>
                <a:lnTo>
                  <a:pt x="373" y="49"/>
                </a:lnTo>
                <a:lnTo>
                  <a:pt x="380" y="52"/>
                </a:lnTo>
                <a:lnTo>
                  <a:pt x="373" y="59"/>
                </a:lnTo>
                <a:lnTo>
                  <a:pt x="373" y="71"/>
                </a:lnTo>
                <a:lnTo>
                  <a:pt x="361" y="81"/>
                </a:lnTo>
                <a:lnTo>
                  <a:pt x="344" y="100"/>
                </a:lnTo>
                <a:lnTo>
                  <a:pt x="319" y="100"/>
                </a:lnTo>
                <a:lnTo>
                  <a:pt x="309" y="107"/>
                </a:lnTo>
                <a:lnTo>
                  <a:pt x="302" y="107"/>
                </a:lnTo>
                <a:lnTo>
                  <a:pt x="302" y="126"/>
                </a:lnTo>
                <a:lnTo>
                  <a:pt x="290" y="137"/>
                </a:lnTo>
                <a:lnTo>
                  <a:pt x="264" y="159"/>
                </a:lnTo>
                <a:lnTo>
                  <a:pt x="273" y="171"/>
                </a:lnTo>
                <a:lnTo>
                  <a:pt x="283" y="189"/>
                </a:lnTo>
                <a:lnTo>
                  <a:pt x="283" y="197"/>
                </a:lnTo>
                <a:lnTo>
                  <a:pt x="273" y="204"/>
                </a:lnTo>
                <a:lnTo>
                  <a:pt x="261" y="216"/>
                </a:lnTo>
                <a:lnTo>
                  <a:pt x="254" y="227"/>
                </a:lnTo>
                <a:lnTo>
                  <a:pt x="254" y="234"/>
                </a:lnTo>
                <a:lnTo>
                  <a:pt x="245" y="239"/>
                </a:lnTo>
                <a:lnTo>
                  <a:pt x="231" y="239"/>
                </a:lnTo>
                <a:lnTo>
                  <a:pt x="216" y="249"/>
                </a:lnTo>
                <a:lnTo>
                  <a:pt x="212" y="268"/>
                </a:lnTo>
                <a:lnTo>
                  <a:pt x="205" y="265"/>
                </a:lnTo>
                <a:lnTo>
                  <a:pt x="198" y="265"/>
                </a:lnTo>
                <a:lnTo>
                  <a:pt x="193" y="268"/>
                </a:lnTo>
                <a:lnTo>
                  <a:pt x="186" y="268"/>
                </a:lnTo>
                <a:lnTo>
                  <a:pt x="176" y="268"/>
                </a:lnTo>
                <a:lnTo>
                  <a:pt x="167" y="268"/>
                </a:lnTo>
                <a:lnTo>
                  <a:pt x="154" y="268"/>
                </a:lnTo>
                <a:lnTo>
                  <a:pt x="138" y="275"/>
                </a:lnTo>
                <a:lnTo>
                  <a:pt x="126" y="275"/>
                </a:lnTo>
                <a:lnTo>
                  <a:pt x="107" y="294"/>
                </a:lnTo>
                <a:lnTo>
                  <a:pt x="84" y="284"/>
                </a:lnTo>
                <a:lnTo>
                  <a:pt x="78" y="268"/>
                </a:lnTo>
                <a:lnTo>
                  <a:pt x="78" y="258"/>
                </a:lnTo>
                <a:lnTo>
                  <a:pt x="60" y="249"/>
                </a:lnTo>
                <a:lnTo>
                  <a:pt x="55" y="249"/>
                </a:lnTo>
                <a:lnTo>
                  <a:pt x="55" y="227"/>
                </a:lnTo>
                <a:lnTo>
                  <a:pt x="67" y="216"/>
                </a:lnTo>
                <a:lnTo>
                  <a:pt x="67" y="209"/>
                </a:lnTo>
                <a:lnTo>
                  <a:pt x="60" y="197"/>
                </a:lnTo>
                <a:lnTo>
                  <a:pt x="60" y="187"/>
                </a:lnTo>
                <a:lnTo>
                  <a:pt x="60" y="180"/>
                </a:lnTo>
                <a:lnTo>
                  <a:pt x="55" y="156"/>
                </a:lnTo>
                <a:lnTo>
                  <a:pt x="67" y="156"/>
                </a:lnTo>
                <a:lnTo>
                  <a:pt x="74" y="126"/>
                </a:lnTo>
                <a:lnTo>
                  <a:pt x="74" y="107"/>
                </a:lnTo>
                <a:lnTo>
                  <a:pt x="90" y="81"/>
                </a:lnTo>
                <a:lnTo>
                  <a:pt x="84" y="78"/>
                </a:lnTo>
                <a:lnTo>
                  <a:pt x="74" y="71"/>
                </a:lnTo>
                <a:lnTo>
                  <a:pt x="60" y="71"/>
                </a:lnTo>
                <a:lnTo>
                  <a:pt x="48" y="71"/>
                </a:lnTo>
                <a:lnTo>
                  <a:pt x="38" y="71"/>
                </a:lnTo>
                <a:lnTo>
                  <a:pt x="29" y="59"/>
                </a:lnTo>
                <a:lnTo>
                  <a:pt x="19" y="62"/>
                </a:lnTo>
                <a:lnTo>
                  <a:pt x="12" y="59"/>
                </a:lnTo>
                <a:lnTo>
                  <a:pt x="19" y="52"/>
                </a:lnTo>
                <a:lnTo>
                  <a:pt x="12" y="42"/>
                </a:lnTo>
                <a:lnTo>
                  <a:pt x="8" y="42"/>
                </a:lnTo>
                <a:lnTo>
                  <a:pt x="8" y="33"/>
                </a:lnTo>
                <a:lnTo>
                  <a:pt x="0" y="14"/>
                </a:lnTo>
                <a:lnTo>
                  <a:pt x="12" y="11"/>
                </a:lnTo>
                <a:lnTo>
                  <a:pt x="29" y="11"/>
                </a:lnTo>
                <a:lnTo>
                  <a:pt x="29" y="4"/>
                </a:lnTo>
                <a:lnTo>
                  <a:pt x="41" y="0"/>
                </a:lnTo>
                <a:lnTo>
                  <a:pt x="55" y="4"/>
                </a:lnTo>
                <a:lnTo>
                  <a:pt x="84" y="4"/>
                </a:lnTo>
                <a:lnTo>
                  <a:pt x="103" y="4"/>
                </a:lnTo>
                <a:lnTo>
                  <a:pt x="135" y="11"/>
                </a:lnTo>
                <a:lnTo>
                  <a:pt x="167" y="11"/>
                </a:lnTo>
                <a:lnTo>
                  <a:pt x="198" y="11"/>
                </a:lnTo>
                <a:lnTo>
                  <a:pt x="231" y="1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" name="Freeform 45"/>
          <p:cNvSpPr>
            <a:spLocks/>
          </p:cNvSpPr>
          <p:nvPr/>
        </p:nvSpPr>
        <p:spPr bwMode="auto">
          <a:xfrm>
            <a:off x="4464050" y="3770313"/>
            <a:ext cx="25400" cy="19050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0 w 33"/>
              <a:gd name="T7" fmla="*/ 2147483647 h 22"/>
              <a:gd name="T8" fmla="*/ 2147483647 w 33"/>
              <a:gd name="T9" fmla="*/ 0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2">
                <a:moveTo>
                  <a:pt x="19" y="22"/>
                </a:moveTo>
                <a:lnTo>
                  <a:pt x="14" y="17"/>
                </a:lnTo>
                <a:lnTo>
                  <a:pt x="14" y="10"/>
                </a:lnTo>
                <a:lnTo>
                  <a:pt x="0" y="10"/>
                </a:lnTo>
                <a:lnTo>
                  <a:pt x="19" y="0"/>
                </a:lnTo>
                <a:lnTo>
                  <a:pt x="19" y="7"/>
                </a:lnTo>
                <a:lnTo>
                  <a:pt x="33" y="7"/>
                </a:lnTo>
                <a:lnTo>
                  <a:pt x="26" y="10"/>
                </a:lnTo>
                <a:lnTo>
                  <a:pt x="19" y="2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9" name="Freeform 46"/>
          <p:cNvSpPr>
            <a:spLocks/>
          </p:cNvSpPr>
          <p:nvPr/>
        </p:nvSpPr>
        <p:spPr bwMode="auto">
          <a:xfrm>
            <a:off x="4494213" y="3763963"/>
            <a:ext cx="7937" cy="6350"/>
          </a:xfrm>
          <a:custGeom>
            <a:avLst/>
            <a:gdLst>
              <a:gd name="T0" fmla="*/ 2147483647 w 10"/>
              <a:gd name="T1" fmla="*/ 2147483647 h 9"/>
              <a:gd name="T2" fmla="*/ 0 w 10"/>
              <a:gd name="T3" fmla="*/ 0 h 9"/>
              <a:gd name="T4" fmla="*/ 2147483647 w 10"/>
              <a:gd name="T5" fmla="*/ 0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9">
                <a:moveTo>
                  <a:pt x="10" y="9"/>
                </a:moveTo>
                <a:lnTo>
                  <a:pt x="0" y="0"/>
                </a:lnTo>
                <a:lnTo>
                  <a:pt x="10" y="0"/>
                </a:lnTo>
                <a:lnTo>
                  <a:pt x="10" y="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0" name="Freeform 47"/>
          <p:cNvSpPr>
            <a:spLocks/>
          </p:cNvSpPr>
          <p:nvPr/>
        </p:nvSpPr>
        <p:spPr bwMode="auto">
          <a:xfrm>
            <a:off x="4432300" y="3795713"/>
            <a:ext cx="7938" cy="7937"/>
          </a:xfrm>
          <a:custGeom>
            <a:avLst/>
            <a:gdLst>
              <a:gd name="T0" fmla="*/ 2147483647 w 11"/>
              <a:gd name="T1" fmla="*/ 2147483647 h 10"/>
              <a:gd name="T2" fmla="*/ 0 w 11"/>
              <a:gd name="T3" fmla="*/ 2147483647 h 10"/>
              <a:gd name="T4" fmla="*/ 2147483647 w 11"/>
              <a:gd name="T5" fmla="*/ 0 h 10"/>
              <a:gd name="T6" fmla="*/ 2147483647 w 1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7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1" name="Freeform 48"/>
          <p:cNvSpPr>
            <a:spLocks/>
          </p:cNvSpPr>
          <p:nvPr/>
        </p:nvSpPr>
        <p:spPr bwMode="auto">
          <a:xfrm>
            <a:off x="4438650" y="3686175"/>
            <a:ext cx="17463" cy="7938"/>
          </a:xfrm>
          <a:custGeom>
            <a:avLst/>
            <a:gdLst>
              <a:gd name="T0" fmla="*/ 0 w 23"/>
              <a:gd name="T1" fmla="*/ 0 h 10"/>
              <a:gd name="T2" fmla="*/ 2147483647 w 23"/>
              <a:gd name="T3" fmla="*/ 2147483647 h 10"/>
              <a:gd name="T4" fmla="*/ 2147483647 w 23"/>
              <a:gd name="T5" fmla="*/ 2147483647 h 10"/>
              <a:gd name="T6" fmla="*/ 0 w 2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0">
                <a:moveTo>
                  <a:pt x="0" y="0"/>
                </a:moveTo>
                <a:lnTo>
                  <a:pt x="10" y="10"/>
                </a:lnTo>
                <a:lnTo>
                  <a:pt x="23" y="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2" name="Freeform 49"/>
          <p:cNvSpPr>
            <a:spLocks/>
          </p:cNvSpPr>
          <p:nvPr/>
        </p:nvSpPr>
        <p:spPr bwMode="auto">
          <a:xfrm>
            <a:off x="5033963" y="3700463"/>
            <a:ext cx="465137" cy="185737"/>
          </a:xfrm>
          <a:custGeom>
            <a:avLst/>
            <a:gdLst>
              <a:gd name="T0" fmla="*/ 2147483647 w 585"/>
              <a:gd name="T1" fmla="*/ 0 h 235"/>
              <a:gd name="T2" fmla="*/ 2147483647 w 585"/>
              <a:gd name="T3" fmla="*/ 2147483647 h 235"/>
              <a:gd name="T4" fmla="*/ 2147483647 w 585"/>
              <a:gd name="T5" fmla="*/ 2147483647 h 235"/>
              <a:gd name="T6" fmla="*/ 2147483647 w 585"/>
              <a:gd name="T7" fmla="*/ 2147483647 h 235"/>
              <a:gd name="T8" fmla="*/ 2147483647 w 585"/>
              <a:gd name="T9" fmla="*/ 2147483647 h 235"/>
              <a:gd name="T10" fmla="*/ 2147483647 w 585"/>
              <a:gd name="T11" fmla="*/ 2147483647 h 235"/>
              <a:gd name="T12" fmla="*/ 2147483647 w 585"/>
              <a:gd name="T13" fmla="*/ 2147483647 h 235"/>
              <a:gd name="T14" fmla="*/ 2147483647 w 585"/>
              <a:gd name="T15" fmla="*/ 0 h 235"/>
              <a:gd name="T16" fmla="*/ 2147483647 w 585"/>
              <a:gd name="T17" fmla="*/ 2147483647 h 235"/>
              <a:gd name="T18" fmla="*/ 2147483647 w 585"/>
              <a:gd name="T19" fmla="*/ 2147483647 h 235"/>
              <a:gd name="T20" fmla="*/ 2147483647 w 585"/>
              <a:gd name="T21" fmla="*/ 2147483647 h 235"/>
              <a:gd name="T22" fmla="*/ 2147483647 w 585"/>
              <a:gd name="T23" fmla="*/ 2147483647 h 235"/>
              <a:gd name="T24" fmla="*/ 2147483647 w 585"/>
              <a:gd name="T25" fmla="*/ 2147483647 h 235"/>
              <a:gd name="T26" fmla="*/ 2147483647 w 585"/>
              <a:gd name="T27" fmla="*/ 2147483647 h 235"/>
              <a:gd name="T28" fmla="*/ 2147483647 w 585"/>
              <a:gd name="T29" fmla="*/ 2147483647 h 235"/>
              <a:gd name="T30" fmla="*/ 2147483647 w 585"/>
              <a:gd name="T31" fmla="*/ 2147483647 h 235"/>
              <a:gd name="T32" fmla="*/ 2147483647 w 585"/>
              <a:gd name="T33" fmla="*/ 2147483647 h 235"/>
              <a:gd name="T34" fmla="*/ 2147483647 w 585"/>
              <a:gd name="T35" fmla="*/ 2147483647 h 235"/>
              <a:gd name="T36" fmla="*/ 2147483647 w 585"/>
              <a:gd name="T37" fmla="*/ 2147483647 h 235"/>
              <a:gd name="T38" fmla="*/ 2147483647 w 585"/>
              <a:gd name="T39" fmla="*/ 2147483647 h 235"/>
              <a:gd name="T40" fmla="*/ 2147483647 w 585"/>
              <a:gd name="T41" fmla="*/ 2147483647 h 235"/>
              <a:gd name="T42" fmla="*/ 2147483647 w 585"/>
              <a:gd name="T43" fmla="*/ 2147483647 h 235"/>
              <a:gd name="T44" fmla="*/ 2147483647 w 585"/>
              <a:gd name="T45" fmla="*/ 2147483647 h 235"/>
              <a:gd name="T46" fmla="*/ 2147483647 w 585"/>
              <a:gd name="T47" fmla="*/ 2147483647 h 235"/>
              <a:gd name="T48" fmla="*/ 2147483647 w 585"/>
              <a:gd name="T49" fmla="*/ 2147483647 h 235"/>
              <a:gd name="T50" fmla="*/ 2147483647 w 585"/>
              <a:gd name="T51" fmla="*/ 2147483647 h 235"/>
              <a:gd name="T52" fmla="*/ 2147483647 w 585"/>
              <a:gd name="T53" fmla="*/ 2147483647 h 235"/>
              <a:gd name="T54" fmla="*/ 2147483647 w 585"/>
              <a:gd name="T55" fmla="*/ 2147483647 h 235"/>
              <a:gd name="T56" fmla="*/ 2147483647 w 585"/>
              <a:gd name="T57" fmla="*/ 2147483647 h 235"/>
              <a:gd name="T58" fmla="*/ 2147483647 w 585"/>
              <a:gd name="T59" fmla="*/ 2147483647 h 235"/>
              <a:gd name="T60" fmla="*/ 2147483647 w 585"/>
              <a:gd name="T61" fmla="*/ 2147483647 h 235"/>
              <a:gd name="T62" fmla="*/ 2147483647 w 585"/>
              <a:gd name="T63" fmla="*/ 2147483647 h 235"/>
              <a:gd name="T64" fmla="*/ 2147483647 w 585"/>
              <a:gd name="T65" fmla="*/ 2147483647 h 235"/>
              <a:gd name="T66" fmla="*/ 2147483647 w 585"/>
              <a:gd name="T67" fmla="*/ 2147483647 h 235"/>
              <a:gd name="T68" fmla="*/ 2147483647 w 585"/>
              <a:gd name="T69" fmla="*/ 2147483647 h 235"/>
              <a:gd name="T70" fmla="*/ 2147483647 w 585"/>
              <a:gd name="T71" fmla="*/ 2147483647 h 235"/>
              <a:gd name="T72" fmla="*/ 2147483647 w 585"/>
              <a:gd name="T73" fmla="*/ 2147483647 h 235"/>
              <a:gd name="T74" fmla="*/ 2147483647 w 585"/>
              <a:gd name="T75" fmla="*/ 2147483647 h 235"/>
              <a:gd name="T76" fmla="*/ 2147483647 w 585"/>
              <a:gd name="T77" fmla="*/ 2147483647 h 235"/>
              <a:gd name="T78" fmla="*/ 2147483647 w 585"/>
              <a:gd name="T79" fmla="*/ 2147483647 h 235"/>
              <a:gd name="T80" fmla="*/ 2147483647 w 585"/>
              <a:gd name="T81" fmla="*/ 2147483647 h 235"/>
              <a:gd name="T82" fmla="*/ 2147483647 w 585"/>
              <a:gd name="T83" fmla="*/ 2147483647 h 235"/>
              <a:gd name="T84" fmla="*/ 2147483647 w 585"/>
              <a:gd name="T85" fmla="*/ 2147483647 h 235"/>
              <a:gd name="T86" fmla="*/ 2147483647 w 585"/>
              <a:gd name="T87" fmla="*/ 2147483647 h 235"/>
              <a:gd name="T88" fmla="*/ 2147483647 w 585"/>
              <a:gd name="T89" fmla="*/ 2147483647 h 235"/>
              <a:gd name="T90" fmla="*/ 2147483647 w 585"/>
              <a:gd name="T91" fmla="*/ 2147483647 h 235"/>
              <a:gd name="T92" fmla="*/ 2147483647 w 585"/>
              <a:gd name="T93" fmla="*/ 2147483647 h 235"/>
              <a:gd name="T94" fmla="*/ 2147483647 w 585"/>
              <a:gd name="T95" fmla="*/ 2147483647 h 235"/>
              <a:gd name="T96" fmla="*/ 2147483647 w 585"/>
              <a:gd name="T97" fmla="*/ 2147483647 h 235"/>
              <a:gd name="T98" fmla="*/ 2147483647 w 585"/>
              <a:gd name="T99" fmla="*/ 2147483647 h 235"/>
              <a:gd name="T100" fmla="*/ 2147483647 w 585"/>
              <a:gd name="T101" fmla="*/ 2147483647 h 235"/>
              <a:gd name="T102" fmla="*/ 0 w 585"/>
              <a:gd name="T103" fmla="*/ 2147483647 h 235"/>
              <a:gd name="T104" fmla="*/ 2147483647 w 585"/>
              <a:gd name="T105" fmla="*/ 2147483647 h 235"/>
              <a:gd name="T106" fmla="*/ 2147483647 w 585"/>
              <a:gd name="T107" fmla="*/ 2147483647 h 235"/>
              <a:gd name="T108" fmla="*/ 2147483647 w 585"/>
              <a:gd name="T109" fmla="*/ 2147483647 h 235"/>
              <a:gd name="T110" fmla="*/ 2147483647 w 585"/>
              <a:gd name="T111" fmla="*/ 2147483647 h 235"/>
              <a:gd name="T112" fmla="*/ 2147483647 w 585"/>
              <a:gd name="T113" fmla="*/ 2147483647 h 235"/>
              <a:gd name="T114" fmla="*/ 2147483647 w 585"/>
              <a:gd name="T115" fmla="*/ 2147483647 h 235"/>
              <a:gd name="T116" fmla="*/ 2147483647 w 585"/>
              <a:gd name="T117" fmla="*/ 2147483647 h 235"/>
              <a:gd name="T118" fmla="*/ 0 w 585"/>
              <a:gd name="T119" fmla="*/ 2147483647 h 235"/>
              <a:gd name="T120" fmla="*/ 0 w 585"/>
              <a:gd name="T121" fmla="*/ 2147483647 h 235"/>
              <a:gd name="T122" fmla="*/ 2147483647 w 585"/>
              <a:gd name="T123" fmla="*/ 2147483647 h 235"/>
              <a:gd name="T124" fmla="*/ 2147483647 w 585"/>
              <a:gd name="T125" fmla="*/ 2147483647 h 2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85" h="235">
                <a:moveTo>
                  <a:pt x="5" y="12"/>
                </a:moveTo>
                <a:lnTo>
                  <a:pt x="31" y="0"/>
                </a:lnTo>
                <a:lnTo>
                  <a:pt x="41" y="5"/>
                </a:lnTo>
                <a:lnTo>
                  <a:pt x="52" y="5"/>
                </a:lnTo>
                <a:lnTo>
                  <a:pt x="50" y="19"/>
                </a:lnTo>
                <a:lnTo>
                  <a:pt x="83" y="35"/>
                </a:lnTo>
                <a:lnTo>
                  <a:pt x="115" y="35"/>
                </a:lnTo>
                <a:lnTo>
                  <a:pt x="119" y="35"/>
                </a:lnTo>
                <a:lnTo>
                  <a:pt x="131" y="41"/>
                </a:lnTo>
                <a:lnTo>
                  <a:pt x="148" y="41"/>
                </a:lnTo>
                <a:lnTo>
                  <a:pt x="157" y="31"/>
                </a:lnTo>
                <a:lnTo>
                  <a:pt x="176" y="22"/>
                </a:lnTo>
                <a:lnTo>
                  <a:pt x="195" y="12"/>
                </a:lnTo>
                <a:lnTo>
                  <a:pt x="217" y="5"/>
                </a:lnTo>
                <a:lnTo>
                  <a:pt x="257" y="5"/>
                </a:lnTo>
                <a:lnTo>
                  <a:pt x="257" y="0"/>
                </a:lnTo>
                <a:lnTo>
                  <a:pt x="266" y="0"/>
                </a:lnTo>
                <a:lnTo>
                  <a:pt x="266" y="5"/>
                </a:lnTo>
                <a:lnTo>
                  <a:pt x="283" y="19"/>
                </a:lnTo>
                <a:lnTo>
                  <a:pt x="295" y="19"/>
                </a:lnTo>
                <a:lnTo>
                  <a:pt x="314" y="31"/>
                </a:lnTo>
                <a:lnTo>
                  <a:pt x="314" y="22"/>
                </a:lnTo>
                <a:lnTo>
                  <a:pt x="318" y="31"/>
                </a:lnTo>
                <a:lnTo>
                  <a:pt x="344" y="41"/>
                </a:lnTo>
                <a:lnTo>
                  <a:pt x="350" y="35"/>
                </a:lnTo>
                <a:lnTo>
                  <a:pt x="363" y="41"/>
                </a:lnTo>
                <a:lnTo>
                  <a:pt x="395" y="35"/>
                </a:lnTo>
                <a:lnTo>
                  <a:pt x="411" y="41"/>
                </a:lnTo>
                <a:lnTo>
                  <a:pt x="440" y="35"/>
                </a:lnTo>
                <a:lnTo>
                  <a:pt x="463" y="19"/>
                </a:lnTo>
                <a:lnTo>
                  <a:pt x="508" y="12"/>
                </a:lnTo>
                <a:lnTo>
                  <a:pt x="530" y="31"/>
                </a:lnTo>
                <a:lnTo>
                  <a:pt x="537" y="48"/>
                </a:lnTo>
                <a:lnTo>
                  <a:pt x="537" y="71"/>
                </a:lnTo>
                <a:lnTo>
                  <a:pt x="566" y="83"/>
                </a:lnTo>
                <a:lnTo>
                  <a:pt x="553" y="99"/>
                </a:lnTo>
                <a:lnTo>
                  <a:pt x="566" y="128"/>
                </a:lnTo>
                <a:lnTo>
                  <a:pt x="572" y="147"/>
                </a:lnTo>
                <a:lnTo>
                  <a:pt x="572" y="150"/>
                </a:lnTo>
                <a:lnTo>
                  <a:pt x="579" y="169"/>
                </a:lnTo>
                <a:lnTo>
                  <a:pt x="585" y="187"/>
                </a:lnTo>
                <a:lnTo>
                  <a:pt x="572" y="187"/>
                </a:lnTo>
                <a:lnTo>
                  <a:pt x="541" y="180"/>
                </a:lnTo>
                <a:lnTo>
                  <a:pt x="523" y="176"/>
                </a:lnTo>
                <a:lnTo>
                  <a:pt x="508" y="187"/>
                </a:lnTo>
                <a:lnTo>
                  <a:pt x="501" y="180"/>
                </a:lnTo>
                <a:lnTo>
                  <a:pt x="489" y="187"/>
                </a:lnTo>
                <a:lnTo>
                  <a:pt x="473" y="187"/>
                </a:lnTo>
                <a:lnTo>
                  <a:pt x="459" y="187"/>
                </a:lnTo>
                <a:lnTo>
                  <a:pt x="433" y="206"/>
                </a:lnTo>
                <a:lnTo>
                  <a:pt x="411" y="206"/>
                </a:lnTo>
                <a:lnTo>
                  <a:pt x="385" y="199"/>
                </a:lnTo>
                <a:lnTo>
                  <a:pt x="366" y="206"/>
                </a:lnTo>
                <a:lnTo>
                  <a:pt x="350" y="206"/>
                </a:lnTo>
                <a:lnTo>
                  <a:pt x="344" y="199"/>
                </a:lnTo>
                <a:lnTo>
                  <a:pt x="335" y="199"/>
                </a:lnTo>
                <a:lnTo>
                  <a:pt x="335" y="216"/>
                </a:lnTo>
                <a:lnTo>
                  <a:pt x="335" y="225"/>
                </a:lnTo>
                <a:lnTo>
                  <a:pt x="333" y="228"/>
                </a:lnTo>
                <a:lnTo>
                  <a:pt x="318" y="235"/>
                </a:lnTo>
                <a:lnTo>
                  <a:pt x="314" y="228"/>
                </a:lnTo>
                <a:lnTo>
                  <a:pt x="306" y="216"/>
                </a:lnTo>
                <a:lnTo>
                  <a:pt x="314" y="206"/>
                </a:lnTo>
                <a:lnTo>
                  <a:pt x="314" y="199"/>
                </a:lnTo>
                <a:lnTo>
                  <a:pt x="295" y="209"/>
                </a:lnTo>
                <a:lnTo>
                  <a:pt x="266" y="199"/>
                </a:lnTo>
                <a:lnTo>
                  <a:pt x="247" y="225"/>
                </a:lnTo>
                <a:lnTo>
                  <a:pt x="217" y="228"/>
                </a:lnTo>
                <a:lnTo>
                  <a:pt x="198" y="228"/>
                </a:lnTo>
                <a:lnTo>
                  <a:pt x="195" y="216"/>
                </a:lnTo>
                <a:lnTo>
                  <a:pt x="160" y="206"/>
                </a:lnTo>
                <a:lnTo>
                  <a:pt x="147" y="206"/>
                </a:lnTo>
                <a:lnTo>
                  <a:pt x="147" y="225"/>
                </a:lnTo>
                <a:lnTo>
                  <a:pt x="138" y="225"/>
                </a:lnTo>
                <a:lnTo>
                  <a:pt x="119" y="228"/>
                </a:lnTo>
                <a:lnTo>
                  <a:pt x="102" y="225"/>
                </a:lnTo>
                <a:lnTo>
                  <a:pt x="96" y="209"/>
                </a:lnTo>
                <a:lnTo>
                  <a:pt x="79" y="206"/>
                </a:lnTo>
                <a:lnTo>
                  <a:pt x="71" y="206"/>
                </a:lnTo>
                <a:lnTo>
                  <a:pt x="67" y="209"/>
                </a:lnTo>
                <a:lnTo>
                  <a:pt x="50" y="209"/>
                </a:lnTo>
                <a:lnTo>
                  <a:pt x="50" y="206"/>
                </a:lnTo>
                <a:lnTo>
                  <a:pt x="71" y="199"/>
                </a:lnTo>
                <a:lnTo>
                  <a:pt x="41" y="199"/>
                </a:lnTo>
                <a:lnTo>
                  <a:pt x="38" y="192"/>
                </a:lnTo>
                <a:lnTo>
                  <a:pt x="50" y="192"/>
                </a:lnTo>
                <a:lnTo>
                  <a:pt x="50" y="187"/>
                </a:lnTo>
                <a:lnTo>
                  <a:pt x="38" y="187"/>
                </a:lnTo>
                <a:lnTo>
                  <a:pt x="38" y="176"/>
                </a:lnTo>
                <a:lnTo>
                  <a:pt x="38" y="161"/>
                </a:lnTo>
                <a:lnTo>
                  <a:pt x="22" y="150"/>
                </a:lnTo>
                <a:lnTo>
                  <a:pt x="5" y="150"/>
                </a:lnTo>
                <a:lnTo>
                  <a:pt x="12" y="147"/>
                </a:lnTo>
                <a:lnTo>
                  <a:pt x="5" y="138"/>
                </a:lnTo>
                <a:lnTo>
                  <a:pt x="12" y="138"/>
                </a:lnTo>
                <a:lnTo>
                  <a:pt x="19" y="147"/>
                </a:lnTo>
                <a:lnTo>
                  <a:pt x="31" y="147"/>
                </a:lnTo>
                <a:lnTo>
                  <a:pt x="22" y="138"/>
                </a:lnTo>
                <a:lnTo>
                  <a:pt x="31" y="128"/>
                </a:lnTo>
                <a:lnTo>
                  <a:pt x="22" y="128"/>
                </a:lnTo>
                <a:lnTo>
                  <a:pt x="19" y="112"/>
                </a:lnTo>
                <a:lnTo>
                  <a:pt x="22" y="102"/>
                </a:lnTo>
                <a:lnTo>
                  <a:pt x="0" y="102"/>
                </a:lnTo>
                <a:lnTo>
                  <a:pt x="0" y="83"/>
                </a:lnTo>
                <a:lnTo>
                  <a:pt x="19" y="71"/>
                </a:lnTo>
                <a:lnTo>
                  <a:pt x="31" y="69"/>
                </a:lnTo>
                <a:lnTo>
                  <a:pt x="50" y="71"/>
                </a:lnTo>
                <a:lnTo>
                  <a:pt x="50" y="69"/>
                </a:lnTo>
                <a:lnTo>
                  <a:pt x="52" y="61"/>
                </a:lnTo>
                <a:lnTo>
                  <a:pt x="60" y="69"/>
                </a:lnTo>
                <a:lnTo>
                  <a:pt x="83" y="69"/>
                </a:lnTo>
                <a:lnTo>
                  <a:pt x="83" y="61"/>
                </a:lnTo>
                <a:lnTo>
                  <a:pt x="109" y="48"/>
                </a:lnTo>
                <a:lnTo>
                  <a:pt x="96" y="48"/>
                </a:lnTo>
                <a:lnTo>
                  <a:pt x="67" y="41"/>
                </a:lnTo>
                <a:lnTo>
                  <a:pt x="38" y="48"/>
                </a:lnTo>
                <a:lnTo>
                  <a:pt x="31" y="54"/>
                </a:lnTo>
                <a:lnTo>
                  <a:pt x="12" y="69"/>
                </a:lnTo>
                <a:lnTo>
                  <a:pt x="0" y="78"/>
                </a:lnTo>
                <a:lnTo>
                  <a:pt x="0" y="69"/>
                </a:lnTo>
                <a:lnTo>
                  <a:pt x="12" y="54"/>
                </a:lnTo>
                <a:lnTo>
                  <a:pt x="0" y="54"/>
                </a:lnTo>
                <a:lnTo>
                  <a:pt x="12" y="48"/>
                </a:lnTo>
                <a:lnTo>
                  <a:pt x="12" y="35"/>
                </a:lnTo>
                <a:lnTo>
                  <a:pt x="19" y="31"/>
                </a:lnTo>
                <a:lnTo>
                  <a:pt x="19" y="22"/>
                </a:lnTo>
                <a:lnTo>
                  <a:pt x="5" y="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fr-FR"/>
          </a:p>
        </p:txBody>
      </p:sp>
      <p:sp>
        <p:nvSpPr>
          <p:cNvPr id="373" name="Freeform 50"/>
          <p:cNvSpPr>
            <a:spLocks/>
          </p:cNvSpPr>
          <p:nvPr/>
        </p:nvSpPr>
        <p:spPr bwMode="auto">
          <a:xfrm>
            <a:off x="4789488" y="3498850"/>
            <a:ext cx="153987" cy="92075"/>
          </a:xfrm>
          <a:custGeom>
            <a:avLst/>
            <a:gdLst>
              <a:gd name="T0" fmla="*/ 2147483647 w 196"/>
              <a:gd name="T1" fmla="*/ 2147483647 h 115"/>
              <a:gd name="T2" fmla="*/ 2147483647 w 196"/>
              <a:gd name="T3" fmla="*/ 2147483647 h 115"/>
              <a:gd name="T4" fmla="*/ 2147483647 w 196"/>
              <a:gd name="T5" fmla="*/ 2147483647 h 115"/>
              <a:gd name="T6" fmla="*/ 2147483647 w 196"/>
              <a:gd name="T7" fmla="*/ 2147483647 h 115"/>
              <a:gd name="T8" fmla="*/ 2147483647 w 196"/>
              <a:gd name="T9" fmla="*/ 2147483647 h 115"/>
              <a:gd name="T10" fmla="*/ 2147483647 w 196"/>
              <a:gd name="T11" fmla="*/ 2147483647 h 115"/>
              <a:gd name="T12" fmla="*/ 2147483647 w 196"/>
   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7483647 h 115"/>
              <a:gd name="T18" fmla="*/ 2147483647 w 196"/>
              <a:gd name="T19" fmla="*/ 2147483647 h 115"/>
              <a:gd name="T20" fmla="*/ 2147483647 w 196"/>
              <a:gd name="T21" fmla="*/ 2147483647 h 115"/>
              <a:gd name="T22" fmla="*/ 2147483647 w 196"/>
              <a:gd name="T23" fmla="*/ 2147483647 h 115"/>
              <a:gd name="T24" fmla="*/ 2147483647 w 196"/>
              <a:gd name="T25" fmla="*/ 2147483647 h 115"/>
              <a:gd name="T26" fmla="*/ 2147483647 w 196"/>
              <a:gd name="T27" fmla="*/ 2147483647 h 115"/>
              <a:gd name="T28" fmla="*/ 2147483647 w 196"/>
              <a:gd name="T29" fmla="*/ 2147483647 h 115"/>
              <a:gd name="T30" fmla="*/ 2147483647 w 196"/>
              <a:gd name="T31" fmla="*/ 2147483647 h 115"/>
              <a:gd name="T32" fmla="*/ 2147483647 w 196"/>
              <a:gd name="T33" fmla="*/ 2147483647 h 115"/>
              <a:gd name="T34" fmla="*/ 2147483647 w 196"/>
              <a:gd name="T35" fmla="*/ 2147483647 h 115"/>
              <a:gd name="T36" fmla="*/ 2147483647 w 196"/>
              <a:gd name="T37" fmla="*/ 2147483647 h 115"/>
              <a:gd name="T38" fmla="*/ 2147483647 w 196"/>
              <a:gd name="T39" fmla="*/ 2147483647 h 115"/>
              <a:gd name="T40" fmla="*/ 2147483647 w 196"/>
              <a:gd name="T41" fmla="*/ 2147483647 h 115"/>
              <a:gd name="T42" fmla="*/ 2147483647 w 196"/>
              <a:gd name="T43" fmla="*/ 2147483647 h 115"/>
              <a:gd name="T44" fmla="*/ 2147483647 w 196"/>
              <a:gd name="T45" fmla="*/ 2147483647 h 115"/>
              <a:gd name="T46" fmla="*/ 0 w 196"/>
              <a:gd name="T47" fmla="*/ 2147483647 h 115"/>
              <a:gd name="T48" fmla="*/ 2147483647 w 196"/>
              <a:gd name="T49" fmla="*/ 2147483647 h 115"/>
              <a:gd name="T50" fmla="*/ 2147483647 w 196"/>
              <a:gd name="T51" fmla="*/ 2147483647 h 115"/>
              <a:gd name="T52" fmla="*/ 2147483647 w 196"/>
              <a:gd name="T53" fmla="*/ 2147483647 h 115"/>
              <a:gd name="T54" fmla="*/ 2147483647 w 196"/>
              <a:gd name="T55" fmla="*/ 2147483647 h 115"/>
              <a:gd name="T56" fmla="*/ 2147483647 w 196"/>
              <a:gd name="T57" fmla="*/ 2147483647 h 115"/>
              <a:gd name="T58" fmla="*/ 2147483647 w 196"/>
              <a:gd name="T59" fmla="*/ 2147483647 h 115"/>
              <a:gd name="T60" fmla="*/ 2147483647 w 196"/>
              <a:gd name="T61" fmla="*/ 2147483647 h 115"/>
              <a:gd name="T62" fmla="*/ 2147483647 w 196"/>
              <a:gd name="T63" fmla="*/ 2147483647 h 115"/>
              <a:gd name="T64" fmla="*/ 2147483647 w 196"/>
              <a:gd name="T65" fmla="*/ 2147483647 h 115"/>
              <a:gd name="T66" fmla="*/ 2147483647 w 196"/>
              <a:gd name="T67" fmla="*/ 0 h 115"/>
              <a:gd name="T68" fmla="*/ 2147483647 w 196"/>
              <a:gd name="T69" fmla="*/ 0 h 115"/>
              <a:gd name="T70" fmla="*/ 2147483647 w 196"/>
              <a:gd name="T71" fmla="*/ 0 h 115"/>
              <a:gd name="T72" fmla="*/ 2147483647 w 196"/>
              <a:gd name="T73" fmla="*/ 2147483647 h 115"/>
              <a:gd name="T74" fmla="*/ 2147483647 w 196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6" h="115">
                <a:moveTo>
                  <a:pt x="173" y="7"/>
                </a:moveTo>
                <a:lnTo>
                  <a:pt x="196" y="19"/>
                </a:lnTo>
                <a:lnTo>
                  <a:pt x="187" y="22"/>
                </a:lnTo>
                <a:lnTo>
                  <a:pt x="177" y="29"/>
                </a:lnTo>
                <a:lnTo>
                  <a:pt x="165" y="39"/>
                </a:lnTo>
                <a:lnTo>
                  <a:pt x="158" y="67"/>
                </a:lnTo>
                <a:lnTo>
                  <a:pt x="154" y="77"/>
                </a:lnTo>
                <a:lnTo>
                  <a:pt x="154" y="86"/>
                </a:lnTo>
                <a:lnTo>
                  <a:pt x="142" y="90"/>
                </a:lnTo>
                <a:lnTo>
                  <a:pt x="142" y="96"/>
                </a:lnTo>
                <a:lnTo>
                  <a:pt x="128" y="96"/>
                </a:lnTo>
                <a:lnTo>
                  <a:pt x="106" y="96"/>
                </a:lnTo>
                <a:lnTo>
                  <a:pt x="99" y="100"/>
                </a:lnTo>
                <a:lnTo>
                  <a:pt x="76" y="100"/>
                </a:lnTo>
                <a:lnTo>
                  <a:pt x="68" y="109"/>
                </a:lnTo>
                <a:lnTo>
                  <a:pt x="64" y="115"/>
                </a:lnTo>
                <a:lnTo>
                  <a:pt x="38" y="109"/>
                </a:lnTo>
                <a:lnTo>
                  <a:pt x="19" y="96"/>
                </a:lnTo>
                <a:lnTo>
                  <a:pt x="16" y="96"/>
                </a:lnTo>
                <a:lnTo>
                  <a:pt x="16" y="86"/>
                </a:lnTo>
                <a:lnTo>
                  <a:pt x="9" y="77"/>
                </a:lnTo>
                <a:lnTo>
                  <a:pt x="9" y="67"/>
                </a:lnTo>
                <a:lnTo>
                  <a:pt x="9" y="39"/>
                </a:lnTo>
                <a:lnTo>
                  <a:pt x="0" y="38"/>
                </a:lnTo>
                <a:lnTo>
                  <a:pt x="9" y="38"/>
                </a:lnTo>
                <a:lnTo>
                  <a:pt x="19" y="38"/>
                </a:lnTo>
                <a:lnTo>
                  <a:pt x="26" y="29"/>
                </a:lnTo>
                <a:lnTo>
                  <a:pt x="26" y="22"/>
                </a:lnTo>
                <a:lnTo>
                  <a:pt x="30" y="29"/>
                </a:lnTo>
                <a:lnTo>
                  <a:pt x="57" y="38"/>
                </a:lnTo>
                <a:lnTo>
                  <a:pt x="76" y="22"/>
                </a:lnTo>
                <a:lnTo>
                  <a:pt x="99" y="10"/>
                </a:lnTo>
                <a:lnTo>
                  <a:pt x="106" y="10"/>
                </a:lnTo>
                <a:lnTo>
                  <a:pt x="128" y="0"/>
                </a:lnTo>
                <a:lnTo>
                  <a:pt x="135" y="0"/>
                </a:lnTo>
                <a:lnTo>
                  <a:pt x="154" y="0"/>
                </a:lnTo>
                <a:lnTo>
                  <a:pt x="158" y="7"/>
                </a:lnTo>
                <a:lnTo>
                  <a:pt x="173" y="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4" name="Freeform 51"/>
          <p:cNvSpPr>
            <a:spLocks/>
          </p:cNvSpPr>
          <p:nvPr/>
        </p:nvSpPr>
        <p:spPr bwMode="auto">
          <a:xfrm>
            <a:off x="5192713" y="3894138"/>
            <a:ext cx="52387" cy="33337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2147483647 h 42"/>
              <a:gd name="T4" fmla="*/ 0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0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42">
                <a:moveTo>
                  <a:pt x="26" y="42"/>
                </a:moveTo>
                <a:lnTo>
                  <a:pt x="7" y="38"/>
                </a:lnTo>
                <a:lnTo>
                  <a:pt x="0" y="23"/>
                </a:lnTo>
                <a:lnTo>
                  <a:pt x="7" y="23"/>
                </a:lnTo>
                <a:lnTo>
                  <a:pt x="13" y="21"/>
                </a:lnTo>
                <a:lnTo>
                  <a:pt x="19" y="21"/>
                </a:lnTo>
                <a:lnTo>
                  <a:pt x="26" y="13"/>
                </a:lnTo>
                <a:lnTo>
                  <a:pt x="37" y="13"/>
                </a:lnTo>
                <a:lnTo>
                  <a:pt x="68" y="0"/>
                </a:lnTo>
                <a:lnTo>
                  <a:pt x="56" y="21"/>
                </a:lnTo>
                <a:lnTo>
                  <a:pt x="56" y="23"/>
                </a:lnTo>
                <a:lnTo>
                  <a:pt x="49" y="23"/>
                </a:lnTo>
                <a:lnTo>
                  <a:pt x="37" y="38"/>
                </a:lnTo>
                <a:lnTo>
                  <a:pt x="26" y="38"/>
                </a:lnTo>
                <a:lnTo>
                  <a:pt x="26" y="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75" name="Freeform 52"/>
          <p:cNvSpPr>
            <a:spLocks/>
          </p:cNvSpPr>
          <p:nvPr/>
        </p:nvSpPr>
        <p:spPr bwMode="auto">
          <a:xfrm>
            <a:off x="4891088" y="3709988"/>
            <a:ext cx="158750" cy="161925"/>
          </a:xfrm>
          <a:custGeom>
            <a:avLst/>
            <a:gdLst>
              <a:gd name="T0" fmla="*/ 2147483647 w 201"/>
              <a:gd name="T1" fmla="*/ 2147483647 h 204"/>
              <a:gd name="T2" fmla="*/ 2147483647 w 201"/>
              <a:gd name="T3" fmla="*/ 2147483647 h 204"/>
              <a:gd name="T4" fmla="*/ 2147483647 w 201"/>
              <a:gd name="T5" fmla="*/ 2147483647 h 204"/>
              <a:gd name="T6" fmla="*/ 2147483647 w 201"/>
              <a:gd name="T7" fmla="*/ 0 h 204"/>
              <a:gd name="T8" fmla="*/ 2147483647 w 201"/>
              <a:gd name="T9" fmla="*/ 2147483647 h 204"/>
              <a:gd name="T10" fmla="*/ 2147483647 w 201"/>
              <a:gd name="T11" fmla="*/ 2147483647 h 204"/>
              <a:gd name="T12" fmla="*/ 2147483647 w 201"/>
              <a:gd name="T13" fmla="*/ 2147483647 h 204"/>
              <a:gd name="T14" fmla="*/ 2147483647 w 201"/>
              <a:gd name="T15" fmla="*/ 2147483647 h 204"/>
              <a:gd name="T16" fmla="*/ 2147483647 w 201"/>
              <a:gd name="T17" fmla="*/ 2147483647 h 204"/>
              <a:gd name="T18" fmla="*/ 2147483647 w 201"/>
              <a:gd name="T19" fmla="*/ 2147483647 h 204"/>
              <a:gd name="T20" fmla="*/ 2147483647 w 201"/>
              <a:gd name="T21" fmla="*/ 2147483647 h 204"/>
              <a:gd name="T22" fmla="*/ 2147483647 w 201"/>
              <a:gd name="T23" fmla="*/ 2147483647 h 204"/>
              <a:gd name="T24" fmla="*/ 2147483647 w 201"/>
              <a:gd name="T25" fmla="*/ 2147483647 h 204"/>
              <a:gd name="T26" fmla="*/ 2147483647 w 201"/>
              <a:gd name="T27" fmla="*/ 2147483647 h 204"/>
              <a:gd name="T28" fmla="*/ 2147483647 w 201"/>
              <a:gd name="T29" fmla="*/ 2147483647 h 204"/>
              <a:gd name="T30" fmla="*/ 2147483647 w 201"/>
              <a:gd name="T31" fmla="*/ 2147483647 h 204"/>
              <a:gd name="T32" fmla="*/ 2147483647 w 201"/>
              <a:gd name="T33" fmla="*/ 2147483647 h 204"/>
              <a:gd name="T34" fmla="*/ 2147483647 w 201"/>
              <a:gd name="T35" fmla="*/ 2147483647 h 204"/>
              <a:gd name="T36" fmla="*/ 2147483647 w 201"/>
              <a:gd name="T37" fmla="*/ 2147483647 h 204"/>
              <a:gd name="T38" fmla="*/ 2147483647 w 201"/>
              <a:gd name="T39" fmla="*/ 2147483647 h 204"/>
              <a:gd name="T40" fmla="*/ 2147483647 w 201"/>
              <a:gd name="T41" fmla="*/ 2147483647 h 204"/>
              <a:gd name="T42" fmla="*/ 2147483647 w 201"/>
              <a:gd name="T43" fmla="*/ 2147483647 h 204"/>
              <a:gd name="T44" fmla="*/ 2147483647 w 201"/>
              <a:gd name="T45" fmla="*/ 2147483647 h 204"/>
              <a:gd name="T46" fmla="*/ 2147483647 w 201"/>
              <a:gd name="T47" fmla="*/ 2147483647 h 204"/>
              <a:gd name="T48" fmla="*/ 2147483647 w 201"/>
              <a:gd name="T49" fmla="*/ 2147483647 h 204"/>
              <a:gd name="T50" fmla="*/ 2147483647 w 201"/>
              <a:gd name="T51" fmla="*/ 2147483647 h 204"/>
              <a:gd name="T52" fmla="*/ 2147483647 w 201"/>
              <a:gd name="T53" fmla="*/ 2147483647 h 204"/>
              <a:gd name="T54" fmla="*/ 2147483647 w 201"/>
              <a:gd name="T55" fmla="*/ 2147483647 h 204"/>
              <a:gd name="T56" fmla="*/ 2147483647 w 201"/>
              <a:gd name="T57" fmla="*/ 2147483647 h 204"/>
              <a:gd name="T58" fmla="*/ 2147483647 w 201"/>
              <a:gd name="T59" fmla="*/ 2147483647 h 204"/>
              <a:gd name="T60" fmla="*/ 2147483647 w 201"/>
              <a:gd name="T61" fmla="*/ 2147483647 h 204"/>
              <a:gd name="T62" fmla="*/ 2147483647 w 201"/>
              <a:gd name="T63" fmla="*/ 2147483647 h 204"/>
              <a:gd name="T64" fmla="*/ 2147483647 w 201"/>
              <a:gd name="T65" fmla="*/ 2147483647 h 204"/>
              <a:gd name="T66" fmla="*/ 2147483647 w 201"/>
              <a:gd name="T67" fmla="*/ 2147483647 h 204"/>
              <a:gd name="T68" fmla="*/ 2147483647 w 201"/>
              <a:gd name="T69" fmla="*/ 2147483647 h 204"/>
              <a:gd name="T70" fmla="*/ 2147483647 w 201"/>
              <a:gd name="T71" fmla="*/ 2147483647 h 204"/>
              <a:gd name="T72" fmla="*/ 2147483647 w 201"/>
              <a:gd name="T73" fmla="*/ 2147483647 h 204"/>
              <a:gd name="T74" fmla="*/ 2147483647 w 201"/>
              <a:gd name="T75" fmla="*/ 2147483647 h 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1" h="204">
                <a:moveTo>
                  <a:pt x="85" y="19"/>
                </a:moveTo>
                <a:lnTo>
                  <a:pt x="133" y="10"/>
                </a:lnTo>
                <a:lnTo>
                  <a:pt x="140" y="19"/>
                </a:lnTo>
                <a:lnTo>
                  <a:pt x="152" y="19"/>
                </a:lnTo>
                <a:lnTo>
                  <a:pt x="163" y="23"/>
                </a:lnTo>
                <a:lnTo>
                  <a:pt x="182" y="19"/>
                </a:lnTo>
                <a:lnTo>
                  <a:pt x="182" y="0"/>
                </a:lnTo>
                <a:lnTo>
                  <a:pt x="187" y="0"/>
                </a:lnTo>
                <a:lnTo>
                  <a:pt x="201" y="10"/>
                </a:lnTo>
                <a:lnTo>
                  <a:pt x="201" y="19"/>
                </a:lnTo>
                <a:lnTo>
                  <a:pt x="194" y="23"/>
                </a:lnTo>
                <a:lnTo>
                  <a:pt x="194" y="36"/>
                </a:lnTo>
                <a:lnTo>
                  <a:pt x="182" y="40"/>
                </a:lnTo>
                <a:lnTo>
                  <a:pt x="182" y="49"/>
                </a:lnTo>
                <a:lnTo>
                  <a:pt x="175" y="40"/>
                </a:lnTo>
                <a:lnTo>
                  <a:pt x="152" y="36"/>
                </a:lnTo>
                <a:lnTo>
                  <a:pt x="145" y="29"/>
                </a:lnTo>
                <a:lnTo>
                  <a:pt x="133" y="36"/>
                </a:lnTo>
                <a:lnTo>
                  <a:pt x="126" y="36"/>
                </a:lnTo>
                <a:lnTo>
                  <a:pt x="123" y="40"/>
                </a:lnTo>
                <a:lnTo>
                  <a:pt x="107" y="49"/>
                </a:lnTo>
                <a:lnTo>
                  <a:pt x="123" y="66"/>
                </a:lnTo>
                <a:lnTo>
                  <a:pt x="116" y="59"/>
                </a:lnTo>
                <a:lnTo>
                  <a:pt x="107" y="59"/>
                </a:lnTo>
                <a:lnTo>
                  <a:pt x="116" y="66"/>
                </a:lnTo>
                <a:lnTo>
                  <a:pt x="116" y="69"/>
                </a:lnTo>
                <a:lnTo>
                  <a:pt x="97" y="66"/>
                </a:lnTo>
                <a:lnTo>
                  <a:pt x="78" y="55"/>
                </a:lnTo>
                <a:lnTo>
                  <a:pt x="85" y="55"/>
                </a:lnTo>
                <a:lnTo>
                  <a:pt x="85" y="49"/>
                </a:lnTo>
                <a:lnTo>
                  <a:pt x="75" y="55"/>
                </a:lnTo>
                <a:lnTo>
                  <a:pt x="75" y="69"/>
                </a:lnTo>
                <a:lnTo>
                  <a:pt x="97" y="100"/>
                </a:lnTo>
                <a:lnTo>
                  <a:pt x="85" y="114"/>
                </a:lnTo>
                <a:lnTo>
                  <a:pt x="75" y="114"/>
                </a:lnTo>
                <a:lnTo>
                  <a:pt x="92" y="118"/>
                </a:lnTo>
                <a:lnTo>
                  <a:pt x="116" y="137"/>
                </a:lnTo>
                <a:lnTo>
                  <a:pt x="123" y="163"/>
                </a:lnTo>
                <a:lnTo>
                  <a:pt x="104" y="149"/>
                </a:lnTo>
                <a:lnTo>
                  <a:pt x="92" y="156"/>
                </a:lnTo>
                <a:lnTo>
                  <a:pt x="104" y="175"/>
                </a:lnTo>
                <a:lnTo>
                  <a:pt x="97" y="175"/>
                </a:lnTo>
                <a:lnTo>
                  <a:pt x="78" y="163"/>
                </a:lnTo>
                <a:lnTo>
                  <a:pt x="97" y="192"/>
                </a:lnTo>
                <a:lnTo>
                  <a:pt x="97" y="197"/>
                </a:lnTo>
                <a:lnTo>
                  <a:pt x="97" y="204"/>
                </a:lnTo>
                <a:lnTo>
                  <a:pt x="78" y="192"/>
                </a:lnTo>
                <a:lnTo>
                  <a:pt x="78" y="197"/>
                </a:lnTo>
                <a:lnTo>
                  <a:pt x="78" y="204"/>
                </a:lnTo>
                <a:lnTo>
                  <a:pt x="75" y="204"/>
                </a:lnTo>
                <a:lnTo>
                  <a:pt x="66" y="185"/>
                </a:lnTo>
                <a:lnTo>
                  <a:pt x="56" y="185"/>
                </a:lnTo>
                <a:lnTo>
                  <a:pt x="59" y="197"/>
                </a:lnTo>
                <a:lnTo>
                  <a:pt x="56" y="192"/>
                </a:lnTo>
                <a:lnTo>
                  <a:pt x="49" y="178"/>
                </a:lnTo>
                <a:lnTo>
                  <a:pt x="49" y="168"/>
                </a:lnTo>
                <a:lnTo>
                  <a:pt x="30" y="156"/>
                </a:lnTo>
                <a:lnTo>
                  <a:pt x="44" y="145"/>
                </a:lnTo>
                <a:lnTo>
                  <a:pt x="59" y="137"/>
                </a:lnTo>
                <a:lnTo>
                  <a:pt x="85" y="149"/>
                </a:lnTo>
                <a:lnTo>
                  <a:pt x="92" y="145"/>
                </a:lnTo>
                <a:lnTo>
                  <a:pt x="75" y="133"/>
                </a:lnTo>
                <a:lnTo>
                  <a:pt x="59" y="133"/>
                </a:lnTo>
                <a:lnTo>
                  <a:pt x="30" y="137"/>
                </a:lnTo>
                <a:lnTo>
                  <a:pt x="19" y="114"/>
                </a:lnTo>
                <a:lnTo>
                  <a:pt x="30" y="114"/>
                </a:lnTo>
                <a:lnTo>
                  <a:pt x="30" y="107"/>
                </a:lnTo>
                <a:lnTo>
                  <a:pt x="19" y="107"/>
                </a:lnTo>
                <a:lnTo>
                  <a:pt x="0" y="88"/>
                </a:lnTo>
                <a:lnTo>
                  <a:pt x="14" y="78"/>
                </a:lnTo>
                <a:lnTo>
                  <a:pt x="26" y="49"/>
                </a:lnTo>
                <a:lnTo>
                  <a:pt x="37" y="36"/>
                </a:lnTo>
                <a:lnTo>
                  <a:pt x="56" y="36"/>
                </a:lnTo>
                <a:lnTo>
                  <a:pt x="59" y="23"/>
                </a:lnTo>
                <a:lnTo>
                  <a:pt x="75" y="29"/>
                </a:lnTo>
                <a:lnTo>
                  <a:pt x="85" y="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6" name="Freeform 53"/>
          <p:cNvSpPr>
            <a:spLocks/>
          </p:cNvSpPr>
          <p:nvPr/>
        </p:nvSpPr>
        <p:spPr bwMode="auto">
          <a:xfrm>
            <a:off x="4975225" y="3894138"/>
            <a:ext cx="68263" cy="17462"/>
          </a:xfrm>
          <a:custGeom>
            <a:avLst/>
            <a:gdLst>
              <a:gd name="T0" fmla="*/ 2147483647 w 87"/>
              <a:gd name="T1" fmla="*/ 2147483647 h 23"/>
              <a:gd name="T2" fmla="*/ 2147483647 w 87"/>
              <a:gd name="T3" fmla="*/ 2147483647 h 23"/>
              <a:gd name="T4" fmla="*/ 2147483647 w 87"/>
              <a:gd name="T5" fmla="*/ 2147483647 h 23"/>
              <a:gd name="T6" fmla="*/ 0 w 87"/>
              <a:gd name="T7" fmla="*/ 2147483647 h 23"/>
              <a:gd name="T8" fmla="*/ 0 w 87"/>
              <a:gd name="T9" fmla="*/ 2147483647 h 23"/>
              <a:gd name="T10" fmla="*/ 2147483647 w 87"/>
              <a:gd name="T11" fmla="*/ 2147483647 h 23"/>
              <a:gd name="T12" fmla="*/ 2147483647 w 87"/>
              <a:gd name="T13" fmla="*/ 0 h 23"/>
              <a:gd name="T14" fmla="*/ 2147483647 w 87"/>
              <a:gd name="T15" fmla="*/ 2147483647 h 23"/>
              <a:gd name="T16" fmla="*/ 2147483647 w 87"/>
              <a:gd name="T17" fmla="*/ 2147483647 h 23"/>
              <a:gd name="T18" fmla="*/ 2147483647 w 87"/>
              <a:gd name="T19" fmla="*/ 2147483647 h 23"/>
              <a:gd name="T20" fmla="*/ 2147483647 w 87"/>
              <a:gd name="T21" fmla="*/ 2147483647 h 23"/>
              <a:gd name="T22" fmla="*/ 2147483647 w 87"/>
              <a:gd name="T23" fmla="*/ 2147483647 h 23"/>
              <a:gd name="T24" fmla="*/ 2147483647 w 87"/>
              <a:gd name="T25" fmla="*/ 2147483647 h 23"/>
              <a:gd name="T26" fmla="*/ 2147483647 w 87"/>
              <a:gd name="T27" fmla="*/ 2147483647 h 23"/>
              <a:gd name="T28" fmla="*/ 2147483647 w 87"/>
              <a:gd name="T29" fmla="*/ 2147483647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7" h="23">
                <a:moveTo>
                  <a:pt x="45" y="23"/>
                </a:moveTo>
                <a:lnTo>
                  <a:pt x="38" y="19"/>
                </a:lnTo>
                <a:lnTo>
                  <a:pt x="16" y="19"/>
                </a:lnTo>
                <a:lnTo>
                  <a:pt x="0" y="19"/>
                </a:lnTo>
                <a:lnTo>
                  <a:pt x="0" y="9"/>
                </a:lnTo>
                <a:lnTo>
                  <a:pt x="16" y="9"/>
                </a:lnTo>
                <a:lnTo>
                  <a:pt x="19" y="0"/>
                </a:lnTo>
                <a:lnTo>
                  <a:pt x="28" y="13"/>
                </a:lnTo>
                <a:lnTo>
                  <a:pt x="45" y="13"/>
                </a:lnTo>
                <a:lnTo>
                  <a:pt x="51" y="13"/>
                </a:lnTo>
                <a:lnTo>
                  <a:pt x="68" y="13"/>
                </a:lnTo>
                <a:lnTo>
                  <a:pt x="75" y="19"/>
                </a:lnTo>
                <a:lnTo>
                  <a:pt x="87" y="19"/>
                </a:lnTo>
                <a:lnTo>
                  <a:pt x="87" y="23"/>
                </a:lnTo>
                <a:lnTo>
                  <a:pt x="45" y="23"/>
                </a:lnTo>
                <a:close/>
              </a:path>
            </a:pathLst>
          </a:custGeom>
          <a:solidFill>
            <a:srgbClr val="CC99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7" name="Freeform 54"/>
          <p:cNvSpPr>
            <a:spLocks/>
          </p:cNvSpPr>
          <p:nvPr/>
        </p:nvSpPr>
        <p:spPr bwMode="auto">
          <a:xfrm>
            <a:off x="4964113" y="3795713"/>
            <a:ext cx="33337" cy="31750"/>
          </a:xfrm>
          <a:custGeom>
            <a:avLst/>
            <a:gdLst>
              <a:gd name="T0" fmla="*/ 2147483647 w 41"/>
              <a:gd name="T1" fmla="*/ 2147483647 h 40"/>
              <a:gd name="T2" fmla="*/ 2147483647 w 41"/>
              <a:gd name="T3" fmla="*/ 2147483647 h 40"/>
              <a:gd name="T4" fmla="*/ 0 w 41"/>
              <a:gd name="T5" fmla="*/ 2147483647 h 40"/>
              <a:gd name="T6" fmla="*/ 2147483647 w 41"/>
              <a:gd name="T7" fmla="*/ 0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1" h="40">
                <a:moveTo>
                  <a:pt x="22" y="29"/>
                </a:moveTo>
                <a:lnTo>
                  <a:pt x="12" y="17"/>
                </a:lnTo>
                <a:lnTo>
                  <a:pt x="0" y="7"/>
                </a:lnTo>
                <a:lnTo>
                  <a:pt x="3" y="0"/>
                </a:lnTo>
                <a:lnTo>
                  <a:pt x="13" y="10"/>
                </a:lnTo>
                <a:lnTo>
                  <a:pt x="29" y="10"/>
                </a:lnTo>
                <a:lnTo>
                  <a:pt x="34" y="29"/>
                </a:lnTo>
                <a:lnTo>
                  <a:pt x="41" y="36"/>
                </a:lnTo>
                <a:lnTo>
                  <a:pt x="41" y="40"/>
                </a:lnTo>
                <a:lnTo>
                  <a:pt x="34" y="40"/>
                </a:lnTo>
                <a:lnTo>
                  <a:pt x="22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8" name="Freeform 55"/>
          <p:cNvSpPr>
            <a:spLocks/>
          </p:cNvSpPr>
          <p:nvPr/>
        </p:nvSpPr>
        <p:spPr bwMode="auto">
          <a:xfrm>
            <a:off x="5026025" y="3786188"/>
            <a:ext cx="17463" cy="9525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2147483647 h 12"/>
              <a:gd name="T4" fmla="*/ 2147483647 w 23"/>
              <a:gd name="T5" fmla="*/ 2147483647 h 12"/>
              <a:gd name="T6" fmla="*/ 2147483647 w 23"/>
              <a:gd name="T7" fmla="*/ 2147483647 h 12"/>
              <a:gd name="T8" fmla="*/ 0 w 23"/>
              <a:gd name="T9" fmla="*/ 2147483647 h 12"/>
              <a:gd name="T10" fmla="*/ 2147483647 w 23"/>
              <a:gd name="T11" fmla="*/ 0 h 12"/>
              <a:gd name="T12" fmla="*/ 2147483647 w 23"/>
              <a:gd name="T13" fmla="*/ 2147483647 h 12"/>
              <a:gd name="T14" fmla="*/ 2147483647 w 23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12">
                <a:moveTo>
                  <a:pt x="23" y="12"/>
                </a:moveTo>
                <a:lnTo>
                  <a:pt x="11" y="12"/>
                </a:lnTo>
                <a:lnTo>
                  <a:pt x="11" y="3"/>
                </a:lnTo>
                <a:lnTo>
                  <a:pt x="4" y="12"/>
                </a:lnTo>
                <a:lnTo>
                  <a:pt x="0" y="3"/>
                </a:lnTo>
                <a:lnTo>
                  <a:pt x="16" y="0"/>
                </a:lnTo>
                <a:lnTo>
                  <a:pt x="23" y="3"/>
                </a:lnTo>
                <a:lnTo>
                  <a:pt x="23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9" name="Freeform 56"/>
          <p:cNvSpPr>
            <a:spLocks/>
          </p:cNvSpPr>
          <p:nvPr/>
        </p:nvSpPr>
        <p:spPr bwMode="auto">
          <a:xfrm>
            <a:off x="5083175" y="3878263"/>
            <a:ext cx="9525" cy="11112"/>
          </a:xfrm>
          <a:custGeom>
            <a:avLst/>
            <a:gdLst>
              <a:gd name="T0" fmla="*/ 0 w 12"/>
              <a:gd name="T1" fmla="*/ 2147483647 h 14"/>
              <a:gd name="T2" fmla="*/ 0 w 12"/>
              <a:gd name="T3" fmla="*/ 2147483647 h 14"/>
              <a:gd name="T4" fmla="*/ 2147483647 w 12"/>
              <a:gd name="T5" fmla="*/ 0 h 14"/>
              <a:gd name="T6" fmla="*/ 2147483647 w 12"/>
              <a:gd name="T7" fmla="*/ 2147483647 h 14"/>
              <a:gd name="T8" fmla="*/ 0 w 1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14"/>
                </a:moveTo>
                <a:lnTo>
                  <a:pt x="0" y="3"/>
                </a:lnTo>
                <a:lnTo>
                  <a:pt x="12" y="0"/>
                </a:lnTo>
                <a:lnTo>
                  <a:pt x="7" y="10"/>
                </a:lnTo>
                <a:lnTo>
                  <a:pt x="0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80" name="Freeform 57"/>
          <p:cNvSpPr>
            <a:spLocks/>
          </p:cNvSpPr>
          <p:nvPr/>
        </p:nvSpPr>
        <p:spPr bwMode="auto">
          <a:xfrm>
            <a:off x="5029200" y="3810000"/>
            <a:ext cx="9525" cy="9525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0 w 12"/>
              <a:gd name="T7" fmla="*/ 0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7" y="12"/>
                </a:lnTo>
                <a:lnTo>
                  <a:pt x="0" y="0"/>
                </a:lnTo>
                <a:lnTo>
                  <a:pt x="7" y="7"/>
                </a:lnTo>
                <a:lnTo>
                  <a:pt x="12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1" name="Freeform 58"/>
          <p:cNvSpPr>
            <a:spLocks/>
          </p:cNvSpPr>
          <p:nvPr/>
        </p:nvSpPr>
        <p:spPr bwMode="auto">
          <a:xfrm>
            <a:off x="4579938" y="3652838"/>
            <a:ext cx="4762" cy="9525"/>
          </a:xfrm>
          <a:custGeom>
            <a:avLst/>
            <a:gdLst>
              <a:gd name="T0" fmla="*/ 2147483647 w 7"/>
              <a:gd name="T1" fmla="*/ 2147483647 h 12"/>
              <a:gd name="T2" fmla="*/ 0 w 7"/>
              <a:gd name="T3" fmla="*/ 2147483647 h 12"/>
              <a:gd name="T4" fmla="*/ 0 w 7"/>
              <a:gd name="T5" fmla="*/ 2147483647 h 12"/>
              <a:gd name="T6" fmla="*/ 0 w 7"/>
              <a:gd name="T7" fmla="*/ 2147483647 h 12"/>
              <a:gd name="T8" fmla="*/ 0 w 7"/>
              <a:gd name="T9" fmla="*/ 0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12">
                <a:moveTo>
                  <a:pt x="7" y="4"/>
                </a:moveTo>
                <a:lnTo>
                  <a:pt x="0" y="4"/>
                </a:lnTo>
                <a:lnTo>
                  <a:pt x="0" y="12"/>
                </a:lnTo>
                <a:lnTo>
                  <a:pt x="0" y="4"/>
                </a:lnTo>
                <a:lnTo>
                  <a:pt x="0" y="0"/>
                </a:lnTo>
                <a:lnTo>
                  <a:pt x="7" y="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2" name="Freeform 59"/>
          <p:cNvSpPr>
            <a:spLocks/>
          </p:cNvSpPr>
          <p:nvPr/>
        </p:nvSpPr>
        <p:spPr bwMode="auto">
          <a:xfrm>
            <a:off x="4640263" y="3551238"/>
            <a:ext cx="12700" cy="4762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0 h 6"/>
              <a:gd name="T4" fmla="*/ 0 w 15"/>
              <a:gd name="T5" fmla="*/ 0 h 6"/>
              <a:gd name="T6" fmla="*/ 2147483647 w 15"/>
              <a:gd name="T7" fmla="*/ 0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8" y="0"/>
                </a:lnTo>
                <a:lnTo>
                  <a:pt x="0" y="0"/>
                </a:lnTo>
                <a:lnTo>
                  <a:pt x="15" y="0"/>
                </a:lnTo>
                <a:lnTo>
                  <a:pt x="15" y="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3" name="Freeform 60"/>
          <p:cNvSpPr>
            <a:spLocks/>
          </p:cNvSpPr>
          <p:nvPr/>
        </p:nvSpPr>
        <p:spPr bwMode="auto">
          <a:xfrm>
            <a:off x="5456238" y="3722688"/>
            <a:ext cx="104775" cy="73025"/>
          </a:xfrm>
          <a:custGeom>
            <a:avLst/>
            <a:gdLst>
              <a:gd name="T0" fmla="*/ 2147483647 w 133"/>
              <a:gd name="T1" fmla="*/ 2147483647 h 92"/>
              <a:gd name="T2" fmla="*/ 2147483647 w 133"/>
              <a:gd name="T3" fmla="*/ 2147483647 h 92"/>
              <a:gd name="T4" fmla="*/ 2147483647 w 133"/>
              <a:gd name="T5" fmla="*/ 2147483647 h 92"/>
              <a:gd name="T6" fmla="*/ 2147483647 w 133"/>
              <a:gd name="T7" fmla="*/ 2147483647 h 92"/>
              <a:gd name="T8" fmla="*/ 0 w 133"/>
              <a:gd name="T9" fmla="*/ 0 h 92"/>
              <a:gd name="T10" fmla="*/ 2147483647 w 133"/>
              <a:gd name="T11" fmla="*/ 2147483647 h 92"/>
              <a:gd name="T12" fmla="*/ 2147483647 w 133"/>
              <a:gd name="T13" fmla="*/ 2147483647 h 92"/>
              <a:gd name="T14" fmla="*/ 2147483647 w 133"/>
              <a:gd name="T15" fmla="*/ 2147483647 h 92"/>
              <a:gd name="T16" fmla="*/ 2147483647 w 133"/>
              <a:gd name="T17" fmla="*/ 2147483647 h 92"/>
              <a:gd name="T18" fmla="*/ 2147483647 w 133"/>
              <a:gd name="T19" fmla="*/ 2147483647 h 92"/>
              <a:gd name="T20" fmla="*/ 2147483647 w 133"/>
              <a:gd name="T21" fmla="*/ 2147483647 h 92"/>
              <a:gd name="T22" fmla="*/ 2147483647 w 133"/>
              <a:gd name="T23" fmla="*/ 2147483647 h 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3" h="92">
                <a:moveTo>
                  <a:pt x="59" y="83"/>
                </a:moveTo>
                <a:lnTo>
                  <a:pt x="36" y="54"/>
                </a:lnTo>
                <a:lnTo>
                  <a:pt x="7" y="42"/>
                </a:lnTo>
                <a:lnTo>
                  <a:pt x="7" y="19"/>
                </a:lnTo>
                <a:lnTo>
                  <a:pt x="0" y="0"/>
                </a:lnTo>
                <a:lnTo>
                  <a:pt x="104" y="6"/>
                </a:lnTo>
                <a:lnTo>
                  <a:pt x="107" y="38"/>
                </a:lnTo>
                <a:lnTo>
                  <a:pt x="133" y="42"/>
                </a:lnTo>
                <a:lnTo>
                  <a:pt x="119" y="54"/>
                </a:lnTo>
                <a:lnTo>
                  <a:pt x="126" y="83"/>
                </a:lnTo>
                <a:lnTo>
                  <a:pt x="104" y="92"/>
                </a:lnTo>
                <a:lnTo>
                  <a:pt x="59" y="8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84" name="Freeform 61"/>
          <p:cNvSpPr>
            <a:spLocks/>
          </p:cNvSpPr>
          <p:nvPr/>
        </p:nvSpPr>
        <p:spPr bwMode="auto">
          <a:xfrm>
            <a:off x="5537200" y="3709988"/>
            <a:ext cx="80963" cy="92075"/>
          </a:xfrm>
          <a:custGeom>
            <a:avLst/>
            <a:gdLst>
              <a:gd name="T0" fmla="*/ 2147483647 w 102"/>
              <a:gd name="T1" fmla="*/ 0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0 w 102"/>
              <a:gd name="T27" fmla="*/ 2147483647 h 118"/>
              <a:gd name="T28" fmla="*/ 0 w 102"/>
              <a:gd name="T29" fmla="*/ 2147483647 h 118"/>
              <a:gd name="T30" fmla="*/ 2147483647 w 102"/>
              <a:gd name="T31" fmla="*/ 0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118">
                <a:moveTo>
                  <a:pt x="45" y="0"/>
                </a:moveTo>
                <a:lnTo>
                  <a:pt x="71" y="29"/>
                </a:lnTo>
                <a:lnTo>
                  <a:pt x="102" y="40"/>
                </a:lnTo>
                <a:lnTo>
                  <a:pt x="71" y="55"/>
                </a:lnTo>
                <a:lnTo>
                  <a:pt x="71" y="78"/>
                </a:lnTo>
                <a:lnTo>
                  <a:pt x="71" y="88"/>
                </a:lnTo>
                <a:lnTo>
                  <a:pt x="64" y="85"/>
                </a:lnTo>
                <a:lnTo>
                  <a:pt x="53" y="88"/>
                </a:lnTo>
                <a:lnTo>
                  <a:pt x="64" y="118"/>
                </a:lnTo>
                <a:lnTo>
                  <a:pt x="22" y="100"/>
                </a:lnTo>
                <a:lnTo>
                  <a:pt x="15" y="69"/>
                </a:lnTo>
                <a:lnTo>
                  <a:pt x="29" y="59"/>
                </a:lnTo>
                <a:lnTo>
                  <a:pt x="5" y="55"/>
                </a:lnTo>
                <a:lnTo>
                  <a:pt x="0" y="23"/>
                </a:lnTo>
                <a:lnTo>
                  <a:pt x="0" y="7"/>
                </a:lnTo>
                <a:lnTo>
                  <a:pt x="4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85" name="Freeform 62"/>
          <p:cNvSpPr>
            <a:spLocks/>
          </p:cNvSpPr>
          <p:nvPr/>
        </p:nvSpPr>
        <p:spPr bwMode="auto">
          <a:xfrm>
            <a:off x="4937125" y="3235325"/>
            <a:ext cx="222250" cy="180975"/>
          </a:xfrm>
          <a:custGeom>
            <a:avLst/>
            <a:gdLst>
              <a:gd name="T0" fmla="*/ 2147483647 w 280"/>
              <a:gd name="T1" fmla="*/ 2147483647 h 226"/>
              <a:gd name="T2" fmla="*/ 2147483647 w 280"/>
              <a:gd name="T3" fmla="*/ 2147483647 h 226"/>
              <a:gd name="T4" fmla="*/ 0 w 280"/>
              <a:gd name="T5" fmla="*/ 2147483647 h 226"/>
              <a:gd name="T6" fmla="*/ 2147483647 w 280"/>
              <a:gd name="T7" fmla="*/ 2147483647 h 226"/>
              <a:gd name="T8" fmla="*/ 2147483647 w 280"/>
              <a:gd name="T9" fmla="*/ 2147483647 h 226"/>
              <a:gd name="T10" fmla="*/ 2147483647 w 280"/>
              <a:gd name="T11" fmla="*/ 2147483647 h 226"/>
              <a:gd name="T12" fmla="*/ 2147483647 w 280"/>
              <a:gd name="T13" fmla="*/ 2147483647 h 226"/>
              <a:gd name="T14" fmla="*/ 2147483647 w 280"/>
              <a:gd name="T15" fmla="*/ 2147483647 h 226"/>
              <a:gd name="T16" fmla="*/ 2147483647 w 280"/>
              <a:gd name="T17" fmla="*/ 2147483647 h 226"/>
              <a:gd name="T18" fmla="*/ 2147483647 w 280"/>
              <a:gd name="T19" fmla="*/ 2147483647 h 226"/>
              <a:gd name="T20" fmla="*/ 2147483647 w 280"/>
              <a:gd name="T21" fmla="*/ 0 h 226"/>
              <a:gd name="T22" fmla="*/ 2147483647 w 280"/>
              <a:gd name="T23" fmla="*/ 2147483647 h 226"/>
              <a:gd name="T24" fmla="*/ 2147483647 w 280"/>
              <a:gd name="T25" fmla="*/ 2147483647 h 226"/>
              <a:gd name="T26" fmla="*/ 2147483647 w 280"/>
              <a:gd name="T27" fmla="*/ 2147483647 h 226"/>
              <a:gd name="T28" fmla="*/ 2147483647 w 280"/>
              <a:gd name="T29" fmla="*/ 2147483647 h 226"/>
              <a:gd name="T30" fmla="*/ 2147483647 w 280"/>
              <a:gd name="T31" fmla="*/ 2147483647 h 226"/>
              <a:gd name="T32" fmla="*/ 2147483647 w 280"/>
              <a:gd name="T33" fmla="*/ 2147483647 h 226"/>
              <a:gd name="T34" fmla="*/ 2147483647 w 280"/>
              <a:gd name="T35" fmla="*/ 2147483647 h 226"/>
              <a:gd name="T36" fmla="*/ 2147483647 w 280"/>
              <a:gd name="T37" fmla="*/ 2147483647 h 226"/>
              <a:gd name="T38" fmla="*/ 2147483647 w 280"/>
              <a:gd name="T39" fmla="*/ 2147483647 h 226"/>
              <a:gd name="T40" fmla="*/ 2147483647 w 280"/>
              <a:gd name="T41" fmla="*/ 2147483647 h 226"/>
              <a:gd name="T42" fmla="*/ 2147483647 w 280"/>
              <a:gd name="T43" fmla="*/ 2147483647 h 226"/>
              <a:gd name="T44" fmla="*/ 2147483647 w 280"/>
              <a:gd name="T45" fmla="*/ 2147483647 h 226"/>
              <a:gd name="T46" fmla="*/ 2147483647 w 280"/>
              <a:gd name="T47" fmla="*/ 2147483647 h 226"/>
              <a:gd name="T48" fmla="*/ 2147483647 w 280"/>
              <a:gd name="T49" fmla="*/ 2147483647 h 226"/>
              <a:gd name="T50" fmla="*/ 2147483647 w 280"/>
              <a:gd name="T51" fmla="*/ 2147483647 h 226"/>
              <a:gd name="T52" fmla="*/ 2147483647 w 280"/>
              <a:gd name="T53" fmla="*/ 2147483647 h 2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0" h="226">
                <a:moveTo>
                  <a:pt x="28" y="205"/>
                </a:moveTo>
                <a:lnTo>
                  <a:pt x="19" y="181"/>
                </a:lnTo>
                <a:lnTo>
                  <a:pt x="0" y="164"/>
                </a:lnTo>
                <a:lnTo>
                  <a:pt x="28" y="148"/>
                </a:lnTo>
                <a:lnTo>
                  <a:pt x="19" y="126"/>
                </a:lnTo>
                <a:lnTo>
                  <a:pt x="7" y="104"/>
                </a:lnTo>
                <a:lnTo>
                  <a:pt x="48" y="85"/>
                </a:lnTo>
                <a:lnTo>
                  <a:pt x="76" y="59"/>
                </a:lnTo>
                <a:lnTo>
                  <a:pt x="83" y="22"/>
                </a:lnTo>
                <a:lnTo>
                  <a:pt x="128" y="7"/>
                </a:lnTo>
                <a:lnTo>
                  <a:pt x="142" y="0"/>
                </a:lnTo>
                <a:lnTo>
                  <a:pt x="219" y="10"/>
                </a:lnTo>
                <a:lnTo>
                  <a:pt x="244" y="78"/>
                </a:lnTo>
                <a:lnTo>
                  <a:pt x="270" y="104"/>
                </a:lnTo>
                <a:lnTo>
                  <a:pt x="280" y="145"/>
                </a:lnTo>
                <a:lnTo>
                  <a:pt x="254" y="133"/>
                </a:lnTo>
                <a:lnTo>
                  <a:pt x="244" y="138"/>
                </a:lnTo>
                <a:lnTo>
                  <a:pt x="261" y="174"/>
                </a:lnTo>
                <a:lnTo>
                  <a:pt x="254" y="212"/>
                </a:lnTo>
                <a:lnTo>
                  <a:pt x="232" y="212"/>
                </a:lnTo>
                <a:lnTo>
                  <a:pt x="219" y="223"/>
                </a:lnTo>
                <a:lnTo>
                  <a:pt x="219" y="226"/>
                </a:lnTo>
                <a:lnTo>
                  <a:pt x="164" y="216"/>
                </a:lnTo>
                <a:lnTo>
                  <a:pt x="164" y="205"/>
                </a:lnTo>
                <a:lnTo>
                  <a:pt x="48" y="212"/>
                </a:lnTo>
                <a:lnTo>
                  <a:pt x="38" y="205"/>
                </a:lnTo>
                <a:lnTo>
                  <a:pt x="28" y="20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6" name="Freeform 63"/>
          <p:cNvSpPr>
            <a:spLocks/>
          </p:cNvSpPr>
          <p:nvPr/>
        </p:nvSpPr>
        <p:spPr bwMode="auto">
          <a:xfrm>
            <a:off x="4919663" y="3095625"/>
            <a:ext cx="100012" cy="79375"/>
          </a:xfrm>
          <a:custGeom>
            <a:avLst/>
            <a:gdLst>
              <a:gd name="T0" fmla="*/ 2147483647 w 126"/>
              <a:gd name="T1" fmla="*/ 2147483647 h 98"/>
              <a:gd name="T2" fmla="*/ 2147483647 w 126"/>
              <a:gd name="T3" fmla="*/ 2147483647 h 98"/>
              <a:gd name="T4" fmla="*/ 2147483647 w 126"/>
              <a:gd name="T5" fmla="*/ 2147483647 h 98"/>
              <a:gd name="T6" fmla="*/ 2147483647 w 126"/>
              <a:gd name="T7" fmla="*/ 2147483647 h 98"/>
              <a:gd name="T8" fmla="*/ 0 w 126"/>
              <a:gd name="T9" fmla="*/ 2147483647 h 98"/>
              <a:gd name="T10" fmla="*/ 2147483647 w 126"/>
              <a:gd name="T11" fmla="*/ 0 h 98"/>
              <a:gd name="T12" fmla="*/ 2147483647 w 126"/>
              <a:gd name="T13" fmla="*/ 2147483647 h 98"/>
              <a:gd name="T14" fmla="*/ 2147483647 w 126"/>
              <a:gd name="T15" fmla="*/ 2147483647 h 98"/>
              <a:gd name="T16" fmla="*/ 2147483647 w 126"/>
              <a:gd name="T17" fmla="*/ 2147483647 h 98"/>
              <a:gd name="T18" fmla="*/ 2147483647 w 126"/>
              <a:gd name="T19" fmla="*/ 2147483647 h 98"/>
              <a:gd name="T20" fmla="*/ 2147483647 w 126"/>
              <a:gd name="T21" fmla="*/ 2147483647 h 98"/>
              <a:gd name="T22" fmla="*/ 2147483647 w 126"/>
              <a:gd name="T23" fmla="*/ 2147483647 h 98"/>
              <a:gd name="T24" fmla="*/ 2147483647 w 126"/>
              <a:gd name="T25" fmla="*/ 2147483647 h 98"/>
              <a:gd name="T26" fmla="*/ 2147483647 w 126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6" h="98">
                <a:moveTo>
                  <a:pt x="29" y="89"/>
                </a:moveTo>
                <a:lnTo>
                  <a:pt x="29" y="69"/>
                </a:lnTo>
                <a:lnTo>
                  <a:pt x="22" y="76"/>
                </a:lnTo>
                <a:lnTo>
                  <a:pt x="7" y="48"/>
                </a:lnTo>
                <a:lnTo>
                  <a:pt x="0" y="27"/>
                </a:lnTo>
                <a:lnTo>
                  <a:pt x="67" y="0"/>
                </a:lnTo>
                <a:lnTo>
                  <a:pt x="103" y="8"/>
                </a:lnTo>
                <a:lnTo>
                  <a:pt x="96" y="12"/>
                </a:lnTo>
                <a:lnTo>
                  <a:pt x="107" y="38"/>
                </a:lnTo>
                <a:lnTo>
                  <a:pt x="107" y="57"/>
                </a:lnTo>
                <a:lnTo>
                  <a:pt x="126" y="86"/>
                </a:lnTo>
                <a:lnTo>
                  <a:pt x="96" y="98"/>
                </a:lnTo>
                <a:lnTo>
                  <a:pt x="57" y="89"/>
                </a:lnTo>
                <a:lnTo>
                  <a:pt x="29" y="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7" name="Freeform 64"/>
          <p:cNvSpPr>
            <a:spLocks/>
          </p:cNvSpPr>
          <p:nvPr/>
        </p:nvSpPr>
        <p:spPr bwMode="auto">
          <a:xfrm>
            <a:off x="5360988" y="3656013"/>
            <a:ext cx="176212" cy="71437"/>
          </a:xfrm>
          <a:custGeom>
            <a:avLst/>
            <a:gdLst>
              <a:gd name="T0" fmla="*/ 2147483647 w 223"/>
              <a:gd name="T1" fmla="*/ 2147483647 h 90"/>
              <a:gd name="T2" fmla="*/ 2147483647 w 223"/>
              <a:gd name="T3" fmla="*/ 2147483647 h 90"/>
              <a:gd name="T4" fmla="*/ 2147483647 w 223"/>
              <a:gd name="T5" fmla="*/ 2147483647 h 90"/>
              <a:gd name="T6" fmla="*/ 2147483647 w 223"/>
              <a:gd name="T7" fmla="*/ 2147483647 h 90"/>
              <a:gd name="T8" fmla="*/ 2147483647 w 223"/>
              <a:gd name="T9" fmla="*/ 2147483647 h 90"/>
              <a:gd name="T10" fmla="*/ 0 w 223"/>
              <a:gd name="T11" fmla="*/ 0 h 90"/>
              <a:gd name="T12" fmla="*/ 2147483647 w 223"/>
              <a:gd name="T13" fmla="*/ 0 h 90"/>
              <a:gd name="T14" fmla="*/ 2147483647 w 223"/>
              <a:gd name="T15" fmla="*/ 2147483647 h 90"/>
              <a:gd name="T16" fmla="*/ 2147483647 w 223"/>
              <a:gd name="T17" fmla="*/ 2147483647 h 90"/>
              <a:gd name="T18" fmla="*/ 2147483647 w 223"/>
              <a:gd name="T19" fmla="*/ 2147483647 h 90"/>
              <a:gd name="T20" fmla="*/ 2147483647 w 223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3" h="90">
                <a:moveTo>
                  <a:pt x="119" y="86"/>
                </a:moveTo>
                <a:lnTo>
                  <a:pt x="97" y="67"/>
                </a:lnTo>
                <a:lnTo>
                  <a:pt x="52" y="74"/>
                </a:lnTo>
                <a:lnTo>
                  <a:pt x="52" y="48"/>
                </a:lnTo>
                <a:lnTo>
                  <a:pt x="33" y="19"/>
                </a:lnTo>
                <a:lnTo>
                  <a:pt x="0" y="0"/>
                </a:lnTo>
                <a:lnTo>
                  <a:pt x="107" y="0"/>
                </a:lnTo>
                <a:lnTo>
                  <a:pt x="197" y="48"/>
                </a:lnTo>
                <a:lnTo>
                  <a:pt x="223" y="74"/>
                </a:lnTo>
                <a:lnTo>
                  <a:pt x="223" y="90"/>
                </a:lnTo>
                <a:lnTo>
                  <a:pt x="119" y="8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88" name="Freeform 65"/>
          <p:cNvSpPr>
            <a:spLocks/>
          </p:cNvSpPr>
          <p:nvPr/>
        </p:nvSpPr>
        <p:spPr bwMode="auto">
          <a:xfrm>
            <a:off x="4872038" y="3163888"/>
            <a:ext cx="187325" cy="90487"/>
          </a:xfrm>
          <a:custGeom>
            <a:avLst/>
            <a:gdLst>
              <a:gd name="T0" fmla="*/ 0 w 235"/>
              <a:gd name="T1" fmla="*/ 2147483647 h 112"/>
              <a:gd name="T2" fmla="*/ 2147483647 w 235"/>
              <a:gd name="T3" fmla="*/ 2147483647 h 112"/>
              <a:gd name="T4" fmla="*/ 2147483647 w 235"/>
              <a:gd name="T5" fmla="*/ 2147483647 h 112"/>
              <a:gd name="T6" fmla="*/ 2147483647 w 235"/>
              <a:gd name="T7" fmla="*/ 2147483647 h 112"/>
              <a:gd name="T8" fmla="*/ 2147483647 w 235"/>
              <a:gd name="T9" fmla="*/ 2147483647 h 112"/>
              <a:gd name="T10" fmla="*/ 2147483647 w 235"/>
              <a:gd name="T11" fmla="*/ 2147483647 h 112"/>
              <a:gd name="T12" fmla="*/ 2147483647 w 235"/>
              <a:gd name="T13" fmla="*/ 2147483647 h 112"/>
              <a:gd name="T14" fmla="*/ 2147483647 w 235"/>
              <a:gd name="T15" fmla="*/ 2147483647 h 112"/>
              <a:gd name="T16" fmla="*/ 2147483647 w 235"/>
              <a:gd name="T17" fmla="*/ 2147483647 h 112"/>
              <a:gd name="T18" fmla="*/ 2147483647 w 235"/>
              <a:gd name="T19" fmla="*/ 0 h 112"/>
              <a:gd name="T20" fmla="*/ 2147483647 w 235"/>
              <a:gd name="T21" fmla="*/ 2147483647 h 112"/>
              <a:gd name="T22" fmla="*/ 2147483647 w 235"/>
              <a:gd name="T23" fmla="*/ 2147483647 h 112"/>
              <a:gd name="T24" fmla="*/ 2147483647 w 235"/>
              <a:gd name="T25" fmla="*/ 2147483647 h 112"/>
              <a:gd name="T26" fmla="*/ 2147483647 w 235"/>
              <a:gd name="T27" fmla="*/ 2147483647 h 112"/>
              <a:gd name="T28" fmla="*/ 2147483647 w 235"/>
              <a:gd name="T29" fmla="*/ 2147483647 h 112"/>
              <a:gd name="T30" fmla="*/ 2147483647 w 235"/>
              <a:gd name="T31" fmla="*/ 2147483647 h 112"/>
              <a:gd name="T32" fmla="*/ 2147483647 w 235"/>
              <a:gd name="T33" fmla="*/ 2147483647 h 112"/>
              <a:gd name="T34" fmla="*/ 2147483647 w 235"/>
              <a:gd name="T35" fmla="*/ 2147483647 h 112"/>
              <a:gd name="T36" fmla="*/ 2147483647 w 235"/>
              <a:gd name="T37" fmla="*/ 2147483647 h 112"/>
              <a:gd name="T38" fmla="*/ 2147483647 w 235"/>
              <a:gd name="T39" fmla="*/ 2147483647 h 112"/>
              <a:gd name="T40" fmla="*/ 0 w 235"/>
              <a:gd name="T41" fmla="*/ 2147483647 h 1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5" h="112">
                <a:moveTo>
                  <a:pt x="0" y="78"/>
                </a:moveTo>
                <a:lnTo>
                  <a:pt x="12" y="29"/>
                </a:lnTo>
                <a:lnTo>
                  <a:pt x="41" y="3"/>
                </a:lnTo>
                <a:lnTo>
                  <a:pt x="67" y="41"/>
                </a:lnTo>
                <a:lnTo>
                  <a:pt x="78" y="41"/>
                </a:lnTo>
                <a:lnTo>
                  <a:pt x="90" y="35"/>
                </a:lnTo>
                <a:lnTo>
                  <a:pt x="90" y="3"/>
                </a:lnTo>
                <a:lnTo>
                  <a:pt x="116" y="3"/>
                </a:lnTo>
                <a:lnTo>
                  <a:pt x="157" y="12"/>
                </a:lnTo>
                <a:lnTo>
                  <a:pt x="186" y="0"/>
                </a:lnTo>
                <a:lnTo>
                  <a:pt x="209" y="3"/>
                </a:lnTo>
                <a:lnTo>
                  <a:pt x="235" y="35"/>
                </a:lnTo>
                <a:lnTo>
                  <a:pt x="223" y="90"/>
                </a:lnTo>
                <a:lnTo>
                  <a:pt x="209" y="97"/>
                </a:lnTo>
                <a:lnTo>
                  <a:pt x="164" y="112"/>
                </a:lnTo>
                <a:lnTo>
                  <a:pt x="150" y="100"/>
                </a:lnTo>
                <a:lnTo>
                  <a:pt x="138" y="97"/>
                </a:lnTo>
                <a:lnTo>
                  <a:pt x="119" y="81"/>
                </a:lnTo>
                <a:lnTo>
                  <a:pt x="78" y="71"/>
                </a:lnTo>
                <a:lnTo>
                  <a:pt x="48" y="71"/>
                </a:lnTo>
                <a:lnTo>
                  <a:pt x="0" y="7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9" name="Freeform 66"/>
          <p:cNvSpPr>
            <a:spLocks/>
          </p:cNvSpPr>
          <p:nvPr/>
        </p:nvSpPr>
        <p:spPr bwMode="auto">
          <a:xfrm>
            <a:off x="4851400" y="3221038"/>
            <a:ext cx="150813" cy="98425"/>
          </a:xfrm>
          <a:custGeom>
            <a:avLst/>
            <a:gdLst>
              <a:gd name="T0" fmla="*/ 2147483647 w 190"/>
              <a:gd name="T1" fmla="*/ 2147483647 h 124"/>
              <a:gd name="T2" fmla="*/ 2147483647 w 190"/>
              <a:gd name="T3" fmla="*/ 2147483647 h 124"/>
              <a:gd name="T4" fmla="*/ 0 w 190"/>
              <a:gd name="T5" fmla="*/ 2147483647 h 124"/>
              <a:gd name="T6" fmla="*/ 2147483647 w 190"/>
              <a:gd name="T7" fmla="*/ 2147483647 h 124"/>
              <a:gd name="T8" fmla="*/ 0 w 190"/>
              <a:gd name="T9" fmla="*/ 2147483647 h 124"/>
              <a:gd name="T10" fmla="*/ 2147483647 w 190"/>
              <a:gd name="T11" fmla="*/ 2147483647 h 124"/>
              <a:gd name="T12" fmla="*/ 2147483647 w 190"/>
              <a:gd name="T13" fmla="*/ 2147483647 h 124"/>
              <a:gd name="T14" fmla="*/ 2147483647 w 190"/>
              <a:gd name="T15" fmla="*/ 2147483647 h 124"/>
              <a:gd name="T16" fmla="*/ 2147483647 w 190"/>
              <a:gd name="T17" fmla="*/ 0 h 124"/>
              <a:gd name="T18" fmla="*/ 2147483647 w 190"/>
              <a:gd name="T19" fmla="*/ 0 h 124"/>
              <a:gd name="T20" fmla="*/ 2147483647 w 190"/>
              <a:gd name="T21" fmla="*/ 2147483647 h 124"/>
              <a:gd name="T22" fmla="*/ 2147483647 w 190"/>
              <a:gd name="T23" fmla="*/ 2147483647 h 124"/>
              <a:gd name="T24" fmla="*/ 2147483647 w 190"/>
              <a:gd name="T25" fmla="*/ 2147483647 h 124"/>
              <a:gd name="T26" fmla="*/ 2147483647 w 190"/>
              <a:gd name="T27" fmla="*/ 2147483647 h 124"/>
              <a:gd name="T28" fmla="*/ 2147483647 w 190"/>
              <a:gd name="T29" fmla="*/ 2147483647 h 124"/>
              <a:gd name="T30" fmla="*/ 2147483647 w 190"/>
              <a:gd name="T31" fmla="*/ 2147483647 h 124"/>
              <a:gd name="T32" fmla="*/ 2147483647 w 190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0" h="124">
                <a:moveTo>
                  <a:pt x="116" y="124"/>
                </a:moveTo>
                <a:lnTo>
                  <a:pt x="99" y="90"/>
                </a:lnTo>
                <a:lnTo>
                  <a:pt x="0" y="90"/>
                </a:lnTo>
                <a:lnTo>
                  <a:pt x="21" y="78"/>
                </a:lnTo>
                <a:lnTo>
                  <a:pt x="0" y="86"/>
                </a:lnTo>
                <a:lnTo>
                  <a:pt x="9" y="76"/>
                </a:lnTo>
                <a:lnTo>
                  <a:pt x="45" y="76"/>
                </a:lnTo>
                <a:lnTo>
                  <a:pt x="28" y="7"/>
                </a:lnTo>
                <a:lnTo>
                  <a:pt x="76" y="0"/>
                </a:lnTo>
                <a:lnTo>
                  <a:pt x="106" y="0"/>
                </a:lnTo>
                <a:lnTo>
                  <a:pt x="147" y="12"/>
                </a:lnTo>
                <a:lnTo>
                  <a:pt x="164" y="26"/>
                </a:lnTo>
                <a:lnTo>
                  <a:pt x="176" y="29"/>
                </a:lnTo>
                <a:lnTo>
                  <a:pt x="190" y="41"/>
                </a:lnTo>
                <a:lnTo>
                  <a:pt x="183" y="78"/>
                </a:lnTo>
                <a:lnTo>
                  <a:pt x="157" y="105"/>
                </a:lnTo>
                <a:lnTo>
                  <a:pt x="116" y="12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0" name="Freeform 67"/>
          <p:cNvSpPr>
            <a:spLocks/>
          </p:cNvSpPr>
          <p:nvPr/>
        </p:nvSpPr>
        <p:spPr bwMode="auto">
          <a:xfrm>
            <a:off x="5038725" y="3508375"/>
            <a:ext cx="82550" cy="85725"/>
          </a:xfrm>
          <a:custGeom>
            <a:avLst/>
            <a:gdLst>
              <a:gd name="T0" fmla="*/ 0 w 104"/>
              <a:gd name="T1" fmla="*/ 0 h 109"/>
              <a:gd name="T2" fmla="*/ 2147483647 w 104"/>
              <a:gd name="T3" fmla="*/ 2147483647 h 109"/>
              <a:gd name="T4" fmla="*/ 2147483647 w 104"/>
              <a:gd name="T5" fmla="*/ 2147483647 h 109"/>
              <a:gd name="T6" fmla="*/ 2147483647 w 104"/>
              <a:gd name="T7" fmla="*/ 2147483647 h 109"/>
              <a:gd name="T8" fmla="*/ 2147483647 w 104"/>
              <a:gd name="T9" fmla="*/ 2147483647 h 109"/>
              <a:gd name="T10" fmla="*/ 2147483647 w 104"/>
              <a:gd name="T11" fmla="*/ 2147483647 h 109"/>
              <a:gd name="T12" fmla="*/ 2147483647 w 104"/>
              <a:gd name="T13" fmla="*/ 2147483647 h 109"/>
              <a:gd name="T14" fmla="*/ 2147483647 w 104"/>
              <a:gd name="T15" fmla="*/ 2147483647 h 109"/>
              <a:gd name="T16" fmla="*/ 2147483647 w 104"/>
              <a:gd name="T17" fmla="*/ 2147483647 h 109"/>
              <a:gd name="T18" fmla="*/ 2147483647 w 104"/>
              <a:gd name="T19" fmla="*/ 2147483647 h 109"/>
              <a:gd name="T20" fmla="*/ 2147483647 w 104"/>
              <a:gd name="T21" fmla="*/ 2147483647 h 109"/>
              <a:gd name="T22" fmla="*/ 0 w 104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" h="109">
                <a:moveTo>
                  <a:pt x="0" y="0"/>
                </a:moveTo>
                <a:lnTo>
                  <a:pt x="36" y="12"/>
                </a:lnTo>
                <a:lnTo>
                  <a:pt x="55" y="12"/>
                </a:lnTo>
                <a:lnTo>
                  <a:pt x="74" y="42"/>
                </a:lnTo>
                <a:lnTo>
                  <a:pt x="78" y="55"/>
                </a:lnTo>
                <a:lnTo>
                  <a:pt x="104" y="74"/>
                </a:lnTo>
                <a:lnTo>
                  <a:pt x="67" y="80"/>
                </a:lnTo>
                <a:lnTo>
                  <a:pt x="55" y="90"/>
                </a:lnTo>
                <a:lnTo>
                  <a:pt x="43" y="109"/>
                </a:lnTo>
                <a:lnTo>
                  <a:pt x="36" y="48"/>
                </a:lnTo>
                <a:lnTo>
                  <a:pt x="33" y="48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91" name="Freeform 68"/>
          <p:cNvSpPr>
            <a:spLocks/>
          </p:cNvSpPr>
          <p:nvPr/>
        </p:nvSpPr>
        <p:spPr bwMode="auto">
          <a:xfrm>
            <a:off x="4983163" y="2041525"/>
            <a:ext cx="3392487" cy="1673225"/>
          </a:xfrm>
          <a:custGeom>
            <a:avLst/>
            <a:gdLst>
              <a:gd name="T0" fmla="*/ 2147483647 w 4275"/>
              <a:gd name="T1" fmla="*/ 2147483647 h 2109"/>
              <a:gd name="T2" fmla="*/ 2147483647 w 4275"/>
              <a:gd name="T3" fmla="*/ 2147483647 h 2109"/>
              <a:gd name="T4" fmla="*/ 2147483647 w 4275"/>
              <a:gd name="T5" fmla="*/ 2147483647 h 2109"/>
              <a:gd name="T6" fmla="*/ 2147483647 w 4275"/>
              <a:gd name="T7" fmla="*/ 2147483647 h 2109"/>
              <a:gd name="T8" fmla="*/ 2147483647 w 4275"/>
              <a:gd name="T9" fmla="*/ 2147483647 h 2109"/>
              <a:gd name="T10" fmla="*/ 2147483647 w 4275"/>
              <a:gd name="T11" fmla="*/ 2147483647 h 2109"/>
              <a:gd name="T12" fmla="*/ 2147483647 w 4275"/>
              <a:gd name="T13" fmla="*/ 2147483647 h 2109"/>
              <a:gd name="T14" fmla="*/ 2147483647 w 4275"/>
              <a:gd name="T15" fmla="*/ 2147483647 h 2109"/>
              <a:gd name="T16" fmla="*/ 2147483647 w 4275"/>
              <a:gd name="T17" fmla="*/ 2147483647 h 2109"/>
              <a:gd name="T18" fmla="*/ 2147483647 w 4275"/>
              <a:gd name="T19" fmla="*/ 2147483647 h 2109"/>
              <a:gd name="T20" fmla="*/ 2147483647 w 4275"/>
              <a:gd name="T21" fmla="*/ 2147483647 h 2109"/>
              <a:gd name="T22" fmla="*/ 2147483647 w 4275"/>
              <a:gd name="T23" fmla="*/ 2147483647 h 2109"/>
              <a:gd name="T24" fmla="*/ 2147483647 w 4275"/>
              <a:gd name="T25" fmla="*/ 2147483647 h 2109"/>
              <a:gd name="T26" fmla="*/ 2147483647 w 4275"/>
              <a:gd name="T27" fmla="*/ 2147483647 h 2109"/>
              <a:gd name="T28" fmla="*/ 2147483647 w 4275"/>
              <a:gd name="T29" fmla="*/ 2147483647 h 2109"/>
              <a:gd name="T30" fmla="*/ 2147483647 w 4275"/>
              <a:gd name="T31" fmla="*/ 2147483647 h 2109"/>
              <a:gd name="T32" fmla="*/ 2147483647 w 4275"/>
              <a:gd name="T33" fmla="*/ 2147483647 h 2109"/>
              <a:gd name="T34" fmla="*/ 2147483647 w 4275"/>
              <a:gd name="T35" fmla="*/ 2147483647 h 2109"/>
              <a:gd name="T36" fmla="*/ 2147483647 w 4275"/>
              <a:gd name="T37" fmla="*/ 2147483647 h 2109"/>
              <a:gd name="T38" fmla="*/ 2147483647 w 4275"/>
              <a:gd name="T39" fmla="*/ 2147483647 h 2109"/>
              <a:gd name="T40" fmla="*/ 2147483647 w 4275"/>
              <a:gd name="T41" fmla="*/ 2147483647 h 2109"/>
              <a:gd name="T42" fmla="*/ 2147483647 w 4275"/>
              <a:gd name="T43" fmla="*/ 2147483647 h 2109"/>
              <a:gd name="T44" fmla="*/ 2147483647 w 4275"/>
              <a:gd name="T45" fmla="*/ 2147483647 h 2109"/>
              <a:gd name="T46" fmla="*/ 2147483647 w 4275"/>
              <a:gd name="T47" fmla="*/ 2147483647 h 2109"/>
              <a:gd name="T48" fmla="*/ 2147483647 w 4275"/>
              <a:gd name="T49" fmla="*/ 2147483647 h 2109"/>
              <a:gd name="T50" fmla="*/ 2147483647 w 4275"/>
              <a:gd name="T51" fmla="*/ 2147483647 h 2109"/>
              <a:gd name="T52" fmla="*/ 2147483647 w 4275"/>
              <a:gd name="T53" fmla="*/ 2147483647 h 2109"/>
              <a:gd name="T54" fmla="*/ 2147483647 w 4275"/>
              <a:gd name="T55" fmla="*/ 2147483647 h 2109"/>
              <a:gd name="T56" fmla="*/ 2147483647 w 4275"/>
              <a:gd name="T57" fmla="*/ 2147483647 h 2109"/>
              <a:gd name="T58" fmla="*/ 2147483647 w 4275"/>
              <a:gd name="T59" fmla="*/ 2147483647 h 2109"/>
              <a:gd name="T60" fmla="*/ 2147483647 w 4275"/>
              <a:gd name="T61" fmla="*/ 2147483647 h 2109"/>
              <a:gd name="T62" fmla="*/ 2147483647 w 4275"/>
              <a:gd name="T63" fmla="*/ 2147483647 h 2109"/>
              <a:gd name="T64" fmla="*/ 2147483647 w 4275"/>
              <a:gd name="T65" fmla="*/ 2147483647 h 2109"/>
              <a:gd name="T66" fmla="*/ 2147483647 w 4275"/>
              <a:gd name="T67" fmla="*/ 2147483647 h 2109"/>
              <a:gd name="T68" fmla="*/ 2147483647 w 4275"/>
              <a:gd name="T69" fmla="*/ 2147483647 h 2109"/>
              <a:gd name="T70" fmla="*/ 2147483647 w 4275"/>
              <a:gd name="T71" fmla="*/ 2147483647 h 2109"/>
              <a:gd name="T72" fmla="*/ 2147483647 w 4275"/>
              <a:gd name="T73" fmla="*/ 2147483647 h 2109"/>
              <a:gd name="T74" fmla="*/ 2147483647 w 4275"/>
              <a:gd name="T75" fmla="*/ 2147483647 h 2109"/>
              <a:gd name="T76" fmla="*/ 2147483647 w 4275"/>
              <a:gd name="T77" fmla="*/ 2147483647 h 2109"/>
              <a:gd name="T78" fmla="*/ 2147483647 w 4275"/>
              <a:gd name="T79" fmla="*/ 2147483647 h 2109"/>
              <a:gd name="T80" fmla="*/ 2147483647 w 4275"/>
              <a:gd name="T81" fmla="*/ 2147483647 h 2109"/>
              <a:gd name="T82" fmla="*/ 2147483647 w 4275"/>
              <a:gd name="T83" fmla="*/ 2147483647 h 2109"/>
              <a:gd name="T84" fmla="*/ 2147483647 w 4275"/>
              <a:gd name="T85" fmla="*/ 2147483647 h 2109"/>
              <a:gd name="T86" fmla="*/ 2147483647 w 4275"/>
              <a:gd name="T87" fmla="*/ 2147483647 h 2109"/>
              <a:gd name="T88" fmla="*/ 2147483647 w 4275"/>
              <a:gd name="T89" fmla="*/ 2147483647 h 2109"/>
              <a:gd name="T90" fmla="*/ 2147483647 w 4275"/>
              <a:gd name="T91" fmla="*/ 2147483647 h 2109"/>
              <a:gd name="T92" fmla="*/ 2147483647 w 4275"/>
              <a:gd name="T93" fmla="*/ 2147483647 h 2109"/>
              <a:gd name="T94" fmla="*/ 2147483647 w 4275"/>
              <a:gd name="T95" fmla="*/ 2147483647 h 2109"/>
              <a:gd name="T96" fmla="*/ 2147483647 w 4275"/>
              <a:gd name="T97" fmla="*/ 2147483647 h 2109"/>
              <a:gd name="T98" fmla="*/ 2147483647 w 4275"/>
              <a:gd name="T99" fmla="*/ 2147483647 h 2109"/>
              <a:gd name="T100" fmla="*/ 2147483647 w 4275"/>
              <a:gd name="T101" fmla="*/ 2147483647 h 2109"/>
              <a:gd name="T102" fmla="*/ 2147483647 w 4275"/>
              <a:gd name="T103" fmla="*/ 2147483647 h 2109"/>
              <a:gd name="T104" fmla="*/ 2147483647 w 4275"/>
              <a:gd name="T105" fmla="*/ 2147483647 h 2109"/>
              <a:gd name="T106" fmla="*/ 2147483647 w 4275"/>
              <a:gd name="T107" fmla="*/ 2147483647 h 2109"/>
              <a:gd name="T108" fmla="*/ 2147483647 w 4275"/>
              <a:gd name="T109" fmla="*/ 2147483647 h 2109"/>
              <a:gd name="T110" fmla="*/ 2147483647 w 4275"/>
              <a:gd name="T111" fmla="*/ 2147483647 h 2109"/>
              <a:gd name="T112" fmla="*/ 2147483647 w 4275"/>
              <a:gd name="T113" fmla="*/ 2147483647 h 2109"/>
              <a:gd name="T114" fmla="*/ 2147483647 w 4275"/>
              <a:gd name="T115" fmla="*/ 2147483647 h 2109"/>
              <a:gd name="T116" fmla="*/ 2147483647 w 4275"/>
              <a:gd name="T117" fmla="*/ 2147483647 h 21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75" h="2109">
                <a:moveTo>
                  <a:pt x="29" y="813"/>
                </a:moveTo>
                <a:lnTo>
                  <a:pt x="42" y="813"/>
                </a:lnTo>
                <a:lnTo>
                  <a:pt x="55" y="813"/>
                </a:lnTo>
                <a:lnTo>
                  <a:pt x="48" y="808"/>
                </a:lnTo>
                <a:lnTo>
                  <a:pt x="104" y="808"/>
                </a:lnTo>
                <a:lnTo>
                  <a:pt x="85" y="813"/>
                </a:lnTo>
                <a:lnTo>
                  <a:pt x="116" y="820"/>
                </a:lnTo>
                <a:lnTo>
                  <a:pt x="116" y="839"/>
                </a:lnTo>
                <a:lnTo>
                  <a:pt x="119" y="825"/>
                </a:lnTo>
                <a:lnTo>
                  <a:pt x="168" y="825"/>
                </a:lnTo>
                <a:lnTo>
                  <a:pt x="294" y="871"/>
                </a:lnTo>
                <a:lnTo>
                  <a:pt x="342" y="916"/>
                </a:lnTo>
                <a:lnTo>
                  <a:pt x="313" y="958"/>
                </a:lnTo>
                <a:lnTo>
                  <a:pt x="271" y="975"/>
                </a:lnTo>
                <a:lnTo>
                  <a:pt x="104" y="929"/>
                </a:lnTo>
                <a:lnTo>
                  <a:pt x="187" y="994"/>
                </a:lnTo>
                <a:lnTo>
                  <a:pt x="181" y="1024"/>
                </a:lnTo>
                <a:lnTo>
                  <a:pt x="197" y="1074"/>
                </a:lnTo>
                <a:lnTo>
                  <a:pt x="271" y="1103"/>
                </a:lnTo>
                <a:lnTo>
                  <a:pt x="290" y="1096"/>
                </a:lnTo>
                <a:lnTo>
                  <a:pt x="275" y="1074"/>
                </a:lnTo>
                <a:lnTo>
                  <a:pt x="261" y="1065"/>
                </a:lnTo>
                <a:lnTo>
                  <a:pt x="233" y="1044"/>
                </a:lnTo>
                <a:lnTo>
                  <a:pt x="245" y="1024"/>
                </a:lnTo>
                <a:lnTo>
                  <a:pt x="283" y="1044"/>
                </a:lnTo>
                <a:lnTo>
                  <a:pt x="283" y="1053"/>
                </a:lnTo>
                <a:lnTo>
                  <a:pt x="349" y="1053"/>
                </a:lnTo>
                <a:lnTo>
                  <a:pt x="320" y="998"/>
                </a:lnTo>
                <a:lnTo>
                  <a:pt x="339" y="975"/>
                </a:lnTo>
                <a:lnTo>
                  <a:pt x="370" y="946"/>
                </a:lnTo>
                <a:lnTo>
                  <a:pt x="401" y="946"/>
                </a:lnTo>
                <a:lnTo>
                  <a:pt x="429" y="965"/>
                </a:lnTo>
                <a:lnTo>
                  <a:pt x="429" y="920"/>
                </a:lnTo>
                <a:lnTo>
                  <a:pt x="401" y="903"/>
                </a:lnTo>
                <a:lnTo>
                  <a:pt x="399" y="849"/>
                </a:lnTo>
                <a:lnTo>
                  <a:pt x="372" y="839"/>
                </a:lnTo>
                <a:lnTo>
                  <a:pt x="448" y="842"/>
                </a:lnTo>
                <a:lnTo>
                  <a:pt x="468" y="868"/>
                </a:lnTo>
                <a:lnTo>
                  <a:pt x="432" y="878"/>
                </a:lnTo>
                <a:lnTo>
                  <a:pt x="432" y="891"/>
                </a:lnTo>
                <a:lnTo>
                  <a:pt x="477" y="920"/>
                </a:lnTo>
                <a:lnTo>
                  <a:pt x="506" y="910"/>
                </a:lnTo>
                <a:lnTo>
                  <a:pt x="506" y="878"/>
                </a:lnTo>
                <a:lnTo>
                  <a:pt x="529" y="871"/>
                </a:lnTo>
                <a:lnTo>
                  <a:pt x="518" y="861"/>
                </a:lnTo>
                <a:lnTo>
                  <a:pt x="596" y="820"/>
                </a:lnTo>
                <a:lnTo>
                  <a:pt x="608" y="839"/>
                </a:lnTo>
                <a:lnTo>
                  <a:pt x="615" y="825"/>
                </a:lnTo>
                <a:lnTo>
                  <a:pt x="603" y="820"/>
                </a:lnTo>
                <a:lnTo>
                  <a:pt x="638" y="794"/>
                </a:lnTo>
                <a:lnTo>
                  <a:pt x="651" y="794"/>
                </a:lnTo>
                <a:lnTo>
                  <a:pt x="634" y="801"/>
                </a:lnTo>
                <a:lnTo>
                  <a:pt x="645" y="825"/>
                </a:lnTo>
                <a:lnTo>
                  <a:pt x="634" y="842"/>
                </a:lnTo>
                <a:lnTo>
                  <a:pt x="638" y="849"/>
                </a:lnTo>
                <a:lnTo>
                  <a:pt x="664" y="832"/>
                </a:lnTo>
                <a:lnTo>
                  <a:pt x="674" y="839"/>
                </a:lnTo>
                <a:lnTo>
                  <a:pt x="674" y="813"/>
                </a:lnTo>
                <a:lnTo>
                  <a:pt x="693" y="808"/>
                </a:lnTo>
                <a:lnTo>
                  <a:pt x="722" y="808"/>
                </a:lnTo>
                <a:lnTo>
                  <a:pt x="771" y="783"/>
                </a:lnTo>
                <a:lnTo>
                  <a:pt x="783" y="813"/>
                </a:lnTo>
                <a:lnTo>
                  <a:pt x="793" y="813"/>
                </a:lnTo>
                <a:lnTo>
                  <a:pt x="793" y="794"/>
                </a:lnTo>
                <a:lnTo>
                  <a:pt x="812" y="783"/>
                </a:lnTo>
                <a:lnTo>
                  <a:pt x="783" y="745"/>
                </a:lnTo>
                <a:lnTo>
                  <a:pt x="790" y="733"/>
                </a:lnTo>
                <a:lnTo>
                  <a:pt x="902" y="745"/>
                </a:lnTo>
                <a:lnTo>
                  <a:pt x="976" y="764"/>
                </a:lnTo>
                <a:lnTo>
                  <a:pt x="1018" y="794"/>
                </a:lnTo>
                <a:lnTo>
                  <a:pt x="1025" y="752"/>
                </a:lnTo>
                <a:lnTo>
                  <a:pt x="980" y="742"/>
                </a:lnTo>
                <a:lnTo>
                  <a:pt x="980" y="723"/>
                </a:lnTo>
                <a:lnTo>
                  <a:pt x="947" y="723"/>
                </a:lnTo>
                <a:lnTo>
                  <a:pt x="938" y="704"/>
                </a:lnTo>
                <a:lnTo>
                  <a:pt x="947" y="704"/>
                </a:lnTo>
                <a:lnTo>
                  <a:pt x="950" y="700"/>
                </a:lnTo>
                <a:lnTo>
                  <a:pt x="935" y="655"/>
                </a:lnTo>
                <a:lnTo>
                  <a:pt x="921" y="668"/>
                </a:lnTo>
                <a:lnTo>
                  <a:pt x="921" y="645"/>
                </a:lnTo>
                <a:lnTo>
                  <a:pt x="909" y="652"/>
                </a:lnTo>
                <a:lnTo>
                  <a:pt x="918" y="633"/>
                </a:lnTo>
                <a:lnTo>
                  <a:pt x="935" y="623"/>
                </a:lnTo>
                <a:lnTo>
                  <a:pt x="938" y="588"/>
                </a:lnTo>
                <a:lnTo>
                  <a:pt x="928" y="529"/>
                </a:lnTo>
                <a:lnTo>
                  <a:pt x="1018" y="529"/>
                </a:lnTo>
                <a:lnTo>
                  <a:pt x="1028" y="559"/>
                </a:lnTo>
                <a:lnTo>
                  <a:pt x="1028" y="604"/>
                </a:lnTo>
                <a:lnTo>
                  <a:pt x="1064" y="638"/>
                </a:lnTo>
                <a:lnTo>
                  <a:pt x="1115" y="745"/>
                </a:lnTo>
                <a:lnTo>
                  <a:pt x="1151" y="759"/>
                </a:lnTo>
                <a:lnTo>
                  <a:pt x="1137" y="771"/>
                </a:lnTo>
                <a:lnTo>
                  <a:pt x="1151" y="801"/>
                </a:lnTo>
                <a:lnTo>
                  <a:pt x="1127" y="842"/>
                </a:lnTo>
                <a:lnTo>
                  <a:pt x="1134" y="856"/>
                </a:lnTo>
                <a:lnTo>
                  <a:pt x="1108" y="868"/>
                </a:lnTo>
                <a:lnTo>
                  <a:pt x="1085" y="849"/>
                </a:lnTo>
                <a:lnTo>
                  <a:pt x="1054" y="861"/>
                </a:lnTo>
                <a:lnTo>
                  <a:pt x="1104" y="878"/>
                </a:lnTo>
                <a:lnTo>
                  <a:pt x="1163" y="871"/>
                </a:lnTo>
                <a:lnTo>
                  <a:pt x="1156" y="856"/>
                </a:lnTo>
                <a:lnTo>
                  <a:pt x="1185" y="832"/>
                </a:lnTo>
                <a:lnTo>
                  <a:pt x="1192" y="794"/>
                </a:lnTo>
                <a:lnTo>
                  <a:pt x="1163" y="745"/>
                </a:lnTo>
                <a:lnTo>
                  <a:pt x="1211" y="723"/>
                </a:lnTo>
                <a:lnTo>
                  <a:pt x="1241" y="742"/>
                </a:lnTo>
                <a:lnTo>
                  <a:pt x="1253" y="783"/>
                </a:lnTo>
                <a:lnTo>
                  <a:pt x="1308" y="790"/>
                </a:lnTo>
                <a:lnTo>
                  <a:pt x="1263" y="783"/>
                </a:lnTo>
                <a:lnTo>
                  <a:pt x="1260" y="759"/>
                </a:lnTo>
                <a:lnTo>
                  <a:pt x="1263" y="752"/>
                </a:lnTo>
                <a:lnTo>
                  <a:pt x="1241" y="723"/>
                </a:lnTo>
                <a:lnTo>
                  <a:pt x="1182" y="711"/>
                </a:lnTo>
                <a:lnTo>
                  <a:pt x="1137" y="730"/>
                </a:lnTo>
                <a:lnTo>
                  <a:pt x="1115" y="687"/>
                </a:lnTo>
                <a:lnTo>
                  <a:pt x="1108" y="633"/>
                </a:lnTo>
                <a:lnTo>
                  <a:pt x="1057" y="604"/>
                </a:lnTo>
                <a:lnTo>
                  <a:pt x="1057" y="578"/>
                </a:lnTo>
                <a:lnTo>
                  <a:pt x="1076" y="566"/>
                </a:lnTo>
                <a:lnTo>
                  <a:pt x="1064" y="510"/>
                </a:lnTo>
                <a:lnTo>
                  <a:pt x="1104" y="547"/>
                </a:lnTo>
                <a:lnTo>
                  <a:pt x="1104" y="574"/>
                </a:lnTo>
                <a:lnTo>
                  <a:pt x="1115" y="597"/>
                </a:lnTo>
                <a:lnTo>
                  <a:pt x="1137" y="604"/>
                </a:lnTo>
                <a:lnTo>
                  <a:pt x="1223" y="616"/>
                </a:lnTo>
                <a:lnTo>
                  <a:pt x="1121" y="566"/>
                </a:lnTo>
                <a:lnTo>
                  <a:pt x="1127" y="555"/>
                </a:lnTo>
                <a:lnTo>
                  <a:pt x="1173" y="555"/>
                </a:lnTo>
                <a:lnTo>
                  <a:pt x="1151" y="547"/>
                </a:lnTo>
                <a:lnTo>
                  <a:pt x="1163" y="529"/>
                </a:lnTo>
                <a:lnTo>
                  <a:pt x="1185" y="526"/>
                </a:lnTo>
                <a:lnTo>
                  <a:pt x="1253" y="547"/>
                </a:lnTo>
                <a:lnTo>
                  <a:pt x="1301" y="547"/>
                </a:lnTo>
                <a:lnTo>
                  <a:pt x="1301" y="566"/>
                </a:lnTo>
                <a:lnTo>
                  <a:pt x="1289" y="574"/>
                </a:lnTo>
                <a:lnTo>
                  <a:pt x="1294" y="588"/>
                </a:lnTo>
                <a:lnTo>
                  <a:pt x="1311" y="607"/>
                </a:lnTo>
                <a:lnTo>
                  <a:pt x="1311" y="597"/>
                </a:lnTo>
                <a:lnTo>
                  <a:pt x="1330" y="638"/>
                </a:lnTo>
                <a:lnTo>
                  <a:pt x="1356" y="645"/>
                </a:lnTo>
                <a:lnTo>
                  <a:pt x="1391" y="655"/>
                </a:lnTo>
                <a:lnTo>
                  <a:pt x="1405" y="645"/>
                </a:lnTo>
                <a:lnTo>
                  <a:pt x="1356" y="638"/>
                </a:lnTo>
                <a:lnTo>
                  <a:pt x="1337" y="626"/>
                </a:lnTo>
                <a:lnTo>
                  <a:pt x="1349" y="607"/>
                </a:lnTo>
                <a:lnTo>
                  <a:pt x="1311" y="578"/>
                </a:lnTo>
                <a:lnTo>
                  <a:pt x="1301" y="545"/>
                </a:lnTo>
                <a:lnTo>
                  <a:pt x="1279" y="536"/>
                </a:lnTo>
                <a:lnTo>
                  <a:pt x="1260" y="517"/>
                </a:lnTo>
                <a:lnTo>
                  <a:pt x="1215" y="510"/>
                </a:lnTo>
                <a:lnTo>
                  <a:pt x="1185" y="481"/>
                </a:lnTo>
                <a:lnTo>
                  <a:pt x="1173" y="450"/>
                </a:lnTo>
                <a:lnTo>
                  <a:pt x="1311" y="408"/>
                </a:lnTo>
                <a:lnTo>
                  <a:pt x="1318" y="417"/>
                </a:lnTo>
                <a:lnTo>
                  <a:pt x="1311" y="429"/>
                </a:lnTo>
                <a:lnTo>
                  <a:pt x="1330" y="420"/>
                </a:lnTo>
                <a:lnTo>
                  <a:pt x="1308" y="391"/>
                </a:lnTo>
                <a:lnTo>
                  <a:pt x="1330" y="398"/>
                </a:lnTo>
                <a:lnTo>
                  <a:pt x="1327" y="391"/>
                </a:lnTo>
                <a:lnTo>
                  <a:pt x="1272" y="379"/>
                </a:lnTo>
                <a:lnTo>
                  <a:pt x="1294" y="369"/>
                </a:lnTo>
                <a:lnTo>
                  <a:pt x="1263" y="362"/>
                </a:lnTo>
                <a:lnTo>
                  <a:pt x="1263" y="350"/>
                </a:lnTo>
                <a:lnTo>
                  <a:pt x="1279" y="350"/>
                </a:lnTo>
                <a:lnTo>
                  <a:pt x="1282" y="331"/>
                </a:lnTo>
                <a:lnTo>
                  <a:pt x="1294" y="331"/>
                </a:lnTo>
                <a:lnTo>
                  <a:pt x="1263" y="324"/>
                </a:lnTo>
                <a:lnTo>
                  <a:pt x="1294" y="324"/>
                </a:lnTo>
                <a:lnTo>
                  <a:pt x="1301" y="284"/>
                </a:lnTo>
                <a:lnTo>
                  <a:pt x="1308" y="294"/>
                </a:lnTo>
                <a:lnTo>
                  <a:pt x="1327" y="275"/>
                </a:lnTo>
                <a:lnTo>
                  <a:pt x="1367" y="272"/>
                </a:lnTo>
                <a:lnTo>
                  <a:pt x="1367" y="261"/>
                </a:lnTo>
                <a:lnTo>
                  <a:pt x="1408" y="242"/>
                </a:lnTo>
                <a:lnTo>
                  <a:pt x="1379" y="234"/>
                </a:lnTo>
                <a:lnTo>
                  <a:pt x="1415" y="223"/>
                </a:lnTo>
                <a:lnTo>
                  <a:pt x="1453" y="216"/>
                </a:lnTo>
                <a:lnTo>
                  <a:pt x="1453" y="234"/>
                </a:lnTo>
                <a:lnTo>
                  <a:pt x="1476" y="223"/>
                </a:lnTo>
                <a:lnTo>
                  <a:pt x="1476" y="234"/>
                </a:lnTo>
                <a:lnTo>
                  <a:pt x="1486" y="216"/>
                </a:lnTo>
                <a:lnTo>
                  <a:pt x="1495" y="216"/>
                </a:lnTo>
                <a:lnTo>
                  <a:pt x="1498" y="182"/>
                </a:lnTo>
                <a:lnTo>
                  <a:pt x="1507" y="197"/>
                </a:lnTo>
                <a:lnTo>
                  <a:pt x="1524" y="194"/>
                </a:lnTo>
                <a:lnTo>
                  <a:pt x="1476" y="156"/>
                </a:lnTo>
                <a:lnTo>
                  <a:pt x="1507" y="163"/>
                </a:lnTo>
                <a:lnTo>
                  <a:pt x="1533" y="149"/>
                </a:lnTo>
                <a:lnTo>
                  <a:pt x="1572" y="156"/>
                </a:lnTo>
                <a:lnTo>
                  <a:pt x="1572" y="127"/>
                </a:lnTo>
                <a:lnTo>
                  <a:pt x="1546" y="146"/>
                </a:lnTo>
                <a:lnTo>
                  <a:pt x="1533" y="139"/>
                </a:lnTo>
                <a:lnTo>
                  <a:pt x="1507" y="116"/>
                </a:lnTo>
                <a:lnTo>
                  <a:pt x="1498" y="49"/>
                </a:lnTo>
                <a:lnTo>
                  <a:pt x="1514" y="37"/>
                </a:lnTo>
                <a:lnTo>
                  <a:pt x="1543" y="42"/>
                </a:lnTo>
                <a:lnTo>
                  <a:pt x="1553" y="59"/>
                </a:lnTo>
                <a:lnTo>
                  <a:pt x="1536" y="78"/>
                </a:lnTo>
                <a:lnTo>
                  <a:pt x="1562" y="85"/>
                </a:lnTo>
                <a:lnTo>
                  <a:pt x="1565" y="78"/>
                </a:lnTo>
                <a:lnTo>
                  <a:pt x="1576" y="85"/>
                </a:lnTo>
                <a:lnTo>
                  <a:pt x="1583" y="104"/>
                </a:lnTo>
                <a:lnTo>
                  <a:pt x="1595" y="90"/>
                </a:lnTo>
                <a:lnTo>
                  <a:pt x="1614" y="104"/>
                </a:lnTo>
                <a:lnTo>
                  <a:pt x="1622" y="139"/>
                </a:lnTo>
                <a:lnTo>
                  <a:pt x="1640" y="127"/>
                </a:lnTo>
                <a:lnTo>
                  <a:pt x="1633" y="108"/>
                </a:lnTo>
                <a:lnTo>
                  <a:pt x="1681" y="90"/>
                </a:lnTo>
                <a:lnTo>
                  <a:pt x="1700" y="104"/>
                </a:lnTo>
                <a:lnTo>
                  <a:pt x="1700" y="90"/>
                </a:lnTo>
                <a:lnTo>
                  <a:pt x="1740" y="78"/>
                </a:lnTo>
                <a:lnTo>
                  <a:pt x="1807" y="97"/>
                </a:lnTo>
                <a:lnTo>
                  <a:pt x="1819" y="108"/>
                </a:lnTo>
                <a:lnTo>
                  <a:pt x="1819" y="97"/>
                </a:lnTo>
                <a:lnTo>
                  <a:pt x="1856" y="116"/>
                </a:lnTo>
                <a:lnTo>
                  <a:pt x="1859" y="146"/>
                </a:lnTo>
                <a:lnTo>
                  <a:pt x="1826" y="133"/>
                </a:lnTo>
                <a:lnTo>
                  <a:pt x="1845" y="156"/>
                </a:lnTo>
                <a:lnTo>
                  <a:pt x="1856" y="149"/>
                </a:lnTo>
                <a:lnTo>
                  <a:pt x="1878" y="163"/>
                </a:lnTo>
                <a:lnTo>
                  <a:pt x="1875" y="204"/>
                </a:lnTo>
                <a:lnTo>
                  <a:pt x="1878" y="211"/>
                </a:lnTo>
                <a:lnTo>
                  <a:pt x="1859" y="216"/>
                </a:lnTo>
                <a:lnTo>
                  <a:pt x="1856" y="246"/>
                </a:lnTo>
                <a:lnTo>
                  <a:pt x="1826" y="253"/>
                </a:lnTo>
                <a:lnTo>
                  <a:pt x="1845" y="261"/>
                </a:lnTo>
                <a:lnTo>
                  <a:pt x="1797" y="313"/>
                </a:lnTo>
                <a:lnTo>
                  <a:pt x="1778" y="313"/>
                </a:lnTo>
                <a:lnTo>
                  <a:pt x="1781" y="320"/>
                </a:lnTo>
                <a:lnTo>
                  <a:pt x="1778" y="372"/>
                </a:lnTo>
                <a:lnTo>
                  <a:pt x="1813" y="362"/>
                </a:lnTo>
                <a:lnTo>
                  <a:pt x="1797" y="355"/>
                </a:lnTo>
                <a:lnTo>
                  <a:pt x="1826" y="331"/>
                </a:lnTo>
                <a:lnTo>
                  <a:pt x="1830" y="339"/>
                </a:lnTo>
                <a:lnTo>
                  <a:pt x="1830" y="324"/>
                </a:lnTo>
                <a:lnTo>
                  <a:pt x="1859" y="320"/>
                </a:lnTo>
                <a:lnTo>
                  <a:pt x="1856" y="305"/>
                </a:lnTo>
                <a:lnTo>
                  <a:pt x="1885" y="313"/>
                </a:lnTo>
                <a:lnTo>
                  <a:pt x="1916" y="284"/>
                </a:lnTo>
                <a:lnTo>
                  <a:pt x="1885" y="284"/>
                </a:lnTo>
                <a:lnTo>
                  <a:pt x="1859" y="294"/>
                </a:lnTo>
                <a:lnTo>
                  <a:pt x="1856" y="284"/>
                </a:lnTo>
                <a:lnTo>
                  <a:pt x="1859" y="265"/>
                </a:lnTo>
                <a:lnTo>
                  <a:pt x="1916" y="261"/>
                </a:lnTo>
                <a:lnTo>
                  <a:pt x="1916" y="272"/>
                </a:lnTo>
                <a:lnTo>
                  <a:pt x="1946" y="272"/>
                </a:lnTo>
                <a:lnTo>
                  <a:pt x="1946" y="261"/>
                </a:lnTo>
                <a:lnTo>
                  <a:pt x="1968" y="272"/>
                </a:lnTo>
                <a:lnTo>
                  <a:pt x="1994" y="305"/>
                </a:lnTo>
                <a:lnTo>
                  <a:pt x="2006" y="291"/>
                </a:lnTo>
                <a:lnTo>
                  <a:pt x="1982" y="275"/>
                </a:lnTo>
                <a:lnTo>
                  <a:pt x="2013" y="265"/>
                </a:lnTo>
                <a:lnTo>
                  <a:pt x="2091" y="246"/>
                </a:lnTo>
                <a:lnTo>
                  <a:pt x="2094" y="253"/>
                </a:lnTo>
                <a:lnTo>
                  <a:pt x="2084" y="261"/>
                </a:lnTo>
                <a:lnTo>
                  <a:pt x="2091" y="272"/>
                </a:lnTo>
                <a:lnTo>
                  <a:pt x="2139" y="272"/>
                </a:lnTo>
                <a:lnTo>
                  <a:pt x="2132" y="265"/>
                </a:lnTo>
                <a:lnTo>
                  <a:pt x="2149" y="261"/>
                </a:lnTo>
                <a:lnTo>
                  <a:pt x="2189" y="253"/>
                </a:lnTo>
                <a:lnTo>
                  <a:pt x="2210" y="227"/>
                </a:lnTo>
                <a:lnTo>
                  <a:pt x="2170" y="216"/>
                </a:lnTo>
                <a:lnTo>
                  <a:pt x="2170" y="197"/>
                </a:lnTo>
                <a:lnTo>
                  <a:pt x="2181" y="204"/>
                </a:lnTo>
                <a:lnTo>
                  <a:pt x="2181" y="194"/>
                </a:lnTo>
                <a:lnTo>
                  <a:pt x="2200" y="182"/>
                </a:lnTo>
                <a:lnTo>
                  <a:pt x="2229" y="194"/>
                </a:lnTo>
                <a:lnTo>
                  <a:pt x="2338" y="187"/>
                </a:lnTo>
                <a:lnTo>
                  <a:pt x="2345" y="197"/>
                </a:lnTo>
                <a:lnTo>
                  <a:pt x="2326" y="211"/>
                </a:lnTo>
                <a:lnTo>
                  <a:pt x="2329" y="223"/>
                </a:lnTo>
                <a:lnTo>
                  <a:pt x="2307" y="253"/>
                </a:lnTo>
                <a:lnTo>
                  <a:pt x="2329" y="275"/>
                </a:lnTo>
                <a:lnTo>
                  <a:pt x="2345" y="275"/>
                </a:lnTo>
                <a:lnTo>
                  <a:pt x="2326" y="253"/>
                </a:lnTo>
                <a:lnTo>
                  <a:pt x="2405" y="275"/>
                </a:lnTo>
                <a:lnTo>
                  <a:pt x="2405" y="261"/>
                </a:lnTo>
                <a:lnTo>
                  <a:pt x="2426" y="272"/>
                </a:lnTo>
                <a:lnTo>
                  <a:pt x="2416" y="284"/>
                </a:lnTo>
                <a:lnTo>
                  <a:pt x="2512" y="320"/>
                </a:lnTo>
                <a:lnTo>
                  <a:pt x="2519" y="313"/>
                </a:lnTo>
                <a:lnTo>
                  <a:pt x="2512" y="275"/>
                </a:lnTo>
                <a:lnTo>
                  <a:pt x="2486" y="234"/>
                </a:lnTo>
                <a:lnTo>
                  <a:pt x="2542" y="261"/>
                </a:lnTo>
                <a:lnTo>
                  <a:pt x="2564" y="253"/>
                </a:lnTo>
                <a:lnTo>
                  <a:pt x="2583" y="227"/>
                </a:lnTo>
                <a:lnTo>
                  <a:pt x="2657" y="242"/>
                </a:lnTo>
                <a:lnTo>
                  <a:pt x="2644" y="216"/>
                </a:lnTo>
                <a:lnTo>
                  <a:pt x="2651" y="204"/>
                </a:lnTo>
                <a:lnTo>
                  <a:pt x="2676" y="216"/>
                </a:lnTo>
                <a:lnTo>
                  <a:pt x="2687" y="197"/>
                </a:lnTo>
                <a:lnTo>
                  <a:pt x="2651" y="187"/>
                </a:lnTo>
                <a:lnTo>
                  <a:pt x="2657" y="182"/>
                </a:lnTo>
                <a:lnTo>
                  <a:pt x="2644" y="168"/>
                </a:lnTo>
                <a:lnTo>
                  <a:pt x="2632" y="175"/>
                </a:lnTo>
                <a:lnTo>
                  <a:pt x="2621" y="156"/>
                </a:lnTo>
                <a:lnTo>
                  <a:pt x="2651" y="146"/>
                </a:lnTo>
                <a:lnTo>
                  <a:pt x="2621" y="120"/>
                </a:lnTo>
                <a:lnTo>
                  <a:pt x="2621" y="116"/>
                </a:lnTo>
                <a:lnTo>
                  <a:pt x="2789" y="104"/>
                </a:lnTo>
                <a:lnTo>
                  <a:pt x="2803" y="116"/>
                </a:lnTo>
                <a:lnTo>
                  <a:pt x="2766" y="108"/>
                </a:lnTo>
                <a:lnTo>
                  <a:pt x="2758" y="133"/>
                </a:lnTo>
                <a:lnTo>
                  <a:pt x="2785" y="120"/>
                </a:lnTo>
                <a:lnTo>
                  <a:pt x="2796" y="133"/>
                </a:lnTo>
                <a:lnTo>
                  <a:pt x="2777" y="139"/>
                </a:lnTo>
                <a:lnTo>
                  <a:pt x="2803" y="156"/>
                </a:lnTo>
                <a:lnTo>
                  <a:pt x="2806" y="97"/>
                </a:lnTo>
                <a:lnTo>
                  <a:pt x="2875" y="90"/>
                </a:lnTo>
                <a:lnTo>
                  <a:pt x="2896" y="104"/>
                </a:lnTo>
                <a:lnTo>
                  <a:pt x="2896" y="108"/>
                </a:lnTo>
                <a:lnTo>
                  <a:pt x="2867" y="104"/>
                </a:lnTo>
                <a:lnTo>
                  <a:pt x="2875" y="116"/>
                </a:lnTo>
                <a:lnTo>
                  <a:pt x="2941" y="127"/>
                </a:lnTo>
                <a:lnTo>
                  <a:pt x="2944" y="146"/>
                </a:lnTo>
                <a:lnTo>
                  <a:pt x="2953" y="127"/>
                </a:lnTo>
                <a:lnTo>
                  <a:pt x="3005" y="139"/>
                </a:lnTo>
                <a:lnTo>
                  <a:pt x="2993" y="146"/>
                </a:lnTo>
                <a:lnTo>
                  <a:pt x="3031" y="149"/>
                </a:lnTo>
                <a:lnTo>
                  <a:pt x="3101" y="97"/>
                </a:lnTo>
                <a:lnTo>
                  <a:pt x="3160" y="90"/>
                </a:lnTo>
                <a:lnTo>
                  <a:pt x="3224" y="104"/>
                </a:lnTo>
                <a:lnTo>
                  <a:pt x="3266" y="149"/>
                </a:lnTo>
                <a:lnTo>
                  <a:pt x="3314" y="163"/>
                </a:lnTo>
                <a:lnTo>
                  <a:pt x="3314" y="146"/>
                </a:lnTo>
                <a:lnTo>
                  <a:pt x="3333" y="163"/>
                </a:lnTo>
                <a:lnTo>
                  <a:pt x="3333" y="139"/>
                </a:lnTo>
                <a:lnTo>
                  <a:pt x="3373" y="116"/>
                </a:lnTo>
                <a:lnTo>
                  <a:pt x="3402" y="120"/>
                </a:lnTo>
                <a:lnTo>
                  <a:pt x="3452" y="108"/>
                </a:lnTo>
                <a:lnTo>
                  <a:pt x="3459" y="85"/>
                </a:lnTo>
                <a:lnTo>
                  <a:pt x="3508" y="108"/>
                </a:lnTo>
                <a:lnTo>
                  <a:pt x="3590" y="120"/>
                </a:lnTo>
                <a:lnTo>
                  <a:pt x="3570" y="90"/>
                </a:lnTo>
                <a:lnTo>
                  <a:pt x="3540" y="68"/>
                </a:lnTo>
                <a:lnTo>
                  <a:pt x="3523" y="71"/>
                </a:lnTo>
                <a:lnTo>
                  <a:pt x="3523" y="56"/>
                </a:lnTo>
                <a:lnTo>
                  <a:pt x="3501" y="30"/>
                </a:lnTo>
                <a:lnTo>
                  <a:pt x="3585" y="30"/>
                </a:lnTo>
                <a:lnTo>
                  <a:pt x="3639" y="0"/>
                </a:lnTo>
                <a:lnTo>
                  <a:pt x="3656" y="7"/>
                </a:lnTo>
                <a:lnTo>
                  <a:pt x="3649" y="0"/>
                </a:lnTo>
                <a:lnTo>
                  <a:pt x="3806" y="19"/>
                </a:lnTo>
                <a:lnTo>
                  <a:pt x="3813" y="7"/>
                </a:lnTo>
                <a:lnTo>
                  <a:pt x="3869" y="30"/>
                </a:lnTo>
                <a:lnTo>
                  <a:pt x="3962" y="49"/>
                </a:lnTo>
                <a:lnTo>
                  <a:pt x="3991" y="68"/>
                </a:lnTo>
                <a:lnTo>
                  <a:pt x="3990" y="56"/>
                </a:lnTo>
                <a:lnTo>
                  <a:pt x="4036" y="71"/>
                </a:lnTo>
                <a:lnTo>
                  <a:pt x="4078" y="116"/>
                </a:lnTo>
                <a:lnTo>
                  <a:pt x="4116" y="133"/>
                </a:lnTo>
                <a:lnTo>
                  <a:pt x="4116" y="120"/>
                </a:lnTo>
                <a:lnTo>
                  <a:pt x="4128" y="139"/>
                </a:lnTo>
                <a:lnTo>
                  <a:pt x="4116" y="108"/>
                </a:lnTo>
                <a:lnTo>
                  <a:pt x="4067" y="78"/>
                </a:lnTo>
                <a:lnTo>
                  <a:pt x="4085" y="78"/>
                </a:lnTo>
                <a:lnTo>
                  <a:pt x="4107" y="85"/>
                </a:lnTo>
                <a:lnTo>
                  <a:pt x="4119" y="78"/>
                </a:lnTo>
                <a:lnTo>
                  <a:pt x="4107" y="71"/>
                </a:lnTo>
                <a:lnTo>
                  <a:pt x="4138" y="68"/>
                </a:lnTo>
                <a:lnTo>
                  <a:pt x="4245" y="104"/>
                </a:lnTo>
                <a:lnTo>
                  <a:pt x="4235" y="133"/>
                </a:lnTo>
                <a:lnTo>
                  <a:pt x="4254" y="156"/>
                </a:lnTo>
                <a:lnTo>
                  <a:pt x="4212" y="139"/>
                </a:lnTo>
                <a:lnTo>
                  <a:pt x="4245" y="175"/>
                </a:lnTo>
                <a:lnTo>
                  <a:pt x="4187" y="168"/>
                </a:lnTo>
                <a:lnTo>
                  <a:pt x="4216" y="182"/>
                </a:lnTo>
                <a:lnTo>
                  <a:pt x="4223" y="194"/>
                </a:lnTo>
                <a:lnTo>
                  <a:pt x="4216" y="204"/>
                </a:lnTo>
                <a:lnTo>
                  <a:pt x="4242" y="216"/>
                </a:lnTo>
                <a:lnTo>
                  <a:pt x="4231" y="246"/>
                </a:lnTo>
                <a:lnTo>
                  <a:pt x="4275" y="272"/>
                </a:lnTo>
                <a:lnTo>
                  <a:pt x="4261" y="265"/>
                </a:lnTo>
                <a:lnTo>
                  <a:pt x="4264" y="291"/>
                </a:lnTo>
                <a:lnTo>
                  <a:pt x="4235" y="265"/>
                </a:lnTo>
                <a:lnTo>
                  <a:pt x="4245" y="291"/>
                </a:lnTo>
                <a:lnTo>
                  <a:pt x="4187" y="253"/>
                </a:lnTo>
                <a:lnTo>
                  <a:pt x="4183" y="265"/>
                </a:lnTo>
                <a:lnTo>
                  <a:pt x="4152" y="253"/>
                </a:lnTo>
                <a:lnTo>
                  <a:pt x="4119" y="216"/>
                </a:lnTo>
                <a:lnTo>
                  <a:pt x="4090" y="216"/>
                </a:lnTo>
                <a:lnTo>
                  <a:pt x="4085" y="204"/>
                </a:lnTo>
                <a:lnTo>
                  <a:pt x="4085" y="227"/>
                </a:lnTo>
                <a:lnTo>
                  <a:pt x="4055" y="234"/>
                </a:lnTo>
                <a:lnTo>
                  <a:pt x="4019" y="204"/>
                </a:lnTo>
                <a:lnTo>
                  <a:pt x="4000" y="163"/>
                </a:lnTo>
                <a:lnTo>
                  <a:pt x="4007" y="187"/>
                </a:lnTo>
                <a:lnTo>
                  <a:pt x="3990" y="175"/>
                </a:lnTo>
                <a:lnTo>
                  <a:pt x="3991" y="187"/>
                </a:lnTo>
                <a:lnTo>
                  <a:pt x="3990" y="194"/>
                </a:lnTo>
                <a:lnTo>
                  <a:pt x="4036" y="246"/>
                </a:lnTo>
                <a:lnTo>
                  <a:pt x="4041" y="313"/>
                </a:lnTo>
                <a:lnTo>
                  <a:pt x="4036" y="339"/>
                </a:lnTo>
                <a:lnTo>
                  <a:pt x="4029" y="331"/>
                </a:lnTo>
                <a:lnTo>
                  <a:pt x="4012" y="339"/>
                </a:lnTo>
                <a:lnTo>
                  <a:pt x="3962" y="313"/>
                </a:lnTo>
                <a:lnTo>
                  <a:pt x="3952" y="324"/>
                </a:lnTo>
                <a:lnTo>
                  <a:pt x="3977" y="320"/>
                </a:lnTo>
                <a:lnTo>
                  <a:pt x="3981" y="331"/>
                </a:lnTo>
                <a:lnTo>
                  <a:pt x="3960" y="331"/>
                </a:lnTo>
                <a:lnTo>
                  <a:pt x="3969" y="369"/>
                </a:lnTo>
                <a:lnTo>
                  <a:pt x="3990" y="339"/>
                </a:lnTo>
                <a:lnTo>
                  <a:pt x="4026" y="369"/>
                </a:lnTo>
                <a:lnTo>
                  <a:pt x="4036" y="355"/>
                </a:lnTo>
                <a:lnTo>
                  <a:pt x="4055" y="372"/>
                </a:lnTo>
                <a:lnTo>
                  <a:pt x="4055" y="384"/>
                </a:lnTo>
                <a:lnTo>
                  <a:pt x="4067" y="384"/>
                </a:lnTo>
                <a:lnTo>
                  <a:pt x="4085" y="408"/>
                </a:lnTo>
                <a:lnTo>
                  <a:pt x="4078" y="408"/>
                </a:lnTo>
                <a:lnTo>
                  <a:pt x="4078" y="420"/>
                </a:lnTo>
                <a:lnTo>
                  <a:pt x="4090" y="420"/>
                </a:lnTo>
                <a:lnTo>
                  <a:pt x="4152" y="469"/>
                </a:lnTo>
                <a:lnTo>
                  <a:pt x="4157" y="510"/>
                </a:lnTo>
                <a:lnTo>
                  <a:pt x="4097" y="488"/>
                </a:lnTo>
                <a:lnTo>
                  <a:pt x="4104" y="507"/>
                </a:lnTo>
                <a:lnTo>
                  <a:pt x="4059" y="547"/>
                </a:lnTo>
                <a:lnTo>
                  <a:pt x="4055" y="585"/>
                </a:lnTo>
                <a:lnTo>
                  <a:pt x="4041" y="597"/>
                </a:lnTo>
                <a:lnTo>
                  <a:pt x="4029" y="588"/>
                </a:lnTo>
                <a:lnTo>
                  <a:pt x="4029" y="623"/>
                </a:lnTo>
                <a:lnTo>
                  <a:pt x="4026" y="623"/>
                </a:lnTo>
                <a:lnTo>
                  <a:pt x="4029" y="626"/>
                </a:lnTo>
                <a:lnTo>
                  <a:pt x="4026" y="633"/>
                </a:lnTo>
                <a:lnTo>
                  <a:pt x="4029" y="652"/>
                </a:lnTo>
                <a:lnTo>
                  <a:pt x="4019" y="652"/>
                </a:lnTo>
                <a:lnTo>
                  <a:pt x="4026" y="655"/>
                </a:lnTo>
                <a:lnTo>
                  <a:pt x="4007" y="711"/>
                </a:lnTo>
                <a:lnTo>
                  <a:pt x="4019" y="745"/>
                </a:lnTo>
                <a:lnTo>
                  <a:pt x="4000" y="742"/>
                </a:lnTo>
                <a:lnTo>
                  <a:pt x="3960" y="704"/>
                </a:lnTo>
                <a:lnTo>
                  <a:pt x="3933" y="711"/>
                </a:lnTo>
                <a:lnTo>
                  <a:pt x="3910" y="733"/>
                </a:lnTo>
                <a:lnTo>
                  <a:pt x="3903" y="790"/>
                </a:lnTo>
                <a:lnTo>
                  <a:pt x="3884" y="733"/>
                </a:lnTo>
                <a:lnTo>
                  <a:pt x="3869" y="794"/>
                </a:lnTo>
                <a:lnTo>
                  <a:pt x="3851" y="783"/>
                </a:lnTo>
                <a:lnTo>
                  <a:pt x="3832" y="790"/>
                </a:lnTo>
                <a:lnTo>
                  <a:pt x="3824" y="801"/>
                </a:lnTo>
                <a:lnTo>
                  <a:pt x="3851" y="849"/>
                </a:lnTo>
                <a:lnTo>
                  <a:pt x="3836" y="849"/>
                </a:lnTo>
                <a:lnTo>
                  <a:pt x="3843" y="910"/>
                </a:lnTo>
                <a:lnTo>
                  <a:pt x="3862" y="939"/>
                </a:lnTo>
                <a:lnTo>
                  <a:pt x="3872" y="946"/>
                </a:lnTo>
                <a:lnTo>
                  <a:pt x="3869" y="935"/>
                </a:lnTo>
                <a:lnTo>
                  <a:pt x="3900" y="939"/>
                </a:lnTo>
                <a:lnTo>
                  <a:pt x="3910" y="998"/>
                </a:lnTo>
                <a:lnTo>
                  <a:pt x="3914" y="1013"/>
                </a:lnTo>
                <a:lnTo>
                  <a:pt x="3929" y="1006"/>
                </a:lnTo>
                <a:lnTo>
                  <a:pt x="3948" y="1044"/>
                </a:lnTo>
                <a:lnTo>
                  <a:pt x="3939" y="1053"/>
                </a:lnTo>
                <a:lnTo>
                  <a:pt x="3929" y="1046"/>
                </a:lnTo>
                <a:lnTo>
                  <a:pt x="3929" y="1017"/>
                </a:lnTo>
                <a:lnTo>
                  <a:pt x="3914" y="1029"/>
                </a:lnTo>
                <a:lnTo>
                  <a:pt x="3929" y="1113"/>
                </a:lnTo>
                <a:lnTo>
                  <a:pt x="3952" y="1132"/>
                </a:lnTo>
                <a:lnTo>
                  <a:pt x="3948" y="1155"/>
                </a:lnTo>
                <a:lnTo>
                  <a:pt x="3929" y="1151"/>
                </a:lnTo>
                <a:lnTo>
                  <a:pt x="3910" y="1181"/>
                </a:lnTo>
                <a:lnTo>
                  <a:pt x="3914" y="1214"/>
                </a:lnTo>
                <a:lnTo>
                  <a:pt x="3939" y="1248"/>
                </a:lnTo>
                <a:lnTo>
                  <a:pt x="3920" y="1248"/>
                </a:lnTo>
                <a:lnTo>
                  <a:pt x="3903" y="1262"/>
                </a:lnTo>
                <a:lnTo>
                  <a:pt x="3891" y="1260"/>
                </a:lnTo>
                <a:lnTo>
                  <a:pt x="3910" y="1326"/>
                </a:lnTo>
                <a:lnTo>
                  <a:pt x="3910" y="1357"/>
                </a:lnTo>
                <a:lnTo>
                  <a:pt x="3891" y="1397"/>
                </a:lnTo>
                <a:lnTo>
                  <a:pt x="3753" y="1143"/>
                </a:lnTo>
                <a:lnTo>
                  <a:pt x="3717" y="1053"/>
                </a:lnTo>
                <a:lnTo>
                  <a:pt x="3729" y="1006"/>
                </a:lnTo>
                <a:lnTo>
                  <a:pt x="3713" y="968"/>
                </a:lnTo>
                <a:lnTo>
                  <a:pt x="3729" y="975"/>
                </a:lnTo>
                <a:lnTo>
                  <a:pt x="3729" y="958"/>
                </a:lnTo>
                <a:lnTo>
                  <a:pt x="3743" y="951"/>
                </a:lnTo>
                <a:lnTo>
                  <a:pt x="3765" y="832"/>
                </a:lnTo>
                <a:lnTo>
                  <a:pt x="3765" y="764"/>
                </a:lnTo>
                <a:lnTo>
                  <a:pt x="3801" y="723"/>
                </a:lnTo>
                <a:lnTo>
                  <a:pt x="3784" y="716"/>
                </a:lnTo>
                <a:lnTo>
                  <a:pt x="3791" y="700"/>
                </a:lnTo>
                <a:lnTo>
                  <a:pt x="3753" y="623"/>
                </a:lnTo>
                <a:lnTo>
                  <a:pt x="3777" y="607"/>
                </a:lnTo>
                <a:lnTo>
                  <a:pt x="3784" y="604"/>
                </a:lnTo>
                <a:lnTo>
                  <a:pt x="3746" y="588"/>
                </a:lnTo>
                <a:lnTo>
                  <a:pt x="3724" y="607"/>
                </a:lnTo>
                <a:lnTo>
                  <a:pt x="3746" y="668"/>
                </a:lnTo>
                <a:lnTo>
                  <a:pt x="3758" y="674"/>
                </a:lnTo>
                <a:lnTo>
                  <a:pt x="3753" y="687"/>
                </a:lnTo>
                <a:lnTo>
                  <a:pt x="3743" y="674"/>
                </a:lnTo>
                <a:lnTo>
                  <a:pt x="3736" y="681"/>
                </a:lnTo>
                <a:lnTo>
                  <a:pt x="3717" y="752"/>
                </a:lnTo>
                <a:lnTo>
                  <a:pt x="3705" y="764"/>
                </a:lnTo>
                <a:lnTo>
                  <a:pt x="3698" y="742"/>
                </a:lnTo>
                <a:lnTo>
                  <a:pt x="3687" y="745"/>
                </a:lnTo>
                <a:lnTo>
                  <a:pt x="3665" y="674"/>
                </a:lnTo>
                <a:lnTo>
                  <a:pt x="3649" y="700"/>
                </a:lnTo>
                <a:lnTo>
                  <a:pt x="3627" y="687"/>
                </a:lnTo>
                <a:lnTo>
                  <a:pt x="3609" y="711"/>
                </a:lnTo>
                <a:lnTo>
                  <a:pt x="3590" y="704"/>
                </a:lnTo>
                <a:lnTo>
                  <a:pt x="3570" y="856"/>
                </a:lnTo>
                <a:lnTo>
                  <a:pt x="3578" y="887"/>
                </a:lnTo>
                <a:lnTo>
                  <a:pt x="3601" y="878"/>
                </a:lnTo>
                <a:lnTo>
                  <a:pt x="3616" y="897"/>
                </a:lnTo>
                <a:lnTo>
                  <a:pt x="3568" y="903"/>
                </a:lnTo>
                <a:lnTo>
                  <a:pt x="3559" y="929"/>
                </a:lnTo>
                <a:lnTo>
                  <a:pt x="3549" y="920"/>
                </a:lnTo>
                <a:lnTo>
                  <a:pt x="3520" y="939"/>
                </a:lnTo>
                <a:lnTo>
                  <a:pt x="3508" y="929"/>
                </a:lnTo>
                <a:lnTo>
                  <a:pt x="3539" y="910"/>
                </a:lnTo>
                <a:lnTo>
                  <a:pt x="3501" y="897"/>
                </a:lnTo>
                <a:lnTo>
                  <a:pt x="3489" y="897"/>
                </a:lnTo>
                <a:lnTo>
                  <a:pt x="3489" y="910"/>
                </a:lnTo>
                <a:lnTo>
                  <a:pt x="3444" y="897"/>
                </a:lnTo>
                <a:lnTo>
                  <a:pt x="3433" y="910"/>
                </a:lnTo>
                <a:lnTo>
                  <a:pt x="3433" y="929"/>
                </a:lnTo>
                <a:lnTo>
                  <a:pt x="3430" y="935"/>
                </a:lnTo>
                <a:lnTo>
                  <a:pt x="3414" y="929"/>
                </a:lnTo>
                <a:lnTo>
                  <a:pt x="3402" y="939"/>
                </a:lnTo>
                <a:lnTo>
                  <a:pt x="3366" y="935"/>
                </a:lnTo>
                <a:lnTo>
                  <a:pt x="3362" y="951"/>
                </a:lnTo>
                <a:lnTo>
                  <a:pt x="3350" y="939"/>
                </a:lnTo>
                <a:lnTo>
                  <a:pt x="3273" y="958"/>
                </a:lnTo>
                <a:lnTo>
                  <a:pt x="3210" y="1143"/>
                </a:lnTo>
                <a:lnTo>
                  <a:pt x="3210" y="1155"/>
                </a:lnTo>
                <a:lnTo>
                  <a:pt x="3224" y="1162"/>
                </a:lnTo>
                <a:lnTo>
                  <a:pt x="3205" y="1169"/>
                </a:lnTo>
                <a:lnTo>
                  <a:pt x="3169" y="1278"/>
                </a:lnTo>
                <a:lnTo>
                  <a:pt x="3195" y="1281"/>
                </a:lnTo>
                <a:lnTo>
                  <a:pt x="3224" y="1278"/>
                </a:lnTo>
                <a:lnTo>
                  <a:pt x="3235" y="1326"/>
                </a:lnTo>
                <a:lnTo>
                  <a:pt x="3247" y="1312"/>
                </a:lnTo>
                <a:lnTo>
                  <a:pt x="3240" y="1300"/>
                </a:lnTo>
                <a:lnTo>
                  <a:pt x="3254" y="1290"/>
                </a:lnTo>
                <a:lnTo>
                  <a:pt x="3259" y="1330"/>
                </a:lnTo>
                <a:lnTo>
                  <a:pt x="3285" y="1307"/>
                </a:lnTo>
                <a:lnTo>
                  <a:pt x="3288" y="1330"/>
                </a:lnTo>
                <a:lnTo>
                  <a:pt x="3295" y="1312"/>
                </a:lnTo>
                <a:lnTo>
                  <a:pt x="3285" y="1281"/>
                </a:lnTo>
                <a:lnTo>
                  <a:pt x="3317" y="1278"/>
                </a:lnTo>
                <a:lnTo>
                  <a:pt x="3385" y="1330"/>
                </a:lnTo>
                <a:lnTo>
                  <a:pt x="3385" y="1342"/>
                </a:lnTo>
                <a:lnTo>
                  <a:pt x="3373" y="1342"/>
                </a:lnTo>
                <a:lnTo>
                  <a:pt x="3411" y="1390"/>
                </a:lnTo>
                <a:lnTo>
                  <a:pt x="3402" y="1435"/>
                </a:lnTo>
                <a:lnTo>
                  <a:pt x="3444" y="1603"/>
                </a:lnTo>
                <a:lnTo>
                  <a:pt x="3423" y="1673"/>
                </a:lnTo>
                <a:lnTo>
                  <a:pt x="3423" y="1732"/>
                </a:lnTo>
                <a:lnTo>
                  <a:pt x="3380" y="1857"/>
                </a:lnTo>
                <a:lnTo>
                  <a:pt x="3343" y="1896"/>
                </a:lnTo>
                <a:lnTo>
                  <a:pt x="3317" y="1905"/>
                </a:lnTo>
                <a:lnTo>
                  <a:pt x="3295" y="1896"/>
                </a:lnTo>
                <a:lnTo>
                  <a:pt x="3288" y="1886"/>
                </a:lnTo>
                <a:lnTo>
                  <a:pt x="3273" y="1886"/>
                </a:lnTo>
                <a:lnTo>
                  <a:pt x="3247" y="1934"/>
                </a:lnTo>
                <a:lnTo>
                  <a:pt x="3247" y="1926"/>
                </a:lnTo>
                <a:lnTo>
                  <a:pt x="3247" y="1915"/>
                </a:lnTo>
                <a:lnTo>
                  <a:pt x="3254" y="1877"/>
                </a:lnTo>
                <a:lnTo>
                  <a:pt x="3228" y="1807"/>
                </a:lnTo>
                <a:lnTo>
                  <a:pt x="3247" y="1781"/>
                </a:lnTo>
                <a:lnTo>
                  <a:pt x="3285" y="1796"/>
                </a:lnTo>
                <a:lnTo>
                  <a:pt x="3285" y="1691"/>
                </a:lnTo>
                <a:lnTo>
                  <a:pt x="3288" y="1680"/>
                </a:lnTo>
                <a:lnTo>
                  <a:pt x="3288" y="1649"/>
                </a:lnTo>
                <a:lnTo>
                  <a:pt x="3288" y="1620"/>
                </a:lnTo>
                <a:lnTo>
                  <a:pt x="3266" y="1632"/>
                </a:lnTo>
                <a:lnTo>
                  <a:pt x="3235" y="1642"/>
                </a:lnTo>
                <a:lnTo>
                  <a:pt x="3224" y="1661"/>
                </a:lnTo>
                <a:lnTo>
                  <a:pt x="3195" y="1668"/>
                </a:lnTo>
                <a:lnTo>
                  <a:pt x="3179" y="1668"/>
                </a:lnTo>
                <a:lnTo>
                  <a:pt x="3150" y="1610"/>
                </a:lnTo>
                <a:lnTo>
                  <a:pt x="3101" y="1584"/>
                </a:lnTo>
                <a:lnTo>
                  <a:pt x="3082" y="1584"/>
                </a:lnTo>
                <a:lnTo>
                  <a:pt x="3053" y="1584"/>
                </a:lnTo>
                <a:lnTo>
                  <a:pt x="3043" y="1571"/>
                </a:lnTo>
                <a:lnTo>
                  <a:pt x="3031" y="1554"/>
                </a:lnTo>
                <a:lnTo>
                  <a:pt x="3012" y="1516"/>
                </a:lnTo>
                <a:lnTo>
                  <a:pt x="2989" y="1494"/>
                </a:lnTo>
                <a:lnTo>
                  <a:pt x="2934" y="1416"/>
                </a:lnTo>
                <a:lnTo>
                  <a:pt x="2922" y="1407"/>
                </a:lnTo>
                <a:lnTo>
                  <a:pt x="2905" y="1404"/>
                </a:lnTo>
                <a:lnTo>
                  <a:pt x="2867" y="1397"/>
                </a:lnTo>
                <a:lnTo>
                  <a:pt x="2848" y="1390"/>
                </a:lnTo>
                <a:lnTo>
                  <a:pt x="2834" y="1397"/>
                </a:lnTo>
                <a:lnTo>
                  <a:pt x="2777" y="1419"/>
                </a:lnTo>
                <a:lnTo>
                  <a:pt x="2766" y="1451"/>
                </a:lnTo>
                <a:lnTo>
                  <a:pt x="2777" y="1451"/>
                </a:lnTo>
                <a:lnTo>
                  <a:pt x="2789" y="1464"/>
                </a:lnTo>
                <a:lnTo>
                  <a:pt x="2796" y="1476"/>
                </a:lnTo>
                <a:lnTo>
                  <a:pt x="2785" y="1535"/>
                </a:lnTo>
                <a:lnTo>
                  <a:pt x="2777" y="1571"/>
                </a:lnTo>
                <a:lnTo>
                  <a:pt x="2789" y="1591"/>
                </a:lnTo>
                <a:lnTo>
                  <a:pt x="2758" y="1620"/>
                </a:lnTo>
                <a:lnTo>
                  <a:pt x="2737" y="1613"/>
                </a:lnTo>
                <a:lnTo>
                  <a:pt x="2721" y="1613"/>
                </a:lnTo>
                <a:lnTo>
                  <a:pt x="2687" y="1613"/>
                </a:lnTo>
                <a:lnTo>
                  <a:pt x="2632" y="1596"/>
                </a:lnTo>
                <a:lnTo>
                  <a:pt x="2613" y="1639"/>
                </a:lnTo>
                <a:lnTo>
                  <a:pt x="2549" y="1661"/>
                </a:lnTo>
                <a:lnTo>
                  <a:pt x="2505" y="1661"/>
                </a:lnTo>
                <a:lnTo>
                  <a:pt x="2486" y="1661"/>
                </a:lnTo>
                <a:lnTo>
                  <a:pt x="2464" y="1649"/>
                </a:lnTo>
                <a:lnTo>
                  <a:pt x="2455" y="1639"/>
                </a:lnTo>
                <a:lnTo>
                  <a:pt x="2405" y="1620"/>
                </a:lnTo>
                <a:lnTo>
                  <a:pt x="2379" y="1613"/>
                </a:lnTo>
                <a:lnTo>
                  <a:pt x="2326" y="1632"/>
                </a:lnTo>
                <a:lnTo>
                  <a:pt x="2296" y="1632"/>
                </a:lnTo>
                <a:lnTo>
                  <a:pt x="2251" y="1584"/>
                </a:lnTo>
                <a:lnTo>
                  <a:pt x="2158" y="1561"/>
                </a:lnTo>
                <a:lnTo>
                  <a:pt x="2158" y="1571"/>
                </a:lnTo>
                <a:lnTo>
                  <a:pt x="2143" y="1591"/>
                </a:lnTo>
                <a:lnTo>
                  <a:pt x="2139" y="1596"/>
                </a:lnTo>
                <a:lnTo>
                  <a:pt x="2149" y="1625"/>
                </a:lnTo>
                <a:lnTo>
                  <a:pt x="2158" y="1642"/>
                </a:lnTo>
                <a:lnTo>
                  <a:pt x="2170" y="1661"/>
                </a:lnTo>
                <a:lnTo>
                  <a:pt x="2113" y="1668"/>
                </a:lnTo>
                <a:lnTo>
                  <a:pt x="2072" y="1668"/>
                </a:lnTo>
                <a:lnTo>
                  <a:pt x="2046" y="1661"/>
                </a:lnTo>
                <a:lnTo>
                  <a:pt x="2042" y="1642"/>
                </a:lnTo>
                <a:lnTo>
                  <a:pt x="2006" y="1649"/>
                </a:lnTo>
                <a:lnTo>
                  <a:pt x="1994" y="1639"/>
                </a:lnTo>
                <a:lnTo>
                  <a:pt x="1958" y="1642"/>
                </a:lnTo>
                <a:lnTo>
                  <a:pt x="1939" y="1654"/>
                </a:lnTo>
                <a:lnTo>
                  <a:pt x="1933" y="1661"/>
                </a:lnTo>
                <a:lnTo>
                  <a:pt x="1916" y="1680"/>
                </a:lnTo>
                <a:lnTo>
                  <a:pt x="1916" y="1691"/>
                </a:lnTo>
                <a:lnTo>
                  <a:pt x="1875" y="1710"/>
                </a:lnTo>
                <a:lnTo>
                  <a:pt x="1868" y="1722"/>
                </a:lnTo>
                <a:lnTo>
                  <a:pt x="1849" y="1729"/>
                </a:lnTo>
                <a:lnTo>
                  <a:pt x="1797" y="1718"/>
                </a:lnTo>
                <a:lnTo>
                  <a:pt x="1740" y="1691"/>
                </a:lnTo>
                <a:lnTo>
                  <a:pt x="1654" y="1680"/>
                </a:lnTo>
                <a:lnTo>
                  <a:pt x="1591" y="1613"/>
                </a:lnTo>
                <a:lnTo>
                  <a:pt x="1486" y="1546"/>
                </a:lnTo>
                <a:lnTo>
                  <a:pt x="1391" y="1561"/>
                </a:lnTo>
                <a:lnTo>
                  <a:pt x="1327" y="1506"/>
                </a:lnTo>
                <a:lnTo>
                  <a:pt x="1241" y="1528"/>
                </a:lnTo>
                <a:lnTo>
                  <a:pt x="1151" y="1523"/>
                </a:lnTo>
                <a:lnTo>
                  <a:pt x="1018" y="1546"/>
                </a:lnTo>
                <a:lnTo>
                  <a:pt x="995" y="1668"/>
                </a:lnTo>
                <a:lnTo>
                  <a:pt x="1018" y="1722"/>
                </a:lnTo>
                <a:lnTo>
                  <a:pt x="819" y="1699"/>
                </a:lnTo>
                <a:lnTo>
                  <a:pt x="745" y="1680"/>
                </a:lnTo>
                <a:lnTo>
                  <a:pt x="681" y="1691"/>
                </a:lnTo>
                <a:lnTo>
                  <a:pt x="645" y="1800"/>
                </a:lnTo>
                <a:lnTo>
                  <a:pt x="674" y="1800"/>
                </a:lnTo>
                <a:lnTo>
                  <a:pt x="712" y="1905"/>
                </a:lnTo>
                <a:lnTo>
                  <a:pt x="741" y="1905"/>
                </a:lnTo>
                <a:lnTo>
                  <a:pt x="715" y="1926"/>
                </a:lnTo>
                <a:lnTo>
                  <a:pt x="686" y="1934"/>
                </a:lnTo>
                <a:lnTo>
                  <a:pt x="667" y="1981"/>
                </a:lnTo>
                <a:lnTo>
                  <a:pt x="686" y="1981"/>
                </a:lnTo>
                <a:lnTo>
                  <a:pt x="674" y="1986"/>
                </a:lnTo>
                <a:lnTo>
                  <a:pt x="693" y="2002"/>
                </a:lnTo>
                <a:lnTo>
                  <a:pt x="700" y="2012"/>
                </a:lnTo>
                <a:lnTo>
                  <a:pt x="700" y="2042"/>
                </a:lnTo>
                <a:lnTo>
                  <a:pt x="715" y="2064"/>
                </a:lnTo>
                <a:lnTo>
                  <a:pt x="745" y="2102"/>
                </a:lnTo>
                <a:lnTo>
                  <a:pt x="700" y="2109"/>
                </a:lnTo>
                <a:lnTo>
                  <a:pt x="674" y="2083"/>
                </a:lnTo>
                <a:lnTo>
                  <a:pt x="586" y="2033"/>
                </a:lnTo>
                <a:lnTo>
                  <a:pt x="477" y="2033"/>
                </a:lnTo>
                <a:lnTo>
                  <a:pt x="448" y="2012"/>
                </a:lnTo>
                <a:lnTo>
                  <a:pt x="422" y="1993"/>
                </a:lnTo>
                <a:lnTo>
                  <a:pt x="380" y="1967"/>
                </a:lnTo>
                <a:lnTo>
                  <a:pt x="380" y="1957"/>
                </a:lnTo>
                <a:lnTo>
                  <a:pt x="422" y="1905"/>
                </a:lnTo>
                <a:lnTo>
                  <a:pt x="439" y="1905"/>
                </a:lnTo>
                <a:lnTo>
                  <a:pt x="448" y="1877"/>
                </a:lnTo>
                <a:lnTo>
                  <a:pt x="432" y="1865"/>
                </a:lnTo>
                <a:lnTo>
                  <a:pt x="401" y="1886"/>
                </a:lnTo>
                <a:lnTo>
                  <a:pt x="392" y="1865"/>
                </a:lnTo>
                <a:lnTo>
                  <a:pt x="461" y="1845"/>
                </a:lnTo>
                <a:lnTo>
                  <a:pt x="439" y="1781"/>
                </a:lnTo>
                <a:lnTo>
                  <a:pt x="392" y="1781"/>
                </a:lnTo>
                <a:lnTo>
                  <a:pt x="339" y="1739"/>
                </a:lnTo>
                <a:lnTo>
                  <a:pt x="264" y="1732"/>
                </a:lnTo>
                <a:lnTo>
                  <a:pt x="197" y="1718"/>
                </a:lnTo>
                <a:lnTo>
                  <a:pt x="204" y="1680"/>
                </a:lnTo>
                <a:lnTo>
                  <a:pt x="187" y="1642"/>
                </a:lnTo>
                <a:lnTo>
                  <a:pt x="197" y="1639"/>
                </a:lnTo>
                <a:lnTo>
                  <a:pt x="223" y="1649"/>
                </a:lnTo>
                <a:lnTo>
                  <a:pt x="213" y="1610"/>
                </a:lnTo>
                <a:lnTo>
                  <a:pt x="187" y="1584"/>
                </a:lnTo>
                <a:lnTo>
                  <a:pt x="162" y="1516"/>
                </a:lnTo>
                <a:lnTo>
                  <a:pt x="85" y="1506"/>
                </a:lnTo>
                <a:lnTo>
                  <a:pt x="97" y="1451"/>
                </a:lnTo>
                <a:lnTo>
                  <a:pt x="71" y="1419"/>
                </a:lnTo>
                <a:lnTo>
                  <a:pt x="48" y="1416"/>
                </a:lnTo>
                <a:lnTo>
                  <a:pt x="29" y="1387"/>
                </a:lnTo>
                <a:lnTo>
                  <a:pt x="29" y="1368"/>
                </a:lnTo>
                <a:lnTo>
                  <a:pt x="19" y="1342"/>
                </a:lnTo>
                <a:lnTo>
                  <a:pt x="26" y="1338"/>
                </a:lnTo>
                <a:lnTo>
                  <a:pt x="42" y="1338"/>
                </a:lnTo>
                <a:lnTo>
                  <a:pt x="42" y="1326"/>
                </a:lnTo>
                <a:lnTo>
                  <a:pt x="71" y="1312"/>
                </a:lnTo>
                <a:lnTo>
                  <a:pt x="104" y="1319"/>
                </a:lnTo>
                <a:lnTo>
                  <a:pt x="90" y="1300"/>
                </a:lnTo>
                <a:lnTo>
                  <a:pt x="67" y="1300"/>
                </a:lnTo>
                <a:lnTo>
                  <a:pt x="55" y="1271"/>
                </a:lnTo>
                <a:lnTo>
                  <a:pt x="36" y="1281"/>
                </a:lnTo>
                <a:lnTo>
                  <a:pt x="97" y="1210"/>
                </a:lnTo>
                <a:lnTo>
                  <a:pt x="133" y="1151"/>
                </a:lnTo>
                <a:lnTo>
                  <a:pt x="116" y="1136"/>
                </a:lnTo>
                <a:lnTo>
                  <a:pt x="104" y="1132"/>
                </a:lnTo>
                <a:lnTo>
                  <a:pt x="78" y="1113"/>
                </a:lnTo>
                <a:lnTo>
                  <a:pt x="85" y="1084"/>
                </a:lnTo>
                <a:lnTo>
                  <a:pt x="71" y="1077"/>
                </a:lnTo>
                <a:lnTo>
                  <a:pt x="71" y="1065"/>
                </a:lnTo>
                <a:lnTo>
                  <a:pt x="71" y="1053"/>
                </a:lnTo>
                <a:lnTo>
                  <a:pt x="59" y="1053"/>
                </a:lnTo>
                <a:lnTo>
                  <a:pt x="59" y="1044"/>
                </a:lnTo>
                <a:lnTo>
                  <a:pt x="59" y="1036"/>
                </a:lnTo>
                <a:lnTo>
                  <a:pt x="67" y="998"/>
                </a:lnTo>
                <a:lnTo>
                  <a:pt x="29" y="935"/>
                </a:lnTo>
                <a:lnTo>
                  <a:pt x="42" y="903"/>
                </a:lnTo>
                <a:lnTo>
                  <a:pt x="29" y="891"/>
                </a:lnTo>
                <a:lnTo>
                  <a:pt x="12" y="878"/>
                </a:lnTo>
                <a:lnTo>
                  <a:pt x="7" y="861"/>
                </a:lnTo>
                <a:lnTo>
                  <a:pt x="0" y="849"/>
                </a:lnTo>
                <a:lnTo>
                  <a:pt x="29" y="8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2" name="Freeform 69"/>
          <p:cNvSpPr>
            <a:spLocks/>
          </p:cNvSpPr>
          <p:nvPr/>
        </p:nvSpPr>
        <p:spPr bwMode="auto">
          <a:xfrm>
            <a:off x="4926013" y="3398838"/>
            <a:ext cx="422275" cy="230187"/>
          </a:xfrm>
          <a:custGeom>
            <a:avLst/>
            <a:gdLst>
              <a:gd name="T0" fmla="*/ 2147483647 w 532"/>
              <a:gd name="T1" fmla="*/ 2147483647 h 291"/>
              <a:gd name="T2" fmla="*/ 2147483647 w 532"/>
              <a:gd name="T3" fmla="*/ 2147483647 h 291"/>
              <a:gd name="T4" fmla="*/ 2147483647 w 532"/>
              <a:gd name="T5" fmla="*/ 2147483647 h 291"/>
              <a:gd name="T6" fmla="*/ 2147483647 w 532"/>
              <a:gd name="T7" fmla="*/ 2147483647 h 291"/>
              <a:gd name="T8" fmla="*/ 2147483647 w 532"/>
              <a:gd name="T9" fmla="*/ 2147483647 h 291"/>
              <a:gd name="T10" fmla="*/ 2147483647 w 532"/>
              <a:gd name="T11" fmla="*/ 2147483647 h 291"/>
              <a:gd name="T12" fmla="*/ 2147483647 w 532"/>
              <a:gd name="T13" fmla="*/ 2147483647 h 291"/>
              <a:gd name="T14" fmla="*/ 2147483647 w 532"/>
              <a:gd name="T15" fmla="*/ 2147483647 h 291"/>
              <a:gd name="T16" fmla="*/ 2147483647 w 532"/>
              <a:gd name="T17" fmla="*/ 2147483647 h 291"/>
              <a:gd name="T18" fmla="*/ 2147483647 w 532"/>
              <a:gd name="T19" fmla="*/ 2147483647 h 291"/>
              <a:gd name="T20" fmla="*/ 2147483647 w 532"/>
              <a:gd name="T21" fmla="*/ 2147483647 h 291"/>
              <a:gd name="T22" fmla="*/ 2147483647 w 532"/>
              <a:gd name="T23" fmla="*/ 2147483647 h 291"/>
              <a:gd name="T24" fmla="*/ 2147483647 w 532"/>
              <a:gd name="T25" fmla="*/ 2147483647 h 291"/>
              <a:gd name="T26" fmla="*/ 2147483647 w 532"/>
              <a:gd name="T27" fmla="*/ 2147483647 h 291"/>
              <a:gd name="T28" fmla="*/ 2147483647 w 532"/>
              <a:gd name="T29" fmla="*/ 2147483647 h 291"/>
              <a:gd name="T30" fmla="*/ 2147483647 w 532"/>
              <a:gd name="T31" fmla="*/ 2147483647 h 291"/>
              <a:gd name="T32" fmla="*/ 2147483647 w 532"/>
              <a:gd name="T33" fmla="*/ 2147483647 h 291"/>
              <a:gd name="T34" fmla="*/ 2147483647 w 532"/>
              <a:gd name="T35" fmla="*/ 2147483647 h 291"/>
              <a:gd name="T36" fmla="*/ 2147483647 w 532"/>
              <a:gd name="T37" fmla="*/ 2147483647 h 291"/>
              <a:gd name="T38" fmla="*/ 2147483647 w 532"/>
              <a:gd name="T39" fmla="*/ 2147483647 h 291"/>
              <a:gd name="T40" fmla="*/ 2147483647 w 532"/>
              <a:gd name="T41" fmla="*/ 2147483647 h 291"/>
              <a:gd name="T42" fmla="*/ 2147483647 w 532"/>
              <a:gd name="T43" fmla="*/ 2147483647 h 291"/>
              <a:gd name="T44" fmla="*/ 2147483647 w 532"/>
              <a:gd name="T45" fmla="*/ 2147483647 h 291"/>
              <a:gd name="T46" fmla="*/ 2147483647 w 532"/>
              <a:gd name="T47" fmla="*/ 2147483647 h 291"/>
              <a:gd name="T48" fmla="*/ 2147483647 w 532"/>
              <a:gd name="T49" fmla="*/ 0 h 291"/>
              <a:gd name="T50" fmla="*/ 2147483647 w 532"/>
              <a:gd name="T51" fmla="*/ 2147483647 h 291"/>
              <a:gd name="T52" fmla="*/ 2147483647 w 532"/>
              <a:gd name="T53" fmla="*/ 2147483647 h 291"/>
              <a:gd name="T54" fmla="*/ 2147483647 w 532"/>
              <a:gd name="T55" fmla="*/ 2147483647 h 291"/>
              <a:gd name="T56" fmla="*/ 2147483647 w 532"/>
              <a:gd name="T57" fmla="*/ 2147483647 h 291"/>
              <a:gd name="T58" fmla="*/ 2147483647 w 532"/>
              <a:gd name="T59" fmla="*/ 2147483647 h 291"/>
              <a:gd name="T60" fmla="*/ 2147483647 w 532"/>
              <a:gd name="T61" fmla="*/ 2147483647 h 291"/>
              <a:gd name="T62" fmla="*/ 2147483647 w 532"/>
              <a:gd name="T63" fmla="*/ 2147483647 h 2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32" h="291">
                <a:moveTo>
                  <a:pt x="472" y="175"/>
                </a:moveTo>
                <a:lnTo>
                  <a:pt x="410" y="198"/>
                </a:lnTo>
                <a:lnTo>
                  <a:pt x="413" y="229"/>
                </a:lnTo>
                <a:lnTo>
                  <a:pt x="401" y="206"/>
                </a:lnTo>
                <a:lnTo>
                  <a:pt x="372" y="223"/>
                </a:lnTo>
                <a:lnTo>
                  <a:pt x="377" y="242"/>
                </a:lnTo>
                <a:lnTo>
                  <a:pt x="432" y="253"/>
                </a:lnTo>
                <a:lnTo>
                  <a:pt x="441" y="258"/>
                </a:lnTo>
                <a:lnTo>
                  <a:pt x="424" y="258"/>
                </a:lnTo>
                <a:lnTo>
                  <a:pt x="410" y="258"/>
                </a:lnTo>
                <a:lnTo>
                  <a:pt x="391" y="272"/>
                </a:lnTo>
                <a:lnTo>
                  <a:pt x="361" y="291"/>
                </a:lnTo>
                <a:lnTo>
                  <a:pt x="342" y="284"/>
                </a:lnTo>
                <a:lnTo>
                  <a:pt x="346" y="265"/>
                </a:lnTo>
                <a:lnTo>
                  <a:pt x="323" y="253"/>
                </a:lnTo>
                <a:lnTo>
                  <a:pt x="313" y="246"/>
                </a:lnTo>
                <a:lnTo>
                  <a:pt x="323" y="242"/>
                </a:lnTo>
                <a:lnTo>
                  <a:pt x="346" y="229"/>
                </a:lnTo>
                <a:lnTo>
                  <a:pt x="342" y="223"/>
                </a:lnTo>
                <a:lnTo>
                  <a:pt x="294" y="217"/>
                </a:lnTo>
                <a:lnTo>
                  <a:pt x="287" y="206"/>
                </a:lnTo>
                <a:lnTo>
                  <a:pt x="294" y="206"/>
                </a:lnTo>
                <a:lnTo>
                  <a:pt x="297" y="206"/>
                </a:lnTo>
                <a:lnTo>
                  <a:pt x="287" y="187"/>
                </a:lnTo>
                <a:lnTo>
                  <a:pt x="287" y="198"/>
                </a:lnTo>
                <a:lnTo>
                  <a:pt x="284" y="194"/>
                </a:lnTo>
                <a:lnTo>
                  <a:pt x="275" y="194"/>
                </a:lnTo>
                <a:lnTo>
                  <a:pt x="258" y="198"/>
                </a:lnTo>
                <a:lnTo>
                  <a:pt x="239" y="229"/>
                </a:lnTo>
                <a:lnTo>
                  <a:pt x="227" y="246"/>
                </a:lnTo>
                <a:lnTo>
                  <a:pt x="197" y="258"/>
                </a:lnTo>
                <a:lnTo>
                  <a:pt x="187" y="246"/>
                </a:lnTo>
                <a:lnTo>
                  <a:pt x="197" y="229"/>
                </a:lnTo>
                <a:lnTo>
                  <a:pt x="209" y="217"/>
                </a:lnTo>
                <a:lnTo>
                  <a:pt x="246" y="213"/>
                </a:lnTo>
                <a:lnTo>
                  <a:pt x="220" y="194"/>
                </a:lnTo>
                <a:lnTo>
                  <a:pt x="216" y="179"/>
                </a:lnTo>
                <a:lnTo>
                  <a:pt x="197" y="149"/>
                </a:lnTo>
                <a:lnTo>
                  <a:pt x="178" y="149"/>
                </a:lnTo>
                <a:lnTo>
                  <a:pt x="142" y="137"/>
                </a:lnTo>
                <a:lnTo>
                  <a:pt x="119" y="146"/>
                </a:lnTo>
                <a:lnTo>
                  <a:pt x="90" y="156"/>
                </a:lnTo>
                <a:lnTo>
                  <a:pt x="33" y="146"/>
                </a:lnTo>
                <a:lnTo>
                  <a:pt x="23" y="146"/>
                </a:lnTo>
                <a:lnTo>
                  <a:pt x="0" y="134"/>
                </a:lnTo>
                <a:lnTo>
                  <a:pt x="11" y="101"/>
                </a:lnTo>
                <a:lnTo>
                  <a:pt x="14" y="97"/>
                </a:lnTo>
                <a:lnTo>
                  <a:pt x="11" y="78"/>
                </a:lnTo>
                <a:lnTo>
                  <a:pt x="52" y="21"/>
                </a:lnTo>
                <a:lnTo>
                  <a:pt x="42" y="0"/>
                </a:lnTo>
                <a:lnTo>
                  <a:pt x="52" y="0"/>
                </a:lnTo>
                <a:lnTo>
                  <a:pt x="62" y="7"/>
                </a:lnTo>
                <a:lnTo>
                  <a:pt x="178" y="0"/>
                </a:lnTo>
                <a:lnTo>
                  <a:pt x="178" y="11"/>
                </a:lnTo>
                <a:lnTo>
                  <a:pt x="233" y="21"/>
                </a:lnTo>
                <a:lnTo>
                  <a:pt x="233" y="20"/>
                </a:lnTo>
                <a:lnTo>
                  <a:pt x="246" y="7"/>
                </a:lnTo>
                <a:lnTo>
                  <a:pt x="268" y="7"/>
                </a:lnTo>
                <a:lnTo>
                  <a:pt x="335" y="21"/>
                </a:lnTo>
                <a:lnTo>
                  <a:pt x="410" y="30"/>
                </a:lnTo>
                <a:lnTo>
                  <a:pt x="463" y="71"/>
                </a:lnTo>
                <a:lnTo>
                  <a:pt x="510" y="71"/>
                </a:lnTo>
                <a:lnTo>
                  <a:pt x="532" y="134"/>
                </a:lnTo>
                <a:lnTo>
                  <a:pt x="463" y="156"/>
                </a:lnTo>
                <a:lnTo>
                  <a:pt x="472" y="17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3" name="Freeform 70"/>
          <p:cNvSpPr>
            <a:spLocks/>
          </p:cNvSpPr>
          <p:nvPr/>
        </p:nvSpPr>
        <p:spPr bwMode="auto">
          <a:xfrm>
            <a:off x="4724400" y="3551238"/>
            <a:ext cx="77788" cy="42862"/>
          </a:xfrm>
          <a:custGeom>
            <a:avLst/>
            <a:gdLst>
              <a:gd name="T0" fmla="*/ 2147483647 w 97"/>
              <a:gd name="T1" fmla="*/ 2147483647 h 54"/>
              <a:gd name="T2" fmla="*/ 2147483647 w 97"/>
              <a:gd name="T3" fmla="*/ 2147483647 h 54"/>
              <a:gd name="T4" fmla="*/ 2147483647 w 97"/>
              <a:gd name="T5" fmla="*/ 2147483647 h 54"/>
              <a:gd name="T6" fmla="*/ 2147483647 w 97"/>
              <a:gd name="T7" fmla="*/ 2147483647 h 54"/>
              <a:gd name="T8" fmla="*/ 2147483647 w 97"/>
              <a:gd name="T9" fmla="*/ 2147483647 h 54"/>
              <a:gd name="T10" fmla="*/ 2147483647 w 97"/>
              <a:gd name="T11" fmla="*/ 0 h 54"/>
              <a:gd name="T12" fmla="*/ 2147483647 w 97"/>
              <a:gd name="T13" fmla="*/ 2147483647 h 54"/>
              <a:gd name="T14" fmla="*/ 2147483647 w 97"/>
              <a:gd name="T15" fmla="*/ 2147483647 h 54"/>
              <a:gd name="T16" fmla="*/ 2147483647 w 97"/>
              <a:gd name="T17" fmla="*/ 2147483647 h 54"/>
              <a:gd name="T18" fmla="*/ 2147483647 w 97"/>
              <a:gd name="T19" fmla="*/ 2147483647 h 54"/>
              <a:gd name="T20" fmla="*/ 2147483647 w 97"/>
              <a:gd name="T21" fmla="*/ 2147483647 h 54"/>
              <a:gd name="T22" fmla="*/ 2147483647 w 97"/>
              <a:gd name="T23" fmla="*/ 2147483647 h 54"/>
              <a:gd name="T24" fmla="*/ 2147483647 w 97"/>
              <a:gd name="T25" fmla="*/ 2147483647 h 54"/>
              <a:gd name="T26" fmla="*/ 2147483647 w 97"/>
              <a:gd name="T27" fmla="*/ 2147483647 h 54"/>
              <a:gd name="T28" fmla="*/ 0 w 97"/>
              <a:gd name="T29" fmla="*/ 2147483647 h 54"/>
              <a:gd name="T30" fmla="*/ 2147483647 w 97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7" h="54">
                <a:moveTo>
                  <a:pt x="4" y="19"/>
                </a:moveTo>
                <a:lnTo>
                  <a:pt x="33" y="19"/>
                </a:lnTo>
                <a:lnTo>
                  <a:pt x="68" y="12"/>
                </a:lnTo>
                <a:lnTo>
                  <a:pt x="78" y="12"/>
                </a:lnTo>
                <a:lnTo>
                  <a:pt x="78" y="6"/>
                </a:lnTo>
                <a:lnTo>
                  <a:pt x="90" y="0"/>
                </a:lnTo>
                <a:lnTo>
                  <a:pt x="90" y="12"/>
                </a:lnTo>
                <a:lnTo>
                  <a:pt x="97" y="19"/>
                </a:lnTo>
                <a:lnTo>
                  <a:pt x="97" y="31"/>
                </a:lnTo>
                <a:lnTo>
                  <a:pt x="78" y="42"/>
                </a:lnTo>
                <a:lnTo>
                  <a:pt x="68" y="54"/>
                </a:lnTo>
                <a:lnTo>
                  <a:pt x="42" y="49"/>
                </a:lnTo>
                <a:lnTo>
                  <a:pt x="21" y="54"/>
                </a:lnTo>
                <a:lnTo>
                  <a:pt x="19" y="42"/>
                </a:lnTo>
                <a:lnTo>
                  <a:pt x="0" y="23"/>
                </a:lnTo>
                <a:lnTo>
                  <a:pt x="4" y="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4" name="Freeform 71"/>
          <p:cNvSpPr>
            <a:spLocks/>
          </p:cNvSpPr>
          <p:nvPr/>
        </p:nvSpPr>
        <p:spPr bwMode="auto">
          <a:xfrm>
            <a:off x="4724400" y="3576638"/>
            <a:ext cx="133350" cy="103187"/>
          </a:xfrm>
          <a:custGeom>
            <a:avLst/>
            <a:gdLst>
              <a:gd name="T0" fmla="*/ 2147483647 w 168"/>
              <a:gd name="T1" fmla="*/ 0 h 130"/>
              <a:gd name="T2" fmla="*/ 2147483647 w 168"/>
              <a:gd name="T3" fmla="*/ 0 h 130"/>
              <a:gd name="T4" fmla="*/ 2147483647 w 168"/>
              <a:gd name="T5" fmla="*/ 2147483647 h 130"/>
              <a:gd name="T6" fmla="*/ 2147483647 w 168"/>
              <a:gd name="T7" fmla="*/ 2147483647 h 130"/>
              <a:gd name="T8" fmla="*/ 2147483647 w 168"/>
              <a:gd name="T9" fmla="*/ 2147483647 h 130"/>
              <a:gd name="T10" fmla="*/ 2147483647 w 168"/>
              <a:gd name="T11" fmla="*/ 2147483647 h 130"/>
              <a:gd name="T12" fmla="*/ 2147483647 w 168"/>
              <a:gd name="T13" fmla="*/ 2147483647 h 130"/>
              <a:gd name="T14" fmla="*/ 2147483647 w 168"/>
              <a:gd name="T15" fmla="*/ 2147483647 h 130"/>
              <a:gd name="T16" fmla="*/ 2147483647 w 168"/>
              <a:gd name="T17" fmla="*/ 2147483647 h 130"/>
              <a:gd name="T18" fmla="*/ 2147483647 w 168"/>
              <a:gd name="T19" fmla="*/ 2147483647 h 130"/>
              <a:gd name="T20" fmla="*/ 2147483647 w 168"/>
              <a:gd name="T21" fmla="*/ 2147483647 h 130"/>
              <a:gd name="T22" fmla="*/ 2147483647 w 168"/>
              <a:gd name="T23" fmla="*/ 2147483647 h 130"/>
              <a:gd name="T24" fmla="*/ 2147483647 w 168"/>
              <a:gd name="T25" fmla="*/ 2147483647 h 130"/>
              <a:gd name="T26" fmla="*/ 2147483647 w 168"/>
              <a:gd name="T27" fmla="*/ 2147483647 h 130"/>
              <a:gd name="T28" fmla="*/ 2147483647 w 168"/>
              <a:gd name="T29" fmla="*/ 2147483647 h 130"/>
              <a:gd name="T30" fmla="*/ 2147483647 w 168"/>
              <a:gd name="T31" fmla="*/ 2147483647 h 130"/>
              <a:gd name="T32" fmla="*/ 2147483647 w 168"/>
              <a:gd name="T33" fmla="*/ 2147483647 h 130"/>
              <a:gd name="T34" fmla="*/ 2147483647 w 168"/>
              <a:gd name="T35" fmla="*/ 2147483647 h 130"/>
              <a:gd name="T36" fmla="*/ 2147483647 w 168"/>
              <a:gd name="T37" fmla="*/ 2147483647 h 130"/>
              <a:gd name="T38" fmla="*/ 2147483647 w 168"/>
              <a:gd name="T39" fmla="*/ 2147483647 h 130"/>
              <a:gd name="T40" fmla="*/ 2147483647 w 168"/>
              <a:gd name="T41" fmla="*/ 2147483647 h 130"/>
              <a:gd name="T42" fmla="*/ 2147483647 w 168"/>
              <a:gd name="T43" fmla="*/ 2147483647 h 130"/>
              <a:gd name="T44" fmla="*/ 2147483647 w 168"/>
              <a:gd name="T45" fmla="*/ 2147483647 h 130"/>
              <a:gd name="T46" fmla="*/ 0 w 168"/>
              <a:gd name="T47" fmla="*/ 2147483647 h 130"/>
              <a:gd name="T48" fmla="*/ 2147483647 w 168"/>
              <a:gd name="T49" fmla="*/ 2147483647 h 130"/>
              <a:gd name="T50" fmla="*/ 2147483647 w 168"/>
              <a:gd name="T51" fmla="*/ 2147483647 h 130"/>
              <a:gd name="T52" fmla="*/ 2147483647 w 168"/>
              <a:gd name="T53" fmla="*/ 2147483647 h 130"/>
              <a:gd name="T54" fmla="*/ 2147483647 w 168"/>
              <a:gd name="T55" fmla="*/ 2147483647 h 130"/>
              <a:gd name="T56" fmla="*/ 2147483647 w 168"/>
              <a:gd name="T57" fmla="*/ 2147483647 h 130"/>
              <a:gd name="T58" fmla="*/ 2147483647 w 168"/>
              <a:gd name="T59" fmla="*/ 2147483647 h 130"/>
              <a:gd name="T60" fmla="*/ 2147483647 w 168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8" h="130">
                <a:moveTo>
                  <a:pt x="97" y="0"/>
                </a:moveTo>
                <a:lnTo>
                  <a:pt x="100" y="0"/>
                </a:lnTo>
                <a:lnTo>
                  <a:pt x="119" y="11"/>
                </a:lnTo>
                <a:lnTo>
                  <a:pt x="145" y="18"/>
                </a:lnTo>
                <a:lnTo>
                  <a:pt x="149" y="11"/>
                </a:lnTo>
                <a:lnTo>
                  <a:pt x="156" y="4"/>
                </a:lnTo>
                <a:lnTo>
                  <a:pt x="159" y="23"/>
                </a:lnTo>
                <a:lnTo>
                  <a:pt x="168" y="47"/>
                </a:lnTo>
                <a:lnTo>
                  <a:pt x="156" y="47"/>
                </a:lnTo>
                <a:lnTo>
                  <a:pt x="119" y="47"/>
                </a:lnTo>
                <a:lnTo>
                  <a:pt x="81" y="47"/>
                </a:lnTo>
                <a:lnTo>
                  <a:pt x="97" y="82"/>
                </a:lnTo>
                <a:lnTo>
                  <a:pt x="126" y="111"/>
                </a:lnTo>
                <a:lnTo>
                  <a:pt x="126" y="130"/>
                </a:lnTo>
                <a:lnTo>
                  <a:pt x="107" y="111"/>
                </a:lnTo>
                <a:lnTo>
                  <a:pt x="90" y="109"/>
                </a:lnTo>
                <a:lnTo>
                  <a:pt x="78" y="111"/>
                </a:lnTo>
                <a:lnTo>
                  <a:pt x="49" y="82"/>
                </a:lnTo>
                <a:lnTo>
                  <a:pt x="66" y="78"/>
                </a:lnTo>
                <a:lnTo>
                  <a:pt x="42" y="59"/>
                </a:lnTo>
                <a:lnTo>
                  <a:pt x="42" y="47"/>
                </a:lnTo>
                <a:lnTo>
                  <a:pt x="21" y="33"/>
                </a:lnTo>
                <a:lnTo>
                  <a:pt x="12" y="52"/>
                </a:lnTo>
                <a:lnTo>
                  <a:pt x="0" y="30"/>
                </a:lnTo>
                <a:lnTo>
                  <a:pt x="4" y="23"/>
                </a:lnTo>
                <a:lnTo>
                  <a:pt x="19" y="30"/>
                </a:lnTo>
                <a:lnTo>
                  <a:pt x="21" y="23"/>
                </a:lnTo>
                <a:lnTo>
                  <a:pt x="42" y="18"/>
                </a:lnTo>
                <a:lnTo>
                  <a:pt x="66" y="23"/>
                </a:lnTo>
                <a:lnTo>
                  <a:pt x="78" y="11"/>
                </a:lnTo>
                <a:lnTo>
                  <a:pt x="9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95" name="Freeform 72"/>
          <p:cNvSpPr>
            <a:spLocks/>
          </p:cNvSpPr>
          <p:nvPr/>
        </p:nvSpPr>
        <p:spPr bwMode="auto">
          <a:xfrm>
            <a:off x="4789488" y="3613150"/>
            <a:ext cx="82550" cy="77788"/>
          </a:xfrm>
          <a:custGeom>
            <a:avLst/>
            <a:gdLst>
              <a:gd name="T0" fmla="*/ 2147483647 w 106"/>
              <a:gd name="T1" fmla="*/ 2147483647 h 99"/>
              <a:gd name="T2" fmla="*/ 2147483647 w 106"/>
              <a:gd name="T3" fmla="*/ 2147483647 h 99"/>
              <a:gd name="T4" fmla="*/ 2147483647 w 106"/>
              <a:gd name="T5" fmla="*/ 2147483647 h 99"/>
              <a:gd name="T6" fmla="*/ 2147483647 w 106"/>
              <a:gd name="T7" fmla="*/ 2147483647 h 99"/>
              <a:gd name="T8" fmla="*/ 2147483647 w 106"/>
              <a:gd name="T9" fmla="*/ 2147483647 h 99"/>
              <a:gd name="T10" fmla="*/ 2147483647 w 106"/>
              <a:gd name="T11" fmla="*/ 2147483647 h 99"/>
              <a:gd name="T12" fmla="*/ 2147483647 w 106"/>
              <a:gd name="T13" fmla="*/ 2147483647 h 99"/>
              <a:gd name="T14" fmla="*/ 0 w 106"/>
              <a:gd name="T15" fmla="*/ 0 h 99"/>
              <a:gd name="T16" fmla="*/ 2147483647 w 106"/>
              <a:gd name="T17" fmla="*/ 0 h 99"/>
              <a:gd name="T18" fmla="*/ 2147483647 w 106"/>
              <a:gd name="T19" fmla="*/ 0 h 99"/>
              <a:gd name="T20" fmla="*/ 2147483647 w 106"/>
              <a:gd name="T21" fmla="*/ 0 h 99"/>
              <a:gd name="T22" fmla="*/ 2147483647 w 106"/>
              <a:gd name="T23" fmla="*/ 0 h 99"/>
              <a:gd name="T24" fmla="*/ 2147483647 w 106"/>
              <a:gd name="T25" fmla="*/ 2147483647 h 99"/>
              <a:gd name="T26" fmla="*/ 2147483647 w 106"/>
              <a:gd name="T27" fmla="*/ 2147483647 h 99"/>
              <a:gd name="T28" fmla="*/ 2147483647 w 106"/>
              <a:gd name="T29" fmla="*/ 2147483647 h 99"/>
              <a:gd name="T30" fmla="*/ 2147483647 w 106"/>
              <a:gd name="T31" fmla="*/ 2147483647 h 99"/>
              <a:gd name="T32" fmla="*/ 2147483647 w 106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9">
                <a:moveTo>
                  <a:pt x="78" y="99"/>
                </a:moveTo>
                <a:lnTo>
                  <a:pt x="57" y="92"/>
                </a:lnTo>
                <a:lnTo>
                  <a:pt x="30" y="83"/>
                </a:lnTo>
                <a:lnTo>
                  <a:pt x="30" y="80"/>
                </a:lnTo>
                <a:lnTo>
                  <a:pt x="45" y="83"/>
                </a:lnTo>
                <a:lnTo>
                  <a:pt x="45" y="64"/>
                </a:lnTo>
                <a:lnTo>
                  <a:pt x="16" y="35"/>
                </a:lnTo>
                <a:lnTo>
                  <a:pt x="0" y="0"/>
                </a:lnTo>
                <a:lnTo>
                  <a:pt x="38" y="0"/>
                </a:lnTo>
                <a:lnTo>
                  <a:pt x="76" y="0"/>
                </a:lnTo>
                <a:lnTo>
                  <a:pt x="87" y="0"/>
                </a:lnTo>
                <a:lnTo>
                  <a:pt x="106" y="0"/>
                </a:lnTo>
                <a:lnTo>
                  <a:pt x="99" y="23"/>
                </a:lnTo>
                <a:lnTo>
                  <a:pt x="106" y="42"/>
                </a:lnTo>
                <a:lnTo>
                  <a:pt x="106" y="62"/>
                </a:lnTo>
                <a:lnTo>
                  <a:pt x="87" y="80"/>
                </a:lnTo>
                <a:lnTo>
                  <a:pt x="78" y="9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96" name="Freeform 73"/>
          <p:cNvSpPr>
            <a:spLocks/>
          </p:cNvSpPr>
          <p:nvPr/>
        </p:nvSpPr>
        <p:spPr bwMode="auto">
          <a:xfrm>
            <a:off x="4849813" y="3576638"/>
            <a:ext cx="63500" cy="38100"/>
          </a:xfrm>
          <a:custGeom>
            <a:avLst/>
            <a:gdLst>
              <a:gd name="T0" fmla="*/ 0 w 82"/>
              <a:gd name="T1" fmla="*/ 2147483647 h 49"/>
              <a:gd name="T2" fmla="*/ 2147483647 w 82"/>
              <a:gd name="T3" fmla="*/ 2147483647 h 49"/>
              <a:gd name="T4" fmla="*/ 2147483647 w 82"/>
              <a:gd name="T5" fmla="*/ 0 h 49"/>
              <a:gd name="T6" fmla="*/ 2147483647 w 82"/>
              <a:gd name="T7" fmla="*/ 0 h 49"/>
              <a:gd name="T8" fmla="*/ 2147483647 w 82"/>
              <a:gd name="T9" fmla="*/ 2147483647 h 49"/>
              <a:gd name="T10" fmla="*/ 2147483647 w 82"/>
              <a:gd name="T11" fmla="*/ 2147483647 h 49"/>
              <a:gd name="T12" fmla="*/ 2147483647 w 82"/>
              <a:gd name="T13" fmla="*/ 2147483647 h 49"/>
              <a:gd name="T14" fmla="*/ 2147483647 w 82"/>
              <a:gd name="T15" fmla="*/ 2147483647 h 49"/>
              <a:gd name="T16" fmla="*/ 2147483647 w 82"/>
              <a:gd name="T17" fmla="*/ 2147483647 h 49"/>
              <a:gd name="T18" fmla="*/ 2147483647 w 82"/>
              <a:gd name="T19" fmla="*/ 2147483647 h 49"/>
              <a:gd name="T20" fmla="*/ 2147483647 w 82"/>
              <a:gd name="T21" fmla="*/ 2147483647 h 49"/>
              <a:gd name="T22" fmla="*/ 2147483647 w 82"/>
              <a:gd name="T23" fmla="*/ 2147483647 h 49"/>
              <a:gd name="T24" fmla="*/ 2147483647 w 82"/>
              <a:gd name="T25" fmla="*/ 2147483647 h 49"/>
              <a:gd name="T26" fmla="*/ 0 w 82"/>
              <a:gd name="T27" fmla="*/ 2147483647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2" h="49">
                <a:moveTo>
                  <a:pt x="0" y="4"/>
                </a:moveTo>
                <a:lnTo>
                  <a:pt x="23" y="4"/>
                </a:lnTo>
                <a:lnTo>
                  <a:pt x="30" y="0"/>
                </a:lnTo>
                <a:lnTo>
                  <a:pt x="52" y="0"/>
                </a:lnTo>
                <a:lnTo>
                  <a:pt x="59" y="11"/>
                </a:lnTo>
                <a:lnTo>
                  <a:pt x="59" y="23"/>
                </a:lnTo>
                <a:lnTo>
                  <a:pt x="82" y="33"/>
                </a:lnTo>
                <a:lnTo>
                  <a:pt x="82" y="49"/>
                </a:lnTo>
                <a:lnTo>
                  <a:pt x="71" y="49"/>
                </a:lnTo>
                <a:lnTo>
                  <a:pt x="52" y="40"/>
                </a:lnTo>
                <a:lnTo>
                  <a:pt x="30" y="49"/>
                </a:lnTo>
                <a:lnTo>
                  <a:pt x="11" y="49"/>
                </a:lnTo>
                <a:lnTo>
                  <a:pt x="2" y="23"/>
                </a:lnTo>
                <a:lnTo>
                  <a:pt x="0" y="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7" name="Freeform 74"/>
          <p:cNvSpPr>
            <a:spLocks/>
          </p:cNvSpPr>
          <p:nvPr/>
        </p:nvSpPr>
        <p:spPr bwMode="auto">
          <a:xfrm>
            <a:off x="4867275" y="3608388"/>
            <a:ext cx="85725" cy="92075"/>
          </a:xfrm>
          <a:custGeom>
            <a:avLst/>
            <a:gdLst>
              <a:gd name="T0" fmla="*/ 2147483647 w 107"/>
              <a:gd name="T1" fmla="*/ 2147483647 h 116"/>
              <a:gd name="T2" fmla="*/ 2147483647 w 107"/>
              <a:gd name="T3" fmla="*/ 2147483647 h 116"/>
              <a:gd name="T4" fmla="*/ 2147483647 w 107"/>
              <a:gd name="T5" fmla="*/ 2147483647 h 116"/>
              <a:gd name="T6" fmla="*/ 2147483647 w 107"/>
              <a:gd name="T7" fmla="*/ 2147483647 h 116"/>
              <a:gd name="T8" fmla="*/ 2147483647 w 107"/>
              <a:gd name="T9" fmla="*/ 2147483647 h 116"/>
              <a:gd name="T10" fmla="*/ 2147483647 w 107"/>
              <a:gd name="T11" fmla="*/ 2147483647 h 116"/>
              <a:gd name="T12" fmla="*/ 2147483647 w 107"/>
              <a:gd name="T13" fmla="*/ 2147483647 h 116"/>
              <a:gd name="T14" fmla="*/ 2147483647 w 107"/>
              <a:gd name="T15" fmla="*/ 2147483647 h 116"/>
              <a:gd name="T16" fmla="*/ 2147483647 w 107"/>
              <a:gd name="T17" fmla="*/ 2147483647 h 116"/>
              <a:gd name="T18" fmla="*/ 2147483647 w 107"/>
              <a:gd name="T19" fmla="*/ 2147483647 h 116"/>
              <a:gd name="T20" fmla="*/ 2147483647 w 107"/>
              <a:gd name="T21" fmla="*/ 2147483647 h 116"/>
              <a:gd name="T22" fmla="*/ 2147483647 w 107"/>
              <a:gd name="T23" fmla="*/ 2147483647 h 116"/>
              <a:gd name="T24" fmla="*/ 2147483647 w 107"/>
              <a:gd name="T25" fmla="*/ 2147483647 h 116"/>
              <a:gd name="T26" fmla="*/ 2147483647 w 107"/>
              <a:gd name="T27" fmla="*/ 2147483647 h 116"/>
              <a:gd name="T28" fmla="*/ 2147483647 w 107"/>
              <a:gd name="T29" fmla="*/ 2147483647 h 116"/>
              <a:gd name="T30" fmla="*/ 2147483647 w 107"/>
              <a:gd name="T31" fmla="*/ 2147483647 h 116"/>
              <a:gd name="T32" fmla="*/ 2147483647 w 107"/>
              <a:gd name="T33" fmla="*/ 2147483647 h 116"/>
              <a:gd name="T34" fmla="*/ 2147483647 w 107"/>
              <a:gd name="T35" fmla="*/ 2147483647 h 116"/>
              <a:gd name="T36" fmla="*/ 2147483647 w 107"/>
              <a:gd name="T37" fmla="*/ 2147483647 h 116"/>
              <a:gd name="T38" fmla="*/ 2147483647 w 107"/>
              <a:gd name="T39" fmla="*/ 2147483647 h 116"/>
              <a:gd name="T40" fmla="*/ 2147483647 w 107"/>
              <a:gd name="T41" fmla="*/ 2147483647 h 116"/>
              <a:gd name="T42" fmla="*/ 2147483647 w 107"/>
              <a:gd name="T43" fmla="*/ 2147483647 h 116"/>
              <a:gd name="T44" fmla="*/ 2147483647 w 107"/>
              <a:gd name="T45" fmla="*/ 2147483647 h 116"/>
              <a:gd name="T46" fmla="*/ 2147483647 w 107"/>
              <a:gd name="T47" fmla="*/ 2147483647 h 116"/>
              <a:gd name="T48" fmla="*/ 0 w 107"/>
              <a:gd name="T49" fmla="*/ 2147483647 h 116"/>
              <a:gd name="T50" fmla="*/ 2147483647 w 107"/>
              <a:gd name="T51" fmla="*/ 2147483647 h 116"/>
              <a:gd name="T52" fmla="*/ 2147483647 w 107"/>
              <a:gd name="T53" fmla="*/ 0 h 116"/>
              <a:gd name="T54" fmla="*/ 2147483647 w 107"/>
              <a:gd name="T55" fmla="*/ 2147483647 h 116"/>
              <a:gd name="T56" fmla="*/ 2147483647 w 107"/>
              <a:gd name="T57" fmla="*/ 2147483647 h 1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7" h="116">
                <a:moveTo>
                  <a:pt x="59" y="9"/>
                </a:moveTo>
                <a:lnTo>
                  <a:pt x="59" y="12"/>
                </a:lnTo>
                <a:lnTo>
                  <a:pt x="73" y="19"/>
                </a:lnTo>
                <a:lnTo>
                  <a:pt x="85" y="28"/>
                </a:lnTo>
                <a:lnTo>
                  <a:pt x="88" y="19"/>
                </a:lnTo>
                <a:lnTo>
                  <a:pt x="95" y="19"/>
                </a:lnTo>
                <a:lnTo>
                  <a:pt x="88" y="28"/>
                </a:lnTo>
                <a:lnTo>
                  <a:pt x="95" y="38"/>
                </a:lnTo>
                <a:lnTo>
                  <a:pt x="95" y="61"/>
                </a:lnTo>
                <a:lnTo>
                  <a:pt x="104" y="71"/>
                </a:lnTo>
                <a:lnTo>
                  <a:pt x="107" y="80"/>
                </a:lnTo>
                <a:lnTo>
                  <a:pt x="104" y="87"/>
                </a:lnTo>
                <a:lnTo>
                  <a:pt x="95" y="90"/>
                </a:lnTo>
                <a:lnTo>
                  <a:pt x="95" y="99"/>
                </a:lnTo>
                <a:lnTo>
                  <a:pt x="104" y="106"/>
                </a:lnTo>
                <a:lnTo>
                  <a:pt x="95" y="109"/>
                </a:lnTo>
                <a:lnTo>
                  <a:pt x="66" y="116"/>
                </a:lnTo>
                <a:lnTo>
                  <a:pt x="78" y="106"/>
                </a:lnTo>
                <a:lnTo>
                  <a:pt x="66" y="87"/>
                </a:lnTo>
                <a:lnTo>
                  <a:pt x="48" y="87"/>
                </a:lnTo>
                <a:lnTo>
                  <a:pt x="43" y="90"/>
                </a:lnTo>
                <a:lnTo>
                  <a:pt x="26" y="71"/>
                </a:lnTo>
                <a:lnTo>
                  <a:pt x="7" y="69"/>
                </a:lnTo>
                <a:lnTo>
                  <a:pt x="7" y="49"/>
                </a:lnTo>
                <a:lnTo>
                  <a:pt x="0" y="30"/>
                </a:lnTo>
                <a:lnTo>
                  <a:pt x="7" y="9"/>
                </a:lnTo>
                <a:lnTo>
                  <a:pt x="29" y="0"/>
                </a:lnTo>
                <a:lnTo>
                  <a:pt x="48" y="9"/>
                </a:lnTo>
                <a:lnTo>
                  <a:pt x="59" y="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98" name="Freeform 75"/>
          <p:cNvSpPr>
            <a:spLocks/>
          </p:cNvSpPr>
          <p:nvPr/>
        </p:nvSpPr>
        <p:spPr bwMode="auto">
          <a:xfrm>
            <a:off x="4849813" y="3660775"/>
            <a:ext cx="52387" cy="49213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0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0 h 60"/>
              <a:gd name="T14" fmla="*/ 2147483647 w 66"/>
              <a:gd name="T15" fmla="*/ 2147483647 h 60"/>
              <a:gd name="T16" fmla="*/ 2147483647 w 66"/>
              <a:gd name="T17" fmla="*/ 2147483647 h 60"/>
              <a:gd name="T18" fmla="*/ 2147483647 w 66"/>
              <a:gd name="T19" fmla="*/ 2147483647 h 60"/>
              <a:gd name="T20" fmla="*/ 2147483647 w 6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" h="60">
                <a:moveTo>
                  <a:pt x="42" y="31"/>
                </a:moveTo>
                <a:lnTo>
                  <a:pt x="30" y="41"/>
                </a:lnTo>
                <a:lnTo>
                  <a:pt x="19" y="60"/>
                </a:lnTo>
                <a:lnTo>
                  <a:pt x="0" y="38"/>
                </a:lnTo>
                <a:lnTo>
                  <a:pt x="2" y="38"/>
                </a:lnTo>
                <a:lnTo>
                  <a:pt x="11" y="19"/>
                </a:lnTo>
                <a:lnTo>
                  <a:pt x="30" y="0"/>
                </a:lnTo>
                <a:lnTo>
                  <a:pt x="49" y="3"/>
                </a:lnTo>
                <a:lnTo>
                  <a:pt x="66" y="22"/>
                </a:lnTo>
                <a:lnTo>
                  <a:pt x="59" y="31"/>
                </a:lnTo>
                <a:lnTo>
                  <a:pt x="42" y="3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399" name="Freeform 76"/>
          <p:cNvSpPr>
            <a:spLocks/>
          </p:cNvSpPr>
          <p:nvPr/>
        </p:nvSpPr>
        <p:spPr bwMode="auto">
          <a:xfrm>
            <a:off x="4881563" y="3676650"/>
            <a:ext cx="47625" cy="38100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0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0 h 48"/>
              <a:gd name="T16" fmla="*/ 2147483647 w 61"/>
              <a:gd name="T17" fmla="*/ 0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8">
                <a:moveTo>
                  <a:pt x="49" y="29"/>
                </a:moveTo>
                <a:lnTo>
                  <a:pt x="26" y="48"/>
                </a:lnTo>
                <a:lnTo>
                  <a:pt x="26" y="41"/>
                </a:lnTo>
                <a:lnTo>
                  <a:pt x="26" y="29"/>
                </a:lnTo>
                <a:lnTo>
                  <a:pt x="0" y="12"/>
                </a:lnTo>
                <a:lnTo>
                  <a:pt x="19" y="12"/>
                </a:lnTo>
                <a:lnTo>
                  <a:pt x="26" y="5"/>
                </a:lnTo>
                <a:lnTo>
                  <a:pt x="31" y="0"/>
                </a:lnTo>
                <a:lnTo>
                  <a:pt x="49" y="0"/>
                </a:lnTo>
                <a:lnTo>
                  <a:pt x="61" y="19"/>
                </a:lnTo>
                <a:lnTo>
                  <a:pt x="49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0" name="Freeform 77"/>
          <p:cNvSpPr>
            <a:spLocks/>
          </p:cNvSpPr>
          <p:nvPr/>
        </p:nvSpPr>
        <p:spPr bwMode="auto">
          <a:xfrm>
            <a:off x="4902200" y="3694113"/>
            <a:ext cx="55563" cy="53975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0 w 71"/>
              <a:gd name="T19" fmla="*/ 2147483647 h 68"/>
              <a:gd name="T20" fmla="*/ 0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0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68">
                <a:moveTo>
                  <a:pt x="52" y="0"/>
                </a:moveTo>
                <a:lnTo>
                  <a:pt x="71" y="19"/>
                </a:lnTo>
                <a:lnTo>
                  <a:pt x="71" y="36"/>
                </a:lnTo>
                <a:lnTo>
                  <a:pt x="61" y="48"/>
                </a:lnTo>
                <a:lnTo>
                  <a:pt x="45" y="42"/>
                </a:lnTo>
                <a:lnTo>
                  <a:pt x="42" y="55"/>
                </a:lnTo>
                <a:lnTo>
                  <a:pt x="23" y="55"/>
                </a:lnTo>
                <a:lnTo>
                  <a:pt x="12" y="68"/>
                </a:lnTo>
                <a:lnTo>
                  <a:pt x="5" y="48"/>
                </a:lnTo>
                <a:lnTo>
                  <a:pt x="0" y="36"/>
                </a:lnTo>
                <a:lnTo>
                  <a:pt x="0" y="26"/>
                </a:lnTo>
                <a:lnTo>
                  <a:pt x="23" y="7"/>
                </a:lnTo>
                <a:lnTo>
                  <a:pt x="5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1" name="Freeform 78"/>
          <p:cNvSpPr>
            <a:spLocks/>
          </p:cNvSpPr>
          <p:nvPr/>
        </p:nvSpPr>
        <p:spPr bwMode="auto">
          <a:xfrm>
            <a:off x="4802188" y="3455988"/>
            <a:ext cx="131762" cy="71437"/>
          </a:xfrm>
          <a:custGeom>
            <a:avLst/>
            <a:gdLst>
              <a:gd name="T0" fmla="*/ 2147483647 w 168"/>
              <a:gd name="T1" fmla="*/ 0 h 92"/>
              <a:gd name="T2" fmla="*/ 2147483647 w 168"/>
              <a:gd name="T3" fmla="*/ 2147483647 h 92"/>
              <a:gd name="T4" fmla="*/ 2147483647 w 168"/>
              <a:gd name="T5" fmla="*/ 2147483647 h 92"/>
              <a:gd name="T6" fmla="*/ 2147483647 w 168"/>
              <a:gd name="T7" fmla="*/ 2147483647 h 92"/>
              <a:gd name="T8" fmla="*/ 2147483647 w 168"/>
              <a:gd name="T9" fmla="*/ 2147483647 h 92"/>
              <a:gd name="T10" fmla="*/ 2147483647 w 168"/>
              <a:gd name="T11" fmla="*/ 2147483647 h 92"/>
              <a:gd name="T12" fmla="*/ 2147483647 w 168"/>
              <a:gd name="T13" fmla="*/ 2147483647 h 92"/>
              <a:gd name="T14" fmla="*/ 2147483647 w 168"/>
              <a:gd name="T15" fmla="*/ 2147483647 h 92"/>
              <a:gd name="T16" fmla="*/ 2147483647 w 168"/>
              <a:gd name="T17" fmla="*/ 2147483647 h 92"/>
              <a:gd name="T18" fmla="*/ 2147483647 w 168"/>
              <a:gd name="T19" fmla="*/ 2147483647 h 92"/>
              <a:gd name="T20" fmla="*/ 2147483647 w 168"/>
              <a:gd name="T21" fmla="*/ 2147483647 h 92"/>
              <a:gd name="T22" fmla="*/ 2147483647 w 168"/>
              <a:gd name="T23" fmla="*/ 2147483647 h 92"/>
              <a:gd name="T24" fmla="*/ 2147483647 w 168"/>
              <a:gd name="T25" fmla="*/ 2147483647 h 92"/>
              <a:gd name="T26" fmla="*/ 2147483647 w 168"/>
              <a:gd name="T27" fmla="*/ 2147483647 h 92"/>
              <a:gd name="T28" fmla="*/ 2147483647 w 168"/>
              <a:gd name="T29" fmla="*/ 2147483647 h 92"/>
              <a:gd name="T30" fmla="*/ 2147483647 w 168"/>
              <a:gd name="T31" fmla="*/ 2147483647 h 92"/>
              <a:gd name="T32" fmla="*/ 2147483647 w 168"/>
              <a:gd name="T33" fmla="*/ 2147483647 h 92"/>
              <a:gd name="T34" fmla="*/ 2147483647 w 168"/>
              <a:gd name="T35" fmla="*/ 2147483647 h 92"/>
              <a:gd name="T36" fmla="*/ 2147483647 w 168"/>
              <a:gd name="T37" fmla="*/ 2147483647 h 92"/>
              <a:gd name="T38" fmla="*/ 2147483647 w 168"/>
              <a:gd name="T39" fmla="*/ 2147483647 h 92"/>
              <a:gd name="T40" fmla="*/ 2147483647 w 168"/>
              <a:gd name="T41" fmla="*/ 2147483647 h 92"/>
              <a:gd name="T42" fmla="*/ 2147483647 w 168"/>
              <a:gd name="T43" fmla="*/ 2147483647 h 92"/>
              <a:gd name="T44" fmla="*/ 0 w 168"/>
              <a:gd name="T45" fmla="*/ 2147483647 h 92"/>
              <a:gd name="T46" fmla="*/ 0 w 168"/>
              <a:gd name="T47" fmla="*/ 2147483647 h 92"/>
              <a:gd name="T48" fmla="*/ 2147483647 w 168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92">
                <a:moveTo>
                  <a:pt x="48" y="0"/>
                </a:moveTo>
                <a:lnTo>
                  <a:pt x="62" y="14"/>
                </a:lnTo>
                <a:lnTo>
                  <a:pt x="78" y="7"/>
                </a:lnTo>
                <a:lnTo>
                  <a:pt x="83" y="18"/>
                </a:lnTo>
                <a:lnTo>
                  <a:pt x="90" y="26"/>
                </a:lnTo>
                <a:lnTo>
                  <a:pt x="107" y="18"/>
                </a:lnTo>
                <a:lnTo>
                  <a:pt x="119" y="18"/>
                </a:lnTo>
                <a:lnTo>
                  <a:pt x="126" y="14"/>
                </a:lnTo>
                <a:lnTo>
                  <a:pt x="142" y="18"/>
                </a:lnTo>
                <a:lnTo>
                  <a:pt x="161" y="26"/>
                </a:lnTo>
                <a:lnTo>
                  <a:pt x="168" y="30"/>
                </a:lnTo>
                <a:lnTo>
                  <a:pt x="156" y="63"/>
                </a:lnTo>
                <a:lnTo>
                  <a:pt x="142" y="63"/>
                </a:lnTo>
                <a:lnTo>
                  <a:pt x="138" y="56"/>
                </a:lnTo>
                <a:lnTo>
                  <a:pt x="119" y="56"/>
                </a:lnTo>
                <a:lnTo>
                  <a:pt x="112" y="56"/>
                </a:lnTo>
                <a:lnTo>
                  <a:pt x="90" y="66"/>
                </a:lnTo>
                <a:lnTo>
                  <a:pt x="83" y="66"/>
                </a:lnTo>
                <a:lnTo>
                  <a:pt x="60" y="78"/>
                </a:lnTo>
                <a:lnTo>
                  <a:pt x="41" y="92"/>
                </a:lnTo>
                <a:lnTo>
                  <a:pt x="16" y="85"/>
                </a:lnTo>
                <a:lnTo>
                  <a:pt x="10" y="78"/>
                </a:lnTo>
                <a:lnTo>
                  <a:pt x="0" y="66"/>
                </a:lnTo>
                <a:lnTo>
                  <a:pt x="0" y="49"/>
                </a:lnTo>
                <a:lnTo>
                  <a:pt x="48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2" name="Freeform 79"/>
          <p:cNvSpPr>
            <a:spLocks/>
          </p:cNvSpPr>
          <p:nvPr/>
        </p:nvSpPr>
        <p:spPr bwMode="auto">
          <a:xfrm>
            <a:off x="4689475" y="3416300"/>
            <a:ext cx="150813" cy="82550"/>
          </a:xfrm>
          <a:custGeom>
            <a:avLst/>
            <a:gdLst>
              <a:gd name="T0" fmla="*/ 2147483647 w 190"/>
              <a:gd name="T1" fmla="*/ 0 h 106"/>
              <a:gd name="T2" fmla="*/ 2147483647 w 190"/>
              <a:gd name="T3" fmla="*/ 0 h 106"/>
              <a:gd name="T4" fmla="*/ 2147483647 w 190"/>
              <a:gd name="T5" fmla="*/ 0 h 106"/>
              <a:gd name="T6" fmla="*/ 2147483647 w 190"/>
              <a:gd name="T7" fmla="*/ 0 h 106"/>
              <a:gd name="T8" fmla="*/ 2147483647 w 190"/>
              <a:gd name="T9" fmla="*/ 2147483647 h 106"/>
              <a:gd name="T10" fmla="*/ 2147483647 w 190"/>
              <a:gd name="T11" fmla="*/ 2147483647 h 106"/>
              <a:gd name="T12" fmla="*/ 2147483647 w 190"/>
              <a:gd name="T13" fmla="*/ 2147483647 h 106"/>
              <a:gd name="T14" fmla="*/ 2147483647 w 190"/>
              <a:gd name="T15" fmla="*/ 2147483647 h 106"/>
              <a:gd name="T16" fmla="*/ 2147483647 w 190"/>
              <a:gd name="T17" fmla="*/ 2147483647 h 106"/>
              <a:gd name="T18" fmla="*/ 2147483647 w 190"/>
              <a:gd name="T19" fmla="*/ 2147483647 h 106"/>
              <a:gd name="T20" fmla="*/ 2147483647 w 190"/>
              <a:gd name="T21" fmla="*/ 2147483647 h 106"/>
              <a:gd name="T22" fmla="*/ 2147483647 w 190"/>
              <a:gd name="T23" fmla="*/ 2147483647 h 106"/>
              <a:gd name="T24" fmla="*/ 2147483647 w 190"/>
              <a:gd name="T25" fmla="*/ 2147483647 h 106"/>
              <a:gd name="T26" fmla="*/ 2147483647 w 190"/>
              <a:gd name="T27" fmla="*/ 2147483647 h 106"/>
              <a:gd name="T28" fmla="*/ 2147483647 w 190"/>
              <a:gd name="T29" fmla="*/ 2147483647 h 106"/>
              <a:gd name="T30" fmla="*/ 2147483647 w 190"/>
              <a:gd name="T31" fmla="*/ 2147483647 h 106"/>
              <a:gd name="T32" fmla="*/ 2147483647 w 190"/>
              <a:gd name="T33" fmla="*/ 2147483647 h 106"/>
              <a:gd name="T34" fmla="*/ 2147483647 w 190"/>
              <a:gd name="T35" fmla="*/ 2147483647 h 106"/>
              <a:gd name="T36" fmla="*/ 2147483647 w 190"/>
              <a:gd name="T37" fmla="*/ 2147483647 h 106"/>
              <a:gd name="T38" fmla="*/ 2147483647 w 190"/>
              <a:gd name="T39" fmla="*/ 2147483647 h 106"/>
              <a:gd name="T40" fmla="*/ 2147483647 w 190"/>
              <a:gd name="T41" fmla="*/ 2147483647 h 106"/>
              <a:gd name="T42" fmla="*/ 2147483647 w 190"/>
              <a:gd name="T43" fmla="*/ 2147483647 h 106"/>
              <a:gd name="T44" fmla="*/ 2147483647 w 190"/>
              <a:gd name="T45" fmla="*/ 2147483647 h 106"/>
              <a:gd name="T46" fmla="*/ 2147483647 w 190"/>
              <a:gd name="T47" fmla="*/ 2147483647 h 106"/>
              <a:gd name="T48" fmla="*/ 2147483647 w 190"/>
              <a:gd name="T49" fmla="*/ 2147483647 h 106"/>
              <a:gd name="T50" fmla="*/ 2147483647 w 190"/>
              <a:gd name="T51" fmla="*/ 2147483647 h 106"/>
              <a:gd name="T52" fmla="*/ 2147483647 w 190"/>
              <a:gd name="T53" fmla="*/ 2147483647 h 106"/>
              <a:gd name="T54" fmla="*/ 0 w 190"/>
              <a:gd name="T55" fmla="*/ 2147483647 h 106"/>
              <a:gd name="T56" fmla="*/ 0 w 190"/>
              <a:gd name="T57" fmla="*/ 2147483647 h 106"/>
              <a:gd name="T58" fmla="*/ 0 w 190"/>
              <a:gd name="T59" fmla="*/ 2147483647 h 106"/>
              <a:gd name="T60" fmla="*/ 2147483647 w 190"/>
              <a:gd name="T61" fmla="*/ 2147483647 h 106"/>
              <a:gd name="T62" fmla="*/ 2147483647 w 190"/>
              <a:gd name="T63" fmla="*/ 2147483647 h 106"/>
              <a:gd name="T64" fmla="*/ 2147483647 w 190"/>
              <a:gd name="T65" fmla="*/ 0 h 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0" h="106">
                <a:moveTo>
                  <a:pt x="66" y="0"/>
                </a:moveTo>
                <a:lnTo>
                  <a:pt x="78" y="0"/>
                </a:lnTo>
                <a:lnTo>
                  <a:pt x="87" y="0"/>
                </a:lnTo>
                <a:lnTo>
                  <a:pt x="97" y="0"/>
                </a:lnTo>
                <a:lnTo>
                  <a:pt x="97" y="9"/>
                </a:lnTo>
                <a:lnTo>
                  <a:pt x="116" y="16"/>
                </a:lnTo>
                <a:lnTo>
                  <a:pt x="123" y="16"/>
                </a:lnTo>
                <a:lnTo>
                  <a:pt x="123" y="21"/>
                </a:lnTo>
                <a:lnTo>
                  <a:pt x="123" y="28"/>
                </a:lnTo>
                <a:lnTo>
                  <a:pt x="135" y="35"/>
                </a:lnTo>
                <a:lnTo>
                  <a:pt x="142" y="35"/>
                </a:lnTo>
                <a:lnTo>
                  <a:pt x="152" y="28"/>
                </a:lnTo>
                <a:lnTo>
                  <a:pt x="164" y="35"/>
                </a:lnTo>
                <a:lnTo>
                  <a:pt x="164" y="38"/>
                </a:lnTo>
                <a:lnTo>
                  <a:pt x="190" y="45"/>
                </a:lnTo>
                <a:lnTo>
                  <a:pt x="190" y="50"/>
                </a:lnTo>
                <a:lnTo>
                  <a:pt x="142" y="99"/>
                </a:lnTo>
                <a:lnTo>
                  <a:pt x="113" y="94"/>
                </a:lnTo>
                <a:lnTo>
                  <a:pt x="94" y="87"/>
                </a:lnTo>
                <a:lnTo>
                  <a:pt x="78" y="106"/>
                </a:lnTo>
                <a:lnTo>
                  <a:pt x="66" y="106"/>
                </a:lnTo>
                <a:lnTo>
                  <a:pt x="49" y="99"/>
                </a:lnTo>
                <a:lnTo>
                  <a:pt x="49" y="94"/>
                </a:lnTo>
                <a:lnTo>
                  <a:pt x="37" y="80"/>
                </a:lnTo>
                <a:lnTo>
                  <a:pt x="35" y="76"/>
                </a:lnTo>
                <a:lnTo>
                  <a:pt x="14" y="64"/>
                </a:lnTo>
                <a:lnTo>
                  <a:pt x="14" y="50"/>
                </a:lnTo>
                <a:lnTo>
                  <a:pt x="0" y="45"/>
                </a:lnTo>
                <a:lnTo>
                  <a:pt x="0" y="35"/>
                </a:lnTo>
                <a:lnTo>
                  <a:pt x="0" y="28"/>
                </a:lnTo>
                <a:lnTo>
                  <a:pt x="7" y="35"/>
                </a:lnTo>
                <a:lnTo>
                  <a:pt x="64" y="9"/>
                </a:lnTo>
                <a:lnTo>
                  <a:pt x="66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3" name="Freeform 80"/>
          <p:cNvSpPr>
            <a:spLocks/>
          </p:cNvSpPr>
          <p:nvPr/>
        </p:nvSpPr>
        <p:spPr bwMode="auto">
          <a:xfrm>
            <a:off x="5895975" y="3789363"/>
            <a:ext cx="334963" cy="277812"/>
          </a:xfrm>
          <a:custGeom>
            <a:avLst/>
            <a:gdLst>
              <a:gd name="T0" fmla="*/ 2147483647 w 421"/>
              <a:gd name="T1" fmla="*/ 2147483647 h 351"/>
              <a:gd name="T2" fmla="*/ 2147483647 w 421"/>
              <a:gd name="T3" fmla="*/ 2147483647 h 351"/>
              <a:gd name="T4" fmla="*/ 2147483647 w 421"/>
              <a:gd name="T5" fmla="*/ 2147483647 h 351"/>
              <a:gd name="T6" fmla="*/ 2147483647 w 421"/>
              <a:gd name="T7" fmla="*/ 2147483647 h 351"/>
              <a:gd name="T8" fmla="*/ 2147483647 w 421"/>
              <a:gd name="T9" fmla="*/ 2147483647 h 351"/>
              <a:gd name="T10" fmla="*/ 2147483647 w 421"/>
              <a:gd name="T11" fmla="*/ 2147483647 h 351"/>
              <a:gd name="T12" fmla="*/ 2147483647 w 421"/>
              <a:gd name="T13" fmla="*/ 2147483647 h 351"/>
              <a:gd name="T14" fmla="*/ 2147483647 w 421"/>
              <a:gd name="T15" fmla="*/ 2147483647 h 351"/>
              <a:gd name="T16" fmla="*/ 2147483647 w 421"/>
              <a:gd name="T17" fmla="*/ 2147483647 h 351"/>
              <a:gd name="T18" fmla="*/ 2147483647 w 421"/>
              <a:gd name="T19" fmla="*/ 2147483647 h 351"/>
              <a:gd name="T20" fmla="*/ 2147483647 w 421"/>
              <a:gd name="T21" fmla="*/ 2147483647 h 351"/>
              <a:gd name="T22" fmla="*/ 2147483647 w 421"/>
              <a:gd name="T23" fmla="*/ 2147483647 h 351"/>
              <a:gd name="T24" fmla="*/ 2147483647 w 421"/>
              <a:gd name="T25" fmla="*/ 2147483647 h 351"/>
              <a:gd name="T26" fmla="*/ 2147483647 w 421"/>
              <a:gd name="T27" fmla="*/ 2147483647 h 351"/>
              <a:gd name="T28" fmla="*/ 2147483647 w 421"/>
              <a:gd name="T29" fmla="*/ 2147483647 h 351"/>
              <a:gd name="T30" fmla="*/ 2147483647 w 421"/>
              <a:gd name="T31" fmla="*/ 2147483647 h 351"/>
              <a:gd name="T32" fmla="*/ 2147483647 w 421"/>
              <a:gd name="T33" fmla="*/ 2147483647 h 351"/>
              <a:gd name="T34" fmla="*/ 2147483647 w 421"/>
              <a:gd name="T35" fmla="*/ 2147483647 h 351"/>
              <a:gd name="T36" fmla="*/ 2147483647 w 421"/>
              <a:gd name="T37" fmla="*/ 2147483647 h 351"/>
              <a:gd name="T38" fmla="*/ 2147483647 w 421"/>
              <a:gd name="T39" fmla="*/ 2147483647 h 351"/>
              <a:gd name="T40" fmla="*/ 2147483647 w 421"/>
              <a:gd name="T41" fmla="*/ 2147483647 h 351"/>
              <a:gd name="T42" fmla="*/ 2147483647 w 421"/>
              <a:gd name="T43" fmla="*/ 2147483647 h 351"/>
              <a:gd name="T44" fmla="*/ 2147483647 w 421"/>
              <a:gd name="T45" fmla="*/ 2147483647 h 351"/>
              <a:gd name="T46" fmla="*/ 2147483647 w 421"/>
              <a:gd name="T47" fmla="*/ 2147483647 h 351"/>
              <a:gd name="T48" fmla="*/ 2147483647 w 421"/>
              <a:gd name="T49" fmla="*/ 2147483647 h 351"/>
              <a:gd name="T50" fmla="*/ 2147483647 w 421"/>
              <a:gd name="T51" fmla="*/ 2147483647 h 351"/>
              <a:gd name="T52" fmla="*/ 2147483647 w 421"/>
              <a:gd name="T53" fmla="*/ 2147483647 h 351"/>
              <a:gd name="T54" fmla="*/ 2147483647 w 421"/>
              <a:gd name="T55" fmla="*/ 2147483647 h 351"/>
              <a:gd name="T56" fmla="*/ 2147483647 w 421"/>
              <a:gd name="T57" fmla="*/ 2147483647 h 351"/>
              <a:gd name="T58" fmla="*/ 2147483647 w 421"/>
              <a:gd name="T59" fmla="*/ 2147483647 h 351"/>
              <a:gd name="T60" fmla="*/ 2147483647 w 421"/>
              <a:gd name="T61" fmla="*/ 2147483647 h 351"/>
              <a:gd name="T62" fmla="*/ 2147483647 w 421"/>
              <a:gd name="T63" fmla="*/ 2147483647 h 351"/>
              <a:gd name="T64" fmla="*/ 2147483647 w 421"/>
              <a:gd name="T65" fmla="*/ 2147483647 h 351"/>
              <a:gd name="T66" fmla="*/ 2147483647 w 421"/>
              <a:gd name="T67" fmla="*/ 2147483647 h 351"/>
              <a:gd name="T68" fmla="*/ 2147483647 w 421"/>
              <a:gd name="T69" fmla="*/ 2147483647 h 351"/>
              <a:gd name="T70" fmla="*/ 2147483647 w 421"/>
              <a:gd name="T71" fmla="*/ 2147483647 h 351"/>
              <a:gd name="T72" fmla="*/ 2147483647 w 421"/>
              <a:gd name="T73" fmla="*/ 0 h 3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21" h="351">
                <a:moveTo>
                  <a:pt x="287" y="0"/>
                </a:moveTo>
                <a:lnTo>
                  <a:pt x="306" y="16"/>
                </a:lnTo>
                <a:lnTo>
                  <a:pt x="314" y="19"/>
                </a:lnTo>
                <a:lnTo>
                  <a:pt x="325" y="75"/>
                </a:lnTo>
                <a:lnTo>
                  <a:pt x="344" y="64"/>
                </a:lnTo>
                <a:lnTo>
                  <a:pt x="361" y="49"/>
                </a:lnTo>
                <a:lnTo>
                  <a:pt x="385" y="38"/>
                </a:lnTo>
                <a:lnTo>
                  <a:pt x="402" y="45"/>
                </a:lnTo>
                <a:lnTo>
                  <a:pt x="409" y="45"/>
                </a:lnTo>
                <a:lnTo>
                  <a:pt x="421" y="49"/>
                </a:lnTo>
                <a:lnTo>
                  <a:pt x="409" y="49"/>
                </a:lnTo>
                <a:lnTo>
                  <a:pt x="414" y="57"/>
                </a:lnTo>
                <a:lnTo>
                  <a:pt x="421" y="64"/>
                </a:lnTo>
                <a:lnTo>
                  <a:pt x="373" y="64"/>
                </a:lnTo>
                <a:lnTo>
                  <a:pt x="354" y="68"/>
                </a:lnTo>
                <a:lnTo>
                  <a:pt x="335" y="78"/>
                </a:lnTo>
                <a:lnTo>
                  <a:pt x="332" y="94"/>
                </a:lnTo>
                <a:lnTo>
                  <a:pt x="335" y="123"/>
                </a:lnTo>
                <a:lnTo>
                  <a:pt x="332" y="146"/>
                </a:lnTo>
                <a:lnTo>
                  <a:pt x="325" y="156"/>
                </a:lnTo>
                <a:lnTo>
                  <a:pt x="332" y="175"/>
                </a:lnTo>
                <a:lnTo>
                  <a:pt x="306" y="175"/>
                </a:lnTo>
                <a:lnTo>
                  <a:pt x="294" y="175"/>
                </a:lnTo>
                <a:lnTo>
                  <a:pt x="302" y="190"/>
                </a:lnTo>
                <a:lnTo>
                  <a:pt x="306" y="203"/>
                </a:lnTo>
                <a:lnTo>
                  <a:pt x="287" y="213"/>
                </a:lnTo>
                <a:lnTo>
                  <a:pt x="287" y="232"/>
                </a:lnTo>
                <a:lnTo>
                  <a:pt x="283" y="242"/>
                </a:lnTo>
                <a:lnTo>
                  <a:pt x="287" y="261"/>
                </a:lnTo>
                <a:lnTo>
                  <a:pt x="276" y="273"/>
                </a:lnTo>
                <a:lnTo>
                  <a:pt x="264" y="268"/>
                </a:lnTo>
                <a:lnTo>
                  <a:pt x="257" y="268"/>
                </a:lnTo>
                <a:lnTo>
                  <a:pt x="247" y="261"/>
                </a:lnTo>
                <a:lnTo>
                  <a:pt x="238" y="268"/>
                </a:lnTo>
                <a:lnTo>
                  <a:pt x="235" y="280"/>
                </a:lnTo>
                <a:lnTo>
                  <a:pt x="216" y="280"/>
                </a:lnTo>
                <a:lnTo>
                  <a:pt x="209" y="280"/>
                </a:lnTo>
                <a:lnTo>
                  <a:pt x="205" y="284"/>
                </a:lnTo>
                <a:lnTo>
                  <a:pt x="198" y="291"/>
                </a:lnTo>
                <a:lnTo>
                  <a:pt x="198" y="329"/>
                </a:lnTo>
                <a:lnTo>
                  <a:pt x="160" y="339"/>
                </a:lnTo>
                <a:lnTo>
                  <a:pt x="131" y="346"/>
                </a:lnTo>
                <a:lnTo>
                  <a:pt x="119" y="351"/>
                </a:lnTo>
                <a:lnTo>
                  <a:pt x="100" y="351"/>
                </a:lnTo>
                <a:lnTo>
                  <a:pt x="78" y="351"/>
                </a:lnTo>
                <a:lnTo>
                  <a:pt x="34" y="339"/>
                </a:lnTo>
                <a:lnTo>
                  <a:pt x="41" y="313"/>
                </a:lnTo>
                <a:lnTo>
                  <a:pt x="52" y="298"/>
                </a:lnTo>
                <a:lnTo>
                  <a:pt x="48" y="280"/>
                </a:lnTo>
                <a:lnTo>
                  <a:pt x="19" y="273"/>
                </a:lnTo>
                <a:lnTo>
                  <a:pt x="19" y="242"/>
                </a:lnTo>
                <a:lnTo>
                  <a:pt x="5" y="213"/>
                </a:lnTo>
                <a:lnTo>
                  <a:pt x="12" y="203"/>
                </a:lnTo>
                <a:lnTo>
                  <a:pt x="5" y="196"/>
                </a:lnTo>
                <a:lnTo>
                  <a:pt x="0" y="175"/>
                </a:lnTo>
                <a:lnTo>
                  <a:pt x="12" y="171"/>
                </a:lnTo>
                <a:lnTo>
                  <a:pt x="5" y="165"/>
                </a:lnTo>
                <a:lnTo>
                  <a:pt x="12" y="142"/>
                </a:lnTo>
                <a:lnTo>
                  <a:pt x="12" y="116"/>
                </a:lnTo>
                <a:lnTo>
                  <a:pt x="48" y="127"/>
                </a:lnTo>
                <a:lnTo>
                  <a:pt x="48" y="142"/>
                </a:lnTo>
                <a:lnTo>
                  <a:pt x="78" y="116"/>
                </a:lnTo>
                <a:lnTo>
                  <a:pt x="71" y="113"/>
                </a:lnTo>
                <a:lnTo>
                  <a:pt x="119" y="87"/>
                </a:lnTo>
                <a:lnTo>
                  <a:pt x="119" y="57"/>
                </a:lnTo>
                <a:lnTo>
                  <a:pt x="141" y="49"/>
                </a:lnTo>
                <a:lnTo>
                  <a:pt x="167" y="57"/>
                </a:lnTo>
                <a:lnTo>
                  <a:pt x="209" y="68"/>
                </a:lnTo>
                <a:lnTo>
                  <a:pt x="238" y="49"/>
                </a:lnTo>
                <a:lnTo>
                  <a:pt x="247" y="57"/>
                </a:lnTo>
                <a:lnTo>
                  <a:pt x="254" y="45"/>
                </a:lnTo>
                <a:lnTo>
                  <a:pt x="283" y="35"/>
                </a:lnTo>
                <a:lnTo>
                  <a:pt x="276" y="26"/>
                </a:lnTo>
                <a:lnTo>
                  <a:pt x="28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4" name="Freeform 81"/>
          <p:cNvSpPr>
            <a:spLocks/>
          </p:cNvSpPr>
          <p:nvPr/>
        </p:nvSpPr>
        <p:spPr bwMode="auto">
          <a:xfrm>
            <a:off x="6613525" y="4138613"/>
            <a:ext cx="122238" cy="153987"/>
          </a:xfrm>
          <a:custGeom>
            <a:avLst/>
            <a:gdLst>
              <a:gd name="T0" fmla="*/ 2147483647 w 156"/>
              <a:gd name="T1" fmla="*/ 2147483647 h 194"/>
              <a:gd name="T2" fmla="*/ 2147483647 w 156"/>
              <a:gd name="T3" fmla="*/ 2147483647 h 194"/>
              <a:gd name="T4" fmla="*/ 2147483647 w 156"/>
              <a:gd name="T5" fmla="*/ 2147483647 h 194"/>
              <a:gd name="T6" fmla="*/ 2147483647 w 156"/>
              <a:gd name="T7" fmla="*/ 2147483647 h 194"/>
              <a:gd name="T8" fmla="*/ 0 w 156"/>
              <a:gd name="T9" fmla="*/ 2147483647 h 194"/>
              <a:gd name="T10" fmla="*/ 2147483647 w 156"/>
              <a:gd name="T11" fmla="*/ 2147483647 h 194"/>
              <a:gd name="T12" fmla="*/ 2147483647 w 156"/>
              <a:gd name="T13" fmla="*/ 2147483647 h 194"/>
              <a:gd name="T14" fmla="*/ 2147483647 w 156"/>
              <a:gd name="T15" fmla="*/ 2147483647 h 194"/>
              <a:gd name="T16" fmla="*/ 2147483647 w 156"/>
              <a:gd name="T17" fmla="*/ 2147483647 h 194"/>
              <a:gd name="T18" fmla="*/ 2147483647 w 156"/>
              <a:gd name="T19" fmla="*/ 2147483647 h 194"/>
              <a:gd name="T20" fmla="*/ 0 w 156"/>
              <a:gd name="T21" fmla="*/ 2147483647 h 194"/>
              <a:gd name="T22" fmla="*/ 2147483647 w 156"/>
              <a:gd name="T23" fmla="*/ 0 h 194"/>
              <a:gd name="T24" fmla="*/ 2147483647 w 156"/>
              <a:gd name="T25" fmla="*/ 0 h 194"/>
              <a:gd name="T26" fmla="*/ 2147483647 w 156"/>
              <a:gd name="T27" fmla="*/ 2147483647 h 194"/>
              <a:gd name="T28" fmla="*/ 2147483647 w 156"/>
              <a:gd name="T29" fmla="*/ 2147483647 h 194"/>
              <a:gd name="T30" fmla="*/ 2147483647 w 156"/>
              <a:gd name="T31" fmla="*/ 2147483647 h 194"/>
              <a:gd name="T32" fmla="*/ 2147483647 w 156"/>
              <a:gd name="T33" fmla="*/ 2147483647 h 194"/>
              <a:gd name="T34" fmla="*/ 2147483647 w 156"/>
              <a:gd name="T35" fmla="*/ 2147483647 h 194"/>
              <a:gd name="T36" fmla="*/ 2147483647 w 156"/>
              <a:gd name="T37" fmla="*/ 2147483647 h 194"/>
              <a:gd name="T38" fmla="*/ 2147483647 w 156"/>
              <a:gd name="T39" fmla="*/ 2147483647 h 194"/>
              <a:gd name="T40" fmla="*/ 2147483647 w 156"/>
              <a:gd name="T41" fmla="*/ 2147483647 h 194"/>
              <a:gd name="T42" fmla="*/ 2147483647 w 156"/>
              <a:gd name="T43" fmla="*/ 2147483647 h 194"/>
              <a:gd name="T44" fmla="*/ 2147483647 w 156"/>
              <a:gd name="T45" fmla="*/ 2147483647 h 194"/>
              <a:gd name="T46" fmla="*/ 2147483647 w 156"/>
              <a:gd name="T47" fmla="*/ 2147483647 h 194"/>
              <a:gd name="T48" fmla="*/ 2147483647 w 156"/>
              <a:gd name="T49" fmla="*/ 2147483647 h 194"/>
              <a:gd name="T50" fmla="*/ 2147483647 w 156"/>
              <a:gd name="T51" fmla="*/ 2147483647 h 194"/>
              <a:gd name="T52" fmla="*/ 2147483647 w 156"/>
              <a:gd name="T53" fmla="*/ 2147483647 h 194"/>
              <a:gd name="T54" fmla="*/ 2147483647 w 156"/>
              <a:gd name="T55" fmla="*/ 2147483647 h 194"/>
              <a:gd name="T56" fmla="*/ 2147483647 w 156"/>
              <a:gd name="T57" fmla="*/ 2147483647 h 194"/>
              <a:gd name="T58" fmla="*/ 2147483647 w 156"/>
              <a:gd name="T59" fmla="*/ 2147483647 h 194"/>
              <a:gd name="T60" fmla="*/ 2147483647 w 156"/>
              <a:gd name="T61" fmla="*/ 2147483647 h 194"/>
              <a:gd name="T62" fmla="*/ 2147483647 w 156"/>
              <a:gd name="T63" fmla="*/ 2147483647 h 194"/>
              <a:gd name="T64" fmla="*/ 2147483647 w 156"/>
              <a:gd name="T65" fmla="*/ 2147483647 h 194"/>
              <a:gd name="T66" fmla="*/ 2147483647 w 156"/>
              <a:gd name="T67" fmla="*/ 2147483647 h 194"/>
              <a:gd name="T68" fmla="*/ 2147483647 w 156"/>
              <a:gd name="T69" fmla="*/ 2147483647 h 194"/>
              <a:gd name="T70" fmla="*/ 2147483647 w 156"/>
              <a:gd name="T71" fmla="*/ 2147483647 h 194"/>
              <a:gd name="T72" fmla="*/ 2147483647 w 156"/>
              <a:gd name="T73" fmla="*/ 2147483647 h 194"/>
              <a:gd name="T74" fmla="*/ 2147483647 w 156"/>
              <a:gd name="T75" fmla="*/ 2147483647 h 194"/>
              <a:gd name="T76" fmla="*/ 2147483647 w 156"/>
              <a:gd name="T77" fmla="*/ 2147483647 h 194"/>
              <a:gd name="T78" fmla="*/ 2147483647 w 156"/>
              <a:gd name="T79" fmla="*/ 2147483647 h 194"/>
              <a:gd name="T80" fmla="*/ 2147483647 w 156"/>
              <a:gd name="T81" fmla="*/ 2147483647 h 194"/>
              <a:gd name="T82" fmla="*/ 2147483647 w 156"/>
              <a:gd name="T83" fmla="*/ 2147483647 h 194"/>
              <a:gd name="T84" fmla="*/ 2147483647 w 156"/>
              <a:gd name="T85" fmla="*/ 2147483647 h 194"/>
              <a:gd name="T86" fmla="*/ 2147483647 w 156"/>
              <a:gd name="T87" fmla="*/ 2147483647 h 194"/>
              <a:gd name="T88" fmla="*/ 2147483647 w 156"/>
              <a:gd name="T89" fmla="*/ 2147483647 h 194"/>
              <a:gd name="T90" fmla="*/ 2147483647 w 156"/>
              <a:gd name="T91" fmla="*/ 2147483647 h 194"/>
              <a:gd name="T92" fmla="*/ 2147483647 w 156"/>
              <a:gd name="T93" fmla="*/ 2147483647 h 194"/>
              <a:gd name="T94" fmla="*/ 2147483647 w 156"/>
              <a:gd name="T95" fmla="*/ 2147483647 h 194"/>
              <a:gd name="T96" fmla="*/ 2147483647 w 156"/>
              <a:gd name="T97" fmla="*/ 2147483647 h 194"/>
              <a:gd name="T98" fmla="*/ 2147483647 w 156"/>
              <a:gd name="T99" fmla="*/ 2147483647 h 194"/>
              <a:gd name="T100" fmla="*/ 2147483647 w 156"/>
              <a:gd name="T101" fmla="*/ 2147483647 h 194"/>
              <a:gd name="T102" fmla="*/ 2147483647 w 156"/>
              <a:gd name="T103" fmla="*/ 2147483647 h 194"/>
              <a:gd name="T104" fmla="*/ 2147483647 w 156"/>
              <a:gd name="T105" fmla="*/ 2147483647 h 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" h="194">
                <a:moveTo>
                  <a:pt x="49" y="171"/>
                </a:moveTo>
                <a:lnTo>
                  <a:pt x="26" y="104"/>
                </a:lnTo>
                <a:lnTo>
                  <a:pt x="30" y="85"/>
                </a:lnTo>
                <a:lnTo>
                  <a:pt x="9" y="78"/>
                </a:lnTo>
                <a:lnTo>
                  <a:pt x="0" y="68"/>
                </a:lnTo>
                <a:lnTo>
                  <a:pt x="9" y="62"/>
                </a:lnTo>
                <a:lnTo>
                  <a:pt x="9" y="48"/>
                </a:lnTo>
                <a:lnTo>
                  <a:pt x="30" y="48"/>
                </a:lnTo>
                <a:lnTo>
                  <a:pt x="18" y="36"/>
                </a:lnTo>
                <a:lnTo>
                  <a:pt x="9" y="36"/>
                </a:lnTo>
                <a:lnTo>
                  <a:pt x="0" y="26"/>
                </a:lnTo>
                <a:lnTo>
                  <a:pt x="7" y="0"/>
                </a:lnTo>
                <a:lnTo>
                  <a:pt x="18" y="0"/>
                </a:lnTo>
                <a:lnTo>
                  <a:pt x="37" y="14"/>
                </a:lnTo>
                <a:lnTo>
                  <a:pt x="56" y="26"/>
                </a:lnTo>
                <a:lnTo>
                  <a:pt x="59" y="43"/>
                </a:lnTo>
                <a:lnTo>
                  <a:pt x="56" y="48"/>
                </a:lnTo>
                <a:lnTo>
                  <a:pt x="127" y="43"/>
                </a:lnTo>
                <a:lnTo>
                  <a:pt x="133" y="55"/>
                </a:lnTo>
                <a:lnTo>
                  <a:pt x="127" y="62"/>
                </a:lnTo>
                <a:lnTo>
                  <a:pt x="127" y="74"/>
                </a:lnTo>
                <a:lnTo>
                  <a:pt x="108" y="78"/>
                </a:lnTo>
                <a:lnTo>
                  <a:pt x="104" y="92"/>
                </a:lnTo>
                <a:lnTo>
                  <a:pt x="95" y="97"/>
                </a:lnTo>
                <a:lnTo>
                  <a:pt x="104" y="123"/>
                </a:lnTo>
                <a:lnTo>
                  <a:pt x="108" y="123"/>
                </a:lnTo>
                <a:lnTo>
                  <a:pt x="114" y="126"/>
                </a:lnTo>
                <a:lnTo>
                  <a:pt x="118" y="126"/>
                </a:lnTo>
                <a:lnTo>
                  <a:pt x="133" y="111"/>
                </a:lnTo>
                <a:lnTo>
                  <a:pt x="133" y="126"/>
                </a:lnTo>
                <a:lnTo>
                  <a:pt x="144" y="140"/>
                </a:lnTo>
                <a:lnTo>
                  <a:pt x="152" y="156"/>
                </a:lnTo>
                <a:lnTo>
                  <a:pt x="156" y="194"/>
                </a:lnTo>
                <a:lnTo>
                  <a:pt x="144" y="190"/>
                </a:lnTo>
                <a:lnTo>
                  <a:pt x="137" y="194"/>
                </a:lnTo>
                <a:lnTo>
                  <a:pt x="133" y="175"/>
                </a:lnTo>
                <a:lnTo>
                  <a:pt x="127" y="152"/>
                </a:lnTo>
                <a:lnTo>
                  <a:pt x="108" y="133"/>
                </a:lnTo>
                <a:lnTo>
                  <a:pt x="89" y="126"/>
                </a:lnTo>
                <a:lnTo>
                  <a:pt x="85" y="111"/>
                </a:lnTo>
                <a:lnTo>
                  <a:pt x="66" y="104"/>
                </a:lnTo>
                <a:lnTo>
                  <a:pt x="66" y="116"/>
                </a:lnTo>
                <a:lnTo>
                  <a:pt x="78" y="116"/>
                </a:lnTo>
                <a:lnTo>
                  <a:pt x="85" y="133"/>
                </a:lnTo>
                <a:lnTo>
                  <a:pt x="78" y="140"/>
                </a:lnTo>
                <a:lnTo>
                  <a:pt x="85" y="152"/>
                </a:lnTo>
                <a:lnTo>
                  <a:pt x="78" y="171"/>
                </a:lnTo>
                <a:lnTo>
                  <a:pt x="66" y="156"/>
                </a:lnTo>
                <a:lnTo>
                  <a:pt x="66" y="152"/>
                </a:lnTo>
                <a:lnTo>
                  <a:pt x="59" y="156"/>
                </a:lnTo>
                <a:lnTo>
                  <a:pt x="66" y="171"/>
                </a:lnTo>
                <a:lnTo>
                  <a:pt x="56" y="171"/>
                </a:lnTo>
                <a:lnTo>
                  <a:pt x="49" y="1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5" name="Freeform 82"/>
          <p:cNvSpPr>
            <a:spLocks/>
          </p:cNvSpPr>
          <p:nvPr/>
        </p:nvSpPr>
        <p:spPr bwMode="auto">
          <a:xfrm>
            <a:off x="6621463" y="4090988"/>
            <a:ext cx="84137" cy="38100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2147483647 w 105"/>
              <a:gd name="T11" fmla="*/ 0 h 48"/>
              <a:gd name="T12" fmla="*/ 2147483647 w 105"/>
              <a:gd name="T13" fmla="*/ 2147483647 h 48"/>
              <a:gd name="T14" fmla="*/ 2147483647 w 105"/>
              <a:gd name="T15" fmla="*/ 2147483647 h 48"/>
              <a:gd name="T16" fmla="*/ 2147483647 w 105"/>
              <a:gd name="T17" fmla="*/ 2147483647 h 48"/>
              <a:gd name="T18" fmla="*/ 2147483647 w 105"/>
              <a:gd name="T19" fmla="*/ 2147483647 h 48"/>
              <a:gd name="T20" fmla="*/ 2147483647 w 105"/>
              <a:gd name="T21" fmla="*/ 2147483647 h 48"/>
              <a:gd name="T22" fmla="*/ 2147483647 w 105"/>
              <a:gd name="T23" fmla="*/ 2147483647 h 48"/>
              <a:gd name="T24" fmla="*/ 2147483647 w 105"/>
              <a:gd name="T25" fmla="*/ 2147483647 h 48"/>
              <a:gd name="T26" fmla="*/ 2147483647 w 105"/>
              <a:gd name="T27" fmla="*/ 2147483647 h 48"/>
              <a:gd name="T28" fmla="*/ 0 w 105"/>
              <a:gd name="T29" fmla="*/ 2147483647 h 48"/>
              <a:gd name="T30" fmla="*/ 0 w 105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5" h="48">
                <a:moveTo>
                  <a:pt x="0" y="26"/>
                </a:moveTo>
                <a:lnTo>
                  <a:pt x="19" y="19"/>
                </a:lnTo>
                <a:lnTo>
                  <a:pt x="26" y="0"/>
                </a:lnTo>
                <a:lnTo>
                  <a:pt x="45" y="7"/>
                </a:lnTo>
                <a:lnTo>
                  <a:pt x="67" y="7"/>
                </a:lnTo>
                <a:lnTo>
                  <a:pt x="74" y="0"/>
                </a:lnTo>
                <a:lnTo>
                  <a:pt x="84" y="12"/>
                </a:lnTo>
                <a:lnTo>
                  <a:pt x="84" y="26"/>
                </a:lnTo>
                <a:lnTo>
                  <a:pt x="97" y="29"/>
                </a:lnTo>
                <a:lnTo>
                  <a:pt x="105" y="48"/>
                </a:lnTo>
                <a:lnTo>
                  <a:pt x="55" y="48"/>
                </a:lnTo>
                <a:lnTo>
                  <a:pt x="55" y="43"/>
                </a:lnTo>
                <a:lnTo>
                  <a:pt x="38" y="48"/>
                </a:lnTo>
                <a:lnTo>
                  <a:pt x="15" y="43"/>
                </a:lnTo>
                <a:lnTo>
                  <a:pt x="0" y="36"/>
                </a:lnTo>
                <a:lnTo>
                  <a:pt x="0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6" name="Freeform 83"/>
          <p:cNvSpPr>
            <a:spLocks/>
          </p:cNvSpPr>
          <p:nvPr/>
        </p:nvSpPr>
        <p:spPr bwMode="auto">
          <a:xfrm>
            <a:off x="6721475" y="4081463"/>
            <a:ext cx="231775" cy="511175"/>
          </a:xfrm>
          <a:custGeom>
            <a:avLst/>
            <a:gdLst>
              <a:gd name="T0" fmla="*/ 2147483647 w 292"/>
              <a:gd name="T1" fmla="*/ 2147483647 h 644"/>
              <a:gd name="T2" fmla="*/ 2147483647 w 292"/>
              <a:gd name="T3" fmla="*/ 2147483647 h 644"/>
              <a:gd name="T4" fmla="*/ 2147483647 w 292"/>
              <a:gd name="T5" fmla="*/ 2147483647 h 644"/>
              <a:gd name="T6" fmla="*/ 2147483647 w 292"/>
              <a:gd name="T7" fmla="*/ 2147483647 h 644"/>
              <a:gd name="T8" fmla="*/ 2147483647 w 292"/>
              <a:gd name="T9" fmla="*/ 2147483647 h 644"/>
              <a:gd name="T10" fmla="*/ 2147483647 w 292"/>
              <a:gd name="T11" fmla="*/ 2147483647 h 644"/>
              <a:gd name="T12" fmla="*/ 2147483647 w 292"/>
              <a:gd name="T13" fmla="*/ 2147483647 h 644"/>
              <a:gd name="T14" fmla="*/ 2147483647 w 292"/>
              <a:gd name="T15" fmla="*/ 2147483647 h 644"/>
              <a:gd name="T16" fmla="*/ 2147483647 w 292"/>
              <a:gd name="T17" fmla="*/ 2147483647 h 644"/>
              <a:gd name="T18" fmla="*/ 2147483647 w 292"/>
              <a:gd name="T19" fmla="*/ 0 h 644"/>
              <a:gd name="T20" fmla="*/ 2147483647 w 292"/>
              <a:gd name="T21" fmla="*/ 2147483647 h 644"/>
              <a:gd name="T22" fmla="*/ 2147483647 w 292"/>
              <a:gd name="T23" fmla="*/ 2147483647 h 644"/>
              <a:gd name="T24" fmla="*/ 2147483647 w 292"/>
              <a:gd name="T25" fmla="*/ 2147483647 h 644"/>
              <a:gd name="T26" fmla="*/ 2147483647 w 292"/>
              <a:gd name="T27" fmla="*/ 2147483647 h 644"/>
              <a:gd name="T28" fmla="*/ 2147483647 w 292"/>
              <a:gd name="T29" fmla="*/ 2147483647 h 644"/>
              <a:gd name="T30" fmla="*/ 2147483647 w 292"/>
              <a:gd name="T31" fmla="*/ 2147483647 h 644"/>
              <a:gd name="T32" fmla="*/ 2147483647 w 292"/>
              <a:gd name="T33" fmla="*/ 2147483647 h 644"/>
              <a:gd name="T34" fmla="*/ 2147483647 w 292"/>
              <a:gd name="T35" fmla="*/ 2147483647 h 644"/>
              <a:gd name="T36" fmla="*/ 2147483647 w 292"/>
              <a:gd name="T37" fmla="*/ 2147483647 h 644"/>
              <a:gd name="T38" fmla="*/ 2147483647 w 292"/>
              <a:gd name="T39" fmla="*/ 2147483647 h 644"/>
              <a:gd name="T40" fmla="*/ 2147483647 w 292"/>
              <a:gd name="T41" fmla="*/ 2147483647 h 644"/>
              <a:gd name="T42" fmla="*/ 2147483647 w 292"/>
              <a:gd name="T43" fmla="*/ 2147483647 h 644"/>
              <a:gd name="T44" fmla="*/ 2147483647 w 292"/>
              <a:gd name="T45" fmla="*/ 2147483647 h 644"/>
              <a:gd name="T46" fmla="*/ 2147483647 w 292"/>
              <a:gd name="T47" fmla="*/ 2147483647 h 644"/>
              <a:gd name="T48" fmla="*/ 2147483647 w 292"/>
              <a:gd name="T49" fmla="*/ 2147483647 h 644"/>
              <a:gd name="T50" fmla="*/ 2147483647 w 292"/>
              <a:gd name="T51" fmla="*/ 2147483647 h 644"/>
              <a:gd name="T52" fmla="*/ 2147483647 w 292"/>
              <a:gd name="T53" fmla="*/ 2147483647 h 644"/>
              <a:gd name="T54" fmla="*/ 2147483647 w 292"/>
              <a:gd name="T55" fmla="*/ 2147483647 h 644"/>
              <a:gd name="T56" fmla="*/ 2147483647 w 292"/>
              <a:gd name="T57" fmla="*/ 2147483647 h 644"/>
              <a:gd name="T58" fmla="*/ 2147483647 w 292"/>
              <a:gd name="T59" fmla="*/ 2147483647 h 644"/>
              <a:gd name="T60" fmla="*/ 2147483647 w 292"/>
              <a:gd name="T61" fmla="*/ 2147483647 h 644"/>
              <a:gd name="T62" fmla="*/ 2147483647 w 292"/>
              <a:gd name="T63" fmla="*/ 2147483647 h 644"/>
              <a:gd name="T64" fmla="*/ 2147483647 w 292"/>
              <a:gd name="T65" fmla="*/ 2147483647 h 644"/>
              <a:gd name="T66" fmla="*/ 2147483647 w 292"/>
              <a:gd name="T67" fmla="*/ 2147483647 h 644"/>
              <a:gd name="T68" fmla="*/ 2147483647 w 292"/>
              <a:gd name="T69" fmla="*/ 2147483647 h 644"/>
              <a:gd name="T70" fmla="*/ 2147483647 w 292"/>
              <a:gd name="T71" fmla="*/ 2147483647 h 644"/>
              <a:gd name="T72" fmla="*/ 2147483647 w 292"/>
              <a:gd name="T73" fmla="*/ 2147483647 h 644"/>
              <a:gd name="T74" fmla="*/ 2147483647 w 292"/>
              <a:gd name="T75" fmla="*/ 2147483647 h 644"/>
              <a:gd name="T76" fmla="*/ 2147483647 w 292"/>
              <a:gd name="T77" fmla="*/ 2147483647 h 644"/>
              <a:gd name="T78" fmla="*/ 2147483647 w 292"/>
              <a:gd name="T79" fmla="*/ 2147483647 h 644"/>
              <a:gd name="T80" fmla="*/ 2147483647 w 292"/>
              <a:gd name="T81" fmla="*/ 2147483647 h 644"/>
              <a:gd name="T82" fmla="*/ 2147483647 w 292"/>
              <a:gd name="T83" fmla="*/ 2147483647 h 644"/>
              <a:gd name="T84" fmla="*/ 2147483647 w 292"/>
              <a:gd name="T85" fmla="*/ 2147483647 h 644"/>
              <a:gd name="T86" fmla="*/ 2147483647 w 292"/>
              <a:gd name="T87" fmla="*/ 2147483647 h 644"/>
              <a:gd name="T88" fmla="*/ 2147483647 w 292"/>
              <a:gd name="T89" fmla="*/ 2147483647 h 644"/>
              <a:gd name="T90" fmla="*/ 2147483647 w 292"/>
              <a:gd name="T91" fmla="*/ 2147483647 h 644"/>
              <a:gd name="T92" fmla="*/ 2147483647 w 292"/>
              <a:gd name="T93" fmla="*/ 2147483647 h 644"/>
              <a:gd name="T94" fmla="*/ 2147483647 w 292"/>
              <a:gd name="T95" fmla="*/ 2147483647 h 644"/>
              <a:gd name="T96" fmla="*/ 2147483647 w 292"/>
              <a:gd name="T97" fmla="*/ 2147483647 h 644"/>
              <a:gd name="T98" fmla="*/ 2147483647 w 292"/>
              <a:gd name="T99" fmla="*/ 2147483647 h 644"/>
              <a:gd name="T100" fmla="*/ 2147483647 w 292"/>
              <a:gd name="T101" fmla="*/ 2147483647 h 644"/>
              <a:gd name="T102" fmla="*/ 2147483647 w 292"/>
              <a:gd name="T103" fmla="*/ 2147483647 h 644"/>
              <a:gd name="T104" fmla="*/ 2147483647 w 292"/>
              <a:gd name="T105" fmla="*/ 2147483647 h 644"/>
              <a:gd name="T106" fmla="*/ 2147483647 w 292"/>
              <a:gd name="T107" fmla="*/ 2147483647 h 644"/>
              <a:gd name="T108" fmla="*/ 2147483647 w 292"/>
              <a:gd name="T109" fmla="*/ 2147483647 h 644"/>
              <a:gd name="T110" fmla="*/ 2147483647 w 292"/>
              <a:gd name="T111" fmla="*/ 2147483647 h 644"/>
              <a:gd name="T112" fmla="*/ 2147483647 w 292"/>
              <a:gd name="T113" fmla="*/ 2147483647 h 644"/>
              <a:gd name="T114" fmla="*/ 2147483647 w 292"/>
              <a:gd name="T115" fmla="*/ 2147483647 h 644"/>
              <a:gd name="T116" fmla="*/ 2147483647 w 292"/>
              <a:gd name="T117" fmla="*/ 2147483647 h 644"/>
              <a:gd name="T118" fmla="*/ 2147483647 w 292"/>
              <a:gd name="T119" fmla="*/ 2147483647 h 644"/>
              <a:gd name="T120" fmla="*/ 2147483647 w 292"/>
              <a:gd name="T121" fmla="*/ 2147483647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2" h="644">
                <a:moveTo>
                  <a:pt x="15" y="228"/>
                </a:moveTo>
                <a:lnTo>
                  <a:pt x="28" y="228"/>
                </a:lnTo>
                <a:lnTo>
                  <a:pt x="19" y="197"/>
                </a:lnTo>
                <a:lnTo>
                  <a:pt x="31" y="193"/>
                </a:lnTo>
                <a:lnTo>
                  <a:pt x="31" y="164"/>
                </a:lnTo>
                <a:lnTo>
                  <a:pt x="50" y="164"/>
                </a:lnTo>
                <a:lnTo>
                  <a:pt x="60" y="138"/>
                </a:lnTo>
                <a:lnTo>
                  <a:pt x="60" y="119"/>
                </a:lnTo>
                <a:lnTo>
                  <a:pt x="60" y="107"/>
                </a:lnTo>
                <a:lnTo>
                  <a:pt x="74" y="98"/>
                </a:lnTo>
                <a:lnTo>
                  <a:pt x="74" y="70"/>
                </a:lnTo>
                <a:lnTo>
                  <a:pt x="97" y="48"/>
                </a:lnTo>
                <a:lnTo>
                  <a:pt x="124" y="41"/>
                </a:lnTo>
                <a:lnTo>
                  <a:pt x="128" y="48"/>
                </a:lnTo>
                <a:lnTo>
                  <a:pt x="135" y="41"/>
                </a:lnTo>
                <a:lnTo>
                  <a:pt x="128" y="22"/>
                </a:lnTo>
                <a:lnTo>
                  <a:pt x="135" y="12"/>
                </a:lnTo>
                <a:lnTo>
                  <a:pt x="138" y="12"/>
                </a:lnTo>
                <a:lnTo>
                  <a:pt x="138" y="0"/>
                </a:lnTo>
                <a:lnTo>
                  <a:pt x="157" y="0"/>
                </a:lnTo>
                <a:lnTo>
                  <a:pt x="173" y="19"/>
                </a:lnTo>
                <a:lnTo>
                  <a:pt x="173" y="29"/>
                </a:lnTo>
                <a:lnTo>
                  <a:pt x="183" y="29"/>
                </a:lnTo>
                <a:lnTo>
                  <a:pt x="195" y="89"/>
                </a:lnTo>
                <a:lnTo>
                  <a:pt x="188" y="105"/>
                </a:lnTo>
                <a:lnTo>
                  <a:pt x="188" y="107"/>
                </a:lnTo>
                <a:lnTo>
                  <a:pt x="183" y="107"/>
                </a:lnTo>
                <a:lnTo>
                  <a:pt x="166" y="119"/>
                </a:lnTo>
                <a:lnTo>
                  <a:pt x="173" y="134"/>
                </a:lnTo>
                <a:lnTo>
                  <a:pt x="157" y="134"/>
                </a:lnTo>
                <a:lnTo>
                  <a:pt x="166" y="150"/>
                </a:lnTo>
                <a:lnTo>
                  <a:pt x="173" y="164"/>
                </a:lnTo>
                <a:lnTo>
                  <a:pt x="183" y="157"/>
                </a:lnTo>
                <a:lnTo>
                  <a:pt x="188" y="157"/>
                </a:lnTo>
                <a:lnTo>
                  <a:pt x="206" y="157"/>
                </a:lnTo>
                <a:lnTo>
                  <a:pt x="202" y="164"/>
                </a:lnTo>
                <a:lnTo>
                  <a:pt x="206" y="167"/>
                </a:lnTo>
                <a:lnTo>
                  <a:pt x="212" y="193"/>
                </a:lnTo>
                <a:lnTo>
                  <a:pt x="231" y="193"/>
                </a:lnTo>
                <a:lnTo>
                  <a:pt x="231" y="212"/>
                </a:lnTo>
                <a:lnTo>
                  <a:pt x="225" y="228"/>
                </a:lnTo>
                <a:lnTo>
                  <a:pt x="254" y="235"/>
                </a:lnTo>
                <a:lnTo>
                  <a:pt x="254" y="243"/>
                </a:lnTo>
                <a:lnTo>
                  <a:pt x="254" y="245"/>
                </a:lnTo>
                <a:lnTo>
                  <a:pt x="263" y="245"/>
                </a:lnTo>
                <a:lnTo>
                  <a:pt x="273" y="254"/>
                </a:lnTo>
                <a:lnTo>
                  <a:pt x="292" y="254"/>
                </a:lnTo>
                <a:lnTo>
                  <a:pt x="280" y="260"/>
                </a:lnTo>
                <a:lnTo>
                  <a:pt x="273" y="264"/>
                </a:lnTo>
                <a:lnTo>
                  <a:pt x="280" y="273"/>
                </a:lnTo>
                <a:lnTo>
                  <a:pt x="264" y="276"/>
                </a:lnTo>
                <a:lnTo>
                  <a:pt x="263" y="283"/>
                </a:lnTo>
                <a:lnTo>
                  <a:pt x="244" y="290"/>
                </a:lnTo>
                <a:lnTo>
                  <a:pt x="235" y="302"/>
                </a:lnTo>
                <a:lnTo>
                  <a:pt x="225" y="295"/>
                </a:lnTo>
                <a:lnTo>
                  <a:pt x="231" y="305"/>
                </a:lnTo>
                <a:lnTo>
                  <a:pt x="202" y="314"/>
                </a:lnTo>
                <a:lnTo>
                  <a:pt x="195" y="321"/>
                </a:lnTo>
                <a:lnTo>
                  <a:pt x="188" y="331"/>
                </a:lnTo>
                <a:lnTo>
                  <a:pt x="188" y="350"/>
                </a:lnTo>
                <a:lnTo>
                  <a:pt x="183" y="354"/>
                </a:lnTo>
                <a:lnTo>
                  <a:pt x="183" y="361"/>
                </a:lnTo>
                <a:lnTo>
                  <a:pt x="188" y="361"/>
                </a:lnTo>
                <a:lnTo>
                  <a:pt x="195" y="373"/>
                </a:lnTo>
                <a:lnTo>
                  <a:pt x="218" y="409"/>
                </a:lnTo>
                <a:lnTo>
                  <a:pt x="225" y="421"/>
                </a:lnTo>
                <a:lnTo>
                  <a:pt x="231" y="440"/>
                </a:lnTo>
                <a:lnTo>
                  <a:pt x="225" y="447"/>
                </a:lnTo>
                <a:lnTo>
                  <a:pt x="225" y="461"/>
                </a:lnTo>
                <a:lnTo>
                  <a:pt x="218" y="477"/>
                </a:lnTo>
                <a:lnTo>
                  <a:pt x="218" y="489"/>
                </a:lnTo>
                <a:lnTo>
                  <a:pt x="250" y="525"/>
                </a:lnTo>
                <a:lnTo>
                  <a:pt x="250" y="540"/>
                </a:lnTo>
                <a:lnTo>
                  <a:pt x="263" y="577"/>
                </a:lnTo>
                <a:lnTo>
                  <a:pt x="254" y="596"/>
                </a:lnTo>
                <a:lnTo>
                  <a:pt x="244" y="625"/>
                </a:lnTo>
                <a:lnTo>
                  <a:pt x="244" y="637"/>
                </a:lnTo>
                <a:lnTo>
                  <a:pt x="235" y="644"/>
                </a:lnTo>
                <a:lnTo>
                  <a:pt x="231" y="625"/>
                </a:lnTo>
                <a:lnTo>
                  <a:pt x="235" y="615"/>
                </a:lnTo>
                <a:lnTo>
                  <a:pt x="235" y="585"/>
                </a:lnTo>
                <a:lnTo>
                  <a:pt x="231" y="585"/>
                </a:lnTo>
                <a:lnTo>
                  <a:pt x="235" y="577"/>
                </a:lnTo>
                <a:lnTo>
                  <a:pt x="235" y="547"/>
                </a:lnTo>
                <a:lnTo>
                  <a:pt x="218" y="511"/>
                </a:lnTo>
                <a:lnTo>
                  <a:pt x="218" y="525"/>
                </a:lnTo>
                <a:lnTo>
                  <a:pt x="212" y="525"/>
                </a:lnTo>
                <a:lnTo>
                  <a:pt x="206" y="496"/>
                </a:lnTo>
                <a:lnTo>
                  <a:pt x="202" y="461"/>
                </a:lnTo>
                <a:lnTo>
                  <a:pt x="195" y="440"/>
                </a:lnTo>
                <a:lnTo>
                  <a:pt x="195" y="421"/>
                </a:lnTo>
                <a:lnTo>
                  <a:pt x="183" y="421"/>
                </a:lnTo>
                <a:lnTo>
                  <a:pt x="176" y="409"/>
                </a:lnTo>
                <a:lnTo>
                  <a:pt x="173" y="399"/>
                </a:lnTo>
                <a:lnTo>
                  <a:pt x="166" y="402"/>
                </a:lnTo>
                <a:lnTo>
                  <a:pt x="166" y="421"/>
                </a:lnTo>
                <a:lnTo>
                  <a:pt x="154" y="432"/>
                </a:lnTo>
                <a:lnTo>
                  <a:pt x="128" y="447"/>
                </a:lnTo>
                <a:lnTo>
                  <a:pt x="124" y="451"/>
                </a:lnTo>
                <a:lnTo>
                  <a:pt x="109" y="447"/>
                </a:lnTo>
                <a:lnTo>
                  <a:pt x="116" y="440"/>
                </a:lnTo>
                <a:lnTo>
                  <a:pt x="109" y="447"/>
                </a:lnTo>
                <a:lnTo>
                  <a:pt x="97" y="447"/>
                </a:lnTo>
                <a:lnTo>
                  <a:pt x="97" y="440"/>
                </a:lnTo>
                <a:lnTo>
                  <a:pt x="86" y="447"/>
                </a:lnTo>
                <a:lnTo>
                  <a:pt x="86" y="409"/>
                </a:lnTo>
                <a:lnTo>
                  <a:pt x="95" y="380"/>
                </a:lnTo>
                <a:lnTo>
                  <a:pt x="86" y="361"/>
                </a:lnTo>
                <a:lnTo>
                  <a:pt x="67" y="338"/>
                </a:lnTo>
                <a:lnTo>
                  <a:pt x="67" y="343"/>
                </a:lnTo>
                <a:lnTo>
                  <a:pt x="50" y="324"/>
                </a:lnTo>
                <a:lnTo>
                  <a:pt x="60" y="331"/>
                </a:lnTo>
                <a:lnTo>
                  <a:pt x="67" y="324"/>
                </a:lnTo>
                <a:lnTo>
                  <a:pt x="50" y="314"/>
                </a:lnTo>
                <a:lnTo>
                  <a:pt x="45" y="302"/>
                </a:lnTo>
                <a:lnTo>
                  <a:pt x="38" y="295"/>
                </a:lnTo>
                <a:lnTo>
                  <a:pt x="28" y="290"/>
                </a:lnTo>
                <a:lnTo>
                  <a:pt x="19" y="290"/>
                </a:lnTo>
                <a:lnTo>
                  <a:pt x="0" y="264"/>
                </a:lnTo>
                <a:lnTo>
                  <a:pt x="9" y="260"/>
                </a:lnTo>
                <a:lnTo>
                  <a:pt x="19" y="264"/>
                </a:lnTo>
                <a:lnTo>
                  <a:pt x="15" y="22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7" name="Freeform 84"/>
          <p:cNvSpPr>
            <a:spLocks/>
          </p:cNvSpPr>
          <p:nvPr/>
        </p:nvSpPr>
        <p:spPr bwMode="auto">
          <a:xfrm>
            <a:off x="7316788" y="4725988"/>
            <a:ext cx="23812" cy="30162"/>
          </a:xfrm>
          <a:custGeom>
            <a:avLst/>
            <a:gdLst>
              <a:gd name="T0" fmla="*/ 0 w 29"/>
              <a:gd name="T1" fmla="*/ 2147483647 h 38"/>
              <a:gd name="T2" fmla="*/ 2147483647 w 29"/>
              <a:gd name="T3" fmla="*/ 0 h 38"/>
              <a:gd name="T4" fmla="*/ 2147483647 w 29"/>
              <a:gd name="T5" fmla="*/ 2147483647 h 38"/>
              <a:gd name="T6" fmla="*/ 2147483647 w 29"/>
              <a:gd name="T7" fmla="*/ 2147483647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12"/>
                </a:moveTo>
                <a:lnTo>
                  <a:pt x="17" y="0"/>
                </a:lnTo>
                <a:lnTo>
                  <a:pt x="17" y="12"/>
                </a:lnTo>
                <a:lnTo>
                  <a:pt x="29" y="26"/>
                </a:lnTo>
                <a:lnTo>
                  <a:pt x="17" y="26"/>
                </a:lnTo>
                <a:lnTo>
                  <a:pt x="3" y="38"/>
                </a:lnTo>
                <a:lnTo>
                  <a:pt x="0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8" name="Freeform 85"/>
          <p:cNvSpPr>
            <a:spLocks/>
          </p:cNvSpPr>
          <p:nvPr/>
        </p:nvSpPr>
        <p:spPr bwMode="auto">
          <a:xfrm>
            <a:off x="7421563" y="4159250"/>
            <a:ext cx="42862" cy="103188"/>
          </a:xfrm>
          <a:custGeom>
            <a:avLst/>
            <a:gdLst>
              <a:gd name="T0" fmla="*/ 2147483647 w 55"/>
              <a:gd name="T1" fmla="*/ 2147483647 h 130"/>
              <a:gd name="T2" fmla="*/ 2147483647 w 55"/>
              <a:gd name="T3" fmla="*/ 2147483647 h 130"/>
              <a:gd name="T4" fmla="*/ 2147483647 w 55"/>
              <a:gd name="T5" fmla="*/ 2147483647 h 130"/>
              <a:gd name="T6" fmla="*/ 2147483647 w 55"/>
              <a:gd name="T7" fmla="*/ 2147483647 h 130"/>
              <a:gd name="T8" fmla="*/ 0 w 55"/>
              <a:gd name="T9" fmla="*/ 2147483647 h 130"/>
              <a:gd name="T10" fmla="*/ 0 w 55"/>
              <a:gd name="T11" fmla="*/ 2147483647 h 130"/>
              <a:gd name="T12" fmla="*/ 2147483647 w 55"/>
              <a:gd name="T13" fmla="*/ 2147483647 h 130"/>
              <a:gd name="T14" fmla="*/ 2147483647 w 55"/>
              <a:gd name="T15" fmla="*/ 2147483647 h 130"/>
              <a:gd name="T16" fmla="*/ 2147483647 w 55"/>
              <a:gd name="T17" fmla="*/ 0 h 130"/>
              <a:gd name="T18" fmla="*/ 2147483647 w 55"/>
              <a:gd name="T19" fmla="*/ 2147483647 h 130"/>
              <a:gd name="T20" fmla="*/ 2147483647 w 55"/>
              <a:gd name="T21" fmla="*/ 2147483647 h 130"/>
              <a:gd name="T22" fmla="*/ 2147483647 w 55"/>
              <a:gd name="T23" fmla="*/ 2147483647 h 130"/>
              <a:gd name="T24" fmla="*/ 2147483647 w 55"/>
              <a:gd name="T25" fmla="*/ 2147483647 h 130"/>
              <a:gd name="T26" fmla="*/ 2147483647 w 55"/>
              <a:gd name="T27" fmla="*/ 2147483647 h 130"/>
              <a:gd name="T28" fmla="*/ 2147483647 w 55"/>
              <a:gd name="T29" fmla="*/ 2147483647 h 1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5" h="130">
                <a:moveTo>
                  <a:pt x="29" y="130"/>
                </a:moveTo>
                <a:lnTo>
                  <a:pt x="26" y="130"/>
                </a:lnTo>
                <a:lnTo>
                  <a:pt x="26" y="118"/>
                </a:lnTo>
                <a:lnTo>
                  <a:pt x="10" y="107"/>
                </a:lnTo>
                <a:lnTo>
                  <a:pt x="0" y="85"/>
                </a:lnTo>
                <a:lnTo>
                  <a:pt x="0" y="66"/>
                </a:lnTo>
                <a:lnTo>
                  <a:pt x="7" y="52"/>
                </a:lnTo>
                <a:lnTo>
                  <a:pt x="26" y="10"/>
                </a:lnTo>
                <a:lnTo>
                  <a:pt x="36" y="0"/>
                </a:lnTo>
                <a:lnTo>
                  <a:pt x="55" y="10"/>
                </a:lnTo>
                <a:lnTo>
                  <a:pt x="55" y="29"/>
                </a:lnTo>
                <a:lnTo>
                  <a:pt x="49" y="40"/>
                </a:lnTo>
                <a:lnTo>
                  <a:pt x="45" y="85"/>
                </a:lnTo>
                <a:lnTo>
                  <a:pt x="36" y="107"/>
                </a:lnTo>
                <a:lnTo>
                  <a:pt x="29" y="1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09" name="Freeform 86"/>
          <p:cNvSpPr>
            <a:spLocks/>
          </p:cNvSpPr>
          <p:nvPr/>
        </p:nvSpPr>
        <p:spPr bwMode="auto">
          <a:xfrm>
            <a:off x="6192838" y="3144838"/>
            <a:ext cx="1400175" cy="1168400"/>
          </a:xfrm>
          <a:custGeom>
            <a:avLst/>
            <a:gdLst>
              <a:gd name="T0" fmla="*/ 2147483647 w 1764"/>
              <a:gd name="T1" fmla="*/ 2147483647 h 1473"/>
              <a:gd name="T2" fmla="*/ 2147483647 w 1764"/>
              <a:gd name="T3" fmla="*/ 2147483647 h 1473"/>
              <a:gd name="T4" fmla="*/ 2147483647 w 1764"/>
              <a:gd name="T5" fmla="*/ 2147483647 h 1473"/>
              <a:gd name="T6" fmla="*/ 2147483647 w 1764"/>
              <a:gd name="T7" fmla="*/ 2147483647 h 1473"/>
              <a:gd name="T8" fmla="*/ 2147483647 w 1764"/>
              <a:gd name="T9" fmla="*/ 2147483647 h 1473"/>
              <a:gd name="T10" fmla="*/ 2147483647 w 1764"/>
              <a:gd name="T11" fmla="*/ 2147483647 h 1473"/>
              <a:gd name="T12" fmla="*/ 2147483647 w 1764"/>
              <a:gd name="T13" fmla="*/ 2147483647 h 1473"/>
              <a:gd name="T14" fmla="*/ 2147483647 w 1764"/>
              <a:gd name="T15" fmla="*/ 2147483647 h 1473"/>
              <a:gd name="T16" fmla="*/ 2147483647 w 1764"/>
              <a:gd name="T17" fmla="*/ 2147483647 h 1473"/>
              <a:gd name="T18" fmla="*/ 2147483647 w 1764"/>
              <a:gd name="T19" fmla="*/ 2147483647 h 1473"/>
              <a:gd name="T20" fmla="*/ 2147483647 w 1764"/>
              <a:gd name="T21" fmla="*/ 2147483647 h 1473"/>
              <a:gd name="T22" fmla="*/ 2147483647 w 1764"/>
              <a:gd name="T23" fmla="*/ 2147483647 h 1473"/>
              <a:gd name="T24" fmla="*/ 2147483647 w 1764"/>
              <a:gd name="T25" fmla="*/ 2147483647 h 1473"/>
              <a:gd name="T26" fmla="*/ 2147483647 w 1764"/>
              <a:gd name="T27" fmla="*/ 2147483647 h 1473"/>
              <a:gd name="T28" fmla="*/ 2147483647 w 1764"/>
              <a:gd name="T29" fmla="*/ 2147483647 h 1473"/>
              <a:gd name="T30" fmla="*/ 2147483647 w 1764"/>
              <a:gd name="T31" fmla="*/ 2147483647 h 1473"/>
              <a:gd name="T32" fmla="*/ 2147483647 w 1764"/>
              <a:gd name="T33" fmla="*/ 2147483647 h 1473"/>
              <a:gd name="T34" fmla="*/ 2147483647 w 1764"/>
              <a:gd name="T35" fmla="*/ 2147483647 h 1473"/>
              <a:gd name="T36" fmla="*/ 2147483647 w 1764"/>
              <a:gd name="T37" fmla="*/ 2147483647 h 1473"/>
              <a:gd name="T38" fmla="*/ 2147483647 w 1764"/>
              <a:gd name="T39" fmla="*/ 2147483647 h 1473"/>
              <a:gd name="T40" fmla="*/ 2147483647 w 1764"/>
              <a:gd name="T41" fmla="*/ 2147483647 h 1473"/>
              <a:gd name="T42" fmla="*/ 2147483647 w 1764"/>
              <a:gd name="T43" fmla="*/ 2147483647 h 1473"/>
              <a:gd name="T44" fmla="*/ 2147483647 w 1764"/>
              <a:gd name="T45" fmla="*/ 2147483647 h 1473"/>
              <a:gd name="T46" fmla="*/ 2147483647 w 1764"/>
              <a:gd name="T47" fmla="*/ 2147483647 h 1473"/>
              <a:gd name="T48" fmla="*/ 2147483647 w 1764"/>
              <a:gd name="T49" fmla="*/ 2147483647 h 1473"/>
              <a:gd name="T50" fmla="*/ 2147483647 w 1764"/>
              <a:gd name="T51" fmla="*/ 2147483647 h 1473"/>
              <a:gd name="T52" fmla="*/ 2147483647 w 1764"/>
              <a:gd name="T53" fmla="*/ 2147483647 h 1473"/>
              <a:gd name="T54" fmla="*/ 2147483647 w 1764"/>
              <a:gd name="T55" fmla="*/ 2147483647 h 1473"/>
              <a:gd name="T56" fmla="*/ 2147483647 w 1764"/>
              <a:gd name="T57" fmla="*/ 2147483647 h 1473"/>
              <a:gd name="T58" fmla="*/ 2147483647 w 1764"/>
              <a:gd name="T59" fmla="*/ 2147483647 h 1473"/>
              <a:gd name="T60" fmla="*/ 2147483647 w 1764"/>
              <a:gd name="T61" fmla="*/ 2147483647 h 1473"/>
              <a:gd name="T62" fmla="*/ 2147483647 w 1764"/>
              <a:gd name="T63" fmla="*/ 2147483647 h 1473"/>
              <a:gd name="T64" fmla="*/ 2147483647 w 1764"/>
              <a:gd name="T65" fmla="*/ 2147483647 h 1473"/>
              <a:gd name="T66" fmla="*/ 2147483647 w 1764"/>
              <a:gd name="T67" fmla="*/ 2147483647 h 1473"/>
              <a:gd name="T68" fmla="*/ 2147483647 w 1764"/>
              <a:gd name="T69" fmla="*/ 2147483647 h 1473"/>
              <a:gd name="T70" fmla="*/ 2147483647 w 1764"/>
              <a:gd name="T71" fmla="*/ 2147483647 h 1473"/>
              <a:gd name="T72" fmla="*/ 2147483647 w 1764"/>
              <a:gd name="T73" fmla="*/ 2147483647 h 1473"/>
              <a:gd name="T74" fmla="*/ 2147483647 w 1764"/>
              <a:gd name="T75" fmla="*/ 2147483647 h 1473"/>
              <a:gd name="T76" fmla="*/ 2147483647 w 1764"/>
              <a:gd name="T77" fmla="*/ 2147483647 h 1473"/>
              <a:gd name="T78" fmla="*/ 2147483647 w 1764"/>
              <a:gd name="T79" fmla="*/ 2147483647 h 1473"/>
              <a:gd name="T80" fmla="*/ 2147483647 w 1764"/>
              <a:gd name="T81" fmla="*/ 2147483647 h 1473"/>
              <a:gd name="T82" fmla="*/ 2147483647 w 1764"/>
              <a:gd name="T83" fmla="*/ 2147483647 h 1473"/>
              <a:gd name="T84" fmla="*/ 2147483647 w 1764"/>
              <a:gd name="T85" fmla="*/ 2147483647 h 1473"/>
              <a:gd name="T86" fmla="*/ 2147483647 w 1764"/>
              <a:gd name="T87" fmla="*/ 2147483647 h 1473"/>
              <a:gd name="T88" fmla="*/ 2147483647 w 1764"/>
              <a:gd name="T89" fmla="*/ 2147483647 h 1473"/>
              <a:gd name="T90" fmla="*/ 2147483647 w 1764"/>
              <a:gd name="T91" fmla="*/ 2147483647 h 1473"/>
              <a:gd name="T92" fmla="*/ 2147483647 w 1764"/>
              <a:gd name="T93" fmla="*/ 2147483647 h 1473"/>
              <a:gd name="T94" fmla="*/ 2147483647 w 1764"/>
              <a:gd name="T95" fmla="*/ 2147483647 h 1473"/>
              <a:gd name="T96" fmla="*/ 2147483647 w 1764"/>
              <a:gd name="T97" fmla="*/ 2147483647 h 1473"/>
              <a:gd name="T98" fmla="*/ 2147483647 w 1764"/>
              <a:gd name="T99" fmla="*/ 2147483647 h 1473"/>
              <a:gd name="T100" fmla="*/ 2147483647 w 1764"/>
              <a:gd name="T101" fmla="*/ 2147483647 h 1473"/>
              <a:gd name="T102" fmla="*/ 2147483647 w 1764"/>
              <a:gd name="T103" fmla="*/ 2147483647 h 1473"/>
              <a:gd name="T104" fmla="*/ 2147483647 w 1764"/>
              <a:gd name="T105" fmla="*/ 2147483647 h 1473"/>
              <a:gd name="T106" fmla="*/ 2147483647 w 1764"/>
              <a:gd name="T107" fmla="*/ 2147483647 h 1473"/>
              <a:gd name="T108" fmla="*/ 2147483647 w 1764"/>
              <a:gd name="T109" fmla="*/ 2147483647 h 1473"/>
              <a:gd name="T110" fmla="*/ 2147483647 w 1764"/>
              <a:gd name="T111" fmla="*/ 2147483647 h 14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64" h="1473">
                <a:moveTo>
                  <a:pt x="1310" y="9"/>
                </a:moveTo>
                <a:lnTo>
                  <a:pt x="1324" y="0"/>
                </a:lnTo>
                <a:lnTo>
                  <a:pt x="1343" y="9"/>
                </a:lnTo>
                <a:lnTo>
                  <a:pt x="1381" y="16"/>
                </a:lnTo>
                <a:lnTo>
                  <a:pt x="1398" y="19"/>
                </a:lnTo>
                <a:lnTo>
                  <a:pt x="1410" y="26"/>
                </a:lnTo>
                <a:lnTo>
                  <a:pt x="1465" y="104"/>
                </a:lnTo>
                <a:lnTo>
                  <a:pt x="1489" y="126"/>
                </a:lnTo>
                <a:lnTo>
                  <a:pt x="1507" y="164"/>
                </a:lnTo>
                <a:lnTo>
                  <a:pt x="1519" y="183"/>
                </a:lnTo>
                <a:lnTo>
                  <a:pt x="1529" y="195"/>
                </a:lnTo>
                <a:lnTo>
                  <a:pt x="1558" y="195"/>
                </a:lnTo>
                <a:lnTo>
                  <a:pt x="1577" y="195"/>
                </a:lnTo>
                <a:lnTo>
                  <a:pt x="1626" y="220"/>
                </a:lnTo>
                <a:lnTo>
                  <a:pt x="1657" y="280"/>
                </a:lnTo>
                <a:lnTo>
                  <a:pt x="1671" y="280"/>
                </a:lnTo>
                <a:lnTo>
                  <a:pt x="1700" y="273"/>
                </a:lnTo>
                <a:lnTo>
                  <a:pt x="1711" y="254"/>
                </a:lnTo>
                <a:lnTo>
                  <a:pt x="1742" y="242"/>
                </a:lnTo>
                <a:lnTo>
                  <a:pt x="1764" y="232"/>
                </a:lnTo>
                <a:lnTo>
                  <a:pt x="1764" y="261"/>
                </a:lnTo>
                <a:lnTo>
                  <a:pt x="1764" y="290"/>
                </a:lnTo>
                <a:lnTo>
                  <a:pt x="1761" y="302"/>
                </a:lnTo>
                <a:lnTo>
                  <a:pt x="1761" y="406"/>
                </a:lnTo>
                <a:lnTo>
                  <a:pt x="1723" y="392"/>
                </a:lnTo>
                <a:lnTo>
                  <a:pt x="1704" y="418"/>
                </a:lnTo>
                <a:lnTo>
                  <a:pt x="1730" y="489"/>
                </a:lnTo>
                <a:lnTo>
                  <a:pt x="1723" y="525"/>
                </a:lnTo>
                <a:lnTo>
                  <a:pt x="1723" y="538"/>
                </a:lnTo>
                <a:lnTo>
                  <a:pt x="1711" y="525"/>
                </a:lnTo>
                <a:lnTo>
                  <a:pt x="1700" y="519"/>
                </a:lnTo>
                <a:lnTo>
                  <a:pt x="1700" y="538"/>
                </a:lnTo>
                <a:lnTo>
                  <a:pt x="1686" y="548"/>
                </a:lnTo>
                <a:lnTo>
                  <a:pt x="1681" y="562"/>
                </a:lnTo>
                <a:lnTo>
                  <a:pt x="1671" y="567"/>
                </a:lnTo>
                <a:lnTo>
                  <a:pt x="1657" y="574"/>
                </a:lnTo>
                <a:lnTo>
                  <a:pt x="1657" y="577"/>
                </a:lnTo>
                <a:lnTo>
                  <a:pt x="1664" y="591"/>
                </a:lnTo>
                <a:lnTo>
                  <a:pt x="1652" y="591"/>
                </a:lnTo>
                <a:lnTo>
                  <a:pt x="1633" y="591"/>
                </a:lnTo>
                <a:lnTo>
                  <a:pt x="1622" y="577"/>
                </a:lnTo>
                <a:lnTo>
                  <a:pt x="1607" y="584"/>
                </a:lnTo>
                <a:lnTo>
                  <a:pt x="1607" y="603"/>
                </a:lnTo>
                <a:lnTo>
                  <a:pt x="1603" y="615"/>
                </a:lnTo>
                <a:lnTo>
                  <a:pt x="1593" y="626"/>
                </a:lnTo>
                <a:lnTo>
                  <a:pt x="1567" y="645"/>
                </a:lnTo>
                <a:lnTo>
                  <a:pt x="1555" y="674"/>
                </a:lnTo>
                <a:lnTo>
                  <a:pt x="1529" y="683"/>
                </a:lnTo>
                <a:lnTo>
                  <a:pt x="1514" y="693"/>
                </a:lnTo>
                <a:lnTo>
                  <a:pt x="1496" y="712"/>
                </a:lnTo>
                <a:lnTo>
                  <a:pt x="1477" y="731"/>
                </a:lnTo>
                <a:lnTo>
                  <a:pt x="1469" y="722"/>
                </a:lnTo>
                <a:lnTo>
                  <a:pt x="1481" y="712"/>
                </a:lnTo>
                <a:lnTo>
                  <a:pt x="1481" y="705"/>
                </a:lnTo>
                <a:lnTo>
                  <a:pt x="1489" y="700"/>
                </a:lnTo>
                <a:lnTo>
                  <a:pt x="1477" y="693"/>
                </a:lnTo>
                <a:lnTo>
                  <a:pt x="1469" y="683"/>
                </a:lnTo>
                <a:lnTo>
                  <a:pt x="1489" y="645"/>
                </a:lnTo>
                <a:lnTo>
                  <a:pt x="1465" y="626"/>
                </a:lnTo>
                <a:lnTo>
                  <a:pt x="1439" y="641"/>
                </a:lnTo>
                <a:lnTo>
                  <a:pt x="1420" y="674"/>
                </a:lnTo>
                <a:lnTo>
                  <a:pt x="1403" y="693"/>
                </a:lnTo>
                <a:lnTo>
                  <a:pt x="1398" y="712"/>
                </a:lnTo>
                <a:lnTo>
                  <a:pt x="1387" y="719"/>
                </a:lnTo>
                <a:lnTo>
                  <a:pt x="1362" y="719"/>
                </a:lnTo>
                <a:lnTo>
                  <a:pt x="1368" y="748"/>
                </a:lnTo>
                <a:lnTo>
                  <a:pt x="1381" y="771"/>
                </a:lnTo>
                <a:lnTo>
                  <a:pt x="1391" y="769"/>
                </a:lnTo>
                <a:lnTo>
                  <a:pt x="1410" y="778"/>
                </a:lnTo>
                <a:lnTo>
                  <a:pt x="1417" y="799"/>
                </a:lnTo>
                <a:lnTo>
                  <a:pt x="1429" y="809"/>
                </a:lnTo>
                <a:lnTo>
                  <a:pt x="1439" y="800"/>
                </a:lnTo>
                <a:lnTo>
                  <a:pt x="1458" y="783"/>
                </a:lnTo>
                <a:lnTo>
                  <a:pt x="1469" y="771"/>
                </a:lnTo>
                <a:lnTo>
                  <a:pt x="1496" y="783"/>
                </a:lnTo>
                <a:lnTo>
                  <a:pt x="1514" y="783"/>
                </a:lnTo>
                <a:lnTo>
                  <a:pt x="1529" y="783"/>
                </a:lnTo>
                <a:lnTo>
                  <a:pt x="1529" y="809"/>
                </a:lnTo>
                <a:lnTo>
                  <a:pt x="1514" y="800"/>
                </a:lnTo>
                <a:lnTo>
                  <a:pt x="1481" y="821"/>
                </a:lnTo>
                <a:lnTo>
                  <a:pt x="1489" y="828"/>
                </a:lnTo>
                <a:lnTo>
                  <a:pt x="1465" y="857"/>
                </a:lnTo>
                <a:lnTo>
                  <a:pt x="1446" y="887"/>
                </a:lnTo>
                <a:lnTo>
                  <a:pt x="1446" y="906"/>
                </a:lnTo>
                <a:lnTo>
                  <a:pt x="1481" y="925"/>
                </a:lnTo>
                <a:lnTo>
                  <a:pt x="1507" y="968"/>
                </a:lnTo>
                <a:lnTo>
                  <a:pt x="1519" y="977"/>
                </a:lnTo>
                <a:lnTo>
                  <a:pt x="1526" y="996"/>
                </a:lnTo>
                <a:lnTo>
                  <a:pt x="1543" y="1015"/>
                </a:lnTo>
                <a:lnTo>
                  <a:pt x="1555" y="1025"/>
                </a:lnTo>
                <a:lnTo>
                  <a:pt x="1526" y="1018"/>
                </a:lnTo>
                <a:lnTo>
                  <a:pt x="1514" y="1015"/>
                </a:lnTo>
                <a:lnTo>
                  <a:pt x="1507" y="1018"/>
                </a:lnTo>
                <a:lnTo>
                  <a:pt x="1519" y="1018"/>
                </a:lnTo>
                <a:lnTo>
                  <a:pt x="1536" y="1037"/>
                </a:lnTo>
                <a:lnTo>
                  <a:pt x="1558" y="1061"/>
                </a:lnTo>
                <a:lnTo>
                  <a:pt x="1543" y="1066"/>
                </a:lnTo>
                <a:lnTo>
                  <a:pt x="1536" y="1080"/>
                </a:lnTo>
                <a:lnTo>
                  <a:pt x="1519" y="1080"/>
                </a:lnTo>
                <a:lnTo>
                  <a:pt x="1514" y="1092"/>
                </a:lnTo>
                <a:lnTo>
                  <a:pt x="1526" y="1085"/>
                </a:lnTo>
                <a:lnTo>
                  <a:pt x="1526" y="1096"/>
                </a:lnTo>
                <a:lnTo>
                  <a:pt x="1548" y="1085"/>
                </a:lnTo>
                <a:lnTo>
                  <a:pt x="1567" y="1096"/>
                </a:lnTo>
                <a:lnTo>
                  <a:pt x="1574" y="1103"/>
                </a:lnTo>
                <a:lnTo>
                  <a:pt x="1558" y="1115"/>
                </a:lnTo>
                <a:lnTo>
                  <a:pt x="1574" y="1115"/>
                </a:lnTo>
                <a:lnTo>
                  <a:pt x="1574" y="1125"/>
                </a:lnTo>
                <a:lnTo>
                  <a:pt x="1558" y="1125"/>
                </a:lnTo>
                <a:lnTo>
                  <a:pt x="1567" y="1132"/>
                </a:lnTo>
                <a:lnTo>
                  <a:pt x="1567" y="1144"/>
                </a:lnTo>
                <a:lnTo>
                  <a:pt x="1558" y="1144"/>
                </a:lnTo>
                <a:lnTo>
                  <a:pt x="1558" y="1151"/>
                </a:lnTo>
                <a:lnTo>
                  <a:pt x="1574" y="1158"/>
                </a:lnTo>
                <a:lnTo>
                  <a:pt x="1558" y="1163"/>
                </a:lnTo>
                <a:lnTo>
                  <a:pt x="1558" y="1158"/>
                </a:lnTo>
                <a:lnTo>
                  <a:pt x="1555" y="1163"/>
                </a:lnTo>
                <a:lnTo>
                  <a:pt x="1543" y="1193"/>
                </a:lnTo>
                <a:lnTo>
                  <a:pt x="1529" y="1222"/>
                </a:lnTo>
                <a:lnTo>
                  <a:pt x="1519" y="1222"/>
                </a:lnTo>
                <a:lnTo>
                  <a:pt x="1519" y="1229"/>
                </a:lnTo>
                <a:lnTo>
                  <a:pt x="1526" y="1236"/>
                </a:lnTo>
                <a:lnTo>
                  <a:pt x="1519" y="1248"/>
                </a:lnTo>
                <a:lnTo>
                  <a:pt x="1519" y="1267"/>
                </a:lnTo>
                <a:lnTo>
                  <a:pt x="1519" y="1279"/>
                </a:lnTo>
                <a:lnTo>
                  <a:pt x="1507" y="1296"/>
                </a:lnTo>
                <a:lnTo>
                  <a:pt x="1496" y="1308"/>
                </a:lnTo>
                <a:lnTo>
                  <a:pt x="1477" y="1315"/>
                </a:lnTo>
                <a:lnTo>
                  <a:pt x="1481" y="1319"/>
                </a:lnTo>
                <a:lnTo>
                  <a:pt x="1465" y="1338"/>
                </a:lnTo>
                <a:lnTo>
                  <a:pt x="1451" y="1345"/>
                </a:lnTo>
                <a:lnTo>
                  <a:pt x="1446" y="1345"/>
                </a:lnTo>
                <a:lnTo>
                  <a:pt x="1436" y="1374"/>
                </a:lnTo>
                <a:lnTo>
                  <a:pt x="1410" y="1379"/>
                </a:lnTo>
                <a:lnTo>
                  <a:pt x="1403" y="1386"/>
                </a:lnTo>
                <a:lnTo>
                  <a:pt x="1391" y="1379"/>
                </a:lnTo>
                <a:lnTo>
                  <a:pt x="1387" y="1386"/>
                </a:lnTo>
                <a:lnTo>
                  <a:pt x="1381" y="1379"/>
                </a:lnTo>
                <a:lnTo>
                  <a:pt x="1362" y="1393"/>
                </a:lnTo>
                <a:lnTo>
                  <a:pt x="1343" y="1374"/>
                </a:lnTo>
                <a:lnTo>
                  <a:pt x="1351" y="1405"/>
                </a:lnTo>
                <a:lnTo>
                  <a:pt x="1320" y="1416"/>
                </a:lnTo>
                <a:lnTo>
                  <a:pt x="1311" y="1409"/>
                </a:lnTo>
                <a:lnTo>
                  <a:pt x="1311" y="1416"/>
                </a:lnTo>
                <a:lnTo>
                  <a:pt x="1301" y="1424"/>
                </a:lnTo>
                <a:lnTo>
                  <a:pt x="1291" y="1426"/>
                </a:lnTo>
                <a:lnTo>
                  <a:pt x="1272" y="1435"/>
                </a:lnTo>
                <a:lnTo>
                  <a:pt x="1253" y="1443"/>
                </a:lnTo>
                <a:lnTo>
                  <a:pt x="1253" y="1435"/>
                </a:lnTo>
                <a:lnTo>
                  <a:pt x="1246" y="1454"/>
                </a:lnTo>
                <a:lnTo>
                  <a:pt x="1261" y="1464"/>
                </a:lnTo>
                <a:lnTo>
                  <a:pt x="1242" y="1473"/>
                </a:lnTo>
                <a:lnTo>
                  <a:pt x="1235" y="1445"/>
                </a:lnTo>
                <a:lnTo>
                  <a:pt x="1230" y="1435"/>
                </a:lnTo>
                <a:lnTo>
                  <a:pt x="1242" y="1426"/>
                </a:lnTo>
                <a:lnTo>
                  <a:pt x="1223" y="1416"/>
                </a:lnTo>
                <a:lnTo>
                  <a:pt x="1216" y="1426"/>
                </a:lnTo>
                <a:lnTo>
                  <a:pt x="1204" y="1424"/>
                </a:lnTo>
                <a:lnTo>
                  <a:pt x="1194" y="1416"/>
                </a:lnTo>
                <a:lnTo>
                  <a:pt x="1185" y="1416"/>
                </a:lnTo>
                <a:lnTo>
                  <a:pt x="1185" y="1426"/>
                </a:lnTo>
                <a:lnTo>
                  <a:pt x="1175" y="1426"/>
                </a:lnTo>
                <a:lnTo>
                  <a:pt x="1168" y="1424"/>
                </a:lnTo>
                <a:lnTo>
                  <a:pt x="1152" y="1426"/>
                </a:lnTo>
                <a:lnTo>
                  <a:pt x="1127" y="1397"/>
                </a:lnTo>
                <a:lnTo>
                  <a:pt x="1133" y="1379"/>
                </a:lnTo>
                <a:lnTo>
                  <a:pt x="1127" y="1379"/>
                </a:lnTo>
                <a:lnTo>
                  <a:pt x="1097" y="1374"/>
                </a:lnTo>
                <a:lnTo>
                  <a:pt x="1085" y="1364"/>
                </a:lnTo>
                <a:lnTo>
                  <a:pt x="1066" y="1367"/>
                </a:lnTo>
                <a:lnTo>
                  <a:pt x="1066" y="1379"/>
                </a:lnTo>
                <a:lnTo>
                  <a:pt x="1049" y="1386"/>
                </a:lnTo>
                <a:lnTo>
                  <a:pt x="1040" y="1397"/>
                </a:lnTo>
                <a:lnTo>
                  <a:pt x="1030" y="1386"/>
                </a:lnTo>
                <a:lnTo>
                  <a:pt x="1018" y="1386"/>
                </a:lnTo>
                <a:lnTo>
                  <a:pt x="1011" y="1393"/>
                </a:lnTo>
                <a:lnTo>
                  <a:pt x="1000" y="1393"/>
                </a:lnTo>
                <a:lnTo>
                  <a:pt x="995" y="1393"/>
                </a:lnTo>
                <a:lnTo>
                  <a:pt x="988" y="1397"/>
                </a:lnTo>
                <a:lnTo>
                  <a:pt x="978" y="1397"/>
                </a:lnTo>
                <a:lnTo>
                  <a:pt x="969" y="1405"/>
                </a:lnTo>
                <a:lnTo>
                  <a:pt x="978" y="1443"/>
                </a:lnTo>
                <a:lnTo>
                  <a:pt x="959" y="1443"/>
                </a:lnTo>
                <a:lnTo>
                  <a:pt x="959" y="1435"/>
                </a:lnTo>
                <a:lnTo>
                  <a:pt x="940" y="1435"/>
                </a:lnTo>
                <a:lnTo>
                  <a:pt x="930" y="1426"/>
                </a:lnTo>
                <a:lnTo>
                  <a:pt x="921" y="1426"/>
                </a:lnTo>
                <a:lnTo>
                  <a:pt x="921" y="1424"/>
                </a:lnTo>
                <a:lnTo>
                  <a:pt x="921" y="1416"/>
                </a:lnTo>
                <a:lnTo>
                  <a:pt x="892" y="1409"/>
                </a:lnTo>
                <a:lnTo>
                  <a:pt x="898" y="1393"/>
                </a:lnTo>
                <a:lnTo>
                  <a:pt x="898" y="1374"/>
                </a:lnTo>
                <a:lnTo>
                  <a:pt x="881" y="1374"/>
                </a:lnTo>
                <a:lnTo>
                  <a:pt x="873" y="1348"/>
                </a:lnTo>
                <a:lnTo>
                  <a:pt x="869" y="1345"/>
                </a:lnTo>
                <a:lnTo>
                  <a:pt x="873" y="1338"/>
                </a:lnTo>
                <a:lnTo>
                  <a:pt x="855" y="1338"/>
                </a:lnTo>
                <a:lnTo>
                  <a:pt x="850" y="1338"/>
                </a:lnTo>
                <a:lnTo>
                  <a:pt x="840" y="1345"/>
                </a:lnTo>
                <a:lnTo>
                  <a:pt x="833" y="1331"/>
                </a:lnTo>
                <a:lnTo>
                  <a:pt x="824" y="1315"/>
                </a:lnTo>
                <a:lnTo>
                  <a:pt x="840" y="1315"/>
                </a:lnTo>
                <a:lnTo>
                  <a:pt x="833" y="1300"/>
                </a:lnTo>
                <a:lnTo>
                  <a:pt x="850" y="1289"/>
                </a:lnTo>
                <a:lnTo>
                  <a:pt x="855" y="1289"/>
                </a:lnTo>
                <a:lnTo>
                  <a:pt x="855" y="1286"/>
                </a:lnTo>
                <a:lnTo>
                  <a:pt x="862" y="1270"/>
                </a:lnTo>
                <a:lnTo>
                  <a:pt x="850" y="1212"/>
                </a:lnTo>
                <a:lnTo>
                  <a:pt x="840" y="1212"/>
                </a:lnTo>
                <a:lnTo>
                  <a:pt x="840" y="1200"/>
                </a:lnTo>
                <a:lnTo>
                  <a:pt x="824" y="1181"/>
                </a:lnTo>
                <a:lnTo>
                  <a:pt x="805" y="1181"/>
                </a:lnTo>
                <a:lnTo>
                  <a:pt x="805" y="1193"/>
                </a:lnTo>
                <a:lnTo>
                  <a:pt x="795" y="1181"/>
                </a:lnTo>
                <a:lnTo>
                  <a:pt x="783" y="1181"/>
                </a:lnTo>
                <a:lnTo>
                  <a:pt x="783" y="1174"/>
                </a:lnTo>
                <a:lnTo>
                  <a:pt x="772" y="1181"/>
                </a:lnTo>
                <a:lnTo>
                  <a:pt x="776" y="1170"/>
                </a:lnTo>
                <a:lnTo>
                  <a:pt x="776" y="1158"/>
                </a:lnTo>
                <a:lnTo>
                  <a:pt x="764" y="1158"/>
                </a:lnTo>
                <a:lnTo>
                  <a:pt x="772" y="1144"/>
                </a:lnTo>
                <a:lnTo>
                  <a:pt x="764" y="1141"/>
                </a:lnTo>
                <a:lnTo>
                  <a:pt x="753" y="1144"/>
                </a:lnTo>
                <a:lnTo>
                  <a:pt x="741" y="1158"/>
                </a:lnTo>
                <a:lnTo>
                  <a:pt x="712" y="1151"/>
                </a:lnTo>
                <a:lnTo>
                  <a:pt x="698" y="1158"/>
                </a:lnTo>
                <a:lnTo>
                  <a:pt x="695" y="1170"/>
                </a:lnTo>
                <a:lnTo>
                  <a:pt x="667" y="1174"/>
                </a:lnTo>
                <a:lnTo>
                  <a:pt x="667" y="1189"/>
                </a:lnTo>
                <a:lnTo>
                  <a:pt x="665" y="1193"/>
                </a:lnTo>
                <a:lnTo>
                  <a:pt x="657" y="1200"/>
                </a:lnTo>
                <a:lnTo>
                  <a:pt x="638" y="1205"/>
                </a:lnTo>
                <a:lnTo>
                  <a:pt x="625" y="1205"/>
                </a:lnTo>
                <a:lnTo>
                  <a:pt x="615" y="1193"/>
                </a:lnTo>
                <a:lnTo>
                  <a:pt x="608" y="1200"/>
                </a:lnTo>
                <a:lnTo>
                  <a:pt x="586" y="1200"/>
                </a:lnTo>
                <a:lnTo>
                  <a:pt x="567" y="1193"/>
                </a:lnTo>
                <a:lnTo>
                  <a:pt x="560" y="1212"/>
                </a:lnTo>
                <a:lnTo>
                  <a:pt x="541" y="1219"/>
                </a:lnTo>
                <a:lnTo>
                  <a:pt x="541" y="1200"/>
                </a:lnTo>
                <a:lnTo>
                  <a:pt x="522" y="1205"/>
                </a:lnTo>
                <a:lnTo>
                  <a:pt x="489" y="1205"/>
                </a:lnTo>
                <a:lnTo>
                  <a:pt x="470" y="1200"/>
                </a:lnTo>
                <a:lnTo>
                  <a:pt x="463" y="1205"/>
                </a:lnTo>
                <a:lnTo>
                  <a:pt x="434" y="1193"/>
                </a:lnTo>
                <a:lnTo>
                  <a:pt x="422" y="1193"/>
                </a:lnTo>
                <a:lnTo>
                  <a:pt x="422" y="1174"/>
                </a:lnTo>
                <a:lnTo>
                  <a:pt x="411" y="1181"/>
                </a:lnTo>
                <a:lnTo>
                  <a:pt x="392" y="1174"/>
                </a:lnTo>
                <a:lnTo>
                  <a:pt x="384" y="1158"/>
                </a:lnTo>
                <a:lnTo>
                  <a:pt x="373" y="1158"/>
                </a:lnTo>
                <a:lnTo>
                  <a:pt x="366" y="1163"/>
                </a:lnTo>
                <a:lnTo>
                  <a:pt x="354" y="1144"/>
                </a:lnTo>
                <a:lnTo>
                  <a:pt x="302" y="1122"/>
                </a:lnTo>
                <a:lnTo>
                  <a:pt x="283" y="1115"/>
                </a:lnTo>
                <a:lnTo>
                  <a:pt x="244" y="1092"/>
                </a:lnTo>
                <a:lnTo>
                  <a:pt x="237" y="1085"/>
                </a:lnTo>
                <a:lnTo>
                  <a:pt x="216" y="1092"/>
                </a:lnTo>
                <a:lnTo>
                  <a:pt x="206" y="1061"/>
                </a:lnTo>
                <a:lnTo>
                  <a:pt x="206" y="1047"/>
                </a:lnTo>
                <a:lnTo>
                  <a:pt x="199" y="1047"/>
                </a:lnTo>
                <a:lnTo>
                  <a:pt x="194" y="1037"/>
                </a:lnTo>
                <a:lnTo>
                  <a:pt x="199" y="1032"/>
                </a:lnTo>
                <a:lnTo>
                  <a:pt x="209" y="1044"/>
                </a:lnTo>
                <a:lnTo>
                  <a:pt x="228" y="1025"/>
                </a:lnTo>
                <a:lnTo>
                  <a:pt x="216" y="1015"/>
                </a:lnTo>
                <a:lnTo>
                  <a:pt x="206" y="1006"/>
                </a:lnTo>
                <a:lnTo>
                  <a:pt x="199" y="983"/>
                </a:lnTo>
                <a:lnTo>
                  <a:pt x="194" y="968"/>
                </a:lnTo>
                <a:lnTo>
                  <a:pt x="187" y="954"/>
                </a:lnTo>
                <a:lnTo>
                  <a:pt x="164" y="928"/>
                </a:lnTo>
                <a:lnTo>
                  <a:pt x="157" y="928"/>
                </a:lnTo>
                <a:lnTo>
                  <a:pt x="128" y="906"/>
                </a:lnTo>
                <a:lnTo>
                  <a:pt x="109" y="887"/>
                </a:lnTo>
                <a:lnTo>
                  <a:pt x="67" y="869"/>
                </a:lnTo>
                <a:lnTo>
                  <a:pt x="48" y="876"/>
                </a:lnTo>
                <a:lnTo>
                  <a:pt x="41" y="869"/>
                </a:lnTo>
                <a:lnTo>
                  <a:pt x="38" y="861"/>
                </a:lnTo>
                <a:lnTo>
                  <a:pt x="48" y="861"/>
                </a:lnTo>
                <a:lnTo>
                  <a:pt x="59" y="850"/>
                </a:lnTo>
                <a:lnTo>
                  <a:pt x="41" y="809"/>
                </a:lnTo>
                <a:lnTo>
                  <a:pt x="22" y="800"/>
                </a:lnTo>
                <a:lnTo>
                  <a:pt x="12" y="800"/>
                </a:lnTo>
                <a:lnTo>
                  <a:pt x="0" y="771"/>
                </a:lnTo>
                <a:lnTo>
                  <a:pt x="12" y="771"/>
                </a:lnTo>
                <a:lnTo>
                  <a:pt x="9" y="748"/>
                </a:lnTo>
                <a:lnTo>
                  <a:pt x="38" y="731"/>
                </a:lnTo>
                <a:lnTo>
                  <a:pt x="52" y="722"/>
                </a:lnTo>
                <a:lnTo>
                  <a:pt x="59" y="731"/>
                </a:lnTo>
                <a:lnTo>
                  <a:pt x="86" y="722"/>
                </a:lnTo>
                <a:lnTo>
                  <a:pt x="90" y="705"/>
                </a:lnTo>
                <a:lnTo>
                  <a:pt x="128" y="700"/>
                </a:lnTo>
                <a:lnTo>
                  <a:pt x="138" y="683"/>
                </a:lnTo>
                <a:lnTo>
                  <a:pt x="187" y="655"/>
                </a:lnTo>
                <a:lnTo>
                  <a:pt x="194" y="603"/>
                </a:lnTo>
                <a:lnTo>
                  <a:pt x="164" y="538"/>
                </a:lnTo>
                <a:lnTo>
                  <a:pt x="150" y="538"/>
                </a:lnTo>
                <a:lnTo>
                  <a:pt x="199" y="515"/>
                </a:lnTo>
                <a:lnTo>
                  <a:pt x="216" y="519"/>
                </a:lnTo>
                <a:lnTo>
                  <a:pt x="228" y="506"/>
                </a:lnTo>
                <a:lnTo>
                  <a:pt x="216" y="500"/>
                </a:lnTo>
                <a:lnTo>
                  <a:pt x="225" y="436"/>
                </a:lnTo>
                <a:lnTo>
                  <a:pt x="289" y="436"/>
                </a:lnTo>
                <a:lnTo>
                  <a:pt x="302" y="422"/>
                </a:lnTo>
                <a:lnTo>
                  <a:pt x="289" y="377"/>
                </a:lnTo>
                <a:lnTo>
                  <a:pt x="306" y="370"/>
                </a:lnTo>
                <a:lnTo>
                  <a:pt x="321" y="363"/>
                </a:lnTo>
                <a:lnTo>
                  <a:pt x="325" y="339"/>
                </a:lnTo>
                <a:lnTo>
                  <a:pt x="344" y="332"/>
                </a:lnTo>
                <a:lnTo>
                  <a:pt x="344" y="351"/>
                </a:lnTo>
                <a:lnTo>
                  <a:pt x="354" y="358"/>
                </a:lnTo>
                <a:lnTo>
                  <a:pt x="363" y="363"/>
                </a:lnTo>
                <a:lnTo>
                  <a:pt x="373" y="370"/>
                </a:lnTo>
                <a:lnTo>
                  <a:pt x="392" y="392"/>
                </a:lnTo>
                <a:lnTo>
                  <a:pt x="404" y="377"/>
                </a:lnTo>
                <a:lnTo>
                  <a:pt x="411" y="380"/>
                </a:lnTo>
                <a:lnTo>
                  <a:pt x="415" y="392"/>
                </a:lnTo>
                <a:lnTo>
                  <a:pt x="422" y="387"/>
                </a:lnTo>
                <a:lnTo>
                  <a:pt x="444" y="410"/>
                </a:lnTo>
                <a:lnTo>
                  <a:pt x="463" y="436"/>
                </a:lnTo>
                <a:lnTo>
                  <a:pt x="463" y="455"/>
                </a:lnTo>
                <a:lnTo>
                  <a:pt x="470" y="470"/>
                </a:lnTo>
                <a:lnTo>
                  <a:pt x="463" y="477"/>
                </a:lnTo>
                <a:lnTo>
                  <a:pt x="470" y="496"/>
                </a:lnTo>
                <a:lnTo>
                  <a:pt x="499" y="506"/>
                </a:lnTo>
                <a:lnTo>
                  <a:pt x="541" y="515"/>
                </a:lnTo>
                <a:lnTo>
                  <a:pt x="560" y="515"/>
                </a:lnTo>
                <a:lnTo>
                  <a:pt x="589" y="532"/>
                </a:lnTo>
                <a:lnTo>
                  <a:pt x="619" y="544"/>
                </a:lnTo>
                <a:lnTo>
                  <a:pt x="625" y="544"/>
                </a:lnTo>
                <a:lnTo>
                  <a:pt x="638" y="555"/>
                </a:lnTo>
                <a:lnTo>
                  <a:pt x="657" y="591"/>
                </a:lnTo>
                <a:lnTo>
                  <a:pt x="676" y="612"/>
                </a:lnTo>
                <a:lnTo>
                  <a:pt x="705" y="612"/>
                </a:lnTo>
                <a:lnTo>
                  <a:pt x="712" y="603"/>
                </a:lnTo>
                <a:lnTo>
                  <a:pt x="772" y="603"/>
                </a:lnTo>
                <a:lnTo>
                  <a:pt x="783" y="596"/>
                </a:lnTo>
                <a:lnTo>
                  <a:pt x="833" y="596"/>
                </a:lnTo>
                <a:lnTo>
                  <a:pt x="843" y="612"/>
                </a:lnTo>
                <a:lnTo>
                  <a:pt x="902" y="626"/>
                </a:lnTo>
                <a:lnTo>
                  <a:pt x="921" y="626"/>
                </a:lnTo>
                <a:lnTo>
                  <a:pt x="931" y="633"/>
                </a:lnTo>
                <a:lnTo>
                  <a:pt x="952" y="633"/>
                </a:lnTo>
                <a:lnTo>
                  <a:pt x="988" y="603"/>
                </a:lnTo>
                <a:lnTo>
                  <a:pt x="1078" y="591"/>
                </a:lnTo>
                <a:lnTo>
                  <a:pt x="1089" y="577"/>
                </a:lnTo>
                <a:lnTo>
                  <a:pt x="1104" y="567"/>
                </a:lnTo>
                <a:lnTo>
                  <a:pt x="1108" y="544"/>
                </a:lnTo>
                <a:lnTo>
                  <a:pt x="1127" y="532"/>
                </a:lnTo>
                <a:lnTo>
                  <a:pt x="1127" y="506"/>
                </a:lnTo>
                <a:lnTo>
                  <a:pt x="1114" y="496"/>
                </a:lnTo>
                <a:lnTo>
                  <a:pt x="1114" y="477"/>
                </a:lnTo>
                <a:lnTo>
                  <a:pt x="1120" y="467"/>
                </a:lnTo>
                <a:lnTo>
                  <a:pt x="1133" y="470"/>
                </a:lnTo>
                <a:lnTo>
                  <a:pt x="1156" y="470"/>
                </a:lnTo>
                <a:lnTo>
                  <a:pt x="1182" y="470"/>
                </a:lnTo>
                <a:lnTo>
                  <a:pt x="1185" y="467"/>
                </a:lnTo>
                <a:lnTo>
                  <a:pt x="1194" y="441"/>
                </a:lnTo>
                <a:lnTo>
                  <a:pt x="1213" y="441"/>
                </a:lnTo>
                <a:lnTo>
                  <a:pt x="1235" y="418"/>
                </a:lnTo>
                <a:lnTo>
                  <a:pt x="1235" y="406"/>
                </a:lnTo>
                <a:lnTo>
                  <a:pt x="1246" y="392"/>
                </a:lnTo>
                <a:lnTo>
                  <a:pt x="1253" y="392"/>
                </a:lnTo>
                <a:lnTo>
                  <a:pt x="1261" y="399"/>
                </a:lnTo>
                <a:lnTo>
                  <a:pt x="1265" y="399"/>
                </a:lnTo>
                <a:lnTo>
                  <a:pt x="1265" y="387"/>
                </a:lnTo>
                <a:lnTo>
                  <a:pt x="1272" y="387"/>
                </a:lnTo>
                <a:lnTo>
                  <a:pt x="1282" y="370"/>
                </a:lnTo>
                <a:lnTo>
                  <a:pt x="1310" y="363"/>
                </a:lnTo>
                <a:lnTo>
                  <a:pt x="1330" y="370"/>
                </a:lnTo>
                <a:lnTo>
                  <a:pt x="1339" y="363"/>
                </a:lnTo>
                <a:lnTo>
                  <a:pt x="1324" y="342"/>
                </a:lnTo>
                <a:lnTo>
                  <a:pt x="1311" y="332"/>
                </a:lnTo>
                <a:lnTo>
                  <a:pt x="1291" y="313"/>
                </a:lnTo>
                <a:lnTo>
                  <a:pt x="1272" y="302"/>
                </a:lnTo>
                <a:lnTo>
                  <a:pt x="1253" y="309"/>
                </a:lnTo>
                <a:lnTo>
                  <a:pt x="1242" y="328"/>
                </a:lnTo>
                <a:lnTo>
                  <a:pt x="1230" y="321"/>
                </a:lnTo>
                <a:lnTo>
                  <a:pt x="1213" y="321"/>
                </a:lnTo>
                <a:lnTo>
                  <a:pt x="1204" y="328"/>
                </a:lnTo>
                <a:lnTo>
                  <a:pt x="1185" y="309"/>
                </a:lnTo>
                <a:lnTo>
                  <a:pt x="1194" y="302"/>
                </a:lnTo>
                <a:lnTo>
                  <a:pt x="1194" y="290"/>
                </a:lnTo>
                <a:lnTo>
                  <a:pt x="1194" y="242"/>
                </a:lnTo>
                <a:lnTo>
                  <a:pt x="1197" y="225"/>
                </a:lnTo>
                <a:lnTo>
                  <a:pt x="1213" y="225"/>
                </a:lnTo>
                <a:lnTo>
                  <a:pt x="1235" y="232"/>
                </a:lnTo>
                <a:lnTo>
                  <a:pt x="1265" y="202"/>
                </a:lnTo>
                <a:lnTo>
                  <a:pt x="1253" y="183"/>
                </a:lnTo>
                <a:lnTo>
                  <a:pt x="1261" y="145"/>
                </a:lnTo>
                <a:lnTo>
                  <a:pt x="1272" y="86"/>
                </a:lnTo>
                <a:lnTo>
                  <a:pt x="1265" y="74"/>
                </a:lnTo>
                <a:lnTo>
                  <a:pt x="1253" y="61"/>
                </a:lnTo>
                <a:lnTo>
                  <a:pt x="1242" y="61"/>
                </a:lnTo>
                <a:lnTo>
                  <a:pt x="1253" y="29"/>
                </a:lnTo>
                <a:lnTo>
                  <a:pt x="1310" y="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" name="Freeform 87"/>
          <p:cNvSpPr>
            <a:spLocks/>
          </p:cNvSpPr>
          <p:nvPr/>
        </p:nvSpPr>
        <p:spPr bwMode="auto">
          <a:xfrm>
            <a:off x="6121400" y="3881438"/>
            <a:ext cx="709613" cy="765175"/>
          </a:xfrm>
          <a:custGeom>
            <a:avLst/>
            <a:gdLst>
              <a:gd name="T0" fmla="*/ 2147483647 w 895"/>
              <a:gd name="T1" fmla="*/ 2147483647 h 965"/>
              <a:gd name="T2" fmla="*/ 2147483647 w 895"/>
              <a:gd name="T3" fmla="*/ 2147483647 h 965"/>
              <a:gd name="T4" fmla="*/ 2147483647 w 895"/>
              <a:gd name="T5" fmla="*/ 2147483647 h 965"/>
              <a:gd name="T6" fmla="*/ 2147483647 w 895"/>
              <a:gd name="T7" fmla="*/ 2147483647 h 965"/>
              <a:gd name="T8" fmla="*/ 2147483647 w 895"/>
              <a:gd name="T9" fmla="*/ 2147483647 h 965"/>
              <a:gd name="T10" fmla="*/ 2147483647 w 895"/>
              <a:gd name="T11" fmla="*/ 2147483647 h 965"/>
              <a:gd name="T12" fmla="*/ 2147483647 w 895"/>
              <a:gd name="T13" fmla="*/ 2147483647 h 965"/>
              <a:gd name="T14" fmla="*/ 2147483647 w 895"/>
              <a:gd name="T15" fmla="*/ 2147483647 h 965"/>
              <a:gd name="T16" fmla="*/ 2147483647 w 895"/>
              <a:gd name="T17" fmla="*/ 2147483647 h 965"/>
              <a:gd name="T18" fmla="*/ 2147483647 w 895"/>
              <a:gd name="T19" fmla="*/ 2147483647 h 965"/>
              <a:gd name="T20" fmla="*/ 2147483647 w 895"/>
              <a:gd name="T21" fmla="*/ 2147483647 h 965"/>
              <a:gd name="T22" fmla="*/ 2147483647 w 895"/>
              <a:gd name="T23" fmla="*/ 2147483647 h 965"/>
              <a:gd name="T24" fmla="*/ 2147483647 w 895"/>
              <a:gd name="T25" fmla="*/ 2147483647 h 965"/>
              <a:gd name="T26" fmla="*/ 2147483647 w 895"/>
              <a:gd name="T27" fmla="*/ 2147483647 h 965"/>
              <a:gd name="T28" fmla="*/ 2147483647 w 895"/>
              <a:gd name="T29" fmla="*/ 2147483647 h 965"/>
              <a:gd name="T30" fmla="*/ 2147483647 w 895"/>
              <a:gd name="T31" fmla="*/ 2147483647 h 965"/>
              <a:gd name="T32" fmla="*/ 2147483647 w 895"/>
              <a:gd name="T33" fmla="*/ 2147483647 h 965"/>
              <a:gd name="T34" fmla="*/ 2147483647 w 895"/>
              <a:gd name="T35" fmla="*/ 2147483647 h 965"/>
              <a:gd name="T36" fmla="*/ 2147483647 w 895"/>
              <a:gd name="T37" fmla="*/ 2147483647 h 965"/>
              <a:gd name="T38" fmla="*/ 2147483647 w 895"/>
              <a:gd name="T39" fmla="*/ 2147483647 h 965"/>
              <a:gd name="T40" fmla="*/ 2147483647 w 895"/>
              <a:gd name="T41" fmla="*/ 2147483647 h 965"/>
              <a:gd name="T42" fmla="*/ 2147483647 w 895"/>
              <a:gd name="T43" fmla="*/ 2147483647 h 965"/>
              <a:gd name="T44" fmla="*/ 2147483647 w 895"/>
              <a:gd name="T45" fmla="*/ 2147483647 h 965"/>
              <a:gd name="T46" fmla="*/ 2147483647 w 895"/>
              <a:gd name="T47" fmla="*/ 2147483647 h 965"/>
              <a:gd name="T48" fmla="*/ 2147483647 w 895"/>
              <a:gd name="T49" fmla="*/ 2147483647 h 965"/>
              <a:gd name="T50" fmla="*/ 2147483647 w 895"/>
              <a:gd name="T51" fmla="*/ 2147483647 h 965"/>
              <a:gd name="T52" fmla="*/ 2147483647 w 895"/>
              <a:gd name="T53" fmla="*/ 2147483647 h 965"/>
              <a:gd name="T54" fmla="*/ 2147483647 w 895"/>
              <a:gd name="T55" fmla="*/ 2147483647 h 965"/>
              <a:gd name="T56" fmla="*/ 2147483647 w 895"/>
              <a:gd name="T57" fmla="*/ 2147483647 h 965"/>
              <a:gd name="T58" fmla="*/ 2147483647 w 895"/>
              <a:gd name="T59" fmla="*/ 2147483647 h 965"/>
              <a:gd name="T60" fmla="*/ 2147483647 w 895"/>
              <a:gd name="T61" fmla="*/ 2147483647 h 965"/>
              <a:gd name="T62" fmla="*/ 2147483647 w 895"/>
              <a:gd name="T63" fmla="*/ 2147483647 h 965"/>
              <a:gd name="T64" fmla="*/ 2147483647 w 895"/>
              <a:gd name="T65" fmla="*/ 2147483647 h 965"/>
              <a:gd name="T66" fmla="*/ 2147483647 w 895"/>
              <a:gd name="T67" fmla="*/ 2147483647 h 965"/>
              <a:gd name="T68" fmla="*/ 2147483647 w 895"/>
              <a:gd name="T69" fmla="*/ 2147483647 h 965"/>
              <a:gd name="T70" fmla="*/ 2147483647 w 895"/>
              <a:gd name="T71" fmla="*/ 2147483647 h 965"/>
              <a:gd name="T72" fmla="*/ 2147483647 w 895"/>
              <a:gd name="T73" fmla="*/ 2147483647 h 965"/>
              <a:gd name="T74" fmla="*/ 2147483647 w 895"/>
              <a:gd name="T75" fmla="*/ 2147483647 h 965"/>
              <a:gd name="T76" fmla="*/ 2147483647 w 895"/>
              <a:gd name="T77" fmla="*/ 2147483647 h 965"/>
              <a:gd name="T78" fmla="*/ 2147483647 w 895"/>
              <a:gd name="T79" fmla="*/ 2147483647 h 965"/>
              <a:gd name="T80" fmla="*/ 2147483647 w 895"/>
              <a:gd name="T81" fmla="*/ 2147483647 h 965"/>
              <a:gd name="T82" fmla="*/ 2147483647 w 895"/>
              <a:gd name="T83" fmla="*/ 2147483647 h 965"/>
              <a:gd name="T84" fmla="*/ 2147483647 w 895"/>
              <a:gd name="T85" fmla="*/ 2147483647 h 965"/>
              <a:gd name="T86" fmla="*/ 2147483647 w 895"/>
              <a:gd name="T87" fmla="*/ 2147483647 h 965"/>
              <a:gd name="T88" fmla="*/ 2147483647 w 895"/>
              <a:gd name="T89" fmla="*/ 2147483647 h 965"/>
              <a:gd name="T90" fmla="*/ 2147483647 w 895"/>
              <a:gd name="T91" fmla="*/ 2147483647 h 965"/>
              <a:gd name="T92" fmla="*/ 2147483647 w 895"/>
              <a:gd name="T93" fmla="*/ 2147483647 h 965"/>
              <a:gd name="T94" fmla="*/ 2147483647 w 895"/>
              <a:gd name="T95" fmla="*/ 2147483647 h 965"/>
              <a:gd name="T96" fmla="*/ 2147483647 w 895"/>
              <a:gd name="T97" fmla="*/ 2147483647 h 965"/>
              <a:gd name="T98" fmla="*/ 2147483647 w 895"/>
              <a:gd name="T99" fmla="*/ 2147483647 h 965"/>
              <a:gd name="T100" fmla="*/ 2147483647 w 895"/>
              <a:gd name="T101" fmla="*/ 2147483647 h 965"/>
              <a:gd name="T102" fmla="*/ 2147483647 w 895"/>
              <a:gd name="T103" fmla="*/ 2147483647 h 965"/>
              <a:gd name="T104" fmla="*/ 2147483647 w 895"/>
              <a:gd name="T105" fmla="*/ 2147483647 h 965"/>
              <a:gd name="T106" fmla="*/ 2147483647 w 895"/>
              <a:gd name="T107" fmla="*/ 2147483647 h 965"/>
              <a:gd name="T108" fmla="*/ 2147483647 w 895"/>
              <a:gd name="T109" fmla="*/ 2147483647 h 965"/>
              <a:gd name="T110" fmla="*/ 2147483647 w 895"/>
              <a:gd name="T111" fmla="*/ 2147483647 h 965"/>
              <a:gd name="T112" fmla="*/ 2147483647 w 895"/>
              <a:gd name="T113" fmla="*/ 2147483647 h 965"/>
              <a:gd name="T114" fmla="*/ 2147483647 w 895"/>
              <a:gd name="T115" fmla="*/ 2147483647 h 965"/>
              <a:gd name="T116" fmla="*/ 2147483647 w 895"/>
              <a:gd name="T117" fmla="*/ 2147483647 h 9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95" h="965">
                <a:moveTo>
                  <a:pt x="247" y="0"/>
                </a:moveTo>
                <a:lnTo>
                  <a:pt x="254" y="0"/>
                </a:lnTo>
                <a:lnTo>
                  <a:pt x="277" y="26"/>
                </a:lnTo>
                <a:lnTo>
                  <a:pt x="284" y="40"/>
                </a:lnTo>
                <a:lnTo>
                  <a:pt x="289" y="55"/>
                </a:lnTo>
                <a:lnTo>
                  <a:pt x="296" y="78"/>
                </a:lnTo>
                <a:lnTo>
                  <a:pt x="306" y="85"/>
                </a:lnTo>
                <a:lnTo>
                  <a:pt x="318" y="97"/>
                </a:lnTo>
                <a:lnTo>
                  <a:pt x="299" y="116"/>
                </a:lnTo>
                <a:lnTo>
                  <a:pt x="289" y="104"/>
                </a:lnTo>
                <a:lnTo>
                  <a:pt x="284" y="107"/>
                </a:lnTo>
                <a:lnTo>
                  <a:pt x="289" y="119"/>
                </a:lnTo>
                <a:lnTo>
                  <a:pt x="296" y="119"/>
                </a:lnTo>
                <a:lnTo>
                  <a:pt x="296" y="133"/>
                </a:lnTo>
                <a:lnTo>
                  <a:pt x="306" y="163"/>
                </a:lnTo>
                <a:lnTo>
                  <a:pt x="325" y="156"/>
                </a:lnTo>
                <a:lnTo>
                  <a:pt x="332" y="163"/>
                </a:lnTo>
                <a:lnTo>
                  <a:pt x="373" y="187"/>
                </a:lnTo>
                <a:lnTo>
                  <a:pt x="363" y="213"/>
                </a:lnTo>
                <a:lnTo>
                  <a:pt x="356" y="223"/>
                </a:lnTo>
                <a:lnTo>
                  <a:pt x="363" y="235"/>
                </a:lnTo>
                <a:lnTo>
                  <a:pt x="347" y="242"/>
                </a:lnTo>
                <a:lnTo>
                  <a:pt x="363" y="253"/>
                </a:lnTo>
                <a:lnTo>
                  <a:pt x="385" y="265"/>
                </a:lnTo>
                <a:lnTo>
                  <a:pt x="411" y="275"/>
                </a:lnTo>
                <a:lnTo>
                  <a:pt x="434" y="282"/>
                </a:lnTo>
                <a:lnTo>
                  <a:pt x="470" y="294"/>
                </a:lnTo>
                <a:lnTo>
                  <a:pt x="499" y="301"/>
                </a:lnTo>
                <a:lnTo>
                  <a:pt x="505" y="308"/>
                </a:lnTo>
                <a:lnTo>
                  <a:pt x="524" y="320"/>
                </a:lnTo>
                <a:lnTo>
                  <a:pt x="534" y="313"/>
                </a:lnTo>
                <a:lnTo>
                  <a:pt x="548" y="323"/>
                </a:lnTo>
                <a:lnTo>
                  <a:pt x="553" y="323"/>
                </a:lnTo>
                <a:lnTo>
                  <a:pt x="572" y="323"/>
                </a:lnTo>
                <a:lnTo>
                  <a:pt x="582" y="323"/>
                </a:lnTo>
                <a:lnTo>
                  <a:pt x="582" y="330"/>
                </a:lnTo>
                <a:lnTo>
                  <a:pt x="612" y="330"/>
                </a:lnTo>
                <a:lnTo>
                  <a:pt x="608" y="294"/>
                </a:lnTo>
                <a:lnTo>
                  <a:pt x="612" y="275"/>
                </a:lnTo>
                <a:lnTo>
                  <a:pt x="631" y="272"/>
                </a:lnTo>
                <a:lnTo>
                  <a:pt x="631" y="291"/>
                </a:lnTo>
                <a:lnTo>
                  <a:pt x="631" y="301"/>
                </a:lnTo>
                <a:lnTo>
                  <a:pt x="646" y="308"/>
                </a:lnTo>
                <a:lnTo>
                  <a:pt x="669" y="313"/>
                </a:lnTo>
                <a:lnTo>
                  <a:pt x="686" y="308"/>
                </a:lnTo>
                <a:lnTo>
                  <a:pt x="686" y="313"/>
                </a:lnTo>
                <a:lnTo>
                  <a:pt x="736" y="313"/>
                </a:lnTo>
                <a:lnTo>
                  <a:pt x="728" y="294"/>
                </a:lnTo>
                <a:lnTo>
                  <a:pt x="715" y="291"/>
                </a:lnTo>
                <a:lnTo>
                  <a:pt x="715" y="275"/>
                </a:lnTo>
                <a:lnTo>
                  <a:pt x="728" y="275"/>
                </a:lnTo>
                <a:lnTo>
                  <a:pt x="747" y="272"/>
                </a:lnTo>
                <a:lnTo>
                  <a:pt x="755" y="265"/>
                </a:lnTo>
                <a:lnTo>
                  <a:pt x="757" y="261"/>
                </a:lnTo>
                <a:lnTo>
                  <a:pt x="757" y="246"/>
                </a:lnTo>
                <a:lnTo>
                  <a:pt x="785" y="242"/>
                </a:lnTo>
                <a:lnTo>
                  <a:pt x="788" y="230"/>
                </a:lnTo>
                <a:lnTo>
                  <a:pt x="802" y="223"/>
                </a:lnTo>
                <a:lnTo>
                  <a:pt x="831" y="230"/>
                </a:lnTo>
                <a:lnTo>
                  <a:pt x="843" y="216"/>
                </a:lnTo>
                <a:lnTo>
                  <a:pt x="854" y="213"/>
                </a:lnTo>
                <a:lnTo>
                  <a:pt x="862" y="216"/>
                </a:lnTo>
                <a:lnTo>
                  <a:pt x="854" y="230"/>
                </a:lnTo>
                <a:lnTo>
                  <a:pt x="866" y="230"/>
                </a:lnTo>
                <a:lnTo>
                  <a:pt x="866" y="242"/>
                </a:lnTo>
                <a:lnTo>
                  <a:pt x="862" y="253"/>
                </a:lnTo>
                <a:lnTo>
                  <a:pt x="873" y="246"/>
                </a:lnTo>
                <a:lnTo>
                  <a:pt x="873" y="253"/>
                </a:lnTo>
                <a:lnTo>
                  <a:pt x="885" y="253"/>
                </a:lnTo>
                <a:lnTo>
                  <a:pt x="895" y="265"/>
                </a:lnTo>
                <a:lnTo>
                  <a:pt x="892" y="265"/>
                </a:lnTo>
                <a:lnTo>
                  <a:pt x="885" y="275"/>
                </a:lnTo>
                <a:lnTo>
                  <a:pt x="892" y="294"/>
                </a:lnTo>
                <a:lnTo>
                  <a:pt x="885" y="301"/>
                </a:lnTo>
                <a:lnTo>
                  <a:pt x="881" y="294"/>
                </a:lnTo>
                <a:lnTo>
                  <a:pt x="854" y="301"/>
                </a:lnTo>
                <a:lnTo>
                  <a:pt x="831" y="323"/>
                </a:lnTo>
                <a:lnTo>
                  <a:pt x="831" y="351"/>
                </a:lnTo>
                <a:lnTo>
                  <a:pt x="817" y="361"/>
                </a:lnTo>
                <a:lnTo>
                  <a:pt x="817" y="372"/>
                </a:lnTo>
                <a:lnTo>
                  <a:pt x="817" y="391"/>
                </a:lnTo>
                <a:lnTo>
                  <a:pt x="805" y="417"/>
                </a:lnTo>
                <a:lnTo>
                  <a:pt x="788" y="417"/>
                </a:lnTo>
                <a:lnTo>
                  <a:pt x="788" y="446"/>
                </a:lnTo>
                <a:lnTo>
                  <a:pt x="776" y="450"/>
                </a:lnTo>
                <a:lnTo>
                  <a:pt x="785" y="481"/>
                </a:lnTo>
                <a:lnTo>
                  <a:pt x="772" y="481"/>
                </a:lnTo>
                <a:lnTo>
                  <a:pt x="766" y="465"/>
                </a:lnTo>
                <a:lnTo>
                  <a:pt x="755" y="450"/>
                </a:lnTo>
                <a:lnTo>
                  <a:pt x="755" y="436"/>
                </a:lnTo>
                <a:lnTo>
                  <a:pt x="740" y="450"/>
                </a:lnTo>
                <a:lnTo>
                  <a:pt x="736" y="450"/>
                </a:lnTo>
                <a:lnTo>
                  <a:pt x="728" y="446"/>
                </a:lnTo>
                <a:lnTo>
                  <a:pt x="724" y="446"/>
                </a:lnTo>
                <a:lnTo>
                  <a:pt x="715" y="420"/>
                </a:lnTo>
                <a:lnTo>
                  <a:pt x="724" y="417"/>
                </a:lnTo>
                <a:lnTo>
                  <a:pt x="728" y="403"/>
                </a:lnTo>
                <a:lnTo>
                  <a:pt x="747" y="398"/>
                </a:lnTo>
                <a:lnTo>
                  <a:pt x="747" y="387"/>
                </a:lnTo>
                <a:lnTo>
                  <a:pt x="755" y="380"/>
                </a:lnTo>
                <a:lnTo>
                  <a:pt x="747" y="368"/>
                </a:lnTo>
                <a:lnTo>
                  <a:pt x="676" y="372"/>
                </a:lnTo>
                <a:lnTo>
                  <a:pt x="679" y="368"/>
                </a:lnTo>
                <a:lnTo>
                  <a:pt x="676" y="351"/>
                </a:lnTo>
                <a:lnTo>
                  <a:pt x="657" y="339"/>
                </a:lnTo>
                <a:lnTo>
                  <a:pt x="638" y="323"/>
                </a:lnTo>
                <a:lnTo>
                  <a:pt x="627" y="323"/>
                </a:lnTo>
                <a:lnTo>
                  <a:pt x="620" y="351"/>
                </a:lnTo>
                <a:lnTo>
                  <a:pt x="631" y="361"/>
                </a:lnTo>
                <a:lnTo>
                  <a:pt x="638" y="361"/>
                </a:lnTo>
                <a:lnTo>
                  <a:pt x="650" y="372"/>
                </a:lnTo>
                <a:lnTo>
                  <a:pt x="631" y="372"/>
                </a:lnTo>
                <a:lnTo>
                  <a:pt x="631" y="387"/>
                </a:lnTo>
                <a:lnTo>
                  <a:pt x="620" y="391"/>
                </a:lnTo>
                <a:lnTo>
                  <a:pt x="631" y="403"/>
                </a:lnTo>
                <a:lnTo>
                  <a:pt x="650" y="410"/>
                </a:lnTo>
                <a:lnTo>
                  <a:pt x="646" y="429"/>
                </a:lnTo>
                <a:lnTo>
                  <a:pt x="669" y="496"/>
                </a:lnTo>
                <a:lnTo>
                  <a:pt x="650" y="498"/>
                </a:lnTo>
                <a:lnTo>
                  <a:pt x="650" y="488"/>
                </a:lnTo>
                <a:lnTo>
                  <a:pt x="638" y="507"/>
                </a:lnTo>
                <a:lnTo>
                  <a:pt x="631" y="498"/>
                </a:lnTo>
                <a:lnTo>
                  <a:pt x="631" y="481"/>
                </a:lnTo>
                <a:lnTo>
                  <a:pt x="627" y="481"/>
                </a:lnTo>
                <a:lnTo>
                  <a:pt x="627" y="496"/>
                </a:lnTo>
                <a:lnTo>
                  <a:pt x="601" y="507"/>
                </a:lnTo>
                <a:lnTo>
                  <a:pt x="589" y="515"/>
                </a:lnTo>
                <a:lnTo>
                  <a:pt x="589" y="517"/>
                </a:lnTo>
                <a:lnTo>
                  <a:pt x="598" y="536"/>
                </a:lnTo>
                <a:lnTo>
                  <a:pt x="589" y="548"/>
                </a:lnTo>
                <a:lnTo>
                  <a:pt x="582" y="555"/>
                </a:lnTo>
                <a:lnTo>
                  <a:pt x="579" y="567"/>
                </a:lnTo>
                <a:lnTo>
                  <a:pt x="553" y="574"/>
                </a:lnTo>
                <a:lnTo>
                  <a:pt x="553" y="567"/>
                </a:lnTo>
                <a:lnTo>
                  <a:pt x="541" y="574"/>
                </a:lnTo>
                <a:lnTo>
                  <a:pt x="548" y="574"/>
                </a:lnTo>
                <a:lnTo>
                  <a:pt x="518" y="615"/>
                </a:lnTo>
                <a:lnTo>
                  <a:pt x="493" y="633"/>
                </a:lnTo>
                <a:lnTo>
                  <a:pt x="470" y="655"/>
                </a:lnTo>
                <a:lnTo>
                  <a:pt x="456" y="671"/>
                </a:lnTo>
                <a:lnTo>
                  <a:pt x="463" y="674"/>
                </a:lnTo>
                <a:lnTo>
                  <a:pt x="441" y="685"/>
                </a:lnTo>
                <a:lnTo>
                  <a:pt x="427" y="693"/>
                </a:lnTo>
                <a:lnTo>
                  <a:pt x="415" y="705"/>
                </a:lnTo>
                <a:lnTo>
                  <a:pt x="411" y="705"/>
                </a:lnTo>
                <a:lnTo>
                  <a:pt x="396" y="712"/>
                </a:lnTo>
                <a:lnTo>
                  <a:pt x="392" y="735"/>
                </a:lnTo>
                <a:lnTo>
                  <a:pt x="396" y="752"/>
                </a:lnTo>
                <a:lnTo>
                  <a:pt x="396" y="764"/>
                </a:lnTo>
                <a:lnTo>
                  <a:pt x="396" y="783"/>
                </a:lnTo>
                <a:lnTo>
                  <a:pt x="392" y="783"/>
                </a:lnTo>
                <a:lnTo>
                  <a:pt x="404" y="800"/>
                </a:lnTo>
                <a:lnTo>
                  <a:pt x="392" y="826"/>
                </a:lnTo>
                <a:lnTo>
                  <a:pt x="385" y="842"/>
                </a:lnTo>
                <a:lnTo>
                  <a:pt x="392" y="890"/>
                </a:lnTo>
                <a:lnTo>
                  <a:pt x="373" y="890"/>
                </a:lnTo>
                <a:lnTo>
                  <a:pt x="363" y="916"/>
                </a:lnTo>
                <a:lnTo>
                  <a:pt x="379" y="921"/>
                </a:lnTo>
                <a:lnTo>
                  <a:pt x="373" y="928"/>
                </a:lnTo>
                <a:lnTo>
                  <a:pt x="347" y="928"/>
                </a:lnTo>
                <a:lnTo>
                  <a:pt x="335" y="939"/>
                </a:lnTo>
                <a:lnTo>
                  <a:pt x="335" y="951"/>
                </a:lnTo>
                <a:lnTo>
                  <a:pt x="318" y="965"/>
                </a:lnTo>
                <a:lnTo>
                  <a:pt x="277" y="904"/>
                </a:lnTo>
                <a:lnTo>
                  <a:pt x="284" y="909"/>
                </a:lnTo>
                <a:lnTo>
                  <a:pt x="258" y="857"/>
                </a:lnTo>
                <a:lnTo>
                  <a:pt x="240" y="826"/>
                </a:lnTo>
                <a:lnTo>
                  <a:pt x="218" y="778"/>
                </a:lnTo>
                <a:lnTo>
                  <a:pt x="206" y="742"/>
                </a:lnTo>
                <a:lnTo>
                  <a:pt x="188" y="712"/>
                </a:lnTo>
                <a:lnTo>
                  <a:pt x="157" y="622"/>
                </a:lnTo>
                <a:lnTo>
                  <a:pt x="150" y="596"/>
                </a:lnTo>
                <a:lnTo>
                  <a:pt x="142" y="555"/>
                </a:lnTo>
                <a:lnTo>
                  <a:pt x="142" y="529"/>
                </a:lnTo>
                <a:lnTo>
                  <a:pt x="138" y="517"/>
                </a:lnTo>
                <a:lnTo>
                  <a:pt x="138" y="515"/>
                </a:lnTo>
                <a:lnTo>
                  <a:pt x="142" y="507"/>
                </a:lnTo>
                <a:lnTo>
                  <a:pt x="138" y="498"/>
                </a:lnTo>
                <a:lnTo>
                  <a:pt x="131" y="488"/>
                </a:lnTo>
                <a:lnTo>
                  <a:pt x="142" y="488"/>
                </a:lnTo>
                <a:lnTo>
                  <a:pt x="142" y="481"/>
                </a:lnTo>
                <a:lnTo>
                  <a:pt x="128" y="481"/>
                </a:lnTo>
                <a:lnTo>
                  <a:pt x="128" y="496"/>
                </a:lnTo>
                <a:lnTo>
                  <a:pt x="112" y="498"/>
                </a:lnTo>
                <a:lnTo>
                  <a:pt x="128" y="507"/>
                </a:lnTo>
                <a:lnTo>
                  <a:pt x="119" y="526"/>
                </a:lnTo>
                <a:lnTo>
                  <a:pt x="83" y="536"/>
                </a:lnTo>
                <a:lnTo>
                  <a:pt x="61" y="526"/>
                </a:lnTo>
                <a:lnTo>
                  <a:pt x="19" y="481"/>
                </a:lnTo>
                <a:lnTo>
                  <a:pt x="31" y="481"/>
                </a:lnTo>
                <a:lnTo>
                  <a:pt x="61" y="469"/>
                </a:lnTo>
                <a:lnTo>
                  <a:pt x="61" y="458"/>
                </a:lnTo>
                <a:lnTo>
                  <a:pt x="35" y="469"/>
                </a:lnTo>
                <a:lnTo>
                  <a:pt x="5" y="450"/>
                </a:lnTo>
                <a:lnTo>
                  <a:pt x="0" y="436"/>
                </a:lnTo>
                <a:lnTo>
                  <a:pt x="5" y="429"/>
                </a:lnTo>
                <a:lnTo>
                  <a:pt x="0" y="429"/>
                </a:lnTo>
                <a:lnTo>
                  <a:pt x="0" y="420"/>
                </a:lnTo>
                <a:lnTo>
                  <a:pt x="12" y="420"/>
                </a:lnTo>
                <a:lnTo>
                  <a:pt x="12" y="417"/>
                </a:lnTo>
                <a:lnTo>
                  <a:pt x="42" y="417"/>
                </a:lnTo>
                <a:lnTo>
                  <a:pt x="52" y="417"/>
                </a:lnTo>
                <a:lnTo>
                  <a:pt x="64" y="410"/>
                </a:lnTo>
                <a:lnTo>
                  <a:pt x="73" y="417"/>
                </a:lnTo>
                <a:lnTo>
                  <a:pt x="80" y="410"/>
                </a:lnTo>
                <a:lnTo>
                  <a:pt x="80" y="403"/>
                </a:lnTo>
                <a:lnTo>
                  <a:pt x="61" y="361"/>
                </a:lnTo>
                <a:lnTo>
                  <a:pt x="50" y="358"/>
                </a:lnTo>
                <a:lnTo>
                  <a:pt x="50" y="323"/>
                </a:lnTo>
                <a:lnTo>
                  <a:pt x="23" y="320"/>
                </a:lnTo>
                <a:lnTo>
                  <a:pt x="42" y="291"/>
                </a:lnTo>
                <a:lnTo>
                  <a:pt x="50" y="282"/>
                </a:lnTo>
                <a:lnTo>
                  <a:pt x="52" y="275"/>
                </a:lnTo>
                <a:lnTo>
                  <a:pt x="61" y="291"/>
                </a:lnTo>
                <a:lnTo>
                  <a:pt x="97" y="275"/>
                </a:lnTo>
                <a:lnTo>
                  <a:pt x="102" y="272"/>
                </a:lnTo>
                <a:lnTo>
                  <a:pt x="109" y="265"/>
                </a:lnTo>
                <a:lnTo>
                  <a:pt x="109" y="246"/>
                </a:lnTo>
                <a:lnTo>
                  <a:pt x="138" y="230"/>
                </a:lnTo>
                <a:lnTo>
                  <a:pt x="138" y="213"/>
                </a:lnTo>
                <a:lnTo>
                  <a:pt x="150" y="197"/>
                </a:lnTo>
                <a:lnTo>
                  <a:pt x="161" y="175"/>
                </a:lnTo>
                <a:lnTo>
                  <a:pt x="176" y="163"/>
                </a:lnTo>
                <a:lnTo>
                  <a:pt x="161" y="145"/>
                </a:lnTo>
                <a:lnTo>
                  <a:pt x="176" y="133"/>
                </a:lnTo>
                <a:lnTo>
                  <a:pt x="188" y="126"/>
                </a:lnTo>
                <a:lnTo>
                  <a:pt x="188" y="116"/>
                </a:lnTo>
                <a:lnTo>
                  <a:pt x="161" y="107"/>
                </a:lnTo>
                <a:lnTo>
                  <a:pt x="157" y="97"/>
                </a:lnTo>
                <a:lnTo>
                  <a:pt x="142" y="90"/>
                </a:lnTo>
                <a:lnTo>
                  <a:pt x="142" y="59"/>
                </a:lnTo>
                <a:lnTo>
                  <a:pt x="128" y="40"/>
                </a:lnTo>
                <a:lnTo>
                  <a:pt x="138" y="30"/>
                </a:lnTo>
                <a:lnTo>
                  <a:pt x="168" y="30"/>
                </a:lnTo>
                <a:lnTo>
                  <a:pt x="188" y="36"/>
                </a:lnTo>
                <a:lnTo>
                  <a:pt x="218" y="26"/>
                </a:lnTo>
                <a:lnTo>
                  <a:pt x="240" y="7"/>
                </a:lnTo>
                <a:lnTo>
                  <a:pt x="247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" name="Freeform 88"/>
          <p:cNvSpPr>
            <a:spLocks/>
          </p:cNvSpPr>
          <p:nvPr/>
        </p:nvSpPr>
        <p:spPr bwMode="auto">
          <a:xfrm>
            <a:off x="6827838" y="4711700"/>
            <a:ext cx="279400" cy="301625"/>
          </a:xfrm>
          <a:custGeom>
            <a:avLst/>
            <a:gdLst>
              <a:gd name="T0" fmla="*/ 2147483647 w 350"/>
              <a:gd name="T1" fmla="*/ 2147483647 h 378"/>
              <a:gd name="T2" fmla="*/ 2147483647 w 350"/>
              <a:gd name="T3" fmla="*/ 2147483647 h 378"/>
              <a:gd name="T4" fmla="*/ 2147483647 w 350"/>
              <a:gd name="T5" fmla="*/ 2147483647 h 378"/>
              <a:gd name="T6" fmla="*/ 2147483647 w 350"/>
              <a:gd name="T7" fmla="*/ 2147483647 h 378"/>
              <a:gd name="T8" fmla="*/ 2147483647 w 350"/>
              <a:gd name="T9" fmla="*/ 2147483647 h 378"/>
              <a:gd name="T10" fmla="*/ 2147483647 w 350"/>
              <a:gd name="T11" fmla="*/ 2147483647 h 378"/>
              <a:gd name="T12" fmla="*/ 2147483647 w 350"/>
              <a:gd name="T13" fmla="*/ 2147483647 h 378"/>
              <a:gd name="T14" fmla="*/ 2147483647 w 350"/>
              <a:gd name="T15" fmla="*/ 2147483647 h 378"/>
              <a:gd name="T16" fmla="*/ 2147483647 w 350"/>
              <a:gd name="T17" fmla="*/ 2147483647 h 378"/>
              <a:gd name="T18" fmla="*/ 2147483647 w 350"/>
              <a:gd name="T19" fmla="*/ 2147483647 h 378"/>
              <a:gd name="T20" fmla="*/ 2147483647 w 350"/>
              <a:gd name="T21" fmla="*/ 2147483647 h 378"/>
              <a:gd name="T22" fmla="*/ 0 w 350"/>
              <a:gd name="T23" fmla="*/ 0 h 378"/>
              <a:gd name="T24" fmla="*/ 2147483647 w 350"/>
              <a:gd name="T25" fmla="*/ 2147483647 h 378"/>
              <a:gd name="T26" fmla="*/ 2147483647 w 350"/>
              <a:gd name="T27" fmla="*/ 2147483647 h 378"/>
              <a:gd name="T28" fmla="*/ 2147483647 w 350"/>
              <a:gd name="T29" fmla="*/ 2147483647 h 378"/>
              <a:gd name="T30" fmla="*/ 2147483647 w 350"/>
              <a:gd name="T31" fmla="*/ 2147483647 h 378"/>
              <a:gd name="T32" fmla="*/ 2147483647 w 350"/>
              <a:gd name="T33" fmla="*/ 2147483647 h 378"/>
              <a:gd name="T34" fmla="*/ 2147483647 w 350"/>
              <a:gd name="T35" fmla="*/ 2147483647 h 378"/>
              <a:gd name="T36" fmla="*/ 2147483647 w 350"/>
              <a:gd name="T37" fmla="*/ 2147483647 h 378"/>
              <a:gd name="T38" fmla="*/ 2147483647 w 350"/>
              <a:gd name="T39" fmla="*/ 2147483647 h 378"/>
              <a:gd name="T40" fmla="*/ 2147483647 w 350"/>
              <a:gd name="T41" fmla="*/ 2147483647 h 378"/>
              <a:gd name="T42" fmla="*/ 2147483647 w 350"/>
              <a:gd name="T43" fmla="*/ 2147483647 h 378"/>
              <a:gd name="T44" fmla="*/ 2147483647 w 350"/>
              <a:gd name="T45" fmla="*/ 2147483647 h 378"/>
              <a:gd name="T46" fmla="*/ 2147483647 w 350"/>
              <a:gd name="T47" fmla="*/ 2147483647 h 378"/>
              <a:gd name="T48" fmla="*/ 2147483647 w 350"/>
              <a:gd name="T49" fmla="*/ 2147483647 h 378"/>
              <a:gd name="T50" fmla="*/ 2147483647 w 350"/>
              <a:gd name="T51" fmla="*/ 2147483647 h 378"/>
              <a:gd name="T52" fmla="*/ 2147483647 w 350"/>
              <a:gd name="T53" fmla="*/ 2147483647 h 378"/>
              <a:gd name="T54" fmla="*/ 2147483647 w 350"/>
              <a:gd name="T55" fmla="*/ 2147483647 h 378"/>
              <a:gd name="T56" fmla="*/ 2147483647 w 350"/>
              <a:gd name="T57" fmla="*/ 2147483647 h 378"/>
              <a:gd name="T58" fmla="*/ 2147483647 w 350"/>
              <a:gd name="T59" fmla="*/ 2147483647 h 378"/>
              <a:gd name="T60" fmla="*/ 2147483647 w 350"/>
              <a:gd name="T61" fmla="*/ 2147483647 h 378"/>
              <a:gd name="T62" fmla="*/ 2147483647 w 350"/>
              <a:gd name="T63" fmla="*/ 2147483647 h 3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0" h="378">
                <a:moveTo>
                  <a:pt x="302" y="378"/>
                </a:moveTo>
                <a:lnTo>
                  <a:pt x="283" y="349"/>
                </a:lnTo>
                <a:lnTo>
                  <a:pt x="273" y="342"/>
                </a:lnTo>
                <a:lnTo>
                  <a:pt x="257" y="331"/>
                </a:lnTo>
                <a:lnTo>
                  <a:pt x="226" y="312"/>
                </a:lnTo>
                <a:lnTo>
                  <a:pt x="226" y="300"/>
                </a:lnTo>
                <a:lnTo>
                  <a:pt x="204" y="281"/>
                </a:lnTo>
                <a:lnTo>
                  <a:pt x="186" y="252"/>
                </a:lnTo>
                <a:lnTo>
                  <a:pt x="186" y="248"/>
                </a:lnTo>
                <a:lnTo>
                  <a:pt x="167" y="223"/>
                </a:lnTo>
                <a:lnTo>
                  <a:pt x="167" y="216"/>
                </a:lnTo>
                <a:lnTo>
                  <a:pt x="148" y="193"/>
                </a:lnTo>
                <a:lnTo>
                  <a:pt x="145" y="181"/>
                </a:lnTo>
                <a:lnTo>
                  <a:pt x="129" y="174"/>
                </a:lnTo>
                <a:lnTo>
                  <a:pt x="115" y="133"/>
                </a:lnTo>
                <a:lnTo>
                  <a:pt x="119" y="126"/>
                </a:lnTo>
                <a:lnTo>
                  <a:pt x="83" y="107"/>
                </a:lnTo>
                <a:lnTo>
                  <a:pt x="77" y="93"/>
                </a:lnTo>
                <a:lnTo>
                  <a:pt x="71" y="93"/>
                </a:lnTo>
                <a:lnTo>
                  <a:pt x="52" y="65"/>
                </a:lnTo>
                <a:lnTo>
                  <a:pt x="48" y="65"/>
                </a:lnTo>
                <a:lnTo>
                  <a:pt x="3" y="29"/>
                </a:lnTo>
                <a:lnTo>
                  <a:pt x="0" y="13"/>
                </a:lnTo>
                <a:lnTo>
                  <a:pt x="0" y="0"/>
                </a:lnTo>
                <a:lnTo>
                  <a:pt x="19" y="0"/>
                </a:lnTo>
                <a:lnTo>
                  <a:pt x="48" y="13"/>
                </a:lnTo>
                <a:lnTo>
                  <a:pt x="71" y="13"/>
                </a:lnTo>
                <a:lnTo>
                  <a:pt x="96" y="36"/>
                </a:lnTo>
                <a:lnTo>
                  <a:pt x="96" y="48"/>
                </a:lnTo>
                <a:lnTo>
                  <a:pt x="138" y="77"/>
                </a:lnTo>
                <a:lnTo>
                  <a:pt x="157" y="93"/>
                </a:lnTo>
                <a:lnTo>
                  <a:pt x="174" y="115"/>
                </a:lnTo>
                <a:lnTo>
                  <a:pt x="186" y="107"/>
                </a:lnTo>
                <a:lnTo>
                  <a:pt x="193" y="115"/>
                </a:lnTo>
                <a:lnTo>
                  <a:pt x="197" y="133"/>
                </a:lnTo>
                <a:lnTo>
                  <a:pt x="209" y="133"/>
                </a:lnTo>
                <a:lnTo>
                  <a:pt x="216" y="145"/>
                </a:lnTo>
                <a:lnTo>
                  <a:pt x="226" y="152"/>
                </a:lnTo>
                <a:lnTo>
                  <a:pt x="245" y="162"/>
                </a:lnTo>
                <a:lnTo>
                  <a:pt x="254" y="171"/>
                </a:lnTo>
                <a:lnTo>
                  <a:pt x="238" y="174"/>
                </a:lnTo>
                <a:lnTo>
                  <a:pt x="254" y="174"/>
                </a:lnTo>
                <a:lnTo>
                  <a:pt x="264" y="171"/>
                </a:lnTo>
                <a:lnTo>
                  <a:pt x="273" y="174"/>
                </a:lnTo>
                <a:lnTo>
                  <a:pt x="274" y="185"/>
                </a:lnTo>
                <a:lnTo>
                  <a:pt x="264" y="193"/>
                </a:lnTo>
                <a:lnTo>
                  <a:pt x="274" y="193"/>
                </a:lnTo>
                <a:lnTo>
                  <a:pt x="264" y="204"/>
                </a:lnTo>
                <a:lnTo>
                  <a:pt x="274" y="210"/>
                </a:lnTo>
                <a:lnTo>
                  <a:pt x="295" y="216"/>
                </a:lnTo>
                <a:lnTo>
                  <a:pt x="302" y="233"/>
                </a:lnTo>
                <a:lnTo>
                  <a:pt x="312" y="252"/>
                </a:lnTo>
                <a:lnTo>
                  <a:pt x="306" y="262"/>
                </a:lnTo>
                <a:lnTo>
                  <a:pt x="316" y="261"/>
                </a:lnTo>
                <a:lnTo>
                  <a:pt x="331" y="261"/>
                </a:lnTo>
                <a:lnTo>
                  <a:pt x="342" y="280"/>
                </a:lnTo>
                <a:lnTo>
                  <a:pt x="350" y="281"/>
                </a:lnTo>
                <a:lnTo>
                  <a:pt x="335" y="300"/>
                </a:lnTo>
                <a:lnTo>
                  <a:pt x="342" y="309"/>
                </a:lnTo>
                <a:lnTo>
                  <a:pt x="342" y="326"/>
                </a:lnTo>
                <a:lnTo>
                  <a:pt x="335" y="371"/>
                </a:lnTo>
                <a:lnTo>
                  <a:pt x="316" y="361"/>
                </a:lnTo>
                <a:lnTo>
                  <a:pt x="312" y="371"/>
                </a:lnTo>
                <a:lnTo>
                  <a:pt x="302" y="368"/>
                </a:lnTo>
                <a:lnTo>
                  <a:pt x="302" y="3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2" name="Freeform 89"/>
          <p:cNvSpPr>
            <a:spLocks/>
          </p:cNvSpPr>
          <p:nvPr/>
        </p:nvSpPr>
        <p:spPr bwMode="auto">
          <a:xfrm>
            <a:off x="7743825" y="4865688"/>
            <a:ext cx="250825" cy="238125"/>
          </a:xfrm>
          <a:custGeom>
            <a:avLst/>
            <a:gdLst>
              <a:gd name="T0" fmla="*/ 2147483647 w 316"/>
              <a:gd name="T1" fmla="*/ 2147483647 h 301"/>
              <a:gd name="T2" fmla="*/ 2147483647 w 316"/>
              <a:gd name="T3" fmla="*/ 2147483647 h 301"/>
              <a:gd name="T4" fmla="*/ 2147483647 w 316"/>
              <a:gd name="T5" fmla="*/ 2147483647 h 301"/>
              <a:gd name="T6" fmla="*/ 2147483647 w 316"/>
              <a:gd name="T7" fmla="*/ 2147483647 h 301"/>
              <a:gd name="T8" fmla="*/ 2147483647 w 316"/>
              <a:gd name="T9" fmla="*/ 2147483647 h 301"/>
              <a:gd name="T10" fmla="*/ 2147483647 w 316"/>
              <a:gd name="T11" fmla="*/ 2147483647 h 301"/>
              <a:gd name="T12" fmla="*/ 2147483647 w 316"/>
              <a:gd name="T13" fmla="*/ 2147483647 h 301"/>
              <a:gd name="T14" fmla="*/ 2147483647 w 316"/>
              <a:gd name="T15" fmla="*/ 2147483647 h 301"/>
              <a:gd name="T16" fmla="*/ 2147483647 w 316"/>
              <a:gd name="T17" fmla="*/ 2147483647 h 301"/>
              <a:gd name="T18" fmla="*/ 2147483647 w 316"/>
              <a:gd name="T19" fmla="*/ 2147483647 h 301"/>
              <a:gd name="T20" fmla="*/ 2147483647 w 316"/>
              <a:gd name="T21" fmla="*/ 2147483647 h 301"/>
              <a:gd name="T22" fmla="*/ 2147483647 w 316"/>
              <a:gd name="T23" fmla="*/ 2147483647 h 301"/>
              <a:gd name="T24" fmla="*/ 2147483647 w 316"/>
              <a:gd name="T25" fmla="*/ 2147483647 h 301"/>
              <a:gd name="T26" fmla="*/ 2147483647 w 316"/>
              <a:gd name="T27" fmla="*/ 2147483647 h 301"/>
              <a:gd name="T28" fmla="*/ 2147483647 w 316"/>
              <a:gd name="T29" fmla="*/ 2147483647 h 301"/>
              <a:gd name="T30" fmla="*/ 2147483647 w 316"/>
              <a:gd name="T31" fmla="*/ 2147483647 h 301"/>
              <a:gd name="T32" fmla="*/ 2147483647 w 316"/>
              <a:gd name="T33" fmla="*/ 2147483647 h 301"/>
              <a:gd name="T34" fmla="*/ 2147483647 w 316"/>
              <a:gd name="T35" fmla="*/ 2147483647 h 301"/>
              <a:gd name="T36" fmla="*/ 2147483647 w 316"/>
              <a:gd name="T37" fmla="*/ 2147483647 h 301"/>
              <a:gd name="T38" fmla="*/ 2147483647 w 316"/>
              <a:gd name="T39" fmla="*/ 2147483647 h 301"/>
              <a:gd name="T40" fmla="*/ 2147483647 w 316"/>
              <a:gd name="T41" fmla="*/ 2147483647 h 301"/>
              <a:gd name="T42" fmla="*/ 0 w 316"/>
              <a:gd name="T43" fmla="*/ 2147483647 h 301"/>
              <a:gd name="T44" fmla="*/ 2147483647 w 316"/>
              <a:gd name="T45" fmla="*/ 2147483647 h 301"/>
              <a:gd name="T46" fmla="*/ 2147483647 w 316"/>
              <a:gd name="T47" fmla="*/ 0 h 301"/>
              <a:gd name="T48" fmla="*/ 2147483647 w 316"/>
              <a:gd name="T49" fmla="*/ 2147483647 h 301"/>
              <a:gd name="T50" fmla="*/ 2147483647 w 316"/>
              <a:gd name="T51" fmla="*/ 2147483647 h 301"/>
              <a:gd name="T52" fmla="*/ 2147483647 w 316"/>
              <a:gd name="T53" fmla="*/ 2147483647 h 301"/>
              <a:gd name="T54" fmla="*/ 2147483647 w 316"/>
              <a:gd name="T55" fmla="*/ 2147483647 h 301"/>
              <a:gd name="T56" fmla="*/ 2147483647 w 316"/>
              <a:gd name="T57" fmla="*/ 2147483647 h 301"/>
              <a:gd name="T58" fmla="*/ 2147483647 w 316"/>
              <a:gd name="T59" fmla="*/ 2147483647 h 301"/>
              <a:gd name="T60" fmla="*/ 2147483647 w 316"/>
              <a:gd name="T61" fmla="*/ 2147483647 h 301"/>
              <a:gd name="T62" fmla="*/ 2147483647 w 316"/>
              <a:gd name="T63" fmla="*/ 2147483647 h 301"/>
              <a:gd name="T64" fmla="*/ 2147483647 w 316"/>
              <a:gd name="T65" fmla="*/ 2147483647 h 301"/>
              <a:gd name="T66" fmla="*/ 2147483647 w 316"/>
              <a:gd name="T67" fmla="*/ 2147483647 h 3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16" h="301">
                <a:moveTo>
                  <a:pt x="316" y="85"/>
                </a:moveTo>
                <a:lnTo>
                  <a:pt x="313" y="301"/>
                </a:lnTo>
                <a:lnTo>
                  <a:pt x="280" y="265"/>
                </a:lnTo>
                <a:lnTo>
                  <a:pt x="265" y="272"/>
                </a:lnTo>
                <a:lnTo>
                  <a:pt x="249" y="265"/>
                </a:lnTo>
                <a:lnTo>
                  <a:pt x="249" y="246"/>
                </a:lnTo>
                <a:lnTo>
                  <a:pt x="239" y="223"/>
                </a:lnTo>
                <a:lnTo>
                  <a:pt x="239" y="213"/>
                </a:lnTo>
                <a:lnTo>
                  <a:pt x="220" y="178"/>
                </a:lnTo>
                <a:lnTo>
                  <a:pt x="197" y="163"/>
                </a:lnTo>
                <a:lnTo>
                  <a:pt x="156" y="145"/>
                </a:lnTo>
                <a:lnTo>
                  <a:pt x="131" y="138"/>
                </a:lnTo>
                <a:lnTo>
                  <a:pt x="119" y="126"/>
                </a:lnTo>
                <a:lnTo>
                  <a:pt x="123" y="126"/>
                </a:lnTo>
                <a:lnTo>
                  <a:pt x="123" y="119"/>
                </a:lnTo>
                <a:lnTo>
                  <a:pt x="119" y="119"/>
                </a:lnTo>
                <a:lnTo>
                  <a:pt x="100" y="119"/>
                </a:lnTo>
                <a:lnTo>
                  <a:pt x="100" y="114"/>
                </a:lnTo>
                <a:lnTo>
                  <a:pt x="92" y="119"/>
                </a:lnTo>
                <a:lnTo>
                  <a:pt x="81" y="107"/>
                </a:lnTo>
                <a:lnTo>
                  <a:pt x="90" y="97"/>
                </a:lnTo>
                <a:lnTo>
                  <a:pt x="90" y="88"/>
                </a:lnTo>
                <a:lnTo>
                  <a:pt x="81" y="97"/>
                </a:lnTo>
                <a:lnTo>
                  <a:pt x="78" y="107"/>
                </a:lnTo>
                <a:lnTo>
                  <a:pt x="71" y="119"/>
                </a:lnTo>
                <a:lnTo>
                  <a:pt x="61" y="126"/>
                </a:lnTo>
                <a:lnTo>
                  <a:pt x="52" y="114"/>
                </a:lnTo>
                <a:lnTo>
                  <a:pt x="61" y="99"/>
                </a:lnTo>
                <a:lnTo>
                  <a:pt x="52" y="97"/>
                </a:lnTo>
                <a:lnTo>
                  <a:pt x="45" y="88"/>
                </a:lnTo>
                <a:lnTo>
                  <a:pt x="30" y="88"/>
                </a:lnTo>
                <a:lnTo>
                  <a:pt x="40" y="85"/>
                </a:lnTo>
                <a:lnTo>
                  <a:pt x="52" y="85"/>
                </a:lnTo>
                <a:lnTo>
                  <a:pt x="71" y="78"/>
                </a:lnTo>
                <a:lnTo>
                  <a:pt x="78" y="78"/>
                </a:lnTo>
                <a:lnTo>
                  <a:pt x="81" y="78"/>
                </a:lnTo>
                <a:lnTo>
                  <a:pt x="90" y="69"/>
                </a:lnTo>
                <a:lnTo>
                  <a:pt x="81" y="68"/>
                </a:lnTo>
                <a:lnTo>
                  <a:pt x="62" y="68"/>
                </a:lnTo>
                <a:lnTo>
                  <a:pt x="40" y="69"/>
                </a:lnTo>
                <a:lnTo>
                  <a:pt x="33" y="55"/>
                </a:lnTo>
                <a:lnTo>
                  <a:pt x="33" y="47"/>
                </a:lnTo>
                <a:lnTo>
                  <a:pt x="23" y="40"/>
                </a:lnTo>
                <a:lnTo>
                  <a:pt x="0" y="36"/>
                </a:lnTo>
                <a:lnTo>
                  <a:pt x="0" y="30"/>
                </a:lnTo>
                <a:lnTo>
                  <a:pt x="4" y="17"/>
                </a:lnTo>
                <a:lnTo>
                  <a:pt x="23" y="11"/>
                </a:lnTo>
                <a:lnTo>
                  <a:pt x="45" y="0"/>
                </a:lnTo>
                <a:lnTo>
                  <a:pt x="62" y="11"/>
                </a:lnTo>
                <a:lnTo>
                  <a:pt x="90" y="17"/>
                </a:lnTo>
                <a:lnTo>
                  <a:pt x="92" y="21"/>
                </a:lnTo>
                <a:lnTo>
                  <a:pt x="100" y="40"/>
                </a:lnTo>
                <a:lnTo>
                  <a:pt x="92" y="55"/>
                </a:lnTo>
                <a:lnTo>
                  <a:pt x="107" y="85"/>
                </a:lnTo>
                <a:lnTo>
                  <a:pt x="107" y="78"/>
                </a:lnTo>
                <a:lnTo>
                  <a:pt x="112" y="78"/>
                </a:lnTo>
                <a:lnTo>
                  <a:pt x="119" y="85"/>
                </a:lnTo>
                <a:lnTo>
                  <a:pt x="119" y="88"/>
                </a:lnTo>
                <a:lnTo>
                  <a:pt x="119" y="97"/>
                </a:lnTo>
                <a:lnTo>
                  <a:pt x="131" y="107"/>
                </a:lnTo>
                <a:lnTo>
                  <a:pt x="142" y="99"/>
                </a:lnTo>
                <a:lnTo>
                  <a:pt x="168" y="69"/>
                </a:lnTo>
                <a:lnTo>
                  <a:pt x="197" y="68"/>
                </a:lnTo>
                <a:lnTo>
                  <a:pt x="190" y="55"/>
                </a:lnTo>
                <a:lnTo>
                  <a:pt x="216" y="40"/>
                </a:lnTo>
                <a:lnTo>
                  <a:pt x="265" y="68"/>
                </a:lnTo>
                <a:lnTo>
                  <a:pt x="294" y="69"/>
                </a:lnTo>
                <a:lnTo>
                  <a:pt x="316" y="8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3" name="Freeform 90"/>
          <p:cNvSpPr>
            <a:spLocks/>
          </p:cNvSpPr>
          <p:nvPr/>
        </p:nvSpPr>
        <p:spPr bwMode="auto">
          <a:xfrm>
            <a:off x="7426325" y="4811713"/>
            <a:ext cx="166688" cy="195262"/>
          </a:xfrm>
          <a:custGeom>
            <a:avLst/>
            <a:gdLst>
              <a:gd name="T0" fmla="*/ 2147483647 w 209"/>
              <a:gd name="T1" fmla="*/ 2147483647 h 245"/>
              <a:gd name="T2" fmla="*/ 2147483647 w 209"/>
              <a:gd name="T3" fmla="*/ 2147483647 h 245"/>
              <a:gd name="T4" fmla="*/ 2147483647 w 209"/>
              <a:gd name="T5" fmla="*/ 2147483647 h 245"/>
              <a:gd name="T6" fmla="*/ 2147483647 w 209"/>
              <a:gd name="T7" fmla="*/ 2147483647 h 245"/>
              <a:gd name="T8" fmla="*/ 2147483647 w 209"/>
              <a:gd name="T9" fmla="*/ 2147483647 h 245"/>
              <a:gd name="T10" fmla="*/ 2147483647 w 209"/>
              <a:gd name="T11" fmla="*/ 2147483647 h 245"/>
              <a:gd name="T12" fmla="*/ 2147483647 w 209"/>
              <a:gd name="T13" fmla="*/ 2147483647 h 245"/>
              <a:gd name="T14" fmla="*/ 2147483647 w 209"/>
              <a:gd name="T15" fmla="*/ 2147483647 h 245"/>
              <a:gd name="T16" fmla="*/ 2147483647 w 209"/>
              <a:gd name="T17" fmla="*/ 2147483647 h 245"/>
              <a:gd name="T18" fmla="*/ 2147483647 w 209"/>
              <a:gd name="T19" fmla="*/ 2147483647 h 245"/>
              <a:gd name="T20" fmla="*/ 2147483647 w 209"/>
              <a:gd name="T21" fmla="*/ 2147483647 h 245"/>
              <a:gd name="T22" fmla="*/ 2147483647 w 209"/>
              <a:gd name="T23" fmla="*/ 2147483647 h 245"/>
              <a:gd name="T24" fmla="*/ 2147483647 w 209"/>
              <a:gd name="T25" fmla="*/ 2147483647 h 245"/>
              <a:gd name="T26" fmla="*/ 2147483647 w 209"/>
              <a:gd name="T27" fmla="*/ 2147483647 h 245"/>
              <a:gd name="T28" fmla="*/ 2147483647 w 209"/>
              <a:gd name="T29" fmla="*/ 2147483647 h 245"/>
              <a:gd name="T30" fmla="*/ 2147483647 w 209"/>
              <a:gd name="T31" fmla="*/ 2147483647 h 245"/>
              <a:gd name="T32" fmla="*/ 2147483647 w 209"/>
              <a:gd name="T33" fmla="*/ 2147483647 h 245"/>
              <a:gd name="T34" fmla="*/ 2147483647 w 209"/>
              <a:gd name="T35" fmla="*/ 2147483647 h 245"/>
              <a:gd name="T36" fmla="*/ 2147483647 w 209"/>
              <a:gd name="T37" fmla="*/ 2147483647 h 245"/>
              <a:gd name="T38" fmla="*/ 2147483647 w 209"/>
              <a:gd name="T39" fmla="*/ 2147483647 h 245"/>
              <a:gd name="T40" fmla="*/ 2147483647 w 209"/>
              <a:gd name="T41" fmla="*/ 2147483647 h 245"/>
              <a:gd name="T42" fmla="*/ 2147483647 w 209"/>
              <a:gd name="T43" fmla="*/ 2147483647 h 245"/>
              <a:gd name="T44" fmla="*/ 2147483647 w 209"/>
              <a:gd name="T45" fmla="*/ 2147483647 h 245"/>
              <a:gd name="T46" fmla="*/ 2147483647 w 209"/>
              <a:gd name="T47" fmla="*/ 2147483647 h 245"/>
              <a:gd name="T48" fmla="*/ 2147483647 w 209"/>
              <a:gd name="T49" fmla="*/ 2147483647 h 245"/>
              <a:gd name="T50" fmla="*/ 2147483647 w 209"/>
              <a:gd name="T51" fmla="*/ 2147483647 h 245"/>
              <a:gd name="T52" fmla="*/ 2147483647 w 209"/>
              <a:gd name="T53" fmla="*/ 2147483647 h 245"/>
              <a:gd name="T54" fmla="*/ 2147483647 w 209"/>
              <a:gd name="T55" fmla="*/ 2147483647 h 245"/>
              <a:gd name="T56" fmla="*/ 2147483647 w 209"/>
              <a:gd name="T57" fmla="*/ 2147483647 h 245"/>
              <a:gd name="T58" fmla="*/ 2147483647 w 209"/>
              <a:gd name="T59" fmla="*/ 2147483647 h 245"/>
              <a:gd name="T60" fmla="*/ 2147483647 w 209"/>
              <a:gd name="T61" fmla="*/ 2147483647 h 245"/>
              <a:gd name="T62" fmla="*/ 2147483647 w 209"/>
              <a:gd name="T63" fmla="*/ 2147483647 h 245"/>
              <a:gd name="T64" fmla="*/ 2147483647 w 209"/>
              <a:gd name="T65" fmla="*/ 2147483647 h 245"/>
              <a:gd name="T66" fmla="*/ 2147483647 w 209"/>
              <a:gd name="T67" fmla="*/ 2147483647 h 245"/>
              <a:gd name="T68" fmla="*/ 2147483647 w 209"/>
              <a:gd name="T69" fmla="*/ 2147483647 h 245"/>
              <a:gd name="T70" fmla="*/ 2147483647 w 209"/>
              <a:gd name="T71" fmla="*/ 2147483647 h 245"/>
              <a:gd name="T72" fmla="*/ 2147483647 w 209"/>
              <a:gd name="T73" fmla="*/ 2147483647 h 245"/>
              <a:gd name="T74" fmla="*/ 2147483647 w 209"/>
              <a:gd name="T75" fmla="*/ 2147483647 h 245"/>
              <a:gd name="T76" fmla="*/ 2147483647 w 209"/>
              <a:gd name="T77" fmla="*/ 2147483647 h 245"/>
              <a:gd name="T78" fmla="*/ 2147483647 w 209"/>
              <a:gd name="T79" fmla="*/ 2147483647 h 245"/>
              <a:gd name="T80" fmla="*/ 2147483647 w 209"/>
              <a:gd name="T81" fmla="*/ 2147483647 h 2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9" h="245">
                <a:moveTo>
                  <a:pt x="38" y="245"/>
                </a:moveTo>
                <a:lnTo>
                  <a:pt x="22" y="242"/>
                </a:lnTo>
                <a:lnTo>
                  <a:pt x="22" y="231"/>
                </a:lnTo>
                <a:lnTo>
                  <a:pt x="29" y="212"/>
                </a:lnTo>
                <a:lnTo>
                  <a:pt x="22" y="186"/>
                </a:lnTo>
                <a:lnTo>
                  <a:pt x="22" y="174"/>
                </a:lnTo>
                <a:lnTo>
                  <a:pt x="3" y="174"/>
                </a:lnTo>
                <a:lnTo>
                  <a:pt x="3" y="155"/>
                </a:lnTo>
                <a:lnTo>
                  <a:pt x="0" y="154"/>
                </a:lnTo>
                <a:lnTo>
                  <a:pt x="12" y="145"/>
                </a:lnTo>
                <a:lnTo>
                  <a:pt x="19" y="135"/>
                </a:lnTo>
                <a:lnTo>
                  <a:pt x="22" y="122"/>
                </a:lnTo>
                <a:lnTo>
                  <a:pt x="19" y="107"/>
                </a:lnTo>
                <a:lnTo>
                  <a:pt x="22" y="90"/>
                </a:lnTo>
                <a:lnTo>
                  <a:pt x="38" y="84"/>
                </a:lnTo>
                <a:lnTo>
                  <a:pt x="42" y="60"/>
                </a:lnTo>
                <a:lnTo>
                  <a:pt x="42" y="55"/>
                </a:lnTo>
                <a:lnTo>
                  <a:pt x="48" y="29"/>
                </a:lnTo>
                <a:lnTo>
                  <a:pt x="52" y="26"/>
                </a:lnTo>
                <a:lnTo>
                  <a:pt x="59" y="36"/>
                </a:lnTo>
                <a:lnTo>
                  <a:pt x="67" y="29"/>
                </a:lnTo>
                <a:lnTo>
                  <a:pt x="71" y="19"/>
                </a:lnTo>
                <a:lnTo>
                  <a:pt x="90" y="19"/>
                </a:lnTo>
                <a:lnTo>
                  <a:pt x="90" y="26"/>
                </a:lnTo>
                <a:lnTo>
                  <a:pt x="116" y="26"/>
                </a:lnTo>
                <a:lnTo>
                  <a:pt x="145" y="29"/>
                </a:lnTo>
                <a:lnTo>
                  <a:pt x="180" y="29"/>
                </a:lnTo>
                <a:lnTo>
                  <a:pt x="197" y="12"/>
                </a:lnTo>
                <a:lnTo>
                  <a:pt x="206" y="0"/>
                </a:lnTo>
                <a:lnTo>
                  <a:pt x="209" y="7"/>
                </a:lnTo>
                <a:lnTo>
                  <a:pt x="206" y="26"/>
                </a:lnTo>
                <a:lnTo>
                  <a:pt x="194" y="36"/>
                </a:lnTo>
                <a:lnTo>
                  <a:pt x="187" y="48"/>
                </a:lnTo>
                <a:lnTo>
                  <a:pt x="156" y="48"/>
                </a:lnTo>
                <a:lnTo>
                  <a:pt x="145" y="48"/>
                </a:lnTo>
                <a:lnTo>
                  <a:pt x="116" y="48"/>
                </a:lnTo>
                <a:lnTo>
                  <a:pt x="97" y="45"/>
                </a:lnTo>
                <a:lnTo>
                  <a:pt x="81" y="45"/>
                </a:lnTo>
                <a:lnTo>
                  <a:pt x="67" y="45"/>
                </a:lnTo>
                <a:lnTo>
                  <a:pt x="52" y="45"/>
                </a:lnTo>
                <a:lnTo>
                  <a:pt x="48" y="60"/>
                </a:lnTo>
                <a:lnTo>
                  <a:pt x="48" y="84"/>
                </a:lnTo>
                <a:lnTo>
                  <a:pt x="59" y="90"/>
                </a:lnTo>
                <a:lnTo>
                  <a:pt x="67" y="103"/>
                </a:lnTo>
                <a:lnTo>
                  <a:pt x="78" y="103"/>
                </a:lnTo>
                <a:lnTo>
                  <a:pt x="90" y="84"/>
                </a:lnTo>
                <a:lnTo>
                  <a:pt x="100" y="90"/>
                </a:lnTo>
                <a:lnTo>
                  <a:pt x="109" y="90"/>
                </a:lnTo>
                <a:lnTo>
                  <a:pt x="116" y="84"/>
                </a:lnTo>
                <a:lnTo>
                  <a:pt x="131" y="84"/>
                </a:lnTo>
                <a:lnTo>
                  <a:pt x="138" y="78"/>
                </a:lnTo>
                <a:lnTo>
                  <a:pt x="145" y="78"/>
                </a:lnTo>
                <a:lnTo>
                  <a:pt x="156" y="84"/>
                </a:lnTo>
                <a:lnTo>
                  <a:pt x="149" y="90"/>
                </a:lnTo>
                <a:lnTo>
                  <a:pt x="138" y="90"/>
                </a:lnTo>
                <a:lnTo>
                  <a:pt x="119" y="103"/>
                </a:lnTo>
                <a:lnTo>
                  <a:pt x="97" y="122"/>
                </a:lnTo>
                <a:lnTo>
                  <a:pt x="81" y="122"/>
                </a:lnTo>
                <a:lnTo>
                  <a:pt x="119" y="155"/>
                </a:lnTo>
                <a:lnTo>
                  <a:pt x="119" y="167"/>
                </a:lnTo>
                <a:lnTo>
                  <a:pt x="116" y="183"/>
                </a:lnTo>
                <a:lnTo>
                  <a:pt x="126" y="183"/>
                </a:lnTo>
                <a:lnTo>
                  <a:pt x="126" y="193"/>
                </a:lnTo>
                <a:lnTo>
                  <a:pt x="138" y="193"/>
                </a:lnTo>
                <a:lnTo>
                  <a:pt x="138" y="205"/>
                </a:lnTo>
                <a:lnTo>
                  <a:pt x="119" y="205"/>
                </a:lnTo>
                <a:lnTo>
                  <a:pt x="109" y="212"/>
                </a:lnTo>
                <a:lnTo>
                  <a:pt x="109" y="216"/>
                </a:lnTo>
                <a:lnTo>
                  <a:pt x="90" y="216"/>
                </a:lnTo>
                <a:lnTo>
                  <a:pt x="97" y="193"/>
                </a:lnTo>
                <a:lnTo>
                  <a:pt x="71" y="174"/>
                </a:lnTo>
                <a:lnTo>
                  <a:pt x="71" y="167"/>
                </a:lnTo>
                <a:lnTo>
                  <a:pt x="78" y="155"/>
                </a:lnTo>
                <a:lnTo>
                  <a:pt x="71" y="145"/>
                </a:lnTo>
                <a:lnTo>
                  <a:pt x="67" y="154"/>
                </a:lnTo>
                <a:lnTo>
                  <a:pt x="52" y="155"/>
                </a:lnTo>
                <a:lnTo>
                  <a:pt x="52" y="164"/>
                </a:lnTo>
                <a:lnTo>
                  <a:pt x="52" y="183"/>
                </a:lnTo>
                <a:lnTo>
                  <a:pt x="52" y="205"/>
                </a:lnTo>
                <a:lnTo>
                  <a:pt x="52" y="223"/>
                </a:lnTo>
                <a:lnTo>
                  <a:pt x="52" y="245"/>
                </a:lnTo>
                <a:lnTo>
                  <a:pt x="42" y="242"/>
                </a:lnTo>
                <a:lnTo>
                  <a:pt x="38" y="2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4" name="Freeform 91"/>
          <p:cNvSpPr>
            <a:spLocks/>
          </p:cNvSpPr>
          <p:nvPr/>
        </p:nvSpPr>
        <p:spPr bwMode="auto">
          <a:xfrm>
            <a:off x="7078663" y="5013325"/>
            <a:ext cx="238125" cy="77788"/>
          </a:xfrm>
          <a:custGeom>
            <a:avLst/>
            <a:gdLst>
              <a:gd name="T0" fmla="*/ 2147483647 w 299"/>
              <a:gd name="T1" fmla="*/ 2147483647 h 99"/>
              <a:gd name="T2" fmla="*/ 2147483647 w 299"/>
              <a:gd name="T3" fmla="*/ 2147483647 h 99"/>
              <a:gd name="T4" fmla="*/ 2147483647 w 299"/>
              <a:gd name="T5" fmla="*/ 2147483647 h 99"/>
              <a:gd name="T6" fmla="*/ 2147483647 w 299"/>
              <a:gd name="T7" fmla="*/ 2147483647 h 99"/>
              <a:gd name="T8" fmla="*/ 2147483647 w 299"/>
              <a:gd name="T9" fmla="*/ 2147483647 h 99"/>
              <a:gd name="T10" fmla="*/ 2147483647 w 299"/>
              <a:gd name="T11" fmla="*/ 2147483647 h 99"/>
              <a:gd name="T12" fmla="*/ 2147483647 w 299"/>
              <a:gd name="T13" fmla="*/ 2147483647 h 99"/>
              <a:gd name="T14" fmla="*/ 2147483647 w 299"/>
              <a:gd name="T15" fmla="*/ 2147483647 h 99"/>
              <a:gd name="T16" fmla="*/ 2147483647 w 299"/>
              <a:gd name="T17" fmla="*/ 2147483647 h 99"/>
              <a:gd name="T18" fmla="*/ 2147483647 w 299"/>
              <a:gd name="T19" fmla="*/ 2147483647 h 99"/>
              <a:gd name="T20" fmla="*/ 2147483647 w 299"/>
              <a:gd name="T21" fmla="*/ 2147483647 h 99"/>
              <a:gd name="T22" fmla="*/ 2147483647 w 299"/>
              <a:gd name="T23" fmla="*/ 2147483647 h 99"/>
              <a:gd name="T24" fmla="*/ 2147483647 w 299"/>
              <a:gd name="T25" fmla="*/ 2147483647 h 99"/>
              <a:gd name="T26" fmla="*/ 2147483647 w 299"/>
              <a:gd name="T27" fmla="*/ 2147483647 h 99"/>
              <a:gd name="T28" fmla="*/ 0 w 299"/>
              <a:gd name="T29" fmla="*/ 2147483647 h 99"/>
              <a:gd name="T30" fmla="*/ 2147483647 w 299"/>
              <a:gd name="T31" fmla="*/ 2147483647 h 99"/>
              <a:gd name="T32" fmla="*/ 2147483647 w 299"/>
              <a:gd name="T33" fmla="*/ 2147483647 h 99"/>
              <a:gd name="T34" fmla="*/ 2147483647 w 299"/>
              <a:gd name="T35" fmla="*/ 2147483647 h 99"/>
              <a:gd name="T36" fmla="*/ 2147483647 w 299"/>
              <a:gd name="T37" fmla="*/ 0 h 99"/>
              <a:gd name="T38" fmla="*/ 2147483647 w 299"/>
              <a:gd name="T39" fmla="*/ 2147483647 h 99"/>
              <a:gd name="T40" fmla="*/ 2147483647 w 299"/>
              <a:gd name="T41" fmla="*/ 0 h 99"/>
              <a:gd name="T42" fmla="*/ 2147483647 w 299"/>
              <a:gd name="T43" fmla="*/ 0 h 99"/>
              <a:gd name="T44" fmla="*/ 2147483647 w 299"/>
              <a:gd name="T45" fmla="*/ 2147483647 h 99"/>
              <a:gd name="T46" fmla="*/ 2147483647 w 299"/>
              <a:gd name="T47" fmla="*/ 2147483647 h 99"/>
              <a:gd name="T48" fmla="*/ 2147483647 w 299"/>
              <a:gd name="T49" fmla="*/ 2147483647 h 99"/>
              <a:gd name="T50" fmla="*/ 2147483647 w 299"/>
              <a:gd name="T51" fmla="*/ 2147483647 h 99"/>
              <a:gd name="T52" fmla="*/ 2147483647 w 299"/>
              <a:gd name="T53" fmla="*/ 2147483647 h 99"/>
              <a:gd name="T54" fmla="*/ 2147483647 w 299"/>
              <a:gd name="T55" fmla="*/ 2147483647 h 99"/>
              <a:gd name="T56" fmla="*/ 2147483647 w 299"/>
              <a:gd name="T57" fmla="*/ 2147483647 h 99"/>
              <a:gd name="T58" fmla="*/ 2147483647 w 299"/>
              <a:gd name="T59" fmla="*/ 2147483647 h 99"/>
              <a:gd name="T60" fmla="*/ 2147483647 w 299"/>
              <a:gd name="T61" fmla="*/ 2147483647 h 99"/>
              <a:gd name="T62" fmla="*/ 2147483647 w 299"/>
              <a:gd name="T63" fmla="*/ 2147483647 h 99"/>
              <a:gd name="T64" fmla="*/ 2147483647 w 299"/>
              <a:gd name="T65" fmla="*/ 2147483647 h 99"/>
              <a:gd name="T66" fmla="*/ 2147483647 w 299"/>
              <a:gd name="T67" fmla="*/ 2147483647 h 99"/>
              <a:gd name="T68" fmla="*/ 2147483647 w 299"/>
              <a:gd name="T69" fmla="*/ 2147483647 h 99"/>
              <a:gd name="T70" fmla="*/ 2147483647 w 299"/>
              <a:gd name="T71" fmla="*/ 2147483647 h 99"/>
              <a:gd name="T72" fmla="*/ 2147483647 w 299"/>
              <a:gd name="T73" fmla="*/ 2147483647 h 99"/>
              <a:gd name="T74" fmla="*/ 2147483647 w 299"/>
              <a:gd name="T75" fmla="*/ 2147483647 h 99"/>
              <a:gd name="T76" fmla="*/ 2147483647 w 299"/>
              <a:gd name="T77" fmla="*/ 2147483647 h 99"/>
              <a:gd name="T78" fmla="*/ 2147483647 w 299"/>
              <a:gd name="T79" fmla="*/ 2147483647 h 99"/>
              <a:gd name="T80" fmla="*/ 2147483647 w 299"/>
              <a:gd name="T81" fmla="*/ 2147483647 h 99"/>
              <a:gd name="T82" fmla="*/ 2147483647 w 299"/>
              <a:gd name="T83" fmla="*/ 2147483647 h 99"/>
              <a:gd name="T84" fmla="*/ 2147483647 w 2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9" h="99">
                <a:moveTo>
                  <a:pt x="299" y="99"/>
                </a:moveTo>
                <a:lnTo>
                  <a:pt x="280" y="92"/>
                </a:lnTo>
                <a:lnTo>
                  <a:pt x="254" y="80"/>
                </a:lnTo>
                <a:lnTo>
                  <a:pt x="238" y="87"/>
                </a:lnTo>
                <a:lnTo>
                  <a:pt x="221" y="80"/>
                </a:lnTo>
                <a:lnTo>
                  <a:pt x="206" y="80"/>
                </a:lnTo>
                <a:lnTo>
                  <a:pt x="183" y="76"/>
                </a:lnTo>
                <a:lnTo>
                  <a:pt x="164" y="69"/>
                </a:lnTo>
                <a:lnTo>
                  <a:pt x="128" y="57"/>
                </a:lnTo>
                <a:lnTo>
                  <a:pt x="105" y="61"/>
                </a:lnTo>
                <a:lnTo>
                  <a:pt x="76" y="48"/>
                </a:lnTo>
                <a:lnTo>
                  <a:pt x="38" y="42"/>
                </a:lnTo>
                <a:lnTo>
                  <a:pt x="45" y="38"/>
                </a:lnTo>
                <a:lnTo>
                  <a:pt x="19" y="31"/>
                </a:lnTo>
                <a:lnTo>
                  <a:pt x="0" y="28"/>
                </a:lnTo>
                <a:lnTo>
                  <a:pt x="9" y="28"/>
                </a:lnTo>
                <a:lnTo>
                  <a:pt x="15" y="28"/>
                </a:lnTo>
                <a:lnTo>
                  <a:pt x="26" y="12"/>
                </a:lnTo>
                <a:lnTo>
                  <a:pt x="34" y="0"/>
                </a:lnTo>
                <a:lnTo>
                  <a:pt x="64" y="9"/>
                </a:lnTo>
                <a:lnTo>
                  <a:pt x="64" y="0"/>
                </a:lnTo>
                <a:lnTo>
                  <a:pt x="76" y="0"/>
                </a:lnTo>
                <a:lnTo>
                  <a:pt x="86" y="9"/>
                </a:lnTo>
                <a:lnTo>
                  <a:pt x="93" y="12"/>
                </a:lnTo>
                <a:lnTo>
                  <a:pt x="105" y="9"/>
                </a:lnTo>
                <a:lnTo>
                  <a:pt x="112" y="28"/>
                </a:lnTo>
                <a:lnTo>
                  <a:pt x="161" y="31"/>
                </a:lnTo>
                <a:lnTo>
                  <a:pt x="173" y="31"/>
                </a:lnTo>
                <a:lnTo>
                  <a:pt x="176" y="19"/>
                </a:lnTo>
                <a:lnTo>
                  <a:pt x="190" y="19"/>
                </a:lnTo>
                <a:lnTo>
                  <a:pt x="195" y="28"/>
                </a:lnTo>
                <a:lnTo>
                  <a:pt x="202" y="28"/>
                </a:lnTo>
                <a:lnTo>
                  <a:pt x="221" y="28"/>
                </a:lnTo>
                <a:lnTo>
                  <a:pt x="231" y="31"/>
                </a:lnTo>
                <a:lnTo>
                  <a:pt x="244" y="48"/>
                </a:lnTo>
                <a:lnTo>
                  <a:pt x="263" y="61"/>
                </a:lnTo>
                <a:lnTo>
                  <a:pt x="269" y="57"/>
                </a:lnTo>
                <a:lnTo>
                  <a:pt x="285" y="57"/>
                </a:lnTo>
                <a:lnTo>
                  <a:pt x="299" y="61"/>
                </a:lnTo>
                <a:lnTo>
                  <a:pt x="292" y="69"/>
                </a:lnTo>
                <a:lnTo>
                  <a:pt x="292" y="80"/>
                </a:lnTo>
                <a:lnTo>
                  <a:pt x="299" y="92"/>
                </a:lnTo>
                <a:lnTo>
                  <a:pt x="299" y="9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5" name="Freeform 92"/>
          <p:cNvSpPr>
            <a:spLocks/>
          </p:cNvSpPr>
          <p:nvPr/>
        </p:nvSpPr>
        <p:spPr bwMode="auto">
          <a:xfrm>
            <a:off x="7542213" y="5081588"/>
            <a:ext cx="100012" cy="52387"/>
          </a:xfrm>
          <a:custGeom>
            <a:avLst/>
            <a:gdLst>
              <a:gd name="T0" fmla="*/ 2147483647 w 126"/>
              <a:gd name="T1" fmla="*/ 2147483647 h 67"/>
              <a:gd name="T2" fmla="*/ 0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2147483647 h 67"/>
              <a:gd name="T8" fmla="*/ 2147483647 w 126"/>
              <a:gd name="T9" fmla="*/ 2147483647 h 67"/>
              <a:gd name="T10" fmla="*/ 2147483647 w 126"/>
              <a:gd name="T11" fmla="*/ 2147483647 h 67"/>
              <a:gd name="T12" fmla="*/ 2147483647 w 126"/>
              <a:gd name="T13" fmla="*/ 2147483647 h 67"/>
              <a:gd name="T14" fmla="*/ 2147483647 w 126"/>
              <a:gd name="T15" fmla="*/ 0 h 67"/>
              <a:gd name="T16" fmla="*/ 2147483647 w 126"/>
              <a:gd name="T17" fmla="*/ 0 h 67"/>
              <a:gd name="T18" fmla="*/ 2147483647 w 126"/>
              <a:gd name="T19" fmla="*/ 2147483647 h 67"/>
              <a:gd name="T20" fmla="*/ 2147483647 w 126"/>
              <a:gd name="T21" fmla="*/ 2147483647 h 67"/>
              <a:gd name="T22" fmla="*/ 2147483647 w 126"/>
              <a:gd name="T23" fmla="*/ 2147483647 h 67"/>
              <a:gd name="T24" fmla="*/ 2147483647 w 126"/>
              <a:gd name="T25" fmla="*/ 2147483647 h 67"/>
              <a:gd name="T26" fmla="*/ 2147483647 w 126"/>
              <a:gd name="T27" fmla="*/ 2147483647 h 67"/>
              <a:gd name="T28" fmla="*/ 2147483647 w 126"/>
              <a:gd name="T29" fmla="*/ 2147483647 h 67"/>
              <a:gd name="T30" fmla="*/ 2147483647 w 126"/>
              <a:gd name="T31" fmla="*/ 2147483647 h 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6" h="67">
                <a:moveTo>
                  <a:pt x="14" y="67"/>
                </a:moveTo>
                <a:lnTo>
                  <a:pt x="0" y="67"/>
                </a:lnTo>
                <a:lnTo>
                  <a:pt x="4" y="53"/>
                </a:lnTo>
                <a:lnTo>
                  <a:pt x="11" y="41"/>
                </a:lnTo>
                <a:lnTo>
                  <a:pt x="30" y="29"/>
                </a:lnTo>
                <a:lnTo>
                  <a:pt x="49" y="22"/>
                </a:lnTo>
                <a:lnTo>
                  <a:pt x="59" y="12"/>
                </a:lnTo>
                <a:lnTo>
                  <a:pt x="90" y="0"/>
                </a:lnTo>
                <a:lnTo>
                  <a:pt x="126" y="0"/>
                </a:lnTo>
                <a:lnTo>
                  <a:pt x="112" y="12"/>
                </a:lnTo>
                <a:lnTo>
                  <a:pt x="107" y="12"/>
                </a:lnTo>
                <a:lnTo>
                  <a:pt x="92" y="19"/>
                </a:lnTo>
                <a:lnTo>
                  <a:pt x="49" y="41"/>
                </a:lnTo>
                <a:lnTo>
                  <a:pt x="30" y="60"/>
                </a:lnTo>
                <a:lnTo>
                  <a:pt x="23" y="60"/>
                </a:lnTo>
                <a:lnTo>
                  <a:pt x="14" y="67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6" name="Freeform 93"/>
          <p:cNvSpPr>
            <a:spLocks/>
          </p:cNvSpPr>
          <p:nvPr/>
        </p:nvSpPr>
        <p:spPr bwMode="auto">
          <a:xfrm>
            <a:off x="7651750" y="4803775"/>
            <a:ext cx="38100" cy="77788"/>
          </a:xfrm>
          <a:custGeom>
            <a:avLst/>
            <a:gdLst>
              <a:gd name="T0" fmla="*/ 2147483647 w 49"/>
              <a:gd name="T1" fmla="*/ 2147483647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0 w 49"/>
              <a:gd name="T9" fmla="*/ 2147483647 h 99"/>
              <a:gd name="T10" fmla="*/ 0 w 49"/>
              <a:gd name="T11" fmla="*/ 2147483647 h 99"/>
              <a:gd name="T12" fmla="*/ 2147483647 w 49"/>
              <a:gd name="T13" fmla="*/ 2147483647 h 99"/>
              <a:gd name="T14" fmla="*/ 2147483647 w 49"/>
              <a:gd name="T15" fmla="*/ 0 h 99"/>
              <a:gd name="T16" fmla="*/ 2147483647 w 49"/>
              <a:gd name="T17" fmla="*/ 2147483647 h 99"/>
              <a:gd name="T18" fmla="*/ 2147483647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9" h="99">
                <a:moveTo>
                  <a:pt x="23" y="99"/>
                </a:moveTo>
                <a:lnTo>
                  <a:pt x="11" y="85"/>
                </a:lnTo>
                <a:lnTo>
                  <a:pt x="4" y="66"/>
                </a:lnTo>
                <a:lnTo>
                  <a:pt x="4" y="59"/>
                </a:lnTo>
                <a:lnTo>
                  <a:pt x="0" y="47"/>
                </a:lnTo>
                <a:lnTo>
                  <a:pt x="0" y="37"/>
                </a:lnTo>
                <a:lnTo>
                  <a:pt x="4" y="18"/>
                </a:lnTo>
                <a:lnTo>
                  <a:pt x="18" y="0"/>
                </a:lnTo>
                <a:lnTo>
                  <a:pt x="11" y="9"/>
                </a:lnTo>
                <a:lnTo>
                  <a:pt x="18" y="30"/>
                </a:lnTo>
                <a:lnTo>
                  <a:pt x="4" y="37"/>
                </a:lnTo>
                <a:lnTo>
                  <a:pt x="11" y="40"/>
                </a:lnTo>
                <a:lnTo>
                  <a:pt x="18" y="37"/>
                </a:lnTo>
                <a:lnTo>
                  <a:pt x="23" y="37"/>
                </a:lnTo>
                <a:lnTo>
                  <a:pt x="23" y="30"/>
                </a:lnTo>
                <a:lnTo>
                  <a:pt x="40" y="21"/>
                </a:lnTo>
                <a:lnTo>
                  <a:pt x="40" y="37"/>
                </a:lnTo>
                <a:lnTo>
                  <a:pt x="23" y="47"/>
                </a:lnTo>
                <a:lnTo>
                  <a:pt x="49" y="66"/>
                </a:lnTo>
                <a:lnTo>
                  <a:pt x="18" y="59"/>
                </a:lnTo>
                <a:lnTo>
                  <a:pt x="18" y="66"/>
                </a:lnTo>
                <a:lnTo>
                  <a:pt x="23" y="9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7" name="Freeform 94"/>
          <p:cNvSpPr>
            <a:spLocks/>
          </p:cNvSpPr>
          <p:nvPr/>
        </p:nvSpPr>
        <p:spPr bwMode="auto">
          <a:xfrm>
            <a:off x="7659688" y="4935538"/>
            <a:ext cx="77787" cy="25400"/>
          </a:xfrm>
          <a:custGeom>
            <a:avLst/>
            <a:gdLst>
              <a:gd name="T0" fmla="*/ 2147483647 w 98"/>
              <a:gd name="T1" fmla="*/ 2147483647 h 31"/>
              <a:gd name="T2" fmla="*/ 2147483647 w 98"/>
              <a:gd name="T3" fmla="*/ 2147483647 h 31"/>
              <a:gd name="T4" fmla="*/ 2147483647 w 98"/>
              <a:gd name="T5" fmla="*/ 2147483647 h 31"/>
              <a:gd name="T6" fmla="*/ 2147483647 w 98"/>
              <a:gd name="T7" fmla="*/ 2147483647 h 31"/>
              <a:gd name="T8" fmla="*/ 2147483647 w 98"/>
              <a:gd name="T9" fmla="*/ 2147483647 h 31"/>
              <a:gd name="T10" fmla="*/ 2147483647 w 98"/>
              <a:gd name="T11" fmla="*/ 2147483647 h 31"/>
              <a:gd name="T12" fmla="*/ 2147483647 w 98"/>
              <a:gd name="T13" fmla="*/ 2147483647 h 31"/>
              <a:gd name="T14" fmla="*/ 2147483647 w 98"/>
              <a:gd name="T15" fmla="*/ 2147483647 h 31"/>
              <a:gd name="T16" fmla="*/ 2147483647 w 98"/>
              <a:gd name="T17" fmla="*/ 2147483647 h 31"/>
              <a:gd name="T18" fmla="*/ 0 w 98"/>
              <a:gd name="T19" fmla="*/ 2147483647 h 31"/>
              <a:gd name="T20" fmla="*/ 2147483647 w 98"/>
              <a:gd name="T21" fmla="*/ 0 h 31"/>
              <a:gd name="T22" fmla="*/ 2147483647 w 98"/>
              <a:gd name="T23" fmla="*/ 0 h 31"/>
              <a:gd name="T24" fmla="*/ 2147483647 w 98"/>
              <a:gd name="T25" fmla="*/ 0 h 31"/>
              <a:gd name="T26" fmla="*/ 2147483647 w 98"/>
              <a:gd name="T27" fmla="*/ 0 h 31"/>
              <a:gd name="T28" fmla="*/ 2147483647 w 98"/>
              <a:gd name="T29" fmla="*/ 0 h 31"/>
              <a:gd name="T30" fmla="*/ 2147483647 w 98"/>
              <a:gd name="T31" fmla="*/ 0 h 31"/>
              <a:gd name="T32" fmla="*/ 2147483647 w 98"/>
              <a:gd name="T33" fmla="*/ 2147483647 h 31"/>
              <a:gd name="T34" fmla="*/ 2147483647 w 98"/>
              <a:gd name="T35" fmla="*/ 2147483647 h 31"/>
              <a:gd name="T36" fmla="*/ 2147483647 w 98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8" h="31">
                <a:moveTo>
                  <a:pt x="98" y="31"/>
                </a:moveTo>
                <a:lnTo>
                  <a:pt x="69" y="19"/>
                </a:lnTo>
                <a:lnTo>
                  <a:pt x="57" y="12"/>
                </a:lnTo>
                <a:lnTo>
                  <a:pt x="57" y="19"/>
                </a:lnTo>
                <a:lnTo>
                  <a:pt x="38" y="19"/>
                </a:lnTo>
                <a:lnTo>
                  <a:pt x="38" y="12"/>
                </a:lnTo>
                <a:lnTo>
                  <a:pt x="22" y="19"/>
                </a:lnTo>
                <a:lnTo>
                  <a:pt x="12" y="12"/>
                </a:lnTo>
                <a:lnTo>
                  <a:pt x="8" y="19"/>
                </a:lnTo>
                <a:lnTo>
                  <a:pt x="0" y="12"/>
                </a:lnTo>
                <a:lnTo>
                  <a:pt x="12" y="0"/>
                </a:lnTo>
                <a:lnTo>
                  <a:pt x="38" y="0"/>
                </a:lnTo>
                <a:lnTo>
                  <a:pt x="50" y="0"/>
                </a:lnTo>
                <a:lnTo>
                  <a:pt x="57" y="0"/>
                </a:lnTo>
                <a:lnTo>
                  <a:pt x="69" y="0"/>
                </a:lnTo>
                <a:lnTo>
                  <a:pt x="79" y="0"/>
                </a:lnTo>
                <a:lnTo>
                  <a:pt x="90" y="12"/>
                </a:lnTo>
                <a:lnTo>
                  <a:pt x="98" y="19"/>
                </a:lnTo>
                <a:lnTo>
                  <a:pt x="98" y="3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8" name="Freeform 95"/>
          <p:cNvSpPr>
            <a:spLocks/>
          </p:cNvSpPr>
          <p:nvPr/>
        </p:nvSpPr>
        <p:spPr bwMode="auto">
          <a:xfrm>
            <a:off x="7450138" y="5073650"/>
            <a:ext cx="85725" cy="22225"/>
          </a:xfrm>
          <a:custGeom>
            <a:avLst/>
            <a:gdLst>
              <a:gd name="T0" fmla="*/ 2147483647 w 109"/>
              <a:gd name="T1" fmla="*/ 2147483647 h 30"/>
              <a:gd name="T2" fmla="*/ 2147483647 w 109"/>
              <a:gd name="T3" fmla="*/ 2147483647 h 30"/>
              <a:gd name="T4" fmla="*/ 2147483647 w 109"/>
              <a:gd name="T5" fmla="*/ 2147483647 h 30"/>
              <a:gd name="T6" fmla="*/ 0 w 109"/>
              <a:gd name="T7" fmla="*/ 2147483647 h 30"/>
              <a:gd name="T8" fmla="*/ 0 w 109"/>
              <a:gd name="T9" fmla="*/ 2147483647 h 30"/>
              <a:gd name="T10" fmla="*/ 2147483647 w 109"/>
              <a:gd name="T11" fmla="*/ 2147483647 h 30"/>
              <a:gd name="T12" fmla="*/ 2147483647 w 109"/>
              <a:gd name="T13" fmla="*/ 2147483647 h 30"/>
              <a:gd name="T14" fmla="*/ 2147483647 w 109"/>
              <a:gd name="T15" fmla="*/ 2147483647 h 30"/>
              <a:gd name="T16" fmla="*/ 2147483647 w 109"/>
              <a:gd name="T17" fmla="*/ 2147483647 h 30"/>
              <a:gd name="T18" fmla="*/ 2147483647 w 109"/>
              <a:gd name="T19" fmla="*/ 2147483647 h 30"/>
              <a:gd name="T20" fmla="*/ 2147483647 w 109"/>
              <a:gd name="T21" fmla="*/ 2147483647 h 30"/>
              <a:gd name="T22" fmla="*/ 2147483647 w 109"/>
              <a:gd name="T23" fmla="*/ 2147483647 h 30"/>
              <a:gd name="T24" fmla="*/ 2147483647 w 109"/>
              <a:gd name="T25" fmla="*/ 2147483647 h 30"/>
              <a:gd name="T26" fmla="*/ 2147483647 w 109"/>
              <a:gd name="T27" fmla="*/ 2147483647 h 30"/>
              <a:gd name="T28" fmla="*/ 2147483647 w 109"/>
              <a:gd name="T29" fmla="*/ 0 h 30"/>
              <a:gd name="T30" fmla="*/ 2147483647 w 109"/>
              <a:gd name="T31" fmla="*/ 2147483647 h 30"/>
              <a:gd name="T32" fmla="*/ 2147483647 w 109"/>
              <a:gd name="T33" fmla="*/ 2147483647 h 30"/>
              <a:gd name="T34" fmla="*/ 2147483647 w 109"/>
              <a:gd name="T35" fmla="*/ 2147483647 h 30"/>
              <a:gd name="T36" fmla="*/ 2147483647 w 109"/>
              <a:gd name="T37" fmla="*/ 2147483647 h 30"/>
              <a:gd name="T38" fmla="*/ 2147483647 w 109"/>
              <a:gd name="T39" fmla="*/ 2147483647 h 30"/>
              <a:gd name="T40" fmla="*/ 2147483647 w 109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9" h="30">
                <a:moveTo>
                  <a:pt x="49" y="30"/>
                </a:moveTo>
                <a:lnTo>
                  <a:pt x="30" y="30"/>
                </a:lnTo>
                <a:lnTo>
                  <a:pt x="23" y="23"/>
                </a:lnTo>
                <a:lnTo>
                  <a:pt x="0" y="23"/>
                </a:lnTo>
                <a:lnTo>
                  <a:pt x="0" y="16"/>
                </a:lnTo>
                <a:lnTo>
                  <a:pt x="9" y="11"/>
                </a:lnTo>
                <a:lnTo>
                  <a:pt x="23" y="4"/>
                </a:lnTo>
                <a:lnTo>
                  <a:pt x="42" y="11"/>
                </a:lnTo>
                <a:lnTo>
                  <a:pt x="52" y="16"/>
                </a:lnTo>
                <a:lnTo>
                  <a:pt x="61" y="11"/>
                </a:lnTo>
                <a:lnTo>
                  <a:pt x="87" y="16"/>
                </a:lnTo>
                <a:lnTo>
                  <a:pt x="90" y="11"/>
                </a:lnTo>
                <a:lnTo>
                  <a:pt x="97" y="11"/>
                </a:lnTo>
                <a:lnTo>
                  <a:pt x="97" y="4"/>
                </a:lnTo>
                <a:lnTo>
                  <a:pt x="102" y="0"/>
                </a:lnTo>
                <a:lnTo>
                  <a:pt x="109" y="4"/>
                </a:lnTo>
                <a:lnTo>
                  <a:pt x="97" y="16"/>
                </a:lnTo>
                <a:lnTo>
                  <a:pt x="71" y="23"/>
                </a:lnTo>
                <a:lnTo>
                  <a:pt x="68" y="30"/>
                </a:lnTo>
                <a:lnTo>
                  <a:pt x="52" y="23"/>
                </a:lnTo>
                <a:lnTo>
                  <a:pt x="49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9" name="Freeform 96"/>
          <p:cNvSpPr>
            <a:spLocks/>
          </p:cNvSpPr>
          <p:nvPr/>
        </p:nvSpPr>
        <p:spPr bwMode="auto">
          <a:xfrm>
            <a:off x="7372350" y="5073650"/>
            <a:ext cx="61913" cy="22225"/>
          </a:xfrm>
          <a:custGeom>
            <a:avLst/>
            <a:gdLst>
              <a:gd name="T0" fmla="*/ 0 w 77"/>
              <a:gd name="T1" fmla="*/ 2147483647 h 30"/>
              <a:gd name="T2" fmla="*/ 0 w 77"/>
              <a:gd name="T3" fmla="*/ 2147483647 h 30"/>
              <a:gd name="T4" fmla="*/ 2147483647 w 77"/>
              <a:gd name="T5" fmla="*/ 2147483647 h 30"/>
              <a:gd name="T6" fmla="*/ 2147483647 w 77"/>
              <a:gd name="T7" fmla="*/ 2147483647 h 30"/>
              <a:gd name="T8" fmla="*/ 2147483647 w 77"/>
              <a:gd name="T9" fmla="*/ 2147483647 h 30"/>
              <a:gd name="T10" fmla="*/ 2147483647 w 77"/>
              <a:gd name="T11" fmla="*/ 2147483647 h 30"/>
              <a:gd name="T12" fmla="*/ 2147483647 w 77"/>
              <a:gd name="T13" fmla="*/ 2147483647 h 30"/>
              <a:gd name="T14" fmla="*/ 2147483647 w 77"/>
              <a:gd name="T15" fmla="*/ 2147483647 h 30"/>
              <a:gd name="T16" fmla="*/ 2147483647 w 77"/>
              <a:gd name="T17" fmla="*/ 0 h 30"/>
              <a:gd name="T18" fmla="*/ 2147483647 w 77"/>
              <a:gd name="T19" fmla="*/ 2147483647 h 30"/>
              <a:gd name="T20" fmla="*/ 2147483647 w 77"/>
              <a:gd name="T21" fmla="*/ 2147483647 h 30"/>
              <a:gd name="T22" fmla="*/ 2147483647 w 77"/>
              <a:gd name="T23" fmla="*/ 2147483647 h 30"/>
              <a:gd name="T24" fmla="*/ 2147483647 w 77"/>
              <a:gd name="T25" fmla="*/ 2147483647 h 30"/>
              <a:gd name="T26" fmla="*/ 2147483647 w 77"/>
              <a:gd name="T27" fmla="*/ 2147483647 h 30"/>
              <a:gd name="T28" fmla="*/ 2147483647 w 77"/>
              <a:gd name="T29" fmla="*/ 2147483647 h 30"/>
              <a:gd name="T30" fmla="*/ 2147483647 w 77"/>
              <a:gd name="T31" fmla="*/ 2147483647 h 30"/>
              <a:gd name="T32" fmla="*/ 2147483647 w 77"/>
              <a:gd name="T33" fmla="*/ 2147483647 h 30"/>
              <a:gd name="T34" fmla="*/ 2147483647 w 77"/>
              <a:gd name="T35" fmla="*/ 2147483647 h 30"/>
              <a:gd name="T36" fmla="*/ 2147483647 w 77"/>
              <a:gd name="T37" fmla="*/ 2147483647 h 30"/>
              <a:gd name="T38" fmla="*/ 0 w 77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7" h="30">
                <a:moveTo>
                  <a:pt x="0" y="30"/>
                </a:moveTo>
                <a:lnTo>
                  <a:pt x="0" y="16"/>
                </a:lnTo>
                <a:lnTo>
                  <a:pt x="10" y="11"/>
                </a:lnTo>
                <a:lnTo>
                  <a:pt x="26" y="11"/>
                </a:lnTo>
                <a:lnTo>
                  <a:pt x="29" y="16"/>
                </a:lnTo>
                <a:lnTo>
                  <a:pt x="36" y="16"/>
                </a:lnTo>
                <a:lnTo>
                  <a:pt x="41" y="11"/>
                </a:lnTo>
                <a:lnTo>
                  <a:pt x="29" y="4"/>
                </a:lnTo>
                <a:lnTo>
                  <a:pt x="41" y="0"/>
                </a:lnTo>
                <a:lnTo>
                  <a:pt x="48" y="4"/>
                </a:lnTo>
                <a:lnTo>
                  <a:pt x="55" y="4"/>
                </a:lnTo>
                <a:lnTo>
                  <a:pt x="67" y="11"/>
                </a:lnTo>
                <a:lnTo>
                  <a:pt x="70" y="4"/>
                </a:lnTo>
                <a:lnTo>
                  <a:pt x="77" y="23"/>
                </a:lnTo>
                <a:lnTo>
                  <a:pt x="55" y="23"/>
                </a:lnTo>
                <a:lnTo>
                  <a:pt x="55" y="16"/>
                </a:lnTo>
                <a:lnTo>
                  <a:pt x="48" y="16"/>
                </a:lnTo>
                <a:lnTo>
                  <a:pt x="41" y="30"/>
                </a:lnTo>
                <a:lnTo>
                  <a:pt x="29" y="30"/>
                </a:lnTo>
                <a:lnTo>
                  <a:pt x="0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0" name="Freeform 97"/>
          <p:cNvSpPr>
            <a:spLocks/>
          </p:cNvSpPr>
          <p:nvPr/>
        </p:nvSpPr>
        <p:spPr bwMode="auto">
          <a:xfrm>
            <a:off x="7078663" y="4897438"/>
            <a:ext cx="46037" cy="38100"/>
          </a:xfrm>
          <a:custGeom>
            <a:avLst/>
            <a:gdLst>
              <a:gd name="T0" fmla="*/ 2147483647 w 57"/>
              <a:gd name="T1" fmla="*/ 2147483647 h 48"/>
              <a:gd name="T2" fmla="*/ 2147483647 w 57"/>
              <a:gd name="T3" fmla="*/ 2147483647 h 48"/>
              <a:gd name="T4" fmla="*/ 2147483647 w 57"/>
              <a:gd name="T5" fmla="*/ 2147483647 h 48"/>
              <a:gd name="T6" fmla="*/ 2147483647 w 57"/>
              <a:gd name="T7" fmla="*/ 2147483647 h 48"/>
              <a:gd name="T8" fmla="*/ 0 w 57"/>
              <a:gd name="T9" fmla="*/ 2147483647 h 48"/>
              <a:gd name="T10" fmla="*/ 2147483647 w 57"/>
              <a:gd name="T11" fmla="*/ 2147483647 h 48"/>
              <a:gd name="T12" fmla="*/ 2147483647 w 57"/>
              <a:gd name="T13" fmla="*/ 0 h 48"/>
              <a:gd name="T14" fmla="*/ 2147483647 w 57"/>
              <a:gd name="T15" fmla="*/ 0 h 48"/>
              <a:gd name="T16" fmla="*/ 2147483647 w 57"/>
              <a:gd name="T17" fmla="*/ 2147483647 h 48"/>
              <a:gd name="T18" fmla="*/ 2147483647 w 57"/>
              <a:gd name="T19" fmla="*/ 2147483647 h 48"/>
              <a:gd name="T20" fmla="*/ 2147483647 w 57"/>
              <a:gd name="T21" fmla="*/ 0 h 48"/>
              <a:gd name="T22" fmla="*/ 2147483647 w 57"/>
              <a:gd name="T23" fmla="*/ 0 h 48"/>
              <a:gd name="T24" fmla="*/ 2147483647 w 57"/>
              <a:gd name="T25" fmla="*/ 2147483647 h 48"/>
              <a:gd name="T26" fmla="*/ 2147483647 w 57"/>
              <a:gd name="T27" fmla="*/ 2147483647 h 48"/>
              <a:gd name="T28" fmla="*/ 2147483647 w 57"/>
              <a:gd name="T29" fmla="*/ 2147483647 h 48"/>
              <a:gd name="T30" fmla="*/ 2147483647 w 57"/>
              <a:gd name="T31" fmla="*/ 2147483647 h 48"/>
              <a:gd name="T32" fmla="*/ 2147483647 w 5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48">
                <a:moveTo>
                  <a:pt x="57" y="48"/>
                </a:moveTo>
                <a:lnTo>
                  <a:pt x="34" y="45"/>
                </a:lnTo>
                <a:lnTo>
                  <a:pt x="26" y="28"/>
                </a:lnTo>
                <a:lnTo>
                  <a:pt x="15" y="15"/>
                </a:lnTo>
                <a:lnTo>
                  <a:pt x="0" y="15"/>
                </a:lnTo>
                <a:lnTo>
                  <a:pt x="15" y="15"/>
                </a:lnTo>
                <a:lnTo>
                  <a:pt x="15" y="0"/>
                </a:lnTo>
                <a:lnTo>
                  <a:pt x="19" y="0"/>
                </a:lnTo>
                <a:lnTo>
                  <a:pt x="19" y="7"/>
                </a:lnTo>
                <a:lnTo>
                  <a:pt x="26" y="7"/>
                </a:lnTo>
                <a:lnTo>
                  <a:pt x="26" y="0"/>
                </a:lnTo>
                <a:lnTo>
                  <a:pt x="34" y="0"/>
                </a:lnTo>
                <a:lnTo>
                  <a:pt x="38" y="7"/>
                </a:lnTo>
                <a:lnTo>
                  <a:pt x="38" y="29"/>
                </a:lnTo>
                <a:lnTo>
                  <a:pt x="57" y="38"/>
                </a:lnTo>
                <a:lnTo>
                  <a:pt x="48" y="45"/>
                </a:lnTo>
                <a:lnTo>
                  <a:pt x="57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21" name="Freeform 98"/>
          <p:cNvSpPr>
            <a:spLocks/>
          </p:cNvSpPr>
          <p:nvPr/>
        </p:nvSpPr>
        <p:spPr bwMode="auto">
          <a:xfrm>
            <a:off x="7902575" y="5057775"/>
            <a:ext cx="34925" cy="26988"/>
          </a:xfrm>
          <a:custGeom>
            <a:avLst/>
            <a:gdLst>
              <a:gd name="T0" fmla="*/ 0 w 45"/>
              <a:gd name="T1" fmla="*/ 2147483647 h 35"/>
              <a:gd name="T2" fmla="*/ 2147483647 w 45"/>
              <a:gd name="T3" fmla="*/ 2147483647 h 35"/>
              <a:gd name="T4" fmla="*/ 2147483647 w 45"/>
              <a:gd name="T5" fmla="*/ 0 h 35"/>
              <a:gd name="T6" fmla="*/ 2147483647 w 45"/>
              <a:gd name="T7" fmla="*/ 2147483647 h 35"/>
              <a:gd name="T8" fmla="*/ 2147483647 w 45"/>
              <a:gd name="T9" fmla="*/ 2147483647 h 35"/>
              <a:gd name="T10" fmla="*/ 2147483647 w 45"/>
              <a:gd name="T11" fmla="*/ 2147483647 h 35"/>
              <a:gd name="T12" fmla="*/ 0 w 45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35">
                <a:moveTo>
                  <a:pt x="0" y="35"/>
                </a:moveTo>
                <a:lnTo>
                  <a:pt x="15" y="12"/>
                </a:lnTo>
                <a:lnTo>
                  <a:pt x="38" y="0"/>
                </a:lnTo>
                <a:lnTo>
                  <a:pt x="45" y="4"/>
                </a:lnTo>
                <a:lnTo>
                  <a:pt x="45" y="19"/>
                </a:lnTo>
                <a:lnTo>
                  <a:pt x="34" y="30"/>
                </a:lnTo>
                <a:lnTo>
                  <a:pt x="0" y="3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22" name="Freeform 99"/>
          <p:cNvSpPr>
            <a:spLocks/>
          </p:cNvSpPr>
          <p:nvPr/>
        </p:nvSpPr>
        <p:spPr bwMode="auto">
          <a:xfrm>
            <a:off x="7429500" y="5105400"/>
            <a:ext cx="42863" cy="28575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0 w 56"/>
              <a:gd name="T7" fmla="*/ 2147483647 h 36"/>
              <a:gd name="T8" fmla="*/ 0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0 h 36"/>
              <a:gd name="T14" fmla="*/ 2147483647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2147483647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" h="36">
                <a:moveTo>
                  <a:pt x="45" y="36"/>
                </a:moveTo>
                <a:lnTo>
                  <a:pt x="35" y="20"/>
                </a:lnTo>
                <a:lnTo>
                  <a:pt x="14" y="10"/>
                </a:lnTo>
                <a:lnTo>
                  <a:pt x="0" y="10"/>
                </a:lnTo>
                <a:lnTo>
                  <a:pt x="0" y="3"/>
                </a:lnTo>
                <a:lnTo>
                  <a:pt x="19" y="3"/>
                </a:lnTo>
                <a:lnTo>
                  <a:pt x="35" y="0"/>
                </a:lnTo>
                <a:lnTo>
                  <a:pt x="37" y="10"/>
                </a:lnTo>
                <a:lnTo>
                  <a:pt x="49" y="10"/>
                </a:lnTo>
                <a:lnTo>
                  <a:pt x="56" y="20"/>
                </a:lnTo>
                <a:lnTo>
                  <a:pt x="49" y="29"/>
                </a:lnTo>
                <a:lnTo>
                  <a:pt x="45" y="3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3" name="Freeform 100"/>
          <p:cNvSpPr>
            <a:spLocks/>
          </p:cNvSpPr>
          <p:nvPr/>
        </p:nvSpPr>
        <p:spPr bwMode="auto">
          <a:xfrm>
            <a:off x="7615238" y="4941888"/>
            <a:ext cx="30162" cy="19050"/>
          </a:xfrm>
          <a:custGeom>
            <a:avLst/>
            <a:gdLst>
              <a:gd name="T0" fmla="*/ 2147483647 w 38"/>
              <a:gd name="T1" fmla="*/ 2147483647 h 22"/>
              <a:gd name="T2" fmla="*/ 0 w 38"/>
              <a:gd name="T3" fmla="*/ 2147483647 h 22"/>
              <a:gd name="T4" fmla="*/ 0 w 38"/>
              <a:gd name="T5" fmla="*/ 0 h 22"/>
              <a:gd name="T6" fmla="*/ 2147483647 w 38"/>
              <a:gd name="T7" fmla="*/ 0 h 22"/>
              <a:gd name="T8" fmla="*/ 2147483647 w 38"/>
              <a:gd name="T9" fmla="*/ 2147483647 h 22"/>
              <a:gd name="T10" fmla="*/ 2147483647 w 38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22">
                <a:moveTo>
                  <a:pt x="19" y="22"/>
                </a:moveTo>
                <a:lnTo>
                  <a:pt x="0" y="2"/>
                </a:lnTo>
                <a:lnTo>
                  <a:pt x="0" y="0"/>
                </a:lnTo>
                <a:lnTo>
                  <a:pt x="33" y="0"/>
                </a:lnTo>
                <a:lnTo>
                  <a:pt x="38" y="17"/>
                </a:lnTo>
                <a:lnTo>
                  <a:pt x="19" y="2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4" name="Freeform 101"/>
          <p:cNvSpPr>
            <a:spLocks/>
          </p:cNvSpPr>
          <p:nvPr/>
        </p:nvSpPr>
        <p:spPr bwMode="auto">
          <a:xfrm>
            <a:off x="7316788" y="5073650"/>
            <a:ext cx="33337" cy="11113"/>
          </a:xfrm>
          <a:custGeom>
            <a:avLst/>
            <a:gdLst>
              <a:gd name="T0" fmla="*/ 2147483647 w 41"/>
              <a:gd name="T1" fmla="*/ 2147483647 h 16"/>
              <a:gd name="T2" fmla="*/ 2147483647 w 41"/>
              <a:gd name="T3" fmla="*/ 2147483647 h 16"/>
              <a:gd name="T4" fmla="*/ 0 w 41"/>
              <a:gd name="T5" fmla="*/ 2147483647 h 16"/>
              <a:gd name="T6" fmla="*/ 0 w 41"/>
              <a:gd name="T7" fmla="*/ 0 h 16"/>
              <a:gd name="T8" fmla="*/ 2147483647 w 41"/>
              <a:gd name="T9" fmla="*/ 2147483647 h 16"/>
              <a:gd name="T10" fmla="*/ 2147483647 w 41"/>
              <a:gd name="T11" fmla="*/ 0 h 16"/>
              <a:gd name="T12" fmla="*/ 2147483647 w 41"/>
              <a:gd name="T13" fmla="*/ 2147483647 h 16"/>
              <a:gd name="T14" fmla="*/ 2147483647 w 41"/>
              <a:gd name="T15" fmla="*/ 2147483647 h 16"/>
              <a:gd name="T16" fmla="*/ 2147483647 w 4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" h="16">
                <a:moveTo>
                  <a:pt x="22" y="16"/>
                </a:moveTo>
                <a:lnTo>
                  <a:pt x="12" y="11"/>
                </a:lnTo>
                <a:lnTo>
                  <a:pt x="0" y="11"/>
                </a:lnTo>
                <a:lnTo>
                  <a:pt x="0" y="0"/>
                </a:lnTo>
                <a:lnTo>
                  <a:pt x="12" y="4"/>
                </a:lnTo>
                <a:lnTo>
                  <a:pt x="22" y="0"/>
                </a:lnTo>
                <a:lnTo>
                  <a:pt x="41" y="11"/>
                </a:lnTo>
                <a:lnTo>
                  <a:pt x="22" y="11"/>
                </a:lnTo>
                <a:lnTo>
                  <a:pt x="22" y="1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5" name="Freeform 102"/>
          <p:cNvSpPr>
            <a:spLocks/>
          </p:cNvSpPr>
          <p:nvPr/>
        </p:nvSpPr>
        <p:spPr bwMode="auto">
          <a:xfrm>
            <a:off x="7278688" y="5037138"/>
            <a:ext cx="26987" cy="7937"/>
          </a:xfrm>
          <a:custGeom>
            <a:avLst/>
            <a:gdLst>
              <a:gd name="T0" fmla="*/ 2147483647 w 35"/>
              <a:gd name="T1" fmla="*/ 2147483647 h 11"/>
              <a:gd name="T2" fmla="*/ 0 w 35"/>
              <a:gd name="T3" fmla="*/ 2147483647 h 11"/>
              <a:gd name="T4" fmla="*/ 0 w 35"/>
              <a:gd name="T5" fmla="*/ 0 h 11"/>
              <a:gd name="T6" fmla="*/ 2147483647 w 35"/>
              <a:gd name="T7" fmla="*/ 0 h 11"/>
              <a:gd name="T8" fmla="*/ 2147483647 w 35"/>
              <a:gd name="T9" fmla="*/ 2147483647 h 11"/>
              <a:gd name="T10" fmla="*/ 2147483647 w 35"/>
              <a:gd name="T11" fmla="*/ 2147483647 h 11"/>
              <a:gd name="T12" fmla="*/ 2147483647 w 35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" h="11">
                <a:moveTo>
                  <a:pt x="19" y="11"/>
                </a:moveTo>
                <a:lnTo>
                  <a:pt x="0" y="7"/>
                </a:lnTo>
                <a:lnTo>
                  <a:pt x="0" y="0"/>
                </a:lnTo>
                <a:lnTo>
                  <a:pt x="35" y="0"/>
                </a:lnTo>
                <a:lnTo>
                  <a:pt x="30" y="7"/>
                </a:lnTo>
                <a:lnTo>
                  <a:pt x="23" y="7"/>
                </a:lnTo>
                <a:lnTo>
                  <a:pt x="19" y="1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6" name="Freeform 103"/>
          <p:cNvSpPr>
            <a:spLocks/>
          </p:cNvSpPr>
          <p:nvPr/>
        </p:nvSpPr>
        <p:spPr bwMode="auto">
          <a:xfrm>
            <a:off x="7350125" y="5075238"/>
            <a:ext cx="17463" cy="20637"/>
          </a:xfrm>
          <a:custGeom>
            <a:avLst/>
            <a:gdLst>
              <a:gd name="T0" fmla="*/ 2147483647 w 23"/>
              <a:gd name="T1" fmla="*/ 2147483647 h 26"/>
              <a:gd name="T2" fmla="*/ 0 w 23"/>
              <a:gd name="T3" fmla="*/ 2147483647 h 26"/>
              <a:gd name="T4" fmla="*/ 0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0 h 26"/>
              <a:gd name="T12" fmla="*/ 2147483647 w 23"/>
              <a:gd name="T13" fmla="*/ 0 h 26"/>
              <a:gd name="T14" fmla="*/ 2147483647 w 23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26">
                <a:moveTo>
                  <a:pt x="18" y="26"/>
                </a:moveTo>
                <a:lnTo>
                  <a:pt x="0" y="19"/>
                </a:lnTo>
                <a:lnTo>
                  <a:pt x="0" y="12"/>
                </a:lnTo>
                <a:lnTo>
                  <a:pt x="11" y="19"/>
                </a:lnTo>
                <a:lnTo>
                  <a:pt x="7" y="7"/>
                </a:lnTo>
                <a:lnTo>
                  <a:pt x="11" y="0"/>
                </a:lnTo>
                <a:lnTo>
                  <a:pt x="23" y="0"/>
                </a:lnTo>
                <a:lnTo>
                  <a:pt x="18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7" name="Freeform 104"/>
          <p:cNvSpPr>
            <a:spLocks/>
          </p:cNvSpPr>
          <p:nvPr/>
        </p:nvSpPr>
        <p:spPr bwMode="auto">
          <a:xfrm>
            <a:off x="7142163" y="4927600"/>
            <a:ext cx="20637" cy="14288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0 h 19"/>
              <a:gd name="T4" fmla="*/ 2147483647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0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19"/>
                </a:moveTo>
                <a:lnTo>
                  <a:pt x="7" y="0"/>
                </a:lnTo>
                <a:lnTo>
                  <a:pt x="26" y="0"/>
                </a:lnTo>
                <a:lnTo>
                  <a:pt x="26" y="19"/>
                </a:lnTo>
                <a:lnTo>
                  <a:pt x="16" y="12"/>
                </a:lnTo>
                <a:lnTo>
                  <a:pt x="0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8" name="Freeform 105"/>
          <p:cNvSpPr>
            <a:spLocks/>
          </p:cNvSpPr>
          <p:nvPr/>
        </p:nvSpPr>
        <p:spPr bwMode="auto">
          <a:xfrm>
            <a:off x="6881813" y="4818063"/>
            <a:ext cx="17462" cy="30162"/>
          </a:xfrm>
          <a:custGeom>
            <a:avLst/>
            <a:gdLst>
              <a:gd name="T0" fmla="*/ 2147483647 w 23"/>
              <a:gd name="T1" fmla="*/ 2147483647 h 38"/>
              <a:gd name="T2" fmla="*/ 0 w 23"/>
              <a:gd name="T3" fmla="*/ 2147483647 h 38"/>
              <a:gd name="T4" fmla="*/ 2147483647 w 23"/>
              <a:gd name="T5" fmla="*/ 0 h 38"/>
              <a:gd name="T6" fmla="*/ 2147483647 w 23"/>
              <a:gd name="T7" fmla="*/ 2147483647 h 38"/>
              <a:gd name="T8" fmla="*/ 2147483647 w 23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38">
                <a:moveTo>
                  <a:pt x="16" y="38"/>
                </a:moveTo>
                <a:lnTo>
                  <a:pt x="0" y="3"/>
                </a:lnTo>
                <a:lnTo>
                  <a:pt x="4" y="0"/>
                </a:lnTo>
                <a:lnTo>
                  <a:pt x="23" y="19"/>
                </a:lnTo>
                <a:lnTo>
                  <a:pt x="16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29" name="Freeform 106"/>
          <p:cNvSpPr>
            <a:spLocks/>
          </p:cNvSpPr>
          <p:nvPr/>
        </p:nvSpPr>
        <p:spPr bwMode="auto">
          <a:xfrm>
            <a:off x="6919913" y="4883150"/>
            <a:ext cx="12700" cy="20638"/>
          </a:xfrm>
          <a:custGeom>
            <a:avLst/>
            <a:gdLst>
              <a:gd name="T0" fmla="*/ 2147483647 w 16"/>
              <a:gd name="T1" fmla="*/ 2147483647 h 26"/>
              <a:gd name="T2" fmla="*/ 0 w 16"/>
              <a:gd name="T3" fmla="*/ 2147483647 h 26"/>
              <a:gd name="T4" fmla="*/ 0 w 16"/>
              <a:gd name="T5" fmla="*/ 0 h 26"/>
              <a:gd name="T6" fmla="*/ 2147483647 w 16"/>
              <a:gd name="T7" fmla="*/ 0 h 26"/>
              <a:gd name="T8" fmla="*/ 2147483647 w 16"/>
              <a:gd name="T9" fmla="*/ 2147483647 h 26"/>
              <a:gd name="T10" fmla="*/ 2147483647 w 16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26">
                <a:moveTo>
                  <a:pt x="11" y="26"/>
                </a:move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16" y="19"/>
                </a:lnTo>
                <a:lnTo>
                  <a:pt x="11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0" name="Freeform 107"/>
          <p:cNvSpPr>
            <a:spLocks/>
          </p:cNvSpPr>
          <p:nvPr/>
        </p:nvSpPr>
        <p:spPr bwMode="auto">
          <a:xfrm>
            <a:off x="7737475" y="5045075"/>
            <a:ext cx="15875" cy="28575"/>
          </a:xfrm>
          <a:custGeom>
            <a:avLst/>
            <a:gdLst>
              <a:gd name="T0" fmla="*/ 2147483647 w 21"/>
              <a:gd name="T1" fmla="*/ 2147483647 h 34"/>
              <a:gd name="T2" fmla="*/ 0 w 21"/>
              <a:gd name="T3" fmla="*/ 2147483647 h 34"/>
              <a:gd name="T4" fmla="*/ 2147483647 w 21"/>
              <a:gd name="T5" fmla="*/ 0 h 34"/>
              <a:gd name="T6" fmla="*/ 2147483647 w 21"/>
              <a:gd name="T7" fmla="*/ 2147483647 h 34"/>
              <a:gd name="T8" fmla="*/ 2147483647 w 21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34">
                <a:moveTo>
                  <a:pt x="7" y="34"/>
                </a:moveTo>
                <a:lnTo>
                  <a:pt x="0" y="27"/>
                </a:lnTo>
                <a:lnTo>
                  <a:pt x="18" y="0"/>
                </a:lnTo>
                <a:lnTo>
                  <a:pt x="21" y="15"/>
                </a:lnTo>
                <a:lnTo>
                  <a:pt x="7" y="3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1" name="Freeform 108"/>
          <p:cNvSpPr>
            <a:spLocks/>
          </p:cNvSpPr>
          <p:nvPr/>
        </p:nvSpPr>
        <p:spPr bwMode="auto">
          <a:xfrm>
            <a:off x="6843713" y="4779963"/>
            <a:ext cx="17462" cy="17462"/>
          </a:xfrm>
          <a:custGeom>
            <a:avLst/>
            <a:gdLst>
              <a:gd name="T0" fmla="*/ 2147483647 w 22"/>
              <a:gd name="T1" fmla="*/ 2147483647 h 23"/>
              <a:gd name="T2" fmla="*/ 0 w 22"/>
              <a:gd name="T3" fmla="*/ 2147483647 h 23"/>
              <a:gd name="T4" fmla="*/ 0 w 22"/>
              <a:gd name="T5" fmla="*/ 0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23">
                <a:moveTo>
                  <a:pt x="22" y="23"/>
                </a:moveTo>
                <a:lnTo>
                  <a:pt x="0" y="9"/>
                </a:lnTo>
                <a:lnTo>
                  <a:pt x="0" y="0"/>
                </a:lnTo>
                <a:lnTo>
                  <a:pt x="22" y="19"/>
                </a:lnTo>
                <a:lnTo>
                  <a:pt x="22" y="2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2" name="Freeform 109"/>
          <p:cNvSpPr>
            <a:spLocks/>
          </p:cNvSpPr>
          <p:nvPr/>
        </p:nvSpPr>
        <p:spPr bwMode="auto">
          <a:xfrm>
            <a:off x="7154863" y="4749800"/>
            <a:ext cx="14287" cy="15875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19">
                <a:moveTo>
                  <a:pt x="3" y="19"/>
                </a:moveTo>
                <a:lnTo>
                  <a:pt x="0" y="7"/>
                </a:lnTo>
                <a:lnTo>
                  <a:pt x="3" y="0"/>
                </a:lnTo>
                <a:lnTo>
                  <a:pt x="10" y="7"/>
                </a:lnTo>
                <a:lnTo>
                  <a:pt x="17" y="19"/>
                </a:lnTo>
                <a:lnTo>
                  <a:pt x="3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3" name="Freeform 110"/>
          <p:cNvSpPr>
            <a:spLocks/>
          </p:cNvSpPr>
          <p:nvPr/>
        </p:nvSpPr>
        <p:spPr bwMode="auto">
          <a:xfrm>
            <a:off x="7038975" y="4821238"/>
            <a:ext cx="9525" cy="6350"/>
          </a:xfrm>
          <a:custGeom>
            <a:avLst/>
            <a:gdLst>
              <a:gd name="T0" fmla="*/ 0 w 12"/>
              <a:gd name="T1" fmla="*/ 0 h 9"/>
              <a:gd name="T2" fmla="*/ 2147483647 w 12"/>
              <a:gd name="T3" fmla="*/ 2147483647 h 9"/>
              <a:gd name="T4" fmla="*/ 2147483647 w 12"/>
              <a:gd name="T5" fmla="*/ 0 h 9"/>
              <a:gd name="T6" fmla="*/ 2147483647 w 12"/>
              <a:gd name="T7" fmla="*/ 2147483647 h 9"/>
              <a:gd name="T8" fmla="*/ 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9">
                <a:moveTo>
                  <a:pt x="0" y="0"/>
                </a:moveTo>
                <a:lnTo>
                  <a:pt x="9" y="9"/>
                </a:lnTo>
                <a:lnTo>
                  <a:pt x="12" y="0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4" name="Freeform 111"/>
          <p:cNvSpPr>
            <a:spLocks/>
          </p:cNvSpPr>
          <p:nvPr/>
        </p:nvSpPr>
        <p:spPr bwMode="auto">
          <a:xfrm>
            <a:off x="5360988" y="3840163"/>
            <a:ext cx="242887" cy="236537"/>
          </a:xfrm>
          <a:custGeom>
            <a:avLst/>
            <a:gdLst>
              <a:gd name="T0" fmla="*/ 2147483647 w 306"/>
              <a:gd name="T1" fmla="*/ 2147483647 h 299"/>
              <a:gd name="T2" fmla="*/ 2147483647 w 306"/>
              <a:gd name="T3" fmla="*/ 0 h 299"/>
              <a:gd name="T4" fmla="*/ 2147483647 w 306"/>
              <a:gd name="T5" fmla="*/ 2147483647 h 299"/>
              <a:gd name="T6" fmla="*/ 2147483647 w 306"/>
              <a:gd name="T7" fmla="*/ 2147483647 h 299"/>
              <a:gd name="T8" fmla="*/ 2147483647 w 306"/>
              <a:gd name="T9" fmla="*/ 2147483647 h 299"/>
              <a:gd name="T10" fmla="*/ 2147483647 w 306"/>
              <a:gd name="T11" fmla="*/ 2147483647 h 299"/>
              <a:gd name="T12" fmla="*/ 2147483647 w 306"/>
              <a:gd name="T13" fmla="*/ 2147483647 h 299"/>
              <a:gd name="T14" fmla="*/ 2147483647 w 306"/>
              <a:gd name="T15" fmla="*/ 2147483647 h 299"/>
              <a:gd name="T16" fmla="*/ 2147483647 w 306"/>
              <a:gd name="T17" fmla="*/ 2147483647 h 299"/>
              <a:gd name="T18" fmla="*/ 2147483647 w 306"/>
              <a:gd name="T19" fmla="*/ 2147483647 h 299"/>
              <a:gd name="T20" fmla="*/ 2147483647 w 306"/>
              <a:gd name="T21" fmla="*/ 2147483647 h 299"/>
              <a:gd name="T22" fmla="*/ 2147483647 w 306"/>
              <a:gd name="T23" fmla="*/ 2147483647 h 299"/>
              <a:gd name="T24" fmla="*/ 2147483647 w 306"/>
              <a:gd name="T25" fmla="*/ 2147483647 h 299"/>
              <a:gd name="T26" fmla="*/ 2147483647 w 306"/>
              <a:gd name="T27" fmla="*/ 2147483647 h 299"/>
              <a:gd name="T28" fmla="*/ 2147483647 w 306"/>
              <a:gd name="T29" fmla="*/ 2147483647 h 299"/>
              <a:gd name="T30" fmla="*/ 2147483647 w 306"/>
              <a:gd name="T31" fmla="*/ 2147483647 h 299"/>
              <a:gd name="T32" fmla="*/ 2147483647 w 306"/>
              <a:gd name="T33" fmla="*/ 2147483647 h 299"/>
              <a:gd name="T34" fmla="*/ 2147483647 w 306"/>
              <a:gd name="T35" fmla="*/ 2147483647 h 299"/>
              <a:gd name="T36" fmla="*/ 2147483647 w 306"/>
              <a:gd name="T37" fmla="*/ 2147483647 h 299"/>
              <a:gd name="T38" fmla="*/ 2147483647 w 306"/>
              <a:gd name="T39" fmla="*/ 2147483647 h 299"/>
              <a:gd name="T40" fmla="*/ 2147483647 w 306"/>
              <a:gd name="T41" fmla="*/ 2147483647 h 299"/>
              <a:gd name="T42" fmla="*/ 2147483647 w 306"/>
              <a:gd name="T43" fmla="*/ 2147483647 h 299"/>
              <a:gd name="T44" fmla="*/ 2147483647 w 306"/>
              <a:gd name="T45" fmla="*/ 2147483647 h 299"/>
              <a:gd name="T46" fmla="*/ 2147483647 w 306"/>
              <a:gd name="T47" fmla="*/ 2147483647 h 299"/>
              <a:gd name="T48" fmla="*/ 2147483647 w 306"/>
              <a:gd name="T49" fmla="*/ 2147483647 h 299"/>
              <a:gd name="T50" fmla="*/ 2147483647 w 306"/>
              <a:gd name="T51" fmla="*/ 2147483647 h 299"/>
              <a:gd name="T52" fmla="*/ 2147483647 w 306"/>
              <a:gd name="T53" fmla="*/ 2147483647 h 299"/>
              <a:gd name="T54" fmla="*/ 2147483647 w 306"/>
              <a:gd name="T55" fmla="*/ 2147483647 h 299"/>
              <a:gd name="T56" fmla="*/ 2147483647 w 306"/>
              <a:gd name="T57" fmla="*/ 2147483647 h 299"/>
              <a:gd name="T58" fmla="*/ 2147483647 w 306"/>
              <a:gd name="T59" fmla="*/ 2147483647 h 299"/>
              <a:gd name="T60" fmla="*/ 2147483647 w 306"/>
              <a:gd name="T61" fmla="*/ 2147483647 h 299"/>
              <a:gd name="T62" fmla="*/ 2147483647 w 306"/>
              <a:gd name="T63" fmla="*/ 2147483647 h 299"/>
              <a:gd name="T64" fmla="*/ 2147483647 w 306"/>
              <a:gd name="T65" fmla="*/ 2147483647 h 299"/>
              <a:gd name="T66" fmla="*/ 2147483647 w 306"/>
              <a:gd name="T67" fmla="*/ 2147483647 h 299"/>
              <a:gd name="T68" fmla="*/ 2147483647 w 306"/>
              <a:gd name="T69" fmla="*/ 2147483647 h 299"/>
              <a:gd name="T70" fmla="*/ 2147483647 w 306"/>
              <a:gd name="T71" fmla="*/ 2147483647 h 299"/>
              <a:gd name="T72" fmla="*/ 2147483647 w 306"/>
              <a:gd name="T73" fmla="*/ 2147483647 h 299"/>
              <a:gd name="T74" fmla="*/ 2147483647 w 306"/>
              <a:gd name="T75" fmla="*/ 2147483647 h 299"/>
              <a:gd name="T76" fmla="*/ 2147483647 w 306"/>
              <a:gd name="T77" fmla="*/ 2147483647 h 299"/>
              <a:gd name="T78" fmla="*/ 2147483647 w 306"/>
              <a:gd name="T79" fmla="*/ 2147483647 h 299"/>
              <a:gd name="T80" fmla="*/ 0 w 306"/>
              <a:gd name="T81" fmla="*/ 2147483647 h 299"/>
              <a:gd name="T82" fmla="*/ 2147483647 w 306"/>
              <a:gd name="T83" fmla="*/ 2147483647 h 299"/>
              <a:gd name="T84" fmla="*/ 2147483647 w 306"/>
              <a:gd name="T85" fmla="*/ 2147483647 h 299"/>
              <a:gd name="T86" fmla="*/ 2147483647 w 306"/>
              <a:gd name="T87" fmla="*/ 2147483647 h 299"/>
              <a:gd name="T88" fmla="*/ 2147483647 w 306"/>
              <a:gd name="T89" fmla="*/ 2147483647 h 299"/>
              <a:gd name="T90" fmla="*/ 2147483647 w 306"/>
              <a:gd name="T91" fmla="*/ 2147483647 h 299"/>
              <a:gd name="T92" fmla="*/ 2147483647 w 306"/>
              <a:gd name="T93" fmla="*/ 2147483647 h 299"/>
              <a:gd name="T94" fmla="*/ 2147483647 w 306"/>
              <a:gd name="T95" fmla="*/ 2147483647 h 299"/>
              <a:gd name="T96" fmla="*/ 2147483647 w 306"/>
              <a:gd name="T97" fmla="*/ 2147483647 h 2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06" h="299">
                <a:moveTo>
                  <a:pt x="97" y="11"/>
                </a:moveTo>
                <a:lnTo>
                  <a:pt x="112" y="0"/>
                </a:lnTo>
                <a:lnTo>
                  <a:pt x="131" y="4"/>
                </a:lnTo>
                <a:lnTo>
                  <a:pt x="161" y="11"/>
                </a:lnTo>
                <a:lnTo>
                  <a:pt x="174" y="11"/>
                </a:lnTo>
                <a:lnTo>
                  <a:pt x="178" y="23"/>
                </a:lnTo>
                <a:lnTo>
                  <a:pt x="187" y="33"/>
                </a:lnTo>
                <a:lnTo>
                  <a:pt x="197" y="52"/>
                </a:lnTo>
                <a:lnTo>
                  <a:pt x="209" y="52"/>
                </a:lnTo>
                <a:lnTo>
                  <a:pt x="223" y="52"/>
                </a:lnTo>
                <a:lnTo>
                  <a:pt x="228" y="59"/>
                </a:lnTo>
                <a:lnTo>
                  <a:pt x="216" y="63"/>
                </a:lnTo>
                <a:lnTo>
                  <a:pt x="223" y="82"/>
                </a:lnTo>
                <a:lnTo>
                  <a:pt x="209" y="90"/>
                </a:lnTo>
                <a:lnTo>
                  <a:pt x="209" y="101"/>
                </a:lnTo>
                <a:lnTo>
                  <a:pt x="204" y="109"/>
                </a:lnTo>
                <a:lnTo>
                  <a:pt x="204" y="126"/>
                </a:lnTo>
                <a:lnTo>
                  <a:pt x="223" y="142"/>
                </a:lnTo>
                <a:lnTo>
                  <a:pt x="228" y="156"/>
                </a:lnTo>
                <a:lnTo>
                  <a:pt x="252" y="171"/>
                </a:lnTo>
                <a:lnTo>
                  <a:pt x="269" y="178"/>
                </a:lnTo>
                <a:lnTo>
                  <a:pt x="283" y="206"/>
                </a:lnTo>
                <a:lnTo>
                  <a:pt x="283" y="208"/>
                </a:lnTo>
                <a:lnTo>
                  <a:pt x="283" y="227"/>
                </a:lnTo>
                <a:lnTo>
                  <a:pt x="294" y="235"/>
                </a:lnTo>
                <a:lnTo>
                  <a:pt x="294" y="249"/>
                </a:lnTo>
                <a:lnTo>
                  <a:pt x="306" y="268"/>
                </a:lnTo>
                <a:lnTo>
                  <a:pt x="302" y="268"/>
                </a:lnTo>
                <a:lnTo>
                  <a:pt x="287" y="268"/>
                </a:lnTo>
                <a:lnTo>
                  <a:pt x="269" y="268"/>
                </a:lnTo>
                <a:lnTo>
                  <a:pt x="264" y="287"/>
                </a:lnTo>
                <a:lnTo>
                  <a:pt x="257" y="299"/>
                </a:lnTo>
                <a:lnTo>
                  <a:pt x="197" y="299"/>
                </a:lnTo>
                <a:lnTo>
                  <a:pt x="161" y="284"/>
                </a:lnTo>
                <a:lnTo>
                  <a:pt x="161" y="256"/>
                </a:lnTo>
                <a:lnTo>
                  <a:pt x="142" y="249"/>
                </a:lnTo>
                <a:lnTo>
                  <a:pt x="138" y="246"/>
                </a:lnTo>
                <a:lnTo>
                  <a:pt x="112" y="235"/>
                </a:lnTo>
                <a:lnTo>
                  <a:pt x="48" y="197"/>
                </a:lnTo>
                <a:lnTo>
                  <a:pt x="19" y="190"/>
                </a:lnTo>
                <a:lnTo>
                  <a:pt x="0" y="149"/>
                </a:lnTo>
                <a:lnTo>
                  <a:pt x="41" y="126"/>
                </a:lnTo>
                <a:lnTo>
                  <a:pt x="62" y="109"/>
                </a:lnTo>
                <a:lnTo>
                  <a:pt x="71" y="90"/>
                </a:lnTo>
                <a:lnTo>
                  <a:pt x="71" y="63"/>
                </a:lnTo>
                <a:lnTo>
                  <a:pt x="71" y="49"/>
                </a:lnTo>
                <a:lnTo>
                  <a:pt x="71" y="33"/>
                </a:lnTo>
                <a:lnTo>
                  <a:pt x="90" y="23"/>
                </a:lnTo>
                <a:lnTo>
                  <a:pt x="97" y="1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5" name="Freeform 112"/>
          <p:cNvSpPr>
            <a:spLocks/>
          </p:cNvSpPr>
          <p:nvPr/>
        </p:nvSpPr>
        <p:spPr bwMode="auto">
          <a:xfrm>
            <a:off x="5473700" y="3763963"/>
            <a:ext cx="511175" cy="423862"/>
          </a:xfrm>
          <a:custGeom>
            <a:avLst/>
            <a:gdLst>
              <a:gd name="T0" fmla="*/ 2147483647 w 644"/>
              <a:gd name="T1" fmla="*/ 2147483647 h 534"/>
              <a:gd name="T2" fmla="*/ 2147483647 w 644"/>
              <a:gd name="T3" fmla="*/ 2147483647 h 534"/>
              <a:gd name="T4" fmla="*/ 2147483647 w 644"/>
              <a:gd name="T5" fmla="*/ 2147483647 h 534"/>
              <a:gd name="T6" fmla="*/ 2147483647 w 644"/>
              <a:gd name="T7" fmla="*/ 2147483647 h 534"/>
              <a:gd name="T8" fmla="*/ 2147483647 w 644"/>
              <a:gd name="T9" fmla="*/ 2147483647 h 534"/>
              <a:gd name="T10" fmla="*/ 2147483647 w 644"/>
              <a:gd name="T11" fmla="*/ 2147483647 h 534"/>
              <a:gd name="T12" fmla="*/ 2147483647 w 644"/>
              <a:gd name="T13" fmla="*/ 2147483647 h 534"/>
              <a:gd name="T14" fmla="*/ 2147483647 w 644"/>
              <a:gd name="T15" fmla="*/ 2147483647 h 534"/>
              <a:gd name="T16" fmla="*/ 2147483647 w 644"/>
              <a:gd name="T17" fmla="*/ 2147483647 h 534"/>
              <a:gd name="T18" fmla="*/ 2147483647 w 644"/>
              <a:gd name="T19" fmla="*/ 2147483647 h 534"/>
              <a:gd name="T20" fmla="*/ 2147483647 w 644"/>
              <a:gd name="T21" fmla="*/ 2147483647 h 534"/>
              <a:gd name="T22" fmla="*/ 2147483647 w 644"/>
              <a:gd name="T23" fmla="*/ 2147483647 h 534"/>
              <a:gd name="T24" fmla="*/ 2147483647 w 644"/>
              <a:gd name="T25" fmla="*/ 2147483647 h 534"/>
              <a:gd name="T26" fmla="*/ 2147483647 w 644"/>
              <a:gd name="T27" fmla="*/ 2147483647 h 534"/>
              <a:gd name="T28" fmla="*/ 2147483647 w 644"/>
              <a:gd name="T29" fmla="*/ 2147483647 h 534"/>
              <a:gd name="T30" fmla="*/ 2147483647 w 644"/>
              <a:gd name="T31" fmla="*/ 2147483647 h 534"/>
              <a:gd name="T32" fmla="*/ 2147483647 w 644"/>
              <a:gd name="T33" fmla="*/ 2147483647 h 534"/>
              <a:gd name="T34" fmla="*/ 2147483647 w 644"/>
              <a:gd name="T35" fmla="*/ 2147483647 h 534"/>
              <a:gd name="T36" fmla="*/ 2147483647 w 644"/>
              <a:gd name="T37" fmla="*/ 2147483647 h 534"/>
              <a:gd name="T38" fmla="*/ 2147483647 w 644"/>
              <a:gd name="T39" fmla="*/ 2147483647 h 534"/>
              <a:gd name="T40" fmla="*/ 2147483647 w 644"/>
              <a:gd name="T41" fmla="*/ 2147483647 h 534"/>
              <a:gd name="T42" fmla="*/ 2147483647 w 644"/>
              <a:gd name="T43" fmla="*/ 2147483647 h 534"/>
              <a:gd name="T44" fmla="*/ 2147483647 w 644"/>
              <a:gd name="T45" fmla="*/ 2147483647 h 534"/>
              <a:gd name="T46" fmla="*/ 2147483647 w 644"/>
              <a:gd name="T47" fmla="*/ 2147483647 h 534"/>
              <a:gd name="T48" fmla="*/ 2147483647 w 644"/>
              <a:gd name="T49" fmla="*/ 2147483647 h 534"/>
              <a:gd name="T50" fmla="*/ 2147483647 w 644"/>
              <a:gd name="T51" fmla="*/ 2147483647 h 534"/>
              <a:gd name="T52" fmla="*/ 2147483647 w 644"/>
              <a:gd name="T53" fmla="*/ 2147483647 h 534"/>
              <a:gd name="T54" fmla="*/ 2147483647 w 644"/>
              <a:gd name="T55" fmla="*/ 2147483647 h 534"/>
              <a:gd name="T56" fmla="*/ 2147483647 w 644"/>
              <a:gd name="T57" fmla="*/ 2147483647 h 534"/>
              <a:gd name="T58" fmla="*/ 2147483647 w 644"/>
              <a:gd name="T59" fmla="*/ 2147483647 h 534"/>
              <a:gd name="T60" fmla="*/ 2147483647 w 644"/>
              <a:gd name="T61" fmla="*/ 2147483647 h 534"/>
              <a:gd name="T62" fmla="*/ 2147483647 w 644"/>
              <a:gd name="T63" fmla="*/ 2147483647 h 534"/>
              <a:gd name="T64" fmla="*/ 2147483647 w 644"/>
              <a:gd name="T65" fmla="*/ 2147483647 h 534"/>
              <a:gd name="T66" fmla="*/ 2147483647 w 644"/>
              <a:gd name="T67" fmla="*/ 2147483647 h 534"/>
              <a:gd name="T68" fmla="*/ 2147483647 w 644"/>
              <a:gd name="T69" fmla="*/ 2147483647 h 534"/>
              <a:gd name="T70" fmla="*/ 2147483647 w 644"/>
              <a:gd name="T71" fmla="*/ 2147483647 h 534"/>
              <a:gd name="T72" fmla="*/ 2147483647 w 644"/>
              <a:gd name="T73" fmla="*/ 2147483647 h 534"/>
              <a:gd name="T74" fmla="*/ 2147483647 w 644"/>
              <a:gd name="T75" fmla="*/ 2147483647 h 534"/>
              <a:gd name="T76" fmla="*/ 2147483647 w 644"/>
              <a:gd name="T77" fmla="*/ 2147483647 h 534"/>
              <a:gd name="T78" fmla="*/ 2147483647 w 644"/>
              <a:gd name="T79" fmla="*/ 2147483647 h 534"/>
              <a:gd name="T80" fmla="*/ 2147483647 w 644"/>
              <a:gd name="T81" fmla="*/ 2147483647 h 534"/>
              <a:gd name="T82" fmla="*/ 2147483647 w 644"/>
              <a:gd name="T83" fmla="*/ 2147483647 h 534"/>
              <a:gd name="T84" fmla="*/ 2147483647 w 644"/>
              <a:gd name="T85" fmla="*/ 2147483647 h 534"/>
              <a:gd name="T86" fmla="*/ 2147483647 w 644"/>
              <a:gd name="T87" fmla="*/ 2147483647 h 534"/>
              <a:gd name="T88" fmla="*/ 2147483647 w 644"/>
              <a:gd name="T89" fmla="*/ 2147483647 h 534"/>
              <a:gd name="T90" fmla="*/ 2147483647 w 644"/>
              <a:gd name="T91" fmla="*/ 2147483647 h 534"/>
              <a:gd name="T92" fmla="*/ 2147483647 w 644"/>
              <a:gd name="T93" fmla="*/ 2147483647 h 534"/>
              <a:gd name="T94" fmla="*/ 2147483647 w 644"/>
              <a:gd name="T95" fmla="*/ 2147483647 h 534"/>
              <a:gd name="T96" fmla="*/ 2147483647 w 644"/>
              <a:gd name="T97" fmla="*/ 2147483647 h 534"/>
              <a:gd name="T98" fmla="*/ 2147483647 w 644"/>
              <a:gd name="T99" fmla="*/ 2147483647 h 534"/>
              <a:gd name="T100" fmla="*/ 2147483647 w 644"/>
              <a:gd name="T101" fmla="*/ 0 h 534"/>
              <a:gd name="T102" fmla="*/ 2147483647 w 644"/>
              <a:gd name="T103" fmla="*/ 2147483647 h 5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44" h="534">
                <a:moveTo>
                  <a:pt x="103" y="31"/>
                </a:moveTo>
                <a:lnTo>
                  <a:pt x="145" y="49"/>
                </a:lnTo>
                <a:lnTo>
                  <a:pt x="140" y="57"/>
                </a:lnTo>
                <a:lnTo>
                  <a:pt x="162" y="87"/>
                </a:lnTo>
                <a:lnTo>
                  <a:pt x="190" y="94"/>
                </a:lnTo>
                <a:lnTo>
                  <a:pt x="219" y="109"/>
                </a:lnTo>
                <a:lnTo>
                  <a:pt x="267" y="116"/>
                </a:lnTo>
                <a:lnTo>
                  <a:pt x="300" y="106"/>
                </a:lnTo>
                <a:lnTo>
                  <a:pt x="309" y="106"/>
                </a:lnTo>
                <a:lnTo>
                  <a:pt x="299" y="109"/>
                </a:lnTo>
                <a:lnTo>
                  <a:pt x="299" y="116"/>
                </a:lnTo>
                <a:lnTo>
                  <a:pt x="316" y="109"/>
                </a:lnTo>
                <a:lnTo>
                  <a:pt x="309" y="94"/>
                </a:lnTo>
                <a:lnTo>
                  <a:pt x="338" y="87"/>
                </a:lnTo>
                <a:lnTo>
                  <a:pt x="357" y="57"/>
                </a:lnTo>
                <a:lnTo>
                  <a:pt x="380" y="57"/>
                </a:lnTo>
                <a:lnTo>
                  <a:pt x="409" y="49"/>
                </a:lnTo>
                <a:lnTo>
                  <a:pt x="416" y="64"/>
                </a:lnTo>
                <a:lnTo>
                  <a:pt x="457" y="76"/>
                </a:lnTo>
                <a:lnTo>
                  <a:pt x="535" y="109"/>
                </a:lnTo>
                <a:lnTo>
                  <a:pt x="542" y="147"/>
                </a:lnTo>
                <a:lnTo>
                  <a:pt x="542" y="173"/>
                </a:lnTo>
                <a:lnTo>
                  <a:pt x="535" y="196"/>
                </a:lnTo>
                <a:lnTo>
                  <a:pt x="542" y="202"/>
                </a:lnTo>
                <a:lnTo>
                  <a:pt x="532" y="206"/>
                </a:lnTo>
                <a:lnTo>
                  <a:pt x="535" y="225"/>
                </a:lnTo>
                <a:lnTo>
                  <a:pt x="542" y="232"/>
                </a:lnTo>
                <a:lnTo>
                  <a:pt x="535" y="244"/>
                </a:lnTo>
                <a:lnTo>
                  <a:pt x="551" y="273"/>
                </a:lnTo>
                <a:lnTo>
                  <a:pt x="551" y="303"/>
                </a:lnTo>
                <a:lnTo>
                  <a:pt x="580" y="310"/>
                </a:lnTo>
                <a:lnTo>
                  <a:pt x="584" y="330"/>
                </a:lnTo>
                <a:lnTo>
                  <a:pt x="573" y="344"/>
                </a:lnTo>
                <a:lnTo>
                  <a:pt x="566" y="370"/>
                </a:lnTo>
                <a:lnTo>
                  <a:pt x="592" y="408"/>
                </a:lnTo>
                <a:lnTo>
                  <a:pt x="611" y="412"/>
                </a:lnTo>
                <a:lnTo>
                  <a:pt x="629" y="429"/>
                </a:lnTo>
                <a:lnTo>
                  <a:pt x="632" y="455"/>
                </a:lnTo>
                <a:lnTo>
                  <a:pt x="644" y="455"/>
                </a:lnTo>
                <a:lnTo>
                  <a:pt x="644" y="470"/>
                </a:lnTo>
                <a:lnTo>
                  <a:pt x="641" y="470"/>
                </a:lnTo>
                <a:lnTo>
                  <a:pt x="641" y="477"/>
                </a:lnTo>
                <a:lnTo>
                  <a:pt x="629" y="477"/>
                </a:lnTo>
                <a:lnTo>
                  <a:pt x="615" y="489"/>
                </a:lnTo>
                <a:lnTo>
                  <a:pt x="603" y="489"/>
                </a:lnTo>
                <a:lnTo>
                  <a:pt x="596" y="515"/>
                </a:lnTo>
                <a:lnTo>
                  <a:pt x="596" y="534"/>
                </a:lnTo>
                <a:lnTo>
                  <a:pt x="580" y="527"/>
                </a:lnTo>
                <a:lnTo>
                  <a:pt x="551" y="519"/>
                </a:lnTo>
                <a:lnTo>
                  <a:pt x="518" y="519"/>
                </a:lnTo>
                <a:lnTo>
                  <a:pt x="489" y="515"/>
                </a:lnTo>
                <a:lnTo>
                  <a:pt x="454" y="507"/>
                </a:lnTo>
                <a:lnTo>
                  <a:pt x="438" y="477"/>
                </a:lnTo>
                <a:lnTo>
                  <a:pt x="425" y="460"/>
                </a:lnTo>
                <a:lnTo>
                  <a:pt x="406" y="467"/>
                </a:lnTo>
                <a:lnTo>
                  <a:pt x="394" y="470"/>
                </a:lnTo>
                <a:lnTo>
                  <a:pt x="380" y="477"/>
                </a:lnTo>
                <a:lnTo>
                  <a:pt x="368" y="486"/>
                </a:lnTo>
                <a:lnTo>
                  <a:pt x="345" y="477"/>
                </a:lnTo>
                <a:lnTo>
                  <a:pt x="319" y="467"/>
                </a:lnTo>
                <a:lnTo>
                  <a:pt x="300" y="455"/>
                </a:lnTo>
                <a:lnTo>
                  <a:pt x="290" y="441"/>
                </a:lnTo>
                <a:lnTo>
                  <a:pt x="267" y="438"/>
                </a:lnTo>
                <a:lnTo>
                  <a:pt x="248" y="408"/>
                </a:lnTo>
                <a:lnTo>
                  <a:pt x="242" y="393"/>
                </a:lnTo>
                <a:lnTo>
                  <a:pt x="229" y="389"/>
                </a:lnTo>
                <a:lnTo>
                  <a:pt x="219" y="361"/>
                </a:lnTo>
                <a:lnTo>
                  <a:pt x="212" y="351"/>
                </a:lnTo>
                <a:lnTo>
                  <a:pt x="200" y="361"/>
                </a:lnTo>
                <a:lnTo>
                  <a:pt x="183" y="351"/>
                </a:lnTo>
                <a:lnTo>
                  <a:pt x="183" y="344"/>
                </a:lnTo>
                <a:lnTo>
                  <a:pt x="174" y="344"/>
                </a:lnTo>
                <a:lnTo>
                  <a:pt x="174" y="361"/>
                </a:lnTo>
                <a:lnTo>
                  <a:pt x="162" y="361"/>
                </a:lnTo>
                <a:lnTo>
                  <a:pt x="152" y="344"/>
                </a:lnTo>
                <a:lnTo>
                  <a:pt x="152" y="330"/>
                </a:lnTo>
                <a:lnTo>
                  <a:pt x="140" y="322"/>
                </a:lnTo>
                <a:lnTo>
                  <a:pt x="140" y="303"/>
                </a:lnTo>
                <a:lnTo>
                  <a:pt x="140" y="299"/>
                </a:lnTo>
                <a:lnTo>
                  <a:pt x="126" y="273"/>
                </a:lnTo>
                <a:lnTo>
                  <a:pt x="110" y="266"/>
                </a:lnTo>
                <a:lnTo>
                  <a:pt x="84" y="251"/>
                </a:lnTo>
                <a:lnTo>
                  <a:pt x="81" y="235"/>
                </a:lnTo>
                <a:lnTo>
                  <a:pt x="62" y="221"/>
                </a:lnTo>
                <a:lnTo>
                  <a:pt x="62" y="202"/>
                </a:lnTo>
                <a:lnTo>
                  <a:pt x="67" y="196"/>
                </a:lnTo>
                <a:lnTo>
                  <a:pt x="67" y="183"/>
                </a:lnTo>
                <a:lnTo>
                  <a:pt x="81" y="177"/>
                </a:lnTo>
                <a:lnTo>
                  <a:pt x="74" y="158"/>
                </a:lnTo>
                <a:lnTo>
                  <a:pt x="84" y="154"/>
                </a:lnTo>
                <a:lnTo>
                  <a:pt x="81" y="147"/>
                </a:lnTo>
                <a:lnTo>
                  <a:pt x="67" y="147"/>
                </a:lnTo>
                <a:lnTo>
                  <a:pt x="55" y="147"/>
                </a:lnTo>
                <a:lnTo>
                  <a:pt x="45" y="128"/>
                </a:lnTo>
                <a:lnTo>
                  <a:pt x="36" y="116"/>
                </a:lnTo>
                <a:lnTo>
                  <a:pt x="32" y="106"/>
                </a:lnTo>
                <a:lnTo>
                  <a:pt x="26" y="87"/>
                </a:lnTo>
                <a:lnTo>
                  <a:pt x="19" y="69"/>
                </a:lnTo>
                <a:lnTo>
                  <a:pt x="19" y="64"/>
                </a:lnTo>
                <a:lnTo>
                  <a:pt x="13" y="45"/>
                </a:lnTo>
                <a:lnTo>
                  <a:pt x="0" y="16"/>
                </a:lnTo>
                <a:lnTo>
                  <a:pt x="13" y="0"/>
                </a:lnTo>
                <a:lnTo>
                  <a:pt x="36" y="31"/>
                </a:lnTo>
                <a:lnTo>
                  <a:pt x="81" y="38"/>
                </a:lnTo>
                <a:lnTo>
                  <a:pt x="103" y="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6" name="Freeform 113"/>
          <p:cNvSpPr>
            <a:spLocks/>
          </p:cNvSpPr>
          <p:nvPr/>
        </p:nvSpPr>
        <p:spPr bwMode="auto">
          <a:xfrm>
            <a:off x="5254625" y="3962400"/>
            <a:ext cx="31750" cy="111125"/>
          </a:xfrm>
          <a:custGeom>
            <a:avLst/>
            <a:gdLst>
              <a:gd name="T0" fmla="*/ 2147483647 w 42"/>
              <a:gd name="T1" fmla="*/ 2147483647 h 138"/>
              <a:gd name="T2" fmla="*/ 2147483647 w 42"/>
              <a:gd name="T3" fmla="*/ 2147483647 h 138"/>
              <a:gd name="T4" fmla="*/ 2147483647 w 42"/>
              <a:gd name="T5" fmla="*/ 0 h 138"/>
              <a:gd name="T6" fmla="*/ 2147483647 w 42"/>
              <a:gd name="T7" fmla="*/ 0 h 138"/>
              <a:gd name="T8" fmla="*/ 2147483647 w 42"/>
              <a:gd name="T9" fmla="*/ 2147483647 h 138"/>
              <a:gd name="T10" fmla="*/ 2147483647 w 42"/>
              <a:gd name="T11" fmla="*/ 2147483647 h 138"/>
              <a:gd name="T12" fmla="*/ 2147483647 w 42"/>
              <a:gd name="T13" fmla="*/ 2147483647 h 138"/>
              <a:gd name="T14" fmla="*/ 2147483647 w 42"/>
              <a:gd name="T15" fmla="*/ 2147483647 h 138"/>
              <a:gd name="T16" fmla="*/ 2147483647 w 42"/>
              <a:gd name="T17" fmla="*/ 2147483647 h 138"/>
              <a:gd name="T18" fmla="*/ 2147483647 w 42"/>
              <a:gd name="T19" fmla="*/ 2147483647 h 138"/>
              <a:gd name="T20" fmla="*/ 2147483647 w 42"/>
              <a:gd name="T21" fmla="*/ 2147483647 h 138"/>
              <a:gd name="T22" fmla="*/ 2147483647 w 42"/>
              <a:gd name="T23" fmla="*/ 2147483647 h 138"/>
              <a:gd name="T24" fmla="*/ 2147483647 w 42"/>
              <a:gd name="T25" fmla="*/ 2147483647 h 138"/>
              <a:gd name="T26" fmla="*/ 2147483647 w 42"/>
              <a:gd name="T27" fmla="*/ 2147483647 h 138"/>
              <a:gd name="T28" fmla="*/ 2147483647 w 42"/>
              <a:gd name="T29" fmla="*/ 2147483647 h 138"/>
              <a:gd name="T30" fmla="*/ 2147483647 w 42"/>
              <a:gd name="T31" fmla="*/ 2147483647 h 138"/>
              <a:gd name="T32" fmla="*/ 0 w 42"/>
              <a:gd name="T33" fmla="*/ 2147483647 h 138"/>
              <a:gd name="T34" fmla="*/ 2147483647 w 42"/>
              <a:gd name="T35" fmla="*/ 2147483647 h 138"/>
              <a:gd name="T36" fmla="*/ 0 w 42"/>
              <a:gd name="T37" fmla="*/ 2147483647 h 138"/>
              <a:gd name="T38" fmla="*/ 2147483647 w 42"/>
              <a:gd name="T39" fmla="*/ 2147483647 h 138"/>
              <a:gd name="T40" fmla="*/ 2147483647 w 42"/>
              <a:gd name="T41" fmla="*/ 2147483647 h 138"/>
              <a:gd name="T42" fmla="*/ 2147483647 w 42"/>
              <a:gd name="T43" fmla="*/ 2147483647 h 1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" h="138">
                <a:moveTo>
                  <a:pt x="19" y="5"/>
                </a:moveTo>
                <a:lnTo>
                  <a:pt x="30" y="5"/>
                </a:lnTo>
                <a:lnTo>
                  <a:pt x="30" y="0"/>
                </a:lnTo>
                <a:lnTo>
                  <a:pt x="42" y="0"/>
                </a:lnTo>
                <a:lnTo>
                  <a:pt x="42" y="5"/>
                </a:lnTo>
                <a:lnTo>
                  <a:pt x="30" y="22"/>
                </a:lnTo>
                <a:lnTo>
                  <a:pt x="30" y="29"/>
                </a:lnTo>
                <a:lnTo>
                  <a:pt x="28" y="29"/>
                </a:lnTo>
                <a:lnTo>
                  <a:pt x="28" y="41"/>
                </a:lnTo>
                <a:lnTo>
                  <a:pt x="30" y="53"/>
                </a:lnTo>
                <a:lnTo>
                  <a:pt x="30" y="78"/>
                </a:lnTo>
                <a:lnTo>
                  <a:pt x="30" y="100"/>
                </a:lnTo>
                <a:lnTo>
                  <a:pt x="30" y="126"/>
                </a:lnTo>
                <a:lnTo>
                  <a:pt x="19" y="138"/>
                </a:lnTo>
                <a:lnTo>
                  <a:pt x="19" y="112"/>
                </a:lnTo>
                <a:lnTo>
                  <a:pt x="12" y="93"/>
                </a:lnTo>
                <a:lnTo>
                  <a:pt x="0" y="78"/>
                </a:lnTo>
                <a:lnTo>
                  <a:pt x="7" y="64"/>
                </a:lnTo>
                <a:lnTo>
                  <a:pt x="0" y="53"/>
                </a:lnTo>
                <a:lnTo>
                  <a:pt x="7" y="48"/>
                </a:lnTo>
                <a:lnTo>
                  <a:pt x="12" y="29"/>
                </a:lnTo>
                <a:lnTo>
                  <a:pt x="19" y="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37" name="Freeform 114"/>
          <p:cNvSpPr>
            <a:spLocks/>
          </p:cNvSpPr>
          <p:nvPr/>
        </p:nvSpPr>
        <p:spPr bwMode="auto">
          <a:xfrm>
            <a:off x="7635875" y="3584575"/>
            <a:ext cx="239713" cy="301625"/>
          </a:xfrm>
          <a:custGeom>
            <a:avLst/>
            <a:gdLst>
              <a:gd name="T0" fmla="*/ 2147483647 w 303"/>
              <a:gd name="T1" fmla="*/ 2147483647 h 380"/>
              <a:gd name="T2" fmla="*/ 2147483647 w 303"/>
              <a:gd name="T3" fmla="*/ 2147483647 h 380"/>
              <a:gd name="T4" fmla="*/ 2147483647 w 303"/>
              <a:gd name="T5" fmla="*/ 2147483647 h 380"/>
              <a:gd name="T6" fmla="*/ 2147483647 w 303"/>
              <a:gd name="T7" fmla="*/ 2147483647 h 380"/>
              <a:gd name="T8" fmla="*/ 2147483647 w 303"/>
              <a:gd name="T9" fmla="*/ 2147483647 h 380"/>
              <a:gd name="T10" fmla="*/ 2147483647 w 303"/>
              <a:gd name="T11" fmla="*/ 2147483647 h 380"/>
              <a:gd name="T12" fmla="*/ 2147483647 w 303"/>
              <a:gd name="T13" fmla="*/ 2147483647 h 380"/>
              <a:gd name="T14" fmla="*/ 2147483647 w 303"/>
              <a:gd name="T15" fmla="*/ 2147483647 h 380"/>
              <a:gd name="T16" fmla="*/ 2147483647 w 303"/>
              <a:gd name="T17" fmla="*/ 2147483647 h 380"/>
              <a:gd name="T18" fmla="*/ 0 w 303"/>
              <a:gd name="T19" fmla="*/ 2147483647 h 380"/>
              <a:gd name="T20" fmla="*/ 2147483647 w 303"/>
              <a:gd name="T21" fmla="*/ 2147483647 h 380"/>
              <a:gd name="T22" fmla="*/ 2147483647 w 303"/>
              <a:gd name="T23" fmla="*/ 2147483647 h 380"/>
              <a:gd name="T24" fmla="*/ 2147483647 w 303"/>
              <a:gd name="T25" fmla="*/ 2147483647 h 380"/>
              <a:gd name="T26" fmla="*/ 2147483647 w 303"/>
              <a:gd name="T27" fmla="*/ 2147483647 h 380"/>
              <a:gd name="T28" fmla="*/ 2147483647 w 303"/>
              <a:gd name="T29" fmla="*/ 2147483647 h 380"/>
              <a:gd name="T30" fmla="*/ 2147483647 w 303"/>
              <a:gd name="T31" fmla="*/ 2147483647 h 380"/>
              <a:gd name="T32" fmla="*/ 2147483647 w 303"/>
              <a:gd name="T33" fmla="*/ 2147483647 h 380"/>
              <a:gd name="T34" fmla="*/ 2147483647 w 303"/>
              <a:gd name="T35" fmla="*/ 2147483647 h 380"/>
              <a:gd name="T36" fmla="*/ 2147483647 w 303"/>
              <a:gd name="T37" fmla="*/ 2147483647 h 380"/>
              <a:gd name="T38" fmla="*/ 2147483647 w 303"/>
              <a:gd name="T39" fmla="*/ 2147483647 h 380"/>
              <a:gd name="T40" fmla="*/ 2147483647 w 303"/>
              <a:gd name="T41" fmla="*/ 2147483647 h 380"/>
              <a:gd name="T42" fmla="*/ 2147483647 w 303"/>
              <a:gd name="T43" fmla="*/ 2147483647 h 380"/>
              <a:gd name="T44" fmla="*/ 2147483647 w 303"/>
              <a:gd name="T45" fmla="*/ 2147483647 h 380"/>
              <a:gd name="T46" fmla="*/ 2147483647 w 303"/>
              <a:gd name="T47" fmla="*/ 2147483647 h 380"/>
              <a:gd name="T48" fmla="*/ 2147483647 w 303"/>
              <a:gd name="T49" fmla="*/ 2147483647 h 380"/>
              <a:gd name="T50" fmla="*/ 2147483647 w 303"/>
              <a:gd name="T51" fmla="*/ 2147483647 h 380"/>
              <a:gd name="T52" fmla="*/ 2147483647 w 303"/>
              <a:gd name="T53" fmla="*/ 2147483647 h 380"/>
              <a:gd name="T54" fmla="*/ 2147483647 w 303"/>
              <a:gd name="T55" fmla="*/ 2147483647 h 380"/>
              <a:gd name="T56" fmla="*/ 2147483647 w 303"/>
              <a:gd name="T57" fmla="*/ 2147483647 h 380"/>
              <a:gd name="T58" fmla="*/ 2147483647 w 303"/>
              <a:gd name="T59" fmla="*/ 2147483647 h 380"/>
              <a:gd name="T60" fmla="*/ 2147483647 w 303"/>
              <a:gd name="T61" fmla="*/ 2147483647 h 380"/>
              <a:gd name="T62" fmla="*/ 2147483647 w 303"/>
              <a:gd name="T63" fmla="*/ 2147483647 h 380"/>
              <a:gd name="T64" fmla="*/ 2147483647 w 303"/>
              <a:gd name="T65" fmla="*/ 0 h 380"/>
              <a:gd name="T66" fmla="*/ 2147483647 w 303"/>
              <a:gd name="T67" fmla="*/ 2147483647 h 380"/>
              <a:gd name="T68" fmla="*/ 2147483647 w 303"/>
              <a:gd name="T69" fmla="*/ 2147483647 h 380"/>
              <a:gd name="T70" fmla="*/ 2147483647 w 303"/>
              <a:gd name="T71" fmla="*/ 2147483647 h 380"/>
              <a:gd name="T72" fmla="*/ 2147483647 w 303"/>
              <a:gd name="T73" fmla="*/ 2147483647 h 380"/>
              <a:gd name="T74" fmla="*/ 2147483647 w 303"/>
              <a:gd name="T75" fmla="*/ 2147483647 h 380"/>
              <a:gd name="T76" fmla="*/ 2147483647 w 303"/>
              <a:gd name="T77" fmla="*/ 2147483647 h 380"/>
              <a:gd name="T78" fmla="*/ 2147483647 w 303"/>
              <a:gd name="T79" fmla="*/ 2147483647 h 380"/>
              <a:gd name="T80" fmla="*/ 2147483647 w 303"/>
              <a:gd name="T81" fmla="*/ 2147483647 h 380"/>
              <a:gd name="T82" fmla="*/ 2147483647 w 303"/>
              <a:gd name="T83" fmla="*/ 2147483647 h 380"/>
              <a:gd name="T84" fmla="*/ 2147483647 w 303"/>
              <a:gd name="T85" fmla="*/ 2147483647 h 380"/>
              <a:gd name="T86" fmla="*/ 2147483647 w 303"/>
              <a:gd name="T87" fmla="*/ 2147483647 h 380"/>
              <a:gd name="T88" fmla="*/ 2147483647 w 303"/>
              <a:gd name="T89" fmla="*/ 2147483647 h 380"/>
              <a:gd name="T90" fmla="*/ 2147483647 w 303"/>
              <a:gd name="T91" fmla="*/ 2147483647 h 380"/>
              <a:gd name="T92" fmla="*/ 2147483647 w 303"/>
              <a:gd name="T93" fmla="*/ 2147483647 h 380"/>
              <a:gd name="T94" fmla="*/ 2147483647 w 303"/>
              <a:gd name="T95" fmla="*/ 2147483647 h 380"/>
              <a:gd name="T96" fmla="*/ 2147483647 w 303"/>
              <a:gd name="T97" fmla="*/ 2147483647 h 380"/>
              <a:gd name="T98" fmla="*/ 2147483647 w 303"/>
              <a:gd name="T99" fmla="*/ 2147483647 h 380"/>
              <a:gd name="T100" fmla="*/ 2147483647 w 303"/>
              <a:gd name="T101" fmla="*/ 2147483647 h 380"/>
              <a:gd name="T102" fmla="*/ 2147483647 w 303"/>
              <a:gd name="T103" fmla="*/ 2147483647 h 380"/>
              <a:gd name="T104" fmla="*/ 2147483647 w 303"/>
              <a:gd name="T105" fmla="*/ 2147483647 h 3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3" h="380">
                <a:moveTo>
                  <a:pt x="165" y="380"/>
                </a:moveTo>
                <a:lnTo>
                  <a:pt x="149" y="373"/>
                </a:lnTo>
                <a:lnTo>
                  <a:pt x="135" y="361"/>
                </a:lnTo>
                <a:lnTo>
                  <a:pt x="135" y="354"/>
                </a:lnTo>
                <a:lnTo>
                  <a:pt x="135" y="344"/>
                </a:lnTo>
                <a:lnTo>
                  <a:pt x="139" y="332"/>
                </a:lnTo>
                <a:lnTo>
                  <a:pt x="135" y="325"/>
                </a:lnTo>
                <a:lnTo>
                  <a:pt x="116" y="325"/>
                </a:lnTo>
                <a:lnTo>
                  <a:pt x="101" y="332"/>
                </a:lnTo>
                <a:lnTo>
                  <a:pt x="71" y="344"/>
                </a:lnTo>
                <a:lnTo>
                  <a:pt x="49" y="354"/>
                </a:lnTo>
                <a:lnTo>
                  <a:pt x="49" y="351"/>
                </a:lnTo>
                <a:lnTo>
                  <a:pt x="42" y="344"/>
                </a:lnTo>
                <a:lnTo>
                  <a:pt x="42" y="351"/>
                </a:lnTo>
                <a:lnTo>
                  <a:pt x="42" y="361"/>
                </a:lnTo>
                <a:lnTo>
                  <a:pt x="42" y="370"/>
                </a:lnTo>
                <a:lnTo>
                  <a:pt x="30" y="361"/>
                </a:lnTo>
                <a:lnTo>
                  <a:pt x="19" y="361"/>
                </a:lnTo>
                <a:lnTo>
                  <a:pt x="0" y="370"/>
                </a:lnTo>
                <a:lnTo>
                  <a:pt x="0" y="351"/>
                </a:lnTo>
                <a:lnTo>
                  <a:pt x="12" y="344"/>
                </a:lnTo>
                <a:lnTo>
                  <a:pt x="19" y="335"/>
                </a:lnTo>
                <a:lnTo>
                  <a:pt x="30" y="332"/>
                </a:lnTo>
                <a:lnTo>
                  <a:pt x="38" y="313"/>
                </a:lnTo>
                <a:lnTo>
                  <a:pt x="49" y="306"/>
                </a:lnTo>
                <a:lnTo>
                  <a:pt x="42" y="295"/>
                </a:lnTo>
                <a:lnTo>
                  <a:pt x="59" y="290"/>
                </a:lnTo>
                <a:lnTo>
                  <a:pt x="59" y="295"/>
                </a:lnTo>
                <a:lnTo>
                  <a:pt x="68" y="295"/>
                </a:lnTo>
                <a:lnTo>
                  <a:pt x="71" y="295"/>
                </a:lnTo>
                <a:lnTo>
                  <a:pt x="116" y="283"/>
                </a:lnTo>
                <a:lnTo>
                  <a:pt x="120" y="275"/>
                </a:lnTo>
                <a:lnTo>
                  <a:pt x="128" y="283"/>
                </a:lnTo>
                <a:lnTo>
                  <a:pt x="135" y="290"/>
                </a:lnTo>
                <a:lnTo>
                  <a:pt x="139" y="283"/>
                </a:lnTo>
                <a:lnTo>
                  <a:pt x="149" y="275"/>
                </a:lnTo>
                <a:lnTo>
                  <a:pt x="139" y="266"/>
                </a:lnTo>
                <a:lnTo>
                  <a:pt x="146" y="254"/>
                </a:lnTo>
                <a:lnTo>
                  <a:pt x="158" y="228"/>
                </a:lnTo>
                <a:lnTo>
                  <a:pt x="149" y="206"/>
                </a:lnTo>
                <a:lnTo>
                  <a:pt x="168" y="193"/>
                </a:lnTo>
                <a:lnTo>
                  <a:pt x="168" y="206"/>
                </a:lnTo>
                <a:lnTo>
                  <a:pt x="165" y="212"/>
                </a:lnTo>
                <a:lnTo>
                  <a:pt x="165" y="216"/>
                </a:lnTo>
                <a:lnTo>
                  <a:pt x="168" y="228"/>
                </a:lnTo>
                <a:lnTo>
                  <a:pt x="175" y="228"/>
                </a:lnTo>
                <a:lnTo>
                  <a:pt x="180" y="223"/>
                </a:lnTo>
                <a:lnTo>
                  <a:pt x="206" y="212"/>
                </a:lnTo>
                <a:lnTo>
                  <a:pt x="216" y="176"/>
                </a:lnTo>
                <a:lnTo>
                  <a:pt x="225" y="176"/>
                </a:lnTo>
                <a:lnTo>
                  <a:pt x="225" y="145"/>
                </a:lnTo>
                <a:lnTo>
                  <a:pt x="227" y="116"/>
                </a:lnTo>
                <a:lnTo>
                  <a:pt x="225" y="78"/>
                </a:lnTo>
                <a:lnTo>
                  <a:pt x="225" y="86"/>
                </a:lnTo>
                <a:lnTo>
                  <a:pt x="216" y="78"/>
                </a:lnTo>
                <a:lnTo>
                  <a:pt x="216" y="71"/>
                </a:lnTo>
                <a:lnTo>
                  <a:pt x="216" y="48"/>
                </a:lnTo>
                <a:lnTo>
                  <a:pt x="225" y="38"/>
                </a:lnTo>
                <a:lnTo>
                  <a:pt x="216" y="22"/>
                </a:lnTo>
                <a:lnTo>
                  <a:pt x="227" y="19"/>
                </a:lnTo>
                <a:lnTo>
                  <a:pt x="235" y="38"/>
                </a:lnTo>
                <a:lnTo>
                  <a:pt x="242" y="29"/>
                </a:lnTo>
                <a:lnTo>
                  <a:pt x="247" y="29"/>
                </a:lnTo>
                <a:lnTo>
                  <a:pt x="247" y="19"/>
                </a:lnTo>
                <a:lnTo>
                  <a:pt x="235" y="19"/>
                </a:lnTo>
                <a:lnTo>
                  <a:pt x="235" y="0"/>
                </a:lnTo>
                <a:lnTo>
                  <a:pt x="242" y="7"/>
                </a:lnTo>
                <a:lnTo>
                  <a:pt x="254" y="7"/>
                </a:lnTo>
                <a:lnTo>
                  <a:pt x="258" y="38"/>
                </a:lnTo>
                <a:lnTo>
                  <a:pt x="273" y="48"/>
                </a:lnTo>
                <a:lnTo>
                  <a:pt x="284" y="71"/>
                </a:lnTo>
                <a:lnTo>
                  <a:pt x="291" y="90"/>
                </a:lnTo>
                <a:lnTo>
                  <a:pt x="296" y="90"/>
                </a:lnTo>
                <a:lnTo>
                  <a:pt x="296" y="116"/>
                </a:lnTo>
                <a:lnTo>
                  <a:pt x="284" y="128"/>
                </a:lnTo>
                <a:lnTo>
                  <a:pt x="296" y="150"/>
                </a:lnTo>
                <a:lnTo>
                  <a:pt x="284" y="150"/>
                </a:lnTo>
                <a:lnTo>
                  <a:pt x="277" y="157"/>
                </a:lnTo>
                <a:lnTo>
                  <a:pt x="277" y="176"/>
                </a:lnTo>
                <a:lnTo>
                  <a:pt x="291" y="216"/>
                </a:lnTo>
                <a:lnTo>
                  <a:pt x="291" y="257"/>
                </a:lnTo>
                <a:lnTo>
                  <a:pt x="303" y="273"/>
                </a:lnTo>
                <a:lnTo>
                  <a:pt x="291" y="275"/>
                </a:lnTo>
                <a:lnTo>
                  <a:pt x="291" y="295"/>
                </a:lnTo>
                <a:lnTo>
                  <a:pt x="273" y="306"/>
                </a:lnTo>
                <a:lnTo>
                  <a:pt x="277" y="283"/>
                </a:lnTo>
                <a:lnTo>
                  <a:pt x="266" y="275"/>
                </a:lnTo>
                <a:lnTo>
                  <a:pt x="266" y="290"/>
                </a:lnTo>
                <a:lnTo>
                  <a:pt x="266" y="295"/>
                </a:lnTo>
                <a:lnTo>
                  <a:pt x="258" y="290"/>
                </a:lnTo>
                <a:lnTo>
                  <a:pt x="254" y="295"/>
                </a:lnTo>
                <a:lnTo>
                  <a:pt x="254" y="313"/>
                </a:lnTo>
                <a:lnTo>
                  <a:pt x="247" y="325"/>
                </a:lnTo>
                <a:lnTo>
                  <a:pt x="235" y="302"/>
                </a:lnTo>
                <a:lnTo>
                  <a:pt x="227" y="306"/>
                </a:lnTo>
                <a:lnTo>
                  <a:pt x="225" y="325"/>
                </a:lnTo>
                <a:lnTo>
                  <a:pt x="213" y="320"/>
                </a:lnTo>
                <a:lnTo>
                  <a:pt x="196" y="332"/>
                </a:lnTo>
                <a:lnTo>
                  <a:pt x="197" y="320"/>
                </a:lnTo>
                <a:lnTo>
                  <a:pt x="180" y="320"/>
                </a:lnTo>
                <a:lnTo>
                  <a:pt x="180" y="306"/>
                </a:lnTo>
                <a:lnTo>
                  <a:pt x="175" y="306"/>
                </a:lnTo>
                <a:lnTo>
                  <a:pt x="175" y="325"/>
                </a:lnTo>
                <a:lnTo>
                  <a:pt x="187" y="332"/>
                </a:lnTo>
                <a:lnTo>
                  <a:pt x="187" y="344"/>
                </a:lnTo>
                <a:lnTo>
                  <a:pt x="168" y="351"/>
                </a:lnTo>
                <a:lnTo>
                  <a:pt x="165" y="3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8" name="Freeform 115"/>
          <p:cNvSpPr>
            <a:spLocks/>
          </p:cNvSpPr>
          <p:nvPr/>
        </p:nvSpPr>
        <p:spPr bwMode="auto">
          <a:xfrm>
            <a:off x="7783513" y="3427413"/>
            <a:ext cx="133350" cy="161925"/>
          </a:xfrm>
          <a:custGeom>
            <a:avLst/>
            <a:gdLst>
              <a:gd name="T0" fmla="*/ 2147483647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0 w 168"/>
              <a:gd name="T7" fmla="*/ 2147483647 h 204"/>
              <a:gd name="T8" fmla="*/ 0 w 168"/>
              <a:gd name="T9" fmla="*/ 2147483647 h 204"/>
              <a:gd name="T10" fmla="*/ 2147483647 w 168"/>
              <a:gd name="T11" fmla="*/ 2147483647 h 204"/>
              <a:gd name="T12" fmla="*/ 0 w 168"/>
              <a:gd name="T13" fmla="*/ 2147483647 h 204"/>
              <a:gd name="T14" fmla="*/ 2147483647 w 168"/>
              <a:gd name="T15" fmla="*/ 2147483647 h 204"/>
              <a:gd name="T16" fmla="*/ 2147483647 w 168"/>
              <a:gd name="T17" fmla="*/ 2147483647 h 204"/>
              <a:gd name="T18" fmla="*/ 2147483647 w 168"/>
              <a:gd name="T19" fmla="*/ 2147483647 h 204"/>
              <a:gd name="T20" fmla="*/ 2147483647 w 168"/>
              <a:gd name="T21" fmla="*/ 2147483647 h 204"/>
              <a:gd name="T22" fmla="*/ 2147483647 w 168"/>
              <a:gd name="T23" fmla="*/ 2147483647 h 204"/>
              <a:gd name="T24" fmla="*/ 2147483647 w 168"/>
              <a:gd name="T25" fmla="*/ 2147483647 h 204"/>
              <a:gd name="T26" fmla="*/ 2147483647 w 168"/>
              <a:gd name="T27" fmla="*/ 2147483647 h 204"/>
              <a:gd name="T28" fmla="*/ 2147483647 w 168"/>
              <a:gd name="T29" fmla="*/ 2147483647 h 204"/>
              <a:gd name="T30" fmla="*/ 2147483647 w 168"/>
              <a:gd name="T31" fmla="*/ 0 h 204"/>
              <a:gd name="T32" fmla="*/ 2147483647 w 168"/>
              <a:gd name="T33" fmla="*/ 2147483647 h 204"/>
              <a:gd name="T34" fmla="*/ 2147483647 w 168"/>
              <a:gd name="T35" fmla="*/ 2147483647 h 204"/>
              <a:gd name="T36" fmla="*/ 2147483647 w 168"/>
              <a:gd name="T37" fmla="*/ 2147483647 h 204"/>
              <a:gd name="T38" fmla="*/ 2147483647 w 168"/>
              <a:gd name="T39" fmla="*/ 2147483647 h 204"/>
              <a:gd name="T40" fmla="*/ 2147483647 w 168"/>
              <a:gd name="T41" fmla="*/ 2147483647 h 204"/>
              <a:gd name="T42" fmla="*/ 2147483647 w 168"/>
              <a:gd name="T43" fmla="*/ 2147483647 h 204"/>
              <a:gd name="T44" fmla="*/ 2147483647 w 168"/>
              <a:gd name="T45" fmla="*/ 2147483647 h 204"/>
              <a:gd name="T46" fmla="*/ 2147483647 w 168"/>
              <a:gd name="T47" fmla="*/ 2147483647 h 204"/>
              <a:gd name="T48" fmla="*/ 2147483647 w 168"/>
              <a:gd name="T49" fmla="*/ 2147483647 h 204"/>
              <a:gd name="T50" fmla="*/ 2147483647 w 168"/>
              <a:gd name="T51" fmla="*/ 2147483647 h 204"/>
              <a:gd name="T52" fmla="*/ 2147483647 w 168"/>
              <a:gd name="T53" fmla="*/ 2147483647 h 204"/>
              <a:gd name="T54" fmla="*/ 2147483647 w 168"/>
              <a:gd name="T55" fmla="*/ 2147483647 h 204"/>
              <a:gd name="T56" fmla="*/ 2147483647 w 168"/>
              <a:gd name="T57" fmla="*/ 2147483647 h 204"/>
              <a:gd name="T58" fmla="*/ 2147483647 w 168"/>
              <a:gd name="T59" fmla="*/ 2147483647 h 204"/>
              <a:gd name="T60" fmla="*/ 2147483647 w 168"/>
              <a:gd name="T61" fmla="*/ 2147483647 h 204"/>
              <a:gd name="T62" fmla="*/ 2147483647 w 168"/>
              <a:gd name="T63" fmla="*/ 2147483647 h 204"/>
              <a:gd name="T64" fmla="*/ 2147483647 w 168"/>
              <a:gd name="T65" fmla="*/ 2147483647 h 204"/>
              <a:gd name="T66" fmla="*/ 2147483647 w 168"/>
              <a:gd name="T67" fmla="*/ 2147483647 h 204"/>
              <a:gd name="T68" fmla="*/ 2147483647 w 168"/>
              <a:gd name="T69" fmla="*/ 2147483647 h 204"/>
              <a:gd name="T70" fmla="*/ 2147483647 w 168"/>
              <a:gd name="T71" fmla="*/ 2147483647 h 204"/>
              <a:gd name="T72" fmla="*/ 2147483647 w 168"/>
              <a:gd name="T73" fmla="*/ 2147483647 h 204"/>
              <a:gd name="T74" fmla="*/ 2147483647 w 168"/>
              <a:gd name="T75" fmla="*/ 2147483647 h 204"/>
              <a:gd name="T76" fmla="*/ 2147483647 w 168"/>
              <a:gd name="T77" fmla="*/ 2147483647 h 204"/>
              <a:gd name="T78" fmla="*/ 2147483647 w 168"/>
              <a:gd name="T79" fmla="*/ 2147483647 h 204"/>
              <a:gd name="T80" fmla="*/ 2147483647 w 168"/>
              <a:gd name="T81" fmla="*/ 2147483647 h 204"/>
              <a:gd name="T82" fmla="*/ 2147483647 w 168"/>
              <a:gd name="T83" fmla="*/ 2147483647 h 204"/>
              <a:gd name="T84" fmla="*/ 2147483647 w 168"/>
              <a:gd name="T85" fmla="*/ 2147483647 h 204"/>
              <a:gd name="T86" fmla="*/ 2147483647 w 168"/>
              <a:gd name="T87" fmla="*/ 2147483647 h 204"/>
              <a:gd name="T88" fmla="*/ 2147483647 w 168"/>
              <a:gd name="T89" fmla="*/ 2147483647 h 204"/>
              <a:gd name="T90" fmla="*/ 2147483647 w 168"/>
              <a:gd name="T91" fmla="*/ 2147483647 h 204"/>
              <a:gd name="T92" fmla="*/ 2147483647 w 168"/>
              <a:gd name="T93" fmla="*/ 2147483647 h 204"/>
              <a:gd name="T94" fmla="*/ 2147483647 w 168"/>
              <a:gd name="T95" fmla="*/ 2147483647 h 2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8" h="204">
                <a:moveTo>
                  <a:pt x="26" y="204"/>
                </a:moveTo>
                <a:lnTo>
                  <a:pt x="19" y="197"/>
                </a:lnTo>
                <a:lnTo>
                  <a:pt x="19" y="178"/>
                </a:lnTo>
                <a:lnTo>
                  <a:pt x="0" y="167"/>
                </a:lnTo>
                <a:lnTo>
                  <a:pt x="0" y="148"/>
                </a:lnTo>
                <a:lnTo>
                  <a:pt x="10" y="129"/>
                </a:lnTo>
                <a:lnTo>
                  <a:pt x="0" y="112"/>
                </a:lnTo>
                <a:lnTo>
                  <a:pt x="7" y="109"/>
                </a:lnTo>
                <a:lnTo>
                  <a:pt x="19" y="112"/>
                </a:lnTo>
                <a:lnTo>
                  <a:pt x="36" y="112"/>
                </a:lnTo>
                <a:lnTo>
                  <a:pt x="29" y="90"/>
                </a:lnTo>
                <a:lnTo>
                  <a:pt x="36" y="90"/>
                </a:lnTo>
                <a:lnTo>
                  <a:pt x="29" y="64"/>
                </a:lnTo>
                <a:lnTo>
                  <a:pt x="26" y="29"/>
                </a:lnTo>
                <a:lnTo>
                  <a:pt x="10" y="5"/>
                </a:lnTo>
                <a:lnTo>
                  <a:pt x="19" y="0"/>
                </a:lnTo>
                <a:lnTo>
                  <a:pt x="36" y="12"/>
                </a:lnTo>
                <a:lnTo>
                  <a:pt x="67" y="41"/>
                </a:lnTo>
                <a:lnTo>
                  <a:pt x="97" y="59"/>
                </a:lnTo>
                <a:lnTo>
                  <a:pt x="107" y="59"/>
                </a:lnTo>
                <a:lnTo>
                  <a:pt x="119" y="71"/>
                </a:lnTo>
                <a:lnTo>
                  <a:pt x="135" y="71"/>
                </a:lnTo>
                <a:lnTo>
                  <a:pt x="138" y="48"/>
                </a:lnTo>
                <a:lnTo>
                  <a:pt x="145" y="52"/>
                </a:lnTo>
                <a:lnTo>
                  <a:pt x="145" y="78"/>
                </a:lnTo>
                <a:lnTo>
                  <a:pt x="155" y="100"/>
                </a:lnTo>
                <a:lnTo>
                  <a:pt x="168" y="97"/>
                </a:lnTo>
                <a:lnTo>
                  <a:pt x="168" y="100"/>
                </a:lnTo>
                <a:lnTo>
                  <a:pt x="155" y="109"/>
                </a:lnTo>
                <a:lnTo>
                  <a:pt x="149" y="112"/>
                </a:lnTo>
                <a:lnTo>
                  <a:pt x="126" y="119"/>
                </a:lnTo>
                <a:lnTo>
                  <a:pt x="114" y="129"/>
                </a:lnTo>
                <a:lnTo>
                  <a:pt x="114" y="155"/>
                </a:lnTo>
                <a:lnTo>
                  <a:pt x="114" y="167"/>
                </a:lnTo>
                <a:lnTo>
                  <a:pt x="67" y="148"/>
                </a:lnTo>
                <a:lnTo>
                  <a:pt x="48" y="142"/>
                </a:lnTo>
                <a:lnTo>
                  <a:pt x="41" y="148"/>
                </a:lnTo>
                <a:lnTo>
                  <a:pt x="36" y="161"/>
                </a:lnTo>
                <a:lnTo>
                  <a:pt x="29" y="148"/>
                </a:lnTo>
                <a:lnTo>
                  <a:pt x="19" y="155"/>
                </a:lnTo>
                <a:lnTo>
                  <a:pt x="19" y="161"/>
                </a:lnTo>
                <a:lnTo>
                  <a:pt x="36" y="167"/>
                </a:lnTo>
                <a:lnTo>
                  <a:pt x="41" y="178"/>
                </a:lnTo>
                <a:lnTo>
                  <a:pt x="48" y="178"/>
                </a:lnTo>
                <a:lnTo>
                  <a:pt x="41" y="190"/>
                </a:lnTo>
                <a:lnTo>
                  <a:pt x="36" y="190"/>
                </a:lnTo>
                <a:lnTo>
                  <a:pt x="29" y="204"/>
                </a:lnTo>
                <a:lnTo>
                  <a:pt x="26" y="2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9" name="Freeform 116"/>
          <p:cNvSpPr>
            <a:spLocks/>
          </p:cNvSpPr>
          <p:nvPr/>
        </p:nvSpPr>
        <p:spPr bwMode="auto">
          <a:xfrm>
            <a:off x="7602538" y="4111625"/>
            <a:ext cx="12700" cy="22225"/>
          </a:xfrm>
          <a:custGeom>
            <a:avLst/>
            <a:gdLst>
              <a:gd name="T0" fmla="*/ 0 w 15"/>
              <a:gd name="T1" fmla="*/ 2147483647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0 h 29"/>
              <a:gd name="T12" fmla="*/ 2147483647 w 15"/>
              <a:gd name="T13" fmla="*/ 2147483647 h 29"/>
              <a:gd name="T14" fmla="*/ 2147483647 w 15"/>
              <a:gd name="T15" fmla="*/ 2147483647 h 29"/>
              <a:gd name="T16" fmla="*/ 0 w 15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29">
                <a:moveTo>
                  <a:pt x="0" y="29"/>
                </a:moveTo>
                <a:lnTo>
                  <a:pt x="0" y="22"/>
                </a:lnTo>
                <a:lnTo>
                  <a:pt x="5" y="10"/>
                </a:lnTo>
                <a:lnTo>
                  <a:pt x="5" y="3"/>
                </a:lnTo>
                <a:lnTo>
                  <a:pt x="12" y="3"/>
                </a:lnTo>
                <a:lnTo>
                  <a:pt x="15" y="0"/>
                </a:lnTo>
                <a:lnTo>
                  <a:pt x="5" y="22"/>
                </a:lnTo>
                <a:lnTo>
                  <a:pt x="12" y="29"/>
                </a:lnTo>
                <a:lnTo>
                  <a:pt x="0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0" name="Freeform 117"/>
          <p:cNvSpPr>
            <a:spLocks/>
          </p:cNvSpPr>
          <p:nvPr/>
        </p:nvSpPr>
        <p:spPr bwMode="auto">
          <a:xfrm>
            <a:off x="7631113" y="4057650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2">
                <a:moveTo>
                  <a:pt x="7" y="12"/>
                </a:moveTo>
                <a:lnTo>
                  <a:pt x="0" y="7"/>
                </a:lnTo>
                <a:lnTo>
                  <a:pt x="19" y="0"/>
                </a:lnTo>
                <a:lnTo>
                  <a:pt x="14" y="7"/>
                </a:lnTo>
                <a:lnTo>
                  <a:pt x="7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1" name="Freeform 118"/>
          <p:cNvSpPr>
            <a:spLocks/>
          </p:cNvSpPr>
          <p:nvPr/>
        </p:nvSpPr>
        <p:spPr bwMode="auto">
          <a:xfrm>
            <a:off x="5268913" y="3957638"/>
            <a:ext cx="106362" cy="117475"/>
          </a:xfrm>
          <a:custGeom>
            <a:avLst/>
            <a:gdLst>
              <a:gd name="T0" fmla="*/ 2147483647 w 135"/>
              <a:gd name="T1" fmla="*/ 2147483647 h 149"/>
              <a:gd name="T2" fmla="*/ 2147483647 w 135"/>
              <a:gd name="T3" fmla="*/ 2147483647 h 149"/>
              <a:gd name="T4" fmla="*/ 2147483647 w 135"/>
              <a:gd name="T5" fmla="*/ 2147483647 h 149"/>
              <a:gd name="T6" fmla="*/ 2147483647 w 135"/>
              <a:gd name="T7" fmla="*/ 2147483647 h 149"/>
              <a:gd name="T8" fmla="*/ 2147483647 w 135"/>
              <a:gd name="T9" fmla="*/ 2147483647 h 149"/>
              <a:gd name="T10" fmla="*/ 2147483647 w 135"/>
              <a:gd name="T11" fmla="*/ 2147483647 h 149"/>
              <a:gd name="T12" fmla="*/ 2147483647 w 135"/>
              <a:gd name="T13" fmla="*/ 0 h 149"/>
              <a:gd name="T14" fmla="*/ 2147483647 w 135"/>
              <a:gd name="T15" fmla="*/ 2147483647 h 149"/>
              <a:gd name="T16" fmla="*/ 2147483647 w 135"/>
              <a:gd name="T17" fmla="*/ 2147483647 h 149"/>
              <a:gd name="T18" fmla="*/ 2147483647 w 135"/>
              <a:gd name="T19" fmla="*/ 2147483647 h 149"/>
              <a:gd name="T20" fmla="*/ 2147483647 w 135"/>
              <a:gd name="T21" fmla="*/ 2147483647 h 149"/>
              <a:gd name="T22" fmla="*/ 2147483647 w 135"/>
              <a:gd name="T23" fmla="*/ 2147483647 h 149"/>
              <a:gd name="T24" fmla="*/ 2147483647 w 135"/>
              <a:gd name="T25" fmla="*/ 2147483647 h 149"/>
              <a:gd name="T26" fmla="*/ 2147483647 w 135"/>
              <a:gd name="T27" fmla="*/ 2147483647 h 149"/>
              <a:gd name="T28" fmla="*/ 2147483647 w 135"/>
              <a:gd name="T29" fmla="*/ 2147483647 h 149"/>
              <a:gd name="T30" fmla="*/ 2147483647 w 135"/>
              <a:gd name="T31" fmla="*/ 2147483647 h 149"/>
              <a:gd name="T32" fmla="*/ 2147483647 w 135"/>
              <a:gd name="T33" fmla="*/ 2147483647 h 149"/>
              <a:gd name="T34" fmla="*/ 0 w 135"/>
              <a:gd name="T35" fmla="*/ 2147483647 h 149"/>
              <a:gd name="T36" fmla="*/ 2147483647 w 135"/>
              <a:gd name="T37" fmla="*/ 2147483647 h 149"/>
              <a:gd name="T38" fmla="*/ 2147483647 w 135"/>
              <a:gd name="T39" fmla="*/ 2147483647 h 149"/>
              <a:gd name="T40" fmla="*/ 2147483647 w 135"/>
              <a:gd name="T41" fmla="*/ 2147483647 h 149"/>
              <a:gd name="T42" fmla="*/ 2147483647 w 135"/>
              <a:gd name="T43" fmla="*/ 2147483647 h 149"/>
              <a:gd name="T44" fmla="*/ 2147483647 w 135"/>
              <a:gd name="T45" fmla="*/ 2147483647 h 149"/>
              <a:gd name="T46" fmla="*/ 2147483647 w 135"/>
              <a:gd name="T47" fmla="*/ 2147483647 h 149"/>
              <a:gd name="T48" fmla="*/ 2147483647 w 135"/>
              <a:gd name="T49" fmla="*/ 2147483647 h 149"/>
              <a:gd name="T50" fmla="*/ 2147483647 w 135"/>
              <a:gd name="T51" fmla="*/ 2147483647 h 1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5" h="149">
                <a:moveTo>
                  <a:pt x="11" y="29"/>
                </a:moveTo>
                <a:lnTo>
                  <a:pt x="30" y="29"/>
                </a:lnTo>
                <a:lnTo>
                  <a:pt x="36" y="36"/>
                </a:lnTo>
                <a:lnTo>
                  <a:pt x="40" y="36"/>
                </a:lnTo>
                <a:lnTo>
                  <a:pt x="55" y="36"/>
                </a:lnTo>
                <a:lnTo>
                  <a:pt x="85" y="22"/>
                </a:lnTo>
                <a:lnTo>
                  <a:pt x="114" y="0"/>
                </a:lnTo>
                <a:lnTo>
                  <a:pt x="135" y="41"/>
                </a:lnTo>
                <a:lnTo>
                  <a:pt x="107" y="55"/>
                </a:lnTo>
                <a:lnTo>
                  <a:pt x="66" y="66"/>
                </a:lnTo>
                <a:lnTo>
                  <a:pt x="66" y="71"/>
                </a:lnTo>
                <a:lnTo>
                  <a:pt x="97" y="100"/>
                </a:lnTo>
                <a:lnTo>
                  <a:pt x="90" y="107"/>
                </a:lnTo>
                <a:lnTo>
                  <a:pt x="85" y="119"/>
                </a:lnTo>
                <a:lnTo>
                  <a:pt x="71" y="126"/>
                </a:lnTo>
                <a:lnTo>
                  <a:pt x="66" y="126"/>
                </a:lnTo>
                <a:lnTo>
                  <a:pt x="40" y="149"/>
                </a:lnTo>
                <a:lnTo>
                  <a:pt x="0" y="145"/>
                </a:lnTo>
                <a:lnTo>
                  <a:pt x="11" y="133"/>
                </a:lnTo>
                <a:lnTo>
                  <a:pt x="11" y="107"/>
                </a:lnTo>
                <a:lnTo>
                  <a:pt x="11" y="85"/>
                </a:lnTo>
                <a:lnTo>
                  <a:pt x="11" y="59"/>
                </a:lnTo>
                <a:lnTo>
                  <a:pt x="7" y="48"/>
                </a:lnTo>
                <a:lnTo>
                  <a:pt x="7" y="36"/>
                </a:lnTo>
                <a:lnTo>
                  <a:pt x="11" y="36"/>
                </a:lnTo>
                <a:lnTo>
                  <a:pt x="11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2" name="Freeform 119"/>
          <p:cNvSpPr>
            <a:spLocks/>
          </p:cNvSpPr>
          <p:nvPr/>
        </p:nvSpPr>
        <p:spPr bwMode="auto">
          <a:xfrm>
            <a:off x="6999288" y="4468813"/>
            <a:ext cx="133350" cy="115887"/>
          </a:xfrm>
          <a:custGeom>
            <a:avLst/>
            <a:gdLst>
              <a:gd name="T0" fmla="*/ 2147483647 w 167"/>
              <a:gd name="T1" fmla="*/ 2147483647 h 145"/>
              <a:gd name="T2" fmla="*/ 2147483647 w 167"/>
              <a:gd name="T3" fmla="*/ 2147483647 h 145"/>
              <a:gd name="T4" fmla="*/ 2147483647 w 167"/>
              <a:gd name="T5" fmla="*/ 2147483647 h 145"/>
              <a:gd name="T6" fmla="*/ 2147483647 w 167"/>
              <a:gd name="T7" fmla="*/ 2147483647 h 145"/>
              <a:gd name="T8" fmla="*/ 2147483647 w 167"/>
              <a:gd name="T9" fmla="*/ 2147483647 h 145"/>
              <a:gd name="T10" fmla="*/ 2147483647 w 167"/>
              <a:gd name="T11" fmla="*/ 2147483647 h 145"/>
              <a:gd name="T12" fmla="*/ 2147483647 w 167"/>
              <a:gd name="T13" fmla="*/ 0 h 145"/>
              <a:gd name="T14" fmla="*/ 2147483647 w 167"/>
              <a:gd name="T15" fmla="*/ 2147483647 h 145"/>
              <a:gd name="T16" fmla="*/ 2147483647 w 167"/>
              <a:gd name="T17" fmla="*/ 2147483647 h 145"/>
              <a:gd name="T18" fmla="*/ 2147483647 w 167"/>
              <a:gd name="T19" fmla="*/ 2147483647 h 145"/>
              <a:gd name="T20" fmla="*/ 2147483647 w 167"/>
              <a:gd name="T21" fmla="*/ 2147483647 h 145"/>
              <a:gd name="T22" fmla="*/ 2147483647 w 167"/>
              <a:gd name="T23" fmla="*/ 2147483647 h 145"/>
              <a:gd name="T24" fmla="*/ 2147483647 w 167"/>
              <a:gd name="T25" fmla="*/ 2147483647 h 145"/>
              <a:gd name="T26" fmla="*/ 2147483647 w 167"/>
              <a:gd name="T27" fmla="*/ 2147483647 h 145"/>
              <a:gd name="T28" fmla="*/ 2147483647 w 167"/>
              <a:gd name="T29" fmla="*/ 2147483647 h 145"/>
              <a:gd name="T30" fmla="*/ 2147483647 w 167"/>
              <a:gd name="T31" fmla="*/ 2147483647 h 145"/>
              <a:gd name="T32" fmla="*/ 2147483647 w 167"/>
              <a:gd name="T33" fmla="*/ 2147483647 h 145"/>
              <a:gd name="T34" fmla="*/ 2147483647 w 167"/>
              <a:gd name="T35" fmla="*/ 2147483647 h 145"/>
              <a:gd name="T36" fmla="*/ 2147483647 w 167"/>
              <a:gd name="T37" fmla="*/ 2147483647 h 145"/>
              <a:gd name="T38" fmla="*/ 2147483647 w 167"/>
              <a:gd name="T39" fmla="*/ 2147483647 h 145"/>
              <a:gd name="T40" fmla="*/ 2147483647 w 167"/>
              <a:gd name="T41" fmla="*/ 2147483647 h 145"/>
              <a:gd name="T42" fmla="*/ 2147483647 w 167"/>
              <a:gd name="T43" fmla="*/ 2147483647 h 145"/>
              <a:gd name="T44" fmla="*/ 2147483647 w 167"/>
              <a:gd name="T45" fmla="*/ 2147483647 h 145"/>
              <a:gd name="T46" fmla="*/ 2147483647 w 167"/>
              <a:gd name="T47" fmla="*/ 2147483647 h 145"/>
              <a:gd name="T48" fmla="*/ 2147483647 w 167"/>
              <a:gd name="T49" fmla="*/ 2147483647 h 145"/>
              <a:gd name="T50" fmla="*/ 2147483647 w 167"/>
              <a:gd name="T51" fmla="*/ 2147483647 h 145"/>
              <a:gd name="T52" fmla="*/ 2147483647 w 167"/>
              <a:gd name="T53" fmla="*/ 2147483647 h 145"/>
              <a:gd name="T54" fmla="*/ 2147483647 w 167"/>
              <a:gd name="T55" fmla="*/ 2147483647 h 145"/>
              <a:gd name="T56" fmla="*/ 0 w 167"/>
              <a:gd name="T57" fmla="*/ 2147483647 h 145"/>
              <a:gd name="T58" fmla="*/ 2147483647 w 167"/>
              <a:gd name="T59" fmla="*/ 2147483647 h 145"/>
              <a:gd name="T60" fmla="*/ 2147483647 w 167"/>
              <a:gd name="T61" fmla="*/ 2147483647 h 145"/>
              <a:gd name="T62" fmla="*/ 2147483647 w 167"/>
              <a:gd name="T63" fmla="*/ 2147483647 h 145"/>
              <a:gd name="T64" fmla="*/ 2147483647 w 167"/>
              <a:gd name="T65" fmla="*/ 2147483647 h 145"/>
              <a:gd name="T66" fmla="*/ 2147483647 w 167"/>
              <a:gd name="T67" fmla="*/ 2147483647 h 145"/>
              <a:gd name="T68" fmla="*/ 2147483647 w 167"/>
              <a:gd name="T69" fmla="*/ 2147483647 h 145"/>
              <a:gd name="T70" fmla="*/ 2147483647 w 167"/>
              <a:gd name="T71" fmla="*/ 2147483647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7" h="145">
                <a:moveTo>
                  <a:pt x="90" y="10"/>
                </a:moveTo>
                <a:lnTo>
                  <a:pt x="90" y="22"/>
                </a:lnTo>
                <a:lnTo>
                  <a:pt x="109" y="22"/>
                </a:lnTo>
                <a:lnTo>
                  <a:pt x="115" y="29"/>
                </a:lnTo>
                <a:lnTo>
                  <a:pt x="119" y="22"/>
                </a:lnTo>
                <a:lnTo>
                  <a:pt x="119" y="7"/>
                </a:lnTo>
                <a:lnTo>
                  <a:pt x="134" y="0"/>
                </a:lnTo>
                <a:lnTo>
                  <a:pt x="145" y="10"/>
                </a:lnTo>
                <a:lnTo>
                  <a:pt x="164" y="10"/>
                </a:lnTo>
                <a:lnTo>
                  <a:pt x="164" y="22"/>
                </a:lnTo>
                <a:lnTo>
                  <a:pt x="167" y="51"/>
                </a:lnTo>
                <a:lnTo>
                  <a:pt x="167" y="77"/>
                </a:lnTo>
                <a:lnTo>
                  <a:pt x="155" y="84"/>
                </a:lnTo>
                <a:lnTo>
                  <a:pt x="145" y="90"/>
                </a:lnTo>
                <a:lnTo>
                  <a:pt x="126" y="96"/>
                </a:lnTo>
                <a:lnTo>
                  <a:pt x="115" y="100"/>
                </a:lnTo>
                <a:lnTo>
                  <a:pt x="119" y="115"/>
                </a:lnTo>
                <a:lnTo>
                  <a:pt x="119" y="126"/>
                </a:lnTo>
                <a:lnTo>
                  <a:pt x="100" y="129"/>
                </a:lnTo>
                <a:lnTo>
                  <a:pt x="71" y="145"/>
                </a:lnTo>
                <a:lnTo>
                  <a:pt x="57" y="138"/>
                </a:lnTo>
                <a:lnTo>
                  <a:pt x="48" y="138"/>
                </a:lnTo>
                <a:lnTo>
                  <a:pt x="48" y="126"/>
                </a:lnTo>
                <a:lnTo>
                  <a:pt x="41" y="119"/>
                </a:lnTo>
                <a:lnTo>
                  <a:pt x="38" y="126"/>
                </a:lnTo>
                <a:lnTo>
                  <a:pt x="22" y="115"/>
                </a:lnTo>
                <a:lnTo>
                  <a:pt x="22" y="100"/>
                </a:lnTo>
                <a:lnTo>
                  <a:pt x="7" y="67"/>
                </a:lnTo>
                <a:lnTo>
                  <a:pt x="0" y="48"/>
                </a:lnTo>
                <a:lnTo>
                  <a:pt x="19" y="36"/>
                </a:lnTo>
                <a:lnTo>
                  <a:pt x="19" y="10"/>
                </a:lnTo>
                <a:lnTo>
                  <a:pt x="41" y="7"/>
                </a:lnTo>
                <a:lnTo>
                  <a:pt x="67" y="10"/>
                </a:lnTo>
                <a:lnTo>
                  <a:pt x="71" y="7"/>
                </a:lnTo>
                <a:lnTo>
                  <a:pt x="86" y="10"/>
                </a:lnTo>
                <a:lnTo>
                  <a:pt x="90" y="1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3" name="Freeform 120"/>
          <p:cNvSpPr>
            <a:spLocks/>
          </p:cNvSpPr>
          <p:nvPr/>
        </p:nvSpPr>
        <p:spPr bwMode="auto">
          <a:xfrm>
            <a:off x="5670550" y="4164013"/>
            <a:ext cx="17463" cy="41275"/>
          </a:xfrm>
          <a:custGeom>
            <a:avLst/>
            <a:gdLst>
              <a:gd name="T0" fmla="*/ 2147483647 w 23"/>
              <a:gd name="T1" fmla="*/ 2147483647 h 52"/>
              <a:gd name="T2" fmla="*/ 0 w 23"/>
              <a:gd name="T3" fmla="*/ 2147483647 h 52"/>
              <a:gd name="T4" fmla="*/ 2147483647 w 23"/>
              <a:gd name="T5" fmla="*/ 2147483647 h 52"/>
              <a:gd name="T6" fmla="*/ 2147483647 w 23"/>
              <a:gd name="T7" fmla="*/ 0 h 52"/>
              <a:gd name="T8" fmla="*/ 2147483647 w 23"/>
              <a:gd name="T9" fmla="*/ 2147483647 h 52"/>
              <a:gd name="T10" fmla="*/ 2147483647 w 23"/>
              <a:gd name="T11" fmla="*/ 2147483647 h 52"/>
              <a:gd name="T12" fmla="*/ 2147483647 w 23"/>
              <a:gd name="T13" fmla="*/ 2147483647 h 52"/>
              <a:gd name="T14" fmla="*/ 2147483647 w 23"/>
              <a:gd name="T15" fmla="*/ 2147483647 h 52"/>
              <a:gd name="T16" fmla="*/ 2147483647 w 23"/>
              <a:gd name="T17" fmla="*/ 2147483647 h 52"/>
              <a:gd name="T18" fmla="*/ 2147483647 w 23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" h="52">
                <a:moveTo>
                  <a:pt x="6" y="45"/>
                </a:moveTo>
                <a:lnTo>
                  <a:pt x="0" y="14"/>
                </a:lnTo>
                <a:lnTo>
                  <a:pt x="6" y="10"/>
                </a:lnTo>
                <a:lnTo>
                  <a:pt x="13" y="0"/>
                </a:lnTo>
                <a:lnTo>
                  <a:pt x="23" y="10"/>
                </a:lnTo>
                <a:lnTo>
                  <a:pt x="23" y="29"/>
                </a:lnTo>
                <a:lnTo>
                  <a:pt x="23" y="45"/>
                </a:lnTo>
                <a:lnTo>
                  <a:pt x="19" y="52"/>
                </a:lnTo>
                <a:lnTo>
                  <a:pt x="13" y="45"/>
                </a:lnTo>
                <a:lnTo>
                  <a:pt x="6" y="4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4" name="Freeform 121"/>
          <p:cNvSpPr>
            <a:spLocks/>
          </p:cNvSpPr>
          <p:nvPr/>
        </p:nvSpPr>
        <p:spPr bwMode="auto">
          <a:xfrm>
            <a:off x="7426325" y="3556000"/>
            <a:ext cx="133350" cy="198438"/>
          </a:xfrm>
          <a:custGeom>
            <a:avLst/>
            <a:gdLst>
              <a:gd name="T0" fmla="*/ 2147483647 w 168"/>
              <a:gd name="T1" fmla="*/ 2147483647 h 250"/>
              <a:gd name="T2" fmla="*/ 2147483647 w 168"/>
              <a:gd name="T3" fmla="*/ 2147483647 h 250"/>
              <a:gd name="T4" fmla="*/ 2147483647 w 168"/>
              <a:gd name="T5" fmla="*/ 2147483647 h 250"/>
              <a:gd name="T6" fmla="*/ 2147483647 w 168"/>
              <a:gd name="T7" fmla="*/ 2147483647 h 250"/>
              <a:gd name="T8" fmla="*/ 2147483647 w 168"/>
              <a:gd name="T9" fmla="*/ 2147483647 h 250"/>
              <a:gd name="T10" fmla="*/ 2147483647 w 168"/>
              <a:gd name="T11" fmla="*/ 2147483647 h 250"/>
              <a:gd name="T12" fmla="*/ 2147483647 w 168"/>
              <a:gd name="T13" fmla="*/ 2147483647 h 250"/>
              <a:gd name="T14" fmla="*/ 2147483647 w 168"/>
              <a:gd name="T15" fmla="*/ 2147483647 h 250"/>
              <a:gd name="T16" fmla="*/ 2147483647 w 168"/>
              <a:gd name="T17" fmla="*/ 2147483647 h 250"/>
              <a:gd name="T18" fmla="*/ 2147483647 w 168"/>
              <a:gd name="T19" fmla="*/ 2147483647 h 250"/>
              <a:gd name="T20" fmla="*/ 2147483647 w 168"/>
              <a:gd name="T21" fmla="*/ 2147483647 h 250"/>
              <a:gd name="T22" fmla="*/ 2147483647 w 168"/>
              <a:gd name="T23" fmla="*/ 2147483647 h 250"/>
              <a:gd name="T24" fmla="*/ 2147483647 w 168"/>
              <a:gd name="T25" fmla="*/ 2147483647 h 250"/>
              <a:gd name="T26" fmla="*/ 2147483647 w 168"/>
              <a:gd name="T27" fmla="*/ 2147483647 h 250"/>
              <a:gd name="T28" fmla="*/ 2147483647 w 168"/>
              <a:gd name="T29" fmla="*/ 2147483647 h 250"/>
              <a:gd name="T30" fmla="*/ 2147483647 w 168"/>
              <a:gd name="T31" fmla="*/ 2147483647 h 250"/>
              <a:gd name="T32" fmla="*/ 2147483647 w 168"/>
              <a:gd name="T33" fmla="*/ 2147483647 h 250"/>
              <a:gd name="T34" fmla="*/ 2147483647 w 168"/>
              <a:gd name="T35" fmla="*/ 2147483647 h 250"/>
              <a:gd name="T36" fmla="*/ 2147483647 w 168"/>
              <a:gd name="T37" fmla="*/ 2147483647 h 250"/>
              <a:gd name="T38" fmla="*/ 2147483647 w 168"/>
              <a:gd name="T39" fmla="*/ 2147483647 h 250"/>
              <a:gd name="T40" fmla="*/ 2147483647 w 168"/>
              <a:gd name="T41" fmla="*/ 2147483647 h 250"/>
              <a:gd name="T42" fmla="*/ 2147483647 w 168"/>
              <a:gd name="T43" fmla="*/ 2147483647 h 250"/>
              <a:gd name="T44" fmla="*/ 2147483647 w 168"/>
              <a:gd name="T45" fmla="*/ 2147483647 h 250"/>
              <a:gd name="T46" fmla="*/ 2147483647 w 168"/>
              <a:gd name="T47" fmla="*/ 2147483647 h 250"/>
              <a:gd name="T48" fmla="*/ 2147483647 w 168"/>
              <a:gd name="T49" fmla="*/ 2147483647 h 250"/>
              <a:gd name="T50" fmla="*/ 2147483647 w 168"/>
              <a:gd name="T51" fmla="*/ 2147483647 h 250"/>
              <a:gd name="T52" fmla="*/ 2147483647 w 168"/>
              <a:gd name="T53" fmla="*/ 2147483647 h 250"/>
              <a:gd name="T54" fmla="*/ 2147483647 w 168"/>
              <a:gd name="T55" fmla="*/ 2147483647 h 250"/>
              <a:gd name="T56" fmla="*/ 2147483647 w 168"/>
              <a:gd name="T57" fmla="*/ 2147483647 h 250"/>
              <a:gd name="T58" fmla="*/ 2147483647 w 168"/>
              <a:gd name="T59" fmla="*/ 2147483647 h 250"/>
              <a:gd name="T60" fmla="*/ 2147483647 w 168"/>
              <a:gd name="T61" fmla="*/ 2147483647 h 250"/>
              <a:gd name="T62" fmla="*/ 2147483647 w 168"/>
              <a:gd name="T63" fmla="*/ 2147483647 h 250"/>
              <a:gd name="T64" fmla="*/ 2147483647 w 168"/>
              <a:gd name="T65" fmla="*/ 2147483647 h 250"/>
              <a:gd name="T66" fmla="*/ 2147483647 w 168"/>
              <a:gd name="T67" fmla="*/ 2147483647 h 250"/>
              <a:gd name="T68" fmla="*/ 2147483647 w 168"/>
              <a:gd name="T69" fmla="*/ 2147483647 h 250"/>
              <a:gd name="T70" fmla="*/ 2147483647 w 168"/>
              <a:gd name="T71" fmla="*/ 2147483647 h 250"/>
              <a:gd name="T72" fmla="*/ 2147483647 w 168"/>
              <a:gd name="T73" fmla="*/ 2147483647 h 250"/>
              <a:gd name="T74" fmla="*/ 2147483647 w 168"/>
              <a:gd name="T75" fmla="*/ 2147483647 h 250"/>
              <a:gd name="T76" fmla="*/ 2147483647 w 168"/>
              <a:gd name="T77" fmla="*/ 2147483647 h 250"/>
              <a:gd name="T78" fmla="*/ 2147483647 w 168"/>
              <a:gd name="T79" fmla="*/ 2147483647 h 250"/>
              <a:gd name="T80" fmla="*/ 0 w 168"/>
              <a:gd name="T81" fmla="*/ 2147483647 h 250"/>
              <a:gd name="T82" fmla="*/ 2147483647 w 168"/>
              <a:gd name="T83" fmla="*/ 2147483647 h 250"/>
              <a:gd name="T84" fmla="*/ 2147483647 w 168"/>
              <a:gd name="T85" fmla="*/ 2147483647 h 250"/>
              <a:gd name="T86" fmla="*/ 2147483647 w 168"/>
              <a:gd name="T87" fmla="*/ 2147483647 h 250"/>
              <a:gd name="T88" fmla="*/ 2147483647 w 168"/>
              <a:gd name="T89" fmla="*/ 2147483647 h 250"/>
              <a:gd name="T90" fmla="*/ 2147483647 w 168"/>
              <a:gd name="T91" fmla="*/ 2147483647 h 250"/>
              <a:gd name="T92" fmla="*/ 2147483647 w 168"/>
              <a:gd name="T93" fmla="*/ 2147483647 h 250"/>
              <a:gd name="T94" fmla="*/ 2147483647 w 168"/>
              <a:gd name="T95" fmla="*/ 2147483647 h 250"/>
              <a:gd name="T96" fmla="*/ 2147483647 w 168"/>
              <a:gd name="T97" fmla="*/ 2147483647 h 250"/>
              <a:gd name="T98" fmla="*/ 2147483647 w 168"/>
              <a:gd name="T99" fmla="*/ 2147483647 h 250"/>
              <a:gd name="T100" fmla="*/ 2147483647 w 168"/>
              <a:gd name="T101" fmla="*/ 2147483647 h 250"/>
              <a:gd name="T102" fmla="*/ 2147483647 w 168"/>
              <a:gd name="T103" fmla="*/ 2147483647 h 250"/>
              <a:gd name="T104" fmla="*/ 2147483647 w 168"/>
              <a:gd name="T105" fmla="*/ 2147483647 h 250"/>
              <a:gd name="T106" fmla="*/ 2147483647 w 168"/>
              <a:gd name="T107" fmla="*/ 2147483647 h 250"/>
              <a:gd name="T108" fmla="*/ 2147483647 w 168"/>
              <a:gd name="T109" fmla="*/ 2147483647 h 250"/>
              <a:gd name="T110" fmla="*/ 2147483647 w 168"/>
              <a:gd name="T111" fmla="*/ 2147483647 h 250"/>
              <a:gd name="T112" fmla="*/ 2147483647 w 168"/>
              <a:gd name="T113" fmla="*/ 0 h 250"/>
              <a:gd name="T114" fmla="*/ 2147483647 w 168"/>
              <a:gd name="T115" fmla="*/ 2147483647 h 250"/>
              <a:gd name="T116" fmla="*/ 2147483647 w 168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" h="250">
                <a:moveTo>
                  <a:pt x="168" y="19"/>
                </a:moveTo>
                <a:lnTo>
                  <a:pt x="168" y="25"/>
                </a:lnTo>
                <a:lnTo>
                  <a:pt x="161" y="29"/>
                </a:lnTo>
                <a:lnTo>
                  <a:pt x="156" y="48"/>
                </a:lnTo>
                <a:lnTo>
                  <a:pt x="149" y="74"/>
                </a:lnTo>
                <a:lnTo>
                  <a:pt x="156" y="74"/>
                </a:lnTo>
                <a:lnTo>
                  <a:pt x="161" y="96"/>
                </a:lnTo>
                <a:lnTo>
                  <a:pt x="149" y="107"/>
                </a:lnTo>
                <a:lnTo>
                  <a:pt x="145" y="115"/>
                </a:lnTo>
                <a:lnTo>
                  <a:pt x="131" y="126"/>
                </a:lnTo>
                <a:lnTo>
                  <a:pt x="131" y="134"/>
                </a:lnTo>
                <a:lnTo>
                  <a:pt x="116" y="138"/>
                </a:lnTo>
                <a:lnTo>
                  <a:pt x="107" y="157"/>
                </a:lnTo>
                <a:lnTo>
                  <a:pt x="107" y="171"/>
                </a:lnTo>
                <a:lnTo>
                  <a:pt x="100" y="171"/>
                </a:lnTo>
                <a:lnTo>
                  <a:pt x="116" y="181"/>
                </a:lnTo>
                <a:lnTo>
                  <a:pt x="138" y="200"/>
                </a:lnTo>
                <a:lnTo>
                  <a:pt x="145" y="200"/>
                </a:lnTo>
                <a:lnTo>
                  <a:pt x="145" y="212"/>
                </a:lnTo>
                <a:lnTo>
                  <a:pt x="116" y="222"/>
                </a:lnTo>
                <a:lnTo>
                  <a:pt x="100" y="242"/>
                </a:lnTo>
                <a:lnTo>
                  <a:pt x="81" y="250"/>
                </a:lnTo>
                <a:lnTo>
                  <a:pt x="71" y="235"/>
                </a:lnTo>
                <a:lnTo>
                  <a:pt x="67" y="235"/>
                </a:lnTo>
                <a:lnTo>
                  <a:pt x="67" y="250"/>
                </a:lnTo>
                <a:lnTo>
                  <a:pt x="59" y="242"/>
                </a:lnTo>
                <a:lnTo>
                  <a:pt x="48" y="242"/>
                </a:lnTo>
                <a:lnTo>
                  <a:pt x="52" y="229"/>
                </a:lnTo>
                <a:lnTo>
                  <a:pt x="38" y="229"/>
                </a:lnTo>
                <a:lnTo>
                  <a:pt x="42" y="212"/>
                </a:lnTo>
                <a:lnTo>
                  <a:pt x="48" y="203"/>
                </a:lnTo>
                <a:lnTo>
                  <a:pt x="52" y="203"/>
                </a:lnTo>
                <a:lnTo>
                  <a:pt x="42" y="200"/>
                </a:lnTo>
                <a:lnTo>
                  <a:pt x="42" y="181"/>
                </a:lnTo>
                <a:lnTo>
                  <a:pt x="48" y="171"/>
                </a:lnTo>
                <a:lnTo>
                  <a:pt x="42" y="164"/>
                </a:lnTo>
                <a:lnTo>
                  <a:pt x="38" y="164"/>
                </a:lnTo>
                <a:lnTo>
                  <a:pt x="19" y="157"/>
                </a:lnTo>
                <a:lnTo>
                  <a:pt x="19" y="164"/>
                </a:lnTo>
                <a:lnTo>
                  <a:pt x="12" y="164"/>
                </a:lnTo>
                <a:lnTo>
                  <a:pt x="0" y="157"/>
                </a:lnTo>
                <a:lnTo>
                  <a:pt x="12" y="126"/>
                </a:lnTo>
                <a:lnTo>
                  <a:pt x="38" y="107"/>
                </a:lnTo>
                <a:lnTo>
                  <a:pt x="48" y="96"/>
                </a:lnTo>
                <a:lnTo>
                  <a:pt x="52" y="84"/>
                </a:lnTo>
                <a:lnTo>
                  <a:pt x="52" y="67"/>
                </a:lnTo>
                <a:lnTo>
                  <a:pt x="67" y="60"/>
                </a:lnTo>
                <a:lnTo>
                  <a:pt x="78" y="74"/>
                </a:lnTo>
                <a:lnTo>
                  <a:pt x="97" y="74"/>
                </a:lnTo>
                <a:lnTo>
                  <a:pt x="107" y="74"/>
                </a:lnTo>
                <a:lnTo>
                  <a:pt x="100" y="60"/>
                </a:lnTo>
                <a:lnTo>
                  <a:pt x="100" y="55"/>
                </a:lnTo>
                <a:lnTo>
                  <a:pt x="116" y="48"/>
                </a:lnTo>
                <a:lnTo>
                  <a:pt x="126" y="43"/>
                </a:lnTo>
                <a:lnTo>
                  <a:pt x="131" y="29"/>
                </a:lnTo>
                <a:lnTo>
                  <a:pt x="145" y="19"/>
                </a:lnTo>
                <a:lnTo>
                  <a:pt x="145" y="0"/>
                </a:lnTo>
                <a:lnTo>
                  <a:pt x="156" y="6"/>
                </a:lnTo>
                <a:lnTo>
                  <a:pt x="168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5" name="Freeform 122"/>
          <p:cNvSpPr>
            <a:spLocks/>
          </p:cNvSpPr>
          <p:nvPr/>
        </p:nvSpPr>
        <p:spPr bwMode="auto">
          <a:xfrm>
            <a:off x="7497763" y="3714750"/>
            <a:ext cx="92075" cy="150813"/>
          </a:xfrm>
          <a:custGeom>
            <a:avLst/>
            <a:gdLst>
              <a:gd name="T0" fmla="*/ 2147483647 w 116"/>
              <a:gd name="T1" fmla="*/ 2147483647 h 190"/>
              <a:gd name="T2" fmla="*/ 2147483647 w 116"/>
              <a:gd name="T3" fmla="*/ 2147483647 h 190"/>
              <a:gd name="T4" fmla="*/ 2147483647 w 116"/>
              <a:gd name="T5" fmla="*/ 2147483647 h 190"/>
              <a:gd name="T6" fmla="*/ 2147483647 w 116"/>
              <a:gd name="T7" fmla="*/ 0 h 190"/>
              <a:gd name="T8" fmla="*/ 2147483647 w 116"/>
              <a:gd name="T9" fmla="*/ 2147483647 h 190"/>
              <a:gd name="T10" fmla="*/ 2147483647 w 116"/>
              <a:gd name="T11" fmla="*/ 2147483647 h 190"/>
              <a:gd name="T12" fmla="*/ 2147483647 w 116"/>
              <a:gd name="T13" fmla="*/ 2147483647 h 190"/>
              <a:gd name="T14" fmla="*/ 2147483647 w 116"/>
              <a:gd name="T15" fmla="*/ 2147483647 h 190"/>
              <a:gd name="T16" fmla="*/ 2147483647 w 116"/>
              <a:gd name="T17" fmla="*/ 2147483647 h 190"/>
              <a:gd name="T18" fmla="*/ 2147483647 w 116"/>
              <a:gd name="T19" fmla="*/ 2147483647 h 190"/>
              <a:gd name="T20" fmla="*/ 2147483647 w 116"/>
              <a:gd name="T21" fmla="*/ 2147483647 h 190"/>
              <a:gd name="T22" fmla="*/ 2147483647 w 116"/>
              <a:gd name="T23" fmla="*/ 2147483647 h 190"/>
              <a:gd name="T24" fmla="*/ 2147483647 w 116"/>
              <a:gd name="T25" fmla="*/ 2147483647 h 190"/>
              <a:gd name="T26" fmla="*/ 2147483647 w 116"/>
              <a:gd name="T27" fmla="*/ 2147483647 h 190"/>
              <a:gd name="T28" fmla="*/ 2147483647 w 116"/>
              <a:gd name="T29" fmla="*/ 2147483647 h 190"/>
              <a:gd name="T30" fmla="*/ 2147483647 w 116"/>
              <a:gd name="T31" fmla="*/ 2147483647 h 190"/>
              <a:gd name="T32" fmla="*/ 2147483647 w 116"/>
              <a:gd name="T33" fmla="*/ 2147483647 h 190"/>
              <a:gd name="T34" fmla="*/ 2147483647 w 116"/>
              <a:gd name="T35" fmla="*/ 2147483647 h 190"/>
              <a:gd name="T36" fmla="*/ 2147483647 w 116"/>
              <a:gd name="T37" fmla="*/ 2147483647 h 190"/>
              <a:gd name="T38" fmla="*/ 2147483647 w 116"/>
              <a:gd name="T39" fmla="*/ 2147483647 h 190"/>
              <a:gd name="T40" fmla="*/ 2147483647 w 116"/>
              <a:gd name="T41" fmla="*/ 2147483647 h 190"/>
              <a:gd name="T42" fmla="*/ 2147483647 w 116"/>
              <a:gd name="T43" fmla="*/ 2147483647 h 190"/>
              <a:gd name="T44" fmla="*/ 2147483647 w 116"/>
              <a:gd name="T45" fmla="*/ 2147483647 h 190"/>
              <a:gd name="T46" fmla="*/ 2147483647 w 116"/>
              <a:gd name="T47" fmla="*/ 2147483647 h 190"/>
              <a:gd name="T48" fmla="*/ 2147483647 w 116"/>
              <a:gd name="T49" fmla="*/ 2147483647 h 190"/>
              <a:gd name="T50" fmla="*/ 2147483647 w 116"/>
              <a:gd name="T51" fmla="*/ 2147483647 h 190"/>
              <a:gd name="T52" fmla="*/ 2147483647 w 116"/>
              <a:gd name="T53" fmla="*/ 2147483647 h 190"/>
              <a:gd name="T54" fmla="*/ 2147483647 w 116"/>
              <a:gd name="T55" fmla="*/ 2147483647 h 190"/>
              <a:gd name="T56" fmla="*/ 2147483647 w 116"/>
              <a:gd name="T57" fmla="*/ 2147483647 h 190"/>
              <a:gd name="T58" fmla="*/ 2147483647 w 116"/>
              <a:gd name="T59" fmla="*/ 2147483647 h 190"/>
              <a:gd name="T60" fmla="*/ 2147483647 w 116"/>
              <a:gd name="T61" fmla="*/ 2147483647 h 190"/>
              <a:gd name="T62" fmla="*/ 2147483647 w 116"/>
              <a:gd name="T63" fmla="*/ 2147483647 h 190"/>
              <a:gd name="T64" fmla="*/ 2147483647 w 116"/>
              <a:gd name="T65" fmla="*/ 2147483647 h 190"/>
              <a:gd name="T66" fmla="*/ 2147483647 w 116"/>
              <a:gd name="T67" fmla="*/ 2147483647 h 190"/>
              <a:gd name="T68" fmla="*/ 2147483647 w 116"/>
              <a:gd name="T69" fmla="*/ 2147483647 h 190"/>
              <a:gd name="T70" fmla="*/ 2147483647 w 116"/>
              <a:gd name="T71" fmla="*/ 2147483647 h 190"/>
              <a:gd name="T72" fmla="*/ 2147483647 w 116"/>
              <a:gd name="T73" fmla="*/ 2147483647 h 190"/>
              <a:gd name="T74" fmla="*/ 2147483647 w 116"/>
              <a:gd name="T75" fmla="*/ 2147483647 h 190"/>
              <a:gd name="T76" fmla="*/ 2147483647 w 116"/>
              <a:gd name="T77" fmla="*/ 2147483647 h 190"/>
              <a:gd name="T78" fmla="*/ 2147483647 w 116"/>
              <a:gd name="T79" fmla="*/ 2147483647 h 190"/>
              <a:gd name="T80" fmla="*/ 0 w 116"/>
              <a:gd name="T81" fmla="*/ 2147483647 h 190"/>
              <a:gd name="T82" fmla="*/ 2147483647 w 116"/>
              <a:gd name="T83" fmla="*/ 2147483647 h 190"/>
              <a:gd name="T84" fmla="*/ 2147483647 w 116"/>
              <a:gd name="T85" fmla="*/ 2147483647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6" h="190">
                <a:moveTo>
                  <a:pt x="12" y="42"/>
                </a:moveTo>
                <a:lnTo>
                  <a:pt x="26" y="22"/>
                </a:lnTo>
                <a:lnTo>
                  <a:pt x="55" y="12"/>
                </a:lnTo>
                <a:lnTo>
                  <a:pt x="55" y="0"/>
                </a:lnTo>
                <a:lnTo>
                  <a:pt x="85" y="48"/>
                </a:lnTo>
                <a:lnTo>
                  <a:pt x="109" y="81"/>
                </a:lnTo>
                <a:lnTo>
                  <a:pt x="109" y="111"/>
                </a:lnTo>
                <a:lnTo>
                  <a:pt x="116" y="119"/>
                </a:lnTo>
                <a:lnTo>
                  <a:pt x="116" y="138"/>
                </a:lnTo>
                <a:lnTo>
                  <a:pt x="109" y="156"/>
                </a:lnTo>
                <a:lnTo>
                  <a:pt x="97" y="156"/>
                </a:lnTo>
                <a:lnTo>
                  <a:pt x="90" y="156"/>
                </a:lnTo>
                <a:lnTo>
                  <a:pt x="90" y="168"/>
                </a:lnTo>
                <a:lnTo>
                  <a:pt x="78" y="161"/>
                </a:lnTo>
                <a:lnTo>
                  <a:pt x="78" y="156"/>
                </a:lnTo>
                <a:lnTo>
                  <a:pt x="71" y="168"/>
                </a:lnTo>
                <a:lnTo>
                  <a:pt x="71" y="171"/>
                </a:lnTo>
                <a:lnTo>
                  <a:pt x="67" y="168"/>
                </a:lnTo>
                <a:lnTo>
                  <a:pt x="60" y="171"/>
                </a:lnTo>
                <a:lnTo>
                  <a:pt x="67" y="178"/>
                </a:lnTo>
                <a:lnTo>
                  <a:pt x="60" y="185"/>
                </a:lnTo>
                <a:lnTo>
                  <a:pt x="55" y="178"/>
                </a:lnTo>
                <a:lnTo>
                  <a:pt x="48" y="185"/>
                </a:lnTo>
                <a:lnTo>
                  <a:pt x="36" y="190"/>
                </a:lnTo>
                <a:lnTo>
                  <a:pt x="36" y="168"/>
                </a:lnTo>
                <a:lnTo>
                  <a:pt x="29" y="171"/>
                </a:lnTo>
                <a:lnTo>
                  <a:pt x="26" y="149"/>
                </a:lnTo>
                <a:lnTo>
                  <a:pt x="29" y="142"/>
                </a:lnTo>
                <a:lnTo>
                  <a:pt x="26" y="138"/>
                </a:lnTo>
                <a:lnTo>
                  <a:pt x="26" y="130"/>
                </a:lnTo>
                <a:lnTo>
                  <a:pt x="29" y="126"/>
                </a:lnTo>
                <a:lnTo>
                  <a:pt x="29" y="119"/>
                </a:lnTo>
                <a:lnTo>
                  <a:pt x="26" y="111"/>
                </a:lnTo>
                <a:lnTo>
                  <a:pt x="12" y="90"/>
                </a:lnTo>
                <a:lnTo>
                  <a:pt x="7" y="81"/>
                </a:lnTo>
                <a:lnTo>
                  <a:pt x="7" y="78"/>
                </a:lnTo>
                <a:lnTo>
                  <a:pt x="26" y="81"/>
                </a:lnTo>
                <a:lnTo>
                  <a:pt x="19" y="71"/>
                </a:lnTo>
                <a:lnTo>
                  <a:pt x="12" y="64"/>
                </a:lnTo>
                <a:lnTo>
                  <a:pt x="7" y="52"/>
                </a:lnTo>
                <a:lnTo>
                  <a:pt x="0" y="48"/>
                </a:lnTo>
                <a:lnTo>
                  <a:pt x="12" y="48"/>
                </a:lnTo>
                <a:lnTo>
                  <a:pt x="12" y="4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6" name="Freeform 123"/>
          <p:cNvSpPr>
            <a:spLocks/>
          </p:cNvSpPr>
          <p:nvPr/>
        </p:nvSpPr>
        <p:spPr bwMode="auto">
          <a:xfrm>
            <a:off x="5565775" y="4052888"/>
            <a:ext cx="38100" cy="38100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2147483647 h 49"/>
              <a:gd name="T4" fmla="*/ 2147483647 w 49"/>
              <a:gd name="T5" fmla="*/ 0 h 49"/>
              <a:gd name="T6" fmla="*/ 2147483647 w 49"/>
              <a:gd name="T7" fmla="*/ 0 h 49"/>
              <a:gd name="T8" fmla="*/ 2147483647 w 49"/>
              <a:gd name="T9" fmla="*/ 2147483647 h 49"/>
              <a:gd name="T10" fmla="*/ 2147483647 w 49"/>
              <a:gd name="T11" fmla="*/ 2147483647 h 49"/>
              <a:gd name="T12" fmla="*/ 2147483647 w 49"/>
              <a:gd name="T13" fmla="*/ 2147483647 h 49"/>
              <a:gd name="T14" fmla="*/ 2147483647 w 49"/>
              <a:gd name="T15" fmla="*/ 2147483647 h 49"/>
              <a:gd name="T16" fmla="*/ 2147483647 w 49"/>
              <a:gd name="T17" fmla="*/ 2147483647 h 49"/>
              <a:gd name="T18" fmla="*/ 2147483647 w 49"/>
              <a:gd name="T19" fmla="*/ 2147483647 h 49"/>
              <a:gd name="T20" fmla="*/ 2147483647 w 49"/>
              <a:gd name="T21" fmla="*/ 2147483647 h 49"/>
              <a:gd name="T22" fmla="*/ 2147483647 w 49"/>
              <a:gd name="T23" fmla="*/ 2147483647 h 49"/>
              <a:gd name="T24" fmla="*/ 0 w 49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" h="49">
                <a:moveTo>
                  <a:pt x="0" y="30"/>
                </a:moveTo>
                <a:lnTo>
                  <a:pt x="7" y="19"/>
                </a:lnTo>
                <a:lnTo>
                  <a:pt x="12" y="0"/>
                </a:lnTo>
                <a:lnTo>
                  <a:pt x="30" y="0"/>
                </a:lnTo>
                <a:lnTo>
                  <a:pt x="37" y="7"/>
                </a:lnTo>
                <a:lnTo>
                  <a:pt x="45" y="7"/>
                </a:lnTo>
                <a:lnTo>
                  <a:pt x="45" y="14"/>
                </a:lnTo>
                <a:lnTo>
                  <a:pt x="30" y="19"/>
                </a:lnTo>
                <a:lnTo>
                  <a:pt x="37" y="26"/>
                </a:lnTo>
                <a:lnTo>
                  <a:pt x="49" y="49"/>
                </a:lnTo>
                <a:lnTo>
                  <a:pt x="30" y="49"/>
                </a:lnTo>
                <a:lnTo>
                  <a:pt x="26" y="37"/>
                </a:lnTo>
                <a:lnTo>
                  <a:pt x="0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7" name="Freeform 124"/>
          <p:cNvSpPr>
            <a:spLocks/>
          </p:cNvSpPr>
          <p:nvPr/>
        </p:nvSpPr>
        <p:spPr bwMode="auto">
          <a:xfrm>
            <a:off x="6927850" y="4252913"/>
            <a:ext cx="201613" cy="239712"/>
          </a:xfrm>
          <a:custGeom>
            <a:avLst/>
            <a:gdLst>
              <a:gd name="T0" fmla="*/ 2147483647 w 254"/>
              <a:gd name="T1" fmla="*/ 2147483647 h 302"/>
              <a:gd name="T2" fmla="*/ 2147483647 w 254"/>
              <a:gd name="T3" fmla="*/ 2147483647 h 302"/>
              <a:gd name="T4" fmla="*/ 2147483647 w 254"/>
              <a:gd name="T5" fmla="*/ 0 h 302"/>
              <a:gd name="T6" fmla="*/ 2147483647 w 254"/>
              <a:gd name="T7" fmla="*/ 2147483647 h 302"/>
              <a:gd name="T8" fmla="*/ 2147483647 w 254"/>
              <a:gd name="T9" fmla="*/ 2147483647 h 302"/>
              <a:gd name="T10" fmla="*/ 2147483647 w 254"/>
              <a:gd name="T11" fmla="*/ 2147483647 h 302"/>
              <a:gd name="T12" fmla="*/ 2147483647 w 254"/>
              <a:gd name="T13" fmla="*/ 2147483647 h 302"/>
              <a:gd name="T14" fmla="*/ 2147483647 w 254"/>
              <a:gd name="T15" fmla="*/ 2147483647 h 302"/>
              <a:gd name="T16" fmla="*/ 2147483647 w 254"/>
              <a:gd name="T17" fmla="*/ 2147483647 h 302"/>
              <a:gd name="T18" fmla="*/ 2147483647 w 254"/>
              <a:gd name="T19" fmla="*/ 2147483647 h 302"/>
              <a:gd name="T20" fmla="*/ 2147483647 w 254"/>
              <a:gd name="T21" fmla="*/ 2147483647 h 302"/>
              <a:gd name="T22" fmla="*/ 2147483647 w 254"/>
              <a:gd name="T23" fmla="*/ 2147483647 h 302"/>
              <a:gd name="T24" fmla="*/ 2147483647 w 254"/>
              <a:gd name="T25" fmla="*/ 2147483647 h 302"/>
              <a:gd name="T26" fmla="*/ 2147483647 w 254"/>
              <a:gd name="T27" fmla="*/ 2147483647 h 302"/>
              <a:gd name="T28" fmla="*/ 2147483647 w 254"/>
              <a:gd name="T29" fmla="*/ 2147483647 h 302"/>
              <a:gd name="T30" fmla="*/ 2147483647 w 254"/>
              <a:gd name="T31" fmla="*/ 2147483647 h 302"/>
              <a:gd name="T32" fmla="*/ 2147483647 w 254"/>
              <a:gd name="T33" fmla="*/ 2147483647 h 302"/>
              <a:gd name="T34" fmla="*/ 2147483647 w 254"/>
              <a:gd name="T35" fmla="*/ 2147483647 h 302"/>
              <a:gd name="T36" fmla="*/ 2147483647 w 254"/>
              <a:gd name="T37" fmla="*/ 2147483647 h 302"/>
              <a:gd name="T38" fmla="*/ 2147483647 w 254"/>
              <a:gd name="T39" fmla="*/ 2147483647 h 302"/>
              <a:gd name="T40" fmla="*/ 2147483647 w 254"/>
              <a:gd name="T41" fmla="*/ 2147483647 h 302"/>
              <a:gd name="T42" fmla="*/ 2147483647 w 254"/>
              <a:gd name="T43" fmla="*/ 2147483647 h 302"/>
              <a:gd name="T44" fmla="*/ 2147483647 w 254"/>
              <a:gd name="T45" fmla="*/ 2147483647 h 302"/>
              <a:gd name="T46" fmla="*/ 2147483647 w 254"/>
              <a:gd name="T47" fmla="*/ 2147483647 h 302"/>
              <a:gd name="T48" fmla="*/ 2147483647 w 254"/>
              <a:gd name="T49" fmla="*/ 2147483647 h 302"/>
              <a:gd name="T50" fmla="*/ 2147483647 w 254"/>
              <a:gd name="T51" fmla="*/ 2147483647 h 302"/>
              <a:gd name="T52" fmla="*/ 2147483647 w 254"/>
              <a:gd name="T53" fmla="*/ 2147483647 h 302"/>
              <a:gd name="T54" fmla="*/ 2147483647 w 254"/>
              <a:gd name="T55" fmla="*/ 2147483647 h 302"/>
              <a:gd name="T56" fmla="*/ 2147483647 w 254"/>
              <a:gd name="T57" fmla="*/ 2147483647 h 302"/>
              <a:gd name="T58" fmla="*/ 2147483647 w 254"/>
              <a:gd name="T59" fmla="*/ 2147483647 h 302"/>
              <a:gd name="T60" fmla="*/ 2147483647 w 254"/>
              <a:gd name="T61" fmla="*/ 2147483647 h 302"/>
              <a:gd name="T62" fmla="*/ 2147483647 w 254"/>
              <a:gd name="T63" fmla="*/ 2147483647 h 302"/>
              <a:gd name="T64" fmla="*/ 2147483647 w 254"/>
              <a:gd name="T65" fmla="*/ 2147483647 h 302"/>
              <a:gd name="T66" fmla="*/ 0 w 254"/>
              <a:gd name="T67" fmla="*/ 2147483647 h 302"/>
              <a:gd name="T68" fmla="*/ 2147483647 w 254"/>
              <a:gd name="T69" fmla="*/ 2147483647 h 302"/>
              <a:gd name="T70" fmla="*/ 2147483647 w 254"/>
              <a:gd name="T71" fmla="*/ 2147483647 h 302"/>
              <a:gd name="T72" fmla="*/ 2147483647 w 254"/>
              <a:gd name="T73" fmla="*/ 2147483647 h 3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4" h="302">
                <a:moveTo>
                  <a:pt x="31" y="38"/>
                </a:moveTo>
                <a:lnTo>
                  <a:pt x="31" y="44"/>
                </a:lnTo>
                <a:lnTo>
                  <a:pt x="48" y="44"/>
                </a:lnTo>
                <a:lnTo>
                  <a:pt x="41" y="6"/>
                </a:lnTo>
                <a:lnTo>
                  <a:pt x="48" y="0"/>
                </a:lnTo>
                <a:lnTo>
                  <a:pt x="60" y="0"/>
                </a:lnTo>
                <a:lnTo>
                  <a:pt x="67" y="12"/>
                </a:lnTo>
                <a:lnTo>
                  <a:pt x="83" y="19"/>
                </a:lnTo>
                <a:lnTo>
                  <a:pt x="83" y="27"/>
                </a:lnTo>
                <a:lnTo>
                  <a:pt x="83" y="44"/>
                </a:lnTo>
                <a:lnTo>
                  <a:pt x="109" y="57"/>
                </a:lnTo>
                <a:lnTo>
                  <a:pt x="129" y="57"/>
                </a:lnTo>
                <a:lnTo>
                  <a:pt x="138" y="67"/>
                </a:lnTo>
                <a:lnTo>
                  <a:pt x="147" y="67"/>
                </a:lnTo>
                <a:lnTo>
                  <a:pt x="148" y="79"/>
                </a:lnTo>
                <a:lnTo>
                  <a:pt x="148" y="98"/>
                </a:lnTo>
                <a:lnTo>
                  <a:pt x="138" y="98"/>
                </a:lnTo>
                <a:lnTo>
                  <a:pt x="128" y="98"/>
                </a:lnTo>
                <a:lnTo>
                  <a:pt x="128" y="108"/>
                </a:lnTo>
                <a:lnTo>
                  <a:pt x="161" y="134"/>
                </a:lnTo>
                <a:lnTo>
                  <a:pt x="167" y="138"/>
                </a:lnTo>
                <a:lnTo>
                  <a:pt x="180" y="153"/>
                </a:lnTo>
                <a:lnTo>
                  <a:pt x="190" y="167"/>
                </a:lnTo>
                <a:lnTo>
                  <a:pt x="209" y="186"/>
                </a:lnTo>
                <a:lnTo>
                  <a:pt x="224" y="205"/>
                </a:lnTo>
                <a:lnTo>
                  <a:pt x="245" y="224"/>
                </a:lnTo>
                <a:lnTo>
                  <a:pt x="245" y="245"/>
                </a:lnTo>
                <a:lnTo>
                  <a:pt x="254" y="245"/>
                </a:lnTo>
                <a:lnTo>
                  <a:pt x="254" y="261"/>
                </a:lnTo>
                <a:lnTo>
                  <a:pt x="254" y="273"/>
                </a:lnTo>
                <a:lnTo>
                  <a:pt x="254" y="283"/>
                </a:lnTo>
                <a:lnTo>
                  <a:pt x="235" y="283"/>
                </a:lnTo>
                <a:lnTo>
                  <a:pt x="224" y="273"/>
                </a:lnTo>
                <a:lnTo>
                  <a:pt x="209" y="280"/>
                </a:lnTo>
                <a:lnTo>
                  <a:pt x="209" y="295"/>
                </a:lnTo>
                <a:lnTo>
                  <a:pt x="205" y="302"/>
                </a:lnTo>
                <a:lnTo>
                  <a:pt x="199" y="295"/>
                </a:lnTo>
                <a:lnTo>
                  <a:pt x="180" y="295"/>
                </a:lnTo>
                <a:lnTo>
                  <a:pt x="180" y="283"/>
                </a:lnTo>
                <a:lnTo>
                  <a:pt x="186" y="273"/>
                </a:lnTo>
                <a:lnTo>
                  <a:pt x="186" y="245"/>
                </a:lnTo>
                <a:lnTo>
                  <a:pt x="186" y="235"/>
                </a:lnTo>
                <a:lnTo>
                  <a:pt x="180" y="231"/>
                </a:lnTo>
                <a:lnTo>
                  <a:pt x="180" y="224"/>
                </a:lnTo>
                <a:lnTo>
                  <a:pt x="167" y="216"/>
                </a:lnTo>
                <a:lnTo>
                  <a:pt x="161" y="202"/>
                </a:lnTo>
                <a:lnTo>
                  <a:pt x="157" y="186"/>
                </a:lnTo>
                <a:lnTo>
                  <a:pt x="157" y="183"/>
                </a:lnTo>
                <a:lnTo>
                  <a:pt x="138" y="157"/>
                </a:lnTo>
                <a:lnTo>
                  <a:pt x="128" y="145"/>
                </a:lnTo>
                <a:lnTo>
                  <a:pt x="109" y="138"/>
                </a:lnTo>
                <a:lnTo>
                  <a:pt x="100" y="153"/>
                </a:lnTo>
                <a:lnTo>
                  <a:pt x="90" y="153"/>
                </a:lnTo>
                <a:lnTo>
                  <a:pt x="83" y="157"/>
                </a:lnTo>
                <a:lnTo>
                  <a:pt x="71" y="145"/>
                </a:lnTo>
                <a:lnTo>
                  <a:pt x="60" y="157"/>
                </a:lnTo>
                <a:lnTo>
                  <a:pt x="52" y="157"/>
                </a:lnTo>
                <a:lnTo>
                  <a:pt x="41" y="167"/>
                </a:lnTo>
                <a:lnTo>
                  <a:pt x="34" y="164"/>
                </a:lnTo>
                <a:lnTo>
                  <a:pt x="34" y="138"/>
                </a:lnTo>
                <a:lnTo>
                  <a:pt x="41" y="115"/>
                </a:lnTo>
                <a:lnTo>
                  <a:pt x="34" y="108"/>
                </a:lnTo>
                <a:lnTo>
                  <a:pt x="31" y="98"/>
                </a:lnTo>
                <a:lnTo>
                  <a:pt x="19" y="105"/>
                </a:lnTo>
                <a:lnTo>
                  <a:pt x="12" y="98"/>
                </a:lnTo>
                <a:lnTo>
                  <a:pt x="19" y="86"/>
                </a:lnTo>
                <a:lnTo>
                  <a:pt x="3" y="76"/>
                </a:lnTo>
                <a:lnTo>
                  <a:pt x="0" y="79"/>
                </a:lnTo>
                <a:lnTo>
                  <a:pt x="0" y="67"/>
                </a:lnTo>
                <a:lnTo>
                  <a:pt x="3" y="60"/>
                </a:lnTo>
                <a:lnTo>
                  <a:pt x="19" y="57"/>
                </a:lnTo>
                <a:lnTo>
                  <a:pt x="12" y="48"/>
                </a:lnTo>
                <a:lnTo>
                  <a:pt x="19" y="44"/>
                </a:lnTo>
                <a:lnTo>
                  <a:pt x="31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8" name="Freeform 125"/>
          <p:cNvSpPr>
            <a:spLocks/>
          </p:cNvSpPr>
          <p:nvPr/>
        </p:nvSpPr>
        <p:spPr bwMode="auto">
          <a:xfrm>
            <a:off x="5268913" y="3919538"/>
            <a:ext cx="31750" cy="47625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0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0 w 40"/>
              <a:gd name="T19" fmla="*/ 2147483647 h 60"/>
              <a:gd name="T20" fmla="*/ 0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60">
                <a:moveTo>
                  <a:pt x="19" y="6"/>
                </a:moveTo>
                <a:lnTo>
                  <a:pt x="40" y="0"/>
                </a:lnTo>
                <a:lnTo>
                  <a:pt x="40" y="10"/>
                </a:lnTo>
                <a:lnTo>
                  <a:pt x="40" y="25"/>
                </a:lnTo>
                <a:lnTo>
                  <a:pt x="30" y="38"/>
                </a:lnTo>
                <a:lnTo>
                  <a:pt x="30" y="41"/>
                </a:lnTo>
                <a:lnTo>
                  <a:pt x="23" y="55"/>
                </a:lnTo>
                <a:lnTo>
                  <a:pt x="11" y="55"/>
                </a:lnTo>
                <a:lnTo>
                  <a:pt x="11" y="60"/>
                </a:lnTo>
                <a:lnTo>
                  <a:pt x="0" y="60"/>
                </a:lnTo>
                <a:lnTo>
                  <a:pt x="0" y="48"/>
                </a:lnTo>
                <a:lnTo>
                  <a:pt x="7" y="38"/>
                </a:lnTo>
                <a:lnTo>
                  <a:pt x="11" y="19"/>
                </a:lnTo>
                <a:lnTo>
                  <a:pt x="19" y="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49" name="Freeform 126"/>
          <p:cNvSpPr>
            <a:spLocks/>
          </p:cNvSpPr>
          <p:nvPr/>
        </p:nvSpPr>
        <p:spPr bwMode="auto">
          <a:xfrm>
            <a:off x="6953250" y="4684713"/>
            <a:ext cx="103188" cy="136525"/>
          </a:xfrm>
          <a:custGeom>
            <a:avLst/>
            <a:gdLst>
              <a:gd name="T0" fmla="*/ 0 w 130"/>
              <a:gd name="T1" fmla="*/ 2147483647 h 171"/>
              <a:gd name="T2" fmla="*/ 2147483647 w 130"/>
              <a:gd name="T3" fmla="*/ 0 h 171"/>
              <a:gd name="T4" fmla="*/ 2147483647 w 130"/>
              <a:gd name="T5" fmla="*/ 2147483647 h 171"/>
              <a:gd name="T6" fmla="*/ 2147483647 w 130"/>
              <a:gd name="T7" fmla="*/ 2147483647 h 171"/>
              <a:gd name="T8" fmla="*/ 2147483647 w 130"/>
              <a:gd name="T9" fmla="*/ 2147483647 h 171"/>
              <a:gd name="T10" fmla="*/ 2147483647 w 130"/>
              <a:gd name="T11" fmla="*/ 2147483647 h 171"/>
              <a:gd name="T12" fmla="*/ 2147483647 w 130"/>
              <a:gd name="T13" fmla="*/ 2147483647 h 171"/>
              <a:gd name="T14" fmla="*/ 2147483647 w 130"/>
              <a:gd name="T15" fmla="*/ 2147483647 h 171"/>
              <a:gd name="T16" fmla="*/ 2147483647 w 130"/>
              <a:gd name="T17" fmla="*/ 2147483647 h 171"/>
              <a:gd name="T18" fmla="*/ 2147483647 w 130"/>
              <a:gd name="T19" fmla="*/ 2147483647 h 171"/>
              <a:gd name="T20" fmla="*/ 2147483647 w 130"/>
              <a:gd name="T21" fmla="*/ 2147483647 h 171"/>
              <a:gd name="T22" fmla="*/ 2147483647 w 130"/>
              <a:gd name="T23" fmla="*/ 2147483647 h 171"/>
              <a:gd name="T24" fmla="*/ 2147483647 w 130"/>
              <a:gd name="T25" fmla="*/ 2147483647 h 171"/>
              <a:gd name="T26" fmla="*/ 2147483647 w 130"/>
              <a:gd name="T27" fmla="*/ 2147483647 h 171"/>
              <a:gd name="T28" fmla="*/ 2147483647 w 130"/>
              <a:gd name="T29" fmla="*/ 2147483647 h 171"/>
              <a:gd name="T30" fmla="*/ 2147483647 w 130"/>
              <a:gd name="T31" fmla="*/ 2147483647 h 171"/>
              <a:gd name="T32" fmla="*/ 2147483647 w 130"/>
              <a:gd name="T33" fmla="*/ 2147483647 h 171"/>
              <a:gd name="T34" fmla="*/ 2147483647 w 130"/>
              <a:gd name="T35" fmla="*/ 2147483647 h 171"/>
              <a:gd name="T36" fmla="*/ 2147483647 w 130"/>
              <a:gd name="T37" fmla="*/ 2147483647 h 171"/>
              <a:gd name="T38" fmla="*/ 2147483647 w 130"/>
              <a:gd name="T39" fmla="*/ 2147483647 h 171"/>
              <a:gd name="T40" fmla="*/ 2147483647 w 130"/>
              <a:gd name="T41" fmla="*/ 2147483647 h 171"/>
              <a:gd name="T42" fmla="*/ 2147483647 w 130"/>
              <a:gd name="T43" fmla="*/ 2147483647 h 171"/>
              <a:gd name="T44" fmla="*/ 2147483647 w 130"/>
              <a:gd name="T45" fmla="*/ 2147483647 h 171"/>
              <a:gd name="T46" fmla="*/ 2147483647 w 130"/>
              <a:gd name="T47" fmla="*/ 2147483647 h 171"/>
              <a:gd name="T48" fmla="*/ 2147483647 w 130"/>
              <a:gd name="T49" fmla="*/ 2147483647 h 171"/>
              <a:gd name="T50" fmla="*/ 2147483647 w 130"/>
              <a:gd name="T51" fmla="*/ 2147483647 h 171"/>
              <a:gd name="T52" fmla="*/ 2147483647 w 130"/>
              <a:gd name="T53" fmla="*/ 2147483647 h 171"/>
              <a:gd name="T54" fmla="*/ 0 w 130"/>
              <a:gd name="T55" fmla="*/ 2147483647 h 1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0" h="171">
                <a:moveTo>
                  <a:pt x="0" y="3"/>
                </a:moveTo>
                <a:lnTo>
                  <a:pt x="3" y="0"/>
                </a:lnTo>
                <a:lnTo>
                  <a:pt x="29" y="16"/>
                </a:lnTo>
                <a:lnTo>
                  <a:pt x="22" y="29"/>
                </a:lnTo>
                <a:lnTo>
                  <a:pt x="36" y="29"/>
                </a:lnTo>
                <a:lnTo>
                  <a:pt x="41" y="16"/>
                </a:lnTo>
                <a:lnTo>
                  <a:pt x="48" y="22"/>
                </a:lnTo>
                <a:lnTo>
                  <a:pt x="52" y="16"/>
                </a:lnTo>
                <a:lnTo>
                  <a:pt x="60" y="16"/>
                </a:lnTo>
                <a:lnTo>
                  <a:pt x="100" y="64"/>
                </a:lnTo>
                <a:lnTo>
                  <a:pt x="100" y="95"/>
                </a:lnTo>
                <a:lnTo>
                  <a:pt x="109" y="112"/>
                </a:lnTo>
                <a:lnTo>
                  <a:pt x="109" y="128"/>
                </a:lnTo>
                <a:lnTo>
                  <a:pt x="119" y="131"/>
                </a:lnTo>
                <a:lnTo>
                  <a:pt x="130" y="171"/>
                </a:lnTo>
                <a:lnTo>
                  <a:pt x="126" y="161"/>
                </a:lnTo>
                <a:lnTo>
                  <a:pt x="109" y="168"/>
                </a:lnTo>
                <a:lnTo>
                  <a:pt x="109" y="171"/>
                </a:lnTo>
                <a:lnTo>
                  <a:pt x="90" y="157"/>
                </a:lnTo>
                <a:lnTo>
                  <a:pt x="67" y="142"/>
                </a:lnTo>
                <a:lnTo>
                  <a:pt x="41" y="119"/>
                </a:lnTo>
                <a:lnTo>
                  <a:pt x="36" y="109"/>
                </a:lnTo>
                <a:lnTo>
                  <a:pt x="19" y="90"/>
                </a:lnTo>
                <a:lnTo>
                  <a:pt x="19" y="78"/>
                </a:lnTo>
                <a:lnTo>
                  <a:pt x="19" y="60"/>
                </a:lnTo>
                <a:lnTo>
                  <a:pt x="12" y="54"/>
                </a:lnTo>
                <a:lnTo>
                  <a:pt x="3" y="29"/>
                </a:lnTo>
                <a:lnTo>
                  <a:pt x="0" y="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0" name="Freeform 127"/>
          <p:cNvSpPr>
            <a:spLocks/>
          </p:cNvSpPr>
          <p:nvPr/>
        </p:nvSpPr>
        <p:spPr bwMode="auto">
          <a:xfrm>
            <a:off x="6464300" y="3279775"/>
            <a:ext cx="790575" cy="366713"/>
          </a:xfrm>
          <a:custGeom>
            <a:avLst/>
            <a:gdLst>
              <a:gd name="T0" fmla="*/ 2147483647 w 995"/>
              <a:gd name="T1" fmla="*/ 0 h 462"/>
              <a:gd name="T2" fmla="*/ 2147483647 w 995"/>
              <a:gd name="T3" fmla="*/ 2147483647 h 462"/>
              <a:gd name="T4" fmla="*/ 2147483647 w 995"/>
              <a:gd name="T5" fmla="*/ 2147483647 h 462"/>
              <a:gd name="T6" fmla="*/ 2147483647 w 995"/>
              <a:gd name="T7" fmla="*/ 2147483647 h 462"/>
              <a:gd name="T8" fmla="*/ 2147483647 w 995"/>
              <a:gd name="T9" fmla="*/ 2147483647 h 462"/>
              <a:gd name="T10" fmla="*/ 2147483647 w 995"/>
              <a:gd name="T11" fmla="*/ 2147483647 h 462"/>
              <a:gd name="T12" fmla="*/ 2147483647 w 995"/>
              <a:gd name="T13" fmla="*/ 2147483647 h 462"/>
              <a:gd name="T14" fmla="*/ 2147483647 w 995"/>
              <a:gd name="T15" fmla="*/ 2147483647 h 462"/>
              <a:gd name="T16" fmla="*/ 2147483647 w 995"/>
              <a:gd name="T17" fmla="*/ 2147483647 h 462"/>
              <a:gd name="T18" fmla="*/ 2147483647 w 995"/>
              <a:gd name="T19" fmla="*/ 2147483647 h 462"/>
              <a:gd name="T20" fmla="*/ 2147483647 w 995"/>
              <a:gd name="T21" fmla="*/ 2147483647 h 462"/>
              <a:gd name="T22" fmla="*/ 2147483647 w 995"/>
              <a:gd name="T23" fmla="*/ 2147483647 h 462"/>
              <a:gd name="T24" fmla="*/ 2147483647 w 995"/>
              <a:gd name="T25" fmla="*/ 2147483647 h 462"/>
              <a:gd name="T26" fmla="*/ 2147483647 w 995"/>
              <a:gd name="T27" fmla="*/ 2147483647 h 462"/>
              <a:gd name="T28" fmla="*/ 2147483647 w 995"/>
              <a:gd name="T29" fmla="*/ 2147483647 h 462"/>
              <a:gd name="T30" fmla="*/ 2147483647 w 995"/>
              <a:gd name="T31" fmla="*/ 2147483647 h 462"/>
              <a:gd name="T32" fmla="*/ 2147483647 w 995"/>
              <a:gd name="T33" fmla="*/ 2147483647 h 462"/>
              <a:gd name="T34" fmla="*/ 2147483647 w 995"/>
              <a:gd name="T35" fmla="*/ 2147483647 h 462"/>
              <a:gd name="T36" fmla="*/ 2147483647 w 995"/>
              <a:gd name="T37" fmla="*/ 2147483647 h 462"/>
              <a:gd name="T38" fmla="*/ 2147483647 w 995"/>
              <a:gd name="T39" fmla="*/ 2147483647 h 462"/>
              <a:gd name="T40" fmla="*/ 2147483647 w 995"/>
              <a:gd name="T41" fmla="*/ 2147483647 h 462"/>
              <a:gd name="T42" fmla="*/ 2147483647 w 995"/>
              <a:gd name="T43" fmla="*/ 2147483647 h 462"/>
              <a:gd name="T44" fmla="*/ 2147483647 w 995"/>
              <a:gd name="T45" fmla="*/ 2147483647 h 462"/>
              <a:gd name="T46" fmla="*/ 2147483647 w 995"/>
              <a:gd name="T47" fmla="*/ 2147483647 h 462"/>
              <a:gd name="T48" fmla="*/ 2147483647 w 995"/>
              <a:gd name="T49" fmla="*/ 2147483647 h 462"/>
              <a:gd name="T50" fmla="*/ 2147483647 w 995"/>
              <a:gd name="T51" fmla="*/ 2147483647 h 462"/>
              <a:gd name="T52" fmla="*/ 2147483647 w 995"/>
              <a:gd name="T53" fmla="*/ 2147483647 h 462"/>
              <a:gd name="T54" fmla="*/ 2147483647 w 995"/>
              <a:gd name="T55" fmla="*/ 2147483647 h 462"/>
              <a:gd name="T56" fmla="*/ 2147483647 w 995"/>
              <a:gd name="T57" fmla="*/ 2147483647 h 462"/>
              <a:gd name="T58" fmla="*/ 2147483647 w 995"/>
              <a:gd name="T59" fmla="*/ 2147483647 h 462"/>
              <a:gd name="T60" fmla="*/ 2147483647 w 995"/>
              <a:gd name="T61" fmla="*/ 2147483647 h 462"/>
              <a:gd name="T62" fmla="*/ 2147483647 w 995"/>
              <a:gd name="T63" fmla="*/ 2147483647 h 462"/>
              <a:gd name="T64" fmla="*/ 2147483647 w 995"/>
              <a:gd name="T65" fmla="*/ 2147483647 h 462"/>
              <a:gd name="T66" fmla="*/ 2147483647 w 995"/>
              <a:gd name="T67" fmla="*/ 2147483647 h 462"/>
              <a:gd name="T68" fmla="*/ 2147483647 w 995"/>
              <a:gd name="T69" fmla="*/ 2147483647 h 462"/>
              <a:gd name="T70" fmla="*/ 2147483647 w 995"/>
              <a:gd name="T71" fmla="*/ 2147483647 h 462"/>
              <a:gd name="T72" fmla="*/ 2147483647 w 995"/>
              <a:gd name="T73" fmla="*/ 2147483647 h 462"/>
              <a:gd name="T74" fmla="*/ 2147483647 w 995"/>
              <a:gd name="T75" fmla="*/ 2147483647 h 462"/>
              <a:gd name="T76" fmla="*/ 2147483647 w 995"/>
              <a:gd name="T77" fmla="*/ 2147483647 h 462"/>
              <a:gd name="T78" fmla="*/ 2147483647 w 995"/>
              <a:gd name="T79" fmla="*/ 2147483647 h 462"/>
              <a:gd name="T80" fmla="*/ 2147483647 w 995"/>
              <a:gd name="T81" fmla="*/ 2147483647 h 462"/>
              <a:gd name="T82" fmla="*/ 2147483647 w 995"/>
              <a:gd name="T83" fmla="*/ 2147483647 h 462"/>
              <a:gd name="T84" fmla="*/ 2147483647 w 995"/>
              <a:gd name="T85" fmla="*/ 2147483647 h 462"/>
              <a:gd name="T86" fmla="*/ 2147483647 w 995"/>
              <a:gd name="T87" fmla="*/ 2147483647 h 462"/>
              <a:gd name="T88" fmla="*/ 2147483647 w 995"/>
              <a:gd name="T89" fmla="*/ 2147483647 h 462"/>
              <a:gd name="T90" fmla="*/ 0 w 995"/>
              <a:gd name="T91" fmla="*/ 2147483647 h 462"/>
              <a:gd name="T92" fmla="*/ 2147483647 w 995"/>
              <a:gd name="T93" fmla="*/ 2147483647 h 462"/>
              <a:gd name="T94" fmla="*/ 2147483647 w 995"/>
              <a:gd name="T95" fmla="*/ 2147483647 h 462"/>
              <a:gd name="T96" fmla="*/ 2147483647 w 995"/>
              <a:gd name="T97" fmla="*/ 2147483647 h 462"/>
              <a:gd name="T98" fmla="*/ 2147483647 w 995"/>
              <a:gd name="T99" fmla="*/ 2147483647 h 462"/>
              <a:gd name="T100" fmla="*/ 2147483647 w 995"/>
              <a:gd name="T101" fmla="*/ 2147483647 h 462"/>
              <a:gd name="T102" fmla="*/ 2147483647 w 995"/>
              <a:gd name="T103" fmla="*/ 2147483647 h 462"/>
              <a:gd name="T104" fmla="*/ 2147483647 w 995"/>
              <a:gd name="T105" fmla="*/ 2147483647 h 462"/>
              <a:gd name="T106" fmla="*/ 2147483647 w 995"/>
              <a:gd name="T107" fmla="*/ 2147483647 h 462"/>
              <a:gd name="T108" fmla="*/ 2147483647 w 995"/>
              <a:gd name="T109" fmla="*/ 2147483647 h 4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95" h="462">
                <a:moveTo>
                  <a:pt x="290" y="12"/>
                </a:moveTo>
                <a:lnTo>
                  <a:pt x="290" y="0"/>
                </a:lnTo>
                <a:lnTo>
                  <a:pt x="383" y="23"/>
                </a:lnTo>
                <a:lnTo>
                  <a:pt x="428" y="71"/>
                </a:lnTo>
                <a:lnTo>
                  <a:pt x="458" y="71"/>
                </a:lnTo>
                <a:lnTo>
                  <a:pt x="510" y="52"/>
                </a:lnTo>
                <a:lnTo>
                  <a:pt x="535" y="59"/>
                </a:lnTo>
                <a:lnTo>
                  <a:pt x="589" y="78"/>
                </a:lnTo>
                <a:lnTo>
                  <a:pt x="596" y="90"/>
                </a:lnTo>
                <a:lnTo>
                  <a:pt x="618" y="100"/>
                </a:lnTo>
                <a:lnTo>
                  <a:pt x="637" y="100"/>
                </a:lnTo>
                <a:lnTo>
                  <a:pt x="681" y="100"/>
                </a:lnTo>
                <a:lnTo>
                  <a:pt x="745" y="78"/>
                </a:lnTo>
                <a:lnTo>
                  <a:pt x="764" y="35"/>
                </a:lnTo>
                <a:lnTo>
                  <a:pt x="819" y="52"/>
                </a:lnTo>
                <a:lnTo>
                  <a:pt x="853" y="52"/>
                </a:lnTo>
                <a:lnTo>
                  <a:pt x="850" y="71"/>
                </a:lnTo>
                <a:lnTo>
                  <a:pt x="850" y="119"/>
                </a:lnTo>
                <a:lnTo>
                  <a:pt x="850" y="131"/>
                </a:lnTo>
                <a:lnTo>
                  <a:pt x="841" y="138"/>
                </a:lnTo>
                <a:lnTo>
                  <a:pt x="860" y="157"/>
                </a:lnTo>
                <a:lnTo>
                  <a:pt x="869" y="149"/>
                </a:lnTo>
                <a:lnTo>
                  <a:pt x="886" y="149"/>
                </a:lnTo>
                <a:lnTo>
                  <a:pt x="898" y="157"/>
                </a:lnTo>
                <a:lnTo>
                  <a:pt x="909" y="138"/>
                </a:lnTo>
                <a:lnTo>
                  <a:pt x="928" y="131"/>
                </a:lnTo>
                <a:lnTo>
                  <a:pt x="947" y="142"/>
                </a:lnTo>
                <a:lnTo>
                  <a:pt x="969" y="161"/>
                </a:lnTo>
                <a:lnTo>
                  <a:pt x="980" y="171"/>
                </a:lnTo>
                <a:lnTo>
                  <a:pt x="995" y="190"/>
                </a:lnTo>
                <a:lnTo>
                  <a:pt x="986" y="197"/>
                </a:lnTo>
                <a:lnTo>
                  <a:pt x="966" y="190"/>
                </a:lnTo>
                <a:lnTo>
                  <a:pt x="938" y="197"/>
                </a:lnTo>
                <a:lnTo>
                  <a:pt x="928" y="216"/>
                </a:lnTo>
                <a:lnTo>
                  <a:pt x="921" y="216"/>
                </a:lnTo>
                <a:lnTo>
                  <a:pt x="921" y="227"/>
                </a:lnTo>
                <a:lnTo>
                  <a:pt x="916" y="227"/>
                </a:lnTo>
                <a:lnTo>
                  <a:pt x="909" y="220"/>
                </a:lnTo>
                <a:lnTo>
                  <a:pt x="902" y="220"/>
                </a:lnTo>
                <a:lnTo>
                  <a:pt x="890" y="235"/>
                </a:lnTo>
                <a:lnTo>
                  <a:pt x="890" y="246"/>
                </a:lnTo>
                <a:lnTo>
                  <a:pt x="869" y="268"/>
                </a:lnTo>
                <a:lnTo>
                  <a:pt x="850" y="268"/>
                </a:lnTo>
                <a:lnTo>
                  <a:pt x="841" y="296"/>
                </a:lnTo>
                <a:lnTo>
                  <a:pt x="840" y="299"/>
                </a:lnTo>
                <a:lnTo>
                  <a:pt x="812" y="299"/>
                </a:lnTo>
                <a:lnTo>
                  <a:pt x="789" y="299"/>
                </a:lnTo>
                <a:lnTo>
                  <a:pt x="776" y="296"/>
                </a:lnTo>
                <a:lnTo>
                  <a:pt x="770" y="306"/>
                </a:lnTo>
                <a:lnTo>
                  <a:pt x="770" y="325"/>
                </a:lnTo>
                <a:lnTo>
                  <a:pt x="783" y="335"/>
                </a:lnTo>
                <a:lnTo>
                  <a:pt x="783" y="361"/>
                </a:lnTo>
                <a:lnTo>
                  <a:pt x="764" y="373"/>
                </a:lnTo>
                <a:lnTo>
                  <a:pt x="760" y="396"/>
                </a:lnTo>
                <a:lnTo>
                  <a:pt x="745" y="406"/>
                </a:lnTo>
                <a:lnTo>
                  <a:pt x="734" y="420"/>
                </a:lnTo>
                <a:lnTo>
                  <a:pt x="644" y="432"/>
                </a:lnTo>
                <a:lnTo>
                  <a:pt x="608" y="462"/>
                </a:lnTo>
                <a:lnTo>
                  <a:pt x="589" y="462"/>
                </a:lnTo>
                <a:lnTo>
                  <a:pt x="577" y="455"/>
                </a:lnTo>
                <a:lnTo>
                  <a:pt x="558" y="455"/>
                </a:lnTo>
                <a:lnTo>
                  <a:pt x="499" y="441"/>
                </a:lnTo>
                <a:lnTo>
                  <a:pt x="489" y="425"/>
                </a:lnTo>
                <a:lnTo>
                  <a:pt x="439" y="425"/>
                </a:lnTo>
                <a:lnTo>
                  <a:pt x="428" y="432"/>
                </a:lnTo>
                <a:lnTo>
                  <a:pt x="368" y="432"/>
                </a:lnTo>
                <a:lnTo>
                  <a:pt x="361" y="441"/>
                </a:lnTo>
                <a:lnTo>
                  <a:pt x="332" y="441"/>
                </a:lnTo>
                <a:lnTo>
                  <a:pt x="313" y="420"/>
                </a:lnTo>
                <a:lnTo>
                  <a:pt x="294" y="384"/>
                </a:lnTo>
                <a:lnTo>
                  <a:pt x="281" y="373"/>
                </a:lnTo>
                <a:lnTo>
                  <a:pt x="275" y="373"/>
                </a:lnTo>
                <a:lnTo>
                  <a:pt x="245" y="361"/>
                </a:lnTo>
                <a:lnTo>
                  <a:pt x="216" y="344"/>
                </a:lnTo>
                <a:lnTo>
                  <a:pt x="197" y="344"/>
                </a:lnTo>
                <a:lnTo>
                  <a:pt x="155" y="335"/>
                </a:lnTo>
                <a:lnTo>
                  <a:pt x="126" y="325"/>
                </a:lnTo>
                <a:lnTo>
                  <a:pt x="119" y="306"/>
                </a:lnTo>
                <a:lnTo>
                  <a:pt x="126" y="299"/>
                </a:lnTo>
                <a:lnTo>
                  <a:pt x="119" y="284"/>
                </a:lnTo>
                <a:lnTo>
                  <a:pt x="119" y="265"/>
                </a:lnTo>
                <a:lnTo>
                  <a:pt x="100" y="239"/>
                </a:lnTo>
                <a:lnTo>
                  <a:pt x="78" y="216"/>
                </a:lnTo>
                <a:lnTo>
                  <a:pt x="71" y="220"/>
                </a:lnTo>
                <a:lnTo>
                  <a:pt x="67" y="209"/>
                </a:lnTo>
                <a:lnTo>
                  <a:pt x="60" y="204"/>
                </a:lnTo>
                <a:lnTo>
                  <a:pt x="48" y="220"/>
                </a:lnTo>
                <a:lnTo>
                  <a:pt x="29" y="197"/>
                </a:lnTo>
                <a:lnTo>
                  <a:pt x="19" y="190"/>
                </a:lnTo>
                <a:lnTo>
                  <a:pt x="10" y="187"/>
                </a:lnTo>
                <a:lnTo>
                  <a:pt x="0" y="180"/>
                </a:lnTo>
                <a:lnTo>
                  <a:pt x="0" y="161"/>
                </a:lnTo>
                <a:lnTo>
                  <a:pt x="7" y="149"/>
                </a:lnTo>
                <a:lnTo>
                  <a:pt x="48" y="131"/>
                </a:lnTo>
                <a:lnTo>
                  <a:pt x="48" y="119"/>
                </a:lnTo>
                <a:lnTo>
                  <a:pt x="67" y="100"/>
                </a:lnTo>
                <a:lnTo>
                  <a:pt x="71" y="93"/>
                </a:lnTo>
                <a:lnTo>
                  <a:pt x="90" y="83"/>
                </a:lnTo>
                <a:lnTo>
                  <a:pt x="126" y="78"/>
                </a:lnTo>
                <a:lnTo>
                  <a:pt x="138" y="90"/>
                </a:lnTo>
                <a:lnTo>
                  <a:pt x="174" y="83"/>
                </a:lnTo>
                <a:lnTo>
                  <a:pt x="178" y="100"/>
                </a:lnTo>
                <a:lnTo>
                  <a:pt x="204" y="107"/>
                </a:lnTo>
                <a:lnTo>
                  <a:pt x="245" y="107"/>
                </a:lnTo>
                <a:lnTo>
                  <a:pt x="302" y="100"/>
                </a:lnTo>
                <a:lnTo>
                  <a:pt x="290" y="83"/>
                </a:lnTo>
                <a:lnTo>
                  <a:pt x="281" y="64"/>
                </a:lnTo>
                <a:lnTo>
                  <a:pt x="271" y="35"/>
                </a:lnTo>
                <a:lnTo>
                  <a:pt x="275" y="30"/>
                </a:lnTo>
                <a:lnTo>
                  <a:pt x="29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51" name="Freeform 128"/>
          <p:cNvSpPr>
            <a:spLocks/>
          </p:cNvSpPr>
          <p:nvPr/>
        </p:nvSpPr>
        <p:spPr bwMode="auto">
          <a:xfrm>
            <a:off x="6396038" y="4029075"/>
            <a:ext cx="209550" cy="115888"/>
          </a:xfrm>
          <a:custGeom>
            <a:avLst/>
            <a:gdLst>
              <a:gd name="T0" fmla="*/ 2147483647 w 265"/>
              <a:gd name="T1" fmla="*/ 0 h 145"/>
              <a:gd name="T2" fmla="*/ 2147483647 w 265"/>
              <a:gd name="T3" fmla="*/ 2147483647 h 145"/>
              <a:gd name="T4" fmla="*/ 2147483647 w 265"/>
              <a:gd name="T5" fmla="*/ 2147483647 h 145"/>
              <a:gd name="T6" fmla="*/ 2147483647 w 265"/>
              <a:gd name="T7" fmla="*/ 2147483647 h 145"/>
              <a:gd name="T8" fmla="*/ 2147483647 w 265"/>
              <a:gd name="T9" fmla="*/ 2147483647 h 145"/>
              <a:gd name="T10" fmla="*/ 2147483647 w 265"/>
              <a:gd name="T11" fmla="*/ 2147483647 h 145"/>
              <a:gd name="T12" fmla="*/ 2147483647 w 265"/>
              <a:gd name="T13" fmla="*/ 2147483647 h 145"/>
              <a:gd name="T14" fmla="*/ 2147483647 w 265"/>
              <a:gd name="T15" fmla="*/ 2147483647 h 145"/>
              <a:gd name="T16" fmla="*/ 2147483647 w 265"/>
              <a:gd name="T17" fmla="*/ 2147483647 h 145"/>
              <a:gd name="T18" fmla="*/ 2147483647 w 265"/>
              <a:gd name="T19" fmla="*/ 2147483647 h 145"/>
              <a:gd name="T20" fmla="*/ 2147483647 w 265"/>
              <a:gd name="T21" fmla="*/ 2147483647 h 145"/>
              <a:gd name="T22" fmla="*/ 2147483647 w 265"/>
              <a:gd name="T23" fmla="*/ 2147483647 h 145"/>
              <a:gd name="T24" fmla="*/ 2147483647 w 265"/>
              <a:gd name="T25" fmla="*/ 2147483647 h 145"/>
              <a:gd name="T26" fmla="*/ 2147483647 w 265"/>
              <a:gd name="T27" fmla="*/ 2147483647 h 145"/>
              <a:gd name="T28" fmla="*/ 2147483647 w 265"/>
              <a:gd name="T29" fmla="*/ 2147483647 h 145"/>
              <a:gd name="T30" fmla="*/ 2147483647 w 265"/>
              <a:gd name="T31" fmla="*/ 2147483647 h 145"/>
              <a:gd name="T32" fmla="*/ 2147483647 w 265"/>
              <a:gd name="T33" fmla="*/ 2147483647 h 145"/>
              <a:gd name="T34" fmla="*/ 2147483647 w 265"/>
              <a:gd name="T35" fmla="*/ 2147483647 h 145"/>
              <a:gd name="T36" fmla="*/ 2147483647 w 265"/>
              <a:gd name="T37" fmla="*/ 2147483647 h 145"/>
              <a:gd name="T38" fmla="*/ 2147483647 w 265"/>
              <a:gd name="T39" fmla="*/ 2147483647 h 145"/>
              <a:gd name="T40" fmla="*/ 2147483647 w 265"/>
              <a:gd name="T41" fmla="*/ 2147483647 h 145"/>
              <a:gd name="T42" fmla="*/ 2147483647 w 265"/>
              <a:gd name="T43" fmla="*/ 2147483647 h 145"/>
              <a:gd name="T44" fmla="*/ 2147483647 w 265"/>
              <a:gd name="T45" fmla="*/ 2147483647 h 145"/>
              <a:gd name="T46" fmla="*/ 2147483647 w 265"/>
              <a:gd name="T47" fmla="*/ 2147483647 h 145"/>
              <a:gd name="T48" fmla="*/ 2147483647 w 265"/>
              <a:gd name="T49" fmla="*/ 2147483647 h 145"/>
              <a:gd name="T50" fmla="*/ 2147483647 w 265"/>
              <a:gd name="T51" fmla="*/ 2147483647 h 145"/>
              <a:gd name="T52" fmla="*/ 2147483647 w 265"/>
              <a:gd name="T53" fmla="*/ 2147483647 h 145"/>
              <a:gd name="T54" fmla="*/ 2147483647 w 265"/>
              <a:gd name="T55" fmla="*/ 2147483647 h 145"/>
              <a:gd name="T56" fmla="*/ 2147483647 w 265"/>
              <a:gd name="T57" fmla="*/ 2147483647 h 145"/>
              <a:gd name="T58" fmla="*/ 2147483647 w 265"/>
              <a:gd name="T59" fmla="*/ 2147483647 h 145"/>
              <a:gd name="T60" fmla="*/ 2147483647 w 265"/>
              <a:gd name="T61" fmla="*/ 2147483647 h 145"/>
              <a:gd name="T62" fmla="*/ 0 w 265"/>
              <a:gd name="T63" fmla="*/ 2147483647 h 145"/>
              <a:gd name="T64" fmla="*/ 2147483647 w 265"/>
              <a:gd name="T65" fmla="*/ 2147483647 h 145"/>
              <a:gd name="T66" fmla="*/ 2147483647 w 265"/>
              <a:gd name="T67" fmla="*/ 2147483647 h 145"/>
              <a:gd name="T68" fmla="*/ 2147483647 w 265"/>
              <a:gd name="T69" fmla="*/ 2147483647 h 145"/>
              <a:gd name="T70" fmla="*/ 2147483647 w 265"/>
              <a:gd name="T71" fmla="*/ 0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5" h="145">
                <a:moveTo>
                  <a:pt x="26" y="0"/>
                </a:moveTo>
                <a:lnTo>
                  <a:pt x="44" y="7"/>
                </a:lnTo>
                <a:lnTo>
                  <a:pt x="97" y="29"/>
                </a:lnTo>
                <a:lnTo>
                  <a:pt x="108" y="48"/>
                </a:lnTo>
                <a:lnTo>
                  <a:pt x="116" y="43"/>
                </a:lnTo>
                <a:lnTo>
                  <a:pt x="127" y="43"/>
                </a:lnTo>
                <a:lnTo>
                  <a:pt x="135" y="60"/>
                </a:lnTo>
                <a:lnTo>
                  <a:pt x="152" y="67"/>
                </a:lnTo>
                <a:lnTo>
                  <a:pt x="165" y="60"/>
                </a:lnTo>
                <a:lnTo>
                  <a:pt x="165" y="78"/>
                </a:lnTo>
                <a:lnTo>
                  <a:pt x="175" y="78"/>
                </a:lnTo>
                <a:lnTo>
                  <a:pt x="204" y="90"/>
                </a:lnTo>
                <a:lnTo>
                  <a:pt x="213" y="85"/>
                </a:lnTo>
                <a:lnTo>
                  <a:pt x="230" y="90"/>
                </a:lnTo>
                <a:lnTo>
                  <a:pt x="265" y="90"/>
                </a:lnTo>
                <a:lnTo>
                  <a:pt x="261" y="109"/>
                </a:lnTo>
                <a:lnTo>
                  <a:pt x="265" y="145"/>
                </a:lnTo>
                <a:lnTo>
                  <a:pt x="235" y="145"/>
                </a:lnTo>
                <a:lnTo>
                  <a:pt x="235" y="138"/>
                </a:lnTo>
                <a:lnTo>
                  <a:pt x="223" y="138"/>
                </a:lnTo>
                <a:lnTo>
                  <a:pt x="204" y="138"/>
                </a:lnTo>
                <a:lnTo>
                  <a:pt x="201" y="138"/>
                </a:lnTo>
                <a:lnTo>
                  <a:pt x="187" y="126"/>
                </a:lnTo>
                <a:lnTo>
                  <a:pt x="175" y="133"/>
                </a:lnTo>
                <a:lnTo>
                  <a:pt x="158" y="123"/>
                </a:lnTo>
                <a:lnTo>
                  <a:pt x="152" y="116"/>
                </a:lnTo>
                <a:lnTo>
                  <a:pt x="123" y="109"/>
                </a:lnTo>
                <a:lnTo>
                  <a:pt x="85" y="97"/>
                </a:lnTo>
                <a:lnTo>
                  <a:pt x="63" y="90"/>
                </a:lnTo>
                <a:lnTo>
                  <a:pt x="37" y="78"/>
                </a:lnTo>
                <a:lnTo>
                  <a:pt x="14" y="67"/>
                </a:lnTo>
                <a:lnTo>
                  <a:pt x="0" y="55"/>
                </a:lnTo>
                <a:lnTo>
                  <a:pt x="14" y="48"/>
                </a:lnTo>
                <a:lnTo>
                  <a:pt x="7" y="36"/>
                </a:lnTo>
                <a:lnTo>
                  <a:pt x="14" y="26"/>
                </a:lnTo>
                <a:lnTo>
                  <a:pt x="26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52" name="Freeform 129"/>
          <p:cNvSpPr>
            <a:spLocks/>
          </p:cNvSpPr>
          <p:nvPr/>
        </p:nvSpPr>
        <p:spPr bwMode="auto">
          <a:xfrm>
            <a:off x="5718175" y="4187825"/>
            <a:ext cx="187325" cy="228600"/>
          </a:xfrm>
          <a:custGeom>
            <a:avLst/>
            <a:gdLst>
              <a:gd name="T0" fmla="*/ 2147483647 w 235"/>
              <a:gd name="T1" fmla="*/ 2147483647 h 287"/>
              <a:gd name="T2" fmla="*/ 2147483647 w 235"/>
              <a:gd name="T3" fmla="*/ 2147483647 h 287"/>
              <a:gd name="T4" fmla="*/ 2147483647 w 235"/>
              <a:gd name="T5" fmla="*/ 2147483647 h 287"/>
              <a:gd name="T6" fmla="*/ 2147483647 w 235"/>
              <a:gd name="T7" fmla="*/ 2147483647 h 287"/>
              <a:gd name="T8" fmla="*/ 2147483647 w 235"/>
              <a:gd name="T9" fmla="*/ 2147483647 h 287"/>
              <a:gd name="T10" fmla="*/ 2147483647 w 235"/>
              <a:gd name="T11" fmla="*/ 2147483647 h 287"/>
              <a:gd name="T12" fmla="*/ 2147483647 w 235"/>
              <a:gd name="T13" fmla="*/ 2147483647 h 287"/>
              <a:gd name="T14" fmla="*/ 2147483647 w 235"/>
              <a:gd name="T15" fmla="*/ 2147483647 h 287"/>
              <a:gd name="T16" fmla="*/ 2147483647 w 235"/>
              <a:gd name="T17" fmla="*/ 2147483647 h 287"/>
              <a:gd name="T18" fmla="*/ 2147483647 w 235"/>
              <a:gd name="T19" fmla="*/ 0 h 287"/>
              <a:gd name="T20" fmla="*/ 2147483647 w 235"/>
              <a:gd name="T21" fmla="*/ 0 h 287"/>
              <a:gd name="T22" fmla="*/ 2147483647 w 235"/>
              <a:gd name="T23" fmla="*/ 2147483647 h 287"/>
              <a:gd name="T24" fmla="*/ 2147483647 w 235"/>
              <a:gd name="T25" fmla="*/ 2147483647 h 287"/>
              <a:gd name="T26" fmla="*/ 2147483647 w 235"/>
              <a:gd name="T27" fmla="*/ 2147483647 h 287"/>
              <a:gd name="T28" fmla="*/ 2147483647 w 235"/>
              <a:gd name="T29" fmla="*/ 2147483647 h 287"/>
              <a:gd name="T30" fmla="*/ 2147483647 w 235"/>
              <a:gd name="T31" fmla="*/ 2147483647 h 287"/>
              <a:gd name="T32" fmla="*/ 2147483647 w 235"/>
              <a:gd name="T33" fmla="*/ 2147483647 h 287"/>
              <a:gd name="T34" fmla="*/ 2147483647 w 235"/>
              <a:gd name="T35" fmla="*/ 2147483647 h 287"/>
              <a:gd name="T36" fmla="*/ 2147483647 w 235"/>
              <a:gd name="T37" fmla="*/ 2147483647 h 287"/>
              <a:gd name="T38" fmla="*/ 2147483647 w 235"/>
              <a:gd name="T39" fmla="*/ 2147483647 h 287"/>
              <a:gd name="T40" fmla="*/ 2147483647 w 235"/>
              <a:gd name="T41" fmla="*/ 2147483647 h 287"/>
              <a:gd name="T42" fmla="*/ 2147483647 w 235"/>
              <a:gd name="T43" fmla="*/ 2147483647 h 287"/>
              <a:gd name="T44" fmla="*/ 2147483647 w 235"/>
              <a:gd name="T45" fmla="*/ 2147483647 h 287"/>
              <a:gd name="T46" fmla="*/ 2147483647 w 235"/>
              <a:gd name="T47" fmla="*/ 2147483647 h 287"/>
              <a:gd name="T48" fmla="*/ 2147483647 w 235"/>
              <a:gd name="T49" fmla="*/ 2147483647 h 287"/>
              <a:gd name="T50" fmla="*/ 2147483647 w 235"/>
              <a:gd name="T51" fmla="*/ 2147483647 h 287"/>
              <a:gd name="T52" fmla="*/ 2147483647 w 235"/>
              <a:gd name="T53" fmla="*/ 2147483647 h 287"/>
              <a:gd name="T54" fmla="*/ 2147483647 w 235"/>
              <a:gd name="T55" fmla="*/ 2147483647 h 287"/>
              <a:gd name="T56" fmla="*/ 2147483647 w 235"/>
              <a:gd name="T57" fmla="*/ 2147483647 h 287"/>
              <a:gd name="T58" fmla="*/ 2147483647 w 235"/>
              <a:gd name="T59" fmla="*/ 2147483647 h 287"/>
              <a:gd name="T60" fmla="*/ 2147483647 w 235"/>
              <a:gd name="T61" fmla="*/ 2147483647 h 287"/>
              <a:gd name="T62" fmla="*/ 2147483647 w 235"/>
              <a:gd name="T63" fmla="*/ 2147483647 h 287"/>
              <a:gd name="T64" fmla="*/ 2147483647 w 235"/>
              <a:gd name="T65" fmla="*/ 2147483647 h 287"/>
              <a:gd name="T66" fmla="*/ 0 w 235"/>
              <a:gd name="T67" fmla="*/ 2147483647 h 287"/>
              <a:gd name="T68" fmla="*/ 2147483647 w 235"/>
              <a:gd name="T69" fmla="*/ 2147483647 h 287"/>
              <a:gd name="T70" fmla="*/ 2147483647 w 235"/>
              <a:gd name="T71" fmla="*/ 2147483647 h 287"/>
              <a:gd name="T72" fmla="*/ 2147483647 w 235"/>
              <a:gd name="T73" fmla="*/ 2147483647 h 2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5" h="287">
                <a:moveTo>
                  <a:pt x="97" y="90"/>
                </a:moveTo>
                <a:lnTo>
                  <a:pt x="97" y="64"/>
                </a:lnTo>
                <a:lnTo>
                  <a:pt x="100" y="52"/>
                </a:lnTo>
                <a:lnTo>
                  <a:pt x="100" y="42"/>
                </a:lnTo>
                <a:lnTo>
                  <a:pt x="116" y="42"/>
                </a:lnTo>
                <a:lnTo>
                  <a:pt x="119" y="42"/>
                </a:lnTo>
                <a:lnTo>
                  <a:pt x="116" y="30"/>
                </a:lnTo>
                <a:lnTo>
                  <a:pt x="107" y="30"/>
                </a:lnTo>
                <a:lnTo>
                  <a:pt x="100" y="6"/>
                </a:lnTo>
                <a:lnTo>
                  <a:pt x="107" y="0"/>
                </a:lnTo>
                <a:lnTo>
                  <a:pt x="116" y="0"/>
                </a:lnTo>
                <a:lnTo>
                  <a:pt x="138" y="35"/>
                </a:lnTo>
                <a:lnTo>
                  <a:pt x="180" y="49"/>
                </a:lnTo>
                <a:lnTo>
                  <a:pt x="199" y="52"/>
                </a:lnTo>
                <a:lnTo>
                  <a:pt x="223" y="83"/>
                </a:lnTo>
                <a:lnTo>
                  <a:pt x="235" y="90"/>
                </a:lnTo>
                <a:lnTo>
                  <a:pt x="223" y="128"/>
                </a:lnTo>
                <a:lnTo>
                  <a:pt x="199" y="161"/>
                </a:lnTo>
                <a:lnTo>
                  <a:pt x="193" y="161"/>
                </a:lnTo>
                <a:lnTo>
                  <a:pt x="187" y="158"/>
                </a:lnTo>
                <a:lnTo>
                  <a:pt x="180" y="171"/>
                </a:lnTo>
                <a:lnTo>
                  <a:pt x="174" y="190"/>
                </a:lnTo>
                <a:lnTo>
                  <a:pt x="180" y="209"/>
                </a:lnTo>
                <a:lnTo>
                  <a:pt x="148" y="216"/>
                </a:lnTo>
                <a:lnTo>
                  <a:pt x="138" y="227"/>
                </a:lnTo>
                <a:lnTo>
                  <a:pt x="138" y="239"/>
                </a:lnTo>
                <a:lnTo>
                  <a:pt x="129" y="246"/>
                </a:lnTo>
                <a:lnTo>
                  <a:pt x="100" y="251"/>
                </a:lnTo>
                <a:lnTo>
                  <a:pt x="100" y="268"/>
                </a:lnTo>
                <a:lnTo>
                  <a:pt x="97" y="275"/>
                </a:lnTo>
                <a:lnTo>
                  <a:pt x="85" y="275"/>
                </a:lnTo>
                <a:lnTo>
                  <a:pt x="52" y="284"/>
                </a:lnTo>
                <a:lnTo>
                  <a:pt x="36" y="287"/>
                </a:lnTo>
                <a:lnTo>
                  <a:pt x="0" y="209"/>
                </a:lnTo>
                <a:lnTo>
                  <a:pt x="97" y="171"/>
                </a:lnTo>
                <a:lnTo>
                  <a:pt x="107" y="109"/>
                </a:lnTo>
                <a:lnTo>
                  <a:pt x="97" y="9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53" name="Freeform 130"/>
          <p:cNvSpPr>
            <a:spLocks/>
          </p:cNvSpPr>
          <p:nvPr/>
        </p:nvSpPr>
        <p:spPr bwMode="auto">
          <a:xfrm>
            <a:off x="5922963" y="3832225"/>
            <a:ext cx="393700" cy="393700"/>
          </a:xfrm>
          <a:custGeom>
            <a:avLst/>
            <a:gdLst>
              <a:gd name="T0" fmla="*/ 2147483647 w 496"/>
              <a:gd name="T1" fmla="*/ 0 h 496"/>
              <a:gd name="T2" fmla="*/ 2147483647 w 496"/>
              <a:gd name="T3" fmla="*/ 2147483647 h 496"/>
              <a:gd name="T4" fmla="*/ 2147483647 w 496"/>
              <a:gd name="T5" fmla="*/ 2147483647 h 496"/>
              <a:gd name="T6" fmla="*/ 2147483647 w 496"/>
              <a:gd name="T7" fmla="*/ 2147483647 h 496"/>
              <a:gd name="T8" fmla="*/ 2147483647 w 496"/>
              <a:gd name="T9" fmla="*/ 2147483647 h 496"/>
              <a:gd name="T10" fmla="*/ 2147483647 w 496"/>
              <a:gd name="T11" fmla="*/ 2147483647 h 496"/>
              <a:gd name="T12" fmla="*/ 2147483647 w 496"/>
              <a:gd name="T13" fmla="*/ 2147483647 h 496"/>
              <a:gd name="T14" fmla="*/ 2147483647 w 496"/>
              <a:gd name="T15" fmla="*/ 2147483647 h 496"/>
              <a:gd name="T16" fmla="*/ 2147483647 w 496"/>
              <a:gd name="T17" fmla="*/ 2147483647 h 496"/>
              <a:gd name="T18" fmla="*/ 2147483647 w 496"/>
              <a:gd name="T19" fmla="*/ 2147483647 h 496"/>
              <a:gd name="T20" fmla="*/ 2147483647 w 496"/>
              <a:gd name="T21" fmla="*/ 2147483647 h 496"/>
              <a:gd name="T22" fmla="*/ 2147483647 w 496"/>
              <a:gd name="T23" fmla="*/ 2147483647 h 496"/>
              <a:gd name="T24" fmla="*/ 2147483647 w 496"/>
              <a:gd name="T25" fmla="*/ 2147483647 h 496"/>
              <a:gd name="T26" fmla="*/ 2147483647 w 496"/>
              <a:gd name="T27" fmla="*/ 2147483647 h 496"/>
              <a:gd name="T28" fmla="*/ 2147483647 w 496"/>
              <a:gd name="T29" fmla="*/ 2147483647 h 496"/>
              <a:gd name="T30" fmla="*/ 2147483647 w 496"/>
              <a:gd name="T31" fmla="*/ 2147483647 h 496"/>
              <a:gd name="T32" fmla="*/ 2147483647 w 496"/>
              <a:gd name="T33" fmla="*/ 2147483647 h 496"/>
              <a:gd name="T34" fmla="*/ 2147483647 w 496"/>
              <a:gd name="T35" fmla="*/ 2147483647 h 496"/>
              <a:gd name="T36" fmla="*/ 2147483647 w 496"/>
              <a:gd name="T37" fmla="*/ 2147483647 h 496"/>
              <a:gd name="T38" fmla="*/ 2147483647 w 496"/>
              <a:gd name="T39" fmla="*/ 2147483647 h 496"/>
              <a:gd name="T40" fmla="*/ 2147483647 w 496"/>
              <a:gd name="T41" fmla="*/ 2147483647 h 496"/>
              <a:gd name="T42" fmla="*/ 2147483647 w 496"/>
              <a:gd name="T43" fmla="*/ 2147483647 h 496"/>
              <a:gd name="T44" fmla="*/ 2147483647 w 496"/>
              <a:gd name="T45" fmla="*/ 2147483647 h 496"/>
              <a:gd name="T46" fmla="*/ 2147483647 w 496"/>
              <a:gd name="T47" fmla="*/ 2147483647 h 496"/>
              <a:gd name="T48" fmla="*/ 2147483647 w 496"/>
              <a:gd name="T49" fmla="*/ 2147483647 h 496"/>
              <a:gd name="T50" fmla="*/ 2147483647 w 496"/>
              <a:gd name="T51" fmla="*/ 2147483647 h 496"/>
              <a:gd name="T52" fmla="*/ 2147483647 w 496"/>
              <a:gd name="T53" fmla="*/ 2147483647 h 496"/>
              <a:gd name="T54" fmla="*/ 2147483647 w 496"/>
              <a:gd name="T55" fmla="*/ 2147483647 h 496"/>
              <a:gd name="T56" fmla="*/ 2147483647 w 496"/>
              <a:gd name="T57" fmla="*/ 2147483647 h 496"/>
              <a:gd name="T58" fmla="*/ 2147483647 w 496"/>
              <a:gd name="T59" fmla="*/ 2147483647 h 496"/>
              <a:gd name="T60" fmla="*/ 2147483647 w 496"/>
              <a:gd name="T61" fmla="*/ 2147483647 h 496"/>
              <a:gd name="T62" fmla="*/ 2147483647 w 496"/>
              <a:gd name="T63" fmla="*/ 2147483647 h 496"/>
              <a:gd name="T64" fmla="*/ 2147483647 w 496"/>
              <a:gd name="T65" fmla="*/ 2147483647 h 496"/>
              <a:gd name="T66" fmla="*/ 2147483647 w 496"/>
              <a:gd name="T67" fmla="*/ 2147483647 h 496"/>
              <a:gd name="T68" fmla="*/ 2147483647 w 496"/>
              <a:gd name="T69" fmla="*/ 2147483647 h 496"/>
              <a:gd name="T70" fmla="*/ 2147483647 w 496"/>
              <a:gd name="T71" fmla="*/ 2147483647 h 496"/>
              <a:gd name="T72" fmla="*/ 0 w 496"/>
              <a:gd name="T73" fmla="*/ 2147483647 h 496"/>
              <a:gd name="T74" fmla="*/ 2147483647 w 496"/>
              <a:gd name="T75" fmla="*/ 2147483647 h 496"/>
              <a:gd name="T76" fmla="*/ 2147483647 w 496"/>
              <a:gd name="T77" fmla="*/ 2147483647 h 496"/>
              <a:gd name="T78" fmla="*/ 2147483647 w 496"/>
              <a:gd name="T79" fmla="*/ 2147483647 h 496"/>
              <a:gd name="T80" fmla="*/ 2147483647 w 496"/>
              <a:gd name="T81" fmla="*/ 2147483647 h 496"/>
              <a:gd name="T82" fmla="*/ 2147483647 w 496"/>
              <a:gd name="T83" fmla="*/ 2147483647 h 496"/>
              <a:gd name="T84" fmla="*/ 2147483647 w 496"/>
              <a:gd name="T85" fmla="*/ 2147483647 h 496"/>
              <a:gd name="T86" fmla="*/ 2147483647 w 496"/>
              <a:gd name="T87" fmla="*/ 2147483647 h 496"/>
              <a:gd name="T88" fmla="*/ 2147483647 w 496"/>
              <a:gd name="T89" fmla="*/ 2147483647 h 496"/>
              <a:gd name="T90" fmla="*/ 2147483647 w 496"/>
              <a:gd name="T91" fmla="*/ 2147483647 h 496"/>
              <a:gd name="T92" fmla="*/ 2147483647 w 496"/>
              <a:gd name="T93" fmla="*/ 2147483647 h 496"/>
              <a:gd name="T94" fmla="*/ 2147483647 w 496"/>
              <a:gd name="T95" fmla="*/ 2147483647 h 496"/>
              <a:gd name="T96" fmla="*/ 2147483647 w 496"/>
              <a:gd name="T97" fmla="*/ 2147483647 h 496"/>
              <a:gd name="T98" fmla="*/ 2147483647 w 496"/>
              <a:gd name="T99" fmla="*/ 2147483647 h 496"/>
              <a:gd name="T100" fmla="*/ 2147483647 w 496"/>
              <a:gd name="T101" fmla="*/ 2147483647 h 496"/>
              <a:gd name="T102" fmla="*/ 2147483647 w 496"/>
              <a:gd name="T103" fmla="*/ 2147483647 h 496"/>
              <a:gd name="T104" fmla="*/ 2147483647 w 496"/>
              <a:gd name="T105" fmla="*/ 2147483647 h 4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6" h="496">
                <a:moveTo>
                  <a:pt x="387" y="8"/>
                </a:moveTo>
                <a:lnTo>
                  <a:pt x="406" y="0"/>
                </a:lnTo>
                <a:lnTo>
                  <a:pt x="448" y="19"/>
                </a:lnTo>
                <a:lnTo>
                  <a:pt x="467" y="38"/>
                </a:lnTo>
                <a:lnTo>
                  <a:pt x="496" y="60"/>
                </a:lnTo>
                <a:lnTo>
                  <a:pt x="489" y="67"/>
                </a:lnTo>
                <a:lnTo>
                  <a:pt x="467" y="86"/>
                </a:lnTo>
                <a:lnTo>
                  <a:pt x="436" y="98"/>
                </a:lnTo>
                <a:lnTo>
                  <a:pt x="417" y="90"/>
                </a:lnTo>
                <a:lnTo>
                  <a:pt x="387" y="90"/>
                </a:lnTo>
                <a:lnTo>
                  <a:pt x="377" y="100"/>
                </a:lnTo>
                <a:lnTo>
                  <a:pt x="391" y="119"/>
                </a:lnTo>
                <a:lnTo>
                  <a:pt x="391" y="150"/>
                </a:lnTo>
                <a:lnTo>
                  <a:pt x="406" y="157"/>
                </a:lnTo>
                <a:lnTo>
                  <a:pt x="410" y="169"/>
                </a:lnTo>
                <a:lnTo>
                  <a:pt x="436" y="176"/>
                </a:lnTo>
                <a:lnTo>
                  <a:pt x="436" y="186"/>
                </a:lnTo>
                <a:lnTo>
                  <a:pt x="425" y="195"/>
                </a:lnTo>
                <a:lnTo>
                  <a:pt x="410" y="205"/>
                </a:lnTo>
                <a:lnTo>
                  <a:pt x="425" y="224"/>
                </a:lnTo>
                <a:lnTo>
                  <a:pt x="410" y="235"/>
                </a:lnTo>
                <a:lnTo>
                  <a:pt x="399" y="257"/>
                </a:lnTo>
                <a:lnTo>
                  <a:pt x="387" y="273"/>
                </a:lnTo>
                <a:lnTo>
                  <a:pt x="387" y="292"/>
                </a:lnTo>
                <a:lnTo>
                  <a:pt x="358" y="307"/>
                </a:lnTo>
                <a:lnTo>
                  <a:pt x="358" y="325"/>
                </a:lnTo>
                <a:lnTo>
                  <a:pt x="351" y="332"/>
                </a:lnTo>
                <a:lnTo>
                  <a:pt x="346" y="337"/>
                </a:lnTo>
                <a:lnTo>
                  <a:pt x="310" y="351"/>
                </a:lnTo>
                <a:lnTo>
                  <a:pt x="301" y="337"/>
                </a:lnTo>
                <a:lnTo>
                  <a:pt x="299" y="344"/>
                </a:lnTo>
                <a:lnTo>
                  <a:pt x="291" y="351"/>
                </a:lnTo>
                <a:lnTo>
                  <a:pt x="272" y="380"/>
                </a:lnTo>
                <a:lnTo>
                  <a:pt x="299" y="385"/>
                </a:lnTo>
                <a:lnTo>
                  <a:pt x="299" y="418"/>
                </a:lnTo>
                <a:lnTo>
                  <a:pt x="310" y="421"/>
                </a:lnTo>
                <a:lnTo>
                  <a:pt x="329" y="463"/>
                </a:lnTo>
                <a:lnTo>
                  <a:pt x="329" y="470"/>
                </a:lnTo>
                <a:lnTo>
                  <a:pt x="322" y="477"/>
                </a:lnTo>
                <a:lnTo>
                  <a:pt x="313" y="470"/>
                </a:lnTo>
                <a:lnTo>
                  <a:pt x="301" y="477"/>
                </a:lnTo>
                <a:lnTo>
                  <a:pt x="291" y="477"/>
                </a:lnTo>
                <a:lnTo>
                  <a:pt x="261" y="477"/>
                </a:lnTo>
                <a:lnTo>
                  <a:pt x="261" y="482"/>
                </a:lnTo>
                <a:lnTo>
                  <a:pt x="249" y="482"/>
                </a:lnTo>
                <a:lnTo>
                  <a:pt x="249" y="489"/>
                </a:lnTo>
                <a:lnTo>
                  <a:pt x="242" y="496"/>
                </a:lnTo>
                <a:lnTo>
                  <a:pt x="213" y="482"/>
                </a:lnTo>
                <a:lnTo>
                  <a:pt x="204" y="463"/>
                </a:lnTo>
                <a:lnTo>
                  <a:pt x="201" y="453"/>
                </a:lnTo>
                <a:lnTo>
                  <a:pt x="187" y="453"/>
                </a:lnTo>
                <a:lnTo>
                  <a:pt x="182" y="433"/>
                </a:lnTo>
                <a:lnTo>
                  <a:pt x="171" y="428"/>
                </a:lnTo>
                <a:lnTo>
                  <a:pt x="156" y="433"/>
                </a:lnTo>
                <a:lnTo>
                  <a:pt x="123" y="440"/>
                </a:lnTo>
                <a:lnTo>
                  <a:pt x="123" y="447"/>
                </a:lnTo>
                <a:lnTo>
                  <a:pt x="107" y="440"/>
                </a:lnTo>
                <a:lnTo>
                  <a:pt x="97" y="433"/>
                </a:lnTo>
                <a:lnTo>
                  <a:pt x="75" y="440"/>
                </a:lnTo>
                <a:lnTo>
                  <a:pt x="49" y="440"/>
                </a:lnTo>
                <a:lnTo>
                  <a:pt x="30" y="447"/>
                </a:lnTo>
                <a:lnTo>
                  <a:pt x="30" y="428"/>
                </a:lnTo>
                <a:lnTo>
                  <a:pt x="37" y="402"/>
                </a:lnTo>
                <a:lnTo>
                  <a:pt x="49" y="402"/>
                </a:lnTo>
                <a:lnTo>
                  <a:pt x="63" y="392"/>
                </a:lnTo>
                <a:lnTo>
                  <a:pt x="75" y="392"/>
                </a:lnTo>
                <a:lnTo>
                  <a:pt x="75" y="385"/>
                </a:lnTo>
                <a:lnTo>
                  <a:pt x="78" y="385"/>
                </a:lnTo>
                <a:lnTo>
                  <a:pt x="78" y="370"/>
                </a:lnTo>
                <a:lnTo>
                  <a:pt x="68" y="370"/>
                </a:lnTo>
                <a:lnTo>
                  <a:pt x="63" y="344"/>
                </a:lnTo>
                <a:lnTo>
                  <a:pt x="44" y="325"/>
                </a:lnTo>
                <a:lnTo>
                  <a:pt x="26" y="321"/>
                </a:lnTo>
                <a:lnTo>
                  <a:pt x="0" y="285"/>
                </a:lnTo>
                <a:lnTo>
                  <a:pt x="44" y="295"/>
                </a:lnTo>
                <a:lnTo>
                  <a:pt x="68" y="295"/>
                </a:lnTo>
                <a:lnTo>
                  <a:pt x="85" y="295"/>
                </a:lnTo>
                <a:lnTo>
                  <a:pt x="97" y="292"/>
                </a:lnTo>
                <a:lnTo>
                  <a:pt x="126" y="285"/>
                </a:lnTo>
                <a:lnTo>
                  <a:pt x="164" y="273"/>
                </a:lnTo>
                <a:lnTo>
                  <a:pt x="164" y="235"/>
                </a:lnTo>
                <a:lnTo>
                  <a:pt x="171" y="228"/>
                </a:lnTo>
                <a:lnTo>
                  <a:pt x="175" y="224"/>
                </a:lnTo>
                <a:lnTo>
                  <a:pt x="182" y="224"/>
                </a:lnTo>
                <a:lnTo>
                  <a:pt x="201" y="224"/>
                </a:lnTo>
                <a:lnTo>
                  <a:pt x="204" y="212"/>
                </a:lnTo>
                <a:lnTo>
                  <a:pt x="213" y="205"/>
                </a:lnTo>
                <a:lnTo>
                  <a:pt x="223" y="212"/>
                </a:lnTo>
                <a:lnTo>
                  <a:pt x="230" y="212"/>
                </a:lnTo>
                <a:lnTo>
                  <a:pt x="242" y="216"/>
                </a:lnTo>
                <a:lnTo>
                  <a:pt x="253" y="205"/>
                </a:lnTo>
                <a:lnTo>
                  <a:pt x="249" y="186"/>
                </a:lnTo>
                <a:lnTo>
                  <a:pt x="253" y="176"/>
                </a:lnTo>
                <a:lnTo>
                  <a:pt x="253" y="157"/>
                </a:lnTo>
                <a:lnTo>
                  <a:pt x="272" y="147"/>
                </a:lnTo>
                <a:lnTo>
                  <a:pt x="268" y="134"/>
                </a:lnTo>
                <a:lnTo>
                  <a:pt x="261" y="119"/>
                </a:lnTo>
                <a:lnTo>
                  <a:pt x="272" y="119"/>
                </a:lnTo>
                <a:lnTo>
                  <a:pt x="299" y="119"/>
                </a:lnTo>
                <a:lnTo>
                  <a:pt x="291" y="100"/>
                </a:lnTo>
                <a:lnTo>
                  <a:pt x="299" y="90"/>
                </a:lnTo>
                <a:lnTo>
                  <a:pt x="301" y="67"/>
                </a:lnTo>
                <a:lnTo>
                  <a:pt x="299" y="38"/>
                </a:lnTo>
                <a:lnTo>
                  <a:pt x="301" y="22"/>
                </a:lnTo>
                <a:lnTo>
                  <a:pt x="322" y="12"/>
                </a:lnTo>
                <a:lnTo>
                  <a:pt x="339" y="8"/>
                </a:lnTo>
                <a:lnTo>
                  <a:pt x="387" y="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4" name="Freeform 131"/>
          <p:cNvSpPr>
            <a:spLocks/>
          </p:cNvSpPr>
          <p:nvPr/>
        </p:nvSpPr>
        <p:spPr bwMode="auto">
          <a:xfrm>
            <a:off x="7434263" y="4362450"/>
            <a:ext cx="117475" cy="168275"/>
          </a:xfrm>
          <a:custGeom>
            <a:avLst/>
            <a:gdLst>
              <a:gd name="T0" fmla="*/ 2147483647 w 149"/>
              <a:gd name="T1" fmla="*/ 2147483647 h 212"/>
              <a:gd name="T2" fmla="*/ 2147483647 w 149"/>
              <a:gd name="T3" fmla="*/ 2147483647 h 212"/>
              <a:gd name="T4" fmla="*/ 2147483647 w 149"/>
              <a:gd name="T5" fmla="*/ 2147483647 h 212"/>
              <a:gd name="T6" fmla="*/ 2147483647 w 149"/>
              <a:gd name="T7" fmla="*/ 2147483647 h 212"/>
              <a:gd name="T8" fmla="*/ 2147483647 w 149"/>
              <a:gd name="T9" fmla="*/ 2147483647 h 212"/>
              <a:gd name="T10" fmla="*/ 2147483647 w 149"/>
              <a:gd name="T11" fmla="*/ 2147483647 h 212"/>
              <a:gd name="T12" fmla="*/ 2147483647 w 149"/>
              <a:gd name="T13" fmla="*/ 2147483647 h 212"/>
              <a:gd name="T14" fmla="*/ 2147483647 w 149"/>
              <a:gd name="T15" fmla="*/ 2147483647 h 212"/>
              <a:gd name="T16" fmla="*/ 2147483647 w 149"/>
              <a:gd name="T17" fmla="*/ 2147483647 h 212"/>
              <a:gd name="T18" fmla="*/ 2147483647 w 149"/>
              <a:gd name="T19" fmla="*/ 2147483647 h 212"/>
              <a:gd name="T20" fmla="*/ 2147483647 w 149"/>
              <a:gd name="T21" fmla="*/ 2147483647 h 212"/>
              <a:gd name="T22" fmla="*/ 2147483647 w 149"/>
              <a:gd name="T23" fmla="*/ 2147483647 h 212"/>
              <a:gd name="T24" fmla="*/ 2147483647 w 149"/>
              <a:gd name="T25" fmla="*/ 2147483647 h 212"/>
              <a:gd name="T26" fmla="*/ 2147483647 w 149"/>
              <a:gd name="T27" fmla="*/ 2147483647 h 212"/>
              <a:gd name="T28" fmla="*/ 2147483647 w 149"/>
              <a:gd name="T29" fmla="*/ 2147483647 h 212"/>
              <a:gd name="T30" fmla="*/ 2147483647 w 149"/>
              <a:gd name="T31" fmla="*/ 2147483647 h 212"/>
              <a:gd name="T32" fmla="*/ 2147483647 w 149"/>
              <a:gd name="T33" fmla="*/ 2147483647 h 212"/>
              <a:gd name="T34" fmla="*/ 2147483647 w 149"/>
              <a:gd name="T35" fmla="*/ 2147483647 h 212"/>
              <a:gd name="T36" fmla="*/ 2147483647 w 149"/>
              <a:gd name="T37" fmla="*/ 2147483647 h 212"/>
              <a:gd name="T38" fmla="*/ 2147483647 w 149"/>
              <a:gd name="T39" fmla="*/ 2147483647 h 212"/>
              <a:gd name="T40" fmla="*/ 2147483647 w 149"/>
              <a:gd name="T41" fmla="*/ 2147483647 h 212"/>
              <a:gd name="T42" fmla="*/ 2147483647 w 149"/>
              <a:gd name="T43" fmla="*/ 2147483647 h 212"/>
              <a:gd name="T44" fmla="*/ 0 w 149"/>
              <a:gd name="T45" fmla="*/ 2147483647 h 212"/>
              <a:gd name="T46" fmla="*/ 2147483647 w 149"/>
              <a:gd name="T47" fmla="*/ 2147483647 h 212"/>
              <a:gd name="T48" fmla="*/ 2147483647 w 149"/>
              <a:gd name="T49" fmla="*/ 2147483647 h 212"/>
              <a:gd name="T50" fmla="*/ 2147483647 w 149"/>
              <a:gd name="T51" fmla="*/ 2147483647 h 212"/>
              <a:gd name="T52" fmla="*/ 2147483647 w 149"/>
              <a:gd name="T53" fmla="*/ 2147483647 h 212"/>
              <a:gd name="T54" fmla="*/ 2147483647 w 149"/>
              <a:gd name="T55" fmla="*/ 2147483647 h 212"/>
              <a:gd name="T56" fmla="*/ 2147483647 w 149"/>
              <a:gd name="T57" fmla="*/ 0 h 212"/>
              <a:gd name="T58" fmla="*/ 2147483647 w 149"/>
              <a:gd name="T59" fmla="*/ 0 h 212"/>
              <a:gd name="T60" fmla="*/ 2147483647 w 149"/>
              <a:gd name="T61" fmla="*/ 2147483647 h 212"/>
              <a:gd name="T62" fmla="*/ 2147483647 w 149"/>
              <a:gd name="T63" fmla="*/ 0 h 212"/>
              <a:gd name="T64" fmla="*/ 2147483647 w 149"/>
              <a:gd name="T65" fmla="*/ 2147483647 h 212"/>
              <a:gd name="T66" fmla="*/ 2147483647 w 149"/>
              <a:gd name="T67" fmla="*/ 2147483647 h 212"/>
              <a:gd name="T68" fmla="*/ 2147483647 w 149"/>
              <a:gd name="T69" fmla="*/ 2147483647 h 212"/>
              <a:gd name="T70" fmla="*/ 2147483647 w 149"/>
              <a:gd name="T71" fmla="*/ 2147483647 h 212"/>
              <a:gd name="T72" fmla="*/ 2147483647 w 149"/>
              <a:gd name="T73" fmla="*/ 2147483647 h 212"/>
              <a:gd name="T74" fmla="*/ 2147483647 w 149"/>
              <a:gd name="T75" fmla="*/ 2147483647 h 212"/>
              <a:gd name="T76" fmla="*/ 2147483647 w 149"/>
              <a:gd name="T77" fmla="*/ 2147483647 h 212"/>
              <a:gd name="T78" fmla="*/ 2147483647 w 149"/>
              <a:gd name="T79" fmla="*/ 2147483647 h 212"/>
              <a:gd name="T80" fmla="*/ 2147483647 w 149"/>
              <a:gd name="T81" fmla="*/ 2147483647 h 212"/>
              <a:gd name="T82" fmla="*/ 2147483647 w 149"/>
              <a:gd name="T83" fmla="*/ 2147483647 h 212"/>
              <a:gd name="T84" fmla="*/ 2147483647 w 149"/>
              <a:gd name="T85" fmla="*/ 2147483647 h 212"/>
              <a:gd name="T86" fmla="*/ 2147483647 w 149"/>
              <a:gd name="T87" fmla="*/ 2147483647 h 212"/>
              <a:gd name="T88" fmla="*/ 2147483647 w 149"/>
              <a:gd name="T89" fmla="*/ 2147483647 h 212"/>
              <a:gd name="T90" fmla="*/ 2147483647 w 149"/>
              <a:gd name="T91" fmla="*/ 2147483647 h 212"/>
              <a:gd name="T92" fmla="*/ 2147483647 w 149"/>
              <a:gd name="T93" fmla="*/ 2147483647 h 212"/>
              <a:gd name="T94" fmla="*/ 2147483647 w 149"/>
              <a:gd name="T95" fmla="*/ 2147483647 h 212"/>
              <a:gd name="T96" fmla="*/ 2147483647 w 149"/>
              <a:gd name="T97" fmla="*/ 2147483647 h 212"/>
              <a:gd name="T98" fmla="*/ 2147483647 w 149"/>
              <a:gd name="T99" fmla="*/ 2147483647 h 212"/>
              <a:gd name="T100" fmla="*/ 2147483647 w 149"/>
              <a:gd name="T101" fmla="*/ 2147483647 h 212"/>
              <a:gd name="T102" fmla="*/ 2147483647 w 149"/>
              <a:gd name="T103" fmla="*/ 2147483647 h 212"/>
              <a:gd name="T104" fmla="*/ 2147483647 w 149"/>
              <a:gd name="T105" fmla="*/ 2147483647 h 212"/>
              <a:gd name="T106" fmla="*/ 2147483647 w 149"/>
              <a:gd name="T107" fmla="*/ 2147483647 h 212"/>
              <a:gd name="T108" fmla="*/ 2147483647 w 149"/>
              <a:gd name="T109" fmla="*/ 2147483647 h 2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9" h="212">
                <a:moveTo>
                  <a:pt x="149" y="212"/>
                </a:moveTo>
                <a:lnTo>
                  <a:pt x="146" y="202"/>
                </a:lnTo>
                <a:lnTo>
                  <a:pt x="135" y="193"/>
                </a:lnTo>
                <a:lnTo>
                  <a:pt x="127" y="186"/>
                </a:lnTo>
                <a:lnTo>
                  <a:pt x="116" y="176"/>
                </a:lnTo>
                <a:lnTo>
                  <a:pt x="109" y="171"/>
                </a:lnTo>
                <a:lnTo>
                  <a:pt x="106" y="157"/>
                </a:lnTo>
                <a:lnTo>
                  <a:pt x="97" y="164"/>
                </a:lnTo>
                <a:lnTo>
                  <a:pt x="109" y="186"/>
                </a:lnTo>
                <a:lnTo>
                  <a:pt x="106" y="186"/>
                </a:lnTo>
                <a:lnTo>
                  <a:pt x="90" y="171"/>
                </a:lnTo>
                <a:lnTo>
                  <a:pt x="68" y="164"/>
                </a:lnTo>
                <a:lnTo>
                  <a:pt x="59" y="171"/>
                </a:lnTo>
                <a:lnTo>
                  <a:pt x="57" y="171"/>
                </a:lnTo>
                <a:lnTo>
                  <a:pt x="49" y="164"/>
                </a:lnTo>
                <a:lnTo>
                  <a:pt x="38" y="157"/>
                </a:lnTo>
                <a:lnTo>
                  <a:pt x="42" y="145"/>
                </a:lnTo>
                <a:lnTo>
                  <a:pt x="42" y="135"/>
                </a:lnTo>
                <a:lnTo>
                  <a:pt x="38" y="135"/>
                </a:lnTo>
                <a:lnTo>
                  <a:pt x="30" y="145"/>
                </a:lnTo>
                <a:lnTo>
                  <a:pt x="28" y="142"/>
                </a:lnTo>
                <a:lnTo>
                  <a:pt x="12" y="105"/>
                </a:lnTo>
                <a:lnTo>
                  <a:pt x="0" y="78"/>
                </a:lnTo>
                <a:lnTo>
                  <a:pt x="12" y="86"/>
                </a:lnTo>
                <a:lnTo>
                  <a:pt x="19" y="93"/>
                </a:lnTo>
                <a:lnTo>
                  <a:pt x="28" y="86"/>
                </a:lnTo>
                <a:lnTo>
                  <a:pt x="19" y="64"/>
                </a:lnTo>
                <a:lnTo>
                  <a:pt x="19" y="38"/>
                </a:lnTo>
                <a:lnTo>
                  <a:pt x="28" y="0"/>
                </a:lnTo>
                <a:lnTo>
                  <a:pt x="38" y="0"/>
                </a:lnTo>
                <a:lnTo>
                  <a:pt x="59" y="8"/>
                </a:lnTo>
                <a:lnTo>
                  <a:pt x="68" y="0"/>
                </a:lnTo>
                <a:lnTo>
                  <a:pt x="71" y="8"/>
                </a:lnTo>
                <a:lnTo>
                  <a:pt x="71" y="19"/>
                </a:lnTo>
                <a:lnTo>
                  <a:pt x="71" y="38"/>
                </a:lnTo>
                <a:lnTo>
                  <a:pt x="87" y="48"/>
                </a:lnTo>
                <a:lnTo>
                  <a:pt x="87" y="64"/>
                </a:lnTo>
                <a:lnTo>
                  <a:pt x="80" y="86"/>
                </a:lnTo>
                <a:lnTo>
                  <a:pt x="59" y="93"/>
                </a:lnTo>
                <a:lnTo>
                  <a:pt x="57" y="107"/>
                </a:lnTo>
                <a:lnTo>
                  <a:pt x="68" y="128"/>
                </a:lnTo>
                <a:lnTo>
                  <a:pt x="68" y="135"/>
                </a:lnTo>
                <a:lnTo>
                  <a:pt x="68" y="145"/>
                </a:lnTo>
                <a:lnTo>
                  <a:pt x="87" y="157"/>
                </a:lnTo>
                <a:lnTo>
                  <a:pt x="90" y="154"/>
                </a:lnTo>
                <a:lnTo>
                  <a:pt x="90" y="145"/>
                </a:lnTo>
                <a:lnTo>
                  <a:pt x="109" y="145"/>
                </a:lnTo>
                <a:lnTo>
                  <a:pt x="116" y="164"/>
                </a:lnTo>
                <a:lnTo>
                  <a:pt x="120" y="164"/>
                </a:lnTo>
                <a:lnTo>
                  <a:pt x="120" y="157"/>
                </a:lnTo>
                <a:lnTo>
                  <a:pt x="146" y="164"/>
                </a:lnTo>
                <a:lnTo>
                  <a:pt x="135" y="171"/>
                </a:lnTo>
                <a:lnTo>
                  <a:pt x="139" y="183"/>
                </a:lnTo>
                <a:lnTo>
                  <a:pt x="149" y="186"/>
                </a:lnTo>
                <a:lnTo>
                  <a:pt x="149" y="2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5" name="Freeform 132"/>
          <p:cNvSpPr>
            <a:spLocks/>
          </p:cNvSpPr>
          <p:nvPr/>
        </p:nvSpPr>
        <p:spPr bwMode="auto">
          <a:xfrm>
            <a:off x="7512050" y="4602163"/>
            <a:ext cx="115888" cy="115887"/>
          </a:xfrm>
          <a:custGeom>
            <a:avLst/>
            <a:gdLst>
              <a:gd name="T0" fmla="*/ 2147483647 w 147"/>
              <a:gd name="T1" fmla="*/ 2147483647 h 145"/>
              <a:gd name="T2" fmla="*/ 2147483647 w 147"/>
              <a:gd name="T3" fmla="*/ 2147483647 h 145"/>
              <a:gd name="T4" fmla="*/ 2147483647 w 147"/>
              <a:gd name="T5" fmla="*/ 2147483647 h 145"/>
              <a:gd name="T6" fmla="*/ 2147483647 w 147"/>
              <a:gd name="T7" fmla="*/ 2147483647 h 145"/>
              <a:gd name="T8" fmla="*/ 2147483647 w 147"/>
              <a:gd name="T9" fmla="*/ 2147483647 h 145"/>
              <a:gd name="T10" fmla="*/ 2147483647 w 147"/>
              <a:gd name="T11" fmla="*/ 2147483647 h 145"/>
              <a:gd name="T12" fmla="*/ 2147483647 w 147"/>
              <a:gd name="T13" fmla="*/ 2147483647 h 145"/>
              <a:gd name="T14" fmla="*/ 2147483647 w 147"/>
              <a:gd name="T15" fmla="*/ 2147483647 h 145"/>
              <a:gd name="T16" fmla="*/ 2147483647 w 147"/>
              <a:gd name="T17" fmla="*/ 2147483647 h 145"/>
              <a:gd name="T18" fmla="*/ 2147483647 w 147"/>
              <a:gd name="T19" fmla="*/ 2147483647 h 145"/>
              <a:gd name="T20" fmla="*/ 2147483647 w 147"/>
              <a:gd name="T21" fmla="*/ 2147483647 h 145"/>
              <a:gd name="T22" fmla="*/ 2147483647 w 147"/>
              <a:gd name="T23" fmla="*/ 2147483647 h 145"/>
              <a:gd name="T24" fmla="*/ 2147483647 w 147"/>
              <a:gd name="T25" fmla="*/ 2147483647 h 145"/>
              <a:gd name="T26" fmla="*/ 2147483647 w 147"/>
              <a:gd name="T27" fmla="*/ 2147483647 h 145"/>
              <a:gd name="T28" fmla="*/ 2147483647 w 147"/>
              <a:gd name="T29" fmla="*/ 2147483647 h 145"/>
              <a:gd name="T30" fmla="*/ 2147483647 w 147"/>
              <a:gd name="T31" fmla="*/ 2147483647 h 145"/>
              <a:gd name="T32" fmla="*/ 2147483647 w 147"/>
              <a:gd name="T33" fmla="*/ 2147483647 h 145"/>
              <a:gd name="T34" fmla="*/ 0 w 147"/>
              <a:gd name="T35" fmla="*/ 2147483647 h 145"/>
              <a:gd name="T36" fmla="*/ 0 w 147"/>
              <a:gd name="T37" fmla="*/ 2147483647 h 145"/>
              <a:gd name="T38" fmla="*/ 0 w 147"/>
              <a:gd name="T39" fmla="*/ 2147483647 h 145"/>
              <a:gd name="T40" fmla="*/ 2147483647 w 147"/>
              <a:gd name="T41" fmla="*/ 2147483647 h 145"/>
              <a:gd name="T42" fmla="*/ 2147483647 w 147"/>
              <a:gd name="T43" fmla="*/ 2147483647 h 145"/>
              <a:gd name="T44" fmla="*/ 2147483647 w 147"/>
              <a:gd name="T45" fmla="*/ 2147483647 h 145"/>
              <a:gd name="T46" fmla="*/ 2147483647 w 147"/>
              <a:gd name="T47" fmla="*/ 2147483647 h 145"/>
              <a:gd name="T48" fmla="*/ 2147483647 w 147"/>
              <a:gd name="T49" fmla="*/ 2147483647 h 145"/>
              <a:gd name="T50" fmla="*/ 2147483647 w 147"/>
              <a:gd name="T51" fmla="*/ 2147483647 h 145"/>
              <a:gd name="T52" fmla="*/ 2147483647 w 147"/>
              <a:gd name="T53" fmla="*/ 2147483647 h 145"/>
              <a:gd name="T54" fmla="*/ 2147483647 w 147"/>
              <a:gd name="T55" fmla="*/ 2147483647 h 145"/>
              <a:gd name="T56" fmla="*/ 2147483647 w 147"/>
              <a:gd name="T57" fmla="*/ 2147483647 h 145"/>
              <a:gd name="T58" fmla="*/ 2147483647 w 147"/>
              <a:gd name="T59" fmla="*/ 2147483647 h 145"/>
              <a:gd name="T60" fmla="*/ 2147483647 w 147"/>
              <a:gd name="T61" fmla="*/ 2147483647 h 145"/>
              <a:gd name="T62" fmla="*/ 2147483647 w 147"/>
              <a:gd name="T63" fmla="*/ 2147483647 h 145"/>
              <a:gd name="T64" fmla="*/ 2147483647 w 147"/>
              <a:gd name="T65" fmla="*/ 2147483647 h 145"/>
              <a:gd name="T66" fmla="*/ 2147483647 w 147"/>
              <a:gd name="T67" fmla="*/ 0 h 145"/>
              <a:gd name="T68" fmla="*/ 2147483647 w 147"/>
              <a:gd name="T69" fmla="*/ 2147483647 h 145"/>
              <a:gd name="T70" fmla="*/ 2147483647 w 147"/>
              <a:gd name="T71" fmla="*/ 2147483647 h 145"/>
              <a:gd name="T72" fmla="*/ 2147483647 w 147"/>
              <a:gd name="T73" fmla="*/ 2147483647 h 145"/>
              <a:gd name="T74" fmla="*/ 2147483647 w 147"/>
              <a:gd name="T75" fmla="*/ 2147483647 h 145"/>
              <a:gd name="T76" fmla="*/ 2147483647 w 147"/>
              <a:gd name="T77" fmla="*/ 2147483647 h 145"/>
              <a:gd name="T78" fmla="*/ 2147483647 w 147"/>
              <a:gd name="T79" fmla="*/ 2147483647 h 145"/>
              <a:gd name="T80" fmla="*/ 2147483647 w 147"/>
              <a:gd name="T81" fmla="*/ 2147483647 h 145"/>
              <a:gd name="T82" fmla="*/ 2147483647 w 147"/>
              <a:gd name="T83" fmla="*/ 2147483647 h 145"/>
              <a:gd name="T84" fmla="*/ 2147483647 w 147"/>
              <a:gd name="T85" fmla="*/ 2147483647 h 145"/>
              <a:gd name="T86" fmla="*/ 2147483647 w 147"/>
              <a:gd name="T87" fmla="*/ 2147483647 h 145"/>
              <a:gd name="T88" fmla="*/ 2147483647 w 147"/>
              <a:gd name="T89" fmla="*/ 2147483647 h 145"/>
              <a:gd name="T90" fmla="*/ 2147483647 w 147"/>
              <a:gd name="T91" fmla="*/ 2147483647 h 145"/>
              <a:gd name="T92" fmla="*/ 2147483647 w 147"/>
              <a:gd name="T93" fmla="*/ 2147483647 h 145"/>
              <a:gd name="T94" fmla="*/ 2147483647 w 147"/>
              <a:gd name="T95" fmla="*/ 2147483647 h 1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7" h="145">
                <a:moveTo>
                  <a:pt x="109" y="145"/>
                </a:moveTo>
                <a:lnTo>
                  <a:pt x="100" y="139"/>
                </a:lnTo>
                <a:lnTo>
                  <a:pt x="100" y="133"/>
                </a:lnTo>
                <a:lnTo>
                  <a:pt x="100" y="126"/>
                </a:lnTo>
                <a:lnTo>
                  <a:pt x="99" y="133"/>
                </a:lnTo>
                <a:lnTo>
                  <a:pt x="71" y="126"/>
                </a:lnTo>
                <a:lnTo>
                  <a:pt x="61" y="97"/>
                </a:lnTo>
                <a:lnTo>
                  <a:pt x="68" y="85"/>
                </a:lnTo>
                <a:lnTo>
                  <a:pt x="61" y="75"/>
                </a:lnTo>
                <a:lnTo>
                  <a:pt x="42" y="68"/>
                </a:lnTo>
                <a:lnTo>
                  <a:pt x="49" y="85"/>
                </a:lnTo>
                <a:lnTo>
                  <a:pt x="38" y="78"/>
                </a:lnTo>
                <a:lnTo>
                  <a:pt x="30" y="75"/>
                </a:lnTo>
                <a:lnTo>
                  <a:pt x="30" y="78"/>
                </a:lnTo>
                <a:lnTo>
                  <a:pt x="23" y="78"/>
                </a:lnTo>
                <a:lnTo>
                  <a:pt x="19" y="68"/>
                </a:lnTo>
                <a:lnTo>
                  <a:pt x="9" y="78"/>
                </a:lnTo>
                <a:lnTo>
                  <a:pt x="0" y="97"/>
                </a:lnTo>
                <a:lnTo>
                  <a:pt x="0" y="85"/>
                </a:lnTo>
                <a:lnTo>
                  <a:pt x="0" y="59"/>
                </a:lnTo>
                <a:lnTo>
                  <a:pt x="23" y="56"/>
                </a:lnTo>
                <a:lnTo>
                  <a:pt x="30" y="42"/>
                </a:lnTo>
                <a:lnTo>
                  <a:pt x="49" y="37"/>
                </a:lnTo>
                <a:lnTo>
                  <a:pt x="54" y="49"/>
                </a:lnTo>
                <a:lnTo>
                  <a:pt x="49" y="56"/>
                </a:lnTo>
                <a:lnTo>
                  <a:pt x="49" y="59"/>
                </a:lnTo>
                <a:lnTo>
                  <a:pt x="68" y="49"/>
                </a:lnTo>
                <a:lnTo>
                  <a:pt x="71" y="37"/>
                </a:lnTo>
                <a:lnTo>
                  <a:pt x="87" y="42"/>
                </a:lnTo>
                <a:lnTo>
                  <a:pt x="87" y="26"/>
                </a:lnTo>
                <a:lnTo>
                  <a:pt x="90" y="30"/>
                </a:lnTo>
                <a:lnTo>
                  <a:pt x="99" y="26"/>
                </a:lnTo>
                <a:lnTo>
                  <a:pt x="109" y="26"/>
                </a:lnTo>
                <a:lnTo>
                  <a:pt x="100" y="0"/>
                </a:lnTo>
                <a:lnTo>
                  <a:pt x="121" y="12"/>
                </a:lnTo>
                <a:lnTo>
                  <a:pt x="131" y="19"/>
                </a:lnTo>
                <a:lnTo>
                  <a:pt x="131" y="37"/>
                </a:lnTo>
                <a:lnTo>
                  <a:pt x="128" y="42"/>
                </a:lnTo>
                <a:lnTo>
                  <a:pt x="138" y="42"/>
                </a:lnTo>
                <a:lnTo>
                  <a:pt x="138" y="68"/>
                </a:lnTo>
                <a:lnTo>
                  <a:pt x="147" y="85"/>
                </a:lnTo>
                <a:lnTo>
                  <a:pt x="131" y="90"/>
                </a:lnTo>
                <a:lnTo>
                  <a:pt x="138" y="116"/>
                </a:lnTo>
                <a:lnTo>
                  <a:pt x="131" y="116"/>
                </a:lnTo>
                <a:lnTo>
                  <a:pt x="121" y="85"/>
                </a:lnTo>
                <a:lnTo>
                  <a:pt x="100" y="104"/>
                </a:lnTo>
                <a:lnTo>
                  <a:pt x="116" y="120"/>
                </a:lnTo>
                <a:lnTo>
                  <a:pt x="109" y="1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6" name="Freeform 133"/>
          <p:cNvSpPr>
            <a:spLocks/>
          </p:cNvSpPr>
          <p:nvPr/>
        </p:nvSpPr>
        <p:spPr bwMode="auto">
          <a:xfrm>
            <a:off x="7502525" y="4546600"/>
            <a:ext cx="28575" cy="42863"/>
          </a:xfrm>
          <a:custGeom>
            <a:avLst/>
            <a:gdLst>
              <a:gd name="T0" fmla="*/ 0 w 34"/>
              <a:gd name="T1" fmla="*/ 2147483647 h 54"/>
              <a:gd name="T2" fmla="*/ 0 w 34"/>
              <a:gd name="T3" fmla="*/ 2147483647 h 54"/>
              <a:gd name="T4" fmla="*/ 0 w 34"/>
              <a:gd name="T5" fmla="*/ 0 h 54"/>
              <a:gd name="T6" fmla="*/ 2147483647 w 34"/>
              <a:gd name="T7" fmla="*/ 0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0 w 34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54">
                <a:moveTo>
                  <a:pt x="0" y="54"/>
                </a:moveTo>
                <a:lnTo>
                  <a:pt x="0" y="19"/>
                </a:lnTo>
                <a:lnTo>
                  <a:pt x="0" y="0"/>
                </a:lnTo>
                <a:lnTo>
                  <a:pt x="12" y="0"/>
                </a:lnTo>
                <a:lnTo>
                  <a:pt x="19" y="13"/>
                </a:lnTo>
                <a:lnTo>
                  <a:pt x="22" y="4"/>
                </a:lnTo>
                <a:lnTo>
                  <a:pt x="34" y="13"/>
                </a:lnTo>
                <a:lnTo>
                  <a:pt x="34" y="23"/>
                </a:lnTo>
                <a:lnTo>
                  <a:pt x="29" y="30"/>
                </a:lnTo>
                <a:lnTo>
                  <a:pt x="0" y="5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7" name="Freeform 134"/>
          <p:cNvSpPr>
            <a:spLocks/>
          </p:cNvSpPr>
          <p:nvPr/>
        </p:nvSpPr>
        <p:spPr bwMode="auto">
          <a:xfrm>
            <a:off x="7381875" y="4556125"/>
            <a:ext cx="61913" cy="79375"/>
          </a:xfrm>
          <a:custGeom>
            <a:avLst/>
            <a:gdLst>
              <a:gd name="T0" fmla="*/ 0 w 79"/>
              <a:gd name="T1" fmla="*/ 2147483647 h 100"/>
              <a:gd name="T2" fmla="*/ 2147483647 w 79"/>
              <a:gd name="T3" fmla="*/ 2147483647 h 100"/>
              <a:gd name="T4" fmla="*/ 2147483647 w 79"/>
              <a:gd name="T5" fmla="*/ 2147483647 h 100"/>
              <a:gd name="T6" fmla="*/ 2147483647 w 79"/>
              <a:gd name="T7" fmla="*/ 2147483647 h 100"/>
              <a:gd name="T8" fmla="*/ 2147483647 w 79"/>
              <a:gd name="T9" fmla="*/ 2147483647 h 100"/>
              <a:gd name="T10" fmla="*/ 2147483647 w 79"/>
              <a:gd name="T11" fmla="*/ 2147483647 h 100"/>
              <a:gd name="T12" fmla="*/ 2147483647 w 79"/>
              <a:gd name="T13" fmla="*/ 2147483647 h 100"/>
              <a:gd name="T14" fmla="*/ 2147483647 w 79"/>
              <a:gd name="T15" fmla="*/ 0 h 100"/>
              <a:gd name="T16" fmla="*/ 2147483647 w 79"/>
              <a:gd name="T17" fmla="*/ 2147483647 h 100"/>
              <a:gd name="T18" fmla="*/ 2147483647 w 79"/>
              <a:gd name="T19" fmla="*/ 2147483647 h 100"/>
              <a:gd name="T20" fmla="*/ 2147483647 w 79"/>
              <a:gd name="T21" fmla="*/ 2147483647 h 100"/>
              <a:gd name="T22" fmla="*/ 2147483647 w 79"/>
              <a:gd name="T23" fmla="*/ 2147483647 h 100"/>
              <a:gd name="T24" fmla="*/ 2147483647 w 79"/>
              <a:gd name="T25" fmla="*/ 2147483647 h 100"/>
              <a:gd name="T26" fmla="*/ 2147483647 w 79"/>
              <a:gd name="T27" fmla="*/ 2147483647 h 100"/>
              <a:gd name="T28" fmla="*/ 2147483647 w 79"/>
              <a:gd name="T29" fmla="*/ 2147483647 h 100"/>
              <a:gd name="T30" fmla="*/ 2147483647 w 79"/>
              <a:gd name="T31" fmla="*/ 2147483647 h 100"/>
              <a:gd name="T32" fmla="*/ 2147483647 w 79"/>
              <a:gd name="T33" fmla="*/ 2147483647 h 100"/>
              <a:gd name="T34" fmla="*/ 0 w 79"/>
              <a:gd name="T35" fmla="*/ 2147483647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" h="100">
                <a:moveTo>
                  <a:pt x="0" y="100"/>
                </a:moveTo>
                <a:lnTo>
                  <a:pt x="21" y="84"/>
                </a:lnTo>
                <a:lnTo>
                  <a:pt x="31" y="77"/>
                </a:lnTo>
                <a:lnTo>
                  <a:pt x="45" y="55"/>
                </a:lnTo>
                <a:lnTo>
                  <a:pt x="57" y="41"/>
                </a:lnTo>
                <a:lnTo>
                  <a:pt x="67" y="36"/>
                </a:lnTo>
                <a:lnTo>
                  <a:pt x="67" y="19"/>
                </a:lnTo>
                <a:lnTo>
                  <a:pt x="74" y="0"/>
                </a:lnTo>
                <a:lnTo>
                  <a:pt x="74" y="10"/>
                </a:lnTo>
                <a:lnTo>
                  <a:pt x="74" y="19"/>
                </a:lnTo>
                <a:lnTo>
                  <a:pt x="79" y="36"/>
                </a:lnTo>
                <a:lnTo>
                  <a:pt x="67" y="41"/>
                </a:lnTo>
                <a:lnTo>
                  <a:pt x="67" y="55"/>
                </a:lnTo>
                <a:lnTo>
                  <a:pt x="57" y="58"/>
                </a:lnTo>
                <a:lnTo>
                  <a:pt x="45" y="77"/>
                </a:lnTo>
                <a:lnTo>
                  <a:pt x="31" y="84"/>
                </a:lnTo>
                <a:lnTo>
                  <a:pt x="16" y="95"/>
                </a:lnTo>
                <a:lnTo>
                  <a:pt x="0" y="10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8" name="Freeform 135"/>
          <p:cNvSpPr>
            <a:spLocks/>
          </p:cNvSpPr>
          <p:nvPr/>
        </p:nvSpPr>
        <p:spPr bwMode="auto">
          <a:xfrm>
            <a:off x="7559675" y="4525963"/>
            <a:ext cx="38100" cy="42862"/>
          </a:xfrm>
          <a:custGeom>
            <a:avLst/>
            <a:gdLst>
              <a:gd name="T0" fmla="*/ 2147483647 w 48"/>
              <a:gd name="T1" fmla="*/ 2147483647 h 55"/>
              <a:gd name="T2" fmla="*/ 2147483647 w 48"/>
              <a:gd name="T3" fmla="*/ 2147483647 h 55"/>
              <a:gd name="T4" fmla="*/ 2147483647 w 48"/>
              <a:gd name="T5" fmla="*/ 2147483647 h 55"/>
              <a:gd name="T6" fmla="*/ 2147483647 w 48"/>
              <a:gd name="T7" fmla="*/ 2147483647 h 55"/>
              <a:gd name="T8" fmla="*/ 0 w 48"/>
              <a:gd name="T9" fmla="*/ 2147483647 h 55"/>
              <a:gd name="T10" fmla="*/ 2147483647 w 48"/>
              <a:gd name="T11" fmla="*/ 0 h 55"/>
              <a:gd name="T12" fmla="*/ 2147483647 w 48"/>
              <a:gd name="T13" fmla="*/ 2147483647 h 55"/>
              <a:gd name="T14" fmla="*/ 2147483647 w 48"/>
              <a:gd name="T15" fmla="*/ 2147483647 h 55"/>
              <a:gd name="T16" fmla="*/ 2147483647 w 48"/>
              <a:gd name="T17" fmla="*/ 2147483647 h 55"/>
              <a:gd name="T18" fmla="*/ 2147483647 w 48"/>
              <a:gd name="T19" fmla="*/ 2147483647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55">
                <a:moveTo>
                  <a:pt x="48" y="55"/>
                </a:moveTo>
                <a:lnTo>
                  <a:pt x="38" y="48"/>
                </a:lnTo>
                <a:lnTo>
                  <a:pt x="26" y="29"/>
                </a:lnTo>
                <a:lnTo>
                  <a:pt x="12" y="25"/>
                </a:lnTo>
                <a:lnTo>
                  <a:pt x="0" y="6"/>
                </a:lnTo>
                <a:lnTo>
                  <a:pt x="29" y="0"/>
                </a:lnTo>
                <a:lnTo>
                  <a:pt x="38" y="6"/>
                </a:lnTo>
                <a:lnTo>
                  <a:pt x="41" y="13"/>
                </a:lnTo>
                <a:lnTo>
                  <a:pt x="38" y="25"/>
                </a:lnTo>
                <a:lnTo>
                  <a:pt x="48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9" name="Freeform 136"/>
          <p:cNvSpPr>
            <a:spLocks/>
          </p:cNvSpPr>
          <p:nvPr/>
        </p:nvSpPr>
        <p:spPr bwMode="auto">
          <a:xfrm>
            <a:off x="7518400" y="4568825"/>
            <a:ext cx="25400" cy="53975"/>
          </a:xfrm>
          <a:custGeom>
            <a:avLst/>
            <a:gdLst>
              <a:gd name="T0" fmla="*/ 2147483647 w 33"/>
              <a:gd name="T1" fmla="*/ 2147483647 h 67"/>
              <a:gd name="T2" fmla="*/ 2147483647 w 33"/>
              <a:gd name="T3" fmla="*/ 2147483647 h 67"/>
              <a:gd name="T4" fmla="*/ 2147483647 w 33"/>
              <a:gd name="T5" fmla="*/ 2147483647 h 67"/>
              <a:gd name="T6" fmla="*/ 0 w 33"/>
              <a:gd name="T7" fmla="*/ 2147483647 h 67"/>
              <a:gd name="T8" fmla="*/ 2147483647 w 33"/>
              <a:gd name="T9" fmla="*/ 2147483647 h 67"/>
              <a:gd name="T10" fmla="*/ 2147483647 w 33"/>
              <a:gd name="T11" fmla="*/ 2147483647 h 67"/>
              <a:gd name="T12" fmla="*/ 2147483647 w 33"/>
              <a:gd name="T13" fmla="*/ 0 h 67"/>
              <a:gd name="T14" fmla="*/ 2147483647 w 33"/>
              <a:gd name="T15" fmla="*/ 2147483647 h 67"/>
              <a:gd name="T16" fmla="*/ 2147483647 w 33"/>
              <a:gd name="T17" fmla="*/ 2147483647 h 67"/>
              <a:gd name="T18" fmla="*/ 2147483647 w 33"/>
              <a:gd name="T19" fmla="*/ 2147483647 h 67"/>
              <a:gd name="T20" fmla="*/ 2147483647 w 33"/>
              <a:gd name="T21" fmla="*/ 2147483647 h 67"/>
              <a:gd name="T22" fmla="*/ 2147483647 w 33"/>
              <a:gd name="T23" fmla="*/ 2147483647 h 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67">
                <a:moveTo>
                  <a:pt x="22" y="67"/>
                </a:moveTo>
                <a:lnTo>
                  <a:pt x="10" y="53"/>
                </a:lnTo>
                <a:lnTo>
                  <a:pt x="3" y="53"/>
                </a:lnTo>
                <a:lnTo>
                  <a:pt x="0" y="36"/>
                </a:lnTo>
                <a:lnTo>
                  <a:pt x="10" y="29"/>
                </a:lnTo>
                <a:lnTo>
                  <a:pt x="22" y="3"/>
                </a:lnTo>
                <a:lnTo>
                  <a:pt x="29" y="0"/>
                </a:lnTo>
                <a:lnTo>
                  <a:pt x="33" y="3"/>
                </a:lnTo>
                <a:lnTo>
                  <a:pt x="29" y="22"/>
                </a:lnTo>
                <a:lnTo>
                  <a:pt x="22" y="48"/>
                </a:lnTo>
                <a:lnTo>
                  <a:pt x="29" y="67"/>
                </a:lnTo>
                <a:lnTo>
                  <a:pt x="22" y="67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0" name="Freeform 137"/>
          <p:cNvSpPr>
            <a:spLocks/>
          </p:cNvSpPr>
          <p:nvPr/>
        </p:nvSpPr>
        <p:spPr bwMode="auto">
          <a:xfrm>
            <a:off x="7564438" y="4556125"/>
            <a:ext cx="25400" cy="38100"/>
          </a:xfrm>
          <a:custGeom>
            <a:avLst/>
            <a:gdLst>
              <a:gd name="T0" fmla="*/ 2147483647 w 31"/>
              <a:gd name="T1" fmla="*/ 2147483647 h 48"/>
              <a:gd name="T2" fmla="*/ 2147483647 w 31"/>
              <a:gd name="T3" fmla="*/ 2147483647 h 48"/>
              <a:gd name="T4" fmla="*/ 2147483647 w 31"/>
              <a:gd name="T5" fmla="*/ 2147483647 h 48"/>
              <a:gd name="T6" fmla="*/ 0 w 31"/>
              <a:gd name="T7" fmla="*/ 0 h 48"/>
              <a:gd name="T8" fmla="*/ 2147483647 w 31"/>
              <a:gd name="T9" fmla="*/ 2147483647 h 48"/>
              <a:gd name="T10" fmla="*/ 2147483647 w 31"/>
              <a:gd name="T11" fmla="*/ 2147483647 h 48"/>
              <a:gd name="T12" fmla="*/ 2147483647 w 31"/>
              <a:gd name="T13" fmla="*/ 2147483647 h 48"/>
              <a:gd name="T14" fmla="*/ 2147483647 w 31"/>
              <a:gd name="T15" fmla="*/ 2147483647 h 48"/>
              <a:gd name="T16" fmla="*/ 2147483647 w 31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48">
                <a:moveTo>
                  <a:pt x="22" y="48"/>
                </a:moveTo>
                <a:lnTo>
                  <a:pt x="10" y="19"/>
                </a:lnTo>
                <a:lnTo>
                  <a:pt x="5" y="19"/>
                </a:lnTo>
                <a:lnTo>
                  <a:pt x="0" y="0"/>
                </a:lnTo>
                <a:lnTo>
                  <a:pt x="5" y="6"/>
                </a:lnTo>
                <a:lnTo>
                  <a:pt x="19" y="6"/>
                </a:lnTo>
                <a:lnTo>
                  <a:pt x="19" y="19"/>
                </a:lnTo>
                <a:lnTo>
                  <a:pt x="31" y="41"/>
                </a:lnTo>
                <a:lnTo>
                  <a:pt x="22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1" name="Freeform 138"/>
          <p:cNvSpPr>
            <a:spLocks/>
          </p:cNvSpPr>
          <p:nvPr/>
        </p:nvSpPr>
        <p:spPr bwMode="auto">
          <a:xfrm>
            <a:off x="7542213" y="4564063"/>
            <a:ext cx="9525" cy="44450"/>
          </a:xfrm>
          <a:custGeom>
            <a:avLst/>
            <a:gdLst>
              <a:gd name="T0" fmla="*/ 2147483647 w 14"/>
              <a:gd name="T1" fmla="*/ 2147483647 h 55"/>
              <a:gd name="T2" fmla="*/ 0 w 14"/>
              <a:gd name="T3" fmla="*/ 2147483647 h 55"/>
              <a:gd name="T4" fmla="*/ 2147483647 w 14"/>
              <a:gd name="T5" fmla="*/ 2147483647 h 55"/>
              <a:gd name="T6" fmla="*/ 2147483647 w 14"/>
              <a:gd name="T7" fmla="*/ 0 h 55"/>
              <a:gd name="T8" fmla="*/ 2147483647 w 14"/>
              <a:gd name="T9" fmla="*/ 2147483647 h 55"/>
              <a:gd name="T10" fmla="*/ 2147483647 w 14"/>
              <a:gd name="T11" fmla="*/ 2147483647 h 55"/>
              <a:gd name="T12" fmla="*/ 2147483647 w 1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55">
                <a:moveTo>
                  <a:pt x="4" y="55"/>
                </a:moveTo>
                <a:lnTo>
                  <a:pt x="0" y="55"/>
                </a:lnTo>
                <a:lnTo>
                  <a:pt x="11" y="26"/>
                </a:lnTo>
                <a:lnTo>
                  <a:pt x="14" y="0"/>
                </a:lnTo>
                <a:lnTo>
                  <a:pt x="14" y="29"/>
                </a:lnTo>
                <a:lnTo>
                  <a:pt x="11" y="36"/>
                </a:lnTo>
                <a:lnTo>
                  <a:pt x="4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2" name="Freeform 139"/>
          <p:cNvSpPr>
            <a:spLocks/>
          </p:cNvSpPr>
          <p:nvPr/>
        </p:nvSpPr>
        <p:spPr bwMode="auto">
          <a:xfrm>
            <a:off x="7553325" y="4592638"/>
            <a:ext cx="20638" cy="15875"/>
          </a:xfrm>
          <a:custGeom>
            <a:avLst/>
            <a:gdLst>
              <a:gd name="T0" fmla="*/ 2147483647 w 26"/>
              <a:gd name="T1" fmla="*/ 2147483647 h 19"/>
              <a:gd name="T2" fmla="*/ 0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19" y="19"/>
                </a:moveTo>
                <a:lnTo>
                  <a:pt x="0" y="12"/>
                </a:lnTo>
                <a:lnTo>
                  <a:pt x="7" y="7"/>
                </a:lnTo>
                <a:lnTo>
                  <a:pt x="19" y="0"/>
                </a:lnTo>
                <a:lnTo>
                  <a:pt x="26" y="7"/>
                </a:lnTo>
                <a:lnTo>
                  <a:pt x="19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3" name="Freeform 140"/>
          <p:cNvSpPr>
            <a:spLocks/>
          </p:cNvSpPr>
          <p:nvPr/>
        </p:nvSpPr>
        <p:spPr bwMode="auto">
          <a:xfrm>
            <a:off x="5262563" y="3990975"/>
            <a:ext cx="541337" cy="446088"/>
          </a:xfrm>
          <a:custGeom>
            <a:avLst/>
            <a:gdLst>
              <a:gd name="T0" fmla="*/ 2147483647 w 682"/>
              <a:gd name="T1" fmla="*/ 2147483647 h 562"/>
              <a:gd name="T2" fmla="*/ 2147483647 w 682"/>
              <a:gd name="T3" fmla="*/ 2147483647 h 562"/>
              <a:gd name="T4" fmla="*/ 2147483647 w 682"/>
              <a:gd name="T5" fmla="*/ 2147483647 h 562"/>
              <a:gd name="T6" fmla="*/ 2147483647 w 682"/>
              <a:gd name="T7" fmla="*/ 2147483647 h 562"/>
              <a:gd name="T8" fmla="*/ 2147483647 w 682"/>
              <a:gd name="T9" fmla="*/ 2147483647 h 562"/>
              <a:gd name="T10" fmla="*/ 2147483647 w 682"/>
              <a:gd name="T11" fmla="*/ 2147483647 h 562"/>
              <a:gd name="T12" fmla="*/ 2147483647 w 682"/>
              <a:gd name="T13" fmla="*/ 2147483647 h 562"/>
              <a:gd name="T14" fmla="*/ 2147483647 w 682"/>
              <a:gd name="T15" fmla="*/ 2147483647 h 562"/>
              <a:gd name="T16" fmla="*/ 2147483647 w 682"/>
              <a:gd name="T17" fmla="*/ 2147483647 h 562"/>
              <a:gd name="T18" fmla="*/ 2147483647 w 682"/>
              <a:gd name="T19" fmla="*/ 2147483647 h 562"/>
              <a:gd name="T20" fmla="*/ 2147483647 w 682"/>
              <a:gd name="T21" fmla="*/ 2147483647 h 562"/>
              <a:gd name="T22" fmla="*/ 2147483647 w 682"/>
              <a:gd name="T23" fmla="*/ 2147483647 h 562"/>
              <a:gd name="T24" fmla="*/ 2147483647 w 682"/>
              <a:gd name="T25" fmla="*/ 2147483647 h 562"/>
              <a:gd name="T26" fmla="*/ 2147483647 w 682"/>
              <a:gd name="T27" fmla="*/ 2147483647 h 562"/>
              <a:gd name="T28" fmla="*/ 2147483647 w 682"/>
              <a:gd name="T29" fmla="*/ 2147483647 h 562"/>
              <a:gd name="T30" fmla="*/ 2147483647 w 682"/>
              <a:gd name="T31" fmla="*/ 2147483647 h 562"/>
              <a:gd name="T32" fmla="*/ 2147483647 w 682"/>
              <a:gd name="T33" fmla="*/ 2147483647 h 562"/>
              <a:gd name="T34" fmla="*/ 2147483647 w 682"/>
              <a:gd name="T35" fmla="*/ 2147483647 h 562"/>
              <a:gd name="T36" fmla="*/ 2147483647 w 682"/>
              <a:gd name="T37" fmla="*/ 2147483647 h 562"/>
              <a:gd name="T38" fmla="*/ 2147483647 w 682"/>
              <a:gd name="T39" fmla="*/ 2147483647 h 562"/>
              <a:gd name="T40" fmla="*/ 2147483647 w 682"/>
              <a:gd name="T41" fmla="*/ 2147483647 h 562"/>
              <a:gd name="T42" fmla="*/ 2147483647 w 682"/>
              <a:gd name="T43" fmla="*/ 2147483647 h 562"/>
              <a:gd name="T44" fmla="*/ 2147483647 w 682"/>
              <a:gd name="T45" fmla="*/ 2147483647 h 562"/>
              <a:gd name="T46" fmla="*/ 2147483647 w 682"/>
              <a:gd name="T47" fmla="*/ 2147483647 h 562"/>
              <a:gd name="T48" fmla="*/ 2147483647 w 682"/>
              <a:gd name="T49" fmla="*/ 2147483647 h 562"/>
              <a:gd name="T50" fmla="*/ 2147483647 w 682"/>
              <a:gd name="T51" fmla="*/ 2147483647 h 562"/>
              <a:gd name="T52" fmla="*/ 2147483647 w 682"/>
              <a:gd name="T53" fmla="*/ 2147483647 h 562"/>
              <a:gd name="T54" fmla="*/ 2147483647 w 682"/>
              <a:gd name="T55" fmla="*/ 2147483647 h 562"/>
              <a:gd name="T56" fmla="*/ 2147483647 w 682"/>
              <a:gd name="T57" fmla="*/ 2147483647 h 562"/>
              <a:gd name="T58" fmla="*/ 2147483647 w 682"/>
              <a:gd name="T59" fmla="*/ 2147483647 h 562"/>
              <a:gd name="T60" fmla="*/ 2147483647 w 682"/>
              <a:gd name="T61" fmla="*/ 2147483647 h 562"/>
              <a:gd name="T62" fmla="*/ 2147483647 w 682"/>
              <a:gd name="T63" fmla="*/ 2147483647 h 562"/>
              <a:gd name="T64" fmla="*/ 2147483647 w 682"/>
              <a:gd name="T65" fmla="*/ 2147483647 h 562"/>
              <a:gd name="T66" fmla="*/ 2147483647 w 682"/>
              <a:gd name="T67" fmla="*/ 2147483647 h 562"/>
              <a:gd name="T68" fmla="*/ 2147483647 w 682"/>
              <a:gd name="T69" fmla="*/ 2147483647 h 562"/>
              <a:gd name="T70" fmla="*/ 2147483647 w 682"/>
              <a:gd name="T71" fmla="*/ 2147483647 h 562"/>
              <a:gd name="T72" fmla="*/ 0 w 682"/>
              <a:gd name="T73" fmla="*/ 2147483647 h 562"/>
              <a:gd name="T74" fmla="*/ 2147483647 w 682"/>
              <a:gd name="T75" fmla="*/ 2147483647 h 5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2" h="562">
                <a:moveTo>
                  <a:pt x="8" y="104"/>
                </a:moveTo>
                <a:lnTo>
                  <a:pt x="48" y="108"/>
                </a:lnTo>
                <a:lnTo>
                  <a:pt x="76" y="85"/>
                </a:lnTo>
                <a:lnTo>
                  <a:pt x="79" y="85"/>
                </a:lnTo>
                <a:lnTo>
                  <a:pt x="93" y="78"/>
                </a:lnTo>
                <a:lnTo>
                  <a:pt x="98" y="66"/>
                </a:lnTo>
                <a:lnTo>
                  <a:pt x="105" y="59"/>
                </a:lnTo>
                <a:lnTo>
                  <a:pt x="76" y="30"/>
                </a:lnTo>
                <a:lnTo>
                  <a:pt x="76" y="26"/>
                </a:lnTo>
                <a:lnTo>
                  <a:pt x="115" y="14"/>
                </a:lnTo>
                <a:lnTo>
                  <a:pt x="143" y="0"/>
                </a:lnTo>
                <a:lnTo>
                  <a:pt x="172" y="7"/>
                </a:lnTo>
                <a:lnTo>
                  <a:pt x="236" y="45"/>
                </a:lnTo>
                <a:lnTo>
                  <a:pt x="260" y="56"/>
                </a:lnTo>
                <a:lnTo>
                  <a:pt x="266" y="59"/>
                </a:lnTo>
                <a:lnTo>
                  <a:pt x="285" y="66"/>
                </a:lnTo>
                <a:lnTo>
                  <a:pt x="285" y="92"/>
                </a:lnTo>
                <a:lnTo>
                  <a:pt x="321" y="108"/>
                </a:lnTo>
                <a:lnTo>
                  <a:pt x="381" y="108"/>
                </a:lnTo>
                <a:lnTo>
                  <a:pt x="406" y="115"/>
                </a:lnTo>
                <a:lnTo>
                  <a:pt x="411" y="127"/>
                </a:lnTo>
                <a:lnTo>
                  <a:pt x="428" y="127"/>
                </a:lnTo>
                <a:lnTo>
                  <a:pt x="437" y="146"/>
                </a:lnTo>
                <a:lnTo>
                  <a:pt x="449" y="153"/>
                </a:lnTo>
                <a:lnTo>
                  <a:pt x="449" y="163"/>
                </a:lnTo>
                <a:lnTo>
                  <a:pt x="459" y="163"/>
                </a:lnTo>
                <a:lnTo>
                  <a:pt x="459" y="170"/>
                </a:lnTo>
                <a:lnTo>
                  <a:pt x="470" y="182"/>
                </a:lnTo>
                <a:lnTo>
                  <a:pt x="485" y="185"/>
                </a:lnTo>
                <a:lnTo>
                  <a:pt x="489" y="204"/>
                </a:lnTo>
                <a:lnTo>
                  <a:pt x="489" y="213"/>
                </a:lnTo>
                <a:lnTo>
                  <a:pt x="485" y="213"/>
                </a:lnTo>
                <a:lnTo>
                  <a:pt x="489" y="223"/>
                </a:lnTo>
                <a:lnTo>
                  <a:pt x="497" y="234"/>
                </a:lnTo>
                <a:lnTo>
                  <a:pt x="508" y="249"/>
                </a:lnTo>
                <a:lnTo>
                  <a:pt x="518" y="265"/>
                </a:lnTo>
                <a:lnTo>
                  <a:pt x="527" y="265"/>
                </a:lnTo>
                <a:lnTo>
                  <a:pt x="533" y="272"/>
                </a:lnTo>
                <a:lnTo>
                  <a:pt x="537" y="282"/>
                </a:lnTo>
                <a:lnTo>
                  <a:pt x="549" y="298"/>
                </a:lnTo>
                <a:lnTo>
                  <a:pt x="565" y="313"/>
                </a:lnTo>
                <a:lnTo>
                  <a:pt x="566" y="327"/>
                </a:lnTo>
                <a:lnTo>
                  <a:pt x="665" y="343"/>
                </a:lnTo>
                <a:lnTo>
                  <a:pt x="672" y="337"/>
                </a:lnTo>
                <a:lnTo>
                  <a:pt x="682" y="358"/>
                </a:lnTo>
                <a:lnTo>
                  <a:pt x="672" y="420"/>
                </a:lnTo>
                <a:lnTo>
                  <a:pt x="575" y="458"/>
                </a:lnTo>
                <a:lnTo>
                  <a:pt x="470" y="484"/>
                </a:lnTo>
                <a:lnTo>
                  <a:pt x="418" y="555"/>
                </a:lnTo>
                <a:lnTo>
                  <a:pt x="399" y="562"/>
                </a:lnTo>
                <a:lnTo>
                  <a:pt x="399" y="536"/>
                </a:lnTo>
                <a:lnTo>
                  <a:pt x="340" y="507"/>
                </a:lnTo>
                <a:lnTo>
                  <a:pt x="314" y="514"/>
                </a:lnTo>
                <a:lnTo>
                  <a:pt x="302" y="514"/>
                </a:lnTo>
                <a:lnTo>
                  <a:pt x="298" y="514"/>
                </a:lnTo>
                <a:lnTo>
                  <a:pt x="298" y="536"/>
                </a:lnTo>
                <a:lnTo>
                  <a:pt x="279" y="547"/>
                </a:lnTo>
                <a:lnTo>
                  <a:pt x="260" y="514"/>
                </a:lnTo>
                <a:lnTo>
                  <a:pt x="243" y="495"/>
                </a:lnTo>
                <a:lnTo>
                  <a:pt x="214" y="446"/>
                </a:lnTo>
                <a:lnTo>
                  <a:pt x="195" y="417"/>
                </a:lnTo>
                <a:lnTo>
                  <a:pt x="172" y="410"/>
                </a:lnTo>
                <a:lnTo>
                  <a:pt x="153" y="379"/>
                </a:lnTo>
                <a:lnTo>
                  <a:pt x="153" y="358"/>
                </a:lnTo>
                <a:lnTo>
                  <a:pt x="153" y="343"/>
                </a:lnTo>
                <a:lnTo>
                  <a:pt x="124" y="291"/>
                </a:lnTo>
                <a:lnTo>
                  <a:pt x="98" y="279"/>
                </a:lnTo>
                <a:lnTo>
                  <a:pt x="86" y="260"/>
                </a:lnTo>
                <a:lnTo>
                  <a:pt x="93" y="253"/>
                </a:lnTo>
                <a:lnTo>
                  <a:pt x="69" y="223"/>
                </a:lnTo>
                <a:lnTo>
                  <a:pt x="44" y="182"/>
                </a:lnTo>
                <a:lnTo>
                  <a:pt x="27" y="153"/>
                </a:lnTo>
                <a:lnTo>
                  <a:pt x="15" y="146"/>
                </a:lnTo>
                <a:lnTo>
                  <a:pt x="0" y="146"/>
                </a:lnTo>
                <a:lnTo>
                  <a:pt x="8" y="123"/>
                </a:lnTo>
                <a:lnTo>
                  <a:pt x="8" y="10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4" name="Freeform 141"/>
          <p:cNvSpPr>
            <a:spLocks/>
          </p:cNvSpPr>
          <p:nvPr/>
        </p:nvSpPr>
        <p:spPr bwMode="auto">
          <a:xfrm>
            <a:off x="6426200" y="4602163"/>
            <a:ext cx="57150" cy="100012"/>
          </a:xfrm>
          <a:custGeom>
            <a:avLst/>
            <a:gdLst>
              <a:gd name="T0" fmla="*/ 2147483647 w 71"/>
              <a:gd name="T1" fmla="*/ 2147483647 h 126"/>
              <a:gd name="T2" fmla="*/ 2147483647 w 71"/>
              <a:gd name="T3" fmla="*/ 2147483647 h 126"/>
              <a:gd name="T4" fmla="*/ 2147483647 w 71"/>
              <a:gd name="T5" fmla="*/ 2147483647 h 126"/>
              <a:gd name="T6" fmla="*/ 0 w 71"/>
              <a:gd name="T7" fmla="*/ 2147483647 h 126"/>
              <a:gd name="T8" fmla="*/ 2147483647 w 71"/>
              <a:gd name="T9" fmla="*/ 2147483647 h 126"/>
              <a:gd name="T10" fmla="*/ 2147483647 w 71"/>
              <a:gd name="T11" fmla="*/ 2147483647 h 126"/>
              <a:gd name="T12" fmla="*/ 2147483647 w 71"/>
              <a:gd name="T13" fmla="*/ 2147483647 h 126"/>
              <a:gd name="T14" fmla="*/ 2147483647 w 71"/>
              <a:gd name="T15" fmla="*/ 2147483647 h 126"/>
              <a:gd name="T16" fmla="*/ 2147483647 w 71"/>
              <a:gd name="T17" fmla="*/ 2147483647 h 126"/>
              <a:gd name="T18" fmla="*/ 2147483647 w 71"/>
              <a:gd name="T19" fmla="*/ 0 h 126"/>
              <a:gd name="T20" fmla="*/ 2147483647 w 71"/>
              <a:gd name="T21" fmla="*/ 2147483647 h 126"/>
              <a:gd name="T22" fmla="*/ 2147483647 w 71"/>
              <a:gd name="T23" fmla="*/ 2147483647 h 126"/>
              <a:gd name="T24" fmla="*/ 2147483647 w 71"/>
              <a:gd name="T25" fmla="*/ 2147483647 h 126"/>
              <a:gd name="T26" fmla="*/ 2147483647 w 71"/>
              <a:gd name="T27" fmla="*/ 2147483647 h 126"/>
              <a:gd name="T28" fmla="*/ 2147483647 w 71"/>
              <a:gd name="T29" fmla="*/ 2147483647 h 126"/>
              <a:gd name="T30" fmla="*/ 2147483647 w 71"/>
              <a:gd name="T31" fmla="*/ 2147483647 h 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126">
                <a:moveTo>
                  <a:pt x="30" y="126"/>
                </a:moveTo>
                <a:lnTo>
                  <a:pt x="19" y="107"/>
                </a:lnTo>
                <a:lnTo>
                  <a:pt x="11" y="78"/>
                </a:lnTo>
                <a:lnTo>
                  <a:pt x="0" y="56"/>
                </a:lnTo>
                <a:lnTo>
                  <a:pt x="7" y="56"/>
                </a:lnTo>
                <a:lnTo>
                  <a:pt x="11" y="30"/>
                </a:lnTo>
                <a:lnTo>
                  <a:pt x="7" y="26"/>
                </a:lnTo>
                <a:lnTo>
                  <a:pt x="11" y="19"/>
                </a:lnTo>
                <a:lnTo>
                  <a:pt x="19" y="7"/>
                </a:lnTo>
                <a:lnTo>
                  <a:pt x="11" y="0"/>
                </a:lnTo>
                <a:lnTo>
                  <a:pt x="40" y="19"/>
                </a:lnTo>
                <a:lnTo>
                  <a:pt x="40" y="26"/>
                </a:lnTo>
                <a:lnTo>
                  <a:pt x="56" y="42"/>
                </a:lnTo>
                <a:lnTo>
                  <a:pt x="71" y="75"/>
                </a:lnTo>
                <a:lnTo>
                  <a:pt x="66" y="107"/>
                </a:lnTo>
                <a:lnTo>
                  <a:pt x="30" y="1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65" name="Freeform 142"/>
          <p:cNvSpPr>
            <a:spLocks/>
          </p:cNvSpPr>
          <p:nvPr/>
        </p:nvSpPr>
        <p:spPr bwMode="auto">
          <a:xfrm>
            <a:off x="5276850" y="3841750"/>
            <a:ext cx="160338" cy="144463"/>
          </a:xfrm>
          <a:custGeom>
            <a:avLst/>
            <a:gdLst>
              <a:gd name="T0" fmla="*/ 2147483647 w 202"/>
              <a:gd name="T1" fmla="*/ 2147483647 h 181"/>
              <a:gd name="T2" fmla="*/ 2147483647 w 202"/>
              <a:gd name="T3" fmla="*/ 2147483647 h 181"/>
              <a:gd name="T4" fmla="*/ 2147483647 w 202"/>
              <a:gd name="T5" fmla="*/ 2147483647 h 181"/>
              <a:gd name="T6" fmla="*/ 2147483647 w 202"/>
              <a:gd name="T7" fmla="*/ 2147483647 h 181"/>
              <a:gd name="T8" fmla="*/ 2147483647 w 202"/>
              <a:gd name="T9" fmla="*/ 2147483647 h 181"/>
              <a:gd name="T10" fmla="*/ 2147483647 w 202"/>
              <a:gd name="T11" fmla="*/ 2147483647 h 181"/>
              <a:gd name="T12" fmla="*/ 2147483647 w 202"/>
              <a:gd name="T13" fmla="*/ 2147483647 h 181"/>
              <a:gd name="T14" fmla="*/ 2147483647 w 202"/>
              <a:gd name="T15" fmla="*/ 2147483647 h 181"/>
              <a:gd name="T16" fmla="*/ 2147483647 w 202"/>
              <a:gd name="T17" fmla="*/ 2147483647 h 181"/>
              <a:gd name="T18" fmla="*/ 2147483647 w 202"/>
              <a:gd name="T19" fmla="*/ 2147483647 h 181"/>
              <a:gd name="T20" fmla="*/ 2147483647 w 202"/>
              <a:gd name="T21" fmla="*/ 2147483647 h 181"/>
              <a:gd name="T22" fmla="*/ 2147483647 w 202"/>
              <a:gd name="T23" fmla="*/ 2147483647 h 181"/>
              <a:gd name="T24" fmla="*/ 2147483647 w 202"/>
              <a:gd name="T25" fmla="*/ 2147483647 h 181"/>
              <a:gd name="T26" fmla="*/ 2147483647 w 202"/>
              <a:gd name="T27" fmla="*/ 2147483647 h 181"/>
              <a:gd name="T28" fmla="*/ 2147483647 w 202"/>
              <a:gd name="T29" fmla="*/ 2147483647 h 181"/>
              <a:gd name="T30" fmla="*/ 2147483647 w 202"/>
              <a:gd name="T31" fmla="*/ 0 h 181"/>
              <a:gd name="T32" fmla="*/ 2147483647 w 202"/>
              <a:gd name="T33" fmla="*/ 2147483647 h 181"/>
              <a:gd name="T34" fmla="*/ 2147483647 w 202"/>
              <a:gd name="T35" fmla="*/ 2147483647 h 181"/>
              <a:gd name="T36" fmla="*/ 2147483647 w 202"/>
              <a:gd name="T37" fmla="*/ 2147483647 h 181"/>
              <a:gd name="T38" fmla="*/ 2147483647 w 202"/>
              <a:gd name="T39" fmla="*/ 2147483647 h 181"/>
              <a:gd name="T40" fmla="*/ 2147483647 w 202"/>
              <a:gd name="T41" fmla="*/ 2147483647 h 181"/>
              <a:gd name="T42" fmla="*/ 2147483647 w 202"/>
              <a:gd name="T43" fmla="*/ 2147483647 h 181"/>
              <a:gd name="T44" fmla="*/ 2147483647 w 202"/>
              <a:gd name="T45" fmla="*/ 2147483647 h 181"/>
              <a:gd name="T46" fmla="*/ 2147483647 w 202"/>
              <a:gd name="T47" fmla="*/ 2147483647 h 181"/>
              <a:gd name="T48" fmla="*/ 2147483647 w 202"/>
              <a:gd name="T49" fmla="*/ 2147483647 h 181"/>
              <a:gd name="T50" fmla="*/ 2147483647 w 202"/>
              <a:gd name="T51" fmla="*/ 2147483647 h 181"/>
              <a:gd name="T52" fmla="*/ 2147483647 w 202"/>
              <a:gd name="T53" fmla="*/ 2147483647 h 181"/>
              <a:gd name="T54" fmla="*/ 2147483647 w 202"/>
              <a:gd name="T55" fmla="*/ 2147483647 h 181"/>
              <a:gd name="T56" fmla="*/ 2147483647 w 202"/>
              <a:gd name="T57" fmla="*/ 2147483647 h 181"/>
              <a:gd name="T58" fmla="*/ 2147483647 w 202"/>
              <a:gd name="T59" fmla="*/ 2147483647 h 181"/>
              <a:gd name="T60" fmla="*/ 0 w 202"/>
              <a:gd name="T61" fmla="*/ 2147483647 h 181"/>
              <a:gd name="T62" fmla="*/ 2147483647 w 202"/>
              <a:gd name="T63" fmla="*/ 2147483647 h 181"/>
              <a:gd name="T64" fmla="*/ 2147483647 w 202"/>
              <a:gd name="T65" fmla="*/ 2147483647 h 181"/>
              <a:gd name="T66" fmla="*/ 2147483647 w 202"/>
              <a:gd name="T67" fmla="*/ 2147483647 h 181"/>
              <a:gd name="T68" fmla="*/ 2147483647 w 202"/>
              <a:gd name="T69" fmla="*/ 2147483647 h 181"/>
              <a:gd name="T70" fmla="*/ 2147483647 w 202"/>
              <a:gd name="T71" fmla="*/ 2147483647 h 181"/>
              <a:gd name="T72" fmla="*/ 2147483647 w 202"/>
              <a:gd name="T73" fmla="*/ 2147483647 h 181"/>
              <a:gd name="T74" fmla="*/ 2147483647 w 202"/>
              <a:gd name="T75" fmla="*/ 2147483647 h 181"/>
              <a:gd name="T76" fmla="*/ 2147483647 w 202"/>
              <a:gd name="T77" fmla="*/ 2147483647 h 181"/>
              <a:gd name="T78" fmla="*/ 2147483647 w 202"/>
              <a:gd name="T79" fmla="*/ 2147483647 h 181"/>
              <a:gd name="T80" fmla="*/ 2147483647 w 202"/>
              <a:gd name="T81" fmla="*/ 2147483647 h 181"/>
              <a:gd name="T82" fmla="*/ 0 w 202"/>
              <a:gd name="T83" fmla="*/ 2147483647 h 181"/>
              <a:gd name="T84" fmla="*/ 2147483647 w 202"/>
              <a:gd name="T85" fmla="*/ 2147483647 h 1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2" h="181">
                <a:moveTo>
                  <a:pt x="8" y="48"/>
                </a:moveTo>
                <a:lnTo>
                  <a:pt x="12" y="55"/>
                </a:lnTo>
                <a:lnTo>
                  <a:pt x="27" y="48"/>
                </a:lnTo>
                <a:lnTo>
                  <a:pt x="29" y="45"/>
                </a:lnTo>
                <a:lnTo>
                  <a:pt x="29" y="36"/>
                </a:lnTo>
                <a:lnTo>
                  <a:pt x="29" y="19"/>
                </a:lnTo>
                <a:lnTo>
                  <a:pt x="38" y="19"/>
                </a:lnTo>
                <a:lnTo>
                  <a:pt x="44" y="26"/>
                </a:lnTo>
                <a:lnTo>
                  <a:pt x="60" y="26"/>
                </a:lnTo>
                <a:lnTo>
                  <a:pt x="79" y="19"/>
                </a:lnTo>
                <a:lnTo>
                  <a:pt x="105" y="26"/>
                </a:lnTo>
                <a:lnTo>
                  <a:pt x="127" y="26"/>
                </a:lnTo>
                <a:lnTo>
                  <a:pt x="153" y="7"/>
                </a:lnTo>
                <a:lnTo>
                  <a:pt x="167" y="7"/>
                </a:lnTo>
                <a:lnTo>
                  <a:pt x="183" y="7"/>
                </a:lnTo>
                <a:lnTo>
                  <a:pt x="195" y="0"/>
                </a:lnTo>
                <a:lnTo>
                  <a:pt x="202" y="7"/>
                </a:lnTo>
                <a:lnTo>
                  <a:pt x="195" y="19"/>
                </a:lnTo>
                <a:lnTo>
                  <a:pt x="176" y="29"/>
                </a:lnTo>
                <a:lnTo>
                  <a:pt x="176" y="45"/>
                </a:lnTo>
                <a:lnTo>
                  <a:pt x="176" y="59"/>
                </a:lnTo>
                <a:lnTo>
                  <a:pt x="176" y="84"/>
                </a:lnTo>
                <a:lnTo>
                  <a:pt x="167" y="103"/>
                </a:lnTo>
                <a:lnTo>
                  <a:pt x="146" y="122"/>
                </a:lnTo>
                <a:lnTo>
                  <a:pt x="105" y="145"/>
                </a:lnTo>
                <a:lnTo>
                  <a:pt x="76" y="167"/>
                </a:lnTo>
                <a:lnTo>
                  <a:pt x="44" y="181"/>
                </a:lnTo>
                <a:lnTo>
                  <a:pt x="29" y="181"/>
                </a:lnTo>
                <a:lnTo>
                  <a:pt x="27" y="181"/>
                </a:lnTo>
                <a:lnTo>
                  <a:pt x="20" y="174"/>
                </a:lnTo>
                <a:lnTo>
                  <a:pt x="0" y="174"/>
                </a:lnTo>
                <a:lnTo>
                  <a:pt x="12" y="155"/>
                </a:lnTo>
                <a:lnTo>
                  <a:pt x="12" y="152"/>
                </a:lnTo>
                <a:lnTo>
                  <a:pt x="20" y="138"/>
                </a:lnTo>
                <a:lnTo>
                  <a:pt x="20" y="133"/>
                </a:lnTo>
                <a:lnTo>
                  <a:pt x="29" y="122"/>
                </a:lnTo>
                <a:lnTo>
                  <a:pt x="29" y="107"/>
                </a:lnTo>
                <a:lnTo>
                  <a:pt x="29" y="97"/>
                </a:lnTo>
                <a:lnTo>
                  <a:pt x="8" y="103"/>
                </a:lnTo>
                <a:lnTo>
                  <a:pt x="8" y="88"/>
                </a:lnTo>
                <a:lnTo>
                  <a:pt x="8" y="78"/>
                </a:lnTo>
                <a:lnTo>
                  <a:pt x="0" y="65"/>
                </a:lnTo>
                <a:lnTo>
                  <a:pt x="8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66" name="Freeform 143"/>
          <p:cNvSpPr>
            <a:spLocks/>
          </p:cNvSpPr>
          <p:nvPr/>
        </p:nvSpPr>
        <p:spPr bwMode="auto">
          <a:xfrm>
            <a:off x="6867525" y="4305300"/>
            <a:ext cx="209550" cy="403225"/>
          </a:xfrm>
          <a:custGeom>
            <a:avLst/>
            <a:gdLst>
              <a:gd name="T0" fmla="*/ 2147483647 w 264"/>
              <a:gd name="T1" fmla="*/ 2147483647 h 506"/>
              <a:gd name="T2" fmla="*/ 2147483647 w 264"/>
              <a:gd name="T3" fmla="*/ 2147483647 h 506"/>
              <a:gd name="T4" fmla="*/ 2147483647 w 264"/>
              <a:gd name="T5" fmla="*/ 2147483647 h 506"/>
              <a:gd name="T6" fmla="*/ 2147483647 w 264"/>
              <a:gd name="T7" fmla="*/ 2147483647 h 506"/>
              <a:gd name="T8" fmla="*/ 2147483647 w 264"/>
              <a:gd name="T9" fmla="*/ 2147483647 h 506"/>
              <a:gd name="T10" fmla="*/ 2147483647 w 264"/>
              <a:gd name="T11" fmla="*/ 2147483647 h 506"/>
              <a:gd name="T12" fmla="*/ 2147483647 w 264"/>
              <a:gd name="T13" fmla="*/ 2147483647 h 506"/>
              <a:gd name="T14" fmla="*/ 2147483647 w 264"/>
              <a:gd name="T15" fmla="*/ 2147483647 h 506"/>
              <a:gd name="T16" fmla="*/ 2147483647 w 264"/>
              <a:gd name="T17" fmla="*/ 2147483647 h 506"/>
              <a:gd name="T18" fmla="*/ 2147483647 w 264"/>
              <a:gd name="T19" fmla="*/ 2147483647 h 506"/>
              <a:gd name="T20" fmla="*/ 2147483647 w 264"/>
              <a:gd name="T21" fmla="*/ 2147483647 h 506"/>
              <a:gd name="T22" fmla="*/ 2147483647 w 264"/>
              <a:gd name="T23" fmla="*/ 2147483647 h 506"/>
              <a:gd name="T24" fmla="*/ 2147483647 w 264"/>
              <a:gd name="T25" fmla="*/ 2147483647 h 506"/>
              <a:gd name="T26" fmla="*/ 2147483647 w 264"/>
              <a:gd name="T27" fmla="*/ 2147483647 h 506"/>
              <a:gd name="T28" fmla="*/ 2147483647 w 264"/>
              <a:gd name="T29" fmla="*/ 2147483647 h 506"/>
              <a:gd name="T30" fmla="*/ 2147483647 w 264"/>
              <a:gd name="T31" fmla="*/ 2147483647 h 506"/>
              <a:gd name="T32" fmla="*/ 2147483647 w 264"/>
              <a:gd name="T33" fmla="*/ 2147483647 h 506"/>
              <a:gd name="T34" fmla="*/ 2147483647 w 264"/>
              <a:gd name="T35" fmla="*/ 2147483647 h 506"/>
              <a:gd name="T36" fmla="*/ 2147483647 w 264"/>
              <a:gd name="T37" fmla="*/ 2147483647 h 506"/>
              <a:gd name="T38" fmla="*/ 2147483647 w 264"/>
              <a:gd name="T39" fmla="*/ 2147483647 h 506"/>
              <a:gd name="T40" fmla="*/ 2147483647 w 264"/>
              <a:gd name="T41" fmla="*/ 2147483647 h 506"/>
              <a:gd name="T42" fmla="*/ 2147483647 w 264"/>
              <a:gd name="T43" fmla="*/ 2147483647 h 506"/>
              <a:gd name="T44" fmla="*/ 2147483647 w 264"/>
              <a:gd name="T45" fmla="*/ 2147483647 h 506"/>
              <a:gd name="T46" fmla="*/ 2147483647 w 264"/>
              <a:gd name="T47" fmla="*/ 2147483647 h 506"/>
              <a:gd name="T48" fmla="*/ 2147483647 w 264"/>
              <a:gd name="T49" fmla="*/ 2147483647 h 506"/>
              <a:gd name="T50" fmla="*/ 2147483647 w 264"/>
              <a:gd name="T51" fmla="*/ 2147483647 h 506"/>
              <a:gd name="T52" fmla="*/ 2147483647 w 264"/>
              <a:gd name="T53" fmla="*/ 2147483647 h 506"/>
              <a:gd name="T54" fmla="*/ 2147483647 w 264"/>
              <a:gd name="T55" fmla="*/ 2147483647 h 506"/>
              <a:gd name="T56" fmla="*/ 2147483647 w 264"/>
              <a:gd name="T57" fmla="*/ 2147483647 h 506"/>
              <a:gd name="T58" fmla="*/ 2147483647 w 264"/>
              <a:gd name="T59" fmla="*/ 2147483647 h 506"/>
              <a:gd name="T60" fmla="*/ 2147483647 w 264"/>
              <a:gd name="T61" fmla="*/ 2147483647 h 506"/>
              <a:gd name="T62" fmla="*/ 2147483647 w 264"/>
              <a:gd name="T63" fmla="*/ 2147483647 h 506"/>
              <a:gd name="T64" fmla="*/ 2147483647 w 264"/>
              <a:gd name="T65" fmla="*/ 2147483647 h 506"/>
              <a:gd name="T66" fmla="*/ 2147483647 w 264"/>
              <a:gd name="T67" fmla="*/ 2147483647 h 506"/>
              <a:gd name="T68" fmla="*/ 2147483647 w 264"/>
              <a:gd name="T69" fmla="*/ 2147483647 h 506"/>
              <a:gd name="T70" fmla="*/ 2147483647 w 264"/>
              <a:gd name="T71" fmla="*/ 2147483647 h 506"/>
              <a:gd name="T72" fmla="*/ 2147483647 w 264"/>
              <a:gd name="T73" fmla="*/ 2147483647 h 506"/>
              <a:gd name="T74" fmla="*/ 2147483647 w 264"/>
              <a:gd name="T75" fmla="*/ 2147483647 h 506"/>
              <a:gd name="T76" fmla="*/ 2147483647 w 264"/>
              <a:gd name="T77" fmla="*/ 2147483647 h 506"/>
              <a:gd name="T78" fmla="*/ 2147483647 w 264"/>
              <a:gd name="T79" fmla="*/ 2147483647 h 506"/>
              <a:gd name="T80" fmla="*/ 2147483647 w 264"/>
              <a:gd name="T81" fmla="*/ 2147483647 h 506"/>
              <a:gd name="T82" fmla="*/ 2147483647 w 264"/>
              <a:gd name="T83" fmla="*/ 2147483647 h 506"/>
              <a:gd name="T84" fmla="*/ 2147483647 w 264"/>
              <a:gd name="T85" fmla="*/ 2147483647 h 506"/>
              <a:gd name="T86" fmla="*/ 2147483647 w 264"/>
              <a:gd name="T87" fmla="*/ 2147483647 h 506"/>
              <a:gd name="T88" fmla="*/ 2147483647 w 264"/>
              <a:gd name="T89" fmla="*/ 2147483647 h 506"/>
              <a:gd name="T90" fmla="*/ 2147483647 w 264"/>
              <a:gd name="T91" fmla="*/ 2147483647 h 506"/>
              <a:gd name="T92" fmla="*/ 0 w 264"/>
              <a:gd name="T93" fmla="*/ 2147483647 h 506"/>
              <a:gd name="T94" fmla="*/ 2147483647 w 264"/>
              <a:gd name="T95" fmla="*/ 2147483647 h 506"/>
              <a:gd name="T96" fmla="*/ 2147483647 w 264"/>
              <a:gd name="T97" fmla="*/ 2147483647 h 506"/>
              <a:gd name="T98" fmla="*/ 2147483647 w 264"/>
              <a:gd name="T99" fmla="*/ 2147483647 h 506"/>
              <a:gd name="T100" fmla="*/ 2147483647 w 264"/>
              <a:gd name="T101" fmla="*/ 2147483647 h 5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4" h="506">
                <a:moveTo>
                  <a:pt x="78" y="0"/>
                </a:moveTo>
                <a:lnTo>
                  <a:pt x="78" y="12"/>
                </a:lnTo>
                <a:lnTo>
                  <a:pt x="83" y="9"/>
                </a:lnTo>
                <a:lnTo>
                  <a:pt x="97" y="19"/>
                </a:lnTo>
                <a:lnTo>
                  <a:pt x="90" y="31"/>
                </a:lnTo>
                <a:lnTo>
                  <a:pt x="97" y="38"/>
                </a:lnTo>
                <a:lnTo>
                  <a:pt x="107" y="31"/>
                </a:lnTo>
                <a:lnTo>
                  <a:pt x="112" y="41"/>
                </a:lnTo>
                <a:lnTo>
                  <a:pt x="119" y="48"/>
                </a:lnTo>
                <a:lnTo>
                  <a:pt x="112" y="71"/>
                </a:lnTo>
                <a:lnTo>
                  <a:pt x="112" y="97"/>
                </a:lnTo>
                <a:lnTo>
                  <a:pt x="119" y="100"/>
                </a:lnTo>
                <a:lnTo>
                  <a:pt x="131" y="90"/>
                </a:lnTo>
                <a:lnTo>
                  <a:pt x="138" y="90"/>
                </a:lnTo>
                <a:lnTo>
                  <a:pt x="149" y="78"/>
                </a:lnTo>
                <a:lnTo>
                  <a:pt x="161" y="90"/>
                </a:lnTo>
                <a:lnTo>
                  <a:pt x="168" y="86"/>
                </a:lnTo>
                <a:lnTo>
                  <a:pt x="180" y="86"/>
                </a:lnTo>
                <a:lnTo>
                  <a:pt x="187" y="71"/>
                </a:lnTo>
                <a:lnTo>
                  <a:pt x="206" y="78"/>
                </a:lnTo>
                <a:lnTo>
                  <a:pt x="216" y="90"/>
                </a:lnTo>
                <a:lnTo>
                  <a:pt x="235" y="116"/>
                </a:lnTo>
                <a:lnTo>
                  <a:pt x="235" y="119"/>
                </a:lnTo>
                <a:lnTo>
                  <a:pt x="239" y="135"/>
                </a:lnTo>
                <a:lnTo>
                  <a:pt x="247" y="149"/>
                </a:lnTo>
                <a:lnTo>
                  <a:pt x="258" y="157"/>
                </a:lnTo>
                <a:lnTo>
                  <a:pt x="258" y="164"/>
                </a:lnTo>
                <a:lnTo>
                  <a:pt x="264" y="169"/>
                </a:lnTo>
                <a:lnTo>
                  <a:pt x="264" y="178"/>
                </a:lnTo>
                <a:lnTo>
                  <a:pt x="264" y="206"/>
                </a:lnTo>
                <a:lnTo>
                  <a:pt x="258" y="218"/>
                </a:lnTo>
                <a:lnTo>
                  <a:pt x="254" y="218"/>
                </a:lnTo>
                <a:lnTo>
                  <a:pt x="239" y="213"/>
                </a:lnTo>
                <a:lnTo>
                  <a:pt x="235" y="218"/>
                </a:lnTo>
                <a:lnTo>
                  <a:pt x="209" y="213"/>
                </a:lnTo>
                <a:lnTo>
                  <a:pt x="187" y="218"/>
                </a:lnTo>
                <a:lnTo>
                  <a:pt x="187" y="242"/>
                </a:lnTo>
                <a:lnTo>
                  <a:pt x="168" y="254"/>
                </a:lnTo>
                <a:lnTo>
                  <a:pt x="175" y="273"/>
                </a:lnTo>
                <a:lnTo>
                  <a:pt x="190" y="306"/>
                </a:lnTo>
                <a:lnTo>
                  <a:pt x="180" y="296"/>
                </a:lnTo>
                <a:lnTo>
                  <a:pt x="149" y="277"/>
                </a:lnTo>
                <a:lnTo>
                  <a:pt x="119" y="273"/>
                </a:lnTo>
                <a:lnTo>
                  <a:pt x="126" y="247"/>
                </a:lnTo>
                <a:lnTo>
                  <a:pt x="97" y="254"/>
                </a:lnTo>
                <a:lnTo>
                  <a:pt x="97" y="277"/>
                </a:lnTo>
                <a:lnTo>
                  <a:pt x="97" y="296"/>
                </a:lnTo>
                <a:lnTo>
                  <a:pt x="83" y="321"/>
                </a:lnTo>
                <a:lnTo>
                  <a:pt x="78" y="351"/>
                </a:lnTo>
                <a:lnTo>
                  <a:pt x="71" y="361"/>
                </a:lnTo>
                <a:lnTo>
                  <a:pt x="78" y="399"/>
                </a:lnTo>
                <a:lnTo>
                  <a:pt x="97" y="391"/>
                </a:lnTo>
                <a:lnTo>
                  <a:pt x="100" y="415"/>
                </a:lnTo>
                <a:lnTo>
                  <a:pt x="107" y="415"/>
                </a:lnTo>
                <a:lnTo>
                  <a:pt x="119" y="463"/>
                </a:lnTo>
                <a:lnTo>
                  <a:pt x="138" y="470"/>
                </a:lnTo>
                <a:lnTo>
                  <a:pt x="156" y="470"/>
                </a:lnTo>
                <a:lnTo>
                  <a:pt x="168" y="493"/>
                </a:lnTo>
                <a:lnTo>
                  <a:pt x="161" y="493"/>
                </a:lnTo>
                <a:lnTo>
                  <a:pt x="156" y="499"/>
                </a:lnTo>
                <a:lnTo>
                  <a:pt x="149" y="493"/>
                </a:lnTo>
                <a:lnTo>
                  <a:pt x="145" y="506"/>
                </a:lnTo>
                <a:lnTo>
                  <a:pt x="131" y="506"/>
                </a:lnTo>
                <a:lnTo>
                  <a:pt x="138" y="493"/>
                </a:lnTo>
                <a:lnTo>
                  <a:pt x="112" y="477"/>
                </a:lnTo>
                <a:lnTo>
                  <a:pt x="107" y="480"/>
                </a:lnTo>
                <a:lnTo>
                  <a:pt x="97" y="463"/>
                </a:lnTo>
                <a:lnTo>
                  <a:pt x="83" y="451"/>
                </a:lnTo>
                <a:lnTo>
                  <a:pt x="67" y="429"/>
                </a:lnTo>
                <a:lnTo>
                  <a:pt x="59" y="415"/>
                </a:lnTo>
                <a:lnTo>
                  <a:pt x="52" y="422"/>
                </a:lnTo>
                <a:lnTo>
                  <a:pt x="52" y="432"/>
                </a:lnTo>
                <a:lnTo>
                  <a:pt x="48" y="429"/>
                </a:lnTo>
                <a:lnTo>
                  <a:pt x="42" y="403"/>
                </a:lnTo>
                <a:lnTo>
                  <a:pt x="48" y="380"/>
                </a:lnTo>
                <a:lnTo>
                  <a:pt x="52" y="368"/>
                </a:lnTo>
                <a:lnTo>
                  <a:pt x="52" y="361"/>
                </a:lnTo>
                <a:lnTo>
                  <a:pt x="59" y="354"/>
                </a:lnTo>
                <a:lnTo>
                  <a:pt x="59" y="344"/>
                </a:lnTo>
                <a:lnTo>
                  <a:pt x="71" y="313"/>
                </a:lnTo>
                <a:lnTo>
                  <a:pt x="78" y="296"/>
                </a:lnTo>
                <a:lnTo>
                  <a:pt x="67" y="257"/>
                </a:lnTo>
                <a:lnTo>
                  <a:pt x="67" y="242"/>
                </a:lnTo>
                <a:lnTo>
                  <a:pt x="35" y="206"/>
                </a:lnTo>
                <a:lnTo>
                  <a:pt x="35" y="194"/>
                </a:lnTo>
                <a:lnTo>
                  <a:pt x="42" y="178"/>
                </a:lnTo>
                <a:lnTo>
                  <a:pt x="42" y="164"/>
                </a:lnTo>
                <a:lnTo>
                  <a:pt x="48" y="157"/>
                </a:lnTo>
                <a:lnTo>
                  <a:pt x="42" y="138"/>
                </a:lnTo>
                <a:lnTo>
                  <a:pt x="35" y="126"/>
                </a:lnTo>
                <a:lnTo>
                  <a:pt x="12" y="90"/>
                </a:lnTo>
                <a:lnTo>
                  <a:pt x="4" y="78"/>
                </a:lnTo>
                <a:lnTo>
                  <a:pt x="0" y="78"/>
                </a:lnTo>
                <a:lnTo>
                  <a:pt x="0" y="71"/>
                </a:lnTo>
                <a:lnTo>
                  <a:pt x="4" y="67"/>
                </a:lnTo>
                <a:lnTo>
                  <a:pt x="4" y="48"/>
                </a:lnTo>
                <a:lnTo>
                  <a:pt x="12" y="38"/>
                </a:lnTo>
                <a:lnTo>
                  <a:pt x="19" y="31"/>
                </a:lnTo>
                <a:lnTo>
                  <a:pt x="48" y="22"/>
                </a:lnTo>
                <a:lnTo>
                  <a:pt x="42" y="12"/>
                </a:lnTo>
                <a:lnTo>
                  <a:pt x="52" y="19"/>
                </a:lnTo>
                <a:lnTo>
                  <a:pt x="59" y="9"/>
                </a:lnTo>
                <a:lnTo>
                  <a:pt x="78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7" name="Freeform 144"/>
          <p:cNvSpPr>
            <a:spLocks/>
          </p:cNvSpPr>
          <p:nvPr/>
        </p:nvSpPr>
        <p:spPr bwMode="auto">
          <a:xfrm>
            <a:off x="5686425" y="4159250"/>
            <a:ext cx="127000" cy="103188"/>
          </a:xfrm>
          <a:custGeom>
            <a:avLst/>
            <a:gdLst>
              <a:gd name="T0" fmla="*/ 0 w 161"/>
              <a:gd name="T1" fmla="*/ 2147483647 h 130"/>
              <a:gd name="T2" fmla="*/ 2147483647 w 161"/>
              <a:gd name="T3" fmla="*/ 2147483647 h 130"/>
              <a:gd name="T4" fmla="*/ 2147483647 w 161"/>
              <a:gd name="T5" fmla="*/ 2147483647 h 130"/>
              <a:gd name="T6" fmla="*/ 2147483647 w 161"/>
              <a:gd name="T7" fmla="*/ 2147483647 h 130"/>
              <a:gd name="T8" fmla="*/ 2147483647 w 161"/>
              <a:gd name="T9" fmla="*/ 2147483647 h 130"/>
              <a:gd name="T10" fmla="*/ 2147483647 w 161"/>
              <a:gd name="T11" fmla="*/ 2147483647 h 130"/>
              <a:gd name="T12" fmla="*/ 2147483647 w 161"/>
              <a:gd name="T13" fmla="*/ 2147483647 h 130"/>
              <a:gd name="T14" fmla="*/ 2147483647 w 161"/>
              <a:gd name="T15" fmla="*/ 2147483647 h 130"/>
              <a:gd name="T16" fmla="*/ 2147483647 w 161"/>
              <a:gd name="T17" fmla="*/ 2147483647 h 130"/>
              <a:gd name="T18" fmla="*/ 2147483647 w 161"/>
              <a:gd name="T19" fmla="*/ 2147483647 h 130"/>
              <a:gd name="T20" fmla="*/ 2147483647 w 161"/>
              <a:gd name="T21" fmla="*/ 2147483647 h 130"/>
              <a:gd name="T22" fmla="*/ 2147483647 w 161"/>
              <a:gd name="T23" fmla="*/ 2147483647 h 130"/>
              <a:gd name="T24" fmla="*/ 2147483647 w 161"/>
              <a:gd name="T25" fmla="*/ 0 h 130"/>
              <a:gd name="T26" fmla="*/ 2147483647 w 161"/>
              <a:gd name="T27" fmla="*/ 2147483647 h 130"/>
              <a:gd name="T28" fmla="*/ 2147483647 w 161"/>
              <a:gd name="T29" fmla="*/ 2147483647 h 130"/>
              <a:gd name="T30" fmla="*/ 2147483647 w 161"/>
              <a:gd name="T31" fmla="*/ 2147483647 h 130"/>
              <a:gd name="T32" fmla="*/ 2147483647 w 161"/>
              <a:gd name="T33" fmla="*/ 2147483647 h 130"/>
              <a:gd name="T34" fmla="*/ 2147483647 w 161"/>
              <a:gd name="T35" fmla="*/ 2147483647 h 130"/>
              <a:gd name="T36" fmla="*/ 2147483647 w 161"/>
              <a:gd name="T37" fmla="*/ 2147483647 h 130"/>
              <a:gd name="T38" fmla="*/ 2147483647 w 161"/>
              <a:gd name="T39" fmla="*/ 2147483647 h 130"/>
              <a:gd name="T40" fmla="*/ 2147483647 w 161"/>
              <a:gd name="T41" fmla="*/ 2147483647 h 130"/>
              <a:gd name="T42" fmla="*/ 2147483647 w 161"/>
              <a:gd name="T43" fmla="*/ 2147483647 h 130"/>
              <a:gd name="T44" fmla="*/ 2147483647 w 161"/>
              <a:gd name="T45" fmla="*/ 2147483647 h 130"/>
              <a:gd name="T46" fmla="*/ 2147483647 w 161"/>
              <a:gd name="T47" fmla="*/ 2147483647 h 130"/>
              <a:gd name="T48" fmla="*/ 2147483647 w 161"/>
              <a:gd name="T49" fmla="*/ 2147483647 h 130"/>
              <a:gd name="T50" fmla="*/ 2147483647 w 161"/>
              <a:gd name="T51" fmla="*/ 2147483647 h 130"/>
              <a:gd name="T52" fmla="*/ 2147483647 w 161"/>
              <a:gd name="T53" fmla="*/ 2147483647 h 130"/>
              <a:gd name="T54" fmla="*/ 2147483647 w 161"/>
              <a:gd name="T55" fmla="*/ 2147483647 h 130"/>
              <a:gd name="T56" fmla="*/ 2147483647 w 161"/>
              <a:gd name="T57" fmla="*/ 2147483647 h 130"/>
              <a:gd name="T58" fmla="*/ 2147483647 w 161"/>
              <a:gd name="T59" fmla="*/ 2147483647 h 130"/>
              <a:gd name="T60" fmla="*/ 2147483647 w 161"/>
              <a:gd name="T61" fmla="*/ 2147483647 h 130"/>
              <a:gd name="T62" fmla="*/ 0 w 161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1" h="130">
                <a:moveTo>
                  <a:pt x="0" y="59"/>
                </a:moveTo>
                <a:lnTo>
                  <a:pt x="4" y="52"/>
                </a:lnTo>
                <a:lnTo>
                  <a:pt x="4" y="66"/>
                </a:lnTo>
                <a:lnTo>
                  <a:pt x="11" y="69"/>
                </a:lnTo>
                <a:lnTo>
                  <a:pt x="14" y="78"/>
                </a:lnTo>
                <a:lnTo>
                  <a:pt x="33" y="78"/>
                </a:lnTo>
                <a:lnTo>
                  <a:pt x="42" y="69"/>
                </a:lnTo>
                <a:lnTo>
                  <a:pt x="78" y="69"/>
                </a:lnTo>
                <a:lnTo>
                  <a:pt x="94" y="66"/>
                </a:lnTo>
                <a:lnTo>
                  <a:pt x="108" y="52"/>
                </a:lnTo>
                <a:lnTo>
                  <a:pt x="127" y="29"/>
                </a:lnTo>
                <a:lnTo>
                  <a:pt x="142" y="10"/>
                </a:lnTo>
                <a:lnTo>
                  <a:pt x="149" y="0"/>
                </a:lnTo>
                <a:lnTo>
                  <a:pt x="158" y="7"/>
                </a:lnTo>
                <a:lnTo>
                  <a:pt x="158" y="17"/>
                </a:lnTo>
                <a:lnTo>
                  <a:pt x="158" y="36"/>
                </a:lnTo>
                <a:lnTo>
                  <a:pt x="149" y="36"/>
                </a:lnTo>
                <a:lnTo>
                  <a:pt x="142" y="40"/>
                </a:lnTo>
                <a:lnTo>
                  <a:pt x="149" y="66"/>
                </a:lnTo>
                <a:lnTo>
                  <a:pt x="158" y="66"/>
                </a:lnTo>
                <a:lnTo>
                  <a:pt x="161" y="78"/>
                </a:lnTo>
                <a:lnTo>
                  <a:pt x="158" y="78"/>
                </a:lnTo>
                <a:lnTo>
                  <a:pt x="142" y="78"/>
                </a:lnTo>
                <a:lnTo>
                  <a:pt x="142" y="88"/>
                </a:lnTo>
                <a:lnTo>
                  <a:pt x="139" y="100"/>
                </a:lnTo>
                <a:lnTo>
                  <a:pt x="139" y="126"/>
                </a:lnTo>
                <a:lnTo>
                  <a:pt x="132" y="130"/>
                </a:lnTo>
                <a:lnTo>
                  <a:pt x="33" y="114"/>
                </a:lnTo>
                <a:lnTo>
                  <a:pt x="30" y="100"/>
                </a:lnTo>
                <a:lnTo>
                  <a:pt x="14" y="85"/>
                </a:lnTo>
                <a:lnTo>
                  <a:pt x="4" y="69"/>
                </a:lnTo>
                <a:lnTo>
                  <a:pt x="0" y="5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68" name="Freeform 145"/>
          <p:cNvSpPr>
            <a:spLocks/>
          </p:cNvSpPr>
          <p:nvPr/>
        </p:nvSpPr>
        <p:spPr bwMode="auto">
          <a:xfrm>
            <a:off x="6977063" y="4225925"/>
            <a:ext cx="203200" cy="404813"/>
          </a:xfrm>
          <a:custGeom>
            <a:avLst/>
            <a:gdLst>
              <a:gd name="T0" fmla="*/ 2147483647 w 258"/>
              <a:gd name="T1" fmla="*/ 2147483647 h 510"/>
              <a:gd name="T2" fmla="*/ 2147483647 w 258"/>
              <a:gd name="T3" fmla="*/ 2147483647 h 510"/>
              <a:gd name="T4" fmla="*/ 2147483647 w 258"/>
              <a:gd name="T5" fmla="*/ 2147483647 h 510"/>
              <a:gd name="T6" fmla="*/ 2147483647 w 258"/>
              <a:gd name="T7" fmla="*/ 2147483647 h 510"/>
              <a:gd name="T8" fmla="*/ 2147483647 w 258"/>
              <a:gd name="T9" fmla="*/ 2147483647 h 510"/>
              <a:gd name="T10" fmla="*/ 2147483647 w 258"/>
              <a:gd name="T11" fmla="*/ 2147483647 h 510"/>
              <a:gd name="T12" fmla="*/ 2147483647 w 258"/>
              <a:gd name="T13" fmla="*/ 2147483647 h 510"/>
              <a:gd name="T14" fmla="*/ 2147483647 w 258"/>
              <a:gd name="T15" fmla="*/ 2147483647 h 510"/>
              <a:gd name="T16" fmla="*/ 2147483647 w 258"/>
              <a:gd name="T17" fmla="*/ 2147483647 h 510"/>
              <a:gd name="T18" fmla="*/ 2147483647 w 258"/>
              <a:gd name="T19" fmla="*/ 2147483647 h 510"/>
              <a:gd name="T20" fmla="*/ 2147483647 w 258"/>
              <a:gd name="T21" fmla="*/ 2147483647 h 510"/>
              <a:gd name="T22" fmla="*/ 2147483647 w 258"/>
              <a:gd name="T23" fmla="*/ 2147483647 h 510"/>
              <a:gd name="T24" fmla="*/ 2147483647 w 258"/>
              <a:gd name="T25" fmla="*/ 2147483647 h 510"/>
              <a:gd name="T26" fmla="*/ 2147483647 w 258"/>
              <a:gd name="T27" fmla="*/ 2147483647 h 510"/>
              <a:gd name="T28" fmla="*/ 2147483647 w 258"/>
              <a:gd name="T29" fmla="*/ 2147483647 h 510"/>
              <a:gd name="T30" fmla="*/ 2147483647 w 258"/>
              <a:gd name="T31" fmla="*/ 2147483647 h 510"/>
              <a:gd name="T32" fmla="*/ 2147483647 w 258"/>
              <a:gd name="T33" fmla="*/ 2147483647 h 510"/>
              <a:gd name="T34" fmla="*/ 2147483647 w 258"/>
              <a:gd name="T35" fmla="*/ 2147483647 h 510"/>
              <a:gd name="T36" fmla="*/ 2147483647 w 258"/>
              <a:gd name="T37" fmla="*/ 2147483647 h 510"/>
              <a:gd name="T38" fmla="*/ 2147483647 w 258"/>
              <a:gd name="T39" fmla="*/ 2147483647 h 510"/>
              <a:gd name="T40" fmla="*/ 2147483647 w 258"/>
              <a:gd name="T41" fmla="*/ 2147483647 h 510"/>
              <a:gd name="T42" fmla="*/ 2147483647 w 258"/>
              <a:gd name="T43" fmla="*/ 2147483647 h 510"/>
              <a:gd name="T44" fmla="*/ 2147483647 w 258"/>
              <a:gd name="T45" fmla="*/ 2147483647 h 510"/>
              <a:gd name="T46" fmla="*/ 2147483647 w 258"/>
              <a:gd name="T47" fmla="*/ 2147483647 h 510"/>
              <a:gd name="T48" fmla="*/ 2147483647 w 258"/>
              <a:gd name="T49" fmla="*/ 2147483647 h 510"/>
              <a:gd name="T50" fmla="*/ 2147483647 w 258"/>
              <a:gd name="T51" fmla="*/ 2147483647 h 510"/>
              <a:gd name="T52" fmla="*/ 2147483647 w 258"/>
              <a:gd name="T53" fmla="*/ 2147483647 h 510"/>
              <a:gd name="T54" fmla="*/ 2147483647 w 258"/>
              <a:gd name="T55" fmla="*/ 2147483647 h 510"/>
              <a:gd name="T56" fmla="*/ 2147483647 w 258"/>
              <a:gd name="T57" fmla="*/ 2147483647 h 510"/>
              <a:gd name="T58" fmla="*/ 2147483647 w 258"/>
              <a:gd name="T59" fmla="*/ 2147483647 h 510"/>
              <a:gd name="T60" fmla="*/ 2147483647 w 258"/>
              <a:gd name="T61" fmla="*/ 2147483647 h 510"/>
              <a:gd name="T62" fmla="*/ 2147483647 w 258"/>
              <a:gd name="T63" fmla="*/ 2147483647 h 510"/>
              <a:gd name="T64" fmla="*/ 2147483647 w 258"/>
              <a:gd name="T65" fmla="*/ 2147483647 h 510"/>
              <a:gd name="T66" fmla="*/ 2147483647 w 258"/>
              <a:gd name="T67" fmla="*/ 2147483647 h 510"/>
              <a:gd name="T68" fmla="*/ 2147483647 w 258"/>
              <a:gd name="T69" fmla="*/ 2147483647 h 510"/>
              <a:gd name="T70" fmla="*/ 2147483647 w 258"/>
              <a:gd name="T71" fmla="*/ 2147483647 h 510"/>
              <a:gd name="T72" fmla="*/ 2147483647 w 258"/>
              <a:gd name="T73" fmla="*/ 2147483647 h 510"/>
              <a:gd name="T74" fmla="*/ 2147483647 w 258"/>
              <a:gd name="T75" fmla="*/ 2147483647 h 510"/>
              <a:gd name="T76" fmla="*/ 2147483647 w 258"/>
              <a:gd name="T77" fmla="*/ 2147483647 h 510"/>
              <a:gd name="T78" fmla="*/ 2147483647 w 258"/>
              <a:gd name="T79" fmla="*/ 2147483647 h 510"/>
              <a:gd name="T80" fmla="*/ 2147483647 w 258"/>
              <a:gd name="T81" fmla="*/ 2147483647 h 510"/>
              <a:gd name="T82" fmla="*/ 2147483647 w 258"/>
              <a:gd name="T83" fmla="*/ 2147483647 h 510"/>
              <a:gd name="T84" fmla="*/ 2147483647 w 258"/>
              <a:gd name="T85" fmla="*/ 2147483647 h 510"/>
              <a:gd name="T86" fmla="*/ 2147483647 w 258"/>
              <a:gd name="T87" fmla="*/ 2147483647 h 510"/>
              <a:gd name="T88" fmla="*/ 2147483647 w 258"/>
              <a:gd name="T89" fmla="*/ 2147483647 h 510"/>
              <a:gd name="T90" fmla="*/ 2147483647 w 258"/>
              <a:gd name="T91" fmla="*/ 2147483647 h 510"/>
              <a:gd name="T92" fmla="*/ 2147483647 w 258"/>
              <a:gd name="T93" fmla="*/ 2147483647 h 510"/>
              <a:gd name="T94" fmla="*/ 0 w 258"/>
              <a:gd name="T95" fmla="*/ 2147483647 h 5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8" h="510">
                <a:moveTo>
                  <a:pt x="0" y="33"/>
                </a:moveTo>
                <a:lnTo>
                  <a:pt x="7" y="29"/>
                </a:lnTo>
                <a:lnTo>
                  <a:pt x="12" y="29"/>
                </a:lnTo>
                <a:lnTo>
                  <a:pt x="23" y="29"/>
                </a:lnTo>
                <a:lnTo>
                  <a:pt x="30" y="22"/>
                </a:lnTo>
                <a:lnTo>
                  <a:pt x="42" y="22"/>
                </a:lnTo>
                <a:lnTo>
                  <a:pt x="52" y="33"/>
                </a:lnTo>
                <a:lnTo>
                  <a:pt x="61" y="22"/>
                </a:lnTo>
                <a:lnTo>
                  <a:pt x="78" y="15"/>
                </a:lnTo>
                <a:lnTo>
                  <a:pt x="78" y="3"/>
                </a:lnTo>
                <a:lnTo>
                  <a:pt x="97" y="0"/>
                </a:lnTo>
                <a:lnTo>
                  <a:pt x="109" y="10"/>
                </a:lnTo>
                <a:lnTo>
                  <a:pt x="139" y="15"/>
                </a:lnTo>
                <a:lnTo>
                  <a:pt x="145" y="15"/>
                </a:lnTo>
                <a:lnTo>
                  <a:pt x="139" y="33"/>
                </a:lnTo>
                <a:lnTo>
                  <a:pt x="164" y="62"/>
                </a:lnTo>
                <a:lnTo>
                  <a:pt x="180" y="60"/>
                </a:lnTo>
                <a:lnTo>
                  <a:pt x="187" y="62"/>
                </a:lnTo>
                <a:lnTo>
                  <a:pt x="180" y="71"/>
                </a:lnTo>
                <a:lnTo>
                  <a:pt x="168" y="71"/>
                </a:lnTo>
                <a:lnTo>
                  <a:pt x="168" y="81"/>
                </a:lnTo>
                <a:lnTo>
                  <a:pt x="156" y="81"/>
                </a:lnTo>
                <a:lnTo>
                  <a:pt x="145" y="93"/>
                </a:lnTo>
                <a:lnTo>
                  <a:pt x="145" y="112"/>
                </a:lnTo>
                <a:lnTo>
                  <a:pt x="139" y="119"/>
                </a:lnTo>
                <a:lnTo>
                  <a:pt x="126" y="122"/>
                </a:lnTo>
                <a:lnTo>
                  <a:pt x="120" y="155"/>
                </a:lnTo>
                <a:lnTo>
                  <a:pt x="145" y="186"/>
                </a:lnTo>
                <a:lnTo>
                  <a:pt x="156" y="209"/>
                </a:lnTo>
                <a:lnTo>
                  <a:pt x="187" y="238"/>
                </a:lnTo>
                <a:lnTo>
                  <a:pt x="197" y="245"/>
                </a:lnTo>
                <a:lnTo>
                  <a:pt x="206" y="249"/>
                </a:lnTo>
                <a:lnTo>
                  <a:pt x="216" y="264"/>
                </a:lnTo>
                <a:lnTo>
                  <a:pt x="228" y="278"/>
                </a:lnTo>
                <a:lnTo>
                  <a:pt x="235" y="278"/>
                </a:lnTo>
                <a:lnTo>
                  <a:pt x="235" y="299"/>
                </a:lnTo>
                <a:lnTo>
                  <a:pt x="254" y="347"/>
                </a:lnTo>
                <a:lnTo>
                  <a:pt x="254" y="357"/>
                </a:lnTo>
                <a:lnTo>
                  <a:pt x="258" y="364"/>
                </a:lnTo>
                <a:lnTo>
                  <a:pt x="254" y="373"/>
                </a:lnTo>
                <a:lnTo>
                  <a:pt x="254" y="377"/>
                </a:lnTo>
                <a:lnTo>
                  <a:pt x="258" y="383"/>
                </a:lnTo>
                <a:lnTo>
                  <a:pt x="254" y="394"/>
                </a:lnTo>
                <a:lnTo>
                  <a:pt x="258" y="402"/>
                </a:lnTo>
                <a:lnTo>
                  <a:pt x="247" y="421"/>
                </a:lnTo>
                <a:lnTo>
                  <a:pt x="228" y="432"/>
                </a:lnTo>
                <a:lnTo>
                  <a:pt x="216" y="432"/>
                </a:lnTo>
                <a:lnTo>
                  <a:pt x="209" y="442"/>
                </a:lnTo>
                <a:lnTo>
                  <a:pt x="180" y="454"/>
                </a:lnTo>
                <a:lnTo>
                  <a:pt x="175" y="461"/>
                </a:lnTo>
                <a:lnTo>
                  <a:pt x="168" y="480"/>
                </a:lnTo>
                <a:lnTo>
                  <a:pt x="156" y="468"/>
                </a:lnTo>
                <a:lnTo>
                  <a:pt x="156" y="491"/>
                </a:lnTo>
                <a:lnTo>
                  <a:pt x="139" y="491"/>
                </a:lnTo>
                <a:lnTo>
                  <a:pt x="116" y="510"/>
                </a:lnTo>
                <a:lnTo>
                  <a:pt x="116" y="473"/>
                </a:lnTo>
                <a:lnTo>
                  <a:pt x="120" y="468"/>
                </a:lnTo>
                <a:lnTo>
                  <a:pt x="116" y="454"/>
                </a:lnTo>
                <a:lnTo>
                  <a:pt x="109" y="454"/>
                </a:lnTo>
                <a:lnTo>
                  <a:pt x="101" y="451"/>
                </a:lnTo>
                <a:lnTo>
                  <a:pt x="132" y="435"/>
                </a:lnTo>
                <a:lnTo>
                  <a:pt x="149" y="432"/>
                </a:lnTo>
                <a:lnTo>
                  <a:pt x="149" y="421"/>
                </a:lnTo>
                <a:lnTo>
                  <a:pt x="145" y="406"/>
                </a:lnTo>
                <a:lnTo>
                  <a:pt x="156" y="402"/>
                </a:lnTo>
                <a:lnTo>
                  <a:pt x="175" y="394"/>
                </a:lnTo>
                <a:lnTo>
                  <a:pt x="187" y="390"/>
                </a:lnTo>
                <a:lnTo>
                  <a:pt x="197" y="383"/>
                </a:lnTo>
                <a:lnTo>
                  <a:pt x="197" y="357"/>
                </a:lnTo>
                <a:lnTo>
                  <a:pt x="196" y="328"/>
                </a:lnTo>
                <a:lnTo>
                  <a:pt x="196" y="316"/>
                </a:lnTo>
                <a:lnTo>
                  <a:pt x="196" y="306"/>
                </a:lnTo>
                <a:lnTo>
                  <a:pt x="196" y="294"/>
                </a:lnTo>
                <a:lnTo>
                  <a:pt x="196" y="278"/>
                </a:lnTo>
                <a:lnTo>
                  <a:pt x="187" y="278"/>
                </a:lnTo>
                <a:lnTo>
                  <a:pt x="187" y="257"/>
                </a:lnTo>
                <a:lnTo>
                  <a:pt x="164" y="238"/>
                </a:lnTo>
                <a:lnTo>
                  <a:pt x="149" y="219"/>
                </a:lnTo>
                <a:lnTo>
                  <a:pt x="132" y="200"/>
                </a:lnTo>
                <a:lnTo>
                  <a:pt x="120" y="186"/>
                </a:lnTo>
                <a:lnTo>
                  <a:pt x="109" y="171"/>
                </a:lnTo>
                <a:lnTo>
                  <a:pt x="101" y="167"/>
                </a:lnTo>
                <a:lnTo>
                  <a:pt x="68" y="141"/>
                </a:lnTo>
                <a:lnTo>
                  <a:pt x="68" y="131"/>
                </a:lnTo>
                <a:lnTo>
                  <a:pt x="78" y="131"/>
                </a:lnTo>
                <a:lnTo>
                  <a:pt x="90" y="131"/>
                </a:lnTo>
                <a:lnTo>
                  <a:pt x="90" y="112"/>
                </a:lnTo>
                <a:lnTo>
                  <a:pt x="87" y="100"/>
                </a:lnTo>
                <a:lnTo>
                  <a:pt x="78" y="100"/>
                </a:lnTo>
                <a:lnTo>
                  <a:pt x="71" y="90"/>
                </a:lnTo>
                <a:lnTo>
                  <a:pt x="49" y="90"/>
                </a:lnTo>
                <a:lnTo>
                  <a:pt x="23" y="77"/>
                </a:lnTo>
                <a:lnTo>
                  <a:pt x="23" y="60"/>
                </a:lnTo>
                <a:lnTo>
                  <a:pt x="23" y="52"/>
                </a:lnTo>
                <a:lnTo>
                  <a:pt x="7" y="45"/>
                </a:lnTo>
                <a:lnTo>
                  <a:pt x="0" y="3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69" name="Freeform 146"/>
          <p:cNvSpPr>
            <a:spLocks/>
          </p:cNvSpPr>
          <p:nvPr/>
        </p:nvSpPr>
        <p:spPr bwMode="auto">
          <a:xfrm>
            <a:off x="2127250" y="4446588"/>
            <a:ext cx="58738" cy="38100"/>
          </a:xfrm>
          <a:custGeom>
            <a:avLst/>
            <a:gdLst>
              <a:gd name="T0" fmla="*/ 0 w 74"/>
              <a:gd name="T1" fmla="*/ 2147483647 h 47"/>
              <a:gd name="T2" fmla="*/ 2147483647 w 74"/>
              <a:gd name="T3" fmla="*/ 2147483647 h 47"/>
              <a:gd name="T4" fmla="*/ 2147483647 w 74"/>
              <a:gd name="T5" fmla="*/ 0 h 47"/>
              <a:gd name="T6" fmla="*/ 2147483647 w 74"/>
              <a:gd name="T7" fmla="*/ 2147483647 h 47"/>
              <a:gd name="T8" fmla="*/ 2147483647 w 74"/>
              <a:gd name="T9" fmla="*/ 2147483647 h 47"/>
              <a:gd name="T10" fmla="*/ 2147483647 w 74"/>
              <a:gd name="T11" fmla="*/ 2147483647 h 47"/>
              <a:gd name="T12" fmla="*/ 2147483647 w 74"/>
              <a:gd name="T13" fmla="*/ 2147483647 h 47"/>
              <a:gd name="T14" fmla="*/ 2147483647 w 74"/>
              <a:gd name="T15" fmla="*/ 2147483647 h 47"/>
              <a:gd name="T16" fmla="*/ 0 w 74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" h="47">
                <a:moveTo>
                  <a:pt x="0" y="28"/>
                </a:moveTo>
                <a:lnTo>
                  <a:pt x="10" y="16"/>
                </a:lnTo>
                <a:lnTo>
                  <a:pt x="19" y="0"/>
                </a:lnTo>
                <a:lnTo>
                  <a:pt x="43" y="9"/>
                </a:lnTo>
                <a:lnTo>
                  <a:pt x="65" y="21"/>
                </a:lnTo>
                <a:lnTo>
                  <a:pt x="74" y="40"/>
                </a:lnTo>
                <a:lnTo>
                  <a:pt x="59" y="47"/>
                </a:lnTo>
                <a:lnTo>
                  <a:pt x="26" y="40"/>
                </a:lnTo>
                <a:lnTo>
                  <a:pt x="0" y="2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0" name="Freeform 147"/>
          <p:cNvSpPr>
            <a:spLocks/>
          </p:cNvSpPr>
          <p:nvPr/>
        </p:nvSpPr>
        <p:spPr bwMode="auto">
          <a:xfrm>
            <a:off x="7200900" y="4673600"/>
            <a:ext cx="239713" cy="168275"/>
          </a:xfrm>
          <a:custGeom>
            <a:avLst/>
            <a:gdLst>
              <a:gd name="T0" fmla="*/ 2147483647 w 300"/>
              <a:gd name="T1" fmla="*/ 2147483647 h 211"/>
              <a:gd name="T2" fmla="*/ 2147483647 w 300"/>
              <a:gd name="T3" fmla="*/ 2147483647 h 211"/>
              <a:gd name="T4" fmla="*/ 2147483647 w 300"/>
              <a:gd name="T5" fmla="*/ 2147483647 h 211"/>
              <a:gd name="T6" fmla="*/ 2147483647 w 300"/>
              <a:gd name="T7" fmla="*/ 2147483647 h 211"/>
              <a:gd name="T8" fmla="*/ 2147483647 w 300"/>
              <a:gd name="T9" fmla="*/ 2147483647 h 211"/>
              <a:gd name="T10" fmla="*/ 2147483647 w 300"/>
              <a:gd name="T11" fmla="*/ 2147483647 h 211"/>
              <a:gd name="T12" fmla="*/ 2147483647 w 300"/>
              <a:gd name="T13" fmla="*/ 2147483647 h 211"/>
              <a:gd name="T14" fmla="*/ 2147483647 w 300"/>
              <a:gd name="T15" fmla="*/ 2147483647 h 211"/>
              <a:gd name="T16" fmla="*/ 2147483647 w 300"/>
              <a:gd name="T17" fmla="*/ 2147483647 h 211"/>
              <a:gd name="T18" fmla="*/ 2147483647 w 300"/>
              <a:gd name="T19" fmla="*/ 2147483647 h 211"/>
              <a:gd name="T20" fmla="*/ 2147483647 w 300"/>
              <a:gd name="T21" fmla="*/ 0 h 211"/>
              <a:gd name="T22" fmla="*/ 2147483647 w 300"/>
              <a:gd name="T23" fmla="*/ 2147483647 h 211"/>
              <a:gd name="T24" fmla="*/ 2147483647 w 300"/>
              <a:gd name="T25" fmla="*/ 2147483647 h 211"/>
              <a:gd name="T26" fmla="*/ 2147483647 w 300"/>
              <a:gd name="T27" fmla="*/ 2147483647 h 211"/>
              <a:gd name="T28" fmla="*/ 2147483647 w 300"/>
              <a:gd name="T29" fmla="*/ 2147483647 h 211"/>
              <a:gd name="T30" fmla="*/ 2147483647 w 300"/>
              <a:gd name="T31" fmla="*/ 2147483647 h 211"/>
              <a:gd name="T32" fmla="*/ 2147483647 w 300"/>
              <a:gd name="T33" fmla="*/ 2147483647 h 211"/>
              <a:gd name="T34" fmla="*/ 2147483647 w 300"/>
              <a:gd name="T35" fmla="*/ 2147483647 h 211"/>
              <a:gd name="T36" fmla="*/ 2147483647 w 300"/>
              <a:gd name="T37" fmla="*/ 2147483647 h 211"/>
              <a:gd name="T38" fmla="*/ 2147483647 w 300"/>
              <a:gd name="T39" fmla="*/ 2147483647 h 211"/>
              <a:gd name="T40" fmla="*/ 2147483647 w 300"/>
              <a:gd name="T41" fmla="*/ 2147483647 h 211"/>
              <a:gd name="T42" fmla="*/ 2147483647 w 300"/>
              <a:gd name="T43" fmla="*/ 2147483647 h 211"/>
              <a:gd name="T44" fmla="*/ 2147483647 w 300"/>
              <a:gd name="T45" fmla="*/ 2147483647 h 211"/>
              <a:gd name="T46" fmla="*/ 2147483647 w 300"/>
              <a:gd name="T47" fmla="*/ 2147483647 h 211"/>
              <a:gd name="T48" fmla="*/ 2147483647 w 300"/>
              <a:gd name="T49" fmla="*/ 2147483647 h 211"/>
              <a:gd name="T50" fmla="*/ 2147483647 w 300"/>
              <a:gd name="T51" fmla="*/ 2147483647 h 211"/>
              <a:gd name="T52" fmla="*/ 2147483647 w 300"/>
              <a:gd name="T53" fmla="*/ 2147483647 h 211"/>
              <a:gd name="T54" fmla="*/ 2147483647 w 300"/>
              <a:gd name="T55" fmla="*/ 2147483647 h 211"/>
              <a:gd name="T56" fmla="*/ 2147483647 w 300"/>
              <a:gd name="T57" fmla="*/ 2147483647 h 211"/>
              <a:gd name="T58" fmla="*/ 2147483647 w 300"/>
              <a:gd name="T59" fmla="*/ 2147483647 h 211"/>
              <a:gd name="T60" fmla="*/ 2147483647 w 300"/>
              <a:gd name="T61" fmla="*/ 2147483647 h 211"/>
              <a:gd name="T62" fmla="*/ 2147483647 w 300"/>
              <a:gd name="T63" fmla="*/ 2147483647 h 211"/>
              <a:gd name="T64" fmla="*/ 2147483647 w 300"/>
              <a:gd name="T65" fmla="*/ 2147483647 h 211"/>
              <a:gd name="T66" fmla="*/ 2147483647 w 300"/>
              <a:gd name="T67" fmla="*/ 2147483647 h 211"/>
              <a:gd name="T68" fmla="*/ 2147483647 w 300"/>
              <a:gd name="T69" fmla="*/ 2147483647 h 211"/>
              <a:gd name="T70" fmla="*/ 2147483647 w 300"/>
              <a:gd name="T71" fmla="*/ 2147483647 h 211"/>
              <a:gd name="T72" fmla="*/ 2147483647 w 300"/>
              <a:gd name="T73" fmla="*/ 2147483647 h 211"/>
              <a:gd name="T74" fmla="*/ 2147483647 w 300"/>
              <a:gd name="T75" fmla="*/ 2147483647 h 211"/>
              <a:gd name="T76" fmla="*/ 2147483647 w 300"/>
              <a:gd name="T77" fmla="*/ 2147483647 h 211"/>
              <a:gd name="T78" fmla="*/ 2147483647 w 300"/>
              <a:gd name="T79" fmla="*/ 2147483647 h 211"/>
              <a:gd name="T80" fmla="*/ 2147483647 w 300"/>
              <a:gd name="T81" fmla="*/ 2147483647 h 211"/>
              <a:gd name="T82" fmla="*/ 2147483647 w 300"/>
              <a:gd name="T83" fmla="*/ 2147483647 h 211"/>
              <a:gd name="T84" fmla="*/ 2147483647 w 300"/>
              <a:gd name="T85" fmla="*/ 2147483647 h 211"/>
              <a:gd name="T86" fmla="*/ 2147483647 w 300"/>
              <a:gd name="T87" fmla="*/ 2147483647 h 211"/>
              <a:gd name="T88" fmla="*/ 2147483647 w 300"/>
              <a:gd name="T89" fmla="*/ 2147483647 h 211"/>
              <a:gd name="T90" fmla="*/ 0 w 300"/>
              <a:gd name="T91" fmla="*/ 2147483647 h 211"/>
              <a:gd name="T92" fmla="*/ 2147483647 w 300"/>
              <a:gd name="T93" fmla="*/ 2147483647 h 211"/>
              <a:gd name="T94" fmla="*/ 2147483647 w 300"/>
              <a:gd name="T95" fmla="*/ 2147483647 h 211"/>
              <a:gd name="T96" fmla="*/ 2147483647 w 300"/>
              <a:gd name="T97" fmla="*/ 2147483647 h 211"/>
              <a:gd name="T98" fmla="*/ 2147483647 w 300"/>
              <a:gd name="T99" fmla="*/ 2147483647 h 211"/>
              <a:gd name="T100" fmla="*/ 2147483647 w 300"/>
              <a:gd name="T101" fmla="*/ 2147483647 h 211"/>
              <a:gd name="T102" fmla="*/ 2147483647 w 300"/>
              <a:gd name="T103" fmla="*/ 2147483647 h 211"/>
              <a:gd name="T104" fmla="*/ 2147483647 w 300"/>
              <a:gd name="T105" fmla="*/ 2147483647 h 211"/>
              <a:gd name="T106" fmla="*/ 2147483647 w 300"/>
              <a:gd name="T107" fmla="*/ 2147483647 h 211"/>
              <a:gd name="T108" fmla="*/ 2147483647 w 300"/>
              <a:gd name="T109" fmla="*/ 2147483647 h 2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0" h="211">
                <a:moveTo>
                  <a:pt x="145" y="78"/>
                </a:moveTo>
                <a:lnTo>
                  <a:pt x="148" y="104"/>
                </a:lnTo>
                <a:lnTo>
                  <a:pt x="162" y="92"/>
                </a:lnTo>
                <a:lnTo>
                  <a:pt x="174" y="92"/>
                </a:lnTo>
                <a:lnTo>
                  <a:pt x="162" y="78"/>
                </a:lnTo>
                <a:lnTo>
                  <a:pt x="167" y="73"/>
                </a:lnTo>
                <a:lnTo>
                  <a:pt x="174" y="55"/>
                </a:lnTo>
                <a:lnTo>
                  <a:pt x="185" y="49"/>
                </a:lnTo>
                <a:lnTo>
                  <a:pt x="193" y="55"/>
                </a:lnTo>
                <a:lnTo>
                  <a:pt x="204" y="26"/>
                </a:lnTo>
                <a:lnTo>
                  <a:pt x="216" y="0"/>
                </a:lnTo>
                <a:lnTo>
                  <a:pt x="223" y="7"/>
                </a:lnTo>
                <a:lnTo>
                  <a:pt x="223" y="17"/>
                </a:lnTo>
                <a:lnTo>
                  <a:pt x="226" y="7"/>
                </a:lnTo>
                <a:lnTo>
                  <a:pt x="235" y="7"/>
                </a:lnTo>
                <a:lnTo>
                  <a:pt x="235" y="17"/>
                </a:lnTo>
                <a:lnTo>
                  <a:pt x="245" y="17"/>
                </a:lnTo>
                <a:lnTo>
                  <a:pt x="245" y="30"/>
                </a:lnTo>
                <a:lnTo>
                  <a:pt x="252" y="36"/>
                </a:lnTo>
                <a:lnTo>
                  <a:pt x="257" y="36"/>
                </a:lnTo>
                <a:lnTo>
                  <a:pt x="257" y="43"/>
                </a:lnTo>
                <a:lnTo>
                  <a:pt x="252" y="49"/>
                </a:lnTo>
                <a:lnTo>
                  <a:pt x="264" y="49"/>
                </a:lnTo>
                <a:lnTo>
                  <a:pt x="271" y="43"/>
                </a:lnTo>
                <a:lnTo>
                  <a:pt x="286" y="55"/>
                </a:lnTo>
                <a:lnTo>
                  <a:pt x="300" y="55"/>
                </a:lnTo>
                <a:lnTo>
                  <a:pt x="300" y="66"/>
                </a:lnTo>
                <a:lnTo>
                  <a:pt x="286" y="66"/>
                </a:lnTo>
                <a:lnTo>
                  <a:pt x="274" y="73"/>
                </a:lnTo>
                <a:lnTo>
                  <a:pt x="271" y="73"/>
                </a:lnTo>
                <a:lnTo>
                  <a:pt x="264" y="73"/>
                </a:lnTo>
                <a:lnTo>
                  <a:pt x="281" y="92"/>
                </a:lnTo>
                <a:lnTo>
                  <a:pt x="257" y="97"/>
                </a:lnTo>
                <a:lnTo>
                  <a:pt x="252" y="92"/>
                </a:lnTo>
                <a:lnTo>
                  <a:pt x="245" y="97"/>
                </a:lnTo>
                <a:lnTo>
                  <a:pt x="252" y="107"/>
                </a:lnTo>
                <a:lnTo>
                  <a:pt x="197" y="104"/>
                </a:lnTo>
                <a:lnTo>
                  <a:pt x="185" y="142"/>
                </a:lnTo>
                <a:lnTo>
                  <a:pt x="167" y="144"/>
                </a:lnTo>
                <a:lnTo>
                  <a:pt x="162" y="182"/>
                </a:lnTo>
                <a:lnTo>
                  <a:pt x="131" y="201"/>
                </a:lnTo>
                <a:lnTo>
                  <a:pt x="100" y="211"/>
                </a:lnTo>
                <a:lnTo>
                  <a:pt x="58" y="204"/>
                </a:lnTo>
                <a:lnTo>
                  <a:pt x="39" y="204"/>
                </a:lnTo>
                <a:lnTo>
                  <a:pt x="7" y="194"/>
                </a:lnTo>
                <a:lnTo>
                  <a:pt x="0" y="175"/>
                </a:lnTo>
                <a:lnTo>
                  <a:pt x="19" y="175"/>
                </a:lnTo>
                <a:lnTo>
                  <a:pt x="29" y="182"/>
                </a:lnTo>
                <a:lnTo>
                  <a:pt x="36" y="182"/>
                </a:lnTo>
                <a:lnTo>
                  <a:pt x="39" y="164"/>
                </a:lnTo>
                <a:lnTo>
                  <a:pt x="48" y="144"/>
                </a:lnTo>
                <a:lnTo>
                  <a:pt x="67" y="142"/>
                </a:lnTo>
                <a:lnTo>
                  <a:pt x="100" y="126"/>
                </a:lnTo>
                <a:lnTo>
                  <a:pt x="138" y="85"/>
                </a:lnTo>
                <a:lnTo>
                  <a:pt x="145" y="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1" name="Freeform 148"/>
          <p:cNvSpPr>
            <a:spLocks/>
          </p:cNvSpPr>
          <p:nvPr/>
        </p:nvSpPr>
        <p:spPr bwMode="auto">
          <a:xfrm>
            <a:off x="7038975" y="4811713"/>
            <a:ext cx="14288" cy="15875"/>
          </a:xfrm>
          <a:custGeom>
            <a:avLst/>
            <a:gdLst>
              <a:gd name="T0" fmla="*/ 2147483647 w 19"/>
              <a:gd name="T1" fmla="*/ 0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0 w 19"/>
              <a:gd name="T7" fmla="*/ 2147483647 h 19"/>
              <a:gd name="T8" fmla="*/ 0 w 19"/>
              <a:gd name="T9" fmla="*/ 2147483647 h 19"/>
              <a:gd name="T10" fmla="*/ 2147483647 w 19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9">
                <a:moveTo>
                  <a:pt x="19" y="0"/>
                </a:moveTo>
                <a:lnTo>
                  <a:pt x="12" y="12"/>
                </a:lnTo>
                <a:lnTo>
                  <a:pt x="9" y="19"/>
                </a:lnTo>
                <a:lnTo>
                  <a:pt x="0" y="12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2" name="Freeform 149"/>
          <p:cNvSpPr>
            <a:spLocks/>
          </p:cNvSpPr>
          <p:nvPr/>
        </p:nvSpPr>
        <p:spPr bwMode="auto">
          <a:xfrm>
            <a:off x="5484813" y="4392613"/>
            <a:ext cx="109537" cy="123825"/>
          </a:xfrm>
          <a:custGeom>
            <a:avLst/>
            <a:gdLst>
              <a:gd name="T0" fmla="*/ 2147483647 w 139"/>
              <a:gd name="T1" fmla="*/ 2147483647 h 155"/>
              <a:gd name="T2" fmla="*/ 2147483647 w 139"/>
              <a:gd name="T3" fmla="*/ 2147483647 h 155"/>
              <a:gd name="T4" fmla="*/ 2147483647 w 139"/>
              <a:gd name="T5" fmla="*/ 2147483647 h 155"/>
              <a:gd name="T6" fmla="*/ 0 w 139"/>
              <a:gd name="T7" fmla="*/ 2147483647 h 155"/>
              <a:gd name="T8" fmla="*/ 0 w 139"/>
              <a:gd name="T9" fmla="*/ 2147483647 h 155"/>
              <a:gd name="T10" fmla="*/ 0 w 139"/>
              <a:gd name="T11" fmla="*/ 2147483647 h 155"/>
              <a:gd name="T12" fmla="*/ 2147483647 w 139"/>
              <a:gd name="T13" fmla="*/ 2147483647 h 155"/>
              <a:gd name="T14" fmla="*/ 2147483647 w 139"/>
              <a:gd name="T15" fmla="*/ 2147483647 h 155"/>
              <a:gd name="T16" fmla="*/ 2147483647 w 139"/>
              <a:gd name="T17" fmla="*/ 2147483647 h 155"/>
              <a:gd name="T18" fmla="*/ 2147483647 w 139"/>
              <a:gd name="T19" fmla="*/ 2147483647 h 155"/>
              <a:gd name="T20" fmla="*/ 2147483647 w 139"/>
              <a:gd name="T21" fmla="*/ 0 h 155"/>
              <a:gd name="T22" fmla="*/ 2147483647 w 139"/>
              <a:gd name="T23" fmla="*/ 2147483647 h 155"/>
              <a:gd name="T24" fmla="*/ 2147483647 w 139"/>
              <a:gd name="T25" fmla="*/ 2147483647 h 155"/>
              <a:gd name="T26" fmla="*/ 2147483647 w 139"/>
              <a:gd name="T27" fmla="*/ 2147483647 h 155"/>
              <a:gd name="T28" fmla="*/ 2147483647 w 139"/>
              <a:gd name="T29" fmla="*/ 2147483647 h 155"/>
              <a:gd name="T30" fmla="*/ 2147483647 w 139"/>
              <a:gd name="T31" fmla="*/ 2147483647 h 155"/>
              <a:gd name="T32" fmla="*/ 2147483647 w 139"/>
              <a:gd name="T33" fmla="*/ 2147483647 h 155"/>
              <a:gd name="T34" fmla="*/ 2147483647 w 139"/>
              <a:gd name="T35" fmla="*/ 2147483647 h 155"/>
              <a:gd name="T36" fmla="*/ 2147483647 w 139"/>
              <a:gd name="T37" fmla="*/ 2147483647 h 155"/>
              <a:gd name="T38" fmla="*/ 2147483647 w 139"/>
              <a:gd name="T39" fmla="*/ 2147483647 h 155"/>
              <a:gd name="T40" fmla="*/ 2147483647 w 139"/>
              <a:gd name="T41" fmla="*/ 2147483647 h 155"/>
              <a:gd name="T42" fmla="*/ 2147483647 w 139"/>
              <a:gd name="T43" fmla="*/ 2147483647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155">
                <a:moveTo>
                  <a:pt x="23" y="155"/>
                </a:moveTo>
                <a:lnTo>
                  <a:pt x="19" y="136"/>
                </a:lnTo>
                <a:lnTo>
                  <a:pt x="13" y="104"/>
                </a:lnTo>
                <a:lnTo>
                  <a:pt x="0" y="69"/>
                </a:lnTo>
                <a:lnTo>
                  <a:pt x="0" y="55"/>
                </a:lnTo>
                <a:lnTo>
                  <a:pt x="0" y="40"/>
                </a:lnTo>
                <a:lnTo>
                  <a:pt x="19" y="29"/>
                </a:lnTo>
                <a:lnTo>
                  <a:pt x="19" y="7"/>
                </a:lnTo>
                <a:lnTo>
                  <a:pt x="23" y="7"/>
                </a:lnTo>
                <a:lnTo>
                  <a:pt x="35" y="7"/>
                </a:lnTo>
                <a:lnTo>
                  <a:pt x="61" y="0"/>
                </a:lnTo>
                <a:lnTo>
                  <a:pt x="120" y="29"/>
                </a:lnTo>
                <a:lnTo>
                  <a:pt x="120" y="55"/>
                </a:lnTo>
                <a:lnTo>
                  <a:pt x="139" y="48"/>
                </a:lnTo>
                <a:lnTo>
                  <a:pt x="127" y="78"/>
                </a:lnTo>
                <a:lnTo>
                  <a:pt x="109" y="97"/>
                </a:lnTo>
                <a:lnTo>
                  <a:pt x="109" y="114"/>
                </a:lnTo>
                <a:lnTo>
                  <a:pt x="132" y="104"/>
                </a:lnTo>
                <a:lnTo>
                  <a:pt x="132" y="107"/>
                </a:lnTo>
                <a:lnTo>
                  <a:pt x="113" y="119"/>
                </a:lnTo>
                <a:lnTo>
                  <a:pt x="90" y="126"/>
                </a:lnTo>
                <a:lnTo>
                  <a:pt x="23" y="1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3" name="Freeform 150"/>
          <p:cNvSpPr>
            <a:spLocks/>
          </p:cNvSpPr>
          <p:nvPr/>
        </p:nvSpPr>
        <p:spPr bwMode="auto">
          <a:xfrm>
            <a:off x="5502275" y="4354513"/>
            <a:ext cx="246063" cy="168275"/>
          </a:xfrm>
          <a:custGeom>
            <a:avLst/>
            <a:gdLst>
              <a:gd name="T0" fmla="*/ 2147483647 w 309"/>
              <a:gd name="T1" fmla="*/ 0 h 213"/>
              <a:gd name="T2" fmla="*/ 2147483647 w 309"/>
              <a:gd name="T3" fmla="*/ 2147483647 h 213"/>
              <a:gd name="T4" fmla="*/ 2147483647 w 309"/>
              <a:gd name="T5" fmla="*/ 2147483647 h 213"/>
              <a:gd name="T6" fmla="*/ 2147483647 w 309"/>
              <a:gd name="T7" fmla="*/ 2147483647 h 213"/>
              <a:gd name="T8" fmla="*/ 2147483647 w 309"/>
              <a:gd name="T9" fmla="*/ 2147483647 h 213"/>
              <a:gd name="T10" fmla="*/ 2147483647 w 309"/>
              <a:gd name="T11" fmla="*/ 2147483647 h 213"/>
              <a:gd name="T12" fmla="*/ 2147483647 w 309"/>
              <a:gd name="T13" fmla="*/ 2147483647 h 213"/>
              <a:gd name="T14" fmla="*/ 2147483647 w 309"/>
              <a:gd name="T15" fmla="*/ 2147483647 h 213"/>
              <a:gd name="T16" fmla="*/ 2147483647 w 309"/>
              <a:gd name="T17" fmla="*/ 2147483647 h 213"/>
              <a:gd name="T18" fmla="*/ 2147483647 w 309"/>
              <a:gd name="T19" fmla="*/ 2147483647 h 213"/>
              <a:gd name="T20" fmla="*/ 2147483647 w 309"/>
              <a:gd name="T21" fmla="*/ 2147483647 h 213"/>
              <a:gd name="T22" fmla="*/ 2147483647 w 309"/>
              <a:gd name="T23" fmla="*/ 2147483647 h 213"/>
              <a:gd name="T24" fmla="*/ 2147483647 w 309"/>
              <a:gd name="T25" fmla="*/ 2147483647 h 213"/>
              <a:gd name="T26" fmla="*/ 2147483647 w 309"/>
              <a:gd name="T27" fmla="*/ 2147483647 h 213"/>
              <a:gd name="T28" fmla="*/ 2147483647 w 309"/>
              <a:gd name="T29" fmla="*/ 2147483647 h 213"/>
              <a:gd name="T30" fmla="*/ 2147483647 w 309"/>
              <a:gd name="T31" fmla="*/ 2147483647 h 213"/>
              <a:gd name="T32" fmla="*/ 0 w 309"/>
              <a:gd name="T33" fmla="*/ 2147483647 h 213"/>
              <a:gd name="T34" fmla="*/ 2147483647 w 309"/>
              <a:gd name="T35" fmla="*/ 2147483647 h 213"/>
              <a:gd name="T36" fmla="*/ 2147483647 w 309"/>
              <a:gd name="T37" fmla="*/ 2147483647 h 213"/>
              <a:gd name="T38" fmla="*/ 2147483647 w 309"/>
              <a:gd name="T39" fmla="*/ 2147483647 h 213"/>
              <a:gd name="T40" fmla="*/ 2147483647 w 309"/>
              <a:gd name="T41" fmla="*/ 2147483647 h 213"/>
              <a:gd name="T42" fmla="*/ 2147483647 w 309"/>
              <a:gd name="T43" fmla="*/ 2147483647 h 213"/>
              <a:gd name="T44" fmla="*/ 2147483647 w 309"/>
              <a:gd name="T45" fmla="*/ 2147483647 h 213"/>
              <a:gd name="T46" fmla="*/ 2147483647 w 309"/>
              <a:gd name="T47" fmla="*/ 2147483647 h 213"/>
              <a:gd name="T48" fmla="*/ 2147483647 w 309"/>
              <a:gd name="T49" fmla="*/ 2147483647 h 213"/>
              <a:gd name="T50" fmla="*/ 2147483647 w 309"/>
              <a:gd name="T51" fmla="*/ 2147483647 h 213"/>
              <a:gd name="T52" fmla="*/ 2147483647 w 309"/>
              <a:gd name="T53" fmla="*/ 0 h 2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09" h="213">
                <a:moveTo>
                  <a:pt x="273" y="0"/>
                </a:moveTo>
                <a:lnTo>
                  <a:pt x="309" y="78"/>
                </a:lnTo>
                <a:lnTo>
                  <a:pt x="283" y="89"/>
                </a:lnTo>
                <a:lnTo>
                  <a:pt x="280" y="108"/>
                </a:lnTo>
                <a:lnTo>
                  <a:pt x="280" y="115"/>
                </a:lnTo>
                <a:lnTo>
                  <a:pt x="202" y="144"/>
                </a:lnTo>
                <a:lnTo>
                  <a:pt x="183" y="153"/>
                </a:lnTo>
                <a:lnTo>
                  <a:pt x="168" y="168"/>
                </a:lnTo>
                <a:lnTo>
                  <a:pt x="154" y="168"/>
                </a:lnTo>
                <a:lnTo>
                  <a:pt x="147" y="168"/>
                </a:lnTo>
                <a:lnTo>
                  <a:pt x="116" y="185"/>
                </a:lnTo>
                <a:lnTo>
                  <a:pt x="74" y="192"/>
                </a:lnTo>
                <a:lnTo>
                  <a:pt x="55" y="197"/>
                </a:lnTo>
                <a:lnTo>
                  <a:pt x="55" y="213"/>
                </a:lnTo>
                <a:lnTo>
                  <a:pt x="38" y="213"/>
                </a:lnTo>
                <a:lnTo>
                  <a:pt x="12" y="213"/>
                </a:lnTo>
                <a:lnTo>
                  <a:pt x="0" y="204"/>
                </a:lnTo>
                <a:lnTo>
                  <a:pt x="67" y="175"/>
                </a:lnTo>
                <a:lnTo>
                  <a:pt x="90" y="168"/>
                </a:lnTo>
                <a:lnTo>
                  <a:pt x="109" y="156"/>
                </a:lnTo>
                <a:lnTo>
                  <a:pt x="109" y="153"/>
                </a:lnTo>
                <a:lnTo>
                  <a:pt x="86" y="163"/>
                </a:lnTo>
                <a:lnTo>
                  <a:pt x="86" y="144"/>
                </a:lnTo>
                <a:lnTo>
                  <a:pt x="104" y="127"/>
                </a:lnTo>
                <a:lnTo>
                  <a:pt x="116" y="97"/>
                </a:lnTo>
                <a:lnTo>
                  <a:pt x="168" y="26"/>
                </a:lnTo>
                <a:lnTo>
                  <a:pt x="27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4" name="Freeform 151"/>
          <p:cNvSpPr>
            <a:spLocks/>
          </p:cNvSpPr>
          <p:nvPr/>
        </p:nvSpPr>
        <p:spPr bwMode="auto">
          <a:xfrm>
            <a:off x="7148513" y="4321175"/>
            <a:ext cx="58737" cy="53975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2147483647 h 67"/>
              <a:gd name="T6" fmla="*/ 0 w 75"/>
              <a:gd name="T7" fmla="*/ 2147483647 h 67"/>
              <a:gd name="T8" fmla="*/ 0 w 75"/>
              <a:gd name="T9" fmla="*/ 2147483647 h 67"/>
              <a:gd name="T10" fmla="*/ 2147483647 w 75"/>
              <a:gd name="T11" fmla="*/ 2147483647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0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67">
                <a:moveTo>
                  <a:pt x="26" y="3"/>
                </a:moveTo>
                <a:lnTo>
                  <a:pt x="19" y="3"/>
                </a:lnTo>
                <a:lnTo>
                  <a:pt x="19" y="19"/>
                </a:lnTo>
                <a:lnTo>
                  <a:pt x="0" y="29"/>
                </a:lnTo>
                <a:lnTo>
                  <a:pt x="0" y="54"/>
                </a:lnTo>
                <a:lnTo>
                  <a:pt x="30" y="67"/>
                </a:lnTo>
                <a:lnTo>
                  <a:pt x="42" y="54"/>
                </a:lnTo>
                <a:lnTo>
                  <a:pt x="61" y="48"/>
                </a:lnTo>
                <a:lnTo>
                  <a:pt x="61" y="29"/>
                </a:lnTo>
                <a:lnTo>
                  <a:pt x="75" y="19"/>
                </a:lnTo>
                <a:lnTo>
                  <a:pt x="75" y="3"/>
                </a:lnTo>
                <a:lnTo>
                  <a:pt x="68" y="0"/>
                </a:lnTo>
                <a:lnTo>
                  <a:pt x="61" y="3"/>
                </a:lnTo>
                <a:lnTo>
                  <a:pt x="30" y="3"/>
                </a:lnTo>
                <a:lnTo>
                  <a:pt x="26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5" name="Freeform 152"/>
          <p:cNvSpPr>
            <a:spLocks/>
          </p:cNvSpPr>
          <p:nvPr/>
        </p:nvSpPr>
        <p:spPr bwMode="auto">
          <a:xfrm>
            <a:off x="6302375" y="4730750"/>
            <a:ext cx="9525" cy="9525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0 w 12"/>
              <a:gd name="T7" fmla="*/ 2147483647 h 12"/>
              <a:gd name="T8" fmla="*/ 0 w 12"/>
              <a:gd name="T9" fmla="*/ 0 h 12"/>
              <a:gd name="T10" fmla="*/ 2147483647 w 12"/>
              <a:gd name="T11" fmla="*/ 0 h 12"/>
              <a:gd name="T12" fmla="*/ 2147483647 w 12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2">
                <a:moveTo>
                  <a:pt x="7" y="5"/>
                </a:moveTo>
                <a:lnTo>
                  <a:pt x="12" y="12"/>
                </a:lnTo>
                <a:lnTo>
                  <a:pt x="7" y="12"/>
                </a:lnTo>
                <a:lnTo>
                  <a:pt x="0" y="12"/>
                </a:lnTo>
                <a:lnTo>
                  <a:pt x="0" y="0"/>
                </a:lnTo>
                <a:lnTo>
                  <a:pt x="7" y="0"/>
                </a:lnTo>
                <a:lnTo>
                  <a:pt x="7" y="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6" name="Freeform 153"/>
          <p:cNvSpPr>
            <a:spLocks/>
          </p:cNvSpPr>
          <p:nvPr/>
        </p:nvSpPr>
        <p:spPr bwMode="auto">
          <a:xfrm>
            <a:off x="5494338" y="3235325"/>
            <a:ext cx="955675" cy="488950"/>
          </a:xfrm>
          <a:custGeom>
            <a:avLst/>
            <a:gdLst>
              <a:gd name="T0" fmla="*/ 2147483647 w 1204"/>
              <a:gd name="T1" fmla="*/ 2147483647 h 615"/>
              <a:gd name="T2" fmla="*/ 2147483647 w 1204"/>
              <a:gd name="T3" fmla="*/ 2147483647 h 615"/>
              <a:gd name="T4" fmla="*/ 2147483647 w 1204"/>
              <a:gd name="T5" fmla="*/ 2147483647 h 615"/>
              <a:gd name="T6" fmla="*/ 2147483647 w 1204"/>
              <a:gd name="T7" fmla="*/ 2147483647 h 615"/>
              <a:gd name="T8" fmla="*/ 2147483647 w 1204"/>
              <a:gd name="T9" fmla="*/ 2147483647 h 615"/>
              <a:gd name="T10" fmla="*/ 2147483647 w 1204"/>
              <a:gd name="T11" fmla="*/ 2147483647 h 615"/>
              <a:gd name="T12" fmla="*/ 2147483647 w 1204"/>
              <a:gd name="T13" fmla="*/ 2147483647 h 615"/>
              <a:gd name="T14" fmla="*/ 2147483647 w 1204"/>
              <a:gd name="T15" fmla="*/ 2147483647 h 615"/>
              <a:gd name="T16" fmla="*/ 2147483647 w 1204"/>
              <a:gd name="T17" fmla="*/ 2147483647 h 615"/>
              <a:gd name="T18" fmla="*/ 2147483647 w 1204"/>
              <a:gd name="T19" fmla="*/ 2147483647 h 615"/>
              <a:gd name="T20" fmla="*/ 2147483647 w 1204"/>
              <a:gd name="T21" fmla="*/ 2147483647 h 615"/>
              <a:gd name="T22" fmla="*/ 2147483647 w 1204"/>
              <a:gd name="T23" fmla="*/ 2147483647 h 615"/>
              <a:gd name="T24" fmla="*/ 2147483647 w 1204"/>
              <a:gd name="T25" fmla="*/ 2147483647 h 615"/>
              <a:gd name="T26" fmla="*/ 2147483647 w 1204"/>
              <a:gd name="T27" fmla="*/ 2147483647 h 615"/>
              <a:gd name="T28" fmla="*/ 2147483647 w 1204"/>
              <a:gd name="T29" fmla="*/ 2147483647 h 615"/>
              <a:gd name="T30" fmla="*/ 2147483647 w 1204"/>
              <a:gd name="T31" fmla="*/ 2147483647 h 615"/>
              <a:gd name="T32" fmla="*/ 2147483647 w 1204"/>
              <a:gd name="T33" fmla="*/ 2147483647 h 615"/>
              <a:gd name="T34" fmla="*/ 2147483647 w 1204"/>
              <a:gd name="T35" fmla="*/ 2147483647 h 615"/>
              <a:gd name="T36" fmla="*/ 2147483647 w 1204"/>
              <a:gd name="T37" fmla="*/ 2147483647 h 615"/>
              <a:gd name="T38" fmla="*/ 2147483647 w 1204"/>
              <a:gd name="T39" fmla="*/ 2147483647 h 615"/>
              <a:gd name="T40" fmla="*/ 2147483647 w 1204"/>
              <a:gd name="T41" fmla="*/ 2147483647 h 615"/>
              <a:gd name="T42" fmla="*/ 2147483647 w 1204"/>
              <a:gd name="T43" fmla="*/ 2147483647 h 615"/>
              <a:gd name="T44" fmla="*/ 2147483647 w 1204"/>
              <a:gd name="T45" fmla="*/ 2147483647 h 615"/>
              <a:gd name="T46" fmla="*/ 2147483647 w 1204"/>
              <a:gd name="T47" fmla="*/ 2147483647 h 615"/>
              <a:gd name="T48" fmla="*/ 2147483647 w 1204"/>
              <a:gd name="T49" fmla="*/ 2147483647 h 615"/>
              <a:gd name="T50" fmla="*/ 2147483647 w 1204"/>
              <a:gd name="T51" fmla="*/ 2147483647 h 615"/>
              <a:gd name="T52" fmla="*/ 2147483647 w 1204"/>
              <a:gd name="T53" fmla="*/ 2147483647 h 615"/>
              <a:gd name="T54" fmla="*/ 2147483647 w 1204"/>
              <a:gd name="T55" fmla="*/ 2147483647 h 615"/>
              <a:gd name="T56" fmla="*/ 2147483647 w 1204"/>
              <a:gd name="T57" fmla="*/ 2147483647 h 615"/>
              <a:gd name="T58" fmla="*/ 2147483647 w 1204"/>
              <a:gd name="T59" fmla="*/ 2147483647 h 615"/>
              <a:gd name="T60" fmla="*/ 2147483647 w 1204"/>
              <a:gd name="T61" fmla="*/ 2147483647 h 615"/>
              <a:gd name="T62" fmla="*/ 2147483647 w 1204"/>
              <a:gd name="T63" fmla="*/ 2147483647 h 615"/>
              <a:gd name="T64" fmla="*/ 2147483647 w 1204"/>
              <a:gd name="T65" fmla="*/ 2147483647 h 615"/>
              <a:gd name="T66" fmla="*/ 2147483647 w 1204"/>
              <a:gd name="T67" fmla="*/ 2147483647 h 615"/>
              <a:gd name="T68" fmla="*/ 2147483647 w 1204"/>
              <a:gd name="T69" fmla="*/ 2147483647 h 615"/>
              <a:gd name="T70" fmla="*/ 2147483647 w 1204"/>
              <a:gd name="T71" fmla="*/ 2147483647 h 615"/>
              <a:gd name="T72" fmla="*/ 2147483647 w 1204"/>
              <a:gd name="T73" fmla="*/ 2147483647 h 615"/>
              <a:gd name="T74" fmla="*/ 2147483647 w 1204"/>
              <a:gd name="T75" fmla="*/ 2147483647 h 615"/>
              <a:gd name="T76" fmla="*/ 2147483647 w 1204"/>
              <a:gd name="T77" fmla="*/ 2147483647 h 615"/>
              <a:gd name="T78" fmla="*/ 2147483647 w 1204"/>
              <a:gd name="T79" fmla="*/ 2147483647 h 615"/>
              <a:gd name="T80" fmla="*/ 2147483647 w 1204"/>
              <a:gd name="T81" fmla="*/ 2147483647 h 615"/>
              <a:gd name="T82" fmla="*/ 2147483647 w 1204"/>
              <a:gd name="T83" fmla="*/ 0 h 615"/>
              <a:gd name="T84" fmla="*/ 2147483647 w 1204"/>
              <a:gd name="T85" fmla="*/ 2147483647 h 615"/>
              <a:gd name="T86" fmla="*/ 2147483647 w 1204"/>
              <a:gd name="T87" fmla="*/ 2147483647 h 615"/>
              <a:gd name="T88" fmla="*/ 2147483647 w 1204"/>
              <a:gd name="T89" fmla="*/ 2147483647 h 6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4" h="615">
                <a:moveTo>
                  <a:pt x="1204" y="223"/>
                </a:moveTo>
                <a:lnTo>
                  <a:pt x="1199" y="245"/>
                </a:lnTo>
                <a:lnTo>
                  <a:pt x="1185" y="252"/>
                </a:lnTo>
                <a:lnTo>
                  <a:pt x="1168" y="261"/>
                </a:lnTo>
                <a:lnTo>
                  <a:pt x="1181" y="306"/>
                </a:lnTo>
                <a:lnTo>
                  <a:pt x="1168" y="320"/>
                </a:lnTo>
                <a:lnTo>
                  <a:pt x="1104" y="320"/>
                </a:lnTo>
                <a:lnTo>
                  <a:pt x="1095" y="384"/>
                </a:lnTo>
                <a:lnTo>
                  <a:pt x="1107" y="390"/>
                </a:lnTo>
                <a:lnTo>
                  <a:pt x="1095" y="403"/>
                </a:lnTo>
                <a:lnTo>
                  <a:pt x="1076" y="397"/>
                </a:lnTo>
                <a:lnTo>
                  <a:pt x="1029" y="420"/>
                </a:lnTo>
                <a:lnTo>
                  <a:pt x="1043" y="420"/>
                </a:lnTo>
                <a:lnTo>
                  <a:pt x="1073" y="487"/>
                </a:lnTo>
                <a:lnTo>
                  <a:pt x="1066" y="539"/>
                </a:lnTo>
                <a:lnTo>
                  <a:pt x="1043" y="536"/>
                </a:lnTo>
                <a:lnTo>
                  <a:pt x="1043" y="525"/>
                </a:lnTo>
                <a:lnTo>
                  <a:pt x="908" y="510"/>
                </a:lnTo>
                <a:lnTo>
                  <a:pt x="908" y="498"/>
                </a:lnTo>
                <a:lnTo>
                  <a:pt x="869" y="496"/>
                </a:lnTo>
                <a:lnTo>
                  <a:pt x="782" y="539"/>
                </a:lnTo>
                <a:lnTo>
                  <a:pt x="741" y="574"/>
                </a:lnTo>
                <a:lnTo>
                  <a:pt x="715" y="574"/>
                </a:lnTo>
                <a:lnTo>
                  <a:pt x="711" y="589"/>
                </a:lnTo>
                <a:lnTo>
                  <a:pt x="696" y="615"/>
                </a:lnTo>
                <a:lnTo>
                  <a:pt x="673" y="596"/>
                </a:lnTo>
                <a:lnTo>
                  <a:pt x="692" y="589"/>
                </a:lnTo>
                <a:lnTo>
                  <a:pt x="625" y="577"/>
                </a:lnTo>
                <a:lnTo>
                  <a:pt x="596" y="567"/>
                </a:lnTo>
                <a:lnTo>
                  <a:pt x="608" y="539"/>
                </a:lnTo>
                <a:lnTo>
                  <a:pt x="578" y="539"/>
                </a:lnTo>
                <a:lnTo>
                  <a:pt x="578" y="517"/>
                </a:lnTo>
                <a:lnTo>
                  <a:pt x="558" y="510"/>
                </a:lnTo>
                <a:lnTo>
                  <a:pt x="492" y="506"/>
                </a:lnTo>
                <a:lnTo>
                  <a:pt x="451" y="487"/>
                </a:lnTo>
                <a:lnTo>
                  <a:pt x="428" y="480"/>
                </a:lnTo>
                <a:lnTo>
                  <a:pt x="428" y="461"/>
                </a:lnTo>
                <a:lnTo>
                  <a:pt x="440" y="439"/>
                </a:lnTo>
                <a:lnTo>
                  <a:pt x="440" y="416"/>
                </a:lnTo>
                <a:lnTo>
                  <a:pt x="447" y="380"/>
                </a:lnTo>
                <a:lnTo>
                  <a:pt x="440" y="371"/>
                </a:lnTo>
                <a:lnTo>
                  <a:pt x="431" y="380"/>
                </a:lnTo>
                <a:lnTo>
                  <a:pt x="373" y="403"/>
                </a:lnTo>
                <a:lnTo>
                  <a:pt x="331" y="409"/>
                </a:lnTo>
                <a:lnTo>
                  <a:pt x="312" y="439"/>
                </a:lnTo>
                <a:lnTo>
                  <a:pt x="312" y="496"/>
                </a:lnTo>
                <a:lnTo>
                  <a:pt x="312" y="539"/>
                </a:lnTo>
                <a:lnTo>
                  <a:pt x="312" y="589"/>
                </a:lnTo>
                <a:lnTo>
                  <a:pt x="274" y="577"/>
                </a:lnTo>
                <a:lnTo>
                  <a:pt x="257" y="567"/>
                </a:lnTo>
                <a:lnTo>
                  <a:pt x="228" y="558"/>
                </a:lnTo>
                <a:lnTo>
                  <a:pt x="212" y="584"/>
                </a:lnTo>
                <a:lnTo>
                  <a:pt x="228" y="606"/>
                </a:lnTo>
                <a:lnTo>
                  <a:pt x="212" y="584"/>
                </a:lnTo>
                <a:lnTo>
                  <a:pt x="212" y="555"/>
                </a:lnTo>
                <a:lnTo>
                  <a:pt x="212" y="539"/>
                </a:lnTo>
                <a:lnTo>
                  <a:pt x="193" y="536"/>
                </a:lnTo>
                <a:lnTo>
                  <a:pt x="174" y="536"/>
                </a:lnTo>
                <a:lnTo>
                  <a:pt x="148" y="487"/>
                </a:lnTo>
                <a:lnTo>
                  <a:pt x="134" y="475"/>
                </a:lnTo>
                <a:lnTo>
                  <a:pt x="148" y="475"/>
                </a:lnTo>
                <a:lnTo>
                  <a:pt x="167" y="475"/>
                </a:lnTo>
                <a:lnTo>
                  <a:pt x="148" y="458"/>
                </a:lnTo>
                <a:lnTo>
                  <a:pt x="164" y="446"/>
                </a:lnTo>
                <a:lnTo>
                  <a:pt x="222" y="439"/>
                </a:lnTo>
                <a:lnTo>
                  <a:pt x="203" y="428"/>
                </a:lnTo>
                <a:lnTo>
                  <a:pt x="203" y="371"/>
                </a:lnTo>
                <a:lnTo>
                  <a:pt x="174" y="380"/>
                </a:lnTo>
                <a:lnTo>
                  <a:pt x="164" y="368"/>
                </a:lnTo>
                <a:lnTo>
                  <a:pt x="134" y="371"/>
                </a:lnTo>
                <a:lnTo>
                  <a:pt x="119" y="384"/>
                </a:lnTo>
                <a:lnTo>
                  <a:pt x="96" y="397"/>
                </a:lnTo>
                <a:lnTo>
                  <a:pt x="67" y="397"/>
                </a:lnTo>
                <a:lnTo>
                  <a:pt x="29" y="294"/>
                </a:lnTo>
                <a:lnTo>
                  <a:pt x="0" y="294"/>
                </a:lnTo>
                <a:lnTo>
                  <a:pt x="36" y="186"/>
                </a:lnTo>
                <a:lnTo>
                  <a:pt x="100" y="174"/>
                </a:lnTo>
                <a:lnTo>
                  <a:pt x="174" y="193"/>
                </a:lnTo>
                <a:lnTo>
                  <a:pt x="373" y="216"/>
                </a:lnTo>
                <a:lnTo>
                  <a:pt x="350" y="162"/>
                </a:lnTo>
                <a:lnTo>
                  <a:pt x="373" y="40"/>
                </a:lnTo>
                <a:lnTo>
                  <a:pt x="506" y="17"/>
                </a:lnTo>
                <a:lnTo>
                  <a:pt x="596" y="22"/>
                </a:lnTo>
                <a:lnTo>
                  <a:pt x="682" y="0"/>
                </a:lnTo>
                <a:lnTo>
                  <a:pt x="744" y="55"/>
                </a:lnTo>
                <a:lnTo>
                  <a:pt x="841" y="40"/>
                </a:lnTo>
                <a:lnTo>
                  <a:pt x="946" y="107"/>
                </a:lnTo>
                <a:lnTo>
                  <a:pt x="1009" y="174"/>
                </a:lnTo>
                <a:lnTo>
                  <a:pt x="1095" y="186"/>
                </a:lnTo>
                <a:lnTo>
                  <a:pt x="1150" y="212"/>
                </a:lnTo>
                <a:lnTo>
                  <a:pt x="1204" y="2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7" name="Freeform 154"/>
          <p:cNvSpPr>
            <a:spLocks/>
          </p:cNvSpPr>
          <p:nvPr/>
        </p:nvSpPr>
        <p:spPr bwMode="auto">
          <a:xfrm>
            <a:off x="6100763" y="3629025"/>
            <a:ext cx="239712" cy="127000"/>
          </a:xfrm>
          <a:custGeom>
            <a:avLst/>
            <a:gdLst>
              <a:gd name="T0" fmla="*/ 2147483647 w 303"/>
              <a:gd name="T1" fmla="*/ 2147483647 h 159"/>
              <a:gd name="T2" fmla="*/ 2147483647 w 303"/>
              <a:gd name="T3" fmla="*/ 2147483647 h 159"/>
              <a:gd name="T4" fmla="*/ 2147483647 w 303"/>
              <a:gd name="T5" fmla="*/ 2147483647 h 159"/>
              <a:gd name="T6" fmla="*/ 2147483647 w 303"/>
              <a:gd name="T7" fmla="*/ 2147483647 h 159"/>
              <a:gd name="T8" fmla="*/ 2147483647 w 303"/>
              <a:gd name="T9" fmla="*/ 2147483647 h 159"/>
              <a:gd name="T10" fmla="*/ 2147483647 w 303"/>
              <a:gd name="T11" fmla="*/ 2147483647 h 159"/>
              <a:gd name="T12" fmla="*/ 2147483647 w 303"/>
              <a:gd name="T13" fmla="*/ 2147483647 h 159"/>
              <a:gd name="T14" fmla="*/ 2147483647 w 303"/>
              <a:gd name="T15" fmla="*/ 2147483647 h 159"/>
              <a:gd name="T16" fmla="*/ 2147483647 w 303"/>
              <a:gd name="T17" fmla="*/ 2147483647 h 159"/>
              <a:gd name="T18" fmla="*/ 2147483647 w 303"/>
              <a:gd name="T19" fmla="*/ 2147483647 h 159"/>
              <a:gd name="T20" fmla="*/ 2147483647 w 303"/>
              <a:gd name="T21" fmla="*/ 2147483647 h 159"/>
              <a:gd name="T22" fmla="*/ 2147483647 w 303"/>
              <a:gd name="T23" fmla="*/ 2147483647 h 159"/>
              <a:gd name="T24" fmla="*/ 2147483647 w 303"/>
              <a:gd name="T25" fmla="*/ 2147483647 h 159"/>
              <a:gd name="T26" fmla="*/ 2147483647 w 303"/>
              <a:gd name="T27" fmla="*/ 2147483647 h 159"/>
              <a:gd name="T28" fmla="*/ 2147483647 w 303"/>
              <a:gd name="T29" fmla="*/ 2147483647 h 159"/>
              <a:gd name="T30" fmla="*/ 2147483647 w 303"/>
              <a:gd name="T31" fmla="*/ 2147483647 h 159"/>
              <a:gd name="T32" fmla="*/ 2147483647 w 303"/>
              <a:gd name="T33" fmla="*/ 2147483647 h 159"/>
              <a:gd name="T34" fmla="*/ 0 w 303"/>
              <a:gd name="T35" fmla="*/ 2147483647 h 159"/>
              <a:gd name="T36" fmla="*/ 2147483647 w 303"/>
              <a:gd name="T37" fmla="*/ 2147483647 h 159"/>
              <a:gd name="T38" fmla="*/ 2147483647 w 303"/>
              <a:gd name="T39" fmla="*/ 0 h 159"/>
              <a:gd name="T40" fmla="*/ 2147483647 w 303"/>
              <a:gd name="T41" fmla="*/ 2147483647 h 159"/>
              <a:gd name="T42" fmla="*/ 2147483647 w 303"/>
              <a:gd name="T43" fmla="*/ 2147483647 h 159"/>
              <a:gd name="T44" fmla="*/ 2147483647 w 303"/>
              <a:gd name="T45" fmla="*/ 2147483647 h 159"/>
              <a:gd name="T46" fmla="*/ 2147483647 w 303"/>
              <a:gd name="T47" fmla="*/ 2147483647 h 159"/>
              <a:gd name="T48" fmla="*/ 2147483647 w 303"/>
              <a:gd name="T49" fmla="*/ 2147483647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3" h="159">
                <a:moveTo>
                  <a:pt x="303" y="43"/>
                </a:moveTo>
                <a:lnTo>
                  <a:pt x="254" y="71"/>
                </a:lnTo>
                <a:lnTo>
                  <a:pt x="242" y="88"/>
                </a:lnTo>
                <a:lnTo>
                  <a:pt x="206" y="93"/>
                </a:lnTo>
                <a:lnTo>
                  <a:pt x="202" y="110"/>
                </a:lnTo>
                <a:lnTo>
                  <a:pt x="175" y="117"/>
                </a:lnTo>
                <a:lnTo>
                  <a:pt x="168" y="110"/>
                </a:lnTo>
                <a:lnTo>
                  <a:pt x="154" y="117"/>
                </a:lnTo>
                <a:lnTo>
                  <a:pt x="123" y="136"/>
                </a:lnTo>
                <a:lnTo>
                  <a:pt x="128" y="159"/>
                </a:lnTo>
                <a:lnTo>
                  <a:pt x="116" y="159"/>
                </a:lnTo>
                <a:lnTo>
                  <a:pt x="19" y="129"/>
                </a:lnTo>
                <a:lnTo>
                  <a:pt x="45" y="129"/>
                </a:lnTo>
                <a:lnTo>
                  <a:pt x="57" y="117"/>
                </a:lnTo>
                <a:lnTo>
                  <a:pt x="87" y="93"/>
                </a:lnTo>
                <a:lnTo>
                  <a:pt x="68" y="93"/>
                </a:lnTo>
                <a:lnTo>
                  <a:pt x="30" y="78"/>
                </a:lnTo>
                <a:lnTo>
                  <a:pt x="0" y="78"/>
                </a:lnTo>
                <a:lnTo>
                  <a:pt x="19" y="43"/>
                </a:lnTo>
                <a:lnTo>
                  <a:pt x="106" y="0"/>
                </a:lnTo>
                <a:lnTo>
                  <a:pt x="145" y="2"/>
                </a:lnTo>
                <a:lnTo>
                  <a:pt x="145" y="14"/>
                </a:lnTo>
                <a:lnTo>
                  <a:pt x="280" y="29"/>
                </a:lnTo>
                <a:lnTo>
                  <a:pt x="280" y="40"/>
                </a:lnTo>
                <a:lnTo>
                  <a:pt x="303" y="4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8" name="Freeform 155"/>
          <p:cNvSpPr>
            <a:spLocks/>
          </p:cNvSpPr>
          <p:nvPr/>
        </p:nvSpPr>
        <p:spPr bwMode="auto">
          <a:xfrm>
            <a:off x="5741988" y="3556000"/>
            <a:ext cx="427037" cy="277813"/>
          </a:xfrm>
          <a:custGeom>
            <a:avLst/>
            <a:gdLst>
              <a:gd name="T0" fmla="*/ 2147483647 w 538"/>
              <a:gd name="T1" fmla="*/ 2147483647 h 350"/>
              <a:gd name="T2" fmla="*/ 2147483647 w 538"/>
              <a:gd name="T3" fmla="*/ 2147483647 h 350"/>
              <a:gd name="T4" fmla="*/ 2147483647 w 538"/>
              <a:gd name="T5" fmla="*/ 2147483647 h 350"/>
              <a:gd name="T6" fmla="*/ 2147483647 w 538"/>
              <a:gd name="T7" fmla="*/ 2147483647 h 350"/>
              <a:gd name="T8" fmla="*/ 2147483647 w 538"/>
              <a:gd name="T9" fmla="*/ 2147483647 h 350"/>
              <a:gd name="T10" fmla="*/ 2147483647 w 538"/>
              <a:gd name="T11" fmla="*/ 2147483647 h 350"/>
              <a:gd name="T12" fmla="*/ 2147483647 w 538"/>
              <a:gd name="T13" fmla="*/ 2147483647 h 350"/>
              <a:gd name="T14" fmla="*/ 2147483647 w 538"/>
              <a:gd name="T15" fmla="*/ 2147483647 h 350"/>
              <a:gd name="T16" fmla="*/ 2147483647 w 538"/>
              <a:gd name="T17" fmla="*/ 2147483647 h 350"/>
              <a:gd name="T18" fmla="*/ 2147483647 w 538"/>
              <a:gd name="T19" fmla="*/ 2147483647 h 350"/>
              <a:gd name="T20" fmla="*/ 2147483647 w 538"/>
              <a:gd name="T21" fmla="*/ 2147483647 h 350"/>
              <a:gd name="T22" fmla="*/ 0 w 538"/>
              <a:gd name="T23" fmla="*/ 2147483647 h 350"/>
              <a:gd name="T24" fmla="*/ 0 w 538"/>
              <a:gd name="T25" fmla="*/ 2147483647 h 350"/>
              <a:gd name="T26" fmla="*/ 2147483647 w 538"/>
              <a:gd name="T27" fmla="*/ 0 h 350"/>
              <a:gd name="T28" fmla="*/ 2147483647 w 538"/>
              <a:gd name="T29" fmla="*/ 2147483647 h 350"/>
              <a:gd name="T30" fmla="*/ 2147483647 w 538"/>
              <a:gd name="T31" fmla="*/ 2147483647 h 350"/>
              <a:gd name="T32" fmla="*/ 2147483647 w 538"/>
              <a:gd name="T33" fmla="*/ 2147483647 h 350"/>
              <a:gd name="T34" fmla="*/ 2147483647 w 538"/>
              <a:gd name="T35" fmla="*/ 2147483647 h 350"/>
              <a:gd name="T36" fmla="*/ 2147483647 w 538"/>
              <a:gd name="T37" fmla="*/ 2147483647 h 350"/>
              <a:gd name="T38" fmla="*/ 2147483647 w 538"/>
              <a:gd name="T39" fmla="*/ 2147483647 h 350"/>
              <a:gd name="T40" fmla="*/ 2147483647 w 538"/>
              <a:gd name="T41" fmla="*/ 2147483647 h 350"/>
              <a:gd name="T42" fmla="*/ 2147483647 w 538"/>
              <a:gd name="T43" fmla="*/ 2147483647 h 350"/>
              <a:gd name="T44" fmla="*/ 2147483647 w 538"/>
              <a:gd name="T45" fmla="*/ 2147483647 h 350"/>
              <a:gd name="T46" fmla="*/ 2147483647 w 538"/>
              <a:gd name="T47" fmla="*/ 2147483647 h 350"/>
              <a:gd name="T48" fmla="*/ 2147483647 w 538"/>
              <a:gd name="T49" fmla="*/ 2147483647 h 350"/>
              <a:gd name="T50" fmla="*/ 2147483647 w 538"/>
              <a:gd name="T51" fmla="*/ 2147483647 h 350"/>
              <a:gd name="T52" fmla="*/ 2147483647 w 538"/>
              <a:gd name="T53" fmla="*/ 2147483647 h 350"/>
              <a:gd name="T54" fmla="*/ 2147483647 w 538"/>
              <a:gd name="T55" fmla="*/ 2147483647 h 350"/>
              <a:gd name="T56" fmla="*/ 2147483647 w 538"/>
              <a:gd name="T57" fmla="*/ 2147483647 h 350"/>
              <a:gd name="T58" fmla="*/ 2147483647 w 538"/>
              <a:gd name="T59" fmla="*/ 2147483647 h 350"/>
              <a:gd name="T60" fmla="*/ 2147483647 w 538"/>
              <a:gd name="T61" fmla="*/ 2147483647 h 350"/>
              <a:gd name="T62" fmla="*/ 2147483647 w 538"/>
              <a:gd name="T63" fmla="*/ 2147483647 h 350"/>
              <a:gd name="T64" fmla="*/ 2147483647 w 538"/>
              <a:gd name="T65" fmla="*/ 2147483647 h 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8" h="350">
                <a:moveTo>
                  <a:pt x="363" y="350"/>
                </a:moveTo>
                <a:lnTo>
                  <a:pt x="337" y="342"/>
                </a:lnTo>
                <a:lnTo>
                  <a:pt x="344" y="328"/>
                </a:lnTo>
                <a:lnTo>
                  <a:pt x="337" y="312"/>
                </a:lnTo>
                <a:lnTo>
                  <a:pt x="315" y="312"/>
                </a:lnTo>
                <a:lnTo>
                  <a:pt x="228" y="250"/>
                </a:lnTo>
                <a:lnTo>
                  <a:pt x="216" y="252"/>
                </a:lnTo>
                <a:lnTo>
                  <a:pt x="206" y="233"/>
                </a:lnTo>
                <a:lnTo>
                  <a:pt x="180" y="200"/>
                </a:lnTo>
                <a:lnTo>
                  <a:pt x="164" y="203"/>
                </a:lnTo>
                <a:lnTo>
                  <a:pt x="151" y="203"/>
                </a:lnTo>
                <a:lnTo>
                  <a:pt x="147" y="171"/>
                </a:lnTo>
                <a:lnTo>
                  <a:pt x="135" y="164"/>
                </a:lnTo>
                <a:lnTo>
                  <a:pt x="100" y="152"/>
                </a:lnTo>
                <a:lnTo>
                  <a:pt x="97" y="122"/>
                </a:lnTo>
                <a:lnTo>
                  <a:pt x="71" y="122"/>
                </a:lnTo>
                <a:lnTo>
                  <a:pt x="68" y="103"/>
                </a:lnTo>
                <a:lnTo>
                  <a:pt x="68" y="84"/>
                </a:lnTo>
                <a:lnTo>
                  <a:pt x="49" y="103"/>
                </a:lnTo>
                <a:lnTo>
                  <a:pt x="42" y="122"/>
                </a:lnTo>
                <a:lnTo>
                  <a:pt x="57" y="174"/>
                </a:lnTo>
                <a:lnTo>
                  <a:pt x="19" y="181"/>
                </a:lnTo>
                <a:lnTo>
                  <a:pt x="0" y="186"/>
                </a:lnTo>
                <a:lnTo>
                  <a:pt x="0" y="138"/>
                </a:lnTo>
                <a:lnTo>
                  <a:pt x="0" y="93"/>
                </a:lnTo>
                <a:lnTo>
                  <a:pt x="0" y="36"/>
                </a:lnTo>
                <a:lnTo>
                  <a:pt x="19" y="6"/>
                </a:lnTo>
                <a:lnTo>
                  <a:pt x="61" y="0"/>
                </a:lnTo>
                <a:lnTo>
                  <a:pt x="49" y="77"/>
                </a:lnTo>
                <a:lnTo>
                  <a:pt x="68" y="74"/>
                </a:lnTo>
                <a:lnTo>
                  <a:pt x="78" y="84"/>
                </a:lnTo>
                <a:lnTo>
                  <a:pt x="97" y="84"/>
                </a:lnTo>
                <a:lnTo>
                  <a:pt x="118" y="77"/>
                </a:lnTo>
                <a:lnTo>
                  <a:pt x="139" y="84"/>
                </a:lnTo>
                <a:lnTo>
                  <a:pt x="180" y="103"/>
                </a:lnTo>
                <a:lnTo>
                  <a:pt x="247" y="107"/>
                </a:lnTo>
                <a:lnTo>
                  <a:pt x="266" y="114"/>
                </a:lnTo>
                <a:lnTo>
                  <a:pt x="266" y="138"/>
                </a:lnTo>
                <a:lnTo>
                  <a:pt x="296" y="138"/>
                </a:lnTo>
                <a:lnTo>
                  <a:pt x="285" y="164"/>
                </a:lnTo>
                <a:lnTo>
                  <a:pt x="315" y="174"/>
                </a:lnTo>
                <a:lnTo>
                  <a:pt x="380" y="186"/>
                </a:lnTo>
                <a:lnTo>
                  <a:pt x="363" y="193"/>
                </a:lnTo>
                <a:lnTo>
                  <a:pt x="384" y="212"/>
                </a:lnTo>
                <a:lnTo>
                  <a:pt x="399" y="186"/>
                </a:lnTo>
                <a:lnTo>
                  <a:pt x="403" y="171"/>
                </a:lnTo>
                <a:lnTo>
                  <a:pt x="429" y="171"/>
                </a:lnTo>
                <a:lnTo>
                  <a:pt x="470" y="138"/>
                </a:lnTo>
                <a:lnTo>
                  <a:pt x="453" y="171"/>
                </a:lnTo>
                <a:lnTo>
                  <a:pt x="482" y="171"/>
                </a:lnTo>
                <a:lnTo>
                  <a:pt x="519" y="186"/>
                </a:lnTo>
                <a:lnTo>
                  <a:pt x="538" y="186"/>
                </a:lnTo>
                <a:lnTo>
                  <a:pt x="508" y="212"/>
                </a:lnTo>
                <a:lnTo>
                  <a:pt x="496" y="222"/>
                </a:lnTo>
                <a:lnTo>
                  <a:pt x="470" y="222"/>
                </a:lnTo>
                <a:lnTo>
                  <a:pt x="470" y="203"/>
                </a:lnTo>
                <a:lnTo>
                  <a:pt x="482" y="193"/>
                </a:lnTo>
                <a:lnTo>
                  <a:pt x="463" y="181"/>
                </a:lnTo>
                <a:lnTo>
                  <a:pt x="441" y="186"/>
                </a:lnTo>
                <a:lnTo>
                  <a:pt x="429" y="242"/>
                </a:lnTo>
                <a:lnTo>
                  <a:pt x="403" y="242"/>
                </a:lnTo>
                <a:lnTo>
                  <a:pt x="373" y="252"/>
                </a:lnTo>
                <a:lnTo>
                  <a:pt x="373" y="264"/>
                </a:lnTo>
                <a:lnTo>
                  <a:pt x="384" y="271"/>
                </a:lnTo>
                <a:lnTo>
                  <a:pt x="403" y="271"/>
                </a:lnTo>
                <a:lnTo>
                  <a:pt x="380" y="312"/>
                </a:lnTo>
                <a:lnTo>
                  <a:pt x="363" y="35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79" name="Freeform 156"/>
          <p:cNvSpPr>
            <a:spLocks/>
          </p:cNvSpPr>
          <p:nvPr/>
        </p:nvSpPr>
        <p:spPr bwMode="auto">
          <a:xfrm>
            <a:off x="6029325" y="3700463"/>
            <a:ext cx="211138" cy="147637"/>
          </a:xfrm>
          <a:custGeom>
            <a:avLst/>
            <a:gdLst>
              <a:gd name="T0" fmla="*/ 2147483647 w 266"/>
              <a:gd name="T1" fmla="*/ 2147483647 h 187"/>
              <a:gd name="T2" fmla="*/ 2147483647 w 266"/>
              <a:gd name="T3" fmla="*/ 2147483647 h 187"/>
              <a:gd name="T4" fmla="*/ 2147483647 w 266"/>
              <a:gd name="T5" fmla="*/ 2147483647 h 187"/>
              <a:gd name="T6" fmla="*/ 2147483647 w 266"/>
              <a:gd name="T7" fmla="*/ 2147483647 h 187"/>
              <a:gd name="T8" fmla="*/ 2147483647 w 266"/>
              <a:gd name="T9" fmla="*/ 2147483647 h 187"/>
              <a:gd name="T10" fmla="*/ 2147483647 w 266"/>
              <a:gd name="T11" fmla="*/ 2147483647 h 187"/>
              <a:gd name="T12" fmla="*/ 2147483647 w 266"/>
              <a:gd name="T13" fmla="*/ 2147483647 h 187"/>
              <a:gd name="T14" fmla="*/ 2147483647 w 266"/>
              <a:gd name="T15" fmla="*/ 2147483647 h 187"/>
              <a:gd name="T16" fmla="*/ 2147483647 w 266"/>
              <a:gd name="T17" fmla="*/ 2147483647 h 187"/>
              <a:gd name="T18" fmla="*/ 2147483647 w 266"/>
              <a:gd name="T19" fmla="*/ 2147483647 h 187"/>
              <a:gd name="T20" fmla="*/ 2147483647 w 266"/>
              <a:gd name="T21" fmla="*/ 2147483647 h 187"/>
              <a:gd name="T22" fmla="*/ 2147483647 w 266"/>
              <a:gd name="T23" fmla="*/ 2147483647 h 187"/>
              <a:gd name="T24" fmla="*/ 2147483647 w 266"/>
              <a:gd name="T25" fmla="*/ 2147483647 h 187"/>
              <a:gd name="T26" fmla="*/ 2147483647 w 266"/>
              <a:gd name="T27" fmla="*/ 2147483647 h 187"/>
              <a:gd name="T28" fmla="*/ 2147483647 w 266"/>
              <a:gd name="T29" fmla="*/ 2147483647 h 187"/>
              <a:gd name="T30" fmla="*/ 2147483647 w 266"/>
              <a:gd name="T31" fmla="*/ 2147483647 h 187"/>
              <a:gd name="T32" fmla="*/ 2147483647 w 266"/>
              <a:gd name="T33" fmla="*/ 2147483647 h 187"/>
              <a:gd name="T34" fmla="*/ 2147483647 w 266"/>
              <a:gd name="T35" fmla="*/ 2147483647 h 187"/>
              <a:gd name="T36" fmla="*/ 2147483647 w 266"/>
              <a:gd name="T37" fmla="*/ 2147483647 h 187"/>
              <a:gd name="T38" fmla="*/ 2147483647 w 266"/>
              <a:gd name="T39" fmla="*/ 2147483647 h 187"/>
              <a:gd name="T40" fmla="*/ 2147483647 w 266"/>
              <a:gd name="T41" fmla="*/ 2147483647 h 187"/>
              <a:gd name="T42" fmla="*/ 0 w 266"/>
              <a:gd name="T43" fmla="*/ 2147483647 h 187"/>
              <a:gd name="T44" fmla="*/ 2147483647 w 266"/>
              <a:gd name="T45" fmla="*/ 2147483647 h 187"/>
              <a:gd name="T46" fmla="*/ 2147483647 w 266"/>
              <a:gd name="T47" fmla="*/ 2147483647 h 187"/>
              <a:gd name="T48" fmla="*/ 2147483647 w 266"/>
              <a:gd name="T49" fmla="*/ 2147483647 h 187"/>
              <a:gd name="T50" fmla="*/ 2147483647 w 266"/>
              <a:gd name="T51" fmla="*/ 2147483647 h 187"/>
              <a:gd name="T52" fmla="*/ 2147483647 w 266"/>
              <a:gd name="T53" fmla="*/ 2147483647 h 187"/>
              <a:gd name="T54" fmla="*/ 2147483647 w 266"/>
              <a:gd name="T55" fmla="*/ 2147483647 h 187"/>
              <a:gd name="T56" fmla="*/ 2147483647 w 266"/>
              <a:gd name="T57" fmla="*/ 2147483647 h 187"/>
              <a:gd name="T58" fmla="*/ 2147483647 w 266"/>
              <a:gd name="T59" fmla="*/ 2147483647 h 187"/>
              <a:gd name="T60" fmla="*/ 2147483647 w 266"/>
              <a:gd name="T61" fmla="*/ 0 h 187"/>
              <a:gd name="T62" fmla="*/ 2147483647 w 266"/>
              <a:gd name="T63" fmla="*/ 2147483647 h 187"/>
              <a:gd name="T64" fmla="*/ 2147483647 w 266"/>
              <a:gd name="T65" fmla="*/ 2147483647 h 187"/>
              <a:gd name="T66" fmla="*/ 2147483647 w 266"/>
              <a:gd name="T67" fmla="*/ 2147483647 h 187"/>
              <a:gd name="T68" fmla="*/ 2147483647 w 266"/>
              <a:gd name="T69" fmla="*/ 2147483647 h 1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6" h="187">
                <a:moveTo>
                  <a:pt x="206" y="71"/>
                </a:moveTo>
                <a:lnTo>
                  <a:pt x="218" y="100"/>
                </a:lnTo>
                <a:lnTo>
                  <a:pt x="228" y="100"/>
                </a:lnTo>
                <a:lnTo>
                  <a:pt x="247" y="109"/>
                </a:lnTo>
                <a:lnTo>
                  <a:pt x="266" y="150"/>
                </a:lnTo>
                <a:lnTo>
                  <a:pt x="254" y="161"/>
                </a:lnTo>
                <a:lnTo>
                  <a:pt x="244" y="157"/>
                </a:lnTo>
                <a:lnTo>
                  <a:pt x="235" y="157"/>
                </a:lnTo>
                <a:lnTo>
                  <a:pt x="218" y="150"/>
                </a:lnTo>
                <a:lnTo>
                  <a:pt x="196" y="161"/>
                </a:lnTo>
                <a:lnTo>
                  <a:pt x="177" y="176"/>
                </a:lnTo>
                <a:lnTo>
                  <a:pt x="158" y="187"/>
                </a:lnTo>
                <a:lnTo>
                  <a:pt x="147" y="131"/>
                </a:lnTo>
                <a:lnTo>
                  <a:pt x="139" y="128"/>
                </a:lnTo>
                <a:lnTo>
                  <a:pt x="120" y="112"/>
                </a:lnTo>
                <a:lnTo>
                  <a:pt x="109" y="138"/>
                </a:lnTo>
                <a:lnTo>
                  <a:pt x="116" y="147"/>
                </a:lnTo>
                <a:lnTo>
                  <a:pt x="87" y="157"/>
                </a:lnTo>
                <a:lnTo>
                  <a:pt x="80" y="168"/>
                </a:lnTo>
                <a:lnTo>
                  <a:pt x="71" y="161"/>
                </a:lnTo>
                <a:lnTo>
                  <a:pt x="42" y="180"/>
                </a:lnTo>
                <a:lnTo>
                  <a:pt x="0" y="168"/>
                </a:lnTo>
                <a:lnTo>
                  <a:pt x="19" y="131"/>
                </a:lnTo>
                <a:lnTo>
                  <a:pt x="42" y="90"/>
                </a:lnTo>
                <a:lnTo>
                  <a:pt x="23" y="90"/>
                </a:lnTo>
                <a:lnTo>
                  <a:pt x="12" y="83"/>
                </a:lnTo>
                <a:lnTo>
                  <a:pt x="12" y="71"/>
                </a:lnTo>
                <a:lnTo>
                  <a:pt x="42" y="61"/>
                </a:lnTo>
                <a:lnTo>
                  <a:pt x="68" y="61"/>
                </a:lnTo>
                <a:lnTo>
                  <a:pt x="80" y="5"/>
                </a:lnTo>
                <a:lnTo>
                  <a:pt x="101" y="0"/>
                </a:lnTo>
                <a:lnTo>
                  <a:pt x="120" y="12"/>
                </a:lnTo>
                <a:lnTo>
                  <a:pt x="109" y="22"/>
                </a:lnTo>
                <a:lnTo>
                  <a:pt x="109" y="41"/>
                </a:lnTo>
                <a:lnTo>
                  <a:pt x="206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0" name="Freeform 157"/>
          <p:cNvSpPr>
            <a:spLocks/>
          </p:cNvSpPr>
          <p:nvPr/>
        </p:nvSpPr>
        <p:spPr bwMode="auto">
          <a:xfrm>
            <a:off x="5662613" y="3622675"/>
            <a:ext cx="352425" cy="279400"/>
          </a:xfrm>
          <a:custGeom>
            <a:avLst/>
            <a:gdLst>
              <a:gd name="T0" fmla="*/ 2147483647 w 444"/>
              <a:gd name="T1" fmla="*/ 2147483647 h 351"/>
              <a:gd name="T2" fmla="*/ 2147483647 w 444"/>
              <a:gd name="T3" fmla="*/ 2147483647 h 351"/>
              <a:gd name="T4" fmla="*/ 2147483647 w 444"/>
              <a:gd name="T5" fmla="*/ 0 h 351"/>
              <a:gd name="T6" fmla="*/ 2147483647 w 444"/>
              <a:gd name="T7" fmla="*/ 2147483647 h 351"/>
              <a:gd name="T8" fmla="*/ 2147483647 w 444"/>
              <a:gd name="T9" fmla="*/ 2147483647 h 351"/>
              <a:gd name="T10" fmla="*/ 2147483647 w 444"/>
              <a:gd name="T11" fmla="*/ 2147483647 h 351"/>
              <a:gd name="T12" fmla="*/ 2147483647 w 444"/>
              <a:gd name="T13" fmla="*/ 2147483647 h 351"/>
              <a:gd name="T14" fmla="*/ 2147483647 w 444"/>
              <a:gd name="T15" fmla="*/ 2147483647 h 351"/>
              <a:gd name="T16" fmla="*/ 2147483647 w 444"/>
              <a:gd name="T17" fmla="*/ 2147483647 h 351"/>
              <a:gd name="T18" fmla="*/ 2147483647 w 444"/>
              <a:gd name="T19" fmla="*/ 2147483647 h 351"/>
              <a:gd name="T20" fmla="*/ 2147483647 w 444"/>
              <a:gd name="T21" fmla="*/ 2147483647 h 351"/>
              <a:gd name="T22" fmla="*/ 2147483647 w 444"/>
              <a:gd name="T23" fmla="*/ 2147483647 h 351"/>
              <a:gd name="T24" fmla="*/ 2147483647 w 444"/>
              <a:gd name="T25" fmla="*/ 2147483647 h 351"/>
              <a:gd name="T26" fmla="*/ 2147483647 w 444"/>
              <a:gd name="T27" fmla="*/ 2147483647 h 351"/>
              <a:gd name="T28" fmla="*/ 2147483647 w 444"/>
              <a:gd name="T29" fmla="*/ 2147483647 h 351"/>
              <a:gd name="T30" fmla="*/ 2147483647 w 444"/>
              <a:gd name="T31" fmla="*/ 2147483647 h 351"/>
              <a:gd name="T32" fmla="*/ 2147483647 w 444"/>
              <a:gd name="T33" fmla="*/ 2147483647 h 351"/>
              <a:gd name="T34" fmla="*/ 2147483647 w 444"/>
              <a:gd name="T35" fmla="*/ 2147483647 h 351"/>
              <a:gd name="T36" fmla="*/ 2147483647 w 444"/>
              <a:gd name="T37" fmla="*/ 2147483647 h 351"/>
              <a:gd name="T38" fmla="*/ 2147483647 w 444"/>
              <a:gd name="T39" fmla="*/ 2147483647 h 351"/>
              <a:gd name="T40" fmla="*/ 2147483647 w 444"/>
              <a:gd name="T41" fmla="*/ 2147483647 h 351"/>
              <a:gd name="T42" fmla="*/ 2147483647 w 444"/>
              <a:gd name="T43" fmla="*/ 2147483647 h 351"/>
              <a:gd name="T44" fmla="*/ 2147483647 w 444"/>
              <a:gd name="T45" fmla="*/ 2147483647 h 351"/>
              <a:gd name="T46" fmla="*/ 2147483647 w 444"/>
              <a:gd name="T47" fmla="*/ 2147483647 h 351"/>
              <a:gd name="T48" fmla="*/ 2147483647 w 444"/>
              <a:gd name="T49" fmla="*/ 2147483647 h 351"/>
              <a:gd name="T50" fmla="*/ 2147483647 w 444"/>
              <a:gd name="T51" fmla="*/ 2147483647 h 351"/>
              <a:gd name="T52" fmla="*/ 2147483647 w 444"/>
              <a:gd name="T53" fmla="*/ 2147483647 h 351"/>
              <a:gd name="T54" fmla="*/ 2147483647 w 444"/>
              <a:gd name="T55" fmla="*/ 2147483647 h 351"/>
              <a:gd name="T56" fmla="*/ 2147483647 w 444"/>
              <a:gd name="T57" fmla="*/ 2147483647 h 351"/>
              <a:gd name="T58" fmla="*/ 2147483647 w 444"/>
              <a:gd name="T59" fmla="*/ 2147483647 h 351"/>
              <a:gd name="T60" fmla="*/ 2147483647 w 444"/>
              <a:gd name="T61" fmla="*/ 2147483647 h 351"/>
              <a:gd name="T62" fmla="*/ 2147483647 w 444"/>
              <a:gd name="T63" fmla="*/ 2147483647 h 351"/>
              <a:gd name="T64" fmla="*/ 2147483647 w 444"/>
              <a:gd name="T65" fmla="*/ 2147483647 h 351"/>
              <a:gd name="T66" fmla="*/ 2147483647 w 444"/>
              <a:gd name="T67" fmla="*/ 2147483647 h 351"/>
              <a:gd name="T68" fmla="*/ 2147483647 w 444"/>
              <a:gd name="T69" fmla="*/ 2147483647 h 351"/>
              <a:gd name="T70" fmla="*/ 2147483647 w 444"/>
              <a:gd name="T71" fmla="*/ 2147483647 h 351"/>
              <a:gd name="T72" fmla="*/ 2147483647 w 444"/>
              <a:gd name="T73" fmla="*/ 2147483647 h 351"/>
              <a:gd name="T74" fmla="*/ 2147483647 w 444"/>
              <a:gd name="T75" fmla="*/ 2147483647 h 351"/>
              <a:gd name="T76" fmla="*/ 2147483647 w 444"/>
              <a:gd name="T77" fmla="*/ 2147483647 h 351"/>
              <a:gd name="T78" fmla="*/ 2147483647 w 444"/>
              <a:gd name="T79" fmla="*/ 2147483647 h 351"/>
              <a:gd name="T80" fmla="*/ 2147483647 w 444"/>
              <a:gd name="T81" fmla="*/ 2147483647 h 351"/>
              <a:gd name="T82" fmla="*/ 2147483647 w 444"/>
              <a:gd name="T83" fmla="*/ 2147483647 h 351"/>
              <a:gd name="T84" fmla="*/ 2147483647 w 444"/>
              <a:gd name="T85" fmla="*/ 2147483647 h 351"/>
              <a:gd name="T86" fmla="*/ 2147483647 w 444"/>
              <a:gd name="T87" fmla="*/ 2147483647 h 351"/>
              <a:gd name="T88" fmla="*/ 2147483647 w 444"/>
              <a:gd name="T89" fmla="*/ 2147483647 h 351"/>
              <a:gd name="T90" fmla="*/ 2147483647 w 444"/>
              <a:gd name="T91" fmla="*/ 2147483647 h 351"/>
              <a:gd name="T92" fmla="*/ 2147483647 w 444"/>
              <a:gd name="T93" fmla="*/ 2147483647 h 351"/>
              <a:gd name="T94" fmla="*/ 2147483647 w 444"/>
              <a:gd name="T95" fmla="*/ 2147483647 h 351"/>
              <a:gd name="T96" fmla="*/ 2147483647 w 444"/>
              <a:gd name="T97" fmla="*/ 2147483647 h 351"/>
              <a:gd name="T98" fmla="*/ 2147483647 w 444"/>
              <a:gd name="T99" fmla="*/ 2147483647 h 351"/>
              <a:gd name="T100" fmla="*/ 2147483647 w 444"/>
              <a:gd name="T101" fmla="*/ 2147483647 h 351"/>
              <a:gd name="T102" fmla="*/ 0 w 444"/>
              <a:gd name="T103" fmla="*/ 2147483647 h 351"/>
              <a:gd name="T104" fmla="*/ 2147483647 w 444"/>
              <a:gd name="T105" fmla="*/ 2147483647 h 351"/>
              <a:gd name="T106" fmla="*/ 2147483647 w 444"/>
              <a:gd name="T107" fmla="*/ 2147483647 h 351"/>
              <a:gd name="T108" fmla="*/ 2147483647 w 444"/>
              <a:gd name="T109" fmla="*/ 2147483647 h 351"/>
              <a:gd name="T110" fmla="*/ 2147483647 w 444"/>
              <a:gd name="T111" fmla="*/ 2147483647 h 351"/>
              <a:gd name="T112" fmla="*/ 2147483647 w 444"/>
              <a:gd name="T113" fmla="*/ 2147483647 h 351"/>
              <a:gd name="T114" fmla="*/ 2147483647 w 444"/>
              <a:gd name="T115" fmla="*/ 2147483647 h 351"/>
              <a:gd name="T116" fmla="*/ 2147483647 w 444"/>
              <a:gd name="T117" fmla="*/ 2147483647 h 3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4" h="351">
                <a:moveTo>
                  <a:pt x="142" y="38"/>
                </a:moveTo>
                <a:lnTo>
                  <a:pt x="149" y="19"/>
                </a:lnTo>
                <a:lnTo>
                  <a:pt x="168" y="0"/>
                </a:lnTo>
                <a:lnTo>
                  <a:pt x="168" y="19"/>
                </a:lnTo>
                <a:lnTo>
                  <a:pt x="171" y="38"/>
                </a:lnTo>
                <a:lnTo>
                  <a:pt x="197" y="38"/>
                </a:lnTo>
                <a:lnTo>
                  <a:pt x="200" y="68"/>
                </a:lnTo>
                <a:lnTo>
                  <a:pt x="245" y="87"/>
                </a:lnTo>
                <a:lnTo>
                  <a:pt x="251" y="119"/>
                </a:lnTo>
                <a:lnTo>
                  <a:pt x="264" y="119"/>
                </a:lnTo>
                <a:lnTo>
                  <a:pt x="280" y="116"/>
                </a:lnTo>
                <a:lnTo>
                  <a:pt x="306" y="145"/>
                </a:lnTo>
                <a:lnTo>
                  <a:pt x="316" y="164"/>
                </a:lnTo>
                <a:lnTo>
                  <a:pt x="328" y="164"/>
                </a:lnTo>
                <a:lnTo>
                  <a:pt x="396" y="209"/>
                </a:lnTo>
                <a:lnTo>
                  <a:pt x="415" y="227"/>
                </a:lnTo>
                <a:lnTo>
                  <a:pt x="437" y="227"/>
                </a:lnTo>
                <a:lnTo>
                  <a:pt x="444" y="242"/>
                </a:lnTo>
                <a:lnTo>
                  <a:pt x="437" y="258"/>
                </a:lnTo>
                <a:lnTo>
                  <a:pt x="415" y="266"/>
                </a:lnTo>
                <a:lnTo>
                  <a:pt x="415" y="296"/>
                </a:lnTo>
                <a:lnTo>
                  <a:pt x="366" y="322"/>
                </a:lnTo>
                <a:lnTo>
                  <a:pt x="373" y="325"/>
                </a:lnTo>
                <a:lnTo>
                  <a:pt x="342" y="351"/>
                </a:lnTo>
                <a:lnTo>
                  <a:pt x="342" y="336"/>
                </a:lnTo>
                <a:lnTo>
                  <a:pt x="306" y="325"/>
                </a:lnTo>
                <a:lnTo>
                  <a:pt x="299" y="287"/>
                </a:lnTo>
                <a:lnTo>
                  <a:pt x="219" y="254"/>
                </a:lnTo>
                <a:lnTo>
                  <a:pt x="178" y="242"/>
                </a:lnTo>
                <a:lnTo>
                  <a:pt x="171" y="227"/>
                </a:lnTo>
                <a:lnTo>
                  <a:pt x="142" y="235"/>
                </a:lnTo>
                <a:lnTo>
                  <a:pt x="119" y="235"/>
                </a:lnTo>
                <a:lnTo>
                  <a:pt x="100" y="266"/>
                </a:lnTo>
                <a:lnTo>
                  <a:pt x="71" y="273"/>
                </a:lnTo>
                <a:lnTo>
                  <a:pt x="62" y="209"/>
                </a:lnTo>
                <a:lnTo>
                  <a:pt x="33" y="196"/>
                </a:lnTo>
                <a:lnTo>
                  <a:pt x="33" y="180"/>
                </a:lnTo>
                <a:lnTo>
                  <a:pt x="52" y="180"/>
                </a:lnTo>
                <a:lnTo>
                  <a:pt x="40" y="168"/>
                </a:lnTo>
                <a:lnTo>
                  <a:pt x="23" y="175"/>
                </a:lnTo>
                <a:lnTo>
                  <a:pt x="14" y="132"/>
                </a:lnTo>
                <a:lnTo>
                  <a:pt x="23" y="132"/>
                </a:lnTo>
                <a:lnTo>
                  <a:pt x="40" y="132"/>
                </a:lnTo>
                <a:lnTo>
                  <a:pt x="62" y="138"/>
                </a:lnTo>
                <a:lnTo>
                  <a:pt x="71" y="132"/>
                </a:lnTo>
                <a:lnTo>
                  <a:pt x="71" y="119"/>
                </a:lnTo>
                <a:lnTo>
                  <a:pt x="52" y="109"/>
                </a:lnTo>
                <a:lnTo>
                  <a:pt x="40" y="87"/>
                </a:lnTo>
                <a:lnTo>
                  <a:pt x="23" y="80"/>
                </a:lnTo>
                <a:lnTo>
                  <a:pt x="10" y="97"/>
                </a:lnTo>
                <a:lnTo>
                  <a:pt x="14" y="119"/>
                </a:lnTo>
                <a:lnTo>
                  <a:pt x="0" y="97"/>
                </a:lnTo>
                <a:lnTo>
                  <a:pt x="14" y="71"/>
                </a:lnTo>
                <a:lnTo>
                  <a:pt x="43" y="80"/>
                </a:lnTo>
                <a:lnTo>
                  <a:pt x="62" y="90"/>
                </a:lnTo>
                <a:lnTo>
                  <a:pt x="100" y="102"/>
                </a:lnTo>
                <a:lnTo>
                  <a:pt x="119" y="97"/>
                </a:lnTo>
                <a:lnTo>
                  <a:pt x="156" y="90"/>
                </a:lnTo>
                <a:lnTo>
                  <a:pt x="142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1" name="Freeform 158"/>
          <p:cNvSpPr>
            <a:spLocks/>
          </p:cNvSpPr>
          <p:nvPr/>
        </p:nvSpPr>
        <p:spPr bwMode="auto">
          <a:xfrm>
            <a:off x="5021263" y="4003675"/>
            <a:ext cx="304800" cy="273050"/>
          </a:xfrm>
          <a:custGeom>
            <a:avLst/>
            <a:gdLst>
              <a:gd name="T0" fmla="*/ 2147483647 w 384"/>
              <a:gd name="T1" fmla="*/ 2147483647 h 344"/>
              <a:gd name="T2" fmla="*/ 2147483647 w 384"/>
              <a:gd name="T3" fmla="*/ 2147483647 h 344"/>
              <a:gd name="T4" fmla="*/ 2147483647 w 384"/>
              <a:gd name="T5" fmla="*/ 2147483647 h 344"/>
              <a:gd name="T6" fmla="*/ 2147483647 w 384"/>
              <a:gd name="T7" fmla="*/ 2147483647 h 344"/>
              <a:gd name="T8" fmla="*/ 2147483647 w 384"/>
              <a:gd name="T9" fmla="*/ 2147483647 h 344"/>
              <a:gd name="T10" fmla="*/ 2147483647 w 384"/>
              <a:gd name="T11" fmla="*/ 2147483647 h 344"/>
              <a:gd name="T12" fmla="*/ 2147483647 w 384"/>
              <a:gd name="T13" fmla="*/ 2147483647 h 344"/>
              <a:gd name="T14" fmla="*/ 2147483647 w 384"/>
              <a:gd name="T15" fmla="*/ 2147483647 h 344"/>
              <a:gd name="T16" fmla="*/ 2147483647 w 384"/>
              <a:gd name="T17" fmla="*/ 2147483647 h 344"/>
              <a:gd name="T18" fmla="*/ 2147483647 w 384"/>
              <a:gd name="T19" fmla="*/ 2147483647 h 344"/>
              <a:gd name="T20" fmla="*/ 2147483647 w 384"/>
              <a:gd name="T21" fmla="*/ 2147483647 h 344"/>
              <a:gd name="T22" fmla="*/ 2147483647 w 384"/>
              <a:gd name="T23" fmla="*/ 2147483647 h 344"/>
              <a:gd name="T24" fmla="*/ 2147483647 w 384"/>
              <a:gd name="T25" fmla="*/ 2147483647 h 344"/>
              <a:gd name="T26" fmla="*/ 2147483647 w 384"/>
              <a:gd name="T27" fmla="*/ 2147483647 h 344"/>
              <a:gd name="T28" fmla="*/ 2147483647 w 384"/>
              <a:gd name="T29" fmla="*/ 2147483647 h 344"/>
              <a:gd name="T30" fmla="*/ 2147483647 w 384"/>
              <a:gd name="T31" fmla="*/ 0 h 344"/>
              <a:gd name="T32" fmla="*/ 2147483647 w 384"/>
              <a:gd name="T33" fmla="*/ 2147483647 h 344"/>
              <a:gd name="T34" fmla="*/ 2147483647 w 384"/>
              <a:gd name="T35" fmla="*/ 2147483647 h 344"/>
              <a:gd name="T36" fmla="*/ 2147483647 w 384"/>
              <a:gd name="T37" fmla="*/ 2147483647 h 344"/>
              <a:gd name="T38" fmla="*/ 2147483647 w 384"/>
              <a:gd name="T39" fmla="*/ 2147483647 h 344"/>
              <a:gd name="T40" fmla="*/ 2147483647 w 384"/>
              <a:gd name="T41" fmla="*/ 2147483647 h 344"/>
              <a:gd name="T42" fmla="*/ 2147483647 w 384"/>
              <a:gd name="T43" fmla="*/ 2147483647 h 344"/>
              <a:gd name="T44" fmla="*/ 2147483647 w 384"/>
              <a:gd name="T45" fmla="*/ 2147483647 h 344"/>
              <a:gd name="T46" fmla="*/ 2147483647 w 384"/>
              <a:gd name="T47" fmla="*/ 2147483647 h 344"/>
              <a:gd name="T48" fmla="*/ 2147483647 w 384"/>
              <a:gd name="T49" fmla="*/ 2147483647 h 344"/>
              <a:gd name="T50" fmla="*/ 2147483647 w 384"/>
              <a:gd name="T51" fmla="*/ 2147483647 h 344"/>
              <a:gd name="T52" fmla="*/ 2147483647 w 384"/>
              <a:gd name="T53" fmla="*/ 2147483647 h 344"/>
              <a:gd name="T54" fmla="*/ 2147483647 w 384"/>
              <a:gd name="T55" fmla="*/ 2147483647 h 344"/>
              <a:gd name="T56" fmla="*/ 2147483647 w 384"/>
              <a:gd name="T57" fmla="*/ 2147483647 h 344"/>
              <a:gd name="T58" fmla="*/ 2147483647 w 384"/>
              <a:gd name="T59" fmla="*/ 2147483647 h 344"/>
              <a:gd name="T60" fmla="*/ 2147483647 w 384"/>
              <a:gd name="T61" fmla="*/ 2147483647 h 344"/>
              <a:gd name="T62" fmla="*/ 2147483647 w 384"/>
              <a:gd name="T63" fmla="*/ 2147483647 h 344"/>
              <a:gd name="T64" fmla="*/ 2147483647 w 384"/>
              <a:gd name="T65" fmla="*/ 2147483647 h 344"/>
              <a:gd name="T66" fmla="*/ 2147483647 w 384"/>
              <a:gd name="T67" fmla="*/ 2147483647 h 344"/>
              <a:gd name="T68" fmla="*/ 2147483647 w 384"/>
              <a:gd name="T69" fmla="*/ 2147483647 h 344"/>
              <a:gd name="T70" fmla="*/ 2147483647 w 384"/>
              <a:gd name="T71" fmla="*/ 2147483647 h 344"/>
              <a:gd name="T72" fmla="*/ 2147483647 w 384"/>
              <a:gd name="T73" fmla="*/ 2147483647 h 344"/>
              <a:gd name="T74" fmla="*/ 2147483647 w 384"/>
              <a:gd name="T75" fmla="*/ 2147483647 h 344"/>
              <a:gd name="T76" fmla="*/ 2147483647 w 384"/>
              <a:gd name="T77" fmla="*/ 2147483647 h 344"/>
              <a:gd name="T78" fmla="*/ 2147483647 w 384"/>
              <a:gd name="T79" fmla="*/ 2147483647 h 344"/>
              <a:gd name="T80" fmla="*/ 2147483647 w 384"/>
              <a:gd name="T81" fmla="*/ 2147483647 h 344"/>
              <a:gd name="T82" fmla="*/ 2147483647 w 384"/>
              <a:gd name="T83" fmla="*/ 2147483647 h 344"/>
              <a:gd name="T84" fmla="*/ 2147483647 w 384"/>
              <a:gd name="T85" fmla="*/ 2147483647 h 344"/>
              <a:gd name="T86" fmla="*/ 2147483647 w 384"/>
              <a:gd name="T87" fmla="*/ 2147483647 h 344"/>
              <a:gd name="T88" fmla="*/ 2147483647 w 384"/>
              <a:gd name="T89" fmla="*/ 2147483647 h 344"/>
              <a:gd name="T90" fmla="*/ 0 w 384"/>
              <a:gd name="T91" fmla="*/ 2147483647 h 344"/>
              <a:gd name="T92" fmla="*/ 2147483647 w 384"/>
              <a:gd name="T93" fmla="*/ 2147483647 h 344"/>
              <a:gd name="T94" fmla="*/ 0 w 384"/>
              <a:gd name="T95" fmla="*/ 2147483647 h 344"/>
              <a:gd name="T96" fmla="*/ 2147483647 w 384"/>
              <a:gd name="T97" fmla="*/ 2147483647 h 3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4" h="344">
                <a:moveTo>
                  <a:pt x="7" y="12"/>
                </a:moveTo>
                <a:lnTo>
                  <a:pt x="23" y="12"/>
                </a:lnTo>
                <a:lnTo>
                  <a:pt x="49" y="12"/>
                </a:lnTo>
                <a:lnTo>
                  <a:pt x="127" y="31"/>
                </a:lnTo>
                <a:lnTo>
                  <a:pt x="168" y="27"/>
                </a:lnTo>
                <a:lnTo>
                  <a:pt x="168" y="12"/>
                </a:lnTo>
                <a:lnTo>
                  <a:pt x="178" y="19"/>
                </a:lnTo>
                <a:lnTo>
                  <a:pt x="187" y="12"/>
                </a:lnTo>
                <a:lnTo>
                  <a:pt x="213" y="19"/>
                </a:lnTo>
                <a:lnTo>
                  <a:pt x="223" y="31"/>
                </a:lnTo>
                <a:lnTo>
                  <a:pt x="223" y="19"/>
                </a:lnTo>
                <a:lnTo>
                  <a:pt x="229" y="19"/>
                </a:lnTo>
                <a:lnTo>
                  <a:pt x="235" y="27"/>
                </a:lnTo>
                <a:lnTo>
                  <a:pt x="258" y="27"/>
                </a:lnTo>
                <a:lnTo>
                  <a:pt x="291" y="19"/>
                </a:lnTo>
                <a:lnTo>
                  <a:pt x="294" y="0"/>
                </a:lnTo>
                <a:lnTo>
                  <a:pt x="301" y="12"/>
                </a:lnTo>
                <a:lnTo>
                  <a:pt x="294" y="27"/>
                </a:lnTo>
                <a:lnTo>
                  <a:pt x="306" y="41"/>
                </a:lnTo>
                <a:lnTo>
                  <a:pt x="313" y="60"/>
                </a:lnTo>
                <a:lnTo>
                  <a:pt x="313" y="86"/>
                </a:lnTo>
                <a:lnTo>
                  <a:pt x="306" y="86"/>
                </a:lnTo>
                <a:lnTo>
                  <a:pt x="306" y="98"/>
                </a:lnTo>
                <a:lnTo>
                  <a:pt x="301" y="128"/>
                </a:lnTo>
                <a:lnTo>
                  <a:pt x="294" y="138"/>
                </a:lnTo>
                <a:lnTo>
                  <a:pt x="265" y="116"/>
                </a:lnTo>
                <a:lnTo>
                  <a:pt x="258" y="98"/>
                </a:lnTo>
                <a:lnTo>
                  <a:pt x="253" y="91"/>
                </a:lnTo>
                <a:lnTo>
                  <a:pt x="242" y="76"/>
                </a:lnTo>
                <a:lnTo>
                  <a:pt x="235" y="76"/>
                </a:lnTo>
                <a:lnTo>
                  <a:pt x="235" y="79"/>
                </a:lnTo>
                <a:lnTo>
                  <a:pt x="242" y="91"/>
                </a:lnTo>
                <a:lnTo>
                  <a:pt x="272" y="135"/>
                </a:lnTo>
                <a:lnTo>
                  <a:pt x="272" y="147"/>
                </a:lnTo>
                <a:lnTo>
                  <a:pt x="291" y="176"/>
                </a:lnTo>
                <a:lnTo>
                  <a:pt x="306" y="205"/>
                </a:lnTo>
                <a:lnTo>
                  <a:pt x="344" y="273"/>
                </a:lnTo>
                <a:lnTo>
                  <a:pt x="351" y="280"/>
                </a:lnTo>
                <a:lnTo>
                  <a:pt x="344" y="280"/>
                </a:lnTo>
                <a:lnTo>
                  <a:pt x="355" y="314"/>
                </a:lnTo>
                <a:lnTo>
                  <a:pt x="370" y="321"/>
                </a:lnTo>
                <a:lnTo>
                  <a:pt x="374" y="332"/>
                </a:lnTo>
                <a:lnTo>
                  <a:pt x="384" y="344"/>
                </a:lnTo>
                <a:lnTo>
                  <a:pt x="19" y="340"/>
                </a:lnTo>
                <a:lnTo>
                  <a:pt x="7" y="91"/>
                </a:lnTo>
                <a:lnTo>
                  <a:pt x="0" y="60"/>
                </a:lnTo>
                <a:lnTo>
                  <a:pt x="7" y="41"/>
                </a:lnTo>
                <a:lnTo>
                  <a:pt x="0" y="19"/>
                </a:lnTo>
                <a:lnTo>
                  <a:pt x="7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2" name="Freeform 159"/>
          <p:cNvSpPr>
            <a:spLocks/>
          </p:cNvSpPr>
          <p:nvPr/>
        </p:nvSpPr>
        <p:spPr bwMode="auto">
          <a:xfrm>
            <a:off x="4187825" y="3857625"/>
            <a:ext cx="522288" cy="496888"/>
          </a:xfrm>
          <a:custGeom>
            <a:avLst/>
            <a:gdLst>
              <a:gd name="T0" fmla="*/ 2147483647 w 656"/>
              <a:gd name="T1" fmla="*/ 2147483647 h 625"/>
              <a:gd name="T2" fmla="*/ 2147483647 w 656"/>
              <a:gd name="T3" fmla="*/ 2147483647 h 625"/>
              <a:gd name="T4" fmla="*/ 2147483647 w 656"/>
              <a:gd name="T5" fmla="*/ 2147483647 h 625"/>
              <a:gd name="T6" fmla="*/ 2147483647 w 656"/>
              <a:gd name="T7" fmla="*/ 2147483647 h 625"/>
              <a:gd name="T8" fmla="*/ 2147483647 w 656"/>
              <a:gd name="T9" fmla="*/ 2147483647 h 625"/>
              <a:gd name="T10" fmla="*/ 2147483647 w 656"/>
              <a:gd name="T11" fmla="*/ 2147483647 h 625"/>
              <a:gd name="T12" fmla="*/ 2147483647 w 656"/>
              <a:gd name="T13" fmla="*/ 2147483647 h 625"/>
              <a:gd name="T14" fmla="*/ 2147483647 w 656"/>
              <a:gd name="T15" fmla="*/ 0 h 625"/>
              <a:gd name="T16" fmla="*/ 2147483647 w 656"/>
              <a:gd name="T17" fmla="*/ 2147483647 h 625"/>
              <a:gd name="T18" fmla="*/ 2147483647 w 656"/>
              <a:gd name="T19" fmla="*/ 2147483647 h 625"/>
              <a:gd name="T20" fmla="*/ 2147483647 w 656"/>
              <a:gd name="T21" fmla="*/ 2147483647 h 625"/>
              <a:gd name="T22" fmla="*/ 2147483647 w 656"/>
              <a:gd name="T23" fmla="*/ 2147483647 h 625"/>
              <a:gd name="T24" fmla="*/ 2147483647 w 656"/>
              <a:gd name="T25" fmla="*/ 2147483647 h 625"/>
              <a:gd name="T26" fmla="*/ 2147483647 w 656"/>
              <a:gd name="T27" fmla="*/ 2147483647 h 625"/>
              <a:gd name="T28" fmla="*/ 2147483647 w 656"/>
              <a:gd name="T29" fmla="*/ 2147483647 h 625"/>
              <a:gd name="T30" fmla="*/ 2147483647 w 656"/>
              <a:gd name="T31" fmla="*/ 2147483647 h 625"/>
              <a:gd name="T32" fmla="*/ 2147483647 w 656"/>
              <a:gd name="T33" fmla="*/ 2147483647 h 625"/>
              <a:gd name="T34" fmla="*/ 2147483647 w 656"/>
              <a:gd name="T35" fmla="*/ 2147483647 h 625"/>
              <a:gd name="T36" fmla="*/ 2147483647 w 656"/>
              <a:gd name="T37" fmla="*/ 2147483647 h 625"/>
              <a:gd name="T38" fmla="*/ 2147483647 w 656"/>
              <a:gd name="T39" fmla="*/ 2147483647 h 625"/>
              <a:gd name="T40" fmla="*/ 2147483647 w 656"/>
              <a:gd name="T41" fmla="*/ 2147483647 h 625"/>
              <a:gd name="T42" fmla="*/ 2147483647 w 656"/>
              <a:gd name="T43" fmla="*/ 2147483647 h 625"/>
              <a:gd name="T44" fmla="*/ 2147483647 w 656"/>
              <a:gd name="T45" fmla="*/ 2147483647 h 625"/>
              <a:gd name="T46" fmla="*/ 2147483647 w 656"/>
              <a:gd name="T47" fmla="*/ 2147483647 h 625"/>
              <a:gd name="T48" fmla="*/ 2147483647 w 656"/>
              <a:gd name="T49" fmla="*/ 2147483647 h 625"/>
              <a:gd name="T50" fmla="*/ 2147483647 w 656"/>
              <a:gd name="T51" fmla="*/ 2147483647 h 625"/>
              <a:gd name="T52" fmla="*/ 2147483647 w 656"/>
              <a:gd name="T53" fmla="*/ 2147483647 h 625"/>
              <a:gd name="T54" fmla="*/ 2147483647 w 656"/>
              <a:gd name="T55" fmla="*/ 2147483647 h 625"/>
              <a:gd name="T56" fmla="*/ 0 w 656"/>
              <a:gd name="T57" fmla="*/ 2147483647 h 625"/>
              <a:gd name="T58" fmla="*/ 2147483647 w 656"/>
              <a:gd name="T59" fmla="*/ 2147483647 h 625"/>
              <a:gd name="T60" fmla="*/ 2147483647 w 656"/>
              <a:gd name="T61" fmla="*/ 2147483647 h 625"/>
              <a:gd name="T62" fmla="*/ 2147483647 w 656"/>
              <a:gd name="T63" fmla="*/ 2147483647 h 625"/>
              <a:gd name="T64" fmla="*/ 2147483647 w 656"/>
              <a:gd name="T65" fmla="*/ 2147483647 h 625"/>
              <a:gd name="T66" fmla="*/ 2147483647 w 656"/>
              <a:gd name="T67" fmla="*/ 2147483647 h 625"/>
              <a:gd name="T68" fmla="*/ 2147483647 w 656"/>
              <a:gd name="T69" fmla="*/ 2147483647 h 625"/>
              <a:gd name="T70" fmla="*/ 2147483647 w 656"/>
              <a:gd name="T71" fmla="*/ 2147483647 h 625"/>
              <a:gd name="T72" fmla="*/ 2147483647 w 656"/>
              <a:gd name="T73" fmla="*/ 2147483647 h 625"/>
              <a:gd name="T74" fmla="*/ 2147483647 w 656"/>
              <a:gd name="T75" fmla="*/ 2147483647 h 625"/>
              <a:gd name="T76" fmla="*/ 2147483647 w 656"/>
              <a:gd name="T77" fmla="*/ 2147483647 h 6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56" h="625">
                <a:moveTo>
                  <a:pt x="205" y="69"/>
                </a:moveTo>
                <a:lnTo>
                  <a:pt x="217" y="69"/>
                </a:lnTo>
                <a:lnTo>
                  <a:pt x="228" y="59"/>
                </a:lnTo>
                <a:lnTo>
                  <a:pt x="247" y="55"/>
                </a:lnTo>
                <a:lnTo>
                  <a:pt x="257" y="46"/>
                </a:lnTo>
                <a:lnTo>
                  <a:pt x="269" y="40"/>
                </a:lnTo>
                <a:lnTo>
                  <a:pt x="286" y="29"/>
                </a:lnTo>
                <a:lnTo>
                  <a:pt x="324" y="17"/>
                </a:lnTo>
                <a:lnTo>
                  <a:pt x="354" y="17"/>
                </a:lnTo>
                <a:lnTo>
                  <a:pt x="373" y="10"/>
                </a:lnTo>
                <a:lnTo>
                  <a:pt x="385" y="7"/>
                </a:lnTo>
                <a:lnTo>
                  <a:pt x="411" y="7"/>
                </a:lnTo>
                <a:lnTo>
                  <a:pt x="428" y="17"/>
                </a:lnTo>
                <a:lnTo>
                  <a:pt x="440" y="17"/>
                </a:lnTo>
                <a:lnTo>
                  <a:pt x="452" y="10"/>
                </a:lnTo>
                <a:lnTo>
                  <a:pt x="470" y="0"/>
                </a:lnTo>
                <a:lnTo>
                  <a:pt x="475" y="0"/>
                </a:lnTo>
                <a:lnTo>
                  <a:pt x="489" y="7"/>
                </a:lnTo>
                <a:lnTo>
                  <a:pt x="492" y="0"/>
                </a:lnTo>
                <a:lnTo>
                  <a:pt x="518" y="10"/>
                </a:lnTo>
                <a:lnTo>
                  <a:pt x="540" y="7"/>
                </a:lnTo>
                <a:lnTo>
                  <a:pt x="540" y="10"/>
                </a:lnTo>
                <a:lnTo>
                  <a:pt x="530" y="17"/>
                </a:lnTo>
                <a:lnTo>
                  <a:pt x="530" y="26"/>
                </a:lnTo>
                <a:lnTo>
                  <a:pt x="530" y="46"/>
                </a:lnTo>
                <a:lnTo>
                  <a:pt x="530" y="78"/>
                </a:lnTo>
                <a:lnTo>
                  <a:pt x="508" y="107"/>
                </a:lnTo>
                <a:lnTo>
                  <a:pt x="518" y="133"/>
                </a:lnTo>
                <a:lnTo>
                  <a:pt x="530" y="138"/>
                </a:lnTo>
                <a:lnTo>
                  <a:pt x="537" y="164"/>
                </a:lnTo>
                <a:lnTo>
                  <a:pt x="559" y="174"/>
                </a:lnTo>
                <a:lnTo>
                  <a:pt x="570" y="242"/>
                </a:lnTo>
                <a:lnTo>
                  <a:pt x="578" y="283"/>
                </a:lnTo>
                <a:lnTo>
                  <a:pt x="585" y="325"/>
                </a:lnTo>
                <a:lnTo>
                  <a:pt x="578" y="342"/>
                </a:lnTo>
                <a:lnTo>
                  <a:pt x="585" y="371"/>
                </a:lnTo>
                <a:lnTo>
                  <a:pt x="570" y="387"/>
                </a:lnTo>
                <a:lnTo>
                  <a:pt x="589" y="416"/>
                </a:lnTo>
                <a:lnTo>
                  <a:pt x="589" y="428"/>
                </a:lnTo>
                <a:lnTo>
                  <a:pt x="601" y="446"/>
                </a:lnTo>
                <a:lnTo>
                  <a:pt x="615" y="439"/>
                </a:lnTo>
                <a:lnTo>
                  <a:pt x="637" y="451"/>
                </a:lnTo>
                <a:lnTo>
                  <a:pt x="656" y="475"/>
                </a:lnTo>
                <a:lnTo>
                  <a:pt x="627" y="494"/>
                </a:lnTo>
                <a:lnTo>
                  <a:pt x="511" y="558"/>
                </a:lnTo>
                <a:lnTo>
                  <a:pt x="463" y="603"/>
                </a:lnTo>
                <a:lnTo>
                  <a:pt x="411" y="622"/>
                </a:lnTo>
                <a:lnTo>
                  <a:pt x="382" y="625"/>
                </a:lnTo>
                <a:lnTo>
                  <a:pt x="373" y="622"/>
                </a:lnTo>
                <a:lnTo>
                  <a:pt x="382" y="606"/>
                </a:lnTo>
                <a:lnTo>
                  <a:pt x="373" y="596"/>
                </a:lnTo>
                <a:lnTo>
                  <a:pt x="363" y="587"/>
                </a:lnTo>
                <a:lnTo>
                  <a:pt x="347" y="584"/>
                </a:lnTo>
                <a:lnTo>
                  <a:pt x="331" y="577"/>
                </a:lnTo>
                <a:lnTo>
                  <a:pt x="314" y="565"/>
                </a:lnTo>
                <a:lnTo>
                  <a:pt x="314" y="558"/>
                </a:lnTo>
                <a:lnTo>
                  <a:pt x="119" y="420"/>
                </a:lnTo>
                <a:lnTo>
                  <a:pt x="0" y="339"/>
                </a:lnTo>
                <a:lnTo>
                  <a:pt x="0" y="290"/>
                </a:lnTo>
                <a:lnTo>
                  <a:pt x="12" y="283"/>
                </a:lnTo>
                <a:lnTo>
                  <a:pt x="41" y="264"/>
                </a:lnTo>
                <a:lnTo>
                  <a:pt x="60" y="264"/>
                </a:lnTo>
                <a:lnTo>
                  <a:pt x="71" y="259"/>
                </a:lnTo>
                <a:lnTo>
                  <a:pt x="83" y="264"/>
                </a:lnTo>
                <a:lnTo>
                  <a:pt x="109" y="259"/>
                </a:lnTo>
                <a:lnTo>
                  <a:pt x="147" y="226"/>
                </a:lnTo>
                <a:lnTo>
                  <a:pt x="157" y="216"/>
                </a:lnTo>
                <a:lnTo>
                  <a:pt x="157" y="204"/>
                </a:lnTo>
                <a:lnTo>
                  <a:pt x="157" y="197"/>
                </a:lnTo>
                <a:lnTo>
                  <a:pt x="179" y="193"/>
                </a:lnTo>
                <a:lnTo>
                  <a:pt x="179" y="181"/>
                </a:lnTo>
                <a:lnTo>
                  <a:pt x="235" y="174"/>
                </a:lnTo>
                <a:lnTo>
                  <a:pt x="235" y="167"/>
                </a:lnTo>
                <a:lnTo>
                  <a:pt x="235" y="155"/>
                </a:lnTo>
                <a:lnTo>
                  <a:pt x="228" y="145"/>
                </a:lnTo>
                <a:lnTo>
                  <a:pt x="224" y="119"/>
                </a:lnTo>
                <a:lnTo>
                  <a:pt x="224" y="103"/>
                </a:lnTo>
                <a:lnTo>
                  <a:pt x="217" y="84"/>
                </a:lnTo>
                <a:lnTo>
                  <a:pt x="205" y="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3" name="Freeform 160"/>
          <p:cNvSpPr>
            <a:spLocks/>
          </p:cNvSpPr>
          <p:nvPr/>
        </p:nvSpPr>
        <p:spPr bwMode="auto">
          <a:xfrm>
            <a:off x="4694238" y="4995863"/>
            <a:ext cx="317500" cy="312737"/>
          </a:xfrm>
          <a:custGeom>
            <a:avLst/>
            <a:gdLst>
              <a:gd name="T0" fmla="*/ 2147483647 w 399"/>
              <a:gd name="T1" fmla="*/ 0 h 394"/>
              <a:gd name="T2" fmla="*/ 2147483647 w 399"/>
              <a:gd name="T3" fmla="*/ 0 h 394"/>
              <a:gd name="T4" fmla="*/ 2147483647 w 399"/>
              <a:gd name="T5" fmla="*/ 0 h 394"/>
              <a:gd name="T6" fmla="*/ 2147483647 w 399"/>
              <a:gd name="T7" fmla="*/ 2147483647 h 394"/>
              <a:gd name="T8" fmla="*/ 2147483647 w 399"/>
              <a:gd name="T9" fmla="*/ 2147483647 h 394"/>
              <a:gd name="T10" fmla="*/ 2147483647 w 399"/>
              <a:gd name="T11" fmla="*/ 2147483647 h 394"/>
              <a:gd name="T12" fmla="*/ 2147483647 w 399"/>
              <a:gd name="T13" fmla="*/ 2147483647 h 394"/>
              <a:gd name="T14" fmla="*/ 2147483647 w 399"/>
              <a:gd name="T15" fmla="*/ 2147483647 h 394"/>
              <a:gd name="T16" fmla="*/ 2147483647 w 399"/>
              <a:gd name="T17" fmla="*/ 2147483647 h 394"/>
              <a:gd name="T18" fmla="*/ 2147483647 w 399"/>
              <a:gd name="T19" fmla="*/ 2147483647 h 394"/>
              <a:gd name="T20" fmla="*/ 2147483647 w 399"/>
              <a:gd name="T21" fmla="*/ 2147483647 h 394"/>
              <a:gd name="T22" fmla="*/ 2147483647 w 399"/>
              <a:gd name="T23" fmla="*/ 2147483647 h 394"/>
              <a:gd name="T24" fmla="*/ 2147483647 w 399"/>
              <a:gd name="T25" fmla="*/ 2147483647 h 394"/>
              <a:gd name="T26" fmla="*/ 2147483647 w 399"/>
              <a:gd name="T27" fmla="*/ 2147483647 h 394"/>
              <a:gd name="T28" fmla="*/ 2147483647 w 399"/>
              <a:gd name="T29" fmla="*/ 2147483647 h 394"/>
              <a:gd name="T30" fmla="*/ 2147483647 w 399"/>
              <a:gd name="T31" fmla="*/ 2147483647 h 394"/>
              <a:gd name="T32" fmla="*/ 2147483647 w 399"/>
              <a:gd name="T33" fmla="*/ 2147483647 h 394"/>
              <a:gd name="T34" fmla="*/ 2147483647 w 399"/>
              <a:gd name="T35" fmla="*/ 2147483647 h 394"/>
              <a:gd name="T36" fmla="*/ 2147483647 w 399"/>
              <a:gd name="T37" fmla="*/ 2147483647 h 394"/>
              <a:gd name="T38" fmla="*/ 2147483647 w 399"/>
              <a:gd name="T39" fmla="*/ 2147483647 h 394"/>
              <a:gd name="T40" fmla="*/ 2147483647 w 399"/>
              <a:gd name="T41" fmla="*/ 2147483647 h 394"/>
              <a:gd name="T42" fmla="*/ 2147483647 w 399"/>
              <a:gd name="T43" fmla="*/ 2147483647 h 394"/>
              <a:gd name="T44" fmla="*/ 2147483647 w 399"/>
              <a:gd name="T45" fmla="*/ 2147483647 h 394"/>
              <a:gd name="T46" fmla="*/ 2147483647 w 399"/>
              <a:gd name="T47" fmla="*/ 2147483647 h 394"/>
              <a:gd name="T48" fmla="*/ 2147483647 w 399"/>
              <a:gd name="T49" fmla="*/ 2147483647 h 394"/>
              <a:gd name="T50" fmla="*/ 2147483647 w 399"/>
              <a:gd name="T51" fmla="*/ 2147483647 h 394"/>
              <a:gd name="T52" fmla="*/ 2147483647 w 399"/>
              <a:gd name="T53" fmla="*/ 2147483647 h 394"/>
              <a:gd name="T54" fmla="*/ 2147483647 w 399"/>
              <a:gd name="T55" fmla="*/ 2147483647 h 394"/>
              <a:gd name="T56" fmla="*/ 2147483647 w 399"/>
              <a:gd name="T57" fmla="*/ 2147483647 h 394"/>
              <a:gd name="T58" fmla="*/ 2147483647 w 399"/>
              <a:gd name="T59" fmla="*/ 2147483647 h 394"/>
              <a:gd name="T60" fmla="*/ 2147483647 w 399"/>
              <a:gd name="T61" fmla="*/ 2147483647 h 394"/>
              <a:gd name="T62" fmla="*/ 2147483647 w 399"/>
              <a:gd name="T63" fmla="*/ 2147483647 h 394"/>
              <a:gd name="T64" fmla="*/ 2147483647 w 399"/>
              <a:gd name="T65" fmla="*/ 2147483647 h 394"/>
              <a:gd name="T66" fmla="*/ 2147483647 w 399"/>
              <a:gd name="T67" fmla="*/ 2147483647 h 394"/>
              <a:gd name="T68" fmla="*/ 2147483647 w 399"/>
              <a:gd name="T69" fmla="*/ 2147483647 h 394"/>
              <a:gd name="T70" fmla="*/ 2147483647 w 399"/>
              <a:gd name="T71" fmla="*/ 2147483647 h 394"/>
              <a:gd name="T72" fmla="*/ 2147483647 w 399"/>
              <a:gd name="T73" fmla="*/ 2147483647 h 3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99" h="394">
                <a:moveTo>
                  <a:pt x="50" y="0"/>
                </a:moveTo>
                <a:lnTo>
                  <a:pt x="59" y="0"/>
                </a:lnTo>
                <a:lnTo>
                  <a:pt x="71" y="4"/>
                </a:lnTo>
                <a:lnTo>
                  <a:pt x="87" y="0"/>
                </a:lnTo>
                <a:lnTo>
                  <a:pt x="145" y="0"/>
                </a:lnTo>
                <a:lnTo>
                  <a:pt x="164" y="0"/>
                </a:lnTo>
                <a:lnTo>
                  <a:pt x="168" y="14"/>
                </a:lnTo>
                <a:lnTo>
                  <a:pt x="168" y="21"/>
                </a:lnTo>
                <a:lnTo>
                  <a:pt x="176" y="33"/>
                </a:lnTo>
                <a:lnTo>
                  <a:pt x="176" y="40"/>
                </a:lnTo>
                <a:lnTo>
                  <a:pt x="195" y="69"/>
                </a:lnTo>
                <a:lnTo>
                  <a:pt x="225" y="69"/>
                </a:lnTo>
                <a:lnTo>
                  <a:pt x="227" y="63"/>
                </a:lnTo>
                <a:lnTo>
                  <a:pt x="254" y="63"/>
                </a:lnTo>
                <a:lnTo>
                  <a:pt x="254" y="52"/>
                </a:lnTo>
                <a:lnTo>
                  <a:pt x="261" y="52"/>
                </a:lnTo>
                <a:lnTo>
                  <a:pt x="261" y="40"/>
                </a:lnTo>
                <a:lnTo>
                  <a:pt x="277" y="33"/>
                </a:lnTo>
                <a:lnTo>
                  <a:pt x="296" y="30"/>
                </a:lnTo>
                <a:lnTo>
                  <a:pt x="296" y="49"/>
                </a:lnTo>
                <a:lnTo>
                  <a:pt x="325" y="49"/>
                </a:lnTo>
                <a:lnTo>
                  <a:pt x="332" y="69"/>
                </a:lnTo>
                <a:lnTo>
                  <a:pt x="341" y="90"/>
                </a:lnTo>
                <a:lnTo>
                  <a:pt x="325" y="113"/>
                </a:lnTo>
                <a:lnTo>
                  <a:pt x="341" y="127"/>
                </a:lnTo>
                <a:lnTo>
                  <a:pt x="344" y="130"/>
                </a:lnTo>
                <a:lnTo>
                  <a:pt x="344" y="156"/>
                </a:lnTo>
                <a:lnTo>
                  <a:pt x="344" y="168"/>
                </a:lnTo>
                <a:lnTo>
                  <a:pt x="351" y="175"/>
                </a:lnTo>
                <a:lnTo>
                  <a:pt x="354" y="168"/>
                </a:lnTo>
                <a:lnTo>
                  <a:pt x="370" y="168"/>
                </a:lnTo>
                <a:lnTo>
                  <a:pt x="387" y="159"/>
                </a:lnTo>
                <a:lnTo>
                  <a:pt x="399" y="168"/>
                </a:lnTo>
                <a:lnTo>
                  <a:pt x="399" y="159"/>
                </a:lnTo>
                <a:lnTo>
                  <a:pt x="399" y="197"/>
                </a:lnTo>
                <a:lnTo>
                  <a:pt x="399" y="220"/>
                </a:lnTo>
                <a:lnTo>
                  <a:pt x="399" y="227"/>
                </a:lnTo>
                <a:lnTo>
                  <a:pt x="399" y="235"/>
                </a:lnTo>
                <a:lnTo>
                  <a:pt x="341" y="235"/>
                </a:lnTo>
                <a:lnTo>
                  <a:pt x="332" y="336"/>
                </a:lnTo>
                <a:lnTo>
                  <a:pt x="363" y="362"/>
                </a:lnTo>
                <a:lnTo>
                  <a:pt x="373" y="384"/>
                </a:lnTo>
                <a:lnTo>
                  <a:pt x="315" y="394"/>
                </a:lnTo>
                <a:lnTo>
                  <a:pt x="303" y="394"/>
                </a:lnTo>
                <a:lnTo>
                  <a:pt x="291" y="394"/>
                </a:lnTo>
                <a:lnTo>
                  <a:pt x="273" y="394"/>
                </a:lnTo>
                <a:lnTo>
                  <a:pt x="227" y="391"/>
                </a:lnTo>
                <a:lnTo>
                  <a:pt x="218" y="384"/>
                </a:lnTo>
                <a:lnTo>
                  <a:pt x="213" y="372"/>
                </a:lnTo>
                <a:lnTo>
                  <a:pt x="87" y="375"/>
                </a:lnTo>
                <a:lnTo>
                  <a:pt x="80" y="375"/>
                </a:lnTo>
                <a:lnTo>
                  <a:pt x="59" y="365"/>
                </a:lnTo>
                <a:lnTo>
                  <a:pt x="50" y="362"/>
                </a:lnTo>
                <a:lnTo>
                  <a:pt x="30" y="372"/>
                </a:lnTo>
                <a:lnTo>
                  <a:pt x="28" y="372"/>
                </a:lnTo>
                <a:lnTo>
                  <a:pt x="12" y="372"/>
                </a:lnTo>
                <a:lnTo>
                  <a:pt x="7" y="372"/>
                </a:lnTo>
                <a:lnTo>
                  <a:pt x="7" y="346"/>
                </a:lnTo>
                <a:lnTo>
                  <a:pt x="0" y="332"/>
                </a:lnTo>
                <a:lnTo>
                  <a:pt x="12" y="324"/>
                </a:lnTo>
                <a:lnTo>
                  <a:pt x="28" y="294"/>
                </a:lnTo>
                <a:lnTo>
                  <a:pt x="28" y="265"/>
                </a:lnTo>
                <a:lnTo>
                  <a:pt x="38" y="237"/>
                </a:lnTo>
                <a:lnTo>
                  <a:pt x="42" y="227"/>
                </a:lnTo>
                <a:lnTo>
                  <a:pt x="57" y="216"/>
                </a:lnTo>
                <a:lnTo>
                  <a:pt x="68" y="208"/>
                </a:lnTo>
                <a:lnTo>
                  <a:pt x="71" y="178"/>
                </a:lnTo>
                <a:lnTo>
                  <a:pt x="68" y="156"/>
                </a:lnTo>
                <a:lnTo>
                  <a:pt x="57" y="130"/>
                </a:lnTo>
                <a:lnTo>
                  <a:pt x="50" y="101"/>
                </a:lnTo>
                <a:lnTo>
                  <a:pt x="59" y="90"/>
                </a:lnTo>
                <a:lnTo>
                  <a:pt x="42" y="33"/>
                </a:lnTo>
                <a:lnTo>
                  <a:pt x="28" y="4"/>
                </a:lnTo>
                <a:lnTo>
                  <a:pt x="42" y="4"/>
                </a:lnTo>
                <a:lnTo>
                  <a:pt x="5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4" name="Freeform 161"/>
          <p:cNvSpPr>
            <a:spLocks/>
          </p:cNvSpPr>
          <p:nvPr/>
        </p:nvSpPr>
        <p:spPr bwMode="auto">
          <a:xfrm>
            <a:off x="4710113" y="4957763"/>
            <a:ext cx="23812" cy="31750"/>
          </a:xfrm>
          <a:custGeom>
            <a:avLst/>
            <a:gdLst>
              <a:gd name="T0" fmla="*/ 0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0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2147483647 w 31"/>
              <a:gd name="T17" fmla="*/ 2147483647 h 40"/>
              <a:gd name="T18" fmla="*/ 2147483647 w 31"/>
              <a:gd name="T19" fmla="*/ 2147483647 h 40"/>
              <a:gd name="T20" fmla="*/ 0 w 3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" h="40">
                <a:moveTo>
                  <a:pt x="0" y="22"/>
                </a:moveTo>
                <a:lnTo>
                  <a:pt x="11" y="10"/>
                </a:lnTo>
                <a:lnTo>
                  <a:pt x="11" y="3"/>
                </a:lnTo>
                <a:lnTo>
                  <a:pt x="23" y="0"/>
                </a:lnTo>
                <a:lnTo>
                  <a:pt x="31" y="3"/>
                </a:lnTo>
                <a:lnTo>
                  <a:pt x="31" y="10"/>
                </a:lnTo>
                <a:lnTo>
                  <a:pt x="19" y="22"/>
                </a:lnTo>
                <a:lnTo>
                  <a:pt x="19" y="40"/>
                </a:lnTo>
                <a:lnTo>
                  <a:pt x="9" y="40"/>
                </a:lnTo>
                <a:lnTo>
                  <a:pt x="9" y="33"/>
                </a:lnTo>
                <a:lnTo>
                  <a:pt x="0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5" name="Freeform 162"/>
          <p:cNvSpPr>
            <a:spLocks/>
          </p:cNvSpPr>
          <p:nvPr/>
        </p:nvSpPr>
        <p:spPr bwMode="auto">
          <a:xfrm>
            <a:off x="5245100" y="4383088"/>
            <a:ext cx="379413" cy="377825"/>
          </a:xfrm>
          <a:custGeom>
            <a:avLst/>
            <a:gdLst>
              <a:gd name="T0" fmla="*/ 2147483647 w 479"/>
              <a:gd name="T1" fmla="*/ 2147483647 h 475"/>
              <a:gd name="T2" fmla="*/ 2147483647 w 479"/>
              <a:gd name="T3" fmla="*/ 2147483647 h 475"/>
              <a:gd name="T4" fmla="*/ 2147483647 w 479"/>
              <a:gd name="T5" fmla="*/ 2147483647 h 475"/>
              <a:gd name="T6" fmla="*/ 2147483647 w 479"/>
              <a:gd name="T7" fmla="*/ 2147483647 h 475"/>
              <a:gd name="T8" fmla="*/ 2147483647 w 479"/>
              <a:gd name="T9" fmla="*/ 2147483647 h 475"/>
              <a:gd name="T10" fmla="*/ 2147483647 w 479"/>
              <a:gd name="T11" fmla="*/ 2147483647 h 475"/>
              <a:gd name="T12" fmla="*/ 2147483647 w 479"/>
              <a:gd name="T13" fmla="*/ 2147483647 h 475"/>
              <a:gd name="T14" fmla="*/ 2147483647 w 479"/>
              <a:gd name="T15" fmla="*/ 2147483647 h 475"/>
              <a:gd name="T16" fmla="*/ 2147483647 w 479"/>
              <a:gd name="T17" fmla="*/ 2147483647 h 475"/>
              <a:gd name="T18" fmla="*/ 2147483647 w 479"/>
              <a:gd name="T19" fmla="*/ 2147483647 h 475"/>
              <a:gd name="T20" fmla="*/ 2147483647 w 479"/>
              <a:gd name="T21" fmla="*/ 2147483647 h 475"/>
              <a:gd name="T22" fmla="*/ 2147483647 w 479"/>
              <a:gd name="T23" fmla="*/ 2147483647 h 475"/>
              <a:gd name="T24" fmla="*/ 2147483647 w 479"/>
              <a:gd name="T25" fmla="*/ 2147483647 h 475"/>
              <a:gd name="T26" fmla="*/ 2147483647 w 479"/>
              <a:gd name="T27" fmla="*/ 2147483647 h 475"/>
              <a:gd name="T28" fmla="*/ 2147483647 w 479"/>
              <a:gd name="T29" fmla="*/ 2147483647 h 475"/>
              <a:gd name="T30" fmla="*/ 2147483647 w 479"/>
              <a:gd name="T31" fmla="*/ 2147483647 h 475"/>
              <a:gd name="T32" fmla="*/ 2147483647 w 479"/>
              <a:gd name="T33" fmla="*/ 2147483647 h 475"/>
              <a:gd name="T34" fmla="*/ 2147483647 w 479"/>
              <a:gd name="T35" fmla="*/ 2147483647 h 475"/>
              <a:gd name="T36" fmla="*/ 2147483647 w 479"/>
              <a:gd name="T37" fmla="*/ 2147483647 h 475"/>
              <a:gd name="T38" fmla="*/ 2147483647 w 479"/>
              <a:gd name="T39" fmla="*/ 2147483647 h 475"/>
              <a:gd name="T40" fmla="*/ 2147483647 w 479"/>
              <a:gd name="T41" fmla="*/ 2147483647 h 475"/>
              <a:gd name="T42" fmla="*/ 2147483647 w 479"/>
              <a:gd name="T43" fmla="*/ 2147483647 h 475"/>
              <a:gd name="T44" fmla="*/ 2147483647 w 479"/>
              <a:gd name="T45" fmla="*/ 2147483647 h 475"/>
              <a:gd name="T46" fmla="*/ 0 w 479"/>
              <a:gd name="T47" fmla="*/ 2147483647 h 475"/>
              <a:gd name="T48" fmla="*/ 2147483647 w 479"/>
              <a:gd name="T49" fmla="*/ 2147483647 h 475"/>
              <a:gd name="T50" fmla="*/ 2147483647 w 479"/>
              <a:gd name="T51" fmla="*/ 2147483647 h 475"/>
              <a:gd name="T52" fmla="*/ 2147483647 w 479"/>
              <a:gd name="T53" fmla="*/ 2147483647 h 475"/>
              <a:gd name="T54" fmla="*/ 2147483647 w 479"/>
              <a:gd name="T55" fmla="*/ 2147483647 h 475"/>
              <a:gd name="T56" fmla="*/ 2147483647 w 479"/>
              <a:gd name="T57" fmla="*/ 2147483647 h 475"/>
              <a:gd name="T58" fmla="*/ 2147483647 w 479"/>
              <a:gd name="T59" fmla="*/ 2147483647 h 475"/>
              <a:gd name="T60" fmla="*/ 2147483647 w 479"/>
              <a:gd name="T61" fmla="*/ 2147483647 h 475"/>
              <a:gd name="T62" fmla="*/ 2147483647 w 479"/>
              <a:gd name="T63" fmla="*/ 2147483647 h 475"/>
              <a:gd name="T64" fmla="*/ 2147483647 w 479"/>
              <a:gd name="T65" fmla="*/ 2147483647 h 475"/>
              <a:gd name="T66" fmla="*/ 2147483647 w 479"/>
              <a:gd name="T67" fmla="*/ 2147483647 h 475"/>
              <a:gd name="T68" fmla="*/ 2147483647 w 479"/>
              <a:gd name="T69" fmla="*/ 0 h 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9" h="475">
                <a:moveTo>
                  <a:pt x="169" y="0"/>
                </a:moveTo>
                <a:lnTo>
                  <a:pt x="180" y="38"/>
                </a:lnTo>
                <a:lnTo>
                  <a:pt x="195" y="72"/>
                </a:lnTo>
                <a:lnTo>
                  <a:pt x="206" y="98"/>
                </a:lnTo>
                <a:lnTo>
                  <a:pt x="209" y="98"/>
                </a:lnTo>
                <a:lnTo>
                  <a:pt x="209" y="83"/>
                </a:lnTo>
                <a:lnTo>
                  <a:pt x="225" y="102"/>
                </a:lnTo>
                <a:lnTo>
                  <a:pt x="228" y="102"/>
                </a:lnTo>
                <a:lnTo>
                  <a:pt x="247" y="109"/>
                </a:lnTo>
                <a:lnTo>
                  <a:pt x="273" y="131"/>
                </a:lnTo>
                <a:lnTo>
                  <a:pt x="289" y="157"/>
                </a:lnTo>
                <a:lnTo>
                  <a:pt x="306" y="167"/>
                </a:lnTo>
                <a:lnTo>
                  <a:pt x="313" y="167"/>
                </a:lnTo>
                <a:lnTo>
                  <a:pt x="321" y="176"/>
                </a:lnTo>
                <a:lnTo>
                  <a:pt x="306" y="180"/>
                </a:lnTo>
                <a:lnTo>
                  <a:pt x="296" y="186"/>
                </a:lnTo>
                <a:lnTo>
                  <a:pt x="289" y="199"/>
                </a:lnTo>
                <a:lnTo>
                  <a:pt x="277" y="209"/>
                </a:lnTo>
                <a:lnTo>
                  <a:pt x="283" y="228"/>
                </a:lnTo>
                <a:lnTo>
                  <a:pt x="306" y="228"/>
                </a:lnTo>
                <a:lnTo>
                  <a:pt x="313" y="237"/>
                </a:lnTo>
                <a:lnTo>
                  <a:pt x="306" y="247"/>
                </a:lnTo>
                <a:lnTo>
                  <a:pt x="334" y="276"/>
                </a:lnTo>
                <a:lnTo>
                  <a:pt x="351" y="288"/>
                </a:lnTo>
                <a:lnTo>
                  <a:pt x="449" y="325"/>
                </a:lnTo>
                <a:lnTo>
                  <a:pt x="479" y="325"/>
                </a:lnTo>
                <a:lnTo>
                  <a:pt x="385" y="421"/>
                </a:lnTo>
                <a:lnTo>
                  <a:pt x="373" y="421"/>
                </a:lnTo>
                <a:lnTo>
                  <a:pt x="334" y="434"/>
                </a:lnTo>
                <a:lnTo>
                  <a:pt x="321" y="453"/>
                </a:lnTo>
                <a:lnTo>
                  <a:pt x="304" y="453"/>
                </a:lnTo>
                <a:lnTo>
                  <a:pt x="289" y="460"/>
                </a:lnTo>
                <a:lnTo>
                  <a:pt x="266" y="460"/>
                </a:lnTo>
                <a:lnTo>
                  <a:pt x="254" y="453"/>
                </a:lnTo>
                <a:lnTo>
                  <a:pt x="235" y="453"/>
                </a:lnTo>
                <a:lnTo>
                  <a:pt x="225" y="453"/>
                </a:lnTo>
                <a:lnTo>
                  <a:pt x="209" y="475"/>
                </a:lnTo>
                <a:lnTo>
                  <a:pt x="176" y="470"/>
                </a:lnTo>
                <a:lnTo>
                  <a:pt x="147" y="453"/>
                </a:lnTo>
                <a:lnTo>
                  <a:pt x="109" y="440"/>
                </a:lnTo>
                <a:lnTo>
                  <a:pt x="92" y="434"/>
                </a:lnTo>
                <a:lnTo>
                  <a:pt x="92" y="411"/>
                </a:lnTo>
                <a:lnTo>
                  <a:pt x="80" y="411"/>
                </a:lnTo>
                <a:lnTo>
                  <a:pt x="71" y="396"/>
                </a:lnTo>
                <a:lnTo>
                  <a:pt x="69" y="382"/>
                </a:lnTo>
                <a:lnTo>
                  <a:pt x="42" y="363"/>
                </a:lnTo>
                <a:lnTo>
                  <a:pt x="23" y="344"/>
                </a:lnTo>
                <a:lnTo>
                  <a:pt x="0" y="332"/>
                </a:lnTo>
                <a:lnTo>
                  <a:pt x="0" y="314"/>
                </a:lnTo>
                <a:lnTo>
                  <a:pt x="23" y="314"/>
                </a:lnTo>
                <a:lnTo>
                  <a:pt x="38" y="306"/>
                </a:lnTo>
                <a:lnTo>
                  <a:pt x="38" y="273"/>
                </a:lnTo>
                <a:lnTo>
                  <a:pt x="42" y="259"/>
                </a:lnTo>
                <a:lnTo>
                  <a:pt x="42" y="247"/>
                </a:lnTo>
                <a:lnTo>
                  <a:pt x="50" y="237"/>
                </a:lnTo>
                <a:lnTo>
                  <a:pt x="61" y="237"/>
                </a:lnTo>
                <a:lnTo>
                  <a:pt x="69" y="228"/>
                </a:lnTo>
                <a:lnTo>
                  <a:pt x="71" y="199"/>
                </a:lnTo>
                <a:lnTo>
                  <a:pt x="86" y="176"/>
                </a:lnTo>
                <a:lnTo>
                  <a:pt x="99" y="167"/>
                </a:lnTo>
                <a:lnTo>
                  <a:pt x="102" y="150"/>
                </a:lnTo>
                <a:lnTo>
                  <a:pt x="109" y="109"/>
                </a:lnTo>
                <a:lnTo>
                  <a:pt x="121" y="69"/>
                </a:lnTo>
                <a:lnTo>
                  <a:pt x="121" y="50"/>
                </a:lnTo>
                <a:lnTo>
                  <a:pt x="128" y="29"/>
                </a:lnTo>
                <a:lnTo>
                  <a:pt x="138" y="29"/>
                </a:lnTo>
                <a:lnTo>
                  <a:pt x="138" y="22"/>
                </a:lnTo>
                <a:lnTo>
                  <a:pt x="150" y="12"/>
                </a:lnTo>
                <a:lnTo>
                  <a:pt x="164" y="20"/>
                </a:lnTo>
                <a:lnTo>
                  <a:pt x="16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6" name="Freeform 163"/>
          <p:cNvSpPr>
            <a:spLocks/>
          </p:cNvSpPr>
          <p:nvPr/>
        </p:nvSpPr>
        <p:spPr bwMode="auto">
          <a:xfrm>
            <a:off x="4422775" y="4525963"/>
            <a:ext cx="76200" cy="158750"/>
          </a:xfrm>
          <a:custGeom>
            <a:avLst/>
            <a:gdLst>
              <a:gd name="T0" fmla="*/ 2147483647 w 97"/>
              <a:gd name="T1" fmla="*/ 2147483647 h 200"/>
              <a:gd name="T2" fmla="*/ 2147483647 w 97"/>
              <a:gd name="T3" fmla="*/ 0 h 200"/>
              <a:gd name="T4" fmla="*/ 2147483647 w 97"/>
              <a:gd name="T5" fmla="*/ 0 h 200"/>
              <a:gd name="T6" fmla="*/ 2147483647 w 97"/>
              <a:gd name="T7" fmla="*/ 2147483647 h 200"/>
              <a:gd name="T8" fmla="*/ 2147483647 w 97"/>
              <a:gd name="T9" fmla="*/ 2147483647 h 200"/>
              <a:gd name="T10" fmla="*/ 2147483647 w 97"/>
              <a:gd name="T11" fmla="*/ 2147483647 h 200"/>
              <a:gd name="T12" fmla="*/ 2147483647 w 97"/>
              <a:gd name="T13" fmla="*/ 2147483647 h 200"/>
              <a:gd name="T14" fmla="*/ 2147483647 w 97"/>
              <a:gd name="T15" fmla="*/ 2147483647 h 200"/>
              <a:gd name="T16" fmla="*/ 2147483647 w 97"/>
              <a:gd name="T17" fmla="*/ 2147483647 h 200"/>
              <a:gd name="T18" fmla="*/ 2147483647 w 97"/>
              <a:gd name="T19" fmla="*/ 2147483647 h 200"/>
              <a:gd name="T20" fmla="*/ 2147483647 w 97"/>
              <a:gd name="T21" fmla="*/ 2147483647 h 200"/>
              <a:gd name="T22" fmla="*/ 2147483647 w 97"/>
              <a:gd name="T23" fmla="*/ 2147483647 h 200"/>
              <a:gd name="T24" fmla="*/ 2147483647 w 97"/>
              <a:gd name="T25" fmla="*/ 2147483647 h 200"/>
              <a:gd name="T26" fmla="*/ 2147483647 w 97"/>
              <a:gd name="T27" fmla="*/ 2147483647 h 200"/>
              <a:gd name="T28" fmla="*/ 2147483647 w 97"/>
              <a:gd name="T29" fmla="*/ 2147483647 h 200"/>
              <a:gd name="T30" fmla="*/ 2147483647 w 97"/>
              <a:gd name="T31" fmla="*/ 2147483647 h 200"/>
              <a:gd name="T32" fmla="*/ 2147483647 w 97"/>
              <a:gd name="T33" fmla="*/ 2147483647 h 200"/>
              <a:gd name="T34" fmla="*/ 2147483647 w 97"/>
              <a:gd name="T35" fmla="*/ 2147483647 h 200"/>
              <a:gd name="T36" fmla="*/ 2147483647 w 97"/>
              <a:gd name="T37" fmla="*/ 2147483647 h 200"/>
              <a:gd name="T38" fmla="*/ 2147483647 w 97"/>
              <a:gd name="T39" fmla="*/ 2147483647 h 200"/>
              <a:gd name="T40" fmla="*/ 2147483647 w 97"/>
              <a:gd name="T41" fmla="*/ 2147483647 h 200"/>
              <a:gd name="T42" fmla="*/ 2147483647 w 97"/>
              <a:gd name="T43" fmla="*/ 2147483647 h 200"/>
              <a:gd name="T44" fmla="*/ 2147483647 w 97"/>
              <a:gd name="T45" fmla="*/ 2147483647 h 200"/>
              <a:gd name="T46" fmla="*/ 0 w 97"/>
              <a:gd name="T47" fmla="*/ 2147483647 h 200"/>
              <a:gd name="T48" fmla="*/ 2147483647 w 97"/>
              <a:gd name="T49" fmla="*/ 2147483647 h 200"/>
              <a:gd name="T50" fmla="*/ 2147483647 w 97"/>
              <a:gd name="T51" fmla="*/ 2147483647 h 200"/>
              <a:gd name="T52" fmla="*/ 2147483647 w 97"/>
              <a:gd name="T53" fmla="*/ 2147483647 h 200"/>
              <a:gd name="T54" fmla="*/ 2147483647 w 97"/>
              <a:gd name="T55" fmla="*/ 2147483647 h 2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7" h="200">
                <a:moveTo>
                  <a:pt x="52" y="13"/>
                </a:moveTo>
                <a:lnTo>
                  <a:pt x="59" y="0"/>
                </a:lnTo>
                <a:lnTo>
                  <a:pt x="68" y="0"/>
                </a:lnTo>
                <a:lnTo>
                  <a:pt x="78" y="13"/>
                </a:lnTo>
                <a:lnTo>
                  <a:pt x="90" y="25"/>
                </a:lnTo>
                <a:lnTo>
                  <a:pt x="90" y="29"/>
                </a:lnTo>
                <a:lnTo>
                  <a:pt x="97" y="55"/>
                </a:lnTo>
                <a:lnTo>
                  <a:pt x="90" y="67"/>
                </a:lnTo>
                <a:lnTo>
                  <a:pt x="90" y="77"/>
                </a:lnTo>
                <a:lnTo>
                  <a:pt x="87" y="84"/>
                </a:lnTo>
                <a:lnTo>
                  <a:pt x="78" y="103"/>
                </a:lnTo>
                <a:lnTo>
                  <a:pt x="68" y="108"/>
                </a:lnTo>
                <a:lnTo>
                  <a:pt x="68" y="126"/>
                </a:lnTo>
                <a:lnTo>
                  <a:pt x="68" y="162"/>
                </a:lnTo>
                <a:lnTo>
                  <a:pt x="71" y="193"/>
                </a:lnTo>
                <a:lnTo>
                  <a:pt x="52" y="193"/>
                </a:lnTo>
                <a:lnTo>
                  <a:pt x="29" y="200"/>
                </a:lnTo>
                <a:lnTo>
                  <a:pt x="29" y="186"/>
                </a:lnTo>
                <a:lnTo>
                  <a:pt x="29" y="181"/>
                </a:lnTo>
                <a:lnTo>
                  <a:pt x="29" y="103"/>
                </a:lnTo>
                <a:lnTo>
                  <a:pt x="23" y="91"/>
                </a:lnTo>
                <a:lnTo>
                  <a:pt x="19" y="77"/>
                </a:lnTo>
                <a:lnTo>
                  <a:pt x="7" y="67"/>
                </a:lnTo>
                <a:lnTo>
                  <a:pt x="0" y="48"/>
                </a:lnTo>
                <a:lnTo>
                  <a:pt x="12" y="44"/>
                </a:lnTo>
                <a:lnTo>
                  <a:pt x="23" y="36"/>
                </a:lnTo>
                <a:lnTo>
                  <a:pt x="42" y="29"/>
                </a:lnTo>
                <a:lnTo>
                  <a:pt x="52" y="1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7" name="Freeform 164"/>
          <p:cNvSpPr>
            <a:spLocks/>
          </p:cNvSpPr>
          <p:nvPr/>
        </p:nvSpPr>
        <p:spPr bwMode="auto">
          <a:xfrm>
            <a:off x="4902200" y="5305425"/>
            <a:ext cx="227013" cy="242888"/>
          </a:xfrm>
          <a:custGeom>
            <a:avLst/>
            <a:gdLst>
              <a:gd name="T0" fmla="*/ 2147483647 w 287"/>
              <a:gd name="T1" fmla="*/ 0 h 306"/>
              <a:gd name="T2" fmla="*/ 2147483647 w 287"/>
              <a:gd name="T3" fmla="*/ 2147483647 h 306"/>
              <a:gd name="T4" fmla="*/ 2147483647 w 287"/>
              <a:gd name="T5" fmla="*/ 2147483647 h 306"/>
              <a:gd name="T6" fmla="*/ 2147483647 w 287"/>
              <a:gd name="T7" fmla="*/ 2147483647 h 306"/>
              <a:gd name="T8" fmla="*/ 2147483647 w 287"/>
              <a:gd name="T9" fmla="*/ 2147483647 h 306"/>
              <a:gd name="T10" fmla="*/ 2147483647 w 287"/>
              <a:gd name="T11" fmla="*/ 2147483647 h 306"/>
              <a:gd name="T12" fmla="*/ 2147483647 w 287"/>
              <a:gd name="T13" fmla="*/ 2147483647 h 306"/>
              <a:gd name="T14" fmla="*/ 2147483647 w 287"/>
              <a:gd name="T15" fmla="*/ 2147483647 h 306"/>
              <a:gd name="T16" fmla="*/ 2147483647 w 287"/>
              <a:gd name="T17" fmla="*/ 2147483647 h 306"/>
              <a:gd name="T18" fmla="*/ 2147483647 w 287"/>
              <a:gd name="T19" fmla="*/ 2147483647 h 306"/>
              <a:gd name="T20" fmla="*/ 2147483647 w 287"/>
              <a:gd name="T21" fmla="*/ 2147483647 h 306"/>
              <a:gd name="T22" fmla="*/ 2147483647 w 287"/>
              <a:gd name="T23" fmla="*/ 2147483647 h 306"/>
              <a:gd name="T24" fmla="*/ 2147483647 w 287"/>
              <a:gd name="T25" fmla="*/ 2147483647 h 306"/>
              <a:gd name="T26" fmla="*/ 2147483647 w 287"/>
              <a:gd name="T27" fmla="*/ 2147483647 h 306"/>
              <a:gd name="T28" fmla="*/ 2147483647 w 287"/>
              <a:gd name="T29" fmla="*/ 2147483647 h 306"/>
              <a:gd name="T30" fmla="*/ 2147483647 w 287"/>
              <a:gd name="T31" fmla="*/ 2147483647 h 306"/>
              <a:gd name="T32" fmla="*/ 2147483647 w 287"/>
              <a:gd name="T33" fmla="*/ 2147483647 h 306"/>
              <a:gd name="T34" fmla="*/ 2147483647 w 287"/>
              <a:gd name="T35" fmla="*/ 2147483647 h 306"/>
              <a:gd name="T36" fmla="*/ 2147483647 w 287"/>
              <a:gd name="T37" fmla="*/ 2147483647 h 306"/>
              <a:gd name="T38" fmla="*/ 2147483647 w 287"/>
              <a:gd name="T39" fmla="*/ 2147483647 h 306"/>
              <a:gd name="T40" fmla="*/ 2147483647 w 287"/>
              <a:gd name="T41" fmla="*/ 2147483647 h 306"/>
              <a:gd name="T42" fmla="*/ 2147483647 w 287"/>
              <a:gd name="T43" fmla="*/ 2147483647 h 306"/>
              <a:gd name="T44" fmla="*/ 2147483647 w 287"/>
              <a:gd name="T45" fmla="*/ 2147483647 h 306"/>
              <a:gd name="T46" fmla="*/ 2147483647 w 287"/>
              <a:gd name="T47" fmla="*/ 2147483647 h 306"/>
              <a:gd name="T48" fmla="*/ 2147483647 w 287"/>
              <a:gd name="T49" fmla="*/ 2147483647 h 306"/>
              <a:gd name="T50" fmla="*/ 2147483647 w 287"/>
              <a:gd name="T51" fmla="*/ 2147483647 h 306"/>
              <a:gd name="T52" fmla="*/ 2147483647 w 287"/>
              <a:gd name="T53" fmla="*/ 2147483647 h 306"/>
              <a:gd name="T54" fmla="*/ 2147483647 w 287"/>
              <a:gd name="T55" fmla="*/ 2147483647 h 306"/>
              <a:gd name="T56" fmla="*/ 2147483647 w 287"/>
              <a:gd name="T57" fmla="*/ 2147483647 h 306"/>
              <a:gd name="T58" fmla="*/ 2147483647 w 287"/>
              <a:gd name="T59" fmla="*/ 2147483647 h 306"/>
              <a:gd name="T60" fmla="*/ 2147483647 w 287"/>
              <a:gd name="T61" fmla="*/ 2147483647 h 306"/>
              <a:gd name="T62" fmla="*/ 2147483647 w 287"/>
              <a:gd name="T63" fmla="*/ 2147483647 h 306"/>
              <a:gd name="T64" fmla="*/ 2147483647 w 287"/>
              <a:gd name="T65" fmla="*/ 2147483647 h 306"/>
              <a:gd name="T66" fmla="*/ 2147483647 w 287"/>
              <a:gd name="T67" fmla="*/ 2147483647 h 306"/>
              <a:gd name="T68" fmla="*/ 2147483647 w 287"/>
              <a:gd name="T69" fmla="*/ 2147483647 h 306"/>
              <a:gd name="T70" fmla="*/ 2147483647 w 287"/>
              <a:gd name="T71" fmla="*/ 2147483647 h 306"/>
              <a:gd name="T72" fmla="*/ 2147483647 w 287"/>
              <a:gd name="T73" fmla="*/ 2147483647 h 306"/>
              <a:gd name="T74" fmla="*/ 2147483647 w 287"/>
              <a:gd name="T75" fmla="*/ 2147483647 h 306"/>
              <a:gd name="T76" fmla="*/ 2147483647 w 287"/>
              <a:gd name="T77" fmla="*/ 2147483647 h 306"/>
              <a:gd name="T78" fmla="*/ 0 w 287"/>
              <a:gd name="T79" fmla="*/ 2147483647 h 306"/>
              <a:gd name="T80" fmla="*/ 2147483647 w 287"/>
              <a:gd name="T81" fmla="*/ 2147483647 h 306"/>
              <a:gd name="T82" fmla="*/ 2147483647 w 287"/>
              <a:gd name="T83" fmla="*/ 2147483647 h 306"/>
              <a:gd name="T84" fmla="*/ 2147483647 w 287"/>
              <a:gd name="T85" fmla="*/ 2147483647 h 306"/>
              <a:gd name="T86" fmla="*/ 2147483647 w 287"/>
              <a:gd name="T87" fmla="*/ 2147483647 h 306"/>
              <a:gd name="T88" fmla="*/ 2147483647 w 287"/>
              <a:gd name="T89" fmla="*/ 2147483647 h 306"/>
              <a:gd name="T90" fmla="*/ 2147483647 w 287"/>
              <a:gd name="T91" fmla="*/ 2147483647 h 306"/>
              <a:gd name="T92" fmla="*/ 2147483647 w 287"/>
              <a:gd name="T93" fmla="*/ 2147483647 h 306"/>
              <a:gd name="T94" fmla="*/ 2147483647 w 287"/>
              <a:gd name="T95" fmla="*/ 2147483647 h 306"/>
              <a:gd name="T96" fmla="*/ 2147483647 w 287"/>
              <a:gd name="T97" fmla="*/ 0 h 306"/>
              <a:gd name="T98" fmla="*/ 2147483647 w 287"/>
              <a:gd name="T99" fmla="*/ 0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7" h="306">
                <a:moveTo>
                  <a:pt x="171" y="0"/>
                </a:moveTo>
                <a:lnTo>
                  <a:pt x="178" y="19"/>
                </a:lnTo>
                <a:lnTo>
                  <a:pt x="199" y="41"/>
                </a:lnTo>
                <a:lnTo>
                  <a:pt x="199" y="54"/>
                </a:lnTo>
                <a:lnTo>
                  <a:pt x="216" y="64"/>
                </a:lnTo>
                <a:lnTo>
                  <a:pt x="235" y="71"/>
                </a:lnTo>
                <a:lnTo>
                  <a:pt x="239" y="90"/>
                </a:lnTo>
                <a:lnTo>
                  <a:pt x="247" y="90"/>
                </a:lnTo>
                <a:lnTo>
                  <a:pt x="251" y="112"/>
                </a:lnTo>
                <a:lnTo>
                  <a:pt x="258" y="128"/>
                </a:lnTo>
                <a:lnTo>
                  <a:pt x="268" y="128"/>
                </a:lnTo>
                <a:lnTo>
                  <a:pt x="287" y="131"/>
                </a:lnTo>
                <a:lnTo>
                  <a:pt x="287" y="149"/>
                </a:lnTo>
                <a:lnTo>
                  <a:pt x="277" y="161"/>
                </a:lnTo>
                <a:lnTo>
                  <a:pt x="264" y="161"/>
                </a:lnTo>
                <a:lnTo>
                  <a:pt x="247" y="180"/>
                </a:lnTo>
                <a:lnTo>
                  <a:pt x="239" y="180"/>
                </a:lnTo>
                <a:lnTo>
                  <a:pt x="235" y="187"/>
                </a:lnTo>
                <a:lnTo>
                  <a:pt x="228" y="190"/>
                </a:lnTo>
                <a:lnTo>
                  <a:pt x="216" y="206"/>
                </a:lnTo>
                <a:lnTo>
                  <a:pt x="216" y="221"/>
                </a:lnTo>
                <a:lnTo>
                  <a:pt x="206" y="228"/>
                </a:lnTo>
                <a:lnTo>
                  <a:pt x="187" y="235"/>
                </a:lnTo>
                <a:lnTo>
                  <a:pt x="171" y="264"/>
                </a:lnTo>
                <a:lnTo>
                  <a:pt x="156" y="264"/>
                </a:lnTo>
                <a:lnTo>
                  <a:pt x="138" y="264"/>
                </a:lnTo>
                <a:lnTo>
                  <a:pt x="119" y="264"/>
                </a:lnTo>
                <a:lnTo>
                  <a:pt x="100" y="254"/>
                </a:lnTo>
                <a:lnTo>
                  <a:pt x="83" y="254"/>
                </a:lnTo>
                <a:lnTo>
                  <a:pt x="83" y="277"/>
                </a:lnTo>
                <a:lnTo>
                  <a:pt x="64" y="294"/>
                </a:lnTo>
                <a:lnTo>
                  <a:pt x="52" y="294"/>
                </a:lnTo>
                <a:lnTo>
                  <a:pt x="52" y="299"/>
                </a:lnTo>
                <a:lnTo>
                  <a:pt x="35" y="299"/>
                </a:lnTo>
                <a:lnTo>
                  <a:pt x="16" y="306"/>
                </a:lnTo>
                <a:lnTo>
                  <a:pt x="16" y="287"/>
                </a:lnTo>
                <a:lnTo>
                  <a:pt x="23" y="277"/>
                </a:lnTo>
                <a:lnTo>
                  <a:pt x="16" y="264"/>
                </a:lnTo>
                <a:lnTo>
                  <a:pt x="12" y="245"/>
                </a:lnTo>
                <a:lnTo>
                  <a:pt x="0" y="235"/>
                </a:lnTo>
                <a:lnTo>
                  <a:pt x="5" y="138"/>
                </a:lnTo>
                <a:lnTo>
                  <a:pt x="35" y="138"/>
                </a:lnTo>
                <a:lnTo>
                  <a:pt x="42" y="19"/>
                </a:lnTo>
                <a:lnTo>
                  <a:pt x="83" y="12"/>
                </a:lnTo>
                <a:lnTo>
                  <a:pt x="109" y="3"/>
                </a:lnTo>
                <a:lnTo>
                  <a:pt x="119" y="19"/>
                </a:lnTo>
                <a:lnTo>
                  <a:pt x="142" y="3"/>
                </a:lnTo>
                <a:lnTo>
                  <a:pt x="149" y="3"/>
                </a:lnTo>
                <a:lnTo>
                  <a:pt x="161" y="0"/>
                </a:lnTo>
                <a:lnTo>
                  <a:pt x="171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8" name="Freeform 165"/>
          <p:cNvSpPr>
            <a:spLocks/>
          </p:cNvSpPr>
          <p:nvPr/>
        </p:nvSpPr>
        <p:spPr bwMode="auto">
          <a:xfrm>
            <a:off x="4265613" y="4454525"/>
            <a:ext cx="198437" cy="147638"/>
          </a:xfrm>
          <a:custGeom>
            <a:avLst/>
            <a:gdLst>
              <a:gd name="T0" fmla="*/ 2147483647 w 251"/>
              <a:gd name="T1" fmla="*/ 2147483647 h 186"/>
              <a:gd name="T2" fmla="*/ 2147483647 w 251"/>
              <a:gd name="T3" fmla="*/ 2147483647 h 186"/>
              <a:gd name="T4" fmla="*/ 2147483647 w 251"/>
              <a:gd name="T5" fmla="*/ 2147483647 h 186"/>
              <a:gd name="T6" fmla="*/ 2147483647 w 251"/>
              <a:gd name="T7" fmla="*/ 2147483647 h 186"/>
              <a:gd name="T8" fmla="*/ 2147483647 w 251"/>
              <a:gd name="T9" fmla="*/ 2147483647 h 186"/>
              <a:gd name="T10" fmla="*/ 2147483647 w 251"/>
              <a:gd name="T11" fmla="*/ 2147483647 h 186"/>
              <a:gd name="T12" fmla="*/ 2147483647 w 251"/>
              <a:gd name="T13" fmla="*/ 2147483647 h 186"/>
              <a:gd name="T14" fmla="*/ 2147483647 w 251"/>
              <a:gd name="T15" fmla="*/ 2147483647 h 186"/>
              <a:gd name="T16" fmla="*/ 2147483647 w 251"/>
              <a:gd name="T17" fmla="*/ 2147483647 h 186"/>
              <a:gd name="T18" fmla="*/ 2147483647 w 251"/>
              <a:gd name="T19" fmla="*/ 2147483647 h 186"/>
              <a:gd name="T20" fmla="*/ 2147483647 w 251"/>
              <a:gd name="T21" fmla="*/ 2147483647 h 186"/>
              <a:gd name="T22" fmla="*/ 2147483647 w 251"/>
              <a:gd name="T23" fmla="*/ 2147483647 h 186"/>
              <a:gd name="T24" fmla="*/ 2147483647 w 251"/>
              <a:gd name="T25" fmla="*/ 2147483647 h 186"/>
              <a:gd name="T26" fmla="*/ 2147483647 w 251"/>
              <a:gd name="T27" fmla="*/ 2147483647 h 186"/>
              <a:gd name="T28" fmla="*/ 2147483647 w 251"/>
              <a:gd name="T29" fmla="*/ 2147483647 h 186"/>
              <a:gd name="T30" fmla="*/ 2147483647 w 251"/>
              <a:gd name="T31" fmla="*/ 2147483647 h 186"/>
              <a:gd name="T32" fmla="*/ 2147483647 w 251"/>
              <a:gd name="T33" fmla="*/ 2147483647 h 186"/>
              <a:gd name="T34" fmla="*/ 2147483647 w 251"/>
              <a:gd name="T35" fmla="*/ 2147483647 h 186"/>
              <a:gd name="T36" fmla="*/ 2147483647 w 251"/>
              <a:gd name="T37" fmla="*/ 2147483647 h 186"/>
              <a:gd name="T38" fmla="*/ 2147483647 w 251"/>
              <a:gd name="T39" fmla="*/ 2147483647 h 186"/>
              <a:gd name="T40" fmla="*/ 2147483647 w 251"/>
              <a:gd name="T41" fmla="*/ 2147483647 h 186"/>
              <a:gd name="T42" fmla="*/ 2147483647 w 251"/>
              <a:gd name="T43" fmla="*/ 2147483647 h 186"/>
              <a:gd name="T44" fmla="*/ 2147483647 w 251"/>
              <a:gd name="T45" fmla="*/ 2147483647 h 186"/>
              <a:gd name="T46" fmla="*/ 2147483647 w 251"/>
              <a:gd name="T47" fmla="*/ 2147483647 h 186"/>
              <a:gd name="T48" fmla="*/ 2147483647 w 251"/>
              <a:gd name="T49" fmla="*/ 2147483647 h 186"/>
              <a:gd name="T50" fmla="*/ 2147483647 w 251"/>
              <a:gd name="T51" fmla="*/ 2147483647 h 186"/>
              <a:gd name="T52" fmla="*/ 2147483647 w 251"/>
              <a:gd name="T53" fmla="*/ 2147483647 h 186"/>
              <a:gd name="T54" fmla="*/ 2147483647 w 251"/>
              <a:gd name="T55" fmla="*/ 2147483647 h 186"/>
              <a:gd name="T56" fmla="*/ 2147483647 w 251"/>
              <a:gd name="T57" fmla="*/ 2147483647 h 186"/>
              <a:gd name="T58" fmla="*/ 2147483647 w 251"/>
              <a:gd name="T59" fmla="*/ 2147483647 h 186"/>
              <a:gd name="T60" fmla="*/ 2147483647 w 251"/>
              <a:gd name="T61" fmla="*/ 2147483647 h 186"/>
              <a:gd name="T62" fmla="*/ 2147483647 w 251"/>
              <a:gd name="T63" fmla="*/ 2147483647 h 186"/>
              <a:gd name="T64" fmla="*/ 0 w 251"/>
              <a:gd name="T65" fmla="*/ 2147483647 h 186"/>
              <a:gd name="T66" fmla="*/ 0 w 251"/>
              <a:gd name="T67" fmla="*/ 2147483647 h 186"/>
              <a:gd name="T68" fmla="*/ 0 w 251"/>
              <a:gd name="T69" fmla="*/ 2147483647 h 186"/>
              <a:gd name="T70" fmla="*/ 2147483647 w 251"/>
              <a:gd name="T71" fmla="*/ 2147483647 h 186"/>
              <a:gd name="T72" fmla="*/ 0 w 251"/>
              <a:gd name="T73" fmla="*/ 2147483647 h 186"/>
              <a:gd name="T74" fmla="*/ 2147483647 w 251"/>
              <a:gd name="T75" fmla="*/ 2147483647 h 186"/>
              <a:gd name="T76" fmla="*/ 2147483647 w 251"/>
              <a:gd name="T77" fmla="*/ 2147483647 h 186"/>
              <a:gd name="T78" fmla="*/ 2147483647 w 251"/>
              <a:gd name="T79" fmla="*/ 2147483647 h 186"/>
              <a:gd name="T80" fmla="*/ 2147483647 w 251"/>
              <a:gd name="T81" fmla="*/ 2147483647 h 186"/>
              <a:gd name="T82" fmla="*/ 2147483647 w 251"/>
              <a:gd name="T83" fmla="*/ 2147483647 h 186"/>
              <a:gd name="T84" fmla="*/ 2147483647 w 251"/>
              <a:gd name="T85" fmla="*/ 2147483647 h 186"/>
              <a:gd name="T86" fmla="*/ 2147483647 w 251"/>
              <a:gd name="T87" fmla="*/ 2147483647 h 186"/>
              <a:gd name="T88" fmla="*/ 2147483647 w 251"/>
              <a:gd name="T89" fmla="*/ 2147483647 h 186"/>
              <a:gd name="T90" fmla="*/ 2147483647 w 251"/>
              <a:gd name="T91" fmla="*/ 2147483647 h 186"/>
              <a:gd name="T92" fmla="*/ 2147483647 w 251"/>
              <a:gd name="T93" fmla="*/ 2147483647 h 186"/>
              <a:gd name="T94" fmla="*/ 2147483647 w 251"/>
              <a:gd name="T95" fmla="*/ 2147483647 h 186"/>
              <a:gd name="T96" fmla="*/ 2147483647 w 251"/>
              <a:gd name="T97" fmla="*/ 2147483647 h 186"/>
              <a:gd name="T98" fmla="*/ 2147483647 w 251"/>
              <a:gd name="T99" fmla="*/ 2147483647 h 186"/>
              <a:gd name="T100" fmla="*/ 2147483647 w 251"/>
              <a:gd name="T101" fmla="*/ 2147483647 h 186"/>
              <a:gd name="T102" fmla="*/ 2147483647 w 251"/>
              <a:gd name="T103" fmla="*/ 2147483647 h 186"/>
              <a:gd name="T104" fmla="*/ 2147483647 w 251"/>
              <a:gd name="T105" fmla="*/ 0 h 186"/>
              <a:gd name="T106" fmla="*/ 2147483647 w 251"/>
              <a:gd name="T107" fmla="*/ 2147483647 h 1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1" h="186">
                <a:moveTo>
                  <a:pt x="180" y="8"/>
                </a:moveTo>
                <a:lnTo>
                  <a:pt x="180" y="19"/>
                </a:lnTo>
                <a:lnTo>
                  <a:pt x="189" y="31"/>
                </a:lnTo>
                <a:lnTo>
                  <a:pt x="190" y="41"/>
                </a:lnTo>
                <a:lnTo>
                  <a:pt x="206" y="55"/>
                </a:lnTo>
                <a:lnTo>
                  <a:pt x="218" y="55"/>
                </a:lnTo>
                <a:lnTo>
                  <a:pt x="218" y="60"/>
                </a:lnTo>
                <a:lnTo>
                  <a:pt x="206" y="60"/>
                </a:lnTo>
                <a:lnTo>
                  <a:pt x="206" y="67"/>
                </a:lnTo>
                <a:lnTo>
                  <a:pt x="228" y="77"/>
                </a:lnTo>
                <a:lnTo>
                  <a:pt x="241" y="77"/>
                </a:lnTo>
                <a:lnTo>
                  <a:pt x="248" y="86"/>
                </a:lnTo>
                <a:lnTo>
                  <a:pt x="241" y="90"/>
                </a:lnTo>
                <a:lnTo>
                  <a:pt x="251" y="105"/>
                </a:lnTo>
                <a:lnTo>
                  <a:pt x="241" y="119"/>
                </a:lnTo>
                <a:lnTo>
                  <a:pt x="222" y="128"/>
                </a:lnTo>
                <a:lnTo>
                  <a:pt x="211" y="134"/>
                </a:lnTo>
                <a:lnTo>
                  <a:pt x="199" y="138"/>
                </a:lnTo>
                <a:lnTo>
                  <a:pt x="189" y="138"/>
                </a:lnTo>
                <a:lnTo>
                  <a:pt x="180" y="138"/>
                </a:lnTo>
                <a:lnTo>
                  <a:pt x="173" y="134"/>
                </a:lnTo>
                <a:lnTo>
                  <a:pt x="161" y="134"/>
                </a:lnTo>
                <a:lnTo>
                  <a:pt x="159" y="138"/>
                </a:lnTo>
                <a:lnTo>
                  <a:pt x="83" y="134"/>
                </a:lnTo>
                <a:lnTo>
                  <a:pt x="80" y="147"/>
                </a:lnTo>
                <a:lnTo>
                  <a:pt x="83" y="167"/>
                </a:lnTo>
                <a:lnTo>
                  <a:pt x="83" y="186"/>
                </a:lnTo>
                <a:lnTo>
                  <a:pt x="61" y="167"/>
                </a:lnTo>
                <a:lnTo>
                  <a:pt x="44" y="167"/>
                </a:lnTo>
                <a:lnTo>
                  <a:pt x="35" y="183"/>
                </a:lnTo>
                <a:lnTo>
                  <a:pt x="23" y="183"/>
                </a:lnTo>
                <a:lnTo>
                  <a:pt x="13" y="164"/>
                </a:lnTo>
                <a:lnTo>
                  <a:pt x="0" y="157"/>
                </a:lnTo>
                <a:lnTo>
                  <a:pt x="0" y="148"/>
                </a:lnTo>
                <a:lnTo>
                  <a:pt x="0" y="138"/>
                </a:lnTo>
                <a:lnTo>
                  <a:pt x="6" y="128"/>
                </a:lnTo>
                <a:lnTo>
                  <a:pt x="0" y="109"/>
                </a:lnTo>
                <a:lnTo>
                  <a:pt x="16" y="105"/>
                </a:lnTo>
                <a:lnTo>
                  <a:pt x="23" y="105"/>
                </a:lnTo>
                <a:lnTo>
                  <a:pt x="35" y="90"/>
                </a:lnTo>
                <a:lnTo>
                  <a:pt x="35" y="77"/>
                </a:lnTo>
                <a:lnTo>
                  <a:pt x="44" y="77"/>
                </a:lnTo>
                <a:lnTo>
                  <a:pt x="35" y="60"/>
                </a:lnTo>
                <a:lnTo>
                  <a:pt x="51" y="55"/>
                </a:lnTo>
                <a:lnTo>
                  <a:pt x="61" y="67"/>
                </a:lnTo>
                <a:lnTo>
                  <a:pt x="73" y="60"/>
                </a:lnTo>
                <a:lnTo>
                  <a:pt x="64" y="48"/>
                </a:lnTo>
                <a:lnTo>
                  <a:pt x="80" y="48"/>
                </a:lnTo>
                <a:lnTo>
                  <a:pt x="83" y="41"/>
                </a:lnTo>
                <a:lnTo>
                  <a:pt x="109" y="31"/>
                </a:lnTo>
                <a:lnTo>
                  <a:pt x="113" y="12"/>
                </a:lnTo>
                <a:lnTo>
                  <a:pt x="142" y="12"/>
                </a:lnTo>
                <a:lnTo>
                  <a:pt x="151" y="0"/>
                </a:lnTo>
                <a:lnTo>
                  <a:pt x="180" y="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89" name="Freeform 166"/>
          <p:cNvSpPr>
            <a:spLocks/>
          </p:cNvSpPr>
          <p:nvPr/>
        </p:nvSpPr>
        <p:spPr bwMode="auto">
          <a:xfrm>
            <a:off x="5138738" y="4902200"/>
            <a:ext cx="53975" cy="58738"/>
          </a:xfrm>
          <a:custGeom>
            <a:avLst/>
            <a:gdLst>
              <a:gd name="T0" fmla="*/ 0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2147483647 w 67"/>
              <a:gd name="T7" fmla="*/ 2147483647 h 72"/>
              <a:gd name="T8" fmla="*/ 2147483647 w 67"/>
              <a:gd name="T9" fmla="*/ 2147483647 h 72"/>
              <a:gd name="T10" fmla="*/ 2147483647 w 67"/>
              <a:gd name="T11" fmla="*/ 0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2147483647 h 72"/>
              <a:gd name="T18" fmla="*/ 2147483647 w 67"/>
              <a:gd name="T19" fmla="*/ 2147483647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2147483647 h 72"/>
              <a:gd name="T30" fmla="*/ 2147483647 w 67"/>
              <a:gd name="T31" fmla="*/ 2147483647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0 w 67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" h="72">
                <a:moveTo>
                  <a:pt x="0" y="12"/>
                </a:moveTo>
                <a:lnTo>
                  <a:pt x="19" y="8"/>
                </a:lnTo>
                <a:lnTo>
                  <a:pt x="19" y="21"/>
                </a:lnTo>
                <a:lnTo>
                  <a:pt x="29" y="12"/>
                </a:lnTo>
                <a:lnTo>
                  <a:pt x="36" y="8"/>
                </a:lnTo>
                <a:lnTo>
                  <a:pt x="48" y="0"/>
                </a:lnTo>
                <a:lnTo>
                  <a:pt x="55" y="12"/>
                </a:lnTo>
                <a:lnTo>
                  <a:pt x="55" y="21"/>
                </a:lnTo>
                <a:lnTo>
                  <a:pt x="67" y="22"/>
                </a:lnTo>
                <a:lnTo>
                  <a:pt x="67" y="38"/>
                </a:lnTo>
                <a:lnTo>
                  <a:pt x="55" y="50"/>
                </a:lnTo>
                <a:lnTo>
                  <a:pt x="36" y="67"/>
                </a:lnTo>
                <a:lnTo>
                  <a:pt x="19" y="72"/>
                </a:lnTo>
                <a:lnTo>
                  <a:pt x="19" y="67"/>
                </a:lnTo>
                <a:lnTo>
                  <a:pt x="16" y="50"/>
                </a:lnTo>
                <a:lnTo>
                  <a:pt x="16" y="38"/>
                </a:lnTo>
                <a:lnTo>
                  <a:pt x="16" y="31"/>
                </a:lnTo>
                <a:lnTo>
                  <a:pt x="7" y="22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0" name="Freeform 167"/>
          <p:cNvSpPr>
            <a:spLocks/>
          </p:cNvSpPr>
          <p:nvPr/>
        </p:nvSpPr>
        <p:spPr bwMode="auto">
          <a:xfrm>
            <a:off x="5464175" y="4522788"/>
            <a:ext cx="38100" cy="47625"/>
          </a:xfrm>
          <a:custGeom>
            <a:avLst/>
            <a:gdLst>
              <a:gd name="T0" fmla="*/ 2147483647 w 48"/>
              <a:gd name="T1" fmla="*/ 0 h 61"/>
              <a:gd name="T2" fmla="*/ 2147483647 w 48"/>
              <a:gd name="T3" fmla="*/ 2147483647 h 61"/>
              <a:gd name="T4" fmla="*/ 2147483647 w 48"/>
              <a:gd name="T5" fmla="*/ 2147483647 h 61"/>
              <a:gd name="T6" fmla="*/ 2147483647 w 48"/>
              <a:gd name="T7" fmla="*/ 2147483647 h 61"/>
              <a:gd name="T8" fmla="*/ 2147483647 w 48"/>
              <a:gd name="T9" fmla="*/ 2147483647 h 61"/>
              <a:gd name="T10" fmla="*/ 2147483647 w 48"/>
              <a:gd name="T11" fmla="*/ 2147483647 h 61"/>
              <a:gd name="T12" fmla="*/ 2147483647 w 48"/>
              <a:gd name="T13" fmla="*/ 2147483647 h 61"/>
              <a:gd name="T14" fmla="*/ 2147483647 w 48"/>
              <a:gd name="T15" fmla="*/ 2147483647 h 61"/>
              <a:gd name="T16" fmla="*/ 2147483647 w 48"/>
              <a:gd name="T17" fmla="*/ 2147483647 h 61"/>
              <a:gd name="T18" fmla="*/ 2147483647 w 48"/>
              <a:gd name="T19" fmla="*/ 2147483647 h 61"/>
              <a:gd name="T20" fmla="*/ 0 w 48"/>
              <a:gd name="T21" fmla="*/ 2147483647 h 61"/>
              <a:gd name="T22" fmla="*/ 2147483647 w 48"/>
              <a:gd name="T23" fmla="*/ 2147483647 h 61"/>
              <a:gd name="T24" fmla="*/ 2147483647 w 48"/>
              <a:gd name="T25" fmla="*/ 2147483647 h 61"/>
              <a:gd name="T26" fmla="*/ 2147483647 w 48"/>
              <a:gd name="T27" fmla="*/ 2147483647 h 61"/>
              <a:gd name="T28" fmla="*/ 2147483647 w 48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61">
                <a:moveTo>
                  <a:pt x="44" y="0"/>
                </a:moveTo>
                <a:lnTo>
                  <a:pt x="48" y="23"/>
                </a:lnTo>
                <a:lnTo>
                  <a:pt x="27" y="33"/>
                </a:lnTo>
                <a:lnTo>
                  <a:pt x="27" y="42"/>
                </a:lnTo>
                <a:lnTo>
                  <a:pt x="44" y="33"/>
                </a:lnTo>
                <a:lnTo>
                  <a:pt x="48" y="42"/>
                </a:lnTo>
                <a:lnTo>
                  <a:pt x="44" y="48"/>
                </a:lnTo>
                <a:lnTo>
                  <a:pt x="38" y="61"/>
                </a:lnTo>
                <a:lnTo>
                  <a:pt x="31" y="52"/>
                </a:lnTo>
                <a:lnTo>
                  <a:pt x="8" y="52"/>
                </a:lnTo>
                <a:lnTo>
                  <a:pt x="0" y="33"/>
                </a:lnTo>
                <a:lnTo>
                  <a:pt x="12" y="23"/>
                </a:lnTo>
                <a:lnTo>
                  <a:pt x="19" y="10"/>
                </a:lnTo>
                <a:lnTo>
                  <a:pt x="31" y="4"/>
                </a:lnTo>
                <a:lnTo>
                  <a:pt x="44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1" name="Freeform 168"/>
          <p:cNvSpPr>
            <a:spLocks/>
          </p:cNvSpPr>
          <p:nvPr/>
        </p:nvSpPr>
        <p:spPr bwMode="auto">
          <a:xfrm>
            <a:off x="4187825" y="4568825"/>
            <a:ext cx="149225" cy="163513"/>
          </a:xfrm>
          <a:custGeom>
            <a:avLst/>
            <a:gdLst>
              <a:gd name="T0" fmla="*/ 2147483647 w 186"/>
              <a:gd name="T1" fmla="*/ 2147483647 h 205"/>
              <a:gd name="T2" fmla="*/ 2147483647 w 186"/>
              <a:gd name="T3" fmla="*/ 2147483647 h 205"/>
              <a:gd name="T4" fmla="*/ 2147483647 w 186"/>
              <a:gd name="T5" fmla="*/ 2147483647 h 205"/>
              <a:gd name="T6" fmla="*/ 2147483647 w 186"/>
              <a:gd name="T7" fmla="*/ 2147483647 h 205"/>
              <a:gd name="T8" fmla="*/ 2147483647 w 186"/>
              <a:gd name="T9" fmla="*/ 2147483647 h 205"/>
              <a:gd name="T10" fmla="*/ 2147483647 w 186"/>
              <a:gd name="T11" fmla="*/ 2147483647 h 205"/>
              <a:gd name="T12" fmla="*/ 2147483647 w 186"/>
              <a:gd name="T13" fmla="*/ 0 h 205"/>
              <a:gd name="T14" fmla="*/ 2147483647 w 186"/>
              <a:gd name="T15" fmla="*/ 0 h 205"/>
              <a:gd name="T16" fmla="*/ 2147483647 w 186"/>
              <a:gd name="T17" fmla="*/ 2147483647 h 205"/>
              <a:gd name="T18" fmla="*/ 2147483647 w 186"/>
              <a:gd name="T19" fmla="*/ 2147483647 h 205"/>
              <a:gd name="T20" fmla="*/ 2147483647 w 186"/>
              <a:gd name="T21" fmla="*/ 2147483647 h 205"/>
              <a:gd name="T22" fmla="*/ 2147483647 w 186"/>
              <a:gd name="T23" fmla="*/ 2147483647 h 205"/>
              <a:gd name="T24" fmla="*/ 2147483647 w 186"/>
              <a:gd name="T25" fmla="*/ 2147483647 h 205"/>
              <a:gd name="T26" fmla="*/ 2147483647 w 186"/>
              <a:gd name="T27" fmla="*/ 2147483647 h 205"/>
              <a:gd name="T28" fmla="*/ 2147483647 w 186"/>
              <a:gd name="T29" fmla="*/ 2147483647 h 205"/>
              <a:gd name="T30" fmla="*/ 2147483647 w 186"/>
              <a:gd name="T31" fmla="*/ 2147483647 h 205"/>
              <a:gd name="T32" fmla="*/ 2147483647 w 186"/>
              <a:gd name="T33" fmla="*/ 2147483647 h 205"/>
              <a:gd name="T34" fmla="*/ 2147483647 w 186"/>
              <a:gd name="T35" fmla="*/ 2147483647 h 205"/>
              <a:gd name="T36" fmla="*/ 2147483647 w 186"/>
              <a:gd name="T37" fmla="*/ 2147483647 h 205"/>
              <a:gd name="T38" fmla="*/ 2147483647 w 186"/>
              <a:gd name="T39" fmla="*/ 2147483647 h 205"/>
              <a:gd name="T40" fmla="*/ 2147483647 w 186"/>
              <a:gd name="T41" fmla="*/ 2147483647 h 205"/>
              <a:gd name="T42" fmla="*/ 2147483647 w 186"/>
              <a:gd name="T43" fmla="*/ 2147483647 h 205"/>
              <a:gd name="T44" fmla="*/ 2147483647 w 186"/>
              <a:gd name="T45" fmla="*/ 2147483647 h 205"/>
              <a:gd name="T46" fmla="*/ 2147483647 w 186"/>
              <a:gd name="T47" fmla="*/ 2147483647 h 205"/>
              <a:gd name="T48" fmla="*/ 2147483647 w 186"/>
              <a:gd name="T49" fmla="*/ 2147483647 h 205"/>
              <a:gd name="T50" fmla="*/ 2147483647 w 186"/>
              <a:gd name="T51" fmla="*/ 2147483647 h 205"/>
              <a:gd name="T52" fmla="*/ 2147483647 w 186"/>
              <a:gd name="T53" fmla="*/ 2147483647 h 205"/>
              <a:gd name="T54" fmla="*/ 2147483647 w 186"/>
              <a:gd name="T55" fmla="*/ 2147483647 h 205"/>
              <a:gd name="T56" fmla="*/ 2147483647 w 186"/>
              <a:gd name="T57" fmla="*/ 2147483647 h 205"/>
              <a:gd name="T58" fmla="*/ 2147483647 w 186"/>
              <a:gd name="T59" fmla="*/ 2147483647 h 205"/>
              <a:gd name="T60" fmla="*/ 2147483647 w 186"/>
              <a:gd name="T61" fmla="*/ 2147483647 h 205"/>
              <a:gd name="T62" fmla="*/ 2147483647 w 186"/>
              <a:gd name="T63" fmla="*/ 2147483647 h 205"/>
              <a:gd name="T64" fmla="*/ 2147483647 w 186"/>
              <a:gd name="T65" fmla="*/ 2147483647 h 205"/>
              <a:gd name="T66" fmla="*/ 2147483647 w 186"/>
              <a:gd name="T67" fmla="*/ 2147483647 h 205"/>
              <a:gd name="T68" fmla="*/ 2147483647 w 186"/>
              <a:gd name="T69" fmla="*/ 2147483647 h 205"/>
              <a:gd name="T70" fmla="*/ 2147483647 w 186"/>
              <a:gd name="T71" fmla="*/ 2147483647 h 205"/>
              <a:gd name="T72" fmla="*/ 2147483647 w 186"/>
              <a:gd name="T73" fmla="*/ 2147483647 h 205"/>
              <a:gd name="T74" fmla="*/ 2147483647 w 186"/>
              <a:gd name="T75" fmla="*/ 2147483647 h 205"/>
              <a:gd name="T76" fmla="*/ 2147483647 w 186"/>
              <a:gd name="T77" fmla="*/ 2147483647 h 205"/>
              <a:gd name="T78" fmla="*/ 2147483647 w 186"/>
              <a:gd name="T79" fmla="*/ 2147483647 h 205"/>
              <a:gd name="T80" fmla="*/ 0 w 186"/>
              <a:gd name="T81" fmla="*/ 2147483647 h 205"/>
              <a:gd name="T82" fmla="*/ 0 w 186"/>
              <a:gd name="T83" fmla="*/ 2147483647 h 205"/>
              <a:gd name="T84" fmla="*/ 0 w 186"/>
              <a:gd name="T85" fmla="*/ 2147483647 h 205"/>
              <a:gd name="T86" fmla="*/ 0 w 186"/>
              <a:gd name="T87" fmla="*/ 2147483647 h 205"/>
              <a:gd name="T88" fmla="*/ 2147483647 w 186"/>
              <a:gd name="T89" fmla="*/ 2147483647 h 205"/>
              <a:gd name="T90" fmla="*/ 2147483647 w 186"/>
              <a:gd name="T91" fmla="*/ 2147483647 h 205"/>
              <a:gd name="T92" fmla="*/ 2147483647 w 186"/>
              <a:gd name="T93" fmla="*/ 2147483647 h 205"/>
              <a:gd name="T94" fmla="*/ 2147483647 w 186"/>
              <a:gd name="T95" fmla="*/ 2147483647 h 205"/>
              <a:gd name="T96" fmla="*/ 2147483647 w 186"/>
              <a:gd name="T97" fmla="*/ 2147483647 h 205"/>
              <a:gd name="T98" fmla="*/ 2147483647 w 186"/>
              <a:gd name="T99" fmla="*/ 2147483647 h 205"/>
              <a:gd name="T100" fmla="*/ 2147483647 w 186"/>
              <a:gd name="T101" fmla="*/ 2147483647 h 205"/>
              <a:gd name="T102" fmla="*/ 2147483647 w 186"/>
              <a:gd name="T103" fmla="*/ 2147483647 h 205"/>
              <a:gd name="T104" fmla="*/ 2147483647 w 186"/>
              <a:gd name="T105" fmla="*/ 2147483647 h 205"/>
              <a:gd name="T106" fmla="*/ 2147483647 w 186"/>
              <a:gd name="T107" fmla="*/ 2147483647 h 205"/>
              <a:gd name="T108" fmla="*/ 2147483647 w 186"/>
              <a:gd name="T109" fmla="*/ 2147483647 h 2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86" h="205">
                <a:moveTo>
                  <a:pt x="19" y="19"/>
                </a:moveTo>
                <a:lnTo>
                  <a:pt x="31" y="3"/>
                </a:lnTo>
                <a:lnTo>
                  <a:pt x="34" y="12"/>
                </a:lnTo>
                <a:lnTo>
                  <a:pt x="48" y="19"/>
                </a:lnTo>
                <a:lnTo>
                  <a:pt x="48" y="12"/>
                </a:lnTo>
                <a:lnTo>
                  <a:pt x="53" y="3"/>
                </a:lnTo>
                <a:lnTo>
                  <a:pt x="60" y="0"/>
                </a:lnTo>
                <a:lnTo>
                  <a:pt x="67" y="0"/>
                </a:lnTo>
                <a:lnTo>
                  <a:pt x="71" y="12"/>
                </a:lnTo>
                <a:lnTo>
                  <a:pt x="83" y="12"/>
                </a:lnTo>
                <a:lnTo>
                  <a:pt x="96" y="3"/>
                </a:lnTo>
                <a:lnTo>
                  <a:pt x="96" y="12"/>
                </a:lnTo>
                <a:lnTo>
                  <a:pt x="109" y="19"/>
                </a:lnTo>
                <a:lnTo>
                  <a:pt x="119" y="36"/>
                </a:lnTo>
                <a:lnTo>
                  <a:pt x="131" y="36"/>
                </a:lnTo>
                <a:lnTo>
                  <a:pt x="138" y="22"/>
                </a:lnTo>
                <a:lnTo>
                  <a:pt x="157" y="22"/>
                </a:lnTo>
                <a:lnTo>
                  <a:pt x="179" y="41"/>
                </a:lnTo>
                <a:lnTo>
                  <a:pt x="179" y="48"/>
                </a:lnTo>
                <a:lnTo>
                  <a:pt x="186" y="71"/>
                </a:lnTo>
                <a:lnTo>
                  <a:pt x="186" y="83"/>
                </a:lnTo>
                <a:lnTo>
                  <a:pt x="176" y="90"/>
                </a:lnTo>
                <a:lnTo>
                  <a:pt x="176" y="107"/>
                </a:lnTo>
                <a:lnTo>
                  <a:pt x="160" y="128"/>
                </a:lnTo>
                <a:lnTo>
                  <a:pt x="176" y="157"/>
                </a:lnTo>
                <a:lnTo>
                  <a:pt x="179" y="174"/>
                </a:lnTo>
                <a:lnTo>
                  <a:pt x="179" y="186"/>
                </a:lnTo>
                <a:lnTo>
                  <a:pt x="169" y="180"/>
                </a:lnTo>
                <a:lnTo>
                  <a:pt x="169" y="167"/>
                </a:lnTo>
                <a:lnTo>
                  <a:pt x="160" y="180"/>
                </a:lnTo>
                <a:lnTo>
                  <a:pt x="147" y="174"/>
                </a:lnTo>
                <a:lnTo>
                  <a:pt x="131" y="180"/>
                </a:lnTo>
                <a:lnTo>
                  <a:pt x="96" y="180"/>
                </a:lnTo>
                <a:lnTo>
                  <a:pt x="67" y="186"/>
                </a:lnTo>
                <a:lnTo>
                  <a:pt x="31" y="205"/>
                </a:lnTo>
                <a:lnTo>
                  <a:pt x="22" y="180"/>
                </a:lnTo>
                <a:lnTo>
                  <a:pt x="31" y="157"/>
                </a:lnTo>
                <a:lnTo>
                  <a:pt x="22" y="148"/>
                </a:lnTo>
                <a:lnTo>
                  <a:pt x="19" y="145"/>
                </a:lnTo>
                <a:lnTo>
                  <a:pt x="3" y="145"/>
                </a:lnTo>
                <a:lnTo>
                  <a:pt x="0" y="129"/>
                </a:lnTo>
                <a:lnTo>
                  <a:pt x="0" y="128"/>
                </a:lnTo>
                <a:lnTo>
                  <a:pt x="0" y="116"/>
                </a:lnTo>
                <a:lnTo>
                  <a:pt x="0" y="100"/>
                </a:lnTo>
                <a:lnTo>
                  <a:pt x="3" y="100"/>
                </a:lnTo>
                <a:lnTo>
                  <a:pt x="12" y="83"/>
                </a:lnTo>
                <a:lnTo>
                  <a:pt x="3" y="78"/>
                </a:lnTo>
                <a:lnTo>
                  <a:pt x="12" y="71"/>
                </a:lnTo>
                <a:lnTo>
                  <a:pt x="22" y="71"/>
                </a:lnTo>
                <a:lnTo>
                  <a:pt x="19" y="59"/>
                </a:lnTo>
                <a:lnTo>
                  <a:pt x="19" y="52"/>
                </a:lnTo>
                <a:lnTo>
                  <a:pt x="19" y="41"/>
                </a:lnTo>
                <a:lnTo>
                  <a:pt x="12" y="36"/>
                </a:lnTo>
                <a:lnTo>
                  <a:pt x="12" y="22"/>
                </a:lnTo>
                <a:lnTo>
                  <a:pt x="19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2" name="Freeform 169"/>
          <p:cNvSpPr>
            <a:spLocks/>
          </p:cNvSpPr>
          <p:nvPr/>
        </p:nvSpPr>
        <p:spPr bwMode="auto">
          <a:xfrm>
            <a:off x="4627563" y="4786313"/>
            <a:ext cx="150812" cy="155575"/>
          </a:xfrm>
          <a:custGeom>
            <a:avLst/>
            <a:gdLst>
              <a:gd name="T0" fmla="*/ 2147483647 w 190"/>
              <a:gd name="T1" fmla="*/ 2147483647 h 197"/>
              <a:gd name="T2" fmla="*/ 2147483647 w 190"/>
              <a:gd name="T3" fmla="*/ 0 h 197"/>
              <a:gd name="T4" fmla="*/ 2147483647 w 190"/>
              <a:gd name="T5" fmla="*/ 0 h 197"/>
              <a:gd name="T6" fmla="*/ 2147483647 w 190"/>
              <a:gd name="T7" fmla="*/ 0 h 197"/>
              <a:gd name="T8" fmla="*/ 2147483647 w 190"/>
              <a:gd name="T9" fmla="*/ 0 h 197"/>
              <a:gd name="T10" fmla="*/ 2147483647 w 190"/>
              <a:gd name="T11" fmla="*/ 0 h 197"/>
              <a:gd name="T12" fmla="*/ 2147483647 w 190"/>
              <a:gd name="T13" fmla="*/ 2147483647 h 197"/>
              <a:gd name="T14" fmla="*/ 2147483647 w 190"/>
              <a:gd name="T15" fmla="*/ 2147483647 h 197"/>
              <a:gd name="T16" fmla="*/ 2147483647 w 190"/>
              <a:gd name="T17" fmla="*/ 2147483647 h 197"/>
              <a:gd name="T18" fmla="*/ 2147483647 w 190"/>
              <a:gd name="T19" fmla="*/ 2147483647 h 197"/>
              <a:gd name="T20" fmla="*/ 2147483647 w 190"/>
              <a:gd name="T21" fmla="*/ 2147483647 h 197"/>
              <a:gd name="T22" fmla="*/ 2147483647 w 190"/>
              <a:gd name="T23" fmla="*/ 2147483647 h 197"/>
              <a:gd name="T24" fmla="*/ 2147483647 w 190"/>
              <a:gd name="T25" fmla="*/ 2147483647 h 197"/>
              <a:gd name="T26" fmla="*/ 2147483647 w 190"/>
              <a:gd name="T27" fmla="*/ 2147483647 h 197"/>
              <a:gd name="T28" fmla="*/ 2147483647 w 190"/>
              <a:gd name="T29" fmla="*/ 2147483647 h 197"/>
              <a:gd name="T30" fmla="*/ 2147483647 w 190"/>
              <a:gd name="T31" fmla="*/ 2147483647 h 197"/>
              <a:gd name="T32" fmla="*/ 2147483647 w 190"/>
              <a:gd name="T33" fmla="*/ 2147483647 h 197"/>
              <a:gd name="T34" fmla="*/ 2147483647 w 190"/>
              <a:gd name="T35" fmla="*/ 2147483647 h 197"/>
              <a:gd name="T36" fmla="*/ 2147483647 w 190"/>
              <a:gd name="T37" fmla="*/ 2147483647 h 197"/>
              <a:gd name="T38" fmla="*/ 2147483647 w 190"/>
              <a:gd name="T39" fmla="*/ 2147483647 h 197"/>
              <a:gd name="T40" fmla="*/ 2147483647 w 190"/>
              <a:gd name="T41" fmla="*/ 2147483647 h 197"/>
              <a:gd name="T42" fmla="*/ 2147483647 w 190"/>
              <a:gd name="T43" fmla="*/ 2147483647 h 197"/>
              <a:gd name="T44" fmla="*/ 2147483647 w 190"/>
              <a:gd name="T45" fmla="*/ 2147483647 h 197"/>
              <a:gd name="T46" fmla="*/ 2147483647 w 190"/>
              <a:gd name="T47" fmla="*/ 2147483647 h 197"/>
              <a:gd name="T48" fmla="*/ 2147483647 w 190"/>
              <a:gd name="T49" fmla="*/ 2147483647 h 197"/>
              <a:gd name="T50" fmla="*/ 2147483647 w 190"/>
              <a:gd name="T51" fmla="*/ 2147483647 h 197"/>
              <a:gd name="T52" fmla="*/ 2147483647 w 190"/>
              <a:gd name="T53" fmla="*/ 2147483647 h 197"/>
              <a:gd name="T54" fmla="*/ 2147483647 w 190"/>
              <a:gd name="T55" fmla="*/ 2147483647 h 197"/>
              <a:gd name="T56" fmla="*/ 2147483647 w 190"/>
              <a:gd name="T57" fmla="*/ 2147483647 h 197"/>
              <a:gd name="T58" fmla="*/ 2147483647 w 190"/>
              <a:gd name="T59" fmla="*/ 2147483647 h 197"/>
              <a:gd name="T60" fmla="*/ 2147483647 w 190"/>
              <a:gd name="T61" fmla="*/ 2147483647 h 197"/>
              <a:gd name="T62" fmla="*/ 2147483647 w 190"/>
              <a:gd name="T63" fmla="*/ 2147483647 h 197"/>
              <a:gd name="T64" fmla="*/ 2147483647 w 190"/>
              <a:gd name="T65" fmla="*/ 2147483647 h 197"/>
              <a:gd name="T66" fmla="*/ 2147483647 w 190"/>
              <a:gd name="T67" fmla="*/ 2147483647 h 197"/>
              <a:gd name="T68" fmla="*/ 2147483647 w 190"/>
              <a:gd name="T69" fmla="*/ 2147483647 h 197"/>
              <a:gd name="T70" fmla="*/ 2147483647 w 190"/>
              <a:gd name="T71" fmla="*/ 2147483647 h 197"/>
              <a:gd name="T72" fmla="*/ 2147483647 w 190"/>
              <a:gd name="T73" fmla="*/ 2147483647 h 197"/>
              <a:gd name="T74" fmla="*/ 2147483647 w 190"/>
              <a:gd name="T75" fmla="*/ 2147483647 h 197"/>
              <a:gd name="T76" fmla="*/ 2147483647 w 190"/>
              <a:gd name="T77" fmla="*/ 2147483647 h 197"/>
              <a:gd name="T78" fmla="*/ 2147483647 w 190"/>
              <a:gd name="T79" fmla="*/ 2147483647 h 197"/>
              <a:gd name="T80" fmla="*/ 2147483647 w 190"/>
              <a:gd name="T81" fmla="*/ 2147483647 h 197"/>
              <a:gd name="T82" fmla="*/ 2147483647 w 190"/>
              <a:gd name="T83" fmla="*/ 2147483647 h 197"/>
              <a:gd name="T84" fmla="*/ 2147483647 w 190"/>
              <a:gd name="T85" fmla="*/ 2147483647 h 197"/>
              <a:gd name="T86" fmla="*/ 2147483647 w 190"/>
              <a:gd name="T87" fmla="*/ 2147483647 h 197"/>
              <a:gd name="T88" fmla="*/ 2147483647 w 190"/>
              <a:gd name="T89" fmla="*/ 2147483647 h 197"/>
              <a:gd name="T90" fmla="*/ 2147483647 w 190"/>
              <a:gd name="T91" fmla="*/ 2147483647 h 197"/>
              <a:gd name="T92" fmla="*/ 0 w 190"/>
              <a:gd name="T93" fmla="*/ 2147483647 h 197"/>
              <a:gd name="T94" fmla="*/ 2147483647 w 190"/>
              <a:gd name="T95" fmla="*/ 2147483647 h 197"/>
              <a:gd name="T96" fmla="*/ 2147483647 w 190"/>
              <a:gd name="T97" fmla="*/ 2147483647 h 197"/>
              <a:gd name="T98" fmla="*/ 2147483647 w 190"/>
              <a:gd name="T99" fmla="*/ 2147483647 h 197"/>
              <a:gd name="T100" fmla="*/ 2147483647 w 190"/>
              <a:gd name="T101" fmla="*/ 2147483647 h 197"/>
              <a:gd name="T102" fmla="*/ 2147483647 w 190"/>
              <a:gd name="T103" fmla="*/ 2147483647 h 197"/>
              <a:gd name="T104" fmla="*/ 2147483647 w 190"/>
              <a:gd name="T105" fmla="*/ 2147483647 h 197"/>
              <a:gd name="T106" fmla="*/ 2147483647 w 190"/>
              <a:gd name="T107" fmla="*/ 2147483647 h 197"/>
              <a:gd name="T108" fmla="*/ 2147483647 w 190"/>
              <a:gd name="T109" fmla="*/ 2147483647 h 197"/>
              <a:gd name="T110" fmla="*/ 2147483647 w 190"/>
              <a:gd name="T111" fmla="*/ 2147483647 h 197"/>
              <a:gd name="T112" fmla="*/ 2147483647 w 190"/>
              <a:gd name="T113" fmla="*/ 2147483647 h 197"/>
              <a:gd name="T114" fmla="*/ 2147483647 w 190"/>
              <a:gd name="T115" fmla="*/ 2147483647 h 197"/>
              <a:gd name="T116" fmla="*/ 2147483647 w 190"/>
              <a:gd name="T117" fmla="*/ 2147483647 h 19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0" h="197">
                <a:moveTo>
                  <a:pt x="84" y="2"/>
                </a:moveTo>
                <a:lnTo>
                  <a:pt x="84" y="0"/>
                </a:lnTo>
                <a:lnTo>
                  <a:pt x="112" y="0"/>
                </a:lnTo>
                <a:lnTo>
                  <a:pt x="134" y="0"/>
                </a:lnTo>
                <a:lnTo>
                  <a:pt x="145" y="0"/>
                </a:lnTo>
                <a:lnTo>
                  <a:pt x="152" y="0"/>
                </a:lnTo>
                <a:lnTo>
                  <a:pt x="145" y="10"/>
                </a:lnTo>
                <a:lnTo>
                  <a:pt x="145" y="33"/>
                </a:lnTo>
                <a:lnTo>
                  <a:pt x="155" y="29"/>
                </a:lnTo>
                <a:lnTo>
                  <a:pt x="171" y="29"/>
                </a:lnTo>
                <a:lnTo>
                  <a:pt x="174" y="33"/>
                </a:lnTo>
                <a:lnTo>
                  <a:pt x="183" y="43"/>
                </a:lnTo>
                <a:lnTo>
                  <a:pt x="174" y="52"/>
                </a:lnTo>
                <a:lnTo>
                  <a:pt x="171" y="59"/>
                </a:lnTo>
                <a:lnTo>
                  <a:pt x="171" y="78"/>
                </a:lnTo>
                <a:lnTo>
                  <a:pt x="190" y="88"/>
                </a:lnTo>
                <a:lnTo>
                  <a:pt x="190" y="117"/>
                </a:lnTo>
                <a:lnTo>
                  <a:pt x="183" y="130"/>
                </a:lnTo>
                <a:lnTo>
                  <a:pt x="174" y="140"/>
                </a:lnTo>
                <a:lnTo>
                  <a:pt x="174" y="155"/>
                </a:lnTo>
                <a:lnTo>
                  <a:pt x="171" y="155"/>
                </a:lnTo>
                <a:lnTo>
                  <a:pt x="164" y="140"/>
                </a:lnTo>
                <a:lnTo>
                  <a:pt x="145" y="149"/>
                </a:lnTo>
                <a:lnTo>
                  <a:pt x="122" y="130"/>
                </a:lnTo>
                <a:lnTo>
                  <a:pt x="114" y="149"/>
                </a:lnTo>
                <a:lnTo>
                  <a:pt x="103" y="149"/>
                </a:lnTo>
                <a:lnTo>
                  <a:pt x="96" y="140"/>
                </a:lnTo>
                <a:lnTo>
                  <a:pt x="91" y="159"/>
                </a:lnTo>
                <a:lnTo>
                  <a:pt x="103" y="168"/>
                </a:lnTo>
                <a:lnTo>
                  <a:pt x="103" y="188"/>
                </a:lnTo>
                <a:lnTo>
                  <a:pt x="96" y="188"/>
                </a:lnTo>
                <a:lnTo>
                  <a:pt x="91" y="185"/>
                </a:lnTo>
                <a:lnTo>
                  <a:pt x="84" y="188"/>
                </a:lnTo>
                <a:lnTo>
                  <a:pt x="74" y="197"/>
                </a:lnTo>
                <a:lnTo>
                  <a:pt x="43" y="168"/>
                </a:lnTo>
                <a:lnTo>
                  <a:pt x="32" y="155"/>
                </a:lnTo>
                <a:lnTo>
                  <a:pt x="43" y="159"/>
                </a:lnTo>
                <a:lnTo>
                  <a:pt x="43" y="155"/>
                </a:lnTo>
                <a:lnTo>
                  <a:pt x="25" y="149"/>
                </a:lnTo>
                <a:lnTo>
                  <a:pt x="17" y="136"/>
                </a:lnTo>
                <a:lnTo>
                  <a:pt x="25" y="136"/>
                </a:lnTo>
                <a:lnTo>
                  <a:pt x="17" y="130"/>
                </a:lnTo>
                <a:lnTo>
                  <a:pt x="25" y="123"/>
                </a:lnTo>
                <a:lnTo>
                  <a:pt x="17" y="117"/>
                </a:lnTo>
                <a:lnTo>
                  <a:pt x="13" y="123"/>
                </a:lnTo>
                <a:lnTo>
                  <a:pt x="6" y="107"/>
                </a:lnTo>
                <a:lnTo>
                  <a:pt x="0" y="92"/>
                </a:lnTo>
                <a:lnTo>
                  <a:pt x="13" y="92"/>
                </a:lnTo>
                <a:lnTo>
                  <a:pt x="17" y="69"/>
                </a:lnTo>
                <a:lnTo>
                  <a:pt x="25" y="78"/>
                </a:lnTo>
                <a:lnTo>
                  <a:pt x="36" y="69"/>
                </a:lnTo>
                <a:lnTo>
                  <a:pt x="17" y="62"/>
                </a:lnTo>
                <a:lnTo>
                  <a:pt x="17" y="52"/>
                </a:lnTo>
                <a:lnTo>
                  <a:pt x="25" y="52"/>
                </a:lnTo>
                <a:lnTo>
                  <a:pt x="25" y="40"/>
                </a:lnTo>
                <a:lnTo>
                  <a:pt x="48" y="40"/>
                </a:lnTo>
                <a:lnTo>
                  <a:pt x="67" y="40"/>
                </a:lnTo>
                <a:lnTo>
                  <a:pt x="84" y="40"/>
                </a:lnTo>
                <a:lnTo>
                  <a:pt x="84" y="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3" name="Freeform 170"/>
          <p:cNvSpPr>
            <a:spLocks/>
          </p:cNvSpPr>
          <p:nvPr/>
        </p:nvSpPr>
        <p:spPr bwMode="auto">
          <a:xfrm>
            <a:off x="3973513" y="4487863"/>
            <a:ext cx="82550" cy="20637"/>
          </a:xfrm>
          <a:custGeom>
            <a:avLst/>
            <a:gdLst>
              <a:gd name="T0" fmla="*/ 2147483647 w 104"/>
              <a:gd name="T1" fmla="*/ 2147483647 h 26"/>
              <a:gd name="T2" fmla="*/ 2147483647 w 104"/>
              <a:gd name="T3" fmla="*/ 0 h 26"/>
              <a:gd name="T4" fmla="*/ 2147483647 w 104"/>
              <a:gd name="T5" fmla="*/ 0 h 26"/>
              <a:gd name="T6" fmla="*/ 2147483647 w 104"/>
              <a:gd name="T7" fmla="*/ 2147483647 h 26"/>
              <a:gd name="T8" fmla="*/ 2147483647 w 104"/>
              <a:gd name="T9" fmla="*/ 2147483647 h 26"/>
              <a:gd name="T10" fmla="*/ 2147483647 w 104"/>
              <a:gd name="T11" fmla="*/ 2147483647 h 26"/>
              <a:gd name="T12" fmla="*/ 2147483647 w 104"/>
              <a:gd name="T13" fmla="*/ 2147483647 h 26"/>
              <a:gd name="T14" fmla="*/ 2147483647 w 104"/>
              <a:gd name="T15" fmla="*/ 2147483647 h 26"/>
              <a:gd name="T16" fmla="*/ 2147483647 w 104"/>
              <a:gd name="T17" fmla="*/ 2147483647 h 26"/>
              <a:gd name="T18" fmla="*/ 2147483647 w 104"/>
              <a:gd name="T19" fmla="*/ 2147483647 h 26"/>
              <a:gd name="T20" fmla="*/ 0 w 104"/>
              <a:gd name="T21" fmla="*/ 2147483647 h 26"/>
              <a:gd name="T22" fmla="*/ 0 w 104"/>
              <a:gd name="T23" fmla="*/ 2147483647 h 26"/>
              <a:gd name="T24" fmla="*/ 2147483647 w 104"/>
              <a:gd name="T25" fmla="*/ 2147483647 h 26"/>
              <a:gd name="T26" fmla="*/ 2147483647 w 104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4" h="26">
                <a:moveTo>
                  <a:pt x="7" y="7"/>
                </a:moveTo>
                <a:lnTo>
                  <a:pt x="42" y="0"/>
                </a:lnTo>
                <a:lnTo>
                  <a:pt x="68" y="0"/>
                </a:lnTo>
                <a:lnTo>
                  <a:pt x="85" y="7"/>
                </a:lnTo>
                <a:lnTo>
                  <a:pt x="104" y="7"/>
                </a:lnTo>
                <a:lnTo>
                  <a:pt x="90" y="19"/>
                </a:lnTo>
                <a:lnTo>
                  <a:pt x="59" y="7"/>
                </a:lnTo>
                <a:lnTo>
                  <a:pt x="49" y="14"/>
                </a:lnTo>
                <a:lnTo>
                  <a:pt x="37" y="14"/>
                </a:lnTo>
                <a:lnTo>
                  <a:pt x="37" y="19"/>
                </a:lnTo>
                <a:lnTo>
                  <a:pt x="0" y="26"/>
                </a:lnTo>
                <a:lnTo>
                  <a:pt x="0" y="19"/>
                </a:lnTo>
                <a:lnTo>
                  <a:pt x="7" y="14"/>
                </a:lnTo>
                <a:lnTo>
                  <a:pt x="7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4" name="Freeform 171"/>
          <p:cNvSpPr>
            <a:spLocks/>
          </p:cNvSpPr>
          <p:nvPr/>
        </p:nvSpPr>
        <p:spPr bwMode="auto">
          <a:xfrm>
            <a:off x="4316413" y="4560888"/>
            <a:ext cx="115887" cy="157162"/>
          </a:xfrm>
          <a:custGeom>
            <a:avLst/>
            <a:gdLst>
              <a:gd name="T0" fmla="*/ 2147483647 w 147"/>
              <a:gd name="T1" fmla="*/ 2147483647 h 197"/>
              <a:gd name="T2" fmla="*/ 2147483647 w 147"/>
              <a:gd name="T3" fmla="*/ 2147483647 h 197"/>
              <a:gd name="T4" fmla="*/ 2147483647 w 147"/>
              <a:gd name="T5" fmla="*/ 2147483647 h 197"/>
              <a:gd name="T6" fmla="*/ 2147483647 w 147"/>
              <a:gd name="T7" fmla="*/ 0 h 197"/>
              <a:gd name="T8" fmla="*/ 2147483647 w 147"/>
              <a:gd name="T9" fmla="*/ 2147483647 h 197"/>
              <a:gd name="T10" fmla="*/ 2147483647 w 147"/>
              <a:gd name="T11" fmla="*/ 0 h 197"/>
              <a:gd name="T12" fmla="*/ 2147483647 w 147"/>
              <a:gd name="T13" fmla="*/ 0 h 197"/>
              <a:gd name="T14" fmla="*/ 2147483647 w 147"/>
              <a:gd name="T15" fmla="*/ 2147483647 h 197"/>
              <a:gd name="T16" fmla="*/ 2147483647 w 147"/>
              <a:gd name="T17" fmla="*/ 2147483647 h 197"/>
              <a:gd name="T18" fmla="*/ 2147483647 w 147"/>
              <a:gd name="T19" fmla="*/ 2147483647 h 197"/>
              <a:gd name="T20" fmla="*/ 2147483647 w 147"/>
              <a:gd name="T21" fmla="*/ 2147483647 h 197"/>
              <a:gd name="T22" fmla="*/ 2147483647 w 147"/>
              <a:gd name="T23" fmla="*/ 2147483647 h 197"/>
              <a:gd name="T24" fmla="*/ 2147483647 w 147"/>
              <a:gd name="T25" fmla="*/ 2147483647 h 197"/>
              <a:gd name="T26" fmla="*/ 2147483647 w 147"/>
              <a:gd name="T27" fmla="*/ 2147483647 h 197"/>
              <a:gd name="T28" fmla="*/ 2147483647 w 147"/>
              <a:gd name="T29" fmla="*/ 2147483647 h 197"/>
              <a:gd name="T30" fmla="*/ 2147483647 w 147"/>
              <a:gd name="T31" fmla="*/ 2147483647 h 197"/>
              <a:gd name="T32" fmla="*/ 2147483647 w 147"/>
              <a:gd name="T33" fmla="*/ 2147483647 h 197"/>
              <a:gd name="T34" fmla="*/ 2147483647 w 147"/>
              <a:gd name="T35" fmla="*/ 2147483647 h 197"/>
              <a:gd name="T36" fmla="*/ 2147483647 w 147"/>
              <a:gd name="T37" fmla="*/ 2147483647 h 197"/>
              <a:gd name="T38" fmla="*/ 2147483647 w 147"/>
              <a:gd name="T39" fmla="*/ 2147483647 h 197"/>
              <a:gd name="T40" fmla="*/ 2147483647 w 147"/>
              <a:gd name="T41" fmla="*/ 2147483647 h 197"/>
              <a:gd name="T42" fmla="*/ 2147483647 w 147"/>
              <a:gd name="T43" fmla="*/ 2147483647 h 197"/>
              <a:gd name="T44" fmla="*/ 2147483647 w 147"/>
              <a:gd name="T45" fmla="*/ 2147483647 h 197"/>
              <a:gd name="T46" fmla="*/ 2147483647 w 147"/>
              <a:gd name="T47" fmla="*/ 2147483647 h 197"/>
              <a:gd name="T48" fmla="*/ 2147483647 w 147"/>
              <a:gd name="T49" fmla="*/ 2147483647 h 197"/>
              <a:gd name="T50" fmla="*/ 2147483647 w 147"/>
              <a:gd name="T51" fmla="*/ 2147483647 h 197"/>
              <a:gd name="T52" fmla="*/ 2147483647 w 147"/>
              <a:gd name="T53" fmla="*/ 2147483647 h 197"/>
              <a:gd name="T54" fmla="*/ 2147483647 w 147"/>
              <a:gd name="T55" fmla="*/ 2147483647 h 197"/>
              <a:gd name="T56" fmla="*/ 2147483647 w 147"/>
              <a:gd name="T57" fmla="*/ 2147483647 h 197"/>
              <a:gd name="T58" fmla="*/ 0 w 147"/>
              <a:gd name="T59" fmla="*/ 2147483647 h 197"/>
              <a:gd name="T60" fmla="*/ 2147483647 w 147"/>
              <a:gd name="T61" fmla="*/ 2147483647 h 197"/>
              <a:gd name="T62" fmla="*/ 2147483647 w 147"/>
              <a:gd name="T63" fmla="*/ 2147483647 h 197"/>
              <a:gd name="T64" fmla="*/ 2147483647 w 147"/>
              <a:gd name="T65" fmla="*/ 2147483647 h 197"/>
              <a:gd name="T66" fmla="*/ 2147483647 w 147"/>
              <a:gd name="T67" fmla="*/ 2147483647 h 197"/>
              <a:gd name="T68" fmla="*/ 2147483647 w 147"/>
              <a:gd name="T69" fmla="*/ 2147483647 h 197"/>
              <a:gd name="T70" fmla="*/ 2147483647 w 147"/>
              <a:gd name="T71" fmla="*/ 2147483647 h 1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7" h="197">
                <a:moveTo>
                  <a:pt x="19" y="52"/>
                </a:moveTo>
                <a:lnTo>
                  <a:pt x="19" y="33"/>
                </a:lnTo>
                <a:lnTo>
                  <a:pt x="16" y="13"/>
                </a:lnTo>
                <a:lnTo>
                  <a:pt x="19" y="0"/>
                </a:lnTo>
                <a:lnTo>
                  <a:pt x="94" y="4"/>
                </a:lnTo>
                <a:lnTo>
                  <a:pt x="97" y="0"/>
                </a:lnTo>
                <a:lnTo>
                  <a:pt x="109" y="0"/>
                </a:lnTo>
                <a:lnTo>
                  <a:pt x="116" y="4"/>
                </a:lnTo>
                <a:lnTo>
                  <a:pt x="109" y="13"/>
                </a:lnTo>
                <a:lnTo>
                  <a:pt x="125" y="23"/>
                </a:lnTo>
                <a:lnTo>
                  <a:pt x="125" y="33"/>
                </a:lnTo>
                <a:lnTo>
                  <a:pt x="116" y="49"/>
                </a:lnTo>
                <a:lnTo>
                  <a:pt x="126" y="52"/>
                </a:lnTo>
                <a:lnTo>
                  <a:pt x="126" y="64"/>
                </a:lnTo>
                <a:lnTo>
                  <a:pt x="126" y="71"/>
                </a:lnTo>
                <a:lnTo>
                  <a:pt x="135" y="82"/>
                </a:lnTo>
                <a:lnTo>
                  <a:pt x="126" y="94"/>
                </a:lnTo>
                <a:lnTo>
                  <a:pt x="126" y="108"/>
                </a:lnTo>
                <a:lnTo>
                  <a:pt x="126" y="127"/>
                </a:lnTo>
                <a:lnTo>
                  <a:pt x="135" y="149"/>
                </a:lnTo>
                <a:lnTo>
                  <a:pt x="147" y="159"/>
                </a:lnTo>
                <a:lnTo>
                  <a:pt x="142" y="168"/>
                </a:lnTo>
                <a:lnTo>
                  <a:pt x="116" y="172"/>
                </a:lnTo>
                <a:lnTo>
                  <a:pt x="97" y="178"/>
                </a:lnTo>
                <a:lnTo>
                  <a:pt x="64" y="191"/>
                </a:lnTo>
                <a:lnTo>
                  <a:pt x="45" y="197"/>
                </a:lnTo>
                <a:lnTo>
                  <a:pt x="19" y="197"/>
                </a:lnTo>
                <a:lnTo>
                  <a:pt x="19" y="185"/>
                </a:lnTo>
                <a:lnTo>
                  <a:pt x="16" y="168"/>
                </a:lnTo>
                <a:lnTo>
                  <a:pt x="0" y="139"/>
                </a:lnTo>
                <a:lnTo>
                  <a:pt x="16" y="120"/>
                </a:lnTo>
                <a:lnTo>
                  <a:pt x="16" y="101"/>
                </a:lnTo>
                <a:lnTo>
                  <a:pt x="26" y="94"/>
                </a:lnTo>
                <a:lnTo>
                  <a:pt x="26" y="82"/>
                </a:lnTo>
                <a:lnTo>
                  <a:pt x="19" y="59"/>
                </a:lnTo>
                <a:lnTo>
                  <a:pt x="19" y="5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5" name="Freeform 172"/>
          <p:cNvSpPr>
            <a:spLocks/>
          </p:cNvSpPr>
          <p:nvPr/>
        </p:nvSpPr>
        <p:spPr bwMode="auto">
          <a:xfrm>
            <a:off x="4021138" y="4516438"/>
            <a:ext cx="185737" cy="139700"/>
          </a:xfrm>
          <a:custGeom>
            <a:avLst/>
            <a:gdLst>
              <a:gd name="T0" fmla="*/ 2147483647 w 235"/>
              <a:gd name="T1" fmla="*/ 0 h 177"/>
              <a:gd name="T2" fmla="*/ 2147483647 w 235"/>
              <a:gd name="T3" fmla="*/ 0 h 177"/>
              <a:gd name="T4" fmla="*/ 2147483647 w 235"/>
              <a:gd name="T5" fmla="*/ 2147483647 h 177"/>
              <a:gd name="T6" fmla="*/ 2147483647 w 235"/>
              <a:gd name="T7" fmla="*/ 2147483647 h 177"/>
              <a:gd name="T8" fmla="*/ 2147483647 w 235"/>
              <a:gd name="T9" fmla="*/ 2147483647 h 177"/>
              <a:gd name="T10" fmla="*/ 2147483647 w 235"/>
              <a:gd name="T11" fmla="*/ 2147483647 h 177"/>
              <a:gd name="T12" fmla="*/ 2147483647 w 235"/>
              <a:gd name="T13" fmla="*/ 2147483647 h 177"/>
              <a:gd name="T14" fmla="*/ 2147483647 w 235"/>
              <a:gd name="T15" fmla="*/ 2147483647 h 177"/>
              <a:gd name="T16" fmla="*/ 2147483647 w 235"/>
              <a:gd name="T17" fmla="*/ 2147483647 h 177"/>
              <a:gd name="T18" fmla="*/ 2147483647 w 235"/>
              <a:gd name="T19" fmla="*/ 2147483647 h 177"/>
              <a:gd name="T20" fmla="*/ 2147483647 w 235"/>
              <a:gd name="T21" fmla="*/ 2147483647 h 177"/>
              <a:gd name="T22" fmla="*/ 2147483647 w 235"/>
              <a:gd name="T23" fmla="*/ 2147483647 h 177"/>
              <a:gd name="T24" fmla="*/ 2147483647 w 235"/>
              <a:gd name="T25" fmla="*/ 2147483647 h 177"/>
              <a:gd name="T26" fmla="*/ 2147483647 w 235"/>
              <a:gd name="T27" fmla="*/ 2147483647 h 177"/>
              <a:gd name="T28" fmla="*/ 2147483647 w 235"/>
              <a:gd name="T29" fmla="*/ 2147483647 h 177"/>
              <a:gd name="T30" fmla="*/ 2147483647 w 235"/>
              <a:gd name="T31" fmla="*/ 2147483647 h 177"/>
              <a:gd name="T32" fmla="*/ 2147483647 w 235"/>
              <a:gd name="T33" fmla="*/ 2147483647 h 177"/>
              <a:gd name="T34" fmla="*/ 2147483647 w 235"/>
              <a:gd name="T35" fmla="*/ 2147483647 h 177"/>
              <a:gd name="T36" fmla="*/ 2147483647 w 235"/>
              <a:gd name="T37" fmla="*/ 2147483647 h 177"/>
              <a:gd name="T38" fmla="*/ 2147483647 w 235"/>
              <a:gd name="T39" fmla="*/ 2147483647 h 177"/>
              <a:gd name="T40" fmla="*/ 2147483647 w 235"/>
              <a:gd name="T41" fmla="*/ 2147483647 h 177"/>
              <a:gd name="T42" fmla="*/ 2147483647 w 235"/>
              <a:gd name="T43" fmla="*/ 2147483647 h 177"/>
              <a:gd name="T44" fmla="*/ 2147483647 w 235"/>
              <a:gd name="T45" fmla="*/ 2147483647 h 177"/>
              <a:gd name="T46" fmla="*/ 2147483647 w 235"/>
              <a:gd name="T47" fmla="*/ 2147483647 h 177"/>
              <a:gd name="T48" fmla="*/ 2147483647 w 235"/>
              <a:gd name="T49" fmla="*/ 2147483647 h 177"/>
              <a:gd name="T50" fmla="*/ 2147483647 w 235"/>
              <a:gd name="T51" fmla="*/ 2147483647 h 177"/>
              <a:gd name="T52" fmla="*/ 2147483647 w 235"/>
              <a:gd name="T53" fmla="*/ 2147483647 h 177"/>
              <a:gd name="T54" fmla="*/ 2147483647 w 235"/>
              <a:gd name="T55" fmla="*/ 2147483647 h 177"/>
              <a:gd name="T56" fmla="*/ 2147483647 w 235"/>
              <a:gd name="T57" fmla="*/ 2147483647 h 177"/>
              <a:gd name="T58" fmla="*/ 2147483647 w 235"/>
              <a:gd name="T59" fmla="*/ 2147483647 h 177"/>
              <a:gd name="T60" fmla="*/ 2147483647 w 235"/>
              <a:gd name="T61" fmla="*/ 2147483647 h 177"/>
              <a:gd name="T62" fmla="*/ 2147483647 w 235"/>
              <a:gd name="T63" fmla="*/ 2147483647 h 177"/>
              <a:gd name="T64" fmla="*/ 2147483647 w 235"/>
              <a:gd name="T65" fmla="*/ 2147483647 h 177"/>
              <a:gd name="T66" fmla="*/ 2147483647 w 235"/>
              <a:gd name="T67" fmla="*/ 2147483647 h 177"/>
              <a:gd name="T68" fmla="*/ 2147483647 w 235"/>
              <a:gd name="T69" fmla="*/ 2147483647 h 177"/>
              <a:gd name="T70" fmla="*/ 2147483647 w 235"/>
              <a:gd name="T71" fmla="*/ 2147483647 h 177"/>
              <a:gd name="T72" fmla="*/ 2147483647 w 235"/>
              <a:gd name="T73" fmla="*/ 2147483647 h 177"/>
              <a:gd name="T74" fmla="*/ 2147483647 w 235"/>
              <a:gd name="T75" fmla="*/ 2147483647 h 177"/>
              <a:gd name="T76" fmla="*/ 2147483647 w 235"/>
              <a:gd name="T77" fmla="*/ 2147483647 h 177"/>
              <a:gd name="T78" fmla="*/ 2147483647 w 235"/>
              <a:gd name="T79" fmla="*/ 2147483647 h 177"/>
              <a:gd name="T80" fmla="*/ 2147483647 w 235"/>
              <a:gd name="T81" fmla="*/ 2147483647 h 177"/>
              <a:gd name="T82" fmla="*/ 2147483647 w 235"/>
              <a:gd name="T83" fmla="*/ 2147483647 h 177"/>
              <a:gd name="T84" fmla="*/ 2147483647 w 235"/>
              <a:gd name="T85" fmla="*/ 2147483647 h 177"/>
              <a:gd name="T86" fmla="*/ 2147483647 w 235"/>
              <a:gd name="T87" fmla="*/ 2147483647 h 177"/>
              <a:gd name="T88" fmla="*/ 2147483647 w 235"/>
              <a:gd name="T89" fmla="*/ 2147483647 h 177"/>
              <a:gd name="T90" fmla="*/ 2147483647 w 235"/>
              <a:gd name="T91" fmla="*/ 2147483647 h 177"/>
              <a:gd name="T92" fmla="*/ 2147483647 w 235"/>
              <a:gd name="T93" fmla="*/ 2147483647 h 177"/>
              <a:gd name="T94" fmla="*/ 2147483647 w 235"/>
              <a:gd name="T95" fmla="*/ 2147483647 h 177"/>
              <a:gd name="T96" fmla="*/ 2147483647 w 235"/>
              <a:gd name="T97" fmla="*/ 2147483647 h 177"/>
              <a:gd name="T98" fmla="*/ 2147483647 w 235"/>
              <a:gd name="T99" fmla="*/ 2147483647 h 177"/>
              <a:gd name="T100" fmla="*/ 2147483647 w 235"/>
              <a:gd name="T101" fmla="*/ 2147483647 h 177"/>
              <a:gd name="T102" fmla="*/ 2147483647 w 235"/>
              <a:gd name="T103" fmla="*/ 2147483647 h 177"/>
              <a:gd name="T104" fmla="*/ 2147483647 w 235"/>
              <a:gd name="T105" fmla="*/ 2147483647 h 177"/>
              <a:gd name="T106" fmla="*/ 2147483647 w 235"/>
              <a:gd name="T107" fmla="*/ 2147483647 h 177"/>
              <a:gd name="T108" fmla="*/ 0 w 235"/>
              <a:gd name="T109" fmla="*/ 2147483647 h 177"/>
              <a:gd name="T110" fmla="*/ 2147483647 w 235"/>
              <a:gd name="T111" fmla="*/ 2147483647 h 177"/>
              <a:gd name="T112" fmla="*/ 2147483647 w 235"/>
              <a:gd name="T113" fmla="*/ 2147483647 h 177"/>
              <a:gd name="T114" fmla="*/ 2147483647 w 235"/>
              <a:gd name="T115" fmla="*/ 2147483647 h 177"/>
              <a:gd name="T116" fmla="*/ 2147483647 w 235"/>
              <a:gd name="T117" fmla="*/ 2147483647 h 177"/>
              <a:gd name="T118" fmla="*/ 2147483647 w 235"/>
              <a:gd name="T119" fmla="*/ 2147483647 h 177"/>
              <a:gd name="T120" fmla="*/ 2147483647 w 235"/>
              <a:gd name="T121" fmla="*/ 0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35" h="177">
                <a:moveTo>
                  <a:pt x="43" y="0"/>
                </a:moveTo>
                <a:lnTo>
                  <a:pt x="66" y="0"/>
                </a:lnTo>
                <a:lnTo>
                  <a:pt x="66" y="9"/>
                </a:lnTo>
                <a:lnTo>
                  <a:pt x="85" y="13"/>
                </a:lnTo>
                <a:lnTo>
                  <a:pt x="97" y="9"/>
                </a:lnTo>
                <a:lnTo>
                  <a:pt x="104" y="9"/>
                </a:lnTo>
                <a:lnTo>
                  <a:pt x="123" y="9"/>
                </a:lnTo>
                <a:lnTo>
                  <a:pt x="123" y="13"/>
                </a:lnTo>
                <a:lnTo>
                  <a:pt x="126" y="19"/>
                </a:lnTo>
                <a:lnTo>
                  <a:pt x="133" y="19"/>
                </a:lnTo>
                <a:lnTo>
                  <a:pt x="145" y="32"/>
                </a:lnTo>
                <a:lnTo>
                  <a:pt x="164" y="19"/>
                </a:lnTo>
                <a:lnTo>
                  <a:pt x="174" y="19"/>
                </a:lnTo>
                <a:lnTo>
                  <a:pt x="181" y="13"/>
                </a:lnTo>
                <a:lnTo>
                  <a:pt x="186" y="9"/>
                </a:lnTo>
                <a:lnTo>
                  <a:pt x="200" y="32"/>
                </a:lnTo>
                <a:lnTo>
                  <a:pt x="204" y="38"/>
                </a:lnTo>
                <a:lnTo>
                  <a:pt x="212" y="42"/>
                </a:lnTo>
                <a:lnTo>
                  <a:pt x="212" y="57"/>
                </a:lnTo>
                <a:lnTo>
                  <a:pt x="216" y="61"/>
                </a:lnTo>
                <a:lnTo>
                  <a:pt x="216" y="71"/>
                </a:lnTo>
                <a:lnTo>
                  <a:pt x="230" y="87"/>
                </a:lnTo>
                <a:lnTo>
                  <a:pt x="223" y="92"/>
                </a:lnTo>
                <a:lnTo>
                  <a:pt x="223" y="106"/>
                </a:lnTo>
                <a:lnTo>
                  <a:pt x="230" y="109"/>
                </a:lnTo>
                <a:lnTo>
                  <a:pt x="230" y="121"/>
                </a:lnTo>
                <a:lnTo>
                  <a:pt x="230" y="128"/>
                </a:lnTo>
                <a:lnTo>
                  <a:pt x="235" y="139"/>
                </a:lnTo>
                <a:lnTo>
                  <a:pt x="223" y="139"/>
                </a:lnTo>
                <a:lnTo>
                  <a:pt x="216" y="147"/>
                </a:lnTo>
                <a:lnTo>
                  <a:pt x="223" y="151"/>
                </a:lnTo>
                <a:lnTo>
                  <a:pt x="216" y="168"/>
                </a:lnTo>
                <a:lnTo>
                  <a:pt x="212" y="168"/>
                </a:lnTo>
                <a:lnTo>
                  <a:pt x="200" y="165"/>
                </a:lnTo>
                <a:lnTo>
                  <a:pt x="200" y="177"/>
                </a:lnTo>
                <a:lnTo>
                  <a:pt x="186" y="177"/>
                </a:lnTo>
                <a:lnTo>
                  <a:pt x="174" y="177"/>
                </a:lnTo>
                <a:lnTo>
                  <a:pt x="174" y="158"/>
                </a:lnTo>
                <a:lnTo>
                  <a:pt x="167" y="139"/>
                </a:lnTo>
                <a:lnTo>
                  <a:pt x="152" y="139"/>
                </a:lnTo>
                <a:lnTo>
                  <a:pt x="138" y="139"/>
                </a:lnTo>
                <a:lnTo>
                  <a:pt x="138" y="121"/>
                </a:lnTo>
                <a:lnTo>
                  <a:pt x="133" y="116"/>
                </a:lnTo>
                <a:lnTo>
                  <a:pt x="133" y="106"/>
                </a:lnTo>
                <a:lnTo>
                  <a:pt x="123" y="87"/>
                </a:lnTo>
                <a:lnTo>
                  <a:pt x="88" y="92"/>
                </a:lnTo>
                <a:lnTo>
                  <a:pt x="85" y="92"/>
                </a:lnTo>
                <a:lnTo>
                  <a:pt x="74" y="109"/>
                </a:lnTo>
                <a:lnTo>
                  <a:pt x="66" y="109"/>
                </a:lnTo>
                <a:lnTo>
                  <a:pt x="55" y="121"/>
                </a:lnTo>
                <a:lnTo>
                  <a:pt x="47" y="109"/>
                </a:lnTo>
                <a:lnTo>
                  <a:pt x="43" y="99"/>
                </a:lnTo>
                <a:lnTo>
                  <a:pt x="17" y="80"/>
                </a:lnTo>
                <a:lnTo>
                  <a:pt x="10" y="70"/>
                </a:lnTo>
                <a:lnTo>
                  <a:pt x="0" y="61"/>
                </a:lnTo>
                <a:lnTo>
                  <a:pt x="10" y="42"/>
                </a:lnTo>
                <a:lnTo>
                  <a:pt x="36" y="32"/>
                </a:lnTo>
                <a:lnTo>
                  <a:pt x="43" y="19"/>
                </a:lnTo>
                <a:lnTo>
                  <a:pt x="36" y="13"/>
                </a:lnTo>
                <a:lnTo>
                  <a:pt x="43" y="9"/>
                </a:lnTo>
                <a:lnTo>
                  <a:pt x="4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6" name="Freeform 173"/>
          <p:cNvSpPr>
            <a:spLocks/>
          </p:cNvSpPr>
          <p:nvPr/>
        </p:nvSpPr>
        <p:spPr bwMode="auto">
          <a:xfrm>
            <a:off x="3978275" y="4516438"/>
            <a:ext cx="77788" cy="47625"/>
          </a:xfrm>
          <a:custGeom>
            <a:avLst/>
            <a:gdLst>
              <a:gd name="T0" fmla="*/ 0 w 97"/>
              <a:gd name="T1" fmla="*/ 2147483647 h 61"/>
              <a:gd name="T2" fmla="*/ 2147483647 w 97"/>
              <a:gd name="T3" fmla="*/ 2147483647 h 61"/>
              <a:gd name="T4" fmla="*/ 2147483647 w 97"/>
              <a:gd name="T5" fmla="*/ 2147483647 h 61"/>
              <a:gd name="T6" fmla="*/ 2147483647 w 97"/>
              <a:gd name="T7" fmla="*/ 0 h 61"/>
              <a:gd name="T8" fmla="*/ 2147483647 w 97"/>
              <a:gd name="T9" fmla="*/ 0 h 61"/>
              <a:gd name="T10" fmla="*/ 2147483647 w 97"/>
              <a:gd name="T11" fmla="*/ 2147483647 h 61"/>
              <a:gd name="T12" fmla="*/ 2147483647 w 97"/>
              <a:gd name="T13" fmla="*/ 2147483647 h 61"/>
              <a:gd name="T14" fmla="*/ 2147483647 w 97"/>
              <a:gd name="T15" fmla="*/ 2147483647 h 61"/>
              <a:gd name="T16" fmla="*/ 2147483647 w 97"/>
              <a:gd name="T17" fmla="*/ 2147483647 h 61"/>
              <a:gd name="T18" fmla="*/ 2147483647 w 97"/>
              <a:gd name="T19" fmla="*/ 2147483647 h 61"/>
              <a:gd name="T20" fmla="*/ 2147483647 w 97"/>
              <a:gd name="T21" fmla="*/ 2147483647 h 61"/>
              <a:gd name="T22" fmla="*/ 2147483647 w 97"/>
              <a:gd name="T23" fmla="*/ 2147483647 h 61"/>
              <a:gd name="T24" fmla="*/ 2147483647 w 97"/>
              <a:gd name="T25" fmla="*/ 2147483647 h 61"/>
              <a:gd name="T26" fmla="*/ 2147483647 w 97"/>
              <a:gd name="T27" fmla="*/ 2147483647 h 61"/>
              <a:gd name="T28" fmla="*/ 2147483647 w 97"/>
              <a:gd name="T29" fmla="*/ 2147483647 h 61"/>
              <a:gd name="T30" fmla="*/ 2147483647 w 97"/>
              <a:gd name="T31" fmla="*/ 2147483647 h 61"/>
              <a:gd name="T32" fmla="*/ 2147483647 w 97"/>
              <a:gd name="T33" fmla="*/ 2147483647 h 61"/>
              <a:gd name="T34" fmla="*/ 0 w 97"/>
              <a:gd name="T35" fmla="*/ 2147483647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" h="61">
                <a:moveTo>
                  <a:pt x="0" y="13"/>
                </a:moveTo>
                <a:lnTo>
                  <a:pt x="23" y="9"/>
                </a:lnTo>
                <a:lnTo>
                  <a:pt x="35" y="9"/>
                </a:lnTo>
                <a:lnTo>
                  <a:pt x="49" y="0"/>
                </a:lnTo>
                <a:lnTo>
                  <a:pt x="97" y="0"/>
                </a:lnTo>
                <a:lnTo>
                  <a:pt x="97" y="9"/>
                </a:lnTo>
                <a:lnTo>
                  <a:pt x="90" y="13"/>
                </a:lnTo>
                <a:lnTo>
                  <a:pt x="97" y="19"/>
                </a:lnTo>
                <a:lnTo>
                  <a:pt x="90" y="30"/>
                </a:lnTo>
                <a:lnTo>
                  <a:pt x="64" y="42"/>
                </a:lnTo>
                <a:lnTo>
                  <a:pt x="52" y="61"/>
                </a:lnTo>
                <a:lnTo>
                  <a:pt x="49" y="51"/>
                </a:lnTo>
                <a:lnTo>
                  <a:pt x="42" y="57"/>
                </a:lnTo>
                <a:lnTo>
                  <a:pt x="42" y="30"/>
                </a:lnTo>
                <a:lnTo>
                  <a:pt x="23" y="30"/>
                </a:lnTo>
                <a:lnTo>
                  <a:pt x="23" y="28"/>
                </a:lnTo>
                <a:lnTo>
                  <a:pt x="12" y="19"/>
                </a:lnTo>
                <a:lnTo>
                  <a:pt x="0" y="1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7" name="Freeform 174"/>
          <p:cNvSpPr>
            <a:spLocks/>
          </p:cNvSpPr>
          <p:nvPr/>
        </p:nvSpPr>
        <p:spPr bwMode="auto">
          <a:xfrm>
            <a:off x="4618038" y="4508500"/>
            <a:ext cx="195262" cy="280988"/>
          </a:xfrm>
          <a:custGeom>
            <a:avLst/>
            <a:gdLst>
              <a:gd name="T0" fmla="*/ 2147483647 w 248"/>
              <a:gd name="T1" fmla="*/ 0 h 354"/>
              <a:gd name="T2" fmla="*/ 2147483647 w 248"/>
              <a:gd name="T3" fmla="*/ 2147483647 h 354"/>
              <a:gd name="T4" fmla="*/ 2147483647 w 248"/>
              <a:gd name="T5" fmla="*/ 2147483647 h 354"/>
              <a:gd name="T6" fmla="*/ 2147483647 w 248"/>
              <a:gd name="T7" fmla="*/ 2147483647 h 354"/>
              <a:gd name="T8" fmla="*/ 2147483647 w 248"/>
              <a:gd name="T9" fmla="*/ 2147483647 h 354"/>
              <a:gd name="T10" fmla="*/ 2147483647 w 248"/>
              <a:gd name="T11" fmla="*/ 2147483647 h 354"/>
              <a:gd name="T12" fmla="*/ 2147483647 w 248"/>
              <a:gd name="T13" fmla="*/ 2147483647 h 354"/>
              <a:gd name="T14" fmla="*/ 2147483647 w 248"/>
              <a:gd name="T15" fmla="*/ 2147483647 h 354"/>
              <a:gd name="T16" fmla="*/ 2147483647 w 248"/>
              <a:gd name="T17" fmla="*/ 2147483647 h 354"/>
              <a:gd name="T18" fmla="*/ 2147483647 w 248"/>
              <a:gd name="T19" fmla="*/ 2147483647 h 354"/>
              <a:gd name="T20" fmla="*/ 2147483647 w 248"/>
              <a:gd name="T21" fmla="*/ 2147483647 h 354"/>
              <a:gd name="T22" fmla="*/ 2147483647 w 248"/>
              <a:gd name="T23" fmla="*/ 2147483647 h 354"/>
              <a:gd name="T24" fmla="*/ 2147483647 w 248"/>
              <a:gd name="T25" fmla="*/ 2147483647 h 354"/>
              <a:gd name="T26" fmla="*/ 2147483647 w 248"/>
              <a:gd name="T27" fmla="*/ 2147483647 h 354"/>
              <a:gd name="T28" fmla="*/ 2147483647 w 248"/>
              <a:gd name="T29" fmla="*/ 2147483647 h 354"/>
              <a:gd name="T30" fmla="*/ 2147483647 w 248"/>
              <a:gd name="T31" fmla="*/ 2147483647 h 354"/>
              <a:gd name="T32" fmla="*/ 2147483647 w 248"/>
              <a:gd name="T33" fmla="*/ 2147483647 h 354"/>
              <a:gd name="T34" fmla="*/ 2147483647 w 248"/>
              <a:gd name="T35" fmla="*/ 2147483647 h 354"/>
              <a:gd name="T36" fmla="*/ 2147483647 w 248"/>
              <a:gd name="T37" fmla="*/ 2147483647 h 354"/>
              <a:gd name="T38" fmla="*/ 2147483647 w 248"/>
              <a:gd name="T39" fmla="*/ 2147483647 h 354"/>
              <a:gd name="T40" fmla="*/ 2147483647 w 248"/>
              <a:gd name="T41" fmla="*/ 2147483647 h 354"/>
              <a:gd name="T42" fmla="*/ 0 w 248"/>
              <a:gd name="T43" fmla="*/ 2147483647 h 354"/>
              <a:gd name="T44" fmla="*/ 2147483647 w 248"/>
              <a:gd name="T45" fmla="*/ 2147483647 h 354"/>
              <a:gd name="T46" fmla="*/ 2147483647 w 248"/>
              <a:gd name="T47" fmla="*/ 2147483647 h 354"/>
              <a:gd name="T48" fmla="*/ 2147483647 w 248"/>
              <a:gd name="T49" fmla="*/ 2147483647 h 354"/>
              <a:gd name="T50" fmla="*/ 2147483647 w 248"/>
              <a:gd name="T51" fmla="*/ 2147483647 h 354"/>
              <a:gd name="T52" fmla="*/ 2147483647 w 248"/>
              <a:gd name="T53" fmla="*/ 2147483647 h 354"/>
              <a:gd name="T54" fmla="*/ 2147483647 w 248"/>
              <a:gd name="T55" fmla="*/ 2147483647 h 354"/>
              <a:gd name="T56" fmla="*/ 2147483647 w 248"/>
              <a:gd name="T57" fmla="*/ 2147483647 h 354"/>
              <a:gd name="T58" fmla="*/ 2147483647 w 248"/>
              <a:gd name="T59" fmla="*/ 2147483647 h 354"/>
              <a:gd name="T60" fmla="*/ 2147483647 w 248"/>
              <a:gd name="T61" fmla="*/ 2147483647 h 354"/>
              <a:gd name="T62" fmla="*/ 2147483647 w 248"/>
              <a:gd name="T63" fmla="*/ 2147483647 h 354"/>
              <a:gd name="T64" fmla="*/ 2147483647 w 248"/>
              <a:gd name="T65" fmla="*/ 2147483647 h 354"/>
              <a:gd name="T66" fmla="*/ 2147483647 w 248"/>
              <a:gd name="T67" fmla="*/ 2147483647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8" h="354">
                <a:moveTo>
                  <a:pt x="184" y="0"/>
                </a:moveTo>
                <a:lnTo>
                  <a:pt x="194" y="0"/>
                </a:lnTo>
                <a:lnTo>
                  <a:pt x="194" y="10"/>
                </a:lnTo>
                <a:lnTo>
                  <a:pt x="206" y="19"/>
                </a:lnTo>
                <a:lnTo>
                  <a:pt x="213" y="36"/>
                </a:lnTo>
                <a:lnTo>
                  <a:pt x="213" y="52"/>
                </a:lnTo>
                <a:lnTo>
                  <a:pt x="213" y="71"/>
                </a:lnTo>
                <a:lnTo>
                  <a:pt x="216" y="90"/>
                </a:lnTo>
                <a:lnTo>
                  <a:pt x="232" y="100"/>
                </a:lnTo>
                <a:lnTo>
                  <a:pt x="203" y="100"/>
                </a:lnTo>
                <a:lnTo>
                  <a:pt x="187" y="100"/>
                </a:lnTo>
                <a:lnTo>
                  <a:pt x="184" y="116"/>
                </a:lnTo>
                <a:lnTo>
                  <a:pt x="206" y="138"/>
                </a:lnTo>
                <a:lnTo>
                  <a:pt x="216" y="145"/>
                </a:lnTo>
                <a:lnTo>
                  <a:pt x="225" y="168"/>
                </a:lnTo>
                <a:lnTo>
                  <a:pt x="232" y="175"/>
                </a:lnTo>
                <a:lnTo>
                  <a:pt x="232" y="187"/>
                </a:lnTo>
                <a:lnTo>
                  <a:pt x="216" y="194"/>
                </a:lnTo>
                <a:lnTo>
                  <a:pt x="206" y="223"/>
                </a:lnTo>
                <a:lnTo>
                  <a:pt x="203" y="226"/>
                </a:lnTo>
                <a:lnTo>
                  <a:pt x="203" y="252"/>
                </a:lnTo>
                <a:lnTo>
                  <a:pt x="206" y="258"/>
                </a:lnTo>
                <a:lnTo>
                  <a:pt x="206" y="277"/>
                </a:lnTo>
                <a:lnTo>
                  <a:pt x="216" y="283"/>
                </a:lnTo>
                <a:lnTo>
                  <a:pt x="216" y="301"/>
                </a:lnTo>
                <a:lnTo>
                  <a:pt x="242" y="325"/>
                </a:lnTo>
                <a:lnTo>
                  <a:pt x="248" y="325"/>
                </a:lnTo>
                <a:lnTo>
                  <a:pt x="242" y="342"/>
                </a:lnTo>
                <a:lnTo>
                  <a:pt x="248" y="351"/>
                </a:lnTo>
                <a:lnTo>
                  <a:pt x="206" y="342"/>
                </a:lnTo>
                <a:lnTo>
                  <a:pt x="156" y="351"/>
                </a:lnTo>
                <a:lnTo>
                  <a:pt x="147" y="351"/>
                </a:lnTo>
                <a:lnTo>
                  <a:pt x="125" y="351"/>
                </a:lnTo>
                <a:lnTo>
                  <a:pt x="97" y="351"/>
                </a:lnTo>
                <a:lnTo>
                  <a:pt x="97" y="354"/>
                </a:lnTo>
                <a:lnTo>
                  <a:pt x="56" y="351"/>
                </a:lnTo>
                <a:lnTo>
                  <a:pt x="45" y="342"/>
                </a:lnTo>
                <a:lnTo>
                  <a:pt x="45" y="316"/>
                </a:lnTo>
                <a:lnTo>
                  <a:pt x="45" y="301"/>
                </a:lnTo>
                <a:lnTo>
                  <a:pt x="30" y="294"/>
                </a:lnTo>
                <a:lnTo>
                  <a:pt x="26" y="294"/>
                </a:lnTo>
                <a:lnTo>
                  <a:pt x="19" y="283"/>
                </a:lnTo>
                <a:lnTo>
                  <a:pt x="9" y="277"/>
                </a:lnTo>
                <a:lnTo>
                  <a:pt x="0" y="277"/>
                </a:lnTo>
                <a:lnTo>
                  <a:pt x="13" y="252"/>
                </a:lnTo>
                <a:lnTo>
                  <a:pt x="19" y="226"/>
                </a:lnTo>
                <a:lnTo>
                  <a:pt x="38" y="209"/>
                </a:lnTo>
                <a:lnTo>
                  <a:pt x="56" y="197"/>
                </a:lnTo>
                <a:lnTo>
                  <a:pt x="68" y="197"/>
                </a:lnTo>
                <a:lnTo>
                  <a:pt x="75" y="194"/>
                </a:lnTo>
                <a:lnTo>
                  <a:pt x="87" y="206"/>
                </a:lnTo>
                <a:lnTo>
                  <a:pt x="87" y="209"/>
                </a:lnTo>
                <a:lnTo>
                  <a:pt x="97" y="209"/>
                </a:lnTo>
                <a:lnTo>
                  <a:pt x="108" y="197"/>
                </a:lnTo>
                <a:lnTo>
                  <a:pt x="116" y="197"/>
                </a:lnTo>
                <a:lnTo>
                  <a:pt x="108" y="187"/>
                </a:lnTo>
                <a:lnTo>
                  <a:pt x="127" y="149"/>
                </a:lnTo>
                <a:lnTo>
                  <a:pt x="139" y="138"/>
                </a:lnTo>
                <a:lnTo>
                  <a:pt x="139" y="119"/>
                </a:lnTo>
                <a:lnTo>
                  <a:pt x="156" y="116"/>
                </a:lnTo>
                <a:lnTo>
                  <a:pt x="154" y="100"/>
                </a:lnTo>
                <a:lnTo>
                  <a:pt x="165" y="90"/>
                </a:lnTo>
                <a:lnTo>
                  <a:pt x="165" y="78"/>
                </a:lnTo>
                <a:lnTo>
                  <a:pt x="177" y="61"/>
                </a:lnTo>
                <a:lnTo>
                  <a:pt x="187" y="67"/>
                </a:lnTo>
                <a:lnTo>
                  <a:pt x="203" y="48"/>
                </a:lnTo>
                <a:lnTo>
                  <a:pt x="194" y="29"/>
                </a:lnTo>
                <a:lnTo>
                  <a:pt x="184" y="23"/>
                </a:lnTo>
                <a:lnTo>
                  <a:pt x="184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498" name="Freeform 175"/>
          <p:cNvSpPr>
            <a:spLocks/>
          </p:cNvSpPr>
          <p:nvPr/>
        </p:nvSpPr>
        <p:spPr bwMode="auto">
          <a:xfrm>
            <a:off x="5268913" y="4718050"/>
            <a:ext cx="204787" cy="254000"/>
          </a:xfrm>
          <a:custGeom>
            <a:avLst/>
            <a:gdLst>
              <a:gd name="T0" fmla="*/ 2147483647 w 258"/>
              <a:gd name="T1" fmla="*/ 2147483647 h 320"/>
              <a:gd name="T2" fmla="*/ 2147483647 w 258"/>
              <a:gd name="T3" fmla="*/ 2147483647 h 320"/>
              <a:gd name="T4" fmla="*/ 2147483647 w 258"/>
              <a:gd name="T5" fmla="*/ 2147483647 h 320"/>
              <a:gd name="T6" fmla="*/ 2147483647 w 258"/>
              <a:gd name="T7" fmla="*/ 0 h 320"/>
              <a:gd name="T8" fmla="*/ 2147483647 w 258"/>
              <a:gd name="T9" fmla="*/ 2147483647 h 320"/>
              <a:gd name="T10" fmla="*/ 2147483647 w 258"/>
              <a:gd name="T11" fmla="*/ 2147483647 h 320"/>
              <a:gd name="T12" fmla="*/ 2147483647 w 258"/>
              <a:gd name="T13" fmla="*/ 2147483647 h 320"/>
              <a:gd name="T14" fmla="*/ 2147483647 w 258"/>
              <a:gd name="T15" fmla="*/ 2147483647 h 320"/>
              <a:gd name="T16" fmla="*/ 2147483647 w 258"/>
              <a:gd name="T17" fmla="*/ 2147483647 h 320"/>
              <a:gd name="T18" fmla="*/ 2147483647 w 258"/>
              <a:gd name="T19" fmla="*/ 2147483647 h 320"/>
              <a:gd name="T20" fmla="*/ 2147483647 w 258"/>
              <a:gd name="T21" fmla="*/ 2147483647 h 320"/>
              <a:gd name="T22" fmla="*/ 2147483647 w 258"/>
              <a:gd name="T23" fmla="*/ 2147483647 h 320"/>
              <a:gd name="T24" fmla="*/ 2147483647 w 258"/>
              <a:gd name="T25" fmla="*/ 2147483647 h 320"/>
              <a:gd name="T26" fmla="*/ 2147483647 w 258"/>
              <a:gd name="T27" fmla="*/ 2147483647 h 320"/>
              <a:gd name="T28" fmla="*/ 2147483647 w 258"/>
              <a:gd name="T29" fmla="*/ 2147483647 h 320"/>
              <a:gd name="T30" fmla="*/ 2147483647 w 258"/>
              <a:gd name="T31" fmla="*/ 2147483647 h 320"/>
              <a:gd name="T32" fmla="*/ 2147483647 w 258"/>
              <a:gd name="T33" fmla="*/ 2147483647 h 320"/>
              <a:gd name="T34" fmla="*/ 2147483647 w 258"/>
              <a:gd name="T35" fmla="*/ 2147483647 h 320"/>
              <a:gd name="T36" fmla="*/ 2147483647 w 258"/>
              <a:gd name="T37" fmla="*/ 2147483647 h 320"/>
              <a:gd name="T38" fmla="*/ 2147483647 w 258"/>
              <a:gd name="T39" fmla="*/ 2147483647 h 320"/>
              <a:gd name="T40" fmla="*/ 2147483647 w 258"/>
              <a:gd name="T41" fmla="*/ 2147483647 h 320"/>
              <a:gd name="T42" fmla="*/ 2147483647 w 258"/>
              <a:gd name="T43" fmla="*/ 2147483647 h 320"/>
              <a:gd name="T44" fmla="*/ 2147483647 w 258"/>
              <a:gd name="T45" fmla="*/ 2147483647 h 320"/>
              <a:gd name="T46" fmla="*/ 2147483647 w 258"/>
              <a:gd name="T47" fmla="*/ 2147483647 h 320"/>
              <a:gd name="T48" fmla="*/ 2147483647 w 258"/>
              <a:gd name="T49" fmla="*/ 2147483647 h 320"/>
              <a:gd name="T50" fmla="*/ 2147483647 w 258"/>
              <a:gd name="T51" fmla="*/ 2147483647 h 320"/>
              <a:gd name="T52" fmla="*/ 2147483647 w 258"/>
              <a:gd name="T53" fmla="*/ 2147483647 h 320"/>
              <a:gd name="T54" fmla="*/ 2147483647 w 258"/>
              <a:gd name="T55" fmla="*/ 2147483647 h 320"/>
              <a:gd name="T56" fmla="*/ 2147483647 w 258"/>
              <a:gd name="T57" fmla="*/ 2147483647 h 320"/>
              <a:gd name="T58" fmla="*/ 0 w 258"/>
              <a:gd name="T59" fmla="*/ 2147483647 h 320"/>
              <a:gd name="T60" fmla="*/ 0 w 258"/>
              <a:gd name="T61" fmla="*/ 2147483647 h 320"/>
              <a:gd name="T62" fmla="*/ 2147483647 w 258"/>
              <a:gd name="T63" fmla="*/ 2147483647 h 320"/>
              <a:gd name="T64" fmla="*/ 2147483647 w 258"/>
              <a:gd name="T65" fmla="*/ 2147483647 h 320"/>
              <a:gd name="T66" fmla="*/ 2147483647 w 258"/>
              <a:gd name="T67" fmla="*/ 2147483647 h 320"/>
              <a:gd name="T68" fmla="*/ 2147483647 w 258"/>
              <a:gd name="T69" fmla="*/ 2147483647 h 320"/>
              <a:gd name="T70" fmla="*/ 2147483647 w 258"/>
              <a:gd name="T71" fmla="*/ 2147483647 h 320"/>
              <a:gd name="T72" fmla="*/ 2147483647 w 258"/>
              <a:gd name="T73" fmla="*/ 2147483647 h 320"/>
              <a:gd name="T74" fmla="*/ 2147483647 w 258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8" h="320">
                <a:moveTo>
                  <a:pt x="7" y="30"/>
                </a:moveTo>
                <a:lnTo>
                  <a:pt x="11" y="19"/>
                </a:lnTo>
                <a:lnTo>
                  <a:pt x="30" y="13"/>
                </a:lnTo>
                <a:lnTo>
                  <a:pt x="49" y="0"/>
                </a:lnTo>
                <a:lnTo>
                  <a:pt x="55" y="13"/>
                </a:lnTo>
                <a:lnTo>
                  <a:pt x="61" y="13"/>
                </a:lnTo>
                <a:lnTo>
                  <a:pt x="78" y="19"/>
                </a:lnTo>
                <a:lnTo>
                  <a:pt x="116" y="30"/>
                </a:lnTo>
                <a:lnTo>
                  <a:pt x="145" y="49"/>
                </a:lnTo>
                <a:lnTo>
                  <a:pt x="178" y="52"/>
                </a:lnTo>
                <a:lnTo>
                  <a:pt x="194" y="30"/>
                </a:lnTo>
                <a:lnTo>
                  <a:pt x="204" y="30"/>
                </a:lnTo>
                <a:lnTo>
                  <a:pt x="223" y="30"/>
                </a:lnTo>
                <a:lnTo>
                  <a:pt x="235" y="37"/>
                </a:lnTo>
                <a:lnTo>
                  <a:pt x="258" y="37"/>
                </a:lnTo>
                <a:lnTo>
                  <a:pt x="228" y="71"/>
                </a:lnTo>
                <a:lnTo>
                  <a:pt x="228" y="187"/>
                </a:lnTo>
                <a:lnTo>
                  <a:pt x="246" y="210"/>
                </a:lnTo>
                <a:lnTo>
                  <a:pt x="242" y="223"/>
                </a:lnTo>
                <a:lnTo>
                  <a:pt x="223" y="236"/>
                </a:lnTo>
                <a:lnTo>
                  <a:pt x="223" y="242"/>
                </a:lnTo>
                <a:lnTo>
                  <a:pt x="213" y="246"/>
                </a:lnTo>
                <a:lnTo>
                  <a:pt x="197" y="255"/>
                </a:lnTo>
                <a:lnTo>
                  <a:pt x="194" y="274"/>
                </a:lnTo>
                <a:lnTo>
                  <a:pt x="178" y="303"/>
                </a:lnTo>
                <a:lnTo>
                  <a:pt x="168" y="320"/>
                </a:lnTo>
                <a:lnTo>
                  <a:pt x="126" y="284"/>
                </a:lnTo>
                <a:lnTo>
                  <a:pt x="126" y="265"/>
                </a:lnTo>
                <a:lnTo>
                  <a:pt x="11" y="194"/>
                </a:lnTo>
                <a:lnTo>
                  <a:pt x="0" y="194"/>
                </a:lnTo>
                <a:lnTo>
                  <a:pt x="0" y="158"/>
                </a:lnTo>
                <a:lnTo>
                  <a:pt x="21" y="120"/>
                </a:lnTo>
                <a:lnTo>
                  <a:pt x="36" y="101"/>
                </a:lnTo>
                <a:lnTo>
                  <a:pt x="21" y="71"/>
                </a:lnTo>
                <a:lnTo>
                  <a:pt x="19" y="52"/>
                </a:lnTo>
                <a:lnTo>
                  <a:pt x="19" y="42"/>
                </a:lnTo>
                <a:lnTo>
                  <a:pt x="7" y="37"/>
                </a:lnTo>
                <a:lnTo>
                  <a:pt x="7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9" name="Freeform 176"/>
          <p:cNvSpPr>
            <a:spLocks/>
          </p:cNvSpPr>
          <p:nvPr/>
        </p:nvSpPr>
        <p:spPr bwMode="auto">
          <a:xfrm>
            <a:off x="5499100" y="5143500"/>
            <a:ext cx="3175" cy="14288"/>
          </a:xfrm>
          <a:custGeom>
            <a:avLst/>
            <a:gdLst>
              <a:gd name="T0" fmla="*/ 2147483647 w 4"/>
              <a:gd name="T1" fmla="*/ 2147483647 h 19"/>
              <a:gd name="T2" fmla="*/ 0 w 4"/>
              <a:gd name="T3" fmla="*/ 2147483647 h 19"/>
              <a:gd name="T4" fmla="*/ 0 w 4"/>
              <a:gd name="T5" fmla="*/ 2147483647 h 19"/>
              <a:gd name="T6" fmla="*/ 0 w 4"/>
              <a:gd name="T7" fmla="*/ 0 h 19"/>
              <a:gd name="T8" fmla="*/ 2147483647 w 4"/>
              <a:gd name="T9" fmla="*/ 0 h 19"/>
              <a:gd name="T10" fmla="*/ 2147483647 w 4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0" y="12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4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0" name="Freeform 177"/>
          <p:cNvSpPr>
            <a:spLocks/>
          </p:cNvSpPr>
          <p:nvPr/>
        </p:nvSpPr>
        <p:spPr bwMode="auto">
          <a:xfrm>
            <a:off x="4686300" y="4749800"/>
            <a:ext cx="188913" cy="225425"/>
          </a:xfrm>
          <a:custGeom>
            <a:avLst/>
            <a:gdLst>
              <a:gd name="T0" fmla="*/ 2147483647 w 238"/>
              <a:gd name="T1" fmla="*/ 2147483647 h 283"/>
              <a:gd name="T2" fmla="*/ 2147483647 w 238"/>
              <a:gd name="T3" fmla="*/ 0 h 283"/>
              <a:gd name="T4" fmla="*/ 2147483647 w 238"/>
              <a:gd name="T5" fmla="*/ 0 h 283"/>
              <a:gd name="T6" fmla="*/ 2147483647 w 238"/>
              <a:gd name="T7" fmla="*/ 2147483647 h 283"/>
              <a:gd name="T8" fmla="*/ 2147483647 w 238"/>
              <a:gd name="T9" fmla="*/ 2147483647 h 283"/>
              <a:gd name="T10" fmla="*/ 2147483647 w 238"/>
              <a:gd name="T11" fmla="*/ 2147483647 h 283"/>
              <a:gd name="T12" fmla="*/ 2147483647 w 238"/>
              <a:gd name="T13" fmla="*/ 2147483647 h 283"/>
              <a:gd name="T14" fmla="*/ 2147483647 w 238"/>
              <a:gd name="T15" fmla="*/ 2147483647 h 283"/>
              <a:gd name="T16" fmla="*/ 2147483647 w 238"/>
              <a:gd name="T17" fmla="*/ 2147483647 h 283"/>
              <a:gd name="T18" fmla="*/ 2147483647 w 238"/>
              <a:gd name="T19" fmla="*/ 2147483647 h 283"/>
              <a:gd name="T20" fmla="*/ 2147483647 w 238"/>
              <a:gd name="T21" fmla="*/ 2147483647 h 283"/>
              <a:gd name="T22" fmla="*/ 2147483647 w 238"/>
              <a:gd name="T23" fmla="*/ 2147483647 h 283"/>
              <a:gd name="T24" fmla="*/ 2147483647 w 238"/>
              <a:gd name="T25" fmla="*/ 2147483647 h 283"/>
              <a:gd name="T26" fmla="*/ 2147483647 w 238"/>
              <a:gd name="T27" fmla="*/ 2147483647 h 283"/>
              <a:gd name="T28" fmla="*/ 2147483647 w 238"/>
              <a:gd name="T29" fmla="*/ 2147483647 h 283"/>
              <a:gd name="T30" fmla="*/ 2147483647 w 238"/>
              <a:gd name="T31" fmla="*/ 2147483647 h 283"/>
              <a:gd name="T32" fmla="*/ 2147483647 w 238"/>
              <a:gd name="T33" fmla="*/ 2147483647 h 283"/>
              <a:gd name="T34" fmla="*/ 2147483647 w 238"/>
              <a:gd name="T35" fmla="*/ 2147483647 h 283"/>
              <a:gd name="T36" fmla="*/ 2147483647 w 238"/>
              <a:gd name="T37" fmla="*/ 2147483647 h 283"/>
              <a:gd name="T38" fmla="*/ 2147483647 w 238"/>
              <a:gd name="T39" fmla="*/ 2147483647 h 283"/>
              <a:gd name="T40" fmla="*/ 2147483647 w 238"/>
              <a:gd name="T41" fmla="*/ 2147483647 h 283"/>
              <a:gd name="T42" fmla="*/ 2147483647 w 238"/>
              <a:gd name="T43" fmla="*/ 2147483647 h 283"/>
              <a:gd name="T44" fmla="*/ 2147483647 w 238"/>
              <a:gd name="T45" fmla="*/ 2147483647 h 283"/>
              <a:gd name="T46" fmla="*/ 2147483647 w 238"/>
              <a:gd name="T47" fmla="*/ 2147483647 h 283"/>
              <a:gd name="T48" fmla="*/ 2147483647 w 238"/>
              <a:gd name="T49" fmla="*/ 2147483647 h 283"/>
              <a:gd name="T50" fmla="*/ 2147483647 w 238"/>
              <a:gd name="T51" fmla="*/ 2147483647 h 283"/>
              <a:gd name="T52" fmla="*/ 2147483647 w 238"/>
              <a:gd name="T53" fmla="*/ 2147483647 h 283"/>
              <a:gd name="T54" fmla="*/ 2147483647 w 238"/>
              <a:gd name="T55" fmla="*/ 2147483647 h 283"/>
              <a:gd name="T56" fmla="*/ 2147483647 w 238"/>
              <a:gd name="T57" fmla="*/ 2147483647 h 283"/>
              <a:gd name="T58" fmla="*/ 2147483647 w 238"/>
              <a:gd name="T59" fmla="*/ 2147483647 h 283"/>
              <a:gd name="T60" fmla="*/ 2147483647 w 238"/>
              <a:gd name="T61" fmla="*/ 2147483647 h 283"/>
              <a:gd name="T62" fmla="*/ 2147483647 w 238"/>
              <a:gd name="T63" fmla="*/ 2147483647 h 283"/>
              <a:gd name="T64" fmla="*/ 2147483647 w 238"/>
              <a:gd name="T65" fmla="*/ 2147483647 h 283"/>
              <a:gd name="T66" fmla="*/ 2147483647 w 238"/>
              <a:gd name="T67" fmla="*/ 2147483647 h 283"/>
              <a:gd name="T68" fmla="*/ 2147483647 w 238"/>
              <a:gd name="T69" fmla="*/ 2147483647 h 2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38" h="283">
                <a:moveTo>
                  <a:pt x="161" y="45"/>
                </a:moveTo>
                <a:lnTo>
                  <a:pt x="174" y="26"/>
                </a:lnTo>
                <a:lnTo>
                  <a:pt x="178" y="0"/>
                </a:lnTo>
                <a:lnTo>
                  <a:pt x="204" y="0"/>
                </a:lnTo>
                <a:lnTo>
                  <a:pt x="223" y="0"/>
                </a:lnTo>
                <a:lnTo>
                  <a:pt x="238" y="0"/>
                </a:lnTo>
                <a:lnTo>
                  <a:pt x="238" y="19"/>
                </a:lnTo>
                <a:lnTo>
                  <a:pt x="233" y="29"/>
                </a:lnTo>
                <a:lnTo>
                  <a:pt x="223" y="55"/>
                </a:lnTo>
                <a:lnTo>
                  <a:pt x="223" y="74"/>
                </a:lnTo>
                <a:lnTo>
                  <a:pt x="216" y="88"/>
                </a:lnTo>
                <a:lnTo>
                  <a:pt x="216" y="109"/>
                </a:lnTo>
                <a:lnTo>
                  <a:pt x="216" y="123"/>
                </a:lnTo>
                <a:lnTo>
                  <a:pt x="216" y="133"/>
                </a:lnTo>
                <a:lnTo>
                  <a:pt x="197" y="152"/>
                </a:lnTo>
                <a:lnTo>
                  <a:pt x="185" y="152"/>
                </a:lnTo>
                <a:lnTo>
                  <a:pt x="178" y="168"/>
                </a:lnTo>
                <a:lnTo>
                  <a:pt x="174" y="175"/>
                </a:lnTo>
                <a:lnTo>
                  <a:pt x="161" y="187"/>
                </a:lnTo>
                <a:lnTo>
                  <a:pt x="161" y="206"/>
                </a:lnTo>
                <a:lnTo>
                  <a:pt x="161" y="223"/>
                </a:lnTo>
                <a:lnTo>
                  <a:pt x="155" y="242"/>
                </a:lnTo>
                <a:lnTo>
                  <a:pt x="145" y="254"/>
                </a:lnTo>
                <a:lnTo>
                  <a:pt x="129" y="261"/>
                </a:lnTo>
                <a:lnTo>
                  <a:pt x="126" y="264"/>
                </a:lnTo>
                <a:lnTo>
                  <a:pt x="114" y="280"/>
                </a:lnTo>
                <a:lnTo>
                  <a:pt x="107" y="264"/>
                </a:lnTo>
                <a:lnTo>
                  <a:pt x="100" y="261"/>
                </a:lnTo>
                <a:lnTo>
                  <a:pt x="90" y="261"/>
                </a:lnTo>
                <a:lnTo>
                  <a:pt x="81" y="271"/>
                </a:lnTo>
                <a:lnTo>
                  <a:pt x="69" y="271"/>
                </a:lnTo>
                <a:lnTo>
                  <a:pt x="67" y="264"/>
                </a:lnTo>
                <a:lnTo>
                  <a:pt x="60" y="264"/>
                </a:lnTo>
                <a:lnTo>
                  <a:pt x="52" y="261"/>
                </a:lnTo>
                <a:lnTo>
                  <a:pt x="40" y="264"/>
                </a:lnTo>
                <a:lnTo>
                  <a:pt x="40" y="271"/>
                </a:lnTo>
                <a:lnTo>
                  <a:pt x="29" y="283"/>
                </a:lnTo>
                <a:lnTo>
                  <a:pt x="21" y="271"/>
                </a:lnTo>
                <a:lnTo>
                  <a:pt x="0" y="242"/>
                </a:lnTo>
                <a:lnTo>
                  <a:pt x="10" y="235"/>
                </a:lnTo>
                <a:lnTo>
                  <a:pt x="17" y="232"/>
                </a:lnTo>
                <a:lnTo>
                  <a:pt x="21" y="235"/>
                </a:lnTo>
                <a:lnTo>
                  <a:pt x="29" y="235"/>
                </a:lnTo>
                <a:lnTo>
                  <a:pt x="29" y="213"/>
                </a:lnTo>
                <a:lnTo>
                  <a:pt x="17" y="206"/>
                </a:lnTo>
                <a:lnTo>
                  <a:pt x="21" y="187"/>
                </a:lnTo>
                <a:lnTo>
                  <a:pt x="29" y="194"/>
                </a:lnTo>
                <a:lnTo>
                  <a:pt x="40" y="194"/>
                </a:lnTo>
                <a:lnTo>
                  <a:pt x="48" y="175"/>
                </a:lnTo>
                <a:lnTo>
                  <a:pt x="69" y="194"/>
                </a:lnTo>
                <a:lnTo>
                  <a:pt x="90" y="187"/>
                </a:lnTo>
                <a:lnTo>
                  <a:pt x="97" y="200"/>
                </a:lnTo>
                <a:lnTo>
                  <a:pt x="100" y="200"/>
                </a:lnTo>
                <a:lnTo>
                  <a:pt x="100" y="187"/>
                </a:lnTo>
                <a:lnTo>
                  <a:pt x="107" y="175"/>
                </a:lnTo>
                <a:lnTo>
                  <a:pt x="114" y="164"/>
                </a:lnTo>
                <a:lnTo>
                  <a:pt x="114" y="133"/>
                </a:lnTo>
                <a:lnTo>
                  <a:pt x="97" y="123"/>
                </a:lnTo>
                <a:lnTo>
                  <a:pt x="97" y="104"/>
                </a:lnTo>
                <a:lnTo>
                  <a:pt x="100" y="97"/>
                </a:lnTo>
                <a:lnTo>
                  <a:pt x="107" y="88"/>
                </a:lnTo>
                <a:lnTo>
                  <a:pt x="100" y="78"/>
                </a:lnTo>
                <a:lnTo>
                  <a:pt x="97" y="74"/>
                </a:lnTo>
                <a:lnTo>
                  <a:pt x="81" y="74"/>
                </a:lnTo>
                <a:lnTo>
                  <a:pt x="69" y="78"/>
                </a:lnTo>
                <a:lnTo>
                  <a:pt x="69" y="55"/>
                </a:lnTo>
                <a:lnTo>
                  <a:pt x="78" y="45"/>
                </a:lnTo>
                <a:lnTo>
                  <a:pt x="69" y="45"/>
                </a:lnTo>
                <a:lnTo>
                  <a:pt x="119" y="36"/>
                </a:lnTo>
                <a:lnTo>
                  <a:pt x="161" y="4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1" name="Freeform 178"/>
          <p:cNvSpPr>
            <a:spLocks/>
          </p:cNvSpPr>
          <p:nvPr/>
        </p:nvSpPr>
        <p:spPr bwMode="auto">
          <a:xfrm>
            <a:off x="4116388" y="4625975"/>
            <a:ext cx="96837" cy="104775"/>
          </a:xfrm>
          <a:custGeom>
            <a:avLst/>
            <a:gdLst>
              <a:gd name="T0" fmla="*/ 2147483647 w 121"/>
              <a:gd name="T1" fmla="*/ 0 h 133"/>
              <a:gd name="T2" fmla="*/ 2147483647 w 121"/>
              <a:gd name="T3" fmla="*/ 0 h 133"/>
              <a:gd name="T4" fmla="*/ 2147483647 w 121"/>
              <a:gd name="T5" fmla="*/ 2147483647 h 133"/>
              <a:gd name="T6" fmla="*/ 2147483647 w 121"/>
              <a:gd name="T7" fmla="*/ 2147483647 h 133"/>
              <a:gd name="T8" fmla="*/ 2147483647 w 121"/>
              <a:gd name="T9" fmla="*/ 2147483647 h 133"/>
              <a:gd name="T10" fmla="*/ 2147483647 w 121"/>
              <a:gd name="T11" fmla="*/ 2147483647 h 133"/>
              <a:gd name="T12" fmla="*/ 2147483647 w 121"/>
              <a:gd name="T13" fmla="*/ 2147483647 h 133"/>
              <a:gd name="T14" fmla="*/ 2147483647 w 121"/>
              <a:gd name="T15" fmla="*/ 2147483647 h 133"/>
              <a:gd name="T16" fmla="*/ 2147483647 w 121"/>
              <a:gd name="T17" fmla="*/ 2147483647 h 133"/>
              <a:gd name="T18" fmla="*/ 2147483647 w 121"/>
              <a:gd name="T19" fmla="*/ 2147483647 h 133"/>
              <a:gd name="T20" fmla="*/ 2147483647 w 121"/>
              <a:gd name="T21" fmla="*/ 2147483647 h 133"/>
              <a:gd name="T22" fmla="*/ 2147483647 w 121"/>
              <a:gd name="T23" fmla="*/ 2147483647 h 133"/>
              <a:gd name="T24" fmla="*/ 2147483647 w 121"/>
              <a:gd name="T25" fmla="*/ 2147483647 h 133"/>
              <a:gd name="T26" fmla="*/ 2147483647 w 121"/>
              <a:gd name="T27" fmla="*/ 2147483647 h 133"/>
              <a:gd name="T28" fmla="*/ 2147483647 w 121"/>
              <a:gd name="T29" fmla="*/ 2147483647 h 133"/>
              <a:gd name="T30" fmla="*/ 2147483647 w 121"/>
              <a:gd name="T31" fmla="*/ 2147483647 h 133"/>
              <a:gd name="T32" fmla="*/ 2147483647 w 121"/>
              <a:gd name="T33" fmla="*/ 2147483647 h 133"/>
              <a:gd name="T34" fmla="*/ 2147483647 w 121"/>
              <a:gd name="T35" fmla="*/ 2147483647 h 133"/>
              <a:gd name="T36" fmla="*/ 2147483647 w 121"/>
              <a:gd name="T37" fmla="*/ 2147483647 h 133"/>
              <a:gd name="T38" fmla="*/ 0 w 121"/>
              <a:gd name="T39" fmla="*/ 2147483647 h 133"/>
              <a:gd name="T40" fmla="*/ 2147483647 w 121"/>
              <a:gd name="T41" fmla="*/ 2147483647 h 133"/>
              <a:gd name="T42" fmla="*/ 2147483647 w 121"/>
              <a:gd name="T43" fmla="*/ 2147483647 h 133"/>
              <a:gd name="T44" fmla="*/ 2147483647 w 121"/>
              <a:gd name="T45" fmla="*/ 2147483647 h 133"/>
              <a:gd name="T46" fmla="*/ 2147483647 w 121"/>
              <a:gd name="T47" fmla="*/ 2147483647 h 133"/>
              <a:gd name="T48" fmla="*/ 2147483647 w 121"/>
              <a:gd name="T49" fmla="*/ 0 h 1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1" h="133">
                <a:moveTo>
                  <a:pt x="29" y="0"/>
                </a:moveTo>
                <a:lnTo>
                  <a:pt x="45" y="0"/>
                </a:lnTo>
                <a:lnTo>
                  <a:pt x="52" y="19"/>
                </a:lnTo>
                <a:lnTo>
                  <a:pt x="52" y="36"/>
                </a:lnTo>
                <a:lnTo>
                  <a:pt x="64" y="36"/>
                </a:lnTo>
                <a:lnTo>
                  <a:pt x="79" y="36"/>
                </a:lnTo>
                <a:lnTo>
                  <a:pt x="79" y="26"/>
                </a:lnTo>
                <a:lnTo>
                  <a:pt x="90" y="29"/>
                </a:lnTo>
                <a:lnTo>
                  <a:pt x="90" y="45"/>
                </a:lnTo>
                <a:lnTo>
                  <a:pt x="90" y="55"/>
                </a:lnTo>
                <a:lnTo>
                  <a:pt x="90" y="58"/>
                </a:lnTo>
                <a:lnTo>
                  <a:pt x="93" y="74"/>
                </a:lnTo>
                <a:lnTo>
                  <a:pt x="109" y="74"/>
                </a:lnTo>
                <a:lnTo>
                  <a:pt x="112" y="77"/>
                </a:lnTo>
                <a:lnTo>
                  <a:pt x="121" y="86"/>
                </a:lnTo>
                <a:lnTo>
                  <a:pt x="112" y="109"/>
                </a:lnTo>
                <a:lnTo>
                  <a:pt x="121" y="133"/>
                </a:lnTo>
                <a:lnTo>
                  <a:pt x="90" y="126"/>
                </a:lnTo>
                <a:lnTo>
                  <a:pt x="34" y="86"/>
                </a:lnTo>
                <a:lnTo>
                  <a:pt x="0" y="55"/>
                </a:lnTo>
                <a:lnTo>
                  <a:pt x="12" y="36"/>
                </a:lnTo>
                <a:lnTo>
                  <a:pt x="22" y="26"/>
                </a:lnTo>
                <a:lnTo>
                  <a:pt x="22" y="12"/>
                </a:lnTo>
                <a:lnTo>
                  <a:pt x="29" y="12"/>
                </a:lnTo>
                <a:lnTo>
                  <a:pt x="2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2" name="Freeform 179"/>
          <p:cNvSpPr>
            <a:spLocks/>
          </p:cNvSpPr>
          <p:nvPr/>
        </p:nvSpPr>
        <p:spPr bwMode="auto">
          <a:xfrm>
            <a:off x="4640263" y="3971925"/>
            <a:ext cx="393700" cy="366713"/>
          </a:xfrm>
          <a:custGeom>
            <a:avLst/>
            <a:gdLst>
              <a:gd name="T0" fmla="*/ 0 w 496"/>
              <a:gd name="T1" fmla="*/ 2147483647 h 461"/>
              <a:gd name="T2" fmla="*/ 2147483647 w 496"/>
              <a:gd name="T3" fmla="*/ 2147483647 h 461"/>
              <a:gd name="T4" fmla="*/ 2147483647 w 496"/>
              <a:gd name="T5" fmla="*/ 2147483647 h 461"/>
              <a:gd name="T6" fmla="*/ 2147483647 w 496"/>
              <a:gd name="T7" fmla="*/ 2147483647 h 461"/>
              <a:gd name="T8" fmla="*/ 2147483647 w 496"/>
              <a:gd name="T9" fmla="*/ 2147483647 h 461"/>
              <a:gd name="T10" fmla="*/ 2147483647 w 496"/>
              <a:gd name="T11" fmla="*/ 2147483647 h 461"/>
              <a:gd name="T12" fmla="*/ 2147483647 w 496"/>
              <a:gd name="T13" fmla="*/ 2147483647 h 461"/>
              <a:gd name="T14" fmla="*/ 2147483647 w 496"/>
              <a:gd name="T15" fmla="*/ 0 h 461"/>
              <a:gd name="T16" fmla="*/ 2147483647 w 496"/>
              <a:gd name="T17" fmla="*/ 2147483647 h 461"/>
              <a:gd name="T18" fmla="*/ 2147483647 w 496"/>
              <a:gd name="T19" fmla="*/ 2147483647 h 461"/>
              <a:gd name="T20" fmla="*/ 2147483647 w 496"/>
              <a:gd name="T21" fmla="*/ 2147483647 h 461"/>
              <a:gd name="T22" fmla="*/ 2147483647 w 496"/>
              <a:gd name="T23" fmla="*/ 2147483647 h 461"/>
              <a:gd name="T24" fmla="*/ 2147483647 w 496"/>
              <a:gd name="T25" fmla="*/ 2147483647 h 461"/>
              <a:gd name="T26" fmla="*/ 2147483647 w 496"/>
              <a:gd name="T27" fmla="*/ 2147483647 h 461"/>
              <a:gd name="T28" fmla="*/ 2147483647 w 496"/>
              <a:gd name="T29" fmla="*/ 2147483647 h 461"/>
              <a:gd name="T30" fmla="*/ 2147483647 w 496"/>
              <a:gd name="T31" fmla="*/ 2147483647 h 461"/>
              <a:gd name="T32" fmla="*/ 2147483647 w 496"/>
              <a:gd name="T33" fmla="*/ 2147483647 h 461"/>
              <a:gd name="T34" fmla="*/ 2147483647 w 496"/>
              <a:gd name="T35" fmla="*/ 2147483647 h 461"/>
              <a:gd name="T36" fmla="*/ 2147483647 w 496"/>
              <a:gd name="T37" fmla="*/ 2147483647 h 461"/>
              <a:gd name="T38" fmla="*/ 2147483647 w 496"/>
              <a:gd name="T39" fmla="*/ 2147483647 h 461"/>
              <a:gd name="T40" fmla="*/ 2147483647 w 496"/>
              <a:gd name="T41" fmla="*/ 2147483647 h 461"/>
              <a:gd name="T42" fmla="*/ 2147483647 w 496"/>
              <a:gd name="T43" fmla="*/ 2147483647 h 461"/>
              <a:gd name="T44" fmla="*/ 2147483647 w 496"/>
              <a:gd name="T45" fmla="*/ 2147483647 h 461"/>
              <a:gd name="T46" fmla="*/ 2147483647 w 496"/>
              <a:gd name="T47" fmla="*/ 2147483647 h 461"/>
              <a:gd name="T48" fmla="*/ 2147483647 w 496"/>
              <a:gd name="T49" fmla="*/ 2147483647 h 461"/>
              <a:gd name="T50" fmla="*/ 2147483647 w 496"/>
              <a:gd name="T51" fmla="*/ 2147483647 h 461"/>
              <a:gd name="T52" fmla="*/ 2147483647 w 496"/>
              <a:gd name="T53" fmla="*/ 2147483647 h 461"/>
              <a:gd name="T54" fmla="*/ 2147483647 w 496"/>
              <a:gd name="T55" fmla="*/ 2147483647 h 461"/>
              <a:gd name="T56" fmla="*/ 2147483647 w 496"/>
              <a:gd name="T57" fmla="*/ 2147483647 h 461"/>
              <a:gd name="T58" fmla="*/ 2147483647 w 496"/>
              <a:gd name="T59" fmla="*/ 2147483647 h 461"/>
              <a:gd name="T60" fmla="*/ 2147483647 w 496"/>
              <a:gd name="T61" fmla="*/ 2147483647 h 461"/>
              <a:gd name="T62" fmla="*/ 2147483647 w 496"/>
              <a:gd name="T63" fmla="*/ 2147483647 h 461"/>
              <a:gd name="T64" fmla="*/ 2147483647 w 496"/>
              <a:gd name="T65" fmla="*/ 2147483647 h 461"/>
              <a:gd name="T66" fmla="*/ 2147483647 w 496"/>
              <a:gd name="T67" fmla="*/ 2147483647 h 461"/>
              <a:gd name="T68" fmla="*/ 2147483647 w 496"/>
              <a:gd name="T69" fmla="*/ 2147483647 h 461"/>
              <a:gd name="T70" fmla="*/ 2147483647 w 496"/>
              <a:gd name="T71" fmla="*/ 2147483647 h 461"/>
              <a:gd name="T72" fmla="*/ 2147483647 w 496"/>
              <a:gd name="T73" fmla="*/ 2147483647 h 461"/>
              <a:gd name="T74" fmla="*/ 2147483647 w 496"/>
              <a:gd name="T75" fmla="*/ 2147483647 h 461"/>
              <a:gd name="T76" fmla="*/ 2147483647 w 496"/>
              <a:gd name="T77" fmla="*/ 2147483647 h 461"/>
              <a:gd name="T78" fmla="*/ 2147483647 w 496"/>
              <a:gd name="T79" fmla="*/ 2147483647 h 461"/>
              <a:gd name="T80" fmla="*/ 2147483647 w 496"/>
              <a:gd name="T81" fmla="*/ 2147483647 h 461"/>
              <a:gd name="T82" fmla="*/ 2147483647 w 496"/>
              <a:gd name="T83" fmla="*/ 2147483647 h 461"/>
              <a:gd name="T84" fmla="*/ 2147483647 w 496"/>
              <a:gd name="T85" fmla="*/ 2147483647 h 461"/>
              <a:gd name="T86" fmla="*/ 2147483647 w 496"/>
              <a:gd name="T87" fmla="*/ 2147483647 h 461"/>
              <a:gd name="T88" fmla="*/ 2147483647 w 496"/>
              <a:gd name="T89" fmla="*/ 2147483647 h 461"/>
              <a:gd name="T90" fmla="*/ 0 w 496"/>
              <a:gd name="T91" fmla="*/ 2147483647 h 461"/>
              <a:gd name="T92" fmla="*/ 2147483647 w 496"/>
              <a:gd name="T93" fmla="*/ 2147483647 h 461"/>
              <a:gd name="T94" fmla="*/ 2147483647 w 496"/>
              <a:gd name="T95" fmla="*/ 2147483647 h 461"/>
              <a:gd name="T96" fmla="*/ 2147483647 w 496"/>
              <a:gd name="T97" fmla="*/ 2147483647 h 461"/>
              <a:gd name="T98" fmla="*/ 2147483647 w 496"/>
              <a:gd name="T99" fmla="*/ 2147483647 h 461"/>
              <a:gd name="T100" fmla="*/ 0 w 496"/>
              <a:gd name="T101" fmla="*/ 2147483647 h 4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6" h="461">
                <a:moveTo>
                  <a:pt x="0" y="97"/>
                </a:moveTo>
                <a:lnTo>
                  <a:pt x="8" y="97"/>
                </a:lnTo>
                <a:lnTo>
                  <a:pt x="26" y="78"/>
                </a:lnTo>
                <a:lnTo>
                  <a:pt x="19" y="52"/>
                </a:lnTo>
                <a:lnTo>
                  <a:pt x="45" y="29"/>
                </a:lnTo>
                <a:lnTo>
                  <a:pt x="67" y="22"/>
                </a:lnTo>
                <a:lnTo>
                  <a:pt x="60" y="10"/>
                </a:lnTo>
                <a:lnTo>
                  <a:pt x="60" y="0"/>
                </a:lnTo>
                <a:lnTo>
                  <a:pt x="93" y="3"/>
                </a:lnTo>
                <a:lnTo>
                  <a:pt x="126" y="10"/>
                </a:lnTo>
                <a:lnTo>
                  <a:pt x="147" y="19"/>
                </a:lnTo>
                <a:lnTo>
                  <a:pt x="176" y="22"/>
                </a:lnTo>
                <a:lnTo>
                  <a:pt x="186" y="52"/>
                </a:lnTo>
                <a:lnTo>
                  <a:pt x="235" y="67"/>
                </a:lnTo>
                <a:lnTo>
                  <a:pt x="302" y="100"/>
                </a:lnTo>
                <a:lnTo>
                  <a:pt x="321" y="81"/>
                </a:lnTo>
                <a:lnTo>
                  <a:pt x="328" y="67"/>
                </a:lnTo>
                <a:lnTo>
                  <a:pt x="321" y="36"/>
                </a:lnTo>
                <a:lnTo>
                  <a:pt x="332" y="19"/>
                </a:lnTo>
                <a:lnTo>
                  <a:pt x="358" y="10"/>
                </a:lnTo>
                <a:lnTo>
                  <a:pt x="363" y="10"/>
                </a:lnTo>
                <a:lnTo>
                  <a:pt x="370" y="3"/>
                </a:lnTo>
                <a:lnTo>
                  <a:pt x="392" y="3"/>
                </a:lnTo>
                <a:lnTo>
                  <a:pt x="411" y="10"/>
                </a:lnTo>
                <a:lnTo>
                  <a:pt x="418" y="22"/>
                </a:lnTo>
                <a:lnTo>
                  <a:pt x="447" y="36"/>
                </a:lnTo>
                <a:lnTo>
                  <a:pt x="484" y="52"/>
                </a:lnTo>
                <a:lnTo>
                  <a:pt x="477" y="59"/>
                </a:lnTo>
                <a:lnTo>
                  <a:pt x="484" y="81"/>
                </a:lnTo>
                <a:lnTo>
                  <a:pt x="477" y="100"/>
                </a:lnTo>
                <a:lnTo>
                  <a:pt x="484" y="131"/>
                </a:lnTo>
                <a:lnTo>
                  <a:pt x="496" y="380"/>
                </a:lnTo>
                <a:lnTo>
                  <a:pt x="496" y="451"/>
                </a:lnTo>
                <a:lnTo>
                  <a:pt x="466" y="451"/>
                </a:lnTo>
                <a:lnTo>
                  <a:pt x="466" y="461"/>
                </a:lnTo>
                <a:lnTo>
                  <a:pt x="212" y="335"/>
                </a:lnTo>
                <a:lnTo>
                  <a:pt x="176" y="349"/>
                </a:lnTo>
                <a:lnTo>
                  <a:pt x="154" y="359"/>
                </a:lnTo>
                <a:lnTo>
                  <a:pt x="126" y="342"/>
                </a:lnTo>
                <a:lnTo>
                  <a:pt x="86" y="330"/>
                </a:lnTo>
                <a:lnTo>
                  <a:pt x="67" y="306"/>
                </a:lnTo>
                <a:lnTo>
                  <a:pt x="45" y="294"/>
                </a:lnTo>
                <a:lnTo>
                  <a:pt x="31" y="301"/>
                </a:lnTo>
                <a:lnTo>
                  <a:pt x="19" y="283"/>
                </a:lnTo>
                <a:lnTo>
                  <a:pt x="19" y="271"/>
                </a:lnTo>
                <a:lnTo>
                  <a:pt x="0" y="242"/>
                </a:lnTo>
                <a:lnTo>
                  <a:pt x="15" y="226"/>
                </a:lnTo>
                <a:lnTo>
                  <a:pt x="8" y="197"/>
                </a:lnTo>
                <a:lnTo>
                  <a:pt x="15" y="180"/>
                </a:lnTo>
                <a:lnTo>
                  <a:pt x="8" y="138"/>
                </a:lnTo>
                <a:lnTo>
                  <a:pt x="0" y="9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3" name="Freeform 180"/>
          <p:cNvSpPr>
            <a:spLocks/>
          </p:cNvSpPr>
          <p:nvPr/>
        </p:nvSpPr>
        <p:spPr bwMode="auto">
          <a:xfrm>
            <a:off x="5484813" y="5157788"/>
            <a:ext cx="195262" cy="366712"/>
          </a:xfrm>
          <a:custGeom>
            <a:avLst/>
            <a:gdLst>
              <a:gd name="T0" fmla="*/ 2147483647 w 248"/>
              <a:gd name="T1" fmla="*/ 2147483647 h 462"/>
              <a:gd name="T2" fmla="*/ 2147483647 w 248"/>
              <a:gd name="T3" fmla="*/ 2147483647 h 462"/>
              <a:gd name="T4" fmla="*/ 2147483647 w 248"/>
              <a:gd name="T5" fmla="*/ 2147483647 h 462"/>
              <a:gd name="T6" fmla="*/ 2147483647 w 248"/>
              <a:gd name="T7" fmla="*/ 2147483647 h 462"/>
              <a:gd name="T8" fmla="*/ 2147483647 w 248"/>
              <a:gd name="T9" fmla="*/ 2147483647 h 462"/>
              <a:gd name="T10" fmla="*/ 2147483647 w 248"/>
              <a:gd name="T11" fmla="*/ 2147483647 h 462"/>
              <a:gd name="T12" fmla="*/ 2147483647 w 248"/>
              <a:gd name="T13" fmla="*/ 2147483647 h 462"/>
              <a:gd name="T14" fmla="*/ 2147483647 w 248"/>
              <a:gd name="T15" fmla="*/ 2147483647 h 462"/>
              <a:gd name="T16" fmla="*/ 2147483647 w 248"/>
              <a:gd name="T17" fmla="*/ 2147483647 h 462"/>
              <a:gd name="T18" fmla="*/ 2147483647 w 248"/>
              <a:gd name="T19" fmla="*/ 2147483647 h 462"/>
              <a:gd name="T20" fmla="*/ 2147483647 w 248"/>
              <a:gd name="T21" fmla="*/ 2147483647 h 462"/>
              <a:gd name="T22" fmla="*/ 2147483647 w 248"/>
              <a:gd name="T23" fmla="*/ 2147483647 h 462"/>
              <a:gd name="T24" fmla="*/ 2147483647 w 248"/>
              <a:gd name="T25" fmla="*/ 2147483647 h 462"/>
              <a:gd name="T26" fmla="*/ 2147483647 w 248"/>
              <a:gd name="T27" fmla="*/ 2147483647 h 462"/>
              <a:gd name="T28" fmla="*/ 2147483647 w 248"/>
              <a:gd name="T29" fmla="*/ 2147483647 h 462"/>
              <a:gd name="T30" fmla="*/ 2147483647 w 248"/>
              <a:gd name="T31" fmla="*/ 2147483647 h 462"/>
              <a:gd name="T32" fmla="*/ 2147483647 w 248"/>
              <a:gd name="T33" fmla="*/ 2147483647 h 462"/>
              <a:gd name="T34" fmla="*/ 2147483647 w 248"/>
              <a:gd name="T35" fmla="*/ 2147483647 h 462"/>
              <a:gd name="T36" fmla="*/ 2147483647 w 248"/>
              <a:gd name="T37" fmla="*/ 2147483647 h 462"/>
              <a:gd name="T38" fmla="*/ 2147483647 w 248"/>
              <a:gd name="T39" fmla="*/ 2147483647 h 462"/>
              <a:gd name="T40" fmla="*/ 2147483647 w 248"/>
              <a:gd name="T41" fmla="*/ 2147483647 h 462"/>
              <a:gd name="T42" fmla="*/ 2147483647 w 248"/>
              <a:gd name="T43" fmla="*/ 2147483647 h 462"/>
              <a:gd name="T44" fmla="*/ 2147483647 w 248"/>
              <a:gd name="T45" fmla="*/ 2147483647 h 462"/>
              <a:gd name="T46" fmla="*/ 2147483647 w 248"/>
              <a:gd name="T47" fmla="*/ 2147483647 h 462"/>
              <a:gd name="T48" fmla="*/ 2147483647 w 248"/>
              <a:gd name="T49" fmla="*/ 2147483647 h 462"/>
              <a:gd name="T50" fmla="*/ 2147483647 w 248"/>
              <a:gd name="T51" fmla="*/ 2147483647 h 462"/>
              <a:gd name="T52" fmla="*/ 2147483647 w 248"/>
              <a:gd name="T53" fmla="*/ 2147483647 h 462"/>
              <a:gd name="T54" fmla="*/ 2147483647 w 248"/>
              <a:gd name="T55" fmla="*/ 2147483647 h 462"/>
              <a:gd name="T56" fmla="*/ 2147483647 w 248"/>
              <a:gd name="T57" fmla="*/ 2147483647 h 462"/>
              <a:gd name="T58" fmla="*/ 2147483647 w 248"/>
              <a:gd name="T59" fmla="*/ 2147483647 h 462"/>
              <a:gd name="T60" fmla="*/ 2147483647 w 248"/>
              <a:gd name="T61" fmla="*/ 2147483647 h 462"/>
              <a:gd name="T62" fmla="*/ 2147483647 w 248"/>
              <a:gd name="T63" fmla="*/ 2147483647 h 4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8" h="462">
                <a:moveTo>
                  <a:pt x="61" y="462"/>
                </a:moveTo>
                <a:lnTo>
                  <a:pt x="49" y="451"/>
                </a:lnTo>
                <a:lnTo>
                  <a:pt x="23" y="444"/>
                </a:lnTo>
                <a:lnTo>
                  <a:pt x="11" y="422"/>
                </a:lnTo>
                <a:lnTo>
                  <a:pt x="11" y="384"/>
                </a:lnTo>
                <a:lnTo>
                  <a:pt x="4" y="374"/>
                </a:lnTo>
                <a:lnTo>
                  <a:pt x="0" y="336"/>
                </a:lnTo>
                <a:lnTo>
                  <a:pt x="11" y="317"/>
                </a:lnTo>
                <a:lnTo>
                  <a:pt x="19" y="315"/>
                </a:lnTo>
                <a:lnTo>
                  <a:pt x="49" y="268"/>
                </a:lnTo>
                <a:lnTo>
                  <a:pt x="49" y="265"/>
                </a:lnTo>
                <a:lnTo>
                  <a:pt x="49" y="251"/>
                </a:lnTo>
                <a:lnTo>
                  <a:pt x="42" y="239"/>
                </a:lnTo>
                <a:lnTo>
                  <a:pt x="35" y="228"/>
                </a:lnTo>
                <a:lnTo>
                  <a:pt x="35" y="199"/>
                </a:lnTo>
                <a:lnTo>
                  <a:pt x="49" y="158"/>
                </a:lnTo>
                <a:lnTo>
                  <a:pt x="54" y="142"/>
                </a:lnTo>
                <a:lnTo>
                  <a:pt x="68" y="139"/>
                </a:lnTo>
                <a:lnTo>
                  <a:pt x="80" y="132"/>
                </a:lnTo>
                <a:lnTo>
                  <a:pt x="90" y="139"/>
                </a:lnTo>
                <a:lnTo>
                  <a:pt x="90" y="132"/>
                </a:lnTo>
                <a:lnTo>
                  <a:pt x="101" y="126"/>
                </a:lnTo>
                <a:lnTo>
                  <a:pt x="113" y="132"/>
                </a:lnTo>
                <a:lnTo>
                  <a:pt x="109" y="120"/>
                </a:lnTo>
                <a:lnTo>
                  <a:pt x="130" y="107"/>
                </a:lnTo>
                <a:lnTo>
                  <a:pt x="130" y="120"/>
                </a:lnTo>
                <a:lnTo>
                  <a:pt x="147" y="113"/>
                </a:lnTo>
                <a:lnTo>
                  <a:pt x="139" y="107"/>
                </a:lnTo>
                <a:lnTo>
                  <a:pt x="149" y="90"/>
                </a:lnTo>
                <a:lnTo>
                  <a:pt x="149" y="101"/>
                </a:lnTo>
                <a:lnTo>
                  <a:pt x="161" y="90"/>
                </a:lnTo>
                <a:lnTo>
                  <a:pt x="170" y="90"/>
                </a:lnTo>
                <a:lnTo>
                  <a:pt x="158" y="83"/>
                </a:lnTo>
                <a:lnTo>
                  <a:pt x="161" y="71"/>
                </a:lnTo>
                <a:lnTo>
                  <a:pt x="170" y="78"/>
                </a:lnTo>
                <a:lnTo>
                  <a:pt x="170" y="71"/>
                </a:lnTo>
                <a:lnTo>
                  <a:pt x="161" y="52"/>
                </a:lnTo>
                <a:lnTo>
                  <a:pt x="177" y="52"/>
                </a:lnTo>
                <a:lnTo>
                  <a:pt x="177" y="61"/>
                </a:lnTo>
                <a:lnTo>
                  <a:pt x="187" y="49"/>
                </a:lnTo>
                <a:lnTo>
                  <a:pt x="191" y="52"/>
                </a:lnTo>
                <a:lnTo>
                  <a:pt x="199" y="33"/>
                </a:lnTo>
                <a:lnTo>
                  <a:pt x="191" y="16"/>
                </a:lnTo>
                <a:lnTo>
                  <a:pt x="206" y="12"/>
                </a:lnTo>
                <a:lnTo>
                  <a:pt x="210" y="0"/>
                </a:lnTo>
                <a:lnTo>
                  <a:pt x="210" y="12"/>
                </a:lnTo>
                <a:lnTo>
                  <a:pt x="218" y="12"/>
                </a:lnTo>
                <a:lnTo>
                  <a:pt x="218" y="23"/>
                </a:lnTo>
                <a:lnTo>
                  <a:pt x="225" y="30"/>
                </a:lnTo>
                <a:lnTo>
                  <a:pt x="239" y="78"/>
                </a:lnTo>
                <a:lnTo>
                  <a:pt x="248" y="107"/>
                </a:lnTo>
                <a:lnTo>
                  <a:pt x="235" y="132"/>
                </a:lnTo>
                <a:lnTo>
                  <a:pt x="225" y="120"/>
                </a:lnTo>
                <a:lnTo>
                  <a:pt x="218" y="120"/>
                </a:lnTo>
                <a:lnTo>
                  <a:pt x="218" y="132"/>
                </a:lnTo>
                <a:lnTo>
                  <a:pt x="225" y="149"/>
                </a:lnTo>
                <a:lnTo>
                  <a:pt x="210" y="171"/>
                </a:lnTo>
                <a:lnTo>
                  <a:pt x="210" y="187"/>
                </a:lnTo>
                <a:lnTo>
                  <a:pt x="187" y="258"/>
                </a:lnTo>
                <a:lnTo>
                  <a:pt x="149" y="344"/>
                </a:lnTo>
                <a:lnTo>
                  <a:pt x="113" y="439"/>
                </a:lnTo>
                <a:lnTo>
                  <a:pt x="97" y="451"/>
                </a:lnTo>
                <a:lnTo>
                  <a:pt x="80" y="455"/>
                </a:lnTo>
                <a:lnTo>
                  <a:pt x="61" y="46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4" name="Freeform 181"/>
          <p:cNvSpPr>
            <a:spLocks/>
          </p:cNvSpPr>
          <p:nvPr/>
        </p:nvSpPr>
        <p:spPr bwMode="auto">
          <a:xfrm>
            <a:off x="5235575" y="5084763"/>
            <a:ext cx="80963" cy="206375"/>
          </a:xfrm>
          <a:custGeom>
            <a:avLst/>
            <a:gdLst>
              <a:gd name="T0" fmla="*/ 2147483647 w 102"/>
              <a:gd name="T1" fmla="*/ 0 h 259"/>
              <a:gd name="T2" fmla="*/ 2147483647 w 102"/>
              <a:gd name="T3" fmla="*/ 2147483647 h 259"/>
              <a:gd name="T4" fmla="*/ 2147483647 w 102"/>
              <a:gd name="T5" fmla="*/ 2147483647 h 259"/>
              <a:gd name="T6" fmla="*/ 2147483647 w 102"/>
              <a:gd name="T7" fmla="*/ 2147483647 h 259"/>
              <a:gd name="T8" fmla="*/ 2147483647 w 102"/>
              <a:gd name="T9" fmla="*/ 2147483647 h 259"/>
              <a:gd name="T10" fmla="*/ 2147483647 w 102"/>
              <a:gd name="T11" fmla="*/ 2147483647 h 259"/>
              <a:gd name="T12" fmla="*/ 2147483647 w 102"/>
              <a:gd name="T13" fmla="*/ 2147483647 h 259"/>
              <a:gd name="T14" fmla="*/ 2147483647 w 102"/>
              <a:gd name="T15" fmla="*/ 2147483647 h 259"/>
              <a:gd name="T16" fmla="*/ 2147483647 w 102"/>
              <a:gd name="T17" fmla="*/ 2147483647 h 259"/>
              <a:gd name="T18" fmla="*/ 2147483647 w 102"/>
              <a:gd name="T19" fmla="*/ 2147483647 h 259"/>
              <a:gd name="T20" fmla="*/ 2147483647 w 102"/>
              <a:gd name="T21" fmla="*/ 2147483647 h 259"/>
              <a:gd name="T22" fmla="*/ 2147483647 w 102"/>
              <a:gd name="T23" fmla="*/ 2147483647 h 259"/>
              <a:gd name="T24" fmla="*/ 2147483647 w 102"/>
              <a:gd name="T25" fmla="*/ 2147483647 h 259"/>
              <a:gd name="T26" fmla="*/ 2147483647 w 102"/>
              <a:gd name="T27" fmla="*/ 2147483647 h 259"/>
              <a:gd name="T28" fmla="*/ 2147483647 w 102"/>
              <a:gd name="T29" fmla="*/ 2147483647 h 259"/>
              <a:gd name="T30" fmla="*/ 2147483647 w 102"/>
              <a:gd name="T31" fmla="*/ 2147483647 h 259"/>
              <a:gd name="T32" fmla="*/ 2147483647 w 102"/>
              <a:gd name="T33" fmla="*/ 2147483647 h 259"/>
              <a:gd name="T34" fmla="*/ 2147483647 w 102"/>
              <a:gd name="T35" fmla="*/ 2147483647 h 259"/>
              <a:gd name="T36" fmla="*/ 2147483647 w 102"/>
              <a:gd name="T37" fmla="*/ 2147483647 h 259"/>
              <a:gd name="T38" fmla="*/ 2147483647 w 102"/>
              <a:gd name="T39" fmla="*/ 2147483647 h 259"/>
              <a:gd name="T40" fmla="*/ 2147483647 w 102"/>
              <a:gd name="T41" fmla="*/ 2147483647 h 259"/>
              <a:gd name="T42" fmla="*/ 2147483647 w 102"/>
              <a:gd name="T43" fmla="*/ 2147483647 h 259"/>
              <a:gd name="T44" fmla="*/ 2147483647 w 102"/>
              <a:gd name="T45" fmla="*/ 2147483647 h 259"/>
              <a:gd name="T46" fmla="*/ 2147483647 w 102"/>
              <a:gd name="T47" fmla="*/ 2147483647 h 259"/>
              <a:gd name="T48" fmla="*/ 2147483647 w 102"/>
              <a:gd name="T49" fmla="*/ 2147483647 h 259"/>
              <a:gd name="T50" fmla="*/ 2147483647 w 102"/>
              <a:gd name="T51" fmla="*/ 2147483647 h 259"/>
              <a:gd name="T52" fmla="*/ 2147483647 w 102"/>
              <a:gd name="T53" fmla="*/ 2147483647 h 259"/>
              <a:gd name="T54" fmla="*/ 0 w 102"/>
              <a:gd name="T55" fmla="*/ 2147483647 h 259"/>
              <a:gd name="T56" fmla="*/ 2147483647 w 102"/>
              <a:gd name="T57" fmla="*/ 2147483647 h 259"/>
              <a:gd name="T58" fmla="*/ 2147483647 w 102"/>
              <a:gd name="T59" fmla="*/ 2147483647 h 259"/>
              <a:gd name="T60" fmla="*/ 2147483647 w 102"/>
              <a:gd name="T61" fmla="*/ 2147483647 h 259"/>
              <a:gd name="T62" fmla="*/ 2147483647 w 102"/>
              <a:gd name="T63" fmla="*/ 2147483647 h 259"/>
              <a:gd name="T64" fmla="*/ 2147483647 w 102"/>
              <a:gd name="T65" fmla="*/ 2147483647 h 259"/>
              <a:gd name="T66" fmla="*/ 2147483647 w 102"/>
              <a:gd name="T67" fmla="*/ 2147483647 h 259"/>
              <a:gd name="T68" fmla="*/ 2147483647 w 102"/>
              <a:gd name="T69" fmla="*/ 2147483647 h 259"/>
              <a:gd name="T70" fmla="*/ 2147483647 w 102"/>
              <a:gd name="T71" fmla="*/ 2147483647 h 259"/>
              <a:gd name="T72" fmla="*/ 2147483647 w 102"/>
              <a:gd name="T73" fmla="*/ 2147483647 h 259"/>
              <a:gd name="T74" fmla="*/ 2147483647 w 102"/>
              <a:gd name="T75" fmla="*/ 2147483647 h 259"/>
              <a:gd name="T76" fmla="*/ 2147483647 w 102"/>
              <a:gd name="T77" fmla="*/ 2147483647 h 259"/>
              <a:gd name="T78" fmla="*/ 2147483647 w 102"/>
              <a:gd name="T79" fmla="*/ 2147483647 h 259"/>
              <a:gd name="T80" fmla="*/ 2147483647 w 102"/>
              <a:gd name="T81" fmla="*/ 0 h 2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2" h="259">
                <a:moveTo>
                  <a:pt x="3" y="0"/>
                </a:moveTo>
                <a:lnTo>
                  <a:pt x="22" y="7"/>
                </a:lnTo>
                <a:lnTo>
                  <a:pt x="33" y="14"/>
                </a:lnTo>
                <a:lnTo>
                  <a:pt x="52" y="55"/>
                </a:lnTo>
                <a:lnTo>
                  <a:pt x="52" y="72"/>
                </a:lnTo>
                <a:lnTo>
                  <a:pt x="60" y="77"/>
                </a:lnTo>
                <a:lnTo>
                  <a:pt x="52" y="95"/>
                </a:lnTo>
                <a:lnTo>
                  <a:pt x="52" y="140"/>
                </a:lnTo>
                <a:lnTo>
                  <a:pt x="62" y="140"/>
                </a:lnTo>
                <a:lnTo>
                  <a:pt x="79" y="152"/>
                </a:lnTo>
                <a:lnTo>
                  <a:pt x="90" y="174"/>
                </a:lnTo>
                <a:lnTo>
                  <a:pt x="102" y="181"/>
                </a:lnTo>
                <a:lnTo>
                  <a:pt x="96" y="198"/>
                </a:lnTo>
                <a:lnTo>
                  <a:pt x="90" y="223"/>
                </a:lnTo>
                <a:lnTo>
                  <a:pt x="81" y="230"/>
                </a:lnTo>
                <a:lnTo>
                  <a:pt x="79" y="230"/>
                </a:lnTo>
                <a:lnTo>
                  <a:pt x="79" y="249"/>
                </a:lnTo>
                <a:lnTo>
                  <a:pt x="72" y="259"/>
                </a:lnTo>
                <a:lnTo>
                  <a:pt x="62" y="249"/>
                </a:lnTo>
                <a:lnTo>
                  <a:pt x="52" y="230"/>
                </a:lnTo>
                <a:lnTo>
                  <a:pt x="48" y="217"/>
                </a:lnTo>
                <a:lnTo>
                  <a:pt x="52" y="198"/>
                </a:lnTo>
                <a:lnTo>
                  <a:pt x="52" y="174"/>
                </a:lnTo>
                <a:lnTo>
                  <a:pt x="41" y="169"/>
                </a:lnTo>
                <a:lnTo>
                  <a:pt x="22" y="174"/>
                </a:lnTo>
                <a:lnTo>
                  <a:pt x="12" y="152"/>
                </a:lnTo>
                <a:lnTo>
                  <a:pt x="3" y="155"/>
                </a:lnTo>
                <a:lnTo>
                  <a:pt x="0" y="140"/>
                </a:lnTo>
                <a:lnTo>
                  <a:pt x="3" y="126"/>
                </a:lnTo>
                <a:lnTo>
                  <a:pt x="3" y="107"/>
                </a:lnTo>
                <a:lnTo>
                  <a:pt x="19" y="107"/>
                </a:lnTo>
                <a:lnTo>
                  <a:pt x="22" y="103"/>
                </a:lnTo>
                <a:lnTo>
                  <a:pt x="12" y="91"/>
                </a:lnTo>
                <a:lnTo>
                  <a:pt x="19" y="84"/>
                </a:lnTo>
                <a:lnTo>
                  <a:pt x="19" y="62"/>
                </a:lnTo>
                <a:lnTo>
                  <a:pt x="19" y="48"/>
                </a:lnTo>
                <a:lnTo>
                  <a:pt x="29" y="43"/>
                </a:lnTo>
                <a:lnTo>
                  <a:pt x="29" y="36"/>
                </a:lnTo>
                <a:lnTo>
                  <a:pt x="22" y="26"/>
                </a:lnTo>
                <a:lnTo>
                  <a:pt x="12" y="14"/>
                </a:lnTo>
                <a:lnTo>
                  <a:pt x="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5" name="Freeform 182"/>
          <p:cNvSpPr>
            <a:spLocks/>
          </p:cNvSpPr>
          <p:nvPr/>
        </p:nvSpPr>
        <p:spPr bwMode="auto">
          <a:xfrm>
            <a:off x="4095750" y="4191000"/>
            <a:ext cx="419100" cy="393700"/>
          </a:xfrm>
          <a:custGeom>
            <a:avLst/>
            <a:gdLst>
              <a:gd name="T0" fmla="*/ 2147483647 w 527"/>
              <a:gd name="T1" fmla="*/ 2147483647 h 496"/>
              <a:gd name="T2" fmla="*/ 2147483647 w 527"/>
              <a:gd name="T3" fmla="*/ 2147483647 h 496"/>
              <a:gd name="T4" fmla="*/ 2147483647 w 527"/>
              <a:gd name="T5" fmla="*/ 2147483647 h 496"/>
              <a:gd name="T6" fmla="*/ 2147483647 w 527"/>
              <a:gd name="T7" fmla="*/ 2147483647 h 496"/>
              <a:gd name="T8" fmla="*/ 2147483647 w 527"/>
              <a:gd name="T9" fmla="*/ 2147483647 h 496"/>
              <a:gd name="T10" fmla="*/ 2147483647 w 527"/>
              <a:gd name="T11" fmla="*/ 2147483647 h 496"/>
              <a:gd name="T12" fmla="*/ 2147483647 w 527"/>
              <a:gd name="T13" fmla="*/ 2147483647 h 496"/>
              <a:gd name="T14" fmla="*/ 2147483647 w 527"/>
              <a:gd name="T15" fmla="*/ 2147483647 h 496"/>
              <a:gd name="T16" fmla="*/ 2147483647 w 527"/>
              <a:gd name="T17" fmla="*/ 2147483647 h 496"/>
              <a:gd name="T18" fmla="*/ 2147483647 w 527"/>
              <a:gd name="T19" fmla="*/ 2147483647 h 496"/>
              <a:gd name="T20" fmla="*/ 2147483647 w 527"/>
              <a:gd name="T21" fmla="*/ 2147483647 h 496"/>
              <a:gd name="T22" fmla="*/ 2147483647 w 527"/>
              <a:gd name="T23" fmla="*/ 2147483647 h 496"/>
              <a:gd name="T24" fmla="*/ 2147483647 w 527"/>
              <a:gd name="T25" fmla="*/ 2147483647 h 496"/>
              <a:gd name="T26" fmla="*/ 2147483647 w 527"/>
              <a:gd name="T27" fmla="*/ 2147483647 h 496"/>
              <a:gd name="T28" fmla="*/ 2147483647 w 527"/>
              <a:gd name="T29" fmla="*/ 2147483647 h 496"/>
              <a:gd name="T30" fmla="*/ 2147483647 w 527"/>
              <a:gd name="T31" fmla="*/ 2147483647 h 496"/>
              <a:gd name="T32" fmla="*/ 2147483647 w 527"/>
              <a:gd name="T33" fmla="*/ 2147483647 h 496"/>
              <a:gd name="T34" fmla="*/ 2147483647 w 527"/>
              <a:gd name="T35" fmla="*/ 2147483647 h 496"/>
              <a:gd name="T36" fmla="*/ 2147483647 w 527"/>
              <a:gd name="T37" fmla="*/ 2147483647 h 496"/>
              <a:gd name="T38" fmla="*/ 2147483647 w 527"/>
              <a:gd name="T39" fmla="*/ 2147483647 h 496"/>
              <a:gd name="T40" fmla="*/ 2147483647 w 527"/>
              <a:gd name="T41" fmla="*/ 2147483647 h 496"/>
              <a:gd name="T42" fmla="*/ 2147483647 w 527"/>
              <a:gd name="T43" fmla="*/ 2147483647 h 496"/>
              <a:gd name="T44" fmla="*/ 2147483647 w 527"/>
              <a:gd name="T45" fmla="*/ 2147483647 h 496"/>
              <a:gd name="T46" fmla="*/ 2147483647 w 527"/>
              <a:gd name="T47" fmla="*/ 2147483647 h 496"/>
              <a:gd name="T48" fmla="*/ 2147483647 w 527"/>
              <a:gd name="T49" fmla="*/ 2147483647 h 496"/>
              <a:gd name="T50" fmla="*/ 2147483647 w 527"/>
              <a:gd name="T51" fmla="*/ 2147483647 h 496"/>
              <a:gd name="T52" fmla="*/ 2147483647 w 527"/>
              <a:gd name="T53" fmla="*/ 2147483647 h 496"/>
              <a:gd name="T54" fmla="*/ 2147483647 w 527"/>
              <a:gd name="T55" fmla="*/ 2147483647 h 496"/>
              <a:gd name="T56" fmla="*/ 2147483647 w 527"/>
              <a:gd name="T57" fmla="*/ 2147483647 h 496"/>
              <a:gd name="T58" fmla="*/ 2147483647 w 527"/>
              <a:gd name="T59" fmla="*/ 2147483647 h 496"/>
              <a:gd name="T60" fmla="*/ 2147483647 w 527"/>
              <a:gd name="T61" fmla="*/ 2147483647 h 496"/>
              <a:gd name="T62" fmla="*/ 2147483647 w 527"/>
              <a:gd name="T63" fmla="*/ 2147483647 h 496"/>
              <a:gd name="T64" fmla="*/ 2147483647 w 527"/>
              <a:gd name="T65" fmla="*/ 2147483647 h 496"/>
              <a:gd name="T66" fmla="*/ 0 w 527"/>
              <a:gd name="T67" fmla="*/ 2147483647 h 496"/>
              <a:gd name="T68" fmla="*/ 0 w 527"/>
              <a:gd name="T69" fmla="*/ 2147483647 h 496"/>
              <a:gd name="T70" fmla="*/ 2147483647 w 527"/>
              <a:gd name="T71" fmla="*/ 2147483647 h 496"/>
              <a:gd name="T72" fmla="*/ 2147483647 w 527"/>
              <a:gd name="T73" fmla="*/ 2147483647 h 496"/>
              <a:gd name="T74" fmla="*/ 2147483647 w 527"/>
              <a:gd name="T75" fmla="*/ 2147483647 h 496"/>
              <a:gd name="T76" fmla="*/ 2147483647 w 527"/>
              <a:gd name="T77" fmla="*/ 2147483647 h 496"/>
              <a:gd name="T78" fmla="*/ 2147483647 w 527"/>
              <a:gd name="T79" fmla="*/ 2147483647 h 496"/>
              <a:gd name="T80" fmla="*/ 2147483647 w 527"/>
              <a:gd name="T81" fmla="*/ 2147483647 h 496"/>
              <a:gd name="T82" fmla="*/ 2147483647 w 527"/>
              <a:gd name="T83" fmla="*/ 0 h 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7" h="496">
                <a:moveTo>
                  <a:pt x="235" y="0"/>
                </a:moveTo>
                <a:lnTo>
                  <a:pt x="428" y="138"/>
                </a:lnTo>
                <a:lnTo>
                  <a:pt x="428" y="147"/>
                </a:lnTo>
                <a:lnTo>
                  <a:pt x="447" y="157"/>
                </a:lnTo>
                <a:lnTo>
                  <a:pt x="463" y="164"/>
                </a:lnTo>
                <a:lnTo>
                  <a:pt x="477" y="167"/>
                </a:lnTo>
                <a:lnTo>
                  <a:pt x="489" y="176"/>
                </a:lnTo>
                <a:lnTo>
                  <a:pt x="498" y="186"/>
                </a:lnTo>
                <a:lnTo>
                  <a:pt x="489" y="202"/>
                </a:lnTo>
                <a:lnTo>
                  <a:pt x="498" y="205"/>
                </a:lnTo>
                <a:lnTo>
                  <a:pt x="527" y="202"/>
                </a:lnTo>
                <a:lnTo>
                  <a:pt x="527" y="264"/>
                </a:lnTo>
                <a:lnTo>
                  <a:pt x="518" y="271"/>
                </a:lnTo>
                <a:lnTo>
                  <a:pt x="511" y="302"/>
                </a:lnTo>
                <a:lnTo>
                  <a:pt x="499" y="323"/>
                </a:lnTo>
                <a:lnTo>
                  <a:pt x="489" y="321"/>
                </a:lnTo>
                <a:lnTo>
                  <a:pt x="428" y="323"/>
                </a:lnTo>
                <a:lnTo>
                  <a:pt x="421" y="332"/>
                </a:lnTo>
                <a:lnTo>
                  <a:pt x="392" y="339"/>
                </a:lnTo>
                <a:lnTo>
                  <a:pt x="361" y="332"/>
                </a:lnTo>
                <a:lnTo>
                  <a:pt x="354" y="344"/>
                </a:lnTo>
                <a:lnTo>
                  <a:pt x="325" y="344"/>
                </a:lnTo>
                <a:lnTo>
                  <a:pt x="321" y="363"/>
                </a:lnTo>
                <a:lnTo>
                  <a:pt x="295" y="373"/>
                </a:lnTo>
                <a:lnTo>
                  <a:pt x="290" y="380"/>
                </a:lnTo>
                <a:lnTo>
                  <a:pt x="276" y="380"/>
                </a:lnTo>
                <a:lnTo>
                  <a:pt x="283" y="392"/>
                </a:lnTo>
                <a:lnTo>
                  <a:pt x="273" y="399"/>
                </a:lnTo>
                <a:lnTo>
                  <a:pt x="261" y="387"/>
                </a:lnTo>
                <a:lnTo>
                  <a:pt x="247" y="392"/>
                </a:lnTo>
                <a:lnTo>
                  <a:pt x="254" y="409"/>
                </a:lnTo>
                <a:lnTo>
                  <a:pt x="247" y="409"/>
                </a:lnTo>
                <a:lnTo>
                  <a:pt x="247" y="422"/>
                </a:lnTo>
                <a:lnTo>
                  <a:pt x="235" y="435"/>
                </a:lnTo>
                <a:lnTo>
                  <a:pt x="228" y="435"/>
                </a:lnTo>
                <a:lnTo>
                  <a:pt x="212" y="441"/>
                </a:lnTo>
                <a:lnTo>
                  <a:pt x="216" y="460"/>
                </a:lnTo>
                <a:lnTo>
                  <a:pt x="212" y="470"/>
                </a:lnTo>
                <a:lnTo>
                  <a:pt x="212" y="480"/>
                </a:lnTo>
                <a:lnTo>
                  <a:pt x="199" y="489"/>
                </a:lnTo>
                <a:lnTo>
                  <a:pt x="187" y="489"/>
                </a:lnTo>
                <a:lnTo>
                  <a:pt x="183" y="477"/>
                </a:lnTo>
                <a:lnTo>
                  <a:pt x="176" y="477"/>
                </a:lnTo>
                <a:lnTo>
                  <a:pt x="169" y="480"/>
                </a:lnTo>
                <a:lnTo>
                  <a:pt x="164" y="489"/>
                </a:lnTo>
                <a:lnTo>
                  <a:pt x="164" y="496"/>
                </a:lnTo>
                <a:lnTo>
                  <a:pt x="148" y="489"/>
                </a:lnTo>
                <a:lnTo>
                  <a:pt x="147" y="480"/>
                </a:lnTo>
                <a:lnTo>
                  <a:pt x="135" y="496"/>
                </a:lnTo>
                <a:lnTo>
                  <a:pt x="119" y="480"/>
                </a:lnTo>
                <a:lnTo>
                  <a:pt x="119" y="470"/>
                </a:lnTo>
                <a:lnTo>
                  <a:pt x="116" y="466"/>
                </a:lnTo>
                <a:lnTo>
                  <a:pt x="116" y="451"/>
                </a:lnTo>
                <a:lnTo>
                  <a:pt x="109" y="447"/>
                </a:lnTo>
                <a:lnTo>
                  <a:pt x="105" y="441"/>
                </a:lnTo>
                <a:lnTo>
                  <a:pt x="90" y="418"/>
                </a:lnTo>
                <a:lnTo>
                  <a:pt x="86" y="422"/>
                </a:lnTo>
                <a:lnTo>
                  <a:pt x="78" y="428"/>
                </a:lnTo>
                <a:lnTo>
                  <a:pt x="67" y="428"/>
                </a:lnTo>
                <a:lnTo>
                  <a:pt x="48" y="441"/>
                </a:lnTo>
                <a:lnTo>
                  <a:pt x="38" y="428"/>
                </a:lnTo>
                <a:lnTo>
                  <a:pt x="31" y="428"/>
                </a:lnTo>
                <a:lnTo>
                  <a:pt x="26" y="422"/>
                </a:lnTo>
                <a:lnTo>
                  <a:pt x="26" y="418"/>
                </a:lnTo>
                <a:lnTo>
                  <a:pt x="26" y="402"/>
                </a:lnTo>
                <a:lnTo>
                  <a:pt x="12" y="392"/>
                </a:lnTo>
                <a:lnTo>
                  <a:pt x="9" y="392"/>
                </a:lnTo>
                <a:lnTo>
                  <a:pt x="0" y="380"/>
                </a:lnTo>
                <a:lnTo>
                  <a:pt x="9" y="363"/>
                </a:lnTo>
                <a:lnTo>
                  <a:pt x="0" y="358"/>
                </a:lnTo>
                <a:lnTo>
                  <a:pt x="0" y="344"/>
                </a:lnTo>
                <a:lnTo>
                  <a:pt x="9" y="339"/>
                </a:lnTo>
                <a:lnTo>
                  <a:pt x="9" y="323"/>
                </a:lnTo>
                <a:lnTo>
                  <a:pt x="19" y="309"/>
                </a:lnTo>
                <a:lnTo>
                  <a:pt x="38" y="323"/>
                </a:lnTo>
                <a:lnTo>
                  <a:pt x="41" y="314"/>
                </a:lnTo>
                <a:lnTo>
                  <a:pt x="78" y="321"/>
                </a:lnTo>
                <a:lnTo>
                  <a:pt x="86" y="314"/>
                </a:lnTo>
                <a:lnTo>
                  <a:pt x="90" y="321"/>
                </a:lnTo>
                <a:lnTo>
                  <a:pt x="206" y="321"/>
                </a:lnTo>
                <a:lnTo>
                  <a:pt x="216" y="294"/>
                </a:lnTo>
                <a:lnTo>
                  <a:pt x="206" y="283"/>
                </a:lnTo>
                <a:lnTo>
                  <a:pt x="183" y="0"/>
                </a:lnTo>
                <a:lnTo>
                  <a:pt x="23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6" name="Freeform 183"/>
          <p:cNvSpPr>
            <a:spLocks/>
          </p:cNvSpPr>
          <p:nvPr/>
        </p:nvSpPr>
        <p:spPr bwMode="auto">
          <a:xfrm>
            <a:off x="3973513" y="3894138"/>
            <a:ext cx="401637" cy="403225"/>
          </a:xfrm>
          <a:custGeom>
            <a:avLst/>
            <a:gdLst>
              <a:gd name="T0" fmla="*/ 2147483647 w 507"/>
              <a:gd name="T1" fmla="*/ 2147483647 h 509"/>
              <a:gd name="T2" fmla="*/ 2147483647 w 507"/>
              <a:gd name="T3" fmla="*/ 2147483647 h 509"/>
              <a:gd name="T4" fmla="*/ 2147483647 w 507"/>
              <a:gd name="T5" fmla="*/ 2147483647 h 509"/>
              <a:gd name="T6" fmla="*/ 2147483647 w 507"/>
              <a:gd name="T7" fmla="*/ 2147483647 h 509"/>
              <a:gd name="T8" fmla="*/ 2147483647 w 507"/>
              <a:gd name="T9" fmla="*/ 2147483647 h 509"/>
              <a:gd name="T10" fmla="*/ 2147483647 w 507"/>
              <a:gd name="T11" fmla="*/ 2147483647 h 509"/>
              <a:gd name="T12" fmla="*/ 2147483647 w 507"/>
              <a:gd name="T13" fmla="*/ 2147483647 h 509"/>
              <a:gd name="T14" fmla="*/ 2147483647 w 507"/>
              <a:gd name="T15" fmla="*/ 2147483647 h 509"/>
              <a:gd name="T16" fmla="*/ 2147483647 w 507"/>
              <a:gd name="T17" fmla="*/ 2147483647 h 509"/>
              <a:gd name="T18" fmla="*/ 2147483647 w 507"/>
              <a:gd name="T19" fmla="*/ 2147483647 h 509"/>
              <a:gd name="T20" fmla="*/ 2147483647 w 507"/>
              <a:gd name="T21" fmla="*/ 2147483647 h 509"/>
              <a:gd name="T22" fmla="*/ 2147483647 w 507"/>
              <a:gd name="T23" fmla="*/ 2147483647 h 509"/>
              <a:gd name="T24" fmla="*/ 2147483647 w 507"/>
              <a:gd name="T25" fmla="*/ 2147483647 h 509"/>
              <a:gd name="T26" fmla="*/ 2147483647 w 507"/>
              <a:gd name="T27" fmla="*/ 2147483647 h 509"/>
              <a:gd name="T28" fmla="*/ 2147483647 w 507"/>
              <a:gd name="T29" fmla="*/ 2147483647 h 509"/>
              <a:gd name="T30" fmla="*/ 2147483647 w 507"/>
              <a:gd name="T31" fmla="*/ 2147483647 h 509"/>
              <a:gd name="T32" fmla="*/ 2147483647 w 507"/>
              <a:gd name="T33" fmla="*/ 2147483647 h 509"/>
              <a:gd name="T34" fmla="*/ 2147483647 w 507"/>
              <a:gd name="T35" fmla="*/ 2147483647 h 509"/>
              <a:gd name="T36" fmla="*/ 2147483647 w 507"/>
              <a:gd name="T37" fmla="*/ 2147483647 h 509"/>
              <a:gd name="T38" fmla="*/ 2147483647 w 507"/>
              <a:gd name="T39" fmla="*/ 2147483647 h 509"/>
              <a:gd name="T40" fmla="*/ 2147483647 w 507"/>
              <a:gd name="T41" fmla="*/ 2147483647 h 509"/>
              <a:gd name="T42" fmla="*/ 2147483647 w 507"/>
              <a:gd name="T43" fmla="*/ 2147483647 h 509"/>
              <a:gd name="T44" fmla="*/ 2147483647 w 507"/>
              <a:gd name="T45" fmla="*/ 2147483647 h 509"/>
              <a:gd name="T46" fmla="*/ 2147483647 w 507"/>
              <a:gd name="T47" fmla="*/ 2147483647 h 509"/>
              <a:gd name="T48" fmla="*/ 2147483647 w 507"/>
              <a:gd name="T49" fmla="*/ 2147483647 h 509"/>
              <a:gd name="T50" fmla="*/ 2147483647 w 507"/>
              <a:gd name="T51" fmla="*/ 2147483647 h 509"/>
              <a:gd name="T52" fmla="*/ 2147483647 w 507"/>
              <a:gd name="T53" fmla="*/ 2147483647 h 509"/>
              <a:gd name="T54" fmla="*/ 2147483647 w 507"/>
              <a:gd name="T55" fmla="*/ 2147483647 h 509"/>
              <a:gd name="T56" fmla="*/ 2147483647 w 507"/>
              <a:gd name="T57" fmla="*/ 2147483647 h 509"/>
              <a:gd name="T58" fmla="*/ 2147483647 w 507"/>
              <a:gd name="T59" fmla="*/ 2147483647 h 509"/>
              <a:gd name="T60" fmla="*/ 0 w 507"/>
              <a:gd name="T61" fmla="*/ 2147483647 h 509"/>
              <a:gd name="T62" fmla="*/ 2147483647 w 507"/>
              <a:gd name="T63" fmla="*/ 2147483647 h 509"/>
              <a:gd name="T64" fmla="*/ 2147483647 w 507"/>
              <a:gd name="T65" fmla="*/ 2147483647 h 509"/>
              <a:gd name="T66" fmla="*/ 2147483647 w 507"/>
              <a:gd name="T67" fmla="*/ 2147483647 h 509"/>
              <a:gd name="T68" fmla="*/ 2147483647 w 507"/>
              <a:gd name="T69" fmla="*/ 2147483647 h 509"/>
              <a:gd name="T70" fmla="*/ 2147483647 w 507"/>
              <a:gd name="T71" fmla="*/ 2147483647 h 509"/>
              <a:gd name="T72" fmla="*/ 2147483647 w 507"/>
              <a:gd name="T73" fmla="*/ 2147483647 h 509"/>
              <a:gd name="T74" fmla="*/ 2147483647 w 507"/>
              <a:gd name="T75" fmla="*/ 2147483647 h 509"/>
              <a:gd name="T76" fmla="*/ 2147483647 w 507"/>
              <a:gd name="T77" fmla="*/ 2147483647 h 509"/>
              <a:gd name="T78" fmla="*/ 2147483647 w 507"/>
              <a:gd name="T79" fmla="*/ 2147483647 h 509"/>
              <a:gd name="T80" fmla="*/ 2147483647 w 507"/>
              <a:gd name="T81" fmla="*/ 2147483647 h 509"/>
              <a:gd name="T82" fmla="*/ 2147483647 w 507"/>
              <a:gd name="T83" fmla="*/ 2147483647 h 509"/>
              <a:gd name="T84" fmla="*/ 2147483647 w 507"/>
              <a:gd name="T85" fmla="*/ 2147483647 h 509"/>
              <a:gd name="T86" fmla="*/ 2147483647 w 507"/>
              <a:gd name="T87" fmla="*/ 2147483647 h 509"/>
              <a:gd name="T88" fmla="*/ 2147483647 w 507"/>
              <a:gd name="T89" fmla="*/ 2147483647 h 509"/>
              <a:gd name="T90" fmla="*/ 2147483647 w 507"/>
              <a:gd name="T91" fmla="*/ 2147483647 h 509"/>
              <a:gd name="T92" fmla="*/ 2147483647 w 507"/>
              <a:gd name="T93" fmla="*/ 2147483647 h 509"/>
              <a:gd name="T94" fmla="*/ 2147483647 w 507"/>
              <a:gd name="T95" fmla="*/ 2147483647 h 509"/>
              <a:gd name="T96" fmla="*/ 2147483647 w 507"/>
              <a:gd name="T97" fmla="*/ 2147483647 h 509"/>
              <a:gd name="T98" fmla="*/ 2147483647 w 507"/>
              <a:gd name="T99" fmla="*/ 2147483647 h 509"/>
              <a:gd name="T100" fmla="*/ 2147483647 w 507"/>
              <a:gd name="T101" fmla="*/ 2147483647 h 509"/>
              <a:gd name="T102" fmla="*/ 2147483647 w 507"/>
              <a:gd name="T103" fmla="*/ 2147483647 h 509"/>
              <a:gd name="T104" fmla="*/ 2147483647 w 507"/>
              <a:gd name="T105" fmla="*/ 2147483647 h 509"/>
              <a:gd name="T106" fmla="*/ 2147483647 w 507"/>
              <a:gd name="T107" fmla="*/ 2147483647 h 509"/>
              <a:gd name="T108" fmla="*/ 2147483647 w 507"/>
              <a:gd name="T109" fmla="*/ 0 h 509"/>
              <a:gd name="T110" fmla="*/ 2147483647 w 507"/>
              <a:gd name="T111" fmla="*/ 0 h 509"/>
              <a:gd name="T112" fmla="*/ 2147483647 w 507"/>
              <a:gd name="T113" fmla="*/ 2147483647 h 509"/>
              <a:gd name="T114" fmla="*/ 2147483647 w 507"/>
              <a:gd name="T115" fmla="*/ 2147483647 h 509"/>
              <a:gd name="T116" fmla="*/ 2147483647 w 507"/>
              <a:gd name="T117" fmla="*/ 2147483647 h 509"/>
              <a:gd name="T118" fmla="*/ 2147483647 w 507"/>
              <a:gd name="T119" fmla="*/ 2147483647 h 509"/>
              <a:gd name="T120" fmla="*/ 2147483647 w 507"/>
              <a:gd name="T121" fmla="*/ 2147483647 h 509"/>
              <a:gd name="T122" fmla="*/ 2147483647 w 507"/>
              <a:gd name="T123" fmla="*/ 2147483647 h 5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7" h="509">
                <a:moveTo>
                  <a:pt x="477" y="23"/>
                </a:moveTo>
                <a:lnTo>
                  <a:pt x="488" y="38"/>
                </a:lnTo>
                <a:lnTo>
                  <a:pt x="495" y="57"/>
                </a:lnTo>
                <a:lnTo>
                  <a:pt x="495" y="73"/>
                </a:lnTo>
                <a:lnTo>
                  <a:pt x="500" y="99"/>
                </a:lnTo>
                <a:lnTo>
                  <a:pt x="507" y="109"/>
                </a:lnTo>
                <a:lnTo>
                  <a:pt x="507" y="121"/>
                </a:lnTo>
                <a:lnTo>
                  <a:pt x="507" y="128"/>
                </a:lnTo>
                <a:lnTo>
                  <a:pt x="451" y="135"/>
                </a:lnTo>
                <a:lnTo>
                  <a:pt x="451" y="147"/>
                </a:lnTo>
                <a:lnTo>
                  <a:pt x="429" y="151"/>
                </a:lnTo>
                <a:lnTo>
                  <a:pt x="429" y="158"/>
                </a:lnTo>
                <a:lnTo>
                  <a:pt x="429" y="170"/>
                </a:lnTo>
                <a:lnTo>
                  <a:pt x="417" y="180"/>
                </a:lnTo>
                <a:lnTo>
                  <a:pt x="381" y="215"/>
                </a:lnTo>
                <a:lnTo>
                  <a:pt x="355" y="218"/>
                </a:lnTo>
                <a:lnTo>
                  <a:pt x="343" y="215"/>
                </a:lnTo>
                <a:lnTo>
                  <a:pt x="332" y="218"/>
                </a:lnTo>
                <a:lnTo>
                  <a:pt x="313" y="218"/>
                </a:lnTo>
                <a:lnTo>
                  <a:pt x="284" y="237"/>
                </a:lnTo>
                <a:lnTo>
                  <a:pt x="273" y="244"/>
                </a:lnTo>
                <a:lnTo>
                  <a:pt x="273" y="293"/>
                </a:lnTo>
                <a:lnTo>
                  <a:pt x="273" y="341"/>
                </a:lnTo>
                <a:lnTo>
                  <a:pt x="165" y="344"/>
                </a:lnTo>
                <a:lnTo>
                  <a:pt x="165" y="424"/>
                </a:lnTo>
                <a:lnTo>
                  <a:pt x="133" y="434"/>
                </a:lnTo>
                <a:lnTo>
                  <a:pt x="127" y="441"/>
                </a:lnTo>
                <a:lnTo>
                  <a:pt x="127" y="453"/>
                </a:lnTo>
                <a:lnTo>
                  <a:pt x="127" y="498"/>
                </a:lnTo>
                <a:lnTo>
                  <a:pt x="7" y="498"/>
                </a:lnTo>
                <a:lnTo>
                  <a:pt x="0" y="509"/>
                </a:lnTo>
                <a:lnTo>
                  <a:pt x="7" y="479"/>
                </a:lnTo>
                <a:lnTo>
                  <a:pt x="19" y="464"/>
                </a:lnTo>
                <a:lnTo>
                  <a:pt x="26" y="453"/>
                </a:lnTo>
                <a:lnTo>
                  <a:pt x="30" y="441"/>
                </a:lnTo>
                <a:lnTo>
                  <a:pt x="37" y="431"/>
                </a:lnTo>
                <a:lnTo>
                  <a:pt x="49" y="412"/>
                </a:lnTo>
                <a:lnTo>
                  <a:pt x="71" y="386"/>
                </a:lnTo>
                <a:lnTo>
                  <a:pt x="71" y="363"/>
                </a:lnTo>
                <a:lnTo>
                  <a:pt x="85" y="341"/>
                </a:lnTo>
                <a:lnTo>
                  <a:pt x="116" y="308"/>
                </a:lnTo>
                <a:lnTo>
                  <a:pt x="133" y="277"/>
                </a:lnTo>
                <a:lnTo>
                  <a:pt x="168" y="267"/>
                </a:lnTo>
                <a:lnTo>
                  <a:pt x="194" y="255"/>
                </a:lnTo>
                <a:lnTo>
                  <a:pt x="223" y="225"/>
                </a:lnTo>
                <a:lnTo>
                  <a:pt x="242" y="196"/>
                </a:lnTo>
                <a:lnTo>
                  <a:pt x="234" y="180"/>
                </a:lnTo>
                <a:lnTo>
                  <a:pt x="234" y="151"/>
                </a:lnTo>
                <a:lnTo>
                  <a:pt x="246" y="135"/>
                </a:lnTo>
                <a:lnTo>
                  <a:pt x="253" y="118"/>
                </a:lnTo>
                <a:lnTo>
                  <a:pt x="273" y="92"/>
                </a:lnTo>
                <a:lnTo>
                  <a:pt x="294" y="80"/>
                </a:lnTo>
                <a:lnTo>
                  <a:pt x="332" y="63"/>
                </a:lnTo>
                <a:lnTo>
                  <a:pt x="343" y="32"/>
                </a:lnTo>
                <a:lnTo>
                  <a:pt x="355" y="0"/>
                </a:lnTo>
                <a:lnTo>
                  <a:pt x="372" y="0"/>
                </a:lnTo>
                <a:lnTo>
                  <a:pt x="391" y="21"/>
                </a:lnTo>
                <a:lnTo>
                  <a:pt x="422" y="21"/>
                </a:lnTo>
                <a:lnTo>
                  <a:pt x="439" y="21"/>
                </a:lnTo>
                <a:lnTo>
                  <a:pt x="451" y="13"/>
                </a:lnTo>
                <a:lnTo>
                  <a:pt x="458" y="23"/>
                </a:lnTo>
                <a:lnTo>
                  <a:pt x="477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7" name="Freeform 184"/>
          <p:cNvSpPr>
            <a:spLocks/>
          </p:cNvSpPr>
          <p:nvPr/>
        </p:nvSpPr>
        <p:spPr bwMode="auto">
          <a:xfrm>
            <a:off x="3973513" y="4124325"/>
            <a:ext cx="309562" cy="339725"/>
          </a:xfrm>
          <a:custGeom>
            <a:avLst/>
            <a:gdLst>
              <a:gd name="T0" fmla="*/ 2147483647 w 391"/>
              <a:gd name="T1" fmla="*/ 0 h 427"/>
              <a:gd name="T2" fmla="*/ 2147483647 w 391"/>
              <a:gd name="T3" fmla="*/ 2147483647 h 427"/>
              <a:gd name="T4" fmla="*/ 2147483647 w 391"/>
              <a:gd name="T5" fmla="*/ 2147483647 h 427"/>
              <a:gd name="T6" fmla="*/ 2147483647 w 391"/>
              <a:gd name="T7" fmla="*/ 2147483647 h 427"/>
              <a:gd name="T8" fmla="*/ 2147483647 w 391"/>
              <a:gd name="T9" fmla="*/ 2147483647 h 427"/>
              <a:gd name="T10" fmla="*/ 2147483647 w 391"/>
              <a:gd name="T11" fmla="*/ 2147483647 h 427"/>
              <a:gd name="T12" fmla="*/ 2147483647 w 391"/>
              <a:gd name="T13" fmla="*/ 2147483647 h 427"/>
              <a:gd name="T14" fmla="*/ 2147483647 w 391"/>
              <a:gd name="T15" fmla="*/ 2147483647 h 427"/>
              <a:gd name="T16" fmla="*/ 2147483647 w 391"/>
              <a:gd name="T17" fmla="*/ 2147483647 h 427"/>
              <a:gd name="T18" fmla="*/ 2147483647 w 391"/>
              <a:gd name="T19" fmla="*/ 2147483647 h 427"/>
              <a:gd name="T20" fmla="*/ 2147483647 w 391"/>
              <a:gd name="T21" fmla="*/ 2147483647 h 427"/>
              <a:gd name="T22" fmla="*/ 2147483647 w 391"/>
              <a:gd name="T23" fmla="*/ 2147483647 h 427"/>
              <a:gd name="T24" fmla="*/ 2147483647 w 391"/>
              <a:gd name="T25" fmla="*/ 2147483647 h 427"/>
              <a:gd name="T26" fmla="*/ 2147483647 w 391"/>
              <a:gd name="T27" fmla="*/ 2147483647 h 427"/>
              <a:gd name="T28" fmla="*/ 2147483647 w 391"/>
              <a:gd name="T29" fmla="*/ 2147483647 h 427"/>
              <a:gd name="T30" fmla="*/ 2147483647 w 391"/>
              <a:gd name="T31" fmla="*/ 2147483647 h 427"/>
              <a:gd name="T32" fmla="*/ 2147483647 w 391"/>
              <a:gd name="T33" fmla="*/ 2147483647 h 427"/>
              <a:gd name="T34" fmla="*/ 2147483647 w 391"/>
              <a:gd name="T35" fmla="*/ 2147483647 h 427"/>
              <a:gd name="T36" fmla="*/ 2147483647 w 391"/>
              <a:gd name="T37" fmla="*/ 2147483647 h 427"/>
              <a:gd name="T38" fmla="*/ 2147483647 w 391"/>
              <a:gd name="T39" fmla="*/ 2147483647 h 427"/>
              <a:gd name="T40" fmla="*/ 2147483647 w 391"/>
              <a:gd name="T41" fmla="*/ 2147483647 h 427"/>
              <a:gd name="T42" fmla="*/ 2147483647 w 391"/>
              <a:gd name="T43" fmla="*/ 2147483647 h 427"/>
              <a:gd name="T44" fmla="*/ 2147483647 w 391"/>
              <a:gd name="T45" fmla="*/ 2147483647 h 427"/>
              <a:gd name="T46" fmla="*/ 2147483647 w 391"/>
              <a:gd name="T47" fmla="*/ 2147483647 h 427"/>
              <a:gd name="T48" fmla="*/ 2147483647 w 391"/>
              <a:gd name="T49" fmla="*/ 2147483647 h 427"/>
              <a:gd name="T50" fmla="*/ 2147483647 w 391"/>
              <a:gd name="T51" fmla="*/ 2147483647 h 427"/>
              <a:gd name="T52" fmla="*/ 2147483647 w 391"/>
              <a:gd name="T53" fmla="*/ 2147483647 h 427"/>
              <a:gd name="T54" fmla="*/ 2147483647 w 391"/>
              <a:gd name="T55" fmla="*/ 2147483647 h 427"/>
              <a:gd name="T56" fmla="*/ 2147483647 w 391"/>
              <a:gd name="T57" fmla="*/ 2147483647 h 427"/>
              <a:gd name="T58" fmla="*/ 2147483647 w 391"/>
              <a:gd name="T59" fmla="*/ 2147483647 h 427"/>
              <a:gd name="T60" fmla="*/ 2147483647 w 391"/>
              <a:gd name="T61" fmla="*/ 2147483647 h 427"/>
              <a:gd name="T62" fmla="*/ 2147483647 w 391"/>
              <a:gd name="T63" fmla="*/ 2147483647 h 427"/>
              <a:gd name="T64" fmla="*/ 2147483647 w 391"/>
              <a:gd name="T65" fmla="*/ 2147483647 h 427"/>
              <a:gd name="T66" fmla="*/ 2147483647 w 391"/>
              <a:gd name="T67" fmla="*/ 2147483647 h 427"/>
              <a:gd name="T68" fmla="*/ 2147483647 w 391"/>
              <a:gd name="T69" fmla="*/ 2147483647 h 427"/>
              <a:gd name="T70" fmla="*/ 0 w 391"/>
              <a:gd name="T71" fmla="*/ 2147483647 h 427"/>
              <a:gd name="T72" fmla="*/ 2147483647 w 391"/>
              <a:gd name="T73" fmla="*/ 2147483647 h 427"/>
              <a:gd name="T74" fmla="*/ 2147483647 w 391"/>
              <a:gd name="T75" fmla="*/ 2147483647 h 427"/>
              <a:gd name="T76" fmla="*/ 2147483647 w 391"/>
              <a:gd name="T77" fmla="*/ 2147483647 h 427"/>
              <a:gd name="T78" fmla="*/ 2147483647 w 391"/>
              <a:gd name="T79" fmla="*/ 2147483647 h 427"/>
              <a:gd name="T80" fmla="*/ 2147483647 w 391"/>
              <a:gd name="T81" fmla="*/ 2147483647 h 427"/>
              <a:gd name="T82" fmla="*/ 2147483647 w 391"/>
              <a:gd name="T83" fmla="*/ 2147483647 h 427"/>
              <a:gd name="T84" fmla="*/ 2147483647 w 391"/>
              <a:gd name="T85" fmla="*/ 2147483647 h 427"/>
              <a:gd name="T86" fmla="*/ 2147483647 w 391"/>
              <a:gd name="T87" fmla="*/ 2147483647 h 427"/>
              <a:gd name="T88" fmla="*/ 2147483647 w 391"/>
              <a:gd name="T89" fmla="*/ 0 h 4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91" h="427">
                <a:moveTo>
                  <a:pt x="272" y="0"/>
                </a:moveTo>
                <a:lnTo>
                  <a:pt x="391" y="83"/>
                </a:lnTo>
                <a:lnTo>
                  <a:pt x="339" y="83"/>
                </a:lnTo>
                <a:lnTo>
                  <a:pt x="362" y="366"/>
                </a:lnTo>
                <a:lnTo>
                  <a:pt x="372" y="377"/>
                </a:lnTo>
                <a:lnTo>
                  <a:pt x="362" y="404"/>
                </a:lnTo>
                <a:lnTo>
                  <a:pt x="246" y="404"/>
                </a:lnTo>
                <a:lnTo>
                  <a:pt x="242" y="397"/>
                </a:lnTo>
                <a:lnTo>
                  <a:pt x="235" y="404"/>
                </a:lnTo>
                <a:lnTo>
                  <a:pt x="197" y="397"/>
                </a:lnTo>
                <a:lnTo>
                  <a:pt x="194" y="406"/>
                </a:lnTo>
                <a:lnTo>
                  <a:pt x="175" y="392"/>
                </a:lnTo>
                <a:lnTo>
                  <a:pt x="165" y="406"/>
                </a:lnTo>
                <a:lnTo>
                  <a:pt x="165" y="422"/>
                </a:lnTo>
                <a:lnTo>
                  <a:pt x="156" y="427"/>
                </a:lnTo>
                <a:lnTo>
                  <a:pt x="139" y="422"/>
                </a:lnTo>
                <a:lnTo>
                  <a:pt x="133" y="415"/>
                </a:lnTo>
                <a:lnTo>
                  <a:pt x="127" y="404"/>
                </a:lnTo>
                <a:lnTo>
                  <a:pt x="120" y="404"/>
                </a:lnTo>
                <a:lnTo>
                  <a:pt x="116" y="385"/>
                </a:lnTo>
                <a:lnTo>
                  <a:pt x="104" y="385"/>
                </a:lnTo>
                <a:lnTo>
                  <a:pt x="90" y="366"/>
                </a:lnTo>
                <a:lnTo>
                  <a:pt x="78" y="363"/>
                </a:lnTo>
                <a:lnTo>
                  <a:pt x="49" y="366"/>
                </a:lnTo>
                <a:lnTo>
                  <a:pt x="26" y="366"/>
                </a:lnTo>
                <a:lnTo>
                  <a:pt x="11" y="377"/>
                </a:lnTo>
                <a:lnTo>
                  <a:pt x="19" y="354"/>
                </a:lnTo>
                <a:lnTo>
                  <a:pt x="30" y="325"/>
                </a:lnTo>
                <a:lnTo>
                  <a:pt x="26" y="288"/>
                </a:lnTo>
                <a:lnTo>
                  <a:pt x="11" y="269"/>
                </a:lnTo>
                <a:lnTo>
                  <a:pt x="26" y="269"/>
                </a:lnTo>
                <a:lnTo>
                  <a:pt x="26" y="250"/>
                </a:lnTo>
                <a:lnTo>
                  <a:pt x="19" y="228"/>
                </a:lnTo>
                <a:lnTo>
                  <a:pt x="11" y="237"/>
                </a:lnTo>
                <a:lnTo>
                  <a:pt x="7" y="218"/>
                </a:lnTo>
                <a:lnTo>
                  <a:pt x="0" y="218"/>
                </a:lnTo>
                <a:lnTo>
                  <a:pt x="7" y="205"/>
                </a:lnTo>
                <a:lnTo>
                  <a:pt x="127" y="205"/>
                </a:lnTo>
                <a:lnTo>
                  <a:pt x="127" y="161"/>
                </a:lnTo>
                <a:lnTo>
                  <a:pt x="127" y="150"/>
                </a:lnTo>
                <a:lnTo>
                  <a:pt x="133" y="142"/>
                </a:lnTo>
                <a:lnTo>
                  <a:pt x="165" y="131"/>
                </a:lnTo>
                <a:lnTo>
                  <a:pt x="165" y="52"/>
                </a:lnTo>
                <a:lnTo>
                  <a:pt x="272" y="50"/>
                </a:lnTo>
                <a:lnTo>
                  <a:pt x="27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8" name="Freeform 185"/>
          <p:cNvSpPr>
            <a:spLocks/>
          </p:cNvSpPr>
          <p:nvPr/>
        </p:nvSpPr>
        <p:spPr bwMode="auto">
          <a:xfrm>
            <a:off x="5849938" y="5370513"/>
            <a:ext cx="9525" cy="20637"/>
          </a:xfrm>
          <a:custGeom>
            <a:avLst/>
            <a:gdLst>
              <a:gd name="T0" fmla="*/ 2147483647 w 12"/>
              <a:gd name="T1" fmla="*/ 2147483647 h 26"/>
              <a:gd name="T2" fmla="*/ 0 w 12"/>
              <a:gd name="T3" fmla="*/ 2147483647 h 26"/>
              <a:gd name="T4" fmla="*/ 0 w 12"/>
              <a:gd name="T5" fmla="*/ 2147483647 h 26"/>
              <a:gd name="T6" fmla="*/ 2147483647 w 12"/>
              <a:gd name="T7" fmla="*/ 0 h 26"/>
              <a:gd name="T8" fmla="*/ 2147483647 w 12"/>
              <a:gd name="T9" fmla="*/ 2147483647 h 26"/>
              <a:gd name="T10" fmla="*/ 2147483647 w 12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">
                <a:moveTo>
                  <a:pt x="4" y="26"/>
                </a:moveTo>
                <a:lnTo>
                  <a:pt x="0" y="19"/>
                </a:lnTo>
                <a:lnTo>
                  <a:pt x="0" y="16"/>
                </a:lnTo>
                <a:lnTo>
                  <a:pt x="4" y="0"/>
                </a:lnTo>
                <a:lnTo>
                  <a:pt x="12" y="16"/>
                </a:lnTo>
                <a:lnTo>
                  <a:pt x="4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09" name="Freeform 186"/>
          <p:cNvSpPr>
            <a:spLocks/>
          </p:cNvSpPr>
          <p:nvPr/>
        </p:nvSpPr>
        <p:spPr bwMode="auto">
          <a:xfrm>
            <a:off x="5162550" y="5119688"/>
            <a:ext cx="274638" cy="434975"/>
          </a:xfrm>
          <a:custGeom>
            <a:avLst/>
            <a:gdLst>
              <a:gd name="T0" fmla="*/ 2147483647 w 348"/>
              <a:gd name="T1" fmla="*/ 2147483647 h 548"/>
              <a:gd name="T2" fmla="*/ 2147483647 w 348"/>
              <a:gd name="T3" fmla="*/ 2147483647 h 548"/>
              <a:gd name="T4" fmla="*/ 2147483647 w 348"/>
              <a:gd name="T5" fmla="*/ 2147483647 h 548"/>
              <a:gd name="T6" fmla="*/ 2147483647 w 348"/>
              <a:gd name="T7" fmla="*/ 2147483647 h 548"/>
              <a:gd name="T8" fmla="*/ 2147483647 w 348"/>
              <a:gd name="T9" fmla="*/ 2147483647 h 548"/>
              <a:gd name="T10" fmla="*/ 2147483647 w 348"/>
              <a:gd name="T11" fmla="*/ 2147483647 h 548"/>
              <a:gd name="T12" fmla="*/ 2147483647 w 348"/>
              <a:gd name="T13" fmla="*/ 2147483647 h 548"/>
              <a:gd name="T14" fmla="*/ 2147483647 w 348"/>
              <a:gd name="T15" fmla="*/ 0 h 548"/>
              <a:gd name="T16" fmla="*/ 2147483647 w 348"/>
              <a:gd name="T17" fmla="*/ 2147483647 h 548"/>
              <a:gd name="T18" fmla="*/ 2147483647 w 348"/>
              <a:gd name="T19" fmla="*/ 2147483647 h 548"/>
              <a:gd name="T20" fmla="*/ 2147483647 w 348"/>
              <a:gd name="T21" fmla="*/ 2147483647 h 548"/>
              <a:gd name="T22" fmla="*/ 2147483647 w 348"/>
              <a:gd name="T23" fmla="*/ 2147483647 h 548"/>
              <a:gd name="T24" fmla="*/ 2147483647 w 348"/>
              <a:gd name="T25" fmla="*/ 2147483647 h 548"/>
              <a:gd name="T26" fmla="*/ 2147483647 w 348"/>
              <a:gd name="T27" fmla="*/ 2147483647 h 548"/>
              <a:gd name="T28" fmla="*/ 2147483647 w 348"/>
              <a:gd name="T29" fmla="*/ 2147483647 h 548"/>
              <a:gd name="T30" fmla="*/ 2147483647 w 348"/>
              <a:gd name="T31" fmla="*/ 2147483647 h 548"/>
              <a:gd name="T32" fmla="*/ 2147483647 w 348"/>
              <a:gd name="T33" fmla="*/ 2147483647 h 548"/>
              <a:gd name="T34" fmla="*/ 2147483647 w 348"/>
              <a:gd name="T35" fmla="*/ 2147483647 h 548"/>
              <a:gd name="T36" fmla="*/ 2147483647 w 348"/>
              <a:gd name="T37" fmla="*/ 2147483647 h 548"/>
              <a:gd name="T38" fmla="*/ 2147483647 w 348"/>
              <a:gd name="T39" fmla="*/ 2147483647 h 548"/>
              <a:gd name="T40" fmla="*/ 2147483647 w 348"/>
              <a:gd name="T41" fmla="*/ 2147483647 h 548"/>
              <a:gd name="T42" fmla="*/ 2147483647 w 348"/>
              <a:gd name="T43" fmla="*/ 2147483647 h 548"/>
              <a:gd name="T44" fmla="*/ 2147483647 w 348"/>
              <a:gd name="T45" fmla="*/ 2147483647 h 548"/>
              <a:gd name="T46" fmla="*/ 2147483647 w 348"/>
              <a:gd name="T47" fmla="*/ 2147483647 h 548"/>
              <a:gd name="T48" fmla="*/ 2147483647 w 348"/>
              <a:gd name="T49" fmla="*/ 2147483647 h 548"/>
              <a:gd name="T50" fmla="*/ 2147483647 w 348"/>
              <a:gd name="T51" fmla="*/ 2147483647 h 548"/>
              <a:gd name="T52" fmla="*/ 2147483647 w 348"/>
              <a:gd name="T53" fmla="*/ 2147483647 h 548"/>
              <a:gd name="T54" fmla="*/ 2147483647 w 348"/>
              <a:gd name="T55" fmla="*/ 2147483647 h 548"/>
              <a:gd name="T56" fmla="*/ 2147483647 w 348"/>
              <a:gd name="T57" fmla="*/ 2147483647 h 548"/>
              <a:gd name="T58" fmla="*/ 2147483647 w 348"/>
              <a:gd name="T59" fmla="*/ 2147483647 h 548"/>
              <a:gd name="T60" fmla="*/ 2147483647 w 348"/>
              <a:gd name="T61" fmla="*/ 2147483647 h 548"/>
              <a:gd name="T62" fmla="*/ 2147483647 w 348"/>
              <a:gd name="T63" fmla="*/ 2147483647 h 548"/>
              <a:gd name="T64" fmla="*/ 2147483647 w 348"/>
              <a:gd name="T65" fmla="*/ 2147483647 h 548"/>
              <a:gd name="T66" fmla="*/ 2147483647 w 348"/>
              <a:gd name="T67" fmla="*/ 2147483647 h 548"/>
              <a:gd name="T68" fmla="*/ 2147483647 w 348"/>
              <a:gd name="T69" fmla="*/ 2147483647 h 548"/>
              <a:gd name="T70" fmla="*/ 2147483647 w 348"/>
              <a:gd name="T71" fmla="*/ 2147483647 h 548"/>
              <a:gd name="T72" fmla="*/ 2147483647 w 348"/>
              <a:gd name="T73" fmla="*/ 2147483647 h 548"/>
              <a:gd name="T74" fmla="*/ 2147483647 w 348"/>
              <a:gd name="T75" fmla="*/ 2147483647 h 548"/>
              <a:gd name="T76" fmla="*/ 2147483647 w 348"/>
              <a:gd name="T77" fmla="*/ 2147483647 h 548"/>
              <a:gd name="T78" fmla="*/ 2147483647 w 348"/>
              <a:gd name="T79" fmla="*/ 2147483647 h 548"/>
              <a:gd name="T80" fmla="*/ 2147483647 w 348"/>
              <a:gd name="T81" fmla="*/ 2147483647 h 548"/>
              <a:gd name="T82" fmla="*/ 2147483647 w 348"/>
              <a:gd name="T83" fmla="*/ 2147483647 h 548"/>
              <a:gd name="T84" fmla="*/ 2147483647 w 348"/>
              <a:gd name="T85" fmla="*/ 2147483647 h 548"/>
              <a:gd name="T86" fmla="*/ 2147483647 w 348"/>
              <a:gd name="T87" fmla="*/ 2147483647 h 548"/>
              <a:gd name="T88" fmla="*/ 2147483647 w 348"/>
              <a:gd name="T89" fmla="*/ 2147483647 h 548"/>
              <a:gd name="T90" fmla="*/ 2147483647 w 348"/>
              <a:gd name="T91" fmla="*/ 2147483647 h 548"/>
              <a:gd name="T92" fmla="*/ 2147483647 w 348"/>
              <a:gd name="T93" fmla="*/ 2147483647 h 548"/>
              <a:gd name="T94" fmla="*/ 0 w 348"/>
              <a:gd name="T95" fmla="*/ 2147483647 h 548"/>
              <a:gd name="T96" fmla="*/ 2147483647 w 348"/>
              <a:gd name="T97" fmla="*/ 2147483647 h 548"/>
              <a:gd name="T98" fmla="*/ 2147483647 w 348"/>
              <a:gd name="T99" fmla="*/ 2147483647 h 548"/>
              <a:gd name="T100" fmla="*/ 2147483647 w 348"/>
              <a:gd name="T101" fmla="*/ 2147483647 h 548"/>
              <a:gd name="T102" fmla="*/ 2147483647 w 348"/>
              <a:gd name="T103" fmla="*/ 2147483647 h 548"/>
              <a:gd name="T104" fmla="*/ 2147483647 w 348"/>
              <a:gd name="T105" fmla="*/ 2147483647 h 548"/>
              <a:gd name="T106" fmla="*/ 2147483647 w 348"/>
              <a:gd name="T107" fmla="*/ 2147483647 h 548"/>
              <a:gd name="T108" fmla="*/ 2147483647 w 348"/>
              <a:gd name="T109" fmla="*/ 2147483647 h 548"/>
              <a:gd name="T110" fmla="*/ 2147483647 w 348"/>
              <a:gd name="T111" fmla="*/ 2147483647 h 548"/>
              <a:gd name="T112" fmla="*/ 2147483647 w 348"/>
              <a:gd name="T113" fmla="*/ 2147483647 h 548"/>
              <a:gd name="T114" fmla="*/ 2147483647 w 348"/>
              <a:gd name="T115" fmla="*/ 2147483647 h 548"/>
              <a:gd name="T116" fmla="*/ 2147483647 w 348"/>
              <a:gd name="T117" fmla="*/ 2147483647 h 5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48" h="548">
                <a:moveTo>
                  <a:pt x="154" y="34"/>
                </a:moveTo>
                <a:lnTo>
                  <a:pt x="175" y="29"/>
                </a:lnTo>
                <a:lnTo>
                  <a:pt x="184" y="34"/>
                </a:lnTo>
                <a:lnTo>
                  <a:pt x="196" y="29"/>
                </a:lnTo>
                <a:lnTo>
                  <a:pt x="206" y="34"/>
                </a:lnTo>
                <a:lnTo>
                  <a:pt x="222" y="34"/>
                </a:lnTo>
                <a:lnTo>
                  <a:pt x="225" y="34"/>
                </a:lnTo>
                <a:lnTo>
                  <a:pt x="242" y="34"/>
                </a:lnTo>
                <a:lnTo>
                  <a:pt x="254" y="29"/>
                </a:lnTo>
                <a:lnTo>
                  <a:pt x="261" y="22"/>
                </a:lnTo>
                <a:lnTo>
                  <a:pt x="273" y="22"/>
                </a:lnTo>
                <a:lnTo>
                  <a:pt x="273" y="29"/>
                </a:lnTo>
                <a:lnTo>
                  <a:pt x="284" y="22"/>
                </a:lnTo>
                <a:lnTo>
                  <a:pt x="299" y="19"/>
                </a:lnTo>
                <a:lnTo>
                  <a:pt x="322" y="12"/>
                </a:lnTo>
                <a:lnTo>
                  <a:pt x="334" y="0"/>
                </a:lnTo>
                <a:lnTo>
                  <a:pt x="341" y="12"/>
                </a:lnTo>
                <a:lnTo>
                  <a:pt x="334" y="29"/>
                </a:lnTo>
                <a:lnTo>
                  <a:pt x="334" y="48"/>
                </a:lnTo>
                <a:lnTo>
                  <a:pt x="334" y="64"/>
                </a:lnTo>
                <a:lnTo>
                  <a:pt x="341" y="78"/>
                </a:lnTo>
                <a:lnTo>
                  <a:pt x="334" y="81"/>
                </a:lnTo>
                <a:lnTo>
                  <a:pt x="341" y="97"/>
                </a:lnTo>
                <a:lnTo>
                  <a:pt x="341" y="126"/>
                </a:lnTo>
                <a:lnTo>
                  <a:pt x="348" y="131"/>
                </a:lnTo>
                <a:lnTo>
                  <a:pt x="341" y="142"/>
                </a:lnTo>
                <a:lnTo>
                  <a:pt x="334" y="149"/>
                </a:lnTo>
                <a:lnTo>
                  <a:pt x="341" y="155"/>
                </a:lnTo>
                <a:lnTo>
                  <a:pt x="329" y="168"/>
                </a:lnTo>
                <a:lnTo>
                  <a:pt x="313" y="187"/>
                </a:lnTo>
                <a:lnTo>
                  <a:pt x="311" y="190"/>
                </a:lnTo>
                <a:lnTo>
                  <a:pt x="303" y="197"/>
                </a:lnTo>
                <a:lnTo>
                  <a:pt x="284" y="206"/>
                </a:lnTo>
                <a:lnTo>
                  <a:pt x="280" y="216"/>
                </a:lnTo>
                <a:lnTo>
                  <a:pt x="242" y="226"/>
                </a:lnTo>
                <a:lnTo>
                  <a:pt x="222" y="238"/>
                </a:lnTo>
                <a:lnTo>
                  <a:pt x="213" y="245"/>
                </a:lnTo>
                <a:lnTo>
                  <a:pt x="213" y="254"/>
                </a:lnTo>
                <a:lnTo>
                  <a:pt x="196" y="268"/>
                </a:lnTo>
                <a:lnTo>
                  <a:pt x="175" y="283"/>
                </a:lnTo>
                <a:lnTo>
                  <a:pt x="146" y="313"/>
                </a:lnTo>
                <a:lnTo>
                  <a:pt x="142" y="323"/>
                </a:lnTo>
                <a:lnTo>
                  <a:pt x="146" y="342"/>
                </a:lnTo>
                <a:lnTo>
                  <a:pt x="154" y="365"/>
                </a:lnTo>
                <a:lnTo>
                  <a:pt x="158" y="392"/>
                </a:lnTo>
                <a:lnTo>
                  <a:pt x="158" y="384"/>
                </a:lnTo>
                <a:lnTo>
                  <a:pt x="165" y="392"/>
                </a:lnTo>
                <a:lnTo>
                  <a:pt x="165" y="415"/>
                </a:lnTo>
                <a:lnTo>
                  <a:pt x="158" y="423"/>
                </a:lnTo>
                <a:lnTo>
                  <a:pt x="154" y="451"/>
                </a:lnTo>
                <a:lnTo>
                  <a:pt x="158" y="444"/>
                </a:lnTo>
                <a:lnTo>
                  <a:pt x="165" y="454"/>
                </a:lnTo>
                <a:lnTo>
                  <a:pt x="146" y="470"/>
                </a:lnTo>
                <a:lnTo>
                  <a:pt x="97" y="487"/>
                </a:lnTo>
                <a:lnTo>
                  <a:pt x="87" y="492"/>
                </a:lnTo>
                <a:lnTo>
                  <a:pt x="75" y="503"/>
                </a:lnTo>
                <a:lnTo>
                  <a:pt x="64" y="510"/>
                </a:lnTo>
                <a:lnTo>
                  <a:pt x="68" y="522"/>
                </a:lnTo>
                <a:lnTo>
                  <a:pt x="75" y="518"/>
                </a:lnTo>
                <a:lnTo>
                  <a:pt x="75" y="522"/>
                </a:lnTo>
                <a:lnTo>
                  <a:pt x="75" y="548"/>
                </a:lnTo>
                <a:lnTo>
                  <a:pt x="64" y="548"/>
                </a:lnTo>
                <a:lnTo>
                  <a:pt x="49" y="539"/>
                </a:lnTo>
                <a:lnTo>
                  <a:pt x="57" y="522"/>
                </a:lnTo>
                <a:lnTo>
                  <a:pt x="49" y="510"/>
                </a:lnTo>
                <a:lnTo>
                  <a:pt x="49" y="503"/>
                </a:lnTo>
                <a:lnTo>
                  <a:pt x="49" y="480"/>
                </a:lnTo>
                <a:lnTo>
                  <a:pt x="49" y="454"/>
                </a:lnTo>
                <a:lnTo>
                  <a:pt x="38" y="423"/>
                </a:lnTo>
                <a:lnTo>
                  <a:pt x="45" y="415"/>
                </a:lnTo>
                <a:lnTo>
                  <a:pt x="38" y="410"/>
                </a:lnTo>
                <a:lnTo>
                  <a:pt x="35" y="392"/>
                </a:lnTo>
                <a:lnTo>
                  <a:pt x="68" y="361"/>
                </a:lnTo>
                <a:lnTo>
                  <a:pt x="75" y="346"/>
                </a:lnTo>
                <a:lnTo>
                  <a:pt x="75" y="335"/>
                </a:lnTo>
                <a:lnTo>
                  <a:pt x="78" y="323"/>
                </a:lnTo>
                <a:lnTo>
                  <a:pt x="94" y="306"/>
                </a:lnTo>
                <a:lnTo>
                  <a:pt x="87" y="294"/>
                </a:lnTo>
                <a:lnTo>
                  <a:pt x="87" y="283"/>
                </a:lnTo>
                <a:lnTo>
                  <a:pt x="87" y="268"/>
                </a:lnTo>
                <a:lnTo>
                  <a:pt x="94" y="268"/>
                </a:lnTo>
                <a:lnTo>
                  <a:pt x="87" y="264"/>
                </a:lnTo>
                <a:lnTo>
                  <a:pt x="94" y="257"/>
                </a:lnTo>
                <a:lnTo>
                  <a:pt x="94" y="254"/>
                </a:lnTo>
                <a:lnTo>
                  <a:pt x="94" y="235"/>
                </a:lnTo>
                <a:lnTo>
                  <a:pt x="94" y="216"/>
                </a:lnTo>
                <a:lnTo>
                  <a:pt x="87" y="197"/>
                </a:lnTo>
                <a:lnTo>
                  <a:pt x="87" y="190"/>
                </a:lnTo>
                <a:lnTo>
                  <a:pt x="64" y="190"/>
                </a:lnTo>
                <a:lnTo>
                  <a:pt x="57" y="187"/>
                </a:lnTo>
                <a:lnTo>
                  <a:pt x="45" y="178"/>
                </a:lnTo>
                <a:lnTo>
                  <a:pt x="38" y="174"/>
                </a:lnTo>
                <a:lnTo>
                  <a:pt x="16" y="178"/>
                </a:lnTo>
                <a:lnTo>
                  <a:pt x="7" y="168"/>
                </a:lnTo>
                <a:lnTo>
                  <a:pt x="7" y="155"/>
                </a:lnTo>
                <a:lnTo>
                  <a:pt x="0" y="142"/>
                </a:lnTo>
                <a:lnTo>
                  <a:pt x="97" y="112"/>
                </a:lnTo>
                <a:lnTo>
                  <a:pt x="104" y="107"/>
                </a:lnTo>
                <a:lnTo>
                  <a:pt x="116" y="131"/>
                </a:lnTo>
                <a:lnTo>
                  <a:pt x="135" y="126"/>
                </a:lnTo>
                <a:lnTo>
                  <a:pt x="146" y="131"/>
                </a:lnTo>
                <a:lnTo>
                  <a:pt x="146" y="155"/>
                </a:lnTo>
                <a:lnTo>
                  <a:pt x="142" y="174"/>
                </a:lnTo>
                <a:lnTo>
                  <a:pt x="146" y="187"/>
                </a:lnTo>
                <a:lnTo>
                  <a:pt x="158" y="206"/>
                </a:lnTo>
                <a:lnTo>
                  <a:pt x="165" y="216"/>
                </a:lnTo>
                <a:lnTo>
                  <a:pt x="173" y="206"/>
                </a:lnTo>
                <a:lnTo>
                  <a:pt x="173" y="187"/>
                </a:lnTo>
                <a:lnTo>
                  <a:pt x="175" y="187"/>
                </a:lnTo>
                <a:lnTo>
                  <a:pt x="184" y="178"/>
                </a:lnTo>
                <a:lnTo>
                  <a:pt x="190" y="155"/>
                </a:lnTo>
                <a:lnTo>
                  <a:pt x="196" y="138"/>
                </a:lnTo>
                <a:lnTo>
                  <a:pt x="184" y="131"/>
                </a:lnTo>
                <a:lnTo>
                  <a:pt x="173" y="107"/>
                </a:lnTo>
                <a:lnTo>
                  <a:pt x="158" y="97"/>
                </a:lnTo>
                <a:lnTo>
                  <a:pt x="146" y="97"/>
                </a:lnTo>
                <a:lnTo>
                  <a:pt x="146" y="52"/>
                </a:lnTo>
                <a:lnTo>
                  <a:pt x="154" y="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0" name="Freeform 187"/>
          <p:cNvSpPr>
            <a:spLocks/>
          </p:cNvSpPr>
          <p:nvPr/>
        </p:nvSpPr>
        <p:spPr bwMode="auto">
          <a:xfrm>
            <a:off x="4700588" y="5283200"/>
            <a:ext cx="338137" cy="322263"/>
          </a:xfrm>
          <a:custGeom>
            <a:avLst/>
            <a:gdLst>
              <a:gd name="T0" fmla="*/ 2147483647 w 427"/>
              <a:gd name="T1" fmla="*/ 2147483647 h 406"/>
              <a:gd name="T2" fmla="*/ 2147483647 w 427"/>
              <a:gd name="T3" fmla="*/ 2147483647 h 406"/>
              <a:gd name="T4" fmla="*/ 2147483647 w 427"/>
              <a:gd name="T5" fmla="*/ 2147483647 h 406"/>
              <a:gd name="T6" fmla="*/ 2147483647 w 427"/>
              <a:gd name="T7" fmla="*/ 2147483647 h 406"/>
              <a:gd name="T8" fmla="*/ 2147483647 w 427"/>
              <a:gd name="T9" fmla="*/ 2147483647 h 406"/>
              <a:gd name="T10" fmla="*/ 2147483647 w 427"/>
              <a:gd name="T11" fmla="*/ 2147483647 h 406"/>
              <a:gd name="T12" fmla="*/ 2147483647 w 427"/>
              <a:gd name="T13" fmla="*/ 2147483647 h 406"/>
              <a:gd name="T14" fmla="*/ 2147483647 w 427"/>
              <a:gd name="T15" fmla="*/ 2147483647 h 406"/>
              <a:gd name="T16" fmla="*/ 2147483647 w 427"/>
              <a:gd name="T17" fmla="*/ 2147483647 h 406"/>
              <a:gd name="T18" fmla="*/ 2147483647 w 427"/>
              <a:gd name="T19" fmla="*/ 2147483647 h 406"/>
              <a:gd name="T20" fmla="*/ 2147483647 w 427"/>
              <a:gd name="T21" fmla="*/ 2147483647 h 406"/>
              <a:gd name="T22" fmla="*/ 2147483647 w 427"/>
              <a:gd name="T23" fmla="*/ 2147483647 h 406"/>
              <a:gd name="T24" fmla="*/ 2147483647 w 427"/>
              <a:gd name="T25" fmla="*/ 2147483647 h 406"/>
              <a:gd name="T26" fmla="*/ 2147483647 w 427"/>
              <a:gd name="T27" fmla="*/ 2147483647 h 406"/>
              <a:gd name="T28" fmla="*/ 2147483647 w 427"/>
              <a:gd name="T29" fmla="*/ 2147483647 h 406"/>
              <a:gd name="T30" fmla="*/ 2147483647 w 427"/>
              <a:gd name="T31" fmla="*/ 2147483647 h 406"/>
              <a:gd name="T32" fmla="*/ 2147483647 w 427"/>
              <a:gd name="T33" fmla="*/ 2147483647 h 406"/>
              <a:gd name="T34" fmla="*/ 2147483647 w 427"/>
              <a:gd name="T35" fmla="*/ 2147483647 h 406"/>
              <a:gd name="T36" fmla="*/ 2147483647 w 427"/>
              <a:gd name="T37" fmla="*/ 2147483647 h 406"/>
              <a:gd name="T38" fmla="*/ 2147483647 w 427"/>
              <a:gd name="T39" fmla="*/ 2147483647 h 406"/>
              <a:gd name="T40" fmla="*/ 2147483647 w 427"/>
              <a:gd name="T41" fmla="*/ 2147483647 h 406"/>
              <a:gd name="T42" fmla="*/ 2147483647 w 427"/>
              <a:gd name="T43" fmla="*/ 2147483647 h 406"/>
              <a:gd name="T44" fmla="*/ 2147483647 w 427"/>
              <a:gd name="T45" fmla="*/ 2147483647 h 406"/>
              <a:gd name="T46" fmla="*/ 2147483647 w 427"/>
              <a:gd name="T47" fmla="*/ 2147483647 h 406"/>
              <a:gd name="T48" fmla="*/ 2147483647 w 427"/>
              <a:gd name="T49" fmla="*/ 2147483647 h 406"/>
              <a:gd name="T50" fmla="*/ 2147483647 w 427"/>
              <a:gd name="T51" fmla="*/ 2147483647 h 406"/>
              <a:gd name="T52" fmla="*/ 2147483647 w 427"/>
              <a:gd name="T53" fmla="*/ 2147483647 h 406"/>
              <a:gd name="T54" fmla="*/ 2147483647 w 427"/>
              <a:gd name="T55" fmla="*/ 2147483647 h 406"/>
              <a:gd name="T56" fmla="*/ 2147483647 w 427"/>
              <a:gd name="T57" fmla="*/ 2147483647 h 406"/>
              <a:gd name="T58" fmla="*/ 2147483647 w 427"/>
              <a:gd name="T59" fmla="*/ 2147483647 h 406"/>
              <a:gd name="T60" fmla="*/ 2147483647 w 427"/>
              <a:gd name="T61" fmla="*/ 2147483647 h 406"/>
              <a:gd name="T62" fmla="*/ 2147483647 w 427"/>
              <a:gd name="T63" fmla="*/ 2147483647 h 406"/>
              <a:gd name="T64" fmla="*/ 2147483647 w 427"/>
              <a:gd name="T65" fmla="*/ 2147483647 h 406"/>
              <a:gd name="T66" fmla="*/ 2147483647 w 427"/>
              <a:gd name="T67" fmla="*/ 2147483647 h 406"/>
              <a:gd name="T68" fmla="*/ 2147483647 w 427"/>
              <a:gd name="T69" fmla="*/ 2147483647 h 406"/>
              <a:gd name="T70" fmla="*/ 2147483647 w 427"/>
              <a:gd name="T71" fmla="*/ 2147483647 h 406"/>
              <a:gd name="T72" fmla="*/ 2147483647 w 427"/>
              <a:gd name="T73" fmla="*/ 2147483647 h 406"/>
              <a:gd name="T74" fmla="*/ 2147483647 w 427"/>
              <a:gd name="T75" fmla="*/ 2147483647 h 406"/>
              <a:gd name="T76" fmla="*/ 2147483647 w 427"/>
              <a:gd name="T77" fmla="*/ 2147483647 h 406"/>
              <a:gd name="T78" fmla="*/ 2147483647 w 427"/>
              <a:gd name="T79" fmla="*/ 2147483647 h 406"/>
              <a:gd name="T80" fmla="*/ 2147483647 w 427"/>
              <a:gd name="T81" fmla="*/ 2147483647 h 406"/>
              <a:gd name="T82" fmla="*/ 0 w 427"/>
              <a:gd name="T83" fmla="*/ 2147483647 h 406"/>
              <a:gd name="T84" fmla="*/ 0 w 427"/>
              <a:gd name="T85" fmla="*/ 2147483647 h 406"/>
              <a:gd name="T86" fmla="*/ 2147483647 w 427"/>
              <a:gd name="T87" fmla="*/ 2147483647 h 406"/>
              <a:gd name="T88" fmla="*/ 2147483647 w 427"/>
              <a:gd name="T89" fmla="*/ 2147483647 h 406"/>
              <a:gd name="T90" fmla="*/ 2147483647 w 427"/>
              <a:gd name="T91" fmla="*/ 2147483647 h 406"/>
              <a:gd name="T92" fmla="*/ 2147483647 w 427"/>
              <a:gd name="T93" fmla="*/ 0 h 406"/>
              <a:gd name="T94" fmla="*/ 2147483647 w 427"/>
              <a:gd name="T95" fmla="*/ 2147483647 h 406"/>
              <a:gd name="T96" fmla="*/ 2147483647 w 427"/>
              <a:gd name="T97" fmla="*/ 2147483647 h 406"/>
              <a:gd name="T98" fmla="*/ 2147483647 w 427"/>
              <a:gd name="T99" fmla="*/ 2147483647 h 406"/>
              <a:gd name="T100" fmla="*/ 2147483647 w 427"/>
              <a:gd name="T101" fmla="*/ 2147483647 h 406"/>
              <a:gd name="T102" fmla="*/ 2147483647 w 427"/>
              <a:gd name="T103" fmla="*/ 2147483647 h 406"/>
              <a:gd name="T104" fmla="*/ 2147483647 w 427"/>
              <a:gd name="T105" fmla="*/ 2147483647 h 406"/>
              <a:gd name="T106" fmla="*/ 2147483647 w 427"/>
              <a:gd name="T107" fmla="*/ 2147483647 h 406"/>
              <a:gd name="T108" fmla="*/ 2147483647 w 427"/>
              <a:gd name="T109" fmla="*/ 2147483647 h 406"/>
              <a:gd name="T110" fmla="*/ 2147483647 w 427"/>
              <a:gd name="T111" fmla="*/ 2147483647 h 406"/>
              <a:gd name="T112" fmla="*/ 2147483647 w 427"/>
              <a:gd name="T113" fmla="*/ 2147483647 h 406"/>
              <a:gd name="T114" fmla="*/ 2147483647 w 427"/>
              <a:gd name="T115" fmla="*/ 2147483647 h 4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7" h="406">
                <a:moveTo>
                  <a:pt x="366" y="22"/>
                </a:moveTo>
                <a:lnTo>
                  <a:pt x="392" y="15"/>
                </a:lnTo>
                <a:lnTo>
                  <a:pt x="398" y="15"/>
                </a:lnTo>
                <a:lnTo>
                  <a:pt x="415" y="22"/>
                </a:lnTo>
                <a:lnTo>
                  <a:pt x="427" y="29"/>
                </a:lnTo>
                <a:lnTo>
                  <a:pt x="415" y="29"/>
                </a:lnTo>
                <a:lnTo>
                  <a:pt x="404" y="32"/>
                </a:lnTo>
                <a:lnTo>
                  <a:pt x="398" y="32"/>
                </a:lnTo>
                <a:lnTo>
                  <a:pt x="373" y="48"/>
                </a:lnTo>
                <a:lnTo>
                  <a:pt x="363" y="32"/>
                </a:lnTo>
                <a:lnTo>
                  <a:pt x="337" y="41"/>
                </a:lnTo>
                <a:lnTo>
                  <a:pt x="296" y="48"/>
                </a:lnTo>
                <a:lnTo>
                  <a:pt x="289" y="167"/>
                </a:lnTo>
                <a:lnTo>
                  <a:pt x="259" y="167"/>
                </a:lnTo>
                <a:lnTo>
                  <a:pt x="254" y="264"/>
                </a:lnTo>
                <a:lnTo>
                  <a:pt x="247" y="390"/>
                </a:lnTo>
                <a:lnTo>
                  <a:pt x="237" y="390"/>
                </a:lnTo>
                <a:lnTo>
                  <a:pt x="220" y="402"/>
                </a:lnTo>
                <a:lnTo>
                  <a:pt x="218" y="406"/>
                </a:lnTo>
                <a:lnTo>
                  <a:pt x="206" y="402"/>
                </a:lnTo>
                <a:lnTo>
                  <a:pt x="190" y="402"/>
                </a:lnTo>
                <a:lnTo>
                  <a:pt x="180" y="402"/>
                </a:lnTo>
                <a:lnTo>
                  <a:pt x="161" y="394"/>
                </a:lnTo>
                <a:lnTo>
                  <a:pt x="161" y="376"/>
                </a:lnTo>
                <a:lnTo>
                  <a:pt x="159" y="376"/>
                </a:lnTo>
                <a:lnTo>
                  <a:pt x="150" y="376"/>
                </a:lnTo>
                <a:lnTo>
                  <a:pt x="142" y="390"/>
                </a:lnTo>
                <a:lnTo>
                  <a:pt x="138" y="394"/>
                </a:lnTo>
                <a:lnTo>
                  <a:pt x="112" y="373"/>
                </a:lnTo>
                <a:lnTo>
                  <a:pt x="102" y="344"/>
                </a:lnTo>
                <a:lnTo>
                  <a:pt x="102" y="328"/>
                </a:lnTo>
                <a:lnTo>
                  <a:pt x="99" y="316"/>
                </a:lnTo>
                <a:lnTo>
                  <a:pt x="92" y="274"/>
                </a:lnTo>
                <a:lnTo>
                  <a:pt x="83" y="257"/>
                </a:lnTo>
                <a:lnTo>
                  <a:pt x="80" y="226"/>
                </a:lnTo>
                <a:lnTo>
                  <a:pt x="80" y="204"/>
                </a:lnTo>
                <a:lnTo>
                  <a:pt x="80" y="186"/>
                </a:lnTo>
                <a:lnTo>
                  <a:pt x="64" y="167"/>
                </a:lnTo>
                <a:lnTo>
                  <a:pt x="43" y="112"/>
                </a:lnTo>
                <a:lnTo>
                  <a:pt x="21" y="70"/>
                </a:lnTo>
                <a:lnTo>
                  <a:pt x="12" y="51"/>
                </a:lnTo>
                <a:lnTo>
                  <a:pt x="0" y="29"/>
                </a:lnTo>
                <a:lnTo>
                  <a:pt x="0" y="10"/>
                </a:lnTo>
                <a:lnTo>
                  <a:pt x="5" y="10"/>
                </a:lnTo>
                <a:lnTo>
                  <a:pt x="21" y="10"/>
                </a:lnTo>
                <a:lnTo>
                  <a:pt x="23" y="10"/>
                </a:lnTo>
                <a:lnTo>
                  <a:pt x="43" y="0"/>
                </a:lnTo>
                <a:lnTo>
                  <a:pt x="52" y="3"/>
                </a:lnTo>
                <a:lnTo>
                  <a:pt x="73" y="15"/>
                </a:lnTo>
                <a:lnTo>
                  <a:pt x="80" y="15"/>
                </a:lnTo>
                <a:lnTo>
                  <a:pt x="206" y="10"/>
                </a:lnTo>
                <a:lnTo>
                  <a:pt x="211" y="22"/>
                </a:lnTo>
                <a:lnTo>
                  <a:pt x="220" y="29"/>
                </a:lnTo>
                <a:lnTo>
                  <a:pt x="266" y="32"/>
                </a:lnTo>
                <a:lnTo>
                  <a:pt x="285" y="32"/>
                </a:lnTo>
                <a:lnTo>
                  <a:pt x="296" y="32"/>
                </a:lnTo>
                <a:lnTo>
                  <a:pt x="306" y="32"/>
                </a:lnTo>
                <a:lnTo>
                  <a:pt x="366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1" name="Freeform 188"/>
          <p:cNvSpPr>
            <a:spLocks/>
          </p:cNvSpPr>
          <p:nvPr/>
        </p:nvSpPr>
        <p:spPr bwMode="auto">
          <a:xfrm>
            <a:off x="4408488" y="4235450"/>
            <a:ext cx="395287" cy="311150"/>
          </a:xfrm>
          <a:custGeom>
            <a:avLst/>
            <a:gdLst>
              <a:gd name="T0" fmla="*/ 2147483647 w 499"/>
              <a:gd name="T1" fmla="*/ 0 h 392"/>
              <a:gd name="T2" fmla="*/ 2147483647 w 499"/>
              <a:gd name="T3" fmla="*/ 2147483647 h 392"/>
              <a:gd name="T4" fmla="*/ 2147483647 w 499"/>
              <a:gd name="T5" fmla="*/ 2147483647 h 392"/>
              <a:gd name="T6" fmla="*/ 2147483647 w 499"/>
              <a:gd name="T7" fmla="*/ 2147483647 h 392"/>
              <a:gd name="T8" fmla="*/ 2147483647 w 499"/>
              <a:gd name="T9" fmla="*/ 2147483647 h 392"/>
              <a:gd name="T10" fmla="*/ 2147483647 w 499"/>
              <a:gd name="T11" fmla="*/ 2147483647 h 392"/>
              <a:gd name="T12" fmla="*/ 2147483647 w 499"/>
              <a:gd name="T13" fmla="*/ 2147483647 h 392"/>
              <a:gd name="T14" fmla="*/ 2147483647 w 499"/>
              <a:gd name="T15" fmla="*/ 2147483647 h 392"/>
              <a:gd name="T16" fmla="*/ 2147483647 w 499"/>
              <a:gd name="T17" fmla="*/ 2147483647 h 392"/>
              <a:gd name="T18" fmla="*/ 2147483647 w 499"/>
              <a:gd name="T19" fmla="*/ 2147483647 h 392"/>
              <a:gd name="T20" fmla="*/ 2147483647 w 499"/>
              <a:gd name="T21" fmla="*/ 2147483647 h 392"/>
              <a:gd name="T22" fmla="*/ 2147483647 w 499"/>
              <a:gd name="T23" fmla="*/ 2147483647 h 392"/>
              <a:gd name="T24" fmla="*/ 2147483647 w 499"/>
              <a:gd name="T25" fmla="*/ 2147483647 h 392"/>
              <a:gd name="T26" fmla="*/ 2147483647 w 499"/>
              <a:gd name="T27" fmla="*/ 2147483647 h 392"/>
              <a:gd name="T28" fmla="*/ 2147483647 w 499"/>
              <a:gd name="T29" fmla="*/ 2147483647 h 392"/>
              <a:gd name="T30" fmla="*/ 2147483647 w 499"/>
              <a:gd name="T31" fmla="*/ 2147483647 h 392"/>
              <a:gd name="T32" fmla="*/ 2147483647 w 499"/>
              <a:gd name="T33" fmla="*/ 2147483647 h 392"/>
              <a:gd name="T34" fmla="*/ 2147483647 w 499"/>
              <a:gd name="T35" fmla="*/ 2147483647 h 392"/>
              <a:gd name="T36" fmla="*/ 2147483647 w 499"/>
              <a:gd name="T37" fmla="*/ 2147483647 h 392"/>
              <a:gd name="T38" fmla="*/ 2147483647 w 499"/>
              <a:gd name="T39" fmla="*/ 2147483647 h 392"/>
              <a:gd name="T40" fmla="*/ 2147483647 w 499"/>
              <a:gd name="T41" fmla="*/ 2147483647 h 392"/>
              <a:gd name="T42" fmla="*/ 2147483647 w 499"/>
              <a:gd name="T43" fmla="*/ 2147483647 h 392"/>
              <a:gd name="T44" fmla="*/ 2147483647 w 499"/>
              <a:gd name="T45" fmla="*/ 2147483647 h 392"/>
              <a:gd name="T46" fmla="*/ 2147483647 w 499"/>
              <a:gd name="T47" fmla="*/ 2147483647 h 392"/>
              <a:gd name="T48" fmla="*/ 2147483647 w 499"/>
              <a:gd name="T49" fmla="*/ 2147483647 h 392"/>
              <a:gd name="T50" fmla="*/ 2147483647 w 499"/>
              <a:gd name="T51" fmla="*/ 2147483647 h 392"/>
              <a:gd name="T52" fmla="*/ 2147483647 w 499"/>
              <a:gd name="T53" fmla="*/ 2147483647 h 392"/>
              <a:gd name="T54" fmla="*/ 2147483647 w 499"/>
              <a:gd name="T55" fmla="*/ 2147483647 h 392"/>
              <a:gd name="T56" fmla="*/ 2147483647 w 499"/>
              <a:gd name="T57" fmla="*/ 2147483647 h 392"/>
              <a:gd name="T58" fmla="*/ 2147483647 w 499"/>
              <a:gd name="T59" fmla="*/ 2147483647 h 392"/>
              <a:gd name="T60" fmla="*/ 2147483647 w 499"/>
              <a:gd name="T61" fmla="*/ 2147483647 h 392"/>
              <a:gd name="T62" fmla="*/ 2147483647 w 499"/>
              <a:gd name="T63" fmla="*/ 2147483647 h 392"/>
              <a:gd name="T64" fmla="*/ 2147483647 w 499"/>
              <a:gd name="T65" fmla="*/ 2147483647 h 392"/>
              <a:gd name="T66" fmla="*/ 2147483647 w 499"/>
              <a:gd name="T67" fmla="*/ 2147483647 h 392"/>
              <a:gd name="T68" fmla="*/ 2147483647 w 499"/>
              <a:gd name="T69" fmla="*/ 2147483647 h 392"/>
              <a:gd name="T70" fmla="*/ 2147483647 w 499"/>
              <a:gd name="T71" fmla="*/ 2147483647 h 392"/>
              <a:gd name="T72" fmla="*/ 2147483647 w 499"/>
              <a:gd name="T73" fmla="*/ 2147483647 h 392"/>
              <a:gd name="T74" fmla="*/ 2147483647 w 499"/>
              <a:gd name="T75" fmla="*/ 2147483647 h 392"/>
              <a:gd name="T76" fmla="*/ 2147483647 w 499"/>
              <a:gd name="T77" fmla="*/ 2147483647 h 392"/>
              <a:gd name="T78" fmla="*/ 2147483647 w 499"/>
              <a:gd name="T79" fmla="*/ 2147483647 h 392"/>
              <a:gd name="T80" fmla="*/ 2147483647 w 499"/>
              <a:gd name="T81" fmla="*/ 2147483647 h 392"/>
              <a:gd name="T82" fmla="*/ 2147483647 w 499"/>
              <a:gd name="T83" fmla="*/ 2147483647 h 392"/>
              <a:gd name="T84" fmla="*/ 2147483647 w 499"/>
              <a:gd name="T85" fmla="*/ 2147483647 h 392"/>
              <a:gd name="T86" fmla="*/ 2147483647 w 499"/>
              <a:gd name="T87" fmla="*/ 2147483647 h 392"/>
              <a:gd name="T88" fmla="*/ 2147483647 w 499"/>
              <a:gd name="T89" fmla="*/ 2147483647 h 392"/>
              <a:gd name="T90" fmla="*/ 2147483647 w 499"/>
              <a:gd name="T91" fmla="*/ 2147483647 h 392"/>
              <a:gd name="T92" fmla="*/ 2147483647 w 499"/>
              <a:gd name="T93" fmla="*/ 2147483647 h 392"/>
              <a:gd name="T94" fmla="*/ 2147483647 w 499"/>
              <a:gd name="T95" fmla="*/ 2147483647 h 392"/>
              <a:gd name="T96" fmla="*/ 2147483647 w 499"/>
              <a:gd name="T97" fmla="*/ 2147483647 h 392"/>
              <a:gd name="T98" fmla="*/ 0 w 499"/>
              <a:gd name="T99" fmla="*/ 2147483647 h 392"/>
              <a:gd name="T100" fmla="*/ 0 w 499"/>
              <a:gd name="T101" fmla="*/ 2147483647 h 392"/>
              <a:gd name="T102" fmla="*/ 2147483647 w 499"/>
              <a:gd name="T103" fmla="*/ 2147483647 h 392"/>
              <a:gd name="T104" fmla="*/ 2147483647 w 499"/>
              <a:gd name="T105" fmla="*/ 2147483647 h 392"/>
              <a:gd name="T106" fmla="*/ 2147483647 w 499"/>
              <a:gd name="T107" fmla="*/ 2147483647 h 392"/>
              <a:gd name="T108" fmla="*/ 2147483647 w 499"/>
              <a:gd name="T109" fmla="*/ 2147483647 h 392"/>
              <a:gd name="T110" fmla="*/ 2147483647 w 499"/>
              <a:gd name="T111" fmla="*/ 2147483647 h 392"/>
              <a:gd name="T112" fmla="*/ 2147483647 w 499"/>
              <a:gd name="T113" fmla="*/ 2147483647 h 392"/>
              <a:gd name="T114" fmla="*/ 2147483647 w 499"/>
              <a:gd name="T115" fmla="*/ 2147483647 h 392"/>
              <a:gd name="T116" fmla="*/ 2147483647 w 499"/>
              <a:gd name="T117" fmla="*/ 2147483647 h 392"/>
              <a:gd name="T118" fmla="*/ 2147483647 w 499"/>
              <a:gd name="T119" fmla="*/ 2147483647 h 392"/>
              <a:gd name="T120" fmla="*/ 2147483647 w 499"/>
              <a:gd name="T121" fmla="*/ 2147483647 h 392"/>
              <a:gd name="T122" fmla="*/ 2147483647 w 499"/>
              <a:gd name="T123" fmla="*/ 2147483647 h 392"/>
              <a:gd name="T124" fmla="*/ 2147483647 w 499"/>
              <a:gd name="T125" fmla="*/ 0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9" h="392">
                <a:moveTo>
                  <a:pt x="380" y="0"/>
                </a:moveTo>
                <a:lnTo>
                  <a:pt x="422" y="12"/>
                </a:lnTo>
                <a:lnTo>
                  <a:pt x="448" y="31"/>
                </a:lnTo>
                <a:lnTo>
                  <a:pt x="470" y="19"/>
                </a:lnTo>
                <a:lnTo>
                  <a:pt x="477" y="42"/>
                </a:lnTo>
                <a:lnTo>
                  <a:pt x="477" y="69"/>
                </a:lnTo>
                <a:lnTo>
                  <a:pt x="489" y="80"/>
                </a:lnTo>
                <a:lnTo>
                  <a:pt x="489" y="90"/>
                </a:lnTo>
                <a:lnTo>
                  <a:pt x="499" y="109"/>
                </a:lnTo>
                <a:lnTo>
                  <a:pt x="496" y="112"/>
                </a:lnTo>
                <a:lnTo>
                  <a:pt x="489" y="216"/>
                </a:lnTo>
                <a:lnTo>
                  <a:pt x="441" y="277"/>
                </a:lnTo>
                <a:lnTo>
                  <a:pt x="432" y="289"/>
                </a:lnTo>
                <a:lnTo>
                  <a:pt x="429" y="303"/>
                </a:lnTo>
                <a:lnTo>
                  <a:pt x="429" y="318"/>
                </a:lnTo>
                <a:lnTo>
                  <a:pt x="422" y="332"/>
                </a:lnTo>
                <a:lnTo>
                  <a:pt x="411" y="337"/>
                </a:lnTo>
                <a:lnTo>
                  <a:pt x="399" y="344"/>
                </a:lnTo>
                <a:lnTo>
                  <a:pt x="342" y="332"/>
                </a:lnTo>
                <a:lnTo>
                  <a:pt x="332" y="337"/>
                </a:lnTo>
                <a:lnTo>
                  <a:pt x="320" y="344"/>
                </a:lnTo>
                <a:lnTo>
                  <a:pt x="309" y="347"/>
                </a:lnTo>
                <a:lnTo>
                  <a:pt x="290" y="354"/>
                </a:lnTo>
                <a:lnTo>
                  <a:pt x="252" y="337"/>
                </a:lnTo>
                <a:lnTo>
                  <a:pt x="216" y="344"/>
                </a:lnTo>
                <a:lnTo>
                  <a:pt x="206" y="332"/>
                </a:lnTo>
                <a:lnTo>
                  <a:pt x="187" y="325"/>
                </a:lnTo>
                <a:lnTo>
                  <a:pt x="168" y="318"/>
                </a:lnTo>
                <a:lnTo>
                  <a:pt x="168" y="325"/>
                </a:lnTo>
                <a:lnTo>
                  <a:pt x="145" y="325"/>
                </a:lnTo>
                <a:lnTo>
                  <a:pt x="135" y="332"/>
                </a:lnTo>
                <a:lnTo>
                  <a:pt x="126" y="347"/>
                </a:lnTo>
                <a:lnTo>
                  <a:pt x="109" y="363"/>
                </a:lnTo>
                <a:lnTo>
                  <a:pt x="109" y="392"/>
                </a:lnTo>
                <a:lnTo>
                  <a:pt x="97" y="380"/>
                </a:lnTo>
                <a:lnTo>
                  <a:pt x="85" y="367"/>
                </a:lnTo>
                <a:lnTo>
                  <a:pt x="78" y="367"/>
                </a:lnTo>
                <a:lnTo>
                  <a:pt x="71" y="380"/>
                </a:lnTo>
                <a:lnTo>
                  <a:pt x="61" y="367"/>
                </a:lnTo>
                <a:lnTo>
                  <a:pt x="68" y="363"/>
                </a:lnTo>
                <a:lnTo>
                  <a:pt x="61" y="354"/>
                </a:lnTo>
                <a:lnTo>
                  <a:pt x="48" y="354"/>
                </a:lnTo>
                <a:lnTo>
                  <a:pt x="26" y="344"/>
                </a:lnTo>
                <a:lnTo>
                  <a:pt x="26" y="337"/>
                </a:lnTo>
                <a:lnTo>
                  <a:pt x="36" y="337"/>
                </a:lnTo>
                <a:lnTo>
                  <a:pt x="36" y="332"/>
                </a:lnTo>
                <a:lnTo>
                  <a:pt x="26" y="332"/>
                </a:lnTo>
                <a:lnTo>
                  <a:pt x="10" y="318"/>
                </a:lnTo>
                <a:lnTo>
                  <a:pt x="7" y="306"/>
                </a:lnTo>
                <a:lnTo>
                  <a:pt x="0" y="296"/>
                </a:lnTo>
                <a:lnTo>
                  <a:pt x="0" y="284"/>
                </a:lnTo>
                <a:lnTo>
                  <a:pt x="29" y="277"/>
                </a:lnTo>
                <a:lnTo>
                  <a:pt x="36" y="268"/>
                </a:lnTo>
                <a:lnTo>
                  <a:pt x="97" y="266"/>
                </a:lnTo>
                <a:lnTo>
                  <a:pt x="109" y="268"/>
                </a:lnTo>
                <a:lnTo>
                  <a:pt x="119" y="247"/>
                </a:lnTo>
                <a:lnTo>
                  <a:pt x="126" y="216"/>
                </a:lnTo>
                <a:lnTo>
                  <a:pt x="135" y="209"/>
                </a:lnTo>
                <a:lnTo>
                  <a:pt x="135" y="147"/>
                </a:lnTo>
                <a:lnTo>
                  <a:pt x="187" y="128"/>
                </a:lnTo>
                <a:lnTo>
                  <a:pt x="235" y="83"/>
                </a:lnTo>
                <a:lnTo>
                  <a:pt x="351" y="19"/>
                </a:lnTo>
                <a:lnTo>
                  <a:pt x="38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2" name="Freeform 189"/>
          <p:cNvSpPr>
            <a:spLocks/>
          </p:cNvSpPr>
          <p:nvPr/>
        </p:nvSpPr>
        <p:spPr bwMode="auto">
          <a:xfrm>
            <a:off x="4476750" y="4487863"/>
            <a:ext cx="301625" cy="247650"/>
          </a:xfrm>
          <a:custGeom>
            <a:avLst/>
            <a:gdLst>
              <a:gd name="T0" fmla="*/ 2147483647 w 380"/>
              <a:gd name="T1" fmla="*/ 2147483647 h 313"/>
              <a:gd name="T2" fmla="*/ 2147483647 w 380"/>
              <a:gd name="T3" fmla="*/ 2147483647 h 313"/>
              <a:gd name="T4" fmla="*/ 2147483647 w 380"/>
              <a:gd name="T5" fmla="*/ 2147483647 h 313"/>
              <a:gd name="T6" fmla="*/ 2147483647 w 380"/>
              <a:gd name="T7" fmla="*/ 2147483647 h 313"/>
              <a:gd name="T8" fmla="*/ 2147483647 w 380"/>
              <a:gd name="T9" fmla="*/ 2147483647 h 313"/>
              <a:gd name="T10" fmla="*/ 2147483647 w 380"/>
              <a:gd name="T11" fmla="*/ 2147483647 h 313"/>
              <a:gd name="T12" fmla="*/ 2147483647 w 380"/>
              <a:gd name="T13" fmla="*/ 2147483647 h 313"/>
              <a:gd name="T14" fmla="*/ 2147483647 w 380"/>
              <a:gd name="T15" fmla="*/ 2147483647 h 313"/>
              <a:gd name="T16" fmla="*/ 2147483647 w 380"/>
              <a:gd name="T17" fmla="*/ 2147483647 h 313"/>
              <a:gd name="T18" fmla="*/ 2147483647 w 380"/>
              <a:gd name="T19" fmla="*/ 2147483647 h 313"/>
              <a:gd name="T20" fmla="*/ 2147483647 w 380"/>
              <a:gd name="T21" fmla="*/ 2147483647 h 313"/>
              <a:gd name="T22" fmla="*/ 2147483647 w 380"/>
              <a:gd name="T23" fmla="*/ 2147483647 h 313"/>
              <a:gd name="T24" fmla="*/ 2147483647 w 380"/>
              <a:gd name="T25" fmla="*/ 2147483647 h 313"/>
              <a:gd name="T26" fmla="*/ 2147483647 w 380"/>
              <a:gd name="T27" fmla="*/ 2147483647 h 313"/>
              <a:gd name="T28" fmla="*/ 2147483647 w 380"/>
              <a:gd name="T29" fmla="*/ 2147483647 h 313"/>
              <a:gd name="T30" fmla="*/ 2147483647 w 380"/>
              <a:gd name="T31" fmla="*/ 2147483647 h 313"/>
              <a:gd name="T32" fmla="*/ 2147483647 w 380"/>
              <a:gd name="T33" fmla="*/ 2147483647 h 313"/>
              <a:gd name="T34" fmla="*/ 2147483647 w 380"/>
              <a:gd name="T35" fmla="*/ 2147483647 h 313"/>
              <a:gd name="T36" fmla="*/ 2147483647 w 380"/>
              <a:gd name="T37" fmla="*/ 2147483647 h 313"/>
              <a:gd name="T38" fmla="*/ 2147483647 w 380"/>
              <a:gd name="T39" fmla="*/ 2147483647 h 313"/>
              <a:gd name="T40" fmla="*/ 2147483647 w 380"/>
              <a:gd name="T41" fmla="*/ 2147483647 h 313"/>
              <a:gd name="T42" fmla="*/ 0 w 380"/>
              <a:gd name="T43" fmla="*/ 2147483647 h 313"/>
              <a:gd name="T44" fmla="*/ 2147483647 w 380"/>
              <a:gd name="T45" fmla="*/ 2147483647 h 313"/>
              <a:gd name="T46" fmla="*/ 2147483647 w 380"/>
              <a:gd name="T47" fmla="*/ 2147483647 h 313"/>
              <a:gd name="T48" fmla="*/ 2147483647 w 380"/>
              <a:gd name="T49" fmla="*/ 2147483647 h 313"/>
              <a:gd name="T50" fmla="*/ 2147483647 w 380"/>
              <a:gd name="T51" fmla="*/ 2147483647 h 313"/>
              <a:gd name="T52" fmla="*/ 2147483647 w 380"/>
              <a:gd name="T53" fmla="*/ 2147483647 h 313"/>
              <a:gd name="T54" fmla="*/ 2147483647 w 380"/>
              <a:gd name="T55" fmla="*/ 2147483647 h 313"/>
              <a:gd name="T56" fmla="*/ 2147483647 w 380"/>
              <a:gd name="T57" fmla="*/ 0 h 313"/>
              <a:gd name="T58" fmla="*/ 2147483647 w 380"/>
              <a:gd name="T59" fmla="*/ 2147483647 h 313"/>
              <a:gd name="T60" fmla="*/ 2147483647 w 380"/>
              <a:gd name="T61" fmla="*/ 2147483647 h 313"/>
              <a:gd name="T62" fmla="*/ 2147483647 w 380"/>
              <a:gd name="T63" fmla="*/ 2147483647 h 313"/>
              <a:gd name="T64" fmla="*/ 2147483647 w 380"/>
              <a:gd name="T65" fmla="*/ 2147483647 h 313"/>
              <a:gd name="T66" fmla="*/ 2147483647 w 380"/>
              <a:gd name="T67" fmla="*/ 2147483647 h 313"/>
              <a:gd name="T68" fmla="*/ 2147483647 w 380"/>
              <a:gd name="T69" fmla="*/ 2147483647 h 3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0" h="313">
                <a:moveTo>
                  <a:pt x="342" y="0"/>
                </a:moveTo>
                <a:lnTo>
                  <a:pt x="354" y="19"/>
                </a:lnTo>
                <a:lnTo>
                  <a:pt x="361" y="26"/>
                </a:lnTo>
                <a:lnTo>
                  <a:pt x="361" y="49"/>
                </a:lnTo>
                <a:lnTo>
                  <a:pt x="371" y="55"/>
                </a:lnTo>
                <a:lnTo>
                  <a:pt x="380" y="74"/>
                </a:lnTo>
                <a:lnTo>
                  <a:pt x="364" y="92"/>
                </a:lnTo>
                <a:lnTo>
                  <a:pt x="354" y="85"/>
                </a:lnTo>
                <a:lnTo>
                  <a:pt x="342" y="104"/>
                </a:lnTo>
                <a:lnTo>
                  <a:pt x="342" y="116"/>
                </a:lnTo>
                <a:lnTo>
                  <a:pt x="331" y="126"/>
                </a:lnTo>
                <a:lnTo>
                  <a:pt x="335" y="140"/>
                </a:lnTo>
                <a:lnTo>
                  <a:pt x="316" y="145"/>
                </a:lnTo>
                <a:lnTo>
                  <a:pt x="316" y="163"/>
                </a:lnTo>
                <a:lnTo>
                  <a:pt x="304" y="175"/>
                </a:lnTo>
                <a:lnTo>
                  <a:pt x="286" y="211"/>
                </a:lnTo>
                <a:lnTo>
                  <a:pt x="293" y="223"/>
                </a:lnTo>
                <a:lnTo>
                  <a:pt x="286" y="223"/>
                </a:lnTo>
                <a:lnTo>
                  <a:pt x="274" y="235"/>
                </a:lnTo>
                <a:lnTo>
                  <a:pt x="264" y="235"/>
                </a:lnTo>
                <a:lnTo>
                  <a:pt x="264" y="232"/>
                </a:lnTo>
                <a:lnTo>
                  <a:pt x="252" y="220"/>
                </a:lnTo>
                <a:lnTo>
                  <a:pt x="245" y="223"/>
                </a:lnTo>
                <a:lnTo>
                  <a:pt x="233" y="223"/>
                </a:lnTo>
                <a:lnTo>
                  <a:pt x="215" y="235"/>
                </a:lnTo>
                <a:lnTo>
                  <a:pt x="196" y="252"/>
                </a:lnTo>
                <a:lnTo>
                  <a:pt x="190" y="278"/>
                </a:lnTo>
                <a:lnTo>
                  <a:pt x="177" y="301"/>
                </a:lnTo>
                <a:lnTo>
                  <a:pt x="174" y="297"/>
                </a:lnTo>
                <a:lnTo>
                  <a:pt x="174" y="301"/>
                </a:lnTo>
                <a:lnTo>
                  <a:pt x="148" y="309"/>
                </a:lnTo>
                <a:lnTo>
                  <a:pt x="131" y="301"/>
                </a:lnTo>
                <a:lnTo>
                  <a:pt x="131" y="309"/>
                </a:lnTo>
                <a:lnTo>
                  <a:pt x="107" y="313"/>
                </a:lnTo>
                <a:lnTo>
                  <a:pt x="96" y="309"/>
                </a:lnTo>
                <a:lnTo>
                  <a:pt x="77" y="284"/>
                </a:lnTo>
                <a:lnTo>
                  <a:pt x="82" y="278"/>
                </a:lnTo>
                <a:lnTo>
                  <a:pt x="82" y="271"/>
                </a:lnTo>
                <a:lnTo>
                  <a:pt x="70" y="271"/>
                </a:lnTo>
                <a:lnTo>
                  <a:pt x="67" y="252"/>
                </a:lnTo>
                <a:lnTo>
                  <a:pt x="39" y="242"/>
                </a:lnTo>
                <a:lnTo>
                  <a:pt x="3" y="242"/>
                </a:lnTo>
                <a:lnTo>
                  <a:pt x="0" y="211"/>
                </a:lnTo>
                <a:lnTo>
                  <a:pt x="0" y="175"/>
                </a:lnTo>
                <a:lnTo>
                  <a:pt x="0" y="156"/>
                </a:lnTo>
                <a:lnTo>
                  <a:pt x="10" y="152"/>
                </a:lnTo>
                <a:lnTo>
                  <a:pt x="19" y="133"/>
                </a:lnTo>
                <a:lnTo>
                  <a:pt x="22" y="126"/>
                </a:lnTo>
                <a:lnTo>
                  <a:pt x="22" y="116"/>
                </a:lnTo>
                <a:lnTo>
                  <a:pt x="29" y="104"/>
                </a:lnTo>
                <a:lnTo>
                  <a:pt x="22" y="78"/>
                </a:lnTo>
                <a:lnTo>
                  <a:pt x="22" y="74"/>
                </a:lnTo>
                <a:lnTo>
                  <a:pt x="22" y="45"/>
                </a:lnTo>
                <a:lnTo>
                  <a:pt x="39" y="29"/>
                </a:lnTo>
                <a:lnTo>
                  <a:pt x="48" y="14"/>
                </a:lnTo>
                <a:lnTo>
                  <a:pt x="60" y="7"/>
                </a:lnTo>
                <a:lnTo>
                  <a:pt x="82" y="7"/>
                </a:lnTo>
                <a:lnTo>
                  <a:pt x="82" y="0"/>
                </a:lnTo>
                <a:lnTo>
                  <a:pt x="100" y="7"/>
                </a:lnTo>
                <a:lnTo>
                  <a:pt x="119" y="14"/>
                </a:lnTo>
                <a:lnTo>
                  <a:pt x="131" y="26"/>
                </a:lnTo>
                <a:lnTo>
                  <a:pt x="167" y="19"/>
                </a:lnTo>
                <a:lnTo>
                  <a:pt x="203" y="36"/>
                </a:lnTo>
                <a:lnTo>
                  <a:pt x="222" y="29"/>
                </a:lnTo>
                <a:lnTo>
                  <a:pt x="233" y="26"/>
                </a:lnTo>
                <a:lnTo>
                  <a:pt x="245" y="19"/>
                </a:lnTo>
                <a:lnTo>
                  <a:pt x="255" y="14"/>
                </a:lnTo>
                <a:lnTo>
                  <a:pt x="312" y="26"/>
                </a:lnTo>
                <a:lnTo>
                  <a:pt x="324" y="19"/>
                </a:lnTo>
                <a:lnTo>
                  <a:pt x="335" y="14"/>
                </a:lnTo>
                <a:lnTo>
                  <a:pt x="34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3" name="Freeform 190"/>
          <p:cNvSpPr>
            <a:spLocks/>
          </p:cNvSpPr>
          <p:nvPr/>
        </p:nvSpPr>
        <p:spPr bwMode="auto">
          <a:xfrm>
            <a:off x="5138738" y="4873625"/>
            <a:ext cx="50800" cy="46038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2147483647 w 64"/>
              <a:gd name="T5" fmla="*/ 2147483647 h 57"/>
              <a:gd name="T6" fmla="*/ 2147483647 w 64"/>
              <a:gd name="T7" fmla="*/ 0 h 57"/>
              <a:gd name="T8" fmla="*/ 2147483647 w 64"/>
              <a:gd name="T9" fmla="*/ 2147483647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2147483647 w 64"/>
              <a:gd name="T15" fmla="*/ 2147483647 h 57"/>
              <a:gd name="T16" fmla="*/ 2147483647 w 64"/>
              <a:gd name="T17" fmla="*/ 2147483647 h 57"/>
              <a:gd name="T18" fmla="*/ 2147483647 w 64"/>
              <a:gd name="T19" fmla="*/ 2147483647 h 57"/>
              <a:gd name="T20" fmla="*/ 2147483647 w 64"/>
              <a:gd name="T21" fmla="*/ 2147483647 h 57"/>
              <a:gd name="T22" fmla="*/ 2147483647 w 64"/>
              <a:gd name="T23" fmla="*/ 2147483647 h 57"/>
              <a:gd name="T24" fmla="*/ 2147483647 w 64"/>
              <a:gd name="T25" fmla="*/ 2147483647 h 57"/>
              <a:gd name="T26" fmla="*/ 0 w 64"/>
              <a:gd name="T27" fmla="*/ 2147483647 h 57"/>
              <a:gd name="T28" fmla="*/ 0 w 64"/>
              <a:gd name="T29" fmla="*/ 2147483647 h 57"/>
              <a:gd name="T30" fmla="*/ 2147483647 w 64"/>
              <a:gd name="T31" fmla="*/ 2147483647 h 57"/>
              <a:gd name="T32" fmla="*/ 2147483647 w 64"/>
              <a:gd name="T33" fmla="*/ 2147483647 h 57"/>
              <a:gd name="T34" fmla="*/ 2147483647 w 64"/>
              <a:gd name="T35" fmla="*/ 2147483647 h 57"/>
              <a:gd name="T36" fmla="*/ 2147483647 w 64"/>
              <a:gd name="T37" fmla="*/ 21474836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57">
                <a:moveTo>
                  <a:pt x="26" y="6"/>
                </a:moveTo>
                <a:lnTo>
                  <a:pt x="36" y="6"/>
                </a:lnTo>
                <a:lnTo>
                  <a:pt x="36" y="12"/>
                </a:lnTo>
                <a:lnTo>
                  <a:pt x="55" y="0"/>
                </a:lnTo>
                <a:lnTo>
                  <a:pt x="64" y="19"/>
                </a:lnTo>
                <a:lnTo>
                  <a:pt x="64" y="36"/>
                </a:lnTo>
                <a:lnTo>
                  <a:pt x="64" y="44"/>
                </a:lnTo>
                <a:lnTo>
                  <a:pt x="55" y="48"/>
                </a:lnTo>
                <a:lnTo>
                  <a:pt x="48" y="36"/>
                </a:lnTo>
                <a:lnTo>
                  <a:pt x="36" y="44"/>
                </a:lnTo>
                <a:lnTo>
                  <a:pt x="29" y="48"/>
                </a:lnTo>
                <a:lnTo>
                  <a:pt x="19" y="57"/>
                </a:lnTo>
                <a:lnTo>
                  <a:pt x="19" y="44"/>
                </a:lnTo>
                <a:lnTo>
                  <a:pt x="0" y="48"/>
                </a:lnTo>
                <a:lnTo>
                  <a:pt x="0" y="44"/>
                </a:lnTo>
                <a:lnTo>
                  <a:pt x="7" y="36"/>
                </a:lnTo>
                <a:lnTo>
                  <a:pt x="16" y="19"/>
                </a:lnTo>
                <a:lnTo>
                  <a:pt x="26" y="12"/>
                </a:lnTo>
                <a:lnTo>
                  <a:pt x="26" y="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4" name="Freeform 191"/>
          <p:cNvSpPr>
            <a:spLocks/>
          </p:cNvSpPr>
          <p:nvPr/>
        </p:nvSpPr>
        <p:spPr bwMode="auto">
          <a:xfrm>
            <a:off x="4957763" y="5057775"/>
            <a:ext cx="301625" cy="258763"/>
          </a:xfrm>
          <a:custGeom>
            <a:avLst/>
            <a:gdLst>
              <a:gd name="T0" fmla="*/ 2147483647 w 380"/>
              <a:gd name="T1" fmla="*/ 2147483647 h 325"/>
              <a:gd name="T2" fmla="*/ 2147483647 w 380"/>
              <a:gd name="T3" fmla="*/ 2147483647 h 325"/>
              <a:gd name="T4" fmla="*/ 2147483647 w 380"/>
              <a:gd name="T5" fmla="*/ 2147483647 h 325"/>
              <a:gd name="T6" fmla="*/ 2147483647 w 380"/>
              <a:gd name="T7" fmla="*/ 2147483647 h 325"/>
              <a:gd name="T8" fmla="*/ 2147483647 w 380"/>
              <a:gd name="T9" fmla="*/ 2147483647 h 325"/>
              <a:gd name="T10" fmla="*/ 2147483647 w 380"/>
              <a:gd name="T11" fmla="*/ 2147483647 h 325"/>
              <a:gd name="T12" fmla="*/ 2147483647 w 380"/>
              <a:gd name="T13" fmla="*/ 2147483647 h 325"/>
              <a:gd name="T14" fmla="*/ 2147483647 w 380"/>
              <a:gd name="T15" fmla="*/ 2147483647 h 325"/>
              <a:gd name="T16" fmla="*/ 2147483647 w 380"/>
              <a:gd name="T17" fmla="*/ 2147483647 h 325"/>
              <a:gd name="T18" fmla="*/ 2147483647 w 380"/>
              <a:gd name="T19" fmla="*/ 2147483647 h 325"/>
              <a:gd name="T20" fmla="*/ 2147483647 w 380"/>
              <a:gd name="T21" fmla="*/ 2147483647 h 325"/>
              <a:gd name="T22" fmla="*/ 2147483647 w 380"/>
              <a:gd name="T23" fmla="*/ 2147483647 h 325"/>
              <a:gd name="T24" fmla="*/ 2147483647 w 380"/>
              <a:gd name="T25" fmla="*/ 2147483647 h 325"/>
              <a:gd name="T26" fmla="*/ 2147483647 w 380"/>
              <a:gd name="T27" fmla="*/ 2147483647 h 325"/>
              <a:gd name="T28" fmla="*/ 2147483647 w 380"/>
              <a:gd name="T29" fmla="*/ 2147483647 h 325"/>
              <a:gd name="T30" fmla="*/ 2147483647 w 380"/>
              <a:gd name="T31" fmla="*/ 2147483647 h 325"/>
              <a:gd name="T32" fmla="*/ 2147483647 w 380"/>
              <a:gd name="T33" fmla="*/ 2147483647 h 325"/>
              <a:gd name="T34" fmla="*/ 2147483647 w 380"/>
              <a:gd name="T35" fmla="*/ 2147483647 h 325"/>
              <a:gd name="T36" fmla="*/ 2147483647 w 380"/>
              <a:gd name="T37" fmla="*/ 2147483647 h 325"/>
              <a:gd name="T38" fmla="*/ 2147483647 w 380"/>
              <a:gd name="T39" fmla="*/ 2147483647 h 325"/>
              <a:gd name="T40" fmla="*/ 0 w 380"/>
              <a:gd name="T41" fmla="*/ 2147483647 h 325"/>
              <a:gd name="T42" fmla="*/ 2147483647 w 380"/>
              <a:gd name="T43" fmla="*/ 2147483647 h 325"/>
              <a:gd name="T44" fmla="*/ 2147483647 w 380"/>
              <a:gd name="T45" fmla="*/ 2147483647 h 325"/>
              <a:gd name="T46" fmla="*/ 2147483647 w 380"/>
              <a:gd name="T47" fmla="*/ 2147483647 h 325"/>
              <a:gd name="T48" fmla="*/ 2147483647 w 380"/>
              <a:gd name="T49" fmla="*/ 2147483647 h 325"/>
              <a:gd name="T50" fmla="*/ 2147483647 w 380"/>
              <a:gd name="T51" fmla="*/ 2147483647 h 325"/>
              <a:gd name="T52" fmla="*/ 2147483647 w 380"/>
              <a:gd name="T53" fmla="*/ 2147483647 h 325"/>
              <a:gd name="T54" fmla="*/ 2147483647 w 380"/>
              <a:gd name="T55" fmla="*/ 2147483647 h 325"/>
              <a:gd name="T56" fmla="*/ 2147483647 w 380"/>
              <a:gd name="T57" fmla="*/ 2147483647 h 325"/>
              <a:gd name="T58" fmla="*/ 2147483647 w 380"/>
              <a:gd name="T59" fmla="*/ 2147483647 h 325"/>
              <a:gd name="T60" fmla="*/ 2147483647 w 380"/>
              <a:gd name="T61" fmla="*/ 2147483647 h 325"/>
              <a:gd name="T62" fmla="*/ 2147483647 w 380"/>
              <a:gd name="T63" fmla="*/ 2147483647 h 325"/>
              <a:gd name="T64" fmla="*/ 2147483647 w 380"/>
              <a:gd name="T65" fmla="*/ 2147483647 h 325"/>
              <a:gd name="T66" fmla="*/ 2147483647 w 380"/>
              <a:gd name="T67" fmla="*/ 2147483647 h 325"/>
              <a:gd name="T68" fmla="*/ 2147483647 w 380"/>
              <a:gd name="T69" fmla="*/ 2147483647 h 325"/>
              <a:gd name="T70" fmla="*/ 2147483647 w 380"/>
              <a:gd name="T71" fmla="*/ 2147483647 h 325"/>
              <a:gd name="T72" fmla="*/ 2147483647 w 380"/>
              <a:gd name="T73" fmla="*/ 2147483647 h 325"/>
              <a:gd name="T74" fmla="*/ 2147483647 w 380"/>
              <a:gd name="T75" fmla="*/ 2147483647 h 325"/>
              <a:gd name="T76" fmla="*/ 2147483647 w 380"/>
              <a:gd name="T77" fmla="*/ 0 h 3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0" h="325">
                <a:moveTo>
                  <a:pt x="290" y="0"/>
                </a:moveTo>
                <a:lnTo>
                  <a:pt x="302" y="19"/>
                </a:lnTo>
                <a:lnTo>
                  <a:pt x="313" y="19"/>
                </a:lnTo>
                <a:lnTo>
                  <a:pt x="320" y="23"/>
                </a:lnTo>
                <a:lnTo>
                  <a:pt x="332" y="30"/>
                </a:lnTo>
                <a:lnTo>
                  <a:pt x="344" y="30"/>
                </a:lnTo>
                <a:lnTo>
                  <a:pt x="351" y="35"/>
                </a:lnTo>
                <a:lnTo>
                  <a:pt x="354" y="35"/>
                </a:lnTo>
                <a:lnTo>
                  <a:pt x="361" y="49"/>
                </a:lnTo>
                <a:lnTo>
                  <a:pt x="373" y="59"/>
                </a:lnTo>
                <a:lnTo>
                  <a:pt x="380" y="71"/>
                </a:lnTo>
                <a:lnTo>
                  <a:pt x="380" y="78"/>
                </a:lnTo>
                <a:lnTo>
                  <a:pt x="370" y="81"/>
                </a:lnTo>
                <a:lnTo>
                  <a:pt x="370" y="97"/>
                </a:lnTo>
                <a:lnTo>
                  <a:pt x="370" y="119"/>
                </a:lnTo>
                <a:lnTo>
                  <a:pt x="361" y="126"/>
                </a:lnTo>
                <a:lnTo>
                  <a:pt x="373" y="138"/>
                </a:lnTo>
                <a:lnTo>
                  <a:pt x="370" y="142"/>
                </a:lnTo>
                <a:lnTo>
                  <a:pt x="354" y="142"/>
                </a:lnTo>
                <a:lnTo>
                  <a:pt x="354" y="161"/>
                </a:lnTo>
                <a:lnTo>
                  <a:pt x="351" y="175"/>
                </a:lnTo>
                <a:lnTo>
                  <a:pt x="354" y="190"/>
                </a:lnTo>
                <a:lnTo>
                  <a:pt x="257" y="220"/>
                </a:lnTo>
                <a:lnTo>
                  <a:pt x="264" y="233"/>
                </a:lnTo>
                <a:lnTo>
                  <a:pt x="264" y="246"/>
                </a:lnTo>
                <a:lnTo>
                  <a:pt x="257" y="246"/>
                </a:lnTo>
                <a:lnTo>
                  <a:pt x="242" y="246"/>
                </a:lnTo>
                <a:lnTo>
                  <a:pt x="216" y="252"/>
                </a:lnTo>
                <a:lnTo>
                  <a:pt x="216" y="268"/>
                </a:lnTo>
                <a:lnTo>
                  <a:pt x="199" y="275"/>
                </a:lnTo>
                <a:lnTo>
                  <a:pt x="180" y="287"/>
                </a:lnTo>
                <a:lnTo>
                  <a:pt x="164" y="316"/>
                </a:lnTo>
                <a:lnTo>
                  <a:pt x="149" y="325"/>
                </a:lnTo>
                <a:lnTo>
                  <a:pt x="147" y="316"/>
                </a:lnTo>
                <a:lnTo>
                  <a:pt x="116" y="316"/>
                </a:lnTo>
                <a:lnTo>
                  <a:pt x="100" y="313"/>
                </a:lnTo>
                <a:lnTo>
                  <a:pt x="90" y="304"/>
                </a:lnTo>
                <a:lnTo>
                  <a:pt x="71" y="297"/>
                </a:lnTo>
                <a:lnTo>
                  <a:pt x="67" y="297"/>
                </a:lnTo>
                <a:lnTo>
                  <a:pt x="41" y="304"/>
                </a:lnTo>
                <a:lnTo>
                  <a:pt x="29" y="284"/>
                </a:lnTo>
                <a:lnTo>
                  <a:pt x="0" y="256"/>
                </a:lnTo>
                <a:lnTo>
                  <a:pt x="9" y="156"/>
                </a:lnTo>
                <a:lnTo>
                  <a:pt x="67" y="156"/>
                </a:lnTo>
                <a:lnTo>
                  <a:pt x="67" y="149"/>
                </a:lnTo>
                <a:lnTo>
                  <a:pt x="67" y="142"/>
                </a:lnTo>
                <a:lnTo>
                  <a:pt x="67" y="119"/>
                </a:lnTo>
                <a:lnTo>
                  <a:pt x="67" y="81"/>
                </a:lnTo>
                <a:lnTo>
                  <a:pt x="78" y="90"/>
                </a:lnTo>
                <a:lnTo>
                  <a:pt x="86" y="107"/>
                </a:lnTo>
                <a:lnTo>
                  <a:pt x="107" y="90"/>
                </a:lnTo>
                <a:lnTo>
                  <a:pt x="116" y="107"/>
                </a:lnTo>
                <a:lnTo>
                  <a:pt x="138" y="119"/>
                </a:lnTo>
                <a:lnTo>
                  <a:pt x="149" y="119"/>
                </a:lnTo>
                <a:lnTo>
                  <a:pt x="164" y="119"/>
                </a:lnTo>
                <a:lnTo>
                  <a:pt x="164" y="107"/>
                </a:lnTo>
                <a:lnTo>
                  <a:pt x="168" y="107"/>
                </a:lnTo>
                <a:lnTo>
                  <a:pt x="187" y="130"/>
                </a:lnTo>
                <a:lnTo>
                  <a:pt x="206" y="130"/>
                </a:lnTo>
                <a:lnTo>
                  <a:pt x="223" y="156"/>
                </a:lnTo>
                <a:lnTo>
                  <a:pt x="228" y="168"/>
                </a:lnTo>
                <a:lnTo>
                  <a:pt x="245" y="161"/>
                </a:lnTo>
                <a:lnTo>
                  <a:pt x="245" y="168"/>
                </a:lnTo>
                <a:lnTo>
                  <a:pt x="254" y="130"/>
                </a:lnTo>
                <a:lnTo>
                  <a:pt x="242" y="130"/>
                </a:lnTo>
                <a:lnTo>
                  <a:pt x="242" y="138"/>
                </a:lnTo>
                <a:lnTo>
                  <a:pt x="228" y="130"/>
                </a:lnTo>
                <a:lnTo>
                  <a:pt x="212" y="119"/>
                </a:lnTo>
                <a:lnTo>
                  <a:pt x="206" y="112"/>
                </a:lnTo>
                <a:lnTo>
                  <a:pt x="212" y="97"/>
                </a:lnTo>
                <a:lnTo>
                  <a:pt x="212" y="81"/>
                </a:lnTo>
                <a:lnTo>
                  <a:pt x="216" y="71"/>
                </a:lnTo>
                <a:lnTo>
                  <a:pt x="216" y="49"/>
                </a:lnTo>
                <a:lnTo>
                  <a:pt x="212" y="42"/>
                </a:lnTo>
                <a:lnTo>
                  <a:pt x="223" y="30"/>
                </a:lnTo>
                <a:lnTo>
                  <a:pt x="228" y="12"/>
                </a:lnTo>
                <a:lnTo>
                  <a:pt x="228" y="4"/>
                </a:lnTo>
                <a:lnTo>
                  <a:pt x="290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5" name="Freeform 192"/>
          <p:cNvSpPr>
            <a:spLocks/>
          </p:cNvSpPr>
          <p:nvPr/>
        </p:nvSpPr>
        <p:spPr bwMode="auto">
          <a:xfrm>
            <a:off x="3963988" y="4413250"/>
            <a:ext cx="152400" cy="112713"/>
          </a:xfrm>
          <a:custGeom>
            <a:avLst/>
            <a:gdLst>
              <a:gd name="T0" fmla="*/ 2147483647 w 194"/>
              <a:gd name="T1" fmla="*/ 2147483647 h 142"/>
              <a:gd name="T2" fmla="*/ 2147483647 w 194"/>
              <a:gd name="T3" fmla="*/ 2147483647 h 142"/>
              <a:gd name="T4" fmla="*/ 2147483647 w 194"/>
              <a:gd name="T5" fmla="*/ 2147483647 h 142"/>
              <a:gd name="T6" fmla="*/ 2147483647 w 194"/>
              <a:gd name="T7" fmla="*/ 0 h 142"/>
              <a:gd name="T8" fmla="*/ 2147483647 w 194"/>
              <a:gd name="T9" fmla="*/ 2147483647 h 142"/>
              <a:gd name="T10" fmla="*/ 2147483647 w 194"/>
              <a:gd name="T11" fmla="*/ 2147483647 h 142"/>
              <a:gd name="T12" fmla="*/ 2147483647 w 194"/>
              <a:gd name="T13" fmla="*/ 2147483647 h 142"/>
              <a:gd name="T14" fmla="*/ 2147483647 w 194"/>
              <a:gd name="T15" fmla="*/ 2147483647 h 142"/>
              <a:gd name="T16" fmla="*/ 2147483647 w 194"/>
              <a:gd name="T17" fmla="*/ 2147483647 h 142"/>
              <a:gd name="T18" fmla="*/ 2147483647 w 194"/>
              <a:gd name="T19" fmla="*/ 2147483647 h 142"/>
              <a:gd name="T20" fmla="*/ 2147483647 w 194"/>
              <a:gd name="T21" fmla="*/ 2147483647 h 142"/>
              <a:gd name="T22" fmla="*/ 2147483647 w 194"/>
              <a:gd name="T23" fmla="*/ 2147483647 h 142"/>
              <a:gd name="T24" fmla="*/ 2147483647 w 194"/>
              <a:gd name="T25" fmla="*/ 2147483647 h 142"/>
              <a:gd name="T26" fmla="*/ 2147483647 w 194"/>
              <a:gd name="T27" fmla="*/ 2147483647 h 142"/>
              <a:gd name="T28" fmla="*/ 2147483647 w 194"/>
              <a:gd name="T29" fmla="*/ 2147483647 h 142"/>
              <a:gd name="T30" fmla="*/ 2147483647 w 194"/>
              <a:gd name="T31" fmla="*/ 2147483647 h 142"/>
              <a:gd name="T32" fmla="*/ 2147483647 w 194"/>
              <a:gd name="T33" fmla="*/ 2147483647 h 142"/>
              <a:gd name="T34" fmla="*/ 2147483647 w 194"/>
              <a:gd name="T35" fmla="*/ 2147483647 h 142"/>
              <a:gd name="T36" fmla="*/ 2147483647 w 194"/>
              <a:gd name="T37" fmla="*/ 2147483647 h 142"/>
              <a:gd name="T38" fmla="*/ 2147483647 w 194"/>
              <a:gd name="T39" fmla="*/ 2147483647 h 142"/>
              <a:gd name="T40" fmla="*/ 2147483647 w 194"/>
              <a:gd name="T41" fmla="*/ 2147483647 h 142"/>
              <a:gd name="T42" fmla="*/ 2147483647 w 194"/>
              <a:gd name="T43" fmla="*/ 2147483647 h 142"/>
              <a:gd name="T44" fmla="*/ 2147483647 w 194"/>
              <a:gd name="T45" fmla="*/ 2147483647 h 142"/>
              <a:gd name="T46" fmla="*/ 2147483647 w 194"/>
              <a:gd name="T47" fmla="*/ 2147483647 h 142"/>
              <a:gd name="T48" fmla="*/ 2147483647 w 194"/>
              <a:gd name="T49" fmla="*/ 2147483647 h 142"/>
              <a:gd name="T50" fmla="*/ 2147483647 w 194"/>
              <a:gd name="T51" fmla="*/ 2147483647 h 142"/>
              <a:gd name="T52" fmla="*/ 2147483647 w 194"/>
              <a:gd name="T53" fmla="*/ 2147483647 h 142"/>
              <a:gd name="T54" fmla="*/ 2147483647 w 194"/>
              <a:gd name="T55" fmla="*/ 2147483647 h 142"/>
              <a:gd name="T56" fmla="*/ 2147483647 w 194"/>
              <a:gd name="T57" fmla="*/ 2147483647 h 142"/>
              <a:gd name="T58" fmla="*/ 2147483647 w 194"/>
              <a:gd name="T59" fmla="*/ 2147483647 h 142"/>
              <a:gd name="T60" fmla="*/ 2147483647 w 194"/>
              <a:gd name="T61" fmla="*/ 2147483647 h 142"/>
              <a:gd name="T62" fmla="*/ 2147483647 w 194"/>
              <a:gd name="T63" fmla="*/ 2147483647 h 142"/>
              <a:gd name="T64" fmla="*/ 2147483647 w 194"/>
              <a:gd name="T65" fmla="*/ 2147483647 h 142"/>
              <a:gd name="T66" fmla="*/ 2147483647 w 194"/>
              <a:gd name="T67" fmla="*/ 2147483647 h 142"/>
              <a:gd name="T68" fmla="*/ 2147483647 w 194"/>
              <a:gd name="T69" fmla="*/ 2147483647 h 142"/>
              <a:gd name="T70" fmla="*/ 2147483647 w 194"/>
              <a:gd name="T71" fmla="*/ 2147483647 h 142"/>
              <a:gd name="T72" fmla="*/ 2147483647 w 194"/>
              <a:gd name="T73" fmla="*/ 2147483647 h 142"/>
              <a:gd name="T74" fmla="*/ 2147483647 w 194"/>
              <a:gd name="T75" fmla="*/ 2147483647 h 142"/>
              <a:gd name="T76" fmla="*/ 2147483647 w 194"/>
              <a:gd name="T77" fmla="*/ 2147483647 h 142"/>
              <a:gd name="T78" fmla="*/ 2147483647 w 194"/>
              <a:gd name="T79" fmla="*/ 2147483647 h 142"/>
              <a:gd name="T80" fmla="*/ 2147483647 w 194"/>
              <a:gd name="T81" fmla="*/ 2147483647 h 142"/>
              <a:gd name="T82" fmla="*/ 2147483647 w 194"/>
              <a:gd name="T83" fmla="*/ 2147483647 h 142"/>
              <a:gd name="T84" fmla="*/ 2147483647 w 194"/>
              <a:gd name="T85" fmla="*/ 2147483647 h 142"/>
              <a:gd name="T86" fmla="*/ 2147483647 w 194"/>
              <a:gd name="T87" fmla="*/ 2147483647 h 142"/>
              <a:gd name="T88" fmla="*/ 2147483647 w 194"/>
              <a:gd name="T89" fmla="*/ 2147483647 h 142"/>
              <a:gd name="T90" fmla="*/ 2147483647 w 194"/>
              <a:gd name="T91" fmla="*/ 2147483647 h 142"/>
              <a:gd name="T92" fmla="*/ 0 w 194"/>
              <a:gd name="T93" fmla="*/ 2147483647 h 142"/>
              <a:gd name="T94" fmla="*/ 2147483647 w 194"/>
              <a:gd name="T95" fmla="*/ 2147483647 h 142"/>
              <a:gd name="T96" fmla="*/ 2147483647 w 194"/>
              <a:gd name="T97" fmla="*/ 2147483647 h 142"/>
              <a:gd name="T98" fmla="*/ 2147483647 w 194"/>
              <a:gd name="T99" fmla="*/ 2147483647 h 1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4" h="142">
                <a:moveTo>
                  <a:pt x="23" y="14"/>
                </a:moveTo>
                <a:lnTo>
                  <a:pt x="38" y="3"/>
                </a:lnTo>
                <a:lnTo>
                  <a:pt x="61" y="3"/>
                </a:lnTo>
                <a:lnTo>
                  <a:pt x="90" y="0"/>
                </a:lnTo>
                <a:lnTo>
                  <a:pt x="101" y="3"/>
                </a:lnTo>
                <a:lnTo>
                  <a:pt x="116" y="22"/>
                </a:lnTo>
                <a:lnTo>
                  <a:pt x="128" y="22"/>
                </a:lnTo>
                <a:lnTo>
                  <a:pt x="132" y="41"/>
                </a:lnTo>
                <a:lnTo>
                  <a:pt x="139" y="41"/>
                </a:lnTo>
                <a:lnTo>
                  <a:pt x="147" y="52"/>
                </a:lnTo>
                <a:lnTo>
                  <a:pt x="149" y="59"/>
                </a:lnTo>
                <a:lnTo>
                  <a:pt x="168" y="64"/>
                </a:lnTo>
                <a:lnTo>
                  <a:pt x="168" y="78"/>
                </a:lnTo>
                <a:lnTo>
                  <a:pt x="177" y="83"/>
                </a:lnTo>
                <a:lnTo>
                  <a:pt x="168" y="100"/>
                </a:lnTo>
                <a:lnTo>
                  <a:pt x="177" y="112"/>
                </a:lnTo>
                <a:lnTo>
                  <a:pt x="180" y="112"/>
                </a:lnTo>
                <a:lnTo>
                  <a:pt x="194" y="122"/>
                </a:lnTo>
                <a:lnTo>
                  <a:pt x="194" y="138"/>
                </a:lnTo>
                <a:lnTo>
                  <a:pt x="177" y="138"/>
                </a:lnTo>
                <a:lnTo>
                  <a:pt x="168" y="138"/>
                </a:lnTo>
                <a:lnTo>
                  <a:pt x="158" y="142"/>
                </a:lnTo>
                <a:lnTo>
                  <a:pt x="139" y="138"/>
                </a:lnTo>
                <a:lnTo>
                  <a:pt x="139" y="129"/>
                </a:lnTo>
                <a:lnTo>
                  <a:pt x="116" y="129"/>
                </a:lnTo>
                <a:lnTo>
                  <a:pt x="68" y="129"/>
                </a:lnTo>
                <a:lnTo>
                  <a:pt x="54" y="138"/>
                </a:lnTo>
                <a:lnTo>
                  <a:pt x="42" y="138"/>
                </a:lnTo>
                <a:lnTo>
                  <a:pt x="19" y="142"/>
                </a:lnTo>
                <a:lnTo>
                  <a:pt x="42" y="129"/>
                </a:lnTo>
                <a:lnTo>
                  <a:pt x="19" y="129"/>
                </a:lnTo>
                <a:lnTo>
                  <a:pt x="12" y="119"/>
                </a:lnTo>
                <a:lnTo>
                  <a:pt x="49" y="112"/>
                </a:lnTo>
                <a:lnTo>
                  <a:pt x="49" y="107"/>
                </a:lnTo>
                <a:lnTo>
                  <a:pt x="61" y="107"/>
                </a:lnTo>
                <a:lnTo>
                  <a:pt x="71" y="100"/>
                </a:lnTo>
                <a:lnTo>
                  <a:pt x="101" y="112"/>
                </a:lnTo>
                <a:lnTo>
                  <a:pt x="116" y="100"/>
                </a:lnTo>
                <a:lnTo>
                  <a:pt x="97" y="100"/>
                </a:lnTo>
                <a:lnTo>
                  <a:pt x="78" y="93"/>
                </a:lnTo>
                <a:lnTo>
                  <a:pt x="54" y="93"/>
                </a:lnTo>
                <a:lnTo>
                  <a:pt x="19" y="100"/>
                </a:lnTo>
                <a:lnTo>
                  <a:pt x="19" y="93"/>
                </a:lnTo>
                <a:lnTo>
                  <a:pt x="23" y="90"/>
                </a:lnTo>
                <a:lnTo>
                  <a:pt x="12" y="90"/>
                </a:lnTo>
                <a:lnTo>
                  <a:pt x="4" y="83"/>
                </a:lnTo>
                <a:lnTo>
                  <a:pt x="0" y="64"/>
                </a:lnTo>
                <a:lnTo>
                  <a:pt x="4" y="52"/>
                </a:lnTo>
                <a:lnTo>
                  <a:pt x="19" y="34"/>
                </a:lnTo>
                <a:lnTo>
                  <a:pt x="23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6" name="Freeform 193"/>
          <p:cNvSpPr>
            <a:spLocks/>
          </p:cNvSpPr>
          <p:nvPr/>
        </p:nvSpPr>
        <p:spPr bwMode="auto">
          <a:xfrm>
            <a:off x="4065588" y="4584700"/>
            <a:ext cx="76200" cy="85725"/>
          </a:xfrm>
          <a:custGeom>
            <a:avLst/>
            <a:gdLst>
              <a:gd name="T0" fmla="*/ 0 w 97"/>
              <a:gd name="T1" fmla="*/ 2147483647 h 109"/>
              <a:gd name="T2" fmla="*/ 2147483647 w 97"/>
              <a:gd name="T3" fmla="*/ 2147483647 h 109"/>
              <a:gd name="T4" fmla="*/ 2147483647 w 97"/>
              <a:gd name="T5" fmla="*/ 2147483647 h 109"/>
              <a:gd name="T6" fmla="*/ 2147483647 w 97"/>
              <a:gd name="T7" fmla="*/ 2147483647 h 109"/>
              <a:gd name="T8" fmla="*/ 2147483647 w 97"/>
              <a:gd name="T9" fmla="*/ 2147483647 h 109"/>
              <a:gd name="T10" fmla="*/ 2147483647 w 97"/>
              <a:gd name="T11" fmla="*/ 0 h 109"/>
              <a:gd name="T12" fmla="*/ 2147483647 w 97"/>
              <a:gd name="T13" fmla="*/ 2147483647 h 109"/>
              <a:gd name="T14" fmla="*/ 2147483647 w 97"/>
              <a:gd name="T15" fmla="*/ 2147483647 h 109"/>
              <a:gd name="T16" fmla="*/ 2147483647 w 97"/>
              <a:gd name="T17" fmla="*/ 2147483647 h 109"/>
              <a:gd name="T18" fmla="*/ 2147483647 w 97"/>
              <a:gd name="T19" fmla="*/ 2147483647 h 109"/>
              <a:gd name="T20" fmla="*/ 2147483647 w 97"/>
              <a:gd name="T21" fmla="*/ 2147483647 h 109"/>
              <a:gd name="T22" fmla="*/ 2147483647 w 97"/>
              <a:gd name="T23" fmla="*/ 2147483647 h 109"/>
              <a:gd name="T24" fmla="*/ 2147483647 w 97"/>
              <a:gd name="T25" fmla="*/ 2147483647 h 109"/>
              <a:gd name="T26" fmla="*/ 2147483647 w 97"/>
              <a:gd name="T27" fmla="*/ 2147483647 h 109"/>
              <a:gd name="T28" fmla="*/ 2147483647 w 97"/>
              <a:gd name="T29" fmla="*/ 2147483647 h 109"/>
              <a:gd name="T30" fmla="*/ 2147483647 w 97"/>
              <a:gd name="T31" fmla="*/ 2147483647 h 109"/>
              <a:gd name="T32" fmla="*/ 2147483647 w 97"/>
              <a:gd name="T33" fmla="*/ 2147483647 h 109"/>
              <a:gd name="T34" fmla="*/ 2147483647 w 97"/>
              <a:gd name="T35" fmla="*/ 2147483647 h 109"/>
              <a:gd name="T36" fmla="*/ 2147483647 w 97"/>
              <a:gd name="T37" fmla="*/ 2147483647 h 109"/>
              <a:gd name="T38" fmla="*/ 0 w 97"/>
              <a:gd name="T39" fmla="*/ 2147483647 h 109"/>
              <a:gd name="T40" fmla="*/ 0 w 97"/>
              <a:gd name="T41" fmla="*/ 2147483647 h 109"/>
              <a:gd name="T42" fmla="*/ 0 w 97"/>
              <a:gd name="T43" fmla="*/ 2147483647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7" h="109">
                <a:moveTo>
                  <a:pt x="0" y="34"/>
                </a:moveTo>
                <a:lnTo>
                  <a:pt x="11" y="22"/>
                </a:lnTo>
                <a:lnTo>
                  <a:pt x="19" y="22"/>
                </a:lnTo>
                <a:lnTo>
                  <a:pt x="30" y="3"/>
                </a:lnTo>
                <a:lnTo>
                  <a:pt x="33" y="3"/>
                </a:lnTo>
                <a:lnTo>
                  <a:pt x="68" y="0"/>
                </a:lnTo>
                <a:lnTo>
                  <a:pt x="78" y="19"/>
                </a:lnTo>
                <a:lnTo>
                  <a:pt x="78" y="29"/>
                </a:lnTo>
                <a:lnTo>
                  <a:pt x="83" y="34"/>
                </a:lnTo>
                <a:lnTo>
                  <a:pt x="83" y="52"/>
                </a:lnTo>
                <a:lnTo>
                  <a:pt x="97" y="52"/>
                </a:lnTo>
                <a:lnTo>
                  <a:pt x="97" y="64"/>
                </a:lnTo>
                <a:lnTo>
                  <a:pt x="90" y="64"/>
                </a:lnTo>
                <a:lnTo>
                  <a:pt x="90" y="78"/>
                </a:lnTo>
                <a:lnTo>
                  <a:pt x="78" y="90"/>
                </a:lnTo>
                <a:lnTo>
                  <a:pt x="68" y="109"/>
                </a:lnTo>
                <a:lnTo>
                  <a:pt x="42" y="97"/>
                </a:lnTo>
                <a:lnTo>
                  <a:pt x="11" y="81"/>
                </a:lnTo>
                <a:lnTo>
                  <a:pt x="11" y="71"/>
                </a:lnTo>
                <a:lnTo>
                  <a:pt x="0" y="52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7" name="Freeform 194"/>
          <p:cNvSpPr>
            <a:spLocks/>
          </p:cNvSpPr>
          <p:nvPr/>
        </p:nvSpPr>
        <p:spPr bwMode="auto">
          <a:xfrm>
            <a:off x="5038725" y="5253038"/>
            <a:ext cx="196850" cy="177800"/>
          </a:xfrm>
          <a:custGeom>
            <a:avLst/>
            <a:gdLst>
              <a:gd name="T0" fmla="*/ 0 w 249"/>
              <a:gd name="T1" fmla="*/ 2147483647 h 224"/>
              <a:gd name="T2" fmla="*/ 2147483647 w 249"/>
              <a:gd name="T3" fmla="*/ 2147483647 h 224"/>
              <a:gd name="T4" fmla="*/ 2147483647 w 249"/>
              <a:gd name="T5" fmla="*/ 2147483647 h 224"/>
              <a:gd name="T6" fmla="*/ 2147483647 w 249"/>
              <a:gd name="T7" fmla="*/ 2147483647 h 224"/>
              <a:gd name="T8" fmla="*/ 2147483647 w 249"/>
              <a:gd name="T9" fmla="*/ 2147483647 h 224"/>
              <a:gd name="T10" fmla="*/ 2147483647 w 249"/>
              <a:gd name="T11" fmla="*/ 2147483647 h 224"/>
              <a:gd name="T12" fmla="*/ 2147483647 w 249"/>
              <a:gd name="T13" fmla="*/ 2147483647 h 224"/>
              <a:gd name="T14" fmla="*/ 2147483647 w 249"/>
              <a:gd name="T15" fmla="*/ 2147483647 h 224"/>
              <a:gd name="T16" fmla="*/ 2147483647 w 249"/>
              <a:gd name="T17" fmla="*/ 2147483647 h 224"/>
              <a:gd name="T18" fmla="*/ 2147483647 w 249"/>
              <a:gd name="T19" fmla="*/ 0 h 224"/>
              <a:gd name="T20" fmla="*/ 2147483647 w 249"/>
              <a:gd name="T21" fmla="*/ 0 h 224"/>
              <a:gd name="T22" fmla="*/ 2147483647 w 249"/>
              <a:gd name="T23" fmla="*/ 0 h 224"/>
              <a:gd name="T24" fmla="*/ 2147483647 w 249"/>
              <a:gd name="T25" fmla="*/ 2147483647 h 224"/>
              <a:gd name="T26" fmla="*/ 2147483647 w 249"/>
              <a:gd name="T27" fmla="*/ 2147483647 h 224"/>
              <a:gd name="T28" fmla="*/ 2147483647 w 249"/>
              <a:gd name="T29" fmla="*/ 2147483647 h 224"/>
              <a:gd name="T30" fmla="*/ 2147483647 w 249"/>
              <a:gd name="T31" fmla="*/ 2147483647 h 224"/>
              <a:gd name="T32" fmla="*/ 2147483647 w 249"/>
              <a:gd name="T33" fmla="*/ 2147483647 h 224"/>
              <a:gd name="T34" fmla="*/ 2147483647 w 249"/>
              <a:gd name="T35" fmla="*/ 2147483647 h 224"/>
              <a:gd name="T36" fmla="*/ 2147483647 w 249"/>
              <a:gd name="T37" fmla="*/ 2147483647 h 224"/>
              <a:gd name="T38" fmla="*/ 2147483647 w 249"/>
              <a:gd name="T39" fmla="*/ 2147483647 h 224"/>
              <a:gd name="T40" fmla="*/ 2147483647 w 249"/>
              <a:gd name="T41" fmla="*/ 2147483647 h 224"/>
              <a:gd name="T42" fmla="*/ 2147483647 w 249"/>
              <a:gd name="T43" fmla="*/ 2147483647 h 224"/>
              <a:gd name="T44" fmla="*/ 2147483647 w 249"/>
              <a:gd name="T45" fmla="*/ 2147483647 h 224"/>
              <a:gd name="T46" fmla="*/ 2147483647 w 249"/>
              <a:gd name="T47" fmla="*/ 2147483647 h 224"/>
              <a:gd name="T48" fmla="*/ 2147483647 w 249"/>
              <a:gd name="T49" fmla="*/ 2147483647 h 224"/>
              <a:gd name="T50" fmla="*/ 2147483647 w 249"/>
              <a:gd name="T51" fmla="*/ 2147483647 h 224"/>
              <a:gd name="T52" fmla="*/ 2147483647 w 249"/>
              <a:gd name="T53" fmla="*/ 2147483647 h 224"/>
              <a:gd name="T54" fmla="*/ 2147483647 w 249"/>
              <a:gd name="T55" fmla="*/ 2147483647 h 224"/>
              <a:gd name="T56" fmla="*/ 2147483647 w 249"/>
              <a:gd name="T57" fmla="*/ 2147483647 h 224"/>
              <a:gd name="T58" fmla="*/ 2147483647 w 249"/>
              <a:gd name="T59" fmla="*/ 2147483647 h 224"/>
              <a:gd name="T60" fmla="*/ 2147483647 w 249"/>
              <a:gd name="T61" fmla="*/ 2147483647 h 224"/>
              <a:gd name="T62" fmla="*/ 2147483647 w 249"/>
              <a:gd name="T63" fmla="*/ 2147483647 h 224"/>
              <a:gd name="T64" fmla="*/ 2147483647 w 249"/>
              <a:gd name="T65" fmla="*/ 2147483647 h 224"/>
              <a:gd name="T66" fmla="*/ 2147483647 w 249"/>
              <a:gd name="T67" fmla="*/ 2147483647 h 224"/>
              <a:gd name="T68" fmla="*/ 2147483647 w 249"/>
              <a:gd name="T69" fmla="*/ 2147483647 h 224"/>
              <a:gd name="T70" fmla="*/ 2147483647 w 249"/>
              <a:gd name="T71" fmla="*/ 2147483647 h 224"/>
              <a:gd name="T72" fmla="*/ 2147483647 w 249"/>
              <a:gd name="T73" fmla="*/ 2147483647 h 224"/>
              <a:gd name="T74" fmla="*/ 2147483647 w 249"/>
              <a:gd name="T75" fmla="*/ 2147483647 h 224"/>
              <a:gd name="T76" fmla="*/ 2147483647 w 249"/>
              <a:gd name="T77" fmla="*/ 2147483647 h 224"/>
              <a:gd name="T78" fmla="*/ 2147483647 w 249"/>
              <a:gd name="T79" fmla="*/ 2147483647 h 224"/>
              <a:gd name="T80" fmla="*/ 2147483647 w 249"/>
              <a:gd name="T81" fmla="*/ 2147483647 h 224"/>
              <a:gd name="T82" fmla="*/ 2147483647 w 249"/>
              <a:gd name="T83" fmla="*/ 2147483647 h 224"/>
              <a:gd name="T84" fmla="*/ 2147483647 w 249"/>
              <a:gd name="T85" fmla="*/ 2147483647 h 224"/>
              <a:gd name="T86" fmla="*/ 2147483647 w 249"/>
              <a:gd name="T87" fmla="*/ 2147483647 h 224"/>
              <a:gd name="T88" fmla="*/ 2147483647 w 249"/>
              <a:gd name="T89" fmla="*/ 2147483647 h 224"/>
              <a:gd name="T90" fmla="*/ 2147483647 w 249"/>
              <a:gd name="T91" fmla="*/ 2147483647 h 224"/>
              <a:gd name="T92" fmla="*/ 2147483647 w 249"/>
              <a:gd name="T93" fmla="*/ 2147483647 h 224"/>
              <a:gd name="T94" fmla="*/ 2147483647 w 249"/>
              <a:gd name="T95" fmla="*/ 2147483647 h 224"/>
              <a:gd name="T96" fmla="*/ 2147483647 w 249"/>
              <a:gd name="T97" fmla="*/ 2147483647 h 224"/>
              <a:gd name="T98" fmla="*/ 2147483647 w 249"/>
              <a:gd name="T99" fmla="*/ 2147483647 h 224"/>
              <a:gd name="T100" fmla="*/ 0 w 249"/>
              <a:gd name="T101" fmla="*/ 2147483647 h 2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9" h="224">
                <a:moveTo>
                  <a:pt x="0" y="67"/>
                </a:moveTo>
                <a:lnTo>
                  <a:pt x="14" y="70"/>
                </a:lnTo>
                <a:lnTo>
                  <a:pt x="43" y="70"/>
                </a:lnTo>
                <a:lnTo>
                  <a:pt x="48" y="77"/>
                </a:lnTo>
                <a:lnTo>
                  <a:pt x="62" y="70"/>
                </a:lnTo>
                <a:lnTo>
                  <a:pt x="78" y="41"/>
                </a:lnTo>
                <a:lnTo>
                  <a:pt x="97" y="29"/>
                </a:lnTo>
                <a:lnTo>
                  <a:pt x="116" y="22"/>
                </a:lnTo>
                <a:lnTo>
                  <a:pt x="116" y="6"/>
                </a:lnTo>
                <a:lnTo>
                  <a:pt x="142" y="0"/>
                </a:lnTo>
                <a:lnTo>
                  <a:pt x="157" y="0"/>
                </a:lnTo>
                <a:lnTo>
                  <a:pt x="164" y="0"/>
                </a:lnTo>
                <a:lnTo>
                  <a:pt x="171" y="12"/>
                </a:lnTo>
                <a:lnTo>
                  <a:pt x="193" y="6"/>
                </a:lnTo>
                <a:lnTo>
                  <a:pt x="200" y="12"/>
                </a:lnTo>
                <a:lnTo>
                  <a:pt x="212" y="19"/>
                </a:lnTo>
                <a:lnTo>
                  <a:pt x="219" y="22"/>
                </a:lnTo>
                <a:lnTo>
                  <a:pt x="242" y="22"/>
                </a:lnTo>
                <a:lnTo>
                  <a:pt x="242" y="29"/>
                </a:lnTo>
                <a:lnTo>
                  <a:pt x="249" y="48"/>
                </a:lnTo>
                <a:lnTo>
                  <a:pt x="249" y="67"/>
                </a:lnTo>
                <a:lnTo>
                  <a:pt x="249" y="86"/>
                </a:lnTo>
                <a:lnTo>
                  <a:pt x="249" y="89"/>
                </a:lnTo>
                <a:lnTo>
                  <a:pt x="242" y="96"/>
                </a:lnTo>
                <a:lnTo>
                  <a:pt x="249" y="100"/>
                </a:lnTo>
                <a:lnTo>
                  <a:pt x="242" y="100"/>
                </a:lnTo>
                <a:lnTo>
                  <a:pt x="242" y="115"/>
                </a:lnTo>
                <a:lnTo>
                  <a:pt x="242" y="126"/>
                </a:lnTo>
                <a:lnTo>
                  <a:pt x="249" y="138"/>
                </a:lnTo>
                <a:lnTo>
                  <a:pt x="235" y="155"/>
                </a:lnTo>
                <a:lnTo>
                  <a:pt x="230" y="167"/>
                </a:lnTo>
                <a:lnTo>
                  <a:pt x="230" y="178"/>
                </a:lnTo>
                <a:lnTo>
                  <a:pt x="223" y="195"/>
                </a:lnTo>
                <a:lnTo>
                  <a:pt x="190" y="224"/>
                </a:lnTo>
                <a:lnTo>
                  <a:pt x="183" y="216"/>
                </a:lnTo>
                <a:lnTo>
                  <a:pt x="164" y="224"/>
                </a:lnTo>
                <a:lnTo>
                  <a:pt x="145" y="216"/>
                </a:lnTo>
                <a:lnTo>
                  <a:pt x="126" y="216"/>
                </a:lnTo>
                <a:lnTo>
                  <a:pt x="116" y="216"/>
                </a:lnTo>
                <a:lnTo>
                  <a:pt x="116" y="197"/>
                </a:lnTo>
                <a:lnTo>
                  <a:pt x="97" y="195"/>
                </a:lnTo>
                <a:lnTo>
                  <a:pt x="85" y="195"/>
                </a:lnTo>
                <a:lnTo>
                  <a:pt x="78" y="178"/>
                </a:lnTo>
                <a:lnTo>
                  <a:pt x="74" y="155"/>
                </a:lnTo>
                <a:lnTo>
                  <a:pt x="67" y="155"/>
                </a:lnTo>
                <a:lnTo>
                  <a:pt x="62" y="138"/>
                </a:lnTo>
                <a:lnTo>
                  <a:pt x="43" y="131"/>
                </a:lnTo>
                <a:lnTo>
                  <a:pt x="26" y="119"/>
                </a:lnTo>
                <a:lnTo>
                  <a:pt x="26" y="108"/>
                </a:lnTo>
                <a:lnTo>
                  <a:pt x="7" y="86"/>
                </a:lnTo>
                <a:lnTo>
                  <a:pt x="0" y="6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8" name="Freeform 195"/>
          <p:cNvSpPr>
            <a:spLocks/>
          </p:cNvSpPr>
          <p:nvPr/>
        </p:nvSpPr>
        <p:spPr bwMode="auto">
          <a:xfrm>
            <a:off x="5449888" y="4538663"/>
            <a:ext cx="254000" cy="344487"/>
          </a:xfrm>
          <a:custGeom>
            <a:avLst/>
            <a:gdLst>
              <a:gd name="T0" fmla="*/ 2147483647 w 320"/>
              <a:gd name="T1" fmla="*/ 2147483647 h 434"/>
              <a:gd name="T2" fmla="*/ 2147483647 w 320"/>
              <a:gd name="T3" fmla="*/ 2147483647 h 434"/>
              <a:gd name="T4" fmla="*/ 2147483647 w 320"/>
              <a:gd name="T5" fmla="*/ 2147483647 h 434"/>
              <a:gd name="T6" fmla="*/ 2147483647 w 320"/>
              <a:gd name="T7" fmla="*/ 2147483647 h 434"/>
              <a:gd name="T8" fmla="*/ 2147483647 w 320"/>
              <a:gd name="T9" fmla="*/ 2147483647 h 434"/>
              <a:gd name="T10" fmla="*/ 2147483647 w 320"/>
              <a:gd name="T11" fmla="*/ 2147483647 h 434"/>
              <a:gd name="T12" fmla="*/ 2147483647 w 320"/>
              <a:gd name="T13" fmla="*/ 2147483647 h 434"/>
              <a:gd name="T14" fmla="*/ 2147483647 w 320"/>
              <a:gd name="T15" fmla="*/ 2147483647 h 434"/>
              <a:gd name="T16" fmla="*/ 2147483647 w 320"/>
              <a:gd name="T17" fmla="*/ 2147483647 h 434"/>
              <a:gd name="T18" fmla="*/ 2147483647 w 320"/>
              <a:gd name="T19" fmla="*/ 2147483647 h 434"/>
              <a:gd name="T20" fmla="*/ 2147483647 w 320"/>
              <a:gd name="T21" fmla="*/ 2147483647 h 434"/>
              <a:gd name="T22" fmla="*/ 2147483647 w 320"/>
              <a:gd name="T23" fmla="*/ 2147483647 h 434"/>
              <a:gd name="T24" fmla="*/ 2147483647 w 320"/>
              <a:gd name="T25" fmla="*/ 2147483647 h 434"/>
              <a:gd name="T26" fmla="*/ 2147483647 w 320"/>
              <a:gd name="T27" fmla="*/ 0 h 434"/>
              <a:gd name="T28" fmla="*/ 2147483647 w 320"/>
              <a:gd name="T29" fmla="*/ 2147483647 h 434"/>
              <a:gd name="T30" fmla="*/ 2147483647 w 320"/>
              <a:gd name="T31" fmla="*/ 2147483647 h 434"/>
              <a:gd name="T32" fmla="*/ 2147483647 w 320"/>
              <a:gd name="T33" fmla="*/ 2147483647 h 434"/>
              <a:gd name="T34" fmla="*/ 2147483647 w 320"/>
              <a:gd name="T35" fmla="*/ 2147483647 h 434"/>
              <a:gd name="T36" fmla="*/ 2147483647 w 320"/>
              <a:gd name="T37" fmla="*/ 2147483647 h 434"/>
              <a:gd name="T38" fmla="*/ 2147483647 w 320"/>
              <a:gd name="T39" fmla="*/ 2147483647 h 434"/>
              <a:gd name="T40" fmla="*/ 2147483647 w 320"/>
              <a:gd name="T41" fmla="*/ 2147483647 h 434"/>
              <a:gd name="T42" fmla="*/ 2147483647 w 320"/>
              <a:gd name="T43" fmla="*/ 2147483647 h 434"/>
              <a:gd name="T44" fmla="*/ 2147483647 w 320"/>
              <a:gd name="T45" fmla="*/ 2147483647 h 434"/>
              <a:gd name="T46" fmla="*/ 2147483647 w 320"/>
              <a:gd name="T47" fmla="*/ 2147483647 h 434"/>
              <a:gd name="T48" fmla="*/ 2147483647 w 320"/>
              <a:gd name="T49" fmla="*/ 2147483647 h 434"/>
              <a:gd name="T50" fmla="*/ 2147483647 w 320"/>
              <a:gd name="T51" fmla="*/ 2147483647 h 434"/>
              <a:gd name="T52" fmla="*/ 2147483647 w 320"/>
              <a:gd name="T53" fmla="*/ 2147483647 h 434"/>
              <a:gd name="T54" fmla="*/ 2147483647 w 320"/>
              <a:gd name="T55" fmla="*/ 2147483647 h 434"/>
              <a:gd name="T56" fmla="*/ 2147483647 w 320"/>
              <a:gd name="T57" fmla="*/ 2147483647 h 434"/>
              <a:gd name="T58" fmla="*/ 0 w 320"/>
              <a:gd name="T59" fmla="*/ 2147483647 h 434"/>
              <a:gd name="T60" fmla="*/ 0 w 320"/>
              <a:gd name="T61" fmla="*/ 2147483647 h 434"/>
              <a:gd name="T62" fmla="*/ 2147483647 w 320"/>
              <a:gd name="T63" fmla="*/ 2147483647 h 434"/>
              <a:gd name="T64" fmla="*/ 2147483647 w 320"/>
              <a:gd name="T65" fmla="*/ 2147483647 h 434"/>
              <a:gd name="T66" fmla="*/ 2147483647 w 320"/>
              <a:gd name="T67" fmla="*/ 2147483647 h 434"/>
              <a:gd name="T68" fmla="*/ 2147483647 w 320"/>
              <a:gd name="T69" fmla="*/ 2147483647 h 434"/>
              <a:gd name="T70" fmla="*/ 2147483647 w 320"/>
              <a:gd name="T71" fmla="*/ 2147483647 h 434"/>
              <a:gd name="T72" fmla="*/ 2147483647 w 320"/>
              <a:gd name="T73" fmla="*/ 2147483647 h 434"/>
              <a:gd name="T74" fmla="*/ 2147483647 w 320"/>
              <a:gd name="T75" fmla="*/ 2147483647 h 434"/>
              <a:gd name="T76" fmla="*/ 2147483647 w 320"/>
              <a:gd name="T77" fmla="*/ 2147483647 h 434"/>
              <a:gd name="T78" fmla="*/ 2147483647 w 320"/>
              <a:gd name="T79" fmla="*/ 2147483647 h 434"/>
              <a:gd name="T80" fmla="*/ 2147483647 w 320"/>
              <a:gd name="T81" fmla="*/ 2147483647 h 434"/>
              <a:gd name="T82" fmla="*/ 2147483647 w 320"/>
              <a:gd name="T83" fmla="*/ 2147483647 h 434"/>
              <a:gd name="T84" fmla="*/ 2147483647 w 320"/>
              <a:gd name="T85" fmla="*/ 2147483647 h 4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0" h="434">
                <a:moveTo>
                  <a:pt x="56" y="38"/>
                </a:moveTo>
                <a:lnTo>
                  <a:pt x="62" y="27"/>
                </a:lnTo>
                <a:lnTo>
                  <a:pt x="66" y="21"/>
                </a:lnTo>
                <a:lnTo>
                  <a:pt x="92" y="50"/>
                </a:lnTo>
                <a:lnTo>
                  <a:pt x="111" y="57"/>
                </a:lnTo>
                <a:lnTo>
                  <a:pt x="145" y="38"/>
                </a:lnTo>
                <a:lnTo>
                  <a:pt x="170" y="41"/>
                </a:lnTo>
                <a:lnTo>
                  <a:pt x="201" y="31"/>
                </a:lnTo>
                <a:lnTo>
                  <a:pt x="213" y="31"/>
                </a:lnTo>
                <a:lnTo>
                  <a:pt x="242" y="27"/>
                </a:lnTo>
                <a:lnTo>
                  <a:pt x="259" y="27"/>
                </a:lnTo>
                <a:lnTo>
                  <a:pt x="284" y="21"/>
                </a:lnTo>
                <a:lnTo>
                  <a:pt x="297" y="12"/>
                </a:lnTo>
                <a:lnTo>
                  <a:pt x="301" y="0"/>
                </a:lnTo>
                <a:lnTo>
                  <a:pt x="320" y="8"/>
                </a:lnTo>
                <a:lnTo>
                  <a:pt x="313" y="27"/>
                </a:lnTo>
                <a:lnTo>
                  <a:pt x="313" y="31"/>
                </a:lnTo>
                <a:lnTo>
                  <a:pt x="313" y="57"/>
                </a:lnTo>
                <a:lnTo>
                  <a:pt x="308" y="86"/>
                </a:lnTo>
                <a:lnTo>
                  <a:pt x="284" y="121"/>
                </a:lnTo>
                <a:lnTo>
                  <a:pt x="278" y="135"/>
                </a:lnTo>
                <a:lnTo>
                  <a:pt x="278" y="147"/>
                </a:lnTo>
                <a:lnTo>
                  <a:pt x="253" y="183"/>
                </a:lnTo>
                <a:lnTo>
                  <a:pt x="253" y="195"/>
                </a:lnTo>
                <a:lnTo>
                  <a:pt x="220" y="247"/>
                </a:lnTo>
                <a:lnTo>
                  <a:pt x="163" y="302"/>
                </a:lnTo>
                <a:lnTo>
                  <a:pt x="126" y="333"/>
                </a:lnTo>
                <a:lnTo>
                  <a:pt x="66" y="382"/>
                </a:lnTo>
                <a:lnTo>
                  <a:pt x="19" y="434"/>
                </a:lnTo>
                <a:lnTo>
                  <a:pt x="0" y="411"/>
                </a:lnTo>
                <a:lnTo>
                  <a:pt x="0" y="295"/>
                </a:lnTo>
                <a:lnTo>
                  <a:pt x="30" y="261"/>
                </a:lnTo>
                <a:lnTo>
                  <a:pt x="43" y="254"/>
                </a:lnTo>
                <a:lnTo>
                  <a:pt x="62" y="254"/>
                </a:lnTo>
                <a:lnTo>
                  <a:pt x="75" y="237"/>
                </a:lnTo>
                <a:lnTo>
                  <a:pt x="116" y="224"/>
                </a:lnTo>
                <a:lnTo>
                  <a:pt x="126" y="224"/>
                </a:lnTo>
                <a:lnTo>
                  <a:pt x="220" y="128"/>
                </a:lnTo>
                <a:lnTo>
                  <a:pt x="190" y="128"/>
                </a:lnTo>
                <a:lnTo>
                  <a:pt x="92" y="91"/>
                </a:lnTo>
                <a:lnTo>
                  <a:pt x="75" y="79"/>
                </a:lnTo>
                <a:lnTo>
                  <a:pt x="49" y="50"/>
                </a:lnTo>
                <a:lnTo>
                  <a:pt x="56" y="3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9" name="Freeform 196"/>
          <p:cNvSpPr>
            <a:spLocks/>
          </p:cNvSpPr>
          <p:nvPr/>
        </p:nvSpPr>
        <p:spPr bwMode="auto">
          <a:xfrm>
            <a:off x="4810125" y="5424488"/>
            <a:ext cx="411163" cy="349250"/>
          </a:xfrm>
          <a:custGeom>
            <a:avLst/>
            <a:gdLst>
              <a:gd name="T0" fmla="*/ 2147483647 w 519"/>
              <a:gd name="T1" fmla="*/ 2147483647 h 440"/>
              <a:gd name="T2" fmla="*/ 2147483647 w 519"/>
              <a:gd name="T3" fmla="*/ 2147483647 h 440"/>
              <a:gd name="T4" fmla="*/ 2147483647 w 519"/>
              <a:gd name="T5" fmla="*/ 2147483647 h 440"/>
              <a:gd name="T6" fmla="*/ 2147483647 w 519"/>
              <a:gd name="T7" fmla="*/ 2147483647 h 440"/>
              <a:gd name="T8" fmla="*/ 2147483647 w 519"/>
              <a:gd name="T9" fmla="*/ 2147483647 h 440"/>
              <a:gd name="T10" fmla="*/ 2147483647 w 519"/>
              <a:gd name="T11" fmla="*/ 2147483647 h 440"/>
              <a:gd name="T12" fmla="*/ 2147483647 w 519"/>
              <a:gd name="T13" fmla="*/ 2147483647 h 440"/>
              <a:gd name="T14" fmla="*/ 2147483647 w 519"/>
              <a:gd name="T15" fmla="*/ 2147483647 h 440"/>
              <a:gd name="T16" fmla="*/ 2147483647 w 519"/>
              <a:gd name="T17" fmla="*/ 2147483647 h 440"/>
              <a:gd name="T18" fmla="*/ 2147483647 w 519"/>
              <a:gd name="T19" fmla="*/ 2147483647 h 440"/>
              <a:gd name="T20" fmla="*/ 2147483647 w 519"/>
              <a:gd name="T21" fmla="*/ 2147483647 h 440"/>
              <a:gd name="T22" fmla="*/ 2147483647 w 519"/>
              <a:gd name="T23" fmla="*/ 2147483647 h 440"/>
              <a:gd name="T24" fmla="*/ 2147483647 w 519"/>
              <a:gd name="T25" fmla="*/ 2147483647 h 440"/>
              <a:gd name="T26" fmla="*/ 2147483647 w 519"/>
              <a:gd name="T27" fmla="*/ 2147483647 h 440"/>
              <a:gd name="T28" fmla="*/ 2147483647 w 519"/>
              <a:gd name="T29" fmla="*/ 2147483647 h 440"/>
              <a:gd name="T30" fmla="*/ 2147483647 w 519"/>
              <a:gd name="T31" fmla="*/ 2147483647 h 440"/>
              <a:gd name="T32" fmla="*/ 2147483647 w 519"/>
              <a:gd name="T33" fmla="*/ 2147483647 h 440"/>
              <a:gd name="T34" fmla="*/ 2147483647 w 519"/>
              <a:gd name="T35" fmla="*/ 2147483647 h 440"/>
              <a:gd name="T36" fmla="*/ 2147483647 w 519"/>
              <a:gd name="T37" fmla="*/ 2147483647 h 440"/>
              <a:gd name="T38" fmla="*/ 2147483647 w 519"/>
              <a:gd name="T39" fmla="*/ 2147483647 h 440"/>
              <a:gd name="T40" fmla="*/ 2147483647 w 519"/>
              <a:gd name="T41" fmla="*/ 2147483647 h 440"/>
              <a:gd name="T42" fmla="*/ 2147483647 w 519"/>
              <a:gd name="T43" fmla="*/ 2147483647 h 440"/>
              <a:gd name="T44" fmla="*/ 2147483647 w 519"/>
              <a:gd name="T45" fmla="*/ 2147483647 h 440"/>
              <a:gd name="T46" fmla="*/ 2147483647 w 519"/>
              <a:gd name="T47" fmla="*/ 2147483647 h 440"/>
              <a:gd name="T48" fmla="*/ 2147483647 w 519"/>
              <a:gd name="T49" fmla="*/ 2147483647 h 440"/>
              <a:gd name="T50" fmla="*/ 2147483647 w 519"/>
              <a:gd name="T51" fmla="*/ 2147483647 h 440"/>
              <a:gd name="T52" fmla="*/ 2147483647 w 519"/>
              <a:gd name="T53" fmla="*/ 2147483647 h 440"/>
              <a:gd name="T54" fmla="*/ 2147483647 w 519"/>
              <a:gd name="T55" fmla="*/ 2147483647 h 440"/>
              <a:gd name="T56" fmla="*/ 2147483647 w 519"/>
              <a:gd name="T57" fmla="*/ 2147483647 h 440"/>
              <a:gd name="T58" fmla="*/ 2147483647 w 519"/>
              <a:gd name="T59" fmla="*/ 2147483647 h 440"/>
              <a:gd name="T60" fmla="*/ 2147483647 w 519"/>
              <a:gd name="T61" fmla="*/ 2147483647 h 440"/>
              <a:gd name="T62" fmla="*/ 2147483647 w 519"/>
              <a:gd name="T63" fmla="*/ 2147483647 h 440"/>
              <a:gd name="T64" fmla="*/ 2147483647 w 519"/>
              <a:gd name="T65" fmla="*/ 2147483647 h 440"/>
              <a:gd name="T66" fmla="*/ 2147483647 w 519"/>
              <a:gd name="T67" fmla="*/ 2147483647 h 440"/>
              <a:gd name="T68" fmla="*/ 2147483647 w 519"/>
              <a:gd name="T69" fmla="*/ 2147483647 h 440"/>
              <a:gd name="T70" fmla="*/ 2147483647 w 519"/>
              <a:gd name="T71" fmla="*/ 2147483647 h 440"/>
              <a:gd name="T72" fmla="*/ 2147483647 w 519"/>
              <a:gd name="T73" fmla="*/ 2147483647 h 440"/>
              <a:gd name="T74" fmla="*/ 2147483647 w 519"/>
              <a:gd name="T75" fmla="*/ 2147483647 h 440"/>
              <a:gd name="T76" fmla="*/ 2147483647 w 519"/>
              <a:gd name="T77" fmla="*/ 2147483647 h 440"/>
              <a:gd name="T78" fmla="*/ 2147483647 w 519"/>
              <a:gd name="T79" fmla="*/ 2147483647 h 440"/>
              <a:gd name="T80" fmla="*/ 2147483647 w 519"/>
              <a:gd name="T81" fmla="*/ 2147483647 h 440"/>
              <a:gd name="T82" fmla="*/ 2147483647 w 519"/>
              <a:gd name="T83" fmla="*/ 2147483647 h 440"/>
              <a:gd name="T84" fmla="*/ 2147483647 w 519"/>
              <a:gd name="T85" fmla="*/ 2147483647 h 440"/>
              <a:gd name="T86" fmla="*/ 2147483647 w 519"/>
              <a:gd name="T87" fmla="*/ 2147483647 h 440"/>
              <a:gd name="T88" fmla="*/ 2147483647 w 519"/>
              <a:gd name="T89" fmla="*/ 2147483647 h 440"/>
              <a:gd name="T90" fmla="*/ 2147483647 w 519"/>
              <a:gd name="T91" fmla="*/ 2147483647 h 440"/>
              <a:gd name="T92" fmla="*/ 2147483647 w 519"/>
              <a:gd name="T93" fmla="*/ 2147483647 h 440"/>
              <a:gd name="T94" fmla="*/ 2147483647 w 519"/>
              <a:gd name="T95" fmla="*/ 0 h 4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440">
                <a:moveTo>
                  <a:pt x="403" y="0"/>
                </a:moveTo>
                <a:lnTo>
                  <a:pt x="393" y="12"/>
                </a:lnTo>
                <a:lnTo>
                  <a:pt x="380" y="12"/>
                </a:lnTo>
                <a:lnTo>
                  <a:pt x="363" y="31"/>
                </a:lnTo>
                <a:lnTo>
                  <a:pt x="356" y="31"/>
                </a:lnTo>
                <a:lnTo>
                  <a:pt x="351" y="38"/>
                </a:lnTo>
                <a:lnTo>
                  <a:pt x="344" y="41"/>
                </a:lnTo>
                <a:lnTo>
                  <a:pt x="334" y="57"/>
                </a:lnTo>
                <a:lnTo>
                  <a:pt x="334" y="70"/>
                </a:lnTo>
                <a:lnTo>
                  <a:pt x="322" y="77"/>
                </a:lnTo>
                <a:lnTo>
                  <a:pt x="303" y="86"/>
                </a:lnTo>
                <a:lnTo>
                  <a:pt x="289" y="115"/>
                </a:lnTo>
                <a:lnTo>
                  <a:pt x="273" y="115"/>
                </a:lnTo>
                <a:lnTo>
                  <a:pt x="254" y="115"/>
                </a:lnTo>
                <a:lnTo>
                  <a:pt x="237" y="115"/>
                </a:lnTo>
                <a:lnTo>
                  <a:pt x="218" y="105"/>
                </a:lnTo>
                <a:lnTo>
                  <a:pt x="199" y="105"/>
                </a:lnTo>
                <a:lnTo>
                  <a:pt x="199" y="126"/>
                </a:lnTo>
                <a:lnTo>
                  <a:pt x="180" y="145"/>
                </a:lnTo>
                <a:lnTo>
                  <a:pt x="168" y="145"/>
                </a:lnTo>
                <a:lnTo>
                  <a:pt x="168" y="148"/>
                </a:lnTo>
                <a:lnTo>
                  <a:pt x="151" y="148"/>
                </a:lnTo>
                <a:lnTo>
                  <a:pt x="132" y="157"/>
                </a:lnTo>
                <a:lnTo>
                  <a:pt x="132" y="138"/>
                </a:lnTo>
                <a:lnTo>
                  <a:pt x="139" y="126"/>
                </a:lnTo>
                <a:lnTo>
                  <a:pt x="132" y="115"/>
                </a:lnTo>
                <a:lnTo>
                  <a:pt x="128" y="96"/>
                </a:lnTo>
                <a:lnTo>
                  <a:pt x="116" y="86"/>
                </a:lnTo>
                <a:lnTo>
                  <a:pt x="109" y="212"/>
                </a:lnTo>
                <a:lnTo>
                  <a:pt x="99" y="212"/>
                </a:lnTo>
                <a:lnTo>
                  <a:pt x="83" y="224"/>
                </a:lnTo>
                <a:lnTo>
                  <a:pt x="80" y="228"/>
                </a:lnTo>
                <a:lnTo>
                  <a:pt x="69" y="224"/>
                </a:lnTo>
                <a:lnTo>
                  <a:pt x="52" y="224"/>
                </a:lnTo>
                <a:lnTo>
                  <a:pt x="42" y="224"/>
                </a:lnTo>
                <a:lnTo>
                  <a:pt x="23" y="217"/>
                </a:lnTo>
                <a:lnTo>
                  <a:pt x="23" y="197"/>
                </a:lnTo>
                <a:lnTo>
                  <a:pt x="21" y="197"/>
                </a:lnTo>
                <a:lnTo>
                  <a:pt x="12" y="197"/>
                </a:lnTo>
                <a:lnTo>
                  <a:pt x="6" y="212"/>
                </a:lnTo>
                <a:lnTo>
                  <a:pt x="0" y="217"/>
                </a:lnTo>
                <a:lnTo>
                  <a:pt x="6" y="235"/>
                </a:lnTo>
                <a:lnTo>
                  <a:pt x="23" y="276"/>
                </a:lnTo>
                <a:lnTo>
                  <a:pt x="50" y="325"/>
                </a:lnTo>
                <a:lnTo>
                  <a:pt x="52" y="342"/>
                </a:lnTo>
                <a:lnTo>
                  <a:pt x="50" y="363"/>
                </a:lnTo>
                <a:lnTo>
                  <a:pt x="38" y="363"/>
                </a:lnTo>
                <a:lnTo>
                  <a:pt x="38" y="369"/>
                </a:lnTo>
                <a:lnTo>
                  <a:pt x="52" y="399"/>
                </a:lnTo>
                <a:lnTo>
                  <a:pt x="50" y="418"/>
                </a:lnTo>
                <a:lnTo>
                  <a:pt x="52" y="418"/>
                </a:lnTo>
                <a:lnTo>
                  <a:pt x="52" y="411"/>
                </a:lnTo>
                <a:lnTo>
                  <a:pt x="69" y="411"/>
                </a:lnTo>
                <a:lnTo>
                  <a:pt x="69" y="421"/>
                </a:lnTo>
                <a:lnTo>
                  <a:pt x="73" y="421"/>
                </a:lnTo>
                <a:lnTo>
                  <a:pt x="83" y="433"/>
                </a:lnTo>
                <a:lnTo>
                  <a:pt x="102" y="440"/>
                </a:lnTo>
                <a:lnTo>
                  <a:pt x="109" y="428"/>
                </a:lnTo>
                <a:lnTo>
                  <a:pt x="116" y="421"/>
                </a:lnTo>
                <a:lnTo>
                  <a:pt x="147" y="421"/>
                </a:lnTo>
                <a:lnTo>
                  <a:pt x="168" y="418"/>
                </a:lnTo>
                <a:lnTo>
                  <a:pt x="168" y="411"/>
                </a:lnTo>
                <a:lnTo>
                  <a:pt x="199" y="411"/>
                </a:lnTo>
                <a:lnTo>
                  <a:pt x="218" y="411"/>
                </a:lnTo>
                <a:lnTo>
                  <a:pt x="254" y="418"/>
                </a:lnTo>
                <a:lnTo>
                  <a:pt x="260" y="411"/>
                </a:lnTo>
                <a:lnTo>
                  <a:pt x="277" y="411"/>
                </a:lnTo>
                <a:lnTo>
                  <a:pt x="284" y="402"/>
                </a:lnTo>
                <a:lnTo>
                  <a:pt x="306" y="402"/>
                </a:lnTo>
                <a:lnTo>
                  <a:pt x="367" y="363"/>
                </a:lnTo>
                <a:lnTo>
                  <a:pt x="399" y="333"/>
                </a:lnTo>
                <a:lnTo>
                  <a:pt x="431" y="306"/>
                </a:lnTo>
                <a:lnTo>
                  <a:pt x="431" y="293"/>
                </a:lnTo>
                <a:lnTo>
                  <a:pt x="451" y="273"/>
                </a:lnTo>
                <a:lnTo>
                  <a:pt x="451" y="261"/>
                </a:lnTo>
                <a:lnTo>
                  <a:pt x="493" y="224"/>
                </a:lnTo>
                <a:lnTo>
                  <a:pt x="508" y="195"/>
                </a:lnTo>
                <a:lnTo>
                  <a:pt x="519" y="166"/>
                </a:lnTo>
                <a:lnTo>
                  <a:pt x="508" y="166"/>
                </a:lnTo>
                <a:lnTo>
                  <a:pt x="493" y="157"/>
                </a:lnTo>
                <a:lnTo>
                  <a:pt x="493" y="167"/>
                </a:lnTo>
                <a:lnTo>
                  <a:pt x="472" y="167"/>
                </a:lnTo>
                <a:lnTo>
                  <a:pt x="451" y="145"/>
                </a:lnTo>
                <a:lnTo>
                  <a:pt x="472" y="126"/>
                </a:lnTo>
                <a:lnTo>
                  <a:pt x="493" y="126"/>
                </a:lnTo>
                <a:lnTo>
                  <a:pt x="493" y="119"/>
                </a:lnTo>
                <a:lnTo>
                  <a:pt x="493" y="96"/>
                </a:lnTo>
                <a:lnTo>
                  <a:pt x="493" y="70"/>
                </a:lnTo>
                <a:lnTo>
                  <a:pt x="482" y="41"/>
                </a:lnTo>
                <a:lnTo>
                  <a:pt x="489" y="31"/>
                </a:lnTo>
                <a:lnTo>
                  <a:pt x="482" y="26"/>
                </a:lnTo>
                <a:lnTo>
                  <a:pt x="479" y="8"/>
                </a:lnTo>
                <a:lnTo>
                  <a:pt x="472" y="0"/>
                </a:lnTo>
                <a:lnTo>
                  <a:pt x="451" y="8"/>
                </a:lnTo>
                <a:lnTo>
                  <a:pt x="434" y="0"/>
                </a:lnTo>
                <a:lnTo>
                  <a:pt x="415" y="0"/>
                </a:lnTo>
                <a:lnTo>
                  <a:pt x="40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0" name="Freeform 197"/>
          <p:cNvSpPr>
            <a:spLocks/>
          </p:cNvSpPr>
          <p:nvPr/>
        </p:nvSpPr>
        <p:spPr bwMode="auto">
          <a:xfrm>
            <a:off x="5073650" y="5595938"/>
            <a:ext cx="55563" cy="58737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2147483647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0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0 h 74"/>
              <a:gd name="T18" fmla="*/ 2147483647 w 71"/>
              <a:gd name="T19" fmla="*/ 2147483647 h 74"/>
              <a:gd name="T20" fmla="*/ 2147483647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74">
                <a:moveTo>
                  <a:pt x="67" y="48"/>
                </a:move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1" name="Freeform 198"/>
          <p:cNvSpPr>
            <a:spLocks/>
          </p:cNvSpPr>
          <p:nvPr/>
        </p:nvSpPr>
        <p:spPr bwMode="auto">
          <a:xfrm>
            <a:off x="4964113" y="4275138"/>
            <a:ext cx="414337" cy="481012"/>
          </a:xfrm>
          <a:custGeom>
            <a:avLst/>
            <a:gdLst>
              <a:gd name="T0" fmla="*/ 2147483647 w 521"/>
              <a:gd name="T1" fmla="*/ 2147483647 h 607"/>
              <a:gd name="T2" fmla="*/ 2147483647 w 521"/>
              <a:gd name="T3" fmla="*/ 2147483647 h 607"/>
              <a:gd name="T4" fmla="*/ 2147483647 w 521"/>
              <a:gd name="T5" fmla="*/ 2147483647 h 607"/>
              <a:gd name="T6" fmla="*/ 2147483647 w 521"/>
              <a:gd name="T7" fmla="*/ 2147483647 h 607"/>
              <a:gd name="T8" fmla="*/ 2147483647 w 521"/>
              <a:gd name="T9" fmla="*/ 2147483647 h 607"/>
              <a:gd name="T10" fmla="*/ 2147483647 w 521"/>
              <a:gd name="T11" fmla="*/ 2147483647 h 607"/>
              <a:gd name="T12" fmla="*/ 2147483647 w 521"/>
              <a:gd name="T13" fmla="*/ 2147483647 h 607"/>
              <a:gd name="T14" fmla="*/ 2147483647 w 521"/>
              <a:gd name="T15" fmla="*/ 2147483647 h 607"/>
              <a:gd name="T16" fmla="*/ 2147483647 w 521"/>
              <a:gd name="T17" fmla="*/ 2147483647 h 607"/>
              <a:gd name="T18" fmla="*/ 2147483647 w 521"/>
              <a:gd name="T19" fmla="*/ 2147483647 h 607"/>
              <a:gd name="T20" fmla="*/ 2147483647 w 521"/>
              <a:gd name="T21" fmla="*/ 2147483647 h 607"/>
              <a:gd name="T22" fmla="*/ 2147483647 w 521"/>
              <a:gd name="T23" fmla="*/ 2147483647 h 607"/>
              <a:gd name="T24" fmla="*/ 2147483647 w 521"/>
              <a:gd name="T25" fmla="*/ 2147483647 h 607"/>
              <a:gd name="T26" fmla="*/ 2147483647 w 521"/>
              <a:gd name="T27" fmla="*/ 2147483647 h 607"/>
              <a:gd name="T28" fmla="*/ 2147483647 w 521"/>
              <a:gd name="T29" fmla="*/ 2147483647 h 607"/>
              <a:gd name="T30" fmla="*/ 2147483647 w 521"/>
              <a:gd name="T31" fmla="*/ 2147483647 h 607"/>
              <a:gd name="T32" fmla="*/ 2147483647 w 521"/>
              <a:gd name="T33" fmla="*/ 2147483647 h 607"/>
              <a:gd name="T34" fmla="*/ 2147483647 w 521"/>
              <a:gd name="T35" fmla="*/ 2147483647 h 607"/>
              <a:gd name="T36" fmla="*/ 2147483647 w 521"/>
              <a:gd name="T37" fmla="*/ 2147483647 h 607"/>
              <a:gd name="T38" fmla="*/ 2147483647 w 521"/>
              <a:gd name="T39" fmla="*/ 2147483647 h 607"/>
              <a:gd name="T40" fmla="*/ 2147483647 w 521"/>
              <a:gd name="T41" fmla="*/ 2147483647 h 607"/>
              <a:gd name="T42" fmla="*/ 2147483647 w 521"/>
              <a:gd name="T43" fmla="*/ 2147483647 h 607"/>
              <a:gd name="T44" fmla="*/ 2147483647 w 521"/>
              <a:gd name="T45" fmla="*/ 2147483647 h 607"/>
              <a:gd name="T46" fmla="*/ 2147483647 w 521"/>
              <a:gd name="T47" fmla="*/ 2147483647 h 607"/>
              <a:gd name="T48" fmla="*/ 2147483647 w 521"/>
              <a:gd name="T49" fmla="*/ 2147483647 h 607"/>
              <a:gd name="T50" fmla="*/ 2147483647 w 521"/>
              <a:gd name="T51" fmla="*/ 2147483647 h 607"/>
              <a:gd name="T52" fmla="*/ 2147483647 w 521"/>
              <a:gd name="T53" fmla="*/ 2147483647 h 607"/>
              <a:gd name="T54" fmla="*/ 2147483647 w 521"/>
              <a:gd name="T55" fmla="*/ 2147483647 h 607"/>
              <a:gd name="T56" fmla="*/ 2147483647 w 521"/>
              <a:gd name="T57" fmla="*/ 2147483647 h 607"/>
              <a:gd name="T58" fmla="*/ 2147483647 w 521"/>
              <a:gd name="T59" fmla="*/ 2147483647 h 607"/>
              <a:gd name="T60" fmla="*/ 2147483647 w 521"/>
              <a:gd name="T61" fmla="*/ 2147483647 h 607"/>
              <a:gd name="T62" fmla="*/ 2147483647 w 521"/>
              <a:gd name="T63" fmla="*/ 2147483647 h 607"/>
              <a:gd name="T64" fmla="*/ 2147483647 w 521"/>
              <a:gd name="T65" fmla="*/ 2147483647 h 607"/>
              <a:gd name="T66" fmla="*/ 2147483647 w 521"/>
              <a:gd name="T67" fmla="*/ 2147483647 h 607"/>
              <a:gd name="T68" fmla="*/ 2147483647 w 521"/>
              <a:gd name="T69" fmla="*/ 2147483647 h 607"/>
              <a:gd name="T70" fmla="*/ 2147483647 w 521"/>
              <a:gd name="T71" fmla="*/ 2147483647 h 607"/>
              <a:gd name="T72" fmla="*/ 2147483647 w 521"/>
              <a:gd name="T73" fmla="*/ 2147483647 h 607"/>
              <a:gd name="T74" fmla="*/ 2147483647 w 521"/>
              <a:gd name="T75" fmla="*/ 2147483647 h 607"/>
              <a:gd name="T76" fmla="*/ 2147483647 w 521"/>
              <a:gd name="T77" fmla="*/ 2147483647 h 607"/>
              <a:gd name="T78" fmla="*/ 2147483647 w 521"/>
              <a:gd name="T79" fmla="*/ 2147483647 h 607"/>
              <a:gd name="T80" fmla="*/ 2147483647 w 521"/>
              <a:gd name="T81" fmla="*/ 2147483647 h 607"/>
              <a:gd name="T82" fmla="*/ 2147483647 w 521"/>
              <a:gd name="T83" fmla="*/ 2147483647 h 607"/>
              <a:gd name="T84" fmla="*/ 2147483647 w 521"/>
              <a:gd name="T85" fmla="*/ 2147483647 h 607"/>
              <a:gd name="T86" fmla="*/ 0 w 521"/>
              <a:gd name="T87" fmla="*/ 2147483647 h 607"/>
              <a:gd name="T88" fmla="*/ 2147483647 w 521"/>
              <a:gd name="T89" fmla="*/ 2147483647 h 607"/>
              <a:gd name="T90" fmla="*/ 2147483647 w 521"/>
              <a:gd name="T91" fmla="*/ 2147483647 h 607"/>
              <a:gd name="T92" fmla="*/ 2147483647 w 521"/>
              <a:gd name="T93" fmla="*/ 2147483647 h 607"/>
              <a:gd name="T94" fmla="*/ 2147483647 w 521"/>
              <a:gd name="T95" fmla="*/ 2147483647 h 607"/>
              <a:gd name="T96" fmla="*/ 2147483647 w 521"/>
              <a:gd name="T97" fmla="*/ 2147483647 h 607"/>
              <a:gd name="T98" fmla="*/ 2147483647 w 521"/>
              <a:gd name="T99" fmla="*/ 2147483647 h 607"/>
              <a:gd name="T100" fmla="*/ 2147483647 w 521"/>
              <a:gd name="T101" fmla="*/ 0 h 6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21" h="607">
                <a:moveTo>
                  <a:pt x="89" y="0"/>
                </a:moveTo>
                <a:lnTo>
                  <a:pt x="454" y="2"/>
                </a:lnTo>
                <a:lnTo>
                  <a:pt x="461" y="21"/>
                </a:lnTo>
                <a:lnTo>
                  <a:pt x="473" y="33"/>
                </a:lnTo>
                <a:lnTo>
                  <a:pt x="470" y="33"/>
                </a:lnTo>
                <a:lnTo>
                  <a:pt x="485" y="107"/>
                </a:lnTo>
                <a:lnTo>
                  <a:pt x="499" y="119"/>
                </a:lnTo>
                <a:lnTo>
                  <a:pt x="518" y="130"/>
                </a:lnTo>
                <a:lnTo>
                  <a:pt x="521" y="137"/>
                </a:lnTo>
                <a:lnTo>
                  <a:pt x="518" y="156"/>
                </a:lnTo>
                <a:lnTo>
                  <a:pt x="502" y="149"/>
                </a:lnTo>
                <a:lnTo>
                  <a:pt x="492" y="159"/>
                </a:lnTo>
                <a:lnTo>
                  <a:pt x="492" y="166"/>
                </a:lnTo>
                <a:lnTo>
                  <a:pt x="480" y="166"/>
                </a:lnTo>
                <a:lnTo>
                  <a:pt x="473" y="187"/>
                </a:lnTo>
                <a:lnTo>
                  <a:pt x="473" y="204"/>
                </a:lnTo>
                <a:lnTo>
                  <a:pt x="461" y="246"/>
                </a:lnTo>
                <a:lnTo>
                  <a:pt x="454" y="287"/>
                </a:lnTo>
                <a:lnTo>
                  <a:pt x="451" y="304"/>
                </a:lnTo>
                <a:lnTo>
                  <a:pt x="440" y="313"/>
                </a:lnTo>
                <a:lnTo>
                  <a:pt x="425" y="336"/>
                </a:lnTo>
                <a:lnTo>
                  <a:pt x="421" y="365"/>
                </a:lnTo>
                <a:lnTo>
                  <a:pt x="413" y="372"/>
                </a:lnTo>
                <a:lnTo>
                  <a:pt x="402" y="372"/>
                </a:lnTo>
                <a:lnTo>
                  <a:pt x="395" y="384"/>
                </a:lnTo>
                <a:lnTo>
                  <a:pt x="395" y="394"/>
                </a:lnTo>
                <a:lnTo>
                  <a:pt x="392" y="410"/>
                </a:lnTo>
                <a:lnTo>
                  <a:pt x="392" y="443"/>
                </a:lnTo>
                <a:lnTo>
                  <a:pt x="376" y="450"/>
                </a:lnTo>
                <a:lnTo>
                  <a:pt x="354" y="450"/>
                </a:lnTo>
                <a:lnTo>
                  <a:pt x="354" y="469"/>
                </a:lnTo>
                <a:lnTo>
                  <a:pt x="376" y="481"/>
                </a:lnTo>
                <a:lnTo>
                  <a:pt x="395" y="500"/>
                </a:lnTo>
                <a:lnTo>
                  <a:pt x="421" y="517"/>
                </a:lnTo>
                <a:lnTo>
                  <a:pt x="425" y="533"/>
                </a:lnTo>
                <a:lnTo>
                  <a:pt x="432" y="546"/>
                </a:lnTo>
                <a:lnTo>
                  <a:pt x="444" y="546"/>
                </a:lnTo>
                <a:lnTo>
                  <a:pt x="444" y="571"/>
                </a:lnTo>
                <a:lnTo>
                  <a:pt x="440" y="571"/>
                </a:lnTo>
                <a:lnTo>
                  <a:pt x="432" y="558"/>
                </a:lnTo>
                <a:lnTo>
                  <a:pt x="413" y="571"/>
                </a:lnTo>
                <a:lnTo>
                  <a:pt x="395" y="577"/>
                </a:lnTo>
                <a:lnTo>
                  <a:pt x="392" y="588"/>
                </a:lnTo>
                <a:lnTo>
                  <a:pt x="371" y="600"/>
                </a:lnTo>
                <a:lnTo>
                  <a:pt x="347" y="600"/>
                </a:lnTo>
                <a:lnTo>
                  <a:pt x="328" y="600"/>
                </a:lnTo>
                <a:lnTo>
                  <a:pt x="324" y="607"/>
                </a:lnTo>
                <a:lnTo>
                  <a:pt x="312" y="600"/>
                </a:lnTo>
                <a:lnTo>
                  <a:pt x="286" y="595"/>
                </a:lnTo>
                <a:lnTo>
                  <a:pt x="283" y="600"/>
                </a:lnTo>
                <a:lnTo>
                  <a:pt x="257" y="581"/>
                </a:lnTo>
                <a:lnTo>
                  <a:pt x="245" y="571"/>
                </a:lnTo>
                <a:lnTo>
                  <a:pt x="238" y="571"/>
                </a:lnTo>
                <a:lnTo>
                  <a:pt x="238" y="577"/>
                </a:lnTo>
                <a:lnTo>
                  <a:pt x="219" y="577"/>
                </a:lnTo>
                <a:lnTo>
                  <a:pt x="219" y="571"/>
                </a:lnTo>
                <a:lnTo>
                  <a:pt x="216" y="577"/>
                </a:lnTo>
                <a:lnTo>
                  <a:pt x="209" y="581"/>
                </a:lnTo>
                <a:lnTo>
                  <a:pt x="197" y="577"/>
                </a:lnTo>
                <a:lnTo>
                  <a:pt x="186" y="571"/>
                </a:lnTo>
                <a:lnTo>
                  <a:pt x="186" y="558"/>
                </a:lnTo>
                <a:lnTo>
                  <a:pt x="171" y="552"/>
                </a:lnTo>
                <a:lnTo>
                  <a:pt x="167" y="533"/>
                </a:lnTo>
                <a:lnTo>
                  <a:pt x="148" y="520"/>
                </a:lnTo>
                <a:lnTo>
                  <a:pt x="141" y="503"/>
                </a:lnTo>
                <a:lnTo>
                  <a:pt x="138" y="500"/>
                </a:lnTo>
                <a:lnTo>
                  <a:pt x="129" y="500"/>
                </a:lnTo>
                <a:lnTo>
                  <a:pt x="126" y="488"/>
                </a:lnTo>
                <a:lnTo>
                  <a:pt x="108" y="488"/>
                </a:lnTo>
                <a:lnTo>
                  <a:pt x="100" y="462"/>
                </a:lnTo>
                <a:lnTo>
                  <a:pt x="89" y="450"/>
                </a:lnTo>
                <a:lnTo>
                  <a:pt x="70" y="450"/>
                </a:lnTo>
                <a:lnTo>
                  <a:pt x="70" y="439"/>
                </a:lnTo>
                <a:lnTo>
                  <a:pt x="51" y="439"/>
                </a:lnTo>
                <a:lnTo>
                  <a:pt x="48" y="432"/>
                </a:lnTo>
                <a:lnTo>
                  <a:pt x="48" y="425"/>
                </a:lnTo>
                <a:lnTo>
                  <a:pt x="41" y="420"/>
                </a:lnTo>
                <a:lnTo>
                  <a:pt x="51" y="413"/>
                </a:lnTo>
                <a:lnTo>
                  <a:pt x="48" y="394"/>
                </a:lnTo>
                <a:lnTo>
                  <a:pt x="29" y="372"/>
                </a:lnTo>
                <a:lnTo>
                  <a:pt x="22" y="365"/>
                </a:lnTo>
                <a:lnTo>
                  <a:pt x="29" y="355"/>
                </a:lnTo>
                <a:lnTo>
                  <a:pt x="13" y="346"/>
                </a:lnTo>
                <a:lnTo>
                  <a:pt x="13" y="330"/>
                </a:lnTo>
                <a:lnTo>
                  <a:pt x="12" y="317"/>
                </a:lnTo>
                <a:lnTo>
                  <a:pt x="12" y="313"/>
                </a:lnTo>
                <a:lnTo>
                  <a:pt x="3" y="304"/>
                </a:lnTo>
                <a:lnTo>
                  <a:pt x="0" y="313"/>
                </a:lnTo>
                <a:lnTo>
                  <a:pt x="0" y="297"/>
                </a:lnTo>
                <a:lnTo>
                  <a:pt x="12" y="287"/>
                </a:lnTo>
                <a:lnTo>
                  <a:pt x="3" y="268"/>
                </a:lnTo>
                <a:lnTo>
                  <a:pt x="13" y="258"/>
                </a:lnTo>
                <a:lnTo>
                  <a:pt x="12" y="246"/>
                </a:lnTo>
                <a:lnTo>
                  <a:pt x="13" y="239"/>
                </a:lnTo>
                <a:lnTo>
                  <a:pt x="29" y="218"/>
                </a:lnTo>
                <a:lnTo>
                  <a:pt x="22" y="216"/>
                </a:lnTo>
                <a:lnTo>
                  <a:pt x="34" y="209"/>
                </a:lnTo>
                <a:lnTo>
                  <a:pt x="60" y="204"/>
                </a:lnTo>
                <a:lnTo>
                  <a:pt x="60" y="81"/>
                </a:lnTo>
                <a:lnTo>
                  <a:pt x="60" y="71"/>
                </a:lnTo>
                <a:lnTo>
                  <a:pt x="89" y="71"/>
                </a:lnTo>
                <a:lnTo>
                  <a:pt x="8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2" name="Freeform 199"/>
          <p:cNvSpPr>
            <a:spLocks/>
          </p:cNvSpPr>
          <p:nvPr/>
        </p:nvSpPr>
        <p:spPr bwMode="auto">
          <a:xfrm>
            <a:off x="5167313" y="5524500"/>
            <a:ext cx="39687" cy="33338"/>
          </a:xfrm>
          <a:custGeom>
            <a:avLst/>
            <a:gdLst>
              <a:gd name="T0" fmla="*/ 2147483647 w 50"/>
              <a:gd name="T1" fmla="*/ 0 h 41"/>
              <a:gd name="T2" fmla="*/ 2147483647 w 50"/>
              <a:gd name="T3" fmla="*/ 2147483647 h 41"/>
              <a:gd name="T4" fmla="*/ 2147483647 w 50"/>
              <a:gd name="T5" fmla="*/ 2147483647 h 41"/>
              <a:gd name="T6" fmla="*/ 2147483647 w 50"/>
              <a:gd name="T7" fmla="*/ 2147483647 h 41"/>
              <a:gd name="T8" fmla="*/ 2147483647 w 50"/>
              <a:gd name="T9" fmla="*/ 2147483647 h 41"/>
              <a:gd name="T10" fmla="*/ 0 w 50"/>
              <a:gd name="T11" fmla="*/ 2147483647 h 41"/>
              <a:gd name="T12" fmla="*/ 2147483647 w 50"/>
              <a:gd name="T13" fmla="*/ 0 h 41"/>
              <a:gd name="T14" fmla="*/ 2147483647 w 50"/>
              <a:gd name="T15" fmla="*/ 0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" h="41">
                <a:moveTo>
                  <a:pt x="42" y="0"/>
                </a:moveTo>
                <a:lnTo>
                  <a:pt x="50" y="12"/>
                </a:lnTo>
                <a:lnTo>
                  <a:pt x="42" y="31"/>
                </a:lnTo>
                <a:lnTo>
                  <a:pt x="42" y="41"/>
                </a:lnTo>
                <a:lnTo>
                  <a:pt x="19" y="41"/>
                </a:lnTo>
                <a:lnTo>
                  <a:pt x="0" y="19"/>
                </a:lnTo>
                <a:lnTo>
                  <a:pt x="19" y="0"/>
                </a:lnTo>
                <a:lnTo>
                  <a:pt x="4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3" name="Freeform 200"/>
          <p:cNvSpPr>
            <a:spLocks/>
          </p:cNvSpPr>
          <p:nvPr/>
        </p:nvSpPr>
        <p:spPr bwMode="auto">
          <a:xfrm>
            <a:off x="5154613" y="4872038"/>
            <a:ext cx="271462" cy="274637"/>
          </a:xfrm>
          <a:custGeom>
            <a:avLst/>
            <a:gdLst>
              <a:gd name="T0" fmla="*/ 2147483647 w 344"/>
              <a:gd name="T1" fmla="*/ 0 h 347"/>
              <a:gd name="T2" fmla="*/ 2147483647 w 344"/>
              <a:gd name="T3" fmla="*/ 0 h 347"/>
              <a:gd name="T4" fmla="*/ 2147483647 w 344"/>
              <a:gd name="T5" fmla="*/ 2147483647 h 347"/>
              <a:gd name="T6" fmla="*/ 2147483647 w 344"/>
              <a:gd name="T7" fmla="*/ 2147483647 h 347"/>
              <a:gd name="T8" fmla="*/ 2147483647 w 344"/>
              <a:gd name="T9" fmla="*/ 2147483647 h 347"/>
              <a:gd name="T10" fmla="*/ 2147483647 w 344"/>
              <a:gd name="T11" fmla="*/ 2147483647 h 347"/>
              <a:gd name="T12" fmla="*/ 2147483647 w 344"/>
              <a:gd name="T13" fmla="*/ 2147483647 h 347"/>
              <a:gd name="T14" fmla="*/ 2147483647 w 344"/>
              <a:gd name="T15" fmla="*/ 2147483647 h 347"/>
              <a:gd name="T16" fmla="*/ 2147483647 w 344"/>
              <a:gd name="T17" fmla="*/ 2147483647 h 347"/>
              <a:gd name="T18" fmla="*/ 2147483647 w 344"/>
              <a:gd name="T19" fmla="*/ 2147483647 h 347"/>
              <a:gd name="T20" fmla="*/ 2147483647 w 344"/>
              <a:gd name="T21" fmla="*/ 2147483647 h 347"/>
              <a:gd name="T22" fmla="*/ 2147483647 w 344"/>
              <a:gd name="T23" fmla="*/ 2147483647 h 347"/>
              <a:gd name="T24" fmla="*/ 2147483647 w 344"/>
              <a:gd name="T25" fmla="*/ 2147483647 h 347"/>
              <a:gd name="T26" fmla="*/ 2147483647 w 344"/>
              <a:gd name="T27" fmla="*/ 2147483647 h 347"/>
              <a:gd name="T28" fmla="*/ 2147483647 w 344"/>
              <a:gd name="T29" fmla="*/ 2147483647 h 347"/>
              <a:gd name="T30" fmla="*/ 2147483647 w 344"/>
              <a:gd name="T31" fmla="*/ 2147483647 h 347"/>
              <a:gd name="T32" fmla="*/ 2147483647 w 344"/>
              <a:gd name="T33" fmla="*/ 2147483647 h 347"/>
              <a:gd name="T34" fmla="*/ 2147483647 w 344"/>
              <a:gd name="T35" fmla="*/ 2147483647 h 347"/>
              <a:gd name="T36" fmla="*/ 2147483647 w 344"/>
              <a:gd name="T37" fmla="*/ 2147483647 h 347"/>
              <a:gd name="T38" fmla="*/ 2147483647 w 344"/>
              <a:gd name="T39" fmla="*/ 2147483647 h 347"/>
              <a:gd name="T40" fmla="*/ 2147483647 w 344"/>
              <a:gd name="T41" fmla="*/ 2147483647 h 347"/>
              <a:gd name="T42" fmla="*/ 2147483647 w 344"/>
              <a:gd name="T43" fmla="*/ 2147483647 h 347"/>
              <a:gd name="T44" fmla="*/ 2147483647 w 344"/>
              <a:gd name="T45" fmla="*/ 2147483647 h 347"/>
              <a:gd name="T46" fmla="*/ 2147483647 w 344"/>
              <a:gd name="T47" fmla="*/ 2147483647 h 347"/>
              <a:gd name="T48" fmla="*/ 2147483647 w 344"/>
              <a:gd name="T49" fmla="*/ 2147483647 h 347"/>
              <a:gd name="T50" fmla="*/ 0 w 344"/>
              <a:gd name="T51" fmla="*/ 2147483647 h 347"/>
              <a:gd name="T52" fmla="*/ 0 w 344"/>
              <a:gd name="T53" fmla="*/ 2147483647 h 347"/>
              <a:gd name="T54" fmla="*/ 2147483647 w 344"/>
              <a:gd name="T55" fmla="*/ 2147483647 h 347"/>
              <a:gd name="T56" fmla="*/ 2147483647 w 344"/>
              <a:gd name="T57" fmla="*/ 2147483647 h 347"/>
              <a:gd name="T58" fmla="*/ 2147483647 w 344"/>
              <a:gd name="T59" fmla="*/ 2147483647 h 347"/>
              <a:gd name="T60" fmla="*/ 2147483647 w 344"/>
              <a:gd name="T61" fmla="*/ 2147483647 h 347"/>
              <a:gd name="T62" fmla="*/ 2147483647 w 344"/>
              <a:gd name="T63" fmla="*/ 2147483647 h 3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4" h="347">
                <a:moveTo>
                  <a:pt x="38" y="4"/>
                </a:move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56" y="0"/>
                </a:lnTo>
                <a:lnTo>
                  <a:pt x="271" y="71"/>
                </a:lnTo>
                <a:lnTo>
                  <a:pt x="271" y="90"/>
                </a:lnTo>
                <a:lnTo>
                  <a:pt x="313" y="126"/>
                </a:lnTo>
                <a:lnTo>
                  <a:pt x="302" y="149"/>
                </a:lnTo>
                <a:lnTo>
                  <a:pt x="302" y="171"/>
                </a:lnTo>
                <a:lnTo>
                  <a:pt x="309" y="187"/>
                </a:lnTo>
                <a:lnTo>
                  <a:pt x="313" y="190"/>
                </a:lnTo>
                <a:lnTo>
                  <a:pt x="321" y="197"/>
                </a:lnTo>
                <a:lnTo>
                  <a:pt x="321" y="206"/>
                </a:lnTo>
                <a:lnTo>
                  <a:pt x="313" y="209"/>
                </a:lnTo>
                <a:lnTo>
                  <a:pt x="321" y="226"/>
                </a:lnTo>
                <a:lnTo>
                  <a:pt x="313" y="245"/>
                </a:lnTo>
                <a:lnTo>
                  <a:pt x="321" y="270"/>
                </a:lnTo>
                <a:lnTo>
                  <a:pt x="323" y="294"/>
                </a:lnTo>
                <a:lnTo>
                  <a:pt x="339" y="299"/>
                </a:lnTo>
                <a:lnTo>
                  <a:pt x="344" y="306"/>
                </a:lnTo>
                <a:lnTo>
                  <a:pt x="344" y="313"/>
                </a:lnTo>
                <a:lnTo>
                  <a:pt x="332" y="325"/>
                </a:lnTo>
                <a:lnTo>
                  <a:pt x="309" y="332"/>
                </a:lnTo>
                <a:lnTo>
                  <a:pt x="294" y="335"/>
                </a:lnTo>
                <a:lnTo>
                  <a:pt x="283" y="342"/>
                </a:lnTo>
                <a:lnTo>
                  <a:pt x="283" y="335"/>
                </a:lnTo>
                <a:lnTo>
                  <a:pt x="271" y="335"/>
                </a:lnTo>
                <a:lnTo>
                  <a:pt x="264" y="342"/>
                </a:lnTo>
                <a:lnTo>
                  <a:pt x="252" y="347"/>
                </a:lnTo>
                <a:lnTo>
                  <a:pt x="235" y="347"/>
                </a:lnTo>
                <a:lnTo>
                  <a:pt x="232" y="347"/>
                </a:lnTo>
                <a:lnTo>
                  <a:pt x="216" y="347"/>
                </a:lnTo>
                <a:lnTo>
                  <a:pt x="206" y="342"/>
                </a:lnTo>
                <a:lnTo>
                  <a:pt x="194" y="347"/>
                </a:lnTo>
                <a:lnTo>
                  <a:pt x="185" y="342"/>
                </a:lnTo>
                <a:lnTo>
                  <a:pt x="164" y="347"/>
                </a:lnTo>
                <a:lnTo>
                  <a:pt x="156" y="342"/>
                </a:lnTo>
                <a:lnTo>
                  <a:pt x="156" y="325"/>
                </a:lnTo>
                <a:lnTo>
                  <a:pt x="138" y="284"/>
                </a:lnTo>
                <a:lnTo>
                  <a:pt x="126" y="277"/>
                </a:lnTo>
                <a:lnTo>
                  <a:pt x="107" y="270"/>
                </a:lnTo>
                <a:lnTo>
                  <a:pt x="104" y="270"/>
                </a:lnTo>
                <a:lnTo>
                  <a:pt x="97" y="265"/>
                </a:lnTo>
                <a:lnTo>
                  <a:pt x="85" y="265"/>
                </a:lnTo>
                <a:lnTo>
                  <a:pt x="74" y="258"/>
                </a:lnTo>
                <a:lnTo>
                  <a:pt x="67" y="252"/>
                </a:lnTo>
                <a:lnTo>
                  <a:pt x="55" y="252"/>
                </a:lnTo>
                <a:lnTo>
                  <a:pt x="45" y="235"/>
                </a:lnTo>
                <a:lnTo>
                  <a:pt x="29" y="206"/>
                </a:lnTo>
                <a:lnTo>
                  <a:pt x="10" y="187"/>
                </a:lnTo>
                <a:lnTo>
                  <a:pt x="0" y="168"/>
                </a:lnTo>
                <a:lnTo>
                  <a:pt x="0" y="142"/>
                </a:lnTo>
                <a:lnTo>
                  <a:pt x="0" y="126"/>
                </a:lnTo>
                <a:lnTo>
                  <a:pt x="0" y="112"/>
                </a:lnTo>
                <a:lnTo>
                  <a:pt x="19" y="109"/>
                </a:lnTo>
                <a:lnTo>
                  <a:pt x="38" y="90"/>
                </a:lnTo>
                <a:lnTo>
                  <a:pt x="48" y="78"/>
                </a:lnTo>
                <a:lnTo>
                  <a:pt x="48" y="62"/>
                </a:lnTo>
                <a:lnTo>
                  <a:pt x="38" y="61"/>
                </a:lnTo>
                <a:lnTo>
                  <a:pt x="38" y="52"/>
                </a:lnTo>
                <a:lnTo>
                  <a:pt x="45" y="48"/>
                </a:lnTo>
                <a:lnTo>
                  <a:pt x="45" y="40"/>
                </a:lnTo>
                <a:lnTo>
                  <a:pt x="45" y="23"/>
                </a:lnTo>
                <a:lnTo>
                  <a:pt x="38" y="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4" name="Freeform 201"/>
          <p:cNvSpPr>
            <a:spLocks/>
          </p:cNvSpPr>
          <p:nvPr/>
        </p:nvSpPr>
        <p:spPr bwMode="auto">
          <a:xfrm>
            <a:off x="4400550" y="4564063"/>
            <a:ext cx="46038" cy="123825"/>
          </a:xfrm>
          <a:custGeom>
            <a:avLst/>
            <a:gdLst>
              <a:gd name="T0" fmla="*/ 2147483647 w 57"/>
              <a:gd name="T1" fmla="*/ 0 h 155"/>
              <a:gd name="T2" fmla="*/ 2147483647 w 57"/>
              <a:gd name="T3" fmla="*/ 0 h 155"/>
              <a:gd name="T4" fmla="*/ 2147483647 w 57"/>
              <a:gd name="T5" fmla="*/ 0 h 155"/>
              <a:gd name="T6" fmla="*/ 2147483647 w 57"/>
              <a:gd name="T7" fmla="*/ 2147483647 h 155"/>
              <a:gd name="T8" fmla="*/ 2147483647 w 57"/>
              <a:gd name="T9" fmla="*/ 2147483647 h 155"/>
              <a:gd name="T10" fmla="*/ 2147483647 w 57"/>
              <a:gd name="T11" fmla="*/ 2147483647 h 155"/>
              <a:gd name="T12" fmla="*/ 2147483647 w 57"/>
              <a:gd name="T13" fmla="*/ 2147483647 h 155"/>
              <a:gd name="T14" fmla="*/ 2147483647 w 57"/>
              <a:gd name="T15" fmla="*/ 2147483647 h 155"/>
              <a:gd name="T16" fmla="*/ 2147483647 w 57"/>
              <a:gd name="T17" fmla="*/ 2147483647 h 155"/>
              <a:gd name="T18" fmla="*/ 2147483647 w 57"/>
              <a:gd name="T19" fmla="*/ 2147483647 h 155"/>
              <a:gd name="T20" fmla="*/ 2147483647 w 57"/>
              <a:gd name="T21" fmla="*/ 2147483647 h 155"/>
              <a:gd name="T22" fmla="*/ 2147483647 w 57"/>
              <a:gd name="T23" fmla="*/ 2147483647 h 155"/>
              <a:gd name="T24" fmla="*/ 2147483647 w 57"/>
              <a:gd name="T25" fmla="*/ 2147483647 h 155"/>
              <a:gd name="T26" fmla="*/ 2147483647 w 57"/>
              <a:gd name="T27" fmla="*/ 2147483647 h 155"/>
              <a:gd name="T28" fmla="*/ 2147483647 w 57"/>
              <a:gd name="T29" fmla="*/ 2147483647 h 155"/>
              <a:gd name="T30" fmla="*/ 2147483647 w 57"/>
              <a:gd name="T31" fmla="*/ 2147483647 h 155"/>
              <a:gd name="T32" fmla="*/ 2147483647 w 57"/>
              <a:gd name="T33" fmla="*/ 2147483647 h 155"/>
              <a:gd name="T34" fmla="*/ 2147483647 w 57"/>
              <a:gd name="T35" fmla="*/ 2147483647 h 155"/>
              <a:gd name="T36" fmla="*/ 2147483647 w 57"/>
              <a:gd name="T37" fmla="*/ 2147483647 h 155"/>
              <a:gd name="T38" fmla="*/ 2147483647 w 57"/>
              <a:gd name="T39" fmla="*/ 2147483647 h 155"/>
              <a:gd name="T40" fmla="*/ 2147483647 w 57"/>
              <a:gd name="T41" fmla="*/ 2147483647 h 155"/>
              <a:gd name="T42" fmla="*/ 2147483647 w 57"/>
              <a:gd name="T43" fmla="*/ 2147483647 h 155"/>
              <a:gd name="T44" fmla="*/ 2147483647 w 57"/>
              <a:gd name="T45" fmla="*/ 2147483647 h 155"/>
              <a:gd name="T46" fmla="*/ 0 w 57"/>
              <a:gd name="T47" fmla="*/ 2147483647 h 155"/>
              <a:gd name="T48" fmla="*/ 2147483647 w 57"/>
              <a:gd name="T49" fmla="*/ 0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" h="155">
                <a:moveTo>
                  <a:pt x="9" y="0"/>
                </a:moveTo>
                <a:lnTo>
                  <a:pt x="16" y="0"/>
                </a:lnTo>
                <a:lnTo>
                  <a:pt x="28" y="0"/>
                </a:lnTo>
                <a:lnTo>
                  <a:pt x="35" y="19"/>
                </a:lnTo>
                <a:lnTo>
                  <a:pt x="45" y="29"/>
                </a:lnTo>
                <a:lnTo>
                  <a:pt x="51" y="43"/>
                </a:lnTo>
                <a:lnTo>
                  <a:pt x="57" y="55"/>
                </a:lnTo>
                <a:lnTo>
                  <a:pt x="57" y="135"/>
                </a:lnTo>
                <a:lnTo>
                  <a:pt x="57" y="136"/>
                </a:lnTo>
                <a:lnTo>
                  <a:pt x="57" y="152"/>
                </a:lnTo>
                <a:lnTo>
                  <a:pt x="51" y="152"/>
                </a:lnTo>
                <a:lnTo>
                  <a:pt x="38" y="155"/>
                </a:lnTo>
                <a:lnTo>
                  <a:pt x="28" y="145"/>
                </a:lnTo>
                <a:lnTo>
                  <a:pt x="19" y="123"/>
                </a:lnTo>
                <a:lnTo>
                  <a:pt x="19" y="104"/>
                </a:lnTo>
                <a:lnTo>
                  <a:pt x="19" y="90"/>
                </a:lnTo>
                <a:lnTo>
                  <a:pt x="28" y="78"/>
                </a:lnTo>
                <a:lnTo>
                  <a:pt x="19" y="66"/>
                </a:lnTo>
                <a:lnTo>
                  <a:pt x="19" y="59"/>
                </a:lnTo>
                <a:lnTo>
                  <a:pt x="19" y="48"/>
                </a:lnTo>
                <a:lnTo>
                  <a:pt x="9" y="43"/>
                </a:lnTo>
                <a:lnTo>
                  <a:pt x="16" y="29"/>
                </a:lnTo>
                <a:lnTo>
                  <a:pt x="16" y="19"/>
                </a:lnTo>
                <a:lnTo>
                  <a:pt x="0" y="7"/>
                </a:lnTo>
                <a:lnTo>
                  <a:pt x="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5" name="Freeform 202"/>
          <p:cNvSpPr>
            <a:spLocks/>
          </p:cNvSpPr>
          <p:nvPr/>
        </p:nvSpPr>
        <p:spPr bwMode="auto">
          <a:xfrm>
            <a:off x="4748213" y="4238625"/>
            <a:ext cx="263525" cy="417513"/>
          </a:xfrm>
          <a:custGeom>
            <a:avLst/>
            <a:gdLst>
              <a:gd name="T0" fmla="*/ 2147483647 w 331"/>
              <a:gd name="T1" fmla="*/ 0 h 526"/>
              <a:gd name="T2" fmla="*/ 2147483647 w 331"/>
              <a:gd name="T3" fmla="*/ 2147483647 h 526"/>
              <a:gd name="T4" fmla="*/ 2147483647 w 331"/>
              <a:gd name="T5" fmla="*/ 2147483647 h 526"/>
              <a:gd name="T6" fmla="*/ 2147483647 w 331"/>
              <a:gd name="T7" fmla="*/ 2147483647 h 526"/>
              <a:gd name="T8" fmla="*/ 2147483647 w 331"/>
              <a:gd name="T9" fmla="*/ 2147483647 h 526"/>
              <a:gd name="T10" fmla="*/ 2147483647 w 331"/>
              <a:gd name="T11" fmla="*/ 2147483647 h 526"/>
              <a:gd name="T12" fmla="*/ 2147483647 w 331"/>
              <a:gd name="T13" fmla="*/ 2147483647 h 526"/>
              <a:gd name="T14" fmla="*/ 2147483647 w 331"/>
              <a:gd name="T15" fmla="*/ 2147483647 h 526"/>
              <a:gd name="T16" fmla="*/ 2147483647 w 331"/>
              <a:gd name="T17" fmla="*/ 2147483647 h 526"/>
              <a:gd name="T18" fmla="*/ 2147483647 w 331"/>
              <a:gd name="T19" fmla="*/ 2147483647 h 526"/>
              <a:gd name="T20" fmla="*/ 2147483647 w 331"/>
              <a:gd name="T21" fmla="*/ 2147483647 h 526"/>
              <a:gd name="T22" fmla="*/ 2147483647 w 331"/>
              <a:gd name="T23" fmla="*/ 2147483647 h 526"/>
              <a:gd name="T24" fmla="*/ 2147483647 w 331"/>
              <a:gd name="T25" fmla="*/ 2147483647 h 526"/>
              <a:gd name="T26" fmla="*/ 2147483647 w 331"/>
              <a:gd name="T27" fmla="*/ 2147483647 h 526"/>
              <a:gd name="T28" fmla="*/ 2147483647 w 331"/>
              <a:gd name="T29" fmla="*/ 2147483647 h 526"/>
              <a:gd name="T30" fmla="*/ 2147483647 w 331"/>
              <a:gd name="T31" fmla="*/ 2147483647 h 526"/>
              <a:gd name="T32" fmla="*/ 2147483647 w 331"/>
              <a:gd name="T33" fmla="*/ 2147483647 h 526"/>
              <a:gd name="T34" fmla="*/ 2147483647 w 331"/>
              <a:gd name="T35" fmla="*/ 2147483647 h 526"/>
              <a:gd name="T36" fmla="*/ 2147483647 w 331"/>
              <a:gd name="T37" fmla="*/ 2147483647 h 526"/>
              <a:gd name="T38" fmla="*/ 2147483647 w 331"/>
              <a:gd name="T39" fmla="*/ 2147483647 h 526"/>
              <a:gd name="T40" fmla="*/ 2147483647 w 331"/>
              <a:gd name="T41" fmla="*/ 2147483647 h 526"/>
              <a:gd name="T42" fmla="*/ 2147483647 w 331"/>
              <a:gd name="T43" fmla="*/ 2147483647 h 526"/>
              <a:gd name="T44" fmla="*/ 2147483647 w 331"/>
              <a:gd name="T45" fmla="*/ 2147483647 h 526"/>
              <a:gd name="T46" fmla="*/ 2147483647 w 331"/>
              <a:gd name="T47" fmla="*/ 2147483647 h 526"/>
              <a:gd name="T48" fmla="*/ 2147483647 w 331"/>
              <a:gd name="T49" fmla="*/ 2147483647 h 526"/>
              <a:gd name="T50" fmla="*/ 2147483647 w 331"/>
              <a:gd name="T51" fmla="*/ 2147483647 h 526"/>
              <a:gd name="T52" fmla="*/ 2147483647 w 331"/>
              <a:gd name="T53" fmla="*/ 2147483647 h 526"/>
              <a:gd name="T54" fmla="*/ 2147483647 w 331"/>
              <a:gd name="T55" fmla="*/ 2147483647 h 526"/>
              <a:gd name="T56" fmla="*/ 2147483647 w 331"/>
              <a:gd name="T57" fmla="*/ 2147483647 h 526"/>
              <a:gd name="T58" fmla="*/ 0 w 331"/>
              <a:gd name="T59" fmla="*/ 2147483647 h 526"/>
              <a:gd name="T60" fmla="*/ 2147483647 w 331"/>
              <a:gd name="T61" fmla="*/ 2147483647 h 526"/>
              <a:gd name="T62" fmla="*/ 2147483647 w 331"/>
              <a:gd name="T63" fmla="*/ 2147483647 h 526"/>
              <a:gd name="T64" fmla="*/ 2147483647 w 331"/>
              <a:gd name="T65" fmla="*/ 2147483647 h 526"/>
              <a:gd name="T66" fmla="*/ 2147483647 w 331"/>
              <a:gd name="T67" fmla="*/ 2147483647 h 526"/>
              <a:gd name="T68" fmla="*/ 2147483647 w 331"/>
              <a:gd name="T69" fmla="*/ 2147483647 h 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1" h="526">
                <a:moveTo>
                  <a:pt x="41" y="14"/>
                </a:moveTo>
                <a:lnTo>
                  <a:pt x="77" y="0"/>
                </a:lnTo>
                <a:lnTo>
                  <a:pt x="331" y="126"/>
                </a:lnTo>
                <a:lnTo>
                  <a:pt x="331" y="251"/>
                </a:lnTo>
                <a:lnTo>
                  <a:pt x="305" y="254"/>
                </a:lnTo>
                <a:lnTo>
                  <a:pt x="295" y="261"/>
                </a:lnTo>
                <a:lnTo>
                  <a:pt x="302" y="265"/>
                </a:lnTo>
                <a:lnTo>
                  <a:pt x="286" y="284"/>
                </a:lnTo>
                <a:lnTo>
                  <a:pt x="283" y="291"/>
                </a:lnTo>
                <a:lnTo>
                  <a:pt x="286" y="301"/>
                </a:lnTo>
                <a:lnTo>
                  <a:pt x="276" y="313"/>
                </a:lnTo>
                <a:lnTo>
                  <a:pt x="283" y="332"/>
                </a:lnTo>
                <a:lnTo>
                  <a:pt x="273" y="342"/>
                </a:lnTo>
                <a:lnTo>
                  <a:pt x="273" y="358"/>
                </a:lnTo>
                <a:lnTo>
                  <a:pt x="276" y="349"/>
                </a:lnTo>
                <a:lnTo>
                  <a:pt x="283" y="358"/>
                </a:lnTo>
                <a:lnTo>
                  <a:pt x="283" y="362"/>
                </a:lnTo>
                <a:lnTo>
                  <a:pt x="286" y="377"/>
                </a:lnTo>
                <a:lnTo>
                  <a:pt x="286" y="391"/>
                </a:lnTo>
                <a:lnTo>
                  <a:pt x="302" y="400"/>
                </a:lnTo>
                <a:lnTo>
                  <a:pt x="295" y="410"/>
                </a:lnTo>
                <a:lnTo>
                  <a:pt x="283" y="410"/>
                </a:lnTo>
                <a:lnTo>
                  <a:pt x="264" y="419"/>
                </a:lnTo>
                <a:lnTo>
                  <a:pt x="257" y="436"/>
                </a:lnTo>
                <a:lnTo>
                  <a:pt x="247" y="441"/>
                </a:lnTo>
                <a:lnTo>
                  <a:pt x="235" y="455"/>
                </a:lnTo>
                <a:lnTo>
                  <a:pt x="228" y="458"/>
                </a:lnTo>
                <a:lnTo>
                  <a:pt x="216" y="465"/>
                </a:lnTo>
                <a:lnTo>
                  <a:pt x="186" y="470"/>
                </a:lnTo>
                <a:lnTo>
                  <a:pt x="176" y="477"/>
                </a:lnTo>
                <a:lnTo>
                  <a:pt x="179" y="484"/>
                </a:lnTo>
                <a:lnTo>
                  <a:pt x="176" y="496"/>
                </a:lnTo>
                <a:lnTo>
                  <a:pt x="157" y="500"/>
                </a:lnTo>
                <a:lnTo>
                  <a:pt x="150" y="500"/>
                </a:lnTo>
                <a:lnTo>
                  <a:pt x="138" y="507"/>
                </a:lnTo>
                <a:lnTo>
                  <a:pt x="129" y="500"/>
                </a:lnTo>
                <a:lnTo>
                  <a:pt x="115" y="507"/>
                </a:lnTo>
                <a:lnTo>
                  <a:pt x="100" y="514"/>
                </a:lnTo>
                <a:lnTo>
                  <a:pt x="98" y="507"/>
                </a:lnTo>
                <a:lnTo>
                  <a:pt x="77" y="519"/>
                </a:lnTo>
                <a:lnTo>
                  <a:pt x="67" y="526"/>
                </a:lnTo>
                <a:lnTo>
                  <a:pt x="67" y="514"/>
                </a:lnTo>
                <a:lnTo>
                  <a:pt x="60" y="507"/>
                </a:lnTo>
                <a:lnTo>
                  <a:pt x="51" y="484"/>
                </a:lnTo>
                <a:lnTo>
                  <a:pt x="41" y="477"/>
                </a:lnTo>
                <a:lnTo>
                  <a:pt x="19" y="455"/>
                </a:lnTo>
                <a:lnTo>
                  <a:pt x="22" y="441"/>
                </a:lnTo>
                <a:lnTo>
                  <a:pt x="38" y="441"/>
                </a:lnTo>
                <a:lnTo>
                  <a:pt x="67" y="441"/>
                </a:lnTo>
                <a:lnTo>
                  <a:pt x="51" y="429"/>
                </a:lnTo>
                <a:lnTo>
                  <a:pt x="48" y="410"/>
                </a:lnTo>
                <a:lnTo>
                  <a:pt x="48" y="391"/>
                </a:lnTo>
                <a:lnTo>
                  <a:pt x="48" y="377"/>
                </a:lnTo>
                <a:lnTo>
                  <a:pt x="41" y="358"/>
                </a:lnTo>
                <a:lnTo>
                  <a:pt x="31" y="349"/>
                </a:lnTo>
                <a:lnTo>
                  <a:pt x="31" y="339"/>
                </a:lnTo>
                <a:lnTo>
                  <a:pt x="19" y="339"/>
                </a:lnTo>
                <a:lnTo>
                  <a:pt x="12" y="332"/>
                </a:lnTo>
                <a:lnTo>
                  <a:pt x="0" y="313"/>
                </a:lnTo>
                <a:lnTo>
                  <a:pt x="0" y="298"/>
                </a:lnTo>
                <a:lnTo>
                  <a:pt x="3" y="284"/>
                </a:lnTo>
                <a:lnTo>
                  <a:pt x="12" y="272"/>
                </a:lnTo>
                <a:lnTo>
                  <a:pt x="60" y="211"/>
                </a:lnTo>
                <a:lnTo>
                  <a:pt x="67" y="107"/>
                </a:lnTo>
                <a:lnTo>
                  <a:pt x="70" y="104"/>
                </a:lnTo>
                <a:lnTo>
                  <a:pt x="60" y="85"/>
                </a:lnTo>
                <a:lnTo>
                  <a:pt x="60" y="75"/>
                </a:lnTo>
                <a:lnTo>
                  <a:pt x="48" y="64"/>
                </a:lnTo>
                <a:lnTo>
                  <a:pt x="48" y="37"/>
                </a:lnTo>
                <a:lnTo>
                  <a:pt x="41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6" name="Freeform 203"/>
          <p:cNvSpPr>
            <a:spLocks/>
          </p:cNvSpPr>
          <p:nvPr/>
        </p:nvSpPr>
        <p:spPr bwMode="auto">
          <a:xfrm>
            <a:off x="4591050" y="3848100"/>
            <a:ext cx="103188" cy="201613"/>
          </a:xfrm>
          <a:custGeom>
            <a:avLst/>
            <a:gdLst>
              <a:gd name="T0" fmla="*/ 2147483647 w 129"/>
              <a:gd name="T1" fmla="*/ 2147483647 h 254"/>
              <a:gd name="T2" fmla="*/ 2147483647 w 129"/>
              <a:gd name="T3" fmla="*/ 2147483647 h 254"/>
              <a:gd name="T4" fmla="*/ 2147483647 w 129"/>
              <a:gd name="T5" fmla="*/ 0 h 254"/>
              <a:gd name="T6" fmla="*/ 2147483647 w 129"/>
              <a:gd name="T7" fmla="*/ 2147483647 h 254"/>
              <a:gd name="T8" fmla="*/ 2147483647 w 129"/>
              <a:gd name="T9" fmla="*/ 2147483647 h 254"/>
              <a:gd name="T10" fmla="*/ 2147483647 w 129"/>
              <a:gd name="T11" fmla="*/ 2147483647 h 254"/>
              <a:gd name="T12" fmla="*/ 2147483647 w 129"/>
              <a:gd name="T13" fmla="*/ 2147483647 h 254"/>
              <a:gd name="T14" fmla="*/ 2147483647 w 129"/>
              <a:gd name="T15" fmla="*/ 2147483647 h 254"/>
              <a:gd name="T16" fmla="*/ 2147483647 w 129"/>
              <a:gd name="T17" fmla="*/ 2147483647 h 254"/>
              <a:gd name="T18" fmla="*/ 2147483647 w 129"/>
              <a:gd name="T19" fmla="*/ 2147483647 h 254"/>
              <a:gd name="T20" fmla="*/ 2147483647 w 129"/>
              <a:gd name="T21" fmla="*/ 2147483647 h 254"/>
              <a:gd name="T22" fmla="*/ 2147483647 w 129"/>
              <a:gd name="T23" fmla="*/ 2147483647 h 254"/>
              <a:gd name="T24" fmla="*/ 2147483647 w 129"/>
              <a:gd name="T25" fmla="*/ 2147483647 h 254"/>
              <a:gd name="T26" fmla="*/ 2147483647 w 129"/>
              <a:gd name="T27" fmla="*/ 2147483647 h 254"/>
              <a:gd name="T28" fmla="*/ 2147483647 w 129"/>
              <a:gd name="T29" fmla="*/ 2147483647 h 254"/>
              <a:gd name="T30" fmla="*/ 2147483647 w 129"/>
              <a:gd name="T31" fmla="*/ 2147483647 h 254"/>
              <a:gd name="T32" fmla="*/ 2147483647 w 129"/>
              <a:gd name="T33" fmla="*/ 2147483647 h 254"/>
              <a:gd name="T34" fmla="*/ 2147483647 w 129"/>
              <a:gd name="T35" fmla="*/ 2147483647 h 254"/>
              <a:gd name="T36" fmla="*/ 2147483647 w 129"/>
              <a:gd name="T37" fmla="*/ 2147483647 h 254"/>
              <a:gd name="T38" fmla="*/ 2147483647 w 129"/>
              <a:gd name="T39" fmla="*/ 2147483647 h 254"/>
              <a:gd name="T40" fmla="*/ 2147483647 w 129"/>
              <a:gd name="T41" fmla="*/ 2147483647 h 254"/>
              <a:gd name="T42" fmla="*/ 2147483647 w 129"/>
              <a:gd name="T43" fmla="*/ 2147483647 h 254"/>
              <a:gd name="T44" fmla="*/ 2147483647 w 129"/>
              <a:gd name="T45" fmla="*/ 2147483647 h 254"/>
              <a:gd name="T46" fmla="*/ 2147483647 w 129"/>
              <a:gd name="T47" fmla="*/ 2147483647 h 254"/>
              <a:gd name="T48" fmla="*/ 2147483647 w 129"/>
              <a:gd name="T49" fmla="*/ 2147483647 h 254"/>
              <a:gd name="T50" fmla="*/ 2147483647 w 129"/>
              <a:gd name="T51" fmla="*/ 2147483647 h 254"/>
              <a:gd name="T52" fmla="*/ 2147483647 w 129"/>
              <a:gd name="T53" fmla="*/ 2147483647 h 254"/>
              <a:gd name="T54" fmla="*/ 2147483647 w 129"/>
              <a:gd name="T55" fmla="*/ 2147483647 h 254"/>
              <a:gd name="T56" fmla="*/ 2147483647 w 129"/>
              <a:gd name="T57" fmla="*/ 2147483647 h 254"/>
              <a:gd name="T58" fmla="*/ 2147483647 w 129"/>
              <a:gd name="T59" fmla="*/ 2147483647 h 254"/>
              <a:gd name="T60" fmla="*/ 0 w 129"/>
              <a:gd name="T61" fmla="*/ 2147483647 h 254"/>
              <a:gd name="T62" fmla="*/ 2147483647 w 129"/>
              <a:gd name="T63" fmla="*/ 2147483647 h 254"/>
              <a:gd name="T64" fmla="*/ 2147483647 w 129"/>
              <a:gd name="T65" fmla="*/ 2147483647 h 254"/>
              <a:gd name="T66" fmla="*/ 2147483647 w 129"/>
              <a:gd name="T67" fmla="*/ 2147483647 h 254"/>
              <a:gd name="T68" fmla="*/ 2147483647 w 129"/>
              <a:gd name="T69" fmla="*/ 2147483647 h 254"/>
              <a:gd name="T70" fmla="*/ 2147483647 w 129"/>
              <a:gd name="T71" fmla="*/ 2147483647 h 254"/>
              <a:gd name="T72" fmla="*/ 2147483647 w 129"/>
              <a:gd name="T73" fmla="*/ 2147483647 h 2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254">
                <a:moveTo>
                  <a:pt x="32" y="19"/>
                </a:moveTo>
                <a:lnTo>
                  <a:pt x="43" y="3"/>
                </a:lnTo>
                <a:lnTo>
                  <a:pt x="62" y="0"/>
                </a:lnTo>
                <a:lnTo>
                  <a:pt x="77" y="3"/>
                </a:lnTo>
                <a:lnTo>
                  <a:pt x="81" y="22"/>
                </a:lnTo>
                <a:lnTo>
                  <a:pt x="100" y="12"/>
                </a:lnTo>
                <a:lnTo>
                  <a:pt x="107" y="19"/>
                </a:lnTo>
                <a:lnTo>
                  <a:pt x="93" y="29"/>
                </a:lnTo>
                <a:lnTo>
                  <a:pt x="88" y="48"/>
                </a:lnTo>
                <a:lnTo>
                  <a:pt x="100" y="58"/>
                </a:lnTo>
                <a:lnTo>
                  <a:pt x="107" y="77"/>
                </a:lnTo>
                <a:lnTo>
                  <a:pt x="93" y="96"/>
                </a:lnTo>
                <a:lnTo>
                  <a:pt x="77" y="115"/>
                </a:lnTo>
                <a:lnTo>
                  <a:pt x="81" y="131"/>
                </a:lnTo>
                <a:lnTo>
                  <a:pt x="93" y="131"/>
                </a:lnTo>
                <a:lnTo>
                  <a:pt x="93" y="138"/>
                </a:lnTo>
                <a:lnTo>
                  <a:pt x="107" y="138"/>
                </a:lnTo>
                <a:lnTo>
                  <a:pt x="110" y="145"/>
                </a:lnTo>
                <a:lnTo>
                  <a:pt x="122" y="155"/>
                </a:lnTo>
                <a:lnTo>
                  <a:pt x="122" y="167"/>
                </a:lnTo>
                <a:lnTo>
                  <a:pt x="129" y="178"/>
                </a:lnTo>
                <a:lnTo>
                  <a:pt x="107" y="185"/>
                </a:lnTo>
                <a:lnTo>
                  <a:pt x="81" y="209"/>
                </a:lnTo>
                <a:lnTo>
                  <a:pt x="88" y="235"/>
                </a:lnTo>
                <a:lnTo>
                  <a:pt x="70" y="254"/>
                </a:lnTo>
                <a:lnTo>
                  <a:pt x="62" y="254"/>
                </a:lnTo>
                <a:lnTo>
                  <a:pt x="51" y="185"/>
                </a:lnTo>
                <a:lnTo>
                  <a:pt x="29" y="174"/>
                </a:lnTo>
                <a:lnTo>
                  <a:pt x="20" y="148"/>
                </a:lnTo>
                <a:lnTo>
                  <a:pt x="10" y="145"/>
                </a:lnTo>
                <a:lnTo>
                  <a:pt x="0" y="119"/>
                </a:lnTo>
                <a:lnTo>
                  <a:pt x="20" y="90"/>
                </a:lnTo>
                <a:lnTo>
                  <a:pt x="20" y="58"/>
                </a:lnTo>
                <a:lnTo>
                  <a:pt x="20" y="38"/>
                </a:lnTo>
                <a:lnTo>
                  <a:pt x="20" y="29"/>
                </a:lnTo>
                <a:lnTo>
                  <a:pt x="32" y="22"/>
                </a:lnTo>
                <a:lnTo>
                  <a:pt x="32" y="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7" name="Freeform 204"/>
          <p:cNvSpPr>
            <a:spLocks/>
          </p:cNvSpPr>
          <p:nvPr/>
        </p:nvSpPr>
        <p:spPr bwMode="auto">
          <a:xfrm>
            <a:off x="5159375" y="4740275"/>
            <a:ext cx="139700" cy="142875"/>
          </a:xfrm>
          <a:custGeom>
            <a:avLst/>
            <a:gdLst>
              <a:gd name="T0" fmla="*/ 2147483647 w 176"/>
              <a:gd name="T1" fmla="*/ 2147483647 h 180"/>
              <a:gd name="T2" fmla="*/ 2147483647 w 176"/>
              <a:gd name="T3" fmla="*/ 2147483647 h 180"/>
              <a:gd name="T4" fmla="*/ 2147483647 w 176"/>
              <a:gd name="T5" fmla="*/ 2147483647 h 180"/>
              <a:gd name="T6" fmla="*/ 2147483647 w 176"/>
              <a:gd name="T7" fmla="*/ 2147483647 h 180"/>
              <a:gd name="T8" fmla="*/ 2147483647 w 176"/>
              <a:gd name="T9" fmla="*/ 2147483647 h 180"/>
              <a:gd name="T10" fmla="*/ 2147483647 w 176"/>
              <a:gd name="T11" fmla="*/ 2147483647 h 180"/>
              <a:gd name="T12" fmla="*/ 2147483647 w 176"/>
              <a:gd name="T13" fmla="*/ 2147483647 h 180"/>
              <a:gd name="T14" fmla="*/ 2147483647 w 176"/>
              <a:gd name="T15" fmla="*/ 0 h 180"/>
              <a:gd name="T16" fmla="*/ 2147483647 w 176"/>
              <a:gd name="T17" fmla="*/ 2147483647 h 180"/>
              <a:gd name="T18" fmla="*/ 2147483647 w 176"/>
              <a:gd name="T19" fmla="*/ 2147483647 h 180"/>
              <a:gd name="T20" fmla="*/ 2147483647 w 176"/>
              <a:gd name="T21" fmla="*/ 2147483647 h 180"/>
              <a:gd name="T22" fmla="*/ 2147483647 w 176"/>
              <a:gd name="T23" fmla="*/ 2147483647 h 180"/>
              <a:gd name="T24" fmla="*/ 2147483647 w 176"/>
              <a:gd name="T25" fmla="*/ 2147483647 h 180"/>
              <a:gd name="T26" fmla="*/ 2147483647 w 176"/>
              <a:gd name="T27" fmla="*/ 2147483647 h 180"/>
              <a:gd name="T28" fmla="*/ 2147483647 w 176"/>
              <a:gd name="T29" fmla="*/ 2147483647 h 180"/>
              <a:gd name="T30" fmla="*/ 2147483647 w 176"/>
              <a:gd name="T31" fmla="*/ 2147483647 h 180"/>
              <a:gd name="T32" fmla="*/ 2147483647 w 176"/>
              <a:gd name="T33" fmla="*/ 2147483647 h 180"/>
              <a:gd name="T34" fmla="*/ 2147483647 w 176"/>
              <a:gd name="T35" fmla="*/ 2147483647 h 180"/>
              <a:gd name="T36" fmla="*/ 2147483647 w 176"/>
              <a:gd name="T37" fmla="*/ 2147483647 h 180"/>
              <a:gd name="T38" fmla="*/ 2147483647 w 176"/>
              <a:gd name="T39" fmla="*/ 2147483647 h 180"/>
              <a:gd name="T40" fmla="*/ 2147483647 w 176"/>
              <a:gd name="T41" fmla="*/ 2147483647 h 180"/>
              <a:gd name="T42" fmla="*/ 0 w 176"/>
              <a:gd name="T43" fmla="*/ 2147483647 h 180"/>
              <a:gd name="T44" fmla="*/ 2147483647 w 176"/>
              <a:gd name="T45" fmla="*/ 2147483647 h 180"/>
              <a:gd name="T46" fmla="*/ 2147483647 w 176"/>
              <a:gd name="T47" fmla="*/ 2147483647 h 180"/>
              <a:gd name="T48" fmla="*/ 2147483647 w 176"/>
              <a:gd name="T49" fmla="*/ 2147483647 h 180"/>
              <a:gd name="T50" fmla="*/ 2147483647 w 176"/>
              <a:gd name="T51" fmla="*/ 2147483647 h 180"/>
              <a:gd name="T52" fmla="*/ 2147483647 w 176"/>
              <a:gd name="T53" fmla="*/ 2147483647 h 180"/>
              <a:gd name="T54" fmla="*/ 2147483647 w 176"/>
              <a:gd name="T55" fmla="*/ 2147483647 h 180"/>
              <a:gd name="T56" fmla="*/ 2147483647 w 176"/>
              <a:gd name="T57" fmla="*/ 2147483647 h 180"/>
              <a:gd name="T58" fmla="*/ 2147483647 w 176"/>
              <a:gd name="T59" fmla="*/ 2147483647 h 180"/>
              <a:gd name="T60" fmla="*/ 2147483647 w 176"/>
              <a:gd name="T61" fmla="*/ 2147483647 h 1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6" h="180">
                <a:moveTo>
                  <a:pt x="38" y="12"/>
                </a:moveTo>
                <a:lnTo>
                  <a:pt x="41" y="7"/>
                </a:lnTo>
                <a:lnTo>
                  <a:pt x="67" y="12"/>
                </a:lnTo>
                <a:lnTo>
                  <a:pt x="78" y="19"/>
                </a:lnTo>
                <a:lnTo>
                  <a:pt x="83" y="12"/>
                </a:lnTo>
                <a:lnTo>
                  <a:pt x="100" y="12"/>
                </a:lnTo>
                <a:lnTo>
                  <a:pt x="126" y="12"/>
                </a:lnTo>
                <a:lnTo>
                  <a:pt x="147" y="0"/>
                </a:lnTo>
                <a:lnTo>
                  <a:pt x="147" y="7"/>
                </a:lnTo>
                <a:lnTo>
                  <a:pt x="157" y="12"/>
                </a:lnTo>
                <a:lnTo>
                  <a:pt x="157" y="22"/>
                </a:lnTo>
                <a:lnTo>
                  <a:pt x="161" y="41"/>
                </a:lnTo>
                <a:lnTo>
                  <a:pt x="176" y="71"/>
                </a:lnTo>
                <a:lnTo>
                  <a:pt x="161" y="90"/>
                </a:lnTo>
                <a:lnTo>
                  <a:pt x="138" y="126"/>
                </a:lnTo>
                <a:lnTo>
                  <a:pt x="138" y="164"/>
                </a:lnTo>
                <a:lnTo>
                  <a:pt x="90" y="164"/>
                </a:lnTo>
                <a:lnTo>
                  <a:pt x="41" y="164"/>
                </a:lnTo>
                <a:lnTo>
                  <a:pt x="31" y="168"/>
                </a:lnTo>
                <a:lnTo>
                  <a:pt x="12" y="180"/>
                </a:lnTo>
                <a:lnTo>
                  <a:pt x="12" y="174"/>
                </a:lnTo>
                <a:lnTo>
                  <a:pt x="0" y="174"/>
                </a:lnTo>
                <a:lnTo>
                  <a:pt x="5" y="135"/>
                </a:lnTo>
                <a:lnTo>
                  <a:pt x="12" y="116"/>
                </a:lnTo>
                <a:lnTo>
                  <a:pt x="22" y="97"/>
                </a:lnTo>
                <a:lnTo>
                  <a:pt x="41" y="79"/>
                </a:lnTo>
                <a:lnTo>
                  <a:pt x="54" y="67"/>
                </a:lnTo>
                <a:lnTo>
                  <a:pt x="41" y="48"/>
                </a:lnTo>
                <a:lnTo>
                  <a:pt x="41" y="36"/>
                </a:lnTo>
                <a:lnTo>
                  <a:pt x="41" y="22"/>
                </a:lnTo>
                <a:lnTo>
                  <a:pt x="38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8" name="Freeform 205"/>
          <p:cNvSpPr>
            <a:spLocks/>
          </p:cNvSpPr>
          <p:nvPr/>
        </p:nvSpPr>
        <p:spPr bwMode="auto">
          <a:xfrm>
            <a:off x="4716463" y="4708525"/>
            <a:ext cx="484187" cy="482600"/>
          </a:xfrm>
          <a:custGeom>
            <a:avLst/>
            <a:gdLst>
              <a:gd name="T0" fmla="*/ 2147483647 w 610"/>
              <a:gd name="T1" fmla="*/ 2147483647 h 609"/>
              <a:gd name="T2" fmla="*/ 2147483647 w 610"/>
              <a:gd name="T3" fmla="*/ 2147483647 h 609"/>
              <a:gd name="T4" fmla="*/ 2147483647 w 610"/>
              <a:gd name="T5" fmla="*/ 2147483647 h 609"/>
              <a:gd name="T6" fmla="*/ 2147483647 w 610"/>
              <a:gd name="T7" fmla="*/ 2147483647 h 609"/>
              <a:gd name="T8" fmla="*/ 2147483647 w 610"/>
              <a:gd name="T9" fmla="*/ 2147483647 h 609"/>
              <a:gd name="T10" fmla="*/ 2147483647 w 610"/>
              <a:gd name="T11" fmla="*/ 2147483647 h 609"/>
              <a:gd name="T12" fmla="*/ 2147483647 w 610"/>
              <a:gd name="T13" fmla="*/ 2147483647 h 609"/>
              <a:gd name="T14" fmla="*/ 2147483647 w 610"/>
              <a:gd name="T15" fmla="*/ 2147483647 h 609"/>
              <a:gd name="T16" fmla="*/ 2147483647 w 610"/>
              <a:gd name="T17" fmla="*/ 2147483647 h 609"/>
              <a:gd name="T18" fmla="*/ 2147483647 w 610"/>
              <a:gd name="T19" fmla="*/ 2147483647 h 609"/>
              <a:gd name="T20" fmla="*/ 2147483647 w 610"/>
              <a:gd name="T21" fmla="*/ 2147483647 h 609"/>
              <a:gd name="T22" fmla="*/ 2147483647 w 610"/>
              <a:gd name="T23" fmla="*/ 2147483647 h 609"/>
              <a:gd name="T24" fmla="*/ 2147483647 w 610"/>
              <a:gd name="T25" fmla="*/ 2147483647 h 609"/>
              <a:gd name="T26" fmla="*/ 2147483647 w 610"/>
              <a:gd name="T27" fmla="*/ 2147483647 h 609"/>
              <a:gd name="T28" fmla="*/ 2147483647 w 610"/>
              <a:gd name="T29" fmla="*/ 2147483647 h 609"/>
              <a:gd name="T30" fmla="*/ 2147483647 w 610"/>
              <a:gd name="T31" fmla="*/ 2147483647 h 609"/>
              <a:gd name="T32" fmla="*/ 2147483647 w 610"/>
              <a:gd name="T33" fmla="*/ 2147483647 h 609"/>
              <a:gd name="T34" fmla="*/ 2147483647 w 610"/>
              <a:gd name="T35" fmla="*/ 2147483647 h 609"/>
              <a:gd name="T36" fmla="*/ 2147483647 w 610"/>
              <a:gd name="T37" fmla="*/ 2147483647 h 609"/>
              <a:gd name="T38" fmla="*/ 2147483647 w 610"/>
              <a:gd name="T39" fmla="*/ 2147483647 h 609"/>
              <a:gd name="T40" fmla="*/ 2147483647 w 610"/>
              <a:gd name="T41" fmla="*/ 2147483647 h 609"/>
              <a:gd name="T42" fmla="*/ 2147483647 w 610"/>
              <a:gd name="T43" fmla="*/ 2147483647 h 609"/>
              <a:gd name="T44" fmla="*/ 2147483647 w 610"/>
              <a:gd name="T45" fmla="*/ 2147483647 h 609"/>
              <a:gd name="T46" fmla="*/ 2147483647 w 610"/>
              <a:gd name="T47" fmla="*/ 2147483647 h 609"/>
              <a:gd name="T48" fmla="*/ 2147483647 w 610"/>
              <a:gd name="T49" fmla="*/ 2147483647 h 609"/>
              <a:gd name="T50" fmla="*/ 2147483647 w 610"/>
              <a:gd name="T51" fmla="*/ 2147483647 h 609"/>
              <a:gd name="T52" fmla="*/ 2147483647 w 610"/>
              <a:gd name="T53" fmla="*/ 2147483647 h 609"/>
              <a:gd name="T54" fmla="*/ 2147483647 w 610"/>
              <a:gd name="T55" fmla="*/ 2147483647 h 609"/>
              <a:gd name="T56" fmla="*/ 2147483647 w 610"/>
              <a:gd name="T57" fmla="*/ 2147483647 h 609"/>
              <a:gd name="T58" fmla="*/ 2147483647 w 610"/>
              <a:gd name="T59" fmla="*/ 2147483647 h 609"/>
              <a:gd name="T60" fmla="*/ 2147483647 w 610"/>
              <a:gd name="T61" fmla="*/ 2147483647 h 609"/>
              <a:gd name="T62" fmla="*/ 2147483647 w 610"/>
              <a:gd name="T63" fmla="*/ 2147483647 h 609"/>
              <a:gd name="T64" fmla="*/ 2147483647 w 610"/>
              <a:gd name="T65" fmla="*/ 2147483647 h 609"/>
              <a:gd name="T66" fmla="*/ 2147483647 w 610"/>
              <a:gd name="T67" fmla="*/ 2147483647 h 609"/>
              <a:gd name="T68" fmla="*/ 2147483647 w 610"/>
              <a:gd name="T69" fmla="*/ 2147483647 h 609"/>
              <a:gd name="T70" fmla="*/ 2147483647 w 610"/>
              <a:gd name="T71" fmla="*/ 2147483647 h 609"/>
              <a:gd name="T72" fmla="*/ 2147483647 w 610"/>
              <a:gd name="T73" fmla="*/ 2147483647 h 609"/>
              <a:gd name="T74" fmla="*/ 2147483647 w 610"/>
              <a:gd name="T75" fmla="*/ 2147483647 h 609"/>
              <a:gd name="T76" fmla="*/ 2147483647 w 610"/>
              <a:gd name="T77" fmla="*/ 2147483647 h 609"/>
              <a:gd name="T78" fmla="*/ 2147483647 w 610"/>
              <a:gd name="T79" fmla="*/ 2147483647 h 609"/>
              <a:gd name="T80" fmla="*/ 2147483647 w 610"/>
              <a:gd name="T81" fmla="*/ 2147483647 h 609"/>
              <a:gd name="T82" fmla="*/ 2147483647 w 610"/>
              <a:gd name="T83" fmla="*/ 2147483647 h 609"/>
              <a:gd name="T84" fmla="*/ 2147483647 w 610"/>
              <a:gd name="T85" fmla="*/ 2147483647 h 609"/>
              <a:gd name="T86" fmla="*/ 2147483647 w 610"/>
              <a:gd name="T87" fmla="*/ 2147483647 h 609"/>
              <a:gd name="T88" fmla="*/ 2147483647 w 610"/>
              <a:gd name="T89" fmla="*/ 2147483647 h 609"/>
              <a:gd name="T90" fmla="*/ 2147483647 w 610"/>
              <a:gd name="T91" fmla="*/ 2147483647 h 609"/>
              <a:gd name="T92" fmla="*/ 2147483647 w 610"/>
              <a:gd name="T93" fmla="*/ 2147483647 h 609"/>
              <a:gd name="T94" fmla="*/ 2147483647 w 610"/>
              <a:gd name="T95" fmla="*/ 2147483647 h 609"/>
              <a:gd name="T96" fmla="*/ 2147483647 w 610"/>
              <a:gd name="T97" fmla="*/ 2147483647 h 609"/>
              <a:gd name="T98" fmla="*/ 2147483647 w 610"/>
              <a:gd name="T99" fmla="*/ 2147483647 h 609"/>
              <a:gd name="T100" fmla="*/ 2147483647 w 610"/>
              <a:gd name="T101" fmla="*/ 2147483647 h 609"/>
              <a:gd name="T102" fmla="*/ 2147483647 w 610"/>
              <a:gd name="T103" fmla="*/ 2147483647 h 609"/>
              <a:gd name="T104" fmla="*/ 2147483647 w 610"/>
              <a:gd name="T105" fmla="*/ 2147483647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0" h="609">
                <a:moveTo>
                  <a:pt x="200" y="52"/>
                </a:moveTo>
                <a:lnTo>
                  <a:pt x="200" y="35"/>
                </a:lnTo>
                <a:lnTo>
                  <a:pt x="200" y="30"/>
                </a:lnTo>
                <a:lnTo>
                  <a:pt x="216" y="19"/>
                </a:lnTo>
                <a:lnTo>
                  <a:pt x="233" y="6"/>
                </a:lnTo>
                <a:lnTo>
                  <a:pt x="256" y="23"/>
                </a:lnTo>
                <a:lnTo>
                  <a:pt x="275" y="30"/>
                </a:lnTo>
                <a:lnTo>
                  <a:pt x="294" y="35"/>
                </a:lnTo>
                <a:lnTo>
                  <a:pt x="313" y="35"/>
                </a:lnTo>
                <a:lnTo>
                  <a:pt x="323" y="42"/>
                </a:lnTo>
                <a:lnTo>
                  <a:pt x="335" y="23"/>
                </a:lnTo>
                <a:lnTo>
                  <a:pt x="342" y="23"/>
                </a:lnTo>
                <a:lnTo>
                  <a:pt x="359" y="23"/>
                </a:lnTo>
                <a:lnTo>
                  <a:pt x="371" y="19"/>
                </a:lnTo>
                <a:lnTo>
                  <a:pt x="390" y="12"/>
                </a:lnTo>
                <a:lnTo>
                  <a:pt x="401" y="12"/>
                </a:lnTo>
                <a:lnTo>
                  <a:pt x="413" y="12"/>
                </a:lnTo>
                <a:lnTo>
                  <a:pt x="420" y="6"/>
                </a:lnTo>
                <a:lnTo>
                  <a:pt x="423" y="0"/>
                </a:lnTo>
                <a:lnTo>
                  <a:pt x="439" y="6"/>
                </a:lnTo>
                <a:lnTo>
                  <a:pt x="449" y="6"/>
                </a:lnTo>
                <a:lnTo>
                  <a:pt x="454" y="12"/>
                </a:lnTo>
                <a:lnTo>
                  <a:pt x="468" y="12"/>
                </a:lnTo>
                <a:lnTo>
                  <a:pt x="472" y="6"/>
                </a:lnTo>
                <a:lnTo>
                  <a:pt x="484" y="6"/>
                </a:lnTo>
                <a:lnTo>
                  <a:pt x="497" y="12"/>
                </a:lnTo>
                <a:lnTo>
                  <a:pt x="497" y="23"/>
                </a:lnTo>
                <a:lnTo>
                  <a:pt x="510" y="30"/>
                </a:lnTo>
                <a:lnTo>
                  <a:pt x="520" y="35"/>
                </a:lnTo>
                <a:lnTo>
                  <a:pt x="529" y="30"/>
                </a:lnTo>
                <a:lnTo>
                  <a:pt x="532" y="23"/>
                </a:lnTo>
                <a:lnTo>
                  <a:pt x="532" y="30"/>
                </a:lnTo>
                <a:lnTo>
                  <a:pt x="549" y="30"/>
                </a:lnTo>
                <a:lnTo>
                  <a:pt x="549" y="23"/>
                </a:lnTo>
                <a:lnTo>
                  <a:pt x="558" y="23"/>
                </a:lnTo>
                <a:lnTo>
                  <a:pt x="568" y="35"/>
                </a:lnTo>
                <a:lnTo>
                  <a:pt x="596" y="52"/>
                </a:lnTo>
                <a:lnTo>
                  <a:pt x="599" y="64"/>
                </a:lnTo>
                <a:lnTo>
                  <a:pt x="599" y="78"/>
                </a:lnTo>
                <a:lnTo>
                  <a:pt x="599" y="90"/>
                </a:lnTo>
                <a:lnTo>
                  <a:pt x="610" y="109"/>
                </a:lnTo>
                <a:lnTo>
                  <a:pt x="599" y="121"/>
                </a:lnTo>
                <a:lnTo>
                  <a:pt x="580" y="139"/>
                </a:lnTo>
                <a:lnTo>
                  <a:pt x="568" y="158"/>
                </a:lnTo>
                <a:lnTo>
                  <a:pt x="561" y="177"/>
                </a:lnTo>
                <a:lnTo>
                  <a:pt x="558" y="216"/>
                </a:lnTo>
                <a:lnTo>
                  <a:pt x="558" y="222"/>
                </a:lnTo>
                <a:lnTo>
                  <a:pt x="548" y="229"/>
                </a:lnTo>
                <a:lnTo>
                  <a:pt x="539" y="246"/>
                </a:lnTo>
                <a:lnTo>
                  <a:pt x="532" y="254"/>
                </a:lnTo>
                <a:lnTo>
                  <a:pt x="532" y="258"/>
                </a:lnTo>
                <a:lnTo>
                  <a:pt x="539" y="268"/>
                </a:lnTo>
                <a:lnTo>
                  <a:pt x="548" y="277"/>
                </a:lnTo>
                <a:lnTo>
                  <a:pt x="548" y="286"/>
                </a:lnTo>
                <a:lnTo>
                  <a:pt x="548" y="296"/>
                </a:lnTo>
                <a:lnTo>
                  <a:pt x="549" y="315"/>
                </a:lnTo>
                <a:lnTo>
                  <a:pt x="549" y="318"/>
                </a:lnTo>
                <a:lnTo>
                  <a:pt x="549" y="332"/>
                </a:lnTo>
                <a:lnTo>
                  <a:pt x="549" y="348"/>
                </a:lnTo>
                <a:lnTo>
                  <a:pt x="549" y="374"/>
                </a:lnTo>
                <a:lnTo>
                  <a:pt x="561" y="393"/>
                </a:lnTo>
                <a:lnTo>
                  <a:pt x="580" y="412"/>
                </a:lnTo>
                <a:lnTo>
                  <a:pt x="596" y="441"/>
                </a:lnTo>
                <a:lnTo>
                  <a:pt x="532" y="445"/>
                </a:lnTo>
                <a:lnTo>
                  <a:pt x="532" y="453"/>
                </a:lnTo>
                <a:lnTo>
                  <a:pt x="529" y="471"/>
                </a:lnTo>
                <a:lnTo>
                  <a:pt x="516" y="483"/>
                </a:lnTo>
                <a:lnTo>
                  <a:pt x="520" y="490"/>
                </a:lnTo>
                <a:lnTo>
                  <a:pt x="520" y="512"/>
                </a:lnTo>
                <a:lnTo>
                  <a:pt x="516" y="524"/>
                </a:lnTo>
                <a:lnTo>
                  <a:pt x="516" y="538"/>
                </a:lnTo>
                <a:lnTo>
                  <a:pt x="510" y="553"/>
                </a:lnTo>
                <a:lnTo>
                  <a:pt x="516" y="560"/>
                </a:lnTo>
                <a:lnTo>
                  <a:pt x="532" y="571"/>
                </a:lnTo>
                <a:lnTo>
                  <a:pt x="548" y="579"/>
                </a:lnTo>
                <a:lnTo>
                  <a:pt x="548" y="571"/>
                </a:lnTo>
                <a:lnTo>
                  <a:pt x="558" y="571"/>
                </a:lnTo>
                <a:lnTo>
                  <a:pt x="549" y="609"/>
                </a:lnTo>
                <a:lnTo>
                  <a:pt x="549" y="602"/>
                </a:lnTo>
                <a:lnTo>
                  <a:pt x="532" y="609"/>
                </a:lnTo>
                <a:lnTo>
                  <a:pt x="529" y="597"/>
                </a:lnTo>
                <a:lnTo>
                  <a:pt x="510" y="571"/>
                </a:lnTo>
                <a:lnTo>
                  <a:pt x="491" y="571"/>
                </a:lnTo>
                <a:lnTo>
                  <a:pt x="472" y="548"/>
                </a:lnTo>
                <a:lnTo>
                  <a:pt x="468" y="548"/>
                </a:lnTo>
                <a:lnTo>
                  <a:pt x="468" y="560"/>
                </a:lnTo>
                <a:lnTo>
                  <a:pt x="454" y="560"/>
                </a:lnTo>
                <a:lnTo>
                  <a:pt x="442" y="560"/>
                </a:lnTo>
                <a:lnTo>
                  <a:pt x="420" y="548"/>
                </a:lnTo>
                <a:lnTo>
                  <a:pt x="413" y="531"/>
                </a:lnTo>
                <a:lnTo>
                  <a:pt x="390" y="548"/>
                </a:lnTo>
                <a:lnTo>
                  <a:pt x="383" y="531"/>
                </a:lnTo>
                <a:lnTo>
                  <a:pt x="371" y="524"/>
                </a:lnTo>
                <a:lnTo>
                  <a:pt x="371" y="531"/>
                </a:lnTo>
                <a:lnTo>
                  <a:pt x="359" y="524"/>
                </a:lnTo>
                <a:lnTo>
                  <a:pt x="342" y="531"/>
                </a:lnTo>
                <a:lnTo>
                  <a:pt x="326" y="531"/>
                </a:lnTo>
                <a:lnTo>
                  <a:pt x="323" y="538"/>
                </a:lnTo>
                <a:lnTo>
                  <a:pt x="316" y="531"/>
                </a:lnTo>
                <a:lnTo>
                  <a:pt x="316" y="519"/>
                </a:lnTo>
                <a:lnTo>
                  <a:pt x="316" y="493"/>
                </a:lnTo>
                <a:lnTo>
                  <a:pt x="313" y="490"/>
                </a:lnTo>
                <a:lnTo>
                  <a:pt x="297" y="476"/>
                </a:lnTo>
                <a:lnTo>
                  <a:pt x="313" y="453"/>
                </a:lnTo>
                <a:lnTo>
                  <a:pt x="304" y="432"/>
                </a:lnTo>
                <a:lnTo>
                  <a:pt x="297" y="412"/>
                </a:lnTo>
                <a:lnTo>
                  <a:pt x="268" y="412"/>
                </a:lnTo>
                <a:lnTo>
                  <a:pt x="268" y="393"/>
                </a:lnTo>
                <a:lnTo>
                  <a:pt x="249" y="396"/>
                </a:lnTo>
                <a:lnTo>
                  <a:pt x="233" y="403"/>
                </a:lnTo>
                <a:lnTo>
                  <a:pt x="233" y="415"/>
                </a:lnTo>
                <a:lnTo>
                  <a:pt x="226" y="415"/>
                </a:lnTo>
                <a:lnTo>
                  <a:pt x="226" y="426"/>
                </a:lnTo>
                <a:lnTo>
                  <a:pt x="200" y="426"/>
                </a:lnTo>
                <a:lnTo>
                  <a:pt x="197" y="432"/>
                </a:lnTo>
                <a:lnTo>
                  <a:pt x="167" y="432"/>
                </a:lnTo>
                <a:lnTo>
                  <a:pt x="147" y="403"/>
                </a:lnTo>
                <a:lnTo>
                  <a:pt x="147" y="396"/>
                </a:lnTo>
                <a:lnTo>
                  <a:pt x="140" y="384"/>
                </a:lnTo>
                <a:lnTo>
                  <a:pt x="140" y="377"/>
                </a:lnTo>
                <a:lnTo>
                  <a:pt x="138" y="363"/>
                </a:lnTo>
                <a:lnTo>
                  <a:pt x="117" y="363"/>
                </a:lnTo>
                <a:lnTo>
                  <a:pt x="59" y="363"/>
                </a:lnTo>
                <a:lnTo>
                  <a:pt x="43" y="367"/>
                </a:lnTo>
                <a:lnTo>
                  <a:pt x="33" y="363"/>
                </a:lnTo>
                <a:lnTo>
                  <a:pt x="22" y="363"/>
                </a:lnTo>
                <a:lnTo>
                  <a:pt x="2" y="363"/>
                </a:lnTo>
                <a:lnTo>
                  <a:pt x="0" y="355"/>
                </a:lnTo>
                <a:lnTo>
                  <a:pt x="10" y="355"/>
                </a:lnTo>
                <a:lnTo>
                  <a:pt x="10" y="337"/>
                </a:lnTo>
                <a:lnTo>
                  <a:pt x="22" y="325"/>
                </a:lnTo>
                <a:lnTo>
                  <a:pt x="22" y="318"/>
                </a:lnTo>
                <a:lnTo>
                  <a:pt x="29" y="318"/>
                </a:lnTo>
                <a:lnTo>
                  <a:pt x="33" y="325"/>
                </a:lnTo>
                <a:lnTo>
                  <a:pt x="43" y="325"/>
                </a:lnTo>
                <a:lnTo>
                  <a:pt x="52" y="315"/>
                </a:lnTo>
                <a:lnTo>
                  <a:pt x="62" y="315"/>
                </a:lnTo>
                <a:lnTo>
                  <a:pt x="71" y="318"/>
                </a:lnTo>
                <a:lnTo>
                  <a:pt x="78" y="332"/>
                </a:lnTo>
                <a:lnTo>
                  <a:pt x="88" y="318"/>
                </a:lnTo>
                <a:lnTo>
                  <a:pt x="91" y="315"/>
                </a:lnTo>
                <a:lnTo>
                  <a:pt x="107" y="306"/>
                </a:lnTo>
                <a:lnTo>
                  <a:pt x="117" y="296"/>
                </a:lnTo>
                <a:lnTo>
                  <a:pt x="121" y="277"/>
                </a:lnTo>
                <a:lnTo>
                  <a:pt x="121" y="258"/>
                </a:lnTo>
                <a:lnTo>
                  <a:pt x="121" y="239"/>
                </a:lnTo>
                <a:lnTo>
                  <a:pt x="138" y="229"/>
                </a:lnTo>
                <a:lnTo>
                  <a:pt x="140" y="222"/>
                </a:lnTo>
                <a:lnTo>
                  <a:pt x="147" y="206"/>
                </a:lnTo>
                <a:lnTo>
                  <a:pt x="159" y="206"/>
                </a:lnTo>
                <a:lnTo>
                  <a:pt x="178" y="187"/>
                </a:lnTo>
                <a:lnTo>
                  <a:pt x="178" y="177"/>
                </a:lnTo>
                <a:lnTo>
                  <a:pt x="178" y="161"/>
                </a:lnTo>
                <a:lnTo>
                  <a:pt x="178" y="142"/>
                </a:lnTo>
                <a:lnTo>
                  <a:pt x="185" y="128"/>
                </a:lnTo>
                <a:lnTo>
                  <a:pt x="185" y="109"/>
                </a:lnTo>
                <a:lnTo>
                  <a:pt x="197" y="83"/>
                </a:lnTo>
                <a:lnTo>
                  <a:pt x="200" y="71"/>
                </a:lnTo>
                <a:lnTo>
                  <a:pt x="200" y="5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29" name="Freeform 206"/>
          <p:cNvSpPr>
            <a:spLocks/>
          </p:cNvSpPr>
          <p:nvPr/>
        </p:nvSpPr>
        <p:spPr bwMode="auto">
          <a:xfrm>
            <a:off x="4778375" y="4564063"/>
            <a:ext cx="322263" cy="222250"/>
          </a:xfrm>
          <a:custGeom>
            <a:avLst/>
            <a:gdLst>
              <a:gd name="T0" fmla="*/ 2147483647 w 406"/>
              <a:gd name="T1" fmla="*/ 2147483647 h 280"/>
              <a:gd name="T2" fmla="*/ 2147483647 w 406"/>
              <a:gd name="T3" fmla="*/ 2147483647 h 280"/>
              <a:gd name="T4" fmla="*/ 2147483647 w 406"/>
              <a:gd name="T5" fmla="*/ 2147483647 h 280"/>
              <a:gd name="T6" fmla="*/ 2147483647 w 406"/>
              <a:gd name="T7" fmla="*/ 2147483647 h 280"/>
              <a:gd name="T8" fmla="*/ 2147483647 w 406"/>
              <a:gd name="T9" fmla="*/ 2147483647 h 280"/>
              <a:gd name="T10" fmla="*/ 2147483647 w 406"/>
              <a:gd name="T11" fmla="*/ 2147483647 h 280"/>
              <a:gd name="T12" fmla="*/ 2147483647 w 406"/>
              <a:gd name="T13" fmla="*/ 2147483647 h 280"/>
              <a:gd name="T14" fmla="*/ 2147483647 w 406"/>
              <a:gd name="T15" fmla="*/ 2147483647 h 280"/>
              <a:gd name="T16" fmla="*/ 2147483647 w 406"/>
              <a:gd name="T17" fmla="*/ 2147483647 h 280"/>
              <a:gd name="T18" fmla="*/ 2147483647 w 406"/>
              <a:gd name="T19" fmla="*/ 0 h 280"/>
              <a:gd name="T20" fmla="*/ 2147483647 w 406"/>
              <a:gd name="T21" fmla="*/ 2147483647 h 280"/>
              <a:gd name="T22" fmla="*/ 2147483647 w 406"/>
              <a:gd name="T23" fmla="*/ 2147483647 h 280"/>
              <a:gd name="T24" fmla="*/ 2147483647 w 406"/>
              <a:gd name="T25" fmla="*/ 2147483647 h 280"/>
              <a:gd name="T26" fmla="*/ 2147483647 w 406"/>
              <a:gd name="T27" fmla="*/ 2147483647 h 280"/>
              <a:gd name="T28" fmla="*/ 2147483647 w 406"/>
              <a:gd name="T29" fmla="*/ 2147483647 h 280"/>
              <a:gd name="T30" fmla="*/ 2147483647 w 406"/>
              <a:gd name="T31" fmla="*/ 2147483647 h 280"/>
              <a:gd name="T32" fmla="*/ 2147483647 w 406"/>
              <a:gd name="T33" fmla="*/ 2147483647 h 280"/>
              <a:gd name="T34" fmla="*/ 2147483647 w 406"/>
              <a:gd name="T35" fmla="*/ 2147483647 h 280"/>
              <a:gd name="T36" fmla="*/ 2147483647 w 406"/>
              <a:gd name="T37" fmla="*/ 2147483647 h 280"/>
              <a:gd name="T38" fmla="*/ 2147483647 w 406"/>
              <a:gd name="T39" fmla="*/ 2147483647 h 280"/>
              <a:gd name="T40" fmla="*/ 2147483647 w 406"/>
              <a:gd name="T41" fmla="*/ 2147483647 h 280"/>
              <a:gd name="T42" fmla="*/ 2147483647 w 406"/>
              <a:gd name="T43" fmla="*/ 2147483647 h 280"/>
              <a:gd name="T44" fmla="*/ 2147483647 w 406"/>
              <a:gd name="T45" fmla="*/ 2147483647 h 280"/>
              <a:gd name="T46" fmla="*/ 2147483647 w 406"/>
              <a:gd name="T47" fmla="*/ 2147483647 h 280"/>
              <a:gd name="T48" fmla="*/ 2147483647 w 406"/>
              <a:gd name="T49" fmla="*/ 2147483647 h 280"/>
              <a:gd name="T50" fmla="*/ 2147483647 w 406"/>
              <a:gd name="T51" fmla="*/ 2147483647 h 280"/>
              <a:gd name="T52" fmla="*/ 2147483647 w 406"/>
              <a:gd name="T53" fmla="*/ 2147483647 h 280"/>
              <a:gd name="T54" fmla="*/ 2147483647 w 406"/>
              <a:gd name="T55" fmla="*/ 2147483647 h 280"/>
              <a:gd name="T56" fmla="*/ 2147483647 w 406"/>
              <a:gd name="T57" fmla="*/ 2147483647 h 280"/>
              <a:gd name="T58" fmla="*/ 2147483647 w 406"/>
              <a:gd name="T59" fmla="*/ 2147483647 h 280"/>
              <a:gd name="T60" fmla="*/ 2147483647 w 406"/>
              <a:gd name="T61" fmla="*/ 2147483647 h 280"/>
              <a:gd name="T62" fmla="*/ 2147483647 w 406"/>
              <a:gd name="T63" fmla="*/ 2147483647 h 280"/>
              <a:gd name="T64" fmla="*/ 2147483647 w 406"/>
              <a:gd name="T65" fmla="*/ 2147483647 h 280"/>
              <a:gd name="T66" fmla="*/ 2147483647 w 406"/>
              <a:gd name="T67" fmla="*/ 2147483647 h 280"/>
              <a:gd name="T68" fmla="*/ 2147483647 w 406"/>
              <a:gd name="T69" fmla="*/ 2147483647 h 280"/>
              <a:gd name="T70" fmla="*/ 2147483647 w 406"/>
              <a:gd name="T71" fmla="*/ 2147483647 h 280"/>
              <a:gd name="T72" fmla="*/ 2147483647 w 406"/>
              <a:gd name="T73" fmla="*/ 2147483647 h 280"/>
              <a:gd name="T74" fmla="*/ 2147483647 w 406"/>
              <a:gd name="T75" fmla="*/ 2147483647 h 280"/>
              <a:gd name="T76" fmla="*/ 0 w 406"/>
              <a:gd name="T77" fmla="*/ 2147483647 h 280"/>
              <a:gd name="T78" fmla="*/ 2147483647 w 406"/>
              <a:gd name="T79" fmla="*/ 2147483647 h 2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6" h="280">
                <a:moveTo>
                  <a:pt x="29" y="114"/>
                </a:moveTo>
                <a:lnTo>
                  <a:pt x="39" y="107"/>
                </a:lnTo>
                <a:lnTo>
                  <a:pt x="60" y="97"/>
                </a:lnTo>
                <a:lnTo>
                  <a:pt x="62" y="104"/>
                </a:lnTo>
                <a:lnTo>
                  <a:pt x="77" y="97"/>
                </a:lnTo>
                <a:lnTo>
                  <a:pt x="91" y="90"/>
                </a:lnTo>
                <a:lnTo>
                  <a:pt x="100" y="97"/>
                </a:lnTo>
                <a:lnTo>
                  <a:pt x="112" y="90"/>
                </a:lnTo>
                <a:lnTo>
                  <a:pt x="119" y="90"/>
                </a:lnTo>
                <a:lnTo>
                  <a:pt x="138" y="85"/>
                </a:lnTo>
                <a:lnTo>
                  <a:pt x="141" y="74"/>
                </a:lnTo>
                <a:lnTo>
                  <a:pt x="138" y="67"/>
                </a:lnTo>
                <a:lnTo>
                  <a:pt x="148" y="59"/>
                </a:lnTo>
                <a:lnTo>
                  <a:pt x="178" y="55"/>
                </a:lnTo>
                <a:lnTo>
                  <a:pt x="190" y="48"/>
                </a:lnTo>
                <a:lnTo>
                  <a:pt x="197" y="43"/>
                </a:lnTo>
                <a:lnTo>
                  <a:pt x="207" y="29"/>
                </a:lnTo>
                <a:lnTo>
                  <a:pt x="219" y="26"/>
                </a:lnTo>
                <a:lnTo>
                  <a:pt x="226" y="7"/>
                </a:lnTo>
                <a:lnTo>
                  <a:pt x="245" y="0"/>
                </a:lnTo>
                <a:lnTo>
                  <a:pt x="257" y="0"/>
                </a:lnTo>
                <a:lnTo>
                  <a:pt x="264" y="7"/>
                </a:lnTo>
                <a:lnTo>
                  <a:pt x="281" y="29"/>
                </a:lnTo>
                <a:lnTo>
                  <a:pt x="286" y="48"/>
                </a:lnTo>
                <a:lnTo>
                  <a:pt x="274" y="55"/>
                </a:lnTo>
                <a:lnTo>
                  <a:pt x="281" y="59"/>
                </a:lnTo>
                <a:lnTo>
                  <a:pt x="281" y="67"/>
                </a:lnTo>
                <a:lnTo>
                  <a:pt x="286" y="74"/>
                </a:lnTo>
                <a:lnTo>
                  <a:pt x="305" y="74"/>
                </a:lnTo>
                <a:lnTo>
                  <a:pt x="305" y="85"/>
                </a:lnTo>
                <a:lnTo>
                  <a:pt x="323" y="85"/>
                </a:lnTo>
                <a:lnTo>
                  <a:pt x="335" y="97"/>
                </a:lnTo>
                <a:lnTo>
                  <a:pt x="342" y="123"/>
                </a:lnTo>
                <a:lnTo>
                  <a:pt x="361" y="123"/>
                </a:lnTo>
                <a:lnTo>
                  <a:pt x="364" y="135"/>
                </a:lnTo>
                <a:lnTo>
                  <a:pt x="373" y="135"/>
                </a:lnTo>
                <a:lnTo>
                  <a:pt x="376" y="138"/>
                </a:lnTo>
                <a:lnTo>
                  <a:pt x="383" y="155"/>
                </a:lnTo>
                <a:lnTo>
                  <a:pt x="402" y="168"/>
                </a:lnTo>
                <a:lnTo>
                  <a:pt x="406" y="187"/>
                </a:lnTo>
                <a:lnTo>
                  <a:pt x="394" y="187"/>
                </a:lnTo>
                <a:lnTo>
                  <a:pt x="390" y="193"/>
                </a:lnTo>
                <a:lnTo>
                  <a:pt x="376" y="193"/>
                </a:lnTo>
                <a:lnTo>
                  <a:pt x="373" y="187"/>
                </a:lnTo>
                <a:lnTo>
                  <a:pt x="361" y="187"/>
                </a:lnTo>
                <a:lnTo>
                  <a:pt x="345" y="181"/>
                </a:lnTo>
                <a:lnTo>
                  <a:pt x="342" y="187"/>
                </a:lnTo>
                <a:lnTo>
                  <a:pt x="335" y="193"/>
                </a:lnTo>
                <a:lnTo>
                  <a:pt x="323" y="193"/>
                </a:lnTo>
                <a:lnTo>
                  <a:pt x="312" y="193"/>
                </a:lnTo>
                <a:lnTo>
                  <a:pt x="293" y="200"/>
                </a:lnTo>
                <a:lnTo>
                  <a:pt x="281" y="204"/>
                </a:lnTo>
                <a:lnTo>
                  <a:pt x="264" y="204"/>
                </a:lnTo>
                <a:lnTo>
                  <a:pt x="257" y="204"/>
                </a:lnTo>
                <a:lnTo>
                  <a:pt x="245" y="223"/>
                </a:lnTo>
                <a:lnTo>
                  <a:pt x="233" y="216"/>
                </a:lnTo>
                <a:lnTo>
                  <a:pt x="216" y="216"/>
                </a:lnTo>
                <a:lnTo>
                  <a:pt x="197" y="212"/>
                </a:lnTo>
                <a:lnTo>
                  <a:pt x="178" y="204"/>
                </a:lnTo>
                <a:lnTo>
                  <a:pt x="155" y="187"/>
                </a:lnTo>
                <a:lnTo>
                  <a:pt x="138" y="200"/>
                </a:lnTo>
                <a:lnTo>
                  <a:pt x="121" y="212"/>
                </a:lnTo>
                <a:lnTo>
                  <a:pt x="121" y="216"/>
                </a:lnTo>
                <a:lnTo>
                  <a:pt x="121" y="233"/>
                </a:lnTo>
                <a:lnTo>
                  <a:pt x="107" y="233"/>
                </a:lnTo>
                <a:lnTo>
                  <a:pt x="89" y="233"/>
                </a:lnTo>
                <a:lnTo>
                  <a:pt x="62" y="233"/>
                </a:lnTo>
                <a:lnTo>
                  <a:pt x="60" y="259"/>
                </a:lnTo>
                <a:lnTo>
                  <a:pt x="45" y="280"/>
                </a:lnTo>
                <a:lnTo>
                  <a:pt x="39" y="271"/>
                </a:lnTo>
                <a:lnTo>
                  <a:pt x="45" y="252"/>
                </a:lnTo>
                <a:lnTo>
                  <a:pt x="39" y="252"/>
                </a:lnTo>
                <a:lnTo>
                  <a:pt x="13" y="230"/>
                </a:lnTo>
                <a:lnTo>
                  <a:pt x="13" y="212"/>
                </a:lnTo>
                <a:lnTo>
                  <a:pt x="3" y="204"/>
                </a:lnTo>
                <a:lnTo>
                  <a:pt x="3" y="187"/>
                </a:lnTo>
                <a:lnTo>
                  <a:pt x="0" y="181"/>
                </a:lnTo>
                <a:lnTo>
                  <a:pt x="0" y="155"/>
                </a:lnTo>
                <a:lnTo>
                  <a:pt x="3" y="152"/>
                </a:lnTo>
                <a:lnTo>
                  <a:pt x="13" y="123"/>
                </a:lnTo>
                <a:lnTo>
                  <a:pt x="29" y="1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30" name="Freeform 207"/>
          <p:cNvSpPr>
            <a:spLocks/>
          </p:cNvSpPr>
          <p:nvPr/>
        </p:nvSpPr>
        <p:spPr bwMode="auto">
          <a:xfrm>
            <a:off x="5073650" y="5595938"/>
            <a:ext cx="55563" cy="58737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0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2147483647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2147483647 h 74"/>
              <a:gd name="T18" fmla="*/ 2147483647 w 71"/>
              <a:gd name="T19" fmla="*/ 2147483647 h 74"/>
              <a:gd name="T20" fmla="*/ 0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74">
                <a:moveTo>
                  <a:pt x="19" y="12"/>
                </a:move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1" name="Freeform 208"/>
          <p:cNvSpPr>
            <a:spLocks/>
          </p:cNvSpPr>
          <p:nvPr/>
        </p:nvSpPr>
        <p:spPr bwMode="auto">
          <a:xfrm>
            <a:off x="2662238" y="5407025"/>
            <a:ext cx="403225" cy="955675"/>
          </a:xfrm>
          <a:custGeom>
            <a:avLst/>
            <a:gdLst>
              <a:gd name="T0" fmla="*/ 2147483647 w 508"/>
              <a:gd name="T1" fmla="*/ 2147483647 h 1203"/>
              <a:gd name="T2" fmla="*/ 2147483647 w 508"/>
              <a:gd name="T3" fmla="*/ 2147483647 h 1203"/>
              <a:gd name="T4" fmla="*/ 2147483647 w 508"/>
              <a:gd name="T5" fmla="*/ 2147483647 h 1203"/>
              <a:gd name="T6" fmla="*/ 2147483647 w 508"/>
              <a:gd name="T7" fmla="*/ 2147483647 h 1203"/>
              <a:gd name="T8" fmla="*/ 2147483647 w 508"/>
              <a:gd name="T9" fmla="*/ 2147483647 h 1203"/>
              <a:gd name="T10" fmla="*/ 2147483647 w 508"/>
              <a:gd name="T11" fmla="*/ 2147483647 h 1203"/>
              <a:gd name="T12" fmla="*/ 2147483647 w 508"/>
              <a:gd name="T13" fmla="*/ 2147483647 h 1203"/>
              <a:gd name="T14" fmla="*/ 2147483647 w 508"/>
              <a:gd name="T15" fmla="*/ 2147483647 h 1203"/>
              <a:gd name="T16" fmla="*/ 2147483647 w 508"/>
              <a:gd name="T17" fmla="*/ 2147483647 h 1203"/>
              <a:gd name="T18" fmla="*/ 2147483647 w 508"/>
              <a:gd name="T19" fmla="*/ 2147483647 h 1203"/>
              <a:gd name="T20" fmla="*/ 2147483647 w 508"/>
              <a:gd name="T21" fmla="*/ 2147483647 h 1203"/>
              <a:gd name="T22" fmla="*/ 2147483647 w 508"/>
              <a:gd name="T23" fmla="*/ 2147483647 h 1203"/>
              <a:gd name="T24" fmla="*/ 2147483647 w 508"/>
              <a:gd name="T25" fmla="*/ 2147483647 h 1203"/>
              <a:gd name="T26" fmla="*/ 2147483647 w 508"/>
              <a:gd name="T27" fmla="*/ 2147483647 h 1203"/>
              <a:gd name="T28" fmla="*/ 2147483647 w 508"/>
              <a:gd name="T29" fmla="*/ 2147483647 h 1203"/>
              <a:gd name="T30" fmla="*/ 2147483647 w 508"/>
              <a:gd name="T31" fmla="*/ 2147483647 h 1203"/>
              <a:gd name="T32" fmla="*/ 2147483647 w 508"/>
              <a:gd name="T33" fmla="*/ 2147483647 h 1203"/>
              <a:gd name="T34" fmla="*/ 2147483647 w 508"/>
              <a:gd name="T35" fmla="*/ 2147483647 h 1203"/>
              <a:gd name="T36" fmla="*/ 2147483647 w 508"/>
              <a:gd name="T37" fmla="*/ 2147483647 h 1203"/>
              <a:gd name="T38" fmla="*/ 2147483647 w 508"/>
              <a:gd name="T39" fmla="*/ 2147483647 h 1203"/>
              <a:gd name="T40" fmla="*/ 2147483647 w 508"/>
              <a:gd name="T41" fmla="*/ 2147483647 h 1203"/>
              <a:gd name="T42" fmla="*/ 2147483647 w 508"/>
              <a:gd name="T43" fmla="*/ 2147483647 h 1203"/>
              <a:gd name="T44" fmla="*/ 2147483647 w 508"/>
              <a:gd name="T45" fmla="*/ 2147483647 h 1203"/>
              <a:gd name="T46" fmla="*/ 2147483647 w 508"/>
              <a:gd name="T47" fmla="*/ 2147483647 h 1203"/>
              <a:gd name="T48" fmla="*/ 2147483647 w 508"/>
              <a:gd name="T49" fmla="*/ 2147483647 h 1203"/>
              <a:gd name="T50" fmla="*/ 2147483647 w 508"/>
              <a:gd name="T51" fmla="*/ 2147483647 h 1203"/>
              <a:gd name="T52" fmla="*/ 2147483647 w 508"/>
              <a:gd name="T53" fmla="*/ 2147483647 h 1203"/>
              <a:gd name="T54" fmla="*/ 2147483647 w 508"/>
              <a:gd name="T55" fmla="*/ 2147483647 h 1203"/>
              <a:gd name="T56" fmla="*/ 2147483647 w 508"/>
              <a:gd name="T57" fmla="*/ 2147483647 h 1203"/>
              <a:gd name="T58" fmla="*/ 2147483647 w 508"/>
              <a:gd name="T59" fmla="*/ 2147483647 h 1203"/>
              <a:gd name="T60" fmla="*/ 2147483647 w 508"/>
              <a:gd name="T61" fmla="*/ 2147483647 h 1203"/>
              <a:gd name="T62" fmla="*/ 2147483647 w 508"/>
              <a:gd name="T63" fmla="*/ 2147483647 h 1203"/>
              <a:gd name="T64" fmla="*/ 2147483647 w 508"/>
              <a:gd name="T65" fmla="*/ 2147483647 h 1203"/>
              <a:gd name="T66" fmla="*/ 2147483647 w 508"/>
              <a:gd name="T67" fmla="*/ 2147483647 h 1203"/>
              <a:gd name="T68" fmla="*/ 2147483647 w 508"/>
              <a:gd name="T69" fmla="*/ 2147483647 h 1203"/>
              <a:gd name="T70" fmla="*/ 2147483647 w 508"/>
              <a:gd name="T71" fmla="*/ 2147483647 h 1203"/>
              <a:gd name="T72" fmla="*/ 2147483647 w 508"/>
              <a:gd name="T73" fmla="*/ 2147483647 h 1203"/>
              <a:gd name="T74" fmla="*/ 2147483647 w 508"/>
              <a:gd name="T75" fmla="*/ 2147483647 h 1203"/>
              <a:gd name="T76" fmla="*/ 2147483647 w 508"/>
              <a:gd name="T77" fmla="*/ 2147483647 h 1203"/>
              <a:gd name="T78" fmla="*/ 2147483647 w 508"/>
              <a:gd name="T79" fmla="*/ 2147483647 h 1203"/>
              <a:gd name="T80" fmla="*/ 0 w 508"/>
              <a:gd name="T81" fmla="*/ 2147483647 h 1203"/>
              <a:gd name="T82" fmla="*/ 2147483647 w 508"/>
              <a:gd name="T83" fmla="*/ 2147483647 h 1203"/>
              <a:gd name="T84" fmla="*/ 2147483647 w 508"/>
              <a:gd name="T85" fmla="*/ 2147483647 h 1203"/>
              <a:gd name="T86" fmla="*/ 2147483647 w 508"/>
              <a:gd name="T87" fmla="*/ 2147483647 h 1203"/>
              <a:gd name="T88" fmla="*/ 2147483647 w 508"/>
              <a:gd name="T89" fmla="*/ 2147483647 h 12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08" h="1203">
                <a:moveTo>
                  <a:pt x="77" y="33"/>
                </a:moveTo>
                <a:lnTo>
                  <a:pt x="84" y="9"/>
                </a:lnTo>
                <a:lnTo>
                  <a:pt x="96" y="2"/>
                </a:lnTo>
                <a:lnTo>
                  <a:pt x="96" y="0"/>
                </a:lnTo>
                <a:lnTo>
                  <a:pt x="115" y="9"/>
                </a:lnTo>
                <a:lnTo>
                  <a:pt x="145" y="9"/>
                </a:lnTo>
                <a:lnTo>
                  <a:pt x="164" y="29"/>
                </a:lnTo>
                <a:lnTo>
                  <a:pt x="174" y="2"/>
                </a:lnTo>
                <a:lnTo>
                  <a:pt x="205" y="2"/>
                </a:lnTo>
                <a:lnTo>
                  <a:pt x="242" y="40"/>
                </a:lnTo>
                <a:lnTo>
                  <a:pt x="273" y="69"/>
                </a:lnTo>
                <a:lnTo>
                  <a:pt x="309" y="78"/>
                </a:lnTo>
                <a:lnTo>
                  <a:pt x="338" y="91"/>
                </a:lnTo>
                <a:lnTo>
                  <a:pt x="373" y="100"/>
                </a:lnTo>
                <a:lnTo>
                  <a:pt x="388" y="110"/>
                </a:lnTo>
                <a:lnTo>
                  <a:pt x="380" y="136"/>
                </a:lnTo>
                <a:lnTo>
                  <a:pt x="369" y="155"/>
                </a:lnTo>
                <a:lnTo>
                  <a:pt x="357" y="185"/>
                </a:lnTo>
                <a:lnTo>
                  <a:pt x="390" y="188"/>
                </a:lnTo>
                <a:lnTo>
                  <a:pt x="421" y="204"/>
                </a:lnTo>
                <a:lnTo>
                  <a:pt x="451" y="188"/>
                </a:lnTo>
                <a:lnTo>
                  <a:pt x="476" y="166"/>
                </a:lnTo>
                <a:lnTo>
                  <a:pt x="485" y="136"/>
                </a:lnTo>
                <a:lnTo>
                  <a:pt x="476" y="107"/>
                </a:lnTo>
                <a:lnTo>
                  <a:pt x="485" y="78"/>
                </a:lnTo>
                <a:lnTo>
                  <a:pt x="489" y="124"/>
                </a:lnTo>
                <a:lnTo>
                  <a:pt x="508" y="155"/>
                </a:lnTo>
                <a:lnTo>
                  <a:pt x="499" y="185"/>
                </a:lnTo>
                <a:lnTo>
                  <a:pt x="476" y="204"/>
                </a:lnTo>
                <a:lnTo>
                  <a:pt x="451" y="226"/>
                </a:lnTo>
                <a:lnTo>
                  <a:pt x="437" y="249"/>
                </a:lnTo>
                <a:lnTo>
                  <a:pt x="418" y="275"/>
                </a:lnTo>
                <a:lnTo>
                  <a:pt x="406" y="294"/>
                </a:lnTo>
                <a:lnTo>
                  <a:pt x="390" y="297"/>
                </a:lnTo>
                <a:lnTo>
                  <a:pt x="390" y="323"/>
                </a:lnTo>
                <a:lnTo>
                  <a:pt x="388" y="354"/>
                </a:lnTo>
                <a:lnTo>
                  <a:pt x="388" y="384"/>
                </a:lnTo>
                <a:lnTo>
                  <a:pt x="388" y="401"/>
                </a:lnTo>
                <a:lnTo>
                  <a:pt x="388" y="406"/>
                </a:lnTo>
                <a:lnTo>
                  <a:pt x="388" y="439"/>
                </a:lnTo>
                <a:lnTo>
                  <a:pt x="388" y="449"/>
                </a:lnTo>
                <a:lnTo>
                  <a:pt x="390" y="468"/>
                </a:lnTo>
                <a:lnTo>
                  <a:pt x="411" y="472"/>
                </a:lnTo>
                <a:lnTo>
                  <a:pt x="428" y="491"/>
                </a:lnTo>
                <a:lnTo>
                  <a:pt x="428" y="498"/>
                </a:lnTo>
                <a:lnTo>
                  <a:pt x="428" y="517"/>
                </a:lnTo>
                <a:lnTo>
                  <a:pt x="451" y="529"/>
                </a:lnTo>
                <a:lnTo>
                  <a:pt x="451" y="539"/>
                </a:lnTo>
                <a:lnTo>
                  <a:pt x="440" y="569"/>
                </a:lnTo>
                <a:lnTo>
                  <a:pt x="428" y="600"/>
                </a:lnTo>
                <a:lnTo>
                  <a:pt x="380" y="617"/>
                </a:lnTo>
                <a:lnTo>
                  <a:pt x="331" y="624"/>
                </a:lnTo>
                <a:lnTo>
                  <a:pt x="283" y="624"/>
                </a:lnTo>
                <a:lnTo>
                  <a:pt x="302" y="639"/>
                </a:lnTo>
                <a:lnTo>
                  <a:pt x="302" y="658"/>
                </a:lnTo>
                <a:lnTo>
                  <a:pt x="293" y="684"/>
                </a:lnTo>
                <a:lnTo>
                  <a:pt x="302" y="696"/>
                </a:lnTo>
                <a:lnTo>
                  <a:pt x="290" y="714"/>
                </a:lnTo>
                <a:lnTo>
                  <a:pt x="250" y="714"/>
                </a:lnTo>
                <a:lnTo>
                  <a:pt x="216" y="703"/>
                </a:lnTo>
                <a:lnTo>
                  <a:pt x="216" y="722"/>
                </a:lnTo>
                <a:lnTo>
                  <a:pt x="223" y="736"/>
                </a:lnTo>
                <a:lnTo>
                  <a:pt x="235" y="755"/>
                </a:lnTo>
                <a:lnTo>
                  <a:pt x="264" y="755"/>
                </a:lnTo>
                <a:lnTo>
                  <a:pt x="273" y="762"/>
                </a:lnTo>
                <a:lnTo>
                  <a:pt x="273" y="781"/>
                </a:lnTo>
                <a:lnTo>
                  <a:pt x="261" y="785"/>
                </a:lnTo>
                <a:lnTo>
                  <a:pt x="252" y="774"/>
                </a:lnTo>
                <a:lnTo>
                  <a:pt x="235" y="774"/>
                </a:lnTo>
                <a:lnTo>
                  <a:pt x="235" y="785"/>
                </a:lnTo>
                <a:lnTo>
                  <a:pt x="250" y="800"/>
                </a:lnTo>
                <a:lnTo>
                  <a:pt x="231" y="812"/>
                </a:lnTo>
                <a:lnTo>
                  <a:pt x="235" y="842"/>
                </a:lnTo>
                <a:lnTo>
                  <a:pt x="235" y="878"/>
                </a:lnTo>
                <a:lnTo>
                  <a:pt x="212" y="878"/>
                </a:lnTo>
                <a:lnTo>
                  <a:pt x="186" y="907"/>
                </a:lnTo>
                <a:lnTo>
                  <a:pt x="183" y="937"/>
                </a:lnTo>
                <a:lnTo>
                  <a:pt x="216" y="968"/>
                </a:lnTo>
                <a:lnTo>
                  <a:pt x="250" y="971"/>
                </a:lnTo>
                <a:lnTo>
                  <a:pt x="235" y="1016"/>
                </a:lnTo>
                <a:lnTo>
                  <a:pt x="205" y="1046"/>
                </a:lnTo>
                <a:lnTo>
                  <a:pt x="205" y="1077"/>
                </a:lnTo>
                <a:lnTo>
                  <a:pt x="183" y="1106"/>
                </a:lnTo>
                <a:lnTo>
                  <a:pt x="174" y="1135"/>
                </a:lnTo>
                <a:lnTo>
                  <a:pt x="186" y="1167"/>
                </a:lnTo>
                <a:lnTo>
                  <a:pt x="205" y="1203"/>
                </a:lnTo>
                <a:lnTo>
                  <a:pt x="174" y="1191"/>
                </a:lnTo>
                <a:lnTo>
                  <a:pt x="138" y="1191"/>
                </a:lnTo>
                <a:lnTo>
                  <a:pt x="108" y="1191"/>
                </a:lnTo>
                <a:lnTo>
                  <a:pt x="77" y="1167"/>
                </a:lnTo>
                <a:lnTo>
                  <a:pt x="77" y="1127"/>
                </a:lnTo>
                <a:lnTo>
                  <a:pt x="55" y="1127"/>
                </a:lnTo>
                <a:lnTo>
                  <a:pt x="36" y="1106"/>
                </a:lnTo>
                <a:lnTo>
                  <a:pt x="29" y="1068"/>
                </a:lnTo>
                <a:lnTo>
                  <a:pt x="48" y="1049"/>
                </a:lnTo>
                <a:lnTo>
                  <a:pt x="55" y="1020"/>
                </a:lnTo>
                <a:lnTo>
                  <a:pt x="48" y="1001"/>
                </a:lnTo>
                <a:lnTo>
                  <a:pt x="55" y="978"/>
                </a:lnTo>
                <a:lnTo>
                  <a:pt x="55" y="949"/>
                </a:lnTo>
                <a:lnTo>
                  <a:pt x="55" y="923"/>
                </a:lnTo>
                <a:lnTo>
                  <a:pt x="55" y="900"/>
                </a:lnTo>
                <a:lnTo>
                  <a:pt x="48" y="878"/>
                </a:lnTo>
                <a:lnTo>
                  <a:pt x="36" y="871"/>
                </a:lnTo>
                <a:lnTo>
                  <a:pt x="55" y="871"/>
                </a:lnTo>
                <a:lnTo>
                  <a:pt x="55" y="852"/>
                </a:lnTo>
                <a:lnTo>
                  <a:pt x="36" y="852"/>
                </a:lnTo>
                <a:lnTo>
                  <a:pt x="36" y="823"/>
                </a:lnTo>
                <a:lnTo>
                  <a:pt x="29" y="812"/>
                </a:lnTo>
                <a:lnTo>
                  <a:pt x="10" y="800"/>
                </a:lnTo>
                <a:lnTo>
                  <a:pt x="10" y="755"/>
                </a:lnTo>
                <a:lnTo>
                  <a:pt x="26" y="762"/>
                </a:lnTo>
                <a:lnTo>
                  <a:pt x="7" y="722"/>
                </a:lnTo>
                <a:lnTo>
                  <a:pt x="7" y="677"/>
                </a:lnTo>
                <a:lnTo>
                  <a:pt x="10" y="629"/>
                </a:lnTo>
                <a:lnTo>
                  <a:pt x="26" y="624"/>
                </a:lnTo>
                <a:lnTo>
                  <a:pt x="7" y="581"/>
                </a:lnTo>
                <a:lnTo>
                  <a:pt x="7" y="532"/>
                </a:lnTo>
                <a:lnTo>
                  <a:pt x="26" y="520"/>
                </a:lnTo>
                <a:lnTo>
                  <a:pt x="19" y="484"/>
                </a:lnTo>
                <a:lnTo>
                  <a:pt x="29" y="442"/>
                </a:lnTo>
                <a:lnTo>
                  <a:pt x="19" y="401"/>
                </a:lnTo>
                <a:lnTo>
                  <a:pt x="10" y="363"/>
                </a:lnTo>
                <a:lnTo>
                  <a:pt x="0" y="333"/>
                </a:lnTo>
                <a:lnTo>
                  <a:pt x="7" y="297"/>
                </a:lnTo>
                <a:lnTo>
                  <a:pt x="7" y="245"/>
                </a:lnTo>
                <a:lnTo>
                  <a:pt x="26" y="216"/>
                </a:lnTo>
                <a:lnTo>
                  <a:pt x="36" y="188"/>
                </a:lnTo>
                <a:lnTo>
                  <a:pt x="48" y="178"/>
                </a:lnTo>
                <a:lnTo>
                  <a:pt x="36" y="159"/>
                </a:lnTo>
                <a:lnTo>
                  <a:pt x="45" y="147"/>
                </a:lnTo>
                <a:lnTo>
                  <a:pt x="36" y="117"/>
                </a:lnTo>
                <a:lnTo>
                  <a:pt x="36" y="100"/>
                </a:lnTo>
                <a:lnTo>
                  <a:pt x="45" y="88"/>
                </a:lnTo>
                <a:lnTo>
                  <a:pt x="74" y="78"/>
                </a:lnTo>
                <a:lnTo>
                  <a:pt x="77" y="3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" name="Freeform 209"/>
          <p:cNvSpPr>
            <a:spLocks/>
          </p:cNvSpPr>
          <p:nvPr/>
        </p:nvSpPr>
        <p:spPr bwMode="auto">
          <a:xfrm>
            <a:off x="2824163" y="6376988"/>
            <a:ext cx="101600" cy="85725"/>
          </a:xfrm>
          <a:custGeom>
            <a:avLst/>
            <a:gdLst>
              <a:gd name="T0" fmla="*/ 2147483647 w 128"/>
              <a:gd name="T1" fmla="*/ 2147483647 h 109"/>
              <a:gd name="T2" fmla="*/ 2147483647 w 128"/>
              <a:gd name="T3" fmla="*/ 2147483647 h 109"/>
              <a:gd name="T4" fmla="*/ 0 w 128"/>
              <a:gd name="T5" fmla="*/ 0 h 109"/>
              <a:gd name="T6" fmla="*/ 2147483647 w 128"/>
              <a:gd name="T7" fmla="*/ 2147483647 h 109"/>
              <a:gd name="T8" fmla="*/ 2147483647 w 128"/>
              <a:gd name="T9" fmla="*/ 2147483647 h 109"/>
              <a:gd name="T10" fmla="*/ 2147483647 w 128"/>
              <a:gd name="T11" fmla="*/ 2147483647 h 109"/>
              <a:gd name="T12" fmla="*/ 2147483647 w 128"/>
              <a:gd name="T13" fmla="*/ 2147483647 h 109"/>
              <a:gd name="T14" fmla="*/ 2147483647 w 128"/>
              <a:gd name="T15" fmla="*/ 2147483647 h 109"/>
              <a:gd name="T16" fmla="*/ 2147483647 w 128"/>
              <a:gd name="T17" fmla="*/ 2147483647 h 109"/>
              <a:gd name="T18" fmla="*/ 2147483647 w 128"/>
              <a:gd name="T19" fmla="*/ 2147483647 h 109"/>
              <a:gd name="T20" fmla="*/ 2147483647 w 128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109">
                <a:moveTo>
                  <a:pt x="28" y="102"/>
                </a:moveTo>
                <a:lnTo>
                  <a:pt x="13" y="54"/>
                </a:lnTo>
                <a:lnTo>
                  <a:pt x="0" y="0"/>
                </a:lnTo>
                <a:lnTo>
                  <a:pt x="20" y="16"/>
                </a:lnTo>
                <a:lnTo>
                  <a:pt x="28" y="35"/>
                </a:lnTo>
                <a:lnTo>
                  <a:pt x="70" y="61"/>
                </a:lnTo>
                <a:lnTo>
                  <a:pt x="99" y="83"/>
                </a:lnTo>
                <a:lnTo>
                  <a:pt x="128" y="90"/>
                </a:lnTo>
                <a:lnTo>
                  <a:pt x="90" y="109"/>
                </a:lnTo>
                <a:lnTo>
                  <a:pt x="58" y="102"/>
                </a:lnTo>
                <a:lnTo>
                  <a:pt x="28" y="10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33" name="Freeform 210"/>
          <p:cNvSpPr>
            <a:spLocks/>
          </p:cNvSpPr>
          <p:nvPr/>
        </p:nvSpPr>
        <p:spPr bwMode="auto">
          <a:xfrm>
            <a:off x="2466975" y="4105275"/>
            <a:ext cx="17463" cy="39688"/>
          </a:xfrm>
          <a:custGeom>
            <a:avLst/>
            <a:gdLst>
              <a:gd name="T0" fmla="*/ 2147483647 w 23"/>
              <a:gd name="T1" fmla="*/ 2147483647 h 48"/>
              <a:gd name="T2" fmla="*/ 2147483647 w 23"/>
              <a:gd name="T3" fmla="*/ 2147483647 h 48"/>
              <a:gd name="T4" fmla="*/ 2147483647 w 23"/>
              <a:gd name="T5" fmla="*/ 2147483647 h 48"/>
              <a:gd name="T6" fmla="*/ 2147483647 w 23"/>
              <a:gd name="T7" fmla="*/ 2147483647 h 48"/>
              <a:gd name="T8" fmla="*/ 0 w 23"/>
              <a:gd name="T9" fmla="*/ 2147483647 h 48"/>
              <a:gd name="T10" fmla="*/ 0 w 23"/>
              <a:gd name="T11" fmla="*/ 0 h 48"/>
              <a:gd name="T12" fmla="*/ 2147483647 w 23"/>
              <a:gd name="T13" fmla="*/ 2147483647 h 48"/>
              <a:gd name="T14" fmla="*/ 2147483647 w 23"/>
              <a:gd name="T15" fmla="*/ 2147483647 h 48"/>
              <a:gd name="T16" fmla="*/ 2147483647 w 2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48">
                <a:moveTo>
                  <a:pt x="18" y="48"/>
                </a:moveTo>
                <a:lnTo>
                  <a:pt x="11" y="36"/>
                </a:lnTo>
                <a:lnTo>
                  <a:pt x="11" y="29"/>
                </a:lnTo>
                <a:lnTo>
                  <a:pt x="11" y="12"/>
                </a:lnTo>
                <a:lnTo>
                  <a:pt x="0" y="7"/>
                </a:lnTo>
                <a:lnTo>
                  <a:pt x="0" y="0"/>
                </a:lnTo>
                <a:lnTo>
                  <a:pt x="11" y="7"/>
                </a:lnTo>
                <a:lnTo>
                  <a:pt x="23" y="29"/>
                </a:lnTo>
                <a:lnTo>
                  <a:pt x="18" y="4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4" name="Freeform 211"/>
          <p:cNvSpPr>
            <a:spLocks/>
          </p:cNvSpPr>
          <p:nvPr/>
        </p:nvSpPr>
        <p:spPr bwMode="auto">
          <a:xfrm>
            <a:off x="2449513" y="4164013"/>
            <a:ext cx="12700" cy="19050"/>
          </a:xfrm>
          <a:custGeom>
            <a:avLst/>
            <a:gdLst>
              <a:gd name="T0" fmla="*/ 2147483647 w 15"/>
              <a:gd name="T1" fmla="*/ 2147483647 h 22"/>
              <a:gd name="T2" fmla="*/ 0 w 15"/>
              <a:gd name="T3" fmla="*/ 2147483647 h 22"/>
              <a:gd name="T4" fmla="*/ 2147483647 w 15"/>
              <a:gd name="T5" fmla="*/ 2147483647 h 22"/>
              <a:gd name="T6" fmla="*/ 2147483647 w 15"/>
              <a:gd name="T7" fmla="*/ 0 h 22"/>
              <a:gd name="T8" fmla="*/ 2147483647 w 15"/>
              <a:gd name="T9" fmla="*/ 0 h 22"/>
              <a:gd name="T10" fmla="*/ 2147483647 w 15"/>
              <a:gd name="T11" fmla="*/ 2147483647 h 22"/>
              <a:gd name="T12" fmla="*/ 2147483647 w 15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" h="22">
                <a:moveTo>
                  <a:pt x="3" y="22"/>
                </a:moveTo>
                <a:lnTo>
                  <a:pt x="0" y="14"/>
                </a:lnTo>
                <a:lnTo>
                  <a:pt x="3" y="10"/>
                </a:lnTo>
                <a:lnTo>
                  <a:pt x="3" y="0"/>
                </a:lnTo>
                <a:lnTo>
                  <a:pt x="15" y="0"/>
                </a:lnTo>
                <a:lnTo>
                  <a:pt x="15" y="14"/>
                </a:lnTo>
                <a:lnTo>
                  <a:pt x="3" y="2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5" name="Freeform 212"/>
          <p:cNvSpPr>
            <a:spLocks/>
          </p:cNvSpPr>
          <p:nvPr/>
        </p:nvSpPr>
        <p:spPr bwMode="auto">
          <a:xfrm>
            <a:off x="2484438" y="4149725"/>
            <a:ext cx="20637" cy="25400"/>
          </a:xfrm>
          <a:custGeom>
            <a:avLst/>
            <a:gdLst>
              <a:gd name="T0" fmla="*/ 2147483647 w 26"/>
              <a:gd name="T1" fmla="*/ 2147483647 h 33"/>
              <a:gd name="T2" fmla="*/ 2147483647 w 26"/>
              <a:gd name="T3" fmla="*/ 2147483647 h 33"/>
              <a:gd name="T4" fmla="*/ 2147483647 w 26"/>
              <a:gd name="T5" fmla="*/ 2147483647 h 33"/>
              <a:gd name="T6" fmla="*/ 0 w 26"/>
              <a:gd name="T7" fmla="*/ 2147483647 h 33"/>
              <a:gd name="T8" fmla="*/ 2147483647 w 26"/>
              <a:gd name="T9" fmla="*/ 0 h 33"/>
              <a:gd name="T10" fmla="*/ 2147483647 w 26"/>
              <a:gd name="T11" fmla="*/ 2147483647 h 33"/>
              <a:gd name="T12" fmla="*/ 2147483647 w 26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33">
                <a:moveTo>
                  <a:pt x="26" y="33"/>
                </a:moveTo>
                <a:lnTo>
                  <a:pt x="14" y="29"/>
                </a:lnTo>
                <a:lnTo>
                  <a:pt x="17" y="19"/>
                </a:lnTo>
                <a:lnTo>
                  <a:pt x="0" y="3"/>
                </a:lnTo>
                <a:lnTo>
                  <a:pt x="7" y="0"/>
                </a:lnTo>
                <a:lnTo>
                  <a:pt x="26" y="19"/>
                </a:lnTo>
                <a:lnTo>
                  <a:pt x="26" y="3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6" name="Freeform 213"/>
          <p:cNvSpPr>
            <a:spLocks/>
          </p:cNvSpPr>
          <p:nvPr/>
        </p:nvSpPr>
        <p:spPr bwMode="auto">
          <a:xfrm>
            <a:off x="2436813" y="4113213"/>
            <a:ext cx="30162" cy="11112"/>
          </a:xfrm>
          <a:custGeom>
            <a:avLst/>
            <a:gdLst>
              <a:gd name="T0" fmla="*/ 2147483647 w 38"/>
              <a:gd name="T1" fmla="*/ 2147483647 h 14"/>
              <a:gd name="T2" fmla="*/ 0 w 38"/>
              <a:gd name="T3" fmla="*/ 0 h 14"/>
              <a:gd name="T4" fmla="*/ 2147483647 w 38"/>
              <a:gd name="T5" fmla="*/ 0 h 14"/>
              <a:gd name="T6" fmla="*/ 2147483647 w 38"/>
              <a:gd name="T7" fmla="*/ 0 h 14"/>
              <a:gd name="T8" fmla="*/ 2147483647 w 38"/>
              <a:gd name="T9" fmla="*/ 0 h 14"/>
              <a:gd name="T10" fmla="*/ 2147483647 w 3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14">
                <a:moveTo>
                  <a:pt x="7" y="14"/>
                </a:moveTo>
                <a:lnTo>
                  <a:pt x="0" y="0"/>
                </a:lnTo>
                <a:lnTo>
                  <a:pt x="14" y="0"/>
                </a:lnTo>
                <a:lnTo>
                  <a:pt x="31" y="0"/>
                </a:lnTo>
                <a:lnTo>
                  <a:pt x="38" y="0"/>
                </a:lnTo>
                <a:lnTo>
                  <a:pt x="7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7" name="Freeform 214"/>
          <p:cNvSpPr>
            <a:spLocks/>
          </p:cNvSpPr>
          <p:nvPr/>
        </p:nvSpPr>
        <p:spPr bwMode="auto">
          <a:xfrm>
            <a:off x="2552700" y="4275138"/>
            <a:ext cx="20638" cy="7937"/>
          </a:xfrm>
          <a:custGeom>
            <a:avLst/>
            <a:gdLst>
              <a:gd name="T0" fmla="*/ 2147483647 w 26"/>
              <a:gd name="T1" fmla="*/ 2147483647 h 11"/>
              <a:gd name="T2" fmla="*/ 0 w 26"/>
              <a:gd name="T3" fmla="*/ 2147483647 h 11"/>
              <a:gd name="T4" fmla="*/ 2147483647 w 26"/>
              <a:gd name="T5" fmla="*/ 0 h 11"/>
              <a:gd name="T6" fmla="*/ 2147483647 w 26"/>
              <a:gd name="T7" fmla="*/ 0 h 11"/>
              <a:gd name="T8" fmla="*/ 2147483647 w 26"/>
              <a:gd name="T9" fmla="*/ 2147483647 h 11"/>
              <a:gd name="T10" fmla="*/ 2147483647 w 2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1">
                <a:moveTo>
                  <a:pt x="7" y="11"/>
                </a:moveTo>
                <a:lnTo>
                  <a:pt x="0" y="4"/>
                </a:lnTo>
                <a:lnTo>
                  <a:pt x="12" y="0"/>
                </a:lnTo>
                <a:lnTo>
                  <a:pt x="26" y="0"/>
                </a:lnTo>
                <a:lnTo>
                  <a:pt x="19" y="11"/>
                </a:lnTo>
                <a:lnTo>
                  <a:pt x="7" y="1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38" name="Freeform 215"/>
          <p:cNvSpPr>
            <a:spLocks/>
          </p:cNvSpPr>
          <p:nvPr/>
        </p:nvSpPr>
        <p:spPr bwMode="auto">
          <a:xfrm>
            <a:off x="2511425" y="4173538"/>
            <a:ext cx="12700" cy="17462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0 w 15"/>
              <a:gd name="T5" fmla="*/ 2147483647 h 23"/>
              <a:gd name="T6" fmla="*/ 2147483647 w 15"/>
              <a:gd name="T7" fmla="*/ 0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23">
                <a:moveTo>
                  <a:pt x="3" y="23"/>
                </a:moveTo>
                <a:lnTo>
                  <a:pt x="3" y="19"/>
                </a:lnTo>
                <a:lnTo>
                  <a:pt x="0" y="4"/>
                </a:lnTo>
                <a:lnTo>
                  <a:pt x="3" y="0"/>
                </a:lnTo>
                <a:lnTo>
                  <a:pt x="15" y="23"/>
                </a:lnTo>
                <a:lnTo>
                  <a:pt x="3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9" name="Freeform 216"/>
          <p:cNvSpPr>
            <a:spLocks/>
          </p:cNvSpPr>
          <p:nvPr/>
        </p:nvSpPr>
        <p:spPr bwMode="auto">
          <a:xfrm>
            <a:off x="2519363" y="4205288"/>
            <a:ext cx="9525" cy="23812"/>
          </a:xfrm>
          <a:custGeom>
            <a:avLst/>
            <a:gdLst>
              <a:gd name="T0" fmla="*/ 2147483647 w 12"/>
              <a:gd name="T1" fmla="*/ 2147483647 h 29"/>
              <a:gd name="T2" fmla="*/ 0 w 12"/>
              <a:gd name="T3" fmla="*/ 0 h 29"/>
              <a:gd name="T4" fmla="*/ 2147483647 w 12"/>
              <a:gd name="T5" fmla="*/ 2147483647 h 29"/>
              <a:gd name="T6" fmla="*/ 2147483647 w 12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29">
                <a:moveTo>
                  <a:pt x="12" y="29"/>
                </a:moveTo>
                <a:lnTo>
                  <a:pt x="0" y="0"/>
                </a:lnTo>
                <a:lnTo>
                  <a:pt x="12" y="26"/>
                </a:lnTo>
                <a:lnTo>
                  <a:pt x="12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0" name="Freeform 217"/>
          <p:cNvSpPr>
            <a:spLocks/>
          </p:cNvSpPr>
          <p:nvPr/>
        </p:nvSpPr>
        <p:spPr bwMode="auto">
          <a:xfrm>
            <a:off x="2460625" y="4191000"/>
            <a:ext cx="6350" cy="9525"/>
          </a:xfrm>
          <a:custGeom>
            <a:avLst/>
            <a:gdLst>
              <a:gd name="T0" fmla="*/ 0 w 8"/>
              <a:gd name="T1" fmla="*/ 2147483647 h 12"/>
              <a:gd name="T2" fmla="*/ 0 w 8"/>
              <a:gd name="T3" fmla="*/ 2147483647 h 12"/>
              <a:gd name="T4" fmla="*/ 2147483647 w 8"/>
              <a:gd name="T5" fmla="*/ 0 h 12"/>
              <a:gd name="T6" fmla="*/ 2147483647 w 8"/>
              <a:gd name="T7" fmla="*/ 2147483647 h 12"/>
              <a:gd name="T8" fmla="*/ 0 w 8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2">
                <a:moveTo>
                  <a:pt x="0" y="12"/>
                </a:moveTo>
                <a:lnTo>
                  <a:pt x="0" y="8"/>
                </a:lnTo>
                <a:lnTo>
                  <a:pt x="8" y="0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1" name="Freeform 218"/>
          <p:cNvSpPr>
            <a:spLocks/>
          </p:cNvSpPr>
          <p:nvPr/>
        </p:nvSpPr>
        <p:spPr bwMode="auto">
          <a:xfrm>
            <a:off x="2573338" y="4238625"/>
            <a:ext cx="9525" cy="6350"/>
          </a:xfrm>
          <a:custGeom>
            <a:avLst/>
            <a:gdLst>
              <a:gd name="T0" fmla="*/ 2147483647 w 12"/>
              <a:gd name="T1" fmla="*/ 2147483647 h 7"/>
              <a:gd name="T2" fmla="*/ 0 w 12"/>
              <a:gd name="T3" fmla="*/ 2147483647 h 7"/>
              <a:gd name="T4" fmla="*/ 0 w 12"/>
              <a:gd name="T5" fmla="*/ 0 h 7"/>
              <a:gd name="T6" fmla="*/ 2147483647 w 12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7">
                <a:moveTo>
                  <a:pt x="12" y="7"/>
                </a:moveTo>
                <a:lnTo>
                  <a:pt x="0" y="7"/>
                </a:lnTo>
                <a:lnTo>
                  <a:pt x="0" y="0"/>
                </a:lnTo>
                <a:lnTo>
                  <a:pt x="12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2" name="Freeform 219"/>
          <p:cNvSpPr>
            <a:spLocks/>
          </p:cNvSpPr>
          <p:nvPr/>
        </p:nvSpPr>
        <p:spPr bwMode="auto">
          <a:xfrm>
            <a:off x="2892425" y="4492625"/>
            <a:ext cx="9525" cy="15875"/>
          </a:xfrm>
          <a:custGeom>
            <a:avLst/>
            <a:gdLst>
              <a:gd name="T0" fmla="*/ 2147483647 w 12"/>
              <a:gd name="T1" fmla="*/ 2147483647 h 19"/>
              <a:gd name="T2" fmla="*/ 0 w 12"/>
              <a:gd name="T3" fmla="*/ 0 h 19"/>
              <a:gd name="T4" fmla="*/ 2147483647 w 12"/>
              <a:gd name="T5" fmla="*/ 0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9">
                <a:moveTo>
                  <a:pt x="5" y="19"/>
                </a:moveTo>
                <a:lnTo>
                  <a:pt x="0" y="0"/>
                </a:lnTo>
                <a:lnTo>
                  <a:pt x="5" y="0"/>
                </a:lnTo>
                <a:lnTo>
                  <a:pt x="12" y="12"/>
                </a:lnTo>
                <a:lnTo>
                  <a:pt x="5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3" name="Freeform 220"/>
          <p:cNvSpPr>
            <a:spLocks/>
          </p:cNvSpPr>
          <p:nvPr/>
        </p:nvSpPr>
        <p:spPr bwMode="auto">
          <a:xfrm>
            <a:off x="2151063" y="4344988"/>
            <a:ext cx="34925" cy="68262"/>
          </a:xfrm>
          <a:custGeom>
            <a:avLst/>
            <a:gdLst>
              <a:gd name="T0" fmla="*/ 2147483647 w 45"/>
              <a:gd name="T1" fmla="*/ 2147483647 h 87"/>
              <a:gd name="T2" fmla="*/ 2147483647 w 45"/>
              <a:gd name="T3" fmla="*/ 0 h 87"/>
              <a:gd name="T4" fmla="*/ 2147483647 w 45"/>
              <a:gd name="T5" fmla="*/ 0 h 87"/>
              <a:gd name="T6" fmla="*/ 2147483647 w 45"/>
              <a:gd name="T7" fmla="*/ 2147483647 h 87"/>
              <a:gd name="T8" fmla="*/ 2147483647 w 45"/>
              <a:gd name="T9" fmla="*/ 2147483647 h 87"/>
              <a:gd name="T10" fmla="*/ 2147483647 w 45"/>
              <a:gd name="T11" fmla="*/ 2147483647 h 87"/>
              <a:gd name="T12" fmla="*/ 2147483647 w 45"/>
              <a:gd name="T13" fmla="*/ 2147483647 h 87"/>
              <a:gd name="T14" fmla="*/ 2147483647 w 45"/>
              <a:gd name="T15" fmla="*/ 2147483647 h 87"/>
              <a:gd name="T16" fmla="*/ 0 w 45"/>
              <a:gd name="T17" fmla="*/ 2147483647 h 87"/>
              <a:gd name="T18" fmla="*/ 2147483647 w 45"/>
              <a:gd name="T19" fmla="*/ 214748364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" h="87">
                <a:moveTo>
                  <a:pt x="7" y="19"/>
                </a:moveTo>
                <a:lnTo>
                  <a:pt x="26" y="0"/>
                </a:lnTo>
                <a:lnTo>
                  <a:pt x="36" y="0"/>
                </a:lnTo>
                <a:lnTo>
                  <a:pt x="45" y="9"/>
                </a:lnTo>
                <a:lnTo>
                  <a:pt x="36" y="38"/>
                </a:lnTo>
                <a:lnTo>
                  <a:pt x="30" y="61"/>
                </a:lnTo>
                <a:lnTo>
                  <a:pt x="19" y="71"/>
                </a:lnTo>
                <a:lnTo>
                  <a:pt x="7" y="87"/>
                </a:lnTo>
                <a:lnTo>
                  <a:pt x="0" y="78"/>
                </a:lnTo>
                <a:lnTo>
                  <a:pt x="7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4" name="Freeform 221"/>
          <p:cNvSpPr>
            <a:spLocks/>
          </p:cNvSpPr>
          <p:nvPr/>
        </p:nvSpPr>
        <p:spPr bwMode="auto">
          <a:xfrm>
            <a:off x="2638425" y="5084763"/>
            <a:ext cx="309563" cy="349250"/>
          </a:xfrm>
          <a:custGeom>
            <a:avLst/>
            <a:gdLst>
              <a:gd name="T0" fmla="*/ 2147483647 w 391"/>
              <a:gd name="T1" fmla="*/ 2147483647 h 439"/>
              <a:gd name="T2" fmla="*/ 2147483647 w 391"/>
              <a:gd name="T3" fmla="*/ 2147483647 h 439"/>
              <a:gd name="T4" fmla="*/ 2147483647 w 391"/>
              <a:gd name="T5" fmla="*/ 2147483647 h 439"/>
              <a:gd name="T6" fmla="*/ 2147483647 w 391"/>
              <a:gd name="T7" fmla="*/ 2147483647 h 439"/>
              <a:gd name="T8" fmla="*/ 0 w 391"/>
              <a:gd name="T9" fmla="*/ 2147483647 h 439"/>
              <a:gd name="T10" fmla="*/ 2147483647 w 391"/>
              <a:gd name="T11" fmla="*/ 2147483647 h 439"/>
              <a:gd name="T12" fmla="*/ 2147483647 w 391"/>
              <a:gd name="T13" fmla="*/ 2147483647 h 439"/>
              <a:gd name="T14" fmla="*/ 2147483647 w 391"/>
              <a:gd name="T15" fmla="*/ 0 h 439"/>
              <a:gd name="T16" fmla="*/ 2147483647 w 391"/>
              <a:gd name="T17" fmla="*/ 0 h 439"/>
              <a:gd name="T18" fmla="*/ 2147483647 w 391"/>
              <a:gd name="T19" fmla="*/ 2147483647 h 439"/>
              <a:gd name="T20" fmla="*/ 2147483647 w 391"/>
              <a:gd name="T21" fmla="*/ 2147483647 h 439"/>
              <a:gd name="T22" fmla="*/ 2147483647 w 391"/>
              <a:gd name="T23" fmla="*/ 2147483647 h 439"/>
              <a:gd name="T24" fmla="*/ 2147483647 w 391"/>
              <a:gd name="T25" fmla="*/ 2147483647 h 439"/>
              <a:gd name="T26" fmla="*/ 2147483647 w 391"/>
              <a:gd name="T27" fmla="*/ 2147483647 h 439"/>
              <a:gd name="T28" fmla="*/ 2147483647 w 391"/>
              <a:gd name="T29" fmla="*/ 2147483647 h 439"/>
              <a:gd name="T30" fmla="*/ 2147483647 w 391"/>
              <a:gd name="T31" fmla="*/ 2147483647 h 439"/>
              <a:gd name="T32" fmla="*/ 2147483647 w 391"/>
              <a:gd name="T33" fmla="*/ 2147483647 h 439"/>
              <a:gd name="T34" fmla="*/ 2147483647 w 391"/>
              <a:gd name="T35" fmla="*/ 2147483647 h 439"/>
              <a:gd name="T36" fmla="*/ 2147483647 w 391"/>
              <a:gd name="T37" fmla="*/ 2147483647 h 439"/>
              <a:gd name="T38" fmla="*/ 2147483647 w 391"/>
              <a:gd name="T39" fmla="*/ 2147483647 h 439"/>
              <a:gd name="T40" fmla="*/ 2147483647 w 391"/>
              <a:gd name="T41" fmla="*/ 2147483647 h 439"/>
              <a:gd name="T42" fmla="*/ 2147483647 w 391"/>
              <a:gd name="T43" fmla="*/ 2147483647 h 439"/>
              <a:gd name="T44" fmla="*/ 2147483647 w 391"/>
              <a:gd name="T45" fmla="*/ 2147483647 h 439"/>
              <a:gd name="T46" fmla="*/ 2147483647 w 391"/>
              <a:gd name="T47" fmla="*/ 2147483647 h 439"/>
              <a:gd name="T48" fmla="*/ 2147483647 w 391"/>
              <a:gd name="T49" fmla="*/ 2147483647 h 439"/>
              <a:gd name="T50" fmla="*/ 2147483647 w 391"/>
              <a:gd name="T51" fmla="*/ 2147483647 h 439"/>
              <a:gd name="T52" fmla="*/ 2147483647 w 391"/>
              <a:gd name="T53" fmla="*/ 2147483647 h 439"/>
              <a:gd name="T54" fmla="*/ 2147483647 w 391"/>
              <a:gd name="T55" fmla="*/ 2147483647 h 439"/>
              <a:gd name="T56" fmla="*/ 2147483647 w 391"/>
              <a:gd name="T57" fmla="*/ 2147483647 h 439"/>
              <a:gd name="T58" fmla="*/ 2147483647 w 391"/>
              <a:gd name="T59" fmla="*/ 2147483647 h 439"/>
              <a:gd name="T60" fmla="*/ 2147483647 w 391"/>
              <a:gd name="T61" fmla="*/ 2147483647 h 439"/>
              <a:gd name="T62" fmla="*/ 2147483647 w 391"/>
              <a:gd name="T63" fmla="*/ 2147483647 h 439"/>
              <a:gd name="T64" fmla="*/ 2147483647 w 391"/>
              <a:gd name="T65" fmla="*/ 2147483647 h 439"/>
              <a:gd name="T66" fmla="*/ 2147483647 w 391"/>
              <a:gd name="T67" fmla="*/ 2147483647 h 439"/>
              <a:gd name="T68" fmla="*/ 2147483647 w 391"/>
              <a:gd name="T69" fmla="*/ 2147483647 h 439"/>
              <a:gd name="T70" fmla="*/ 2147483647 w 391"/>
              <a:gd name="T71" fmla="*/ 2147483647 h 439"/>
              <a:gd name="T72" fmla="*/ 2147483647 w 391"/>
              <a:gd name="T73" fmla="*/ 2147483647 h 439"/>
              <a:gd name="T74" fmla="*/ 2147483647 w 391"/>
              <a:gd name="T75" fmla="*/ 2147483647 h 439"/>
              <a:gd name="T76" fmla="*/ 2147483647 w 391"/>
              <a:gd name="T77" fmla="*/ 2147483647 h 439"/>
              <a:gd name="T78" fmla="*/ 2147483647 w 391"/>
              <a:gd name="T79" fmla="*/ 2147483647 h 439"/>
              <a:gd name="T80" fmla="*/ 2147483647 w 391"/>
              <a:gd name="T81" fmla="*/ 2147483647 h 439"/>
              <a:gd name="T82" fmla="*/ 2147483647 w 391"/>
              <a:gd name="T83" fmla="*/ 2147483647 h 439"/>
              <a:gd name="T84" fmla="*/ 2147483647 w 391"/>
              <a:gd name="T85" fmla="*/ 2147483647 h 439"/>
              <a:gd name="T86" fmla="*/ 2147483647 w 391"/>
              <a:gd name="T87" fmla="*/ 2147483647 h 439"/>
              <a:gd name="T88" fmla="*/ 2147483647 w 391"/>
              <a:gd name="T89" fmla="*/ 2147483647 h 4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91" h="439">
                <a:moveTo>
                  <a:pt x="11" y="186"/>
                </a:moveTo>
                <a:lnTo>
                  <a:pt x="19" y="152"/>
                </a:lnTo>
                <a:lnTo>
                  <a:pt x="19" y="124"/>
                </a:lnTo>
                <a:lnTo>
                  <a:pt x="30" y="84"/>
                </a:lnTo>
                <a:lnTo>
                  <a:pt x="0" y="36"/>
                </a:lnTo>
                <a:lnTo>
                  <a:pt x="37" y="43"/>
                </a:lnTo>
                <a:lnTo>
                  <a:pt x="56" y="29"/>
                </a:lnTo>
                <a:lnTo>
                  <a:pt x="97" y="0"/>
                </a:lnTo>
                <a:lnTo>
                  <a:pt x="135" y="0"/>
                </a:lnTo>
                <a:lnTo>
                  <a:pt x="138" y="43"/>
                </a:lnTo>
                <a:lnTo>
                  <a:pt x="152" y="74"/>
                </a:lnTo>
                <a:lnTo>
                  <a:pt x="182" y="91"/>
                </a:lnTo>
                <a:lnTo>
                  <a:pt x="235" y="107"/>
                </a:lnTo>
                <a:lnTo>
                  <a:pt x="294" y="133"/>
                </a:lnTo>
                <a:lnTo>
                  <a:pt x="303" y="174"/>
                </a:lnTo>
                <a:lnTo>
                  <a:pt x="303" y="211"/>
                </a:lnTo>
                <a:lnTo>
                  <a:pt x="368" y="217"/>
                </a:lnTo>
                <a:lnTo>
                  <a:pt x="391" y="262"/>
                </a:lnTo>
                <a:lnTo>
                  <a:pt x="391" y="307"/>
                </a:lnTo>
                <a:lnTo>
                  <a:pt x="380" y="349"/>
                </a:lnTo>
                <a:lnTo>
                  <a:pt x="358" y="326"/>
                </a:lnTo>
                <a:lnTo>
                  <a:pt x="265" y="326"/>
                </a:lnTo>
                <a:lnTo>
                  <a:pt x="265" y="338"/>
                </a:lnTo>
                <a:lnTo>
                  <a:pt x="246" y="356"/>
                </a:lnTo>
                <a:lnTo>
                  <a:pt x="253" y="378"/>
                </a:lnTo>
                <a:lnTo>
                  <a:pt x="235" y="409"/>
                </a:lnTo>
                <a:lnTo>
                  <a:pt x="204" y="409"/>
                </a:lnTo>
                <a:lnTo>
                  <a:pt x="194" y="435"/>
                </a:lnTo>
                <a:lnTo>
                  <a:pt x="175" y="416"/>
                </a:lnTo>
                <a:lnTo>
                  <a:pt x="145" y="416"/>
                </a:lnTo>
                <a:lnTo>
                  <a:pt x="126" y="406"/>
                </a:lnTo>
                <a:lnTo>
                  <a:pt x="126" y="409"/>
                </a:lnTo>
                <a:lnTo>
                  <a:pt x="114" y="416"/>
                </a:lnTo>
                <a:lnTo>
                  <a:pt x="107" y="439"/>
                </a:lnTo>
                <a:lnTo>
                  <a:pt x="85" y="439"/>
                </a:lnTo>
                <a:lnTo>
                  <a:pt x="75" y="406"/>
                </a:lnTo>
                <a:lnTo>
                  <a:pt x="61" y="368"/>
                </a:lnTo>
                <a:lnTo>
                  <a:pt x="49" y="319"/>
                </a:lnTo>
                <a:lnTo>
                  <a:pt x="30" y="281"/>
                </a:lnTo>
                <a:lnTo>
                  <a:pt x="11" y="259"/>
                </a:lnTo>
                <a:lnTo>
                  <a:pt x="19" y="233"/>
                </a:lnTo>
                <a:lnTo>
                  <a:pt x="26" y="217"/>
                </a:lnTo>
                <a:lnTo>
                  <a:pt x="30" y="223"/>
                </a:lnTo>
                <a:lnTo>
                  <a:pt x="40" y="211"/>
                </a:lnTo>
                <a:lnTo>
                  <a:pt x="11" y="18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5" name="Freeform 222"/>
          <p:cNvSpPr>
            <a:spLocks/>
          </p:cNvSpPr>
          <p:nvPr/>
        </p:nvSpPr>
        <p:spPr bwMode="auto">
          <a:xfrm>
            <a:off x="2528888" y="4697413"/>
            <a:ext cx="992187" cy="1042987"/>
          </a:xfrm>
          <a:custGeom>
            <a:avLst/>
            <a:gdLst>
              <a:gd name="T0" fmla="*/ 2147483647 w 1249"/>
              <a:gd name="T1" fmla="*/ 2147483647 h 1315"/>
              <a:gd name="T2" fmla="*/ 2147483647 w 1249"/>
              <a:gd name="T3" fmla="*/ 2147483647 h 1315"/>
              <a:gd name="T4" fmla="*/ 2147483647 w 1249"/>
              <a:gd name="T5" fmla="*/ 2147483647 h 1315"/>
              <a:gd name="T6" fmla="*/ 2147483647 w 1249"/>
              <a:gd name="T7" fmla="*/ 2147483647 h 1315"/>
              <a:gd name="T8" fmla="*/ 2147483647 w 1249"/>
              <a:gd name="T9" fmla="*/ 2147483647 h 1315"/>
              <a:gd name="T10" fmla="*/ 2147483647 w 1249"/>
              <a:gd name="T11" fmla="*/ 2147483647 h 1315"/>
              <a:gd name="T12" fmla="*/ 2147483647 w 1249"/>
              <a:gd name="T13" fmla="*/ 2147483647 h 1315"/>
              <a:gd name="T14" fmla="*/ 2147483647 w 1249"/>
              <a:gd name="T15" fmla="*/ 2147483647 h 1315"/>
              <a:gd name="T16" fmla="*/ 2147483647 w 1249"/>
              <a:gd name="T17" fmla="*/ 2147483647 h 1315"/>
              <a:gd name="T18" fmla="*/ 2147483647 w 1249"/>
              <a:gd name="T19" fmla="*/ 2147483647 h 1315"/>
              <a:gd name="T20" fmla="*/ 2147483647 w 1249"/>
              <a:gd name="T21" fmla="*/ 2147483647 h 1315"/>
              <a:gd name="T22" fmla="*/ 2147483647 w 1249"/>
              <a:gd name="T23" fmla="*/ 2147483647 h 1315"/>
              <a:gd name="T24" fmla="*/ 2147483647 w 1249"/>
              <a:gd name="T25" fmla="*/ 2147483647 h 1315"/>
              <a:gd name="T26" fmla="*/ 2147483647 w 1249"/>
              <a:gd name="T27" fmla="*/ 2147483647 h 1315"/>
              <a:gd name="T28" fmla="*/ 2147483647 w 1249"/>
              <a:gd name="T29" fmla="*/ 2147483647 h 1315"/>
              <a:gd name="T30" fmla="*/ 2147483647 w 1249"/>
              <a:gd name="T31" fmla="*/ 2147483647 h 1315"/>
              <a:gd name="T32" fmla="*/ 2147483647 w 1249"/>
              <a:gd name="T33" fmla="*/ 2147483647 h 1315"/>
              <a:gd name="T34" fmla="*/ 2147483647 w 1249"/>
              <a:gd name="T35" fmla="*/ 2147483647 h 1315"/>
              <a:gd name="T36" fmla="*/ 2147483647 w 1249"/>
              <a:gd name="T37" fmla="*/ 2147483647 h 1315"/>
              <a:gd name="T38" fmla="*/ 2147483647 w 1249"/>
              <a:gd name="T39" fmla="*/ 2147483647 h 1315"/>
              <a:gd name="T40" fmla="*/ 2147483647 w 1249"/>
              <a:gd name="T41" fmla="*/ 2147483647 h 1315"/>
              <a:gd name="T42" fmla="*/ 2147483647 w 1249"/>
              <a:gd name="T43" fmla="*/ 2147483647 h 1315"/>
              <a:gd name="T44" fmla="*/ 2147483647 w 1249"/>
              <a:gd name="T45" fmla="*/ 2147483647 h 1315"/>
              <a:gd name="T46" fmla="*/ 2147483647 w 1249"/>
              <a:gd name="T47" fmla="*/ 2147483647 h 1315"/>
              <a:gd name="T48" fmla="*/ 2147483647 w 1249"/>
              <a:gd name="T49" fmla="*/ 2147483647 h 1315"/>
              <a:gd name="T50" fmla="*/ 2147483647 w 1249"/>
              <a:gd name="T51" fmla="*/ 2147483647 h 1315"/>
              <a:gd name="T52" fmla="*/ 2147483647 w 1249"/>
              <a:gd name="T53" fmla="*/ 2147483647 h 1315"/>
              <a:gd name="T54" fmla="*/ 2147483647 w 1249"/>
              <a:gd name="T55" fmla="*/ 2147483647 h 1315"/>
              <a:gd name="T56" fmla="*/ 2147483647 w 1249"/>
              <a:gd name="T57" fmla="*/ 2147483647 h 1315"/>
              <a:gd name="T58" fmla="*/ 2147483647 w 1249"/>
              <a:gd name="T59" fmla="*/ 2147483647 h 1315"/>
              <a:gd name="T60" fmla="*/ 2147483647 w 1249"/>
              <a:gd name="T61" fmla="*/ 2147483647 h 1315"/>
              <a:gd name="T62" fmla="*/ 2147483647 w 1249"/>
              <a:gd name="T63" fmla="*/ 2147483647 h 1315"/>
              <a:gd name="T64" fmla="*/ 2147483647 w 1249"/>
              <a:gd name="T65" fmla="*/ 2147483647 h 1315"/>
              <a:gd name="T66" fmla="*/ 2147483647 w 1249"/>
              <a:gd name="T67" fmla="*/ 2147483647 h 1315"/>
              <a:gd name="T68" fmla="*/ 2147483647 w 1249"/>
              <a:gd name="T69" fmla="*/ 2147483647 h 1315"/>
              <a:gd name="T70" fmla="*/ 2147483647 w 1249"/>
              <a:gd name="T71" fmla="*/ 2147483647 h 1315"/>
              <a:gd name="T72" fmla="*/ 2147483647 w 1249"/>
              <a:gd name="T73" fmla="*/ 2147483647 h 1315"/>
              <a:gd name="T74" fmla="*/ 2147483647 w 1249"/>
              <a:gd name="T75" fmla="*/ 2147483647 h 1315"/>
              <a:gd name="T76" fmla="*/ 2147483647 w 1249"/>
              <a:gd name="T77" fmla="*/ 2147483647 h 1315"/>
              <a:gd name="T78" fmla="*/ 2147483647 w 1249"/>
              <a:gd name="T79" fmla="*/ 2147483647 h 1315"/>
              <a:gd name="T80" fmla="*/ 2147483647 w 1249"/>
              <a:gd name="T81" fmla="*/ 2147483647 h 1315"/>
              <a:gd name="T82" fmla="*/ 2147483647 w 1249"/>
              <a:gd name="T83" fmla="*/ 2147483647 h 1315"/>
              <a:gd name="T84" fmla="*/ 2147483647 w 1249"/>
              <a:gd name="T85" fmla="*/ 2147483647 h 1315"/>
              <a:gd name="T86" fmla="*/ 2147483647 w 1249"/>
              <a:gd name="T87" fmla="*/ 2147483647 h 1315"/>
              <a:gd name="T88" fmla="*/ 2147483647 w 1249"/>
              <a:gd name="T89" fmla="*/ 2147483647 h 1315"/>
              <a:gd name="T90" fmla="*/ 2147483647 w 1249"/>
              <a:gd name="T91" fmla="*/ 0 h 1315"/>
              <a:gd name="T92" fmla="*/ 2147483647 w 1249"/>
              <a:gd name="T93" fmla="*/ 2147483647 h 1315"/>
              <a:gd name="T94" fmla="*/ 2147483647 w 1249"/>
              <a:gd name="T95" fmla="*/ 2147483647 h 1315"/>
              <a:gd name="T96" fmla="*/ 2147483647 w 1249"/>
              <a:gd name="T97" fmla="*/ 2147483647 h 13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9" h="1315">
                <a:moveTo>
                  <a:pt x="615" y="96"/>
                </a:moveTo>
                <a:lnTo>
                  <a:pt x="638" y="112"/>
                </a:lnTo>
                <a:lnTo>
                  <a:pt x="674" y="103"/>
                </a:lnTo>
                <a:lnTo>
                  <a:pt x="693" y="74"/>
                </a:lnTo>
                <a:lnTo>
                  <a:pt x="705" y="43"/>
                </a:lnTo>
                <a:lnTo>
                  <a:pt x="712" y="36"/>
                </a:lnTo>
                <a:lnTo>
                  <a:pt x="724" y="48"/>
                </a:lnTo>
                <a:lnTo>
                  <a:pt x="741" y="112"/>
                </a:lnTo>
                <a:lnTo>
                  <a:pt x="764" y="115"/>
                </a:lnTo>
                <a:lnTo>
                  <a:pt x="760" y="141"/>
                </a:lnTo>
                <a:lnTo>
                  <a:pt x="724" y="171"/>
                </a:lnTo>
                <a:lnTo>
                  <a:pt x="705" y="193"/>
                </a:lnTo>
                <a:lnTo>
                  <a:pt x="683" y="223"/>
                </a:lnTo>
                <a:lnTo>
                  <a:pt x="724" y="212"/>
                </a:lnTo>
                <a:lnTo>
                  <a:pt x="746" y="183"/>
                </a:lnTo>
                <a:lnTo>
                  <a:pt x="812" y="190"/>
                </a:lnTo>
                <a:lnTo>
                  <a:pt x="795" y="223"/>
                </a:lnTo>
                <a:lnTo>
                  <a:pt x="741" y="235"/>
                </a:lnTo>
                <a:lnTo>
                  <a:pt x="783" y="242"/>
                </a:lnTo>
                <a:lnTo>
                  <a:pt x="831" y="193"/>
                </a:lnTo>
                <a:lnTo>
                  <a:pt x="869" y="204"/>
                </a:lnTo>
                <a:lnTo>
                  <a:pt x="909" y="219"/>
                </a:lnTo>
                <a:lnTo>
                  <a:pt x="940" y="242"/>
                </a:lnTo>
                <a:lnTo>
                  <a:pt x="933" y="267"/>
                </a:lnTo>
                <a:lnTo>
                  <a:pt x="976" y="252"/>
                </a:lnTo>
                <a:lnTo>
                  <a:pt x="1025" y="267"/>
                </a:lnTo>
                <a:lnTo>
                  <a:pt x="1073" y="267"/>
                </a:lnTo>
                <a:lnTo>
                  <a:pt x="1125" y="299"/>
                </a:lnTo>
                <a:lnTo>
                  <a:pt x="1171" y="331"/>
                </a:lnTo>
                <a:lnTo>
                  <a:pt x="1215" y="338"/>
                </a:lnTo>
                <a:lnTo>
                  <a:pt x="1234" y="368"/>
                </a:lnTo>
                <a:lnTo>
                  <a:pt x="1249" y="406"/>
                </a:lnTo>
                <a:lnTo>
                  <a:pt x="1234" y="466"/>
                </a:lnTo>
                <a:lnTo>
                  <a:pt x="1211" y="496"/>
                </a:lnTo>
                <a:lnTo>
                  <a:pt x="1185" y="532"/>
                </a:lnTo>
                <a:lnTo>
                  <a:pt x="1163" y="573"/>
                </a:lnTo>
                <a:lnTo>
                  <a:pt x="1137" y="584"/>
                </a:lnTo>
                <a:lnTo>
                  <a:pt x="1123" y="610"/>
                </a:lnTo>
                <a:lnTo>
                  <a:pt x="1123" y="651"/>
                </a:lnTo>
                <a:lnTo>
                  <a:pt x="1125" y="687"/>
                </a:lnTo>
                <a:lnTo>
                  <a:pt x="1123" y="748"/>
                </a:lnTo>
                <a:lnTo>
                  <a:pt x="1108" y="770"/>
                </a:lnTo>
                <a:lnTo>
                  <a:pt x="1104" y="808"/>
                </a:lnTo>
                <a:lnTo>
                  <a:pt x="1073" y="867"/>
                </a:lnTo>
                <a:lnTo>
                  <a:pt x="1066" y="897"/>
                </a:lnTo>
                <a:lnTo>
                  <a:pt x="1044" y="928"/>
                </a:lnTo>
                <a:lnTo>
                  <a:pt x="1011" y="928"/>
                </a:lnTo>
                <a:lnTo>
                  <a:pt x="966" y="943"/>
                </a:lnTo>
                <a:lnTo>
                  <a:pt x="917" y="964"/>
                </a:lnTo>
                <a:lnTo>
                  <a:pt x="873" y="986"/>
                </a:lnTo>
                <a:lnTo>
                  <a:pt x="843" y="1019"/>
                </a:lnTo>
                <a:lnTo>
                  <a:pt x="838" y="1064"/>
                </a:lnTo>
                <a:lnTo>
                  <a:pt x="838" y="1111"/>
                </a:lnTo>
                <a:lnTo>
                  <a:pt x="824" y="1132"/>
                </a:lnTo>
                <a:lnTo>
                  <a:pt x="802" y="1170"/>
                </a:lnTo>
                <a:lnTo>
                  <a:pt x="790" y="1199"/>
                </a:lnTo>
                <a:lnTo>
                  <a:pt x="772" y="1228"/>
                </a:lnTo>
                <a:lnTo>
                  <a:pt x="746" y="1254"/>
                </a:lnTo>
                <a:lnTo>
                  <a:pt x="734" y="1285"/>
                </a:lnTo>
                <a:lnTo>
                  <a:pt x="712" y="1315"/>
                </a:lnTo>
                <a:lnTo>
                  <a:pt x="705" y="1289"/>
                </a:lnTo>
                <a:lnTo>
                  <a:pt x="712" y="1270"/>
                </a:lnTo>
                <a:lnTo>
                  <a:pt x="674" y="1241"/>
                </a:lnTo>
                <a:lnTo>
                  <a:pt x="644" y="1218"/>
                </a:lnTo>
                <a:lnTo>
                  <a:pt x="627" y="1218"/>
                </a:lnTo>
                <a:lnTo>
                  <a:pt x="586" y="1189"/>
                </a:lnTo>
                <a:lnTo>
                  <a:pt x="574" y="1189"/>
                </a:lnTo>
                <a:lnTo>
                  <a:pt x="586" y="1170"/>
                </a:lnTo>
                <a:lnTo>
                  <a:pt x="605" y="1144"/>
                </a:lnTo>
                <a:lnTo>
                  <a:pt x="619" y="1121"/>
                </a:lnTo>
                <a:lnTo>
                  <a:pt x="644" y="1099"/>
                </a:lnTo>
                <a:lnTo>
                  <a:pt x="667" y="1080"/>
                </a:lnTo>
                <a:lnTo>
                  <a:pt x="674" y="1050"/>
                </a:lnTo>
                <a:lnTo>
                  <a:pt x="657" y="1019"/>
                </a:lnTo>
                <a:lnTo>
                  <a:pt x="651" y="973"/>
                </a:lnTo>
                <a:lnTo>
                  <a:pt x="638" y="957"/>
                </a:lnTo>
                <a:lnTo>
                  <a:pt x="627" y="964"/>
                </a:lnTo>
                <a:lnTo>
                  <a:pt x="605" y="909"/>
                </a:lnTo>
                <a:lnTo>
                  <a:pt x="537" y="904"/>
                </a:lnTo>
                <a:lnTo>
                  <a:pt x="518" y="838"/>
                </a:lnTo>
                <a:lnTo>
                  <a:pt x="529" y="796"/>
                </a:lnTo>
                <a:lnTo>
                  <a:pt x="529" y="751"/>
                </a:lnTo>
                <a:lnTo>
                  <a:pt x="506" y="706"/>
                </a:lnTo>
                <a:lnTo>
                  <a:pt x="441" y="700"/>
                </a:lnTo>
                <a:lnTo>
                  <a:pt x="441" y="663"/>
                </a:lnTo>
                <a:lnTo>
                  <a:pt x="432" y="622"/>
                </a:lnTo>
                <a:lnTo>
                  <a:pt x="371" y="596"/>
                </a:lnTo>
                <a:lnTo>
                  <a:pt x="320" y="580"/>
                </a:lnTo>
                <a:lnTo>
                  <a:pt x="290" y="561"/>
                </a:lnTo>
                <a:lnTo>
                  <a:pt x="276" y="532"/>
                </a:lnTo>
                <a:lnTo>
                  <a:pt x="273" y="489"/>
                </a:lnTo>
                <a:lnTo>
                  <a:pt x="235" y="489"/>
                </a:lnTo>
                <a:lnTo>
                  <a:pt x="194" y="518"/>
                </a:lnTo>
                <a:lnTo>
                  <a:pt x="175" y="532"/>
                </a:lnTo>
                <a:lnTo>
                  <a:pt x="138" y="525"/>
                </a:lnTo>
                <a:lnTo>
                  <a:pt x="119" y="525"/>
                </a:lnTo>
                <a:lnTo>
                  <a:pt x="109" y="525"/>
                </a:lnTo>
                <a:lnTo>
                  <a:pt x="109" y="477"/>
                </a:lnTo>
                <a:lnTo>
                  <a:pt x="90" y="489"/>
                </a:lnTo>
                <a:lnTo>
                  <a:pt x="60" y="489"/>
                </a:lnTo>
                <a:lnTo>
                  <a:pt x="36" y="477"/>
                </a:lnTo>
                <a:lnTo>
                  <a:pt x="19" y="458"/>
                </a:lnTo>
                <a:lnTo>
                  <a:pt x="0" y="428"/>
                </a:lnTo>
                <a:lnTo>
                  <a:pt x="0" y="390"/>
                </a:lnTo>
                <a:lnTo>
                  <a:pt x="19" y="380"/>
                </a:lnTo>
                <a:lnTo>
                  <a:pt x="22" y="350"/>
                </a:lnTo>
                <a:lnTo>
                  <a:pt x="36" y="328"/>
                </a:lnTo>
                <a:lnTo>
                  <a:pt x="90" y="300"/>
                </a:lnTo>
                <a:lnTo>
                  <a:pt x="116" y="300"/>
                </a:lnTo>
                <a:lnTo>
                  <a:pt x="119" y="300"/>
                </a:lnTo>
                <a:lnTo>
                  <a:pt x="138" y="204"/>
                </a:lnTo>
                <a:lnTo>
                  <a:pt x="135" y="183"/>
                </a:lnTo>
                <a:lnTo>
                  <a:pt x="116" y="171"/>
                </a:lnTo>
                <a:lnTo>
                  <a:pt x="119" y="152"/>
                </a:lnTo>
                <a:lnTo>
                  <a:pt x="138" y="152"/>
                </a:lnTo>
                <a:lnTo>
                  <a:pt x="138" y="141"/>
                </a:lnTo>
                <a:lnTo>
                  <a:pt x="119" y="134"/>
                </a:lnTo>
                <a:lnTo>
                  <a:pt x="119" y="115"/>
                </a:lnTo>
                <a:lnTo>
                  <a:pt x="135" y="112"/>
                </a:lnTo>
                <a:lnTo>
                  <a:pt x="175" y="115"/>
                </a:lnTo>
                <a:lnTo>
                  <a:pt x="175" y="103"/>
                </a:lnTo>
                <a:lnTo>
                  <a:pt x="197" y="103"/>
                </a:lnTo>
                <a:lnTo>
                  <a:pt x="213" y="126"/>
                </a:lnTo>
                <a:lnTo>
                  <a:pt x="216" y="134"/>
                </a:lnTo>
                <a:lnTo>
                  <a:pt x="235" y="145"/>
                </a:lnTo>
                <a:lnTo>
                  <a:pt x="257" y="141"/>
                </a:lnTo>
                <a:lnTo>
                  <a:pt x="306" y="122"/>
                </a:lnTo>
                <a:lnTo>
                  <a:pt x="335" y="103"/>
                </a:lnTo>
                <a:lnTo>
                  <a:pt x="332" y="91"/>
                </a:lnTo>
                <a:lnTo>
                  <a:pt x="302" y="84"/>
                </a:lnTo>
                <a:lnTo>
                  <a:pt x="306" y="55"/>
                </a:lnTo>
                <a:lnTo>
                  <a:pt x="283" y="36"/>
                </a:lnTo>
                <a:lnTo>
                  <a:pt x="313" y="36"/>
                </a:lnTo>
                <a:lnTo>
                  <a:pt x="351" y="48"/>
                </a:lnTo>
                <a:lnTo>
                  <a:pt x="361" y="36"/>
                </a:lnTo>
                <a:lnTo>
                  <a:pt x="399" y="25"/>
                </a:lnTo>
                <a:lnTo>
                  <a:pt x="420" y="6"/>
                </a:lnTo>
                <a:lnTo>
                  <a:pt x="432" y="0"/>
                </a:lnTo>
                <a:lnTo>
                  <a:pt x="441" y="25"/>
                </a:lnTo>
                <a:lnTo>
                  <a:pt x="451" y="43"/>
                </a:lnTo>
                <a:lnTo>
                  <a:pt x="441" y="84"/>
                </a:lnTo>
                <a:lnTo>
                  <a:pt x="451" y="115"/>
                </a:lnTo>
                <a:lnTo>
                  <a:pt x="489" y="126"/>
                </a:lnTo>
                <a:lnTo>
                  <a:pt x="525" y="115"/>
                </a:lnTo>
                <a:lnTo>
                  <a:pt x="548" y="112"/>
                </a:lnTo>
                <a:lnTo>
                  <a:pt x="567" y="115"/>
                </a:lnTo>
                <a:lnTo>
                  <a:pt x="574" y="91"/>
                </a:lnTo>
                <a:lnTo>
                  <a:pt x="605" y="84"/>
                </a:lnTo>
                <a:lnTo>
                  <a:pt x="615" y="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6" name="Freeform 223"/>
          <p:cNvSpPr>
            <a:spLocks/>
          </p:cNvSpPr>
          <p:nvPr/>
        </p:nvSpPr>
        <p:spPr bwMode="auto">
          <a:xfrm>
            <a:off x="2608263" y="5291138"/>
            <a:ext cx="215900" cy="1136650"/>
          </a:xfrm>
          <a:custGeom>
            <a:avLst/>
            <a:gdLst>
              <a:gd name="T0" fmla="*/ 2147483647 w 271"/>
              <a:gd name="T1" fmla="*/ 0 h 1431"/>
              <a:gd name="T2" fmla="*/ 2147483647 w 271"/>
              <a:gd name="T3" fmla="*/ 2147483647 h 1431"/>
              <a:gd name="T4" fmla="*/ 2147483647 w 271"/>
              <a:gd name="T5" fmla="*/ 2147483647 h 1431"/>
              <a:gd name="T6" fmla="*/ 2147483647 w 271"/>
              <a:gd name="T7" fmla="*/ 2147483647 h 1431"/>
              <a:gd name="T8" fmla="*/ 2147483647 w 271"/>
              <a:gd name="T9" fmla="*/ 2147483647 h 1431"/>
              <a:gd name="T10" fmla="*/ 2147483647 w 271"/>
              <a:gd name="T11" fmla="*/ 2147483647 h 1431"/>
              <a:gd name="T12" fmla="*/ 2147483647 w 271"/>
              <a:gd name="T13" fmla="*/ 2147483647 h 1431"/>
              <a:gd name="T14" fmla="*/ 2147483647 w 271"/>
              <a:gd name="T15" fmla="*/ 2147483647 h 1431"/>
              <a:gd name="T16" fmla="*/ 2147483647 w 271"/>
              <a:gd name="T17" fmla="*/ 2147483647 h 1431"/>
              <a:gd name="T18" fmla="*/ 2147483647 w 271"/>
              <a:gd name="T19" fmla="*/ 2147483647 h 1431"/>
              <a:gd name="T20" fmla="*/ 2147483647 w 271"/>
              <a:gd name="T21" fmla="*/ 2147483647 h 1431"/>
              <a:gd name="T22" fmla="*/ 2147483647 w 271"/>
              <a:gd name="T23" fmla="*/ 2147483647 h 1431"/>
              <a:gd name="T24" fmla="*/ 2147483647 w 271"/>
              <a:gd name="T25" fmla="*/ 2147483647 h 1431"/>
              <a:gd name="T26" fmla="*/ 2147483647 w 271"/>
              <a:gd name="T27" fmla="*/ 2147483647 h 1431"/>
              <a:gd name="T28" fmla="*/ 2147483647 w 271"/>
              <a:gd name="T29" fmla="*/ 2147483647 h 1431"/>
              <a:gd name="T30" fmla="*/ 2147483647 w 271"/>
              <a:gd name="T31" fmla="*/ 2147483647 h 1431"/>
              <a:gd name="T32" fmla="*/ 2147483647 w 271"/>
              <a:gd name="T33" fmla="*/ 2147483647 h 1431"/>
              <a:gd name="T34" fmla="*/ 2147483647 w 271"/>
              <a:gd name="T35" fmla="*/ 2147483647 h 1431"/>
              <a:gd name="T36" fmla="*/ 2147483647 w 271"/>
              <a:gd name="T37" fmla="*/ 2147483647 h 1431"/>
              <a:gd name="T38" fmla="*/ 2147483647 w 271"/>
              <a:gd name="T39" fmla="*/ 2147483647 h 1431"/>
              <a:gd name="T40" fmla="*/ 2147483647 w 271"/>
              <a:gd name="T41" fmla="*/ 2147483647 h 1431"/>
              <a:gd name="T42" fmla="*/ 2147483647 w 271"/>
              <a:gd name="T43" fmla="*/ 2147483647 h 1431"/>
              <a:gd name="T44" fmla="*/ 2147483647 w 271"/>
              <a:gd name="T45" fmla="*/ 2147483647 h 1431"/>
              <a:gd name="T46" fmla="*/ 2147483647 w 271"/>
              <a:gd name="T47" fmla="*/ 2147483647 h 1431"/>
              <a:gd name="T48" fmla="*/ 2147483647 w 271"/>
              <a:gd name="T49" fmla="*/ 2147483647 h 1431"/>
              <a:gd name="T50" fmla="*/ 2147483647 w 271"/>
              <a:gd name="T51" fmla="*/ 2147483647 h 1431"/>
              <a:gd name="T52" fmla="*/ 2147483647 w 271"/>
              <a:gd name="T53" fmla="*/ 2147483647 h 1431"/>
              <a:gd name="T54" fmla="*/ 2147483647 w 271"/>
              <a:gd name="T55" fmla="*/ 2147483647 h 1431"/>
              <a:gd name="T56" fmla="*/ 2147483647 w 271"/>
              <a:gd name="T57" fmla="*/ 2147483647 h 1431"/>
              <a:gd name="T58" fmla="*/ 2147483647 w 271"/>
              <a:gd name="T59" fmla="*/ 2147483647 h 1431"/>
              <a:gd name="T60" fmla="*/ 2147483647 w 271"/>
              <a:gd name="T61" fmla="*/ 2147483647 h 1431"/>
              <a:gd name="T62" fmla="*/ 2147483647 w 271"/>
              <a:gd name="T63" fmla="*/ 2147483647 h 1431"/>
              <a:gd name="T64" fmla="*/ 2147483647 w 271"/>
              <a:gd name="T65" fmla="*/ 2147483647 h 1431"/>
              <a:gd name="T66" fmla="*/ 2147483647 w 271"/>
              <a:gd name="T67" fmla="*/ 2147483647 h 1431"/>
              <a:gd name="T68" fmla="*/ 2147483647 w 271"/>
              <a:gd name="T69" fmla="*/ 2147483647 h 1431"/>
              <a:gd name="T70" fmla="*/ 2147483647 w 271"/>
              <a:gd name="T71" fmla="*/ 2147483647 h 1431"/>
              <a:gd name="T72" fmla="*/ 2147483647 w 271"/>
              <a:gd name="T73" fmla="*/ 2147483647 h 1431"/>
              <a:gd name="T74" fmla="*/ 2147483647 w 271"/>
              <a:gd name="T75" fmla="*/ 2147483647 h 1431"/>
              <a:gd name="T76" fmla="*/ 2147483647 w 271"/>
              <a:gd name="T77" fmla="*/ 2147483647 h 1431"/>
              <a:gd name="T78" fmla="*/ 2147483647 w 271"/>
              <a:gd name="T79" fmla="*/ 2147483647 h 1431"/>
              <a:gd name="T80" fmla="*/ 2147483647 w 271"/>
              <a:gd name="T81" fmla="*/ 2147483647 h 1431"/>
              <a:gd name="T82" fmla="*/ 2147483647 w 271"/>
              <a:gd name="T83" fmla="*/ 2147483647 h 1431"/>
              <a:gd name="T84" fmla="*/ 2147483647 w 271"/>
              <a:gd name="T85" fmla="*/ 2147483647 h 14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71" h="1431">
                <a:moveTo>
                  <a:pt x="26" y="29"/>
                </a:moveTo>
                <a:lnTo>
                  <a:pt x="37" y="19"/>
                </a:lnTo>
                <a:lnTo>
                  <a:pt x="49" y="0"/>
                </a:lnTo>
                <a:lnTo>
                  <a:pt x="68" y="22"/>
                </a:lnTo>
                <a:lnTo>
                  <a:pt x="87" y="60"/>
                </a:lnTo>
                <a:lnTo>
                  <a:pt x="97" y="109"/>
                </a:lnTo>
                <a:lnTo>
                  <a:pt x="113" y="147"/>
                </a:lnTo>
                <a:lnTo>
                  <a:pt x="123" y="180"/>
                </a:lnTo>
                <a:lnTo>
                  <a:pt x="145" y="180"/>
                </a:lnTo>
                <a:lnTo>
                  <a:pt x="142" y="225"/>
                </a:lnTo>
                <a:lnTo>
                  <a:pt x="113" y="235"/>
                </a:lnTo>
                <a:lnTo>
                  <a:pt x="104" y="247"/>
                </a:lnTo>
                <a:lnTo>
                  <a:pt x="104" y="264"/>
                </a:lnTo>
                <a:lnTo>
                  <a:pt x="113" y="294"/>
                </a:lnTo>
                <a:lnTo>
                  <a:pt x="104" y="306"/>
                </a:lnTo>
                <a:lnTo>
                  <a:pt x="116" y="325"/>
                </a:lnTo>
                <a:lnTo>
                  <a:pt x="104" y="335"/>
                </a:lnTo>
                <a:lnTo>
                  <a:pt x="94" y="363"/>
                </a:lnTo>
                <a:lnTo>
                  <a:pt x="75" y="392"/>
                </a:lnTo>
                <a:lnTo>
                  <a:pt x="75" y="444"/>
                </a:lnTo>
                <a:lnTo>
                  <a:pt x="68" y="480"/>
                </a:lnTo>
                <a:lnTo>
                  <a:pt x="78" y="510"/>
                </a:lnTo>
                <a:lnTo>
                  <a:pt x="87" y="548"/>
                </a:lnTo>
                <a:lnTo>
                  <a:pt x="97" y="589"/>
                </a:lnTo>
                <a:lnTo>
                  <a:pt x="87" y="631"/>
                </a:lnTo>
                <a:lnTo>
                  <a:pt x="94" y="667"/>
                </a:lnTo>
                <a:lnTo>
                  <a:pt x="75" y="677"/>
                </a:lnTo>
                <a:lnTo>
                  <a:pt x="75" y="728"/>
                </a:lnTo>
                <a:lnTo>
                  <a:pt x="94" y="771"/>
                </a:lnTo>
                <a:lnTo>
                  <a:pt x="78" y="776"/>
                </a:lnTo>
                <a:lnTo>
                  <a:pt x="75" y="824"/>
                </a:lnTo>
                <a:lnTo>
                  <a:pt x="75" y="869"/>
                </a:lnTo>
                <a:lnTo>
                  <a:pt x="94" y="909"/>
                </a:lnTo>
                <a:lnTo>
                  <a:pt x="78" y="902"/>
                </a:lnTo>
                <a:lnTo>
                  <a:pt x="78" y="947"/>
                </a:lnTo>
                <a:lnTo>
                  <a:pt x="97" y="959"/>
                </a:lnTo>
                <a:lnTo>
                  <a:pt x="104" y="970"/>
                </a:lnTo>
                <a:lnTo>
                  <a:pt x="104" y="999"/>
                </a:lnTo>
                <a:lnTo>
                  <a:pt x="123" y="999"/>
                </a:lnTo>
                <a:lnTo>
                  <a:pt x="123" y="1018"/>
                </a:lnTo>
                <a:lnTo>
                  <a:pt x="104" y="1018"/>
                </a:lnTo>
                <a:lnTo>
                  <a:pt x="116" y="1025"/>
                </a:lnTo>
                <a:lnTo>
                  <a:pt x="123" y="1047"/>
                </a:lnTo>
                <a:lnTo>
                  <a:pt x="123" y="1070"/>
                </a:lnTo>
                <a:lnTo>
                  <a:pt x="123" y="1096"/>
                </a:lnTo>
                <a:lnTo>
                  <a:pt x="123" y="1125"/>
                </a:lnTo>
                <a:lnTo>
                  <a:pt x="116" y="1148"/>
                </a:lnTo>
                <a:lnTo>
                  <a:pt x="123" y="1167"/>
                </a:lnTo>
                <a:lnTo>
                  <a:pt x="116" y="1198"/>
                </a:lnTo>
                <a:lnTo>
                  <a:pt x="97" y="1215"/>
                </a:lnTo>
                <a:lnTo>
                  <a:pt x="104" y="1253"/>
                </a:lnTo>
                <a:lnTo>
                  <a:pt x="123" y="1276"/>
                </a:lnTo>
                <a:lnTo>
                  <a:pt x="145" y="1276"/>
                </a:lnTo>
                <a:lnTo>
                  <a:pt x="145" y="1314"/>
                </a:lnTo>
                <a:lnTo>
                  <a:pt x="175" y="1339"/>
                </a:lnTo>
                <a:lnTo>
                  <a:pt x="204" y="1339"/>
                </a:lnTo>
                <a:lnTo>
                  <a:pt x="242" y="1339"/>
                </a:lnTo>
                <a:lnTo>
                  <a:pt x="271" y="1350"/>
                </a:lnTo>
                <a:lnTo>
                  <a:pt x="251" y="1353"/>
                </a:lnTo>
                <a:lnTo>
                  <a:pt x="225" y="1372"/>
                </a:lnTo>
                <a:lnTo>
                  <a:pt x="220" y="1391"/>
                </a:lnTo>
                <a:lnTo>
                  <a:pt x="220" y="1421"/>
                </a:lnTo>
                <a:lnTo>
                  <a:pt x="204" y="1431"/>
                </a:lnTo>
                <a:lnTo>
                  <a:pt x="190" y="1428"/>
                </a:lnTo>
                <a:lnTo>
                  <a:pt x="175" y="1409"/>
                </a:lnTo>
                <a:lnTo>
                  <a:pt x="190" y="1398"/>
                </a:lnTo>
                <a:lnTo>
                  <a:pt x="204" y="1391"/>
                </a:lnTo>
                <a:lnTo>
                  <a:pt x="190" y="1369"/>
                </a:lnTo>
                <a:lnTo>
                  <a:pt x="156" y="1372"/>
                </a:lnTo>
                <a:lnTo>
                  <a:pt x="182" y="1391"/>
                </a:lnTo>
                <a:lnTo>
                  <a:pt x="173" y="1402"/>
                </a:lnTo>
                <a:lnTo>
                  <a:pt x="173" y="1409"/>
                </a:lnTo>
                <a:lnTo>
                  <a:pt x="152" y="1402"/>
                </a:lnTo>
                <a:lnTo>
                  <a:pt x="156" y="1391"/>
                </a:lnTo>
                <a:lnTo>
                  <a:pt x="133" y="1383"/>
                </a:lnTo>
                <a:lnTo>
                  <a:pt x="142" y="1369"/>
                </a:lnTo>
                <a:lnTo>
                  <a:pt x="126" y="1379"/>
                </a:lnTo>
                <a:lnTo>
                  <a:pt x="126" y="1353"/>
                </a:lnTo>
                <a:lnTo>
                  <a:pt x="152" y="1353"/>
                </a:lnTo>
                <a:lnTo>
                  <a:pt x="152" y="1339"/>
                </a:lnTo>
                <a:lnTo>
                  <a:pt x="133" y="1331"/>
                </a:lnTo>
                <a:lnTo>
                  <a:pt x="126" y="1343"/>
                </a:lnTo>
                <a:lnTo>
                  <a:pt x="113" y="1322"/>
                </a:lnTo>
                <a:lnTo>
                  <a:pt x="97" y="1293"/>
                </a:lnTo>
                <a:lnTo>
                  <a:pt x="97" y="1291"/>
                </a:lnTo>
                <a:lnTo>
                  <a:pt x="75" y="1263"/>
                </a:lnTo>
                <a:lnTo>
                  <a:pt x="87" y="1260"/>
                </a:lnTo>
                <a:lnTo>
                  <a:pt x="78" y="1241"/>
                </a:lnTo>
                <a:lnTo>
                  <a:pt x="94" y="1241"/>
                </a:lnTo>
                <a:lnTo>
                  <a:pt x="75" y="1227"/>
                </a:lnTo>
                <a:lnTo>
                  <a:pt x="68" y="1193"/>
                </a:lnTo>
                <a:lnTo>
                  <a:pt x="68" y="1175"/>
                </a:lnTo>
                <a:lnTo>
                  <a:pt x="94" y="1175"/>
                </a:lnTo>
                <a:lnTo>
                  <a:pt x="75" y="1148"/>
                </a:lnTo>
                <a:lnTo>
                  <a:pt x="49" y="1148"/>
                </a:lnTo>
                <a:lnTo>
                  <a:pt x="64" y="1125"/>
                </a:lnTo>
                <a:lnTo>
                  <a:pt x="26" y="1106"/>
                </a:lnTo>
                <a:lnTo>
                  <a:pt x="14" y="1115"/>
                </a:lnTo>
                <a:lnTo>
                  <a:pt x="19" y="1077"/>
                </a:lnTo>
                <a:lnTo>
                  <a:pt x="49" y="1077"/>
                </a:lnTo>
                <a:lnTo>
                  <a:pt x="64" y="1106"/>
                </a:lnTo>
                <a:lnTo>
                  <a:pt x="75" y="1077"/>
                </a:lnTo>
                <a:lnTo>
                  <a:pt x="64" y="1037"/>
                </a:lnTo>
                <a:lnTo>
                  <a:pt x="68" y="1028"/>
                </a:lnTo>
                <a:lnTo>
                  <a:pt x="78" y="1006"/>
                </a:lnTo>
                <a:lnTo>
                  <a:pt x="64" y="999"/>
                </a:lnTo>
                <a:lnTo>
                  <a:pt x="64" y="976"/>
                </a:lnTo>
                <a:lnTo>
                  <a:pt x="64" y="932"/>
                </a:lnTo>
                <a:lnTo>
                  <a:pt x="64" y="892"/>
                </a:lnTo>
                <a:lnTo>
                  <a:pt x="37" y="892"/>
                </a:lnTo>
                <a:lnTo>
                  <a:pt x="26" y="885"/>
                </a:lnTo>
                <a:lnTo>
                  <a:pt x="19" y="854"/>
                </a:lnTo>
                <a:lnTo>
                  <a:pt x="26" y="821"/>
                </a:lnTo>
                <a:lnTo>
                  <a:pt x="14" y="776"/>
                </a:lnTo>
                <a:lnTo>
                  <a:pt x="0" y="724"/>
                </a:lnTo>
                <a:lnTo>
                  <a:pt x="14" y="698"/>
                </a:lnTo>
                <a:lnTo>
                  <a:pt x="26" y="648"/>
                </a:lnTo>
                <a:lnTo>
                  <a:pt x="37" y="596"/>
                </a:lnTo>
                <a:lnTo>
                  <a:pt x="37" y="553"/>
                </a:lnTo>
                <a:lnTo>
                  <a:pt x="37" y="537"/>
                </a:lnTo>
                <a:lnTo>
                  <a:pt x="26" y="489"/>
                </a:lnTo>
                <a:lnTo>
                  <a:pt x="26" y="451"/>
                </a:lnTo>
                <a:lnTo>
                  <a:pt x="26" y="403"/>
                </a:lnTo>
                <a:lnTo>
                  <a:pt x="35" y="351"/>
                </a:lnTo>
                <a:lnTo>
                  <a:pt x="37" y="302"/>
                </a:lnTo>
                <a:lnTo>
                  <a:pt x="37" y="254"/>
                </a:lnTo>
                <a:lnTo>
                  <a:pt x="35" y="206"/>
                </a:lnTo>
                <a:lnTo>
                  <a:pt x="37" y="187"/>
                </a:lnTo>
                <a:lnTo>
                  <a:pt x="37" y="149"/>
                </a:lnTo>
                <a:lnTo>
                  <a:pt x="37" y="83"/>
                </a:lnTo>
                <a:lnTo>
                  <a:pt x="26" y="2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7" name="Freeform 224"/>
          <p:cNvSpPr>
            <a:spLocks/>
          </p:cNvSpPr>
          <p:nvPr/>
        </p:nvSpPr>
        <p:spPr bwMode="auto">
          <a:xfrm>
            <a:off x="2771775" y="6376988"/>
            <a:ext cx="74613" cy="85725"/>
          </a:xfrm>
          <a:custGeom>
            <a:avLst/>
            <a:gdLst>
              <a:gd name="T0" fmla="*/ 2147483647 w 93"/>
              <a:gd name="T1" fmla="*/ 0 h 109"/>
              <a:gd name="T2" fmla="*/ 2147483647 w 93"/>
              <a:gd name="T3" fmla="*/ 2147483647 h 109"/>
              <a:gd name="T4" fmla="*/ 2147483647 w 93"/>
              <a:gd name="T5" fmla="*/ 2147483647 h 109"/>
              <a:gd name="T6" fmla="*/ 2147483647 w 93"/>
              <a:gd name="T7" fmla="*/ 2147483647 h 109"/>
              <a:gd name="T8" fmla="*/ 0 w 93"/>
              <a:gd name="T9" fmla="*/ 2147483647 h 109"/>
              <a:gd name="T10" fmla="*/ 2147483647 w 93"/>
              <a:gd name="T11" fmla="*/ 2147483647 h 109"/>
              <a:gd name="T12" fmla="*/ 2147483647 w 93"/>
              <a:gd name="T13" fmla="*/ 2147483647 h 109"/>
              <a:gd name="T14" fmla="*/ 2147483647 w 93"/>
              <a:gd name="T15" fmla="*/ 2147483647 h 109"/>
              <a:gd name="T16" fmla="*/ 2147483647 w 93"/>
              <a:gd name="T17" fmla="*/ 2147483647 h 109"/>
              <a:gd name="T18" fmla="*/ 2147483647 w 93"/>
              <a:gd name="T19" fmla="*/ 2147483647 h 109"/>
              <a:gd name="T20" fmla="*/ 2147483647 w 93"/>
              <a:gd name="T21" fmla="*/ 0 h 109"/>
              <a:gd name="T22" fmla="*/ 2147483647 w 93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" h="109">
                <a:moveTo>
                  <a:pt x="67" y="0"/>
                </a:moveTo>
                <a:lnTo>
                  <a:pt x="79" y="54"/>
                </a:lnTo>
                <a:lnTo>
                  <a:pt x="93" y="102"/>
                </a:lnTo>
                <a:lnTo>
                  <a:pt x="55" y="109"/>
                </a:lnTo>
                <a:lnTo>
                  <a:pt x="0" y="90"/>
                </a:lnTo>
                <a:lnTo>
                  <a:pt x="74" y="83"/>
                </a:lnTo>
                <a:lnTo>
                  <a:pt x="45" y="54"/>
                </a:lnTo>
                <a:lnTo>
                  <a:pt x="55" y="35"/>
                </a:lnTo>
                <a:lnTo>
                  <a:pt x="31" y="42"/>
                </a:lnTo>
                <a:lnTo>
                  <a:pt x="31" y="12"/>
                </a:lnTo>
                <a:lnTo>
                  <a:pt x="45" y="0"/>
                </a:lnTo>
                <a:lnTo>
                  <a:pt x="6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48" name="Freeform 225"/>
          <p:cNvSpPr>
            <a:spLocks/>
          </p:cNvSpPr>
          <p:nvPr/>
        </p:nvSpPr>
        <p:spPr bwMode="auto">
          <a:xfrm>
            <a:off x="2224088" y="4538663"/>
            <a:ext cx="88900" cy="87312"/>
          </a:xfrm>
          <a:custGeom>
            <a:avLst/>
            <a:gdLst>
              <a:gd name="T0" fmla="*/ 2147483647 w 111"/>
              <a:gd name="T1" fmla="*/ 0 h 109"/>
              <a:gd name="T2" fmla="*/ 2147483647 w 111"/>
              <a:gd name="T3" fmla="*/ 0 h 109"/>
              <a:gd name="T4" fmla="*/ 2147483647 w 111"/>
              <a:gd name="T5" fmla="*/ 0 h 109"/>
              <a:gd name="T6" fmla="*/ 2147483647 w 111"/>
              <a:gd name="T7" fmla="*/ 0 h 109"/>
              <a:gd name="T8" fmla="*/ 2147483647 w 111"/>
              <a:gd name="T9" fmla="*/ 2147483647 h 109"/>
              <a:gd name="T10" fmla="*/ 2147483647 w 111"/>
              <a:gd name="T11" fmla="*/ 2147483647 h 109"/>
              <a:gd name="T12" fmla="*/ 2147483647 w 111"/>
              <a:gd name="T13" fmla="*/ 2147483647 h 109"/>
              <a:gd name="T14" fmla="*/ 2147483647 w 111"/>
              <a:gd name="T15" fmla="*/ 2147483647 h 109"/>
              <a:gd name="T16" fmla="*/ 2147483647 w 111"/>
              <a:gd name="T17" fmla="*/ 2147483647 h 109"/>
              <a:gd name="T18" fmla="*/ 2147483647 w 111"/>
              <a:gd name="T19" fmla="*/ 2147483647 h 109"/>
              <a:gd name="T20" fmla="*/ 2147483647 w 111"/>
              <a:gd name="T21" fmla="*/ 2147483647 h 109"/>
              <a:gd name="T22" fmla="*/ 2147483647 w 111"/>
              <a:gd name="T23" fmla="*/ 2147483647 h 109"/>
              <a:gd name="T24" fmla="*/ 2147483647 w 111"/>
              <a:gd name="T25" fmla="*/ 2147483647 h 109"/>
              <a:gd name="T26" fmla="*/ 2147483647 w 111"/>
              <a:gd name="T27" fmla="*/ 2147483647 h 109"/>
              <a:gd name="T28" fmla="*/ 2147483647 w 111"/>
              <a:gd name="T29" fmla="*/ 2147483647 h 109"/>
              <a:gd name="T30" fmla="*/ 2147483647 w 111"/>
              <a:gd name="T31" fmla="*/ 2147483647 h 109"/>
              <a:gd name="T32" fmla="*/ 2147483647 w 111"/>
              <a:gd name="T33" fmla="*/ 2147483647 h 109"/>
              <a:gd name="T34" fmla="*/ 2147483647 w 111"/>
              <a:gd name="T35" fmla="*/ 2147483647 h 109"/>
              <a:gd name="T36" fmla="*/ 2147483647 w 111"/>
              <a:gd name="T37" fmla="*/ 2147483647 h 109"/>
              <a:gd name="T38" fmla="*/ 2147483647 w 111"/>
              <a:gd name="T39" fmla="*/ 2147483647 h 109"/>
              <a:gd name="T40" fmla="*/ 2147483647 w 111"/>
              <a:gd name="T41" fmla="*/ 2147483647 h 109"/>
              <a:gd name="T42" fmla="*/ 2147483647 w 111"/>
              <a:gd name="T43" fmla="*/ 2147483647 h 109"/>
              <a:gd name="T44" fmla="*/ 2147483647 w 111"/>
              <a:gd name="T45" fmla="*/ 2147483647 h 109"/>
              <a:gd name="T46" fmla="*/ 0 w 111"/>
              <a:gd name="T47" fmla="*/ 2147483647 h 109"/>
              <a:gd name="T48" fmla="*/ 2147483647 w 111"/>
              <a:gd name="T49" fmla="*/ 2147483647 h 109"/>
              <a:gd name="T50" fmla="*/ 2147483647 w 111"/>
              <a:gd name="T51" fmla="*/ 0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1" h="109">
                <a:moveTo>
                  <a:pt x="4" y="0"/>
                </a:moveTo>
                <a:lnTo>
                  <a:pt x="14" y="0"/>
                </a:lnTo>
                <a:lnTo>
                  <a:pt x="30" y="0"/>
                </a:lnTo>
                <a:lnTo>
                  <a:pt x="40" y="0"/>
                </a:lnTo>
                <a:lnTo>
                  <a:pt x="59" y="12"/>
                </a:lnTo>
                <a:lnTo>
                  <a:pt x="78" y="12"/>
                </a:lnTo>
                <a:lnTo>
                  <a:pt x="89" y="31"/>
                </a:lnTo>
                <a:lnTo>
                  <a:pt x="92" y="41"/>
                </a:lnTo>
                <a:lnTo>
                  <a:pt x="108" y="50"/>
                </a:lnTo>
                <a:lnTo>
                  <a:pt x="111" y="57"/>
                </a:lnTo>
                <a:lnTo>
                  <a:pt x="101" y="57"/>
                </a:lnTo>
                <a:lnTo>
                  <a:pt x="92" y="79"/>
                </a:lnTo>
                <a:lnTo>
                  <a:pt x="92" y="86"/>
                </a:lnTo>
                <a:lnTo>
                  <a:pt x="101" y="98"/>
                </a:lnTo>
                <a:lnTo>
                  <a:pt x="92" y="109"/>
                </a:lnTo>
                <a:lnTo>
                  <a:pt x="89" y="105"/>
                </a:lnTo>
                <a:lnTo>
                  <a:pt x="82" y="86"/>
                </a:lnTo>
                <a:lnTo>
                  <a:pt x="78" y="91"/>
                </a:lnTo>
                <a:lnTo>
                  <a:pt x="70" y="86"/>
                </a:lnTo>
                <a:lnTo>
                  <a:pt x="70" y="69"/>
                </a:lnTo>
                <a:lnTo>
                  <a:pt x="44" y="57"/>
                </a:lnTo>
                <a:lnTo>
                  <a:pt x="21" y="31"/>
                </a:lnTo>
                <a:lnTo>
                  <a:pt x="30" y="50"/>
                </a:lnTo>
                <a:lnTo>
                  <a:pt x="0" y="31"/>
                </a:lnTo>
                <a:lnTo>
                  <a:pt x="4" y="21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9" name="Freeform 226"/>
          <p:cNvSpPr>
            <a:spLocks/>
          </p:cNvSpPr>
          <p:nvPr/>
        </p:nvSpPr>
        <p:spPr bwMode="auto">
          <a:xfrm>
            <a:off x="2595563" y="4316413"/>
            <a:ext cx="88900" cy="58737"/>
          </a:xfrm>
          <a:custGeom>
            <a:avLst/>
            <a:gdLst>
              <a:gd name="T0" fmla="*/ 0 w 112"/>
              <a:gd name="T1" fmla="*/ 2147483647 h 74"/>
              <a:gd name="T2" fmla="*/ 0 w 112"/>
              <a:gd name="T3" fmla="*/ 2147483647 h 74"/>
              <a:gd name="T4" fmla="*/ 0 w 112"/>
              <a:gd name="T5" fmla="*/ 0 h 74"/>
              <a:gd name="T6" fmla="*/ 2147483647 w 112"/>
              <a:gd name="T7" fmla="*/ 0 h 74"/>
              <a:gd name="T8" fmla="*/ 2147483647 w 112"/>
              <a:gd name="T9" fmla="*/ 0 h 74"/>
              <a:gd name="T10" fmla="*/ 2147483647 w 112"/>
              <a:gd name="T11" fmla="*/ 2147483647 h 74"/>
              <a:gd name="T12" fmla="*/ 2147483647 w 112"/>
              <a:gd name="T13" fmla="*/ 2147483647 h 74"/>
              <a:gd name="T14" fmla="*/ 2147483647 w 112"/>
              <a:gd name="T15" fmla="*/ 2147483647 h 74"/>
              <a:gd name="T16" fmla="*/ 2147483647 w 112"/>
              <a:gd name="T17" fmla="*/ 2147483647 h 74"/>
              <a:gd name="T18" fmla="*/ 2147483647 w 112"/>
              <a:gd name="T19" fmla="*/ 2147483647 h 74"/>
              <a:gd name="T20" fmla="*/ 2147483647 w 112"/>
              <a:gd name="T21" fmla="*/ 2147483647 h 74"/>
              <a:gd name="T22" fmla="*/ 2147483647 w 112"/>
              <a:gd name="T23" fmla="*/ 2147483647 h 74"/>
              <a:gd name="T24" fmla="*/ 0 w 112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2" h="74">
                <a:moveTo>
                  <a:pt x="0" y="55"/>
                </a:move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lnTo>
                  <a:pt x="29" y="0"/>
                </a:lnTo>
                <a:lnTo>
                  <a:pt x="60" y="7"/>
                </a:lnTo>
                <a:lnTo>
                  <a:pt x="71" y="19"/>
                </a:lnTo>
                <a:lnTo>
                  <a:pt x="112" y="29"/>
                </a:lnTo>
                <a:lnTo>
                  <a:pt x="102" y="48"/>
                </a:lnTo>
                <a:lnTo>
                  <a:pt x="52" y="48"/>
                </a:lnTo>
                <a:lnTo>
                  <a:pt x="34" y="48"/>
                </a:lnTo>
                <a:lnTo>
                  <a:pt x="12" y="74"/>
                </a:lnTo>
                <a:lnTo>
                  <a:pt x="0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0" name="Freeform 227"/>
          <p:cNvSpPr>
            <a:spLocks/>
          </p:cNvSpPr>
          <p:nvPr/>
        </p:nvSpPr>
        <p:spPr bwMode="auto">
          <a:xfrm>
            <a:off x="2343150" y="4794250"/>
            <a:ext cx="147638" cy="163513"/>
          </a:xfrm>
          <a:custGeom>
            <a:avLst/>
            <a:gdLst>
              <a:gd name="T0" fmla="*/ 2147483647 w 187"/>
              <a:gd name="T1" fmla="*/ 0 h 206"/>
              <a:gd name="T2" fmla="*/ 2147483647 w 187"/>
              <a:gd name="T3" fmla="*/ 2147483647 h 206"/>
              <a:gd name="T4" fmla="*/ 2147483647 w 187"/>
              <a:gd name="T5" fmla="*/ 2147483647 h 206"/>
              <a:gd name="T6" fmla="*/ 2147483647 w 187"/>
              <a:gd name="T7" fmla="*/ 2147483647 h 206"/>
              <a:gd name="T8" fmla="*/ 2147483647 w 187"/>
              <a:gd name="T9" fmla="*/ 2147483647 h 206"/>
              <a:gd name="T10" fmla="*/ 2147483647 w 187"/>
              <a:gd name="T11" fmla="*/ 2147483647 h 206"/>
              <a:gd name="T12" fmla="*/ 2147483647 w 187"/>
              <a:gd name="T13" fmla="*/ 2147483647 h 206"/>
              <a:gd name="T14" fmla="*/ 2147483647 w 187"/>
              <a:gd name="T15" fmla="*/ 2147483647 h 206"/>
              <a:gd name="T16" fmla="*/ 2147483647 w 187"/>
              <a:gd name="T17" fmla="*/ 2147483647 h 206"/>
              <a:gd name="T18" fmla="*/ 2147483647 w 187"/>
              <a:gd name="T19" fmla="*/ 2147483647 h 206"/>
              <a:gd name="T20" fmla="*/ 2147483647 w 187"/>
              <a:gd name="T21" fmla="*/ 2147483647 h 206"/>
              <a:gd name="T22" fmla="*/ 2147483647 w 187"/>
              <a:gd name="T23" fmla="*/ 2147483647 h 206"/>
              <a:gd name="T24" fmla="*/ 2147483647 w 187"/>
              <a:gd name="T25" fmla="*/ 2147483647 h 206"/>
              <a:gd name="T26" fmla="*/ 2147483647 w 187"/>
              <a:gd name="T27" fmla="*/ 2147483647 h 206"/>
              <a:gd name="T28" fmla="*/ 2147483647 w 187"/>
              <a:gd name="T29" fmla="*/ 2147483647 h 206"/>
              <a:gd name="T30" fmla="*/ 2147483647 w 187"/>
              <a:gd name="T31" fmla="*/ 2147483647 h 206"/>
              <a:gd name="T32" fmla="*/ 2147483647 w 187"/>
              <a:gd name="T33" fmla="*/ 2147483647 h 206"/>
              <a:gd name="T34" fmla="*/ 2147483647 w 187"/>
              <a:gd name="T35" fmla="*/ 2147483647 h 206"/>
              <a:gd name="T36" fmla="*/ 0 w 187"/>
              <a:gd name="T37" fmla="*/ 2147483647 h 206"/>
              <a:gd name="T38" fmla="*/ 2147483647 w 187"/>
              <a:gd name="T39" fmla="*/ 2147483647 h 206"/>
              <a:gd name="T40" fmla="*/ 2147483647 w 187"/>
              <a:gd name="T41" fmla="*/ 2147483647 h 206"/>
              <a:gd name="T42" fmla="*/ 2147483647 w 187"/>
              <a:gd name="T43" fmla="*/ 2147483647 h 206"/>
              <a:gd name="T44" fmla="*/ 2147483647 w 187"/>
              <a:gd name="T45" fmla="*/ 2147483647 h 206"/>
              <a:gd name="T46" fmla="*/ 2147483647 w 187"/>
              <a:gd name="T47" fmla="*/ 2147483647 h 206"/>
              <a:gd name="T48" fmla="*/ 2147483647 w 187"/>
              <a:gd name="T49" fmla="*/ 2147483647 h 206"/>
              <a:gd name="T50" fmla="*/ 2147483647 w 187"/>
              <a:gd name="T51" fmla="*/ 2147483647 h 206"/>
              <a:gd name="T52" fmla="*/ 2147483647 w 187"/>
              <a:gd name="T53" fmla="*/ 0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7" h="206">
                <a:moveTo>
                  <a:pt x="71" y="0"/>
                </a:moveTo>
                <a:lnTo>
                  <a:pt x="109" y="19"/>
                </a:lnTo>
                <a:lnTo>
                  <a:pt x="128" y="33"/>
                </a:lnTo>
                <a:lnTo>
                  <a:pt x="150" y="33"/>
                </a:lnTo>
                <a:lnTo>
                  <a:pt x="168" y="42"/>
                </a:lnTo>
                <a:lnTo>
                  <a:pt x="187" y="71"/>
                </a:lnTo>
                <a:lnTo>
                  <a:pt x="168" y="97"/>
                </a:lnTo>
                <a:lnTo>
                  <a:pt x="138" y="130"/>
                </a:lnTo>
                <a:lnTo>
                  <a:pt x="100" y="145"/>
                </a:lnTo>
                <a:lnTo>
                  <a:pt x="78" y="177"/>
                </a:lnTo>
                <a:lnTo>
                  <a:pt x="67" y="206"/>
                </a:lnTo>
                <a:lnTo>
                  <a:pt x="42" y="190"/>
                </a:lnTo>
                <a:lnTo>
                  <a:pt x="22" y="187"/>
                </a:lnTo>
                <a:lnTo>
                  <a:pt x="29" y="158"/>
                </a:lnTo>
                <a:lnTo>
                  <a:pt x="36" y="158"/>
                </a:lnTo>
                <a:lnTo>
                  <a:pt x="42" y="130"/>
                </a:lnTo>
                <a:lnTo>
                  <a:pt x="36" y="120"/>
                </a:lnTo>
                <a:lnTo>
                  <a:pt x="22" y="130"/>
                </a:lnTo>
                <a:lnTo>
                  <a:pt x="0" y="120"/>
                </a:lnTo>
                <a:lnTo>
                  <a:pt x="12" y="107"/>
                </a:lnTo>
                <a:lnTo>
                  <a:pt x="7" y="78"/>
                </a:lnTo>
                <a:lnTo>
                  <a:pt x="19" y="71"/>
                </a:lnTo>
                <a:lnTo>
                  <a:pt x="19" y="59"/>
                </a:lnTo>
                <a:lnTo>
                  <a:pt x="29" y="42"/>
                </a:lnTo>
                <a:lnTo>
                  <a:pt x="29" y="23"/>
                </a:lnTo>
                <a:lnTo>
                  <a:pt x="42" y="19"/>
                </a:lnTo>
                <a:lnTo>
                  <a:pt x="71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1" name="Freeform 228"/>
          <p:cNvSpPr>
            <a:spLocks/>
          </p:cNvSpPr>
          <p:nvPr/>
        </p:nvSpPr>
        <p:spPr bwMode="auto">
          <a:xfrm>
            <a:off x="2070100" y="4359275"/>
            <a:ext cx="93663" cy="109538"/>
          </a:xfrm>
          <a:custGeom>
            <a:avLst/>
            <a:gdLst>
              <a:gd name="T0" fmla="*/ 2147483647 w 119"/>
              <a:gd name="T1" fmla="*/ 0 h 139"/>
              <a:gd name="T2" fmla="*/ 2147483647 w 119"/>
              <a:gd name="T3" fmla="*/ 2147483647 h 139"/>
              <a:gd name="T4" fmla="*/ 2147483647 w 119"/>
              <a:gd name="T5" fmla="*/ 2147483647 h 139"/>
              <a:gd name="T6" fmla="*/ 2147483647 w 119"/>
              <a:gd name="T7" fmla="*/ 2147483647 h 139"/>
              <a:gd name="T8" fmla="*/ 2147483647 w 119"/>
              <a:gd name="T9" fmla="*/ 2147483647 h 139"/>
              <a:gd name="T10" fmla="*/ 2147483647 w 119"/>
              <a:gd name="T11" fmla="*/ 2147483647 h 139"/>
              <a:gd name="T12" fmla="*/ 2147483647 w 119"/>
              <a:gd name="T13" fmla="*/ 2147483647 h 139"/>
              <a:gd name="T14" fmla="*/ 2147483647 w 119"/>
              <a:gd name="T15" fmla="*/ 2147483647 h 139"/>
              <a:gd name="T16" fmla="*/ 2147483647 w 119"/>
              <a:gd name="T17" fmla="*/ 2147483647 h 139"/>
              <a:gd name="T18" fmla="*/ 2147483647 w 119"/>
              <a:gd name="T19" fmla="*/ 2147483647 h 139"/>
              <a:gd name="T20" fmla="*/ 2147483647 w 119"/>
              <a:gd name="T21" fmla="*/ 2147483647 h 139"/>
              <a:gd name="T22" fmla="*/ 2147483647 w 119"/>
              <a:gd name="T23" fmla="*/ 2147483647 h 139"/>
              <a:gd name="T24" fmla="*/ 2147483647 w 119"/>
              <a:gd name="T25" fmla="*/ 2147483647 h 139"/>
              <a:gd name="T26" fmla="*/ 0 w 119"/>
              <a:gd name="T27" fmla="*/ 2147483647 h 139"/>
              <a:gd name="T28" fmla="*/ 2147483647 w 119"/>
              <a:gd name="T29" fmla="*/ 2147483647 h 139"/>
              <a:gd name="T30" fmla="*/ 2147483647 w 119"/>
              <a:gd name="T31" fmla="*/ 2147483647 h 139"/>
              <a:gd name="T32" fmla="*/ 2147483647 w 119"/>
              <a:gd name="T33" fmla="*/ 2147483647 h 139"/>
              <a:gd name="T34" fmla="*/ 2147483647 w 119"/>
              <a:gd name="T35" fmla="*/ 2147483647 h 139"/>
              <a:gd name="T36" fmla="*/ 2147483647 w 119"/>
              <a:gd name="T37" fmla="*/ 2147483647 h 139"/>
              <a:gd name="T38" fmla="*/ 2147483647 w 119"/>
              <a:gd name="T39" fmla="*/ 2147483647 h 139"/>
              <a:gd name="T40" fmla="*/ 2147483647 w 119"/>
              <a:gd name="T41" fmla="*/ 0 h 139"/>
              <a:gd name="T42" fmla="*/ 2147483647 w 119"/>
              <a:gd name="T43" fmla="*/ 0 h 1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9" h="139">
                <a:moveTo>
                  <a:pt x="109" y="0"/>
                </a:moveTo>
                <a:lnTo>
                  <a:pt x="100" y="59"/>
                </a:lnTo>
                <a:lnTo>
                  <a:pt x="109" y="68"/>
                </a:lnTo>
                <a:lnTo>
                  <a:pt x="116" y="71"/>
                </a:lnTo>
                <a:lnTo>
                  <a:pt x="119" y="71"/>
                </a:lnTo>
                <a:lnTo>
                  <a:pt x="119" y="82"/>
                </a:lnTo>
                <a:lnTo>
                  <a:pt x="100" y="90"/>
                </a:lnTo>
                <a:lnTo>
                  <a:pt x="100" y="102"/>
                </a:lnTo>
                <a:lnTo>
                  <a:pt x="97" y="111"/>
                </a:lnTo>
                <a:lnTo>
                  <a:pt x="90" y="111"/>
                </a:lnTo>
                <a:lnTo>
                  <a:pt x="83" y="127"/>
                </a:lnTo>
                <a:lnTo>
                  <a:pt x="71" y="139"/>
                </a:lnTo>
                <a:lnTo>
                  <a:pt x="30" y="132"/>
                </a:lnTo>
                <a:lnTo>
                  <a:pt x="0" y="109"/>
                </a:lnTo>
                <a:lnTo>
                  <a:pt x="12" y="97"/>
                </a:lnTo>
                <a:lnTo>
                  <a:pt x="5" y="82"/>
                </a:lnTo>
                <a:lnTo>
                  <a:pt x="23" y="59"/>
                </a:lnTo>
                <a:lnTo>
                  <a:pt x="61" y="59"/>
                </a:lnTo>
                <a:lnTo>
                  <a:pt x="68" y="49"/>
                </a:lnTo>
                <a:lnTo>
                  <a:pt x="42" y="23"/>
                </a:lnTo>
                <a:lnTo>
                  <a:pt x="52" y="0"/>
                </a:lnTo>
                <a:lnTo>
                  <a:pt x="10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2" name="Freeform 229"/>
          <p:cNvSpPr>
            <a:spLocks/>
          </p:cNvSpPr>
          <p:nvPr/>
        </p:nvSpPr>
        <p:spPr bwMode="auto">
          <a:xfrm>
            <a:off x="2846388" y="4622800"/>
            <a:ext cx="117475" cy="174625"/>
          </a:xfrm>
          <a:custGeom>
            <a:avLst/>
            <a:gdLst>
              <a:gd name="T0" fmla="*/ 2147483647 w 149"/>
              <a:gd name="T1" fmla="*/ 0 h 220"/>
              <a:gd name="T2" fmla="*/ 2147483647 w 149"/>
              <a:gd name="T3" fmla="*/ 2147483647 h 220"/>
              <a:gd name="T4" fmla="*/ 2147483647 w 149"/>
              <a:gd name="T5" fmla="*/ 2147483647 h 220"/>
              <a:gd name="T6" fmla="*/ 2147483647 w 149"/>
              <a:gd name="T7" fmla="*/ 2147483647 h 220"/>
              <a:gd name="T8" fmla="*/ 2147483647 w 149"/>
              <a:gd name="T9" fmla="*/ 2147483647 h 220"/>
              <a:gd name="T10" fmla="*/ 2147483647 w 149"/>
              <a:gd name="T11" fmla="*/ 2147483647 h 220"/>
              <a:gd name="T12" fmla="*/ 2147483647 w 149"/>
              <a:gd name="T13" fmla="*/ 2147483647 h 220"/>
              <a:gd name="T14" fmla="*/ 2147483647 w 149"/>
              <a:gd name="T15" fmla="*/ 2147483647 h 220"/>
              <a:gd name="T16" fmla="*/ 2147483647 w 149"/>
              <a:gd name="T17" fmla="*/ 2147483647 h 220"/>
              <a:gd name="T18" fmla="*/ 2147483647 w 149"/>
              <a:gd name="T19" fmla="*/ 2147483647 h 220"/>
              <a:gd name="T20" fmla="*/ 2147483647 w 149"/>
              <a:gd name="T21" fmla="*/ 2147483647 h 220"/>
              <a:gd name="T22" fmla="*/ 2147483647 w 149"/>
              <a:gd name="T23" fmla="*/ 2147483647 h 220"/>
              <a:gd name="T24" fmla="*/ 2147483647 w 149"/>
              <a:gd name="T25" fmla="*/ 2147483647 h 220"/>
              <a:gd name="T26" fmla="*/ 2147483647 w 149"/>
              <a:gd name="T27" fmla="*/ 2147483647 h 220"/>
              <a:gd name="T28" fmla="*/ 2147483647 w 149"/>
              <a:gd name="T29" fmla="*/ 2147483647 h 220"/>
              <a:gd name="T30" fmla="*/ 2147483647 w 149"/>
              <a:gd name="T31" fmla="*/ 2147483647 h 220"/>
              <a:gd name="T32" fmla="*/ 2147483647 w 149"/>
              <a:gd name="T33" fmla="*/ 2147483647 h 220"/>
              <a:gd name="T34" fmla="*/ 2147483647 w 149"/>
              <a:gd name="T35" fmla="*/ 2147483647 h 220"/>
              <a:gd name="T36" fmla="*/ 0 w 149"/>
              <a:gd name="T37" fmla="*/ 2147483647 h 220"/>
              <a:gd name="T38" fmla="*/ 2147483647 w 149"/>
              <a:gd name="T39" fmla="*/ 2147483647 h 220"/>
              <a:gd name="T40" fmla="*/ 2147483647 w 149"/>
              <a:gd name="T41" fmla="*/ 2147483647 h 220"/>
              <a:gd name="T42" fmla="*/ 2147483647 w 149"/>
              <a:gd name="T43" fmla="*/ 2147483647 h 220"/>
              <a:gd name="T44" fmla="*/ 2147483647 w 149"/>
              <a:gd name="T45" fmla="*/ 2147483647 h 220"/>
              <a:gd name="T46" fmla="*/ 2147483647 w 149"/>
              <a:gd name="T47" fmla="*/ 0 h 2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9" h="220">
                <a:moveTo>
                  <a:pt x="52" y="0"/>
                </a:moveTo>
                <a:lnTo>
                  <a:pt x="97" y="30"/>
                </a:lnTo>
                <a:lnTo>
                  <a:pt x="81" y="61"/>
                </a:lnTo>
                <a:lnTo>
                  <a:pt x="100" y="49"/>
                </a:lnTo>
                <a:lnTo>
                  <a:pt x="137" y="71"/>
                </a:lnTo>
                <a:lnTo>
                  <a:pt x="130" y="102"/>
                </a:lnTo>
                <a:lnTo>
                  <a:pt x="107" y="113"/>
                </a:lnTo>
                <a:lnTo>
                  <a:pt x="100" y="138"/>
                </a:lnTo>
                <a:lnTo>
                  <a:pt x="130" y="158"/>
                </a:lnTo>
                <a:lnTo>
                  <a:pt x="149" y="206"/>
                </a:lnTo>
                <a:lnTo>
                  <a:pt x="126" y="209"/>
                </a:lnTo>
                <a:lnTo>
                  <a:pt x="90" y="220"/>
                </a:lnTo>
                <a:lnTo>
                  <a:pt x="52" y="209"/>
                </a:lnTo>
                <a:lnTo>
                  <a:pt x="42" y="180"/>
                </a:lnTo>
                <a:lnTo>
                  <a:pt x="52" y="138"/>
                </a:lnTo>
                <a:lnTo>
                  <a:pt x="42" y="119"/>
                </a:lnTo>
                <a:lnTo>
                  <a:pt x="33" y="94"/>
                </a:lnTo>
                <a:lnTo>
                  <a:pt x="21" y="102"/>
                </a:lnTo>
                <a:lnTo>
                  <a:pt x="0" y="78"/>
                </a:lnTo>
                <a:lnTo>
                  <a:pt x="11" y="61"/>
                </a:lnTo>
                <a:lnTo>
                  <a:pt x="11" y="49"/>
                </a:lnTo>
                <a:lnTo>
                  <a:pt x="33" y="42"/>
                </a:lnTo>
                <a:lnTo>
                  <a:pt x="21" y="23"/>
                </a:lnTo>
                <a:lnTo>
                  <a:pt x="52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3" name="Freeform 230"/>
          <p:cNvSpPr>
            <a:spLocks/>
          </p:cNvSpPr>
          <p:nvPr/>
        </p:nvSpPr>
        <p:spPr bwMode="auto">
          <a:xfrm>
            <a:off x="2528888" y="4313238"/>
            <a:ext cx="66675" cy="46037"/>
          </a:xfrm>
          <a:custGeom>
            <a:avLst/>
            <a:gdLst>
              <a:gd name="T0" fmla="*/ 2147483647 w 85"/>
              <a:gd name="T1" fmla="*/ 2147483647 h 58"/>
              <a:gd name="T2" fmla="*/ 2147483647 w 85"/>
              <a:gd name="T3" fmla="*/ 2147483647 h 58"/>
              <a:gd name="T4" fmla="*/ 2147483647 w 85"/>
              <a:gd name="T5" fmla="*/ 2147483647 h 58"/>
              <a:gd name="T6" fmla="*/ 2147483647 w 85"/>
              <a:gd name="T7" fmla="*/ 2147483647 h 58"/>
              <a:gd name="T8" fmla="*/ 0 w 85"/>
              <a:gd name="T9" fmla="*/ 2147483647 h 58"/>
              <a:gd name="T10" fmla="*/ 2147483647 w 85"/>
              <a:gd name="T11" fmla="*/ 2147483647 h 58"/>
              <a:gd name="T12" fmla="*/ 2147483647 w 85"/>
              <a:gd name="T13" fmla="*/ 2147483647 h 58"/>
              <a:gd name="T14" fmla="*/ 2147483647 w 85"/>
              <a:gd name="T15" fmla="*/ 2147483647 h 58"/>
              <a:gd name="T16" fmla="*/ 2147483647 w 85"/>
              <a:gd name="T17" fmla="*/ 2147483647 h 58"/>
              <a:gd name="T18" fmla="*/ 2147483647 w 85"/>
              <a:gd name="T19" fmla="*/ 0 h 58"/>
              <a:gd name="T20" fmla="*/ 2147483647 w 85"/>
              <a:gd name="T21" fmla="*/ 0 h 58"/>
              <a:gd name="T22" fmla="*/ 2147483647 w 85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5" h="58">
                <a:moveTo>
                  <a:pt x="85" y="3"/>
                </a:moveTo>
                <a:lnTo>
                  <a:pt x="85" y="32"/>
                </a:lnTo>
                <a:lnTo>
                  <a:pt x="85" y="58"/>
                </a:lnTo>
                <a:lnTo>
                  <a:pt x="19" y="58"/>
                </a:lnTo>
                <a:lnTo>
                  <a:pt x="0" y="51"/>
                </a:lnTo>
                <a:lnTo>
                  <a:pt x="7" y="32"/>
                </a:lnTo>
                <a:lnTo>
                  <a:pt x="71" y="39"/>
                </a:lnTo>
                <a:lnTo>
                  <a:pt x="55" y="29"/>
                </a:lnTo>
                <a:lnTo>
                  <a:pt x="48" y="13"/>
                </a:lnTo>
                <a:lnTo>
                  <a:pt x="36" y="0"/>
                </a:lnTo>
                <a:lnTo>
                  <a:pt x="66" y="0"/>
                </a:lnTo>
                <a:lnTo>
                  <a:pt x="85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4" name="Freeform 231"/>
          <p:cNvSpPr>
            <a:spLocks/>
          </p:cNvSpPr>
          <p:nvPr/>
        </p:nvSpPr>
        <p:spPr bwMode="auto">
          <a:xfrm>
            <a:off x="2141538" y="4413250"/>
            <a:ext cx="155575" cy="74613"/>
          </a:xfrm>
          <a:custGeom>
            <a:avLst/>
            <a:gdLst>
              <a:gd name="T0" fmla="*/ 2147483647 w 197"/>
              <a:gd name="T1" fmla="*/ 2147483647 h 93"/>
              <a:gd name="T2" fmla="*/ 2147483647 w 197"/>
              <a:gd name="T3" fmla="*/ 2147483647 h 93"/>
              <a:gd name="T4" fmla="*/ 2147483647 w 197"/>
              <a:gd name="T5" fmla="*/ 2147483647 h 93"/>
              <a:gd name="T6" fmla="*/ 2147483647 w 197"/>
              <a:gd name="T7" fmla="*/ 0 h 93"/>
              <a:gd name="T8" fmla="*/ 2147483647 w 197"/>
              <a:gd name="T9" fmla="*/ 2147483647 h 93"/>
              <a:gd name="T10" fmla="*/ 2147483647 w 197"/>
              <a:gd name="T11" fmla="*/ 2147483647 h 93"/>
              <a:gd name="T12" fmla="*/ 2147483647 w 197"/>
              <a:gd name="T13" fmla="*/ 2147483647 h 93"/>
              <a:gd name="T14" fmla="*/ 2147483647 w 197"/>
              <a:gd name="T15" fmla="*/ 2147483647 h 93"/>
              <a:gd name="T16" fmla="*/ 2147483647 w 197"/>
              <a:gd name="T17" fmla="*/ 2147483647 h 93"/>
              <a:gd name="T18" fmla="*/ 2147483647 w 197"/>
              <a:gd name="T19" fmla="*/ 2147483647 h 93"/>
              <a:gd name="T20" fmla="*/ 2147483647 w 197"/>
              <a:gd name="T21" fmla="*/ 2147483647 h 93"/>
              <a:gd name="T22" fmla="*/ 2147483647 w 197"/>
              <a:gd name="T23" fmla="*/ 2147483647 h 93"/>
              <a:gd name="T24" fmla="*/ 2147483647 w 197"/>
              <a:gd name="T25" fmla="*/ 2147483647 h 93"/>
              <a:gd name="T26" fmla="*/ 2147483647 w 197"/>
              <a:gd name="T27" fmla="*/ 2147483647 h 93"/>
              <a:gd name="T28" fmla="*/ 2147483647 w 197"/>
              <a:gd name="T29" fmla="*/ 2147483647 h 93"/>
              <a:gd name="T30" fmla="*/ 2147483647 w 197"/>
              <a:gd name="T31" fmla="*/ 2147483647 h 93"/>
              <a:gd name="T32" fmla="*/ 2147483647 w 197"/>
              <a:gd name="T33" fmla="*/ 2147483647 h 93"/>
              <a:gd name="T34" fmla="*/ 2147483647 w 197"/>
              <a:gd name="T35" fmla="*/ 2147483647 h 93"/>
              <a:gd name="T36" fmla="*/ 2147483647 w 197"/>
              <a:gd name="T37" fmla="*/ 2147483647 h 93"/>
              <a:gd name="T38" fmla="*/ 2147483647 w 197"/>
              <a:gd name="T39" fmla="*/ 2147483647 h 93"/>
              <a:gd name="T40" fmla="*/ 0 w 197"/>
              <a:gd name="T41" fmla="*/ 2147483647 h 93"/>
              <a:gd name="T42" fmla="*/ 2147483647 w 197"/>
              <a:gd name="T43" fmla="*/ 2147483647 h 93"/>
              <a:gd name="T44" fmla="*/ 2147483647 w 197"/>
              <a:gd name="T45" fmla="*/ 2147483647 h 93"/>
              <a:gd name="T46" fmla="*/ 2147483647 w 197"/>
              <a:gd name="T47" fmla="*/ 2147483647 h 93"/>
              <a:gd name="T48" fmla="*/ 2147483647 w 197"/>
              <a:gd name="T49" fmla="*/ 2147483647 h 93"/>
              <a:gd name="T50" fmla="*/ 2147483647 w 197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7" h="93">
                <a:moveTo>
                  <a:pt x="29" y="3"/>
                </a:moveTo>
                <a:lnTo>
                  <a:pt x="48" y="3"/>
                </a:lnTo>
                <a:lnTo>
                  <a:pt x="86" y="3"/>
                </a:lnTo>
                <a:lnTo>
                  <a:pt x="126" y="0"/>
                </a:lnTo>
                <a:lnTo>
                  <a:pt x="149" y="3"/>
                </a:lnTo>
                <a:lnTo>
                  <a:pt x="175" y="3"/>
                </a:lnTo>
                <a:lnTo>
                  <a:pt x="183" y="14"/>
                </a:lnTo>
                <a:lnTo>
                  <a:pt x="168" y="22"/>
                </a:lnTo>
                <a:lnTo>
                  <a:pt x="197" y="29"/>
                </a:lnTo>
                <a:lnTo>
                  <a:pt x="157" y="43"/>
                </a:lnTo>
                <a:lnTo>
                  <a:pt x="145" y="34"/>
                </a:lnTo>
                <a:lnTo>
                  <a:pt x="138" y="43"/>
                </a:lnTo>
                <a:lnTo>
                  <a:pt x="119" y="64"/>
                </a:lnTo>
                <a:lnTo>
                  <a:pt x="97" y="71"/>
                </a:lnTo>
                <a:lnTo>
                  <a:pt x="78" y="93"/>
                </a:lnTo>
                <a:lnTo>
                  <a:pt x="67" y="93"/>
                </a:lnTo>
                <a:lnTo>
                  <a:pt x="59" y="88"/>
                </a:lnTo>
                <a:lnTo>
                  <a:pt x="57" y="81"/>
                </a:lnTo>
                <a:lnTo>
                  <a:pt x="48" y="64"/>
                </a:lnTo>
                <a:lnTo>
                  <a:pt x="26" y="52"/>
                </a:lnTo>
                <a:lnTo>
                  <a:pt x="0" y="43"/>
                </a:lnTo>
                <a:lnTo>
                  <a:pt x="7" y="43"/>
                </a:lnTo>
                <a:lnTo>
                  <a:pt x="12" y="34"/>
                </a:lnTo>
                <a:lnTo>
                  <a:pt x="12" y="22"/>
                </a:lnTo>
                <a:lnTo>
                  <a:pt x="29" y="14"/>
                </a:lnTo>
                <a:lnTo>
                  <a:pt x="29" y="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5" name="Freeform 232"/>
          <p:cNvSpPr>
            <a:spLocks/>
          </p:cNvSpPr>
          <p:nvPr/>
        </p:nvSpPr>
        <p:spPr bwMode="auto">
          <a:xfrm>
            <a:off x="2433638" y="4344988"/>
            <a:ext cx="49212" cy="17462"/>
          </a:xfrm>
          <a:custGeom>
            <a:avLst/>
            <a:gdLst>
              <a:gd name="T0" fmla="*/ 2147483647 w 60"/>
              <a:gd name="T1" fmla="*/ 2147483647 h 23"/>
              <a:gd name="T2" fmla="*/ 2147483647 w 60"/>
              <a:gd name="T3" fmla="*/ 2147483647 h 23"/>
              <a:gd name="T4" fmla="*/ 0 w 60"/>
              <a:gd name="T5" fmla="*/ 2147483647 h 23"/>
              <a:gd name="T6" fmla="*/ 2147483647 w 60"/>
              <a:gd name="T7" fmla="*/ 0 h 23"/>
              <a:gd name="T8" fmla="*/ 2147483647 w 60"/>
              <a:gd name="T9" fmla="*/ 2147483647 h 23"/>
              <a:gd name="T10" fmla="*/ 2147483647 w 60"/>
              <a:gd name="T11" fmla="*/ 2147483647 h 23"/>
              <a:gd name="T12" fmla="*/ 2147483647 w 6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23">
                <a:moveTo>
                  <a:pt x="33" y="23"/>
                </a:move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lnTo>
                  <a:pt x="48" y="9"/>
                </a:lnTo>
                <a:lnTo>
                  <a:pt x="60" y="23"/>
                </a:lnTo>
                <a:lnTo>
                  <a:pt x="33" y="2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56" name="Freeform 233"/>
          <p:cNvSpPr>
            <a:spLocks/>
          </p:cNvSpPr>
          <p:nvPr/>
        </p:nvSpPr>
        <p:spPr bwMode="auto">
          <a:xfrm>
            <a:off x="1314450" y="2255838"/>
            <a:ext cx="1827213" cy="1384300"/>
          </a:xfrm>
          <a:custGeom>
            <a:avLst/>
            <a:gdLst>
              <a:gd name="T0" fmla="*/ 2147483647 w 2301"/>
              <a:gd name="T1" fmla="*/ 2147483647 h 1744"/>
              <a:gd name="T2" fmla="*/ 2147483647 w 2301"/>
              <a:gd name="T3" fmla="*/ 2147483647 h 1744"/>
              <a:gd name="T4" fmla="*/ 2147483647 w 2301"/>
              <a:gd name="T5" fmla="*/ 2147483647 h 1744"/>
              <a:gd name="T6" fmla="*/ 2147483647 w 2301"/>
              <a:gd name="T7" fmla="*/ 2147483647 h 1744"/>
              <a:gd name="T8" fmla="*/ 2147483647 w 2301"/>
              <a:gd name="T9" fmla="*/ 2147483647 h 1744"/>
              <a:gd name="T10" fmla="*/ 2147483647 w 2301"/>
              <a:gd name="T11" fmla="*/ 2147483647 h 1744"/>
              <a:gd name="T12" fmla="*/ 2147483647 w 2301"/>
              <a:gd name="T13" fmla="*/ 2147483647 h 1744"/>
              <a:gd name="T14" fmla="*/ 2147483647 w 2301"/>
              <a:gd name="T15" fmla="*/ 2147483647 h 1744"/>
              <a:gd name="T16" fmla="*/ 2147483647 w 2301"/>
              <a:gd name="T17" fmla="*/ 2147483647 h 1744"/>
              <a:gd name="T18" fmla="*/ 2147483647 w 2301"/>
              <a:gd name="T19" fmla="*/ 2147483647 h 1744"/>
              <a:gd name="T20" fmla="*/ 2147483647 w 2301"/>
              <a:gd name="T21" fmla="*/ 2147483647 h 1744"/>
              <a:gd name="T22" fmla="*/ 2147483647 w 2301"/>
              <a:gd name="T23" fmla="*/ 2147483647 h 1744"/>
              <a:gd name="T24" fmla="*/ 2147483647 w 2301"/>
              <a:gd name="T25" fmla="*/ 2147483647 h 1744"/>
              <a:gd name="T26" fmla="*/ 2147483647 w 2301"/>
              <a:gd name="T27" fmla="*/ 2147483647 h 1744"/>
              <a:gd name="T28" fmla="*/ 2147483647 w 2301"/>
              <a:gd name="T29" fmla="*/ 2147483647 h 1744"/>
              <a:gd name="T30" fmla="*/ 2147483647 w 2301"/>
              <a:gd name="T31" fmla="*/ 2147483647 h 1744"/>
              <a:gd name="T32" fmla="*/ 2147483647 w 2301"/>
              <a:gd name="T33" fmla="*/ 2147483647 h 1744"/>
              <a:gd name="T34" fmla="*/ 2147483647 w 2301"/>
              <a:gd name="T35" fmla="*/ 2147483647 h 1744"/>
              <a:gd name="T36" fmla="*/ 2147483647 w 2301"/>
              <a:gd name="T37" fmla="*/ 2147483647 h 1744"/>
              <a:gd name="T38" fmla="*/ 2147483647 w 2301"/>
              <a:gd name="T39" fmla="*/ 2147483647 h 1744"/>
              <a:gd name="T40" fmla="*/ 2147483647 w 2301"/>
              <a:gd name="T41" fmla="*/ 2147483647 h 1744"/>
              <a:gd name="T42" fmla="*/ 2147483647 w 2301"/>
              <a:gd name="T43" fmla="*/ 2147483647 h 1744"/>
              <a:gd name="T44" fmla="*/ 2147483647 w 2301"/>
              <a:gd name="T45" fmla="*/ 2147483647 h 1744"/>
              <a:gd name="T46" fmla="*/ 2147483647 w 2301"/>
              <a:gd name="T47" fmla="*/ 2147483647 h 1744"/>
              <a:gd name="T48" fmla="*/ 2147483647 w 2301"/>
              <a:gd name="T49" fmla="*/ 2147483647 h 1744"/>
              <a:gd name="T50" fmla="*/ 2147483647 w 2301"/>
              <a:gd name="T51" fmla="*/ 2147483647 h 1744"/>
              <a:gd name="T52" fmla="*/ 2147483647 w 2301"/>
              <a:gd name="T53" fmla="*/ 2147483647 h 1744"/>
              <a:gd name="T54" fmla="*/ 2147483647 w 2301"/>
              <a:gd name="T55" fmla="*/ 2147483647 h 1744"/>
              <a:gd name="T56" fmla="*/ 2147483647 w 2301"/>
              <a:gd name="T57" fmla="*/ 2147483647 h 1744"/>
              <a:gd name="T58" fmla="*/ 2147483647 w 2301"/>
              <a:gd name="T59" fmla="*/ 2147483647 h 1744"/>
              <a:gd name="T60" fmla="*/ 2147483647 w 2301"/>
              <a:gd name="T61" fmla="*/ 2147483647 h 1744"/>
              <a:gd name="T62" fmla="*/ 2147483647 w 2301"/>
              <a:gd name="T63" fmla="*/ 2147483647 h 1744"/>
              <a:gd name="T64" fmla="*/ 2147483647 w 2301"/>
              <a:gd name="T65" fmla="*/ 2147483647 h 1744"/>
              <a:gd name="T66" fmla="*/ 2147483647 w 2301"/>
              <a:gd name="T67" fmla="*/ 2147483647 h 1744"/>
              <a:gd name="T68" fmla="*/ 2147483647 w 2301"/>
              <a:gd name="T69" fmla="*/ 2147483647 h 1744"/>
              <a:gd name="T70" fmla="*/ 2147483647 w 2301"/>
              <a:gd name="T71" fmla="*/ 2147483647 h 1744"/>
              <a:gd name="T72" fmla="*/ 2147483647 w 2301"/>
              <a:gd name="T73" fmla="*/ 2147483647 h 1744"/>
              <a:gd name="T74" fmla="*/ 2147483647 w 2301"/>
              <a:gd name="T75" fmla="*/ 2147483647 h 1744"/>
              <a:gd name="T76" fmla="*/ 2147483647 w 2301"/>
              <a:gd name="T77" fmla="*/ 2147483647 h 1744"/>
              <a:gd name="T78" fmla="*/ 2147483647 w 2301"/>
              <a:gd name="T79" fmla="*/ 2147483647 h 1744"/>
              <a:gd name="T80" fmla="*/ 2147483647 w 2301"/>
              <a:gd name="T81" fmla="*/ 2147483647 h 1744"/>
              <a:gd name="T82" fmla="*/ 2147483647 w 2301"/>
              <a:gd name="T83" fmla="*/ 2147483647 h 1744"/>
              <a:gd name="T84" fmla="*/ 2147483647 w 2301"/>
              <a:gd name="T85" fmla="*/ 2147483647 h 1744"/>
              <a:gd name="T86" fmla="*/ 2147483647 w 2301"/>
              <a:gd name="T87" fmla="*/ 2147483647 h 1744"/>
              <a:gd name="T88" fmla="*/ 2147483647 w 2301"/>
              <a:gd name="T89" fmla="*/ 2147483647 h 1744"/>
              <a:gd name="T90" fmla="*/ 2147483647 w 2301"/>
              <a:gd name="T91" fmla="*/ 2147483647 h 1744"/>
              <a:gd name="T92" fmla="*/ 2147483647 w 2301"/>
              <a:gd name="T93" fmla="*/ 2147483647 h 1744"/>
              <a:gd name="T94" fmla="*/ 2147483647 w 2301"/>
              <a:gd name="T95" fmla="*/ 2147483647 h 1744"/>
              <a:gd name="T96" fmla="*/ 2147483647 w 2301"/>
              <a:gd name="T97" fmla="*/ 2147483647 h 1744"/>
              <a:gd name="T98" fmla="*/ 2147483647 w 2301"/>
              <a:gd name="T99" fmla="*/ 2147483647 h 1744"/>
              <a:gd name="T100" fmla="*/ 2147483647 w 2301"/>
              <a:gd name="T101" fmla="*/ 2147483647 h 1744"/>
              <a:gd name="T102" fmla="*/ 2147483647 w 2301"/>
              <a:gd name="T103" fmla="*/ 2147483647 h 1744"/>
              <a:gd name="T104" fmla="*/ 2147483647 w 2301"/>
              <a:gd name="T105" fmla="*/ 2147483647 h 1744"/>
              <a:gd name="T106" fmla="*/ 2147483647 w 2301"/>
              <a:gd name="T107" fmla="*/ 2147483647 h 17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01" h="1744">
                <a:moveTo>
                  <a:pt x="221" y="186"/>
                </a:moveTo>
                <a:lnTo>
                  <a:pt x="373" y="0"/>
                </a:lnTo>
                <a:lnTo>
                  <a:pt x="402" y="12"/>
                </a:lnTo>
                <a:lnTo>
                  <a:pt x="425" y="71"/>
                </a:lnTo>
                <a:lnTo>
                  <a:pt x="475" y="100"/>
                </a:lnTo>
                <a:lnTo>
                  <a:pt x="475" y="90"/>
                </a:lnTo>
                <a:lnTo>
                  <a:pt x="485" y="97"/>
                </a:lnTo>
                <a:lnTo>
                  <a:pt x="492" y="119"/>
                </a:lnTo>
                <a:lnTo>
                  <a:pt x="504" y="90"/>
                </a:lnTo>
                <a:lnTo>
                  <a:pt x="541" y="71"/>
                </a:lnTo>
                <a:lnTo>
                  <a:pt x="679" y="52"/>
                </a:lnTo>
                <a:lnTo>
                  <a:pt x="675" y="67"/>
                </a:lnTo>
                <a:lnTo>
                  <a:pt x="627" y="78"/>
                </a:lnTo>
                <a:lnTo>
                  <a:pt x="560" y="83"/>
                </a:lnTo>
                <a:lnTo>
                  <a:pt x="530" y="107"/>
                </a:lnTo>
                <a:lnTo>
                  <a:pt x="549" y="112"/>
                </a:lnTo>
                <a:lnTo>
                  <a:pt x="612" y="90"/>
                </a:lnTo>
                <a:lnTo>
                  <a:pt x="601" y="100"/>
                </a:lnTo>
                <a:lnTo>
                  <a:pt x="679" y="78"/>
                </a:lnTo>
                <a:lnTo>
                  <a:pt x="675" y="83"/>
                </a:lnTo>
                <a:lnTo>
                  <a:pt x="679" y="97"/>
                </a:lnTo>
                <a:lnTo>
                  <a:pt x="736" y="67"/>
                </a:lnTo>
                <a:lnTo>
                  <a:pt x="736" y="52"/>
                </a:lnTo>
                <a:lnTo>
                  <a:pt x="746" y="48"/>
                </a:lnTo>
                <a:lnTo>
                  <a:pt x="736" y="119"/>
                </a:lnTo>
                <a:lnTo>
                  <a:pt x="746" y="138"/>
                </a:lnTo>
                <a:lnTo>
                  <a:pt x="783" y="97"/>
                </a:lnTo>
                <a:lnTo>
                  <a:pt x="805" y="90"/>
                </a:lnTo>
                <a:lnTo>
                  <a:pt x="798" y="119"/>
                </a:lnTo>
                <a:lnTo>
                  <a:pt x="776" y="145"/>
                </a:lnTo>
                <a:lnTo>
                  <a:pt x="814" y="145"/>
                </a:lnTo>
                <a:lnTo>
                  <a:pt x="833" y="126"/>
                </a:lnTo>
                <a:lnTo>
                  <a:pt x="862" y="131"/>
                </a:lnTo>
                <a:lnTo>
                  <a:pt x="876" y="160"/>
                </a:lnTo>
                <a:lnTo>
                  <a:pt x="933" y="209"/>
                </a:lnTo>
                <a:lnTo>
                  <a:pt x="973" y="216"/>
                </a:lnTo>
                <a:lnTo>
                  <a:pt x="992" y="254"/>
                </a:lnTo>
                <a:lnTo>
                  <a:pt x="988" y="273"/>
                </a:lnTo>
                <a:lnTo>
                  <a:pt x="962" y="264"/>
                </a:lnTo>
                <a:lnTo>
                  <a:pt x="940" y="275"/>
                </a:lnTo>
                <a:lnTo>
                  <a:pt x="1011" y="306"/>
                </a:lnTo>
                <a:lnTo>
                  <a:pt x="1078" y="306"/>
                </a:lnTo>
                <a:lnTo>
                  <a:pt x="1107" y="344"/>
                </a:lnTo>
                <a:lnTo>
                  <a:pt x="1107" y="373"/>
                </a:lnTo>
                <a:lnTo>
                  <a:pt x="1090" y="366"/>
                </a:lnTo>
                <a:lnTo>
                  <a:pt x="1101" y="415"/>
                </a:lnTo>
                <a:lnTo>
                  <a:pt x="1101" y="392"/>
                </a:lnTo>
                <a:lnTo>
                  <a:pt x="1111" y="380"/>
                </a:lnTo>
                <a:lnTo>
                  <a:pt x="1120" y="383"/>
                </a:lnTo>
                <a:lnTo>
                  <a:pt x="1130" y="335"/>
                </a:lnTo>
                <a:lnTo>
                  <a:pt x="1145" y="316"/>
                </a:lnTo>
                <a:lnTo>
                  <a:pt x="1190" y="316"/>
                </a:lnTo>
                <a:lnTo>
                  <a:pt x="1216" y="302"/>
                </a:lnTo>
                <a:lnTo>
                  <a:pt x="1139" y="306"/>
                </a:lnTo>
                <a:lnTo>
                  <a:pt x="1130" y="302"/>
                </a:lnTo>
                <a:lnTo>
                  <a:pt x="1156" y="287"/>
                </a:lnTo>
                <a:lnTo>
                  <a:pt x="1223" y="283"/>
                </a:lnTo>
                <a:lnTo>
                  <a:pt x="1234" y="332"/>
                </a:lnTo>
                <a:lnTo>
                  <a:pt x="1246" y="344"/>
                </a:lnTo>
                <a:lnTo>
                  <a:pt x="1265" y="344"/>
                </a:lnTo>
                <a:lnTo>
                  <a:pt x="1275" y="380"/>
                </a:lnTo>
                <a:lnTo>
                  <a:pt x="1287" y="373"/>
                </a:lnTo>
                <a:lnTo>
                  <a:pt x="1365" y="392"/>
                </a:lnTo>
                <a:lnTo>
                  <a:pt x="1380" y="373"/>
                </a:lnTo>
                <a:lnTo>
                  <a:pt x="1391" y="392"/>
                </a:lnTo>
                <a:lnTo>
                  <a:pt x="1410" y="396"/>
                </a:lnTo>
                <a:lnTo>
                  <a:pt x="1391" y="373"/>
                </a:lnTo>
                <a:lnTo>
                  <a:pt x="1394" y="354"/>
                </a:lnTo>
                <a:lnTo>
                  <a:pt x="1422" y="354"/>
                </a:lnTo>
                <a:lnTo>
                  <a:pt x="1439" y="373"/>
                </a:lnTo>
                <a:lnTo>
                  <a:pt x="1429" y="383"/>
                </a:lnTo>
                <a:lnTo>
                  <a:pt x="1458" y="380"/>
                </a:lnTo>
                <a:lnTo>
                  <a:pt x="1422" y="421"/>
                </a:lnTo>
                <a:lnTo>
                  <a:pt x="1432" y="432"/>
                </a:lnTo>
                <a:lnTo>
                  <a:pt x="1413" y="432"/>
                </a:lnTo>
                <a:lnTo>
                  <a:pt x="1413" y="461"/>
                </a:lnTo>
                <a:lnTo>
                  <a:pt x="1422" y="444"/>
                </a:lnTo>
                <a:lnTo>
                  <a:pt x="1439" y="444"/>
                </a:lnTo>
                <a:lnTo>
                  <a:pt x="1451" y="402"/>
                </a:lnTo>
                <a:lnTo>
                  <a:pt x="1462" y="383"/>
                </a:lnTo>
                <a:lnTo>
                  <a:pt x="1481" y="392"/>
                </a:lnTo>
                <a:lnTo>
                  <a:pt x="1529" y="373"/>
                </a:lnTo>
                <a:lnTo>
                  <a:pt x="1538" y="351"/>
                </a:lnTo>
                <a:lnTo>
                  <a:pt x="1507" y="361"/>
                </a:lnTo>
                <a:lnTo>
                  <a:pt x="1517" y="344"/>
                </a:lnTo>
                <a:lnTo>
                  <a:pt x="1538" y="332"/>
                </a:lnTo>
                <a:lnTo>
                  <a:pt x="1548" y="325"/>
                </a:lnTo>
                <a:lnTo>
                  <a:pt x="1539" y="335"/>
                </a:lnTo>
                <a:lnTo>
                  <a:pt x="1551" y="332"/>
                </a:lnTo>
                <a:lnTo>
                  <a:pt x="1560" y="316"/>
                </a:lnTo>
                <a:lnTo>
                  <a:pt x="1539" y="325"/>
                </a:lnTo>
                <a:lnTo>
                  <a:pt x="1538" y="306"/>
                </a:lnTo>
                <a:lnTo>
                  <a:pt x="1522" y="306"/>
                </a:lnTo>
                <a:lnTo>
                  <a:pt x="1500" y="287"/>
                </a:lnTo>
                <a:lnTo>
                  <a:pt x="1500" y="275"/>
                </a:lnTo>
                <a:lnTo>
                  <a:pt x="1522" y="254"/>
                </a:lnTo>
                <a:lnTo>
                  <a:pt x="1538" y="254"/>
                </a:lnTo>
                <a:lnTo>
                  <a:pt x="1529" y="228"/>
                </a:lnTo>
                <a:lnTo>
                  <a:pt x="1548" y="216"/>
                </a:lnTo>
                <a:lnTo>
                  <a:pt x="1567" y="205"/>
                </a:lnTo>
                <a:lnTo>
                  <a:pt x="1570" y="216"/>
                </a:lnTo>
                <a:lnTo>
                  <a:pt x="1586" y="199"/>
                </a:lnTo>
                <a:lnTo>
                  <a:pt x="1570" y="193"/>
                </a:lnTo>
                <a:lnTo>
                  <a:pt x="1600" y="186"/>
                </a:lnTo>
                <a:lnTo>
                  <a:pt x="1629" y="199"/>
                </a:lnTo>
                <a:lnTo>
                  <a:pt x="1629" y="228"/>
                </a:lnTo>
                <a:lnTo>
                  <a:pt x="1619" y="264"/>
                </a:lnTo>
                <a:lnTo>
                  <a:pt x="1626" y="294"/>
                </a:lnTo>
                <a:lnTo>
                  <a:pt x="1607" y="287"/>
                </a:lnTo>
                <a:lnTo>
                  <a:pt x="1615" y="302"/>
                </a:lnTo>
                <a:lnTo>
                  <a:pt x="1589" y="314"/>
                </a:lnTo>
                <a:lnTo>
                  <a:pt x="1600" y="332"/>
                </a:lnTo>
                <a:lnTo>
                  <a:pt x="1615" y="325"/>
                </a:lnTo>
                <a:lnTo>
                  <a:pt x="1629" y="335"/>
                </a:lnTo>
                <a:lnTo>
                  <a:pt x="1615" y="344"/>
                </a:lnTo>
                <a:lnTo>
                  <a:pt x="1600" y="402"/>
                </a:lnTo>
                <a:lnTo>
                  <a:pt x="1664" y="354"/>
                </a:lnTo>
                <a:lnTo>
                  <a:pt x="1678" y="392"/>
                </a:lnTo>
                <a:lnTo>
                  <a:pt x="1667" y="415"/>
                </a:lnTo>
                <a:lnTo>
                  <a:pt x="1648" y="428"/>
                </a:lnTo>
                <a:lnTo>
                  <a:pt x="1648" y="473"/>
                </a:lnTo>
                <a:lnTo>
                  <a:pt x="1707" y="439"/>
                </a:lnTo>
                <a:lnTo>
                  <a:pt x="1742" y="396"/>
                </a:lnTo>
                <a:lnTo>
                  <a:pt x="1764" y="392"/>
                </a:lnTo>
                <a:lnTo>
                  <a:pt x="1757" y="380"/>
                </a:lnTo>
                <a:lnTo>
                  <a:pt x="1771" y="351"/>
                </a:lnTo>
                <a:lnTo>
                  <a:pt x="1842" y="373"/>
                </a:lnTo>
                <a:lnTo>
                  <a:pt x="1831" y="380"/>
                </a:lnTo>
                <a:lnTo>
                  <a:pt x="1854" y="402"/>
                </a:lnTo>
                <a:lnTo>
                  <a:pt x="1835" y="409"/>
                </a:lnTo>
                <a:lnTo>
                  <a:pt x="1849" y="415"/>
                </a:lnTo>
                <a:lnTo>
                  <a:pt x="1842" y="432"/>
                </a:lnTo>
                <a:lnTo>
                  <a:pt x="1805" y="432"/>
                </a:lnTo>
                <a:lnTo>
                  <a:pt x="1812" y="489"/>
                </a:lnTo>
                <a:lnTo>
                  <a:pt x="1802" y="511"/>
                </a:lnTo>
                <a:lnTo>
                  <a:pt x="1728" y="537"/>
                </a:lnTo>
                <a:lnTo>
                  <a:pt x="1728" y="506"/>
                </a:lnTo>
                <a:lnTo>
                  <a:pt x="1716" y="492"/>
                </a:lnTo>
                <a:lnTo>
                  <a:pt x="1705" y="499"/>
                </a:lnTo>
                <a:lnTo>
                  <a:pt x="1716" y="541"/>
                </a:lnTo>
                <a:lnTo>
                  <a:pt x="1645" y="511"/>
                </a:lnTo>
                <a:lnTo>
                  <a:pt x="1664" y="537"/>
                </a:lnTo>
                <a:lnTo>
                  <a:pt x="1607" y="577"/>
                </a:lnTo>
                <a:lnTo>
                  <a:pt x="1589" y="570"/>
                </a:lnTo>
                <a:lnTo>
                  <a:pt x="1551" y="530"/>
                </a:lnTo>
                <a:lnTo>
                  <a:pt x="1539" y="530"/>
                </a:lnTo>
                <a:lnTo>
                  <a:pt x="1560" y="567"/>
                </a:lnTo>
                <a:lnTo>
                  <a:pt x="1607" y="584"/>
                </a:lnTo>
                <a:lnTo>
                  <a:pt x="1567" y="638"/>
                </a:lnTo>
                <a:lnTo>
                  <a:pt x="1539" y="648"/>
                </a:lnTo>
                <a:lnTo>
                  <a:pt x="1517" y="644"/>
                </a:lnTo>
                <a:lnTo>
                  <a:pt x="1510" y="629"/>
                </a:lnTo>
                <a:lnTo>
                  <a:pt x="1488" y="667"/>
                </a:lnTo>
                <a:lnTo>
                  <a:pt x="1462" y="667"/>
                </a:lnTo>
                <a:lnTo>
                  <a:pt x="1401" y="625"/>
                </a:lnTo>
                <a:lnTo>
                  <a:pt x="1401" y="638"/>
                </a:lnTo>
                <a:lnTo>
                  <a:pt x="1432" y="648"/>
                </a:lnTo>
                <a:lnTo>
                  <a:pt x="1470" y="686"/>
                </a:lnTo>
                <a:lnTo>
                  <a:pt x="1458" y="703"/>
                </a:lnTo>
                <a:lnTo>
                  <a:pt x="1410" y="703"/>
                </a:lnTo>
                <a:lnTo>
                  <a:pt x="1413" y="715"/>
                </a:lnTo>
                <a:lnTo>
                  <a:pt x="1336" y="776"/>
                </a:lnTo>
                <a:lnTo>
                  <a:pt x="1287" y="824"/>
                </a:lnTo>
                <a:lnTo>
                  <a:pt x="1258" y="909"/>
                </a:lnTo>
                <a:lnTo>
                  <a:pt x="1272" y="919"/>
                </a:lnTo>
                <a:lnTo>
                  <a:pt x="1301" y="928"/>
                </a:lnTo>
                <a:lnTo>
                  <a:pt x="1294" y="1006"/>
                </a:lnTo>
                <a:lnTo>
                  <a:pt x="1284" y="1021"/>
                </a:lnTo>
                <a:lnTo>
                  <a:pt x="1342" y="1018"/>
                </a:lnTo>
                <a:lnTo>
                  <a:pt x="1394" y="1047"/>
                </a:lnTo>
                <a:lnTo>
                  <a:pt x="1410" y="1077"/>
                </a:lnTo>
                <a:lnTo>
                  <a:pt x="1410" y="1096"/>
                </a:lnTo>
                <a:lnTo>
                  <a:pt x="1451" y="1115"/>
                </a:lnTo>
                <a:lnTo>
                  <a:pt x="1474" y="1135"/>
                </a:lnTo>
                <a:lnTo>
                  <a:pt x="1551" y="1156"/>
                </a:lnTo>
                <a:lnTo>
                  <a:pt x="1522" y="1256"/>
                </a:lnTo>
                <a:lnTo>
                  <a:pt x="1529" y="1289"/>
                </a:lnTo>
                <a:lnTo>
                  <a:pt x="1517" y="1301"/>
                </a:lnTo>
                <a:lnTo>
                  <a:pt x="1551" y="1319"/>
                </a:lnTo>
                <a:lnTo>
                  <a:pt x="1560" y="1341"/>
                </a:lnTo>
                <a:lnTo>
                  <a:pt x="1570" y="1353"/>
                </a:lnTo>
                <a:lnTo>
                  <a:pt x="1589" y="1338"/>
                </a:lnTo>
                <a:lnTo>
                  <a:pt x="1596" y="1350"/>
                </a:lnTo>
                <a:lnTo>
                  <a:pt x="1619" y="1293"/>
                </a:lnTo>
                <a:lnTo>
                  <a:pt x="1615" y="1185"/>
                </a:lnTo>
                <a:lnTo>
                  <a:pt x="1723" y="1134"/>
                </a:lnTo>
                <a:lnTo>
                  <a:pt x="1742" y="1085"/>
                </a:lnTo>
                <a:lnTo>
                  <a:pt x="1735" y="1028"/>
                </a:lnTo>
                <a:lnTo>
                  <a:pt x="1705" y="988"/>
                </a:lnTo>
                <a:lnTo>
                  <a:pt x="1764" y="919"/>
                </a:lnTo>
                <a:lnTo>
                  <a:pt x="1757" y="864"/>
                </a:lnTo>
                <a:lnTo>
                  <a:pt x="1786" y="831"/>
                </a:lnTo>
                <a:lnTo>
                  <a:pt x="1783" y="793"/>
                </a:lnTo>
                <a:lnTo>
                  <a:pt x="1812" y="776"/>
                </a:lnTo>
                <a:lnTo>
                  <a:pt x="1880" y="812"/>
                </a:lnTo>
                <a:lnTo>
                  <a:pt x="1913" y="802"/>
                </a:lnTo>
                <a:lnTo>
                  <a:pt x="1951" y="854"/>
                </a:lnTo>
                <a:lnTo>
                  <a:pt x="1947" y="873"/>
                </a:lnTo>
                <a:lnTo>
                  <a:pt x="2006" y="890"/>
                </a:lnTo>
                <a:lnTo>
                  <a:pt x="1980" y="969"/>
                </a:lnTo>
                <a:lnTo>
                  <a:pt x="1961" y="988"/>
                </a:lnTo>
                <a:lnTo>
                  <a:pt x="1980" y="988"/>
                </a:lnTo>
                <a:lnTo>
                  <a:pt x="1980" y="999"/>
                </a:lnTo>
                <a:lnTo>
                  <a:pt x="1951" y="1006"/>
                </a:lnTo>
                <a:lnTo>
                  <a:pt x="1958" y="1018"/>
                </a:lnTo>
                <a:lnTo>
                  <a:pt x="1999" y="1006"/>
                </a:lnTo>
                <a:lnTo>
                  <a:pt x="2009" y="1047"/>
                </a:lnTo>
                <a:lnTo>
                  <a:pt x="2065" y="1018"/>
                </a:lnTo>
                <a:lnTo>
                  <a:pt x="2125" y="931"/>
                </a:lnTo>
                <a:lnTo>
                  <a:pt x="2134" y="938"/>
                </a:lnTo>
                <a:lnTo>
                  <a:pt x="2173" y="1118"/>
                </a:lnTo>
                <a:lnTo>
                  <a:pt x="2156" y="1147"/>
                </a:lnTo>
                <a:lnTo>
                  <a:pt x="2186" y="1185"/>
                </a:lnTo>
                <a:lnTo>
                  <a:pt x="2186" y="1211"/>
                </a:lnTo>
                <a:lnTo>
                  <a:pt x="2224" y="1211"/>
                </a:lnTo>
                <a:lnTo>
                  <a:pt x="2265" y="1244"/>
                </a:lnTo>
                <a:lnTo>
                  <a:pt x="2196" y="1270"/>
                </a:lnTo>
                <a:lnTo>
                  <a:pt x="2167" y="1289"/>
                </a:lnTo>
                <a:lnTo>
                  <a:pt x="2167" y="1303"/>
                </a:lnTo>
                <a:lnTo>
                  <a:pt x="2244" y="1270"/>
                </a:lnTo>
                <a:lnTo>
                  <a:pt x="2265" y="1282"/>
                </a:lnTo>
                <a:lnTo>
                  <a:pt x="2260" y="1301"/>
                </a:lnTo>
                <a:lnTo>
                  <a:pt x="2282" y="1289"/>
                </a:lnTo>
                <a:lnTo>
                  <a:pt x="2301" y="1303"/>
                </a:lnTo>
                <a:lnTo>
                  <a:pt x="2294" y="1341"/>
                </a:lnTo>
                <a:lnTo>
                  <a:pt x="2275" y="1372"/>
                </a:lnTo>
                <a:lnTo>
                  <a:pt x="2212" y="1396"/>
                </a:lnTo>
                <a:lnTo>
                  <a:pt x="2148" y="1438"/>
                </a:lnTo>
                <a:lnTo>
                  <a:pt x="1992" y="1427"/>
                </a:lnTo>
                <a:lnTo>
                  <a:pt x="1951" y="1431"/>
                </a:lnTo>
                <a:lnTo>
                  <a:pt x="1849" y="1505"/>
                </a:lnTo>
                <a:lnTo>
                  <a:pt x="1793" y="1557"/>
                </a:lnTo>
                <a:lnTo>
                  <a:pt x="1866" y="1505"/>
                </a:lnTo>
                <a:lnTo>
                  <a:pt x="1947" y="1469"/>
                </a:lnTo>
                <a:lnTo>
                  <a:pt x="1980" y="1476"/>
                </a:lnTo>
                <a:lnTo>
                  <a:pt x="2009" y="1493"/>
                </a:lnTo>
                <a:lnTo>
                  <a:pt x="1999" y="1509"/>
                </a:lnTo>
                <a:lnTo>
                  <a:pt x="1970" y="1528"/>
                </a:lnTo>
                <a:lnTo>
                  <a:pt x="1939" y="1524"/>
                </a:lnTo>
                <a:lnTo>
                  <a:pt x="1961" y="1540"/>
                </a:lnTo>
                <a:lnTo>
                  <a:pt x="1980" y="1540"/>
                </a:lnTo>
                <a:lnTo>
                  <a:pt x="1961" y="1564"/>
                </a:lnTo>
                <a:lnTo>
                  <a:pt x="1992" y="1605"/>
                </a:lnTo>
                <a:lnTo>
                  <a:pt x="2077" y="1650"/>
                </a:lnTo>
                <a:lnTo>
                  <a:pt x="1977" y="1673"/>
                </a:lnTo>
                <a:lnTo>
                  <a:pt x="1970" y="1683"/>
                </a:lnTo>
                <a:lnTo>
                  <a:pt x="1928" y="1714"/>
                </a:lnTo>
                <a:lnTo>
                  <a:pt x="1913" y="1702"/>
                </a:lnTo>
                <a:lnTo>
                  <a:pt x="1920" y="1680"/>
                </a:lnTo>
                <a:lnTo>
                  <a:pt x="1947" y="1654"/>
                </a:lnTo>
                <a:lnTo>
                  <a:pt x="1999" y="1637"/>
                </a:lnTo>
                <a:lnTo>
                  <a:pt x="1970" y="1637"/>
                </a:lnTo>
                <a:lnTo>
                  <a:pt x="1980" y="1618"/>
                </a:lnTo>
                <a:lnTo>
                  <a:pt x="1890" y="1643"/>
                </a:lnTo>
                <a:lnTo>
                  <a:pt x="1873" y="1614"/>
                </a:lnTo>
                <a:lnTo>
                  <a:pt x="1890" y="1557"/>
                </a:lnTo>
                <a:lnTo>
                  <a:pt x="1880" y="1547"/>
                </a:lnTo>
                <a:lnTo>
                  <a:pt x="1854" y="1554"/>
                </a:lnTo>
                <a:lnTo>
                  <a:pt x="1849" y="1540"/>
                </a:lnTo>
                <a:lnTo>
                  <a:pt x="1776" y="1633"/>
                </a:lnTo>
                <a:lnTo>
                  <a:pt x="1757" y="1637"/>
                </a:lnTo>
                <a:lnTo>
                  <a:pt x="1655" y="1637"/>
                </a:lnTo>
                <a:lnTo>
                  <a:pt x="1607" y="1662"/>
                </a:lnTo>
                <a:lnTo>
                  <a:pt x="1570" y="1666"/>
                </a:lnTo>
                <a:lnTo>
                  <a:pt x="1586" y="1680"/>
                </a:lnTo>
                <a:lnTo>
                  <a:pt x="1560" y="1673"/>
                </a:lnTo>
                <a:lnTo>
                  <a:pt x="1517" y="1680"/>
                </a:lnTo>
                <a:lnTo>
                  <a:pt x="1500" y="1695"/>
                </a:lnTo>
                <a:lnTo>
                  <a:pt x="1510" y="1702"/>
                </a:lnTo>
                <a:lnTo>
                  <a:pt x="1517" y="1714"/>
                </a:lnTo>
                <a:lnTo>
                  <a:pt x="1470" y="1730"/>
                </a:lnTo>
                <a:lnTo>
                  <a:pt x="1439" y="1732"/>
                </a:lnTo>
                <a:lnTo>
                  <a:pt x="1380" y="1744"/>
                </a:lnTo>
                <a:lnTo>
                  <a:pt x="1391" y="1730"/>
                </a:lnTo>
                <a:lnTo>
                  <a:pt x="1410" y="1702"/>
                </a:lnTo>
                <a:lnTo>
                  <a:pt x="1439" y="1683"/>
                </a:lnTo>
                <a:lnTo>
                  <a:pt x="1462" y="1637"/>
                </a:lnTo>
                <a:lnTo>
                  <a:pt x="1458" y="1614"/>
                </a:lnTo>
                <a:lnTo>
                  <a:pt x="1462" y="1614"/>
                </a:lnTo>
                <a:lnTo>
                  <a:pt x="1470" y="1637"/>
                </a:lnTo>
                <a:lnTo>
                  <a:pt x="1500" y="1643"/>
                </a:lnTo>
                <a:lnTo>
                  <a:pt x="1507" y="1624"/>
                </a:lnTo>
                <a:lnTo>
                  <a:pt x="1491" y="1588"/>
                </a:lnTo>
                <a:lnTo>
                  <a:pt x="1458" y="1576"/>
                </a:lnTo>
                <a:lnTo>
                  <a:pt x="1394" y="1554"/>
                </a:lnTo>
                <a:lnTo>
                  <a:pt x="1380" y="1535"/>
                </a:lnTo>
                <a:lnTo>
                  <a:pt x="1384" y="1479"/>
                </a:lnTo>
                <a:lnTo>
                  <a:pt x="1365" y="1486"/>
                </a:lnTo>
                <a:lnTo>
                  <a:pt x="1342" y="1446"/>
                </a:lnTo>
                <a:lnTo>
                  <a:pt x="1294" y="1431"/>
                </a:lnTo>
                <a:lnTo>
                  <a:pt x="1258" y="1469"/>
                </a:lnTo>
                <a:lnTo>
                  <a:pt x="1223" y="1460"/>
                </a:lnTo>
                <a:lnTo>
                  <a:pt x="1178" y="1457"/>
                </a:lnTo>
                <a:lnTo>
                  <a:pt x="1168" y="1446"/>
                </a:lnTo>
                <a:lnTo>
                  <a:pt x="1145" y="1417"/>
                </a:lnTo>
                <a:lnTo>
                  <a:pt x="1145" y="1431"/>
                </a:lnTo>
                <a:lnTo>
                  <a:pt x="1101" y="1417"/>
                </a:lnTo>
                <a:lnTo>
                  <a:pt x="1126" y="1417"/>
                </a:lnTo>
                <a:lnTo>
                  <a:pt x="1126" y="1382"/>
                </a:lnTo>
                <a:lnTo>
                  <a:pt x="1107" y="1372"/>
                </a:lnTo>
                <a:lnTo>
                  <a:pt x="1082" y="1401"/>
                </a:lnTo>
                <a:lnTo>
                  <a:pt x="257" y="1319"/>
                </a:lnTo>
                <a:lnTo>
                  <a:pt x="235" y="1289"/>
                </a:lnTo>
                <a:lnTo>
                  <a:pt x="221" y="1241"/>
                </a:lnTo>
                <a:lnTo>
                  <a:pt x="161" y="1196"/>
                </a:lnTo>
                <a:lnTo>
                  <a:pt x="157" y="1179"/>
                </a:lnTo>
                <a:lnTo>
                  <a:pt x="169" y="1058"/>
                </a:lnTo>
                <a:lnTo>
                  <a:pt x="187" y="1035"/>
                </a:lnTo>
                <a:lnTo>
                  <a:pt x="148" y="1058"/>
                </a:lnTo>
                <a:lnTo>
                  <a:pt x="140" y="999"/>
                </a:lnTo>
                <a:lnTo>
                  <a:pt x="169" y="961"/>
                </a:lnTo>
                <a:lnTo>
                  <a:pt x="187" y="912"/>
                </a:lnTo>
                <a:lnTo>
                  <a:pt x="169" y="883"/>
                </a:lnTo>
                <a:lnTo>
                  <a:pt x="148" y="850"/>
                </a:lnTo>
                <a:lnTo>
                  <a:pt x="140" y="708"/>
                </a:lnTo>
                <a:lnTo>
                  <a:pt x="140" y="667"/>
                </a:lnTo>
                <a:lnTo>
                  <a:pt x="124" y="657"/>
                </a:lnTo>
                <a:lnTo>
                  <a:pt x="100" y="663"/>
                </a:lnTo>
                <a:lnTo>
                  <a:pt x="60" y="693"/>
                </a:lnTo>
                <a:lnTo>
                  <a:pt x="41" y="608"/>
                </a:lnTo>
                <a:lnTo>
                  <a:pt x="45" y="596"/>
                </a:lnTo>
                <a:lnTo>
                  <a:pt x="0" y="589"/>
                </a:lnTo>
                <a:lnTo>
                  <a:pt x="100" y="392"/>
                </a:lnTo>
                <a:lnTo>
                  <a:pt x="221" y="18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7" name="Freeform 234"/>
          <p:cNvSpPr>
            <a:spLocks/>
          </p:cNvSpPr>
          <p:nvPr/>
        </p:nvSpPr>
        <p:spPr bwMode="auto">
          <a:xfrm>
            <a:off x="2670175" y="2346325"/>
            <a:ext cx="485775" cy="587375"/>
          </a:xfrm>
          <a:custGeom>
            <a:avLst/>
            <a:gdLst>
              <a:gd name="T0" fmla="*/ 2147483647 w 612"/>
              <a:gd name="T1" fmla="*/ 2147483647 h 742"/>
              <a:gd name="T2" fmla="*/ 2147483647 w 612"/>
              <a:gd name="T3" fmla="*/ 2147483647 h 742"/>
              <a:gd name="T4" fmla="*/ 2147483647 w 612"/>
              <a:gd name="T5" fmla="*/ 2147483647 h 742"/>
              <a:gd name="T6" fmla="*/ 2147483647 w 612"/>
              <a:gd name="T7" fmla="*/ 2147483647 h 742"/>
              <a:gd name="T8" fmla="*/ 2147483647 w 612"/>
              <a:gd name="T9" fmla="*/ 2147483647 h 742"/>
              <a:gd name="T10" fmla="*/ 2147483647 w 612"/>
              <a:gd name="T11" fmla="*/ 2147483647 h 742"/>
              <a:gd name="T12" fmla="*/ 2147483647 w 612"/>
              <a:gd name="T13" fmla="*/ 2147483647 h 742"/>
              <a:gd name="T14" fmla="*/ 2147483647 w 612"/>
              <a:gd name="T15" fmla="*/ 2147483647 h 742"/>
              <a:gd name="T16" fmla="*/ 2147483647 w 612"/>
              <a:gd name="T17" fmla="*/ 2147483647 h 742"/>
              <a:gd name="T18" fmla="*/ 2147483647 w 612"/>
              <a:gd name="T19" fmla="*/ 2147483647 h 742"/>
              <a:gd name="T20" fmla="*/ 2147483647 w 612"/>
              <a:gd name="T21" fmla="*/ 2147483647 h 742"/>
              <a:gd name="T22" fmla="*/ 2147483647 w 612"/>
              <a:gd name="T23" fmla="*/ 2147483647 h 742"/>
              <a:gd name="T24" fmla="*/ 2147483647 w 612"/>
              <a:gd name="T25" fmla="*/ 2147483647 h 742"/>
              <a:gd name="T26" fmla="*/ 2147483647 w 612"/>
              <a:gd name="T27" fmla="*/ 2147483647 h 742"/>
              <a:gd name="T28" fmla="*/ 2147483647 w 612"/>
              <a:gd name="T29" fmla="*/ 2147483647 h 742"/>
              <a:gd name="T30" fmla="*/ 2147483647 w 612"/>
              <a:gd name="T31" fmla="*/ 2147483647 h 742"/>
              <a:gd name="T32" fmla="*/ 2147483647 w 612"/>
              <a:gd name="T33" fmla="*/ 2147483647 h 742"/>
              <a:gd name="T34" fmla="*/ 2147483647 w 612"/>
              <a:gd name="T35" fmla="*/ 2147483647 h 742"/>
              <a:gd name="T36" fmla="*/ 2147483647 w 612"/>
              <a:gd name="T37" fmla="*/ 2147483647 h 742"/>
              <a:gd name="T38" fmla="*/ 2147483647 w 612"/>
              <a:gd name="T39" fmla="*/ 2147483647 h 742"/>
              <a:gd name="T40" fmla="*/ 2147483647 w 612"/>
              <a:gd name="T41" fmla="*/ 2147483647 h 742"/>
              <a:gd name="T42" fmla="*/ 2147483647 w 612"/>
              <a:gd name="T43" fmla="*/ 2147483647 h 742"/>
              <a:gd name="T44" fmla="*/ 2147483647 w 612"/>
              <a:gd name="T45" fmla="*/ 2147483647 h 742"/>
              <a:gd name="T46" fmla="*/ 2147483647 w 612"/>
              <a:gd name="T47" fmla="*/ 2147483647 h 742"/>
              <a:gd name="T48" fmla="*/ 2147483647 w 612"/>
              <a:gd name="T49" fmla="*/ 2147483647 h 742"/>
              <a:gd name="T50" fmla="*/ 2147483647 w 612"/>
              <a:gd name="T51" fmla="*/ 2147483647 h 742"/>
              <a:gd name="T52" fmla="*/ 2147483647 w 612"/>
              <a:gd name="T53" fmla="*/ 2147483647 h 742"/>
              <a:gd name="T54" fmla="*/ 2147483647 w 612"/>
              <a:gd name="T55" fmla="*/ 2147483647 h 742"/>
              <a:gd name="T56" fmla="*/ 2147483647 w 612"/>
              <a:gd name="T57" fmla="*/ 2147483647 h 742"/>
              <a:gd name="T58" fmla="*/ 2147483647 w 612"/>
              <a:gd name="T59" fmla="*/ 2147483647 h 742"/>
              <a:gd name="T60" fmla="*/ 2147483647 w 612"/>
              <a:gd name="T61" fmla="*/ 2147483647 h 742"/>
              <a:gd name="T62" fmla="*/ 2147483647 w 612"/>
              <a:gd name="T63" fmla="*/ 2147483647 h 742"/>
              <a:gd name="T64" fmla="*/ 2147483647 w 612"/>
              <a:gd name="T65" fmla="*/ 2147483647 h 742"/>
              <a:gd name="T66" fmla="*/ 2147483647 w 612"/>
              <a:gd name="T67" fmla="*/ 2147483647 h 742"/>
              <a:gd name="T68" fmla="*/ 2147483647 w 612"/>
              <a:gd name="T69" fmla="*/ 2147483647 h 742"/>
              <a:gd name="T70" fmla="*/ 2147483647 w 612"/>
              <a:gd name="T71" fmla="*/ 2147483647 h 742"/>
              <a:gd name="T72" fmla="*/ 2147483647 w 612"/>
              <a:gd name="T73" fmla="*/ 2147483647 h 742"/>
              <a:gd name="T74" fmla="*/ 2147483647 w 612"/>
              <a:gd name="T75" fmla="*/ 2147483647 h 742"/>
              <a:gd name="T76" fmla="*/ 2147483647 w 612"/>
              <a:gd name="T77" fmla="*/ 2147483647 h 742"/>
              <a:gd name="T78" fmla="*/ 2147483647 w 612"/>
              <a:gd name="T79" fmla="*/ 2147483647 h 742"/>
              <a:gd name="T80" fmla="*/ 2147483647 w 612"/>
              <a:gd name="T81" fmla="*/ 2147483647 h 742"/>
              <a:gd name="T82" fmla="*/ 2147483647 w 612"/>
              <a:gd name="T83" fmla="*/ 2147483647 h 742"/>
              <a:gd name="T84" fmla="*/ 2147483647 w 612"/>
              <a:gd name="T85" fmla="*/ 2147483647 h 742"/>
              <a:gd name="T86" fmla="*/ 2147483647 w 612"/>
              <a:gd name="T87" fmla="*/ 2147483647 h 7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2" h="742">
                <a:moveTo>
                  <a:pt x="408" y="742"/>
                </a:moveTo>
                <a:lnTo>
                  <a:pt x="380" y="742"/>
                </a:lnTo>
                <a:lnTo>
                  <a:pt x="358" y="729"/>
                </a:lnTo>
                <a:lnTo>
                  <a:pt x="318" y="690"/>
                </a:lnTo>
                <a:lnTo>
                  <a:pt x="283" y="671"/>
                </a:lnTo>
                <a:lnTo>
                  <a:pt x="270" y="640"/>
                </a:lnTo>
                <a:lnTo>
                  <a:pt x="273" y="633"/>
                </a:lnTo>
                <a:lnTo>
                  <a:pt x="282" y="622"/>
                </a:lnTo>
                <a:lnTo>
                  <a:pt x="254" y="603"/>
                </a:lnTo>
                <a:lnTo>
                  <a:pt x="240" y="574"/>
                </a:lnTo>
                <a:lnTo>
                  <a:pt x="225" y="562"/>
                </a:lnTo>
                <a:lnTo>
                  <a:pt x="221" y="574"/>
                </a:lnTo>
                <a:lnTo>
                  <a:pt x="195" y="567"/>
                </a:lnTo>
                <a:lnTo>
                  <a:pt x="183" y="567"/>
                </a:lnTo>
                <a:lnTo>
                  <a:pt x="157" y="574"/>
                </a:lnTo>
                <a:lnTo>
                  <a:pt x="128" y="555"/>
                </a:lnTo>
                <a:lnTo>
                  <a:pt x="135" y="526"/>
                </a:lnTo>
                <a:lnTo>
                  <a:pt x="157" y="503"/>
                </a:lnTo>
                <a:lnTo>
                  <a:pt x="173" y="507"/>
                </a:lnTo>
                <a:lnTo>
                  <a:pt x="213" y="519"/>
                </a:lnTo>
                <a:lnTo>
                  <a:pt x="242" y="507"/>
                </a:lnTo>
                <a:lnTo>
                  <a:pt x="263" y="513"/>
                </a:lnTo>
                <a:lnTo>
                  <a:pt x="270" y="496"/>
                </a:lnTo>
                <a:lnTo>
                  <a:pt x="254" y="472"/>
                </a:lnTo>
                <a:lnTo>
                  <a:pt x="273" y="465"/>
                </a:lnTo>
                <a:lnTo>
                  <a:pt x="302" y="448"/>
                </a:lnTo>
                <a:lnTo>
                  <a:pt x="328" y="425"/>
                </a:lnTo>
                <a:lnTo>
                  <a:pt x="328" y="399"/>
                </a:lnTo>
                <a:lnTo>
                  <a:pt x="328" y="368"/>
                </a:lnTo>
                <a:lnTo>
                  <a:pt x="311" y="347"/>
                </a:lnTo>
                <a:lnTo>
                  <a:pt x="302" y="327"/>
                </a:lnTo>
                <a:lnTo>
                  <a:pt x="263" y="332"/>
                </a:lnTo>
                <a:lnTo>
                  <a:pt x="270" y="316"/>
                </a:lnTo>
                <a:lnTo>
                  <a:pt x="292" y="316"/>
                </a:lnTo>
                <a:lnTo>
                  <a:pt x="270" y="284"/>
                </a:lnTo>
                <a:lnTo>
                  <a:pt x="270" y="249"/>
                </a:lnTo>
                <a:lnTo>
                  <a:pt x="251" y="223"/>
                </a:lnTo>
                <a:lnTo>
                  <a:pt x="225" y="223"/>
                </a:lnTo>
                <a:lnTo>
                  <a:pt x="240" y="239"/>
                </a:lnTo>
                <a:lnTo>
                  <a:pt x="232" y="261"/>
                </a:lnTo>
                <a:lnTo>
                  <a:pt x="213" y="261"/>
                </a:lnTo>
                <a:lnTo>
                  <a:pt x="173" y="239"/>
                </a:lnTo>
                <a:lnTo>
                  <a:pt x="176" y="261"/>
                </a:lnTo>
                <a:lnTo>
                  <a:pt x="157" y="249"/>
                </a:lnTo>
                <a:lnTo>
                  <a:pt x="124" y="239"/>
                </a:lnTo>
                <a:lnTo>
                  <a:pt x="79" y="223"/>
                </a:lnTo>
                <a:lnTo>
                  <a:pt x="50" y="202"/>
                </a:lnTo>
                <a:lnTo>
                  <a:pt x="16" y="194"/>
                </a:lnTo>
                <a:lnTo>
                  <a:pt x="0" y="152"/>
                </a:lnTo>
                <a:lnTo>
                  <a:pt x="45" y="161"/>
                </a:lnTo>
                <a:lnTo>
                  <a:pt x="45" y="142"/>
                </a:lnTo>
                <a:lnTo>
                  <a:pt x="0" y="126"/>
                </a:lnTo>
                <a:lnTo>
                  <a:pt x="21" y="85"/>
                </a:lnTo>
                <a:lnTo>
                  <a:pt x="38" y="81"/>
                </a:lnTo>
                <a:lnTo>
                  <a:pt x="35" y="74"/>
                </a:lnTo>
                <a:lnTo>
                  <a:pt x="69" y="45"/>
                </a:lnTo>
                <a:lnTo>
                  <a:pt x="98" y="26"/>
                </a:lnTo>
                <a:lnTo>
                  <a:pt x="142" y="0"/>
                </a:lnTo>
                <a:lnTo>
                  <a:pt x="213" y="7"/>
                </a:lnTo>
                <a:lnTo>
                  <a:pt x="190" y="19"/>
                </a:lnTo>
                <a:lnTo>
                  <a:pt x="157" y="36"/>
                </a:lnTo>
                <a:lnTo>
                  <a:pt x="124" y="64"/>
                </a:lnTo>
                <a:lnTo>
                  <a:pt x="124" y="85"/>
                </a:lnTo>
                <a:lnTo>
                  <a:pt x="105" y="116"/>
                </a:lnTo>
                <a:lnTo>
                  <a:pt x="116" y="145"/>
                </a:lnTo>
                <a:lnTo>
                  <a:pt x="76" y="171"/>
                </a:lnTo>
                <a:lnTo>
                  <a:pt x="112" y="175"/>
                </a:lnTo>
                <a:lnTo>
                  <a:pt x="142" y="142"/>
                </a:lnTo>
                <a:lnTo>
                  <a:pt x="128" y="133"/>
                </a:lnTo>
                <a:lnTo>
                  <a:pt x="142" y="104"/>
                </a:lnTo>
                <a:lnTo>
                  <a:pt x="157" y="97"/>
                </a:lnTo>
                <a:lnTo>
                  <a:pt x="164" y="74"/>
                </a:lnTo>
                <a:lnTo>
                  <a:pt x="190" y="55"/>
                </a:lnTo>
                <a:lnTo>
                  <a:pt x="225" y="36"/>
                </a:lnTo>
                <a:lnTo>
                  <a:pt x="292" y="35"/>
                </a:lnTo>
                <a:lnTo>
                  <a:pt x="283" y="55"/>
                </a:lnTo>
                <a:lnTo>
                  <a:pt x="292" y="67"/>
                </a:lnTo>
                <a:lnTo>
                  <a:pt x="282" y="97"/>
                </a:lnTo>
                <a:lnTo>
                  <a:pt x="251" y="142"/>
                </a:lnTo>
                <a:lnTo>
                  <a:pt x="282" y="123"/>
                </a:lnTo>
                <a:lnTo>
                  <a:pt x="292" y="126"/>
                </a:lnTo>
                <a:lnTo>
                  <a:pt x="321" y="142"/>
                </a:lnTo>
                <a:lnTo>
                  <a:pt x="318" y="123"/>
                </a:lnTo>
                <a:lnTo>
                  <a:pt x="340" y="112"/>
                </a:lnTo>
                <a:lnTo>
                  <a:pt x="363" y="116"/>
                </a:lnTo>
                <a:lnTo>
                  <a:pt x="401" y="126"/>
                </a:lnTo>
                <a:lnTo>
                  <a:pt x="408" y="145"/>
                </a:lnTo>
                <a:lnTo>
                  <a:pt x="378" y="152"/>
                </a:lnTo>
                <a:lnTo>
                  <a:pt x="401" y="163"/>
                </a:lnTo>
                <a:lnTo>
                  <a:pt x="378" y="175"/>
                </a:lnTo>
                <a:lnTo>
                  <a:pt x="409" y="182"/>
                </a:lnTo>
                <a:lnTo>
                  <a:pt x="418" y="213"/>
                </a:lnTo>
                <a:lnTo>
                  <a:pt x="441" y="190"/>
                </a:lnTo>
                <a:lnTo>
                  <a:pt x="460" y="202"/>
                </a:lnTo>
                <a:lnTo>
                  <a:pt x="466" y="220"/>
                </a:lnTo>
                <a:lnTo>
                  <a:pt x="466" y="239"/>
                </a:lnTo>
                <a:lnTo>
                  <a:pt x="489" y="254"/>
                </a:lnTo>
                <a:lnTo>
                  <a:pt x="508" y="271"/>
                </a:lnTo>
                <a:lnTo>
                  <a:pt x="489" y="290"/>
                </a:lnTo>
                <a:lnTo>
                  <a:pt x="515" y="290"/>
                </a:lnTo>
                <a:lnTo>
                  <a:pt x="527" y="316"/>
                </a:lnTo>
                <a:lnTo>
                  <a:pt x="485" y="320"/>
                </a:lnTo>
                <a:lnTo>
                  <a:pt x="534" y="347"/>
                </a:lnTo>
                <a:lnTo>
                  <a:pt x="508" y="347"/>
                </a:lnTo>
                <a:lnTo>
                  <a:pt x="479" y="358"/>
                </a:lnTo>
                <a:lnTo>
                  <a:pt x="496" y="379"/>
                </a:lnTo>
                <a:lnTo>
                  <a:pt x="515" y="410"/>
                </a:lnTo>
                <a:lnTo>
                  <a:pt x="553" y="425"/>
                </a:lnTo>
                <a:lnTo>
                  <a:pt x="563" y="472"/>
                </a:lnTo>
                <a:lnTo>
                  <a:pt x="593" y="472"/>
                </a:lnTo>
                <a:lnTo>
                  <a:pt x="612" y="484"/>
                </a:lnTo>
                <a:lnTo>
                  <a:pt x="605" y="503"/>
                </a:lnTo>
                <a:lnTo>
                  <a:pt x="568" y="532"/>
                </a:lnTo>
                <a:lnTo>
                  <a:pt x="537" y="545"/>
                </a:lnTo>
                <a:lnTo>
                  <a:pt x="518" y="581"/>
                </a:lnTo>
                <a:lnTo>
                  <a:pt x="496" y="555"/>
                </a:lnTo>
                <a:lnTo>
                  <a:pt x="479" y="513"/>
                </a:lnTo>
                <a:lnTo>
                  <a:pt x="466" y="484"/>
                </a:lnTo>
                <a:lnTo>
                  <a:pt x="441" y="484"/>
                </a:lnTo>
                <a:lnTo>
                  <a:pt x="449" y="507"/>
                </a:lnTo>
                <a:lnTo>
                  <a:pt x="418" y="513"/>
                </a:lnTo>
                <a:lnTo>
                  <a:pt x="430" y="551"/>
                </a:lnTo>
                <a:lnTo>
                  <a:pt x="449" y="581"/>
                </a:lnTo>
                <a:lnTo>
                  <a:pt x="473" y="610"/>
                </a:lnTo>
                <a:lnTo>
                  <a:pt x="479" y="660"/>
                </a:lnTo>
                <a:lnTo>
                  <a:pt x="460" y="693"/>
                </a:lnTo>
                <a:lnTo>
                  <a:pt x="449" y="709"/>
                </a:lnTo>
                <a:lnTo>
                  <a:pt x="430" y="693"/>
                </a:lnTo>
                <a:lnTo>
                  <a:pt x="401" y="664"/>
                </a:lnTo>
                <a:lnTo>
                  <a:pt x="358" y="629"/>
                </a:lnTo>
                <a:lnTo>
                  <a:pt x="380" y="681"/>
                </a:lnTo>
                <a:lnTo>
                  <a:pt x="408" y="719"/>
                </a:lnTo>
                <a:lnTo>
                  <a:pt x="408" y="7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8" name="Freeform 235"/>
          <p:cNvSpPr>
            <a:spLocks/>
          </p:cNvSpPr>
          <p:nvPr/>
        </p:nvSpPr>
        <p:spPr bwMode="auto">
          <a:xfrm>
            <a:off x="2846388" y="1844675"/>
            <a:ext cx="692150" cy="411163"/>
          </a:xfrm>
          <a:custGeom>
            <a:avLst/>
            <a:gdLst>
              <a:gd name="T0" fmla="*/ 2147483647 w 873"/>
              <a:gd name="T1" fmla="*/ 2147483647 h 519"/>
              <a:gd name="T2" fmla="*/ 2147483647 w 873"/>
              <a:gd name="T3" fmla="*/ 2147483647 h 519"/>
              <a:gd name="T4" fmla="*/ 2147483647 w 873"/>
              <a:gd name="T5" fmla="*/ 2147483647 h 519"/>
              <a:gd name="T6" fmla="*/ 2147483647 w 873"/>
              <a:gd name="T7" fmla="*/ 2147483647 h 519"/>
              <a:gd name="T8" fmla="*/ 2147483647 w 873"/>
              <a:gd name="T9" fmla="*/ 2147483647 h 519"/>
              <a:gd name="T10" fmla="*/ 2147483647 w 873"/>
              <a:gd name="T11" fmla="*/ 2147483647 h 519"/>
              <a:gd name="T12" fmla="*/ 2147483647 w 873"/>
              <a:gd name="T13" fmla="*/ 2147483647 h 519"/>
              <a:gd name="T14" fmla="*/ 2147483647 w 873"/>
              <a:gd name="T15" fmla="*/ 2147483647 h 519"/>
              <a:gd name="T16" fmla="*/ 2147483647 w 873"/>
              <a:gd name="T17" fmla="*/ 2147483647 h 519"/>
              <a:gd name="T18" fmla="*/ 2147483647 w 873"/>
              <a:gd name="T19" fmla="*/ 2147483647 h 519"/>
              <a:gd name="T20" fmla="*/ 2147483647 w 873"/>
              <a:gd name="T21" fmla="*/ 2147483647 h 519"/>
              <a:gd name="T22" fmla="*/ 2147483647 w 873"/>
              <a:gd name="T23" fmla="*/ 2147483647 h 519"/>
              <a:gd name="T24" fmla="*/ 2147483647 w 873"/>
              <a:gd name="T25" fmla="*/ 2147483647 h 519"/>
              <a:gd name="T26" fmla="*/ 2147483647 w 873"/>
              <a:gd name="T27" fmla="*/ 2147483647 h 519"/>
              <a:gd name="T28" fmla="*/ 2147483647 w 873"/>
              <a:gd name="T29" fmla="*/ 2147483647 h 519"/>
              <a:gd name="T30" fmla="*/ 2147483647 w 873"/>
              <a:gd name="T31" fmla="*/ 2147483647 h 519"/>
              <a:gd name="T32" fmla="*/ 2147483647 w 873"/>
              <a:gd name="T33" fmla="*/ 2147483647 h 519"/>
              <a:gd name="T34" fmla="*/ 2147483647 w 873"/>
              <a:gd name="T35" fmla="*/ 2147483647 h 519"/>
              <a:gd name="T36" fmla="*/ 2147483647 w 873"/>
              <a:gd name="T37" fmla="*/ 2147483647 h 519"/>
              <a:gd name="T38" fmla="*/ 2147483647 w 873"/>
              <a:gd name="T39" fmla="*/ 2147483647 h 519"/>
              <a:gd name="T40" fmla="*/ 2147483647 w 873"/>
              <a:gd name="T41" fmla="*/ 2147483647 h 519"/>
              <a:gd name="T42" fmla="*/ 2147483647 w 873"/>
              <a:gd name="T43" fmla="*/ 2147483647 h 519"/>
              <a:gd name="T44" fmla="*/ 2147483647 w 873"/>
              <a:gd name="T45" fmla="*/ 2147483647 h 519"/>
              <a:gd name="T46" fmla="*/ 2147483647 w 873"/>
              <a:gd name="T47" fmla="*/ 2147483647 h 519"/>
              <a:gd name="T48" fmla="*/ 2147483647 w 873"/>
              <a:gd name="T49" fmla="*/ 2147483647 h 519"/>
              <a:gd name="T50" fmla="*/ 2147483647 w 873"/>
              <a:gd name="T51" fmla="*/ 2147483647 h 519"/>
              <a:gd name="T52" fmla="*/ 2147483647 w 873"/>
              <a:gd name="T53" fmla="*/ 2147483647 h 519"/>
              <a:gd name="T54" fmla="*/ 2147483647 w 873"/>
              <a:gd name="T55" fmla="*/ 2147483647 h 519"/>
              <a:gd name="T56" fmla="*/ 2147483647 w 873"/>
              <a:gd name="T57" fmla="*/ 2147483647 h 519"/>
              <a:gd name="T58" fmla="*/ 2147483647 w 873"/>
              <a:gd name="T59" fmla="*/ 2147483647 h 519"/>
              <a:gd name="T60" fmla="*/ 2147483647 w 873"/>
              <a:gd name="T61" fmla="*/ 2147483647 h 519"/>
              <a:gd name="T62" fmla="*/ 2147483647 w 873"/>
              <a:gd name="T63" fmla="*/ 2147483647 h 519"/>
              <a:gd name="T64" fmla="*/ 2147483647 w 873"/>
              <a:gd name="T65" fmla="*/ 2147483647 h 519"/>
              <a:gd name="T66" fmla="*/ 2147483647 w 873"/>
              <a:gd name="T67" fmla="*/ 2147483647 h 519"/>
              <a:gd name="T68" fmla="*/ 2147483647 w 873"/>
              <a:gd name="T69" fmla="*/ 2147483647 h 519"/>
              <a:gd name="T70" fmla="*/ 2147483647 w 873"/>
              <a:gd name="T71" fmla="*/ 2147483647 h 519"/>
              <a:gd name="T72" fmla="*/ 2147483647 w 873"/>
              <a:gd name="T73" fmla="*/ 2147483647 h 519"/>
              <a:gd name="T74" fmla="*/ 2147483647 w 873"/>
              <a:gd name="T75" fmla="*/ 2147483647 h 519"/>
              <a:gd name="T76" fmla="*/ 2147483647 w 873"/>
              <a:gd name="T77" fmla="*/ 2147483647 h 519"/>
              <a:gd name="T78" fmla="*/ 2147483647 w 873"/>
              <a:gd name="T79" fmla="*/ 2147483647 h 519"/>
              <a:gd name="T80" fmla="*/ 2147483647 w 873"/>
              <a:gd name="T81" fmla="*/ 2147483647 h 519"/>
              <a:gd name="T82" fmla="*/ 2147483647 w 873"/>
              <a:gd name="T83" fmla="*/ 2147483647 h 519"/>
              <a:gd name="T84" fmla="*/ 2147483647 w 873"/>
              <a:gd name="T85" fmla="*/ 2147483647 h 519"/>
              <a:gd name="T86" fmla="*/ 2147483647 w 873"/>
              <a:gd name="T87" fmla="*/ 2147483647 h 519"/>
              <a:gd name="T88" fmla="*/ 2147483647 w 873"/>
              <a:gd name="T89" fmla="*/ 2147483647 h 519"/>
              <a:gd name="T90" fmla="*/ 2147483647 w 873"/>
              <a:gd name="T91" fmla="*/ 2147483647 h 519"/>
              <a:gd name="T92" fmla="*/ 2147483647 w 873"/>
              <a:gd name="T93" fmla="*/ 2147483647 h 519"/>
              <a:gd name="T94" fmla="*/ 2147483647 w 873"/>
              <a:gd name="T95" fmla="*/ 2147483647 h 519"/>
              <a:gd name="T96" fmla="*/ 2147483647 w 873"/>
              <a:gd name="T97" fmla="*/ 2147483647 h 519"/>
              <a:gd name="T98" fmla="*/ 2147483647 w 873"/>
              <a:gd name="T99" fmla="*/ 2147483647 h 519"/>
              <a:gd name="T100" fmla="*/ 2147483647 w 873"/>
              <a:gd name="T101" fmla="*/ 2147483647 h 519"/>
              <a:gd name="T102" fmla="*/ 2147483647 w 873"/>
              <a:gd name="T103" fmla="*/ 2147483647 h 519"/>
              <a:gd name="T104" fmla="*/ 2147483647 w 873"/>
              <a:gd name="T105" fmla="*/ 2147483647 h 519"/>
              <a:gd name="T106" fmla="*/ 2147483647 w 873"/>
              <a:gd name="T107" fmla="*/ 2147483647 h 519"/>
              <a:gd name="T108" fmla="*/ 2147483647 w 873"/>
              <a:gd name="T109" fmla="*/ 2147483647 h 519"/>
              <a:gd name="T110" fmla="*/ 2147483647 w 873"/>
              <a:gd name="T111" fmla="*/ 2147483647 h 519"/>
              <a:gd name="T112" fmla="*/ 2147483647 w 873"/>
              <a:gd name="T113" fmla="*/ 2147483647 h 5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73" h="519">
                <a:moveTo>
                  <a:pt x="220" y="519"/>
                </a:moveTo>
                <a:lnTo>
                  <a:pt x="180" y="512"/>
                </a:lnTo>
                <a:lnTo>
                  <a:pt x="188" y="500"/>
                </a:lnTo>
                <a:lnTo>
                  <a:pt x="187" y="489"/>
                </a:lnTo>
                <a:lnTo>
                  <a:pt x="168" y="470"/>
                </a:lnTo>
                <a:lnTo>
                  <a:pt x="149" y="493"/>
                </a:lnTo>
                <a:lnTo>
                  <a:pt x="81" y="489"/>
                </a:lnTo>
                <a:lnTo>
                  <a:pt x="33" y="470"/>
                </a:lnTo>
                <a:lnTo>
                  <a:pt x="0" y="451"/>
                </a:lnTo>
                <a:lnTo>
                  <a:pt x="4" y="441"/>
                </a:lnTo>
                <a:lnTo>
                  <a:pt x="21" y="422"/>
                </a:lnTo>
                <a:lnTo>
                  <a:pt x="49" y="403"/>
                </a:lnTo>
                <a:lnTo>
                  <a:pt x="90" y="422"/>
                </a:lnTo>
                <a:lnTo>
                  <a:pt x="90" y="393"/>
                </a:lnTo>
                <a:lnTo>
                  <a:pt x="97" y="367"/>
                </a:lnTo>
                <a:lnTo>
                  <a:pt x="126" y="367"/>
                </a:lnTo>
                <a:lnTo>
                  <a:pt x="130" y="396"/>
                </a:lnTo>
                <a:lnTo>
                  <a:pt x="137" y="422"/>
                </a:lnTo>
                <a:lnTo>
                  <a:pt x="168" y="422"/>
                </a:lnTo>
                <a:lnTo>
                  <a:pt x="216" y="393"/>
                </a:lnTo>
                <a:lnTo>
                  <a:pt x="197" y="393"/>
                </a:lnTo>
                <a:lnTo>
                  <a:pt x="168" y="396"/>
                </a:lnTo>
                <a:lnTo>
                  <a:pt x="209" y="303"/>
                </a:lnTo>
                <a:lnTo>
                  <a:pt x="235" y="315"/>
                </a:lnTo>
                <a:lnTo>
                  <a:pt x="258" y="344"/>
                </a:lnTo>
                <a:lnTo>
                  <a:pt x="268" y="325"/>
                </a:lnTo>
                <a:lnTo>
                  <a:pt x="294" y="306"/>
                </a:lnTo>
                <a:lnTo>
                  <a:pt x="264" y="303"/>
                </a:lnTo>
                <a:lnTo>
                  <a:pt x="252" y="277"/>
                </a:lnTo>
                <a:lnTo>
                  <a:pt x="245" y="237"/>
                </a:lnTo>
                <a:lnTo>
                  <a:pt x="258" y="199"/>
                </a:lnTo>
                <a:lnTo>
                  <a:pt x="287" y="196"/>
                </a:lnTo>
                <a:lnTo>
                  <a:pt x="313" y="206"/>
                </a:lnTo>
                <a:lnTo>
                  <a:pt x="323" y="247"/>
                </a:lnTo>
                <a:lnTo>
                  <a:pt x="332" y="284"/>
                </a:lnTo>
                <a:lnTo>
                  <a:pt x="365" y="266"/>
                </a:lnTo>
                <a:lnTo>
                  <a:pt x="342" y="239"/>
                </a:lnTo>
                <a:lnTo>
                  <a:pt x="335" y="209"/>
                </a:lnTo>
                <a:lnTo>
                  <a:pt x="365" y="209"/>
                </a:lnTo>
                <a:lnTo>
                  <a:pt x="425" y="206"/>
                </a:lnTo>
                <a:lnTo>
                  <a:pt x="491" y="187"/>
                </a:lnTo>
                <a:lnTo>
                  <a:pt x="461" y="180"/>
                </a:lnTo>
                <a:lnTo>
                  <a:pt x="522" y="138"/>
                </a:lnTo>
                <a:lnTo>
                  <a:pt x="455" y="161"/>
                </a:lnTo>
                <a:lnTo>
                  <a:pt x="396" y="196"/>
                </a:lnTo>
                <a:lnTo>
                  <a:pt x="332" y="187"/>
                </a:lnTo>
                <a:lnTo>
                  <a:pt x="294" y="168"/>
                </a:lnTo>
                <a:lnTo>
                  <a:pt x="332" y="145"/>
                </a:lnTo>
                <a:lnTo>
                  <a:pt x="413" y="132"/>
                </a:lnTo>
                <a:lnTo>
                  <a:pt x="342" y="132"/>
                </a:lnTo>
                <a:lnTo>
                  <a:pt x="284" y="158"/>
                </a:lnTo>
                <a:lnTo>
                  <a:pt x="245" y="128"/>
                </a:lnTo>
                <a:lnTo>
                  <a:pt x="372" y="116"/>
                </a:lnTo>
                <a:lnTo>
                  <a:pt x="235" y="109"/>
                </a:lnTo>
                <a:lnTo>
                  <a:pt x="323" y="83"/>
                </a:lnTo>
                <a:lnTo>
                  <a:pt x="252" y="73"/>
                </a:lnTo>
                <a:lnTo>
                  <a:pt x="252" y="52"/>
                </a:lnTo>
                <a:lnTo>
                  <a:pt x="316" y="50"/>
                </a:lnTo>
                <a:lnTo>
                  <a:pt x="361" y="38"/>
                </a:lnTo>
                <a:lnTo>
                  <a:pt x="372" y="50"/>
                </a:lnTo>
                <a:lnTo>
                  <a:pt x="420" y="61"/>
                </a:lnTo>
                <a:lnTo>
                  <a:pt x="396" y="31"/>
                </a:lnTo>
                <a:lnTo>
                  <a:pt x="432" y="12"/>
                </a:lnTo>
                <a:lnTo>
                  <a:pt x="461" y="31"/>
                </a:lnTo>
                <a:lnTo>
                  <a:pt x="455" y="61"/>
                </a:lnTo>
                <a:lnTo>
                  <a:pt x="491" y="80"/>
                </a:lnTo>
                <a:lnTo>
                  <a:pt x="487" y="38"/>
                </a:lnTo>
                <a:lnTo>
                  <a:pt x="529" y="12"/>
                </a:lnTo>
                <a:lnTo>
                  <a:pt x="581" y="5"/>
                </a:lnTo>
                <a:lnTo>
                  <a:pt x="608" y="61"/>
                </a:lnTo>
                <a:lnTo>
                  <a:pt x="610" y="0"/>
                </a:lnTo>
                <a:lnTo>
                  <a:pt x="667" y="21"/>
                </a:lnTo>
                <a:lnTo>
                  <a:pt x="674" y="61"/>
                </a:lnTo>
                <a:lnTo>
                  <a:pt x="693" y="23"/>
                </a:lnTo>
                <a:lnTo>
                  <a:pt x="709" y="21"/>
                </a:lnTo>
                <a:lnTo>
                  <a:pt x="715" y="42"/>
                </a:lnTo>
                <a:lnTo>
                  <a:pt x="726" y="23"/>
                </a:lnTo>
                <a:lnTo>
                  <a:pt x="753" y="23"/>
                </a:lnTo>
                <a:lnTo>
                  <a:pt x="753" y="50"/>
                </a:lnTo>
                <a:lnTo>
                  <a:pt x="805" y="61"/>
                </a:lnTo>
                <a:lnTo>
                  <a:pt x="747" y="83"/>
                </a:lnTo>
                <a:lnTo>
                  <a:pt x="805" y="80"/>
                </a:lnTo>
                <a:lnTo>
                  <a:pt x="850" y="80"/>
                </a:lnTo>
                <a:lnTo>
                  <a:pt x="873" y="132"/>
                </a:lnTo>
                <a:lnTo>
                  <a:pt x="850" y="151"/>
                </a:lnTo>
                <a:lnTo>
                  <a:pt x="805" y="168"/>
                </a:lnTo>
                <a:lnTo>
                  <a:pt x="753" y="177"/>
                </a:lnTo>
                <a:lnTo>
                  <a:pt x="686" y="177"/>
                </a:lnTo>
                <a:lnTo>
                  <a:pt x="709" y="196"/>
                </a:lnTo>
                <a:lnTo>
                  <a:pt x="771" y="187"/>
                </a:lnTo>
                <a:lnTo>
                  <a:pt x="705" y="218"/>
                </a:lnTo>
                <a:lnTo>
                  <a:pt x="667" y="228"/>
                </a:lnTo>
                <a:lnTo>
                  <a:pt x="629" y="247"/>
                </a:lnTo>
                <a:lnTo>
                  <a:pt x="600" y="266"/>
                </a:lnTo>
                <a:lnTo>
                  <a:pt x="567" y="296"/>
                </a:lnTo>
                <a:lnTo>
                  <a:pt x="522" y="306"/>
                </a:lnTo>
                <a:lnTo>
                  <a:pt x="474" y="318"/>
                </a:lnTo>
                <a:lnTo>
                  <a:pt x="432" y="315"/>
                </a:lnTo>
                <a:lnTo>
                  <a:pt x="396" y="306"/>
                </a:lnTo>
                <a:lnTo>
                  <a:pt x="354" y="336"/>
                </a:lnTo>
                <a:lnTo>
                  <a:pt x="396" y="336"/>
                </a:lnTo>
                <a:lnTo>
                  <a:pt x="420" y="363"/>
                </a:lnTo>
                <a:lnTo>
                  <a:pt x="391" y="393"/>
                </a:lnTo>
                <a:lnTo>
                  <a:pt x="372" y="410"/>
                </a:lnTo>
                <a:lnTo>
                  <a:pt x="316" y="410"/>
                </a:lnTo>
                <a:lnTo>
                  <a:pt x="306" y="429"/>
                </a:lnTo>
                <a:lnTo>
                  <a:pt x="284" y="441"/>
                </a:lnTo>
                <a:lnTo>
                  <a:pt x="239" y="441"/>
                </a:lnTo>
                <a:lnTo>
                  <a:pt x="220" y="410"/>
                </a:lnTo>
                <a:lnTo>
                  <a:pt x="204" y="441"/>
                </a:lnTo>
                <a:lnTo>
                  <a:pt x="245" y="470"/>
                </a:lnTo>
                <a:lnTo>
                  <a:pt x="275" y="470"/>
                </a:lnTo>
                <a:lnTo>
                  <a:pt x="245" y="508"/>
                </a:lnTo>
                <a:lnTo>
                  <a:pt x="220" y="5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9" name="Freeform 236"/>
          <p:cNvSpPr>
            <a:spLocks/>
          </p:cNvSpPr>
          <p:nvPr/>
        </p:nvSpPr>
        <p:spPr bwMode="auto">
          <a:xfrm>
            <a:off x="2084388" y="2235200"/>
            <a:ext cx="338137" cy="261938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2147483647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0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2147483647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2147483647 w 425"/>
              <a:gd name="T67" fmla="*/ 2147483647 h 328"/>
              <a:gd name="T68" fmla="*/ 2147483647 w 425"/>
              <a:gd name="T69" fmla="*/ 2147483647 h 328"/>
              <a:gd name="T70" fmla="*/ 2147483647 w 425"/>
              <a:gd name="T71" fmla="*/ 2147483647 h 328"/>
              <a:gd name="T72" fmla="*/ 2147483647 w 425"/>
              <a:gd name="T73" fmla="*/ 2147483647 h 328"/>
              <a:gd name="T74" fmla="*/ 2147483647 w 425"/>
              <a:gd name="T75" fmla="*/ 2147483647 h 328"/>
              <a:gd name="T76" fmla="*/ 2147483647 w 425"/>
              <a:gd name="T77" fmla="*/ 2147483647 h 328"/>
              <a:gd name="T78" fmla="*/ 2147483647 w 42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5" h="328">
                <a:moveTo>
                  <a:pt x="344" y="328"/>
                </a:moveTo>
                <a:lnTo>
                  <a:pt x="315" y="328"/>
                </a:lnTo>
                <a:lnTo>
                  <a:pt x="275" y="313"/>
                </a:lnTo>
                <a:lnTo>
                  <a:pt x="258" y="299"/>
                </a:lnTo>
                <a:lnTo>
                  <a:pt x="258" y="271"/>
                </a:lnTo>
                <a:lnTo>
                  <a:pt x="228" y="290"/>
                </a:lnTo>
                <a:lnTo>
                  <a:pt x="190" y="299"/>
                </a:lnTo>
                <a:lnTo>
                  <a:pt x="142" y="302"/>
                </a:lnTo>
                <a:lnTo>
                  <a:pt x="90" y="290"/>
                </a:lnTo>
                <a:lnTo>
                  <a:pt x="52" y="283"/>
                </a:lnTo>
                <a:lnTo>
                  <a:pt x="52" y="264"/>
                </a:lnTo>
                <a:lnTo>
                  <a:pt x="61" y="250"/>
                </a:lnTo>
                <a:lnTo>
                  <a:pt x="35" y="231"/>
                </a:lnTo>
                <a:lnTo>
                  <a:pt x="4" y="219"/>
                </a:lnTo>
                <a:lnTo>
                  <a:pt x="0" y="193"/>
                </a:lnTo>
                <a:lnTo>
                  <a:pt x="4" y="174"/>
                </a:lnTo>
                <a:lnTo>
                  <a:pt x="52" y="174"/>
                </a:lnTo>
                <a:lnTo>
                  <a:pt x="97" y="183"/>
                </a:lnTo>
                <a:lnTo>
                  <a:pt x="128" y="193"/>
                </a:lnTo>
                <a:lnTo>
                  <a:pt x="168" y="202"/>
                </a:lnTo>
                <a:lnTo>
                  <a:pt x="157" y="186"/>
                </a:lnTo>
                <a:lnTo>
                  <a:pt x="113" y="155"/>
                </a:lnTo>
                <a:lnTo>
                  <a:pt x="71" y="155"/>
                </a:lnTo>
                <a:lnTo>
                  <a:pt x="23" y="145"/>
                </a:lnTo>
                <a:lnTo>
                  <a:pt x="19" y="123"/>
                </a:lnTo>
                <a:lnTo>
                  <a:pt x="30" y="107"/>
                </a:lnTo>
                <a:lnTo>
                  <a:pt x="64" y="107"/>
                </a:lnTo>
                <a:lnTo>
                  <a:pt x="128" y="107"/>
                </a:lnTo>
                <a:lnTo>
                  <a:pt x="49" y="93"/>
                </a:lnTo>
                <a:lnTo>
                  <a:pt x="61" y="86"/>
                </a:lnTo>
                <a:lnTo>
                  <a:pt x="35" y="74"/>
                </a:lnTo>
                <a:lnTo>
                  <a:pt x="49" y="55"/>
                </a:lnTo>
                <a:lnTo>
                  <a:pt x="71" y="48"/>
                </a:lnTo>
                <a:lnTo>
                  <a:pt x="90" y="45"/>
                </a:lnTo>
                <a:lnTo>
                  <a:pt x="83" y="29"/>
                </a:lnTo>
                <a:lnTo>
                  <a:pt x="97" y="26"/>
                </a:lnTo>
                <a:lnTo>
                  <a:pt x="119" y="26"/>
                </a:lnTo>
                <a:lnTo>
                  <a:pt x="149" y="15"/>
                </a:lnTo>
                <a:lnTo>
                  <a:pt x="180" y="7"/>
                </a:lnTo>
                <a:lnTo>
                  <a:pt x="228" y="0"/>
                </a:lnTo>
                <a:lnTo>
                  <a:pt x="221" y="29"/>
                </a:lnTo>
                <a:lnTo>
                  <a:pt x="190" y="48"/>
                </a:lnTo>
                <a:lnTo>
                  <a:pt x="228" y="48"/>
                </a:lnTo>
                <a:lnTo>
                  <a:pt x="246" y="45"/>
                </a:lnTo>
                <a:lnTo>
                  <a:pt x="268" y="59"/>
                </a:lnTo>
                <a:lnTo>
                  <a:pt x="265" y="74"/>
                </a:lnTo>
                <a:lnTo>
                  <a:pt x="239" y="86"/>
                </a:lnTo>
                <a:lnTo>
                  <a:pt x="268" y="86"/>
                </a:lnTo>
                <a:lnTo>
                  <a:pt x="296" y="93"/>
                </a:lnTo>
                <a:lnTo>
                  <a:pt x="306" y="74"/>
                </a:lnTo>
                <a:lnTo>
                  <a:pt x="306" y="48"/>
                </a:lnTo>
                <a:lnTo>
                  <a:pt x="316" y="55"/>
                </a:lnTo>
                <a:lnTo>
                  <a:pt x="332" y="78"/>
                </a:lnTo>
                <a:lnTo>
                  <a:pt x="316" y="107"/>
                </a:lnTo>
                <a:lnTo>
                  <a:pt x="306" y="138"/>
                </a:lnTo>
                <a:lnTo>
                  <a:pt x="316" y="145"/>
                </a:lnTo>
                <a:lnTo>
                  <a:pt x="337" y="133"/>
                </a:lnTo>
                <a:lnTo>
                  <a:pt x="347" y="104"/>
                </a:lnTo>
                <a:lnTo>
                  <a:pt x="361" y="74"/>
                </a:lnTo>
                <a:lnTo>
                  <a:pt x="384" y="48"/>
                </a:lnTo>
                <a:lnTo>
                  <a:pt x="403" y="55"/>
                </a:lnTo>
                <a:lnTo>
                  <a:pt x="415" y="78"/>
                </a:lnTo>
                <a:lnTo>
                  <a:pt x="422" y="97"/>
                </a:lnTo>
                <a:lnTo>
                  <a:pt x="411" y="123"/>
                </a:lnTo>
                <a:lnTo>
                  <a:pt x="396" y="152"/>
                </a:lnTo>
                <a:lnTo>
                  <a:pt x="384" y="174"/>
                </a:lnTo>
                <a:lnTo>
                  <a:pt x="373" y="193"/>
                </a:lnTo>
                <a:lnTo>
                  <a:pt x="380" y="212"/>
                </a:lnTo>
                <a:lnTo>
                  <a:pt x="392" y="235"/>
                </a:lnTo>
                <a:lnTo>
                  <a:pt x="396" y="231"/>
                </a:lnTo>
                <a:lnTo>
                  <a:pt x="411" y="254"/>
                </a:lnTo>
                <a:lnTo>
                  <a:pt x="425" y="271"/>
                </a:lnTo>
                <a:lnTo>
                  <a:pt x="411" y="299"/>
                </a:lnTo>
                <a:lnTo>
                  <a:pt x="392" y="283"/>
                </a:lnTo>
                <a:lnTo>
                  <a:pt x="367" y="283"/>
                </a:lnTo>
                <a:lnTo>
                  <a:pt x="347" y="283"/>
                </a:lnTo>
                <a:lnTo>
                  <a:pt x="337" y="313"/>
                </a:lnTo>
                <a:lnTo>
                  <a:pt x="367" y="302"/>
                </a:lnTo>
                <a:lnTo>
                  <a:pt x="367" y="320"/>
                </a:lnTo>
                <a:lnTo>
                  <a:pt x="344" y="32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0" name="Freeform 237"/>
          <p:cNvSpPr>
            <a:spLocks/>
          </p:cNvSpPr>
          <p:nvPr/>
        </p:nvSpPr>
        <p:spPr bwMode="auto">
          <a:xfrm>
            <a:off x="2860675" y="1892300"/>
            <a:ext cx="174625" cy="220663"/>
          </a:xfrm>
          <a:custGeom>
            <a:avLst/>
            <a:gdLst>
              <a:gd name="T0" fmla="*/ 2147483647 w 220"/>
              <a:gd name="T1" fmla="*/ 2147483647 h 276"/>
              <a:gd name="T2" fmla="*/ 2147483647 w 220"/>
              <a:gd name="T3" fmla="*/ 2147483647 h 276"/>
              <a:gd name="T4" fmla="*/ 2147483647 w 220"/>
              <a:gd name="T5" fmla="*/ 2147483647 h 276"/>
              <a:gd name="T6" fmla="*/ 0 w 220"/>
              <a:gd name="T7" fmla="*/ 2147483647 h 276"/>
              <a:gd name="T8" fmla="*/ 0 w 220"/>
              <a:gd name="T9" fmla="*/ 2147483647 h 276"/>
              <a:gd name="T10" fmla="*/ 2147483647 w 220"/>
              <a:gd name="T11" fmla="*/ 2147483647 h 276"/>
              <a:gd name="T12" fmla="*/ 2147483647 w 220"/>
              <a:gd name="T13" fmla="*/ 2147483647 h 276"/>
              <a:gd name="T14" fmla="*/ 2147483647 w 220"/>
              <a:gd name="T15" fmla="*/ 2147483647 h 276"/>
              <a:gd name="T16" fmla="*/ 2147483647 w 220"/>
              <a:gd name="T17" fmla="*/ 2147483647 h 276"/>
              <a:gd name="T18" fmla="*/ 2147483647 w 220"/>
              <a:gd name="T19" fmla="*/ 2147483647 h 276"/>
              <a:gd name="T20" fmla="*/ 2147483647 w 220"/>
              <a:gd name="T21" fmla="*/ 2147483647 h 276"/>
              <a:gd name="T22" fmla="*/ 2147483647 w 220"/>
              <a:gd name="T23" fmla="*/ 2147483647 h 276"/>
              <a:gd name="T24" fmla="*/ 2147483647 w 220"/>
              <a:gd name="T25" fmla="*/ 2147483647 h 276"/>
              <a:gd name="T26" fmla="*/ 2147483647 w 220"/>
              <a:gd name="T27" fmla="*/ 2147483647 h 276"/>
              <a:gd name="T28" fmla="*/ 2147483647 w 220"/>
              <a:gd name="T29" fmla="*/ 2147483647 h 276"/>
              <a:gd name="T30" fmla="*/ 2147483647 w 220"/>
              <a:gd name="T31" fmla="*/ 2147483647 h 276"/>
              <a:gd name="T32" fmla="*/ 2147483647 w 220"/>
              <a:gd name="T33" fmla="*/ 2147483647 h 276"/>
              <a:gd name="T34" fmla="*/ 2147483647 w 220"/>
              <a:gd name="T35" fmla="*/ 2147483647 h 276"/>
              <a:gd name="T36" fmla="*/ 2147483647 w 220"/>
              <a:gd name="T37" fmla="*/ 2147483647 h 276"/>
              <a:gd name="T38" fmla="*/ 2147483647 w 220"/>
              <a:gd name="T39" fmla="*/ 2147483647 h 276"/>
              <a:gd name="T40" fmla="*/ 2147483647 w 220"/>
              <a:gd name="T41" fmla="*/ 2147483647 h 276"/>
              <a:gd name="T42" fmla="*/ 2147483647 w 220"/>
              <a:gd name="T43" fmla="*/ 2147483647 h 276"/>
              <a:gd name="T44" fmla="*/ 2147483647 w 220"/>
              <a:gd name="T45" fmla="*/ 0 h 276"/>
              <a:gd name="T46" fmla="*/ 2147483647 w 220"/>
              <a:gd name="T47" fmla="*/ 2147483647 h 276"/>
              <a:gd name="T48" fmla="*/ 2147483647 w 220"/>
              <a:gd name="T49" fmla="*/ 2147483647 h 276"/>
              <a:gd name="T50" fmla="*/ 2147483647 w 220"/>
              <a:gd name="T51" fmla="*/ 2147483647 h 276"/>
              <a:gd name="T52" fmla="*/ 2147483647 w 220"/>
              <a:gd name="T53" fmla="*/ 2147483647 h 276"/>
              <a:gd name="T54" fmla="*/ 2147483647 w 220"/>
              <a:gd name="T55" fmla="*/ 2147483647 h 276"/>
              <a:gd name="T56" fmla="*/ 2147483647 w 220"/>
              <a:gd name="T57" fmla="*/ 2147483647 h 276"/>
              <a:gd name="T58" fmla="*/ 2147483647 w 220"/>
              <a:gd name="T59" fmla="*/ 2147483647 h 276"/>
              <a:gd name="T60" fmla="*/ 2147483647 w 220"/>
              <a:gd name="T61" fmla="*/ 2147483647 h 276"/>
              <a:gd name="T62" fmla="*/ 2147483647 w 220"/>
              <a:gd name="T63" fmla="*/ 2147483647 h 276"/>
              <a:gd name="T64" fmla="*/ 2147483647 w 220"/>
              <a:gd name="T65" fmla="*/ 2147483647 h 276"/>
              <a:gd name="T66" fmla="*/ 2147483647 w 220"/>
              <a:gd name="T67" fmla="*/ 2147483647 h 276"/>
              <a:gd name="T68" fmla="*/ 2147483647 w 220"/>
              <a:gd name="T69" fmla="*/ 2147483647 h 276"/>
              <a:gd name="T70" fmla="*/ 2147483647 w 220"/>
              <a:gd name="T71" fmla="*/ 2147483647 h 276"/>
              <a:gd name="T72" fmla="*/ 2147483647 w 220"/>
              <a:gd name="T73" fmla="*/ 2147483647 h 276"/>
              <a:gd name="T74" fmla="*/ 2147483647 w 220"/>
              <a:gd name="T75" fmla="*/ 2147483647 h 276"/>
              <a:gd name="T76" fmla="*/ 2147483647 w 220"/>
              <a:gd name="T77" fmla="*/ 2147483647 h 276"/>
              <a:gd name="T78" fmla="*/ 2147483647 w 220"/>
              <a:gd name="T79" fmla="*/ 2147483647 h 2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0" h="276">
                <a:moveTo>
                  <a:pt x="78" y="276"/>
                </a:moveTo>
                <a:lnTo>
                  <a:pt x="43" y="271"/>
                </a:lnTo>
                <a:lnTo>
                  <a:pt x="30" y="264"/>
                </a:lnTo>
                <a:lnTo>
                  <a:pt x="0" y="245"/>
                </a:lnTo>
                <a:lnTo>
                  <a:pt x="0" y="212"/>
                </a:lnTo>
                <a:lnTo>
                  <a:pt x="30" y="186"/>
                </a:lnTo>
                <a:lnTo>
                  <a:pt x="93" y="197"/>
                </a:lnTo>
                <a:lnTo>
                  <a:pt x="88" y="167"/>
                </a:lnTo>
                <a:lnTo>
                  <a:pt x="33" y="164"/>
                </a:lnTo>
                <a:lnTo>
                  <a:pt x="2" y="157"/>
                </a:lnTo>
                <a:lnTo>
                  <a:pt x="43" y="135"/>
                </a:lnTo>
                <a:lnTo>
                  <a:pt x="2" y="135"/>
                </a:lnTo>
                <a:lnTo>
                  <a:pt x="30" y="90"/>
                </a:lnTo>
                <a:lnTo>
                  <a:pt x="59" y="107"/>
                </a:lnTo>
                <a:lnTo>
                  <a:pt x="88" y="90"/>
                </a:lnTo>
                <a:lnTo>
                  <a:pt x="59" y="90"/>
                </a:lnTo>
                <a:lnTo>
                  <a:pt x="43" y="71"/>
                </a:lnTo>
                <a:lnTo>
                  <a:pt x="71" y="55"/>
                </a:lnTo>
                <a:lnTo>
                  <a:pt x="107" y="67"/>
                </a:lnTo>
                <a:lnTo>
                  <a:pt x="118" y="55"/>
                </a:lnTo>
                <a:lnTo>
                  <a:pt x="107" y="41"/>
                </a:lnTo>
                <a:lnTo>
                  <a:pt x="130" y="29"/>
                </a:lnTo>
                <a:lnTo>
                  <a:pt x="171" y="0"/>
                </a:lnTo>
                <a:lnTo>
                  <a:pt x="197" y="22"/>
                </a:lnTo>
                <a:lnTo>
                  <a:pt x="187" y="48"/>
                </a:lnTo>
                <a:lnTo>
                  <a:pt x="187" y="86"/>
                </a:lnTo>
                <a:lnTo>
                  <a:pt x="197" y="97"/>
                </a:lnTo>
                <a:lnTo>
                  <a:pt x="190" y="126"/>
                </a:lnTo>
                <a:lnTo>
                  <a:pt x="209" y="145"/>
                </a:lnTo>
                <a:lnTo>
                  <a:pt x="187" y="186"/>
                </a:lnTo>
                <a:lnTo>
                  <a:pt x="209" y="178"/>
                </a:lnTo>
                <a:lnTo>
                  <a:pt x="220" y="216"/>
                </a:lnTo>
                <a:lnTo>
                  <a:pt x="201" y="216"/>
                </a:lnTo>
                <a:lnTo>
                  <a:pt x="171" y="228"/>
                </a:lnTo>
                <a:lnTo>
                  <a:pt x="138" y="242"/>
                </a:lnTo>
                <a:lnTo>
                  <a:pt x="149" y="212"/>
                </a:lnTo>
                <a:lnTo>
                  <a:pt x="123" y="228"/>
                </a:lnTo>
                <a:lnTo>
                  <a:pt x="118" y="254"/>
                </a:lnTo>
                <a:lnTo>
                  <a:pt x="100" y="257"/>
                </a:lnTo>
                <a:lnTo>
                  <a:pt x="78" y="2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1" name="Freeform 238"/>
          <p:cNvSpPr>
            <a:spLocks/>
          </p:cNvSpPr>
          <p:nvPr/>
        </p:nvSpPr>
        <p:spPr bwMode="auto">
          <a:xfrm>
            <a:off x="2000250" y="2133600"/>
            <a:ext cx="260350" cy="165100"/>
          </a:xfrm>
          <a:custGeom>
            <a:avLst/>
            <a:gdLst>
              <a:gd name="T0" fmla="*/ 2147483647 w 328"/>
              <a:gd name="T1" fmla="*/ 2147483647 h 209"/>
              <a:gd name="T2" fmla="*/ 2147483647 w 328"/>
              <a:gd name="T3" fmla="*/ 2147483647 h 209"/>
              <a:gd name="T4" fmla="*/ 2147483647 w 328"/>
              <a:gd name="T5" fmla="*/ 2147483647 h 209"/>
              <a:gd name="T6" fmla="*/ 2147483647 w 328"/>
              <a:gd name="T7" fmla="*/ 2147483647 h 209"/>
              <a:gd name="T8" fmla="*/ 2147483647 w 328"/>
              <a:gd name="T9" fmla="*/ 2147483647 h 209"/>
              <a:gd name="T10" fmla="*/ 0 w 328"/>
              <a:gd name="T11" fmla="*/ 2147483647 h 209"/>
              <a:gd name="T12" fmla="*/ 2147483647 w 328"/>
              <a:gd name="T13" fmla="*/ 2147483647 h 209"/>
              <a:gd name="T14" fmla="*/ 2147483647 w 328"/>
              <a:gd name="T15" fmla="*/ 2147483647 h 209"/>
              <a:gd name="T16" fmla="*/ 2147483647 w 328"/>
              <a:gd name="T17" fmla="*/ 2147483647 h 209"/>
              <a:gd name="T18" fmla="*/ 2147483647 w 328"/>
              <a:gd name="T19" fmla="*/ 2147483647 h 209"/>
              <a:gd name="T20" fmla="*/ 2147483647 w 328"/>
              <a:gd name="T21" fmla="*/ 2147483647 h 209"/>
              <a:gd name="T22" fmla="*/ 2147483647 w 328"/>
              <a:gd name="T23" fmla="*/ 2147483647 h 209"/>
              <a:gd name="T24" fmla="*/ 2147483647 w 328"/>
              <a:gd name="T25" fmla="*/ 2147483647 h 209"/>
              <a:gd name="T26" fmla="*/ 2147483647 w 328"/>
              <a:gd name="T27" fmla="*/ 2147483647 h 209"/>
              <a:gd name="T28" fmla="*/ 2147483647 w 328"/>
              <a:gd name="T29" fmla="*/ 2147483647 h 209"/>
              <a:gd name="T30" fmla="*/ 2147483647 w 328"/>
              <a:gd name="T31" fmla="*/ 0 h 209"/>
              <a:gd name="T32" fmla="*/ 2147483647 w 328"/>
              <a:gd name="T33" fmla="*/ 2147483647 h 209"/>
              <a:gd name="T34" fmla="*/ 2147483647 w 328"/>
              <a:gd name="T35" fmla="*/ 2147483647 h 209"/>
              <a:gd name="T36" fmla="*/ 2147483647 w 328"/>
              <a:gd name="T37" fmla="*/ 2147483647 h 209"/>
              <a:gd name="T38" fmla="*/ 2147483647 w 328"/>
              <a:gd name="T39" fmla="*/ 2147483647 h 209"/>
              <a:gd name="T40" fmla="*/ 2147483647 w 328"/>
              <a:gd name="T41" fmla="*/ 2147483647 h 209"/>
              <a:gd name="T42" fmla="*/ 2147483647 w 328"/>
              <a:gd name="T43" fmla="*/ 2147483647 h 209"/>
              <a:gd name="T44" fmla="*/ 2147483647 w 328"/>
              <a:gd name="T45" fmla="*/ 2147483647 h 209"/>
              <a:gd name="T46" fmla="*/ 2147483647 w 328"/>
              <a:gd name="T47" fmla="*/ 2147483647 h 209"/>
              <a:gd name="T48" fmla="*/ 2147483647 w 328"/>
              <a:gd name="T49" fmla="*/ 2147483647 h 209"/>
              <a:gd name="T50" fmla="*/ 2147483647 w 328"/>
              <a:gd name="T51" fmla="*/ 2147483647 h 209"/>
              <a:gd name="T52" fmla="*/ 2147483647 w 328"/>
              <a:gd name="T53" fmla="*/ 2147483647 h 209"/>
              <a:gd name="T54" fmla="*/ 2147483647 w 328"/>
              <a:gd name="T55" fmla="*/ 2147483647 h 209"/>
              <a:gd name="T56" fmla="*/ 2147483647 w 328"/>
              <a:gd name="T57" fmla="*/ 2147483647 h 209"/>
              <a:gd name="T58" fmla="*/ 2147483647 w 328"/>
              <a:gd name="T59" fmla="*/ 2147483647 h 209"/>
              <a:gd name="T60" fmla="*/ 2147483647 w 328"/>
              <a:gd name="T61" fmla="*/ 2147483647 h 209"/>
              <a:gd name="T62" fmla="*/ 2147483647 w 328"/>
              <a:gd name="T63" fmla="*/ 2147483647 h 209"/>
              <a:gd name="T64" fmla="*/ 2147483647 w 328"/>
              <a:gd name="T65" fmla="*/ 2147483647 h 209"/>
              <a:gd name="T66" fmla="*/ 2147483647 w 328"/>
              <a:gd name="T67" fmla="*/ 2147483647 h 209"/>
              <a:gd name="T68" fmla="*/ 2147483647 w 328"/>
              <a:gd name="T69" fmla="*/ 2147483647 h 209"/>
              <a:gd name="T70" fmla="*/ 2147483647 w 328"/>
              <a:gd name="T71" fmla="*/ 2147483647 h 209"/>
              <a:gd name="T72" fmla="*/ 2147483647 w 328"/>
              <a:gd name="T73" fmla="*/ 2147483647 h 209"/>
              <a:gd name="T74" fmla="*/ 2147483647 w 328"/>
              <a:gd name="T75" fmla="*/ 2147483647 h 209"/>
              <a:gd name="T76" fmla="*/ 2147483647 w 328"/>
              <a:gd name="T77" fmla="*/ 2147483647 h 209"/>
              <a:gd name="T78" fmla="*/ 2147483647 w 328"/>
              <a:gd name="T79" fmla="*/ 2147483647 h 209"/>
              <a:gd name="T80" fmla="*/ 2147483647 w 328"/>
              <a:gd name="T81" fmla="*/ 2147483647 h 209"/>
              <a:gd name="T82" fmla="*/ 2147483647 w 328"/>
              <a:gd name="T83" fmla="*/ 2147483647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28" h="209">
                <a:moveTo>
                  <a:pt x="42" y="209"/>
                </a:moveTo>
                <a:lnTo>
                  <a:pt x="23" y="209"/>
                </a:lnTo>
                <a:lnTo>
                  <a:pt x="29" y="187"/>
                </a:lnTo>
                <a:lnTo>
                  <a:pt x="29" y="168"/>
                </a:lnTo>
                <a:lnTo>
                  <a:pt x="14" y="156"/>
                </a:lnTo>
                <a:lnTo>
                  <a:pt x="0" y="137"/>
                </a:lnTo>
                <a:lnTo>
                  <a:pt x="33" y="119"/>
                </a:lnTo>
                <a:lnTo>
                  <a:pt x="52" y="97"/>
                </a:lnTo>
                <a:lnTo>
                  <a:pt x="78" y="97"/>
                </a:lnTo>
                <a:lnTo>
                  <a:pt x="81" y="90"/>
                </a:lnTo>
                <a:lnTo>
                  <a:pt x="78" y="78"/>
                </a:lnTo>
                <a:lnTo>
                  <a:pt x="81" y="78"/>
                </a:lnTo>
                <a:lnTo>
                  <a:pt x="90" y="78"/>
                </a:lnTo>
                <a:lnTo>
                  <a:pt x="138" y="49"/>
                </a:lnTo>
                <a:lnTo>
                  <a:pt x="130" y="33"/>
                </a:lnTo>
                <a:lnTo>
                  <a:pt x="149" y="0"/>
                </a:lnTo>
                <a:lnTo>
                  <a:pt x="190" y="4"/>
                </a:lnTo>
                <a:lnTo>
                  <a:pt x="197" y="12"/>
                </a:lnTo>
                <a:lnTo>
                  <a:pt x="245" y="19"/>
                </a:lnTo>
                <a:lnTo>
                  <a:pt x="245" y="30"/>
                </a:lnTo>
                <a:lnTo>
                  <a:pt x="258" y="42"/>
                </a:lnTo>
                <a:lnTo>
                  <a:pt x="239" y="52"/>
                </a:lnTo>
                <a:lnTo>
                  <a:pt x="264" y="49"/>
                </a:lnTo>
                <a:lnTo>
                  <a:pt x="268" y="49"/>
                </a:lnTo>
                <a:lnTo>
                  <a:pt x="264" y="68"/>
                </a:lnTo>
                <a:lnTo>
                  <a:pt x="283" y="52"/>
                </a:lnTo>
                <a:lnTo>
                  <a:pt x="283" y="49"/>
                </a:lnTo>
                <a:lnTo>
                  <a:pt x="306" y="52"/>
                </a:lnTo>
                <a:lnTo>
                  <a:pt x="316" y="59"/>
                </a:lnTo>
                <a:lnTo>
                  <a:pt x="316" y="97"/>
                </a:lnTo>
                <a:lnTo>
                  <a:pt x="328" y="119"/>
                </a:lnTo>
                <a:lnTo>
                  <a:pt x="297" y="126"/>
                </a:lnTo>
                <a:lnTo>
                  <a:pt x="264" y="130"/>
                </a:lnTo>
                <a:lnTo>
                  <a:pt x="220" y="137"/>
                </a:lnTo>
                <a:lnTo>
                  <a:pt x="197" y="145"/>
                </a:lnTo>
                <a:lnTo>
                  <a:pt x="171" y="159"/>
                </a:lnTo>
                <a:lnTo>
                  <a:pt x="149" y="159"/>
                </a:lnTo>
                <a:lnTo>
                  <a:pt x="142" y="156"/>
                </a:lnTo>
                <a:lnTo>
                  <a:pt x="119" y="178"/>
                </a:lnTo>
                <a:lnTo>
                  <a:pt x="100" y="204"/>
                </a:lnTo>
                <a:lnTo>
                  <a:pt x="78" y="197"/>
                </a:lnTo>
                <a:lnTo>
                  <a:pt x="42" y="20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2" name="Freeform 239"/>
          <p:cNvSpPr>
            <a:spLocks/>
          </p:cNvSpPr>
          <p:nvPr/>
        </p:nvSpPr>
        <p:spPr bwMode="auto">
          <a:xfrm>
            <a:off x="2724150" y="2151063"/>
            <a:ext cx="263525" cy="176212"/>
          </a:xfrm>
          <a:custGeom>
            <a:avLst/>
            <a:gdLst>
              <a:gd name="T0" fmla="*/ 2147483647 w 334"/>
              <a:gd name="T1" fmla="*/ 2147483647 h 223"/>
              <a:gd name="T2" fmla="*/ 2147483647 w 334"/>
              <a:gd name="T3" fmla="*/ 2147483647 h 223"/>
              <a:gd name="T4" fmla="*/ 2147483647 w 334"/>
              <a:gd name="T5" fmla="*/ 2147483647 h 223"/>
              <a:gd name="T6" fmla="*/ 2147483647 w 334"/>
              <a:gd name="T7" fmla="*/ 2147483647 h 223"/>
              <a:gd name="T8" fmla="*/ 2147483647 w 334"/>
              <a:gd name="T9" fmla="*/ 2147483647 h 223"/>
              <a:gd name="T10" fmla="*/ 2147483647 w 334"/>
              <a:gd name="T11" fmla="*/ 2147483647 h 223"/>
              <a:gd name="T12" fmla="*/ 2147483647 w 334"/>
              <a:gd name="T13" fmla="*/ 2147483647 h 223"/>
              <a:gd name="T14" fmla="*/ 2147483647 w 334"/>
              <a:gd name="T15" fmla="*/ 2147483647 h 223"/>
              <a:gd name="T16" fmla="*/ 2147483647 w 334"/>
              <a:gd name="T17" fmla="*/ 2147483647 h 223"/>
              <a:gd name="T18" fmla="*/ 2147483647 w 334"/>
              <a:gd name="T19" fmla="*/ 2147483647 h 223"/>
              <a:gd name="T20" fmla="*/ 2147483647 w 334"/>
              <a:gd name="T21" fmla="*/ 2147483647 h 223"/>
              <a:gd name="T22" fmla="*/ 2147483647 w 334"/>
              <a:gd name="T23" fmla="*/ 2147483647 h 223"/>
              <a:gd name="T24" fmla="*/ 0 w 334"/>
              <a:gd name="T25" fmla="*/ 2147483647 h 223"/>
              <a:gd name="T26" fmla="*/ 2147483647 w 334"/>
              <a:gd name="T27" fmla="*/ 0 h 223"/>
              <a:gd name="T28" fmla="*/ 2147483647 w 334"/>
              <a:gd name="T29" fmla="*/ 0 h 223"/>
              <a:gd name="T30" fmla="*/ 2147483647 w 334"/>
              <a:gd name="T31" fmla="*/ 2147483647 h 223"/>
              <a:gd name="T32" fmla="*/ 2147483647 w 334"/>
              <a:gd name="T33" fmla="*/ 2147483647 h 223"/>
              <a:gd name="T34" fmla="*/ 2147483647 w 334"/>
              <a:gd name="T35" fmla="*/ 2147483647 h 223"/>
              <a:gd name="T36" fmla="*/ 2147483647 w 334"/>
              <a:gd name="T37" fmla="*/ 2147483647 h 223"/>
              <a:gd name="T38" fmla="*/ 2147483647 w 334"/>
              <a:gd name="T39" fmla="*/ 2147483647 h 223"/>
              <a:gd name="T40" fmla="*/ 2147483647 w 334"/>
              <a:gd name="T41" fmla="*/ 2147483647 h 223"/>
              <a:gd name="T42" fmla="*/ 2147483647 w 334"/>
              <a:gd name="T43" fmla="*/ 2147483647 h 223"/>
              <a:gd name="T44" fmla="*/ 2147483647 w 334"/>
              <a:gd name="T45" fmla="*/ 2147483647 h 223"/>
              <a:gd name="T46" fmla="*/ 2147483647 w 334"/>
              <a:gd name="T47" fmla="*/ 2147483647 h 223"/>
              <a:gd name="T48" fmla="*/ 2147483647 w 334"/>
              <a:gd name="T49" fmla="*/ 2147483647 h 223"/>
              <a:gd name="T50" fmla="*/ 2147483647 w 334"/>
              <a:gd name="T51" fmla="*/ 2147483647 h 223"/>
              <a:gd name="T52" fmla="*/ 2147483647 w 334"/>
              <a:gd name="T53" fmla="*/ 2147483647 h 223"/>
              <a:gd name="T54" fmla="*/ 2147483647 w 334"/>
              <a:gd name="T55" fmla="*/ 2147483647 h 223"/>
              <a:gd name="T56" fmla="*/ 2147483647 w 334"/>
              <a:gd name="T57" fmla="*/ 2147483647 h 223"/>
              <a:gd name="T58" fmla="*/ 2147483647 w 334"/>
              <a:gd name="T59" fmla="*/ 2147483647 h 223"/>
              <a:gd name="T60" fmla="*/ 2147483647 w 334"/>
              <a:gd name="T61" fmla="*/ 2147483647 h 223"/>
              <a:gd name="T62" fmla="*/ 2147483647 w 334"/>
              <a:gd name="T63" fmla="*/ 2147483647 h 223"/>
              <a:gd name="T64" fmla="*/ 2147483647 w 334"/>
              <a:gd name="T65" fmla="*/ 2147483647 h 2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4" h="223">
                <a:moveTo>
                  <a:pt x="280" y="223"/>
                </a:moveTo>
                <a:lnTo>
                  <a:pt x="235" y="223"/>
                </a:lnTo>
                <a:lnTo>
                  <a:pt x="203" y="211"/>
                </a:lnTo>
                <a:lnTo>
                  <a:pt x="154" y="204"/>
                </a:lnTo>
                <a:lnTo>
                  <a:pt x="97" y="193"/>
                </a:lnTo>
                <a:lnTo>
                  <a:pt x="49" y="181"/>
                </a:lnTo>
                <a:lnTo>
                  <a:pt x="19" y="155"/>
                </a:lnTo>
                <a:lnTo>
                  <a:pt x="30" y="133"/>
                </a:lnTo>
                <a:lnTo>
                  <a:pt x="45" y="107"/>
                </a:lnTo>
                <a:lnTo>
                  <a:pt x="49" y="77"/>
                </a:lnTo>
                <a:lnTo>
                  <a:pt x="45" y="58"/>
                </a:lnTo>
                <a:lnTo>
                  <a:pt x="12" y="48"/>
                </a:lnTo>
                <a:lnTo>
                  <a:pt x="0" y="26"/>
                </a:lnTo>
                <a:lnTo>
                  <a:pt x="7" y="0"/>
                </a:lnTo>
                <a:lnTo>
                  <a:pt x="37" y="0"/>
                </a:lnTo>
                <a:lnTo>
                  <a:pt x="75" y="26"/>
                </a:lnTo>
                <a:lnTo>
                  <a:pt x="90" y="36"/>
                </a:lnTo>
                <a:lnTo>
                  <a:pt x="123" y="58"/>
                </a:lnTo>
                <a:lnTo>
                  <a:pt x="135" y="84"/>
                </a:lnTo>
                <a:lnTo>
                  <a:pt x="116" y="84"/>
                </a:lnTo>
                <a:lnTo>
                  <a:pt x="109" y="96"/>
                </a:lnTo>
                <a:lnTo>
                  <a:pt x="109" y="107"/>
                </a:lnTo>
                <a:lnTo>
                  <a:pt x="123" y="133"/>
                </a:lnTo>
                <a:lnTo>
                  <a:pt x="154" y="136"/>
                </a:lnTo>
                <a:lnTo>
                  <a:pt x="184" y="152"/>
                </a:lnTo>
                <a:lnTo>
                  <a:pt x="232" y="152"/>
                </a:lnTo>
                <a:lnTo>
                  <a:pt x="265" y="145"/>
                </a:lnTo>
                <a:lnTo>
                  <a:pt x="311" y="155"/>
                </a:lnTo>
                <a:lnTo>
                  <a:pt x="334" y="174"/>
                </a:lnTo>
                <a:lnTo>
                  <a:pt x="334" y="186"/>
                </a:lnTo>
                <a:lnTo>
                  <a:pt x="311" y="200"/>
                </a:lnTo>
                <a:lnTo>
                  <a:pt x="296" y="216"/>
                </a:lnTo>
                <a:lnTo>
                  <a:pt x="280" y="22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" name="Freeform 240"/>
          <p:cNvSpPr>
            <a:spLocks/>
          </p:cNvSpPr>
          <p:nvPr/>
        </p:nvSpPr>
        <p:spPr bwMode="auto">
          <a:xfrm>
            <a:off x="2293938" y="2073275"/>
            <a:ext cx="234950" cy="131763"/>
          </a:xfrm>
          <a:custGeom>
            <a:avLst/>
            <a:gdLst>
              <a:gd name="T0" fmla="*/ 2147483647 w 295"/>
              <a:gd name="T1" fmla="*/ 2147483647 h 164"/>
              <a:gd name="T2" fmla="*/ 2147483647 w 295"/>
              <a:gd name="T3" fmla="*/ 2147483647 h 164"/>
              <a:gd name="T4" fmla="*/ 2147483647 w 295"/>
              <a:gd name="T5" fmla="*/ 2147483647 h 164"/>
              <a:gd name="T6" fmla="*/ 2147483647 w 295"/>
              <a:gd name="T7" fmla="*/ 2147483647 h 164"/>
              <a:gd name="T8" fmla="*/ 2147483647 w 295"/>
              <a:gd name="T9" fmla="*/ 2147483647 h 164"/>
              <a:gd name="T10" fmla="*/ 2147483647 w 295"/>
              <a:gd name="T11" fmla="*/ 2147483647 h 164"/>
              <a:gd name="T12" fmla="*/ 2147483647 w 295"/>
              <a:gd name="T13" fmla="*/ 2147483647 h 164"/>
              <a:gd name="T14" fmla="*/ 2147483647 w 295"/>
              <a:gd name="T15" fmla="*/ 2147483647 h 164"/>
              <a:gd name="T16" fmla="*/ 2147483647 w 295"/>
              <a:gd name="T17" fmla="*/ 2147483647 h 164"/>
              <a:gd name="T18" fmla="*/ 2147483647 w 295"/>
              <a:gd name="T19" fmla="*/ 2147483647 h 164"/>
              <a:gd name="T20" fmla="*/ 2147483647 w 295"/>
              <a:gd name="T21" fmla="*/ 2147483647 h 164"/>
              <a:gd name="T22" fmla="*/ 2147483647 w 295"/>
              <a:gd name="T23" fmla="*/ 2147483647 h 164"/>
              <a:gd name="T24" fmla="*/ 2147483647 w 295"/>
              <a:gd name="T25" fmla="*/ 2147483647 h 164"/>
              <a:gd name="T26" fmla="*/ 0 w 295"/>
              <a:gd name="T27" fmla="*/ 2147483647 h 164"/>
              <a:gd name="T28" fmla="*/ 2147483647 w 295"/>
              <a:gd name="T29" fmla="*/ 2147483647 h 164"/>
              <a:gd name="T30" fmla="*/ 2147483647 w 295"/>
              <a:gd name="T31" fmla="*/ 2147483647 h 164"/>
              <a:gd name="T32" fmla="*/ 2147483647 w 295"/>
              <a:gd name="T33" fmla="*/ 2147483647 h 164"/>
              <a:gd name="T34" fmla="*/ 2147483647 w 295"/>
              <a:gd name="T35" fmla="*/ 0 h 164"/>
              <a:gd name="T36" fmla="*/ 2147483647 w 295"/>
              <a:gd name="T37" fmla="*/ 2147483647 h 164"/>
              <a:gd name="T38" fmla="*/ 2147483647 w 295"/>
              <a:gd name="T39" fmla="*/ 2147483647 h 164"/>
              <a:gd name="T40" fmla="*/ 2147483647 w 295"/>
              <a:gd name="T41" fmla="*/ 2147483647 h 164"/>
              <a:gd name="T42" fmla="*/ 2147483647 w 295"/>
              <a:gd name="T43" fmla="*/ 2147483647 h 164"/>
              <a:gd name="T44" fmla="*/ 2147483647 w 295"/>
              <a:gd name="T45" fmla="*/ 2147483647 h 164"/>
              <a:gd name="T46" fmla="*/ 2147483647 w 295"/>
              <a:gd name="T47" fmla="*/ 2147483647 h 164"/>
              <a:gd name="T48" fmla="*/ 2147483647 w 295"/>
              <a:gd name="T49" fmla="*/ 2147483647 h 164"/>
              <a:gd name="T50" fmla="*/ 2147483647 w 295"/>
              <a:gd name="T51" fmla="*/ 2147483647 h 164"/>
              <a:gd name="T52" fmla="*/ 2147483647 w 295"/>
              <a:gd name="T53" fmla="*/ 2147483647 h 164"/>
              <a:gd name="T54" fmla="*/ 2147483647 w 295"/>
              <a:gd name="T55" fmla="*/ 2147483647 h 164"/>
              <a:gd name="T56" fmla="*/ 2147483647 w 295"/>
              <a:gd name="T57" fmla="*/ 2147483647 h 164"/>
              <a:gd name="T58" fmla="*/ 2147483647 w 295"/>
              <a:gd name="T59" fmla="*/ 2147483647 h 164"/>
              <a:gd name="T60" fmla="*/ 2147483647 w 295"/>
              <a:gd name="T61" fmla="*/ 2147483647 h 164"/>
              <a:gd name="T62" fmla="*/ 2147483647 w 295"/>
              <a:gd name="T63" fmla="*/ 2147483647 h 164"/>
              <a:gd name="T64" fmla="*/ 2147483647 w 295"/>
              <a:gd name="T65" fmla="*/ 2147483647 h 164"/>
              <a:gd name="T66" fmla="*/ 2147483647 w 295"/>
              <a:gd name="T67" fmla="*/ 2147483647 h 164"/>
              <a:gd name="T68" fmla="*/ 2147483647 w 295"/>
              <a:gd name="T69" fmla="*/ 2147483647 h 164"/>
              <a:gd name="T70" fmla="*/ 2147483647 w 295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5" h="164">
                <a:moveTo>
                  <a:pt x="240" y="164"/>
                </a:moveTo>
                <a:lnTo>
                  <a:pt x="179" y="152"/>
                </a:lnTo>
                <a:lnTo>
                  <a:pt x="188" y="142"/>
                </a:lnTo>
                <a:lnTo>
                  <a:pt x="51" y="155"/>
                </a:lnTo>
                <a:lnTo>
                  <a:pt x="38" y="135"/>
                </a:lnTo>
                <a:lnTo>
                  <a:pt x="70" y="126"/>
                </a:lnTo>
                <a:lnTo>
                  <a:pt x="119" y="126"/>
                </a:lnTo>
                <a:lnTo>
                  <a:pt x="146" y="107"/>
                </a:lnTo>
                <a:lnTo>
                  <a:pt x="79" y="104"/>
                </a:lnTo>
                <a:lnTo>
                  <a:pt x="102" y="86"/>
                </a:lnTo>
                <a:lnTo>
                  <a:pt x="96" y="78"/>
                </a:lnTo>
                <a:lnTo>
                  <a:pt x="50" y="104"/>
                </a:lnTo>
                <a:lnTo>
                  <a:pt x="19" y="97"/>
                </a:lnTo>
                <a:lnTo>
                  <a:pt x="0" y="66"/>
                </a:lnTo>
                <a:lnTo>
                  <a:pt x="41" y="48"/>
                </a:lnTo>
                <a:lnTo>
                  <a:pt x="67" y="26"/>
                </a:lnTo>
                <a:lnTo>
                  <a:pt x="102" y="7"/>
                </a:lnTo>
                <a:lnTo>
                  <a:pt x="138" y="0"/>
                </a:lnTo>
                <a:lnTo>
                  <a:pt x="138" y="29"/>
                </a:lnTo>
                <a:lnTo>
                  <a:pt x="157" y="29"/>
                </a:lnTo>
                <a:lnTo>
                  <a:pt x="167" y="45"/>
                </a:lnTo>
                <a:lnTo>
                  <a:pt x="160" y="66"/>
                </a:lnTo>
                <a:lnTo>
                  <a:pt x="157" y="93"/>
                </a:lnTo>
                <a:lnTo>
                  <a:pt x="176" y="97"/>
                </a:lnTo>
                <a:lnTo>
                  <a:pt x="198" y="107"/>
                </a:lnTo>
                <a:lnTo>
                  <a:pt x="217" y="93"/>
                </a:lnTo>
                <a:lnTo>
                  <a:pt x="228" y="66"/>
                </a:lnTo>
                <a:lnTo>
                  <a:pt x="247" y="36"/>
                </a:lnTo>
                <a:lnTo>
                  <a:pt x="283" y="17"/>
                </a:lnTo>
                <a:lnTo>
                  <a:pt x="273" y="48"/>
                </a:lnTo>
                <a:lnTo>
                  <a:pt x="257" y="86"/>
                </a:lnTo>
                <a:lnTo>
                  <a:pt x="266" y="104"/>
                </a:lnTo>
                <a:lnTo>
                  <a:pt x="286" y="93"/>
                </a:lnTo>
                <a:lnTo>
                  <a:pt x="295" y="107"/>
                </a:lnTo>
                <a:lnTo>
                  <a:pt x="273" y="145"/>
                </a:lnTo>
                <a:lnTo>
                  <a:pt x="240" y="16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4" name="Freeform 241"/>
          <p:cNvSpPr>
            <a:spLocks/>
          </p:cNvSpPr>
          <p:nvPr/>
        </p:nvSpPr>
        <p:spPr bwMode="auto">
          <a:xfrm>
            <a:off x="3019425" y="3383863"/>
            <a:ext cx="155575" cy="176212"/>
          </a:xfrm>
          <a:custGeom>
            <a:avLst/>
            <a:gdLst>
              <a:gd name="T0" fmla="*/ 2147483647 w 195"/>
              <a:gd name="T1" fmla="*/ 2147483647 h 223"/>
              <a:gd name="T2" fmla="*/ 2147483647 w 195"/>
              <a:gd name="T3" fmla="*/ 2147483647 h 223"/>
              <a:gd name="T4" fmla="*/ 2147483647 w 195"/>
              <a:gd name="T5" fmla="*/ 2147483647 h 223"/>
              <a:gd name="T6" fmla="*/ 2147483647 w 195"/>
              <a:gd name="T7" fmla="*/ 2147483647 h 223"/>
              <a:gd name="T8" fmla="*/ 2147483647 w 195"/>
              <a:gd name="T9" fmla="*/ 2147483647 h 223"/>
              <a:gd name="T10" fmla="*/ 2147483647 w 195"/>
              <a:gd name="T11" fmla="*/ 2147483647 h 223"/>
              <a:gd name="T12" fmla="*/ 2147483647 w 195"/>
              <a:gd name="T13" fmla="*/ 2147483647 h 223"/>
              <a:gd name="T14" fmla="*/ 2147483647 w 195"/>
              <a:gd name="T15" fmla="*/ 2147483647 h 223"/>
              <a:gd name="T16" fmla="*/ 0 w 195"/>
              <a:gd name="T17" fmla="*/ 2147483647 h 223"/>
              <a:gd name="T18" fmla="*/ 0 w 195"/>
              <a:gd name="T19" fmla="*/ 2147483647 h 223"/>
              <a:gd name="T20" fmla="*/ 2147483647 w 195"/>
              <a:gd name="T21" fmla="*/ 2147483647 h 223"/>
              <a:gd name="T22" fmla="*/ 2147483647 w 195"/>
              <a:gd name="T23" fmla="*/ 2147483647 h 223"/>
              <a:gd name="T24" fmla="*/ 2147483647 w 195"/>
              <a:gd name="T25" fmla="*/ 2147483647 h 223"/>
              <a:gd name="T26" fmla="*/ 2147483647 w 195"/>
              <a:gd name="T27" fmla="*/ 2147483647 h 223"/>
              <a:gd name="T28" fmla="*/ 2147483647 w 195"/>
              <a:gd name="T29" fmla="*/ 2147483647 h 223"/>
              <a:gd name="T30" fmla="*/ 2147483647 w 195"/>
              <a:gd name="T31" fmla="*/ 2147483647 h 223"/>
              <a:gd name="T32" fmla="*/ 2147483647 w 195"/>
              <a:gd name="T33" fmla="*/ 2147483647 h 223"/>
              <a:gd name="T34" fmla="*/ 2147483647 w 195"/>
              <a:gd name="T35" fmla="*/ 0 h 223"/>
              <a:gd name="T36" fmla="*/ 2147483647 w 195"/>
              <a:gd name="T37" fmla="*/ 2147483647 h 223"/>
              <a:gd name="T38" fmla="*/ 2147483647 w 195"/>
              <a:gd name="T39" fmla="*/ 2147483647 h 223"/>
              <a:gd name="T40" fmla="*/ 2147483647 w 195"/>
              <a:gd name="T41" fmla="*/ 2147483647 h 223"/>
              <a:gd name="T42" fmla="*/ 2147483647 w 195"/>
              <a:gd name="T43" fmla="*/ 2147483647 h 223"/>
              <a:gd name="T44" fmla="*/ 2147483647 w 195"/>
              <a:gd name="T45" fmla="*/ 2147483647 h 223"/>
              <a:gd name="T46" fmla="*/ 2147483647 w 195"/>
              <a:gd name="T47" fmla="*/ 2147483647 h 223"/>
              <a:gd name="T48" fmla="*/ 2147483647 w 195"/>
              <a:gd name="T49" fmla="*/ 2147483647 h 223"/>
              <a:gd name="T50" fmla="*/ 2147483647 w 195"/>
              <a:gd name="T51" fmla="*/ 2147483647 h 223"/>
              <a:gd name="T52" fmla="*/ 2147483647 w 195"/>
              <a:gd name="T53" fmla="*/ 2147483647 h 223"/>
              <a:gd name="T54" fmla="*/ 2147483647 w 195"/>
              <a:gd name="T55" fmla="*/ 2147483647 h 223"/>
              <a:gd name="T56" fmla="*/ 2147483647 w 195"/>
              <a:gd name="T57" fmla="*/ 2147483647 h 223"/>
              <a:gd name="T58" fmla="*/ 2147483647 w 195"/>
              <a:gd name="T59" fmla="*/ 2147483647 h 223"/>
              <a:gd name="T60" fmla="*/ 2147483647 w 195"/>
              <a:gd name="T61" fmla="*/ 2147483647 h 223"/>
              <a:gd name="T62" fmla="*/ 2147483647 w 195"/>
              <a:gd name="T63" fmla="*/ 214748364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5" h="223">
                <a:moveTo>
                  <a:pt x="172" y="223"/>
                </a:moveTo>
                <a:lnTo>
                  <a:pt x="146" y="211"/>
                </a:lnTo>
                <a:lnTo>
                  <a:pt x="157" y="182"/>
                </a:lnTo>
                <a:lnTo>
                  <a:pt x="153" y="175"/>
                </a:lnTo>
                <a:lnTo>
                  <a:pt x="134" y="194"/>
                </a:lnTo>
                <a:lnTo>
                  <a:pt x="93" y="204"/>
                </a:lnTo>
                <a:lnTo>
                  <a:pt x="124" y="182"/>
                </a:lnTo>
                <a:lnTo>
                  <a:pt x="93" y="182"/>
                </a:lnTo>
                <a:lnTo>
                  <a:pt x="0" y="175"/>
                </a:lnTo>
                <a:lnTo>
                  <a:pt x="0" y="156"/>
                </a:lnTo>
                <a:lnTo>
                  <a:pt x="25" y="142"/>
                </a:lnTo>
                <a:lnTo>
                  <a:pt x="8" y="134"/>
                </a:lnTo>
                <a:lnTo>
                  <a:pt x="44" y="113"/>
                </a:lnTo>
                <a:lnTo>
                  <a:pt x="44" y="97"/>
                </a:lnTo>
                <a:lnTo>
                  <a:pt x="76" y="64"/>
                </a:lnTo>
                <a:lnTo>
                  <a:pt x="96" y="19"/>
                </a:lnTo>
                <a:lnTo>
                  <a:pt x="134" y="7"/>
                </a:lnTo>
                <a:lnTo>
                  <a:pt x="153" y="0"/>
                </a:lnTo>
                <a:lnTo>
                  <a:pt x="134" y="35"/>
                </a:lnTo>
                <a:lnTo>
                  <a:pt x="86" y="87"/>
                </a:lnTo>
                <a:lnTo>
                  <a:pt x="112" y="75"/>
                </a:lnTo>
                <a:lnTo>
                  <a:pt x="124" y="78"/>
                </a:lnTo>
                <a:lnTo>
                  <a:pt x="112" y="97"/>
                </a:lnTo>
                <a:lnTo>
                  <a:pt x="146" y="97"/>
                </a:lnTo>
                <a:lnTo>
                  <a:pt x="183" y="113"/>
                </a:lnTo>
                <a:lnTo>
                  <a:pt x="172" y="127"/>
                </a:lnTo>
                <a:lnTo>
                  <a:pt x="172" y="146"/>
                </a:lnTo>
                <a:lnTo>
                  <a:pt x="190" y="142"/>
                </a:lnTo>
                <a:lnTo>
                  <a:pt x="195" y="156"/>
                </a:lnTo>
                <a:lnTo>
                  <a:pt x="195" y="175"/>
                </a:lnTo>
                <a:lnTo>
                  <a:pt x="190" y="194"/>
                </a:lnTo>
                <a:lnTo>
                  <a:pt x="172" y="22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5" name="Freeform 242"/>
          <p:cNvSpPr>
            <a:spLocks/>
          </p:cNvSpPr>
          <p:nvPr/>
        </p:nvSpPr>
        <p:spPr bwMode="auto">
          <a:xfrm>
            <a:off x="2473325" y="2289175"/>
            <a:ext cx="134938" cy="130175"/>
          </a:xfrm>
          <a:custGeom>
            <a:avLst/>
            <a:gdLst>
              <a:gd name="T0" fmla="*/ 2147483647 w 171"/>
              <a:gd name="T1" fmla="*/ 2147483647 h 164"/>
              <a:gd name="T2" fmla="*/ 2147483647 w 171"/>
              <a:gd name="T3" fmla="*/ 2147483647 h 164"/>
              <a:gd name="T4" fmla="*/ 2147483647 w 171"/>
              <a:gd name="T5" fmla="*/ 2147483647 h 164"/>
              <a:gd name="T6" fmla="*/ 2147483647 w 171"/>
              <a:gd name="T7" fmla="*/ 2147483647 h 164"/>
              <a:gd name="T8" fmla="*/ 2147483647 w 171"/>
              <a:gd name="T9" fmla="*/ 2147483647 h 164"/>
              <a:gd name="T10" fmla="*/ 0 w 171"/>
              <a:gd name="T11" fmla="*/ 2147483647 h 164"/>
              <a:gd name="T12" fmla="*/ 0 w 171"/>
              <a:gd name="T13" fmla="*/ 2147483647 h 164"/>
              <a:gd name="T14" fmla="*/ 2147483647 w 171"/>
              <a:gd name="T15" fmla="*/ 2147483647 h 164"/>
              <a:gd name="T16" fmla="*/ 2147483647 w 171"/>
              <a:gd name="T17" fmla="*/ 2147483647 h 164"/>
              <a:gd name="T18" fmla="*/ 2147483647 w 171"/>
              <a:gd name="T19" fmla="*/ 2147483647 h 164"/>
              <a:gd name="T20" fmla="*/ 2147483647 w 171"/>
              <a:gd name="T21" fmla="*/ 2147483647 h 164"/>
              <a:gd name="T22" fmla="*/ 2147483647 w 171"/>
              <a:gd name="T23" fmla="*/ 2147483647 h 164"/>
              <a:gd name="T24" fmla="*/ 2147483647 w 171"/>
              <a:gd name="T25" fmla="*/ 2147483647 h 164"/>
              <a:gd name="T26" fmla="*/ 2147483647 w 171"/>
              <a:gd name="T27" fmla="*/ 2147483647 h 164"/>
              <a:gd name="T28" fmla="*/ 2147483647 w 171"/>
              <a:gd name="T29" fmla="*/ 2147483647 h 164"/>
              <a:gd name="T30" fmla="*/ 2147483647 w 171"/>
              <a:gd name="T31" fmla="*/ 0 h 164"/>
              <a:gd name="T32" fmla="*/ 2147483647 w 171"/>
              <a:gd name="T33" fmla="*/ 0 h 164"/>
              <a:gd name="T34" fmla="*/ 2147483647 w 171"/>
              <a:gd name="T35" fmla="*/ 2147483647 h 164"/>
              <a:gd name="T36" fmla="*/ 2147483647 w 171"/>
              <a:gd name="T37" fmla="*/ 2147483647 h 164"/>
              <a:gd name="T38" fmla="*/ 2147483647 w 171"/>
              <a:gd name="T39" fmla="*/ 2147483647 h 164"/>
              <a:gd name="T40" fmla="*/ 2147483647 w 171"/>
              <a:gd name="T41" fmla="*/ 2147483647 h 164"/>
              <a:gd name="T42" fmla="*/ 2147483647 w 171"/>
              <a:gd name="T43" fmla="*/ 2147483647 h 164"/>
              <a:gd name="T44" fmla="*/ 2147483647 w 171"/>
              <a:gd name="T45" fmla="*/ 2147483647 h 164"/>
              <a:gd name="T46" fmla="*/ 2147483647 w 171"/>
              <a:gd name="T47" fmla="*/ 2147483647 h 164"/>
              <a:gd name="T48" fmla="*/ 2147483647 w 171"/>
              <a:gd name="T49" fmla="*/ 2147483647 h 164"/>
              <a:gd name="T50" fmla="*/ 2147483647 w 171"/>
              <a:gd name="T51" fmla="*/ 2147483647 h 164"/>
              <a:gd name="T52" fmla="*/ 2147483647 w 171"/>
              <a:gd name="T53" fmla="*/ 2147483647 h 164"/>
              <a:gd name="T54" fmla="*/ 2147483647 w 171"/>
              <a:gd name="T55" fmla="*/ 2147483647 h 164"/>
              <a:gd name="T56" fmla="*/ 2147483647 w 171"/>
              <a:gd name="T57" fmla="*/ 2147483647 h 164"/>
              <a:gd name="T58" fmla="*/ 2147483647 w 171"/>
              <a:gd name="T59" fmla="*/ 2147483647 h 164"/>
              <a:gd name="T60" fmla="*/ 2147483647 w 171"/>
              <a:gd name="T61" fmla="*/ 2147483647 h 164"/>
              <a:gd name="T62" fmla="*/ 2147483647 w 171"/>
              <a:gd name="T63" fmla="*/ 2147483647 h 164"/>
              <a:gd name="T64" fmla="*/ 2147483647 w 171"/>
              <a:gd name="T65" fmla="*/ 2147483647 h 164"/>
              <a:gd name="T66" fmla="*/ 2147483647 w 171"/>
              <a:gd name="T67" fmla="*/ 2147483647 h 164"/>
              <a:gd name="T68" fmla="*/ 2147483647 w 171"/>
              <a:gd name="T69" fmla="*/ 2147483647 h 164"/>
              <a:gd name="T70" fmla="*/ 2147483647 w 171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1" h="164">
                <a:moveTo>
                  <a:pt x="33" y="164"/>
                </a:moveTo>
                <a:lnTo>
                  <a:pt x="23" y="158"/>
                </a:lnTo>
                <a:lnTo>
                  <a:pt x="30" y="135"/>
                </a:lnTo>
                <a:lnTo>
                  <a:pt x="23" y="109"/>
                </a:lnTo>
                <a:lnTo>
                  <a:pt x="16" y="90"/>
                </a:lnTo>
                <a:lnTo>
                  <a:pt x="0" y="71"/>
                </a:lnTo>
                <a:lnTo>
                  <a:pt x="0" y="42"/>
                </a:lnTo>
                <a:lnTo>
                  <a:pt x="23" y="30"/>
                </a:lnTo>
                <a:lnTo>
                  <a:pt x="23" y="61"/>
                </a:lnTo>
                <a:lnTo>
                  <a:pt x="33" y="71"/>
                </a:lnTo>
                <a:lnTo>
                  <a:pt x="52" y="56"/>
                </a:lnTo>
                <a:lnTo>
                  <a:pt x="62" y="37"/>
                </a:lnTo>
                <a:lnTo>
                  <a:pt x="81" y="37"/>
                </a:lnTo>
                <a:lnTo>
                  <a:pt x="81" y="26"/>
                </a:lnTo>
                <a:lnTo>
                  <a:pt x="62" y="12"/>
                </a:lnTo>
                <a:lnTo>
                  <a:pt x="81" y="0"/>
                </a:lnTo>
                <a:lnTo>
                  <a:pt x="102" y="0"/>
                </a:lnTo>
                <a:lnTo>
                  <a:pt x="119" y="19"/>
                </a:lnTo>
                <a:lnTo>
                  <a:pt x="157" y="12"/>
                </a:lnTo>
                <a:lnTo>
                  <a:pt x="171" y="26"/>
                </a:lnTo>
                <a:lnTo>
                  <a:pt x="161" y="30"/>
                </a:lnTo>
                <a:lnTo>
                  <a:pt x="142" y="30"/>
                </a:lnTo>
                <a:lnTo>
                  <a:pt x="149" y="37"/>
                </a:lnTo>
                <a:lnTo>
                  <a:pt x="138" y="37"/>
                </a:lnTo>
                <a:lnTo>
                  <a:pt x="109" y="49"/>
                </a:lnTo>
                <a:lnTo>
                  <a:pt x="109" y="61"/>
                </a:lnTo>
                <a:lnTo>
                  <a:pt x="119" y="61"/>
                </a:lnTo>
                <a:lnTo>
                  <a:pt x="131" y="61"/>
                </a:lnTo>
                <a:lnTo>
                  <a:pt x="138" y="97"/>
                </a:lnTo>
                <a:lnTo>
                  <a:pt x="112" y="126"/>
                </a:lnTo>
                <a:lnTo>
                  <a:pt x="90" y="145"/>
                </a:lnTo>
                <a:lnTo>
                  <a:pt x="62" y="138"/>
                </a:lnTo>
                <a:lnTo>
                  <a:pt x="71" y="126"/>
                </a:lnTo>
                <a:lnTo>
                  <a:pt x="52" y="138"/>
                </a:lnTo>
                <a:lnTo>
                  <a:pt x="52" y="152"/>
                </a:lnTo>
                <a:lnTo>
                  <a:pt x="33" y="16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6" name="Freeform 243"/>
          <p:cNvSpPr>
            <a:spLocks/>
          </p:cNvSpPr>
          <p:nvPr/>
        </p:nvSpPr>
        <p:spPr bwMode="auto">
          <a:xfrm>
            <a:off x="2552700" y="2693988"/>
            <a:ext cx="155575" cy="125412"/>
          </a:xfrm>
          <a:custGeom>
            <a:avLst/>
            <a:gdLst>
              <a:gd name="T0" fmla="*/ 2147483647 w 197"/>
              <a:gd name="T1" fmla="*/ 2147483647 h 157"/>
              <a:gd name="T2" fmla="*/ 2147483647 w 197"/>
              <a:gd name="T3" fmla="*/ 2147483647 h 157"/>
              <a:gd name="T4" fmla="*/ 2147483647 w 197"/>
              <a:gd name="T5" fmla="*/ 2147483647 h 157"/>
              <a:gd name="T6" fmla="*/ 2147483647 w 197"/>
              <a:gd name="T7" fmla="*/ 2147483647 h 157"/>
              <a:gd name="T8" fmla="*/ 2147483647 w 197"/>
              <a:gd name="T9" fmla="*/ 2147483647 h 157"/>
              <a:gd name="T10" fmla="*/ 2147483647 w 197"/>
              <a:gd name="T11" fmla="*/ 2147483647 h 157"/>
              <a:gd name="T12" fmla="*/ 2147483647 w 197"/>
              <a:gd name="T13" fmla="*/ 2147483647 h 157"/>
              <a:gd name="T14" fmla="*/ 2147483647 w 197"/>
              <a:gd name="T15" fmla="*/ 2147483647 h 157"/>
              <a:gd name="T16" fmla="*/ 0 w 197"/>
              <a:gd name="T17" fmla="*/ 2147483647 h 157"/>
              <a:gd name="T18" fmla="*/ 2147483647 w 197"/>
              <a:gd name="T19" fmla="*/ 2147483647 h 157"/>
              <a:gd name="T20" fmla="*/ 2147483647 w 197"/>
              <a:gd name="T21" fmla="*/ 2147483647 h 157"/>
              <a:gd name="T22" fmla="*/ 2147483647 w 197"/>
              <a:gd name="T23" fmla="*/ 2147483647 h 157"/>
              <a:gd name="T24" fmla="*/ 2147483647 w 197"/>
              <a:gd name="T25" fmla="*/ 2147483647 h 157"/>
              <a:gd name="T26" fmla="*/ 2147483647 w 197"/>
              <a:gd name="T27" fmla="*/ 0 h 157"/>
              <a:gd name="T28" fmla="*/ 2147483647 w 197"/>
              <a:gd name="T29" fmla="*/ 2147483647 h 157"/>
              <a:gd name="T30" fmla="*/ 2147483647 w 197"/>
              <a:gd name="T31" fmla="*/ 2147483647 h 157"/>
              <a:gd name="T32" fmla="*/ 2147483647 w 197"/>
              <a:gd name="T33" fmla="*/ 2147483647 h 157"/>
              <a:gd name="T34" fmla="*/ 2147483647 w 197"/>
              <a:gd name="T35" fmla="*/ 2147483647 h 157"/>
              <a:gd name="T36" fmla="*/ 2147483647 w 197"/>
              <a:gd name="T37" fmla="*/ 2147483647 h 157"/>
              <a:gd name="T38" fmla="*/ 2147483647 w 197"/>
              <a:gd name="T39" fmla="*/ 2147483647 h 157"/>
              <a:gd name="T40" fmla="*/ 2147483647 w 197"/>
              <a:gd name="T41" fmla="*/ 2147483647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7" h="157">
                <a:moveTo>
                  <a:pt x="175" y="157"/>
                </a:moveTo>
                <a:lnTo>
                  <a:pt x="135" y="142"/>
                </a:lnTo>
                <a:lnTo>
                  <a:pt x="135" y="112"/>
                </a:lnTo>
                <a:lnTo>
                  <a:pt x="116" y="116"/>
                </a:lnTo>
                <a:lnTo>
                  <a:pt x="85" y="142"/>
                </a:lnTo>
                <a:lnTo>
                  <a:pt x="59" y="157"/>
                </a:lnTo>
                <a:lnTo>
                  <a:pt x="37" y="157"/>
                </a:lnTo>
                <a:lnTo>
                  <a:pt x="30" y="145"/>
                </a:lnTo>
                <a:lnTo>
                  <a:pt x="0" y="145"/>
                </a:lnTo>
                <a:lnTo>
                  <a:pt x="7" y="135"/>
                </a:lnTo>
                <a:lnTo>
                  <a:pt x="37" y="116"/>
                </a:lnTo>
                <a:lnTo>
                  <a:pt x="59" y="57"/>
                </a:lnTo>
                <a:lnTo>
                  <a:pt x="85" y="28"/>
                </a:lnTo>
                <a:lnTo>
                  <a:pt x="108" y="0"/>
                </a:lnTo>
                <a:lnTo>
                  <a:pt x="108" y="38"/>
                </a:lnTo>
                <a:lnTo>
                  <a:pt x="127" y="35"/>
                </a:lnTo>
                <a:lnTo>
                  <a:pt x="165" y="78"/>
                </a:lnTo>
                <a:lnTo>
                  <a:pt x="168" y="116"/>
                </a:lnTo>
                <a:lnTo>
                  <a:pt x="194" y="128"/>
                </a:lnTo>
                <a:lnTo>
                  <a:pt x="197" y="145"/>
                </a:lnTo>
                <a:lnTo>
                  <a:pt x="175" y="15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7" name="Freeform 244"/>
          <p:cNvSpPr>
            <a:spLocks/>
          </p:cNvSpPr>
          <p:nvPr/>
        </p:nvSpPr>
        <p:spPr bwMode="auto">
          <a:xfrm>
            <a:off x="2573338" y="2124075"/>
            <a:ext cx="111125" cy="111125"/>
          </a:xfrm>
          <a:custGeom>
            <a:avLst/>
            <a:gdLst>
              <a:gd name="T0" fmla="*/ 2147483647 w 142"/>
              <a:gd name="T1" fmla="*/ 2147483647 h 142"/>
              <a:gd name="T2" fmla="*/ 2147483647 w 142"/>
              <a:gd name="T3" fmla="*/ 2147483647 h 142"/>
              <a:gd name="T4" fmla="*/ 2147483647 w 142"/>
              <a:gd name="T5" fmla="*/ 2147483647 h 142"/>
              <a:gd name="T6" fmla="*/ 2147483647 w 142"/>
              <a:gd name="T7" fmla="*/ 2147483647 h 142"/>
              <a:gd name="T8" fmla="*/ 0 w 142"/>
              <a:gd name="T9" fmla="*/ 2147483647 h 142"/>
              <a:gd name="T10" fmla="*/ 2147483647 w 142"/>
              <a:gd name="T11" fmla="*/ 2147483647 h 142"/>
              <a:gd name="T12" fmla="*/ 2147483647 w 142"/>
              <a:gd name="T13" fmla="*/ 0 h 142"/>
              <a:gd name="T14" fmla="*/ 2147483647 w 142"/>
              <a:gd name="T15" fmla="*/ 2147483647 h 142"/>
              <a:gd name="T16" fmla="*/ 2147483647 w 142"/>
              <a:gd name="T17" fmla="*/ 2147483647 h 142"/>
              <a:gd name="T18" fmla="*/ 2147483647 w 142"/>
              <a:gd name="T19" fmla="*/ 2147483647 h 142"/>
              <a:gd name="T20" fmla="*/ 2147483647 w 142"/>
              <a:gd name="T21" fmla="*/ 2147483647 h 142"/>
              <a:gd name="T22" fmla="*/ 2147483647 w 142"/>
              <a:gd name="T23" fmla="*/ 2147483647 h 142"/>
              <a:gd name="T24" fmla="*/ 2147483647 w 142"/>
              <a:gd name="T25" fmla="*/ 2147483647 h 142"/>
              <a:gd name="T26" fmla="*/ 2147483647 w 142"/>
              <a:gd name="T27" fmla="*/ 2147483647 h 142"/>
              <a:gd name="T28" fmla="*/ 2147483647 w 142"/>
              <a:gd name="T29" fmla="*/ 2147483647 h 142"/>
              <a:gd name="T30" fmla="*/ 2147483647 w 142"/>
              <a:gd name="T31" fmla="*/ 2147483647 h 142"/>
              <a:gd name="T32" fmla="*/ 2147483647 w 142"/>
              <a:gd name="T33" fmla="*/ 2147483647 h 142"/>
              <a:gd name="T34" fmla="*/ 2147483647 w 142"/>
              <a:gd name="T35" fmla="*/ 2147483647 h 1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2" h="142">
                <a:moveTo>
                  <a:pt x="80" y="142"/>
                </a:moveTo>
                <a:lnTo>
                  <a:pt x="30" y="138"/>
                </a:lnTo>
                <a:lnTo>
                  <a:pt x="64" y="93"/>
                </a:lnTo>
                <a:lnTo>
                  <a:pt x="5" y="90"/>
                </a:lnTo>
                <a:lnTo>
                  <a:pt x="0" y="71"/>
                </a:lnTo>
                <a:lnTo>
                  <a:pt x="5" y="35"/>
                </a:lnTo>
                <a:lnTo>
                  <a:pt x="16" y="0"/>
                </a:lnTo>
                <a:lnTo>
                  <a:pt x="30" y="12"/>
                </a:lnTo>
                <a:lnTo>
                  <a:pt x="35" y="35"/>
                </a:lnTo>
                <a:lnTo>
                  <a:pt x="45" y="78"/>
                </a:lnTo>
                <a:lnTo>
                  <a:pt x="64" y="35"/>
                </a:lnTo>
                <a:lnTo>
                  <a:pt x="80" y="78"/>
                </a:lnTo>
                <a:lnTo>
                  <a:pt x="82" y="35"/>
                </a:lnTo>
                <a:lnTo>
                  <a:pt x="109" y="35"/>
                </a:lnTo>
                <a:lnTo>
                  <a:pt x="142" y="45"/>
                </a:lnTo>
                <a:lnTo>
                  <a:pt x="139" y="83"/>
                </a:lnTo>
                <a:lnTo>
                  <a:pt x="113" y="119"/>
                </a:lnTo>
                <a:lnTo>
                  <a:pt x="80" y="1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8" name="Freeform 245"/>
          <p:cNvSpPr>
            <a:spLocks/>
          </p:cNvSpPr>
          <p:nvPr/>
        </p:nvSpPr>
        <p:spPr bwMode="auto">
          <a:xfrm>
            <a:off x="2247900" y="2008188"/>
            <a:ext cx="185738" cy="76200"/>
          </a:xfrm>
          <a:custGeom>
            <a:avLst/>
            <a:gdLst>
              <a:gd name="T0" fmla="*/ 2147483647 w 235"/>
              <a:gd name="T1" fmla="*/ 2147483647 h 97"/>
              <a:gd name="T2" fmla="*/ 2147483647 w 235"/>
              <a:gd name="T3" fmla="*/ 2147483647 h 97"/>
              <a:gd name="T4" fmla="*/ 2147483647 w 235"/>
              <a:gd name="T5" fmla="*/ 2147483647 h 97"/>
              <a:gd name="T6" fmla="*/ 0 w 235"/>
              <a:gd name="T7" fmla="*/ 2147483647 h 97"/>
              <a:gd name="T8" fmla="*/ 2147483647 w 235"/>
              <a:gd name="T9" fmla="*/ 2147483647 h 97"/>
              <a:gd name="T10" fmla="*/ 2147483647 w 235"/>
              <a:gd name="T11" fmla="*/ 2147483647 h 97"/>
              <a:gd name="T12" fmla="*/ 2147483647 w 235"/>
              <a:gd name="T13" fmla="*/ 2147483647 h 97"/>
              <a:gd name="T14" fmla="*/ 2147483647 w 235"/>
              <a:gd name="T15" fmla="*/ 2147483647 h 97"/>
              <a:gd name="T16" fmla="*/ 2147483647 w 235"/>
              <a:gd name="T17" fmla="*/ 0 h 97"/>
              <a:gd name="T18" fmla="*/ 2147483647 w 235"/>
              <a:gd name="T19" fmla="*/ 2147483647 h 97"/>
              <a:gd name="T20" fmla="*/ 2147483647 w 235"/>
              <a:gd name="T21" fmla="*/ 0 h 97"/>
              <a:gd name="T22" fmla="*/ 2147483647 w 235"/>
              <a:gd name="T23" fmla="*/ 2147483647 h 97"/>
              <a:gd name="T24" fmla="*/ 2147483647 w 235"/>
              <a:gd name="T25" fmla="*/ 2147483647 h 97"/>
              <a:gd name="T26" fmla="*/ 2147483647 w 235"/>
              <a:gd name="T27" fmla="*/ 2147483647 h 97"/>
              <a:gd name="T28" fmla="*/ 2147483647 w 235"/>
              <a:gd name="T29" fmla="*/ 2147483647 h 97"/>
              <a:gd name="T30" fmla="*/ 2147483647 w 235"/>
              <a:gd name="T31" fmla="*/ 2147483647 h 97"/>
              <a:gd name="T32" fmla="*/ 2147483647 w 235"/>
              <a:gd name="T33" fmla="*/ 2147483647 h 97"/>
              <a:gd name="T34" fmla="*/ 2147483647 w 235"/>
              <a:gd name="T35" fmla="*/ 2147483647 h 97"/>
              <a:gd name="T36" fmla="*/ 2147483647 w 235"/>
              <a:gd name="T37" fmla="*/ 2147483647 h 97"/>
              <a:gd name="T38" fmla="*/ 2147483647 w 235"/>
              <a:gd name="T39" fmla="*/ 2147483647 h 97"/>
              <a:gd name="T40" fmla="*/ 2147483647 w 235"/>
              <a:gd name="T41" fmla="*/ 2147483647 h 97"/>
              <a:gd name="T42" fmla="*/ 2147483647 w 235"/>
              <a:gd name="T43" fmla="*/ 2147483647 h 97"/>
              <a:gd name="T44" fmla="*/ 2147483647 w 235"/>
              <a:gd name="T45" fmla="*/ 2147483647 h 97"/>
              <a:gd name="T46" fmla="*/ 2147483647 w 235"/>
              <a:gd name="T47" fmla="*/ 2147483647 h 97"/>
              <a:gd name="T48" fmla="*/ 2147483647 w 235"/>
              <a:gd name="T49" fmla="*/ 2147483647 h 97"/>
              <a:gd name="T50" fmla="*/ 2147483647 w 235"/>
              <a:gd name="T51" fmla="*/ 2147483647 h 97"/>
              <a:gd name="T52" fmla="*/ 2147483647 w 235"/>
              <a:gd name="T53" fmla="*/ 2147483647 h 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35" h="97">
                <a:moveTo>
                  <a:pt x="33" y="97"/>
                </a:moveTo>
                <a:lnTo>
                  <a:pt x="52" y="60"/>
                </a:lnTo>
                <a:lnTo>
                  <a:pt x="22" y="78"/>
                </a:lnTo>
                <a:lnTo>
                  <a:pt x="0" y="71"/>
                </a:lnTo>
                <a:lnTo>
                  <a:pt x="3" y="48"/>
                </a:lnTo>
                <a:lnTo>
                  <a:pt x="48" y="41"/>
                </a:lnTo>
                <a:lnTo>
                  <a:pt x="78" y="29"/>
                </a:lnTo>
                <a:lnTo>
                  <a:pt x="126" y="12"/>
                </a:lnTo>
                <a:lnTo>
                  <a:pt x="167" y="0"/>
                </a:lnTo>
                <a:lnTo>
                  <a:pt x="205" y="12"/>
                </a:lnTo>
                <a:lnTo>
                  <a:pt x="205" y="0"/>
                </a:lnTo>
                <a:lnTo>
                  <a:pt x="219" y="3"/>
                </a:lnTo>
                <a:lnTo>
                  <a:pt x="235" y="22"/>
                </a:lnTo>
                <a:lnTo>
                  <a:pt x="205" y="33"/>
                </a:lnTo>
                <a:lnTo>
                  <a:pt x="197" y="53"/>
                </a:lnTo>
                <a:lnTo>
                  <a:pt x="186" y="53"/>
                </a:lnTo>
                <a:lnTo>
                  <a:pt x="186" y="67"/>
                </a:lnTo>
                <a:lnTo>
                  <a:pt x="148" y="71"/>
                </a:lnTo>
                <a:lnTo>
                  <a:pt x="138" y="83"/>
                </a:lnTo>
                <a:lnTo>
                  <a:pt x="119" y="71"/>
                </a:lnTo>
                <a:lnTo>
                  <a:pt x="148" y="33"/>
                </a:lnTo>
                <a:lnTo>
                  <a:pt x="109" y="53"/>
                </a:lnTo>
                <a:lnTo>
                  <a:pt x="100" y="67"/>
                </a:lnTo>
                <a:lnTo>
                  <a:pt x="81" y="78"/>
                </a:lnTo>
                <a:lnTo>
                  <a:pt x="90" y="67"/>
                </a:lnTo>
                <a:lnTo>
                  <a:pt x="59" y="83"/>
                </a:lnTo>
                <a:lnTo>
                  <a:pt x="33" y="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9" name="Freeform 246"/>
          <p:cNvSpPr>
            <a:spLocks/>
          </p:cNvSpPr>
          <p:nvPr/>
        </p:nvSpPr>
        <p:spPr bwMode="auto">
          <a:xfrm>
            <a:off x="2590800" y="2309813"/>
            <a:ext cx="147638" cy="88900"/>
          </a:xfrm>
          <a:custGeom>
            <a:avLst/>
            <a:gdLst>
              <a:gd name="T0" fmla="*/ 2147483647 w 186"/>
              <a:gd name="T1" fmla="*/ 2147483647 h 112"/>
              <a:gd name="T2" fmla="*/ 0 w 186"/>
              <a:gd name="T3" fmla="*/ 2147483647 h 112"/>
              <a:gd name="T4" fmla="*/ 2147483647 w 186"/>
              <a:gd name="T5" fmla="*/ 2147483647 h 112"/>
              <a:gd name="T6" fmla="*/ 2147483647 w 186"/>
              <a:gd name="T7" fmla="*/ 2147483647 h 112"/>
              <a:gd name="T8" fmla="*/ 2147483647 w 186"/>
              <a:gd name="T9" fmla="*/ 0 h 112"/>
              <a:gd name="T10" fmla="*/ 2147483647 w 186"/>
              <a:gd name="T11" fmla="*/ 0 h 112"/>
              <a:gd name="T12" fmla="*/ 2147483647 w 186"/>
              <a:gd name="T13" fmla="*/ 2147483647 h 112"/>
              <a:gd name="T14" fmla="*/ 2147483647 w 186"/>
              <a:gd name="T15" fmla="*/ 2147483647 h 112"/>
              <a:gd name="T16" fmla="*/ 2147483647 w 186"/>
              <a:gd name="T17" fmla="*/ 2147483647 h 112"/>
              <a:gd name="T18" fmla="*/ 2147483647 w 186"/>
              <a:gd name="T19" fmla="*/ 2147483647 h 112"/>
              <a:gd name="T20" fmla="*/ 2147483647 w 186"/>
              <a:gd name="T21" fmla="*/ 2147483647 h 112"/>
              <a:gd name="T22" fmla="*/ 2147483647 w 186"/>
              <a:gd name="T23" fmla="*/ 2147483647 h 112"/>
              <a:gd name="T24" fmla="*/ 2147483647 w 186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112">
                <a:moveTo>
                  <a:pt x="22" y="112"/>
                </a:moveTo>
                <a:lnTo>
                  <a:pt x="0" y="100"/>
                </a:lnTo>
                <a:lnTo>
                  <a:pt x="12" y="71"/>
                </a:lnTo>
                <a:lnTo>
                  <a:pt x="36" y="30"/>
                </a:lnTo>
                <a:lnTo>
                  <a:pt x="71" y="0"/>
                </a:lnTo>
                <a:lnTo>
                  <a:pt x="126" y="0"/>
                </a:lnTo>
                <a:lnTo>
                  <a:pt x="186" y="30"/>
                </a:lnTo>
                <a:lnTo>
                  <a:pt x="138" y="52"/>
                </a:lnTo>
                <a:lnTo>
                  <a:pt x="97" y="90"/>
                </a:lnTo>
                <a:lnTo>
                  <a:pt x="36" y="59"/>
                </a:lnTo>
                <a:lnTo>
                  <a:pt x="29" y="78"/>
                </a:lnTo>
                <a:lnTo>
                  <a:pt x="60" y="83"/>
                </a:lnTo>
                <a:lnTo>
                  <a:pt x="22" y="11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0" name="Freeform 247"/>
          <p:cNvSpPr>
            <a:spLocks/>
          </p:cNvSpPr>
          <p:nvPr/>
        </p:nvSpPr>
        <p:spPr bwMode="auto">
          <a:xfrm>
            <a:off x="1412875" y="3242575"/>
            <a:ext cx="88900" cy="109538"/>
          </a:xfrm>
          <a:custGeom>
            <a:avLst/>
            <a:gdLst>
              <a:gd name="T0" fmla="*/ 2147483647 w 112"/>
              <a:gd name="T1" fmla="*/ 2147483647 h 139"/>
              <a:gd name="T2" fmla="*/ 2147483647 w 112"/>
              <a:gd name="T3" fmla="*/ 2147483647 h 139"/>
              <a:gd name="T4" fmla="*/ 2147483647 w 112"/>
              <a:gd name="T5" fmla="*/ 2147483647 h 139"/>
              <a:gd name="T6" fmla="*/ 2147483647 w 112"/>
              <a:gd name="T7" fmla="*/ 2147483647 h 139"/>
              <a:gd name="T8" fmla="*/ 0 w 112"/>
              <a:gd name="T9" fmla="*/ 2147483647 h 139"/>
              <a:gd name="T10" fmla="*/ 0 w 112"/>
              <a:gd name="T11" fmla="*/ 2147483647 h 139"/>
              <a:gd name="T12" fmla="*/ 2147483647 w 112"/>
              <a:gd name="T13" fmla="*/ 0 h 139"/>
              <a:gd name="T14" fmla="*/ 2147483647 w 112"/>
              <a:gd name="T15" fmla="*/ 2147483647 h 139"/>
              <a:gd name="T16" fmla="*/ 2147483647 w 112"/>
              <a:gd name="T17" fmla="*/ 2147483647 h 139"/>
              <a:gd name="T18" fmla="*/ 2147483647 w 112"/>
              <a:gd name="T19" fmla="*/ 2147483647 h 139"/>
              <a:gd name="T20" fmla="*/ 2147483647 w 112"/>
              <a:gd name="T21" fmla="*/ 2147483647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" h="139">
                <a:moveTo>
                  <a:pt x="112" y="139"/>
                </a:moveTo>
                <a:lnTo>
                  <a:pt x="76" y="127"/>
                </a:lnTo>
                <a:lnTo>
                  <a:pt x="57" y="99"/>
                </a:lnTo>
                <a:lnTo>
                  <a:pt x="34" y="85"/>
                </a:lnTo>
                <a:lnTo>
                  <a:pt x="0" y="40"/>
                </a:lnTo>
                <a:lnTo>
                  <a:pt x="0" y="7"/>
                </a:lnTo>
                <a:lnTo>
                  <a:pt x="15" y="0"/>
                </a:lnTo>
                <a:lnTo>
                  <a:pt x="76" y="37"/>
                </a:lnTo>
                <a:lnTo>
                  <a:pt x="79" y="70"/>
                </a:lnTo>
                <a:lnTo>
                  <a:pt x="93" y="97"/>
                </a:lnTo>
                <a:lnTo>
                  <a:pt x="112" y="13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1" name="Freeform 248"/>
          <p:cNvSpPr>
            <a:spLocks/>
          </p:cNvSpPr>
          <p:nvPr/>
        </p:nvSpPr>
        <p:spPr bwMode="auto">
          <a:xfrm>
            <a:off x="2481263" y="2001838"/>
            <a:ext cx="85725" cy="49212"/>
          </a:xfrm>
          <a:custGeom>
            <a:avLst/>
            <a:gdLst>
              <a:gd name="T0" fmla="*/ 2147483647 w 108"/>
              <a:gd name="T1" fmla="*/ 2147483647 h 62"/>
              <a:gd name="T2" fmla="*/ 0 w 108"/>
              <a:gd name="T3" fmla="*/ 2147483647 h 62"/>
              <a:gd name="T4" fmla="*/ 0 w 108"/>
              <a:gd name="T5" fmla="*/ 2147483647 h 62"/>
              <a:gd name="T6" fmla="*/ 2147483647 w 108"/>
              <a:gd name="T7" fmla="*/ 2147483647 h 62"/>
              <a:gd name="T8" fmla="*/ 2147483647 w 108"/>
              <a:gd name="T9" fmla="*/ 0 h 62"/>
              <a:gd name="T10" fmla="*/ 2147483647 w 108"/>
              <a:gd name="T11" fmla="*/ 0 h 62"/>
              <a:gd name="T12" fmla="*/ 2147483647 w 108"/>
              <a:gd name="T13" fmla="*/ 2147483647 h 62"/>
              <a:gd name="T14" fmla="*/ 2147483647 w 108"/>
              <a:gd name="T15" fmla="*/ 2147483647 h 62"/>
              <a:gd name="T16" fmla="*/ 2147483647 w 108"/>
              <a:gd name="T17" fmla="*/ 2147483647 h 62"/>
              <a:gd name="T18" fmla="*/ 2147483647 w 108"/>
              <a:gd name="T19" fmla="*/ 2147483647 h 62"/>
              <a:gd name="T20" fmla="*/ 2147483647 w 108"/>
              <a:gd name="T21" fmla="*/ 2147483647 h 62"/>
              <a:gd name="T22" fmla="*/ 2147483647 w 108"/>
              <a:gd name="T23" fmla="*/ 2147483647 h 62"/>
              <a:gd name="T24" fmla="*/ 2147483647 w 108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8" h="62">
                <a:moveTo>
                  <a:pt x="41" y="62"/>
                </a:moveTo>
                <a:lnTo>
                  <a:pt x="0" y="62"/>
                </a:lnTo>
                <a:lnTo>
                  <a:pt x="0" y="42"/>
                </a:lnTo>
                <a:lnTo>
                  <a:pt x="5" y="28"/>
                </a:lnTo>
                <a:lnTo>
                  <a:pt x="31" y="0"/>
                </a:lnTo>
                <a:lnTo>
                  <a:pt x="69" y="0"/>
                </a:lnTo>
                <a:lnTo>
                  <a:pt x="108" y="21"/>
                </a:lnTo>
                <a:lnTo>
                  <a:pt x="98" y="31"/>
                </a:lnTo>
                <a:lnTo>
                  <a:pt x="70" y="28"/>
                </a:lnTo>
                <a:lnTo>
                  <a:pt x="70" y="40"/>
                </a:lnTo>
                <a:lnTo>
                  <a:pt x="79" y="42"/>
                </a:lnTo>
                <a:lnTo>
                  <a:pt x="70" y="57"/>
                </a:lnTo>
                <a:lnTo>
                  <a:pt x="41" y="6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2" name="Freeform 249"/>
          <p:cNvSpPr>
            <a:spLocks/>
          </p:cNvSpPr>
          <p:nvPr/>
        </p:nvSpPr>
        <p:spPr bwMode="auto">
          <a:xfrm>
            <a:off x="2419350" y="2474913"/>
            <a:ext cx="76200" cy="63500"/>
          </a:xfrm>
          <a:custGeom>
            <a:avLst/>
            <a:gdLst>
              <a:gd name="T0" fmla="*/ 2147483647 w 97"/>
              <a:gd name="T1" fmla="*/ 2147483647 h 79"/>
              <a:gd name="T2" fmla="*/ 2147483647 w 97"/>
              <a:gd name="T3" fmla="*/ 2147483647 h 79"/>
              <a:gd name="T4" fmla="*/ 2147483647 w 97"/>
              <a:gd name="T5" fmla="*/ 2147483647 h 79"/>
              <a:gd name="T6" fmla="*/ 0 w 97"/>
              <a:gd name="T7" fmla="*/ 2147483647 h 79"/>
              <a:gd name="T8" fmla="*/ 2147483647 w 97"/>
              <a:gd name="T9" fmla="*/ 2147483647 h 79"/>
              <a:gd name="T10" fmla="*/ 2147483647 w 97"/>
              <a:gd name="T11" fmla="*/ 2147483647 h 79"/>
              <a:gd name="T12" fmla="*/ 2147483647 w 97"/>
              <a:gd name="T13" fmla="*/ 0 h 79"/>
              <a:gd name="T14" fmla="*/ 2147483647 w 97"/>
              <a:gd name="T15" fmla="*/ 2147483647 h 79"/>
              <a:gd name="T16" fmla="*/ 2147483647 w 97"/>
              <a:gd name="T17" fmla="*/ 2147483647 h 79"/>
              <a:gd name="T18" fmla="*/ 2147483647 w 97"/>
              <a:gd name="T19" fmla="*/ 2147483647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" h="79">
                <a:moveTo>
                  <a:pt x="83" y="79"/>
                </a:moveTo>
                <a:lnTo>
                  <a:pt x="53" y="79"/>
                </a:lnTo>
                <a:lnTo>
                  <a:pt x="29" y="67"/>
                </a:lnTo>
                <a:lnTo>
                  <a:pt x="0" y="41"/>
                </a:lnTo>
                <a:lnTo>
                  <a:pt x="22" y="38"/>
                </a:lnTo>
                <a:lnTo>
                  <a:pt x="41" y="19"/>
                </a:lnTo>
                <a:lnTo>
                  <a:pt x="71" y="0"/>
                </a:lnTo>
                <a:lnTo>
                  <a:pt x="90" y="38"/>
                </a:lnTo>
                <a:lnTo>
                  <a:pt x="97" y="67"/>
                </a:lnTo>
                <a:lnTo>
                  <a:pt x="83" y="7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3" name="Freeform 250"/>
          <p:cNvSpPr>
            <a:spLocks/>
          </p:cNvSpPr>
          <p:nvPr/>
        </p:nvSpPr>
        <p:spPr bwMode="auto">
          <a:xfrm>
            <a:off x="2906713" y="2374900"/>
            <a:ext cx="77787" cy="60325"/>
          </a:xfrm>
          <a:custGeom>
            <a:avLst/>
            <a:gdLst>
              <a:gd name="T0" fmla="*/ 2147483647 w 97"/>
              <a:gd name="T1" fmla="*/ 2147483647 h 76"/>
              <a:gd name="T2" fmla="*/ 2147483647 w 97"/>
              <a:gd name="T3" fmla="*/ 2147483647 h 76"/>
              <a:gd name="T4" fmla="*/ 2147483647 w 97"/>
              <a:gd name="T5" fmla="*/ 2147483647 h 76"/>
              <a:gd name="T6" fmla="*/ 2147483647 w 97"/>
              <a:gd name="T7" fmla="*/ 2147483647 h 76"/>
              <a:gd name="T8" fmla="*/ 0 w 97"/>
              <a:gd name="T9" fmla="*/ 2147483647 h 76"/>
              <a:gd name="T10" fmla="*/ 2147483647 w 97"/>
              <a:gd name="T11" fmla="*/ 2147483647 h 76"/>
              <a:gd name="T12" fmla="*/ 2147483647 w 97"/>
              <a:gd name="T13" fmla="*/ 2147483647 h 76"/>
              <a:gd name="T14" fmla="*/ 2147483647 w 97"/>
              <a:gd name="T15" fmla="*/ 0 h 76"/>
              <a:gd name="T16" fmla="*/ 2147483647 w 97"/>
              <a:gd name="T17" fmla="*/ 2147483647 h 76"/>
              <a:gd name="T18" fmla="*/ 2147483647 w 97"/>
              <a:gd name="T19" fmla="*/ 2147483647 h 76"/>
              <a:gd name="T20" fmla="*/ 2147483647 w 97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7" h="76">
                <a:moveTo>
                  <a:pt x="97" y="76"/>
                </a:moveTo>
                <a:lnTo>
                  <a:pt x="64" y="61"/>
                </a:lnTo>
                <a:lnTo>
                  <a:pt x="41" y="61"/>
                </a:lnTo>
                <a:lnTo>
                  <a:pt x="12" y="61"/>
                </a:lnTo>
                <a:lnTo>
                  <a:pt x="0" y="49"/>
                </a:lnTo>
                <a:lnTo>
                  <a:pt x="12" y="30"/>
                </a:lnTo>
                <a:lnTo>
                  <a:pt x="3" y="19"/>
                </a:lnTo>
                <a:lnTo>
                  <a:pt x="19" y="0"/>
                </a:lnTo>
                <a:lnTo>
                  <a:pt x="34" y="12"/>
                </a:lnTo>
                <a:lnTo>
                  <a:pt x="81" y="28"/>
                </a:lnTo>
                <a:lnTo>
                  <a:pt x="97" y="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4" name="Freeform 251"/>
          <p:cNvSpPr>
            <a:spLocks/>
          </p:cNvSpPr>
          <p:nvPr/>
        </p:nvSpPr>
        <p:spPr bwMode="auto">
          <a:xfrm>
            <a:off x="2659063" y="2220913"/>
            <a:ext cx="66675" cy="53975"/>
          </a:xfrm>
          <a:custGeom>
            <a:avLst/>
            <a:gdLst>
              <a:gd name="T0" fmla="*/ 2147483647 w 83"/>
              <a:gd name="T1" fmla="*/ 2147483647 h 67"/>
              <a:gd name="T2" fmla="*/ 2147483647 w 83"/>
              <a:gd name="T3" fmla="*/ 2147483647 h 67"/>
              <a:gd name="T4" fmla="*/ 0 w 83"/>
              <a:gd name="T5" fmla="*/ 2147483647 h 67"/>
              <a:gd name="T6" fmla="*/ 2147483647 w 83"/>
              <a:gd name="T7" fmla="*/ 2147483647 h 67"/>
              <a:gd name="T8" fmla="*/ 2147483647 w 83"/>
              <a:gd name="T9" fmla="*/ 0 h 67"/>
              <a:gd name="T10" fmla="*/ 2147483647 w 83"/>
              <a:gd name="T11" fmla="*/ 2147483647 h 67"/>
              <a:gd name="T12" fmla="*/ 2147483647 w 83"/>
              <a:gd name="T13" fmla="*/ 2147483647 h 67"/>
              <a:gd name="T14" fmla="*/ 2147483647 w 83"/>
              <a:gd name="T15" fmla="*/ 2147483647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" h="67">
                <a:moveTo>
                  <a:pt x="54" y="67"/>
                </a:moveTo>
                <a:lnTo>
                  <a:pt x="14" y="57"/>
                </a:lnTo>
                <a:lnTo>
                  <a:pt x="0" y="34"/>
                </a:lnTo>
                <a:lnTo>
                  <a:pt x="35" y="15"/>
                </a:lnTo>
                <a:lnTo>
                  <a:pt x="78" y="0"/>
                </a:lnTo>
                <a:lnTo>
                  <a:pt x="83" y="15"/>
                </a:lnTo>
                <a:lnTo>
                  <a:pt x="83" y="34"/>
                </a:lnTo>
                <a:lnTo>
                  <a:pt x="54" y="6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5" name="Freeform 252"/>
          <p:cNvSpPr>
            <a:spLocks/>
          </p:cNvSpPr>
          <p:nvPr/>
        </p:nvSpPr>
        <p:spPr bwMode="auto">
          <a:xfrm>
            <a:off x="2833688" y="2628900"/>
            <a:ext cx="60325" cy="39688"/>
          </a:xfrm>
          <a:custGeom>
            <a:avLst/>
            <a:gdLst>
              <a:gd name="T0" fmla="*/ 2147483647 w 76"/>
              <a:gd name="T1" fmla="*/ 2147483647 h 48"/>
              <a:gd name="T2" fmla="*/ 0 w 76"/>
              <a:gd name="T3" fmla="*/ 2147483647 h 48"/>
              <a:gd name="T4" fmla="*/ 2147483647 w 76"/>
              <a:gd name="T5" fmla="*/ 2147483647 h 48"/>
              <a:gd name="T6" fmla="*/ 2147483647 w 76"/>
              <a:gd name="T7" fmla="*/ 2147483647 h 48"/>
              <a:gd name="T8" fmla="*/ 2147483647 w 76"/>
              <a:gd name="T9" fmla="*/ 0 h 48"/>
              <a:gd name="T10" fmla="*/ 2147483647 w 76"/>
              <a:gd name="T11" fmla="*/ 2147483647 h 48"/>
              <a:gd name="T12" fmla="*/ 2147483647 w 76"/>
              <a:gd name="T13" fmla="*/ 2147483647 h 48"/>
              <a:gd name="T14" fmla="*/ 2147483647 w 76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48">
                <a:moveTo>
                  <a:pt x="34" y="48"/>
                </a:moveTo>
                <a:lnTo>
                  <a:pt x="0" y="41"/>
                </a:lnTo>
                <a:lnTo>
                  <a:pt x="7" y="22"/>
                </a:lnTo>
                <a:lnTo>
                  <a:pt x="26" y="3"/>
                </a:lnTo>
                <a:lnTo>
                  <a:pt x="57" y="0"/>
                </a:lnTo>
                <a:lnTo>
                  <a:pt x="76" y="10"/>
                </a:lnTo>
                <a:lnTo>
                  <a:pt x="64" y="41"/>
                </a:lnTo>
                <a:lnTo>
                  <a:pt x="34" y="4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6" name="Freeform 253"/>
          <p:cNvSpPr>
            <a:spLocks/>
          </p:cNvSpPr>
          <p:nvPr/>
        </p:nvSpPr>
        <p:spPr bwMode="auto">
          <a:xfrm>
            <a:off x="2413000" y="2259013"/>
            <a:ext cx="49213" cy="50800"/>
          </a:xfrm>
          <a:custGeom>
            <a:avLst/>
            <a:gdLst>
              <a:gd name="T0" fmla="*/ 2147483647 w 62"/>
              <a:gd name="T1" fmla="*/ 2147483647 h 64"/>
              <a:gd name="T2" fmla="*/ 2147483647 w 62"/>
              <a:gd name="T3" fmla="*/ 2147483647 h 64"/>
              <a:gd name="T4" fmla="*/ 0 w 62"/>
              <a:gd name="T5" fmla="*/ 2147483647 h 64"/>
              <a:gd name="T6" fmla="*/ 2147483647 w 62"/>
              <a:gd name="T7" fmla="*/ 0 h 64"/>
              <a:gd name="T8" fmla="*/ 2147483647 w 62"/>
              <a:gd name="T9" fmla="*/ 2147483647 h 64"/>
              <a:gd name="T10" fmla="*/ 2147483647 w 62"/>
              <a:gd name="T11" fmla="*/ 2147483647 h 64"/>
              <a:gd name="T12" fmla="*/ 2147483647 w 62"/>
              <a:gd name="T13" fmla="*/ 2147483647 h 64"/>
              <a:gd name="T14" fmla="*/ 2147483647 w 62"/>
              <a:gd name="T15" fmla="*/ 2147483647 h 64"/>
              <a:gd name="T16" fmla="*/ 2147483647 w 62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64">
                <a:moveTo>
                  <a:pt x="19" y="64"/>
                </a:moveTo>
                <a:lnTo>
                  <a:pt x="12" y="28"/>
                </a:lnTo>
                <a:lnTo>
                  <a:pt x="0" y="16"/>
                </a:lnTo>
                <a:lnTo>
                  <a:pt x="28" y="0"/>
                </a:lnTo>
                <a:lnTo>
                  <a:pt x="50" y="9"/>
                </a:lnTo>
                <a:lnTo>
                  <a:pt x="62" y="28"/>
                </a:lnTo>
                <a:lnTo>
                  <a:pt x="57" y="45"/>
                </a:lnTo>
                <a:lnTo>
                  <a:pt x="40" y="57"/>
                </a:lnTo>
                <a:lnTo>
                  <a:pt x="19" y="6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7" name="Freeform 254"/>
          <p:cNvSpPr>
            <a:spLocks/>
          </p:cNvSpPr>
          <p:nvPr/>
        </p:nvSpPr>
        <p:spPr bwMode="auto">
          <a:xfrm>
            <a:off x="2522538" y="1971675"/>
            <a:ext cx="73025" cy="30163"/>
          </a:xfrm>
          <a:custGeom>
            <a:avLst/>
            <a:gdLst>
              <a:gd name="T0" fmla="*/ 2147483647 w 94"/>
              <a:gd name="T1" fmla="*/ 2147483647 h 36"/>
              <a:gd name="T2" fmla="*/ 2147483647 w 94"/>
              <a:gd name="T3" fmla="*/ 2147483647 h 36"/>
              <a:gd name="T4" fmla="*/ 0 w 94"/>
              <a:gd name="T5" fmla="*/ 2147483647 h 36"/>
              <a:gd name="T6" fmla="*/ 2147483647 w 94"/>
              <a:gd name="T7" fmla="*/ 0 h 36"/>
              <a:gd name="T8" fmla="*/ 2147483647 w 94"/>
              <a:gd name="T9" fmla="*/ 0 h 36"/>
              <a:gd name="T10" fmla="*/ 2147483647 w 94"/>
              <a:gd name="T11" fmla="*/ 2147483647 h 36"/>
              <a:gd name="T12" fmla="*/ 2147483647 w 94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36">
                <a:moveTo>
                  <a:pt x="68" y="36"/>
                </a:moveTo>
                <a:lnTo>
                  <a:pt x="31" y="26"/>
                </a:lnTo>
                <a:lnTo>
                  <a:pt x="0" y="16"/>
                </a:lnTo>
                <a:lnTo>
                  <a:pt x="38" y="0"/>
                </a:lnTo>
                <a:lnTo>
                  <a:pt x="94" y="0"/>
                </a:lnTo>
                <a:lnTo>
                  <a:pt x="94" y="26"/>
                </a:lnTo>
                <a:lnTo>
                  <a:pt x="68" y="3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8" name="Freeform 255"/>
          <p:cNvSpPr>
            <a:spLocks/>
          </p:cNvSpPr>
          <p:nvPr/>
        </p:nvSpPr>
        <p:spPr bwMode="auto">
          <a:xfrm>
            <a:off x="2608263" y="2840038"/>
            <a:ext cx="53975" cy="31750"/>
          </a:xfrm>
          <a:custGeom>
            <a:avLst/>
            <a:gdLst>
              <a:gd name="T0" fmla="*/ 2147483647 w 68"/>
              <a:gd name="T1" fmla="*/ 2147483647 h 42"/>
              <a:gd name="T2" fmla="*/ 0 w 68"/>
              <a:gd name="T3" fmla="*/ 2147483647 h 42"/>
              <a:gd name="T4" fmla="*/ 0 w 68"/>
              <a:gd name="T5" fmla="*/ 2147483647 h 42"/>
              <a:gd name="T6" fmla="*/ 2147483647 w 68"/>
              <a:gd name="T7" fmla="*/ 0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" h="42">
                <a:moveTo>
                  <a:pt x="19" y="42"/>
                </a:moveTo>
                <a:lnTo>
                  <a:pt x="0" y="38"/>
                </a:lnTo>
                <a:lnTo>
                  <a:pt x="0" y="23"/>
                </a:lnTo>
                <a:lnTo>
                  <a:pt x="26" y="0"/>
                </a:lnTo>
                <a:lnTo>
                  <a:pt x="68" y="12"/>
                </a:lnTo>
                <a:lnTo>
                  <a:pt x="57" y="23"/>
                </a:lnTo>
                <a:lnTo>
                  <a:pt x="19" y="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9" name="Freeform 256"/>
          <p:cNvSpPr>
            <a:spLocks/>
          </p:cNvSpPr>
          <p:nvPr/>
        </p:nvSpPr>
        <p:spPr bwMode="auto">
          <a:xfrm>
            <a:off x="2916238" y="3434663"/>
            <a:ext cx="55562" cy="31750"/>
          </a:xfrm>
          <a:custGeom>
            <a:avLst/>
            <a:gdLst>
              <a:gd name="T0" fmla="*/ 2147483647 w 69"/>
              <a:gd name="T1" fmla="*/ 2147483647 h 42"/>
              <a:gd name="T2" fmla="*/ 2147483647 w 69"/>
              <a:gd name="T3" fmla="*/ 2147483647 h 42"/>
              <a:gd name="T4" fmla="*/ 2147483647 w 69"/>
              <a:gd name="T5" fmla="*/ 2147483647 h 42"/>
              <a:gd name="T6" fmla="*/ 0 w 69"/>
              <a:gd name="T7" fmla="*/ 0 h 42"/>
              <a:gd name="T8" fmla="*/ 2147483647 w 69"/>
              <a:gd name="T9" fmla="*/ 0 h 42"/>
              <a:gd name="T10" fmla="*/ 2147483647 w 69"/>
              <a:gd name="T11" fmla="*/ 2147483647 h 42"/>
              <a:gd name="T12" fmla="*/ 2147483647 w 69"/>
              <a:gd name="T13" fmla="*/ 2147483647 h 42"/>
              <a:gd name="T14" fmla="*/ 2147483647 w 69"/>
              <a:gd name="T15" fmla="*/ 2147483647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" h="42">
                <a:moveTo>
                  <a:pt x="69" y="42"/>
                </a:moveTo>
                <a:lnTo>
                  <a:pt x="40" y="42"/>
                </a:lnTo>
                <a:lnTo>
                  <a:pt x="17" y="23"/>
                </a:lnTo>
                <a:lnTo>
                  <a:pt x="0" y="0"/>
                </a:lnTo>
                <a:lnTo>
                  <a:pt x="10" y="0"/>
                </a:lnTo>
                <a:lnTo>
                  <a:pt x="47" y="14"/>
                </a:lnTo>
                <a:lnTo>
                  <a:pt x="66" y="30"/>
                </a:lnTo>
                <a:lnTo>
                  <a:pt x="69" y="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0" name="Freeform 257"/>
          <p:cNvSpPr>
            <a:spLocks/>
          </p:cNvSpPr>
          <p:nvPr/>
        </p:nvSpPr>
        <p:spPr bwMode="auto">
          <a:xfrm>
            <a:off x="2676525" y="2871788"/>
            <a:ext cx="28575" cy="39687"/>
          </a:xfrm>
          <a:custGeom>
            <a:avLst/>
            <a:gdLst>
              <a:gd name="T0" fmla="*/ 2147483647 w 36"/>
              <a:gd name="T1" fmla="*/ 2147483647 h 48"/>
              <a:gd name="T2" fmla="*/ 0 w 36"/>
              <a:gd name="T3" fmla="*/ 2147483647 h 48"/>
              <a:gd name="T4" fmla="*/ 2147483647 w 36"/>
              <a:gd name="T5" fmla="*/ 2147483647 h 48"/>
              <a:gd name="T6" fmla="*/ 2147483647 w 36"/>
              <a:gd name="T7" fmla="*/ 0 h 48"/>
              <a:gd name="T8" fmla="*/ 2147483647 w 36"/>
              <a:gd name="T9" fmla="*/ 2147483647 h 48"/>
              <a:gd name="T10" fmla="*/ 2147483647 w 36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48">
                <a:moveTo>
                  <a:pt x="10" y="48"/>
                </a:moveTo>
                <a:lnTo>
                  <a:pt x="0" y="36"/>
                </a:lnTo>
                <a:lnTo>
                  <a:pt x="17" y="7"/>
                </a:lnTo>
                <a:lnTo>
                  <a:pt x="36" y="0"/>
                </a:lnTo>
                <a:lnTo>
                  <a:pt x="36" y="17"/>
                </a:lnTo>
                <a:lnTo>
                  <a:pt x="10" y="4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1" name="Freeform 258"/>
          <p:cNvSpPr>
            <a:spLocks/>
          </p:cNvSpPr>
          <p:nvPr/>
        </p:nvSpPr>
        <p:spPr bwMode="auto">
          <a:xfrm>
            <a:off x="2746375" y="2830513"/>
            <a:ext cx="12700" cy="17462"/>
          </a:xfrm>
          <a:custGeom>
            <a:avLst/>
            <a:gdLst>
              <a:gd name="T0" fmla="*/ 2147483647 w 17"/>
              <a:gd name="T1" fmla="*/ 2147483647 h 23"/>
              <a:gd name="T2" fmla="*/ 0 w 17"/>
              <a:gd name="T3" fmla="*/ 0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23">
                <a:moveTo>
                  <a:pt x="3" y="23"/>
                </a:moveTo>
                <a:lnTo>
                  <a:pt x="0" y="0"/>
                </a:lnTo>
                <a:lnTo>
                  <a:pt x="17" y="5"/>
                </a:lnTo>
                <a:lnTo>
                  <a:pt x="17" y="19"/>
                </a:lnTo>
                <a:lnTo>
                  <a:pt x="3" y="2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2" name="Freeform 259"/>
          <p:cNvSpPr>
            <a:spLocks/>
          </p:cNvSpPr>
          <p:nvPr/>
        </p:nvSpPr>
        <p:spPr bwMode="auto">
          <a:xfrm>
            <a:off x="2768600" y="2824163"/>
            <a:ext cx="14288" cy="15875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0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9">
                <a:moveTo>
                  <a:pt x="4" y="19"/>
                </a:moveTo>
                <a:lnTo>
                  <a:pt x="0" y="0"/>
                </a:lnTo>
                <a:lnTo>
                  <a:pt x="11" y="0"/>
                </a:lnTo>
                <a:lnTo>
                  <a:pt x="18" y="12"/>
                </a:lnTo>
                <a:lnTo>
                  <a:pt x="4" y="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3" name="Freeform 260"/>
          <p:cNvSpPr>
            <a:spLocks/>
          </p:cNvSpPr>
          <p:nvPr/>
        </p:nvSpPr>
        <p:spPr bwMode="auto">
          <a:xfrm>
            <a:off x="2395538" y="4508500"/>
            <a:ext cx="304800" cy="427038"/>
          </a:xfrm>
          <a:custGeom>
            <a:avLst/>
            <a:gdLst>
              <a:gd name="T0" fmla="*/ 2147483647 w 384"/>
              <a:gd name="T1" fmla="*/ 2147483647 h 539"/>
              <a:gd name="T2" fmla="*/ 2147483647 w 384"/>
              <a:gd name="T3" fmla="*/ 2147483647 h 539"/>
              <a:gd name="T4" fmla="*/ 2147483647 w 384"/>
              <a:gd name="T5" fmla="*/ 2147483647 h 539"/>
              <a:gd name="T6" fmla="*/ 2147483647 w 384"/>
              <a:gd name="T7" fmla="*/ 2147483647 h 539"/>
              <a:gd name="T8" fmla="*/ 2147483647 w 384"/>
              <a:gd name="T9" fmla="*/ 2147483647 h 539"/>
              <a:gd name="T10" fmla="*/ 2147483647 w 384"/>
              <a:gd name="T11" fmla="*/ 2147483647 h 539"/>
              <a:gd name="T12" fmla="*/ 2147483647 w 384"/>
              <a:gd name="T13" fmla="*/ 2147483647 h 539"/>
              <a:gd name="T14" fmla="*/ 2147483647 w 384"/>
              <a:gd name="T15" fmla="*/ 2147483647 h 539"/>
              <a:gd name="T16" fmla="*/ 2147483647 w 384"/>
              <a:gd name="T17" fmla="*/ 2147483647 h 539"/>
              <a:gd name="T18" fmla="*/ 2147483647 w 384"/>
              <a:gd name="T19" fmla="*/ 2147483647 h 539"/>
              <a:gd name="T20" fmla="*/ 2147483647 w 384"/>
              <a:gd name="T21" fmla="*/ 2147483647 h 539"/>
              <a:gd name="T22" fmla="*/ 2147483647 w 384"/>
              <a:gd name="T23" fmla="*/ 2147483647 h 539"/>
              <a:gd name="T24" fmla="*/ 2147483647 w 384"/>
              <a:gd name="T25" fmla="*/ 2147483647 h 539"/>
              <a:gd name="T26" fmla="*/ 2147483647 w 384"/>
              <a:gd name="T27" fmla="*/ 2147483647 h 539"/>
              <a:gd name="T28" fmla="*/ 2147483647 w 384"/>
              <a:gd name="T29" fmla="*/ 2147483647 h 539"/>
              <a:gd name="T30" fmla="*/ 2147483647 w 384"/>
              <a:gd name="T31" fmla="*/ 2147483647 h 539"/>
              <a:gd name="T32" fmla="*/ 2147483647 w 384"/>
              <a:gd name="T33" fmla="*/ 2147483647 h 539"/>
              <a:gd name="T34" fmla="*/ 2147483647 w 384"/>
              <a:gd name="T35" fmla="*/ 2147483647 h 539"/>
              <a:gd name="T36" fmla="*/ 2147483647 w 384"/>
              <a:gd name="T37" fmla="*/ 2147483647 h 539"/>
              <a:gd name="T38" fmla="*/ 2147483647 w 384"/>
              <a:gd name="T39" fmla="*/ 2147483647 h 539"/>
              <a:gd name="T40" fmla="*/ 2147483647 w 384"/>
              <a:gd name="T41" fmla="*/ 2147483647 h 539"/>
              <a:gd name="T42" fmla="*/ 2147483647 w 384"/>
              <a:gd name="T43" fmla="*/ 2147483647 h 539"/>
              <a:gd name="T44" fmla="*/ 2147483647 w 384"/>
              <a:gd name="T45" fmla="*/ 2147483647 h 539"/>
              <a:gd name="T46" fmla="*/ 2147483647 w 384"/>
              <a:gd name="T47" fmla="*/ 2147483647 h 539"/>
              <a:gd name="T48" fmla="*/ 2147483647 w 384"/>
              <a:gd name="T49" fmla="*/ 2147483647 h 539"/>
              <a:gd name="T50" fmla="*/ 2147483647 w 384"/>
              <a:gd name="T51" fmla="*/ 2147483647 h 539"/>
              <a:gd name="T52" fmla="*/ 2147483647 w 384"/>
              <a:gd name="T53" fmla="*/ 2147483647 h 539"/>
              <a:gd name="T54" fmla="*/ 2147483647 w 384"/>
              <a:gd name="T55" fmla="*/ 2147483647 h 539"/>
              <a:gd name="T56" fmla="*/ 2147483647 w 384"/>
              <a:gd name="T57" fmla="*/ 2147483647 h 539"/>
              <a:gd name="T58" fmla="*/ 2147483647 w 384"/>
              <a:gd name="T59" fmla="*/ 2147483647 h 539"/>
              <a:gd name="T60" fmla="*/ 2147483647 w 384"/>
              <a:gd name="T61" fmla="*/ 2147483647 h 539"/>
              <a:gd name="T62" fmla="*/ 2147483647 w 384"/>
              <a:gd name="T63" fmla="*/ 2147483647 h 539"/>
              <a:gd name="T64" fmla="*/ 2147483647 w 384"/>
              <a:gd name="T65" fmla="*/ 2147483647 h 539"/>
              <a:gd name="T66" fmla="*/ 2147483647 w 384"/>
              <a:gd name="T67" fmla="*/ 2147483647 h 539"/>
              <a:gd name="T68" fmla="*/ 2147483647 w 384"/>
              <a:gd name="T69" fmla="*/ 2147483647 h 539"/>
              <a:gd name="T70" fmla="*/ 2147483647 w 384"/>
              <a:gd name="T71" fmla="*/ 2147483647 h 539"/>
              <a:gd name="T72" fmla="*/ 2147483647 w 384"/>
              <a:gd name="T73" fmla="*/ 2147483647 h 539"/>
              <a:gd name="T74" fmla="*/ 2147483647 w 384"/>
              <a:gd name="T75" fmla="*/ 2147483647 h 539"/>
              <a:gd name="T76" fmla="*/ 2147483647 w 384"/>
              <a:gd name="T77" fmla="*/ 2147483647 h 5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4" h="539">
                <a:moveTo>
                  <a:pt x="61" y="126"/>
                </a:moveTo>
                <a:lnTo>
                  <a:pt x="71" y="149"/>
                </a:lnTo>
                <a:lnTo>
                  <a:pt x="71" y="126"/>
                </a:lnTo>
                <a:lnTo>
                  <a:pt x="97" y="100"/>
                </a:lnTo>
                <a:lnTo>
                  <a:pt x="113" y="97"/>
                </a:lnTo>
                <a:lnTo>
                  <a:pt x="120" y="67"/>
                </a:lnTo>
                <a:lnTo>
                  <a:pt x="146" y="48"/>
                </a:lnTo>
                <a:lnTo>
                  <a:pt x="156" y="52"/>
                </a:lnTo>
                <a:lnTo>
                  <a:pt x="159" y="42"/>
                </a:lnTo>
                <a:lnTo>
                  <a:pt x="209" y="29"/>
                </a:lnTo>
                <a:lnTo>
                  <a:pt x="223" y="23"/>
                </a:lnTo>
                <a:lnTo>
                  <a:pt x="228" y="10"/>
                </a:lnTo>
                <a:lnTo>
                  <a:pt x="246" y="0"/>
                </a:lnTo>
                <a:lnTo>
                  <a:pt x="258" y="10"/>
                </a:lnTo>
                <a:lnTo>
                  <a:pt x="246" y="19"/>
                </a:lnTo>
                <a:lnTo>
                  <a:pt x="228" y="23"/>
                </a:lnTo>
                <a:lnTo>
                  <a:pt x="223" y="42"/>
                </a:lnTo>
                <a:lnTo>
                  <a:pt x="204" y="61"/>
                </a:lnTo>
                <a:lnTo>
                  <a:pt x="190" y="78"/>
                </a:lnTo>
                <a:lnTo>
                  <a:pt x="190" y="90"/>
                </a:lnTo>
                <a:lnTo>
                  <a:pt x="190" y="107"/>
                </a:lnTo>
                <a:lnTo>
                  <a:pt x="197" y="107"/>
                </a:lnTo>
                <a:lnTo>
                  <a:pt x="216" y="145"/>
                </a:lnTo>
                <a:lnTo>
                  <a:pt x="216" y="168"/>
                </a:lnTo>
                <a:lnTo>
                  <a:pt x="239" y="187"/>
                </a:lnTo>
                <a:lnTo>
                  <a:pt x="287" y="187"/>
                </a:lnTo>
                <a:lnTo>
                  <a:pt x="306" y="209"/>
                </a:lnTo>
                <a:lnTo>
                  <a:pt x="372" y="209"/>
                </a:lnTo>
                <a:lnTo>
                  <a:pt x="355" y="239"/>
                </a:lnTo>
                <a:lnTo>
                  <a:pt x="362" y="275"/>
                </a:lnTo>
                <a:lnTo>
                  <a:pt x="372" y="294"/>
                </a:lnTo>
                <a:lnTo>
                  <a:pt x="365" y="313"/>
                </a:lnTo>
                <a:lnTo>
                  <a:pt x="372" y="335"/>
                </a:lnTo>
                <a:lnTo>
                  <a:pt x="384" y="373"/>
                </a:lnTo>
                <a:lnTo>
                  <a:pt x="381" y="365"/>
                </a:lnTo>
                <a:lnTo>
                  <a:pt x="365" y="342"/>
                </a:lnTo>
                <a:lnTo>
                  <a:pt x="343" y="342"/>
                </a:lnTo>
                <a:lnTo>
                  <a:pt x="343" y="353"/>
                </a:lnTo>
                <a:lnTo>
                  <a:pt x="303" y="351"/>
                </a:lnTo>
                <a:lnTo>
                  <a:pt x="287" y="353"/>
                </a:lnTo>
                <a:lnTo>
                  <a:pt x="287" y="373"/>
                </a:lnTo>
                <a:lnTo>
                  <a:pt x="306" y="380"/>
                </a:lnTo>
                <a:lnTo>
                  <a:pt x="306" y="391"/>
                </a:lnTo>
                <a:lnTo>
                  <a:pt x="287" y="391"/>
                </a:lnTo>
                <a:lnTo>
                  <a:pt x="282" y="410"/>
                </a:lnTo>
                <a:lnTo>
                  <a:pt x="303" y="420"/>
                </a:lnTo>
                <a:lnTo>
                  <a:pt x="306" y="443"/>
                </a:lnTo>
                <a:lnTo>
                  <a:pt x="287" y="539"/>
                </a:lnTo>
                <a:lnTo>
                  <a:pt x="282" y="539"/>
                </a:lnTo>
                <a:lnTo>
                  <a:pt x="268" y="520"/>
                </a:lnTo>
                <a:lnTo>
                  <a:pt x="275" y="491"/>
                </a:lnTo>
                <a:lnTo>
                  <a:pt x="253" y="481"/>
                </a:lnTo>
                <a:lnTo>
                  <a:pt x="228" y="474"/>
                </a:lnTo>
                <a:lnTo>
                  <a:pt x="209" y="487"/>
                </a:lnTo>
                <a:lnTo>
                  <a:pt x="190" y="487"/>
                </a:lnTo>
                <a:lnTo>
                  <a:pt x="178" y="462"/>
                </a:lnTo>
                <a:lnTo>
                  <a:pt x="149" y="439"/>
                </a:lnTo>
                <a:lnTo>
                  <a:pt x="130" y="413"/>
                </a:lnTo>
                <a:lnTo>
                  <a:pt x="113" y="410"/>
                </a:lnTo>
                <a:lnTo>
                  <a:pt x="101" y="403"/>
                </a:lnTo>
                <a:lnTo>
                  <a:pt x="82" y="394"/>
                </a:lnTo>
                <a:lnTo>
                  <a:pt x="61" y="394"/>
                </a:lnTo>
                <a:lnTo>
                  <a:pt x="40" y="380"/>
                </a:lnTo>
                <a:lnTo>
                  <a:pt x="4" y="361"/>
                </a:lnTo>
                <a:lnTo>
                  <a:pt x="0" y="351"/>
                </a:lnTo>
                <a:lnTo>
                  <a:pt x="11" y="323"/>
                </a:lnTo>
                <a:lnTo>
                  <a:pt x="49" y="301"/>
                </a:lnTo>
                <a:lnTo>
                  <a:pt x="52" y="282"/>
                </a:lnTo>
                <a:lnTo>
                  <a:pt x="49" y="271"/>
                </a:lnTo>
                <a:lnTo>
                  <a:pt x="52" y="252"/>
                </a:lnTo>
                <a:lnTo>
                  <a:pt x="49" y="226"/>
                </a:lnTo>
                <a:lnTo>
                  <a:pt x="52" y="206"/>
                </a:lnTo>
                <a:lnTo>
                  <a:pt x="49" y="194"/>
                </a:lnTo>
                <a:lnTo>
                  <a:pt x="33" y="175"/>
                </a:lnTo>
                <a:lnTo>
                  <a:pt x="40" y="161"/>
                </a:lnTo>
                <a:lnTo>
                  <a:pt x="49" y="168"/>
                </a:lnTo>
                <a:lnTo>
                  <a:pt x="61" y="149"/>
                </a:lnTo>
                <a:lnTo>
                  <a:pt x="61" y="12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4" name="Freeform 261"/>
          <p:cNvSpPr>
            <a:spLocks/>
          </p:cNvSpPr>
          <p:nvPr/>
        </p:nvSpPr>
        <p:spPr bwMode="auto">
          <a:xfrm>
            <a:off x="2271713" y="4214813"/>
            <a:ext cx="273050" cy="98425"/>
          </a:xfrm>
          <a:custGeom>
            <a:avLst/>
            <a:gdLst>
              <a:gd name="T0" fmla="*/ 2147483647 w 344"/>
              <a:gd name="T1" fmla="*/ 2147483647 h 125"/>
              <a:gd name="T2" fmla="*/ 2147483647 w 344"/>
              <a:gd name="T3" fmla="*/ 2147483647 h 125"/>
              <a:gd name="T4" fmla="*/ 2147483647 w 344"/>
              <a:gd name="T5" fmla="*/ 2147483647 h 125"/>
              <a:gd name="T6" fmla="*/ 2147483647 w 344"/>
              <a:gd name="T7" fmla="*/ 2147483647 h 125"/>
              <a:gd name="T8" fmla="*/ 2147483647 w 344"/>
              <a:gd name="T9" fmla="*/ 2147483647 h 125"/>
              <a:gd name="T10" fmla="*/ 2147483647 w 344"/>
              <a:gd name="T11" fmla="*/ 2147483647 h 125"/>
              <a:gd name="T12" fmla="*/ 2147483647 w 344"/>
              <a:gd name="T13" fmla="*/ 2147483647 h 125"/>
              <a:gd name="T14" fmla="*/ 2147483647 w 344"/>
              <a:gd name="T15" fmla="*/ 2147483647 h 125"/>
              <a:gd name="T16" fmla="*/ 2147483647 w 344"/>
              <a:gd name="T17" fmla="*/ 2147483647 h 125"/>
              <a:gd name="T18" fmla="*/ 0 w 344"/>
              <a:gd name="T19" fmla="*/ 2147483647 h 125"/>
              <a:gd name="T20" fmla="*/ 2147483647 w 344"/>
              <a:gd name="T21" fmla="*/ 2147483647 h 125"/>
              <a:gd name="T22" fmla="*/ 2147483647 w 344"/>
              <a:gd name="T23" fmla="*/ 2147483647 h 125"/>
              <a:gd name="T24" fmla="*/ 2147483647 w 344"/>
              <a:gd name="T25" fmla="*/ 0 h 125"/>
              <a:gd name="T26" fmla="*/ 2147483647 w 344"/>
              <a:gd name="T27" fmla="*/ 0 h 125"/>
              <a:gd name="T28" fmla="*/ 2147483647 w 344"/>
              <a:gd name="T29" fmla="*/ 2147483647 h 125"/>
              <a:gd name="T30" fmla="*/ 2147483647 w 344"/>
              <a:gd name="T31" fmla="*/ 2147483647 h 125"/>
              <a:gd name="T32" fmla="*/ 2147483647 w 344"/>
              <a:gd name="T33" fmla="*/ 2147483647 h 125"/>
              <a:gd name="T34" fmla="*/ 2147483647 w 344"/>
              <a:gd name="T35" fmla="*/ 2147483647 h 125"/>
              <a:gd name="T36" fmla="*/ 2147483647 w 344"/>
              <a:gd name="T37" fmla="*/ 2147483647 h 125"/>
              <a:gd name="T38" fmla="*/ 2147483647 w 344"/>
              <a:gd name="T39" fmla="*/ 2147483647 h 125"/>
              <a:gd name="T40" fmla="*/ 2147483647 w 344"/>
              <a:gd name="T41" fmla="*/ 2147483647 h 125"/>
              <a:gd name="T42" fmla="*/ 2147483647 w 344"/>
              <a:gd name="T43" fmla="*/ 2147483647 h 1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44" h="125">
                <a:moveTo>
                  <a:pt x="228" y="125"/>
                </a:moveTo>
                <a:lnTo>
                  <a:pt x="247" y="97"/>
                </a:lnTo>
                <a:lnTo>
                  <a:pt x="209" y="87"/>
                </a:lnTo>
                <a:lnTo>
                  <a:pt x="197" y="55"/>
                </a:lnTo>
                <a:lnTo>
                  <a:pt x="157" y="55"/>
                </a:lnTo>
                <a:lnTo>
                  <a:pt x="97" y="30"/>
                </a:lnTo>
                <a:lnTo>
                  <a:pt x="109" y="26"/>
                </a:lnTo>
                <a:lnTo>
                  <a:pt x="71" y="19"/>
                </a:lnTo>
                <a:lnTo>
                  <a:pt x="42" y="45"/>
                </a:lnTo>
                <a:lnTo>
                  <a:pt x="0" y="45"/>
                </a:lnTo>
                <a:lnTo>
                  <a:pt x="23" y="30"/>
                </a:lnTo>
                <a:lnTo>
                  <a:pt x="49" y="16"/>
                </a:lnTo>
                <a:lnTo>
                  <a:pt x="90" y="0"/>
                </a:lnTo>
                <a:lnTo>
                  <a:pt x="126" y="0"/>
                </a:lnTo>
                <a:lnTo>
                  <a:pt x="168" y="16"/>
                </a:lnTo>
                <a:lnTo>
                  <a:pt x="209" y="38"/>
                </a:lnTo>
                <a:lnTo>
                  <a:pt x="247" y="55"/>
                </a:lnTo>
                <a:lnTo>
                  <a:pt x="296" y="78"/>
                </a:lnTo>
                <a:lnTo>
                  <a:pt x="287" y="95"/>
                </a:lnTo>
                <a:lnTo>
                  <a:pt x="316" y="97"/>
                </a:lnTo>
                <a:lnTo>
                  <a:pt x="344" y="109"/>
                </a:lnTo>
                <a:lnTo>
                  <a:pt x="228" y="12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85" name="Freeform 262"/>
          <p:cNvSpPr>
            <a:spLocks/>
          </p:cNvSpPr>
          <p:nvPr/>
        </p:nvSpPr>
        <p:spPr bwMode="auto">
          <a:xfrm>
            <a:off x="1511300" y="3902075"/>
            <a:ext cx="712788" cy="544513"/>
          </a:xfrm>
          <a:custGeom>
            <a:avLst/>
            <a:gdLst>
              <a:gd name="T0" fmla="*/ 2147483647 w 898"/>
              <a:gd name="T1" fmla="*/ 0 h 686"/>
              <a:gd name="T2" fmla="*/ 2147483647 w 898"/>
              <a:gd name="T3" fmla="*/ 2147483647 h 686"/>
              <a:gd name="T4" fmla="*/ 2147483647 w 898"/>
              <a:gd name="T5" fmla="*/ 2147483647 h 686"/>
              <a:gd name="T6" fmla="*/ 2147483647 w 898"/>
              <a:gd name="T7" fmla="*/ 2147483647 h 686"/>
              <a:gd name="T8" fmla="*/ 2147483647 w 898"/>
              <a:gd name="T9" fmla="*/ 2147483647 h 686"/>
              <a:gd name="T10" fmla="*/ 2147483647 w 898"/>
              <a:gd name="T11" fmla="*/ 2147483647 h 686"/>
              <a:gd name="T12" fmla="*/ 2147483647 w 898"/>
              <a:gd name="T13" fmla="*/ 2147483647 h 686"/>
              <a:gd name="T14" fmla="*/ 2147483647 w 898"/>
              <a:gd name="T15" fmla="*/ 2147483647 h 686"/>
              <a:gd name="T16" fmla="*/ 2147483647 w 898"/>
              <a:gd name="T17" fmla="*/ 2147483647 h 686"/>
              <a:gd name="T18" fmla="*/ 2147483647 w 898"/>
              <a:gd name="T19" fmla="*/ 2147483647 h 686"/>
              <a:gd name="T20" fmla="*/ 2147483647 w 898"/>
              <a:gd name="T21" fmla="*/ 2147483647 h 686"/>
              <a:gd name="T22" fmla="*/ 2147483647 w 898"/>
              <a:gd name="T23" fmla="*/ 2147483647 h 686"/>
              <a:gd name="T24" fmla="*/ 2147483647 w 898"/>
              <a:gd name="T25" fmla="*/ 2147483647 h 686"/>
              <a:gd name="T26" fmla="*/ 2147483647 w 898"/>
              <a:gd name="T27" fmla="*/ 2147483647 h 686"/>
              <a:gd name="T28" fmla="*/ 2147483647 w 898"/>
              <a:gd name="T29" fmla="*/ 2147483647 h 686"/>
              <a:gd name="T30" fmla="*/ 2147483647 w 898"/>
              <a:gd name="T31" fmla="*/ 2147483647 h 686"/>
              <a:gd name="T32" fmla="*/ 2147483647 w 898"/>
              <a:gd name="T33" fmla="*/ 2147483647 h 686"/>
              <a:gd name="T34" fmla="*/ 2147483647 w 898"/>
              <a:gd name="T35" fmla="*/ 2147483647 h 686"/>
              <a:gd name="T36" fmla="*/ 2147483647 w 898"/>
              <a:gd name="T37" fmla="*/ 2147483647 h 686"/>
              <a:gd name="T38" fmla="*/ 2147483647 w 898"/>
              <a:gd name="T39" fmla="*/ 2147483647 h 686"/>
              <a:gd name="T40" fmla="*/ 2147483647 w 898"/>
              <a:gd name="T41" fmla="*/ 2147483647 h 686"/>
              <a:gd name="T42" fmla="*/ 2147483647 w 898"/>
              <a:gd name="T43" fmla="*/ 2147483647 h 686"/>
              <a:gd name="T44" fmla="*/ 2147483647 w 898"/>
              <a:gd name="T45" fmla="*/ 2147483647 h 686"/>
              <a:gd name="T46" fmla="*/ 2147483647 w 898"/>
              <a:gd name="T47" fmla="*/ 2147483647 h 686"/>
              <a:gd name="T48" fmla="*/ 2147483647 w 898"/>
              <a:gd name="T49" fmla="*/ 2147483647 h 686"/>
              <a:gd name="T50" fmla="*/ 2147483647 w 898"/>
              <a:gd name="T51" fmla="*/ 2147483647 h 686"/>
              <a:gd name="T52" fmla="*/ 2147483647 w 898"/>
              <a:gd name="T53" fmla="*/ 2147483647 h 686"/>
              <a:gd name="T54" fmla="*/ 2147483647 w 898"/>
              <a:gd name="T55" fmla="*/ 2147483647 h 686"/>
              <a:gd name="T56" fmla="*/ 2147483647 w 898"/>
              <a:gd name="T57" fmla="*/ 2147483647 h 686"/>
              <a:gd name="T58" fmla="*/ 2147483647 w 898"/>
              <a:gd name="T59" fmla="*/ 2147483647 h 686"/>
              <a:gd name="T60" fmla="*/ 2147483647 w 898"/>
              <a:gd name="T61" fmla="*/ 2147483647 h 686"/>
              <a:gd name="T62" fmla="*/ 2147483647 w 898"/>
              <a:gd name="T63" fmla="*/ 2147483647 h 686"/>
              <a:gd name="T64" fmla="*/ 2147483647 w 898"/>
              <a:gd name="T65" fmla="*/ 2147483647 h 686"/>
              <a:gd name="T66" fmla="*/ 2147483647 w 898"/>
              <a:gd name="T67" fmla="*/ 2147483647 h 686"/>
              <a:gd name="T68" fmla="*/ 2147483647 w 898"/>
              <a:gd name="T69" fmla="*/ 2147483647 h 686"/>
              <a:gd name="T70" fmla="*/ 2147483647 w 898"/>
              <a:gd name="T71" fmla="*/ 2147483647 h 686"/>
              <a:gd name="T72" fmla="*/ 2147483647 w 898"/>
              <a:gd name="T73" fmla="*/ 2147483647 h 686"/>
              <a:gd name="T74" fmla="*/ 2147483647 w 898"/>
              <a:gd name="T75" fmla="*/ 2147483647 h 686"/>
              <a:gd name="T76" fmla="*/ 2147483647 w 898"/>
              <a:gd name="T77" fmla="*/ 2147483647 h 686"/>
              <a:gd name="T78" fmla="*/ 2147483647 w 898"/>
              <a:gd name="T79" fmla="*/ 2147483647 h 686"/>
              <a:gd name="T80" fmla="*/ 2147483647 w 898"/>
              <a:gd name="T81" fmla="*/ 2147483647 h 686"/>
              <a:gd name="T82" fmla="*/ 2147483647 w 898"/>
              <a:gd name="T83" fmla="*/ 2147483647 h 686"/>
              <a:gd name="T84" fmla="*/ 2147483647 w 898"/>
              <a:gd name="T85" fmla="*/ 2147483647 h 686"/>
              <a:gd name="T86" fmla="*/ 2147483647 w 898"/>
              <a:gd name="T87" fmla="*/ 2147483647 h 686"/>
              <a:gd name="T88" fmla="*/ 2147483647 w 898"/>
              <a:gd name="T89" fmla="*/ 2147483647 h 686"/>
              <a:gd name="T90" fmla="*/ 2147483647 w 898"/>
              <a:gd name="T91" fmla="*/ 2147483647 h 686"/>
              <a:gd name="T92" fmla="*/ 2147483647 w 898"/>
              <a:gd name="T93" fmla="*/ 2147483647 h 686"/>
              <a:gd name="T94" fmla="*/ 2147483647 w 898"/>
              <a:gd name="T95" fmla="*/ 2147483647 h 686"/>
              <a:gd name="T96" fmla="*/ 2147483647 w 898"/>
              <a:gd name="T97" fmla="*/ 2147483647 h 686"/>
              <a:gd name="T98" fmla="*/ 2147483647 w 898"/>
              <a:gd name="T99" fmla="*/ 2147483647 h 686"/>
              <a:gd name="T100" fmla="*/ 2147483647 w 898"/>
              <a:gd name="T101" fmla="*/ 2147483647 h 686"/>
              <a:gd name="T102" fmla="*/ 2147483647 w 898"/>
              <a:gd name="T103" fmla="*/ 2147483647 h 6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98" h="686">
                <a:moveTo>
                  <a:pt x="0" y="4"/>
                </a:moveTo>
                <a:lnTo>
                  <a:pt x="71" y="0"/>
                </a:lnTo>
                <a:lnTo>
                  <a:pt x="71" y="12"/>
                </a:lnTo>
                <a:lnTo>
                  <a:pt x="187" y="59"/>
                </a:lnTo>
                <a:lnTo>
                  <a:pt x="276" y="64"/>
                </a:lnTo>
                <a:lnTo>
                  <a:pt x="276" y="48"/>
                </a:lnTo>
                <a:lnTo>
                  <a:pt x="332" y="48"/>
                </a:lnTo>
                <a:lnTo>
                  <a:pt x="373" y="100"/>
                </a:lnTo>
                <a:lnTo>
                  <a:pt x="380" y="138"/>
                </a:lnTo>
                <a:lnTo>
                  <a:pt x="420" y="161"/>
                </a:lnTo>
                <a:lnTo>
                  <a:pt x="451" y="131"/>
                </a:lnTo>
                <a:lnTo>
                  <a:pt x="480" y="142"/>
                </a:lnTo>
                <a:lnTo>
                  <a:pt x="506" y="197"/>
                </a:lnTo>
                <a:lnTo>
                  <a:pt x="522" y="220"/>
                </a:lnTo>
                <a:lnTo>
                  <a:pt x="529" y="258"/>
                </a:lnTo>
                <a:lnTo>
                  <a:pt x="577" y="282"/>
                </a:lnTo>
                <a:lnTo>
                  <a:pt x="587" y="275"/>
                </a:lnTo>
                <a:lnTo>
                  <a:pt x="586" y="299"/>
                </a:lnTo>
                <a:lnTo>
                  <a:pt x="570" y="306"/>
                </a:lnTo>
                <a:lnTo>
                  <a:pt x="565" y="335"/>
                </a:lnTo>
                <a:lnTo>
                  <a:pt x="558" y="373"/>
                </a:lnTo>
                <a:lnTo>
                  <a:pt x="551" y="413"/>
                </a:lnTo>
                <a:lnTo>
                  <a:pt x="565" y="443"/>
                </a:lnTo>
                <a:lnTo>
                  <a:pt x="551" y="439"/>
                </a:lnTo>
                <a:lnTo>
                  <a:pt x="565" y="470"/>
                </a:lnTo>
                <a:lnTo>
                  <a:pt x="586" y="503"/>
                </a:lnTo>
                <a:lnTo>
                  <a:pt x="596" y="541"/>
                </a:lnTo>
                <a:lnTo>
                  <a:pt x="625" y="551"/>
                </a:lnTo>
                <a:lnTo>
                  <a:pt x="644" y="567"/>
                </a:lnTo>
                <a:lnTo>
                  <a:pt x="693" y="558"/>
                </a:lnTo>
                <a:lnTo>
                  <a:pt x="724" y="548"/>
                </a:lnTo>
                <a:lnTo>
                  <a:pt x="764" y="529"/>
                </a:lnTo>
                <a:lnTo>
                  <a:pt x="776" y="510"/>
                </a:lnTo>
                <a:lnTo>
                  <a:pt x="786" y="474"/>
                </a:lnTo>
                <a:lnTo>
                  <a:pt x="802" y="462"/>
                </a:lnTo>
                <a:lnTo>
                  <a:pt x="835" y="449"/>
                </a:lnTo>
                <a:lnTo>
                  <a:pt x="860" y="443"/>
                </a:lnTo>
                <a:lnTo>
                  <a:pt x="898" y="449"/>
                </a:lnTo>
                <a:lnTo>
                  <a:pt x="898" y="474"/>
                </a:lnTo>
                <a:lnTo>
                  <a:pt x="879" y="500"/>
                </a:lnTo>
                <a:lnTo>
                  <a:pt x="860" y="519"/>
                </a:lnTo>
                <a:lnTo>
                  <a:pt x="873" y="522"/>
                </a:lnTo>
                <a:lnTo>
                  <a:pt x="860" y="558"/>
                </a:lnTo>
                <a:lnTo>
                  <a:pt x="850" y="548"/>
                </a:lnTo>
                <a:lnTo>
                  <a:pt x="841" y="558"/>
                </a:lnTo>
                <a:lnTo>
                  <a:pt x="831" y="558"/>
                </a:lnTo>
                <a:lnTo>
                  <a:pt x="812" y="577"/>
                </a:lnTo>
                <a:lnTo>
                  <a:pt x="757" y="577"/>
                </a:lnTo>
                <a:lnTo>
                  <a:pt x="745" y="600"/>
                </a:lnTo>
                <a:lnTo>
                  <a:pt x="772" y="626"/>
                </a:lnTo>
                <a:lnTo>
                  <a:pt x="764" y="636"/>
                </a:lnTo>
                <a:lnTo>
                  <a:pt x="726" y="636"/>
                </a:lnTo>
                <a:lnTo>
                  <a:pt x="708" y="659"/>
                </a:lnTo>
                <a:lnTo>
                  <a:pt x="715" y="674"/>
                </a:lnTo>
                <a:lnTo>
                  <a:pt x="703" y="686"/>
                </a:lnTo>
                <a:lnTo>
                  <a:pt x="686" y="659"/>
                </a:lnTo>
                <a:lnTo>
                  <a:pt x="644" y="636"/>
                </a:lnTo>
                <a:lnTo>
                  <a:pt x="619" y="636"/>
                </a:lnTo>
                <a:lnTo>
                  <a:pt x="570" y="657"/>
                </a:lnTo>
                <a:lnTo>
                  <a:pt x="506" y="619"/>
                </a:lnTo>
                <a:lnTo>
                  <a:pt x="451" y="600"/>
                </a:lnTo>
                <a:lnTo>
                  <a:pt x="403" y="570"/>
                </a:lnTo>
                <a:lnTo>
                  <a:pt x="361" y="558"/>
                </a:lnTo>
                <a:lnTo>
                  <a:pt x="316" y="529"/>
                </a:lnTo>
                <a:lnTo>
                  <a:pt x="294" y="489"/>
                </a:lnTo>
                <a:lnTo>
                  <a:pt x="306" y="481"/>
                </a:lnTo>
                <a:lnTo>
                  <a:pt x="306" y="462"/>
                </a:lnTo>
                <a:lnTo>
                  <a:pt x="313" y="449"/>
                </a:lnTo>
                <a:lnTo>
                  <a:pt x="302" y="413"/>
                </a:lnTo>
                <a:lnTo>
                  <a:pt x="283" y="373"/>
                </a:lnTo>
                <a:lnTo>
                  <a:pt x="252" y="332"/>
                </a:lnTo>
                <a:lnTo>
                  <a:pt x="197" y="275"/>
                </a:lnTo>
                <a:lnTo>
                  <a:pt x="207" y="258"/>
                </a:lnTo>
                <a:lnTo>
                  <a:pt x="204" y="239"/>
                </a:lnTo>
                <a:lnTo>
                  <a:pt x="174" y="216"/>
                </a:lnTo>
                <a:lnTo>
                  <a:pt x="174" y="197"/>
                </a:lnTo>
                <a:lnTo>
                  <a:pt x="159" y="197"/>
                </a:lnTo>
                <a:lnTo>
                  <a:pt x="145" y="168"/>
                </a:lnTo>
                <a:lnTo>
                  <a:pt x="119" y="119"/>
                </a:lnTo>
                <a:lnTo>
                  <a:pt x="119" y="71"/>
                </a:lnTo>
                <a:lnTo>
                  <a:pt x="67" y="33"/>
                </a:lnTo>
                <a:lnTo>
                  <a:pt x="60" y="100"/>
                </a:lnTo>
                <a:lnTo>
                  <a:pt x="81" y="131"/>
                </a:lnTo>
                <a:lnTo>
                  <a:pt x="100" y="171"/>
                </a:lnTo>
                <a:lnTo>
                  <a:pt x="100" y="190"/>
                </a:lnTo>
                <a:lnTo>
                  <a:pt x="112" y="204"/>
                </a:lnTo>
                <a:lnTo>
                  <a:pt x="130" y="246"/>
                </a:lnTo>
                <a:lnTo>
                  <a:pt x="130" y="227"/>
                </a:lnTo>
                <a:lnTo>
                  <a:pt x="155" y="306"/>
                </a:lnTo>
                <a:lnTo>
                  <a:pt x="168" y="332"/>
                </a:lnTo>
                <a:lnTo>
                  <a:pt x="174" y="346"/>
                </a:lnTo>
                <a:lnTo>
                  <a:pt x="178" y="377"/>
                </a:lnTo>
                <a:lnTo>
                  <a:pt x="168" y="391"/>
                </a:lnTo>
                <a:lnTo>
                  <a:pt x="155" y="365"/>
                </a:lnTo>
                <a:lnTo>
                  <a:pt x="100" y="306"/>
                </a:lnTo>
                <a:lnTo>
                  <a:pt x="107" y="258"/>
                </a:lnTo>
                <a:lnTo>
                  <a:pt x="81" y="227"/>
                </a:lnTo>
                <a:lnTo>
                  <a:pt x="71" y="235"/>
                </a:lnTo>
                <a:lnTo>
                  <a:pt x="33" y="190"/>
                </a:lnTo>
                <a:lnTo>
                  <a:pt x="60" y="197"/>
                </a:lnTo>
                <a:lnTo>
                  <a:pt x="67" y="168"/>
                </a:lnTo>
                <a:lnTo>
                  <a:pt x="40" y="131"/>
                </a:lnTo>
                <a:lnTo>
                  <a:pt x="21" y="107"/>
                </a:lnTo>
                <a:lnTo>
                  <a:pt x="10" y="48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6" name="Freeform 263"/>
          <p:cNvSpPr>
            <a:spLocks/>
          </p:cNvSpPr>
          <p:nvPr/>
        </p:nvSpPr>
        <p:spPr bwMode="auto">
          <a:xfrm>
            <a:off x="2185988" y="4437063"/>
            <a:ext cx="111125" cy="111125"/>
          </a:xfrm>
          <a:custGeom>
            <a:avLst/>
            <a:gdLst>
              <a:gd name="T0" fmla="*/ 2147483647 w 140"/>
              <a:gd name="T1" fmla="*/ 2147483647 h 142"/>
              <a:gd name="T2" fmla="*/ 2147483647 w 140"/>
              <a:gd name="T3" fmla="*/ 2147483647 h 142"/>
              <a:gd name="T4" fmla="*/ 2147483647 w 140"/>
              <a:gd name="T5" fmla="*/ 2147483647 h 142"/>
              <a:gd name="T6" fmla="*/ 2147483647 w 140"/>
              <a:gd name="T7" fmla="*/ 2147483647 h 142"/>
              <a:gd name="T8" fmla="*/ 2147483647 w 140"/>
              <a:gd name="T9" fmla="*/ 2147483647 h 142"/>
              <a:gd name="T10" fmla="*/ 2147483647 w 140"/>
              <a:gd name="T11" fmla="*/ 2147483647 h 142"/>
              <a:gd name="T12" fmla="*/ 2147483647 w 140"/>
              <a:gd name="T13" fmla="*/ 2147483647 h 142"/>
              <a:gd name="T14" fmla="*/ 2147483647 w 140"/>
              <a:gd name="T15" fmla="*/ 0 h 142"/>
              <a:gd name="T16" fmla="*/ 2147483647 w 140"/>
              <a:gd name="T17" fmla="*/ 2147483647 h 142"/>
              <a:gd name="T18" fmla="*/ 2147483647 w 140"/>
              <a:gd name="T19" fmla="*/ 2147483647 h 142"/>
              <a:gd name="T20" fmla="*/ 2147483647 w 140"/>
              <a:gd name="T21" fmla="*/ 2147483647 h 142"/>
              <a:gd name="T22" fmla="*/ 2147483647 w 140"/>
              <a:gd name="T23" fmla="*/ 2147483647 h 142"/>
              <a:gd name="T24" fmla="*/ 2147483647 w 140"/>
              <a:gd name="T25" fmla="*/ 2147483647 h 142"/>
              <a:gd name="T26" fmla="*/ 2147483647 w 140"/>
              <a:gd name="T27" fmla="*/ 2147483647 h 142"/>
              <a:gd name="T28" fmla="*/ 2147483647 w 140"/>
              <a:gd name="T29" fmla="*/ 2147483647 h 142"/>
              <a:gd name="T30" fmla="*/ 2147483647 w 140"/>
              <a:gd name="T31" fmla="*/ 2147483647 h 142"/>
              <a:gd name="T32" fmla="*/ 2147483647 w 140"/>
              <a:gd name="T33" fmla="*/ 2147483647 h 142"/>
              <a:gd name="T34" fmla="*/ 2147483647 w 140"/>
              <a:gd name="T35" fmla="*/ 2147483647 h 142"/>
              <a:gd name="T36" fmla="*/ 2147483647 w 140"/>
              <a:gd name="T37" fmla="*/ 2147483647 h 142"/>
              <a:gd name="T38" fmla="*/ 2147483647 w 140"/>
              <a:gd name="T39" fmla="*/ 2147483647 h 142"/>
              <a:gd name="T40" fmla="*/ 2147483647 w 140"/>
              <a:gd name="T41" fmla="*/ 2147483647 h 142"/>
              <a:gd name="T42" fmla="*/ 2147483647 w 140"/>
              <a:gd name="T43" fmla="*/ 2147483647 h 142"/>
              <a:gd name="T44" fmla="*/ 0 w 140"/>
              <a:gd name="T45" fmla="*/ 2147483647 h 142"/>
              <a:gd name="T46" fmla="*/ 2147483647 w 140"/>
              <a:gd name="T47" fmla="*/ 2147483647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0" h="142">
                <a:moveTo>
                  <a:pt x="9" y="64"/>
                </a:moveTo>
                <a:lnTo>
                  <a:pt x="21" y="64"/>
                </a:lnTo>
                <a:lnTo>
                  <a:pt x="40" y="42"/>
                </a:lnTo>
                <a:lnTo>
                  <a:pt x="62" y="35"/>
                </a:lnTo>
                <a:lnTo>
                  <a:pt x="81" y="14"/>
                </a:lnTo>
                <a:lnTo>
                  <a:pt x="88" y="5"/>
                </a:lnTo>
                <a:lnTo>
                  <a:pt x="100" y="14"/>
                </a:lnTo>
                <a:lnTo>
                  <a:pt x="140" y="0"/>
                </a:lnTo>
                <a:lnTo>
                  <a:pt x="140" y="14"/>
                </a:lnTo>
                <a:lnTo>
                  <a:pt x="137" y="35"/>
                </a:lnTo>
                <a:lnTo>
                  <a:pt x="130" y="59"/>
                </a:lnTo>
                <a:lnTo>
                  <a:pt x="126" y="90"/>
                </a:lnTo>
                <a:lnTo>
                  <a:pt x="126" y="119"/>
                </a:lnTo>
                <a:lnTo>
                  <a:pt x="126" y="142"/>
                </a:lnTo>
                <a:lnTo>
                  <a:pt x="107" y="142"/>
                </a:lnTo>
                <a:lnTo>
                  <a:pt x="88" y="130"/>
                </a:lnTo>
                <a:lnTo>
                  <a:pt x="69" y="109"/>
                </a:lnTo>
                <a:lnTo>
                  <a:pt x="52" y="100"/>
                </a:lnTo>
                <a:lnTo>
                  <a:pt x="62" y="130"/>
                </a:lnTo>
                <a:lnTo>
                  <a:pt x="52" y="130"/>
                </a:lnTo>
                <a:lnTo>
                  <a:pt x="40" y="113"/>
                </a:lnTo>
                <a:lnTo>
                  <a:pt x="21" y="93"/>
                </a:lnTo>
                <a:lnTo>
                  <a:pt x="0" y="64"/>
                </a:lnTo>
                <a:lnTo>
                  <a:pt x="9" y="6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87" name="Freeform 264"/>
          <p:cNvSpPr>
            <a:spLocks/>
          </p:cNvSpPr>
          <p:nvPr/>
        </p:nvSpPr>
        <p:spPr bwMode="auto">
          <a:xfrm>
            <a:off x="2297113" y="4584700"/>
            <a:ext cx="146050" cy="61913"/>
          </a:xfrm>
          <a:custGeom>
            <a:avLst/>
            <a:gdLst>
              <a:gd name="T0" fmla="*/ 2147483647 w 183"/>
              <a:gd name="T1" fmla="*/ 0 h 78"/>
              <a:gd name="T2" fmla="*/ 2147483647 w 183"/>
              <a:gd name="T3" fmla="*/ 2147483647 h 78"/>
              <a:gd name="T4" fmla="*/ 2147483647 w 183"/>
              <a:gd name="T5" fmla="*/ 2147483647 h 78"/>
              <a:gd name="T6" fmla="*/ 2147483647 w 183"/>
              <a:gd name="T7" fmla="*/ 2147483647 h 78"/>
              <a:gd name="T8" fmla="*/ 2147483647 w 183"/>
              <a:gd name="T9" fmla="*/ 2147483647 h 78"/>
              <a:gd name="T10" fmla="*/ 2147483647 w 183"/>
              <a:gd name="T11" fmla="*/ 0 h 78"/>
              <a:gd name="T12" fmla="*/ 2147483647 w 183"/>
              <a:gd name="T13" fmla="*/ 2147483647 h 78"/>
              <a:gd name="T14" fmla="*/ 2147483647 w 183"/>
              <a:gd name="T15" fmla="*/ 2147483647 h 78"/>
              <a:gd name="T16" fmla="*/ 2147483647 w 183"/>
              <a:gd name="T17" fmla="*/ 2147483647 h 78"/>
              <a:gd name="T18" fmla="*/ 2147483647 w 183"/>
              <a:gd name="T19" fmla="*/ 2147483647 h 78"/>
              <a:gd name="T20" fmla="*/ 2147483647 w 183"/>
              <a:gd name="T21" fmla="*/ 2147483647 h 78"/>
              <a:gd name="T22" fmla="*/ 2147483647 w 183"/>
              <a:gd name="T23" fmla="*/ 2147483647 h 78"/>
              <a:gd name="T24" fmla="*/ 2147483647 w 183"/>
              <a:gd name="T25" fmla="*/ 2147483647 h 78"/>
              <a:gd name="T26" fmla="*/ 2147483647 w 183"/>
              <a:gd name="T27" fmla="*/ 2147483647 h 78"/>
              <a:gd name="T28" fmla="*/ 2147483647 w 183"/>
              <a:gd name="T29" fmla="*/ 2147483647 h 78"/>
              <a:gd name="T30" fmla="*/ 2147483647 w 183"/>
              <a:gd name="T31" fmla="*/ 2147483647 h 78"/>
              <a:gd name="T32" fmla="*/ 2147483647 w 183"/>
              <a:gd name="T33" fmla="*/ 2147483647 h 78"/>
              <a:gd name="T34" fmla="*/ 2147483647 w 183"/>
              <a:gd name="T35" fmla="*/ 2147483647 h 78"/>
              <a:gd name="T36" fmla="*/ 2147483647 w 183"/>
              <a:gd name="T37" fmla="*/ 2147483647 h 78"/>
              <a:gd name="T38" fmla="*/ 2147483647 w 183"/>
              <a:gd name="T39" fmla="*/ 2147483647 h 78"/>
              <a:gd name="T40" fmla="*/ 2147483647 w 183"/>
              <a:gd name="T41" fmla="*/ 2147483647 h 78"/>
              <a:gd name="T42" fmla="*/ 2147483647 w 183"/>
              <a:gd name="T43" fmla="*/ 2147483647 h 78"/>
              <a:gd name="T44" fmla="*/ 2147483647 w 183"/>
              <a:gd name="T45" fmla="*/ 2147483647 h 78"/>
              <a:gd name="T46" fmla="*/ 2147483647 w 183"/>
              <a:gd name="T47" fmla="*/ 2147483647 h 78"/>
              <a:gd name="T48" fmla="*/ 2147483647 w 183"/>
              <a:gd name="T49" fmla="*/ 2147483647 h 78"/>
              <a:gd name="T50" fmla="*/ 0 w 183"/>
              <a:gd name="T51" fmla="*/ 2147483647 h 78"/>
              <a:gd name="T52" fmla="*/ 0 w 183"/>
              <a:gd name="T53" fmla="*/ 2147483647 h 78"/>
              <a:gd name="T54" fmla="*/ 2147483647 w 183"/>
              <a:gd name="T55" fmla="*/ 0 h 78"/>
              <a:gd name="T56" fmla="*/ 2147483647 w 183"/>
              <a:gd name="T57" fmla="*/ 0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83" h="78">
                <a:moveTo>
                  <a:pt x="19" y="0"/>
                </a:moveTo>
                <a:lnTo>
                  <a:pt x="28" y="12"/>
                </a:lnTo>
                <a:lnTo>
                  <a:pt x="38" y="12"/>
                </a:lnTo>
                <a:lnTo>
                  <a:pt x="57" y="22"/>
                </a:lnTo>
                <a:lnTo>
                  <a:pt x="86" y="12"/>
                </a:lnTo>
                <a:lnTo>
                  <a:pt x="105" y="0"/>
                </a:lnTo>
                <a:lnTo>
                  <a:pt x="142" y="5"/>
                </a:lnTo>
                <a:lnTo>
                  <a:pt x="173" y="22"/>
                </a:lnTo>
                <a:lnTo>
                  <a:pt x="183" y="29"/>
                </a:lnTo>
                <a:lnTo>
                  <a:pt x="183" y="52"/>
                </a:lnTo>
                <a:lnTo>
                  <a:pt x="173" y="71"/>
                </a:lnTo>
                <a:lnTo>
                  <a:pt x="164" y="64"/>
                </a:lnTo>
                <a:lnTo>
                  <a:pt x="157" y="78"/>
                </a:lnTo>
                <a:lnTo>
                  <a:pt x="145" y="48"/>
                </a:lnTo>
                <a:lnTo>
                  <a:pt x="154" y="34"/>
                </a:lnTo>
                <a:lnTo>
                  <a:pt x="142" y="34"/>
                </a:lnTo>
                <a:lnTo>
                  <a:pt x="128" y="22"/>
                </a:lnTo>
                <a:lnTo>
                  <a:pt x="112" y="22"/>
                </a:lnTo>
                <a:lnTo>
                  <a:pt x="79" y="48"/>
                </a:lnTo>
                <a:lnTo>
                  <a:pt x="93" y="71"/>
                </a:lnTo>
                <a:lnTo>
                  <a:pt x="69" y="78"/>
                </a:lnTo>
                <a:lnTo>
                  <a:pt x="57" y="59"/>
                </a:lnTo>
                <a:lnTo>
                  <a:pt x="48" y="59"/>
                </a:lnTo>
                <a:lnTo>
                  <a:pt x="35" y="48"/>
                </a:lnTo>
                <a:lnTo>
                  <a:pt x="7" y="41"/>
                </a:ln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9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88" name="Freeform 265"/>
          <p:cNvSpPr>
            <a:spLocks/>
          </p:cNvSpPr>
          <p:nvPr/>
        </p:nvSpPr>
        <p:spPr bwMode="auto">
          <a:xfrm>
            <a:off x="2824163" y="5345113"/>
            <a:ext cx="222250" cy="223837"/>
          </a:xfrm>
          <a:custGeom>
            <a:avLst/>
            <a:gdLst>
              <a:gd name="T0" fmla="*/ 0 w 280"/>
              <a:gd name="T1" fmla="*/ 2147483647 h 284"/>
              <a:gd name="T2" fmla="*/ 2147483647 w 280"/>
              <a:gd name="T3" fmla="*/ 2147483647 h 284"/>
              <a:gd name="T4" fmla="*/ 2147483647 w 280"/>
              <a:gd name="T5" fmla="*/ 2147483647 h 284"/>
              <a:gd name="T6" fmla="*/ 2147483647 w 280"/>
              <a:gd name="T7" fmla="*/ 2147483647 h 284"/>
              <a:gd name="T8" fmla="*/ 2147483647 w 280"/>
              <a:gd name="T9" fmla="*/ 0 h 284"/>
              <a:gd name="T10" fmla="*/ 2147483647 w 280"/>
              <a:gd name="T11" fmla="*/ 0 h 284"/>
              <a:gd name="T12" fmla="*/ 2147483647 w 280"/>
              <a:gd name="T13" fmla="*/ 2147483647 h 284"/>
              <a:gd name="T14" fmla="*/ 2147483647 w 280"/>
              <a:gd name="T15" fmla="*/ 2147483647 h 284"/>
              <a:gd name="T16" fmla="*/ 2147483647 w 280"/>
              <a:gd name="T17" fmla="*/ 2147483647 h 284"/>
              <a:gd name="T18" fmla="*/ 2147483647 w 280"/>
              <a:gd name="T19" fmla="*/ 2147483647 h 284"/>
              <a:gd name="T20" fmla="*/ 2147483647 w 280"/>
              <a:gd name="T21" fmla="*/ 2147483647 h 284"/>
              <a:gd name="T22" fmla="*/ 2147483647 w 280"/>
              <a:gd name="T23" fmla="*/ 2147483647 h 284"/>
              <a:gd name="T24" fmla="*/ 2147483647 w 280"/>
              <a:gd name="T25" fmla="*/ 2147483647 h 284"/>
              <a:gd name="T26" fmla="*/ 2147483647 w 280"/>
              <a:gd name="T27" fmla="*/ 2147483647 h 284"/>
              <a:gd name="T28" fmla="*/ 2147483647 w 280"/>
              <a:gd name="T29" fmla="*/ 2147483647 h 284"/>
              <a:gd name="T30" fmla="*/ 2147483647 w 280"/>
              <a:gd name="T31" fmla="*/ 2147483647 h 284"/>
              <a:gd name="T32" fmla="*/ 2147483647 w 280"/>
              <a:gd name="T33" fmla="*/ 2147483647 h 284"/>
              <a:gd name="T34" fmla="*/ 2147483647 w 280"/>
              <a:gd name="T35" fmla="*/ 2147483647 h 284"/>
              <a:gd name="T36" fmla="*/ 2147483647 w 280"/>
              <a:gd name="T37" fmla="*/ 2147483647 h 284"/>
              <a:gd name="T38" fmla="*/ 2147483647 w 280"/>
              <a:gd name="T39" fmla="*/ 2147483647 h 284"/>
              <a:gd name="T40" fmla="*/ 2147483647 w 280"/>
              <a:gd name="T41" fmla="*/ 2147483647 h 284"/>
              <a:gd name="T42" fmla="*/ 2147483647 w 280"/>
              <a:gd name="T43" fmla="*/ 2147483647 h 284"/>
              <a:gd name="T44" fmla="*/ 2147483647 w 280"/>
              <a:gd name="T45" fmla="*/ 2147483647 h 284"/>
              <a:gd name="T46" fmla="*/ 2147483647 w 280"/>
              <a:gd name="T47" fmla="*/ 2147483647 h 284"/>
              <a:gd name="T48" fmla="*/ 2147483647 w 280"/>
              <a:gd name="T49" fmla="*/ 2147483647 h 284"/>
              <a:gd name="T50" fmla="*/ 2147483647 w 280"/>
              <a:gd name="T51" fmla="*/ 2147483647 h 284"/>
              <a:gd name="T52" fmla="*/ 2147483647 w 280"/>
              <a:gd name="T53" fmla="*/ 2147483647 h 284"/>
              <a:gd name="T54" fmla="*/ 0 w 280"/>
              <a:gd name="T55" fmla="*/ 2147483647 h 2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0" h="284">
                <a:moveTo>
                  <a:pt x="0" y="83"/>
                </a:moveTo>
                <a:lnTo>
                  <a:pt x="20" y="54"/>
                </a:lnTo>
                <a:lnTo>
                  <a:pt x="13" y="30"/>
                </a:lnTo>
                <a:lnTo>
                  <a:pt x="32" y="12"/>
                </a:lnTo>
                <a:lnTo>
                  <a:pt x="32" y="0"/>
                </a:lnTo>
                <a:lnTo>
                  <a:pt x="125" y="0"/>
                </a:lnTo>
                <a:lnTo>
                  <a:pt x="147" y="23"/>
                </a:lnTo>
                <a:lnTo>
                  <a:pt x="165" y="90"/>
                </a:lnTo>
                <a:lnTo>
                  <a:pt x="232" y="94"/>
                </a:lnTo>
                <a:lnTo>
                  <a:pt x="254" y="151"/>
                </a:lnTo>
                <a:lnTo>
                  <a:pt x="267" y="142"/>
                </a:lnTo>
                <a:lnTo>
                  <a:pt x="280" y="158"/>
                </a:lnTo>
                <a:lnTo>
                  <a:pt x="273" y="187"/>
                </a:lnTo>
                <a:lnTo>
                  <a:pt x="280" y="216"/>
                </a:lnTo>
                <a:lnTo>
                  <a:pt x="273" y="246"/>
                </a:lnTo>
                <a:lnTo>
                  <a:pt x="248" y="270"/>
                </a:lnTo>
                <a:lnTo>
                  <a:pt x="216" y="284"/>
                </a:lnTo>
                <a:lnTo>
                  <a:pt x="187" y="270"/>
                </a:lnTo>
                <a:lnTo>
                  <a:pt x="154" y="267"/>
                </a:lnTo>
                <a:lnTo>
                  <a:pt x="165" y="235"/>
                </a:lnTo>
                <a:lnTo>
                  <a:pt x="177" y="216"/>
                </a:lnTo>
                <a:lnTo>
                  <a:pt x="184" y="190"/>
                </a:lnTo>
                <a:lnTo>
                  <a:pt x="170" y="180"/>
                </a:lnTo>
                <a:lnTo>
                  <a:pt x="135" y="173"/>
                </a:lnTo>
                <a:lnTo>
                  <a:pt x="106" y="158"/>
                </a:lnTo>
                <a:lnTo>
                  <a:pt x="70" y="151"/>
                </a:lnTo>
                <a:lnTo>
                  <a:pt x="39" y="120"/>
                </a:lnTo>
                <a:lnTo>
                  <a:pt x="0" y="83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89" name="Freeform 266"/>
          <p:cNvSpPr>
            <a:spLocks/>
          </p:cNvSpPr>
          <p:nvPr/>
        </p:nvSpPr>
        <p:spPr bwMode="auto">
          <a:xfrm>
            <a:off x="2335213" y="4827588"/>
            <a:ext cx="327025" cy="488950"/>
          </a:xfrm>
          <a:custGeom>
            <a:avLst/>
            <a:gdLst>
              <a:gd name="T0" fmla="*/ 2147483647 w 412"/>
              <a:gd name="T1" fmla="*/ 0 h 615"/>
              <a:gd name="T2" fmla="*/ 2147483647 w 412"/>
              <a:gd name="T3" fmla="*/ 2147483647 h 615"/>
              <a:gd name="T4" fmla="*/ 2147483647 w 412"/>
              <a:gd name="T5" fmla="*/ 2147483647 h 615"/>
              <a:gd name="T6" fmla="*/ 2147483647 w 412"/>
              <a:gd name="T7" fmla="*/ 2147483647 h 615"/>
              <a:gd name="T8" fmla="*/ 2147483647 w 412"/>
              <a:gd name="T9" fmla="*/ 2147483647 h 615"/>
              <a:gd name="T10" fmla="*/ 2147483647 w 412"/>
              <a:gd name="T11" fmla="*/ 2147483647 h 615"/>
              <a:gd name="T12" fmla="*/ 2147483647 w 412"/>
              <a:gd name="T13" fmla="*/ 2147483647 h 615"/>
              <a:gd name="T14" fmla="*/ 2147483647 w 412"/>
              <a:gd name="T15" fmla="*/ 2147483647 h 615"/>
              <a:gd name="T16" fmla="*/ 2147483647 w 412"/>
              <a:gd name="T17" fmla="*/ 2147483647 h 615"/>
              <a:gd name="T18" fmla="*/ 2147483647 w 412"/>
              <a:gd name="T19" fmla="*/ 2147483647 h 615"/>
              <a:gd name="T20" fmla="*/ 2147483647 w 412"/>
              <a:gd name="T21" fmla="*/ 2147483647 h 615"/>
              <a:gd name="T22" fmla="*/ 2147483647 w 412"/>
              <a:gd name="T23" fmla="*/ 2147483647 h 615"/>
              <a:gd name="T24" fmla="*/ 2147483647 w 412"/>
              <a:gd name="T25" fmla="*/ 2147483647 h 615"/>
              <a:gd name="T26" fmla="*/ 2147483647 w 412"/>
              <a:gd name="T27" fmla="*/ 2147483647 h 615"/>
              <a:gd name="T28" fmla="*/ 2147483647 w 412"/>
              <a:gd name="T29" fmla="*/ 2147483647 h 615"/>
              <a:gd name="T30" fmla="*/ 2147483647 w 412"/>
              <a:gd name="T31" fmla="*/ 2147483647 h 615"/>
              <a:gd name="T32" fmla="*/ 2147483647 w 412"/>
              <a:gd name="T33" fmla="*/ 2147483647 h 615"/>
              <a:gd name="T34" fmla="*/ 2147483647 w 412"/>
              <a:gd name="T35" fmla="*/ 2147483647 h 615"/>
              <a:gd name="T36" fmla="*/ 2147483647 w 412"/>
              <a:gd name="T37" fmla="*/ 2147483647 h 615"/>
              <a:gd name="T38" fmla="*/ 2147483647 w 412"/>
              <a:gd name="T39" fmla="*/ 2147483647 h 615"/>
              <a:gd name="T40" fmla="*/ 2147483647 w 412"/>
              <a:gd name="T41" fmla="*/ 2147483647 h 615"/>
              <a:gd name="T42" fmla="*/ 2147483647 w 412"/>
              <a:gd name="T43" fmla="*/ 2147483647 h 615"/>
              <a:gd name="T44" fmla="*/ 2147483647 w 412"/>
              <a:gd name="T45" fmla="*/ 2147483647 h 615"/>
              <a:gd name="T46" fmla="*/ 2147483647 w 412"/>
              <a:gd name="T47" fmla="*/ 2147483647 h 615"/>
              <a:gd name="T48" fmla="*/ 2147483647 w 412"/>
              <a:gd name="T49" fmla="*/ 2147483647 h 615"/>
              <a:gd name="T50" fmla="*/ 2147483647 w 412"/>
              <a:gd name="T51" fmla="*/ 2147483647 h 615"/>
              <a:gd name="T52" fmla="*/ 2147483647 w 412"/>
              <a:gd name="T53" fmla="*/ 2147483647 h 615"/>
              <a:gd name="T54" fmla="*/ 2147483647 w 412"/>
              <a:gd name="T55" fmla="*/ 2147483647 h 615"/>
              <a:gd name="T56" fmla="*/ 2147483647 w 412"/>
              <a:gd name="T57" fmla="*/ 2147483647 h 615"/>
              <a:gd name="T58" fmla="*/ 2147483647 w 412"/>
              <a:gd name="T59" fmla="*/ 2147483647 h 615"/>
              <a:gd name="T60" fmla="*/ 2147483647 w 412"/>
              <a:gd name="T61" fmla="*/ 2147483647 h 615"/>
              <a:gd name="T62" fmla="*/ 2147483647 w 412"/>
              <a:gd name="T63" fmla="*/ 2147483647 h 615"/>
              <a:gd name="T64" fmla="*/ 2147483647 w 412"/>
              <a:gd name="T65" fmla="*/ 2147483647 h 615"/>
              <a:gd name="T66" fmla="*/ 2147483647 w 412"/>
              <a:gd name="T67" fmla="*/ 2147483647 h 615"/>
              <a:gd name="T68" fmla="*/ 2147483647 w 412"/>
              <a:gd name="T69" fmla="*/ 2147483647 h 615"/>
              <a:gd name="T70" fmla="*/ 2147483647 w 412"/>
              <a:gd name="T71" fmla="*/ 2147483647 h 615"/>
              <a:gd name="T72" fmla="*/ 2147483647 w 412"/>
              <a:gd name="T73" fmla="*/ 2147483647 h 615"/>
              <a:gd name="T74" fmla="*/ 2147483647 w 412"/>
              <a:gd name="T75" fmla="*/ 2147483647 h 615"/>
              <a:gd name="T76" fmla="*/ 2147483647 w 412"/>
              <a:gd name="T77" fmla="*/ 2147483647 h 615"/>
              <a:gd name="T78" fmla="*/ 2147483647 w 412"/>
              <a:gd name="T79" fmla="*/ 2147483647 h 615"/>
              <a:gd name="T80" fmla="*/ 2147483647 w 412"/>
              <a:gd name="T81" fmla="*/ 2147483647 h 615"/>
              <a:gd name="T82" fmla="*/ 2147483647 w 412"/>
              <a:gd name="T83" fmla="*/ 2147483647 h 615"/>
              <a:gd name="T84" fmla="*/ 2147483647 w 412"/>
              <a:gd name="T85" fmla="*/ 2147483647 h 615"/>
              <a:gd name="T86" fmla="*/ 2147483647 w 412"/>
              <a:gd name="T87" fmla="*/ 2147483647 h 615"/>
              <a:gd name="T88" fmla="*/ 2147483647 w 412"/>
              <a:gd name="T89" fmla="*/ 2147483647 h 615"/>
              <a:gd name="T90" fmla="*/ 2147483647 w 412"/>
              <a:gd name="T91" fmla="*/ 2147483647 h 615"/>
              <a:gd name="T92" fmla="*/ 2147483647 w 412"/>
              <a:gd name="T93" fmla="*/ 2147483647 h 615"/>
              <a:gd name="T94" fmla="*/ 2147483647 w 412"/>
              <a:gd name="T95" fmla="*/ 2147483647 h 615"/>
              <a:gd name="T96" fmla="*/ 2147483647 w 412"/>
              <a:gd name="T97" fmla="*/ 2147483647 h 615"/>
              <a:gd name="T98" fmla="*/ 0 w 412"/>
              <a:gd name="T99" fmla="*/ 2147483647 h 615"/>
              <a:gd name="T100" fmla="*/ 0 w 412"/>
              <a:gd name="T101" fmla="*/ 2147483647 h 615"/>
              <a:gd name="T102" fmla="*/ 2147483647 w 412"/>
              <a:gd name="T103" fmla="*/ 2147483647 h 615"/>
              <a:gd name="T104" fmla="*/ 2147483647 w 412"/>
              <a:gd name="T105" fmla="*/ 2147483647 h 615"/>
              <a:gd name="T106" fmla="*/ 2147483647 w 412"/>
              <a:gd name="T107" fmla="*/ 2147483647 h 615"/>
              <a:gd name="T108" fmla="*/ 2147483647 w 412"/>
              <a:gd name="T109" fmla="*/ 2147483647 h 615"/>
              <a:gd name="T110" fmla="*/ 2147483647 w 412"/>
              <a:gd name="T111" fmla="*/ 2147483647 h 615"/>
              <a:gd name="T112" fmla="*/ 2147483647 w 412"/>
              <a:gd name="T113" fmla="*/ 2147483647 h 615"/>
              <a:gd name="T114" fmla="*/ 2147483647 w 412"/>
              <a:gd name="T115" fmla="*/ 2147483647 h 615"/>
              <a:gd name="T116" fmla="*/ 2147483647 w 412"/>
              <a:gd name="T117" fmla="*/ 2147483647 h 615"/>
              <a:gd name="T118" fmla="*/ 2147483647 w 412"/>
              <a:gd name="T119" fmla="*/ 2147483647 h 615"/>
              <a:gd name="T120" fmla="*/ 2147483647 w 412"/>
              <a:gd name="T121" fmla="*/ 2147483647 h 615"/>
              <a:gd name="T122" fmla="*/ 2147483647 w 412"/>
              <a:gd name="T123" fmla="*/ 0 h 6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" h="615">
                <a:moveTo>
                  <a:pt x="177" y="0"/>
                </a:moveTo>
                <a:lnTo>
                  <a:pt x="189" y="7"/>
                </a:lnTo>
                <a:lnTo>
                  <a:pt x="206" y="12"/>
                </a:lnTo>
                <a:lnTo>
                  <a:pt x="225" y="36"/>
                </a:lnTo>
                <a:lnTo>
                  <a:pt x="254" y="59"/>
                </a:lnTo>
                <a:lnTo>
                  <a:pt x="266" y="84"/>
                </a:lnTo>
                <a:lnTo>
                  <a:pt x="285" y="84"/>
                </a:lnTo>
                <a:lnTo>
                  <a:pt x="303" y="71"/>
                </a:lnTo>
                <a:lnTo>
                  <a:pt x="329" y="78"/>
                </a:lnTo>
                <a:lnTo>
                  <a:pt x="351" y="90"/>
                </a:lnTo>
                <a:lnTo>
                  <a:pt x="344" y="119"/>
                </a:lnTo>
                <a:lnTo>
                  <a:pt x="358" y="138"/>
                </a:lnTo>
                <a:lnTo>
                  <a:pt x="334" y="138"/>
                </a:lnTo>
                <a:lnTo>
                  <a:pt x="280" y="164"/>
                </a:lnTo>
                <a:lnTo>
                  <a:pt x="266" y="186"/>
                </a:lnTo>
                <a:lnTo>
                  <a:pt x="263" y="216"/>
                </a:lnTo>
                <a:lnTo>
                  <a:pt x="244" y="226"/>
                </a:lnTo>
                <a:lnTo>
                  <a:pt x="244" y="264"/>
                </a:lnTo>
                <a:lnTo>
                  <a:pt x="263" y="294"/>
                </a:lnTo>
                <a:lnTo>
                  <a:pt x="280" y="313"/>
                </a:lnTo>
                <a:lnTo>
                  <a:pt x="303" y="325"/>
                </a:lnTo>
                <a:lnTo>
                  <a:pt x="334" y="325"/>
                </a:lnTo>
                <a:lnTo>
                  <a:pt x="351" y="313"/>
                </a:lnTo>
                <a:lnTo>
                  <a:pt x="351" y="361"/>
                </a:lnTo>
                <a:lnTo>
                  <a:pt x="363" y="361"/>
                </a:lnTo>
                <a:lnTo>
                  <a:pt x="382" y="361"/>
                </a:lnTo>
                <a:lnTo>
                  <a:pt x="412" y="409"/>
                </a:lnTo>
                <a:lnTo>
                  <a:pt x="401" y="451"/>
                </a:lnTo>
                <a:lnTo>
                  <a:pt x="401" y="477"/>
                </a:lnTo>
                <a:lnTo>
                  <a:pt x="393" y="511"/>
                </a:lnTo>
                <a:lnTo>
                  <a:pt x="379" y="506"/>
                </a:lnTo>
                <a:lnTo>
                  <a:pt x="379" y="525"/>
                </a:lnTo>
                <a:lnTo>
                  <a:pt x="401" y="544"/>
                </a:lnTo>
                <a:lnTo>
                  <a:pt x="408" y="544"/>
                </a:lnTo>
                <a:lnTo>
                  <a:pt x="401" y="558"/>
                </a:lnTo>
                <a:lnTo>
                  <a:pt x="393" y="584"/>
                </a:lnTo>
                <a:lnTo>
                  <a:pt x="382" y="603"/>
                </a:lnTo>
                <a:lnTo>
                  <a:pt x="370" y="615"/>
                </a:lnTo>
                <a:lnTo>
                  <a:pt x="341" y="587"/>
                </a:lnTo>
                <a:lnTo>
                  <a:pt x="310" y="567"/>
                </a:lnTo>
                <a:lnTo>
                  <a:pt x="254" y="537"/>
                </a:lnTo>
                <a:lnTo>
                  <a:pt x="215" y="511"/>
                </a:lnTo>
                <a:lnTo>
                  <a:pt x="173" y="466"/>
                </a:lnTo>
                <a:lnTo>
                  <a:pt x="159" y="418"/>
                </a:lnTo>
                <a:lnTo>
                  <a:pt x="135" y="399"/>
                </a:lnTo>
                <a:lnTo>
                  <a:pt x="125" y="361"/>
                </a:lnTo>
                <a:lnTo>
                  <a:pt x="99" y="325"/>
                </a:lnTo>
                <a:lnTo>
                  <a:pt x="80" y="281"/>
                </a:lnTo>
                <a:lnTo>
                  <a:pt x="51" y="235"/>
                </a:lnTo>
                <a:lnTo>
                  <a:pt x="0" y="193"/>
                </a:lnTo>
                <a:lnTo>
                  <a:pt x="0" y="145"/>
                </a:lnTo>
                <a:lnTo>
                  <a:pt x="16" y="126"/>
                </a:lnTo>
                <a:lnTo>
                  <a:pt x="38" y="116"/>
                </a:lnTo>
                <a:lnTo>
                  <a:pt x="31" y="145"/>
                </a:lnTo>
                <a:lnTo>
                  <a:pt x="51" y="148"/>
                </a:lnTo>
                <a:lnTo>
                  <a:pt x="76" y="164"/>
                </a:lnTo>
                <a:lnTo>
                  <a:pt x="87" y="135"/>
                </a:lnTo>
                <a:lnTo>
                  <a:pt x="109" y="105"/>
                </a:lnTo>
                <a:lnTo>
                  <a:pt x="147" y="90"/>
                </a:lnTo>
                <a:lnTo>
                  <a:pt x="177" y="55"/>
                </a:lnTo>
                <a:lnTo>
                  <a:pt x="196" y="29"/>
                </a:lnTo>
                <a:lnTo>
                  <a:pt x="17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90" name="Freeform 267"/>
          <p:cNvSpPr>
            <a:spLocks/>
          </p:cNvSpPr>
          <p:nvPr/>
        </p:nvSpPr>
        <p:spPr bwMode="auto">
          <a:xfrm>
            <a:off x="2860675" y="4475163"/>
            <a:ext cx="3175" cy="9525"/>
          </a:xfrm>
          <a:custGeom>
            <a:avLst/>
            <a:gdLst>
              <a:gd name="T0" fmla="*/ 0 w 4"/>
              <a:gd name="T1" fmla="*/ 2147483647 h 12"/>
              <a:gd name="T2" fmla="*/ 0 w 4"/>
              <a:gd name="T3" fmla="*/ 0 h 12"/>
              <a:gd name="T4" fmla="*/ 2147483647 w 4"/>
              <a:gd name="T5" fmla="*/ 0 h 12"/>
              <a:gd name="T6" fmla="*/ 2147483647 w 4"/>
              <a:gd name="T7" fmla="*/ 2147483647 h 12"/>
              <a:gd name="T8" fmla="*/ 0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0" y="12"/>
                </a:move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0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91" name="Freeform 268"/>
          <p:cNvSpPr>
            <a:spLocks/>
          </p:cNvSpPr>
          <p:nvPr/>
        </p:nvSpPr>
        <p:spPr bwMode="auto">
          <a:xfrm>
            <a:off x="2925763" y="4679950"/>
            <a:ext cx="109537" cy="109538"/>
          </a:xfrm>
          <a:custGeom>
            <a:avLst/>
            <a:gdLst>
              <a:gd name="T0" fmla="*/ 2147483647 w 139"/>
              <a:gd name="T1" fmla="*/ 0 h 138"/>
              <a:gd name="T2" fmla="*/ 2147483647 w 139"/>
              <a:gd name="T3" fmla="*/ 2147483647 h 138"/>
              <a:gd name="T4" fmla="*/ 2147483647 w 139"/>
              <a:gd name="T5" fmla="*/ 0 h 138"/>
              <a:gd name="T6" fmla="*/ 2147483647 w 139"/>
              <a:gd name="T7" fmla="*/ 2147483647 h 138"/>
              <a:gd name="T8" fmla="*/ 2147483647 w 139"/>
              <a:gd name="T9" fmla="*/ 2147483647 h 138"/>
              <a:gd name="T10" fmla="*/ 2147483647 w 139"/>
              <a:gd name="T11" fmla="*/ 2147483647 h 138"/>
              <a:gd name="T12" fmla="*/ 2147483647 w 139"/>
              <a:gd name="T13" fmla="*/ 2147483647 h 138"/>
              <a:gd name="T14" fmla="*/ 2147483647 w 139"/>
              <a:gd name="T15" fmla="*/ 2147483647 h 138"/>
              <a:gd name="T16" fmla="*/ 2147483647 w 139"/>
              <a:gd name="T17" fmla="*/ 2147483647 h 138"/>
              <a:gd name="T18" fmla="*/ 2147483647 w 139"/>
              <a:gd name="T19" fmla="*/ 2147483647 h 138"/>
              <a:gd name="T20" fmla="*/ 2147483647 w 139"/>
              <a:gd name="T21" fmla="*/ 2147483647 h 138"/>
              <a:gd name="T22" fmla="*/ 2147483647 w 139"/>
              <a:gd name="T23" fmla="*/ 2147483647 h 138"/>
              <a:gd name="T24" fmla="*/ 2147483647 w 139"/>
              <a:gd name="T25" fmla="*/ 2147483647 h 138"/>
              <a:gd name="T26" fmla="*/ 0 w 139"/>
              <a:gd name="T27" fmla="*/ 2147483647 h 138"/>
              <a:gd name="T28" fmla="*/ 2147483647 w 139"/>
              <a:gd name="T29" fmla="*/ 2147483647 h 138"/>
              <a:gd name="T30" fmla="*/ 2147483647 w 139"/>
              <a:gd name="T31" fmla="*/ 2147483647 h 138"/>
              <a:gd name="T32" fmla="*/ 2147483647 w 139"/>
              <a:gd name="T33" fmla="*/ 0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138">
                <a:moveTo>
                  <a:pt x="37" y="0"/>
                </a:moveTo>
                <a:lnTo>
                  <a:pt x="75" y="10"/>
                </a:lnTo>
                <a:lnTo>
                  <a:pt x="104" y="0"/>
                </a:lnTo>
                <a:lnTo>
                  <a:pt x="139" y="10"/>
                </a:lnTo>
                <a:lnTo>
                  <a:pt x="120" y="29"/>
                </a:lnTo>
                <a:lnTo>
                  <a:pt x="126" y="71"/>
                </a:lnTo>
                <a:lnTo>
                  <a:pt x="133" y="90"/>
                </a:lnTo>
                <a:lnTo>
                  <a:pt x="116" y="119"/>
                </a:lnTo>
                <a:lnTo>
                  <a:pt x="104" y="109"/>
                </a:lnTo>
                <a:lnTo>
                  <a:pt x="75" y="116"/>
                </a:lnTo>
                <a:lnTo>
                  <a:pt x="68" y="138"/>
                </a:lnTo>
                <a:lnTo>
                  <a:pt x="49" y="135"/>
                </a:lnTo>
                <a:lnTo>
                  <a:pt x="30" y="85"/>
                </a:lnTo>
                <a:lnTo>
                  <a:pt x="0" y="67"/>
                </a:lnTo>
                <a:lnTo>
                  <a:pt x="7" y="42"/>
                </a:lnTo>
                <a:lnTo>
                  <a:pt x="30" y="29"/>
                </a:lnTo>
                <a:lnTo>
                  <a:pt x="37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92" name="Freeform 269"/>
          <p:cNvSpPr>
            <a:spLocks/>
          </p:cNvSpPr>
          <p:nvPr/>
        </p:nvSpPr>
        <p:spPr bwMode="auto">
          <a:xfrm>
            <a:off x="2968625" y="5640388"/>
            <a:ext cx="125413" cy="141287"/>
          </a:xfrm>
          <a:custGeom>
            <a:avLst/>
            <a:gdLst>
              <a:gd name="T0" fmla="*/ 2147483647 w 157"/>
              <a:gd name="T1" fmla="*/ 0 h 178"/>
              <a:gd name="T2" fmla="*/ 2147483647 w 157"/>
              <a:gd name="T3" fmla="*/ 0 h 178"/>
              <a:gd name="T4" fmla="*/ 2147483647 w 157"/>
              <a:gd name="T5" fmla="*/ 2147483647 h 178"/>
              <a:gd name="T6" fmla="*/ 2147483647 w 157"/>
              <a:gd name="T7" fmla="*/ 2147483647 h 178"/>
              <a:gd name="T8" fmla="*/ 2147483647 w 157"/>
              <a:gd name="T9" fmla="*/ 2147483647 h 178"/>
              <a:gd name="T10" fmla="*/ 2147483647 w 157"/>
              <a:gd name="T11" fmla="*/ 2147483647 h 178"/>
              <a:gd name="T12" fmla="*/ 2147483647 w 157"/>
              <a:gd name="T13" fmla="*/ 2147483647 h 178"/>
              <a:gd name="T14" fmla="*/ 2147483647 w 157"/>
              <a:gd name="T15" fmla="*/ 2147483647 h 178"/>
              <a:gd name="T16" fmla="*/ 2147483647 w 157"/>
              <a:gd name="T17" fmla="*/ 2147483647 h 178"/>
              <a:gd name="T18" fmla="*/ 2147483647 w 157"/>
              <a:gd name="T19" fmla="*/ 2147483647 h 178"/>
              <a:gd name="T20" fmla="*/ 2147483647 w 157"/>
              <a:gd name="T21" fmla="*/ 2147483647 h 178"/>
              <a:gd name="T22" fmla="*/ 2147483647 w 157"/>
              <a:gd name="T23" fmla="*/ 2147483647 h 178"/>
              <a:gd name="T24" fmla="*/ 2147483647 w 157"/>
              <a:gd name="T25" fmla="*/ 2147483647 h 178"/>
              <a:gd name="T26" fmla="*/ 0 w 157"/>
              <a:gd name="T27" fmla="*/ 2147483647 h 178"/>
              <a:gd name="T28" fmla="*/ 0 w 157"/>
              <a:gd name="T29" fmla="*/ 2147483647 h 178"/>
              <a:gd name="T30" fmla="*/ 0 w 157"/>
              <a:gd name="T31" fmla="*/ 2147483647 h 178"/>
              <a:gd name="T32" fmla="*/ 0 w 157"/>
              <a:gd name="T33" fmla="*/ 2147483647 h 178"/>
              <a:gd name="T34" fmla="*/ 0 w 157"/>
              <a:gd name="T35" fmla="*/ 2147483647 h 178"/>
              <a:gd name="T36" fmla="*/ 2147483647 w 157"/>
              <a:gd name="T37" fmla="*/ 2147483647 h 178"/>
              <a:gd name="T38" fmla="*/ 2147483647 w 157"/>
              <a:gd name="T39" fmla="*/ 2147483647 h 178"/>
              <a:gd name="T40" fmla="*/ 2147483647 w 157"/>
              <a:gd name="T41" fmla="*/ 0 h 1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7" h="178">
                <a:moveTo>
                  <a:pt x="19" y="0"/>
                </a:moveTo>
                <a:lnTo>
                  <a:pt x="29" y="0"/>
                </a:lnTo>
                <a:lnTo>
                  <a:pt x="70" y="29"/>
                </a:lnTo>
                <a:lnTo>
                  <a:pt x="89" y="29"/>
                </a:lnTo>
                <a:lnTo>
                  <a:pt x="119" y="52"/>
                </a:lnTo>
                <a:lnTo>
                  <a:pt x="157" y="81"/>
                </a:lnTo>
                <a:lnTo>
                  <a:pt x="148" y="100"/>
                </a:lnTo>
                <a:lnTo>
                  <a:pt x="157" y="126"/>
                </a:lnTo>
                <a:lnTo>
                  <a:pt x="138" y="155"/>
                </a:lnTo>
                <a:lnTo>
                  <a:pt x="119" y="174"/>
                </a:lnTo>
                <a:lnTo>
                  <a:pt x="77" y="178"/>
                </a:lnTo>
                <a:lnTo>
                  <a:pt x="48" y="159"/>
                </a:lnTo>
                <a:lnTo>
                  <a:pt x="22" y="155"/>
                </a:lnTo>
                <a:lnTo>
                  <a:pt x="0" y="145"/>
                </a:lnTo>
                <a:lnTo>
                  <a:pt x="0" y="112"/>
                </a:lnTo>
                <a:lnTo>
                  <a:pt x="0" y="107"/>
                </a:lnTo>
                <a:lnTo>
                  <a:pt x="0" y="90"/>
                </a:lnTo>
                <a:lnTo>
                  <a:pt x="0" y="60"/>
                </a:lnTo>
                <a:lnTo>
                  <a:pt x="3" y="29"/>
                </a:lnTo>
                <a:lnTo>
                  <a:pt x="3" y="3"/>
                </a:lnTo>
                <a:lnTo>
                  <a:pt x="1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3" name="Freeform 270"/>
          <p:cNvSpPr>
            <a:spLocks/>
          </p:cNvSpPr>
          <p:nvPr/>
        </p:nvSpPr>
        <p:spPr bwMode="auto">
          <a:xfrm>
            <a:off x="2546350" y="4516438"/>
            <a:ext cx="339725" cy="295275"/>
          </a:xfrm>
          <a:custGeom>
            <a:avLst/>
            <a:gdLst>
              <a:gd name="T0" fmla="*/ 2147483647 w 429"/>
              <a:gd name="T1" fmla="*/ 2147483647 h 374"/>
              <a:gd name="T2" fmla="*/ 2147483647 w 429"/>
              <a:gd name="T3" fmla="*/ 2147483647 h 374"/>
              <a:gd name="T4" fmla="*/ 2147483647 w 429"/>
              <a:gd name="T5" fmla="*/ 2147483647 h 374"/>
              <a:gd name="T6" fmla="*/ 2147483647 w 429"/>
              <a:gd name="T7" fmla="*/ 2147483647 h 374"/>
              <a:gd name="T8" fmla="*/ 2147483647 w 429"/>
              <a:gd name="T9" fmla="*/ 2147483647 h 374"/>
              <a:gd name="T10" fmla="*/ 2147483647 w 429"/>
              <a:gd name="T11" fmla="*/ 2147483647 h 374"/>
              <a:gd name="T12" fmla="*/ 2147483647 w 429"/>
              <a:gd name="T13" fmla="*/ 2147483647 h 374"/>
              <a:gd name="T14" fmla="*/ 2147483647 w 429"/>
              <a:gd name="T15" fmla="*/ 2147483647 h 374"/>
              <a:gd name="T16" fmla="*/ 2147483647 w 429"/>
              <a:gd name="T17" fmla="*/ 2147483647 h 374"/>
              <a:gd name="T18" fmla="*/ 2147483647 w 429"/>
              <a:gd name="T19" fmla="*/ 2147483647 h 374"/>
              <a:gd name="T20" fmla="*/ 2147483647 w 429"/>
              <a:gd name="T21" fmla="*/ 2147483647 h 374"/>
              <a:gd name="T22" fmla="*/ 2147483647 w 429"/>
              <a:gd name="T23" fmla="*/ 2147483647 h 374"/>
              <a:gd name="T24" fmla="*/ 2147483647 w 429"/>
              <a:gd name="T25" fmla="*/ 2147483647 h 374"/>
              <a:gd name="T26" fmla="*/ 2147483647 w 429"/>
              <a:gd name="T27" fmla="*/ 2147483647 h 374"/>
              <a:gd name="T28" fmla="*/ 2147483647 w 429"/>
              <a:gd name="T29" fmla="*/ 2147483647 h 374"/>
              <a:gd name="T30" fmla="*/ 2147483647 w 429"/>
              <a:gd name="T31" fmla="*/ 2147483647 h 374"/>
              <a:gd name="T32" fmla="*/ 2147483647 w 429"/>
              <a:gd name="T33" fmla="*/ 2147483647 h 374"/>
              <a:gd name="T34" fmla="*/ 2147483647 w 429"/>
              <a:gd name="T35" fmla="*/ 2147483647 h 374"/>
              <a:gd name="T36" fmla="*/ 2147483647 w 429"/>
              <a:gd name="T37" fmla="*/ 2147483647 h 374"/>
              <a:gd name="T38" fmla="*/ 2147483647 w 429"/>
              <a:gd name="T39" fmla="*/ 2147483647 h 374"/>
              <a:gd name="T40" fmla="*/ 2147483647 w 429"/>
              <a:gd name="T41" fmla="*/ 2147483647 h 374"/>
              <a:gd name="T42" fmla="*/ 2147483647 w 429"/>
              <a:gd name="T43" fmla="*/ 2147483647 h 374"/>
              <a:gd name="T44" fmla="*/ 2147483647 w 429"/>
              <a:gd name="T45" fmla="*/ 2147483647 h 374"/>
              <a:gd name="T46" fmla="*/ 2147483647 w 429"/>
              <a:gd name="T47" fmla="*/ 2147483647 h 374"/>
              <a:gd name="T48" fmla="*/ 2147483647 w 429"/>
              <a:gd name="T49" fmla="*/ 2147483647 h 374"/>
              <a:gd name="T50" fmla="*/ 2147483647 w 429"/>
              <a:gd name="T51" fmla="*/ 2147483647 h 374"/>
              <a:gd name="T52" fmla="*/ 2147483647 w 429"/>
              <a:gd name="T53" fmla="*/ 2147483647 h 374"/>
              <a:gd name="T54" fmla="*/ 2147483647 w 429"/>
              <a:gd name="T55" fmla="*/ 2147483647 h 374"/>
              <a:gd name="T56" fmla="*/ 2147483647 w 429"/>
              <a:gd name="T57" fmla="*/ 2147483647 h 374"/>
              <a:gd name="T58" fmla="*/ 2147483647 w 429"/>
              <a:gd name="T59" fmla="*/ 2147483647 h 374"/>
              <a:gd name="T60" fmla="*/ 2147483647 w 429"/>
              <a:gd name="T61" fmla="*/ 2147483647 h 374"/>
              <a:gd name="T62" fmla="*/ 0 w 429"/>
              <a:gd name="T63" fmla="*/ 2147483647 h 374"/>
              <a:gd name="T64" fmla="*/ 2147483647 w 429"/>
              <a:gd name="T65" fmla="*/ 2147483647 h 374"/>
              <a:gd name="T66" fmla="*/ 2147483647 w 429"/>
              <a:gd name="T67" fmla="*/ 2147483647 h 374"/>
              <a:gd name="T68" fmla="*/ 2147483647 w 429"/>
              <a:gd name="T69" fmla="*/ 0 h 3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9" h="374">
                <a:moveTo>
                  <a:pt x="68" y="0"/>
                </a:moveTo>
                <a:lnTo>
                  <a:pt x="44" y="28"/>
                </a:lnTo>
                <a:lnTo>
                  <a:pt x="44" y="38"/>
                </a:lnTo>
                <a:lnTo>
                  <a:pt x="44" y="61"/>
                </a:lnTo>
                <a:lnTo>
                  <a:pt x="33" y="80"/>
                </a:lnTo>
                <a:lnTo>
                  <a:pt x="44" y="106"/>
                </a:lnTo>
                <a:lnTo>
                  <a:pt x="63" y="106"/>
                </a:lnTo>
                <a:lnTo>
                  <a:pt x="68" y="80"/>
                </a:lnTo>
                <a:lnTo>
                  <a:pt x="63" y="51"/>
                </a:lnTo>
                <a:lnTo>
                  <a:pt x="75" y="38"/>
                </a:lnTo>
                <a:lnTo>
                  <a:pt x="104" y="30"/>
                </a:lnTo>
                <a:lnTo>
                  <a:pt x="97" y="19"/>
                </a:lnTo>
                <a:lnTo>
                  <a:pt x="104" y="0"/>
                </a:lnTo>
                <a:lnTo>
                  <a:pt x="115" y="28"/>
                </a:lnTo>
                <a:lnTo>
                  <a:pt x="127" y="28"/>
                </a:lnTo>
                <a:lnTo>
                  <a:pt x="153" y="38"/>
                </a:lnTo>
                <a:lnTo>
                  <a:pt x="156" y="57"/>
                </a:lnTo>
                <a:lnTo>
                  <a:pt x="194" y="57"/>
                </a:lnTo>
                <a:lnTo>
                  <a:pt x="223" y="57"/>
                </a:lnTo>
                <a:lnTo>
                  <a:pt x="234" y="70"/>
                </a:lnTo>
                <a:lnTo>
                  <a:pt x="272" y="71"/>
                </a:lnTo>
                <a:lnTo>
                  <a:pt x="303" y="61"/>
                </a:lnTo>
                <a:lnTo>
                  <a:pt x="282" y="57"/>
                </a:lnTo>
                <a:lnTo>
                  <a:pt x="362" y="57"/>
                </a:lnTo>
                <a:lnTo>
                  <a:pt x="332" y="61"/>
                </a:lnTo>
                <a:lnTo>
                  <a:pt x="346" y="80"/>
                </a:lnTo>
                <a:lnTo>
                  <a:pt x="377" y="80"/>
                </a:lnTo>
                <a:lnTo>
                  <a:pt x="394" y="99"/>
                </a:lnTo>
                <a:lnTo>
                  <a:pt x="398" y="121"/>
                </a:lnTo>
                <a:lnTo>
                  <a:pt x="410" y="121"/>
                </a:lnTo>
                <a:lnTo>
                  <a:pt x="429" y="135"/>
                </a:lnTo>
                <a:lnTo>
                  <a:pt x="398" y="158"/>
                </a:lnTo>
                <a:lnTo>
                  <a:pt x="410" y="177"/>
                </a:lnTo>
                <a:lnTo>
                  <a:pt x="388" y="184"/>
                </a:lnTo>
                <a:lnTo>
                  <a:pt x="388" y="196"/>
                </a:lnTo>
                <a:lnTo>
                  <a:pt x="377" y="213"/>
                </a:lnTo>
                <a:lnTo>
                  <a:pt x="398" y="235"/>
                </a:lnTo>
                <a:lnTo>
                  <a:pt x="377" y="254"/>
                </a:lnTo>
                <a:lnTo>
                  <a:pt x="339" y="267"/>
                </a:lnTo>
                <a:lnTo>
                  <a:pt x="329" y="277"/>
                </a:lnTo>
                <a:lnTo>
                  <a:pt x="291" y="267"/>
                </a:lnTo>
                <a:lnTo>
                  <a:pt x="260" y="267"/>
                </a:lnTo>
                <a:lnTo>
                  <a:pt x="282" y="284"/>
                </a:lnTo>
                <a:lnTo>
                  <a:pt x="280" y="313"/>
                </a:lnTo>
                <a:lnTo>
                  <a:pt x="310" y="320"/>
                </a:lnTo>
                <a:lnTo>
                  <a:pt x="313" y="332"/>
                </a:lnTo>
                <a:lnTo>
                  <a:pt x="282" y="351"/>
                </a:lnTo>
                <a:lnTo>
                  <a:pt x="234" y="370"/>
                </a:lnTo>
                <a:lnTo>
                  <a:pt x="213" y="374"/>
                </a:lnTo>
                <a:lnTo>
                  <a:pt x="194" y="363"/>
                </a:lnTo>
                <a:lnTo>
                  <a:pt x="182" y="325"/>
                </a:lnTo>
                <a:lnTo>
                  <a:pt x="175" y="303"/>
                </a:lnTo>
                <a:lnTo>
                  <a:pt x="182" y="284"/>
                </a:lnTo>
                <a:lnTo>
                  <a:pt x="172" y="267"/>
                </a:lnTo>
                <a:lnTo>
                  <a:pt x="165" y="229"/>
                </a:lnTo>
                <a:lnTo>
                  <a:pt x="182" y="199"/>
                </a:lnTo>
                <a:lnTo>
                  <a:pt x="115" y="199"/>
                </a:lnTo>
                <a:lnTo>
                  <a:pt x="97" y="177"/>
                </a:lnTo>
                <a:lnTo>
                  <a:pt x="49" y="177"/>
                </a:lnTo>
                <a:lnTo>
                  <a:pt x="26" y="158"/>
                </a:lnTo>
                <a:lnTo>
                  <a:pt x="26" y="135"/>
                </a:lnTo>
                <a:lnTo>
                  <a:pt x="7" y="99"/>
                </a:lnTo>
                <a:lnTo>
                  <a:pt x="0" y="99"/>
                </a:lnTo>
                <a:lnTo>
                  <a:pt x="0" y="80"/>
                </a:lnTo>
                <a:lnTo>
                  <a:pt x="0" y="70"/>
                </a:lnTo>
                <a:lnTo>
                  <a:pt x="14" y="51"/>
                </a:lnTo>
                <a:lnTo>
                  <a:pt x="33" y="30"/>
                </a:lnTo>
                <a:lnTo>
                  <a:pt x="37" y="13"/>
                </a:lnTo>
                <a:lnTo>
                  <a:pt x="56" y="9"/>
                </a:lnTo>
                <a:lnTo>
                  <a:pt x="68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4" name="Freeform 271"/>
          <p:cNvSpPr>
            <a:spLocks/>
          </p:cNvSpPr>
          <p:nvPr/>
        </p:nvSpPr>
        <p:spPr bwMode="auto">
          <a:xfrm>
            <a:off x="1389063" y="3303588"/>
            <a:ext cx="1427162" cy="855662"/>
          </a:xfrm>
          <a:custGeom>
            <a:avLst/>
            <a:gdLst>
              <a:gd name="T0" fmla="*/ 2147483647 w 1797"/>
              <a:gd name="T1" fmla="*/ 2147483647 h 1078"/>
              <a:gd name="T2" fmla="*/ 2147483647 w 1797"/>
              <a:gd name="T3" fmla="*/ 2147483647 h 1078"/>
              <a:gd name="T4" fmla="*/ 2147483647 w 1797"/>
              <a:gd name="T5" fmla="*/ 2147483647 h 1078"/>
              <a:gd name="T6" fmla="*/ 2147483647 w 1797"/>
              <a:gd name="T7" fmla="*/ 2147483647 h 1078"/>
              <a:gd name="T8" fmla="*/ 2147483647 w 1797"/>
              <a:gd name="T9" fmla="*/ 2147483647 h 1078"/>
              <a:gd name="T10" fmla="*/ 2147483647 w 1797"/>
              <a:gd name="T11" fmla="*/ 2147483647 h 1078"/>
              <a:gd name="T12" fmla="*/ 2147483647 w 1797"/>
              <a:gd name="T13" fmla="*/ 2147483647 h 1078"/>
              <a:gd name="T14" fmla="*/ 2147483647 w 1797"/>
              <a:gd name="T15" fmla="*/ 2147483647 h 1078"/>
              <a:gd name="T16" fmla="*/ 2147483647 w 1797"/>
              <a:gd name="T17" fmla="*/ 2147483647 h 1078"/>
              <a:gd name="T18" fmla="*/ 2147483647 w 1797"/>
              <a:gd name="T19" fmla="*/ 2147483647 h 1078"/>
              <a:gd name="T20" fmla="*/ 2147483647 w 1797"/>
              <a:gd name="T21" fmla="*/ 2147483647 h 1078"/>
              <a:gd name="T22" fmla="*/ 2147483647 w 1797"/>
              <a:gd name="T23" fmla="*/ 2147483647 h 1078"/>
              <a:gd name="T24" fmla="*/ 2147483647 w 1797"/>
              <a:gd name="T25" fmla="*/ 2147483647 h 1078"/>
              <a:gd name="T26" fmla="*/ 2147483647 w 1797"/>
              <a:gd name="T27" fmla="*/ 2147483647 h 1078"/>
              <a:gd name="T28" fmla="*/ 2147483647 w 1797"/>
              <a:gd name="T29" fmla="*/ 2147483647 h 1078"/>
              <a:gd name="T30" fmla="*/ 2147483647 w 1797"/>
              <a:gd name="T31" fmla="*/ 2147483647 h 1078"/>
              <a:gd name="T32" fmla="*/ 2147483647 w 1797"/>
              <a:gd name="T33" fmla="*/ 2147483647 h 1078"/>
              <a:gd name="T34" fmla="*/ 2147483647 w 1797"/>
              <a:gd name="T35" fmla="*/ 2147483647 h 1078"/>
              <a:gd name="T36" fmla="*/ 2147483647 w 1797"/>
              <a:gd name="T37" fmla="*/ 2147483647 h 1078"/>
              <a:gd name="T38" fmla="*/ 2147483647 w 1797"/>
              <a:gd name="T39" fmla="*/ 2147483647 h 1078"/>
              <a:gd name="T40" fmla="*/ 2147483647 w 1797"/>
              <a:gd name="T41" fmla="*/ 2147483647 h 1078"/>
              <a:gd name="T42" fmla="*/ 2147483647 w 1797"/>
              <a:gd name="T43" fmla="*/ 2147483647 h 1078"/>
              <a:gd name="T44" fmla="*/ 2147483647 w 1797"/>
              <a:gd name="T45" fmla="*/ 2147483647 h 1078"/>
              <a:gd name="T46" fmla="*/ 2147483647 w 1797"/>
              <a:gd name="T47" fmla="*/ 2147483647 h 1078"/>
              <a:gd name="T48" fmla="*/ 2147483647 w 1797"/>
              <a:gd name="T49" fmla="*/ 2147483647 h 1078"/>
              <a:gd name="T50" fmla="*/ 2147483647 w 1797"/>
              <a:gd name="T51" fmla="*/ 2147483647 h 1078"/>
              <a:gd name="T52" fmla="*/ 2147483647 w 1797"/>
              <a:gd name="T53" fmla="*/ 2147483647 h 1078"/>
              <a:gd name="T54" fmla="*/ 2147483647 w 1797"/>
              <a:gd name="T55" fmla="*/ 2147483647 h 1078"/>
              <a:gd name="T56" fmla="*/ 2147483647 w 1797"/>
              <a:gd name="T57" fmla="*/ 2147483647 h 1078"/>
              <a:gd name="T58" fmla="*/ 2147483647 w 1797"/>
              <a:gd name="T59" fmla="*/ 2147483647 h 1078"/>
              <a:gd name="T60" fmla="*/ 2147483647 w 1797"/>
              <a:gd name="T61" fmla="*/ 2147483647 h 1078"/>
              <a:gd name="T62" fmla="*/ 2147483647 w 1797"/>
              <a:gd name="T63" fmla="*/ 2147483647 h 1078"/>
              <a:gd name="T64" fmla="*/ 2147483647 w 1797"/>
              <a:gd name="T65" fmla="*/ 2147483647 h 1078"/>
              <a:gd name="T66" fmla="*/ 2147483647 w 1797"/>
              <a:gd name="T67" fmla="*/ 2147483647 h 1078"/>
              <a:gd name="T68" fmla="*/ 2147483647 w 1797"/>
              <a:gd name="T69" fmla="*/ 2147483647 h 1078"/>
              <a:gd name="T70" fmla="*/ 2147483647 w 1797"/>
              <a:gd name="T71" fmla="*/ 2147483647 h 1078"/>
              <a:gd name="T72" fmla="*/ 2147483647 w 1797"/>
              <a:gd name="T73" fmla="*/ 2147483647 h 1078"/>
              <a:gd name="T74" fmla="*/ 2147483647 w 1797"/>
              <a:gd name="T75" fmla="*/ 2147483647 h 1078"/>
              <a:gd name="T76" fmla="*/ 2147483647 w 1797"/>
              <a:gd name="T77" fmla="*/ 2147483647 h 1078"/>
              <a:gd name="T78" fmla="*/ 2147483647 w 1797"/>
              <a:gd name="T79" fmla="*/ 2147483647 h 1078"/>
              <a:gd name="T80" fmla="*/ 2147483647 w 1797"/>
              <a:gd name="T81" fmla="*/ 2147483647 h 1078"/>
              <a:gd name="T82" fmla="*/ 2147483647 w 1797"/>
              <a:gd name="T83" fmla="*/ 2147483647 h 1078"/>
              <a:gd name="T84" fmla="*/ 2147483647 w 1797"/>
              <a:gd name="T85" fmla="*/ 2147483647 h 1078"/>
              <a:gd name="T86" fmla="*/ 2147483647 w 1797"/>
              <a:gd name="T87" fmla="*/ 2147483647 h 1078"/>
              <a:gd name="T88" fmla="*/ 2147483647 w 1797"/>
              <a:gd name="T89" fmla="*/ 2147483647 h 1078"/>
              <a:gd name="T90" fmla="*/ 2147483647 w 1797"/>
              <a:gd name="T91" fmla="*/ 2147483647 h 1078"/>
              <a:gd name="T92" fmla="*/ 2147483647 w 1797"/>
              <a:gd name="T93" fmla="*/ 2147483647 h 1078"/>
              <a:gd name="T94" fmla="*/ 2147483647 w 1797"/>
              <a:gd name="T95" fmla="*/ 2147483647 h 1078"/>
              <a:gd name="T96" fmla="*/ 2147483647 w 1797"/>
              <a:gd name="T97" fmla="*/ 2147483647 h 1078"/>
              <a:gd name="T98" fmla="*/ 2147483647 w 1797"/>
              <a:gd name="T99" fmla="*/ 2147483647 h 1078"/>
              <a:gd name="T100" fmla="*/ 2147483647 w 1797"/>
              <a:gd name="T101" fmla="*/ 2147483647 h 1078"/>
              <a:gd name="T102" fmla="*/ 2147483647 w 1797"/>
              <a:gd name="T103" fmla="*/ 2147483647 h 1078"/>
              <a:gd name="T104" fmla="*/ 2147483647 w 1797"/>
              <a:gd name="T105" fmla="*/ 2147483647 h 1078"/>
              <a:gd name="T106" fmla="*/ 2147483647 w 1797"/>
              <a:gd name="T107" fmla="*/ 2147483647 h 1078"/>
              <a:gd name="T108" fmla="*/ 2147483647 w 1797"/>
              <a:gd name="T109" fmla="*/ 2147483647 h 1078"/>
              <a:gd name="T110" fmla="*/ 2147483647 w 1797"/>
              <a:gd name="T111" fmla="*/ 2147483647 h 1078"/>
              <a:gd name="T112" fmla="*/ 2147483647 w 1797"/>
              <a:gd name="T113" fmla="*/ 2147483647 h 1078"/>
              <a:gd name="T114" fmla="*/ 2147483647 w 1797"/>
              <a:gd name="T115" fmla="*/ 2147483647 h 1078"/>
              <a:gd name="T116" fmla="*/ 2147483647 w 1797"/>
              <a:gd name="T117" fmla="*/ 2147483647 h 1078"/>
              <a:gd name="T118" fmla="*/ 2147483647 w 1797"/>
              <a:gd name="T119" fmla="*/ 2147483647 h 1078"/>
              <a:gd name="T120" fmla="*/ 2147483647 w 1797"/>
              <a:gd name="T121" fmla="*/ 2147483647 h 1078"/>
              <a:gd name="T122" fmla="*/ 2147483647 w 1797"/>
              <a:gd name="T123" fmla="*/ 2147483647 h 1078"/>
              <a:gd name="T124" fmla="*/ 2147483647 w 1797"/>
              <a:gd name="T125" fmla="*/ 2147483647 h 10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97" h="1078">
                <a:moveTo>
                  <a:pt x="989" y="82"/>
                </a:moveTo>
                <a:lnTo>
                  <a:pt x="1014" y="51"/>
                </a:lnTo>
                <a:lnTo>
                  <a:pt x="1033" y="63"/>
                </a:lnTo>
                <a:lnTo>
                  <a:pt x="1033" y="98"/>
                </a:lnTo>
                <a:lnTo>
                  <a:pt x="1008" y="98"/>
                </a:lnTo>
                <a:lnTo>
                  <a:pt x="1052" y="112"/>
                </a:lnTo>
                <a:lnTo>
                  <a:pt x="1052" y="98"/>
                </a:lnTo>
                <a:lnTo>
                  <a:pt x="1075" y="127"/>
                </a:lnTo>
                <a:lnTo>
                  <a:pt x="1085" y="138"/>
                </a:lnTo>
                <a:lnTo>
                  <a:pt x="1130" y="141"/>
                </a:lnTo>
                <a:lnTo>
                  <a:pt x="1163" y="150"/>
                </a:lnTo>
                <a:lnTo>
                  <a:pt x="1122" y="160"/>
                </a:lnTo>
                <a:lnTo>
                  <a:pt x="1092" y="179"/>
                </a:lnTo>
                <a:lnTo>
                  <a:pt x="1063" y="205"/>
                </a:lnTo>
                <a:lnTo>
                  <a:pt x="1075" y="205"/>
                </a:lnTo>
                <a:lnTo>
                  <a:pt x="1097" y="197"/>
                </a:lnTo>
                <a:lnTo>
                  <a:pt x="1092" y="209"/>
                </a:lnTo>
                <a:lnTo>
                  <a:pt x="1153" y="205"/>
                </a:lnTo>
                <a:lnTo>
                  <a:pt x="1191" y="179"/>
                </a:lnTo>
                <a:lnTo>
                  <a:pt x="1201" y="179"/>
                </a:lnTo>
                <a:lnTo>
                  <a:pt x="1182" y="190"/>
                </a:lnTo>
                <a:lnTo>
                  <a:pt x="1172" y="209"/>
                </a:lnTo>
                <a:lnTo>
                  <a:pt x="1192" y="209"/>
                </a:lnTo>
                <a:lnTo>
                  <a:pt x="1201" y="219"/>
                </a:lnTo>
                <a:lnTo>
                  <a:pt x="1220" y="226"/>
                </a:lnTo>
                <a:lnTo>
                  <a:pt x="1239" y="219"/>
                </a:lnTo>
                <a:lnTo>
                  <a:pt x="1272" y="216"/>
                </a:lnTo>
                <a:lnTo>
                  <a:pt x="1272" y="235"/>
                </a:lnTo>
                <a:lnTo>
                  <a:pt x="1289" y="238"/>
                </a:lnTo>
                <a:lnTo>
                  <a:pt x="1298" y="254"/>
                </a:lnTo>
                <a:lnTo>
                  <a:pt x="1279" y="254"/>
                </a:lnTo>
                <a:lnTo>
                  <a:pt x="1249" y="245"/>
                </a:lnTo>
                <a:lnTo>
                  <a:pt x="1211" y="257"/>
                </a:lnTo>
                <a:lnTo>
                  <a:pt x="1163" y="305"/>
                </a:lnTo>
                <a:lnTo>
                  <a:pt x="1201" y="274"/>
                </a:lnTo>
                <a:lnTo>
                  <a:pt x="1172" y="331"/>
                </a:lnTo>
                <a:lnTo>
                  <a:pt x="1160" y="366"/>
                </a:lnTo>
                <a:lnTo>
                  <a:pt x="1153" y="402"/>
                </a:lnTo>
                <a:lnTo>
                  <a:pt x="1153" y="432"/>
                </a:lnTo>
                <a:lnTo>
                  <a:pt x="1179" y="432"/>
                </a:lnTo>
                <a:lnTo>
                  <a:pt x="1192" y="411"/>
                </a:lnTo>
                <a:lnTo>
                  <a:pt x="1192" y="373"/>
                </a:lnTo>
                <a:lnTo>
                  <a:pt x="1201" y="343"/>
                </a:lnTo>
                <a:lnTo>
                  <a:pt x="1211" y="314"/>
                </a:lnTo>
                <a:lnTo>
                  <a:pt x="1239" y="295"/>
                </a:lnTo>
                <a:lnTo>
                  <a:pt x="1249" y="286"/>
                </a:lnTo>
                <a:lnTo>
                  <a:pt x="1260" y="267"/>
                </a:lnTo>
                <a:lnTo>
                  <a:pt x="1272" y="266"/>
                </a:lnTo>
                <a:lnTo>
                  <a:pt x="1308" y="286"/>
                </a:lnTo>
                <a:lnTo>
                  <a:pt x="1308" y="314"/>
                </a:lnTo>
                <a:lnTo>
                  <a:pt x="1289" y="335"/>
                </a:lnTo>
                <a:lnTo>
                  <a:pt x="1279" y="361"/>
                </a:lnTo>
                <a:lnTo>
                  <a:pt x="1289" y="347"/>
                </a:lnTo>
                <a:lnTo>
                  <a:pt x="1317" y="343"/>
                </a:lnTo>
                <a:lnTo>
                  <a:pt x="1317" y="361"/>
                </a:lnTo>
                <a:lnTo>
                  <a:pt x="1317" y="383"/>
                </a:lnTo>
                <a:lnTo>
                  <a:pt x="1298" y="411"/>
                </a:lnTo>
                <a:lnTo>
                  <a:pt x="1272" y="440"/>
                </a:lnTo>
                <a:lnTo>
                  <a:pt x="1317" y="451"/>
                </a:lnTo>
                <a:lnTo>
                  <a:pt x="1369" y="451"/>
                </a:lnTo>
                <a:lnTo>
                  <a:pt x="1407" y="432"/>
                </a:lnTo>
                <a:lnTo>
                  <a:pt x="1427" y="413"/>
                </a:lnTo>
                <a:lnTo>
                  <a:pt x="1424" y="395"/>
                </a:lnTo>
                <a:lnTo>
                  <a:pt x="1417" y="383"/>
                </a:lnTo>
                <a:lnTo>
                  <a:pt x="1474" y="383"/>
                </a:lnTo>
                <a:lnTo>
                  <a:pt x="1496" y="376"/>
                </a:lnTo>
                <a:lnTo>
                  <a:pt x="1545" y="354"/>
                </a:lnTo>
                <a:lnTo>
                  <a:pt x="1562" y="318"/>
                </a:lnTo>
                <a:lnTo>
                  <a:pt x="1664" y="318"/>
                </a:lnTo>
                <a:lnTo>
                  <a:pt x="1681" y="314"/>
                </a:lnTo>
                <a:lnTo>
                  <a:pt x="1756" y="219"/>
                </a:lnTo>
                <a:lnTo>
                  <a:pt x="1761" y="235"/>
                </a:lnTo>
                <a:lnTo>
                  <a:pt x="1787" y="226"/>
                </a:lnTo>
                <a:lnTo>
                  <a:pt x="1797" y="238"/>
                </a:lnTo>
                <a:lnTo>
                  <a:pt x="1778" y="295"/>
                </a:lnTo>
                <a:lnTo>
                  <a:pt x="1797" y="324"/>
                </a:lnTo>
                <a:lnTo>
                  <a:pt x="1790" y="347"/>
                </a:lnTo>
                <a:lnTo>
                  <a:pt x="1749" y="347"/>
                </a:lnTo>
                <a:lnTo>
                  <a:pt x="1726" y="373"/>
                </a:lnTo>
                <a:lnTo>
                  <a:pt x="1688" y="395"/>
                </a:lnTo>
                <a:lnTo>
                  <a:pt x="1664" y="432"/>
                </a:lnTo>
                <a:lnTo>
                  <a:pt x="1671" y="451"/>
                </a:lnTo>
                <a:lnTo>
                  <a:pt x="1688" y="451"/>
                </a:lnTo>
                <a:lnTo>
                  <a:pt x="1688" y="463"/>
                </a:lnTo>
                <a:lnTo>
                  <a:pt x="1649" y="470"/>
                </a:lnTo>
                <a:lnTo>
                  <a:pt x="1614" y="473"/>
                </a:lnTo>
                <a:lnTo>
                  <a:pt x="1571" y="489"/>
                </a:lnTo>
                <a:lnTo>
                  <a:pt x="1611" y="489"/>
                </a:lnTo>
                <a:lnTo>
                  <a:pt x="1571" y="499"/>
                </a:lnTo>
                <a:lnTo>
                  <a:pt x="1552" y="504"/>
                </a:lnTo>
                <a:lnTo>
                  <a:pt x="1555" y="511"/>
                </a:lnTo>
                <a:lnTo>
                  <a:pt x="1545" y="534"/>
                </a:lnTo>
                <a:lnTo>
                  <a:pt x="1521" y="566"/>
                </a:lnTo>
                <a:lnTo>
                  <a:pt x="1503" y="547"/>
                </a:lnTo>
                <a:lnTo>
                  <a:pt x="1503" y="560"/>
                </a:lnTo>
                <a:lnTo>
                  <a:pt x="1507" y="577"/>
                </a:lnTo>
                <a:lnTo>
                  <a:pt x="1484" y="611"/>
                </a:lnTo>
                <a:lnTo>
                  <a:pt x="1477" y="582"/>
                </a:lnTo>
                <a:lnTo>
                  <a:pt x="1474" y="566"/>
                </a:lnTo>
                <a:lnTo>
                  <a:pt x="1484" y="540"/>
                </a:lnTo>
                <a:lnTo>
                  <a:pt x="1467" y="547"/>
                </a:lnTo>
                <a:lnTo>
                  <a:pt x="1458" y="589"/>
                </a:lnTo>
                <a:lnTo>
                  <a:pt x="1436" y="582"/>
                </a:lnTo>
                <a:lnTo>
                  <a:pt x="1467" y="608"/>
                </a:lnTo>
                <a:lnTo>
                  <a:pt x="1458" y="618"/>
                </a:lnTo>
                <a:lnTo>
                  <a:pt x="1455" y="644"/>
                </a:lnTo>
                <a:lnTo>
                  <a:pt x="1474" y="649"/>
                </a:lnTo>
                <a:lnTo>
                  <a:pt x="1474" y="679"/>
                </a:lnTo>
                <a:lnTo>
                  <a:pt x="1467" y="660"/>
                </a:lnTo>
                <a:lnTo>
                  <a:pt x="1458" y="674"/>
                </a:lnTo>
                <a:lnTo>
                  <a:pt x="1443" y="679"/>
                </a:lnTo>
                <a:lnTo>
                  <a:pt x="1474" y="686"/>
                </a:lnTo>
                <a:lnTo>
                  <a:pt x="1458" y="708"/>
                </a:lnTo>
                <a:lnTo>
                  <a:pt x="1436" y="705"/>
                </a:lnTo>
                <a:lnTo>
                  <a:pt x="1446" y="724"/>
                </a:lnTo>
                <a:lnTo>
                  <a:pt x="1388" y="757"/>
                </a:lnTo>
                <a:lnTo>
                  <a:pt x="1346" y="782"/>
                </a:lnTo>
                <a:lnTo>
                  <a:pt x="1301" y="812"/>
                </a:lnTo>
                <a:lnTo>
                  <a:pt x="1268" y="860"/>
                </a:lnTo>
                <a:lnTo>
                  <a:pt x="1272" y="921"/>
                </a:lnTo>
                <a:lnTo>
                  <a:pt x="1279" y="973"/>
                </a:lnTo>
                <a:lnTo>
                  <a:pt x="1289" y="1018"/>
                </a:lnTo>
                <a:lnTo>
                  <a:pt x="1272" y="1078"/>
                </a:lnTo>
                <a:lnTo>
                  <a:pt x="1249" y="1078"/>
                </a:lnTo>
                <a:lnTo>
                  <a:pt x="1230" y="1050"/>
                </a:lnTo>
                <a:lnTo>
                  <a:pt x="1220" y="1009"/>
                </a:lnTo>
                <a:lnTo>
                  <a:pt x="1220" y="980"/>
                </a:lnTo>
                <a:lnTo>
                  <a:pt x="1208" y="973"/>
                </a:lnTo>
                <a:lnTo>
                  <a:pt x="1211" y="950"/>
                </a:lnTo>
                <a:lnTo>
                  <a:pt x="1201" y="921"/>
                </a:lnTo>
                <a:lnTo>
                  <a:pt x="1179" y="895"/>
                </a:lnTo>
                <a:lnTo>
                  <a:pt x="1141" y="912"/>
                </a:lnTo>
                <a:lnTo>
                  <a:pt x="1115" y="883"/>
                </a:lnTo>
                <a:lnTo>
                  <a:pt x="1066" y="883"/>
                </a:lnTo>
                <a:lnTo>
                  <a:pt x="1056" y="879"/>
                </a:lnTo>
                <a:lnTo>
                  <a:pt x="1014" y="883"/>
                </a:lnTo>
                <a:lnTo>
                  <a:pt x="978" y="883"/>
                </a:lnTo>
                <a:lnTo>
                  <a:pt x="1008" y="902"/>
                </a:lnTo>
                <a:lnTo>
                  <a:pt x="1014" y="921"/>
                </a:lnTo>
                <a:lnTo>
                  <a:pt x="985" y="924"/>
                </a:lnTo>
                <a:lnTo>
                  <a:pt x="940" y="910"/>
                </a:lnTo>
                <a:lnTo>
                  <a:pt x="895" y="902"/>
                </a:lnTo>
                <a:lnTo>
                  <a:pt x="850" y="902"/>
                </a:lnTo>
                <a:lnTo>
                  <a:pt x="817" y="924"/>
                </a:lnTo>
                <a:lnTo>
                  <a:pt x="771" y="943"/>
                </a:lnTo>
                <a:lnTo>
                  <a:pt x="740" y="980"/>
                </a:lnTo>
                <a:lnTo>
                  <a:pt x="741" y="1028"/>
                </a:lnTo>
                <a:lnTo>
                  <a:pt x="731" y="1035"/>
                </a:lnTo>
                <a:lnTo>
                  <a:pt x="683" y="1009"/>
                </a:lnTo>
                <a:lnTo>
                  <a:pt x="676" y="973"/>
                </a:lnTo>
                <a:lnTo>
                  <a:pt x="660" y="950"/>
                </a:lnTo>
                <a:lnTo>
                  <a:pt x="634" y="895"/>
                </a:lnTo>
                <a:lnTo>
                  <a:pt x="603" y="883"/>
                </a:lnTo>
                <a:lnTo>
                  <a:pt x="574" y="912"/>
                </a:lnTo>
                <a:lnTo>
                  <a:pt x="534" y="890"/>
                </a:lnTo>
                <a:lnTo>
                  <a:pt x="525" y="853"/>
                </a:lnTo>
                <a:lnTo>
                  <a:pt x="486" y="801"/>
                </a:lnTo>
                <a:lnTo>
                  <a:pt x="429" y="801"/>
                </a:lnTo>
                <a:lnTo>
                  <a:pt x="429" y="817"/>
                </a:lnTo>
                <a:lnTo>
                  <a:pt x="341" y="812"/>
                </a:lnTo>
                <a:lnTo>
                  <a:pt x="225" y="763"/>
                </a:lnTo>
                <a:lnTo>
                  <a:pt x="225" y="753"/>
                </a:lnTo>
                <a:lnTo>
                  <a:pt x="154" y="757"/>
                </a:lnTo>
                <a:lnTo>
                  <a:pt x="145" y="724"/>
                </a:lnTo>
                <a:lnTo>
                  <a:pt x="125" y="698"/>
                </a:lnTo>
                <a:lnTo>
                  <a:pt x="97" y="679"/>
                </a:lnTo>
                <a:lnTo>
                  <a:pt x="64" y="674"/>
                </a:lnTo>
                <a:lnTo>
                  <a:pt x="64" y="637"/>
                </a:lnTo>
                <a:lnTo>
                  <a:pt x="36" y="589"/>
                </a:lnTo>
                <a:lnTo>
                  <a:pt x="45" y="570"/>
                </a:lnTo>
                <a:lnTo>
                  <a:pt x="30" y="560"/>
                </a:lnTo>
                <a:lnTo>
                  <a:pt x="30" y="534"/>
                </a:lnTo>
                <a:lnTo>
                  <a:pt x="45" y="540"/>
                </a:lnTo>
                <a:lnTo>
                  <a:pt x="36" y="511"/>
                </a:lnTo>
                <a:lnTo>
                  <a:pt x="19" y="518"/>
                </a:lnTo>
                <a:lnTo>
                  <a:pt x="7" y="473"/>
                </a:lnTo>
                <a:lnTo>
                  <a:pt x="7" y="432"/>
                </a:lnTo>
                <a:lnTo>
                  <a:pt x="0" y="413"/>
                </a:lnTo>
                <a:lnTo>
                  <a:pt x="19" y="361"/>
                </a:lnTo>
                <a:lnTo>
                  <a:pt x="26" y="295"/>
                </a:lnTo>
                <a:lnTo>
                  <a:pt x="64" y="219"/>
                </a:lnTo>
                <a:lnTo>
                  <a:pt x="87" y="157"/>
                </a:lnTo>
                <a:lnTo>
                  <a:pt x="97" y="108"/>
                </a:lnTo>
                <a:lnTo>
                  <a:pt x="106" y="29"/>
                </a:lnTo>
                <a:lnTo>
                  <a:pt x="145" y="48"/>
                </a:lnTo>
                <a:lnTo>
                  <a:pt x="145" y="70"/>
                </a:lnTo>
                <a:lnTo>
                  <a:pt x="142" y="98"/>
                </a:lnTo>
                <a:lnTo>
                  <a:pt x="164" y="77"/>
                </a:lnTo>
                <a:lnTo>
                  <a:pt x="171" y="22"/>
                </a:lnTo>
                <a:lnTo>
                  <a:pt x="164" y="0"/>
                </a:lnTo>
                <a:lnTo>
                  <a:pt x="989" y="8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5" name="Freeform 272"/>
          <p:cNvSpPr>
            <a:spLocks/>
          </p:cNvSpPr>
          <p:nvPr/>
        </p:nvSpPr>
        <p:spPr bwMode="auto">
          <a:xfrm>
            <a:off x="717550" y="2073275"/>
            <a:ext cx="893763" cy="958850"/>
          </a:xfrm>
          <a:custGeom>
            <a:avLst/>
            <a:gdLst>
              <a:gd name="T0" fmla="*/ 2147483647 w 1126"/>
              <a:gd name="T1" fmla="*/ 2147483647 h 1206"/>
              <a:gd name="T2" fmla="*/ 2147483647 w 1126"/>
              <a:gd name="T3" fmla="*/ 2147483647 h 1206"/>
              <a:gd name="T4" fmla="*/ 2147483647 w 1126"/>
              <a:gd name="T5" fmla="*/ 2147483647 h 1206"/>
              <a:gd name="T6" fmla="*/ 2147483647 w 1126"/>
              <a:gd name="T7" fmla="*/ 2147483647 h 1206"/>
              <a:gd name="T8" fmla="*/ 2147483647 w 1126"/>
              <a:gd name="T9" fmla="*/ 2147483647 h 1206"/>
              <a:gd name="T10" fmla="*/ 2147483647 w 1126"/>
              <a:gd name="T11" fmla="*/ 2147483647 h 1206"/>
              <a:gd name="T12" fmla="*/ 2147483647 w 1126"/>
              <a:gd name="T13" fmla="*/ 2147483647 h 1206"/>
              <a:gd name="T14" fmla="*/ 2147483647 w 1126"/>
              <a:gd name="T15" fmla="*/ 2147483647 h 1206"/>
              <a:gd name="T16" fmla="*/ 2147483647 w 1126"/>
              <a:gd name="T17" fmla="*/ 2147483647 h 1206"/>
              <a:gd name="T18" fmla="*/ 2147483647 w 1126"/>
              <a:gd name="T19" fmla="*/ 2147483647 h 1206"/>
              <a:gd name="T20" fmla="*/ 2147483647 w 1126"/>
              <a:gd name="T21" fmla="*/ 2147483647 h 1206"/>
              <a:gd name="T22" fmla="*/ 2147483647 w 1126"/>
              <a:gd name="T23" fmla="*/ 2147483647 h 1206"/>
              <a:gd name="T24" fmla="*/ 2147483647 w 1126"/>
              <a:gd name="T25" fmla="*/ 2147483647 h 1206"/>
              <a:gd name="T26" fmla="*/ 2147483647 w 1126"/>
              <a:gd name="T27" fmla="*/ 2147483647 h 1206"/>
              <a:gd name="T28" fmla="*/ 2147483647 w 1126"/>
              <a:gd name="T29" fmla="*/ 2147483647 h 1206"/>
              <a:gd name="T30" fmla="*/ 2147483647 w 1126"/>
              <a:gd name="T31" fmla="*/ 2147483647 h 1206"/>
              <a:gd name="T32" fmla="*/ 2147483647 w 1126"/>
              <a:gd name="T33" fmla="*/ 2147483647 h 1206"/>
              <a:gd name="T34" fmla="*/ 2147483647 w 1126"/>
              <a:gd name="T35" fmla="*/ 2147483647 h 1206"/>
              <a:gd name="T36" fmla="*/ 2147483647 w 1126"/>
              <a:gd name="T37" fmla="*/ 2147483647 h 1206"/>
              <a:gd name="T38" fmla="*/ 2147483647 w 1126"/>
              <a:gd name="T39" fmla="*/ 2147483647 h 1206"/>
              <a:gd name="T40" fmla="*/ 2147483647 w 1126"/>
              <a:gd name="T41" fmla="*/ 2147483647 h 1206"/>
              <a:gd name="T42" fmla="*/ 2147483647 w 1126"/>
              <a:gd name="T43" fmla="*/ 2147483647 h 1206"/>
              <a:gd name="T44" fmla="*/ 2147483647 w 1126"/>
              <a:gd name="T45" fmla="*/ 2147483647 h 1206"/>
              <a:gd name="T46" fmla="*/ 2147483647 w 1126"/>
              <a:gd name="T47" fmla="*/ 2147483647 h 1206"/>
              <a:gd name="T48" fmla="*/ 2147483647 w 1126"/>
              <a:gd name="T49" fmla="*/ 2147483647 h 1206"/>
              <a:gd name="T50" fmla="*/ 2147483647 w 1126"/>
              <a:gd name="T51" fmla="*/ 2147483647 h 1206"/>
              <a:gd name="T52" fmla="*/ 2147483647 w 1126"/>
              <a:gd name="T53" fmla="*/ 2147483647 h 1206"/>
              <a:gd name="T54" fmla="*/ 2147483647 w 1126"/>
              <a:gd name="T55" fmla="*/ 2147483647 h 1206"/>
              <a:gd name="T56" fmla="*/ 0 w 1126"/>
              <a:gd name="T57" fmla="*/ 2147483647 h 1206"/>
              <a:gd name="T58" fmla="*/ 2147483647 w 1126"/>
              <a:gd name="T59" fmla="*/ 2147483647 h 1206"/>
              <a:gd name="T60" fmla="*/ 2147483647 w 1126"/>
              <a:gd name="T61" fmla="*/ 2147483647 h 1206"/>
              <a:gd name="T62" fmla="*/ 2147483647 w 1126"/>
              <a:gd name="T63" fmla="*/ 2147483647 h 1206"/>
              <a:gd name="T64" fmla="*/ 2147483647 w 1126"/>
              <a:gd name="T65" fmla="*/ 2147483647 h 1206"/>
              <a:gd name="T66" fmla="*/ 2147483647 w 1126"/>
              <a:gd name="T67" fmla="*/ 2147483647 h 1206"/>
              <a:gd name="T68" fmla="*/ 2147483647 w 1126"/>
              <a:gd name="T69" fmla="*/ 2147483647 h 1206"/>
              <a:gd name="T70" fmla="*/ 2147483647 w 1126"/>
              <a:gd name="T71" fmla="*/ 2147483647 h 1206"/>
              <a:gd name="T72" fmla="*/ 2147483647 w 1126"/>
              <a:gd name="T73" fmla="*/ 2147483647 h 1206"/>
              <a:gd name="T74" fmla="*/ 2147483647 w 1126"/>
              <a:gd name="T75" fmla="*/ 2147483647 h 1206"/>
              <a:gd name="T76" fmla="*/ 2147483647 w 1126"/>
              <a:gd name="T77" fmla="*/ 2147483647 h 1206"/>
              <a:gd name="T78" fmla="*/ 2147483647 w 1126"/>
              <a:gd name="T79" fmla="*/ 2147483647 h 1206"/>
              <a:gd name="T80" fmla="*/ 2147483647 w 1126"/>
              <a:gd name="T81" fmla="*/ 2147483647 h 1206"/>
              <a:gd name="T82" fmla="*/ 2147483647 w 1126"/>
              <a:gd name="T83" fmla="*/ 2147483647 h 1206"/>
              <a:gd name="T84" fmla="*/ 2147483647 w 1126"/>
              <a:gd name="T85" fmla="*/ 2147483647 h 1206"/>
              <a:gd name="T86" fmla="*/ 2147483647 w 1126"/>
              <a:gd name="T87" fmla="*/ 2147483647 h 1206"/>
              <a:gd name="T88" fmla="*/ 2147483647 w 1126"/>
              <a:gd name="T89" fmla="*/ 2147483647 h 1206"/>
              <a:gd name="T90" fmla="*/ 2147483647 w 1126"/>
              <a:gd name="T91" fmla="*/ 2147483647 h 1206"/>
              <a:gd name="T92" fmla="*/ 2147483647 w 1126"/>
              <a:gd name="T93" fmla="*/ 2147483647 h 1206"/>
              <a:gd name="T94" fmla="*/ 2147483647 w 1126"/>
              <a:gd name="T95" fmla="*/ 2147483647 h 1206"/>
              <a:gd name="T96" fmla="*/ 2147483647 w 1126"/>
              <a:gd name="T97" fmla="*/ 2147483647 h 1206"/>
              <a:gd name="T98" fmla="*/ 2147483647 w 1126"/>
              <a:gd name="T99" fmla="*/ 2147483647 h 1206"/>
              <a:gd name="T100" fmla="*/ 2147483647 w 1126"/>
              <a:gd name="T101" fmla="*/ 2147483647 h 1206"/>
              <a:gd name="T102" fmla="*/ 2147483647 w 1126"/>
              <a:gd name="T103" fmla="*/ 2147483647 h 1206"/>
              <a:gd name="T104" fmla="*/ 2147483647 w 1126"/>
              <a:gd name="T105" fmla="*/ 2147483647 h 1206"/>
              <a:gd name="T106" fmla="*/ 2147483647 w 1126"/>
              <a:gd name="T107" fmla="*/ 2147483647 h 1206"/>
              <a:gd name="T108" fmla="*/ 2147483647 w 1126"/>
              <a:gd name="T109" fmla="*/ 2147483647 h 1206"/>
              <a:gd name="T110" fmla="*/ 2147483647 w 1126"/>
              <a:gd name="T111" fmla="*/ 2147483647 h 1206"/>
              <a:gd name="T112" fmla="*/ 2147483647 w 1126"/>
              <a:gd name="T113" fmla="*/ 2147483647 h 1206"/>
              <a:gd name="T114" fmla="*/ 2147483647 w 1126"/>
              <a:gd name="T115" fmla="*/ 0 h 1206"/>
              <a:gd name="T116" fmla="*/ 2147483647 w 1126"/>
              <a:gd name="T117" fmla="*/ 2147483647 h 1206"/>
              <a:gd name="T118" fmla="*/ 2147483647 w 1126"/>
              <a:gd name="T119" fmla="*/ 2147483647 h 1206"/>
              <a:gd name="T120" fmla="*/ 2147483647 w 1126"/>
              <a:gd name="T121" fmla="*/ 2147483647 h 1206"/>
              <a:gd name="T122" fmla="*/ 2147483647 w 1126"/>
              <a:gd name="T123" fmla="*/ 2147483647 h 1206"/>
              <a:gd name="T124" fmla="*/ 2147483647 w 1126"/>
              <a:gd name="T125" fmla="*/ 2147483647 h 1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6" h="1206">
                <a:moveTo>
                  <a:pt x="1126" y="230"/>
                </a:moveTo>
                <a:lnTo>
                  <a:pt x="853" y="622"/>
                </a:lnTo>
                <a:lnTo>
                  <a:pt x="753" y="819"/>
                </a:lnTo>
                <a:lnTo>
                  <a:pt x="798" y="826"/>
                </a:lnTo>
                <a:lnTo>
                  <a:pt x="794" y="838"/>
                </a:lnTo>
                <a:lnTo>
                  <a:pt x="813" y="923"/>
                </a:lnTo>
                <a:lnTo>
                  <a:pt x="853" y="893"/>
                </a:lnTo>
                <a:lnTo>
                  <a:pt x="876" y="887"/>
                </a:lnTo>
                <a:lnTo>
                  <a:pt x="891" y="899"/>
                </a:lnTo>
                <a:lnTo>
                  <a:pt x="891" y="938"/>
                </a:lnTo>
                <a:lnTo>
                  <a:pt x="901" y="1080"/>
                </a:lnTo>
                <a:lnTo>
                  <a:pt x="922" y="1115"/>
                </a:lnTo>
                <a:lnTo>
                  <a:pt x="940" y="1144"/>
                </a:lnTo>
                <a:lnTo>
                  <a:pt x="933" y="1158"/>
                </a:lnTo>
                <a:lnTo>
                  <a:pt x="910" y="1192"/>
                </a:lnTo>
                <a:lnTo>
                  <a:pt x="891" y="1206"/>
                </a:lnTo>
                <a:lnTo>
                  <a:pt x="891" y="1187"/>
                </a:lnTo>
                <a:lnTo>
                  <a:pt x="910" y="1161"/>
                </a:lnTo>
                <a:lnTo>
                  <a:pt x="901" y="1139"/>
                </a:lnTo>
                <a:lnTo>
                  <a:pt x="891" y="1139"/>
                </a:lnTo>
                <a:lnTo>
                  <a:pt x="872" y="1151"/>
                </a:lnTo>
                <a:lnTo>
                  <a:pt x="865" y="1151"/>
                </a:lnTo>
                <a:lnTo>
                  <a:pt x="884" y="1132"/>
                </a:lnTo>
                <a:lnTo>
                  <a:pt x="891" y="1109"/>
                </a:lnTo>
                <a:lnTo>
                  <a:pt x="895" y="1090"/>
                </a:lnTo>
                <a:lnTo>
                  <a:pt x="884" y="1090"/>
                </a:lnTo>
                <a:lnTo>
                  <a:pt x="884" y="1080"/>
                </a:lnTo>
                <a:lnTo>
                  <a:pt x="872" y="1054"/>
                </a:lnTo>
                <a:lnTo>
                  <a:pt x="884" y="1035"/>
                </a:lnTo>
                <a:lnTo>
                  <a:pt x="891" y="1042"/>
                </a:lnTo>
                <a:lnTo>
                  <a:pt x="884" y="1016"/>
                </a:lnTo>
                <a:lnTo>
                  <a:pt x="872" y="1002"/>
                </a:lnTo>
                <a:lnTo>
                  <a:pt x="884" y="983"/>
                </a:lnTo>
                <a:lnTo>
                  <a:pt x="876" y="987"/>
                </a:lnTo>
                <a:lnTo>
                  <a:pt x="865" y="976"/>
                </a:lnTo>
                <a:lnTo>
                  <a:pt x="872" y="923"/>
                </a:lnTo>
                <a:lnTo>
                  <a:pt x="846" y="983"/>
                </a:lnTo>
                <a:lnTo>
                  <a:pt x="836" y="971"/>
                </a:lnTo>
                <a:lnTo>
                  <a:pt x="843" y="935"/>
                </a:lnTo>
                <a:lnTo>
                  <a:pt x="831" y="945"/>
                </a:lnTo>
                <a:lnTo>
                  <a:pt x="817" y="928"/>
                </a:lnTo>
                <a:lnTo>
                  <a:pt x="824" y="971"/>
                </a:lnTo>
                <a:lnTo>
                  <a:pt x="805" y="976"/>
                </a:lnTo>
                <a:lnTo>
                  <a:pt x="794" y="957"/>
                </a:lnTo>
                <a:lnTo>
                  <a:pt x="784" y="916"/>
                </a:lnTo>
                <a:lnTo>
                  <a:pt x="786" y="909"/>
                </a:lnTo>
                <a:lnTo>
                  <a:pt x="775" y="909"/>
                </a:lnTo>
                <a:lnTo>
                  <a:pt x="756" y="878"/>
                </a:lnTo>
                <a:lnTo>
                  <a:pt x="765" y="868"/>
                </a:lnTo>
                <a:lnTo>
                  <a:pt x="768" y="857"/>
                </a:lnTo>
                <a:lnTo>
                  <a:pt x="775" y="874"/>
                </a:lnTo>
                <a:lnTo>
                  <a:pt x="786" y="859"/>
                </a:lnTo>
                <a:lnTo>
                  <a:pt x="784" y="849"/>
                </a:lnTo>
                <a:lnTo>
                  <a:pt x="756" y="859"/>
                </a:lnTo>
                <a:lnTo>
                  <a:pt x="737" y="859"/>
                </a:lnTo>
                <a:lnTo>
                  <a:pt x="727" y="849"/>
                </a:lnTo>
                <a:lnTo>
                  <a:pt x="734" y="838"/>
                </a:lnTo>
                <a:lnTo>
                  <a:pt x="715" y="845"/>
                </a:lnTo>
                <a:lnTo>
                  <a:pt x="698" y="826"/>
                </a:lnTo>
                <a:lnTo>
                  <a:pt x="656" y="819"/>
                </a:lnTo>
                <a:lnTo>
                  <a:pt x="637" y="797"/>
                </a:lnTo>
                <a:lnTo>
                  <a:pt x="649" y="790"/>
                </a:lnTo>
                <a:lnTo>
                  <a:pt x="649" y="778"/>
                </a:lnTo>
                <a:lnTo>
                  <a:pt x="630" y="790"/>
                </a:lnTo>
                <a:lnTo>
                  <a:pt x="618" y="778"/>
                </a:lnTo>
                <a:lnTo>
                  <a:pt x="601" y="760"/>
                </a:lnTo>
                <a:lnTo>
                  <a:pt x="608" y="748"/>
                </a:lnTo>
                <a:lnTo>
                  <a:pt x="627" y="738"/>
                </a:lnTo>
                <a:lnTo>
                  <a:pt x="594" y="741"/>
                </a:lnTo>
                <a:lnTo>
                  <a:pt x="578" y="741"/>
                </a:lnTo>
                <a:lnTo>
                  <a:pt x="571" y="738"/>
                </a:lnTo>
                <a:lnTo>
                  <a:pt x="563" y="738"/>
                </a:lnTo>
                <a:lnTo>
                  <a:pt x="552" y="752"/>
                </a:lnTo>
                <a:lnTo>
                  <a:pt x="559" y="767"/>
                </a:lnTo>
                <a:lnTo>
                  <a:pt x="523" y="797"/>
                </a:lnTo>
                <a:lnTo>
                  <a:pt x="499" y="790"/>
                </a:lnTo>
                <a:lnTo>
                  <a:pt x="456" y="816"/>
                </a:lnTo>
                <a:lnTo>
                  <a:pt x="433" y="826"/>
                </a:lnTo>
                <a:lnTo>
                  <a:pt x="407" y="826"/>
                </a:lnTo>
                <a:lnTo>
                  <a:pt x="414" y="816"/>
                </a:lnTo>
                <a:lnTo>
                  <a:pt x="451" y="797"/>
                </a:lnTo>
                <a:lnTo>
                  <a:pt x="426" y="797"/>
                </a:lnTo>
                <a:lnTo>
                  <a:pt x="426" y="790"/>
                </a:lnTo>
                <a:lnTo>
                  <a:pt x="444" y="771"/>
                </a:lnTo>
                <a:lnTo>
                  <a:pt x="473" y="738"/>
                </a:lnTo>
                <a:lnTo>
                  <a:pt x="504" y="722"/>
                </a:lnTo>
                <a:lnTo>
                  <a:pt x="511" y="731"/>
                </a:lnTo>
                <a:lnTo>
                  <a:pt x="530" y="722"/>
                </a:lnTo>
                <a:lnTo>
                  <a:pt x="523" y="719"/>
                </a:lnTo>
                <a:lnTo>
                  <a:pt x="540" y="703"/>
                </a:lnTo>
                <a:lnTo>
                  <a:pt x="514" y="703"/>
                </a:lnTo>
                <a:lnTo>
                  <a:pt x="523" y="689"/>
                </a:lnTo>
                <a:lnTo>
                  <a:pt x="499" y="703"/>
                </a:lnTo>
                <a:lnTo>
                  <a:pt x="463" y="722"/>
                </a:lnTo>
                <a:lnTo>
                  <a:pt x="426" y="752"/>
                </a:lnTo>
                <a:lnTo>
                  <a:pt x="414" y="752"/>
                </a:lnTo>
                <a:lnTo>
                  <a:pt x="421" y="767"/>
                </a:lnTo>
                <a:lnTo>
                  <a:pt x="407" y="771"/>
                </a:lnTo>
                <a:lnTo>
                  <a:pt x="376" y="790"/>
                </a:lnTo>
                <a:lnTo>
                  <a:pt x="335" y="819"/>
                </a:lnTo>
                <a:lnTo>
                  <a:pt x="347" y="826"/>
                </a:lnTo>
                <a:lnTo>
                  <a:pt x="356" y="838"/>
                </a:lnTo>
                <a:lnTo>
                  <a:pt x="305" y="874"/>
                </a:lnTo>
                <a:lnTo>
                  <a:pt x="257" y="899"/>
                </a:lnTo>
                <a:lnTo>
                  <a:pt x="217" y="923"/>
                </a:lnTo>
                <a:lnTo>
                  <a:pt x="160" y="957"/>
                </a:lnTo>
                <a:lnTo>
                  <a:pt x="131" y="976"/>
                </a:lnTo>
                <a:lnTo>
                  <a:pt x="108" y="994"/>
                </a:lnTo>
                <a:lnTo>
                  <a:pt x="70" y="1013"/>
                </a:lnTo>
                <a:lnTo>
                  <a:pt x="70" y="1002"/>
                </a:lnTo>
                <a:lnTo>
                  <a:pt x="51" y="1006"/>
                </a:lnTo>
                <a:lnTo>
                  <a:pt x="12" y="1016"/>
                </a:lnTo>
                <a:lnTo>
                  <a:pt x="15" y="1006"/>
                </a:lnTo>
                <a:lnTo>
                  <a:pt x="5" y="1013"/>
                </a:lnTo>
                <a:lnTo>
                  <a:pt x="0" y="1016"/>
                </a:lnTo>
                <a:lnTo>
                  <a:pt x="0" y="1006"/>
                </a:lnTo>
                <a:lnTo>
                  <a:pt x="0" y="994"/>
                </a:lnTo>
                <a:lnTo>
                  <a:pt x="12" y="983"/>
                </a:lnTo>
                <a:lnTo>
                  <a:pt x="44" y="983"/>
                </a:lnTo>
                <a:lnTo>
                  <a:pt x="41" y="987"/>
                </a:lnTo>
                <a:lnTo>
                  <a:pt x="44" y="994"/>
                </a:lnTo>
                <a:lnTo>
                  <a:pt x="51" y="987"/>
                </a:lnTo>
                <a:lnTo>
                  <a:pt x="60" y="994"/>
                </a:lnTo>
                <a:lnTo>
                  <a:pt x="60" y="976"/>
                </a:lnTo>
                <a:lnTo>
                  <a:pt x="79" y="957"/>
                </a:lnTo>
                <a:lnTo>
                  <a:pt x="119" y="935"/>
                </a:lnTo>
                <a:lnTo>
                  <a:pt x="138" y="938"/>
                </a:lnTo>
                <a:lnTo>
                  <a:pt x="148" y="916"/>
                </a:lnTo>
                <a:lnTo>
                  <a:pt x="186" y="899"/>
                </a:lnTo>
                <a:lnTo>
                  <a:pt x="190" y="899"/>
                </a:lnTo>
                <a:lnTo>
                  <a:pt x="190" y="893"/>
                </a:lnTo>
                <a:lnTo>
                  <a:pt x="209" y="857"/>
                </a:lnTo>
                <a:lnTo>
                  <a:pt x="219" y="845"/>
                </a:lnTo>
                <a:lnTo>
                  <a:pt x="257" y="809"/>
                </a:lnTo>
                <a:lnTo>
                  <a:pt x="202" y="819"/>
                </a:lnTo>
                <a:lnTo>
                  <a:pt x="217" y="790"/>
                </a:lnTo>
                <a:lnTo>
                  <a:pt x="179" y="829"/>
                </a:lnTo>
                <a:lnTo>
                  <a:pt x="172" y="797"/>
                </a:lnTo>
                <a:lnTo>
                  <a:pt x="167" y="800"/>
                </a:lnTo>
                <a:lnTo>
                  <a:pt x="160" y="783"/>
                </a:lnTo>
                <a:lnTo>
                  <a:pt x="119" y="800"/>
                </a:lnTo>
                <a:lnTo>
                  <a:pt x="102" y="797"/>
                </a:lnTo>
                <a:lnTo>
                  <a:pt x="112" y="790"/>
                </a:lnTo>
                <a:lnTo>
                  <a:pt x="119" y="767"/>
                </a:lnTo>
                <a:lnTo>
                  <a:pt x="138" y="748"/>
                </a:lnTo>
                <a:lnTo>
                  <a:pt x="157" y="681"/>
                </a:lnTo>
                <a:lnTo>
                  <a:pt x="138" y="710"/>
                </a:lnTo>
                <a:lnTo>
                  <a:pt x="112" y="710"/>
                </a:lnTo>
                <a:lnTo>
                  <a:pt x="89" y="703"/>
                </a:lnTo>
                <a:lnTo>
                  <a:pt x="89" y="674"/>
                </a:lnTo>
                <a:lnTo>
                  <a:pt x="79" y="651"/>
                </a:lnTo>
                <a:lnTo>
                  <a:pt x="102" y="632"/>
                </a:lnTo>
                <a:lnTo>
                  <a:pt x="124" y="651"/>
                </a:lnTo>
                <a:lnTo>
                  <a:pt x="124" y="662"/>
                </a:lnTo>
                <a:lnTo>
                  <a:pt x="141" y="643"/>
                </a:lnTo>
                <a:lnTo>
                  <a:pt x="148" y="613"/>
                </a:lnTo>
                <a:lnTo>
                  <a:pt x="131" y="626"/>
                </a:lnTo>
                <a:lnTo>
                  <a:pt x="119" y="632"/>
                </a:lnTo>
                <a:lnTo>
                  <a:pt x="102" y="622"/>
                </a:lnTo>
                <a:lnTo>
                  <a:pt x="93" y="591"/>
                </a:lnTo>
                <a:lnTo>
                  <a:pt x="102" y="574"/>
                </a:lnTo>
                <a:lnTo>
                  <a:pt x="108" y="562"/>
                </a:lnTo>
                <a:lnTo>
                  <a:pt x="119" y="562"/>
                </a:lnTo>
                <a:lnTo>
                  <a:pt x="131" y="536"/>
                </a:lnTo>
                <a:lnTo>
                  <a:pt x="160" y="513"/>
                </a:lnTo>
                <a:lnTo>
                  <a:pt x="190" y="503"/>
                </a:lnTo>
                <a:lnTo>
                  <a:pt x="179" y="503"/>
                </a:lnTo>
                <a:lnTo>
                  <a:pt x="202" y="475"/>
                </a:lnTo>
                <a:lnTo>
                  <a:pt x="228" y="468"/>
                </a:lnTo>
                <a:lnTo>
                  <a:pt x="219" y="487"/>
                </a:lnTo>
                <a:lnTo>
                  <a:pt x="247" y="487"/>
                </a:lnTo>
                <a:lnTo>
                  <a:pt x="279" y="465"/>
                </a:lnTo>
                <a:lnTo>
                  <a:pt x="295" y="468"/>
                </a:lnTo>
                <a:lnTo>
                  <a:pt x="335" y="454"/>
                </a:lnTo>
                <a:lnTo>
                  <a:pt x="347" y="423"/>
                </a:lnTo>
                <a:lnTo>
                  <a:pt x="347" y="406"/>
                </a:lnTo>
                <a:lnTo>
                  <a:pt x="373" y="390"/>
                </a:lnTo>
                <a:lnTo>
                  <a:pt x="376" y="377"/>
                </a:lnTo>
                <a:lnTo>
                  <a:pt x="357" y="378"/>
                </a:lnTo>
                <a:lnTo>
                  <a:pt x="312" y="397"/>
                </a:lnTo>
                <a:lnTo>
                  <a:pt x="298" y="387"/>
                </a:lnTo>
                <a:lnTo>
                  <a:pt x="286" y="377"/>
                </a:lnTo>
                <a:lnTo>
                  <a:pt x="257" y="377"/>
                </a:lnTo>
                <a:lnTo>
                  <a:pt x="228" y="349"/>
                </a:lnTo>
                <a:lnTo>
                  <a:pt x="240" y="327"/>
                </a:lnTo>
                <a:lnTo>
                  <a:pt x="240" y="297"/>
                </a:lnTo>
                <a:lnTo>
                  <a:pt x="250" y="308"/>
                </a:lnTo>
                <a:lnTo>
                  <a:pt x="266" y="320"/>
                </a:lnTo>
                <a:lnTo>
                  <a:pt x="279" y="313"/>
                </a:lnTo>
                <a:lnTo>
                  <a:pt x="266" y="308"/>
                </a:lnTo>
                <a:lnTo>
                  <a:pt x="240" y="283"/>
                </a:lnTo>
                <a:lnTo>
                  <a:pt x="228" y="271"/>
                </a:lnTo>
                <a:lnTo>
                  <a:pt x="236" y="252"/>
                </a:lnTo>
                <a:lnTo>
                  <a:pt x="240" y="252"/>
                </a:lnTo>
                <a:lnTo>
                  <a:pt x="305" y="233"/>
                </a:lnTo>
                <a:lnTo>
                  <a:pt x="305" y="242"/>
                </a:lnTo>
                <a:lnTo>
                  <a:pt x="324" y="242"/>
                </a:lnTo>
                <a:lnTo>
                  <a:pt x="324" y="233"/>
                </a:lnTo>
                <a:lnTo>
                  <a:pt x="364" y="219"/>
                </a:lnTo>
                <a:lnTo>
                  <a:pt x="392" y="223"/>
                </a:lnTo>
                <a:lnTo>
                  <a:pt x="373" y="242"/>
                </a:lnTo>
                <a:lnTo>
                  <a:pt x="364" y="259"/>
                </a:lnTo>
                <a:lnTo>
                  <a:pt x="414" y="283"/>
                </a:lnTo>
                <a:lnTo>
                  <a:pt x="437" y="271"/>
                </a:lnTo>
                <a:lnTo>
                  <a:pt x="433" y="290"/>
                </a:lnTo>
                <a:lnTo>
                  <a:pt x="444" y="271"/>
                </a:lnTo>
                <a:lnTo>
                  <a:pt x="437" y="259"/>
                </a:lnTo>
                <a:lnTo>
                  <a:pt x="426" y="259"/>
                </a:lnTo>
                <a:lnTo>
                  <a:pt x="437" y="219"/>
                </a:lnTo>
                <a:lnTo>
                  <a:pt x="444" y="219"/>
                </a:lnTo>
                <a:lnTo>
                  <a:pt x="444" y="249"/>
                </a:lnTo>
                <a:lnTo>
                  <a:pt x="456" y="263"/>
                </a:lnTo>
                <a:lnTo>
                  <a:pt x="482" y="271"/>
                </a:lnTo>
                <a:lnTo>
                  <a:pt x="499" y="252"/>
                </a:lnTo>
                <a:lnTo>
                  <a:pt x="456" y="242"/>
                </a:lnTo>
                <a:lnTo>
                  <a:pt x="451" y="233"/>
                </a:lnTo>
                <a:lnTo>
                  <a:pt x="470" y="219"/>
                </a:lnTo>
                <a:lnTo>
                  <a:pt x="421" y="193"/>
                </a:lnTo>
                <a:lnTo>
                  <a:pt x="433" y="152"/>
                </a:lnTo>
                <a:lnTo>
                  <a:pt x="414" y="91"/>
                </a:lnTo>
                <a:lnTo>
                  <a:pt x="433" y="91"/>
                </a:lnTo>
                <a:lnTo>
                  <a:pt x="463" y="62"/>
                </a:lnTo>
                <a:lnTo>
                  <a:pt x="473" y="74"/>
                </a:lnTo>
                <a:lnTo>
                  <a:pt x="514" y="78"/>
                </a:lnTo>
                <a:lnTo>
                  <a:pt x="559" y="66"/>
                </a:lnTo>
                <a:lnTo>
                  <a:pt x="589" y="43"/>
                </a:lnTo>
                <a:lnTo>
                  <a:pt x="649" y="17"/>
                </a:lnTo>
                <a:lnTo>
                  <a:pt x="708" y="14"/>
                </a:lnTo>
                <a:lnTo>
                  <a:pt x="698" y="36"/>
                </a:lnTo>
                <a:lnTo>
                  <a:pt x="720" y="26"/>
                </a:lnTo>
                <a:lnTo>
                  <a:pt x="720" y="14"/>
                </a:lnTo>
                <a:lnTo>
                  <a:pt x="753" y="0"/>
                </a:lnTo>
                <a:lnTo>
                  <a:pt x="786" y="17"/>
                </a:lnTo>
                <a:lnTo>
                  <a:pt x="846" y="0"/>
                </a:lnTo>
                <a:lnTo>
                  <a:pt x="853" y="17"/>
                </a:lnTo>
                <a:lnTo>
                  <a:pt x="817" y="36"/>
                </a:lnTo>
                <a:lnTo>
                  <a:pt x="865" y="29"/>
                </a:lnTo>
                <a:lnTo>
                  <a:pt x="862" y="55"/>
                </a:lnTo>
                <a:lnTo>
                  <a:pt x="876" y="48"/>
                </a:lnTo>
                <a:lnTo>
                  <a:pt x="895" y="55"/>
                </a:lnTo>
                <a:lnTo>
                  <a:pt x="914" y="74"/>
                </a:lnTo>
                <a:lnTo>
                  <a:pt x="895" y="78"/>
                </a:lnTo>
                <a:lnTo>
                  <a:pt x="910" y="91"/>
                </a:lnTo>
                <a:lnTo>
                  <a:pt x="895" y="91"/>
                </a:lnTo>
                <a:lnTo>
                  <a:pt x="922" y="104"/>
                </a:lnTo>
                <a:lnTo>
                  <a:pt x="901" y="126"/>
                </a:lnTo>
                <a:lnTo>
                  <a:pt x="952" y="104"/>
                </a:lnTo>
                <a:lnTo>
                  <a:pt x="969" y="107"/>
                </a:lnTo>
                <a:lnTo>
                  <a:pt x="981" y="116"/>
                </a:lnTo>
                <a:lnTo>
                  <a:pt x="991" y="140"/>
                </a:lnTo>
                <a:lnTo>
                  <a:pt x="991" y="152"/>
                </a:lnTo>
                <a:lnTo>
                  <a:pt x="1021" y="152"/>
                </a:lnTo>
                <a:lnTo>
                  <a:pt x="1040" y="174"/>
                </a:lnTo>
                <a:lnTo>
                  <a:pt x="1081" y="181"/>
                </a:lnTo>
                <a:lnTo>
                  <a:pt x="1126" y="23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6" name="Freeform 273"/>
          <p:cNvSpPr>
            <a:spLocks/>
          </p:cNvSpPr>
          <p:nvPr/>
        </p:nvSpPr>
        <p:spPr bwMode="auto">
          <a:xfrm>
            <a:off x="3017838" y="4687888"/>
            <a:ext cx="69850" cy="98425"/>
          </a:xfrm>
          <a:custGeom>
            <a:avLst/>
            <a:gdLst>
              <a:gd name="T0" fmla="*/ 2147483647 w 90"/>
              <a:gd name="T1" fmla="*/ 0 h 125"/>
              <a:gd name="T2" fmla="*/ 2147483647 w 90"/>
              <a:gd name="T3" fmla="*/ 2147483647 h 125"/>
              <a:gd name="T4" fmla="*/ 2147483647 w 90"/>
              <a:gd name="T5" fmla="*/ 2147483647 h 125"/>
              <a:gd name="T6" fmla="*/ 2147483647 w 90"/>
              <a:gd name="T7" fmla="*/ 2147483647 h 125"/>
              <a:gd name="T8" fmla="*/ 2147483647 w 90"/>
              <a:gd name="T9" fmla="*/ 2147483647 h 125"/>
              <a:gd name="T10" fmla="*/ 2147483647 w 90"/>
              <a:gd name="T11" fmla="*/ 2147483647 h 125"/>
              <a:gd name="T12" fmla="*/ 2147483647 w 90"/>
              <a:gd name="T13" fmla="*/ 2147483647 h 125"/>
              <a:gd name="T14" fmla="*/ 0 w 90"/>
              <a:gd name="T15" fmla="*/ 2147483647 h 125"/>
              <a:gd name="T16" fmla="*/ 2147483647 w 90"/>
              <a:gd name="T17" fmla="*/ 2147483647 h 125"/>
              <a:gd name="T18" fmla="*/ 2147483647 w 90"/>
              <a:gd name="T19" fmla="*/ 2147483647 h 125"/>
              <a:gd name="T20" fmla="*/ 2147483647 w 90"/>
              <a:gd name="T21" fmla="*/ 2147483647 h 125"/>
              <a:gd name="T22" fmla="*/ 2147483647 w 90"/>
              <a:gd name="T23" fmla="*/ 0 h 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0" h="125">
                <a:moveTo>
                  <a:pt x="23" y="0"/>
                </a:moveTo>
                <a:lnTo>
                  <a:pt x="52" y="13"/>
                </a:lnTo>
                <a:lnTo>
                  <a:pt x="81" y="38"/>
                </a:lnTo>
                <a:lnTo>
                  <a:pt x="90" y="56"/>
                </a:lnTo>
                <a:lnTo>
                  <a:pt x="78" y="87"/>
                </a:lnTo>
                <a:lnTo>
                  <a:pt x="59" y="116"/>
                </a:lnTo>
                <a:lnTo>
                  <a:pt x="23" y="125"/>
                </a:lnTo>
                <a:lnTo>
                  <a:pt x="0" y="109"/>
                </a:lnTo>
                <a:lnTo>
                  <a:pt x="19" y="78"/>
                </a:lnTo>
                <a:lnTo>
                  <a:pt x="12" y="61"/>
                </a:lnTo>
                <a:lnTo>
                  <a:pt x="4" y="19"/>
                </a:lnTo>
                <a:lnTo>
                  <a:pt x="23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97" name="Freeform 274"/>
          <p:cNvSpPr>
            <a:spLocks/>
          </p:cNvSpPr>
          <p:nvPr/>
        </p:nvSpPr>
        <p:spPr bwMode="auto">
          <a:xfrm>
            <a:off x="2709863" y="4351338"/>
            <a:ext cx="44450" cy="15875"/>
          </a:xfrm>
          <a:custGeom>
            <a:avLst/>
            <a:gdLst>
              <a:gd name="T0" fmla="*/ 2147483647 w 55"/>
              <a:gd name="T1" fmla="*/ 2147483647 h 21"/>
              <a:gd name="T2" fmla="*/ 0 w 55"/>
              <a:gd name="T3" fmla="*/ 2147483647 h 21"/>
              <a:gd name="T4" fmla="*/ 2147483647 w 55"/>
              <a:gd name="T5" fmla="*/ 0 h 21"/>
              <a:gd name="T6" fmla="*/ 2147483647 w 55"/>
              <a:gd name="T7" fmla="*/ 2147483647 h 21"/>
              <a:gd name="T8" fmla="*/ 2147483647 w 55"/>
              <a:gd name="T9" fmla="*/ 2147483647 h 21"/>
              <a:gd name="T10" fmla="*/ 2147483647 w 5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21">
                <a:moveTo>
                  <a:pt x="45" y="21"/>
                </a:moveTo>
                <a:lnTo>
                  <a:pt x="0" y="14"/>
                </a:lnTo>
                <a:lnTo>
                  <a:pt x="7" y="0"/>
                </a:lnTo>
                <a:lnTo>
                  <a:pt x="36" y="3"/>
                </a:lnTo>
                <a:lnTo>
                  <a:pt x="55" y="10"/>
                </a:lnTo>
                <a:lnTo>
                  <a:pt x="45" y="2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98" name="Freeform 275"/>
          <p:cNvSpPr>
            <a:spLocks/>
          </p:cNvSpPr>
          <p:nvPr/>
        </p:nvSpPr>
        <p:spPr bwMode="auto">
          <a:xfrm>
            <a:off x="7232650" y="5146675"/>
            <a:ext cx="1009650" cy="914400"/>
          </a:xfrm>
          <a:custGeom>
            <a:avLst/>
            <a:gdLst>
              <a:gd name="T0" fmla="*/ 2147483647 w 1272"/>
              <a:gd name="T1" fmla="*/ 2147483647 h 1152"/>
              <a:gd name="T2" fmla="*/ 2147483647 w 1272"/>
              <a:gd name="T3" fmla="*/ 2147483647 h 1152"/>
              <a:gd name="T4" fmla="*/ 2147483647 w 1272"/>
              <a:gd name="T5" fmla="*/ 2147483647 h 1152"/>
              <a:gd name="T6" fmla="*/ 2147483647 w 1272"/>
              <a:gd name="T7" fmla="*/ 2147483647 h 1152"/>
              <a:gd name="T8" fmla="*/ 2147483647 w 1272"/>
              <a:gd name="T9" fmla="*/ 2147483647 h 1152"/>
              <a:gd name="T10" fmla="*/ 2147483647 w 1272"/>
              <a:gd name="T11" fmla="*/ 2147483647 h 1152"/>
              <a:gd name="T12" fmla="*/ 2147483647 w 1272"/>
              <a:gd name="T13" fmla="*/ 2147483647 h 1152"/>
              <a:gd name="T14" fmla="*/ 2147483647 w 1272"/>
              <a:gd name="T15" fmla="*/ 2147483647 h 1152"/>
              <a:gd name="T16" fmla="*/ 2147483647 w 1272"/>
              <a:gd name="T17" fmla="*/ 2147483647 h 1152"/>
              <a:gd name="T18" fmla="*/ 2147483647 w 1272"/>
              <a:gd name="T19" fmla="*/ 2147483647 h 1152"/>
              <a:gd name="T20" fmla="*/ 2147483647 w 1272"/>
              <a:gd name="T21" fmla="*/ 2147483647 h 1152"/>
              <a:gd name="T22" fmla="*/ 2147483647 w 1272"/>
              <a:gd name="T23" fmla="*/ 2147483647 h 1152"/>
              <a:gd name="T24" fmla="*/ 2147483647 w 1272"/>
              <a:gd name="T25" fmla="*/ 2147483647 h 1152"/>
              <a:gd name="T26" fmla="*/ 2147483647 w 1272"/>
              <a:gd name="T27" fmla="*/ 2147483647 h 1152"/>
              <a:gd name="T28" fmla="*/ 2147483647 w 1272"/>
              <a:gd name="T29" fmla="*/ 2147483647 h 1152"/>
              <a:gd name="T30" fmla="*/ 2147483647 w 1272"/>
              <a:gd name="T31" fmla="*/ 2147483647 h 1152"/>
              <a:gd name="T32" fmla="*/ 2147483647 w 1272"/>
              <a:gd name="T33" fmla="*/ 2147483647 h 1152"/>
              <a:gd name="T34" fmla="*/ 2147483647 w 1272"/>
              <a:gd name="T35" fmla="*/ 2147483647 h 1152"/>
              <a:gd name="T36" fmla="*/ 2147483647 w 1272"/>
              <a:gd name="T37" fmla="*/ 2147483647 h 1152"/>
              <a:gd name="T38" fmla="*/ 2147483647 w 1272"/>
              <a:gd name="T39" fmla="*/ 2147483647 h 1152"/>
              <a:gd name="T40" fmla="*/ 2147483647 w 1272"/>
              <a:gd name="T41" fmla="*/ 2147483647 h 1152"/>
              <a:gd name="T42" fmla="*/ 2147483647 w 1272"/>
              <a:gd name="T43" fmla="*/ 2147483647 h 1152"/>
              <a:gd name="T44" fmla="*/ 2147483647 w 1272"/>
              <a:gd name="T45" fmla="*/ 2147483647 h 1152"/>
              <a:gd name="T46" fmla="*/ 2147483647 w 1272"/>
              <a:gd name="T47" fmla="*/ 2147483647 h 1152"/>
              <a:gd name="T48" fmla="*/ 2147483647 w 1272"/>
              <a:gd name="T49" fmla="*/ 2147483647 h 1152"/>
              <a:gd name="T50" fmla="*/ 2147483647 w 1272"/>
              <a:gd name="T51" fmla="*/ 2147483647 h 1152"/>
              <a:gd name="T52" fmla="*/ 2147483647 w 1272"/>
              <a:gd name="T53" fmla="*/ 2147483647 h 1152"/>
              <a:gd name="T54" fmla="*/ 2147483647 w 1272"/>
              <a:gd name="T55" fmla="*/ 2147483647 h 1152"/>
              <a:gd name="T56" fmla="*/ 2147483647 w 1272"/>
              <a:gd name="T57" fmla="*/ 2147483647 h 1152"/>
              <a:gd name="T58" fmla="*/ 2147483647 w 1272"/>
              <a:gd name="T59" fmla="*/ 2147483647 h 1152"/>
              <a:gd name="T60" fmla="*/ 2147483647 w 1272"/>
              <a:gd name="T61" fmla="*/ 2147483647 h 1152"/>
              <a:gd name="T62" fmla="*/ 2147483647 w 1272"/>
              <a:gd name="T63" fmla="*/ 2147483647 h 1152"/>
              <a:gd name="T64" fmla="*/ 2147483647 w 1272"/>
              <a:gd name="T65" fmla="*/ 2147483647 h 1152"/>
              <a:gd name="T66" fmla="*/ 2147483647 w 1272"/>
              <a:gd name="T67" fmla="*/ 2147483647 h 1152"/>
              <a:gd name="T68" fmla="*/ 2147483647 w 1272"/>
              <a:gd name="T69" fmla="*/ 2147483647 h 1152"/>
              <a:gd name="T70" fmla="*/ 2147483647 w 1272"/>
              <a:gd name="T71" fmla="*/ 2147483647 h 1152"/>
              <a:gd name="T72" fmla="*/ 2147483647 w 1272"/>
              <a:gd name="T73" fmla="*/ 2147483647 h 1152"/>
              <a:gd name="T74" fmla="*/ 2147483647 w 1272"/>
              <a:gd name="T75" fmla="*/ 2147483647 h 1152"/>
              <a:gd name="T76" fmla="*/ 2147483647 w 1272"/>
              <a:gd name="T77" fmla="*/ 2147483647 h 1152"/>
              <a:gd name="T78" fmla="*/ 2147483647 w 1272"/>
              <a:gd name="T79" fmla="*/ 2147483647 h 1152"/>
              <a:gd name="T80" fmla="*/ 2147483647 w 1272"/>
              <a:gd name="T81" fmla="*/ 2147483647 h 1152"/>
              <a:gd name="T82" fmla="*/ 2147483647 w 1272"/>
              <a:gd name="T83" fmla="*/ 2147483647 h 1152"/>
              <a:gd name="T84" fmla="*/ 2147483647 w 1272"/>
              <a:gd name="T85" fmla="*/ 2147483647 h 1152"/>
              <a:gd name="T86" fmla="*/ 2147483647 w 1272"/>
              <a:gd name="T87" fmla="*/ 2147483647 h 1152"/>
              <a:gd name="T88" fmla="*/ 2147483647 w 1272"/>
              <a:gd name="T89" fmla="*/ 2147483647 h 1152"/>
              <a:gd name="T90" fmla="*/ 2147483647 w 1272"/>
              <a:gd name="T91" fmla="*/ 2147483647 h 1152"/>
              <a:gd name="T92" fmla="*/ 2147483647 w 1272"/>
              <a:gd name="T93" fmla="*/ 2147483647 h 1152"/>
              <a:gd name="T94" fmla="*/ 2147483647 w 1272"/>
              <a:gd name="T95" fmla="*/ 2147483647 h 1152"/>
              <a:gd name="T96" fmla="*/ 2147483647 w 1272"/>
              <a:gd name="T97" fmla="*/ 2147483647 h 1152"/>
              <a:gd name="T98" fmla="*/ 2147483647 w 1272"/>
              <a:gd name="T99" fmla="*/ 2147483647 h 1152"/>
              <a:gd name="T100" fmla="*/ 2147483647 w 1272"/>
              <a:gd name="T101" fmla="*/ 2147483647 h 1152"/>
              <a:gd name="T102" fmla="*/ 2147483647 w 1272"/>
              <a:gd name="T103" fmla="*/ 2147483647 h 1152"/>
              <a:gd name="T104" fmla="*/ 2147483647 w 1272"/>
              <a:gd name="T105" fmla="*/ 2147483647 h 1152"/>
              <a:gd name="T106" fmla="*/ 2147483647 w 1272"/>
              <a:gd name="T107" fmla="*/ 2147483647 h 1152"/>
              <a:gd name="T108" fmla="*/ 2147483647 w 1272"/>
              <a:gd name="T109" fmla="*/ 2147483647 h 1152"/>
              <a:gd name="T110" fmla="*/ 2147483647 w 1272"/>
              <a:gd name="T111" fmla="*/ 2147483647 h 1152"/>
              <a:gd name="T112" fmla="*/ 2147483647 w 1272"/>
              <a:gd name="T113" fmla="*/ 2147483647 h 1152"/>
              <a:gd name="T114" fmla="*/ 2147483647 w 1272"/>
              <a:gd name="T115" fmla="*/ 2147483647 h 1152"/>
              <a:gd name="T116" fmla="*/ 2147483647 w 1272"/>
              <a:gd name="T117" fmla="*/ 2147483647 h 1152"/>
              <a:gd name="T118" fmla="*/ 2147483647 w 1272"/>
              <a:gd name="T119" fmla="*/ 2147483647 h 1152"/>
              <a:gd name="T120" fmla="*/ 2147483647 w 1272"/>
              <a:gd name="T121" fmla="*/ 2147483647 h 11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72" h="1152">
                <a:moveTo>
                  <a:pt x="937" y="1152"/>
                </a:moveTo>
                <a:lnTo>
                  <a:pt x="923" y="1129"/>
                </a:lnTo>
                <a:lnTo>
                  <a:pt x="918" y="1122"/>
                </a:lnTo>
                <a:lnTo>
                  <a:pt x="918" y="1115"/>
                </a:lnTo>
                <a:lnTo>
                  <a:pt x="918" y="1103"/>
                </a:lnTo>
                <a:lnTo>
                  <a:pt x="901" y="1115"/>
                </a:lnTo>
                <a:lnTo>
                  <a:pt x="894" y="1115"/>
                </a:lnTo>
                <a:lnTo>
                  <a:pt x="908" y="1103"/>
                </a:lnTo>
                <a:lnTo>
                  <a:pt x="908" y="1091"/>
                </a:lnTo>
                <a:lnTo>
                  <a:pt x="889" y="1096"/>
                </a:lnTo>
                <a:lnTo>
                  <a:pt x="894" y="1096"/>
                </a:lnTo>
                <a:lnTo>
                  <a:pt x="894" y="1110"/>
                </a:lnTo>
                <a:lnTo>
                  <a:pt x="852" y="1133"/>
                </a:lnTo>
                <a:lnTo>
                  <a:pt x="833" y="1115"/>
                </a:lnTo>
                <a:lnTo>
                  <a:pt x="814" y="1110"/>
                </a:lnTo>
                <a:lnTo>
                  <a:pt x="804" y="1096"/>
                </a:lnTo>
                <a:lnTo>
                  <a:pt x="799" y="1103"/>
                </a:lnTo>
                <a:lnTo>
                  <a:pt x="780" y="1091"/>
                </a:lnTo>
                <a:lnTo>
                  <a:pt x="766" y="1084"/>
                </a:lnTo>
                <a:lnTo>
                  <a:pt x="762" y="1074"/>
                </a:lnTo>
                <a:lnTo>
                  <a:pt x="750" y="1055"/>
                </a:lnTo>
                <a:lnTo>
                  <a:pt x="750" y="1036"/>
                </a:lnTo>
                <a:lnTo>
                  <a:pt x="762" y="1013"/>
                </a:lnTo>
                <a:lnTo>
                  <a:pt x="743" y="977"/>
                </a:lnTo>
                <a:lnTo>
                  <a:pt x="755" y="968"/>
                </a:lnTo>
                <a:lnTo>
                  <a:pt x="755" y="965"/>
                </a:lnTo>
                <a:lnTo>
                  <a:pt x="736" y="965"/>
                </a:lnTo>
                <a:lnTo>
                  <a:pt x="721" y="968"/>
                </a:lnTo>
                <a:lnTo>
                  <a:pt x="733" y="958"/>
                </a:lnTo>
                <a:lnTo>
                  <a:pt x="736" y="939"/>
                </a:lnTo>
                <a:lnTo>
                  <a:pt x="733" y="906"/>
                </a:lnTo>
                <a:lnTo>
                  <a:pt x="721" y="917"/>
                </a:lnTo>
                <a:lnTo>
                  <a:pt x="705" y="948"/>
                </a:lnTo>
                <a:lnTo>
                  <a:pt x="695" y="948"/>
                </a:lnTo>
                <a:lnTo>
                  <a:pt x="683" y="955"/>
                </a:lnTo>
                <a:lnTo>
                  <a:pt x="688" y="939"/>
                </a:lnTo>
                <a:lnTo>
                  <a:pt x="702" y="939"/>
                </a:lnTo>
                <a:lnTo>
                  <a:pt x="705" y="910"/>
                </a:lnTo>
                <a:lnTo>
                  <a:pt x="724" y="887"/>
                </a:lnTo>
                <a:lnTo>
                  <a:pt x="733" y="868"/>
                </a:lnTo>
                <a:lnTo>
                  <a:pt x="736" y="861"/>
                </a:lnTo>
                <a:lnTo>
                  <a:pt x="736" y="830"/>
                </a:lnTo>
                <a:lnTo>
                  <a:pt x="733" y="858"/>
                </a:lnTo>
                <a:lnTo>
                  <a:pt x="724" y="858"/>
                </a:lnTo>
                <a:lnTo>
                  <a:pt x="705" y="880"/>
                </a:lnTo>
                <a:lnTo>
                  <a:pt x="688" y="891"/>
                </a:lnTo>
                <a:lnTo>
                  <a:pt x="666" y="910"/>
                </a:lnTo>
                <a:lnTo>
                  <a:pt x="654" y="923"/>
                </a:lnTo>
                <a:lnTo>
                  <a:pt x="659" y="936"/>
                </a:lnTo>
                <a:lnTo>
                  <a:pt x="647" y="936"/>
                </a:lnTo>
                <a:lnTo>
                  <a:pt x="643" y="923"/>
                </a:lnTo>
                <a:lnTo>
                  <a:pt x="643" y="917"/>
                </a:lnTo>
                <a:lnTo>
                  <a:pt x="643" y="899"/>
                </a:lnTo>
                <a:lnTo>
                  <a:pt x="636" y="880"/>
                </a:lnTo>
                <a:lnTo>
                  <a:pt x="628" y="861"/>
                </a:lnTo>
                <a:lnTo>
                  <a:pt x="617" y="858"/>
                </a:lnTo>
                <a:lnTo>
                  <a:pt x="617" y="839"/>
                </a:lnTo>
                <a:lnTo>
                  <a:pt x="624" y="830"/>
                </a:lnTo>
                <a:lnTo>
                  <a:pt x="609" y="828"/>
                </a:lnTo>
                <a:lnTo>
                  <a:pt x="617" y="820"/>
                </a:lnTo>
                <a:lnTo>
                  <a:pt x="605" y="809"/>
                </a:lnTo>
                <a:lnTo>
                  <a:pt x="595" y="813"/>
                </a:lnTo>
                <a:lnTo>
                  <a:pt x="579" y="801"/>
                </a:lnTo>
                <a:lnTo>
                  <a:pt x="567" y="801"/>
                </a:lnTo>
                <a:lnTo>
                  <a:pt x="538" y="778"/>
                </a:lnTo>
                <a:lnTo>
                  <a:pt x="508" y="783"/>
                </a:lnTo>
                <a:lnTo>
                  <a:pt x="453" y="790"/>
                </a:lnTo>
                <a:lnTo>
                  <a:pt x="400" y="809"/>
                </a:lnTo>
                <a:lnTo>
                  <a:pt x="370" y="801"/>
                </a:lnTo>
                <a:lnTo>
                  <a:pt x="322" y="820"/>
                </a:lnTo>
                <a:lnTo>
                  <a:pt x="303" y="830"/>
                </a:lnTo>
                <a:lnTo>
                  <a:pt x="292" y="849"/>
                </a:lnTo>
                <a:lnTo>
                  <a:pt x="286" y="861"/>
                </a:lnTo>
                <a:lnTo>
                  <a:pt x="266" y="868"/>
                </a:lnTo>
                <a:lnTo>
                  <a:pt x="261" y="868"/>
                </a:lnTo>
                <a:lnTo>
                  <a:pt x="244" y="868"/>
                </a:lnTo>
                <a:lnTo>
                  <a:pt x="232" y="875"/>
                </a:lnTo>
                <a:lnTo>
                  <a:pt x="225" y="861"/>
                </a:lnTo>
                <a:lnTo>
                  <a:pt x="187" y="858"/>
                </a:lnTo>
                <a:lnTo>
                  <a:pt x="170" y="861"/>
                </a:lnTo>
                <a:lnTo>
                  <a:pt x="139" y="875"/>
                </a:lnTo>
                <a:lnTo>
                  <a:pt x="135" y="880"/>
                </a:lnTo>
                <a:lnTo>
                  <a:pt x="118" y="887"/>
                </a:lnTo>
                <a:lnTo>
                  <a:pt x="92" y="899"/>
                </a:lnTo>
                <a:lnTo>
                  <a:pt x="76" y="906"/>
                </a:lnTo>
                <a:lnTo>
                  <a:pt x="51" y="906"/>
                </a:lnTo>
                <a:lnTo>
                  <a:pt x="32" y="891"/>
                </a:lnTo>
                <a:lnTo>
                  <a:pt x="19" y="875"/>
                </a:lnTo>
                <a:lnTo>
                  <a:pt x="0" y="868"/>
                </a:lnTo>
                <a:lnTo>
                  <a:pt x="9" y="846"/>
                </a:lnTo>
                <a:lnTo>
                  <a:pt x="13" y="846"/>
                </a:lnTo>
                <a:lnTo>
                  <a:pt x="28" y="839"/>
                </a:lnTo>
                <a:lnTo>
                  <a:pt x="32" y="809"/>
                </a:lnTo>
                <a:lnTo>
                  <a:pt x="38" y="809"/>
                </a:lnTo>
                <a:lnTo>
                  <a:pt x="51" y="778"/>
                </a:lnTo>
                <a:lnTo>
                  <a:pt x="45" y="752"/>
                </a:lnTo>
                <a:lnTo>
                  <a:pt x="32" y="704"/>
                </a:lnTo>
                <a:lnTo>
                  <a:pt x="38" y="662"/>
                </a:lnTo>
                <a:lnTo>
                  <a:pt x="32" y="640"/>
                </a:lnTo>
                <a:lnTo>
                  <a:pt x="19" y="626"/>
                </a:lnTo>
                <a:lnTo>
                  <a:pt x="28" y="604"/>
                </a:lnTo>
                <a:lnTo>
                  <a:pt x="13" y="578"/>
                </a:lnTo>
                <a:lnTo>
                  <a:pt x="0" y="545"/>
                </a:lnTo>
                <a:lnTo>
                  <a:pt x="9" y="545"/>
                </a:lnTo>
                <a:lnTo>
                  <a:pt x="13" y="562"/>
                </a:lnTo>
                <a:lnTo>
                  <a:pt x="19" y="562"/>
                </a:lnTo>
                <a:lnTo>
                  <a:pt x="13" y="545"/>
                </a:lnTo>
                <a:lnTo>
                  <a:pt x="13" y="526"/>
                </a:lnTo>
                <a:lnTo>
                  <a:pt x="19" y="533"/>
                </a:lnTo>
                <a:lnTo>
                  <a:pt x="19" y="545"/>
                </a:lnTo>
                <a:lnTo>
                  <a:pt x="28" y="545"/>
                </a:lnTo>
                <a:lnTo>
                  <a:pt x="32" y="555"/>
                </a:lnTo>
                <a:lnTo>
                  <a:pt x="32" y="533"/>
                </a:lnTo>
                <a:lnTo>
                  <a:pt x="28" y="517"/>
                </a:lnTo>
                <a:lnTo>
                  <a:pt x="19" y="476"/>
                </a:lnTo>
                <a:lnTo>
                  <a:pt x="19" y="465"/>
                </a:lnTo>
                <a:lnTo>
                  <a:pt x="32" y="439"/>
                </a:lnTo>
                <a:lnTo>
                  <a:pt x="38" y="417"/>
                </a:lnTo>
                <a:lnTo>
                  <a:pt x="45" y="398"/>
                </a:lnTo>
                <a:lnTo>
                  <a:pt x="57" y="381"/>
                </a:lnTo>
                <a:lnTo>
                  <a:pt x="51" y="407"/>
                </a:lnTo>
                <a:lnTo>
                  <a:pt x="57" y="407"/>
                </a:lnTo>
                <a:lnTo>
                  <a:pt x="70" y="381"/>
                </a:lnTo>
                <a:lnTo>
                  <a:pt x="87" y="377"/>
                </a:lnTo>
                <a:lnTo>
                  <a:pt x="109" y="362"/>
                </a:lnTo>
                <a:lnTo>
                  <a:pt x="147" y="343"/>
                </a:lnTo>
                <a:lnTo>
                  <a:pt x="166" y="343"/>
                </a:lnTo>
                <a:lnTo>
                  <a:pt x="184" y="331"/>
                </a:lnTo>
                <a:lnTo>
                  <a:pt x="203" y="331"/>
                </a:lnTo>
                <a:lnTo>
                  <a:pt x="218" y="329"/>
                </a:lnTo>
                <a:lnTo>
                  <a:pt x="237" y="320"/>
                </a:lnTo>
                <a:lnTo>
                  <a:pt x="292" y="298"/>
                </a:lnTo>
                <a:lnTo>
                  <a:pt x="311" y="265"/>
                </a:lnTo>
                <a:lnTo>
                  <a:pt x="325" y="260"/>
                </a:lnTo>
                <a:lnTo>
                  <a:pt x="325" y="249"/>
                </a:lnTo>
                <a:lnTo>
                  <a:pt x="325" y="230"/>
                </a:lnTo>
                <a:lnTo>
                  <a:pt x="344" y="204"/>
                </a:lnTo>
                <a:lnTo>
                  <a:pt x="351" y="194"/>
                </a:lnTo>
                <a:lnTo>
                  <a:pt x="360" y="194"/>
                </a:lnTo>
                <a:lnTo>
                  <a:pt x="363" y="204"/>
                </a:lnTo>
                <a:lnTo>
                  <a:pt x="374" y="230"/>
                </a:lnTo>
                <a:lnTo>
                  <a:pt x="374" y="213"/>
                </a:lnTo>
                <a:lnTo>
                  <a:pt x="389" y="220"/>
                </a:lnTo>
                <a:lnTo>
                  <a:pt x="381" y="204"/>
                </a:lnTo>
                <a:lnTo>
                  <a:pt x="374" y="187"/>
                </a:lnTo>
                <a:lnTo>
                  <a:pt x="381" y="182"/>
                </a:lnTo>
                <a:lnTo>
                  <a:pt x="389" y="194"/>
                </a:lnTo>
                <a:lnTo>
                  <a:pt x="393" y="187"/>
                </a:lnTo>
                <a:lnTo>
                  <a:pt x="400" y="194"/>
                </a:lnTo>
                <a:lnTo>
                  <a:pt x="412" y="194"/>
                </a:lnTo>
                <a:lnTo>
                  <a:pt x="405" y="194"/>
                </a:lnTo>
                <a:lnTo>
                  <a:pt x="405" y="182"/>
                </a:lnTo>
                <a:lnTo>
                  <a:pt x="405" y="172"/>
                </a:lnTo>
                <a:lnTo>
                  <a:pt x="419" y="156"/>
                </a:lnTo>
                <a:lnTo>
                  <a:pt x="422" y="163"/>
                </a:lnTo>
                <a:lnTo>
                  <a:pt x="422" y="153"/>
                </a:lnTo>
                <a:lnTo>
                  <a:pt x="429" y="146"/>
                </a:lnTo>
                <a:lnTo>
                  <a:pt x="441" y="153"/>
                </a:lnTo>
                <a:lnTo>
                  <a:pt x="429" y="134"/>
                </a:lnTo>
                <a:lnTo>
                  <a:pt x="450" y="123"/>
                </a:lnTo>
                <a:lnTo>
                  <a:pt x="453" y="134"/>
                </a:lnTo>
                <a:lnTo>
                  <a:pt x="472" y="109"/>
                </a:lnTo>
                <a:lnTo>
                  <a:pt x="479" y="104"/>
                </a:lnTo>
                <a:lnTo>
                  <a:pt x="482" y="116"/>
                </a:lnTo>
                <a:lnTo>
                  <a:pt x="498" y="97"/>
                </a:lnTo>
                <a:lnTo>
                  <a:pt x="501" y="109"/>
                </a:lnTo>
                <a:lnTo>
                  <a:pt x="531" y="134"/>
                </a:lnTo>
                <a:lnTo>
                  <a:pt x="519" y="146"/>
                </a:lnTo>
                <a:lnTo>
                  <a:pt x="527" y="156"/>
                </a:lnTo>
                <a:lnTo>
                  <a:pt x="538" y="140"/>
                </a:lnTo>
                <a:lnTo>
                  <a:pt x="550" y="146"/>
                </a:lnTo>
                <a:lnTo>
                  <a:pt x="560" y="153"/>
                </a:lnTo>
                <a:lnTo>
                  <a:pt x="567" y="146"/>
                </a:lnTo>
                <a:lnTo>
                  <a:pt x="579" y="156"/>
                </a:lnTo>
                <a:lnTo>
                  <a:pt x="576" y="146"/>
                </a:lnTo>
                <a:lnTo>
                  <a:pt x="579" y="146"/>
                </a:lnTo>
                <a:lnTo>
                  <a:pt x="567" y="123"/>
                </a:lnTo>
                <a:lnTo>
                  <a:pt x="579" y="109"/>
                </a:lnTo>
                <a:lnTo>
                  <a:pt x="588" y="92"/>
                </a:lnTo>
                <a:lnTo>
                  <a:pt x="598" y="92"/>
                </a:lnTo>
                <a:lnTo>
                  <a:pt x="595" y="75"/>
                </a:lnTo>
                <a:lnTo>
                  <a:pt x="609" y="63"/>
                </a:lnTo>
                <a:lnTo>
                  <a:pt x="624" y="63"/>
                </a:lnTo>
                <a:lnTo>
                  <a:pt x="624" y="56"/>
                </a:lnTo>
                <a:lnTo>
                  <a:pt x="628" y="49"/>
                </a:lnTo>
                <a:lnTo>
                  <a:pt x="673" y="49"/>
                </a:lnTo>
                <a:lnTo>
                  <a:pt x="676" y="49"/>
                </a:lnTo>
                <a:lnTo>
                  <a:pt x="673" y="26"/>
                </a:lnTo>
                <a:lnTo>
                  <a:pt x="666" y="26"/>
                </a:lnTo>
                <a:lnTo>
                  <a:pt x="659" y="14"/>
                </a:lnTo>
                <a:lnTo>
                  <a:pt x="673" y="14"/>
                </a:lnTo>
                <a:lnTo>
                  <a:pt x="683" y="18"/>
                </a:lnTo>
                <a:lnTo>
                  <a:pt x="688" y="18"/>
                </a:lnTo>
                <a:lnTo>
                  <a:pt x="695" y="30"/>
                </a:lnTo>
                <a:lnTo>
                  <a:pt x="721" y="37"/>
                </a:lnTo>
                <a:lnTo>
                  <a:pt x="724" y="44"/>
                </a:lnTo>
                <a:lnTo>
                  <a:pt x="743" y="44"/>
                </a:lnTo>
                <a:lnTo>
                  <a:pt x="755" y="49"/>
                </a:lnTo>
                <a:lnTo>
                  <a:pt x="773" y="44"/>
                </a:lnTo>
                <a:lnTo>
                  <a:pt x="785" y="49"/>
                </a:lnTo>
                <a:lnTo>
                  <a:pt x="792" y="56"/>
                </a:lnTo>
                <a:lnTo>
                  <a:pt x="799" y="63"/>
                </a:lnTo>
                <a:lnTo>
                  <a:pt x="792" y="49"/>
                </a:lnTo>
                <a:lnTo>
                  <a:pt x="804" y="44"/>
                </a:lnTo>
                <a:lnTo>
                  <a:pt x="811" y="49"/>
                </a:lnTo>
                <a:lnTo>
                  <a:pt x="814" y="56"/>
                </a:lnTo>
                <a:lnTo>
                  <a:pt x="804" y="68"/>
                </a:lnTo>
                <a:lnTo>
                  <a:pt x="804" y="75"/>
                </a:lnTo>
                <a:lnTo>
                  <a:pt x="799" y="85"/>
                </a:lnTo>
                <a:lnTo>
                  <a:pt x="799" y="78"/>
                </a:lnTo>
                <a:lnTo>
                  <a:pt x="785" y="85"/>
                </a:lnTo>
                <a:lnTo>
                  <a:pt x="780" y="97"/>
                </a:lnTo>
                <a:lnTo>
                  <a:pt x="780" y="104"/>
                </a:lnTo>
                <a:lnTo>
                  <a:pt x="780" y="116"/>
                </a:lnTo>
                <a:lnTo>
                  <a:pt x="762" y="146"/>
                </a:lnTo>
                <a:lnTo>
                  <a:pt x="780" y="163"/>
                </a:lnTo>
                <a:lnTo>
                  <a:pt x="785" y="172"/>
                </a:lnTo>
                <a:lnTo>
                  <a:pt x="799" y="175"/>
                </a:lnTo>
                <a:lnTo>
                  <a:pt x="804" y="187"/>
                </a:lnTo>
                <a:lnTo>
                  <a:pt x="833" y="213"/>
                </a:lnTo>
                <a:lnTo>
                  <a:pt x="870" y="220"/>
                </a:lnTo>
                <a:lnTo>
                  <a:pt x="870" y="234"/>
                </a:lnTo>
                <a:lnTo>
                  <a:pt x="901" y="249"/>
                </a:lnTo>
                <a:lnTo>
                  <a:pt x="911" y="249"/>
                </a:lnTo>
                <a:lnTo>
                  <a:pt x="923" y="242"/>
                </a:lnTo>
                <a:lnTo>
                  <a:pt x="940" y="204"/>
                </a:lnTo>
                <a:lnTo>
                  <a:pt x="959" y="140"/>
                </a:lnTo>
                <a:lnTo>
                  <a:pt x="959" y="109"/>
                </a:lnTo>
                <a:lnTo>
                  <a:pt x="966" y="97"/>
                </a:lnTo>
                <a:lnTo>
                  <a:pt x="959" y="85"/>
                </a:lnTo>
                <a:lnTo>
                  <a:pt x="971" y="68"/>
                </a:lnTo>
                <a:lnTo>
                  <a:pt x="966" y="63"/>
                </a:lnTo>
                <a:lnTo>
                  <a:pt x="971" y="49"/>
                </a:lnTo>
                <a:lnTo>
                  <a:pt x="978" y="49"/>
                </a:lnTo>
                <a:lnTo>
                  <a:pt x="987" y="14"/>
                </a:lnTo>
                <a:lnTo>
                  <a:pt x="1001" y="0"/>
                </a:lnTo>
                <a:lnTo>
                  <a:pt x="1001" y="7"/>
                </a:lnTo>
                <a:lnTo>
                  <a:pt x="1008" y="18"/>
                </a:lnTo>
                <a:lnTo>
                  <a:pt x="1008" y="44"/>
                </a:lnTo>
                <a:lnTo>
                  <a:pt x="1016" y="44"/>
                </a:lnTo>
                <a:lnTo>
                  <a:pt x="1016" y="56"/>
                </a:lnTo>
                <a:lnTo>
                  <a:pt x="1020" y="63"/>
                </a:lnTo>
                <a:lnTo>
                  <a:pt x="1020" y="78"/>
                </a:lnTo>
                <a:lnTo>
                  <a:pt x="1027" y="78"/>
                </a:lnTo>
                <a:lnTo>
                  <a:pt x="1027" y="109"/>
                </a:lnTo>
                <a:lnTo>
                  <a:pt x="1034" y="140"/>
                </a:lnTo>
                <a:lnTo>
                  <a:pt x="1039" y="134"/>
                </a:lnTo>
                <a:lnTo>
                  <a:pt x="1049" y="123"/>
                </a:lnTo>
                <a:lnTo>
                  <a:pt x="1056" y="140"/>
                </a:lnTo>
                <a:lnTo>
                  <a:pt x="1075" y="153"/>
                </a:lnTo>
                <a:lnTo>
                  <a:pt x="1075" y="194"/>
                </a:lnTo>
                <a:lnTo>
                  <a:pt x="1075" y="204"/>
                </a:lnTo>
                <a:lnTo>
                  <a:pt x="1085" y="223"/>
                </a:lnTo>
                <a:lnTo>
                  <a:pt x="1094" y="253"/>
                </a:lnTo>
                <a:lnTo>
                  <a:pt x="1094" y="272"/>
                </a:lnTo>
                <a:lnTo>
                  <a:pt x="1094" y="284"/>
                </a:lnTo>
                <a:lnTo>
                  <a:pt x="1098" y="298"/>
                </a:lnTo>
                <a:lnTo>
                  <a:pt x="1113" y="313"/>
                </a:lnTo>
                <a:lnTo>
                  <a:pt x="1127" y="313"/>
                </a:lnTo>
                <a:lnTo>
                  <a:pt x="1134" y="331"/>
                </a:lnTo>
                <a:lnTo>
                  <a:pt x="1142" y="331"/>
                </a:lnTo>
                <a:lnTo>
                  <a:pt x="1156" y="343"/>
                </a:lnTo>
                <a:lnTo>
                  <a:pt x="1165" y="358"/>
                </a:lnTo>
                <a:lnTo>
                  <a:pt x="1172" y="362"/>
                </a:lnTo>
                <a:lnTo>
                  <a:pt x="1156" y="369"/>
                </a:lnTo>
                <a:lnTo>
                  <a:pt x="1165" y="381"/>
                </a:lnTo>
                <a:lnTo>
                  <a:pt x="1177" y="398"/>
                </a:lnTo>
                <a:lnTo>
                  <a:pt x="1177" y="407"/>
                </a:lnTo>
                <a:lnTo>
                  <a:pt x="1191" y="439"/>
                </a:lnTo>
                <a:lnTo>
                  <a:pt x="1194" y="446"/>
                </a:lnTo>
                <a:lnTo>
                  <a:pt x="1194" y="420"/>
                </a:lnTo>
                <a:lnTo>
                  <a:pt x="1213" y="439"/>
                </a:lnTo>
                <a:lnTo>
                  <a:pt x="1213" y="436"/>
                </a:lnTo>
                <a:lnTo>
                  <a:pt x="1220" y="446"/>
                </a:lnTo>
                <a:lnTo>
                  <a:pt x="1220" y="476"/>
                </a:lnTo>
                <a:lnTo>
                  <a:pt x="1206" y="476"/>
                </a:lnTo>
                <a:lnTo>
                  <a:pt x="1213" y="488"/>
                </a:lnTo>
                <a:lnTo>
                  <a:pt x="1232" y="500"/>
                </a:lnTo>
                <a:lnTo>
                  <a:pt x="1243" y="516"/>
                </a:lnTo>
                <a:lnTo>
                  <a:pt x="1250" y="533"/>
                </a:lnTo>
                <a:lnTo>
                  <a:pt x="1262" y="545"/>
                </a:lnTo>
                <a:lnTo>
                  <a:pt x="1269" y="555"/>
                </a:lnTo>
                <a:lnTo>
                  <a:pt x="1262" y="574"/>
                </a:lnTo>
                <a:lnTo>
                  <a:pt x="1272" y="597"/>
                </a:lnTo>
                <a:lnTo>
                  <a:pt x="1262" y="645"/>
                </a:lnTo>
                <a:lnTo>
                  <a:pt x="1269" y="671"/>
                </a:lnTo>
                <a:lnTo>
                  <a:pt x="1262" y="713"/>
                </a:lnTo>
                <a:lnTo>
                  <a:pt x="1243" y="752"/>
                </a:lnTo>
                <a:lnTo>
                  <a:pt x="1232" y="797"/>
                </a:lnTo>
                <a:lnTo>
                  <a:pt x="1201" y="846"/>
                </a:lnTo>
                <a:lnTo>
                  <a:pt x="1201" y="849"/>
                </a:lnTo>
                <a:lnTo>
                  <a:pt x="1201" y="858"/>
                </a:lnTo>
                <a:lnTo>
                  <a:pt x="1165" y="887"/>
                </a:lnTo>
                <a:lnTo>
                  <a:pt x="1156" y="906"/>
                </a:lnTo>
                <a:lnTo>
                  <a:pt x="1155" y="923"/>
                </a:lnTo>
                <a:lnTo>
                  <a:pt x="1127" y="955"/>
                </a:lnTo>
                <a:lnTo>
                  <a:pt x="1115" y="977"/>
                </a:lnTo>
                <a:lnTo>
                  <a:pt x="1085" y="1032"/>
                </a:lnTo>
                <a:lnTo>
                  <a:pt x="1068" y="1081"/>
                </a:lnTo>
                <a:lnTo>
                  <a:pt x="1039" y="1096"/>
                </a:lnTo>
                <a:lnTo>
                  <a:pt x="989" y="1096"/>
                </a:lnTo>
                <a:lnTo>
                  <a:pt x="971" y="1115"/>
                </a:lnTo>
                <a:lnTo>
                  <a:pt x="937" y="1133"/>
                </a:lnTo>
                <a:lnTo>
                  <a:pt x="940" y="1141"/>
                </a:lnTo>
                <a:lnTo>
                  <a:pt x="937" y="115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9" name="Freeform 276"/>
          <p:cNvSpPr>
            <a:spLocks/>
          </p:cNvSpPr>
          <p:nvPr/>
        </p:nvSpPr>
        <p:spPr bwMode="auto">
          <a:xfrm>
            <a:off x="8382000" y="6175375"/>
            <a:ext cx="219075" cy="257175"/>
          </a:xfrm>
          <a:custGeom>
            <a:avLst/>
            <a:gdLst>
              <a:gd name="T0" fmla="*/ 2147483647 w 277"/>
              <a:gd name="T1" fmla="*/ 2147483647 h 323"/>
              <a:gd name="T2" fmla="*/ 2147483647 w 277"/>
              <a:gd name="T3" fmla="*/ 2147483647 h 323"/>
              <a:gd name="T4" fmla="*/ 2147483647 w 277"/>
              <a:gd name="T5" fmla="*/ 2147483647 h 323"/>
              <a:gd name="T6" fmla="*/ 0 w 277"/>
              <a:gd name="T7" fmla="*/ 2147483647 h 323"/>
              <a:gd name="T8" fmla="*/ 0 w 277"/>
              <a:gd name="T9" fmla="*/ 2147483647 h 323"/>
              <a:gd name="T10" fmla="*/ 2147483647 w 277"/>
              <a:gd name="T11" fmla="*/ 2147483647 h 323"/>
              <a:gd name="T12" fmla="*/ 2147483647 w 277"/>
              <a:gd name="T13" fmla="*/ 2147483647 h 323"/>
              <a:gd name="T14" fmla="*/ 2147483647 w 277"/>
              <a:gd name="T15" fmla="*/ 2147483647 h 323"/>
              <a:gd name="T16" fmla="*/ 2147483647 w 277"/>
              <a:gd name="T17" fmla="*/ 2147483647 h 323"/>
              <a:gd name="T18" fmla="*/ 2147483647 w 277"/>
              <a:gd name="T19" fmla="*/ 2147483647 h 323"/>
              <a:gd name="T20" fmla="*/ 2147483647 w 277"/>
              <a:gd name="T21" fmla="*/ 2147483647 h 323"/>
              <a:gd name="T22" fmla="*/ 2147483647 w 277"/>
              <a:gd name="T23" fmla="*/ 2147483647 h 323"/>
              <a:gd name="T24" fmla="*/ 2147483647 w 277"/>
              <a:gd name="T25" fmla="*/ 2147483647 h 323"/>
              <a:gd name="T26" fmla="*/ 2147483647 w 277"/>
              <a:gd name="T27" fmla="*/ 2147483647 h 323"/>
              <a:gd name="T28" fmla="*/ 2147483647 w 277"/>
              <a:gd name="T29" fmla="*/ 2147483647 h 323"/>
              <a:gd name="T30" fmla="*/ 2147483647 w 277"/>
              <a:gd name="T31" fmla="*/ 2147483647 h 323"/>
              <a:gd name="T32" fmla="*/ 2147483647 w 277"/>
              <a:gd name="T33" fmla="*/ 2147483647 h 323"/>
              <a:gd name="T34" fmla="*/ 2147483647 w 277"/>
              <a:gd name="T35" fmla="*/ 2147483647 h 323"/>
              <a:gd name="T36" fmla="*/ 2147483647 w 277"/>
              <a:gd name="T37" fmla="*/ 2147483647 h 323"/>
              <a:gd name="T38" fmla="*/ 2147483647 w 277"/>
              <a:gd name="T39" fmla="*/ 2147483647 h 323"/>
              <a:gd name="T40" fmla="*/ 2147483647 w 277"/>
              <a:gd name="T41" fmla="*/ 2147483647 h 323"/>
              <a:gd name="T42" fmla="*/ 2147483647 w 277"/>
              <a:gd name="T43" fmla="*/ 2147483647 h 323"/>
              <a:gd name="T44" fmla="*/ 2147483647 w 277"/>
              <a:gd name="T45" fmla="*/ 2147483647 h 323"/>
              <a:gd name="T46" fmla="*/ 2147483647 w 277"/>
              <a:gd name="T47" fmla="*/ 2147483647 h 323"/>
              <a:gd name="T48" fmla="*/ 2147483647 w 277"/>
              <a:gd name="T49" fmla="*/ 2147483647 h 323"/>
              <a:gd name="T50" fmla="*/ 2147483647 w 277"/>
              <a:gd name="T51" fmla="*/ 2147483647 h 323"/>
              <a:gd name="T52" fmla="*/ 2147483647 w 277"/>
              <a:gd name="T53" fmla="*/ 2147483647 h 323"/>
              <a:gd name="T54" fmla="*/ 2147483647 w 277"/>
              <a:gd name="T55" fmla="*/ 2147483647 h 323"/>
              <a:gd name="T56" fmla="*/ 2147483647 w 277"/>
              <a:gd name="T57" fmla="*/ 2147483647 h 323"/>
              <a:gd name="T58" fmla="*/ 2147483647 w 277"/>
              <a:gd name="T59" fmla="*/ 2147483647 h 323"/>
              <a:gd name="T60" fmla="*/ 2147483647 w 277"/>
              <a:gd name="T61" fmla="*/ 2147483647 h 323"/>
              <a:gd name="T62" fmla="*/ 2147483647 w 277"/>
              <a:gd name="T63" fmla="*/ 2147483647 h 323"/>
              <a:gd name="T64" fmla="*/ 2147483647 w 277"/>
              <a:gd name="T65" fmla="*/ 2147483647 h 323"/>
              <a:gd name="T66" fmla="*/ 2147483647 w 277"/>
              <a:gd name="T67" fmla="*/ 2147483647 h 323"/>
              <a:gd name="T68" fmla="*/ 2147483647 w 277"/>
              <a:gd name="T69" fmla="*/ 2147483647 h 3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7" h="323">
                <a:moveTo>
                  <a:pt x="61" y="323"/>
                </a:moveTo>
                <a:lnTo>
                  <a:pt x="56" y="316"/>
                </a:lnTo>
                <a:lnTo>
                  <a:pt x="42" y="311"/>
                </a:lnTo>
                <a:lnTo>
                  <a:pt x="42" y="301"/>
                </a:lnTo>
                <a:lnTo>
                  <a:pt x="26" y="294"/>
                </a:lnTo>
                <a:lnTo>
                  <a:pt x="26" y="287"/>
                </a:lnTo>
                <a:lnTo>
                  <a:pt x="12" y="287"/>
                </a:lnTo>
                <a:lnTo>
                  <a:pt x="0" y="281"/>
                </a:lnTo>
                <a:lnTo>
                  <a:pt x="7" y="268"/>
                </a:lnTo>
                <a:lnTo>
                  <a:pt x="0" y="268"/>
                </a:lnTo>
                <a:lnTo>
                  <a:pt x="0" y="264"/>
                </a:lnTo>
                <a:lnTo>
                  <a:pt x="12" y="264"/>
                </a:lnTo>
                <a:lnTo>
                  <a:pt x="12" y="252"/>
                </a:lnTo>
                <a:lnTo>
                  <a:pt x="19" y="238"/>
                </a:lnTo>
                <a:lnTo>
                  <a:pt x="30" y="245"/>
                </a:lnTo>
                <a:lnTo>
                  <a:pt x="26" y="233"/>
                </a:lnTo>
                <a:lnTo>
                  <a:pt x="30" y="233"/>
                </a:lnTo>
                <a:lnTo>
                  <a:pt x="30" y="226"/>
                </a:lnTo>
                <a:lnTo>
                  <a:pt x="37" y="223"/>
                </a:lnTo>
                <a:lnTo>
                  <a:pt x="42" y="223"/>
                </a:lnTo>
                <a:lnTo>
                  <a:pt x="42" y="216"/>
                </a:lnTo>
                <a:lnTo>
                  <a:pt x="61" y="207"/>
                </a:lnTo>
                <a:lnTo>
                  <a:pt x="71" y="190"/>
                </a:lnTo>
                <a:lnTo>
                  <a:pt x="71" y="197"/>
                </a:lnTo>
                <a:lnTo>
                  <a:pt x="78" y="197"/>
                </a:lnTo>
                <a:lnTo>
                  <a:pt x="78" y="186"/>
                </a:lnTo>
                <a:lnTo>
                  <a:pt x="90" y="174"/>
                </a:lnTo>
                <a:lnTo>
                  <a:pt x="107" y="174"/>
                </a:lnTo>
                <a:lnTo>
                  <a:pt x="126" y="159"/>
                </a:lnTo>
                <a:lnTo>
                  <a:pt x="164" y="138"/>
                </a:lnTo>
                <a:lnTo>
                  <a:pt x="194" y="112"/>
                </a:lnTo>
                <a:lnTo>
                  <a:pt x="213" y="78"/>
                </a:lnTo>
                <a:lnTo>
                  <a:pt x="216" y="67"/>
                </a:lnTo>
                <a:lnTo>
                  <a:pt x="223" y="60"/>
                </a:lnTo>
                <a:lnTo>
                  <a:pt x="235" y="41"/>
                </a:lnTo>
                <a:lnTo>
                  <a:pt x="242" y="19"/>
                </a:lnTo>
                <a:lnTo>
                  <a:pt x="254" y="0"/>
                </a:lnTo>
                <a:lnTo>
                  <a:pt x="261" y="3"/>
                </a:lnTo>
                <a:lnTo>
                  <a:pt x="261" y="19"/>
                </a:lnTo>
                <a:lnTo>
                  <a:pt x="261" y="22"/>
                </a:lnTo>
                <a:lnTo>
                  <a:pt x="261" y="33"/>
                </a:lnTo>
                <a:lnTo>
                  <a:pt x="261" y="48"/>
                </a:lnTo>
                <a:lnTo>
                  <a:pt x="261" y="41"/>
                </a:lnTo>
                <a:lnTo>
                  <a:pt x="272" y="33"/>
                </a:lnTo>
                <a:lnTo>
                  <a:pt x="272" y="41"/>
                </a:lnTo>
                <a:lnTo>
                  <a:pt x="277" y="48"/>
                </a:lnTo>
                <a:lnTo>
                  <a:pt x="272" y="52"/>
                </a:lnTo>
                <a:lnTo>
                  <a:pt x="272" y="71"/>
                </a:lnTo>
                <a:lnTo>
                  <a:pt x="265" y="90"/>
                </a:lnTo>
                <a:lnTo>
                  <a:pt x="254" y="112"/>
                </a:lnTo>
                <a:lnTo>
                  <a:pt x="242" y="129"/>
                </a:lnTo>
                <a:lnTo>
                  <a:pt x="228" y="148"/>
                </a:lnTo>
                <a:lnTo>
                  <a:pt x="223" y="167"/>
                </a:lnTo>
                <a:lnTo>
                  <a:pt x="228" y="178"/>
                </a:lnTo>
                <a:lnTo>
                  <a:pt x="216" y="174"/>
                </a:lnTo>
                <a:lnTo>
                  <a:pt x="213" y="178"/>
                </a:lnTo>
                <a:lnTo>
                  <a:pt x="206" y="174"/>
                </a:lnTo>
                <a:lnTo>
                  <a:pt x="206" y="178"/>
                </a:lnTo>
                <a:lnTo>
                  <a:pt x="187" y="190"/>
                </a:lnTo>
                <a:lnTo>
                  <a:pt x="168" y="207"/>
                </a:lnTo>
                <a:lnTo>
                  <a:pt x="164" y="233"/>
                </a:lnTo>
                <a:lnTo>
                  <a:pt x="151" y="245"/>
                </a:lnTo>
                <a:lnTo>
                  <a:pt x="139" y="264"/>
                </a:lnTo>
                <a:lnTo>
                  <a:pt x="126" y="275"/>
                </a:lnTo>
                <a:lnTo>
                  <a:pt x="133" y="281"/>
                </a:lnTo>
                <a:lnTo>
                  <a:pt x="126" y="281"/>
                </a:lnTo>
                <a:lnTo>
                  <a:pt x="116" y="294"/>
                </a:lnTo>
                <a:lnTo>
                  <a:pt x="97" y="304"/>
                </a:lnTo>
                <a:lnTo>
                  <a:pt x="90" y="316"/>
                </a:lnTo>
                <a:lnTo>
                  <a:pt x="61" y="32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0" name="Freeform 277"/>
          <p:cNvSpPr>
            <a:spLocks/>
          </p:cNvSpPr>
          <p:nvPr/>
        </p:nvSpPr>
        <p:spPr bwMode="auto">
          <a:xfrm>
            <a:off x="8607425" y="5935663"/>
            <a:ext cx="141288" cy="296862"/>
          </a:xfrm>
          <a:custGeom>
            <a:avLst/>
            <a:gdLst>
              <a:gd name="T0" fmla="*/ 2147483647 w 178"/>
              <a:gd name="T1" fmla="*/ 2147483647 h 374"/>
              <a:gd name="T2" fmla="*/ 2147483647 w 178"/>
              <a:gd name="T3" fmla="*/ 2147483647 h 374"/>
              <a:gd name="T4" fmla="*/ 0 w 178"/>
              <a:gd name="T5" fmla="*/ 2147483647 h 374"/>
              <a:gd name="T6" fmla="*/ 0 w 178"/>
              <a:gd name="T7" fmla="*/ 2147483647 h 374"/>
              <a:gd name="T8" fmla="*/ 2147483647 w 178"/>
              <a:gd name="T9" fmla="*/ 2147483647 h 374"/>
              <a:gd name="T10" fmla="*/ 2147483647 w 178"/>
              <a:gd name="T11" fmla="*/ 2147483647 h 374"/>
              <a:gd name="T12" fmla="*/ 2147483647 w 178"/>
              <a:gd name="T13" fmla="*/ 2147483647 h 374"/>
              <a:gd name="T14" fmla="*/ 2147483647 w 178"/>
              <a:gd name="T15" fmla="*/ 2147483647 h 374"/>
              <a:gd name="T16" fmla="*/ 2147483647 w 178"/>
              <a:gd name="T17" fmla="*/ 2147483647 h 374"/>
              <a:gd name="T18" fmla="*/ 0 w 178"/>
              <a:gd name="T19" fmla="*/ 2147483647 h 374"/>
              <a:gd name="T20" fmla="*/ 2147483647 w 178"/>
              <a:gd name="T21" fmla="*/ 2147483647 h 374"/>
              <a:gd name="T22" fmla="*/ 2147483647 w 178"/>
              <a:gd name="T23" fmla="*/ 2147483647 h 374"/>
              <a:gd name="T24" fmla="*/ 2147483647 w 178"/>
              <a:gd name="T25" fmla="*/ 2147483647 h 374"/>
              <a:gd name="T26" fmla="*/ 2147483647 w 178"/>
              <a:gd name="T27" fmla="*/ 2147483647 h 374"/>
              <a:gd name="T28" fmla="*/ 2147483647 w 178"/>
              <a:gd name="T29" fmla="*/ 2147483647 h 374"/>
              <a:gd name="T30" fmla="*/ 2147483647 w 178"/>
              <a:gd name="T31" fmla="*/ 2147483647 h 374"/>
              <a:gd name="T32" fmla="*/ 2147483647 w 178"/>
              <a:gd name="T33" fmla="*/ 2147483647 h 374"/>
              <a:gd name="T34" fmla="*/ 2147483647 w 178"/>
              <a:gd name="T35" fmla="*/ 2147483647 h 374"/>
              <a:gd name="T36" fmla="*/ 2147483647 w 178"/>
              <a:gd name="T37" fmla="*/ 2147483647 h 374"/>
              <a:gd name="T38" fmla="*/ 2147483647 w 178"/>
              <a:gd name="T39" fmla="*/ 2147483647 h 374"/>
              <a:gd name="T40" fmla="*/ 2147483647 w 178"/>
              <a:gd name="T41" fmla="*/ 2147483647 h 374"/>
              <a:gd name="T42" fmla="*/ 2147483647 w 178"/>
              <a:gd name="T43" fmla="*/ 2147483647 h 374"/>
              <a:gd name="T44" fmla="*/ 2147483647 w 178"/>
              <a:gd name="T45" fmla="*/ 2147483647 h 374"/>
              <a:gd name="T46" fmla="*/ 2147483647 w 178"/>
              <a:gd name="T47" fmla="*/ 2147483647 h 374"/>
              <a:gd name="T48" fmla="*/ 2147483647 w 178"/>
              <a:gd name="T49" fmla="*/ 2147483647 h 374"/>
              <a:gd name="T50" fmla="*/ 2147483647 w 178"/>
              <a:gd name="T51" fmla="*/ 2147483647 h 374"/>
              <a:gd name="T52" fmla="*/ 2147483647 w 178"/>
              <a:gd name="T53" fmla="*/ 2147483647 h 374"/>
              <a:gd name="T54" fmla="*/ 2147483647 w 178"/>
              <a:gd name="T55" fmla="*/ 0 h 374"/>
              <a:gd name="T56" fmla="*/ 2147483647 w 178"/>
              <a:gd name="T57" fmla="*/ 0 h 374"/>
              <a:gd name="T58" fmla="*/ 2147483647 w 178"/>
              <a:gd name="T59" fmla="*/ 2147483647 h 374"/>
              <a:gd name="T60" fmla="*/ 2147483647 w 178"/>
              <a:gd name="T61" fmla="*/ 2147483647 h 374"/>
              <a:gd name="T62" fmla="*/ 2147483647 w 178"/>
              <a:gd name="T63" fmla="*/ 2147483647 h 374"/>
              <a:gd name="T64" fmla="*/ 2147483647 w 178"/>
              <a:gd name="T65" fmla="*/ 2147483647 h 374"/>
              <a:gd name="T66" fmla="*/ 2147483647 w 178"/>
              <a:gd name="T67" fmla="*/ 2147483647 h 374"/>
              <a:gd name="T68" fmla="*/ 2147483647 w 178"/>
              <a:gd name="T69" fmla="*/ 2147483647 h 374"/>
              <a:gd name="T70" fmla="*/ 2147483647 w 178"/>
              <a:gd name="T71" fmla="*/ 2147483647 h 374"/>
              <a:gd name="T72" fmla="*/ 2147483647 w 178"/>
              <a:gd name="T73" fmla="*/ 2147483647 h 374"/>
              <a:gd name="T74" fmla="*/ 2147483647 w 178"/>
              <a:gd name="T75" fmla="*/ 2147483647 h 374"/>
              <a:gd name="T76" fmla="*/ 2147483647 w 178"/>
              <a:gd name="T77" fmla="*/ 2147483647 h 374"/>
              <a:gd name="T78" fmla="*/ 2147483647 w 178"/>
              <a:gd name="T79" fmla="*/ 2147483647 h 374"/>
              <a:gd name="T80" fmla="*/ 2147483647 w 178"/>
              <a:gd name="T81" fmla="*/ 2147483647 h 374"/>
              <a:gd name="T82" fmla="*/ 2147483647 w 178"/>
              <a:gd name="T83" fmla="*/ 2147483647 h 374"/>
              <a:gd name="T84" fmla="*/ 2147483647 w 178"/>
              <a:gd name="T85" fmla="*/ 2147483647 h 374"/>
              <a:gd name="T86" fmla="*/ 2147483647 w 178"/>
              <a:gd name="T87" fmla="*/ 2147483647 h 374"/>
              <a:gd name="T88" fmla="*/ 2147483647 w 178"/>
              <a:gd name="T89" fmla="*/ 2147483647 h 374"/>
              <a:gd name="T90" fmla="*/ 2147483647 w 178"/>
              <a:gd name="T91" fmla="*/ 2147483647 h 374"/>
              <a:gd name="T92" fmla="*/ 2147483647 w 178"/>
              <a:gd name="T93" fmla="*/ 2147483647 h 374"/>
              <a:gd name="T94" fmla="*/ 2147483647 w 178"/>
              <a:gd name="T95" fmla="*/ 2147483647 h 374"/>
              <a:gd name="T96" fmla="*/ 2147483647 w 178"/>
              <a:gd name="T97" fmla="*/ 2147483647 h 374"/>
              <a:gd name="T98" fmla="*/ 2147483647 w 178"/>
              <a:gd name="T99" fmla="*/ 2147483647 h 374"/>
              <a:gd name="T100" fmla="*/ 2147483647 w 178"/>
              <a:gd name="T101" fmla="*/ 2147483647 h 374"/>
              <a:gd name="T102" fmla="*/ 2147483647 w 178"/>
              <a:gd name="T103" fmla="*/ 2147483647 h 374"/>
              <a:gd name="T104" fmla="*/ 2147483647 w 178"/>
              <a:gd name="T105" fmla="*/ 2147483647 h 374"/>
              <a:gd name="T106" fmla="*/ 2147483647 w 178"/>
              <a:gd name="T107" fmla="*/ 2147483647 h 374"/>
              <a:gd name="T108" fmla="*/ 2147483647 w 178"/>
              <a:gd name="T109" fmla="*/ 2147483647 h 374"/>
              <a:gd name="T110" fmla="*/ 2147483647 w 178"/>
              <a:gd name="T111" fmla="*/ 2147483647 h 374"/>
              <a:gd name="T112" fmla="*/ 2147483647 w 178"/>
              <a:gd name="T113" fmla="*/ 2147483647 h 374"/>
              <a:gd name="T114" fmla="*/ 2147483647 w 178"/>
              <a:gd name="T115" fmla="*/ 2147483647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" h="374">
                <a:moveTo>
                  <a:pt x="7" y="374"/>
                </a:moveTo>
                <a:lnTo>
                  <a:pt x="7" y="355"/>
                </a:lnTo>
                <a:lnTo>
                  <a:pt x="0" y="362"/>
                </a:lnTo>
                <a:lnTo>
                  <a:pt x="0" y="351"/>
                </a:lnTo>
                <a:lnTo>
                  <a:pt x="7" y="336"/>
                </a:lnTo>
                <a:lnTo>
                  <a:pt x="19" y="306"/>
                </a:lnTo>
                <a:lnTo>
                  <a:pt x="19" y="284"/>
                </a:lnTo>
                <a:lnTo>
                  <a:pt x="10" y="272"/>
                </a:lnTo>
                <a:lnTo>
                  <a:pt x="7" y="258"/>
                </a:lnTo>
                <a:lnTo>
                  <a:pt x="0" y="246"/>
                </a:lnTo>
                <a:lnTo>
                  <a:pt x="7" y="235"/>
                </a:lnTo>
                <a:lnTo>
                  <a:pt x="19" y="228"/>
                </a:lnTo>
                <a:lnTo>
                  <a:pt x="29" y="187"/>
                </a:lnTo>
                <a:lnTo>
                  <a:pt x="36" y="196"/>
                </a:lnTo>
                <a:lnTo>
                  <a:pt x="36" y="168"/>
                </a:lnTo>
                <a:lnTo>
                  <a:pt x="36" y="139"/>
                </a:lnTo>
                <a:lnTo>
                  <a:pt x="39" y="139"/>
                </a:lnTo>
                <a:lnTo>
                  <a:pt x="48" y="126"/>
                </a:lnTo>
                <a:lnTo>
                  <a:pt x="36" y="126"/>
                </a:lnTo>
                <a:lnTo>
                  <a:pt x="36" y="107"/>
                </a:lnTo>
                <a:lnTo>
                  <a:pt x="36" y="101"/>
                </a:lnTo>
                <a:lnTo>
                  <a:pt x="39" y="107"/>
                </a:lnTo>
                <a:lnTo>
                  <a:pt x="39" y="101"/>
                </a:lnTo>
                <a:lnTo>
                  <a:pt x="39" y="90"/>
                </a:lnTo>
                <a:lnTo>
                  <a:pt x="36" y="90"/>
                </a:lnTo>
                <a:lnTo>
                  <a:pt x="29" y="97"/>
                </a:lnTo>
                <a:lnTo>
                  <a:pt x="22" y="30"/>
                </a:lnTo>
                <a:lnTo>
                  <a:pt x="19" y="0"/>
                </a:lnTo>
                <a:lnTo>
                  <a:pt x="22" y="0"/>
                </a:lnTo>
                <a:lnTo>
                  <a:pt x="22" y="9"/>
                </a:lnTo>
                <a:lnTo>
                  <a:pt x="22" y="19"/>
                </a:lnTo>
                <a:lnTo>
                  <a:pt x="29" y="23"/>
                </a:lnTo>
                <a:lnTo>
                  <a:pt x="39" y="30"/>
                </a:lnTo>
                <a:lnTo>
                  <a:pt x="48" y="42"/>
                </a:lnTo>
                <a:lnTo>
                  <a:pt x="55" y="42"/>
                </a:lnTo>
                <a:lnTo>
                  <a:pt x="55" y="68"/>
                </a:lnTo>
                <a:lnTo>
                  <a:pt x="48" y="71"/>
                </a:lnTo>
                <a:lnTo>
                  <a:pt x="55" y="87"/>
                </a:lnTo>
                <a:lnTo>
                  <a:pt x="55" y="101"/>
                </a:lnTo>
                <a:lnTo>
                  <a:pt x="58" y="120"/>
                </a:lnTo>
                <a:lnTo>
                  <a:pt x="65" y="139"/>
                </a:lnTo>
                <a:lnTo>
                  <a:pt x="77" y="139"/>
                </a:lnTo>
                <a:lnTo>
                  <a:pt x="88" y="116"/>
                </a:lnTo>
                <a:lnTo>
                  <a:pt x="88" y="107"/>
                </a:lnTo>
                <a:lnTo>
                  <a:pt x="88" y="97"/>
                </a:lnTo>
                <a:lnTo>
                  <a:pt x="109" y="97"/>
                </a:lnTo>
                <a:lnTo>
                  <a:pt x="109" y="116"/>
                </a:lnTo>
                <a:lnTo>
                  <a:pt x="126" y="135"/>
                </a:lnTo>
                <a:lnTo>
                  <a:pt x="145" y="135"/>
                </a:lnTo>
                <a:lnTo>
                  <a:pt x="164" y="116"/>
                </a:lnTo>
                <a:lnTo>
                  <a:pt x="178" y="116"/>
                </a:lnTo>
                <a:lnTo>
                  <a:pt x="178" y="135"/>
                </a:lnTo>
                <a:lnTo>
                  <a:pt x="164" y="149"/>
                </a:lnTo>
                <a:lnTo>
                  <a:pt x="109" y="258"/>
                </a:lnTo>
                <a:lnTo>
                  <a:pt x="71" y="294"/>
                </a:lnTo>
                <a:lnTo>
                  <a:pt x="48" y="320"/>
                </a:lnTo>
                <a:lnTo>
                  <a:pt x="29" y="344"/>
                </a:lnTo>
                <a:lnTo>
                  <a:pt x="7" y="37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1" name="Freeform 278"/>
          <p:cNvSpPr>
            <a:spLocks/>
          </p:cNvSpPr>
          <p:nvPr/>
        </p:nvSpPr>
        <p:spPr bwMode="auto">
          <a:xfrm>
            <a:off x="7991475" y="4933950"/>
            <a:ext cx="242888" cy="212725"/>
          </a:xfrm>
          <a:custGeom>
            <a:avLst/>
            <a:gdLst>
              <a:gd name="T0" fmla="*/ 0 w 306"/>
              <a:gd name="T1" fmla="*/ 2147483647 h 267"/>
              <a:gd name="T2" fmla="*/ 2147483647 w 306"/>
              <a:gd name="T3" fmla="*/ 0 h 267"/>
              <a:gd name="T4" fmla="*/ 2147483647 w 306"/>
              <a:gd name="T5" fmla="*/ 2147483647 h 267"/>
              <a:gd name="T6" fmla="*/ 2147483647 w 306"/>
              <a:gd name="T7" fmla="*/ 2147483647 h 267"/>
              <a:gd name="T8" fmla="*/ 2147483647 w 306"/>
              <a:gd name="T9" fmla="*/ 2147483647 h 267"/>
              <a:gd name="T10" fmla="*/ 2147483647 w 306"/>
              <a:gd name="T11" fmla="*/ 2147483647 h 267"/>
              <a:gd name="T12" fmla="*/ 2147483647 w 306"/>
              <a:gd name="T13" fmla="*/ 2147483647 h 267"/>
              <a:gd name="T14" fmla="*/ 2147483647 w 306"/>
              <a:gd name="T15" fmla="*/ 2147483647 h 267"/>
              <a:gd name="T16" fmla="*/ 2147483647 w 306"/>
              <a:gd name="T17" fmla="*/ 2147483647 h 267"/>
              <a:gd name="T18" fmla="*/ 2147483647 w 306"/>
              <a:gd name="T19" fmla="*/ 2147483647 h 267"/>
              <a:gd name="T20" fmla="*/ 2147483647 w 306"/>
              <a:gd name="T21" fmla="*/ 2147483647 h 267"/>
              <a:gd name="T22" fmla="*/ 2147483647 w 306"/>
              <a:gd name="T23" fmla="*/ 2147483647 h 267"/>
              <a:gd name="T24" fmla="*/ 2147483647 w 306"/>
              <a:gd name="T25" fmla="*/ 2147483647 h 267"/>
              <a:gd name="T26" fmla="*/ 2147483647 w 306"/>
              <a:gd name="T27" fmla="*/ 2147483647 h 267"/>
              <a:gd name="T28" fmla="*/ 2147483647 w 306"/>
              <a:gd name="T29" fmla="*/ 2147483647 h 267"/>
              <a:gd name="T30" fmla="*/ 2147483647 w 306"/>
              <a:gd name="T31" fmla="*/ 2147483647 h 267"/>
              <a:gd name="T32" fmla="*/ 2147483647 w 306"/>
              <a:gd name="T33" fmla="*/ 2147483647 h 267"/>
              <a:gd name="T34" fmla="*/ 2147483647 w 306"/>
              <a:gd name="T35" fmla="*/ 2147483647 h 267"/>
              <a:gd name="T36" fmla="*/ 2147483647 w 306"/>
              <a:gd name="T37" fmla="*/ 2147483647 h 267"/>
              <a:gd name="T38" fmla="*/ 2147483647 w 306"/>
              <a:gd name="T39" fmla="*/ 2147483647 h 267"/>
              <a:gd name="T40" fmla="*/ 2147483647 w 306"/>
              <a:gd name="T41" fmla="*/ 2147483647 h 267"/>
              <a:gd name="T42" fmla="*/ 2147483647 w 306"/>
              <a:gd name="T43" fmla="*/ 2147483647 h 267"/>
              <a:gd name="T44" fmla="*/ 2147483647 w 306"/>
              <a:gd name="T45" fmla="*/ 2147483647 h 267"/>
              <a:gd name="T46" fmla="*/ 2147483647 w 306"/>
              <a:gd name="T47" fmla="*/ 2147483647 h 267"/>
              <a:gd name="T48" fmla="*/ 2147483647 w 306"/>
              <a:gd name="T49" fmla="*/ 2147483647 h 267"/>
              <a:gd name="T50" fmla="*/ 2147483647 w 306"/>
              <a:gd name="T51" fmla="*/ 2147483647 h 267"/>
              <a:gd name="T52" fmla="*/ 2147483647 w 306"/>
              <a:gd name="T53" fmla="*/ 2147483647 h 267"/>
              <a:gd name="T54" fmla="*/ 2147483647 w 306"/>
              <a:gd name="T55" fmla="*/ 2147483647 h 267"/>
              <a:gd name="T56" fmla="*/ 2147483647 w 306"/>
              <a:gd name="T57" fmla="*/ 2147483647 h 267"/>
              <a:gd name="T58" fmla="*/ 2147483647 w 306"/>
              <a:gd name="T59" fmla="*/ 2147483647 h 267"/>
              <a:gd name="T60" fmla="*/ 2147483647 w 306"/>
              <a:gd name="T61" fmla="*/ 2147483647 h 267"/>
              <a:gd name="T62" fmla="*/ 2147483647 w 306"/>
              <a:gd name="T63" fmla="*/ 2147483647 h 267"/>
              <a:gd name="T64" fmla="*/ 2147483647 w 306"/>
              <a:gd name="T65" fmla="*/ 2147483647 h 267"/>
              <a:gd name="T66" fmla="*/ 2147483647 w 306"/>
              <a:gd name="T67" fmla="*/ 2147483647 h 267"/>
              <a:gd name="T68" fmla="*/ 2147483647 w 306"/>
              <a:gd name="T69" fmla="*/ 2147483647 h 267"/>
              <a:gd name="T70" fmla="*/ 2147483647 w 306"/>
              <a:gd name="T71" fmla="*/ 2147483647 h 267"/>
              <a:gd name="T72" fmla="*/ 2147483647 w 306"/>
              <a:gd name="T73" fmla="*/ 2147483647 h 267"/>
              <a:gd name="T74" fmla="*/ 2147483647 w 306"/>
              <a:gd name="T75" fmla="*/ 2147483647 h 267"/>
              <a:gd name="T76" fmla="*/ 2147483647 w 306"/>
              <a:gd name="T77" fmla="*/ 2147483647 h 267"/>
              <a:gd name="T78" fmla="*/ 2147483647 w 306"/>
              <a:gd name="T79" fmla="*/ 2147483647 h 267"/>
              <a:gd name="T80" fmla="*/ 2147483647 w 306"/>
              <a:gd name="T81" fmla="*/ 2147483647 h 267"/>
              <a:gd name="T82" fmla="*/ 2147483647 w 306"/>
              <a:gd name="T83" fmla="*/ 2147483647 h 267"/>
              <a:gd name="T84" fmla="*/ 2147483647 w 306"/>
              <a:gd name="T85" fmla="*/ 2147483647 h 267"/>
              <a:gd name="T86" fmla="*/ 2147483647 w 306"/>
              <a:gd name="T87" fmla="*/ 2147483647 h 267"/>
              <a:gd name="T88" fmla="*/ 2147483647 w 306"/>
              <a:gd name="T89" fmla="*/ 2147483647 h 267"/>
              <a:gd name="T90" fmla="*/ 2147483647 w 306"/>
              <a:gd name="T91" fmla="*/ 2147483647 h 267"/>
              <a:gd name="T92" fmla="*/ 2147483647 w 306"/>
              <a:gd name="T93" fmla="*/ 2147483647 h 267"/>
              <a:gd name="T94" fmla="*/ 2147483647 w 306"/>
              <a:gd name="T95" fmla="*/ 2147483647 h 267"/>
              <a:gd name="T96" fmla="*/ 2147483647 w 306"/>
              <a:gd name="T97" fmla="*/ 2147483647 h 267"/>
              <a:gd name="T98" fmla="*/ 2147483647 w 306"/>
              <a:gd name="T99" fmla="*/ 2147483647 h 267"/>
              <a:gd name="T100" fmla="*/ 2147483647 w 306"/>
              <a:gd name="T101" fmla="*/ 2147483647 h 267"/>
              <a:gd name="T102" fmla="*/ 2147483647 w 306"/>
              <a:gd name="T103" fmla="*/ 2147483647 h 267"/>
              <a:gd name="T104" fmla="*/ 0 w 306"/>
              <a:gd name="T105" fmla="*/ 2147483647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6" h="267">
                <a:moveTo>
                  <a:pt x="0" y="216"/>
                </a:moveTo>
                <a:lnTo>
                  <a:pt x="3" y="0"/>
                </a:lnTo>
                <a:lnTo>
                  <a:pt x="33" y="10"/>
                </a:lnTo>
                <a:lnTo>
                  <a:pt x="78" y="20"/>
                </a:lnTo>
                <a:lnTo>
                  <a:pt x="100" y="32"/>
                </a:lnTo>
                <a:lnTo>
                  <a:pt x="107" y="32"/>
                </a:lnTo>
                <a:lnTo>
                  <a:pt x="129" y="51"/>
                </a:lnTo>
                <a:lnTo>
                  <a:pt x="142" y="51"/>
                </a:lnTo>
                <a:lnTo>
                  <a:pt x="157" y="62"/>
                </a:lnTo>
                <a:lnTo>
                  <a:pt x="157" y="88"/>
                </a:lnTo>
                <a:lnTo>
                  <a:pt x="209" y="107"/>
                </a:lnTo>
                <a:lnTo>
                  <a:pt x="219" y="129"/>
                </a:lnTo>
                <a:lnTo>
                  <a:pt x="190" y="138"/>
                </a:lnTo>
                <a:lnTo>
                  <a:pt x="200" y="159"/>
                </a:lnTo>
                <a:lnTo>
                  <a:pt x="228" y="178"/>
                </a:lnTo>
                <a:lnTo>
                  <a:pt x="235" y="185"/>
                </a:lnTo>
                <a:lnTo>
                  <a:pt x="238" y="197"/>
                </a:lnTo>
                <a:lnTo>
                  <a:pt x="238" y="216"/>
                </a:lnTo>
                <a:lnTo>
                  <a:pt x="264" y="216"/>
                </a:lnTo>
                <a:lnTo>
                  <a:pt x="268" y="219"/>
                </a:lnTo>
                <a:lnTo>
                  <a:pt x="264" y="226"/>
                </a:lnTo>
                <a:lnTo>
                  <a:pt x="287" y="233"/>
                </a:lnTo>
                <a:lnTo>
                  <a:pt x="280" y="245"/>
                </a:lnTo>
                <a:lnTo>
                  <a:pt x="294" y="252"/>
                </a:lnTo>
                <a:lnTo>
                  <a:pt x="306" y="255"/>
                </a:lnTo>
                <a:lnTo>
                  <a:pt x="294" y="262"/>
                </a:lnTo>
                <a:lnTo>
                  <a:pt x="306" y="262"/>
                </a:lnTo>
                <a:lnTo>
                  <a:pt x="306" y="267"/>
                </a:lnTo>
                <a:lnTo>
                  <a:pt x="287" y="267"/>
                </a:lnTo>
                <a:lnTo>
                  <a:pt x="287" y="262"/>
                </a:lnTo>
                <a:lnTo>
                  <a:pt x="235" y="252"/>
                </a:lnTo>
                <a:lnTo>
                  <a:pt x="219" y="252"/>
                </a:lnTo>
                <a:lnTo>
                  <a:pt x="190" y="226"/>
                </a:lnTo>
                <a:lnTo>
                  <a:pt x="186" y="216"/>
                </a:lnTo>
                <a:lnTo>
                  <a:pt x="178" y="216"/>
                </a:lnTo>
                <a:lnTo>
                  <a:pt x="171" y="204"/>
                </a:lnTo>
                <a:lnTo>
                  <a:pt x="157" y="174"/>
                </a:lnTo>
                <a:lnTo>
                  <a:pt x="148" y="174"/>
                </a:lnTo>
                <a:lnTo>
                  <a:pt x="142" y="174"/>
                </a:lnTo>
                <a:lnTo>
                  <a:pt x="123" y="174"/>
                </a:lnTo>
                <a:lnTo>
                  <a:pt x="119" y="159"/>
                </a:lnTo>
                <a:lnTo>
                  <a:pt x="112" y="159"/>
                </a:lnTo>
                <a:lnTo>
                  <a:pt x="107" y="167"/>
                </a:lnTo>
                <a:lnTo>
                  <a:pt x="100" y="167"/>
                </a:lnTo>
                <a:lnTo>
                  <a:pt x="90" y="159"/>
                </a:lnTo>
                <a:lnTo>
                  <a:pt x="93" y="178"/>
                </a:lnTo>
                <a:lnTo>
                  <a:pt x="81" y="178"/>
                </a:lnTo>
                <a:lnTo>
                  <a:pt x="81" y="185"/>
                </a:lnTo>
                <a:lnTo>
                  <a:pt x="52" y="185"/>
                </a:lnTo>
                <a:lnTo>
                  <a:pt x="62" y="190"/>
                </a:lnTo>
                <a:lnTo>
                  <a:pt x="78" y="207"/>
                </a:lnTo>
                <a:lnTo>
                  <a:pt x="52" y="219"/>
                </a:lnTo>
                <a:lnTo>
                  <a:pt x="0" y="21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2" name="Freeform 279"/>
          <p:cNvSpPr>
            <a:spLocks/>
          </p:cNvSpPr>
          <p:nvPr/>
        </p:nvSpPr>
        <p:spPr bwMode="auto">
          <a:xfrm>
            <a:off x="8180388" y="4972050"/>
            <a:ext cx="107950" cy="55563"/>
          </a:xfrm>
          <a:custGeom>
            <a:avLst/>
            <a:gdLst>
              <a:gd name="T0" fmla="*/ 2147483647 w 135"/>
              <a:gd name="T1" fmla="*/ 2147483647 h 71"/>
              <a:gd name="T2" fmla="*/ 2147483647 w 135"/>
              <a:gd name="T3" fmla="*/ 2147483647 h 71"/>
              <a:gd name="T4" fmla="*/ 2147483647 w 135"/>
              <a:gd name="T5" fmla="*/ 2147483647 h 71"/>
              <a:gd name="T6" fmla="*/ 2147483647 w 135"/>
              <a:gd name="T7" fmla="*/ 2147483647 h 71"/>
              <a:gd name="T8" fmla="*/ 2147483647 w 135"/>
              <a:gd name="T9" fmla="*/ 2147483647 h 71"/>
              <a:gd name="T10" fmla="*/ 0 w 135"/>
              <a:gd name="T11" fmla="*/ 2147483647 h 71"/>
              <a:gd name="T12" fmla="*/ 0 w 135"/>
              <a:gd name="T13" fmla="*/ 2147483647 h 71"/>
              <a:gd name="T14" fmla="*/ 2147483647 w 135"/>
              <a:gd name="T15" fmla="*/ 2147483647 h 71"/>
              <a:gd name="T16" fmla="*/ 2147483647 w 135"/>
              <a:gd name="T17" fmla="*/ 2147483647 h 71"/>
              <a:gd name="T18" fmla="*/ 2147483647 w 135"/>
              <a:gd name="T19" fmla="*/ 2147483647 h 71"/>
              <a:gd name="T20" fmla="*/ 2147483647 w 135"/>
              <a:gd name="T21" fmla="*/ 2147483647 h 71"/>
              <a:gd name="T22" fmla="*/ 2147483647 w 135"/>
              <a:gd name="T23" fmla="*/ 2147483647 h 71"/>
              <a:gd name="T24" fmla="*/ 2147483647 w 135"/>
              <a:gd name="T25" fmla="*/ 2147483647 h 71"/>
              <a:gd name="T26" fmla="*/ 2147483647 w 135"/>
              <a:gd name="T27" fmla="*/ 2147483647 h 71"/>
              <a:gd name="T28" fmla="*/ 2147483647 w 135"/>
              <a:gd name="T29" fmla="*/ 2147483647 h 71"/>
              <a:gd name="T30" fmla="*/ 2147483647 w 135"/>
              <a:gd name="T31" fmla="*/ 2147483647 h 71"/>
              <a:gd name="T32" fmla="*/ 2147483647 w 135"/>
              <a:gd name="T33" fmla="*/ 2147483647 h 71"/>
              <a:gd name="T34" fmla="*/ 2147483647 w 135"/>
              <a:gd name="T35" fmla="*/ 2147483647 h 71"/>
              <a:gd name="T36" fmla="*/ 2147483647 w 135"/>
              <a:gd name="T37" fmla="*/ 2147483647 h 71"/>
              <a:gd name="T38" fmla="*/ 2147483647 w 135"/>
              <a:gd name="T39" fmla="*/ 2147483647 h 71"/>
              <a:gd name="T40" fmla="*/ 2147483647 w 135"/>
              <a:gd name="T41" fmla="*/ 0 h 71"/>
              <a:gd name="T42" fmla="*/ 2147483647 w 135"/>
              <a:gd name="T43" fmla="*/ 2147483647 h 71"/>
              <a:gd name="T44" fmla="*/ 2147483647 w 135"/>
              <a:gd name="T45" fmla="*/ 2147483647 h 71"/>
              <a:gd name="T46" fmla="*/ 2147483647 w 135"/>
              <a:gd name="T47" fmla="*/ 2147483647 h 71"/>
              <a:gd name="T48" fmla="*/ 2147483647 w 135"/>
              <a:gd name="T49" fmla="*/ 2147483647 h 71"/>
              <a:gd name="T50" fmla="*/ 2147483647 w 135"/>
              <a:gd name="T51" fmla="*/ 2147483647 h 71"/>
              <a:gd name="T52" fmla="*/ 2147483647 w 135"/>
              <a:gd name="T53" fmla="*/ 2147483647 h 71"/>
              <a:gd name="T54" fmla="*/ 2147483647 w 135"/>
              <a:gd name="T55" fmla="*/ 2147483647 h 71"/>
              <a:gd name="T56" fmla="*/ 2147483647 w 135"/>
              <a:gd name="T57" fmla="*/ 2147483647 h 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5" h="71">
                <a:moveTo>
                  <a:pt x="68" y="71"/>
                </a:moveTo>
                <a:lnTo>
                  <a:pt x="42" y="71"/>
                </a:lnTo>
                <a:lnTo>
                  <a:pt x="38" y="64"/>
                </a:lnTo>
                <a:lnTo>
                  <a:pt x="26" y="64"/>
                </a:lnTo>
                <a:lnTo>
                  <a:pt x="12" y="61"/>
                </a:lnTo>
                <a:lnTo>
                  <a:pt x="0" y="52"/>
                </a:lnTo>
                <a:lnTo>
                  <a:pt x="0" y="42"/>
                </a:lnTo>
                <a:lnTo>
                  <a:pt x="9" y="45"/>
                </a:lnTo>
                <a:lnTo>
                  <a:pt x="19" y="42"/>
                </a:lnTo>
                <a:lnTo>
                  <a:pt x="30" y="45"/>
                </a:lnTo>
                <a:lnTo>
                  <a:pt x="49" y="42"/>
                </a:lnTo>
                <a:lnTo>
                  <a:pt x="56" y="31"/>
                </a:lnTo>
                <a:lnTo>
                  <a:pt x="59" y="45"/>
                </a:lnTo>
                <a:lnTo>
                  <a:pt x="68" y="42"/>
                </a:lnTo>
                <a:lnTo>
                  <a:pt x="76" y="45"/>
                </a:lnTo>
                <a:lnTo>
                  <a:pt x="87" y="42"/>
                </a:lnTo>
                <a:lnTo>
                  <a:pt x="90" y="31"/>
                </a:lnTo>
                <a:lnTo>
                  <a:pt x="106" y="31"/>
                </a:lnTo>
                <a:lnTo>
                  <a:pt x="109" y="23"/>
                </a:lnTo>
                <a:lnTo>
                  <a:pt x="106" y="5"/>
                </a:lnTo>
                <a:lnTo>
                  <a:pt x="128" y="0"/>
                </a:lnTo>
                <a:lnTo>
                  <a:pt x="135" y="5"/>
                </a:lnTo>
                <a:lnTo>
                  <a:pt x="135" y="23"/>
                </a:lnTo>
                <a:lnTo>
                  <a:pt x="123" y="31"/>
                </a:lnTo>
                <a:lnTo>
                  <a:pt x="123" y="42"/>
                </a:lnTo>
                <a:lnTo>
                  <a:pt x="109" y="45"/>
                </a:lnTo>
                <a:lnTo>
                  <a:pt x="106" y="45"/>
                </a:lnTo>
                <a:lnTo>
                  <a:pt x="99" y="52"/>
                </a:lnTo>
                <a:lnTo>
                  <a:pt x="68" y="7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3" name="Freeform 280"/>
          <p:cNvSpPr>
            <a:spLocks/>
          </p:cNvSpPr>
          <p:nvPr/>
        </p:nvSpPr>
        <p:spPr bwMode="auto">
          <a:xfrm>
            <a:off x="8242300" y="4927600"/>
            <a:ext cx="60325" cy="61913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0 w 76"/>
              <a:gd name="T11" fmla="*/ 2147483647 h 78"/>
              <a:gd name="T12" fmla="*/ 0 w 76"/>
              <a:gd name="T13" fmla="*/ 0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" h="78">
                <a:moveTo>
                  <a:pt x="69" y="78"/>
                </a:moveTo>
                <a:lnTo>
                  <a:pt x="69" y="67"/>
                </a:lnTo>
                <a:lnTo>
                  <a:pt x="61" y="48"/>
                </a:lnTo>
                <a:lnTo>
                  <a:pt x="47" y="29"/>
                </a:lnTo>
                <a:lnTo>
                  <a:pt x="12" y="12"/>
                </a:lnTo>
                <a:lnTo>
                  <a:pt x="0" y="9"/>
                </a:lnTo>
                <a:lnTo>
                  <a:pt x="0" y="0"/>
                </a:lnTo>
                <a:lnTo>
                  <a:pt x="50" y="22"/>
                </a:lnTo>
                <a:lnTo>
                  <a:pt x="69" y="41"/>
                </a:lnTo>
                <a:lnTo>
                  <a:pt x="69" y="48"/>
                </a:lnTo>
                <a:lnTo>
                  <a:pt x="76" y="67"/>
                </a:lnTo>
                <a:lnTo>
                  <a:pt x="69" y="78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4" name="Freeform 281"/>
          <p:cNvSpPr>
            <a:spLocks/>
          </p:cNvSpPr>
          <p:nvPr/>
        </p:nvSpPr>
        <p:spPr bwMode="auto">
          <a:xfrm>
            <a:off x="8340725" y="4995863"/>
            <a:ext cx="31750" cy="47625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0 w 40"/>
              <a:gd name="T11" fmla="*/ 2147483647 h 61"/>
              <a:gd name="T12" fmla="*/ 0 w 40"/>
              <a:gd name="T13" fmla="*/ 0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61">
                <a:moveTo>
                  <a:pt x="40" y="61"/>
                </a:moveTo>
                <a:lnTo>
                  <a:pt x="23" y="61"/>
                </a:lnTo>
                <a:lnTo>
                  <a:pt x="14" y="40"/>
                </a:lnTo>
                <a:lnTo>
                  <a:pt x="2" y="33"/>
                </a:lnTo>
                <a:lnTo>
                  <a:pt x="2" y="14"/>
                </a:lnTo>
                <a:lnTo>
                  <a:pt x="0" y="11"/>
                </a:lnTo>
                <a:lnTo>
                  <a:pt x="0" y="0"/>
                </a:lnTo>
                <a:lnTo>
                  <a:pt x="2" y="11"/>
                </a:lnTo>
                <a:lnTo>
                  <a:pt x="11" y="14"/>
                </a:lnTo>
                <a:lnTo>
                  <a:pt x="23" y="21"/>
                </a:lnTo>
                <a:lnTo>
                  <a:pt x="30" y="33"/>
                </a:lnTo>
                <a:lnTo>
                  <a:pt x="33" y="40"/>
                </a:lnTo>
                <a:lnTo>
                  <a:pt x="40" y="52"/>
                </a:lnTo>
                <a:lnTo>
                  <a:pt x="40" y="6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5" name="Freeform 282"/>
          <p:cNvSpPr>
            <a:spLocks/>
          </p:cNvSpPr>
          <p:nvPr/>
        </p:nvSpPr>
        <p:spPr bwMode="auto">
          <a:xfrm>
            <a:off x="8491538" y="5084763"/>
            <a:ext cx="20637" cy="44450"/>
          </a:xfrm>
          <a:custGeom>
            <a:avLst/>
            <a:gdLst>
              <a:gd name="T0" fmla="*/ 2147483647 w 25"/>
              <a:gd name="T1" fmla="*/ 2147483647 h 55"/>
              <a:gd name="T2" fmla="*/ 2147483647 w 25"/>
              <a:gd name="T3" fmla="*/ 2147483647 h 55"/>
              <a:gd name="T4" fmla="*/ 0 w 25"/>
              <a:gd name="T5" fmla="*/ 2147483647 h 55"/>
              <a:gd name="T6" fmla="*/ 0 w 25"/>
              <a:gd name="T7" fmla="*/ 0 h 55"/>
              <a:gd name="T8" fmla="*/ 2147483647 w 25"/>
              <a:gd name="T9" fmla="*/ 0 h 55"/>
              <a:gd name="T10" fmla="*/ 2147483647 w 25"/>
              <a:gd name="T11" fmla="*/ 2147483647 h 55"/>
              <a:gd name="T12" fmla="*/ 2147483647 w 25"/>
              <a:gd name="T13" fmla="*/ 2147483647 h 55"/>
              <a:gd name="T14" fmla="*/ 2147483647 w 25"/>
              <a:gd name="T15" fmla="*/ 2147483647 h 55"/>
              <a:gd name="T16" fmla="*/ 2147483647 w 25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55">
                <a:moveTo>
                  <a:pt x="25" y="55"/>
                </a:moveTo>
                <a:lnTo>
                  <a:pt x="19" y="3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2" y="14"/>
                </a:lnTo>
                <a:lnTo>
                  <a:pt x="19" y="17"/>
                </a:lnTo>
                <a:lnTo>
                  <a:pt x="25" y="36"/>
                </a:lnTo>
                <a:lnTo>
                  <a:pt x="25" y="55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6" name="Freeform 283"/>
          <p:cNvSpPr>
            <a:spLocks/>
          </p:cNvSpPr>
          <p:nvPr/>
        </p:nvSpPr>
        <p:spPr bwMode="auto">
          <a:xfrm>
            <a:off x="8439150" y="5067300"/>
            <a:ext cx="34925" cy="23813"/>
          </a:xfrm>
          <a:custGeom>
            <a:avLst/>
            <a:gdLst>
              <a:gd name="T0" fmla="*/ 2147483647 w 45"/>
              <a:gd name="T1" fmla="*/ 2147483647 h 30"/>
              <a:gd name="T2" fmla="*/ 2147483647 w 45"/>
              <a:gd name="T3" fmla="*/ 2147483647 h 30"/>
              <a:gd name="T4" fmla="*/ 2147483647 w 45"/>
              <a:gd name="T5" fmla="*/ 2147483647 h 30"/>
              <a:gd name="T6" fmla="*/ 0 w 45"/>
              <a:gd name="T7" fmla="*/ 0 h 30"/>
              <a:gd name="T8" fmla="*/ 2147483647 w 45"/>
              <a:gd name="T9" fmla="*/ 0 h 30"/>
              <a:gd name="T10" fmla="*/ 2147483647 w 45"/>
              <a:gd name="T11" fmla="*/ 2147483647 h 30"/>
              <a:gd name="T12" fmla="*/ 2147483647 w 45"/>
              <a:gd name="T13" fmla="*/ 2147483647 h 30"/>
              <a:gd name="T14" fmla="*/ 2147483647 w 45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30">
                <a:moveTo>
                  <a:pt x="45" y="30"/>
                </a:moveTo>
                <a:lnTo>
                  <a:pt x="33" y="23"/>
                </a:lnTo>
                <a:lnTo>
                  <a:pt x="16" y="11"/>
                </a:lnTo>
                <a:lnTo>
                  <a:pt x="0" y="0"/>
                </a:lnTo>
                <a:lnTo>
                  <a:pt x="7" y="0"/>
                </a:lnTo>
                <a:lnTo>
                  <a:pt x="19" y="7"/>
                </a:lnTo>
                <a:lnTo>
                  <a:pt x="33" y="7"/>
                </a:lnTo>
                <a:lnTo>
                  <a:pt x="45" y="3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7" name="Freeform 284"/>
          <p:cNvSpPr>
            <a:spLocks/>
          </p:cNvSpPr>
          <p:nvPr/>
        </p:nvSpPr>
        <p:spPr bwMode="auto">
          <a:xfrm>
            <a:off x="8464550" y="5113338"/>
            <a:ext cx="26988" cy="11112"/>
          </a:xfrm>
          <a:custGeom>
            <a:avLst/>
            <a:gdLst>
              <a:gd name="T0" fmla="*/ 2147483647 w 35"/>
              <a:gd name="T1" fmla="*/ 2147483647 h 12"/>
              <a:gd name="T2" fmla="*/ 2147483647 w 35"/>
              <a:gd name="T3" fmla="*/ 2147483647 h 12"/>
              <a:gd name="T4" fmla="*/ 2147483647 w 35"/>
              <a:gd name="T5" fmla="*/ 2147483647 h 12"/>
              <a:gd name="T6" fmla="*/ 0 w 35"/>
              <a:gd name="T7" fmla="*/ 0 h 12"/>
              <a:gd name="T8" fmla="*/ 2147483647 w 35"/>
              <a:gd name="T9" fmla="*/ 0 h 12"/>
              <a:gd name="T10" fmla="*/ 2147483647 w 35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12">
                <a:moveTo>
                  <a:pt x="35" y="12"/>
                </a:moveTo>
                <a:lnTo>
                  <a:pt x="22" y="12"/>
                </a:lnTo>
                <a:lnTo>
                  <a:pt x="3" y="12"/>
                </a:lnTo>
                <a:lnTo>
                  <a:pt x="0" y="0"/>
                </a:lnTo>
                <a:lnTo>
                  <a:pt x="29" y="0"/>
                </a:lnTo>
                <a:lnTo>
                  <a:pt x="35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8" name="Freeform 285"/>
          <p:cNvSpPr>
            <a:spLocks/>
          </p:cNvSpPr>
          <p:nvPr/>
        </p:nvSpPr>
        <p:spPr bwMode="auto">
          <a:xfrm>
            <a:off x="8388350" y="5037138"/>
            <a:ext cx="22225" cy="20637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0 w 30"/>
              <a:gd name="T5" fmla="*/ 0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26">
                <a:moveTo>
                  <a:pt x="19" y="26"/>
                </a:moveTo>
                <a:lnTo>
                  <a:pt x="5" y="11"/>
                </a:ln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6"/>
                </a:lnTo>
                <a:lnTo>
                  <a:pt x="19" y="2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09" name="Freeform 286"/>
          <p:cNvSpPr>
            <a:spLocks/>
          </p:cNvSpPr>
          <p:nvPr/>
        </p:nvSpPr>
        <p:spPr bwMode="auto">
          <a:xfrm>
            <a:off x="3189288" y="1916113"/>
            <a:ext cx="1038225" cy="1147762"/>
          </a:xfrm>
          <a:custGeom>
            <a:avLst/>
            <a:gdLst>
              <a:gd name="T0" fmla="*/ 2147483647 w 1308"/>
              <a:gd name="T1" fmla="*/ 2147483647 h 1447"/>
              <a:gd name="T2" fmla="*/ 2147483647 w 1308"/>
              <a:gd name="T3" fmla="*/ 2147483647 h 1447"/>
              <a:gd name="T4" fmla="*/ 2147483647 w 1308"/>
              <a:gd name="T5" fmla="*/ 2147483647 h 1447"/>
              <a:gd name="T6" fmla="*/ 2147483647 w 1308"/>
              <a:gd name="T7" fmla="*/ 2147483647 h 1447"/>
              <a:gd name="T8" fmla="*/ 2147483647 w 1308"/>
              <a:gd name="T9" fmla="*/ 2147483647 h 1447"/>
              <a:gd name="T10" fmla="*/ 2147483647 w 1308"/>
              <a:gd name="T11" fmla="*/ 2147483647 h 1447"/>
              <a:gd name="T12" fmla="*/ 2147483647 w 1308"/>
              <a:gd name="T13" fmla="*/ 2147483647 h 1447"/>
              <a:gd name="T14" fmla="*/ 2147483647 w 1308"/>
              <a:gd name="T15" fmla="*/ 2147483647 h 1447"/>
              <a:gd name="T16" fmla="*/ 2147483647 w 1308"/>
              <a:gd name="T17" fmla="*/ 2147483647 h 1447"/>
              <a:gd name="T18" fmla="*/ 2147483647 w 1308"/>
              <a:gd name="T19" fmla="*/ 2147483647 h 1447"/>
              <a:gd name="T20" fmla="*/ 2147483647 w 1308"/>
              <a:gd name="T21" fmla="*/ 2147483647 h 1447"/>
              <a:gd name="T22" fmla="*/ 2147483647 w 1308"/>
              <a:gd name="T23" fmla="*/ 2147483647 h 1447"/>
              <a:gd name="T24" fmla="*/ 2147483647 w 1308"/>
              <a:gd name="T25" fmla="*/ 2147483647 h 1447"/>
              <a:gd name="T26" fmla="*/ 2147483647 w 1308"/>
              <a:gd name="T27" fmla="*/ 2147483647 h 1447"/>
              <a:gd name="T28" fmla="*/ 2147483647 w 1308"/>
              <a:gd name="T29" fmla="*/ 2147483647 h 1447"/>
              <a:gd name="T30" fmla="*/ 2147483647 w 1308"/>
              <a:gd name="T31" fmla="*/ 2147483647 h 1447"/>
              <a:gd name="T32" fmla="*/ 2147483647 w 1308"/>
              <a:gd name="T33" fmla="*/ 2147483647 h 1447"/>
              <a:gd name="T34" fmla="*/ 2147483647 w 1308"/>
              <a:gd name="T35" fmla="*/ 2147483647 h 1447"/>
              <a:gd name="T36" fmla="*/ 2147483647 w 1308"/>
              <a:gd name="T37" fmla="*/ 2147483647 h 1447"/>
              <a:gd name="T38" fmla="*/ 2147483647 w 1308"/>
              <a:gd name="T39" fmla="*/ 2147483647 h 1447"/>
              <a:gd name="T40" fmla="*/ 2147483647 w 1308"/>
              <a:gd name="T41" fmla="*/ 2147483647 h 1447"/>
              <a:gd name="T42" fmla="*/ 2147483647 w 1308"/>
              <a:gd name="T43" fmla="*/ 2147483647 h 1447"/>
              <a:gd name="T44" fmla="*/ 2147483647 w 1308"/>
              <a:gd name="T45" fmla="*/ 2147483647 h 1447"/>
              <a:gd name="T46" fmla="*/ 2147483647 w 1308"/>
              <a:gd name="T47" fmla="*/ 2147483647 h 1447"/>
              <a:gd name="T48" fmla="*/ 2147483647 w 1308"/>
              <a:gd name="T49" fmla="*/ 2147483647 h 1447"/>
              <a:gd name="T50" fmla="*/ 2147483647 w 1308"/>
              <a:gd name="T51" fmla="*/ 0 h 1447"/>
              <a:gd name="T52" fmla="*/ 2147483647 w 1308"/>
              <a:gd name="T53" fmla="*/ 2147483647 h 1447"/>
              <a:gd name="T54" fmla="*/ 2147483647 w 1308"/>
              <a:gd name="T55" fmla="*/ 2147483647 h 1447"/>
              <a:gd name="T56" fmla="*/ 2147483647 w 1308"/>
              <a:gd name="T57" fmla="*/ 2147483647 h 1447"/>
              <a:gd name="T58" fmla="*/ 2147483647 w 1308"/>
              <a:gd name="T59" fmla="*/ 2147483647 h 1447"/>
              <a:gd name="T60" fmla="*/ 2147483647 w 1308"/>
              <a:gd name="T61" fmla="*/ 2147483647 h 1447"/>
              <a:gd name="T62" fmla="*/ 2147483647 w 1308"/>
              <a:gd name="T63" fmla="*/ 2147483647 h 1447"/>
              <a:gd name="T64" fmla="*/ 2147483647 w 1308"/>
              <a:gd name="T65" fmla="*/ 2147483647 h 1447"/>
              <a:gd name="T66" fmla="*/ 2147483647 w 1308"/>
              <a:gd name="T67" fmla="*/ 2147483647 h 1447"/>
              <a:gd name="T68" fmla="*/ 2147483647 w 1308"/>
              <a:gd name="T69" fmla="*/ 2147483647 h 1447"/>
              <a:gd name="T70" fmla="*/ 2147483647 w 1308"/>
              <a:gd name="T71" fmla="*/ 2147483647 h 1447"/>
              <a:gd name="T72" fmla="*/ 2147483647 w 1308"/>
              <a:gd name="T73" fmla="*/ 2147483647 h 1447"/>
              <a:gd name="T74" fmla="*/ 2147483647 w 1308"/>
              <a:gd name="T75" fmla="*/ 2147483647 h 1447"/>
              <a:gd name="T76" fmla="*/ 2147483647 w 1308"/>
              <a:gd name="T77" fmla="*/ 2147483647 h 1447"/>
              <a:gd name="T78" fmla="*/ 2147483647 w 1308"/>
              <a:gd name="T79" fmla="*/ 2147483647 h 1447"/>
              <a:gd name="T80" fmla="*/ 2147483647 w 1308"/>
              <a:gd name="T81" fmla="*/ 2147483647 h 1447"/>
              <a:gd name="T82" fmla="*/ 2147483647 w 1308"/>
              <a:gd name="T83" fmla="*/ 2147483647 h 1447"/>
              <a:gd name="T84" fmla="*/ 2147483647 w 1308"/>
              <a:gd name="T85" fmla="*/ 2147483647 h 1447"/>
              <a:gd name="T86" fmla="*/ 2147483647 w 1308"/>
              <a:gd name="T87" fmla="*/ 2147483647 h 1447"/>
              <a:gd name="T88" fmla="*/ 2147483647 w 1308"/>
              <a:gd name="T89" fmla="*/ 2147483647 h 1447"/>
              <a:gd name="T90" fmla="*/ 2147483647 w 1308"/>
              <a:gd name="T91" fmla="*/ 2147483647 h 1447"/>
              <a:gd name="T92" fmla="*/ 2147483647 w 1308"/>
              <a:gd name="T93" fmla="*/ 2147483647 h 1447"/>
              <a:gd name="T94" fmla="*/ 2147483647 w 1308"/>
              <a:gd name="T95" fmla="*/ 2147483647 h 1447"/>
              <a:gd name="T96" fmla="*/ 2147483647 w 1308"/>
              <a:gd name="T97" fmla="*/ 2147483647 h 1447"/>
              <a:gd name="T98" fmla="*/ 2147483647 w 1308"/>
              <a:gd name="T99" fmla="*/ 2147483647 h 1447"/>
              <a:gd name="T100" fmla="*/ 2147483647 w 1308"/>
              <a:gd name="T101" fmla="*/ 2147483647 h 1447"/>
              <a:gd name="T102" fmla="*/ 2147483647 w 1308"/>
              <a:gd name="T103" fmla="*/ 2147483647 h 1447"/>
              <a:gd name="T104" fmla="*/ 2147483647 w 1308"/>
              <a:gd name="T105" fmla="*/ 2147483647 h 1447"/>
              <a:gd name="T106" fmla="*/ 2147483647 w 1308"/>
              <a:gd name="T107" fmla="*/ 2147483647 h 14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08" h="1447">
                <a:moveTo>
                  <a:pt x="344" y="1447"/>
                </a:moveTo>
                <a:lnTo>
                  <a:pt x="321" y="1440"/>
                </a:lnTo>
                <a:lnTo>
                  <a:pt x="283" y="1391"/>
                </a:lnTo>
                <a:lnTo>
                  <a:pt x="242" y="1391"/>
                </a:lnTo>
                <a:lnTo>
                  <a:pt x="213" y="1350"/>
                </a:lnTo>
                <a:lnTo>
                  <a:pt x="176" y="1250"/>
                </a:lnTo>
                <a:lnTo>
                  <a:pt x="164" y="1134"/>
                </a:lnTo>
                <a:lnTo>
                  <a:pt x="157" y="1044"/>
                </a:lnTo>
                <a:lnTo>
                  <a:pt x="187" y="977"/>
                </a:lnTo>
                <a:lnTo>
                  <a:pt x="228" y="970"/>
                </a:lnTo>
                <a:lnTo>
                  <a:pt x="261" y="951"/>
                </a:lnTo>
                <a:lnTo>
                  <a:pt x="264" y="899"/>
                </a:lnTo>
                <a:lnTo>
                  <a:pt x="213" y="850"/>
                </a:lnTo>
                <a:lnTo>
                  <a:pt x="283" y="880"/>
                </a:lnTo>
                <a:lnTo>
                  <a:pt x="245" y="821"/>
                </a:lnTo>
                <a:lnTo>
                  <a:pt x="199" y="809"/>
                </a:lnTo>
                <a:lnTo>
                  <a:pt x="213" y="773"/>
                </a:lnTo>
                <a:lnTo>
                  <a:pt x="245" y="747"/>
                </a:lnTo>
                <a:lnTo>
                  <a:pt x="235" y="589"/>
                </a:lnTo>
                <a:lnTo>
                  <a:pt x="216" y="538"/>
                </a:lnTo>
                <a:lnTo>
                  <a:pt x="168" y="507"/>
                </a:lnTo>
                <a:lnTo>
                  <a:pt x="126" y="489"/>
                </a:lnTo>
                <a:lnTo>
                  <a:pt x="90" y="500"/>
                </a:lnTo>
                <a:lnTo>
                  <a:pt x="78" y="482"/>
                </a:lnTo>
                <a:lnTo>
                  <a:pt x="55" y="477"/>
                </a:lnTo>
                <a:lnTo>
                  <a:pt x="61" y="507"/>
                </a:lnTo>
                <a:lnTo>
                  <a:pt x="23" y="489"/>
                </a:lnTo>
                <a:lnTo>
                  <a:pt x="9" y="460"/>
                </a:lnTo>
                <a:lnTo>
                  <a:pt x="29" y="451"/>
                </a:lnTo>
                <a:lnTo>
                  <a:pt x="55" y="441"/>
                </a:lnTo>
                <a:lnTo>
                  <a:pt x="38" y="441"/>
                </a:lnTo>
                <a:lnTo>
                  <a:pt x="12" y="432"/>
                </a:lnTo>
                <a:lnTo>
                  <a:pt x="38" y="418"/>
                </a:lnTo>
                <a:lnTo>
                  <a:pt x="29" y="411"/>
                </a:lnTo>
                <a:lnTo>
                  <a:pt x="0" y="422"/>
                </a:lnTo>
                <a:lnTo>
                  <a:pt x="9" y="399"/>
                </a:lnTo>
                <a:lnTo>
                  <a:pt x="55" y="399"/>
                </a:lnTo>
                <a:lnTo>
                  <a:pt x="107" y="418"/>
                </a:lnTo>
                <a:lnTo>
                  <a:pt x="126" y="384"/>
                </a:lnTo>
                <a:lnTo>
                  <a:pt x="100" y="392"/>
                </a:lnTo>
                <a:lnTo>
                  <a:pt x="71" y="392"/>
                </a:lnTo>
                <a:lnTo>
                  <a:pt x="42" y="380"/>
                </a:lnTo>
                <a:lnTo>
                  <a:pt x="61" y="373"/>
                </a:lnTo>
                <a:lnTo>
                  <a:pt x="38" y="370"/>
                </a:lnTo>
                <a:lnTo>
                  <a:pt x="12" y="351"/>
                </a:lnTo>
                <a:lnTo>
                  <a:pt x="0" y="332"/>
                </a:lnTo>
                <a:lnTo>
                  <a:pt x="12" y="303"/>
                </a:lnTo>
                <a:lnTo>
                  <a:pt x="48" y="296"/>
                </a:lnTo>
                <a:lnTo>
                  <a:pt x="78" y="296"/>
                </a:lnTo>
                <a:lnTo>
                  <a:pt x="116" y="292"/>
                </a:lnTo>
                <a:lnTo>
                  <a:pt x="116" y="285"/>
                </a:lnTo>
                <a:lnTo>
                  <a:pt x="149" y="277"/>
                </a:lnTo>
                <a:lnTo>
                  <a:pt x="176" y="277"/>
                </a:lnTo>
                <a:lnTo>
                  <a:pt x="187" y="285"/>
                </a:lnTo>
                <a:lnTo>
                  <a:pt x="228" y="261"/>
                </a:lnTo>
                <a:lnTo>
                  <a:pt x="235" y="244"/>
                </a:lnTo>
                <a:lnTo>
                  <a:pt x="261" y="235"/>
                </a:lnTo>
                <a:lnTo>
                  <a:pt x="242" y="225"/>
                </a:lnTo>
                <a:lnTo>
                  <a:pt x="273" y="216"/>
                </a:lnTo>
                <a:lnTo>
                  <a:pt x="273" y="213"/>
                </a:lnTo>
                <a:lnTo>
                  <a:pt x="261" y="216"/>
                </a:lnTo>
                <a:lnTo>
                  <a:pt x="223" y="225"/>
                </a:lnTo>
                <a:lnTo>
                  <a:pt x="216" y="213"/>
                </a:lnTo>
                <a:lnTo>
                  <a:pt x="199" y="213"/>
                </a:lnTo>
                <a:lnTo>
                  <a:pt x="206" y="199"/>
                </a:lnTo>
                <a:lnTo>
                  <a:pt x="223" y="187"/>
                </a:lnTo>
                <a:lnTo>
                  <a:pt x="264" y="164"/>
                </a:lnTo>
                <a:lnTo>
                  <a:pt x="292" y="147"/>
                </a:lnTo>
                <a:lnTo>
                  <a:pt x="321" y="138"/>
                </a:lnTo>
                <a:lnTo>
                  <a:pt x="325" y="164"/>
                </a:lnTo>
                <a:lnTo>
                  <a:pt x="332" y="164"/>
                </a:lnTo>
                <a:lnTo>
                  <a:pt x="332" y="128"/>
                </a:lnTo>
                <a:lnTo>
                  <a:pt x="351" y="128"/>
                </a:lnTo>
                <a:lnTo>
                  <a:pt x="363" y="147"/>
                </a:lnTo>
                <a:lnTo>
                  <a:pt x="380" y="138"/>
                </a:lnTo>
                <a:lnTo>
                  <a:pt x="410" y="87"/>
                </a:lnTo>
                <a:lnTo>
                  <a:pt x="432" y="90"/>
                </a:lnTo>
                <a:lnTo>
                  <a:pt x="432" y="118"/>
                </a:lnTo>
                <a:lnTo>
                  <a:pt x="461" y="149"/>
                </a:lnTo>
                <a:lnTo>
                  <a:pt x="470" y="149"/>
                </a:lnTo>
                <a:lnTo>
                  <a:pt x="448" y="78"/>
                </a:lnTo>
                <a:lnTo>
                  <a:pt x="556" y="68"/>
                </a:lnTo>
                <a:lnTo>
                  <a:pt x="560" y="107"/>
                </a:lnTo>
                <a:lnTo>
                  <a:pt x="608" y="128"/>
                </a:lnTo>
                <a:lnTo>
                  <a:pt x="615" y="119"/>
                </a:lnTo>
                <a:lnTo>
                  <a:pt x="608" y="90"/>
                </a:lnTo>
                <a:lnTo>
                  <a:pt x="619" y="68"/>
                </a:lnTo>
                <a:lnTo>
                  <a:pt x="667" y="107"/>
                </a:lnTo>
                <a:lnTo>
                  <a:pt x="698" y="157"/>
                </a:lnTo>
                <a:lnTo>
                  <a:pt x="712" y="147"/>
                </a:lnTo>
                <a:lnTo>
                  <a:pt x="705" y="119"/>
                </a:lnTo>
                <a:lnTo>
                  <a:pt x="734" y="106"/>
                </a:lnTo>
                <a:lnTo>
                  <a:pt x="753" y="118"/>
                </a:lnTo>
                <a:lnTo>
                  <a:pt x="760" y="118"/>
                </a:lnTo>
                <a:lnTo>
                  <a:pt x="724" y="57"/>
                </a:lnTo>
                <a:lnTo>
                  <a:pt x="783" y="71"/>
                </a:lnTo>
                <a:lnTo>
                  <a:pt x="812" y="106"/>
                </a:lnTo>
                <a:lnTo>
                  <a:pt x="812" y="78"/>
                </a:lnTo>
                <a:lnTo>
                  <a:pt x="795" y="57"/>
                </a:lnTo>
                <a:lnTo>
                  <a:pt x="747" y="42"/>
                </a:lnTo>
                <a:lnTo>
                  <a:pt x="734" y="12"/>
                </a:lnTo>
                <a:lnTo>
                  <a:pt x="753" y="12"/>
                </a:lnTo>
                <a:lnTo>
                  <a:pt x="862" y="12"/>
                </a:lnTo>
                <a:lnTo>
                  <a:pt x="947" y="0"/>
                </a:lnTo>
                <a:lnTo>
                  <a:pt x="1037" y="19"/>
                </a:lnTo>
                <a:lnTo>
                  <a:pt x="1085" y="42"/>
                </a:lnTo>
                <a:lnTo>
                  <a:pt x="1066" y="57"/>
                </a:lnTo>
                <a:lnTo>
                  <a:pt x="1018" y="57"/>
                </a:lnTo>
                <a:lnTo>
                  <a:pt x="957" y="61"/>
                </a:lnTo>
                <a:lnTo>
                  <a:pt x="918" y="68"/>
                </a:lnTo>
                <a:lnTo>
                  <a:pt x="892" y="87"/>
                </a:lnTo>
                <a:lnTo>
                  <a:pt x="950" y="71"/>
                </a:lnTo>
                <a:lnTo>
                  <a:pt x="1030" y="71"/>
                </a:lnTo>
                <a:lnTo>
                  <a:pt x="1096" y="68"/>
                </a:lnTo>
                <a:lnTo>
                  <a:pt x="1096" y="97"/>
                </a:lnTo>
                <a:lnTo>
                  <a:pt x="1115" y="106"/>
                </a:lnTo>
                <a:lnTo>
                  <a:pt x="1163" y="119"/>
                </a:lnTo>
                <a:lnTo>
                  <a:pt x="1134" y="138"/>
                </a:lnTo>
                <a:lnTo>
                  <a:pt x="1121" y="147"/>
                </a:lnTo>
                <a:lnTo>
                  <a:pt x="1096" y="147"/>
                </a:lnTo>
                <a:lnTo>
                  <a:pt x="1078" y="157"/>
                </a:lnTo>
                <a:lnTo>
                  <a:pt x="1044" y="149"/>
                </a:lnTo>
                <a:lnTo>
                  <a:pt x="980" y="149"/>
                </a:lnTo>
                <a:lnTo>
                  <a:pt x="892" y="183"/>
                </a:lnTo>
                <a:lnTo>
                  <a:pt x="899" y="187"/>
                </a:lnTo>
                <a:lnTo>
                  <a:pt x="980" y="169"/>
                </a:lnTo>
                <a:lnTo>
                  <a:pt x="1059" y="169"/>
                </a:lnTo>
                <a:lnTo>
                  <a:pt x="1066" y="187"/>
                </a:lnTo>
                <a:lnTo>
                  <a:pt x="1018" y="213"/>
                </a:lnTo>
                <a:lnTo>
                  <a:pt x="1030" y="225"/>
                </a:lnTo>
                <a:lnTo>
                  <a:pt x="1078" y="206"/>
                </a:lnTo>
                <a:lnTo>
                  <a:pt x="1085" y="176"/>
                </a:lnTo>
                <a:lnTo>
                  <a:pt x="1127" y="169"/>
                </a:lnTo>
                <a:lnTo>
                  <a:pt x="1127" y="187"/>
                </a:lnTo>
                <a:lnTo>
                  <a:pt x="1108" y="244"/>
                </a:lnTo>
                <a:lnTo>
                  <a:pt x="1059" y="296"/>
                </a:lnTo>
                <a:lnTo>
                  <a:pt x="1092" y="273"/>
                </a:lnTo>
                <a:lnTo>
                  <a:pt x="1134" y="244"/>
                </a:lnTo>
                <a:lnTo>
                  <a:pt x="1153" y="213"/>
                </a:lnTo>
                <a:lnTo>
                  <a:pt x="1163" y="206"/>
                </a:lnTo>
                <a:lnTo>
                  <a:pt x="1163" y="228"/>
                </a:lnTo>
                <a:lnTo>
                  <a:pt x="1201" y="228"/>
                </a:lnTo>
                <a:lnTo>
                  <a:pt x="1216" y="206"/>
                </a:lnTo>
                <a:lnTo>
                  <a:pt x="1263" y="195"/>
                </a:lnTo>
                <a:lnTo>
                  <a:pt x="1308" y="216"/>
                </a:lnTo>
                <a:lnTo>
                  <a:pt x="1301" y="244"/>
                </a:lnTo>
                <a:lnTo>
                  <a:pt x="1260" y="265"/>
                </a:lnTo>
                <a:lnTo>
                  <a:pt x="1263" y="277"/>
                </a:lnTo>
                <a:lnTo>
                  <a:pt x="1230" y="292"/>
                </a:lnTo>
                <a:lnTo>
                  <a:pt x="1185" y="296"/>
                </a:lnTo>
                <a:lnTo>
                  <a:pt x="1153" y="296"/>
                </a:lnTo>
                <a:lnTo>
                  <a:pt x="1201" y="303"/>
                </a:lnTo>
                <a:lnTo>
                  <a:pt x="1230" y="303"/>
                </a:lnTo>
                <a:lnTo>
                  <a:pt x="1211" y="332"/>
                </a:lnTo>
                <a:lnTo>
                  <a:pt x="1153" y="322"/>
                </a:lnTo>
                <a:lnTo>
                  <a:pt x="1134" y="354"/>
                </a:lnTo>
                <a:lnTo>
                  <a:pt x="1134" y="363"/>
                </a:lnTo>
                <a:lnTo>
                  <a:pt x="1156" y="344"/>
                </a:lnTo>
                <a:lnTo>
                  <a:pt x="1201" y="344"/>
                </a:lnTo>
                <a:lnTo>
                  <a:pt x="1153" y="399"/>
                </a:lnTo>
                <a:lnTo>
                  <a:pt x="1108" y="441"/>
                </a:lnTo>
                <a:lnTo>
                  <a:pt x="1104" y="489"/>
                </a:lnTo>
                <a:lnTo>
                  <a:pt x="1134" y="519"/>
                </a:lnTo>
                <a:lnTo>
                  <a:pt x="1115" y="526"/>
                </a:lnTo>
                <a:lnTo>
                  <a:pt x="1137" y="531"/>
                </a:lnTo>
                <a:lnTo>
                  <a:pt x="1146" y="574"/>
                </a:lnTo>
                <a:lnTo>
                  <a:pt x="1092" y="560"/>
                </a:lnTo>
                <a:lnTo>
                  <a:pt x="1073" y="586"/>
                </a:lnTo>
                <a:lnTo>
                  <a:pt x="1104" y="596"/>
                </a:lnTo>
                <a:lnTo>
                  <a:pt x="1108" y="664"/>
                </a:lnTo>
                <a:lnTo>
                  <a:pt x="1104" y="723"/>
                </a:lnTo>
                <a:lnTo>
                  <a:pt x="1073" y="773"/>
                </a:lnTo>
                <a:lnTo>
                  <a:pt x="1025" y="783"/>
                </a:lnTo>
                <a:lnTo>
                  <a:pt x="988" y="764"/>
                </a:lnTo>
                <a:lnTo>
                  <a:pt x="947" y="780"/>
                </a:lnTo>
                <a:lnTo>
                  <a:pt x="957" y="809"/>
                </a:lnTo>
                <a:lnTo>
                  <a:pt x="995" y="857"/>
                </a:lnTo>
                <a:lnTo>
                  <a:pt x="1014" y="880"/>
                </a:lnTo>
                <a:lnTo>
                  <a:pt x="1014" y="928"/>
                </a:lnTo>
                <a:lnTo>
                  <a:pt x="980" y="937"/>
                </a:lnTo>
                <a:lnTo>
                  <a:pt x="978" y="937"/>
                </a:lnTo>
                <a:lnTo>
                  <a:pt x="950" y="921"/>
                </a:lnTo>
                <a:lnTo>
                  <a:pt x="950" y="902"/>
                </a:lnTo>
                <a:lnTo>
                  <a:pt x="933" y="888"/>
                </a:lnTo>
                <a:lnTo>
                  <a:pt x="902" y="868"/>
                </a:lnTo>
                <a:lnTo>
                  <a:pt x="862" y="838"/>
                </a:lnTo>
                <a:lnTo>
                  <a:pt x="854" y="850"/>
                </a:lnTo>
                <a:lnTo>
                  <a:pt x="892" y="873"/>
                </a:lnTo>
                <a:lnTo>
                  <a:pt x="921" y="890"/>
                </a:lnTo>
                <a:lnTo>
                  <a:pt x="869" y="899"/>
                </a:lnTo>
                <a:lnTo>
                  <a:pt x="850" y="918"/>
                </a:lnTo>
                <a:lnTo>
                  <a:pt x="842" y="928"/>
                </a:lnTo>
                <a:lnTo>
                  <a:pt x="892" y="928"/>
                </a:lnTo>
                <a:lnTo>
                  <a:pt x="831" y="940"/>
                </a:lnTo>
                <a:lnTo>
                  <a:pt x="918" y="937"/>
                </a:lnTo>
                <a:lnTo>
                  <a:pt x="995" y="951"/>
                </a:lnTo>
                <a:lnTo>
                  <a:pt x="966" y="970"/>
                </a:lnTo>
                <a:lnTo>
                  <a:pt x="888" y="1015"/>
                </a:lnTo>
                <a:lnTo>
                  <a:pt x="812" y="1025"/>
                </a:lnTo>
                <a:lnTo>
                  <a:pt x="747" y="1037"/>
                </a:lnTo>
                <a:lnTo>
                  <a:pt x="724" y="1015"/>
                </a:lnTo>
                <a:lnTo>
                  <a:pt x="731" y="1044"/>
                </a:lnTo>
                <a:lnTo>
                  <a:pt x="705" y="1056"/>
                </a:lnTo>
                <a:lnTo>
                  <a:pt x="657" y="1098"/>
                </a:lnTo>
                <a:lnTo>
                  <a:pt x="596" y="1137"/>
                </a:lnTo>
                <a:lnTo>
                  <a:pt x="567" y="1137"/>
                </a:lnTo>
                <a:lnTo>
                  <a:pt x="579" y="1108"/>
                </a:lnTo>
                <a:lnTo>
                  <a:pt x="560" y="1108"/>
                </a:lnTo>
                <a:lnTo>
                  <a:pt x="556" y="1146"/>
                </a:lnTo>
                <a:lnTo>
                  <a:pt x="518" y="1153"/>
                </a:lnTo>
                <a:lnTo>
                  <a:pt x="499" y="1163"/>
                </a:lnTo>
                <a:lnTo>
                  <a:pt x="477" y="1201"/>
                </a:lnTo>
                <a:lnTo>
                  <a:pt x="461" y="1231"/>
                </a:lnTo>
                <a:lnTo>
                  <a:pt x="432" y="1279"/>
                </a:lnTo>
                <a:lnTo>
                  <a:pt x="410" y="1343"/>
                </a:lnTo>
                <a:lnTo>
                  <a:pt x="344" y="144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0" name="Freeform 287"/>
          <p:cNvSpPr>
            <a:spLocks/>
          </p:cNvSpPr>
          <p:nvPr/>
        </p:nvSpPr>
        <p:spPr bwMode="auto">
          <a:xfrm>
            <a:off x="2833688" y="4560888"/>
            <a:ext cx="26987" cy="11112"/>
          </a:xfrm>
          <a:custGeom>
            <a:avLst/>
            <a:gdLst>
              <a:gd name="T0" fmla="*/ 2147483647 w 34"/>
              <a:gd name="T1" fmla="*/ 2147483647 h 14"/>
              <a:gd name="T2" fmla="*/ 0 w 34"/>
              <a:gd name="T3" fmla="*/ 2147483647 h 14"/>
              <a:gd name="T4" fmla="*/ 2147483647 w 34"/>
              <a:gd name="T5" fmla="*/ 2147483647 h 14"/>
              <a:gd name="T6" fmla="*/ 2147483647 w 34"/>
              <a:gd name="T7" fmla="*/ 0 h 14"/>
              <a:gd name="T8" fmla="*/ 2147483647 w 34"/>
              <a:gd name="T9" fmla="*/ 0 h 14"/>
              <a:gd name="T10" fmla="*/ 2147483647 w 34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" h="14">
                <a:moveTo>
                  <a:pt x="26" y="14"/>
                </a:moveTo>
                <a:lnTo>
                  <a:pt x="0" y="14"/>
                </a:lnTo>
                <a:lnTo>
                  <a:pt x="15" y="11"/>
                </a:lnTo>
                <a:lnTo>
                  <a:pt x="15" y="0"/>
                </a:lnTo>
                <a:lnTo>
                  <a:pt x="34" y="0"/>
                </a:lnTo>
                <a:lnTo>
                  <a:pt x="26" y="1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1" name="Freeform 288"/>
          <p:cNvSpPr>
            <a:spLocks/>
          </p:cNvSpPr>
          <p:nvPr/>
        </p:nvSpPr>
        <p:spPr bwMode="auto">
          <a:xfrm>
            <a:off x="7908925" y="6116638"/>
            <a:ext cx="92075" cy="115887"/>
          </a:xfrm>
          <a:custGeom>
            <a:avLst/>
            <a:gdLst>
              <a:gd name="T0" fmla="*/ 2147483647 w 116"/>
              <a:gd name="T1" fmla="*/ 2147483647 h 146"/>
              <a:gd name="T2" fmla="*/ 2147483647 w 116"/>
              <a:gd name="T3" fmla="*/ 2147483647 h 146"/>
              <a:gd name="T4" fmla="*/ 2147483647 w 116"/>
              <a:gd name="T5" fmla="*/ 2147483647 h 146"/>
              <a:gd name="T6" fmla="*/ 2147483647 w 116"/>
              <a:gd name="T7" fmla="*/ 2147483647 h 146"/>
              <a:gd name="T8" fmla="*/ 2147483647 w 116"/>
              <a:gd name="T9" fmla="*/ 2147483647 h 146"/>
              <a:gd name="T10" fmla="*/ 2147483647 w 116"/>
              <a:gd name="T11" fmla="*/ 2147483647 h 146"/>
              <a:gd name="T12" fmla="*/ 0 w 116"/>
              <a:gd name="T13" fmla="*/ 2147483647 h 146"/>
              <a:gd name="T14" fmla="*/ 2147483647 w 116"/>
              <a:gd name="T15" fmla="*/ 2147483647 h 146"/>
              <a:gd name="T16" fmla="*/ 2147483647 w 116"/>
              <a:gd name="T17" fmla="*/ 2147483647 h 146"/>
              <a:gd name="T18" fmla="*/ 2147483647 w 116"/>
              <a:gd name="T19" fmla="*/ 2147483647 h 146"/>
              <a:gd name="T20" fmla="*/ 2147483647 w 116"/>
              <a:gd name="T21" fmla="*/ 2147483647 h 146"/>
              <a:gd name="T22" fmla="*/ 2147483647 w 116"/>
              <a:gd name="T23" fmla="*/ 0 h 146"/>
              <a:gd name="T24" fmla="*/ 2147483647 w 116"/>
              <a:gd name="T25" fmla="*/ 0 h 146"/>
              <a:gd name="T26" fmla="*/ 2147483647 w 116"/>
              <a:gd name="T27" fmla="*/ 2147483647 h 146"/>
              <a:gd name="T28" fmla="*/ 2147483647 w 116"/>
              <a:gd name="T29" fmla="*/ 2147483647 h 146"/>
              <a:gd name="T30" fmla="*/ 2147483647 w 116"/>
              <a:gd name="T31" fmla="*/ 2147483647 h 146"/>
              <a:gd name="T32" fmla="*/ 2147483647 w 116"/>
              <a:gd name="T33" fmla="*/ 2147483647 h 146"/>
              <a:gd name="T34" fmla="*/ 2147483647 w 116"/>
              <a:gd name="T35" fmla="*/ 2147483647 h 146"/>
              <a:gd name="T36" fmla="*/ 2147483647 w 116"/>
              <a:gd name="T37" fmla="*/ 2147483647 h 146"/>
              <a:gd name="T38" fmla="*/ 2147483647 w 116"/>
              <a:gd name="T39" fmla="*/ 2147483647 h 146"/>
              <a:gd name="T40" fmla="*/ 2147483647 w 116"/>
              <a:gd name="T41" fmla="*/ 2147483647 h 146"/>
              <a:gd name="T42" fmla="*/ 2147483647 w 116"/>
              <a:gd name="T43" fmla="*/ 2147483647 h 146"/>
              <a:gd name="T44" fmla="*/ 2147483647 w 116"/>
              <a:gd name="T45" fmla="*/ 2147483647 h 146"/>
              <a:gd name="T46" fmla="*/ 2147483647 w 116"/>
              <a:gd name="T47" fmla="*/ 2147483647 h 146"/>
              <a:gd name="T48" fmla="*/ 2147483647 w 116"/>
              <a:gd name="T49" fmla="*/ 2147483647 h 146"/>
              <a:gd name="T50" fmla="*/ 2147483647 w 116"/>
              <a:gd name="T51" fmla="*/ 2147483647 h 146"/>
              <a:gd name="T52" fmla="*/ 2147483647 w 116"/>
              <a:gd name="T53" fmla="*/ 2147483647 h 146"/>
              <a:gd name="T54" fmla="*/ 2147483647 w 116"/>
              <a:gd name="T55" fmla="*/ 2147483647 h 146"/>
              <a:gd name="T56" fmla="*/ 2147483647 w 116"/>
              <a:gd name="T57" fmla="*/ 2147483647 h 146"/>
              <a:gd name="T58" fmla="*/ 2147483647 w 116"/>
              <a:gd name="T59" fmla="*/ 2147483647 h 146"/>
              <a:gd name="T60" fmla="*/ 2147483647 w 116"/>
              <a:gd name="T61" fmla="*/ 2147483647 h 146"/>
              <a:gd name="T62" fmla="*/ 2147483647 w 116"/>
              <a:gd name="T63" fmla="*/ 2147483647 h 146"/>
              <a:gd name="T64" fmla="*/ 2147483647 w 116"/>
              <a:gd name="T65" fmla="*/ 2147483647 h 146"/>
              <a:gd name="T66" fmla="*/ 2147483647 w 116"/>
              <a:gd name="T67" fmla="*/ 2147483647 h 146"/>
              <a:gd name="T68" fmla="*/ 2147483647 w 116"/>
              <a:gd name="T69" fmla="*/ 2147483647 h 146"/>
              <a:gd name="T70" fmla="*/ 2147483647 w 116"/>
              <a:gd name="T71" fmla="*/ 2147483647 h 1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6" h="146">
                <a:moveTo>
                  <a:pt x="30" y="146"/>
                </a:moveTo>
                <a:lnTo>
                  <a:pt x="19" y="142"/>
                </a:lnTo>
                <a:lnTo>
                  <a:pt x="11" y="135"/>
                </a:lnTo>
                <a:lnTo>
                  <a:pt x="19" y="135"/>
                </a:lnTo>
                <a:lnTo>
                  <a:pt x="19" y="127"/>
                </a:lnTo>
                <a:lnTo>
                  <a:pt x="7" y="123"/>
                </a:lnTo>
                <a:lnTo>
                  <a:pt x="0" y="106"/>
                </a:lnTo>
                <a:lnTo>
                  <a:pt x="7" y="78"/>
                </a:lnTo>
                <a:lnTo>
                  <a:pt x="11" y="85"/>
                </a:lnTo>
                <a:lnTo>
                  <a:pt x="11" y="78"/>
                </a:lnTo>
                <a:lnTo>
                  <a:pt x="7" y="14"/>
                </a:lnTo>
                <a:lnTo>
                  <a:pt x="11" y="0"/>
                </a:lnTo>
                <a:lnTo>
                  <a:pt x="19" y="0"/>
                </a:lnTo>
                <a:lnTo>
                  <a:pt x="26" y="7"/>
                </a:lnTo>
                <a:lnTo>
                  <a:pt x="42" y="19"/>
                </a:lnTo>
                <a:lnTo>
                  <a:pt x="71" y="26"/>
                </a:lnTo>
                <a:lnTo>
                  <a:pt x="90" y="19"/>
                </a:lnTo>
                <a:lnTo>
                  <a:pt x="97" y="19"/>
                </a:lnTo>
                <a:lnTo>
                  <a:pt x="116" y="14"/>
                </a:lnTo>
                <a:lnTo>
                  <a:pt x="116" y="19"/>
                </a:lnTo>
                <a:lnTo>
                  <a:pt x="104" y="85"/>
                </a:lnTo>
                <a:lnTo>
                  <a:pt x="97" y="85"/>
                </a:lnTo>
                <a:lnTo>
                  <a:pt x="97" y="78"/>
                </a:lnTo>
                <a:lnTo>
                  <a:pt x="90" y="85"/>
                </a:lnTo>
                <a:lnTo>
                  <a:pt x="90" y="97"/>
                </a:lnTo>
                <a:lnTo>
                  <a:pt x="87" y="108"/>
                </a:lnTo>
                <a:lnTo>
                  <a:pt x="78" y="127"/>
                </a:lnTo>
                <a:lnTo>
                  <a:pt x="68" y="135"/>
                </a:lnTo>
                <a:lnTo>
                  <a:pt x="68" y="123"/>
                </a:lnTo>
                <a:lnTo>
                  <a:pt x="71" y="123"/>
                </a:lnTo>
                <a:lnTo>
                  <a:pt x="71" y="108"/>
                </a:lnTo>
                <a:lnTo>
                  <a:pt x="68" y="108"/>
                </a:lnTo>
                <a:lnTo>
                  <a:pt x="56" y="127"/>
                </a:lnTo>
                <a:lnTo>
                  <a:pt x="49" y="127"/>
                </a:lnTo>
                <a:lnTo>
                  <a:pt x="42" y="146"/>
                </a:lnTo>
                <a:lnTo>
                  <a:pt x="30" y="14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2" name="Freeform 289"/>
          <p:cNvSpPr>
            <a:spLocks/>
          </p:cNvSpPr>
          <p:nvPr/>
        </p:nvSpPr>
        <p:spPr bwMode="auto">
          <a:xfrm>
            <a:off x="5789613" y="5395913"/>
            <a:ext cx="14287" cy="14287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9">
                <a:moveTo>
                  <a:pt x="10" y="19"/>
                </a:moveTo>
                <a:lnTo>
                  <a:pt x="0" y="16"/>
                </a:lnTo>
                <a:lnTo>
                  <a:pt x="7" y="0"/>
                </a:lnTo>
                <a:lnTo>
                  <a:pt x="17" y="16"/>
                </a:lnTo>
                <a:lnTo>
                  <a:pt x="10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3" name="Freeform 290"/>
          <p:cNvSpPr>
            <a:spLocks/>
          </p:cNvSpPr>
          <p:nvPr/>
        </p:nvSpPr>
        <p:spPr bwMode="auto">
          <a:xfrm>
            <a:off x="8543925" y="5430838"/>
            <a:ext cx="46038" cy="77787"/>
          </a:xfrm>
          <a:custGeom>
            <a:avLst/>
            <a:gdLst>
              <a:gd name="T0" fmla="*/ 2147483647 w 57"/>
              <a:gd name="T1" fmla="*/ 2147483647 h 97"/>
              <a:gd name="T2" fmla="*/ 2147483647 w 57"/>
              <a:gd name="T3" fmla="*/ 2147483647 h 97"/>
              <a:gd name="T4" fmla="*/ 2147483647 w 57"/>
              <a:gd name="T5" fmla="*/ 2147483647 h 97"/>
              <a:gd name="T6" fmla="*/ 2147483647 w 57"/>
              <a:gd name="T7" fmla="*/ 2147483647 h 97"/>
              <a:gd name="T8" fmla="*/ 2147483647 w 57"/>
              <a:gd name="T9" fmla="*/ 2147483647 h 97"/>
              <a:gd name="T10" fmla="*/ 0 w 57"/>
              <a:gd name="T11" fmla="*/ 0 h 97"/>
              <a:gd name="T12" fmla="*/ 2147483647 w 57"/>
              <a:gd name="T13" fmla="*/ 2147483647 h 97"/>
              <a:gd name="T14" fmla="*/ 2147483647 w 57"/>
              <a:gd name="T15" fmla="*/ 2147483647 h 97"/>
              <a:gd name="T16" fmla="*/ 2147483647 w 57"/>
              <a:gd name="T17" fmla="*/ 2147483647 h 97"/>
              <a:gd name="T18" fmla="*/ 2147483647 w 57"/>
              <a:gd name="T19" fmla="*/ 2147483647 h 97"/>
              <a:gd name="T20" fmla="*/ 2147483647 w 57"/>
              <a:gd name="T21" fmla="*/ 2147483647 h 97"/>
              <a:gd name="T22" fmla="*/ 2147483647 w 57"/>
              <a:gd name="T23" fmla="*/ 2147483647 h 97"/>
              <a:gd name="T24" fmla="*/ 2147483647 w 57"/>
              <a:gd name="T25" fmla="*/ 2147483647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" h="97">
                <a:moveTo>
                  <a:pt x="57" y="97"/>
                </a:moveTo>
                <a:lnTo>
                  <a:pt x="42" y="88"/>
                </a:lnTo>
                <a:lnTo>
                  <a:pt x="42" y="78"/>
                </a:lnTo>
                <a:lnTo>
                  <a:pt x="23" y="62"/>
                </a:lnTo>
                <a:lnTo>
                  <a:pt x="9" y="30"/>
                </a:lnTo>
                <a:lnTo>
                  <a:pt x="0" y="0"/>
                </a:lnTo>
                <a:lnTo>
                  <a:pt x="9" y="2"/>
                </a:lnTo>
                <a:lnTo>
                  <a:pt x="23" y="30"/>
                </a:lnTo>
                <a:lnTo>
                  <a:pt x="30" y="33"/>
                </a:lnTo>
                <a:lnTo>
                  <a:pt x="30" y="49"/>
                </a:lnTo>
                <a:lnTo>
                  <a:pt x="42" y="59"/>
                </a:lnTo>
                <a:lnTo>
                  <a:pt x="57" y="81"/>
                </a:lnTo>
                <a:lnTo>
                  <a:pt x="57" y="9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4" name="Freeform 291"/>
          <p:cNvSpPr>
            <a:spLocks/>
          </p:cNvSpPr>
          <p:nvPr/>
        </p:nvSpPr>
        <p:spPr bwMode="auto">
          <a:xfrm>
            <a:off x="2854325" y="4446588"/>
            <a:ext cx="9525" cy="17462"/>
          </a:xfrm>
          <a:custGeom>
            <a:avLst/>
            <a:gdLst>
              <a:gd name="T0" fmla="*/ 2147483647 w 12"/>
              <a:gd name="T1" fmla="*/ 2147483647 h 21"/>
              <a:gd name="T2" fmla="*/ 2147483647 w 12"/>
              <a:gd name="T3" fmla="*/ 2147483647 h 21"/>
              <a:gd name="T4" fmla="*/ 0 w 12"/>
              <a:gd name="T5" fmla="*/ 0 h 21"/>
              <a:gd name="T6" fmla="*/ 2147483647 w 12"/>
              <a:gd name="T7" fmla="*/ 2147483647 h 21"/>
              <a:gd name="T8" fmla="*/ 2147483647 w 12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21">
                <a:moveTo>
                  <a:pt x="12" y="21"/>
                </a:moveTo>
                <a:lnTo>
                  <a:pt x="8" y="21"/>
                </a:lnTo>
                <a:lnTo>
                  <a:pt x="0" y="0"/>
                </a:lnTo>
                <a:lnTo>
                  <a:pt x="12" y="9"/>
                </a:lnTo>
                <a:lnTo>
                  <a:pt x="12" y="21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5" name="Freeform 292"/>
          <p:cNvSpPr>
            <a:spLocks/>
          </p:cNvSpPr>
          <p:nvPr/>
        </p:nvSpPr>
        <p:spPr bwMode="auto">
          <a:xfrm>
            <a:off x="3978275" y="3975100"/>
            <a:ext cx="15875" cy="6350"/>
          </a:xfrm>
          <a:custGeom>
            <a:avLst/>
            <a:gdLst>
              <a:gd name="T0" fmla="*/ 2147483647 w 19"/>
              <a:gd name="T1" fmla="*/ 2147483647 h 7"/>
              <a:gd name="T2" fmla="*/ 0 w 19"/>
              <a:gd name="T3" fmla="*/ 0 h 7"/>
              <a:gd name="T4" fmla="*/ 2147483647 w 19"/>
              <a:gd name="T5" fmla="*/ 0 h 7"/>
              <a:gd name="T6" fmla="*/ 2147483647 w 19"/>
              <a:gd name="T7" fmla="*/ 2147483647 h 7"/>
              <a:gd name="T8" fmla="*/ 2147483647 w 1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7">
                <a:moveTo>
                  <a:pt x="12" y="7"/>
                </a:moveTo>
                <a:lnTo>
                  <a:pt x="0" y="0"/>
                </a:lnTo>
                <a:lnTo>
                  <a:pt x="4" y="0"/>
                </a:lnTo>
                <a:lnTo>
                  <a:pt x="19" y="7"/>
                </a:lnTo>
                <a:lnTo>
                  <a:pt x="12" y="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6" name="Freeform 293"/>
          <p:cNvSpPr>
            <a:spLocks/>
          </p:cNvSpPr>
          <p:nvPr/>
        </p:nvSpPr>
        <p:spPr bwMode="auto">
          <a:xfrm>
            <a:off x="3981450" y="4095750"/>
            <a:ext cx="15875" cy="15875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8" y="19"/>
                </a:moveTo>
                <a:lnTo>
                  <a:pt x="0" y="5"/>
                </a:lnTo>
                <a:lnTo>
                  <a:pt x="21" y="0"/>
                </a:lnTo>
                <a:lnTo>
                  <a:pt x="15" y="12"/>
                </a:lnTo>
                <a:lnTo>
                  <a:pt x="8" y="19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7" name="Freeform 294"/>
          <p:cNvSpPr>
            <a:spLocks/>
          </p:cNvSpPr>
          <p:nvPr/>
        </p:nvSpPr>
        <p:spPr bwMode="auto">
          <a:xfrm>
            <a:off x="4011613" y="4100513"/>
            <a:ext cx="9525" cy="12700"/>
          </a:xfrm>
          <a:custGeom>
            <a:avLst/>
            <a:gdLst>
              <a:gd name="T0" fmla="*/ 2147483647 w 12"/>
              <a:gd name="T1" fmla="*/ 2147483647 h 17"/>
              <a:gd name="T2" fmla="*/ 0 w 12"/>
              <a:gd name="T3" fmla="*/ 2147483647 h 17"/>
              <a:gd name="T4" fmla="*/ 2147483647 w 12"/>
              <a:gd name="T5" fmla="*/ 0 h 17"/>
              <a:gd name="T6" fmla="*/ 2147483647 w 12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7">
                <a:moveTo>
                  <a:pt x="7" y="17"/>
                </a:moveTo>
                <a:lnTo>
                  <a:pt x="0" y="14"/>
                </a:lnTo>
                <a:lnTo>
                  <a:pt x="12" y="0"/>
                </a:lnTo>
                <a:lnTo>
                  <a:pt x="7" y="1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8" name="Freeform 295"/>
          <p:cNvSpPr>
            <a:spLocks/>
          </p:cNvSpPr>
          <p:nvPr/>
        </p:nvSpPr>
        <p:spPr bwMode="auto">
          <a:xfrm>
            <a:off x="2846388" y="4406900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2147483647 h 12"/>
              <a:gd name="T6" fmla="*/ 2147483647 w 19"/>
              <a:gd name="T7" fmla="*/ 0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2">
                <a:moveTo>
                  <a:pt x="4" y="12"/>
                </a:moveTo>
                <a:lnTo>
                  <a:pt x="0" y="12"/>
                </a:lnTo>
                <a:lnTo>
                  <a:pt x="0" y="9"/>
                </a:lnTo>
                <a:lnTo>
                  <a:pt x="11" y="0"/>
                </a:lnTo>
                <a:lnTo>
                  <a:pt x="19" y="9"/>
                </a:lnTo>
                <a:lnTo>
                  <a:pt x="4" y="9"/>
                </a:lnTo>
                <a:lnTo>
                  <a:pt x="4" y="1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19" name="Freeform 296"/>
          <p:cNvSpPr>
            <a:spLocks/>
          </p:cNvSpPr>
          <p:nvPr/>
        </p:nvSpPr>
        <p:spPr bwMode="auto">
          <a:xfrm>
            <a:off x="7178675" y="4756150"/>
            <a:ext cx="255588" cy="209550"/>
          </a:xfrm>
          <a:custGeom>
            <a:avLst/>
            <a:gdLst>
              <a:gd name="T0" fmla="*/ 2147483647 w 323"/>
              <a:gd name="T1" fmla="*/ 2147483647 h 264"/>
              <a:gd name="T2" fmla="*/ 2147483647 w 323"/>
              <a:gd name="T3" fmla="*/ 2147483647 h 264"/>
              <a:gd name="T4" fmla="*/ 2147483647 w 323"/>
              <a:gd name="T5" fmla="*/ 2147483647 h 264"/>
              <a:gd name="T6" fmla="*/ 2147483647 w 323"/>
              <a:gd name="T7" fmla="*/ 2147483647 h 264"/>
              <a:gd name="T8" fmla="*/ 2147483647 w 323"/>
              <a:gd name="T9" fmla="*/ 0 h 264"/>
              <a:gd name="T10" fmla="*/ 2147483647 w 323"/>
              <a:gd name="T11" fmla="*/ 2147483647 h 264"/>
              <a:gd name="T12" fmla="*/ 2147483647 w 323"/>
              <a:gd name="T13" fmla="*/ 2147483647 h 264"/>
              <a:gd name="T14" fmla="*/ 2147483647 w 323"/>
              <a:gd name="T15" fmla="*/ 2147483647 h 264"/>
              <a:gd name="T16" fmla="*/ 2147483647 w 323"/>
              <a:gd name="T17" fmla="*/ 2147483647 h 264"/>
              <a:gd name="T18" fmla="*/ 2147483647 w 323"/>
              <a:gd name="T19" fmla="*/ 2147483647 h 264"/>
              <a:gd name="T20" fmla="*/ 2147483647 w 323"/>
              <a:gd name="T21" fmla="*/ 2147483647 h 264"/>
              <a:gd name="T22" fmla="*/ 2147483647 w 323"/>
              <a:gd name="T23" fmla="*/ 2147483647 h 264"/>
              <a:gd name="T24" fmla="*/ 2147483647 w 323"/>
              <a:gd name="T25" fmla="*/ 2147483647 h 264"/>
              <a:gd name="T26" fmla="*/ 2147483647 w 323"/>
              <a:gd name="T27" fmla="*/ 2147483647 h 264"/>
              <a:gd name="T28" fmla="*/ 2147483647 w 323"/>
              <a:gd name="T29" fmla="*/ 2147483647 h 264"/>
              <a:gd name="T30" fmla="*/ 2147483647 w 323"/>
              <a:gd name="T31" fmla="*/ 2147483647 h 264"/>
              <a:gd name="T32" fmla="*/ 2147483647 w 323"/>
              <a:gd name="T33" fmla="*/ 2147483647 h 264"/>
              <a:gd name="T34" fmla="*/ 2147483647 w 323"/>
              <a:gd name="T35" fmla="*/ 2147483647 h 264"/>
              <a:gd name="T36" fmla="*/ 2147483647 w 323"/>
              <a:gd name="T37" fmla="*/ 2147483647 h 264"/>
              <a:gd name="T38" fmla="*/ 2147483647 w 323"/>
              <a:gd name="T39" fmla="*/ 2147483647 h 264"/>
              <a:gd name="T40" fmla="*/ 2147483647 w 323"/>
              <a:gd name="T41" fmla="*/ 2147483647 h 264"/>
              <a:gd name="T42" fmla="*/ 2147483647 w 323"/>
              <a:gd name="T43" fmla="*/ 2147483647 h 264"/>
              <a:gd name="T44" fmla="*/ 2147483647 w 323"/>
              <a:gd name="T45" fmla="*/ 2147483647 h 264"/>
              <a:gd name="T46" fmla="*/ 2147483647 w 323"/>
              <a:gd name="T47" fmla="*/ 2147483647 h 264"/>
              <a:gd name="T48" fmla="*/ 2147483647 w 323"/>
              <a:gd name="T49" fmla="*/ 2147483647 h 264"/>
              <a:gd name="T50" fmla="*/ 2147483647 w 323"/>
              <a:gd name="T51" fmla="*/ 2147483647 h 264"/>
              <a:gd name="T52" fmla="*/ 2147483647 w 323"/>
              <a:gd name="T53" fmla="*/ 2147483647 h 264"/>
              <a:gd name="T54" fmla="*/ 2147483647 w 323"/>
              <a:gd name="T55" fmla="*/ 2147483647 h 264"/>
              <a:gd name="T56" fmla="*/ 0 w 323"/>
              <a:gd name="T57" fmla="*/ 2147483647 h 264"/>
              <a:gd name="T58" fmla="*/ 2147483647 w 323"/>
              <a:gd name="T59" fmla="*/ 2147483647 h 264"/>
              <a:gd name="T60" fmla="*/ 2147483647 w 323"/>
              <a:gd name="T61" fmla="*/ 2147483647 h 264"/>
              <a:gd name="T62" fmla="*/ 2147483647 w 323"/>
              <a:gd name="T63" fmla="*/ 2147483647 h 2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3" h="264">
                <a:moveTo>
                  <a:pt x="30" y="71"/>
                </a:moveTo>
                <a:lnTo>
                  <a:pt x="37" y="90"/>
                </a:lnTo>
                <a:lnTo>
                  <a:pt x="71" y="100"/>
                </a:lnTo>
                <a:lnTo>
                  <a:pt x="88" y="100"/>
                </a:lnTo>
                <a:lnTo>
                  <a:pt x="130" y="107"/>
                </a:lnTo>
                <a:lnTo>
                  <a:pt x="161" y="97"/>
                </a:lnTo>
                <a:lnTo>
                  <a:pt x="192" y="78"/>
                </a:lnTo>
                <a:lnTo>
                  <a:pt x="197" y="41"/>
                </a:lnTo>
                <a:lnTo>
                  <a:pt x="216" y="38"/>
                </a:lnTo>
                <a:lnTo>
                  <a:pt x="227" y="0"/>
                </a:lnTo>
                <a:lnTo>
                  <a:pt x="282" y="3"/>
                </a:lnTo>
                <a:lnTo>
                  <a:pt x="282" y="12"/>
                </a:lnTo>
                <a:lnTo>
                  <a:pt x="275" y="19"/>
                </a:lnTo>
                <a:lnTo>
                  <a:pt x="275" y="22"/>
                </a:lnTo>
                <a:lnTo>
                  <a:pt x="272" y="22"/>
                </a:lnTo>
                <a:lnTo>
                  <a:pt x="272" y="29"/>
                </a:lnTo>
                <a:lnTo>
                  <a:pt x="282" y="38"/>
                </a:lnTo>
                <a:lnTo>
                  <a:pt x="287" y="48"/>
                </a:lnTo>
                <a:lnTo>
                  <a:pt x="287" y="52"/>
                </a:lnTo>
                <a:lnTo>
                  <a:pt x="282" y="67"/>
                </a:lnTo>
                <a:lnTo>
                  <a:pt x="294" y="71"/>
                </a:lnTo>
                <a:lnTo>
                  <a:pt x="311" y="90"/>
                </a:lnTo>
                <a:lnTo>
                  <a:pt x="323" y="97"/>
                </a:lnTo>
                <a:lnTo>
                  <a:pt x="316" y="100"/>
                </a:lnTo>
                <a:lnTo>
                  <a:pt x="287" y="107"/>
                </a:lnTo>
                <a:lnTo>
                  <a:pt x="275" y="116"/>
                </a:lnTo>
                <a:lnTo>
                  <a:pt x="272" y="138"/>
                </a:lnTo>
                <a:lnTo>
                  <a:pt x="275" y="155"/>
                </a:lnTo>
                <a:lnTo>
                  <a:pt x="253" y="174"/>
                </a:lnTo>
                <a:lnTo>
                  <a:pt x="235" y="187"/>
                </a:lnTo>
                <a:lnTo>
                  <a:pt x="239" y="193"/>
                </a:lnTo>
                <a:lnTo>
                  <a:pt x="235" y="225"/>
                </a:lnTo>
                <a:lnTo>
                  <a:pt x="223" y="247"/>
                </a:lnTo>
                <a:lnTo>
                  <a:pt x="178" y="264"/>
                </a:lnTo>
                <a:lnTo>
                  <a:pt x="175" y="238"/>
                </a:lnTo>
                <a:lnTo>
                  <a:pt x="161" y="238"/>
                </a:lnTo>
                <a:lnTo>
                  <a:pt x="149" y="247"/>
                </a:lnTo>
                <a:lnTo>
                  <a:pt x="149" y="226"/>
                </a:lnTo>
                <a:lnTo>
                  <a:pt x="145" y="235"/>
                </a:lnTo>
                <a:lnTo>
                  <a:pt x="130" y="226"/>
                </a:lnTo>
                <a:lnTo>
                  <a:pt x="126" y="235"/>
                </a:lnTo>
                <a:lnTo>
                  <a:pt x="114" y="238"/>
                </a:lnTo>
                <a:lnTo>
                  <a:pt x="107" y="235"/>
                </a:lnTo>
                <a:lnTo>
                  <a:pt x="97" y="247"/>
                </a:lnTo>
                <a:lnTo>
                  <a:pt x="88" y="226"/>
                </a:lnTo>
                <a:lnTo>
                  <a:pt x="78" y="225"/>
                </a:lnTo>
                <a:lnTo>
                  <a:pt x="59" y="226"/>
                </a:lnTo>
                <a:lnTo>
                  <a:pt x="52" y="225"/>
                </a:lnTo>
                <a:lnTo>
                  <a:pt x="40" y="226"/>
                </a:lnTo>
                <a:lnTo>
                  <a:pt x="40" y="206"/>
                </a:lnTo>
                <a:lnTo>
                  <a:pt x="40" y="193"/>
                </a:lnTo>
                <a:lnTo>
                  <a:pt x="37" y="168"/>
                </a:lnTo>
                <a:lnTo>
                  <a:pt x="23" y="155"/>
                </a:lnTo>
                <a:lnTo>
                  <a:pt x="11" y="155"/>
                </a:lnTo>
                <a:lnTo>
                  <a:pt x="19" y="149"/>
                </a:lnTo>
                <a:lnTo>
                  <a:pt x="4" y="145"/>
                </a:lnTo>
                <a:lnTo>
                  <a:pt x="11" y="131"/>
                </a:lnTo>
                <a:lnTo>
                  <a:pt x="0" y="119"/>
                </a:lnTo>
                <a:lnTo>
                  <a:pt x="0" y="100"/>
                </a:lnTo>
                <a:lnTo>
                  <a:pt x="4" y="83"/>
                </a:lnTo>
                <a:lnTo>
                  <a:pt x="11" y="71"/>
                </a:lnTo>
                <a:lnTo>
                  <a:pt x="19" y="67"/>
                </a:lnTo>
                <a:lnTo>
                  <a:pt x="23" y="67"/>
                </a:lnTo>
                <a:lnTo>
                  <a:pt x="30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0" name="Freeform 297"/>
          <p:cNvSpPr>
            <a:spLocks/>
          </p:cNvSpPr>
          <p:nvPr/>
        </p:nvSpPr>
        <p:spPr bwMode="auto">
          <a:xfrm>
            <a:off x="4640263" y="4779963"/>
            <a:ext cx="53975" cy="38100"/>
          </a:xfrm>
          <a:custGeom>
            <a:avLst/>
            <a:gdLst>
              <a:gd name="T0" fmla="*/ 2147483647 w 67"/>
              <a:gd name="T1" fmla="*/ 0 h 49"/>
              <a:gd name="T2" fmla="*/ 2147483647 w 67"/>
              <a:gd name="T3" fmla="*/ 2147483647 h 49"/>
              <a:gd name="T4" fmla="*/ 2147483647 w 67"/>
              <a:gd name="T5" fmla="*/ 2147483647 h 49"/>
              <a:gd name="T6" fmla="*/ 2147483647 w 67"/>
              <a:gd name="T7" fmla="*/ 2147483647 h 49"/>
              <a:gd name="T8" fmla="*/ 2147483647 w 67"/>
              <a:gd name="T9" fmla="*/ 2147483647 h 49"/>
              <a:gd name="T10" fmla="*/ 2147483647 w 67"/>
              <a:gd name="T11" fmla="*/ 2147483647 h 49"/>
              <a:gd name="T12" fmla="*/ 2147483647 w 67"/>
              <a:gd name="T13" fmla="*/ 2147483647 h 49"/>
              <a:gd name="T14" fmla="*/ 0 w 67"/>
              <a:gd name="T15" fmla="*/ 2147483647 h 49"/>
              <a:gd name="T16" fmla="*/ 2147483647 w 67"/>
              <a:gd name="T17" fmla="*/ 2147483647 h 49"/>
              <a:gd name="T18" fmla="*/ 2147483647 w 67"/>
              <a:gd name="T19" fmla="*/ 0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" h="49">
                <a:moveTo>
                  <a:pt x="15" y="0"/>
                </a:moveTo>
                <a:lnTo>
                  <a:pt x="26" y="9"/>
                </a:lnTo>
                <a:lnTo>
                  <a:pt x="67" y="12"/>
                </a:lnTo>
                <a:lnTo>
                  <a:pt x="67" y="49"/>
                </a:lnTo>
                <a:lnTo>
                  <a:pt x="48" y="49"/>
                </a:lnTo>
                <a:lnTo>
                  <a:pt x="31" y="49"/>
                </a:lnTo>
                <a:lnTo>
                  <a:pt x="8" y="49"/>
                </a:lnTo>
                <a:lnTo>
                  <a:pt x="0" y="42"/>
                </a:lnTo>
                <a:lnTo>
                  <a:pt x="15" y="19"/>
                </a:lnTo>
                <a:lnTo>
                  <a:pt x="15" y="0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621" name="Rectangle 299"/>
          <p:cNvSpPr>
            <a:spLocks noChangeAspect="1" noChangeArrowheads="1"/>
          </p:cNvSpPr>
          <p:nvPr/>
        </p:nvSpPr>
        <p:spPr bwMode="auto">
          <a:xfrm>
            <a:off x="3924300" y="5854700"/>
            <a:ext cx="160338" cy="160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22" name="Text Box 300"/>
          <p:cNvSpPr txBox="1">
            <a:spLocks noChangeArrowheads="1"/>
          </p:cNvSpPr>
          <p:nvPr/>
        </p:nvSpPr>
        <p:spPr bwMode="auto">
          <a:xfrm>
            <a:off x="4140200" y="5797550"/>
            <a:ext cx="135890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50 </a:t>
            </a:r>
            <a:r>
              <a:rPr lang="fr-FR" dirty="0"/>
              <a:t>kg </a:t>
            </a:r>
          </a:p>
        </p:txBody>
      </p:sp>
      <p:sp>
        <p:nvSpPr>
          <p:cNvPr id="624" name="Rectangle 302"/>
          <p:cNvSpPr>
            <a:spLocks noChangeAspect="1" noChangeArrowheads="1"/>
          </p:cNvSpPr>
          <p:nvPr/>
        </p:nvSpPr>
        <p:spPr bwMode="auto">
          <a:xfrm>
            <a:off x="3924300" y="6142038"/>
            <a:ext cx="160338" cy="160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25" name="Text Box 303"/>
          <p:cNvSpPr txBox="1">
            <a:spLocks noChangeArrowheads="1"/>
          </p:cNvSpPr>
          <p:nvPr/>
        </p:nvSpPr>
        <p:spPr bwMode="auto">
          <a:xfrm>
            <a:off x="4140200" y="6084888"/>
            <a:ext cx="1223963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dirty="0" smtClean="0"/>
              <a:t>50 to </a:t>
            </a:r>
            <a:r>
              <a:rPr lang="fr-FR" dirty="0"/>
              <a:t>100 kg </a:t>
            </a:r>
          </a:p>
        </p:txBody>
      </p:sp>
      <p:sp>
        <p:nvSpPr>
          <p:cNvPr id="626" name="Rectangle 304"/>
          <p:cNvSpPr>
            <a:spLocks noChangeAspect="1" noChangeArrowheads="1"/>
          </p:cNvSpPr>
          <p:nvPr/>
        </p:nvSpPr>
        <p:spPr bwMode="auto">
          <a:xfrm>
            <a:off x="5653088" y="5854700"/>
            <a:ext cx="160337" cy="1603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27" name="Text Box 305"/>
          <p:cNvSpPr txBox="1">
            <a:spLocks noChangeArrowheads="1"/>
          </p:cNvSpPr>
          <p:nvPr/>
        </p:nvSpPr>
        <p:spPr bwMode="auto">
          <a:xfrm>
            <a:off x="5868988" y="5797550"/>
            <a:ext cx="136842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dirty="0" smtClean="0"/>
              <a:t>100 to </a:t>
            </a:r>
            <a:r>
              <a:rPr lang="fr-FR" dirty="0"/>
              <a:t>200 kg </a:t>
            </a:r>
          </a:p>
        </p:txBody>
      </p:sp>
      <p:sp>
        <p:nvSpPr>
          <p:cNvPr id="628" name="Rectangle 306"/>
          <p:cNvSpPr>
            <a:spLocks noChangeAspect="1" noChangeArrowheads="1"/>
          </p:cNvSpPr>
          <p:nvPr/>
        </p:nvSpPr>
        <p:spPr bwMode="auto">
          <a:xfrm>
            <a:off x="5653088" y="6142038"/>
            <a:ext cx="160337" cy="1603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29" name="Text Box 307"/>
          <p:cNvSpPr txBox="1">
            <a:spLocks noChangeArrowheads="1"/>
          </p:cNvSpPr>
          <p:nvPr/>
        </p:nvSpPr>
        <p:spPr bwMode="auto">
          <a:xfrm>
            <a:off x="5868987" y="6084888"/>
            <a:ext cx="1423193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/>
              <a:t>200 kg </a:t>
            </a:r>
          </a:p>
        </p:txBody>
      </p:sp>
      <p:sp>
        <p:nvSpPr>
          <p:cNvPr id="630" name="Text Box 308"/>
          <p:cNvSpPr txBox="1">
            <a:spLocks noChangeArrowheads="1"/>
          </p:cNvSpPr>
          <p:nvPr/>
        </p:nvSpPr>
        <p:spPr bwMode="auto">
          <a:xfrm>
            <a:off x="6475865" y="3716338"/>
            <a:ext cx="694421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smtClean="0"/>
              <a:t>China 41</a:t>
            </a:r>
            <a:endParaRPr lang="fr-FR" sz="1000" dirty="0"/>
          </a:p>
        </p:txBody>
      </p:sp>
      <p:sp>
        <p:nvSpPr>
          <p:cNvPr id="631" name="Text Box 309"/>
          <p:cNvSpPr txBox="1">
            <a:spLocks noChangeArrowheads="1"/>
          </p:cNvSpPr>
          <p:nvPr/>
        </p:nvSpPr>
        <p:spPr bwMode="auto">
          <a:xfrm>
            <a:off x="6149975" y="4076700"/>
            <a:ext cx="49564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/>
              <a:t>India</a:t>
            </a:r>
            <a:r>
              <a:rPr lang="fr-FR" sz="1000" dirty="0" smtClean="0"/>
              <a:t> </a:t>
            </a:r>
            <a:endParaRPr lang="fr-FR" sz="1000" dirty="0"/>
          </a:p>
          <a:p>
            <a:pPr eaLnBrk="1" hangingPunct="1"/>
            <a:r>
              <a:rPr lang="fr-FR" sz="1000" dirty="0" smtClean="0"/>
              <a:t>109</a:t>
            </a:r>
            <a:endParaRPr lang="fr-FR" sz="1000" dirty="0"/>
          </a:p>
        </p:txBody>
      </p:sp>
      <p:sp>
        <p:nvSpPr>
          <p:cNvPr id="632" name="Text Box 310"/>
          <p:cNvSpPr txBox="1">
            <a:spLocks noChangeArrowheads="1"/>
          </p:cNvSpPr>
          <p:nvPr/>
        </p:nvSpPr>
        <p:spPr bwMode="auto">
          <a:xfrm>
            <a:off x="6217033" y="5130007"/>
            <a:ext cx="91242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/>
              <a:t>Indonesia</a:t>
            </a:r>
            <a:r>
              <a:rPr lang="fr-FR" sz="1000" dirty="0" smtClean="0"/>
              <a:t> 13</a:t>
            </a:r>
            <a:endParaRPr lang="fr-FR" sz="1000" dirty="0"/>
          </a:p>
        </p:txBody>
      </p:sp>
      <p:sp>
        <p:nvSpPr>
          <p:cNvPr id="633" name="Text Box 311"/>
          <p:cNvSpPr txBox="1">
            <a:spLocks noChangeArrowheads="1"/>
          </p:cNvSpPr>
          <p:nvPr/>
        </p:nvSpPr>
        <p:spPr bwMode="auto">
          <a:xfrm>
            <a:off x="7842640" y="3643313"/>
            <a:ext cx="707245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/>
              <a:t>Japan</a:t>
            </a:r>
            <a:r>
              <a:rPr lang="fr-FR" sz="1000" dirty="0" smtClean="0"/>
              <a:t> 70</a:t>
            </a:r>
            <a:endParaRPr lang="fr-FR" sz="1000" dirty="0"/>
          </a:p>
        </p:txBody>
      </p:sp>
      <p:sp>
        <p:nvSpPr>
          <p:cNvPr id="634" name="Text Box 312"/>
          <p:cNvSpPr txBox="1">
            <a:spLocks noChangeArrowheads="1"/>
          </p:cNvSpPr>
          <p:nvPr/>
        </p:nvSpPr>
        <p:spPr bwMode="auto">
          <a:xfrm>
            <a:off x="7707185" y="4401022"/>
            <a:ext cx="978153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/>
              <a:t>Philippines </a:t>
            </a:r>
            <a:r>
              <a:rPr lang="fr-FR" sz="1000" dirty="0" smtClean="0"/>
              <a:t>12</a:t>
            </a:r>
            <a:endParaRPr lang="fr-FR" sz="1000" dirty="0"/>
          </a:p>
        </p:txBody>
      </p:sp>
      <p:sp>
        <p:nvSpPr>
          <p:cNvPr id="635" name="Text Box 313"/>
          <p:cNvSpPr txBox="1">
            <a:spLocks noChangeArrowheads="1"/>
          </p:cNvSpPr>
          <p:nvPr/>
        </p:nvSpPr>
        <p:spPr bwMode="auto">
          <a:xfrm>
            <a:off x="5575300" y="3789363"/>
            <a:ext cx="43656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/>
              <a:t>Iran </a:t>
            </a:r>
          </a:p>
          <a:p>
            <a:pPr eaLnBrk="1" hangingPunct="1"/>
            <a:r>
              <a:rPr lang="fr-FR" sz="1000" dirty="0" smtClean="0"/>
              <a:t>107</a:t>
            </a:r>
            <a:endParaRPr lang="fr-FR" sz="1000" dirty="0"/>
          </a:p>
        </p:txBody>
      </p:sp>
      <p:sp>
        <p:nvSpPr>
          <p:cNvPr id="636" name="Text Box 314"/>
          <p:cNvSpPr txBox="1">
            <a:spLocks noChangeArrowheads="1"/>
          </p:cNvSpPr>
          <p:nvPr/>
        </p:nvSpPr>
        <p:spPr bwMode="auto">
          <a:xfrm>
            <a:off x="4210050" y="3933825"/>
            <a:ext cx="58221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/>
              <a:t>Algeria</a:t>
            </a:r>
            <a:endParaRPr lang="fr-FR" sz="1000" dirty="0"/>
          </a:p>
          <a:p>
            <a:pPr eaLnBrk="1" hangingPunct="1"/>
            <a:r>
              <a:rPr lang="fr-FR" sz="1000" dirty="0" smtClean="0"/>
              <a:t>147</a:t>
            </a:r>
            <a:endParaRPr lang="fr-FR" sz="1000" dirty="0"/>
          </a:p>
        </p:txBody>
      </p:sp>
      <p:sp>
        <p:nvSpPr>
          <p:cNvPr id="637" name="Text Box 315"/>
          <p:cNvSpPr txBox="1">
            <a:spLocks noChangeArrowheads="1"/>
          </p:cNvSpPr>
          <p:nvPr/>
        </p:nvSpPr>
        <p:spPr bwMode="auto">
          <a:xfrm>
            <a:off x="1077913" y="4148138"/>
            <a:ext cx="62549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smtClean="0"/>
              <a:t>Mexico </a:t>
            </a:r>
            <a:endParaRPr lang="fr-FR" sz="1000" dirty="0"/>
          </a:p>
          <a:p>
            <a:pPr eaLnBrk="1" hangingPunct="1"/>
            <a:r>
              <a:rPr lang="fr-FR" sz="1000" dirty="0" smtClean="0"/>
              <a:t>116</a:t>
            </a:r>
            <a:endParaRPr lang="fr-FR" sz="1000" dirty="0"/>
          </a:p>
        </p:txBody>
      </p:sp>
      <p:sp>
        <p:nvSpPr>
          <p:cNvPr id="638" name="Text Box 316"/>
          <p:cNvSpPr txBox="1">
            <a:spLocks noChangeArrowheads="1"/>
          </p:cNvSpPr>
          <p:nvPr/>
        </p:nvSpPr>
        <p:spPr bwMode="auto">
          <a:xfrm>
            <a:off x="2874051" y="5948363"/>
            <a:ext cx="97654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smtClean="0"/>
              <a:t>Argentina 232</a:t>
            </a:r>
            <a:endParaRPr lang="fr-FR" sz="1000" dirty="0"/>
          </a:p>
        </p:txBody>
      </p:sp>
      <p:sp>
        <p:nvSpPr>
          <p:cNvPr id="639" name="Text Box 317"/>
          <p:cNvSpPr txBox="1">
            <a:spLocks noChangeArrowheads="1"/>
          </p:cNvSpPr>
          <p:nvPr/>
        </p:nvSpPr>
        <p:spPr bwMode="auto">
          <a:xfrm>
            <a:off x="2878138" y="4940300"/>
            <a:ext cx="54053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/>
              <a:t>Brazil</a:t>
            </a:r>
            <a:r>
              <a:rPr lang="fr-FR" sz="1000" dirty="0" smtClean="0"/>
              <a:t> </a:t>
            </a:r>
            <a:endParaRPr lang="fr-FR" sz="1000" dirty="0"/>
          </a:p>
          <a:p>
            <a:pPr eaLnBrk="1" hangingPunct="1"/>
            <a:r>
              <a:rPr lang="fr-FR" sz="1000" dirty="0" smtClean="0"/>
              <a:t>178</a:t>
            </a:r>
            <a:endParaRPr lang="fr-FR" sz="1000" dirty="0"/>
          </a:p>
        </p:txBody>
      </p:sp>
      <p:sp>
        <p:nvSpPr>
          <p:cNvPr id="640" name="Text Box 318"/>
          <p:cNvSpPr txBox="1">
            <a:spLocks noChangeArrowheads="1"/>
          </p:cNvSpPr>
          <p:nvPr/>
        </p:nvSpPr>
        <p:spPr bwMode="auto">
          <a:xfrm>
            <a:off x="1562100" y="3571875"/>
            <a:ext cx="48282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smtClean="0">
                <a:solidFill>
                  <a:schemeClr val="bg1"/>
                </a:solidFill>
              </a:rPr>
              <a:t>USA </a:t>
            </a:r>
            <a:endParaRPr lang="fr-FR" sz="1000" dirty="0">
              <a:solidFill>
                <a:schemeClr val="bg1"/>
              </a:solidFill>
            </a:endParaRPr>
          </a:p>
          <a:p>
            <a:pPr eaLnBrk="1" hangingPunct="1"/>
            <a:r>
              <a:rPr lang="fr-FR" sz="1000" dirty="0" smtClean="0">
                <a:solidFill>
                  <a:schemeClr val="bg1"/>
                </a:solidFill>
              </a:rPr>
              <a:t>275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41" name="Text Box 319"/>
          <p:cNvSpPr txBox="1">
            <a:spLocks noChangeArrowheads="1"/>
          </p:cNvSpPr>
          <p:nvPr/>
        </p:nvSpPr>
        <p:spPr bwMode="auto">
          <a:xfrm>
            <a:off x="1598613" y="2852738"/>
            <a:ext cx="625475" cy="396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>
                <a:solidFill>
                  <a:schemeClr val="bg1"/>
                </a:solidFill>
              </a:rPr>
              <a:t>Canada</a:t>
            </a:r>
          </a:p>
          <a:p>
            <a:pPr eaLnBrk="1" hangingPunct="1"/>
            <a:r>
              <a:rPr lang="fr-FR" sz="1000" dirty="0" smtClean="0">
                <a:solidFill>
                  <a:schemeClr val="bg1"/>
                </a:solidFill>
              </a:rPr>
              <a:t>243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42" name="Text Box 320"/>
          <p:cNvSpPr txBox="1">
            <a:spLocks noChangeArrowheads="1"/>
          </p:cNvSpPr>
          <p:nvPr/>
        </p:nvSpPr>
        <p:spPr bwMode="auto">
          <a:xfrm>
            <a:off x="3816657" y="3357563"/>
            <a:ext cx="39626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algn="ctr" eaLnBrk="1" hangingPunct="1"/>
            <a:r>
              <a:rPr lang="fr-FR" sz="1000" dirty="0" smtClean="0"/>
              <a:t>EU</a:t>
            </a:r>
            <a:endParaRPr lang="fr-FR" sz="1000" dirty="0"/>
          </a:p>
          <a:p>
            <a:pPr eaLnBrk="1" hangingPunct="1"/>
            <a:r>
              <a:rPr lang="fr-FR" sz="1000" dirty="0" smtClean="0"/>
              <a:t>286</a:t>
            </a:r>
            <a:endParaRPr lang="fr-FR" sz="1000" dirty="0"/>
          </a:p>
        </p:txBody>
      </p:sp>
      <p:sp>
        <p:nvSpPr>
          <p:cNvPr id="643" name="Text Box 321"/>
          <p:cNvSpPr txBox="1">
            <a:spLocks noChangeArrowheads="1"/>
          </p:cNvSpPr>
          <p:nvPr/>
        </p:nvSpPr>
        <p:spPr bwMode="auto">
          <a:xfrm>
            <a:off x="5754520" y="2852738"/>
            <a:ext cx="822661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>
                <a:solidFill>
                  <a:schemeClr val="bg1"/>
                </a:solidFill>
              </a:rPr>
              <a:t>Russia</a:t>
            </a:r>
            <a:r>
              <a:rPr lang="fr-FR" sz="1000" dirty="0" smtClean="0">
                <a:solidFill>
                  <a:schemeClr val="bg1"/>
                </a:solidFill>
              </a:rPr>
              <a:t> 243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44" name="ZoneTexte 643"/>
          <p:cNvSpPr txBox="1"/>
          <p:nvPr/>
        </p:nvSpPr>
        <p:spPr>
          <a:xfrm>
            <a:off x="166477" y="5245423"/>
            <a:ext cx="19036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World average:  109 kg/capita</a:t>
            </a:r>
            <a:endParaRPr lang="fr-FR" b="1" dirty="0"/>
          </a:p>
        </p:txBody>
      </p:sp>
      <p:sp>
        <p:nvSpPr>
          <p:cNvPr id="645" name="Text Box 310"/>
          <p:cNvSpPr txBox="1">
            <a:spLocks noChangeArrowheads="1"/>
          </p:cNvSpPr>
          <p:nvPr/>
        </p:nvSpPr>
        <p:spPr bwMode="auto">
          <a:xfrm>
            <a:off x="7356629" y="5494179"/>
            <a:ext cx="92845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>
                <a:solidFill>
                  <a:schemeClr val="bg1"/>
                </a:solidFill>
              </a:rPr>
              <a:t>Australia</a:t>
            </a:r>
            <a:r>
              <a:rPr lang="fr-FR" sz="1000" dirty="0" smtClean="0">
                <a:solidFill>
                  <a:schemeClr val="bg1"/>
                </a:solidFill>
              </a:rPr>
              <a:t> 309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23" name="Text Box 321"/>
          <p:cNvSpPr txBox="1">
            <a:spLocks noChangeArrowheads="1"/>
          </p:cNvSpPr>
          <p:nvPr/>
        </p:nvSpPr>
        <p:spPr bwMode="auto">
          <a:xfrm>
            <a:off x="4921946" y="4314601"/>
            <a:ext cx="551754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000" dirty="0" err="1" smtClean="0">
                <a:solidFill>
                  <a:schemeClr val="bg1"/>
                </a:solidFill>
              </a:rPr>
              <a:t>Sudan</a:t>
            </a:r>
            <a:endParaRPr lang="fr-FR" sz="1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fr-FR" sz="1000" dirty="0" smtClean="0">
                <a:solidFill>
                  <a:schemeClr val="bg1"/>
                </a:solidFill>
              </a:rPr>
              <a:t>229</a:t>
            </a:r>
          </a:p>
          <a:p>
            <a:pPr eaLnBrk="1" hangingPunct="1"/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74638"/>
            <a:ext cx="865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>
                <a:solidFill>
                  <a:schemeClr val="tx2"/>
                </a:solidFill>
                <a:latin typeface="+mn-lt"/>
              </a:rPr>
              <a:t>Geographical variations of dairy product consumption</a:t>
            </a:r>
          </a:p>
        </p:txBody>
      </p:sp>
      <p:sp>
        <p:nvSpPr>
          <p:cNvPr id="324" name="Text Box 298"/>
          <p:cNvSpPr txBox="1">
            <a:spLocks noChangeArrowheads="1"/>
          </p:cNvSpPr>
          <p:nvPr/>
        </p:nvSpPr>
        <p:spPr bwMode="auto">
          <a:xfrm>
            <a:off x="34925" y="6427788"/>
            <a:ext cx="275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sz="1200" dirty="0"/>
              <a:t>CNIEL / IDF, FAO Food Outlook, PRB</a:t>
            </a:r>
          </a:p>
        </p:txBody>
      </p:sp>
      <p:sp>
        <p:nvSpPr>
          <p:cNvPr id="323" name="Text Box 5"/>
          <p:cNvSpPr txBox="1">
            <a:spLocks noChangeArrowheads="1"/>
          </p:cNvSpPr>
          <p:nvPr/>
        </p:nvSpPr>
        <p:spPr bwMode="auto">
          <a:xfrm>
            <a:off x="1527971" y="1730308"/>
            <a:ext cx="6122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fr-FR" sz="1800" dirty="0" smtClean="0">
                <a:latin typeface="Arial" pitchFamily="34" charset="0"/>
                <a:cs typeface="Arial" pitchFamily="34" charset="0"/>
              </a:rPr>
              <a:t>Apparent per capita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consumption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(kg – in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milk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equivalent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 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6" name="Tableau 3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13424"/>
              </p:ext>
            </p:extLst>
          </p:nvPr>
        </p:nvGraphicFramePr>
        <p:xfrm>
          <a:off x="1284709" y="2450388"/>
          <a:ext cx="6480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/>
                <a:gridCol w="1080000"/>
                <a:gridCol w="1080000"/>
                <a:gridCol w="1080000"/>
              </a:tblGrid>
              <a:tr h="370840">
                <a:tc>
                  <a:txBody>
                    <a:bodyPr/>
                    <a:lstStyle/>
                    <a:p>
                      <a:endParaRPr lang="en-GB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latin typeface="Arial" pitchFamily="34" charset="0"/>
                          <a:cs typeface="Arial" pitchFamily="34" charset="0"/>
                        </a:rPr>
                        <a:t>World</a:t>
                      </a:r>
                      <a:endParaRPr lang="en-GB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+7</a:t>
                      </a:r>
                      <a:endParaRPr lang="en-GB" sz="1600" kern="1200" noProof="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 err="1" smtClean="0">
                          <a:latin typeface="Arial" pitchFamily="34" charset="0"/>
                          <a:cs typeface="Arial" pitchFamily="34" charset="0"/>
                        </a:rPr>
                        <a:t>Asia</a:t>
                      </a:r>
                      <a:endParaRPr lang="fr-FR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+16</a:t>
                      </a:r>
                      <a:endParaRPr lang="en-GB" sz="1600" kern="1200" noProof="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 err="1" smtClean="0">
                          <a:latin typeface="Arial" pitchFamily="34" charset="0"/>
                          <a:cs typeface="Arial" pitchFamily="34" charset="0"/>
                        </a:rPr>
                        <a:t>Africa</a:t>
                      </a:r>
                      <a:endParaRPr lang="fr-FR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+14</a:t>
                      </a:r>
                      <a:endParaRPr lang="en-GB" sz="1600" kern="1200" noProof="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 smtClean="0">
                          <a:latin typeface="Arial" pitchFamily="34" charset="0"/>
                          <a:cs typeface="Arial" pitchFamily="34" charset="0"/>
                        </a:rPr>
                        <a:t>Latin </a:t>
                      </a:r>
                      <a:r>
                        <a:rPr lang="fr-FR" sz="1600" noProof="0" dirty="0" err="1" smtClean="0">
                          <a:latin typeface="Arial" pitchFamily="34" charset="0"/>
                          <a:cs typeface="Arial" pitchFamily="34" charset="0"/>
                        </a:rPr>
                        <a:t>America</a:t>
                      </a:r>
                      <a:endParaRPr lang="fr-FR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+17</a:t>
                      </a:r>
                      <a:endParaRPr lang="en-GB" sz="1600" kern="1200" noProof="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 err="1" smtClean="0"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r>
                        <a:rPr lang="fr-FR" sz="1600" noProof="0" dirty="0" smtClean="0">
                          <a:latin typeface="Arial" pitchFamily="34" charset="0"/>
                          <a:cs typeface="Arial" pitchFamily="34" charset="0"/>
                        </a:rPr>
                        <a:t> +</a:t>
                      </a:r>
                      <a:r>
                        <a:rPr lang="fr-FR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Ukraine + Belarus</a:t>
                      </a:r>
                      <a:endParaRPr lang="fr-FR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253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en-GB" sz="1600" kern="1200" noProof="0" dirty="0" smtClean="0">
                          <a:solidFill>
                            <a:srgbClr val="0099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</a:t>
                      </a:r>
                      <a:endParaRPr lang="en-GB" sz="1600" kern="1200" noProof="0" dirty="0">
                        <a:solidFill>
                          <a:srgbClr val="0099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noProof="0" dirty="0" smtClean="0">
                          <a:latin typeface="Arial" pitchFamily="34" charset="0"/>
                          <a:cs typeface="Arial" pitchFamily="34" charset="0"/>
                        </a:rPr>
                        <a:t>EU +</a:t>
                      </a:r>
                      <a:r>
                        <a:rPr lang="fr-FR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6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North</a:t>
                      </a:r>
                      <a:r>
                        <a:rPr lang="fr-FR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6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America</a:t>
                      </a:r>
                      <a:r>
                        <a:rPr lang="fr-FR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fr-FR" sz="16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fr-FR" sz="1600" baseline="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600" baseline="0" noProof="0" dirty="0" smtClean="0">
                          <a:latin typeface="Arial" pitchFamily="34" charset="0"/>
                          <a:cs typeface="Arial" pitchFamily="34" charset="0"/>
                        </a:rPr>
                        <a:t>+ New </a:t>
                      </a:r>
                      <a:r>
                        <a:rPr lang="fr-FR" sz="1600" baseline="0" noProof="0" dirty="0" err="1" smtClean="0">
                          <a:latin typeface="Arial" pitchFamily="34" charset="0"/>
                          <a:cs typeface="Arial" pitchFamily="34" charset="0"/>
                        </a:rPr>
                        <a:t>Zealand</a:t>
                      </a:r>
                      <a:endParaRPr lang="fr-FR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kern="1200" noProof="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284</a:t>
                      </a:r>
                      <a:endParaRPr lang="en-GB" sz="1600" kern="1200" noProof="0" dirty="0">
                        <a:solidFill>
                          <a:srgbClr val="0070C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Tx/>
                        <a:buNone/>
                      </a:pPr>
                      <a:r>
                        <a:rPr lang="en-GB" sz="1600" kern="120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</a:t>
                      </a:r>
                      <a:endParaRPr lang="en-GB" sz="1600" kern="1200" noProof="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" y="274638"/>
            <a:ext cx="865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3600" dirty="0">
                <a:solidFill>
                  <a:schemeClr val="tx2"/>
                </a:solidFill>
                <a:latin typeface="Verdana" pitchFamily="34" charset="0"/>
              </a:rPr>
              <a:t>Dairy consumption: fast growing regions</a:t>
            </a:r>
          </a:p>
        </p:txBody>
      </p:sp>
      <p:sp>
        <p:nvSpPr>
          <p:cNvPr id="324" name="Text Box 298"/>
          <p:cNvSpPr txBox="1">
            <a:spLocks noChangeArrowheads="1"/>
          </p:cNvSpPr>
          <p:nvPr/>
        </p:nvSpPr>
        <p:spPr bwMode="auto">
          <a:xfrm>
            <a:off x="251520" y="6413833"/>
            <a:ext cx="17765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CA" sz="1200" dirty="0" smtClean="0"/>
              <a:t>IDF</a:t>
            </a:r>
            <a:r>
              <a:rPr lang="en-CA" sz="1200" dirty="0"/>
              <a:t>, FAO Food </a:t>
            </a:r>
            <a:r>
              <a:rPr lang="en-CA" sz="1200" dirty="0" smtClean="0"/>
              <a:t>Outlook</a:t>
            </a:r>
            <a:endParaRPr lang="en-CA" sz="1200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" y="1988840"/>
            <a:ext cx="9417706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26395" y="6321690"/>
            <a:ext cx="7632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l"/>
            <a:r>
              <a:rPr lang="fr-FR" sz="1000" dirty="0" smtClean="0"/>
              <a:t>NB : </a:t>
            </a:r>
            <a:r>
              <a:rPr lang="fr-FR" sz="1000" dirty="0" err="1" smtClean="0"/>
              <a:t>Human</a:t>
            </a:r>
            <a:r>
              <a:rPr lang="fr-FR" sz="1000" dirty="0" smtClean="0"/>
              <a:t> </a:t>
            </a:r>
            <a:r>
              <a:rPr lang="fr-FR" sz="1000" dirty="0" err="1" smtClean="0"/>
              <a:t>consumption</a:t>
            </a:r>
            <a:r>
              <a:rPr lang="fr-FR" sz="1000" dirty="0" smtClean="0"/>
              <a:t> of </a:t>
            </a:r>
            <a:r>
              <a:rPr lang="fr-FR" sz="1000" dirty="0" err="1" smtClean="0"/>
              <a:t>dairy</a:t>
            </a:r>
            <a:r>
              <a:rPr lang="fr-FR" sz="1000" dirty="0" smtClean="0"/>
              <a:t> </a:t>
            </a:r>
            <a:r>
              <a:rPr lang="fr-FR" sz="1000" dirty="0" err="1" smtClean="0"/>
              <a:t>products</a:t>
            </a:r>
            <a:r>
              <a:rPr lang="fr-FR" sz="1000" dirty="0" smtClean="0"/>
              <a:t>, butter </a:t>
            </a:r>
            <a:r>
              <a:rPr lang="fr-FR" sz="1000" dirty="0" err="1" smtClean="0"/>
              <a:t>excluded</a:t>
            </a:r>
            <a:r>
              <a:rPr lang="fr-FR" sz="1000" dirty="0" smtClean="0"/>
              <a:t>,  in </a:t>
            </a:r>
            <a:r>
              <a:rPr lang="fr-FR" sz="1000" dirty="0" err="1" smtClean="0"/>
              <a:t>milk</a:t>
            </a:r>
            <a:r>
              <a:rPr lang="fr-FR" sz="1000" dirty="0" smtClean="0"/>
              <a:t> </a:t>
            </a:r>
            <a:r>
              <a:rPr lang="fr-FR" sz="1000" dirty="0" err="1" smtClean="0"/>
              <a:t>equivalent</a:t>
            </a:r>
            <a:r>
              <a:rPr lang="fr-FR" sz="1000" dirty="0" smtClean="0"/>
              <a:t> ; </a:t>
            </a:r>
            <a:r>
              <a:rPr lang="fr-FR" sz="1000" dirty="0" err="1" smtClean="0"/>
              <a:t>losses</a:t>
            </a:r>
            <a:r>
              <a:rPr lang="fr-FR" sz="1000" dirty="0" smtClean="0"/>
              <a:t> and </a:t>
            </a:r>
            <a:r>
              <a:rPr lang="fr-FR" sz="1000" dirty="0" err="1" smtClean="0"/>
              <a:t>dairy</a:t>
            </a:r>
            <a:r>
              <a:rPr lang="fr-FR" sz="1000" dirty="0" smtClean="0"/>
              <a:t> </a:t>
            </a:r>
            <a:r>
              <a:rPr lang="fr-FR" sz="1000" dirty="0" err="1" smtClean="0"/>
              <a:t>used</a:t>
            </a:r>
            <a:r>
              <a:rPr lang="fr-FR" sz="1000" dirty="0" smtClean="0"/>
              <a:t> as animal </a:t>
            </a:r>
            <a:r>
              <a:rPr lang="fr-FR" sz="1000" dirty="0" err="1" smtClean="0"/>
              <a:t>feed</a:t>
            </a:r>
            <a:r>
              <a:rPr lang="fr-FR" sz="1000" dirty="0" smtClean="0"/>
              <a:t> </a:t>
            </a:r>
            <a:r>
              <a:rPr lang="fr-FR" sz="1000" dirty="0" err="1" smtClean="0"/>
              <a:t>excluded</a:t>
            </a:r>
            <a:r>
              <a:rPr lang="fr-FR" sz="1000" dirty="0" smtClean="0"/>
              <a:t>. 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08352" y="6556122"/>
            <a:ext cx="1776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CNIEL / FAOSTAT, FMI</a:t>
            </a:r>
            <a:endParaRPr lang="fr-FR" sz="1200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305104"/>
              </p:ext>
            </p:extLst>
          </p:nvPr>
        </p:nvGraphicFramePr>
        <p:xfrm>
          <a:off x="4715828" y="395009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894789"/>
              </p:ext>
            </p:extLst>
          </p:nvPr>
        </p:nvGraphicFramePr>
        <p:xfrm>
          <a:off x="835794" y="169913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698370"/>
              </p:ext>
            </p:extLst>
          </p:nvPr>
        </p:nvGraphicFramePr>
        <p:xfrm>
          <a:off x="4715828" y="169913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905186"/>
              </p:ext>
            </p:extLst>
          </p:nvPr>
        </p:nvGraphicFramePr>
        <p:xfrm>
          <a:off x="835794" y="3950090"/>
          <a:ext cx="360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Income and dairy consumption </a:t>
            </a:r>
            <a:br>
              <a:rPr lang="en-US" dirty="0">
                <a:solidFill>
                  <a:schemeClr val="tx2"/>
                </a:solidFill>
                <a:latin typeface="+mn-lt"/>
              </a:rPr>
            </a:br>
            <a:r>
              <a:rPr lang="en-US" dirty="0">
                <a:solidFill>
                  <a:schemeClr val="tx2"/>
                </a:solidFill>
                <a:latin typeface="+mn-lt"/>
              </a:rPr>
              <a:t>in the BRIC </a:t>
            </a:r>
            <a:endParaRPr lang="fr-FR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World </a:t>
            </a:r>
            <a:r>
              <a:rPr lang="fr-FR" dirty="0" err="1" smtClean="0"/>
              <a:t>Dairy</a:t>
            </a:r>
            <a:r>
              <a:rPr lang="fr-FR" dirty="0" smtClean="0"/>
              <a:t> production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6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err="1">
                <a:solidFill>
                  <a:schemeClr val="tx2"/>
                </a:solidFill>
                <a:latin typeface="+mn-lt"/>
              </a:rPr>
              <a:t>Strong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+mn-lt"/>
              </a:rPr>
              <a:t>growth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, </a:t>
            </a:r>
            <a:r>
              <a:rPr lang="fr-FR" dirty="0" err="1">
                <a:solidFill>
                  <a:schemeClr val="tx2"/>
                </a:solidFill>
                <a:latin typeface="+mn-lt"/>
              </a:rPr>
              <a:t>especially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 in </a:t>
            </a:r>
            <a:r>
              <a:rPr lang="fr-FR" dirty="0" err="1">
                <a:solidFill>
                  <a:schemeClr val="tx2"/>
                </a:solidFill>
                <a:latin typeface="+mn-lt"/>
              </a:rPr>
              <a:t>Asia</a:t>
            </a:r>
            <a:endParaRPr lang="fr-FR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8F160AC-FB66-4CB3-A45B-89A27F4BCDBB}" type="slidenum">
              <a:rPr lang="fr-FR" smtClean="0"/>
              <a:pPr>
                <a:defRPr/>
              </a:pPr>
              <a:t>20</a:t>
            </a:fld>
            <a:endParaRPr lang="fr-FR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423" y="6599468"/>
            <a:ext cx="537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OECD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2257822" y="1340768"/>
            <a:ext cx="41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Middle class projections</a:t>
            </a:r>
            <a:endParaRPr lang="fr-FR" sz="1800" dirty="0"/>
          </a:p>
        </p:txBody>
      </p:sp>
      <p:sp>
        <p:nvSpPr>
          <p:cNvPr id="16" name="ZoneTexte 1"/>
          <p:cNvSpPr txBox="1"/>
          <p:nvPr/>
        </p:nvSpPr>
        <p:spPr>
          <a:xfrm>
            <a:off x="5557095" y="5301280"/>
            <a:ext cx="3168000" cy="64800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Middle class : people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households with daily per capita incomes of between USD10 and USD100 in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Purchasing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Parities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PPP) terms.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776196"/>
              </p:ext>
            </p:extLst>
          </p:nvPr>
        </p:nvGraphicFramePr>
        <p:xfrm>
          <a:off x="1197264" y="1682400"/>
          <a:ext cx="6840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0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World </a:t>
            </a:r>
            <a:r>
              <a:rPr lang="fr-FR" dirty="0" err="1" smtClean="0"/>
              <a:t>Dairy</a:t>
            </a:r>
            <a:r>
              <a:rPr lang="fr-FR" dirty="0" smtClean="0"/>
              <a:t> PRICES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03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74638"/>
            <a:ext cx="88569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>
                <a:solidFill>
                  <a:schemeClr val="tx2"/>
                </a:solidFill>
                <a:latin typeface="+mn-lt"/>
              </a:rPr>
              <a:t>World market prices still at high levels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08263" y="1287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CA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1407271"/>
            <a:ext cx="6306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sz="1600" dirty="0">
                <a:solidFill>
                  <a:srgbClr val="3366FF"/>
                </a:solidFill>
                <a:latin typeface="Verdana" pitchFamily="34" charset="0"/>
              </a:rPr>
              <a:t>FOB price in Oceania US$ 1,000 / </a:t>
            </a:r>
            <a:r>
              <a:rPr lang="en-CA" sz="1600" dirty="0" smtClean="0">
                <a:solidFill>
                  <a:srgbClr val="3366FF"/>
                </a:solidFill>
                <a:latin typeface="Verdana" pitchFamily="34" charset="0"/>
              </a:rPr>
              <a:t>tonne up until April 2014</a:t>
            </a:r>
            <a:endParaRPr lang="en-CA" sz="1600" dirty="0">
              <a:solidFill>
                <a:srgbClr val="3366FF"/>
              </a:solidFill>
              <a:latin typeface="Verdana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67544" y="6348526"/>
            <a:ext cx="1265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sz="1200" dirty="0">
                <a:latin typeface="Verdana" pitchFamily="34" charset="0"/>
              </a:rPr>
              <a:t>CNIEL / USDA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22</a:t>
            </a:fld>
            <a:endParaRPr lang="fr-BE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30588"/>
              </p:ext>
            </p:extLst>
          </p:nvPr>
        </p:nvGraphicFramePr>
        <p:xfrm>
          <a:off x="821027" y="4080317"/>
          <a:ext cx="383857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265409"/>
              </p:ext>
            </p:extLst>
          </p:nvPr>
        </p:nvGraphicFramePr>
        <p:xfrm>
          <a:off x="821027" y="1823109"/>
          <a:ext cx="383857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077532"/>
              </p:ext>
            </p:extLst>
          </p:nvPr>
        </p:nvGraphicFramePr>
        <p:xfrm>
          <a:off x="4704052" y="1808212"/>
          <a:ext cx="383857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89095"/>
              </p:ext>
            </p:extLst>
          </p:nvPr>
        </p:nvGraphicFramePr>
        <p:xfrm>
          <a:off x="4704052" y="4109661"/>
          <a:ext cx="3838575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128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702230"/>
              </p:ext>
            </p:extLst>
          </p:nvPr>
        </p:nvGraphicFramePr>
        <p:xfrm>
          <a:off x="251520" y="980728"/>
          <a:ext cx="8568000" cy="31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err="1">
                <a:solidFill>
                  <a:schemeClr val="tx2"/>
                </a:solidFill>
                <a:latin typeface="+mn-lt"/>
              </a:rPr>
              <a:t>What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+mn-lt"/>
              </a:rPr>
              <a:t>next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2436" r="61464"/>
          <a:stretch/>
        </p:blipFill>
        <p:spPr bwMode="auto">
          <a:xfrm>
            <a:off x="1014101" y="4581128"/>
            <a:ext cx="2409219" cy="20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3607115" y="1610229"/>
            <a:ext cx="3379801" cy="66124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7092280" y="1641968"/>
            <a:ext cx="432048" cy="3306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ccolade ouvrante 2"/>
          <p:cNvSpPr/>
          <p:nvPr/>
        </p:nvSpPr>
        <p:spPr>
          <a:xfrm rot="16200000">
            <a:off x="2075692" y="2732892"/>
            <a:ext cx="384104" cy="3024336"/>
          </a:xfrm>
          <a:prstGeom prst="leftBrace">
            <a:avLst>
              <a:gd name="adj1" fmla="val 71549"/>
              <a:gd name="adj2" fmla="val 50000"/>
            </a:avLst>
          </a:prstGeom>
          <a:ln w="412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27584" y="1700808"/>
            <a:ext cx="2592288" cy="60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colade ouvrante 13"/>
          <p:cNvSpPr/>
          <p:nvPr/>
        </p:nvSpPr>
        <p:spPr>
          <a:xfrm rot="16200000">
            <a:off x="5141059" y="2747464"/>
            <a:ext cx="384104" cy="3024336"/>
          </a:xfrm>
          <a:prstGeom prst="leftBrace">
            <a:avLst>
              <a:gd name="adj1" fmla="val 71549"/>
              <a:gd name="adj2" fmla="val 50000"/>
            </a:avLst>
          </a:prstGeom>
          <a:ln w="41275" cmpd="sng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3" t="62436" r="18739"/>
          <a:stretch/>
        </p:blipFill>
        <p:spPr bwMode="auto">
          <a:xfrm>
            <a:off x="4100626" y="4581128"/>
            <a:ext cx="2392777" cy="200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046340" y="800175"/>
            <a:ext cx="249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?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052144" y="1940849"/>
            <a:ext cx="400176" cy="48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2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>
                <a:solidFill>
                  <a:schemeClr val="tx2"/>
                </a:solidFill>
                <a:latin typeface="+mn-lt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sz="2400" b="0" dirty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Bad weather + High input prices had led to a low start in 2013</a:t>
            </a:r>
          </a:p>
          <a:p>
            <a:pPr algn="just">
              <a:defRPr/>
            </a:pPr>
            <a:r>
              <a:rPr lang="en-US" sz="2400" b="0" dirty="0" smtClean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But </a:t>
            </a:r>
            <a:r>
              <a:rPr lang="en-US" sz="2400" b="0" dirty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global dairy production is now rapidly rebounding</a:t>
            </a:r>
          </a:p>
          <a:p>
            <a:pPr algn="just">
              <a:defRPr/>
            </a:pPr>
            <a:r>
              <a:rPr lang="en-US" sz="2400" b="0" dirty="0" smtClean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Dairy </a:t>
            </a:r>
            <a:r>
              <a:rPr lang="en-US" sz="2400" b="0" dirty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demand remains strong, esp. from emerging markets</a:t>
            </a:r>
          </a:p>
          <a:p>
            <a:pPr algn="just">
              <a:defRPr/>
            </a:pPr>
            <a:r>
              <a:rPr lang="en-US" sz="2400" b="0" dirty="0" smtClean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Markets </a:t>
            </a:r>
            <a:r>
              <a:rPr lang="en-US" sz="2400" b="0" dirty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put under pressure and reached record </a:t>
            </a:r>
            <a:r>
              <a:rPr lang="en-US" sz="2400" b="0" dirty="0" smtClean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levels</a:t>
            </a:r>
          </a:p>
          <a:p>
            <a:pPr algn="just">
              <a:defRPr/>
            </a:pPr>
            <a:r>
              <a:rPr lang="en-US" sz="2400" b="0" dirty="0" smtClean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Next</a:t>
            </a:r>
            <a:r>
              <a:rPr lang="en-US" sz="2400" b="0" dirty="0">
                <a:solidFill>
                  <a:srgbClr val="0053A3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lvl="1" indent="0" algn="just">
              <a:buNone/>
              <a:defRPr/>
            </a:pPr>
            <a:endParaRPr lang="en-US" sz="19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endParaRPr lang="en-US" sz="1200" b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2400" b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79712" y="4581128"/>
            <a:ext cx="5436096" cy="16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76250" indent="-476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"/>
              <a:defRPr sz="2500" b="1">
                <a:solidFill>
                  <a:srgbClr val="0053A3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1pPr>
            <a:lvl2pPr marL="838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"/>
              <a:defRPr sz="2000" b="1">
                <a:solidFill>
                  <a:srgbClr val="0053A3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"/>
              <a:defRPr b="1">
                <a:solidFill>
                  <a:schemeClr val="bg2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1" algn="just">
              <a:defRPr/>
            </a:pPr>
            <a:r>
              <a:rPr lang="en-US" b="0" kern="0" dirty="0" smtClean="0">
                <a:latin typeface="Calibri" pitchFamily="34" charset="0"/>
                <a:cs typeface="Calibri" pitchFamily="34" charset="0"/>
              </a:rPr>
              <a:t>Seasonal peak in Northern hemisphere</a:t>
            </a:r>
          </a:p>
          <a:p>
            <a:pPr lvl="1" algn="just">
              <a:defRPr/>
            </a:pPr>
            <a:r>
              <a:rPr lang="en-US" b="0" kern="0" dirty="0" smtClean="0">
                <a:latin typeface="Calibri" pitchFamily="34" charset="0"/>
                <a:cs typeface="Calibri" pitchFamily="34" charset="0"/>
              </a:rPr>
              <a:t>End of quotas in Europe</a:t>
            </a:r>
          </a:p>
          <a:p>
            <a:pPr lvl="1" algn="just">
              <a:defRPr/>
            </a:pPr>
            <a:r>
              <a:rPr lang="en-US" b="0" kern="0" dirty="0" smtClean="0">
                <a:latin typeface="Calibri" pitchFamily="34" charset="0"/>
                <a:cs typeface="Calibri" pitchFamily="34" charset="0"/>
              </a:rPr>
              <a:t>Weather &amp; sanitary issues</a:t>
            </a:r>
          </a:p>
          <a:p>
            <a:pPr lvl="1" algn="just">
              <a:defRPr/>
            </a:pPr>
            <a:r>
              <a:rPr lang="en-US" b="0" kern="0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pPr lvl="1" algn="just">
              <a:defRPr/>
            </a:pPr>
            <a:endParaRPr lang="en-US" sz="1900" b="0" kern="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n-US" sz="1200" b="0" kern="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2400" b="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z="8800" dirty="0" smtClean="0">
                <a:solidFill>
                  <a:schemeClr val="tx2"/>
                </a:solidFill>
                <a:latin typeface="+mn-lt"/>
              </a:rPr>
              <a:t>Q&amp;A</a:t>
            </a:r>
            <a:endParaRPr lang="en-CA" sz="8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Picture 2" descr="C:\Users\vpilet\Desktop\11168769-vache-drole-de-bande-dessine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40152"/>
            <a:ext cx="3322984" cy="34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35370"/>
            <a:ext cx="1152128" cy="1002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Freeform 68"/>
          <p:cNvSpPr>
            <a:spLocks/>
          </p:cNvSpPr>
          <p:nvPr/>
        </p:nvSpPr>
        <p:spPr bwMode="auto">
          <a:xfrm>
            <a:off x="4983163" y="2032000"/>
            <a:ext cx="3392487" cy="1673225"/>
          </a:xfrm>
          <a:custGeom>
            <a:avLst/>
            <a:gdLst>
              <a:gd name="T0" fmla="*/ 2147483647 w 4275"/>
              <a:gd name="T1" fmla="*/ 2147483647 h 2109"/>
              <a:gd name="T2" fmla="*/ 2147483647 w 4275"/>
              <a:gd name="T3" fmla="*/ 2147483647 h 2109"/>
              <a:gd name="T4" fmla="*/ 2147483647 w 4275"/>
              <a:gd name="T5" fmla="*/ 2147483647 h 2109"/>
              <a:gd name="T6" fmla="*/ 2147483647 w 4275"/>
              <a:gd name="T7" fmla="*/ 2147483647 h 2109"/>
              <a:gd name="T8" fmla="*/ 2147483647 w 4275"/>
              <a:gd name="T9" fmla="*/ 2147483647 h 2109"/>
              <a:gd name="T10" fmla="*/ 2147483647 w 4275"/>
              <a:gd name="T11" fmla="*/ 2147483647 h 2109"/>
              <a:gd name="T12" fmla="*/ 2147483647 w 4275"/>
              <a:gd name="T13" fmla="*/ 2147483647 h 2109"/>
              <a:gd name="T14" fmla="*/ 2147483647 w 4275"/>
              <a:gd name="T15" fmla="*/ 2147483647 h 2109"/>
              <a:gd name="T16" fmla="*/ 2147483647 w 4275"/>
              <a:gd name="T17" fmla="*/ 2147483647 h 2109"/>
              <a:gd name="T18" fmla="*/ 2147483647 w 4275"/>
              <a:gd name="T19" fmla="*/ 2147483647 h 2109"/>
              <a:gd name="T20" fmla="*/ 2147483647 w 4275"/>
              <a:gd name="T21" fmla="*/ 2147483647 h 2109"/>
              <a:gd name="T22" fmla="*/ 2147483647 w 4275"/>
              <a:gd name="T23" fmla="*/ 2147483647 h 2109"/>
              <a:gd name="T24" fmla="*/ 2147483647 w 4275"/>
              <a:gd name="T25" fmla="*/ 2147483647 h 2109"/>
              <a:gd name="T26" fmla="*/ 2147483647 w 4275"/>
              <a:gd name="T27" fmla="*/ 2147483647 h 2109"/>
              <a:gd name="T28" fmla="*/ 2147483647 w 4275"/>
              <a:gd name="T29" fmla="*/ 2147483647 h 2109"/>
              <a:gd name="T30" fmla="*/ 2147483647 w 4275"/>
              <a:gd name="T31" fmla="*/ 2147483647 h 2109"/>
              <a:gd name="T32" fmla="*/ 2147483647 w 4275"/>
              <a:gd name="T33" fmla="*/ 2147483647 h 2109"/>
              <a:gd name="T34" fmla="*/ 2147483647 w 4275"/>
              <a:gd name="T35" fmla="*/ 2147483647 h 2109"/>
              <a:gd name="T36" fmla="*/ 2147483647 w 4275"/>
              <a:gd name="T37" fmla="*/ 2147483647 h 2109"/>
              <a:gd name="T38" fmla="*/ 2147483647 w 4275"/>
              <a:gd name="T39" fmla="*/ 2147483647 h 2109"/>
              <a:gd name="T40" fmla="*/ 2147483647 w 4275"/>
              <a:gd name="T41" fmla="*/ 2147483647 h 2109"/>
              <a:gd name="T42" fmla="*/ 2147483647 w 4275"/>
              <a:gd name="T43" fmla="*/ 2147483647 h 2109"/>
              <a:gd name="T44" fmla="*/ 2147483647 w 4275"/>
              <a:gd name="T45" fmla="*/ 2147483647 h 2109"/>
              <a:gd name="T46" fmla="*/ 2147483647 w 4275"/>
              <a:gd name="T47" fmla="*/ 2147483647 h 2109"/>
              <a:gd name="T48" fmla="*/ 2147483647 w 4275"/>
              <a:gd name="T49" fmla="*/ 2147483647 h 2109"/>
              <a:gd name="T50" fmla="*/ 2147483647 w 4275"/>
              <a:gd name="T51" fmla="*/ 2147483647 h 2109"/>
              <a:gd name="T52" fmla="*/ 2147483647 w 4275"/>
              <a:gd name="T53" fmla="*/ 2147483647 h 2109"/>
              <a:gd name="T54" fmla="*/ 2147483647 w 4275"/>
              <a:gd name="T55" fmla="*/ 2147483647 h 2109"/>
              <a:gd name="T56" fmla="*/ 2147483647 w 4275"/>
              <a:gd name="T57" fmla="*/ 2147483647 h 2109"/>
              <a:gd name="T58" fmla="*/ 2147483647 w 4275"/>
              <a:gd name="T59" fmla="*/ 2147483647 h 2109"/>
              <a:gd name="T60" fmla="*/ 2147483647 w 4275"/>
              <a:gd name="T61" fmla="*/ 2147483647 h 2109"/>
              <a:gd name="T62" fmla="*/ 2147483647 w 4275"/>
              <a:gd name="T63" fmla="*/ 2147483647 h 2109"/>
              <a:gd name="T64" fmla="*/ 2147483647 w 4275"/>
              <a:gd name="T65" fmla="*/ 2147483647 h 2109"/>
              <a:gd name="T66" fmla="*/ 2147483647 w 4275"/>
              <a:gd name="T67" fmla="*/ 2147483647 h 2109"/>
              <a:gd name="T68" fmla="*/ 2147483647 w 4275"/>
              <a:gd name="T69" fmla="*/ 2147483647 h 2109"/>
              <a:gd name="T70" fmla="*/ 2147483647 w 4275"/>
              <a:gd name="T71" fmla="*/ 2147483647 h 2109"/>
              <a:gd name="T72" fmla="*/ 2147483647 w 4275"/>
              <a:gd name="T73" fmla="*/ 2147483647 h 2109"/>
              <a:gd name="T74" fmla="*/ 2147483647 w 4275"/>
              <a:gd name="T75" fmla="*/ 2147483647 h 2109"/>
              <a:gd name="T76" fmla="*/ 2147483647 w 4275"/>
              <a:gd name="T77" fmla="*/ 2147483647 h 2109"/>
              <a:gd name="T78" fmla="*/ 2147483647 w 4275"/>
              <a:gd name="T79" fmla="*/ 2147483647 h 2109"/>
              <a:gd name="T80" fmla="*/ 2147483647 w 4275"/>
              <a:gd name="T81" fmla="*/ 2147483647 h 2109"/>
              <a:gd name="T82" fmla="*/ 2147483647 w 4275"/>
              <a:gd name="T83" fmla="*/ 2147483647 h 2109"/>
              <a:gd name="T84" fmla="*/ 2147483647 w 4275"/>
              <a:gd name="T85" fmla="*/ 2147483647 h 2109"/>
              <a:gd name="T86" fmla="*/ 2147483647 w 4275"/>
              <a:gd name="T87" fmla="*/ 2147483647 h 2109"/>
              <a:gd name="T88" fmla="*/ 2147483647 w 4275"/>
              <a:gd name="T89" fmla="*/ 2147483647 h 2109"/>
              <a:gd name="T90" fmla="*/ 2147483647 w 4275"/>
              <a:gd name="T91" fmla="*/ 2147483647 h 2109"/>
              <a:gd name="T92" fmla="*/ 2147483647 w 4275"/>
              <a:gd name="T93" fmla="*/ 2147483647 h 2109"/>
              <a:gd name="T94" fmla="*/ 2147483647 w 4275"/>
              <a:gd name="T95" fmla="*/ 2147483647 h 2109"/>
              <a:gd name="T96" fmla="*/ 2147483647 w 4275"/>
              <a:gd name="T97" fmla="*/ 2147483647 h 2109"/>
              <a:gd name="T98" fmla="*/ 2147483647 w 4275"/>
              <a:gd name="T99" fmla="*/ 2147483647 h 2109"/>
              <a:gd name="T100" fmla="*/ 2147483647 w 4275"/>
              <a:gd name="T101" fmla="*/ 2147483647 h 2109"/>
              <a:gd name="T102" fmla="*/ 2147483647 w 4275"/>
              <a:gd name="T103" fmla="*/ 2147483647 h 2109"/>
              <a:gd name="T104" fmla="*/ 2147483647 w 4275"/>
              <a:gd name="T105" fmla="*/ 2147483647 h 2109"/>
              <a:gd name="T106" fmla="*/ 2147483647 w 4275"/>
              <a:gd name="T107" fmla="*/ 2147483647 h 2109"/>
              <a:gd name="T108" fmla="*/ 2147483647 w 4275"/>
              <a:gd name="T109" fmla="*/ 2147483647 h 2109"/>
              <a:gd name="T110" fmla="*/ 2147483647 w 4275"/>
              <a:gd name="T111" fmla="*/ 2147483647 h 2109"/>
              <a:gd name="T112" fmla="*/ 2147483647 w 4275"/>
              <a:gd name="T113" fmla="*/ 2147483647 h 2109"/>
              <a:gd name="T114" fmla="*/ 2147483647 w 4275"/>
              <a:gd name="T115" fmla="*/ 2147483647 h 2109"/>
              <a:gd name="T116" fmla="*/ 2147483647 w 4275"/>
              <a:gd name="T117" fmla="*/ 2147483647 h 21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75" h="2109">
                <a:moveTo>
                  <a:pt x="29" y="813"/>
                </a:moveTo>
                <a:lnTo>
                  <a:pt x="42" y="813"/>
                </a:lnTo>
                <a:lnTo>
                  <a:pt x="55" y="813"/>
                </a:lnTo>
                <a:lnTo>
                  <a:pt x="48" y="808"/>
                </a:lnTo>
                <a:lnTo>
                  <a:pt x="104" y="808"/>
                </a:lnTo>
                <a:lnTo>
                  <a:pt x="85" y="813"/>
                </a:lnTo>
                <a:lnTo>
                  <a:pt x="116" y="820"/>
                </a:lnTo>
                <a:lnTo>
                  <a:pt x="116" y="839"/>
                </a:lnTo>
                <a:lnTo>
                  <a:pt x="119" y="825"/>
                </a:lnTo>
                <a:lnTo>
                  <a:pt x="168" y="825"/>
                </a:lnTo>
                <a:lnTo>
                  <a:pt x="294" y="871"/>
                </a:lnTo>
                <a:lnTo>
                  <a:pt x="342" y="916"/>
                </a:lnTo>
                <a:lnTo>
                  <a:pt x="313" y="958"/>
                </a:lnTo>
                <a:lnTo>
                  <a:pt x="271" y="975"/>
                </a:lnTo>
                <a:lnTo>
                  <a:pt x="104" y="929"/>
                </a:lnTo>
                <a:lnTo>
                  <a:pt x="187" y="994"/>
                </a:lnTo>
                <a:lnTo>
                  <a:pt x="181" y="1024"/>
                </a:lnTo>
                <a:lnTo>
                  <a:pt x="197" y="1074"/>
                </a:lnTo>
                <a:lnTo>
                  <a:pt x="271" y="1103"/>
                </a:lnTo>
                <a:lnTo>
                  <a:pt x="290" y="1096"/>
                </a:lnTo>
                <a:lnTo>
                  <a:pt x="275" y="1074"/>
                </a:lnTo>
                <a:lnTo>
                  <a:pt x="261" y="1065"/>
                </a:lnTo>
                <a:lnTo>
                  <a:pt x="233" y="1044"/>
                </a:lnTo>
                <a:lnTo>
                  <a:pt x="245" y="1024"/>
                </a:lnTo>
                <a:lnTo>
                  <a:pt x="283" y="1044"/>
                </a:lnTo>
                <a:lnTo>
                  <a:pt x="283" y="1053"/>
                </a:lnTo>
                <a:lnTo>
                  <a:pt x="349" y="1053"/>
                </a:lnTo>
                <a:lnTo>
                  <a:pt x="320" y="998"/>
                </a:lnTo>
                <a:lnTo>
                  <a:pt x="339" y="975"/>
                </a:lnTo>
                <a:lnTo>
                  <a:pt x="370" y="946"/>
                </a:lnTo>
                <a:lnTo>
                  <a:pt x="401" y="946"/>
                </a:lnTo>
                <a:lnTo>
                  <a:pt x="429" y="965"/>
                </a:lnTo>
                <a:lnTo>
                  <a:pt x="429" y="920"/>
                </a:lnTo>
                <a:lnTo>
                  <a:pt x="401" y="903"/>
                </a:lnTo>
                <a:lnTo>
                  <a:pt x="399" y="849"/>
                </a:lnTo>
                <a:lnTo>
                  <a:pt x="372" y="839"/>
                </a:lnTo>
                <a:lnTo>
                  <a:pt x="448" y="842"/>
                </a:lnTo>
                <a:lnTo>
                  <a:pt x="468" y="868"/>
                </a:lnTo>
                <a:lnTo>
                  <a:pt x="432" y="878"/>
                </a:lnTo>
                <a:lnTo>
                  <a:pt x="432" y="891"/>
                </a:lnTo>
                <a:lnTo>
                  <a:pt x="477" y="920"/>
                </a:lnTo>
                <a:lnTo>
                  <a:pt x="506" y="910"/>
                </a:lnTo>
                <a:lnTo>
                  <a:pt x="506" y="878"/>
                </a:lnTo>
                <a:lnTo>
                  <a:pt x="529" y="871"/>
                </a:lnTo>
                <a:lnTo>
                  <a:pt x="518" y="861"/>
                </a:lnTo>
                <a:lnTo>
                  <a:pt x="596" y="820"/>
                </a:lnTo>
                <a:lnTo>
                  <a:pt x="608" y="839"/>
                </a:lnTo>
                <a:lnTo>
                  <a:pt x="615" y="825"/>
                </a:lnTo>
                <a:lnTo>
                  <a:pt x="603" y="820"/>
                </a:lnTo>
                <a:lnTo>
                  <a:pt x="638" y="794"/>
                </a:lnTo>
                <a:lnTo>
                  <a:pt x="651" y="794"/>
                </a:lnTo>
                <a:lnTo>
                  <a:pt x="634" y="801"/>
                </a:lnTo>
                <a:lnTo>
                  <a:pt x="645" y="825"/>
                </a:lnTo>
                <a:lnTo>
                  <a:pt x="634" y="842"/>
                </a:lnTo>
                <a:lnTo>
                  <a:pt x="638" y="849"/>
                </a:lnTo>
                <a:lnTo>
                  <a:pt x="664" y="832"/>
                </a:lnTo>
                <a:lnTo>
                  <a:pt x="674" y="839"/>
                </a:lnTo>
                <a:lnTo>
                  <a:pt x="674" y="813"/>
                </a:lnTo>
                <a:lnTo>
                  <a:pt x="693" y="808"/>
                </a:lnTo>
                <a:lnTo>
                  <a:pt x="722" y="808"/>
                </a:lnTo>
                <a:lnTo>
                  <a:pt x="771" y="783"/>
                </a:lnTo>
                <a:lnTo>
                  <a:pt x="783" y="813"/>
                </a:lnTo>
                <a:lnTo>
                  <a:pt x="793" y="813"/>
                </a:lnTo>
                <a:lnTo>
                  <a:pt x="793" y="794"/>
                </a:lnTo>
                <a:lnTo>
                  <a:pt x="812" y="783"/>
                </a:lnTo>
                <a:lnTo>
                  <a:pt x="783" y="745"/>
                </a:lnTo>
                <a:lnTo>
                  <a:pt x="790" y="733"/>
                </a:lnTo>
                <a:lnTo>
                  <a:pt x="902" y="745"/>
                </a:lnTo>
                <a:lnTo>
                  <a:pt x="976" y="764"/>
                </a:lnTo>
                <a:lnTo>
                  <a:pt x="1018" y="794"/>
                </a:lnTo>
                <a:lnTo>
                  <a:pt x="1025" y="752"/>
                </a:lnTo>
                <a:lnTo>
                  <a:pt x="980" y="742"/>
                </a:lnTo>
                <a:lnTo>
                  <a:pt x="980" y="723"/>
                </a:lnTo>
                <a:lnTo>
                  <a:pt x="947" y="723"/>
                </a:lnTo>
                <a:lnTo>
                  <a:pt x="938" y="704"/>
                </a:lnTo>
                <a:lnTo>
                  <a:pt x="947" y="704"/>
                </a:lnTo>
                <a:lnTo>
                  <a:pt x="950" y="700"/>
                </a:lnTo>
                <a:lnTo>
                  <a:pt x="935" y="655"/>
                </a:lnTo>
                <a:lnTo>
                  <a:pt x="921" y="668"/>
                </a:lnTo>
                <a:lnTo>
                  <a:pt x="921" y="645"/>
                </a:lnTo>
                <a:lnTo>
                  <a:pt x="909" y="652"/>
                </a:lnTo>
                <a:lnTo>
                  <a:pt x="918" y="633"/>
                </a:lnTo>
                <a:lnTo>
                  <a:pt x="935" y="623"/>
                </a:lnTo>
                <a:lnTo>
                  <a:pt x="938" y="588"/>
                </a:lnTo>
                <a:lnTo>
                  <a:pt x="928" y="529"/>
                </a:lnTo>
                <a:lnTo>
                  <a:pt x="1018" y="529"/>
                </a:lnTo>
                <a:lnTo>
                  <a:pt x="1028" y="559"/>
                </a:lnTo>
                <a:lnTo>
                  <a:pt x="1028" y="604"/>
                </a:lnTo>
                <a:lnTo>
                  <a:pt x="1064" y="638"/>
                </a:lnTo>
                <a:lnTo>
                  <a:pt x="1115" y="745"/>
                </a:lnTo>
                <a:lnTo>
                  <a:pt x="1151" y="759"/>
                </a:lnTo>
                <a:lnTo>
                  <a:pt x="1137" y="771"/>
                </a:lnTo>
                <a:lnTo>
                  <a:pt x="1151" y="801"/>
                </a:lnTo>
                <a:lnTo>
                  <a:pt x="1127" y="842"/>
                </a:lnTo>
                <a:lnTo>
                  <a:pt x="1134" y="856"/>
                </a:lnTo>
                <a:lnTo>
                  <a:pt x="1108" y="868"/>
                </a:lnTo>
                <a:lnTo>
                  <a:pt x="1085" y="849"/>
                </a:lnTo>
                <a:lnTo>
                  <a:pt x="1054" y="861"/>
                </a:lnTo>
                <a:lnTo>
                  <a:pt x="1104" y="878"/>
                </a:lnTo>
                <a:lnTo>
                  <a:pt x="1163" y="871"/>
                </a:lnTo>
                <a:lnTo>
                  <a:pt x="1156" y="856"/>
                </a:lnTo>
                <a:lnTo>
                  <a:pt x="1185" y="832"/>
                </a:lnTo>
                <a:lnTo>
                  <a:pt x="1192" y="794"/>
                </a:lnTo>
                <a:lnTo>
                  <a:pt x="1163" y="745"/>
                </a:lnTo>
                <a:lnTo>
                  <a:pt x="1211" y="723"/>
                </a:lnTo>
                <a:lnTo>
                  <a:pt x="1241" y="742"/>
                </a:lnTo>
                <a:lnTo>
                  <a:pt x="1253" y="783"/>
                </a:lnTo>
                <a:lnTo>
                  <a:pt x="1308" y="790"/>
                </a:lnTo>
                <a:lnTo>
                  <a:pt x="1263" y="783"/>
                </a:lnTo>
                <a:lnTo>
                  <a:pt x="1260" y="759"/>
                </a:lnTo>
                <a:lnTo>
                  <a:pt x="1263" y="752"/>
                </a:lnTo>
                <a:lnTo>
                  <a:pt x="1241" y="723"/>
                </a:lnTo>
                <a:lnTo>
                  <a:pt x="1182" y="711"/>
                </a:lnTo>
                <a:lnTo>
                  <a:pt x="1137" y="730"/>
                </a:lnTo>
                <a:lnTo>
                  <a:pt x="1115" y="687"/>
                </a:lnTo>
                <a:lnTo>
                  <a:pt x="1108" y="633"/>
                </a:lnTo>
                <a:lnTo>
                  <a:pt x="1057" y="604"/>
                </a:lnTo>
                <a:lnTo>
                  <a:pt x="1057" y="578"/>
                </a:lnTo>
                <a:lnTo>
                  <a:pt x="1076" y="566"/>
                </a:lnTo>
                <a:lnTo>
                  <a:pt x="1064" y="510"/>
                </a:lnTo>
                <a:lnTo>
                  <a:pt x="1104" y="547"/>
                </a:lnTo>
                <a:lnTo>
                  <a:pt x="1104" y="574"/>
                </a:lnTo>
                <a:lnTo>
                  <a:pt x="1115" y="597"/>
                </a:lnTo>
                <a:lnTo>
                  <a:pt x="1137" y="604"/>
                </a:lnTo>
                <a:lnTo>
                  <a:pt x="1223" y="616"/>
                </a:lnTo>
                <a:lnTo>
                  <a:pt x="1121" y="566"/>
                </a:lnTo>
                <a:lnTo>
                  <a:pt x="1127" y="555"/>
                </a:lnTo>
                <a:lnTo>
                  <a:pt x="1173" y="555"/>
                </a:lnTo>
                <a:lnTo>
                  <a:pt x="1151" y="547"/>
                </a:lnTo>
                <a:lnTo>
                  <a:pt x="1163" y="529"/>
                </a:lnTo>
                <a:lnTo>
                  <a:pt x="1185" y="526"/>
                </a:lnTo>
                <a:lnTo>
                  <a:pt x="1253" y="547"/>
                </a:lnTo>
                <a:lnTo>
                  <a:pt x="1301" y="547"/>
                </a:lnTo>
                <a:lnTo>
                  <a:pt x="1301" y="566"/>
                </a:lnTo>
                <a:lnTo>
                  <a:pt x="1289" y="574"/>
                </a:lnTo>
                <a:lnTo>
                  <a:pt x="1294" y="588"/>
                </a:lnTo>
                <a:lnTo>
                  <a:pt x="1311" y="607"/>
                </a:lnTo>
                <a:lnTo>
                  <a:pt x="1311" y="597"/>
                </a:lnTo>
                <a:lnTo>
                  <a:pt x="1330" y="638"/>
                </a:lnTo>
                <a:lnTo>
                  <a:pt x="1356" y="645"/>
                </a:lnTo>
                <a:lnTo>
                  <a:pt x="1391" y="655"/>
                </a:lnTo>
                <a:lnTo>
                  <a:pt x="1405" y="645"/>
                </a:lnTo>
                <a:lnTo>
                  <a:pt x="1356" y="638"/>
                </a:lnTo>
                <a:lnTo>
                  <a:pt x="1337" y="626"/>
                </a:lnTo>
                <a:lnTo>
                  <a:pt x="1349" y="607"/>
                </a:lnTo>
                <a:lnTo>
                  <a:pt x="1311" y="578"/>
                </a:lnTo>
                <a:lnTo>
                  <a:pt x="1301" y="545"/>
                </a:lnTo>
                <a:lnTo>
                  <a:pt x="1279" y="536"/>
                </a:lnTo>
                <a:lnTo>
                  <a:pt x="1260" y="517"/>
                </a:lnTo>
                <a:lnTo>
                  <a:pt x="1215" y="510"/>
                </a:lnTo>
                <a:lnTo>
                  <a:pt x="1185" y="481"/>
                </a:lnTo>
                <a:lnTo>
                  <a:pt x="1173" y="450"/>
                </a:lnTo>
                <a:lnTo>
                  <a:pt x="1311" y="408"/>
                </a:lnTo>
                <a:lnTo>
                  <a:pt x="1318" y="417"/>
                </a:lnTo>
                <a:lnTo>
                  <a:pt x="1311" y="429"/>
                </a:lnTo>
                <a:lnTo>
                  <a:pt x="1330" y="420"/>
                </a:lnTo>
                <a:lnTo>
                  <a:pt x="1308" y="391"/>
                </a:lnTo>
                <a:lnTo>
                  <a:pt x="1330" y="398"/>
                </a:lnTo>
                <a:lnTo>
                  <a:pt x="1327" y="391"/>
                </a:lnTo>
                <a:lnTo>
                  <a:pt x="1272" y="379"/>
                </a:lnTo>
                <a:lnTo>
                  <a:pt x="1294" y="369"/>
                </a:lnTo>
                <a:lnTo>
                  <a:pt x="1263" y="362"/>
                </a:lnTo>
                <a:lnTo>
                  <a:pt x="1263" y="350"/>
                </a:lnTo>
                <a:lnTo>
                  <a:pt x="1279" y="350"/>
                </a:lnTo>
                <a:lnTo>
                  <a:pt x="1282" y="331"/>
                </a:lnTo>
                <a:lnTo>
                  <a:pt x="1294" y="331"/>
                </a:lnTo>
                <a:lnTo>
                  <a:pt x="1263" y="324"/>
                </a:lnTo>
                <a:lnTo>
                  <a:pt x="1294" y="324"/>
                </a:lnTo>
                <a:lnTo>
                  <a:pt x="1301" y="284"/>
                </a:lnTo>
                <a:lnTo>
                  <a:pt x="1308" y="294"/>
                </a:lnTo>
                <a:lnTo>
                  <a:pt x="1327" y="275"/>
                </a:lnTo>
                <a:lnTo>
                  <a:pt x="1367" y="272"/>
                </a:lnTo>
                <a:lnTo>
                  <a:pt x="1367" y="261"/>
                </a:lnTo>
                <a:lnTo>
                  <a:pt x="1408" y="242"/>
                </a:lnTo>
                <a:lnTo>
                  <a:pt x="1379" y="234"/>
                </a:lnTo>
                <a:lnTo>
                  <a:pt x="1415" y="223"/>
                </a:lnTo>
                <a:lnTo>
                  <a:pt x="1453" y="216"/>
                </a:lnTo>
                <a:lnTo>
                  <a:pt x="1453" y="234"/>
                </a:lnTo>
                <a:lnTo>
                  <a:pt x="1476" y="223"/>
                </a:lnTo>
                <a:lnTo>
                  <a:pt x="1476" y="234"/>
                </a:lnTo>
                <a:lnTo>
                  <a:pt x="1486" y="216"/>
                </a:lnTo>
                <a:lnTo>
                  <a:pt x="1495" y="216"/>
                </a:lnTo>
                <a:lnTo>
                  <a:pt x="1498" y="182"/>
                </a:lnTo>
                <a:lnTo>
                  <a:pt x="1507" y="197"/>
                </a:lnTo>
                <a:lnTo>
                  <a:pt x="1524" y="194"/>
                </a:lnTo>
                <a:lnTo>
                  <a:pt x="1476" y="156"/>
                </a:lnTo>
                <a:lnTo>
                  <a:pt x="1507" y="163"/>
                </a:lnTo>
                <a:lnTo>
                  <a:pt x="1533" y="149"/>
                </a:lnTo>
                <a:lnTo>
                  <a:pt x="1572" y="156"/>
                </a:lnTo>
                <a:lnTo>
                  <a:pt x="1572" y="127"/>
                </a:lnTo>
                <a:lnTo>
                  <a:pt x="1546" y="146"/>
                </a:lnTo>
                <a:lnTo>
                  <a:pt x="1533" y="139"/>
                </a:lnTo>
                <a:lnTo>
                  <a:pt x="1507" y="116"/>
                </a:lnTo>
                <a:lnTo>
                  <a:pt x="1498" y="49"/>
                </a:lnTo>
                <a:lnTo>
                  <a:pt x="1514" y="37"/>
                </a:lnTo>
                <a:lnTo>
                  <a:pt x="1543" y="42"/>
                </a:lnTo>
                <a:lnTo>
                  <a:pt x="1553" y="59"/>
                </a:lnTo>
                <a:lnTo>
                  <a:pt x="1536" y="78"/>
                </a:lnTo>
                <a:lnTo>
                  <a:pt x="1562" y="85"/>
                </a:lnTo>
                <a:lnTo>
                  <a:pt x="1565" y="78"/>
                </a:lnTo>
                <a:lnTo>
                  <a:pt x="1576" y="85"/>
                </a:lnTo>
                <a:lnTo>
                  <a:pt x="1583" y="104"/>
                </a:lnTo>
                <a:lnTo>
                  <a:pt x="1595" y="90"/>
                </a:lnTo>
                <a:lnTo>
                  <a:pt x="1614" y="104"/>
                </a:lnTo>
                <a:lnTo>
                  <a:pt x="1622" y="139"/>
                </a:lnTo>
                <a:lnTo>
                  <a:pt x="1640" y="127"/>
                </a:lnTo>
                <a:lnTo>
                  <a:pt x="1633" y="108"/>
                </a:lnTo>
                <a:lnTo>
                  <a:pt x="1681" y="90"/>
                </a:lnTo>
                <a:lnTo>
                  <a:pt x="1700" y="104"/>
                </a:lnTo>
                <a:lnTo>
                  <a:pt x="1700" y="90"/>
                </a:lnTo>
                <a:lnTo>
                  <a:pt x="1740" y="78"/>
                </a:lnTo>
                <a:lnTo>
                  <a:pt x="1807" y="97"/>
                </a:lnTo>
                <a:lnTo>
                  <a:pt x="1819" y="108"/>
                </a:lnTo>
                <a:lnTo>
                  <a:pt x="1819" y="97"/>
                </a:lnTo>
                <a:lnTo>
                  <a:pt x="1856" y="116"/>
                </a:lnTo>
                <a:lnTo>
                  <a:pt x="1859" y="146"/>
                </a:lnTo>
                <a:lnTo>
                  <a:pt x="1826" y="133"/>
                </a:lnTo>
                <a:lnTo>
                  <a:pt x="1845" y="156"/>
                </a:lnTo>
                <a:lnTo>
                  <a:pt x="1856" y="149"/>
                </a:lnTo>
                <a:lnTo>
                  <a:pt x="1878" y="163"/>
                </a:lnTo>
                <a:lnTo>
                  <a:pt x="1875" y="204"/>
                </a:lnTo>
                <a:lnTo>
                  <a:pt x="1878" y="211"/>
                </a:lnTo>
                <a:lnTo>
                  <a:pt x="1859" y="216"/>
                </a:lnTo>
                <a:lnTo>
                  <a:pt x="1856" y="246"/>
                </a:lnTo>
                <a:lnTo>
                  <a:pt x="1826" y="253"/>
                </a:lnTo>
                <a:lnTo>
                  <a:pt x="1845" y="261"/>
                </a:lnTo>
                <a:lnTo>
                  <a:pt x="1797" y="313"/>
                </a:lnTo>
                <a:lnTo>
                  <a:pt x="1778" y="313"/>
                </a:lnTo>
                <a:lnTo>
                  <a:pt x="1781" y="320"/>
                </a:lnTo>
                <a:lnTo>
                  <a:pt x="1778" y="372"/>
                </a:lnTo>
                <a:lnTo>
                  <a:pt x="1813" y="362"/>
                </a:lnTo>
                <a:lnTo>
                  <a:pt x="1797" y="355"/>
                </a:lnTo>
                <a:lnTo>
                  <a:pt x="1826" y="331"/>
                </a:lnTo>
                <a:lnTo>
                  <a:pt x="1830" y="339"/>
                </a:lnTo>
                <a:lnTo>
                  <a:pt x="1830" y="324"/>
                </a:lnTo>
                <a:lnTo>
                  <a:pt x="1859" y="320"/>
                </a:lnTo>
                <a:lnTo>
                  <a:pt x="1856" y="305"/>
                </a:lnTo>
                <a:lnTo>
                  <a:pt x="1885" y="313"/>
                </a:lnTo>
                <a:lnTo>
                  <a:pt x="1916" y="284"/>
                </a:lnTo>
                <a:lnTo>
                  <a:pt x="1885" y="284"/>
                </a:lnTo>
                <a:lnTo>
                  <a:pt x="1859" y="294"/>
                </a:lnTo>
                <a:lnTo>
                  <a:pt x="1856" y="284"/>
                </a:lnTo>
                <a:lnTo>
                  <a:pt x="1859" y="265"/>
                </a:lnTo>
                <a:lnTo>
                  <a:pt x="1916" y="261"/>
                </a:lnTo>
                <a:lnTo>
                  <a:pt x="1916" y="272"/>
                </a:lnTo>
                <a:lnTo>
                  <a:pt x="1946" y="272"/>
                </a:lnTo>
                <a:lnTo>
                  <a:pt x="1946" y="261"/>
                </a:lnTo>
                <a:lnTo>
                  <a:pt x="1968" y="272"/>
                </a:lnTo>
                <a:lnTo>
                  <a:pt x="1994" y="305"/>
                </a:lnTo>
                <a:lnTo>
                  <a:pt x="2006" y="291"/>
                </a:lnTo>
                <a:lnTo>
                  <a:pt x="1982" y="275"/>
                </a:lnTo>
                <a:lnTo>
                  <a:pt x="2013" y="265"/>
                </a:lnTo>
                <a:lnTo>
                  <a:pt x="2091" y="246"/>
                </a:lnTo>
                <a:lnTo>
                  <a:pt x="2094" y="253"/>
                </a:lnTo>
                <a:lnTo>
                  <a:pt x="2084" y="261"/>
                </a:lnTo>
                <a:lnTo>
                  <a:pt x="2091" y="272"/>
                </a:lnTo>
                <a:lnTo>
                  <a:pt x="2139" y="272"/>
                </a:lnTo>
                <a:lnTo>
                  <a:pt x="2132" y="265"/>
                </a:lnTo>
                <a:lnTo>
                  <a:pt x="2149" y="261"/>
                </a:lnTo>
                <a:lnTo>
                  <a:pt x="2189" y="253"/>
                </a:lnTo>
                <a:lnTo>
                  <a:pt x="2210" y="227"/>
                </a:lnTo>
                <a:lnTo>
                  <a:pt x="2170" y="216"/>
                </a:lnTo>
                <a:lnTo>
                  <a:pt x="2170" y="197"/>
                </a:lnTo>
                <a:lnTo>
                  <a:pt x="2181" y="204"/>
                </a:lnTo>
                <a:lnTo>
                  <a:pt x="2181" y="194"/>
                </a:lnTo>
                <a:lnTo>
                  <a:pt x="2200" y="182"/>
                </a:lnTo>
                <a:lnTo>
                  <a:pt x="2229" y="194"/>
                </a:lnTo>
                <a:lnTo>
                  <a:pt x="2338" y="187"/>
                </a:lnTo>
                <a:lnTo>
                  <a:pt x="2345" y="197"/>
                </a:lnTo>
                <a:lnTo>
                  <a:pt x="2326" y="211"/>
                </a:lnTo>
                <a:lnTo>
                  <a:pt x="2329" y="223"/>
                </a:lnTo>
                <a:lnTo>
                  <a:pt x="2307" y="253"/>
                </a:lnTo>
                <a:lnTo>
                  <a:pt x="2329" y="275"/>
                </a:lnTo>
                <a:lnTo>
                  <a:pt x="2345" y="275"/>
                </a:lnTo>
                <a:lnTo>
                  <a:pt x="2326" y="253"/>
                </a:lnTo>
                <a:lnTo>
                  <a:pt x="2405" y="275"/>
                </a:lnTo>
                <a:lnTo>
                  <a:pt x="2405" y="261"/>
                </a:lnTo>
                <a:lnTo>
                  <a:pt x="2426" y="272"/>
                </a:lnTo>
                <a:lnTo>
                  <a:pt x="2416" y="284"/>
                </a:lnTo>
                <a:lnTo>
                  <a:pt x="2512" y="320"/>
                </a:lnTo>
                <a:lnTo>
                  <a:pt x="2519" y="313"/>
                </a:lnTo>
                <a:lnTo>
                  <a:pt x="2512" y="275"/>
                </a:lnTo>
                <a:lnTo>
                  <a:pt x="2486" y="234"/>
                </a:lnTo>
                <a:lnTo>
                  <a:pt x="2542" y="261"/>
                </a:lnTo>
                <a:lnTo>
                  <a:pt x="2564" y="253"/>
                </a:lnTo>
                <a:lnTo>
                  <a:pt x="2583" y="227"/>
                </a:lnTo>
                <a:lnTo>
                  <a:pt x="2657" y="242"/>
                </a:lnTo>
                <a:lnTo>
                  <a:pt x="2644" y="216"/>
                </a:lnTo>
                <a:lnTo>
                  <a:pt x="2651" y="204"/>
                </a:lnTo>
                <a:lnTo>
                  <a:pt x="2676" y="216"/>
                </a:lnTo>
                <a:lnTo>
                  <a:pt x="2687" y="197"/>
                </a:lnTo>
                <a:lnTo>
                  <a:pt x="2651" y="187"/>
                </a:lnTo>
                <a:lnTo>
                  <a:pt x="2657" y="182"/>
                </a:lnTo>
                <a:lnTo>
                  <a:pt x="2644" y="168"/>
                </a:lnTo>
                <a:lnTo>
                  <a:pt x="2632" y="175"/>
                </a:lnTo>
                <a:lnTo>
                  <a:pt x="2621" y="156"/>
                </a:lnTo>
                <a:lnTo>
                  <a:pt x="2651" y="146"/>
                </a:lnTo>
                <a:lnTo>
                  <a:pt x="2621" y="120"/>
                </a:lnTo>
                <a:lnTo>
                  <a:pt x="2621" y="116"/>
                </a:lnTo>
                <a:lnTo>
                  <a:pt x="2789" y="104"/>
                </a:lnTo>
                <a:lnTo>
                  <a:pt x="2803" y="116"/>
                </a:lnTo>
                <a:lnTo>
                  <a:pt x="2766" y="108"/>
                </a:lnTo>
                <a:lnTo>
                  <a:pt x="2758" y="133"/>
                </a:lnTo>
                <a:lnTo>
                  <a:pt x="2785" y="120"/>
                </a:lnTo>
                <a:lnTo>
                  <a:pt x="2796" y="133"/>
                </a:lnTo>
                <a:lnTo>
                  <a:pt x="2777" y="139"/>
                </a:lnTo>
                <a:lnTo>
                  <a:pt x="2803" y="156"/>
                </a:lnTo>
                <a:lnTo>
                  <a:pt x="2806" y="97"/>
                </a:lnTo>
                <a:lnTo>
                  <a:pt x="2875" y="90"/>
                </a:lnTo>
                <a:lnTo>
                  <a:pt x="2896" y="104"/>
                </a:lnTo>
                <a:lnTo>
                  <a:pt x="2896" y="108"/>
                </a:lnTo>
                <a:lnTo>
                  <a:pt x="2867" y="104"/>
                </a:lnTo>
                <a:lnTo>
                  <a:pt x="2875" y="116"/>
                </a:lnTo>
                <a:lnTo>
                  <a:pt x="2941" y="127"/>
                </a:lnTo>
                <a:lnTo>
                  <a:pt x="2944" y="146"/>
                </a:lnTo>
                <a:lnTo>
                  <a:pt x="2953" y="127"/>
                </a:lnTo>
                <a:lnTo>
                  <a:pt x="3005" y="139"/>
                </a:lnTo>
                <a:lnTo>
                  <a:pt x="2993" y="146"/>
                </a:lnTo>
                <a:lnTo>
                  <a:pt x="3031" y="149"/>
                </a:lnTo>
                <a:lnTo>
                  <a:pt x="3101" y="97"/>
                </a:lnTo>
                <a:lnTo>
                  <a:pt x="3160" y="90"/>
                </a:lnTo>
                <a:lnTo>
                  <a:pt x="3224" y="104"/>
                </a:lnTo>
                <a:lnTo>
                  <a:pt x="3266" y="149"/>
                </a:lnTo>
                <a:lnTo>
                  <a:pt x="3314" y="163"/>
                </a:lnTo>
                <a:lnTo>
                  <a:pt x="3314" y="146"/>
                </a:lnTo>
                <a:lnTo>
                  <a:pt x="3333" y="163"/>
                </a:lnTo>
                <a:lnTo>
                  <a:pt x="3333" y="139"/>
                </a:lnTo>
                <a:lnTo>
                  <a:pt x="3373" y="116"/>
                </a:lnTo>
                <a:lnTo>
                  <a:pt x="3402" y="120"/>
                </a:lnTo>
                <a:lnTo>
                  <a:pt x="3452" y="108"/>
                </a:lnTo>
                <a:lnTo>
                  <a:pt x="3459" y="85"/>
                </a:lnTo>
                <a:lnTo>
                  <a:pt x="3508" y="108"/>
                </a:lnTo>
                <a:lnTo>
                  <a:pt x="3590" y="120"/>
                </a:lnTo>
                <a:lnTo>
                  <a:pt x="3570" y="90"/>
                </a:lnTo>
                <a:lnTo>
                  <a:pt x="3540" y="68"/>
                </a:lnTo>
                <a:lnTo>
                  <a:pt x="3523" y="71"/>
                </a:lnTo>
                <a:lnTo>
                  <a:pt x="3523" y="56"/>
                </a:lnTo>
                <a:lnTo>
                  <a:pt x="3501" y="30"/>
                </a:lnTo>
                <a:lnTo>
                  <a:pt x="3585" y="30"/>
                </a:lnTo>
                <a:lnTo>
                  <a:pt x="3639" y="0"/>
                </a:lnTo>
                <a:lnTo>
                  <a:pt x="3656" y="7"/>
                </a:lnTo>
                <a:lnTo>
                  <a:pt x="3649" y="0"/>
                </a:lnTo>
                <a:lnTo>
                  <a:pt x="3806" y="19"/>
                </a:lnTo>
                <a:lnTo>
                  <a:pt x="3813" y="7"/>
                </a:lnTo>
                <a:lnTo>
                  <a:pt x="3869" y="30"/>
                </a:lnTo>
                <a:lnTo>
                  <a:pt x="3962" y="49"/>
                </a:lnTo>
                <a:lnTo>
                  <a:pt x="3991" y="68"/>
                </a:lnTo>
                <a:lnTo>
                  <a:pt x="3990" y="56"/>
                </a:lnTo>
                <a:lnTo>
                  <a:pt x="4036" y="71"/>
                </a:lnTo>
                <a:lnTo>
                  <a:pt x="4078" y="116"/>
                </a:lnTo>
                <a:lnTo>
                  <a:pt x="4116" y="133"/>
                </a:lnTo>
                <a:lnTo>
                  <a:pt x="4116" y="120"/>
                </a:lnTo>
                <a:lnTo>
                  <a:pt x="4128" y="139"/>
                </a:lnTo>
                <a:lnTo>
                  <a:pt x="4116" y="108"/>
                </a:lnTo>
                <a:lnTo>
                  <a:pt x="4067" y="78"/>
                </a:lnTo>
                <a:lnTo>
                  <a:pt x="4085" y="78"/>
                </a:lnTo>
                <a:lnTo>
                  <a:pt x="4107" y="85"/>
                </a:lnTo>
                <a:lnTo>
                  <a:pt x="4119" y="78"/>
                </a:lnTo>
                <a:lnTo>
                  <a:pt x="4107" y="71"/>
                </a:lnTo>
                <a:lnTo>
                  <a:pt x="4138" y="68"/>
                </a:lnTo>
                <a:lnTo>
                  <a:pt x="4245" y="104"/>
                </a:lnTo>
                <a:lnTo>
                  <a:pt x="4235" y="133"/>
                </a:lnTo>
                <a:lnTo>
                  <a:pt x="4254" y="156"/>
                </a:lnTo>
                <a:lnTo>
                  <a:pt x="4212" y="139"/>
                </a:lnTo>
                <a:lnTo>
                  <a:pt x="4245" y="175"/>
                </a:lnTo>
                <a:lnTo>
                  <a:pt x="4187" y="168"/>
                </a:lnTo>
                <a:lnTo>
                  <a:pt x="4216" y="182"/>
                </a:lnTo>
                <a:lnTo>
                  <a:pt x="4223" y="194"/>
                </a:lnTo>
                <a:lnTo>
                  <a:pt x="4216" y="204"/>
                </a:lnTo>
                <a:lnTo>
                  <a:pt x="4242" y="216"/>
                </a:lnTo>
                <a:lnTo>
                  <a:pt x="4231" y="246"/>
                </a:lnTo>
                <a:lnTo>
                  <a:pt x="4275" y="272"/>
                </a:lnTo>
                <a:lnTo>
                  <a:pt x="4261" y="265"/>
                </a:lnTo>
                <a:lnTo>
                  <a:pt x="4264" y="291"/>
                </a:lnTo>
                <a:lnTo>
                  <a:pt x="4235" y="265"/>
                </a:lnTo>
                <a:lnTo>
                  <a:pt x="4245" y="291"/>
                </a:lnTo>
                <a:lnTo>
                  <a:pt x="4187" y="253"/>
                </a:lnTo>
                <a:lnTo>
                  <a:pt x="4183" y="265"/>
                </a:lnTo>
                <a:lnTo>
                  <a:pt x="4152" y="253"/>
                </a:lnTo>
                <a:lnTo>
                  <a:pt x="4119" y="216"/>
                </a:lnTo>
                <a:lnTo>
                  <a:pt x="4090" y="216"/>
                </a:lnTo>
                <a:lnTo>
                  <a:pt x="4085" y="204"/>
                </a:lnTo>
                <a:lnTo>
                  <a:pt x="4085" y="227"/>
                </a:lnTo>
                <a:lnTo>
                  <a:pt x="4055" y="234"/>
                </a:lnTo>
                <a:lnTo>
                  <a:pt x="4019" y="204"/>
                </a:lnTo>
                <a:lnTo>
                  <a:pt x="4000" y="163"/>
                </a:lnTo>
                <a:lnTo>
                  <a:pt x="4007" y="187"/>
                </a:lnTo>
                <a:lnTo>
                  <a:pt x="3990" y="175"/>
                </a:lnTo>
                <a:lnTo>
                  <a:pt x="3991" y="187"/>
                </a:lnTo>
                <a:lnTo>
                  <a:pt x="3990" y="194"/>
                </a:lnTo>
                <a:lnTo>
                  <a:pt x="4036" y="246"/>
                </a:lnTo>
                <a:lnTo>
                  <a:pt x="4041" y="313"/>
                </a:lnTo>
                <a:lnTo>
                  <a:pt x="4036" y="339"/>
                </a:lnTo>
                <a:lnTo>
                  <a:pt x="4029" y="331"/>
                </a:lnTo>
                <a:lnTo>
                  <a:pt x="4012" y="339"/>
                </a:lnTo>
                <a:lnTo>
                  <a:pt x="3962" y="313"/>
                </a:lnTo>
                <a:lnTo>
                  <a:pt x="3952" y="324"/>
                </a:lnTo>
                <a:lnTo>
                  <a:pt x="3977" y="320"/>
                </a:lnTo>
                <a:lnTo>
                  <a:pt x="3981" y="331"/>
                </a:lnTo>
                <a:lnTo>
                  <a:pt x="3960" y="331"/>
                </a:lnTo>
                <a:lnTo>
                  <a:pt x="3969" y="369"/>
                </a:lnTo>
                <a:lnTo>
                  <a:pt x="3990" y="339"/>
                </a:lnTo>
                <a:lnTo>
                  <a:pt x="4026" y="369"/>
                </a:lnTo>
                <a:lnTo>
                  <a:pt x="4036" y="355"/>
                </a:lnTo>
                <a:lnTo>
                  <a:pt x="4055" y="372"/>
                </a:lnTo>
                <a:lnTo>
                  <a:pt x="4055" y="384"/>
                </a:lnTo>
                <a:lnTo>
                  <a:pt x="4067" y="384"/>
                </a:lnTo>
                <a:lnTo>
                  <a:pt x="4085" y="408"/>
                </a:lnTo>
                <a:lnTo>
                  <a:pt x="4078" y="408"/>
                </a:lnTo>
                <a:lnTo>
                  <a:pt x="4078" y="420"/>
                </a:lnTo>
                <a:lnTo>
                  <a:pt x="4090" y="420"/>
                </a:lnTo>
                <a:lnTo>
                  <a:pt x="4152" y="469"/>
                </a:lnTo>
                <a:lnTo>
                  <a:pt x="4157" y="510"/>
                </a:lnTo>
                <a:lnTo>
                  <a:pt x="4097" y="488"/>
                </a:lnTo>
                <a:lnTo>
                  <a:pt x="4104" y="507"/>
                </a:lnTo>
                <a:lnTo>
                  <a:pt x="4059" y="547"/>
                </a:lnTo>
                <a:lnTo>
                  <a:pt x="4055" y="585"/>
                </a:lnTo>
                <a:lnTo>
                  <a:pt x="4041" y="597"/>
                </a:lnTo>
                <a:lnTo>
                  <a:pt x="4029" y="588"/>
                </a:lnTo>
                <a:lnTo>
                  <a:pt x="4029" y="623"/>
                </a:lnTo>
                <a:lnTo>
                  <a:pt x="4026" y="623"/>
                </a:lnTo>
                <a:lnTo>
                  <a:pt x="4029" y="626"/>
                </a:lnTo>
                <a:lnTo>
                  <a:pt x="4026" y="633"/>
                </a:lnTo>
                <a:lnTo>
                  <a:pt x="4029" y="652"/>
                </a:lnTo>
                <a:lnTo>
                  <a:pt x="4019" y="652"/>
                </a:lnTo>
                <a:lnTo>
                  <a:pt x="4026" y="655"/>
                </a:lnTo>
                <a:lnTo>
                  <a:pt x="4007" y="711"/>
                </a:lnTo>
                <a:lnTo>
                  <a:pt x="4019" y="745"/>
                </a:lnTo>
                <a:lnTo>
                  <a:pt x="4000" y="742"/>
                </a:lnTo>
                <a:lnTo>
                  <a:pt x="3960" y="704"/>
                </a:lnTo>
                <a:lnTo>
                  <a:pt x="3933" y="711"/>
                </a:lnTo>
                <a:lnTo>
                  <a:pt x="3910" y="733"/>
                </a:lnTo>
                <a:lnTo>
                  <a:pt x="3903" y="790"/>
                </a:lnTo>
                <a:lnTo>
                  <a:pt x="3884" y="733"/>
                </a:lnTo>
                <a:lnTo>
                  <a:pt x="3869" y="794"/>
                </a:lnTo>
                <a:lnTo>
                  <a:pt x="3851" y="783"/>
                </a:lnTo>
                <a:lnTo>
                  <a:pt x="3832" y="790"/>
                </a:lnTo>
                <a:lnTo>
                  <a:pt x="3824" y="801"/>
                </a:lnTo>
                <a:lnTo>
                  <a:pt x="3851" y="849"/>
                </a:lnTo>
                <a:lnTo>
                  <a:pt x="3836" y="849"/>
                </a:lnTo>
                <a:lnTo>
                  <a:pt x="3843" y="910"/>
                </a:lnTo>
                <a:lnTo>
                  <a:pt x="3862" y="939"/>
                </a:lnTo>
                <a:lnTo>
                  <a:pt x="3872" y="946"/>
                </a:lnTo>
                <a:lnTo>
                  <a:pt x="3869" y="935"/>
                </a:lnTo>
                <a:lnTo>
                  <a:pt x="3900" y="939"/>
                </a:lnTo>
                <a:lnTo>
                  <a:pt x="3910" y="998"/>
                </a:lnTo>
                <a:lnTo>
                  <a:pt x="3914" y="1013"/>
                </a:lnTo>
                <a:lnTo>
                  <a:pt x="3929" y="1006"/>
                </a:lnTo>
                <a:lnTo>
                  <a:pt x="3948" y="1044"/>
                </a:lnTo>
                <a:lnTo>
                  <a:pt x="3939" y="1053"/>
                </a:lnTo>
                <a:lnTo>
                  <a:pt x="3929" y="1046"/>
                </a:lnTo>
                <a:lnTo>
                  <a:pt x="3929" y="1017"/>
                </a:lnTo>
                <a:lnTo>
                  <a:pt x="3914" y="1029"/>
                </a:lnTo>
                <a:lnTo>
                  <a:pt x="3929" y="1113"/>
                </a:lnTo>
                <a:lnTo>
                  <a:pt x="3952" y="1132"/>
                </a:lnTo>
                <a:lnTo>
                  <a:pt x="3948" y="1155"/>
                </a:lnTo>
                <a:lnTo>
                  <a:pt x="3929" y="1151"/>
                </a:lnTo>
                <a:lnTo>
                  <a:pt x="3910" y="1181"/>
                </a:lnTo>
                <a:lnTo>
                  <a:pt x="3914" y="1214"/>
                </a:lnTo>
                <a:lnTo>
                  <a:pt x="3939" y="1248"/>
                </a:lnTo>
                <a:lnTo>
                  <a:pt x="3920" y="1248"/>
                </a:lnTo>
                <a:lnTo>
                  <a:pt x="3903" y="1262"/>
                </a:lnTo>
                <a:lnTo>
                  <a:pt x="3891" y="1260"/>
                </a:lnTo>
                <a:lnTo>
                  <a:pt x="3910" y="1326"/>
                </a:lnTo>
                <a:lnTo>
                  <a:pt x="3910" y="1357"/>
                </a:lnTo>
                <a:lnTo>
                  <a:pt x="3891" y="1397"/>
                </a:lnTo>
                <a:lnTo>
                  <a:pt x="3753" y="1143"/>
                </a:lnTo>
                <a:lnTo>
                  <a:pt x="3717" y="1053"/>
                </a:lnTo>
                <a:lnTo>
                  <a:pt x="3729" y="1006"/>
                </a:lnTo>
                <a:lnTo>
                  <a:pt x="3713" y="968"/>
                </a:lnTo>
                <a:lnTo>
                  <a:pt x="3729" y="975"/>
                </a:lnTo>
                <a:lnTo>
                  <a:pt x="3729" y="958"/>
                </a:lnTo>
                <a:lnTo>
                  <a:pt x="3743" y="951"/>
                </a:lnTo>
                <a:lnTo>
                  <a:pt x="3765" y="832"/>
                </a:lnTo>
                <a:lnTo>
                  <a:pt x="3765" y="764"/>
                </a:lnTo>
                <a:lnTo>
                  <a:pt x="3801" y="723"/>
                </a:lnTo>
                <a:lnTo>
                  <a:pt x="3784" y="716"/>
                </a:lnTo>
                <a:lnTo>
                  <a:pt x="3791" y="700"/>
                </a:lnTo>
                <a:lnTo>
                  <a:pt x="3753" y="623"/>
                </a:lnTo>
                <a:lnTo>
                  <a:pt x="3777" y="607"/>
                </a:lnTo>
                <a:lnTo>
                  <a:pt x="3784" y="604"/>
                </a:lnTo>
                <a:lnTo>
                  <a:pt x="3746" y="588"/>
                </a:lnTo>
                <a:lnTo>
                  <a:pt x="3724" y="607"/>
                </a:lnTo>
                <a:lnTo>
                  <a:pt x="3746" y="668"/>
                </a:lnTo>
                <a:lnTo>
                  <a:pt x="3758" y="674"/>
                </a:lnTo>
                <a:lnTo>
                  <a:pt x="3753" y="687"/>
                </a:lnTo>
                <a:lnTo>
                  <a:pt x="3743" y="674"/>
                </a:lnTo>
                <a:lnTo>
                  <a:pt x="3736" y="681"/>
                </a:lnTo>
                <a:lnTo>
                  <a:pt x="3717" y="752"/>
                </a:lnTo>
                <a:lnTo>
                  <a:pt x="3705" y="764"/>
                </a:lnTo>
                <a:lnTo>
                  <a:pt x="3698" y="742"/>
                </a:lnTo>
                <a:lnTo>
                  <a:pt x="3687" y="745"/>
                </a:lnTo>
                <a:lnTo>
                  <a:pt x="3665" y="674"/>
                </a:lnTo>
                <a:lnTo>
                  <a:pt x="3649" y="700"/>
                </a:lnTo>
                <a:lnTo>
                  <a:pt x="3627" y="687"/>
                </a:lnTo>
                <a:lnTo>
                  <a:pt x="3609" y="711"/>
                </a:lnTo>
                <a:lnTo>
                  <a:pt x="3590" y="704"/>
                </a:lnTo>
                <a:lnTo>
                  <a:pt x="3570" y="856"/>
                </a:lnTo>
                <a:lnTo>
                  <a:pt x="3578" y="887"/>
                </a:lnTo>
                <a:lnTo>
                  <a:pt x="3601" y="878"/>
                </a:lnTo>
                <a:lnTo>
                  <a:pt x="3616" y="897"/>
                </a:lnTo>
                <a:lnTo>
                  <a:pt x="3568" y="903"/>
                </a:lnTo>
                <a:lnTo>
                  <a:pt x="3559" y="929"/>
                </a:lnTo>
                <a:lnTo>
                  <a:pt x="3549" y="920"/>
                </a:lnTo>
                <a:lnTo>
                  <a:pt x="3520" y="939"/>
                </a:lnTo>
                <a:lnTo>
                  <a:pt x="3508" y="929"/>
                </a:lnTo>
                <a:lnTo>
                  <a:pt x="3539" y="910"/>
                </a:lnTo>
                <a:lnTo>
                  <a:pt x="3501" y="897"/>
                </a:lnTo>
                <a:lnTo>
                  <a:pt x="3489" y="897"/>
                </a:lnTo>
                <a:lnTo>
                  <a:pt x="3489" y="910"/>
                </a:lnTo>
                <a:lnTo>
                  <a:pt x="3444" y="897"/>
                </a:lnTo>
                <a:lnTo>
                  <a:pt x="3433" y="910"/>
                </a:lnTo>
                <a:lnTo>
                  <a:pt x="3433" y="929"/>
                </a:lnTo>
                <a:lnTo>
                  <a:pt x="3430" y="935"/>
                </a:lnTo>
                <a:lnTo>
                  <a:pt x="3414" y="929"/>
                </a:lnTo>
                <a:lnTo>
                  <a:pt x="3402" y="939"/>
                </a:lnTo>
                <a:lnTo>
                  <a:pt x="3366" y="935"/>
                </a:lnTo>
                <a:lnTo>
                  <a:pt x="3362" y="951"/>
                </a:lnTo>
                <a:lnTo>
                  <a:pt x="3350" y="939"/>
                </a:lnTo>
                <a:lnTo>
                  <a:pt x="3273" y="958"/>
                </a:lnTo>
                <a:lnTo>
                  <a:pt x="3210" y="1143"/>
                </a:lnTo>
                <a:lnTo>
                  <a:pt x="3210" y="1155"/>
                </a:lnTo>
                <a:lnTo>
                  <a:pt x="3224" y="1162"/>
                </a:lnTo>
                <a:lnTo>
                  <a:pt x="3205" y="1169"/>
                </a:lnTo>
                <a:lnTo>
                  <a:pt x="3169" y="1278"/>
                </a:lnTo>
                <a:lnTo>
                  <a:pt x="3195" y="1281"/>
                </a:lnTo>
                <a:lnTo>
                  <a:pt x="3224" y="1278"/>
                </a:lnTo>
                <a:lnTo>
                  <a:pt x="3235" y="1326"/>
                </a:lnTo>
                <a:lnTo>
                  <a:pt x="3247" y="1312"/>
                </a:lnTo>
                <a:lnTo>
                  <a:pt x="3240" y="1300"/>
                </a:lnTo>
                <a:lnTo>
                  <a:pt x="3254" y="1290"/>
                </a:lnTo>
                <a:lnTo>
                  <a:pt x="3259" y="1330"/>
                </a:lnTo>
                <a:lnTo>
                  <a:pt x="3285" y="1307"/>
                </a:lnTo>
                <a:lnTo>
                  <a:pt x="3288" y="1330"/>
                </a:lnTo>
                <a:lnTo>
                  <a:pt x="3295" y="1312"/>
                </a:lnTo>
                <a:lnTo>
                  <a:pt x="3285" y="1281"/>
                </a:lnTo>
                <a:lnTo>
                  <a:pt x="3317" y="1278"/>
                </a:lnTo>
                <a:lnTo>
                  <a:pt x="3385" y="1330"/>
                </a:lnTo>
                <a:lnTo>
                  <a:pt x="3385" y="1342"/>
                </a:lnTo>
                <a:lnTo>
                  <a:pt x="3373" y="1342"/>
                </a:lnTo>
                <a:lnTo>
                  <a:pt x="3411" y="1390"/>
                </a:lnTo>
                <a:lnTo>
                  <a:pt x="3402" y="1435"/>
                </a:lnTo>
                <a:lnTo>
                  <a:pt x="3444" y="1603"/>
                </a:lnTo>
                <a:lnTo>
                  <a:pt x="3423" y="1673"/>
                </a:lnTo>
                <a:lnTo>
                  <a:pt x="3423" y="1732"/>
                </a:lnTo>
                <a:lnTo>
                  <a:pt x="3380" y="1857"/>
                </a:lnTo>
                <a:lnTo>
                  <a:pt x="3343" y="1896"/>
                </a:lnTo>
                <a:lnTo>
                  <a:pt x="3317" y="1905"/>
                </a:lnTo>
                <a:lnTo>
                  <a:pt x="3295" y="1896"/>
                </a:lnTo>
                <a:lnTo>
                  <a:pt x="3288" y="1886"/>
                </a:lnTo>
                <a:lnTo>
                  <a:pt x="3273" y="1886"/>
                </a:lnTo>
                <a:lnTo>
                  <a:pt x="3247" y="1934"/>
                </a:lnTo>
                <a:lnTo>
                  <a:pt x="3247" y="1926"/>
                </a:lnTo>
                <a:lnTo>
                  <a:pt x="3247" y="1915"/>
                </a:lnTo>
                <a:lnTo>
                  <a:pt x="3254" y="1877"/>
                </a:lnTo>
                <a:lnTo>
                  <a:pt x="3228" y="1807"/>
                </a:lnTo>
                <a:lnTo>
                  <a:pt x="3247" y="1781"/>
                </a:lnTo>
                <a:lnTo>
                  <a:pt x="3285" y="1796"/>
                </a:lnTo>
                <a:lnTo>
                  <a:pt x="3285" y="1691"/>
                </a:lnTo>
                <a:lnTo>
                  <a:pt x="3288" y="1680"/>
                </a:lnTo>
                <a:lnTo>
                  <a:pt x="3288" y="1649"/>
                </a:lnTo>
                <a:lnTo>
                  <a:pt x="3288" y="1620"/>
                </a:lnTo>
                <a:lnTo>
                  <a:pt x="3266" y="1632"/>
                </a:lnTo>
                <a:lnTo>
                  <a:pt x="3235" y="1642"/>
                </a:lnTo>
                <a:lnTo>
                  <a:pt x="3224" y="1661"/>
                </a:lnTo>
                <a:lnTo>
                  <a:pt x="3195" y="1668"/>
                </a:lnTo>
                <a:lnTo>
                  <a:pt x="3179" y="1668"/>
                </a:lnTo>
                <a:lnTo>
                  <a:pt x="3150" y="1610"/>
                </a:lnTo>
                <a:lnTo>
                  <a:pt x="3101" y="1584"/>
                </a:lnTo>
                <a:lnTo>
                  <a:pt x="3082" y="1584"/>
                </a:lnTo>
                <a:lnTo>
                  <a:pt x="3053" y="1584"/>
                </a:lnTo>
                <a:lnTo>
                  <a:pt x="3043" y="1571"/>
                </a:lnTo>
                <a:lnTo>
                  <a:pt x="3031" y="1554"/>
                </a:lnTo>
                <a:lnTo>
                  <a:pt x="3012" y="1516"/>
                </a:lnTo>
                <a:lnTo>
                  <a:pt x="2989" y="1494"/>
                </a:lnTo>
                <a:lnTo>
                  <a:pt x="2934" y="1416"/>
                </a:lnTo>
                <a:lnTo>
                  <a:pt x="2922" y="1407"/>
                </a:lnTo>
                <a:lnTo>
                  <a:pt x="2905" y="1404"/>
                </a:lnTo>
                <a:lnTo>
                  <a:pt x="2867" y="1397"/>
                </a:lnTo>
                <a:lnTo>
                  <a:pt x="2848" y="1390"/>
                </a:lnTo>
                <a:lnTo>
                  <a:pt x="2834" y="1397"/>
                </a:lnTo>
                <a:lnTo>
                  <a:pt x="2777" y="1419"/>
                </a:lnTo>
                <a:lnTo>
                  <a:pt x="2766" y="1451"/>
                </a:lnTo>
                <a:lnTo>
                  <a:pt x="2777" y="1451"/>
                </a:lnTo>
                <a:lnTo>
                  <a:pt x="2789" y="1464"/>
                </a:lnTo>
                <a:lnTo>
                  <a:pt x="2796" y="1476"/>
                </a:lnTo>
                <a:lnTo>
                  <a:pt x="2785" y="1535"/>
                </a:lnTo>
                <a:lnTo>
                  <a:pt x="2777" y="1571"/>
                </a:lnTo>
                <a:lnTo>
                  <a:pt x="2789" y="1591"/>
                </a:lnTo>
                <a:lnTo>
                  <a:pt x="2758" y="1620"/>
                </a:lnTo>
                <a:lnTo>
                  <a:pt x="2737" y="1613"/>
                </a:lnTo>
                <a:lnTo>
                  <a:pt x="2721" y="1613"/>
                </a:lnTo>
                <a:lnTo>
                  <a:pt x="2687" y="1613"/>
                </a:lnTo>
                <a:lnTo>
                  <a:pt x="2632" y="1596"/>
                </a:lnTo>
                <a:lnTo>
                  <a:pt x="2613" y="1639"/>
                </a:lnTo>
                <a:lnTo>
                  <a:pt x="2549" y="1661"/>
                </a:lnTo>
                <a:lnTo>
                  <a:pt x="2505" y="1661"/>
                </a:lnTo>
                <a:lnTo>
                  <a:pt x="2486" y="1661"/>
                </a:lnTo>
                <a:lnTo>
                  <a:pt x="2464" y="1649"/>
                </a:lnTo>
                <a:lnTo>
                  <a:pt x="2455" y="1639"/>
                </a:lnTo>
                <a:lnTo>
                  <a:pt x="2405" y="1620"/>
                </a:lnTo>
                <a:lnTo>
                  <a:pt x="2379" y="1613"/>
                </a:lnTo>
                <a:lnTo>
                  <a:pt x="2326" y="1632"/>
                </a:lnTo>
                <a:lnTo>
                  <a:pt x="2296" y="1632"/>
                </a:lnTo>
                <a:lnTo>
                  <a:pt x="2251" y="1584"/>
                </a:lnTo>
                <a:lnTo>
                  <a:pt x="2158" y="1561"/>
                </a:lnTo>
                <a:lnTo>
                  <a:pt x="2158" y="1571"/>
                </a:lnTo>
                <a:lnTo>
                  <a:pt x="2143" y="1591"/>
                </a:lnTo>
                <a:lnTo>
                  <a:pt x="2139" y="1596"/>
                </a:lnTo>
                <a:lnTo>
                  <a:pt x="2149" y="1625"/>
                </a:lnTo>
                <a:lnTo>
                  <a:pt x="2158" y="1642"/>
                </a:lnTo>
                <a:lnTo>
                  <a:pt x="2170" y="1661"/>
                </a:lnTo>
                <a:lnTo>
                  <a:pt x="2113" y="1668"/>
                </a:lnTo>
                <a:lnTo>
                  <a:pt x="2072" y="1668"/>
                </a:lnTo>
                <a:lnTo>
                  <a:pt x="2046" y="1661"/>
                </a:lnTo>
                <a:lnTo>
                  <a:pt x="2042" y="1642"/>
                </a:lnTo>
                <a:lnTo>
                  <a:pt x="2006" y="1649"/>
                </a:lnTo>
                <a:lnTo>
                  <a:pt x="1994" y="1639"/>
                </a:lnTo>
                <a:lnTo>
                  <a:pt x="1958" y="1642"/>
                </a:lnTo>
                <a:lnTo>
                  <a:pt x="1939" y="1654"/>
                </a:lnTo>
                <a:lnTo>
                  <a:pt x="1933" y="1661"/>
                </a:lnTo>
                <a:lnTo>
                  <a:pt x="1916" y="1680"/>
                </a:lnTo>
                <a:lnTo>
                  <a:pt x="1916" y="1691"/>
                </a:lnTo>
                <a:lnTo>
                  <a:pt x="1875" y="1710"/>
                </a:lnTo>
                <a:lnTo>
                  <a:pt x="1868" y="1722"/>
                </a:lnTo>
                <a:lnTo>
                  <a:pt x="1849" y="1729"/>
                </a:lnTo>
                <a:lnTo>
                  <a:pt x="1797" y="1718"/>
                </a:lnTo>
                <a:lnTo>
                  <a:pt x="1740" y="1691"/>
                </a:lnTo>
                <a:lnTo>
                  <a:pt x="1654" y="1680"/>
                </a:lnTo>
                <a:lnTo>
                  <a:pt x="1591" y="1613"/>
                </a:lnTo>
                <a:lnTo>
                  <a:pt x="1486" y="1546"/>
                </a:lnTo>
                <a:lnTo>
                  <a:pt x="1391" y="1561"/>
                </a:lnTo>
                <a:lnTo>
                  <a:pt x="1327" y="1506"/>
                </a:lnTo>
                <a:lnTo>
                  <a:pt x="1241" y="1528"/>
                </a:lnTo>
                <a:lnTo>
                  <a:pt x="1151" y="1523"/>
                </a:lnTo>
                <a:lnTo>
                  <a:pt x="1018" y="1546"/>
                </a:lnTo>
                <a:lnTo>
                  <a:pt x="995" y="1668"/>
                </a:lnTo>
                <a:lnTo>
                  <a:pt x="1018" y="1722"/>
                </a:lnTo>
                <a:lnTo>
                  <a:pt x="819" y="1699"/>
                </a:lnTo>
                <a:lnTo>
                  <a:pt x="745" y="1680"/>
                </a:lnTo>
                <a:lnTo>
                  <a:pt x="681" y="1691"/>
                </a:lnTo>
                <a:lnTo>
                  <a:pt x="645" y="1800"/>
                </a:lnTo>
                <a:lnTo>
                  <a:pt x="674" y="1800"/>
                </a:lnTo>
                <a:lnTo>
                  <a:pt x="712" y="1905"/>
                </a:lnTo>
                <a:lnTo>
                  <a:pt x="741" y="1905"/>
                </a:lnTo>
                <a:lnTo>
                  <a:pt x="715" y="1926"/>
                </a:lnTo>
                <a:lnTo>
                  <a:pt x="686" y="1934"/>
                </a:lnTo>
                <a:lnTo>
                  <a:pt x="667" y="1981"/>
                </a:lnTo>
                <a:lnTo>
                  <a:pt x="686" y="1981"/>
                </a:lnTo>
                <a:lnTo>
                  <a:pt x="674" y="1986"/>
                </a:lnTo>
                <a:lnTo>
                  <a:pt x="693" y="2002"/>
                </a:lnTo>
                <a:lnTo>
                  <a:pt x="700" y="2012"/>
                </a:lnTo>
                <a:lnTo>
                  <a:pt x="700" y="2042"/>
                </a:lnTo>
                <a:lnTo>
                  <a:pt x="715" y="2064"/>
                </a:lnTo>
                <a:lnTo>
                  <a:pt x="745" y="2102"/>
                </a:lnTo>
                <a:lnTo>
                  <a:pt x="700" y="2109"/>
                </a:lnTo>
                <a:lnTo>
                  <a:pt x="674" y="2083"/>
                </a:lnTo>
                <a:lnTo>
                  <a:pt x="586" y="2033"/>
                </a:lnTo>
                <a:lnTo>
                  <a:pt x="477" y="2033"/>
                </a:lnTo>
                <a:lnTo>
                  <a:pt x="448" y="2012"/>
                </a:lnTo>
                <a:lnTo>
                  <a:pt x="422" y="1993"/>
                </a:lnTo>
                <a:lnTo>
                  <a:pt x="380" y="1967"/>
                </a:lnTo>
                <a:lnTo>
                  <a:pt x="380" y="1957"/>
                </a:lnTo>
                <a:lnTo>
                  <a:pt x="422" y="1905"/>
                </a:lnTo>
                <a:lnTo>
                  <a:pt x="439" y="1905"/>
                </a:lnTo>
                <a:lnTo>
                  <a:pt x="448" y="1877"/>
                </a:lnTo>
                <a:lnTo>
                  <a:pt x="432" y="1865"/>
                </a:lnTo>
                <a:lnTo>
                  <a:pt x="401" y="1886"/>
                </a:lnTo>
                <a:lnTo>
                  <a:pt x="392" y="1865"/>
                </a:lnTo>
                <a:lnTo>
                  <a:pt x="461" y="1845"/>
                </a:lnTo>
                <a:lnTo>
                  <a:pt x="439" y="1781"/>
                </a:lnTo>
                <a:lnTo>
                  <a:pt x="392" y="1781"/>
                </a:lnTo>
                <a:lnTo>
                  <a:pt x="339" y="1739"/>
                </a:lnTo>
                <a:lnTo>
                  <a:pt x="264" y="1732"/>
                </a:lnTo>
                <a:lnTo>
                  <a:pt x="197" y="1718"/>
                </a:lnTo>
                <a:lnTo>
                  <a:pt x="204" y="1680"/>
                </a:lnTo>
                <a:lnTo>
                  <a:pt x="187" y="1642"/>
                </a:lnTo>
                <a:lnTo>
                  <a:pt x="197" y="1639"/>
                </a:lnTo>
                <a:lnTo>
                  <a:pt x="223" y="1649"/>
                </a:lnTo>
                <a:lnTo>
                  <a:pt x="213" y="1610"/>
                </a:lnTo>
                <a:lnTo>
                  <a:pt x="187" y="1584"/>
                </a:lnTo>
                <a:lnTo>
                  <a:pt x="162" y="1516"/>
                </a:lnTo>
                <a:lnTo>
                  <a:pt x="85" y="1506"/>
                </a:lnTo>
                <a:lnTo>
                  <a:pt x="97" y="1451"/>
                </a:lnTo>
                <a:lnTo>
                  <a:pt x="71" y="1419"/>
                </a:lnTo>
                <a:lnTo>
                  <a:pt x="48" y="1416"/>
                </a:lnTo>
                <a:lnTo>
                  <a:pt x="29" y="1387"/>
                </a:lnTo>
                <a:lnTo>
                  <a:pt x="29" y="1368"/>
                </a:lnTo>
                <a:lnTo>
                  <a:pt x="19" y="1342"/>
                </a:lnTo>
                <a:lnTo>
                  <a:pt x="26" y="1338"/>
                </a:lnTo>
                <a:lnTo>
                  <a:pt x="42" y="1338"/>
                </a:lnTo>
                <a:lnTo>
                  <a:pt x="42" y="1326"/>
                </a:lnTo>
                <a:lnTo>
                  <a:pt x="71" y="1312"/>
                </a:lnTo>
                <a:lnTo>
                  <a:pt x="104" y="1319"/>
                </a:lnTo>
                <a:lnTo>
                  <a:pt x="90" y="1300"/>
                </a:lnTo>
                <a:lnTo>
                  <a:pt x="67" y="1300"/>
                </a:lnTo>
                <a:lnTo>
                  <a:pt x="55" y="1271"/>
                </a:lnTo>
                <a:lnTo>
                  <a:pt x="36" y="1281"/>
                </a:lnTo>
                <a:lnTo>
                  <a:pt x="97" y="1210"/>
                </a:lnTo>
                <a:lnTo>
                  <a:pt x="133" y="1151"/>
                </a:lnTo>
                <a:lnTo>
                  <a:pt x="116" y="1136"/>
                </a:lnTo>
                <a:lnTo>
                  <a:pt x="104" y="1132"/>
                </a:lnTo>
                <a:lnTo>
                  <a:pt x="78" y="1113"/>
                </a:lnTo>
                <a:lnTo>
                  <a:pt x="85" y="1084"/>
                </a:lnTo>
                <a:lnTo>
                  <a:pt x="71" y="1077"/>
                </a:lnTo>
                <a:lnTo>
                  <a:pt x="71" y="1065"/>
                </a:lnTo>
                <a:lnTo>
                  <a:pt x="71" y="1053"/>
                </a:lnTo>
                <a:lnTo>
                  <a:pt x="59" y="1053"/>
                </a:lnTo>
                <a:lnTo>
                  <a:pt x="59" y="1044"/>
                </a:lnTo>
                <a:lnTo>
                  <a:pt x="59" y="1036"/>
                </a:lnTo>
                <a:lnTo>
                  <a:pt x="67" y="998"/>
                </a:lnTo>
                <a:lnTo>
                  <a:pt x="29" y="935"/>
                </a:lnTo>
                <a:lnTo>
                  <a:pt x="42" y="903"/>
                </a:lnTo>
                <a:lnTo>
                  <a:pt x="29" y="891"/>
                </a:lnTo>
                <a:lnTo>
                  <a:pt x="12" y="878"/>
                </a:lnTo>
                <a:lnTo>
                  <a:pt x="7" y="861"/>
                </a:lnTo>
                <a:lnTo>
                  <a:pt x="0" y="849"/>
                </a:lnTo>
                <a:lnTo>
                  <a:pt x="29" y="81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CA" dirty="0">
                <a:solidFill>
                  <a:schemeClr val="tx2"/>
                </a:solidFill>
                <a:cs typeface="Calibri" pitchFamily="34" charset="0"/>
              </a:rPr>
              <a:t>World dairy production </a:t>
            </a:r>
            <a:r>
              <a:rPr lang="en-CA" dirty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en-CA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CA" sz="2400" dirty="0">
                <a:solidFill>
                  <a:schemeClr val="tx2"/>
                </a:solidFill>
                <a:latin typeface="+mn-lt"/>
              </a:rPr>
              <a:t>(all categories included)</a:t>
            </a:r>
          </a:p>
        </p:txBody>
      </p:sp>
      <p:sp>
        <p:nvSpPr>
          <p:cNvPr id="308" name="Text Box 3"/>
          <p:cNvSpPr txBox="1">
            <a:spLocks noChangeArrowheads="1"/>
          </p:cNvSpPr>
          <p:nvPr/>
        </p:nvSpPr>
        <p:spPr bwMode="auto">
          <a:xfrm>
            <a:off x="941749" y="1403350"/>
            <a:ext cx="7016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fr-FR" sz="1800" dirty="0" err="1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Geographic</a:t>
            </a:r>
            <a:r>
              <a:rPr lang="fr-FR" sz="1800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breakdown of world </a:t>
            </a:r>
            <a:r>
              <a:rPr lang="fr-FR" sz="1800" dirty="0" err="1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milk</a:t>
            </a:r>
            <a:r>
              <a:rPr lang="fr-FR" sz="1800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production in </a:t>
            </a:r>
            <a:r>
              <a:rPr lang="fr-FR" sz="1800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2013 </a:t>
            </a:r>
            <a:r>
              <a:rPr lang="fr-FR" sz="1800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</a:t>
            </a:r>
            <a:r>
              <a:rPr lang="fr-FR" sz="1800" dirty="0" smtClean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million tonnes</a:t>
            </a:r>
            <a:r>
              <a:rPr lang="fr-FR" sz="1800" dirty="0">
                <a:latin typeface="+mn-lt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)</a:t>
            </a:r>
          </a:p>
        </p:txBody>
      </p:sp>
      <p:sp>
        <p:nvSpPr>
          <p:cNvPr id="310" name="Freeform 4"/>
          <p:cNvSpPr>
            <a:spLocks/>
          </p:cNvSpPr>
          <p:nvPr/>
        </p:nvSpPr>
        <p:spPr bwMode="auto">
          <a:xfrm>
            <a:off x="4862513" y="3676650"/>
            <a:ext cx="49212" cy="93663"/>
          </a:xfrm>
          <a:custGeom>
            <a:avLst/>
            <a:gdLst>
              <a:gd name="T0" fmla="*/ 0 w 60"/>
              <a:gd name="T1" fmla="*/ 2147483647 h 117"/>
              <a:gd name="T2" fmla="*/ 2147483647 w 60"/>
              <a:gd name="T3" fmla="*/ 2147483647 h 117"/>
              <a:gd name="T4" fmla="*/ 2147483647 w 60"/>
              <a:gd name="T5" fmla="*/ 0 h 117"/>
              <a:gd name="T6" fmla="*/ 2147483647 w 60"/>
              <a:gd name="T7" fmla="*/ 2147483647 h 117"/>
              <a:gd name="T8" fmla="*/ 2147483647 w 60"/>
              <a:gd name="T9" fmla="*/ 2147483647 h 117"/>
              <a:gd name="T10" fmla="*/ 2147483647 w 60"/>
              <a:gd name="T11" fmla="*/ 2147483647 h 117"/>
              <a:gd name="T12" fmla="*/ 2147483647 w 60"/>
              <a:gd name="T13" fmla="*/ 2147483647 h 117"/>
              <a:gd name="T14" fmla="*/ 2147483647 w 60"/>
              <a:gd name="T15" fmla="*/ 2147483647 h 117"/>
              <a:gd name="T16" fmla="*/ 2147483647 w 60"/>
              <a:gd name="T17" fmla="*/ 2147483647 h 117"/>
              <a:gd name="T18" fmla="*/ 2147483647 w 60"/>
              <a:gd name="T19" fmla="*/ 2147483647 h 117"/>
              <a:gd name="T20" fmla="*/ 2147483647 w 60"/>
              <a:gd name="T21" fmla="*/ 2147483647 h 117"/>
              <a:gd name="T22" fmla="*/ 2147483647 w 60"/>
              <a:gd name="T23" fmla="*/ 2147483647 h 117"/>
              <a:gd name="T24" fmla="*/ 2147483647 w 60"/>
              <a:gd name="T25" fmla="*/ 2147483647 h 117"/>
              <a:gd name="T26" fmla="*/ 2147483647 w 60"/>
              <a:gd name="T27" fmla="*/ 2147483647 h 117"/>
              <a:gd name="T28" fmla="*/ 2147483647 w 60"/>
              <a:gd name="T29" fmla="*/ 2147483647 h 117"/>
              <a:gd name="T30" fmla="*/ 2147483647 w 60"/>
              <a:gd name="T31" fmla="*/ 2147483647 h 117"/>
              <a:gd name="T32" fmla="*/ 2147483647 w 60"/>
              <a:gd name="T33" fmla="*/ 2147483647 h 117"/>
              <a:gd name="T34" fmla="*/ 2147483647 w 60"/>
              <a:gd name="T35" fmla="*/ 2147483647 h 117"/>
              <a:gd name="T36" fmla="*/ 2147483647 w 60"/>
              <a:gd name="T37" fmla="*/ 2147483647 h 117"/>
              <a:gd name="T38" fmla="*/ 0 w 60"/>
              <a:gd name="T39" fmla="*/ 2147483647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" h="117">
                <a:moveTo>
                  <a:pt x="0" y="29"/>
                </a:moveTo>
                <a:lnTo>
                  <a:pt x="12" y="10"/>
                </a:lnTo>
                <a:lnTo>
                  <a:pt x="22" y="0"/>
                </a:lnTo>
                <a:lnTo>
                  <a:pt x="48" y="17"/>
                </a:lnTo>
                <a:lnTo>
                  <a:pt x="48" y="29"/>
                </a:lnTo>
                <a:lnTo>
                  <a:pt x="48" y="36"/>
                </a:lnTo>
                <a:lnTo>
                  <a:pt x="48" y="46"/>
                </a:lnTo>
                <a:lnTo>
                  <a:pt x="53" y="58"/>
                </a:lnTo>
                <a:lnTo>
                  <a:pt x="60" y="78"/>
                </a:lnTo>
                <a:lnTo>
                  <a:pt x="48" y="107"/>
                </a:lnTo>
                <a:lnTo>
                  <a:pt x="34" y="117"/>
                </a:lnTo>
                <a:lnTo>
                  <a:pt x="34" y="114"/>
                </a:lnTo>
                <a:lnTo>
                  <a:pt x="22" y="100"/>
                </a:lnTo>
                <a:lnTo>
                  <a:pt x="5" y="88"/>
                </a:lnTo>
                <a:lnTo>
                  <a:pt x="12" y="88"/>
                </a:lnTo>
                <a:lnTo>
                  <a:pt x="12" y="69"/>
                </a:lnTo>
                <a:lnTo>
                  <a:pt x="15" y="65"/>
                </a:lnTo>
                <a:lnTo>
                  <a:pt x="12" y="58"/>
                </a:lnTo>
                <a:lnTo>
                  <a:pt x="12" y="39"/>
                </a:lnTo>
                <a:lnTo>
                  <a:pt x="0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1" name="Freeform 5"/>
          <p:cNvSpPr>
            <a:spLocks/>
          </p:cNvSpPr>
          <p:nvPr/>
        </p:nvSpPr>
        <p:spPr bwMode="auto">
          <a:xfrm>
            <a:off x="4468813" y="3395663"/>
            <a:ext cx="87312" cy="61912"/>
          </a:xfrm>
          <a:custGeom>
            <a:avLst/>
            <a:gdLst>
              <a:gd name="T0" fmla="*/ 0 w 109"/>
              <a:gd name="T1" fmla="*/ 2147483647 h 78"/>
              <a:gd name="T2" fmla="*/ 2147483647 w 109"/>
              <a:gd name="T3" fmla="*/ 2147483647 h 78"/>
              <a:gd name="T4" fmla="*/ 2147483647 w 109"/>
              <a:gd name="T5" fmla="*/ 2147483647 h 78"/>
              <a:gd name="T6" fmla="*/ 2147483647 w 109"/>
              <a:gd name="T7" fmla="*/ 2147483647 h 78"/>
              <a:gd name="T8" fmla="*/ 2147483647 w 109"/>
              <a:gd name="T9" fmla="*/ 2147483647 h 78"/>
              <a:gd name="T10" fmla="*/ 2147483647 w 109"/>
              <a:gd name="T11" fmla="*/ 0 h 78"/>
              <a:gd name="T12" fmla="*/ 2147483647 w 109"/>
              <a:gd name="T13" fmla="*/ 0 h 78"/>
              <a:gd name="T14" fmla="*/ 2147483647 w 109"/>
              <a:gd name="T15" fmla="*/ 2147483647 h 78"/>
              <a:gd name="T16" fmla="*/ 2147483647 w 109"/>
              <a:gd name="T17" fmla="*/ 2147483647 h 78"/>
              <a:gd name="T18" fmla="*/ 2147483647 w 109"/>
              <a:gd name="T19" fmla="*/ 2147483647 h 78"/>
              <a:gd name="T20" fmla="*/ 2147483647 w 109"/>
              <a:gd name="T21" fmla="*/ 2147483647 h 78"/>
              <a:gd name="T22" fmla="*/ 2147483647 w 109"/>
              <a:gd name="T23" fmla="*/ 2147483647 h 78"/>
              <a:gd name="T24" fmla="*/ 2147483647 w 109"/>
              <a:gd name="T25" fmla="*/ 2147483647 h 78"/>
              <a:gd name="T26" fmla="*/ 2147483647 w 109"/>
              <a:gd name="T27" fmla="*/ 2147483647 h 78"/>
              <a:gd name="T28" fmla="*/ 2147483647 w 109"/>
              <a:gd name="T29" fmla="*/ 2147483647 h 78"/>
              <a:gd name="T30" fmla="*/ 2147483647 w 109"/>
              <a:gd name="T31" fmla="*/ 2147483647 h 78"/>
              <a:gd name="T32" fmla="*/ 2147483647 w 109"/>
              <a:gd name="T33" fmla="*/ 2147483647 h 78"/>
              <a:gd name="T34" fmla="*/ 2147483647 w 109"/>
              <a:gd name="T35" fmla="*/ 2147483647 h 78"/>
              <a:gd name="T36" fmla="*/ 2147483647 w 109"/>
              <a:gd name="T37" fmla="*/ 2147483647 h 78"/>
              <a:gd name="T38" fmla="*/ 2147483647 w 109"/>
              <a:gd name="T39" fmla="*/ 2147483647 h 78"/>
              <a:gd name="T40" fmla="*/ 2147483647 w 109"/>
              <a:gd name="T41" fmla="*/ 2147483647 h 78"/>
              <a:gd name="T42" fmla="*/ 2147483647 w 109"/>
              <a:gd name="T43" fmla="*/ 2147483647 h 78"/>
              <a:gd name="T44" fmla="*/ 2147483647 w 109"/>
              <a:gd name="T45" fmla="*/ 2147483647 h 78"/>
              <a:gd name="T46" fmla="*/ 0 w 109"/>
              <a:gd name="T47" fmla="*/ 2147483647 h 78"/>
              <a:gd name="T48" fmla="*/ 0 w 109"/>
              <a:gd name="T49" fmla="*/ 2147483647 h 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9" h="78">
                <a:moveTo>
                  <a:pt x="0" y="14"/>
                </a:moveTo>
                <a:lnTo>
                  <a:pt x="19" y="4"/>
                </a:lnTo>
                <a:lnTo>
                  <a:pt x="28" y="4"/>
                </a:lnTo>
                <a:lnTo>
                  <a:pt x="31" y="13"/>
                </a:lnTo>
                <a:lnTo>
                  <a:pt x="38" y="4"/>
                </a:lnTo>
                <a:lnTo>
                  <a:pt x="48" y="0"/>
                </a:lnTo>
                <a:lnTo>
                  <a:pt x="60" y="0"/>
                </a:lnTo>
                <a:lnTo>
                  <a:pt x="76" y="4"/>
                </a:lnTo>
                <a:lnTo>
                  <a:pt x="91" y="13"/>
                </a:lnTo>
                <a:lnTo>
                  <a:pt x="86" y="23"/>
                </a:lnTo>
                <a:lnTo>
                  <a:pt x="105" y="30"/>
                </a:lnTo>
                <a:lnTo>
                  <a:pt x="109" y="49"/>
                </a:lnTo>
                <a:lnTo>
                  <a:pt x="98" y="52"/>
                </a:lnTo>
                <a:lnTo>
                  <a:pt x="91" y="59"/>
                </a:lnTo>
                <a:lnTo>
                  <a:pt x="91" y="78"/>
                </a:lnTo>
                <a:lnTo>
                  <a:pt x="86" y="78"/>
                </a:lnTo>
                <a:lnTo>
                  <a:pt x="69" y="71"/>
                </a:lnTo>
                <a:lnTo>
                  <a:pt x="60" y="52"/>
                </a:lnTo>
                <a:lnTo>
                  <a:pt x="57" y="64"/>
                </a:lnTo>
                <a:lnTo>
                  <a:pt x="31" y="42"/>
                </a:lnTo>
                <a:lnTo>
                  <a:pt x="28" y="35"/>
                </a:lnTo>
                <a:lnTo>
                  <a:pt x="19" y="23"/>
                </a:lnTo>
                <a:lnTo>
                  <a:pt x="12" y="30"/>
                </a:lnTo>
                <a:lnTo>
                  <a:pt x="0" y="23"/>
                </a:lnTo>
                <a:lnTo>
                  <a:pt x="0" y="1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2" name="Freeform 6"/>
          <p:cNvSpPr>
            <a:spLocks/>
          </p:cNvSpPr>
          <p:nvPr/>
        </p:nvSpPr>
        <p:spPr bwMode="auto">
          <a:xfrm>
            <a:off x="4941888" y="3629025"/>
            <a:ext cx="141287" cy="88900"/>
          </a:xfrm>
          <a:custGeom>
            <a:avLst/>
            <a:gdLst>
              <a:gd name="T0" fmla="*/ 0 w 176"/>
              <a:gd name="T1" fmla="*/ 0 h 113"/>
              <a:gd name="T2" fmla="*/ 2147483647 w 176"/>
              <a:gd name="T3" fmla="*/ 2147483647 h 113"/>
              <a:gd name="T4" fmla="*/ 2147483647 w 176"/>
              <a:gd name="T5" fmla="*/ 2147483647 h 113"/>
              <a:gd name="T6" fmla="*/ 2147483647 w 176"/>
              <a:gd name="T7" fmla="*/ 2147483647 h 113"/>
              <a:gd name="T8" fmla="*/ 2147483647 w 176"/>
              <a:gd name="T9" fmla="*/ 2147483647 h 113"/>
              <a:gd name="T10" fmla="*/ 2147483647 w 176"/>
              <a:gd name="T11" fmla="*/ 2147483647 h 113"/>
              <a:gd name="T12" fmla="*/ 2147483647 w 176"/>
              <a:gd name="T13" fmla="*/ 2147483647 h 113"/>
              <a:gd name="T14" fmla="*/ 2147483647 w 176"/>
              <a:gd name="T15" fmla="*/ 2147483647 h 113"/>
              <a:gd name="T16" fmla="*/ 2147483647 w 176"/>
              <a:gd name="T17" fmla="*/ 2147483647 h 113"/>
              <a:gd name="T18" fmla="*/ 2147483647 w 176"/>
              <a:gd name="T19" fmla="*/ 2147483647 h 113"/>
              <a:gd name="T20" fmla="*/ 2147483647 w 176"/>
              <a:gd name="T21" fmla="*/ 2147483647 h 113"/>
              <a:gd name="T22" fmla="*/ 2147483647 w 176"/>
              <a:gd name="T23" fmla="*/ 0 h 113"/>
              <a:gd name="T24" fmla="*/ 2147483647 w 176"/>
              <a:gd name="T25" fmla="*/ 2147483647 h 113"/>
              <a:gd name="T26" fmla="*/ 2147483647 w 176"/>
              <a:gd name="T27" fmla="*/ 2147483647 h 113"/>
              <a:gd name="T28" fmla="*/ 2147483647 w 176"/>
              <a:gd name="T29" fmla="*/ 2147483647 h 113"/>
              <a:gd name="T30" fmla="*/ 2147483647 w 176"/>
              <a:gd name="T31" fmla="*/ 2147483647 h 113"/>
              <a:gd name="T32" fmla="*/ 2147483647 w 176"/>
              <a:gd name="T33" fmla="*/ 2147483647 h 113"/>
              <a:gd name="T34" fmla="*/ 2147483647 w 176"/>
              <a:gd name="T35" fmla="*/ 2147483647 h 113"/>
              <a:gd name="T36" fmla="*/ 2147483647 w 176"/>
              <a:gd name="T37" fmla="*/ 2147483647 h 113"/>
              <a:gd name="T38" fmla="*/ 2147483647 w 176"/>
              <a:gd name="T39" fmla="*/ 2147483647 h 113"/>
              <a:gd name="T40" fmla="*/ 2147483647 w 176"/>
              <a:gd name="T41" fmla="*/ 2147483647 h 113"/>
              <a:gd name="T42" fmla="*/ 2147483647 w 176"/>
              <a:gd name="T43" fmla="*/ 2147483647 h 113"/>
              <a:gd name="T44" fmla="*/ 2147483647 w 176"/>
              <a:gd name="T45" fmla="*/ 2147483647 h 113"/>
              <a:gd name="T46" fmla="*/ 2147483647 w 176"/>
              <a:gd name="T47" fmla="*/ 2147483647 h 113"/>
              <a:gd name="T48" fmla="*/ 2147483647 w 176"/>
              <a:gd name="T49" fmla="*/ 2147483647 h 113"/>
              <a:gd name="T50" fmla="*/ 2147483647 w 176"/>
              <a:gd name="T51" fmla="*/ 2147483647 h 113"/>
              <a:gd name="T52" fmla="*/ 2147483647 w 176"/>
              <a:gd name="T53" fmla="*/ 2147483647 h 113"/>
              <a:gd name="T54" fmla="*/ 2147483647 w 176"/>
              <a:gd name="T55" fmla="*/ 2147483647 h 113"/>
              <a:gd name="T56" fmla="*/ 2147483647 w 176"/>
              <a:gd name="T57" fmla="*/ 2147483647 h 113"/>
              <a:gd name="T58" fmla="*/ 2147483647 w 176"/>
              <a:gd name="T59" fmla="*/ 2147483647 h 113"/>
              <a:gd name="T60" fmla="*/ 2147483647 w 176"/>
              <a:gd name="T61" fmla="*/ 2147483647 h 113"/>
              <a:gd name="T62" fmla="*/ 2147483647 w 176"/>
              <a:gd name="T63" fmla="*/ 2147483647 h 113"/>
              <a:gd name="T64" fmla="*/ 2147483647 w 176"/>
              <a:gd name="T65" fmla="*/ 2147483647 h 113"/>
              <a:gd name="T66" fmla="*/ 0 w 176"/>
              <a:gd name="T67" fmla="*/ 2147483647 h 113"/>
              <a:gd name="T68" fmla="*/ 2147483647 w 176"/>
              <a:gd name="T69" fmla="*/ 2147483647 h 113"/>
              <a:gd name="T70" fmla="*/ 0 w 176"/>
              <a:gd name="T71" fmla="*/ 2147483647 h 113"/>
              <a:gd name="T72" fmla="*/ 0 w 176"/>
              <a:gd name="T73" fmla="*/ 2147483647 h 113"/>
              <a:gd name="T74" fmla="*/ 2147483647 w 176"/>
              <a:gd name="T75" fmla="*/ 2147483647 h 113"/>
              <a:gd name="T76" fmla="*/ 2147483647 w 176"/>
              <a:gd name="T77" fmla="*/ 2147483647 h 113"/>
              <a:gd name="T78" fmla="*/ 2147483647 w 176"/>
              <a:gd name="T79" fmla="*/ 2147483647 h 113"/>
              <a:gd name="T80" fmla="*/ 0 w 176"/>
              <a:gd name="T81" fmla="*/ 2147483647 h 113"/>
              <a:gd name="T82" fmla="*/ 0 w 176"/>
              <a:gd name="T83" fmla="*/ 0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76" h="113">
                <a:moveTo>
                  <a:pt x="0" y="0"/>
                </a:moveTo>
                <a:lnTo>
                  <a:pt x="12" y="4"/>
                </a:lnTo>
                <a:lnTo>
                  <a:pt x="9" y="11"/>
                </a:lnTo>
                <a:lnTo>
                  <a:pt x="9" y="19"/>
                </a:lnTo>
                <a:lnTo>
                  <a:pt x="28" y="11"/>
                </a:lnTo>
                <a:lnTo>
                  <a:pt x="41" y="19"/>
                </a:lnTo>
                <a:lnTo>
                  <a:pt x="50" y="19"/>
                </a:lnTo>
                <a:lnTo>
                  <a:pt x="69" y="19"/>
                </a:lnTo>
                <a:lnTo>
                  <a:pt x="86" y="23"/>
                </a:lnTo>
                <a:lnTo>
                  <a:pt x="92" y="19"/>
                </a:lnTo>
                <a:lnTo>
                  <a:pt x="105" y="11"/>
                </a:lnTo>
                <a:lnTo>
                  <a:pt x="135" y="0"/>
                </a:lnTo>
                <a:lnTo>
                  <a:pt x="138" y="4"/>
                </a:lnTo>
                <a:lnTo>
                  <a:pt x="164" y="4"/>
                </a:lnTo>
                <a:lnTo>
                  <a:pt x="169" y="11"/>
                </a:lnTo>
                <a:lnTo>
                  <a:pt x="176" y="11"/>
                </a:lnTo>
                <a:lnTo>
                  <a:pt x="176" y="30"/>
                </a:lnTo>
                <a:lnTo>
                  <a:pt x="169" y="30"/>
                </a:lnTo>
                <a:lnTo>
                  <a:pt x="157" y="42"/>
                </a:lnTo>
                <a:lnTo>
                  <a:pt x="164" y="61"/>
                </a:lnTo>
                <a:lnTo>
                  <a:pt x="154" y="68"/>
                </a:lnTo>
                <a:lnTo>
                  <a:pt x="169" y="83"/>
                </a:lnTo>
                <a:lnTo>
                  <a:pt x="157" y="83"/>
                </a:lnTo>
                <a:lnTo>
                  <a:pt x="147" y="78"/>
                </a:lnTo>
                <a:lnTo>
                  <a:pt x="121" y="90"/>
                </a:lnTo>
                <a:lnTo>
                  <a:pt x="116" y="90"/>
                </a:lnTo>
                <a:lnTo>
                  <a:pt x="116" y="109"/>
                </a:lnTo>
                <a:lnTo>
                  <a:pt x="98" y="113"/>
                </a:lnTo>
                <a:lnTo>
                  <a:pt x="86" y="109"/>
                </a:lnTo>
                <a:lnTo>
                  <a:pt x="76" y="109"/>
                </a:lnTo>
                <a:lnTo>
                  <a:pt x="69" y="100"/>
                </a:lnTo>
                <a:lnTo>
                  <a:pt x="21" y="109"/>
                </a:lnTo>
                <a:lnTo>
                  <a:pt x="21" y="90"/>
                </a:lnTo>
                <a:lnTo>
                  <a:pt x="0" y="71"/>
                </a:lnTo>
                <a:lnTo>
                  <a:pt x="9" y="68"/>
                </a:lnTo>
                <a:lnTo>
                  <a:pt x="0" y="61"/>
                </a:lnTo>
                <a:lnTo>
                  <a:pt x="0" y="52"/>
                </a:lnTo>
                <a:lnTo>
                  <a:pt x="9" y="49"/>
                </a:lnTo>
                <a:lnTo>
                  <a:pt x="12" y="42"/>
                </a:lnTo>
                <a:lnTo>
                  <a:pt x="9" y="3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3" name="Freeform 7"/>
          <p:cNvSpPr>
            <a:spLocks/>
          </p:cNvSpPr>
          <p:nvPr/>
        </p:nvSpPr>
        <p:spPr bwMode="auto">
          <a:xfrm>
            <a:off x="4591050" y="3195638"/>
            <a:ext cx="61913" cy="77787"/>
          </a:xfrm>
          <a:custGeom>
            <a:avLst/>
            <a:gdLst>
              <a:gd name="T0" fmla="*/ 2147483647 w 77"/>
              <a:gd name="T1" fmla="*/ 2147483647 h 97"/>
              <a:gd name="T2" fmla="*/ 2147483647 w 77"/>
              <a:gd name="T3" fmla="*/ 2147483647 h 97"/>
              <a:gd name="T4" fmla="*/ 2147483647 w 77"/>
              <a:gd name="T5" fmla="*/ 2147483647 h 97"/>
              <a:gd name="T6" fmla="*/ 0 w 77"/>
              <a:gd name="T7" fmla="*/ 2147483647 h 97"/>
              <a:gd name="T8" fmla="*/ 0 w 77"/>
              <a:gd name="T9" fmla="*/ 2147483647 h 97"/>
              <a:gd name="T10" fmla="*/ 0 w 77"/>
              <a:gd name="T11" fmla="*/ 2147483647 h 97"/>
              <a:gd name="T12" fmla="*/ 2147483647 w 77"/>
              <a:gd name="T13" fmla="*/ 2147483647 h 97"/>
              <a:gd name="T14" fmla="*/ 2147483647 w 77"/>
              <a:gd name="T15" fmla="*/ 2147483647 h 97"/>
              <a:gd name="T16" fmla="*/ 2147483647 w 77"/>
              <a:gd name="T17" fmla="*/ 2147483647 h 97"/>
              <a:gd name="T18" fmla="*/ 2147483647 w 77"/>
              <a:gd name="T19" fmla="*/ 0 h 97"/>
              <a:gd name="T20" fmla="*/ 2147483647 w 77"/>
              <a:gd name="T21" fmla="*/ 0 h 97"/>
              <a:gd name="T22" fmla="*/ 2147483647 w 77"/>
              <a:gd name="T23" fmla="*/ 2147483647 h 97"/>
              <a:gd name="T24" fmla="*/ 2147483647 w 77"/>
              <a:gd name="T25" fmla="*/ 2147483647 h 97"/>
              <a:gd name="T26" fmla="*/ 2147483647 w 77"/>
              <a:gd name="T27" fmla="*/ 2147483647 h 97"/>
              <a:gd name="T28" fmla="*/ 2147483647 w 77"/>
              <a:gd name="T29" fmla="*/ 2147483647 h 97"/>
              <a:gd name="T30" fmla="*/ 2147483647 w 77"/>
              <a:gd name="T31" fmla="*/ 2147483647 h 97"/>
              <a:gd name="T32" fmla="*/ 2147483647 w 77"/>
              <a:gd name="T33" fmla="*/ 2147483647 h 97"/>
              <a:gd name="T34" fmla="*/ 2147483647 w 77"/>
              <a:gd name="T35" fmla="*/ 2147483647 h 97"/>
              <a:gd name="T36" fmla="*/ 2147483647 w 77"/>
              <a:gd name="T37" fmla="*/ 2147483647 h 97"/>
              <a:gd name="T38" fmla="*/ 2147483647 w 77"/>
              <a:gd name="T39" fmla="*/ 2147483647 h 97"/>
              <a:gd name="T40" fmla="*/ 2147483647 w 77"/>
              <a:gd name="T41" fmla="*/ 2147483647 h 97"/>
              <a:gd name="T42" fmla="*/ 2147483647 w 77"/>
              <a:gd name="T43" fmla="*/ 2147483647 h 97"/>
              <a:gd name="T44" fmla="*/ 2147483647 w 77"/>
              <a:gd name="T45" fmla="*/ 2147483647 h 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7" h="97">
                <a:moveTo>
                  <a:pt x="10" y="93"/>
                </a:moveTo>
                <a:lnTo>
                  <a:pt x="10" y="67"/>
                </a:lnTo>
                <a:lnTo>
                  <a:pt x="3" y="60"/>
                </a:lnTo>
                <a:lnTo>
                  <a:pt x="0" y="67"/>
                </a:lnTo>
                <a:lnTo>
                  <a:pt x="0" y="38"/>
                </a:lnTo>
                <a:lnTo>
                  <a:pt x="0" y="19"/>
                </a:lnTo>
                <a:lnTo>
                  <a:pt x="10" y="26"/>
                </a:lnTo>
                <a:lnTo>
                  <a:pt x="13" y="8"/>
                </a:lnTo>
                <a:lnTo>
                  <a:pt x="29" y="15"/>
                </a:lnTo>
                <a:lnTo>
                  <a:pt x="29" y="0"/>
                </a:lnTo>
                <a:lnTo>
                  <a:pt x="51" y="0"/>
                </a:lnTo>
                <a:lnTo>
                  <a:pt x="62" y="19"/>
                </a:lnTo>
                <a:lnTo>
                  <a:pt x="77" y="26"/>
                </a:lnTo>
                <a:lnTo>
                  <a:pt x="70" y="38"/>
                </a:lnTo>
                <a:lnTo>
                  <a:pt x="58" y="38"/>
                </a:lnTo>
                <a:lnTo>
                  <a:pt x="58" y="45"/>
                </a:lnTo>
                <a:lnTo>
                  <a:pt x="58" y="48"/>
                </a:lnTo>
                <a:lnTo>
                  <a:pt x="51" y="60"/>
                </a:lnTo>
                <a:lnTo>
                  <a:pt x="41" y="67"/>
                </a:lnTo>
                <a:lnTo>
                  <a:pt x="41" y="86"/>
                </a:lnTo>
                <a:lnTo>
                  <a:pt x="41" y="97"/>
                </a:lnTo>
                <a:lnTo>
                  <a:pt x="29" y="97"/>
                </a:lnTo>
                <a:lnTo>
                  <a:pt x="10" y="9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4" name="Freeform 8"/>
          <p:cNvSpPr>
            <a:spLocks/>
          </p:cNvSpPr>
          <p:nvPr/>
        </p:nvSpPr>
        <p:spPr bwMode="auto">
          <a:xfrm>
            <a:off x="4656138" y="3232150"/>
            <a:ext cx="33337" cy="38100"/>
          </a:xfrm>
          <a:custGeom>
            <a:avLst/>
            <a:gdLst>
              <a:gd name="T0" fmla="*/ 2147483647 w 41"/>
              <a:gd name="T1" fmla="*/ 2147483647 h 48"/>
              <a:gd name="T2" fmla="*/ 2147483647 w 41"/>
              <a:gd name="T3" fmla="*/ 2147483647 h 48"/>
              <a:gd name="T4" fmla="*/ 2147483647 w 41"/>
              <a:gd name="T5" fmla="*/ 2147483647 h 48"/>
              <a:gd name="T6" fmla="*/ 0 w 41"/>
              <a:gd name="T7" fmla="*/ 2147483647 h 48"/>
              <a:gd name="T8" fmla="*/ 2147483647 w 41"/>
              <a:gd name="T9" fmla="*/ 2147483647 h 48"/>
              <a:gd name="T10" fmla="*/ 2147483647 w 41"/>
              <a:gd name="T11" fmla="*/ 2147483647 h 48"/>
              <a:gd name="T12" fmla="*/ 2147483647 w 41"/>
              <a:gd name="T13" fmla="*/ 2147483647 h 48"/>
              <a:gd name="T14" fmla="*/ 2147483647 w 41"/>
              <a:gd name="T15" fmla="*/ 2147483647 h 48"/>
              <a:gd name="T16" fmla="*/ 2147483647 w 41"/>
              <a:gd name="T17" fmla="*/ 0 h 48"/>
              <a:gd name="T18" fmla="*/ 2147483647 w 41"/>
              <a:gd name="T19" fmla="*/ 0 h 48"/>
              <a:gd name="T20" fmla="*/ 2147483647 w 41"/>
              <a:gd name="T21" fmla="*/ 2147483647 h 48"/>
              <a:gd name="T22" fmla="*/ 2147483647 w 41"/>
              <a:gd name="T23" fmla="*/ 2147483647 h 48"/>
              <a:gd name="T24" fmla="*/ 2147483647 w 41"/>
              <a:gd name="T25" fmla="*/ 2147483647 h 48"/>
              <a:gd name="T26" fmla="*/ 2147483647 w 41"/>
              <a:gd name="T27" fmla="*/ 2147483647 h 48"/>
              <a:gd name="T28" fmla="*/ 2147483647 w 41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1" h="48">
                <a:moveTo>
                  <a:pt x="29" y="48"/>
                </a:moveTo>
                <a:lnTo>
                  <a:pt x="26" y="48"/>
                </a:lnTo>
                <a:lnTo>
                  <a:pt x="19" y="33"/>
                </a:lnTo>
                <a:lnTo>
                  <a:pt x="0" y="12"/>
                </a:lnTo>
                <a:lnTo>
                  <a:pt x="7" y="12"/>
                </a:lnTo>
                <a:lnTo>
                  <a:pt x="12" y="3"/>
                </a:lnTo>
                <a:lnTo>
                  <a:pt x="19" y="12"/>
                </a:lnTo>
                <a:lnTo>
                  <a:pt x="26" y="3"/>
                </a:lnTo>
                <a:lnTo>
                  <a:pt x="29" y="0"/>
                </a:lnTo>
                <a:lnTo>
                  <a:pt x="38" y="0"/>
                </a:lnTo>
                <a:lnTo>
                  <a:pt x="41" y="15"/>
                </a:lnTo>
                <a:lnTo>
                  <a:pt x="29" y="22"/>
                </a:lnTo>
                <a:lnTo>
                  <a:pt x="38" y="29"/>
                </a:lnTo>
                <a:lnTo>
                  <a:pt x="29" y="33"/>
                </a:lnTo>
                <a:lnTo>
                  <a:pt x="29" y="48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5" name="Freeform 9"/>
          <p:cNvSpPr>
            <a:spLocks/>
          </p:cNvSpPr>
          <p:nvPr/>
        </p:nvSpPr>
        <p:spPr bwMode="auto">
          <a:xfrm>
            <a:off x="4627563" y="3249613"/>
            <a:ext cx="20637" cy="15875"/>
          </a:xfrm>
          <a:custGeom>
            <a:avLst/>
            <a:gdLst>
              <a:gd name="T0" fmla="*/ 2147483647 w 25"/>
              <a:gd name="T1" fmla="*/ 2147483647 h 19"/>
              <a:gd name="T2" fmla="*/ 2147483647 w 25"/>
              <a:gd name="T3" fmla="*/ 2147483647 h 19"/>
              <a:gd name="T4" fmla="*/ 2147483647 w 25"/>
              <a:gd name="T5" fmla="*/ 2147483647 h 19"/>
              <a:gd name="T6" fmla="*/ 0 w 25"/>
              <a:gd name="T7" fmla="*/ 2147483647 h 19"/>
              <a:gd name="T8" fmla="*/ 2147483647 w 25"/>
              <a:gd name="T9" fmla="*/ 0 h 19"/>
              <a:gd name="T10" fmla="*/ 2147483647 w 25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" h="19">
                <a:moveTo>
                  <a:pt x="25" y="19"/>
                </a:moveTo>
                <a:lnTo>
                  <a:pt x="13" y="19"/>
                </a:lnTo>
                <a:lnTo>
                  <a:pt x="6" y="11"/>
                </a:lnTo>
                <a:lnTo>
                  <a:pt x="0" y="7"/>
                </a:lnTo>
                <a:lnTo>
                  <a:pt x="17" y="0"/>
                </a:lnTo>
                <a:lnTo>
                  <a:pt x="25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6" name="Freeform 10"/>
          <p:cNvSpPr>
            <a:spLocks/>
          </p:cNvSpPr>
          <p:nvPr/>
        </p:nvSpPr>
        <p:spPr bwMode="auto">
          <a:xfrm>
            <a:off x="4656138" y="3270250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2">
                <a:moveTo>
                  <a:pt x="12" y="12"/>
                </a:moveTo>
                <a:lnTo>
                  <a:pt x="0" y="12"/>
                </a:lnTo>
                <a:lnTo>
                  <a:pt x="7" y="0"/>
                </a:lnTo>
                <a:lnTo>
                  <a:pt x="12" y="4"/>
                </a:lnTo>
                <a:lnTo>
                  <a:pt x="19" y="4"/>
                </a:lnTo>
                <a:lnTo>
                  <a:pt x="19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7" name="Freeform 11"/>
          <p:cNvSpPr>
            <a:spLocks/>
          </p:cNvSpPr>
          <p:nvPr/>
        </p:nvSpPr>
        <p:spPr bwMode="auto">
          <a:xfrm>
            <a:off x="4546600" y="3270250"/>
            <a:ext cx="211138" cy="258763"/>
          </a:xfrm>
          <a:custGeom>
            <a:avLst/>
            <a:gdLst>
              <a:gd name="T0" fmla="*/ 2147483647 w 266"/>
              <a:gd name="T1" fmla="*/ 2147483647 h 325"/>
              <a:gd name="T2" fmla="*/ 2147483647 w 266"/>
              <a:gd name="T3" fmla="*/ 2147483647 h 325"/>
              <a:gd name="T4" fmla="*/ 2147483647 w 266"/>
              <a:gd name="T5" fmla="*/ 2147483647 h 325"/>
              <a:gd name="T6" fmla="*/ 2147483647 w 266"/>
              <a:gd name="T7" fmla="*/ 2147483647 h 325"/>
              <a:gd name="T8" fmla="*/ 2147483647 w 266"/>
              <a:gd name="T9" fmla="*/ 2147483647 h 325"/>
              <a:gd name="T10" fmla="*/ 2147483647 w 266"/>
              <a:gd name="T11" fmla="*/ 2147483647 h 325"/>
              <a:gd name="T12" fmla="*/ 2147483647 w 266"/>
              <a:gd name="T13" fmla="*/ 2147483647 h 325"/>
              <a:gd name="T14" fmla="*/ 2147483647 w 266"/>
              <a:gd name="T15" fmla="*/ 2147483647 h 325"/>
              <a:gd name="T16" fmla="*/ 2147483647 w 266"/>
              <a:gd name="T17" fmla="*/ 2147483647 h 325"/>
              <a:gd name="T18" fmla="*/ 2147483647 w 266"/>
              <a:gd name="T19" fmla="*/ 2147483647 h 325"/>
              <a:gd name="T20" fmla="*/ 2147483647 w 266"/>
              <a:gd name="T21" fmla="*/ 2147483647 h 325"/>
              <a:gd name="T22" fmla="*/ 2147483647 w 266"/>
              <a:gd name="T23" fmla="*/ 2147483647 h 325"/>
              <a:gd name="T24" fmla="*/ 2147483647 w 266"/>
              <a:gd name="T25" fmla="*/ 2147483647 h 325"/>
              <a:gd name="T26" fmla="*/ 2147483647 w 266"/>
              <a:gd name="T27" fmla="*/ 2147483647 h 325"/>
              <a:gd name="T28" fmla="*/ 2147483647 w 266"/>
              <a:gd name="T29" fmla="*/ 2147483647 h 325"/>
              <a:gd name="T30" fmla="*/ 2147483647 w 266"/>
              <a:gd name="T31" fmla="*/ 2147483647 h 325"/>
              <a:gd name="T32" fmla="*/ 2147483647 w 266"/>
              <a:gd name="T33" fmla="*/ 2147483647 h 325"/>
              <a:gd name="T34" fmla="*/ 2147483647 w 266"/>
              <a:gd name="T35" fmla="*/ 2147483647 h 325"/>
              <a:gd name="T36" fmla="*/ 2147483647 w 266"/>
              <a:gd name="T37" fmla="*/ 2147483647 h 325"/>
              <a:gd name="T38" fmla="*/ 2147483647 w 266"/>
              <a:gd name="T39" fmla="*/ 2147483647 h 325"/>
              <a:gd name="T40" fmla="*/ 2147483647 w 266"/>
              <a:gd name="T41" fmla="*/ 2147483647 h 325"/>
              <a:gd name="T42" fmla="*/ 2147483647 w 266"/>
              <a:gd name="T43" fmla="*/ 2147483647 h 325"/>
              <a:gd name="T44" fmla="*/ 2147483647 w 266"/>
              <a:gd name="T45" fmla="*/ 2147483647 h 325"/>
              <a:gd name="T46" fmla="*/ 2147483647 w 266"/>
              <a:gd name="T47" fmla="*/ 2147483647 h 325"/>
              <a:gd name="T48" fmla="*/ 2147483647 w 266"/>
              <a:gd name="T49" fmla="*/ 2147483647 h 325"/>
              <a:gd name="T50" fmla="*/ 2147483647 w 266"/>
              <a:gd name="T51" fmla="*/ 2147483647 h 325"/>
              <a:gd name="T52" fmla="*/ 2147483647 w 266"/>
              <a:gd name="T53" fmla="*/ 2147483647 h 325"/>
              <a:gd name="T54" fmla="*/ 2147483647 w 266"/>
              <a:gd name="T55" fmla="*/ 2147483647 h 325"/>
              <a:gd name="T56" fmla="*/ 2147483647 w 266"/>
              <a:gd name="T57" fmla="*/ 2147483647 h 325"/>
              <a:gd name="T58" fmla="*/ 2147483647 w 266"/>
              <a:gd name="T59" fmla="*/ 2147483647 h 325"/>
              <a:gd name="T60" fmla="*/ 2147483647 w 266"/>
              <a:gd name="T61" fmla="*/ 2147483647 h 325"/>
              <a:gd name="T62" fmla="*/ 2147483647 w 266"/>
              <a:gd name="T63" fmla="*/ 2147483647 h 325"/>
              <a:gd name="T64" fmla="*/ 2147483647 w 266"/>
              <a:gd name="T65" fmla="*/ 2147483647 h 325"/>
              <a:gd name="T66" fmla="*/ 2147483647 w 266"/>
              <a:gd name="T67" fmla="*/ 2147483647 h 325"/>
              <a:gd name="T68" fmla="*/ 2147483647 w 266"/>
              <a:gd name="T69" fmla="*/ 2147483647 h 325"/>
              <a:gd name="T70" fmla="*/ 2147483647 w 266"/>
              <a:gd name="T71" fmla="*/ 2147483647 h 325"/>
              <a:gd name="T72" fmla="*/ 2147483647 w 266"/>
              <a:gd name="T73" fmla="*/ 2147483647 h 325"/>
              <a:gd name="T74" fmla="*/ 2147483647 w 266"/>
              <a:gd name="T75" fmla="*/ 2147483647 h 325"/>
              <a:gd name="T76" fmla="*/ 2147483647 w 266"/>
              <a:gd name="T77" fmla="*/ 2147483647 h 325"/>
              <a:gd name="T78" fmla="*/ 2147483647 w 266"/>
              <a:gd name="T79" fmla="*/ 2147483647 h 325"/>
              <a:gd name="T80" fmla="*/ 2147483647 w 266"/>
              <a:gd name="T81" fmla="*/ 2147483647 h 325"/>
              <a:gd name="T82" fmla="*/ 2147483647 w 266"/>
              <a:gd name="T83" fmla="*/ 2147483647 h 325"/>
              <a:gd name="T84" fmla="*/ 2147483647 w 266"/>
              <a:gd name="T85" fmla="*/ 2147483647 h 325"/>
              <a:gd name="T86" fmla="*/ 2147483647 w 266"/>
              <a:gd name="T87" fmla="*/ 2147483647 h 325"/>
              <a:gd name="T88" fmla="*/ 2147483647 w 266"/>
              <a:gd name="T89" fmla="*/ 2147483647 h 325"/>
              <a:gd name="T90" fmla="*/ 2147483647 w 266"/>
              <a:gd name="T91" fmla="*/ 2147483647 h 325"/>
              <a:gd name="T92" fmla="*/ 2147483647 w 266"/>
              <a:gd name="T93" fmla="*/ 2147483647 h 325"/>
              <a:gd name="T94" fmla="*/ 2147483647 w 266"/>
              <a:gd name="T95" fmla="*/ 2147483647 h 325"/>
              <a:gd name="T96" fmla="*/ 2147483647 w 266"/>
              <a:gd name="T97" fmla="*/ 0 h 3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66" h="325">
                <a:moveTo>
                  <a:pt x="67" y="0"/>
                </a:moveTo>
                <a:lnTo>
                  <a:pt x="86" y="4"/>
                </a:lnTo>
                <a:lnTo>
                  <a:pt x="98" y="4"/>
                </a:lnTo>
                <a:lnTo>
                  <a:pt x="108" y="12"/>
                </a:lnTo>
                <a:lnTo>
                  <a:pt x="108" y="16"/>
                </a:lnTo>
                <a:lnTo>
                  <a:pt x="108" y="23"/>
                </a:lnTo>
                <a:lnTo>
                  <a:pt x="115" y="30"/>
                </a:lnTo>
                <a:lnTo>
                  <a:pt x="127" y="30"/>
                </a:lnTo>
                <a:lnTo>
                  <a:pt x="138" y="30"/>
                </a:lnTo>
                <a:lnTo>
                  <a:pt x="134" y="49"/>
                </a:lnTo>
                <a:lnTo>
                  <a:pt x="150" y="49"/>
                </a:lnTo>
                <a:lnTo>
                  <a:pt x="157" y="35"/>
                </a:lnTo>
                <a:lnTo>
                  <a:pt x="179" y="16"/>
                </a:lnTo>
                <a:lnTo>
                  <a:pt x="186" y="30"/>
                </a:lnTo>
                <a:lnTo>
                  <a:pt x="212" y="42"/>
                </a:lnTo>
                <a:lnTo>
                  <a:pt x="216" y="49"/>
                </a:lnTo>
                <a:lnTo>
                  <a:pt x="236" y="59"/>
                </a:lnTo>
                <a:lnTo>
                  <a:pt x="243" y="78"/>
                </a:lnTo>
                <a:lnTo>
                  <a:pt x="228" y="90"/>
                </a:lnTo>
                <a:lnTo>
                  <a:pt x="228" y="93"/>
                </a:lnTo>
                <a:lnTo>
                  <a:pt x="245" y="107"/>
                </a:lnTo>
                <a:lnTo>
                  <a:pt x="243" y="112"/>
                </a:lnTo>
                <a:lnTo>
                  <a:pt x="245" y="130"/>
                </a:lnTo>
                <a:lnTo>
                  <a:pt x="254" y="130"/>
                </a:lnTo>
                <a:lnTo>
                  <a:pt x="254" y="138"/>
                </a:lnTo>
                <a:lnTo>
                  <a:pt x="257" y="157"/>
                </a:lnTo>
                <a:lnTo>
                  <a:pt x="266" y="161"/>
                </a:lnTo>
                <a:lnTo>
                  <a:pt x="257" y="171"/>
                </a:lnTo>
                <a:lnTo>
                  <a:pt x="245" y="171"/>
                </a:lnTo>
                <a:lnTo>
                  <a:pt x="243" y="180"/>
                </a:lnTo>
                <a:lnTo>
                  <a:pt x="186" y="204"/>
                </a:lnTo>
                <a:lnTo>
                  <a:pt x="179" y="197"/>
                </a:lnTo>
                <a:lnTo>
                  <a:pt x="179" y="204"/>
                </a:lnTo>
                <a:lnTo>
                  <a:pt x="179" y="216"/>
                </a:lnTo>
                <a:lnTo>
                  <a:pt x="193" y="220"/>
                </a:lnTo>
                <a:lnTo>
                  <a:pt x="193" y="235"/>
                </a:lnTo>
                <a:lnTo>
                  <a:pt x="212" y="246"/>
                </a:lnTo>
                <a:lnTo>
                  <a:pt x="216" y="249"/>
                </a:lnTo>
                <a:lnTo>
                  <a:pt x="228" y="265"/>
                </a:lnTo>
                <a:lnTo>
                  <a:pt x="228" y="268"/>
                </a:lnTo>
                <a:lnTo>
                  <a:pt x="228" y="284"/>
                </a:lnTo>
                <a:lnTo>
                  <a:pt x="205" y="287"/>
                </a:lnTo>
                <a:lnTo>
                  <a:pt x="205" y="304"/>
                </a:lnTo>
                <a:lnTo>
                  <a:pt x="212" y="316"/>
                </a:lnTo>
                <a:lnTo>
                  <a:pt x="205" y="313"/>
                </a:lnTo>
                <a:lnTo>
                  <a:pt x="186" y="313"/>
                </a:lnTo>
                <a:lnTo>
                  <a:pt x="179" y="316"/>
                </a:lnTo>
                <a:lnTo>
                  <a:pt x="167" y="316"/>
                </a:lnTo>
                <a:lnTo>
                  <a:pt x="150" y="325"/>
                </a:lnTo>
                <a:lnTo>
                  <a:pt x="146" y="316"/>
                </a:lnTo>
                <a:lnTo>
                  <a:pt x="134" y="316"/>
                </a:lnTo>
                <a:lnTo>
                  <a:pt x="134" y="325"/>
                </a:lnTo>
                <a:lnTo>
                  <a:pt x="115" y="316"/>
                </a:lnTo>
                <a:lnTo>
                  <a:pt x="108" y="313"/>
                </a:lnTo>
                <a:lnTo>
                  <a:pt x="100" y="313"/>
                </a:lnTo>
                <a:lnTo>
                  <a:pt x="98" y="313"/>
                </a:lnTo>
                <a:lnTo>
                  <a:pt x="89" y="313"/>
                </a:lnTo>
                <a:lnTo>
                  <a:pt x="89" y="304"/>
                </a:lnTo>
                <a:lnTo>
                  <a:pt x="86" y="304"/>
                </a:lnTo>
                <a:lnTo>
                  <a:pt x="77" y="304"/>
                </a:lnTo>
                <a:lnTo>
                  <a:pt x="70" y="313"/>
                </a:lnTo>
                <a:lnTo>
                  <a:pt x="70" y="316"/>
                </a:lnTo>
                <a:lnTo>
                  <a:pt x="67" y="316"/>
                </a:lnTo>
                <a:lnTo>
                  <a:pt x="58" y="316"/>
                </a:lnTo>
                <a:lnTo>
                  <a:pt x="57" y="316"/>
                </a:lnTo>
                <a:lnTo>
                  <a:pt x="48" y="316"/>
                </a:lnTo>
                <a:lnTo>
                  <a:pt x="41" y="316"/>
                </a:lnTo>
                <a:lnTo>
                  <a:pt x="41" y="297"/>
                </a:lnTo>
                <a:lnTo>
                  <a:pt x="57" y="275"/>
                </a:lnTo>
                <a:lnTo>
                  <a:pt x="67" y="256"/>
                </a:lnTo>
                <a:lnTo>
                  <a:pt x="48" y="249"/>
                </a:lnTo>
                <a:lnTo>
                  <a:pt x="19" y="235"/>
                </a:lnTo>
                <a:lnTo>
                  <a:pt x="19" y="220"/>
                </a:lnTo>
                <a:lnTo>
                  <a:pt x="7" y="216"/>
                </a:lnTo>
                <a:lnTo>
                  <a:pt x="12" y="204"/>
                </a:lnTo>
                <a:lnTo>
                  <a:pt x="7" y="187"/>
                </a:lnTo>
                <a:lnTo>
                  <a:pt x="7" y="171"/>
                </a:lnTo>
                <a:lnTo>
                  <a:pt x="12" y="157"/>
                </a:lnTo>
                <a:lnTo>
                  <a:pt x="0" y="138"/>
                </a:lnTo>
                <a:lnTo>
                  <a:pt x="12" y="130"/>
                </a:lnTo>
                <a:lnTo>
                  <a:pt x="22" y="130"/>
                </a:lnTo>
                <a:lnTo>
                  <a:pt x="19" y="100"/>
                </a:lnTo>
                <a:lnTo>
                  <a:pt x="29" y="100"/>
                </a:lnTo>
                <a:lnTo>
                  <a:pt x="38" y="83"/>
                </a:lnTo>
                <a:lnTo>
                  <a:pt x="29" y="59"/>
                </a:lnTo>
                <a:lnTo>
                  <a:pt x="57" y="59"/>
                </a:lnTo>
                <a:lnTo>
                  <a:pt x="58" y="71"/>
                </a:lnTo>
                <a:lnTo>
                  <a:pt x="67" y="52"/>
                </a:lnTo>
                <a:lnTo>
                  <a:pt x="77" y="52"/>
                </a:lnTo>
                <a:lnTo>
                  <a:pt x="70" y="49"/>
                </a:lnTo>
                <a:lnTo>
                  <a:pt x="77" y="35"/>
                </a:lnTo>
                <a:lnTo>
                  <a:pt x="70" y="35"/>
                </a:lnTo>
                <a:lnTo>
                  <a:pt x="70" y="30"/>
                </a:lnTo>
                <a:lnTo>
                  <a:pt x="70" y="16"/>
                </a:lnTo>
                <a:lnTo>
                  <a:pt x="67" y="4"/>
                </a:lnTo>
                <a:lnTo>
                  <a:pt x="57" y="4"/>
                </a:lnTo>
                <a:lnTo>
                  <a:pt x="58" y="0"/>
                </a:lnTo>
                <a:lnTo>
                  <a:pt x="67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8" name="Freeform 12"/>
          <p:cNvSpPr>
            <a:spLocks/>
          </p:cNvSpPr>
          <p:nvPr/>
        </p:nvSpPr>
        <p:spPr bwMode="auto">
          <a:xfrm>
            <a:off x="4826000" y="2660650"/>
            <a:ext cx="261938" cy="423863"/>
          </a:xfrm>
          <a:custGeom>
            <a:avLst/>
            <a:gdLst>
              <a:gd name="T0" fmla="*/ 2147483647 w 330"/>
              <a:gd name="T1" fmla="*/ 2147483647 h 532"/>
              <a:gd name="T2" fmla="*/ 2147483647 w 330"/>
              <a:gd name="T3" fmla="*/ 2147483647 h 532"/>
              <a:gd name="T4" fmla="*/ 2147483647 w 330"/>
              <a:gd name="T5" fmla="*/ 2147483647 h 532"/>
              <a:gd name="T6" fmla="*/ 2147483647 w 330"/>
              <a:gd name="T7" fmla="*/ 2147483647 h 532"/>
              <a:gd name="T8" fmla="*/ 2147483647 w 330"/>
              <a:gd name="T9" fmla="*/ 2147483647 h 532"/>
              <a:gd name="T10" fmla="*/ 2147483647 w 330"/>
              <a:gd name="T11" fmla="*/ 2147483647 h 532"/>
              <a:gd name="T12" fmla="*/ 2147483647 w 330"/>
              <a:gd name="T13" fmla="*/ 2147483647 h 532"/>
              <a:gd name="T14" fmla="*/ 2147483647 w 330"/>
              <a:gd name="T15" fmla="*/ 2147483647 h 532"/>
              <a:gd name="T16" fmla="*/ 2147483647 w 330"/>
              <a:gd name="T17" fmla="*/ 2147483647 h 532"/>
              <a:gd name="T18" fmla="*/ 2147483647 w 330"/>
              <a:gd name="T19" fmla="*/ 2147483647 h 532"/>
              <a:gd name="T20" fmla="*/ 2147483647 w 330"/>
              <a:gd name="T21" fmla="*/ 2147483647 h 532"/>
              <a:gd name="T22" fmla="*/ 2147483647 w 330"/>
              <a:gd name="T23" fmla="*/ 2147483647 h 532"/>
              <a:gd name="T24" fmla="*/ 2147483647 w 330"/>
              <a:gd name="T25" fmla="*/ 2147483647 h 532"/>
              <a:gd name="T26" fmla="*/ 2147483647 w 330"/>
              <a:gd name="T27" fmla="*/ 2147483647 h 532"/>
              <a:gd name="T28" fmla="*/ 2147483647 w 330"/>
              <a:gd name="T29" fmla="*/ 2147483647 h 532"/>
              <a:gd name="T30" fmla="*/ 2147483647 w 330"/>
              <a:gd name="T31" fmla="*/ 2147483647 h 532"/>
              <a:gd name="T32" fmla="*/ 2147483647 w 330"/>
              <a:gd name="T33" fmla="*/ 2147483647 h 532"/>
              <a:gd name="T34" fmla="*/ 2147483647 w 330"/>
              <a:gd name="T35" fmla="*/ 2147483647 h 532"/>
              <a:gd name="T36" fmla="*/ 2147483647 w 330"/>
              <a:gd name="T37" fmla="*/ 2147483647 h 532"/>
              <a:gd name="T38" fmla="*/ 2147483647 w 330"/>
              <a:gd name="T39" fmla="*/ 2147483647 h 532"/>
              <a:gd name="T40" fmla="*/ 2147483647 w 330"/>
              <a:gd name="T41" fmla="*/ 2147483647 h 532"/>
              <a:gd name="T42" fmla="*/ 2147483647 w 330"/>
              <a:gd name="T43" fmla="*/ 2147483647 h 532"/>
              <a:gd name="T44" fmla="*/ 2147483647 w 330"/>
              <a:gd name="T45" fmla="*/ 2147483647 h 532"/>
              <a:gd name="T46" fmla="*/ 2147483647 w 330"/>
              <a:gd name="T47" fmla="*/ 2147483647 h 532"/>
              <a:gd name="T48" fmla="*/ 2147483647 w 330"/>
              <a:gd name="T49" fmla="*/ 2147483647 h 532"/>
              <a:gd name="T50" fmla="*/ 2147483647 w 330"/>
              <a:gd name="T51" fmla="*/ 2147483647 h 532"/>
              <a:gd name="T52" fmla="*/ 2147483647 w 330"/>
              <a:gd name="T53" fmla="*/ 2147483647 h 532"/>
              <a:gd name="T54" fmla="*/ 2147483647 w 330"/>
              <a:gd name="T55" fmla="*/ 2147483647 h 532"/>
              <a:gd name="T56" fmla="*/ 2147483647 w 330"/>
              <a:gd name="T57" fmla="*/ 2147483647 h 532"/>
              <a:gd name="T58" fmla="*/ 2147483647 w 330"/>
              <a:gd name="T59" fmla="*/ 2147483647 h 532"/>
              <a:gd name="T60" fmla="*/ 2147483647 w 330"/>
              <a:gd name="T61" fmla="*/ 2147483647 h 532"/>
              <a:gd name="T62" fmla="*/ 2147483647 w 330"/>
              <a:gd name="T63" fmla="*/ 2147483647 h 532"/>
              <a:gd name="T64" fmla="*/ 2147483647 w 330"/>
              <a:gd name="T65" fmla="*/ 2147483647 h 532"/>
              <a:gd name="T66" fmla="*/ 2147483647 w 330"/>
              <a:gd name="T67" fmla="*/ 2147483647 h 532"/>
              <a:gd name="T68" fmla="*/ 2147483647 w 330"/>
              <a:gd name="T69" fmla="*/ 2147483647 h 532"/>
              <a:gd name="T70" fmla="*/ 0 w 330"/>
              <a:gd name="T71" fmla="*/ 2147483647 h 532"/>
              <a:gd name="T72" fmla="*/ 2147483647 w 330"/>
              <a:gd name="T73" fmla="*/ 2147483647 h 532"/>
              <a:gd name="T74" fmla="*/ 2147483647 w 330"/>
              <a:gd name="T75" fmla="*/ 2147483647 h 532"/>
              <a:gd name="T76" fmla="*/ 2147483647 w 330"/>
              <a:gd name="T77" fmla="*/ 2147483647 h 532"/>
              <a:gd name="T78" fmla="*/ 2147483647 w 330"/>
              <a:gd name="T79" fmla="*/ 2147483647 h 532"/>
              <a:gd name="T80" fmla="*/ 2147483647 w 330"/>
              <a:gd name="T81" fmla="*/ 2147483647 h 532"/>
              <a:gd name="T82" fmla="*/ 2147483647 w 330"/>
              <a:gd name="T83" fmla="*/ 2147483647 h 532"/>
              <a:gd name="T84" fmla="*/ 2147483647 w 330"/>
              <a:gd name="T85" fmla="*/ 2147483647 h 532"/>
              <a:gd name="T86" fmla="*/ 2147483647 w 330"/>
              <a:gd name="T87" fmla="*/ 2147483647 h 532"/>
              <a:gd name="T88" fmla="*/ 2147483647 w 330"/>
              <a:gd name="T89" fmla="*/ 2147483647 h 532"/>
              <a:gd name="T90" fmla="*/ 2147483647 w 330"/>
              <a:gd name="T91" fmla="*/ 0 h 532"/>
              <a:gd name="T92" fmla="*/ 2147483647 w 330"/>
              <a:gd name="T93" fmla="*/ 2147483647 h 532"/>
              <a:gd name="T94" fmla="*/ 2147483647 w 330"/>
              <a:gd name="T95" fmla="*/ 2147483647 h 5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0" h="532">
                <a:moveTo>
                  <a:pt x="197" y="55"/>
                </a:moveTo>
                <a:lnTo>
                  <a:pt x="204" y="67"/>
                </a:lnTo>
                <a:lnTo>
                  <a:pt x="207" y="86"/>
                </a:lnTo>
                <a:lnTo>
                  <a:pt x="226" y="97"/>
                </a:lnTo>
                <a:lnTo>
                  <a:pt x="239" y="107"/>
                </a:lnTo>
                <a:lnTo>
                  <a:pt x="226" y="141"/>
                </a:lnTo>
                <a:lnTo>
                  <a:pt x="263" y="205"/>
                </a:lnTo>
                <a:lnTo>
                  <a:pt x="256" y="242"/>
                </a:lnTo>
                <a:lnTo>
                  <a:pt x="256" y="250"/>
                </a:lnTo>
                <a:lnTo>
                  <a:pt x="256" y="261"/>
                </a:lnTo>
                <a:lnTo>
                  <a:pt x="268" y="261"/>
                </a:lnTo>
                <a:lnTo>
                  <a:pt x="268" y="271"/>
                </a:lnTo>
                <a:lnTo>
                  <a:pt x="268" y="283"/>
                </a:lnTo>
                <a:lnTo>
                  <a:pt x="282" y="290"/>
                </a:lnTo>
                <a:lnTo>
                  <a:pt x="275" y="321"/>
                </a:lnTo>
                <a:lnTo>
                  <a:pt x="301" y="338"/>
                </a:lnTo>
                <a:lnTo>
                  <a:pt x="313" y="344"/>
                </a:lnTo>
                <a:lnTo>
                  <a:pt x="330" y="357"/>
                </a:lnTo>
                <a:lnTo>
                  <a:pt x="294" y="416"/>
                </a:lnTo>
                <a:lnTo>
                  <a:pt x="233" y="489"/>
                </a:lnTo>
                <a:lnTo>
                  <a:pt x="223" y="496"/>
                </a:lnTo>
                <a:lnTo>
                  <a:pt x="188" y="496"/>
                </a:lnTo>
                <a:lnTo>
                  <a:pt x="168" y="506"/>
                </a:lnTo>
                <a:lnTo>
                  <a:pt x="140" y="513"/>
                </a:lnTo>
                <a:lnTo>
                  <a:pt x="107" y="532"/>
                </a:lnTo>
                <a:lnTo>
                  <a:pt x="88" y="518"/>
                </a:lnTo>
                <a:lnTo>
                  <a:pt x="88" y="513"/>
                </a:lnTo>
                <a:lnTo>
                  <a:pt x="100" y="513"/>
                </a:lnTo>
                <a:lnTo>
                  <a:pt x="100" y="499"/>
                </a:lnTo>
                <a:lnTo>
                  <a:pt x="95" y="513"/>
                </a:lnTo>
                <a:lnTo>
                  <a:pt x="88" y="506"/>
                </a:lnTo>
                <a:lnTo>
                  <a:pt x="88" y="499"/>
                </a:lnTo>
                <a:lnTo>
                  <a:pt x="78" y="496"/>
                </a:lnTo>
                <a:lnTo>
                  <a:pt x="62" y="496"/>
                </a:lnTo>
                <a:lnTo>
                  <a:pt x="59" y="489"/>
                </a:lnTo>
                <a:lnTo>
                  <a:pt x="52" y="470"/>
                </a:lnTo>
                <a:lnTo>
                  <a:pt x="59" y="466"/>
                </a:lnTo>
                <a:lnTo>
                  <a:pt x="52" y="447"/>
                </a:lnTo>
                <a:lnTo>
                  <a:pt x="59" y="447"/>
                </a:lnTo>
                <a:lnTo>
                  <a:pt x="48" y="421"/>
                </a:lnTo>
                <a:lnTo>
                  <a:pt x="40" y="387"/>
                </a:lnTo>
                <a:lnTo>
                  <a:pt x="40" y="380"/>
                </a:lnTo>
                <a:lnTo>
                  <a:pt x="52" y="370"/>
                </a:lnTo>
                <a:lnTo>
                  <a:pt x="52" y="357"/>
                </a:lnTo>
                <a:lnTo>
                  <a:pt x="59" y="357"/>
                </a:lnTo>
                <a:lnTo>
                  <a:pt x="71" y="351"/>
                </a:lnTo>
                <a:lnTo>
                  <a:pt x="62" y="344"/>
                </a:lnTo>
                <a:lnTo>
                  <a:pt x="78" y="338"/>
                </a:lnTo>
                <a:lnTo>
                  <a:pt x="78" y="332"/>
                </a:lnTo>
                <a:lnTo>
                  <a:pt x="88" y="328"/>
                </a:lnTo>
                <a:lnTo>
                  <a:pt x="95" y="309"/>
                </a:lnTo>
                <a:lnTo>
                  <a:pt x="111" y="283"/>
                </a:lnTo>
                <a:lnTo>
                  <a:pt x="118" y="271"/>
                </a:lnTo>
                <a:lnTo>
                  <a:pt x="130" y="261"/>
                </a:lnTo>
                <a:lnTo>
                  <a:pt x="140" y="261"/>
                </a:lnTo>
                <a:lnTo>
                  <a:pt x="137" y="250"/>
                </a:lnTo>
                <a:lnTo>
                  <a:pt x="137" y="231"/>
                </a:lnTo>
                <a:lnTo>
                  <a:pt x="118" y="219"/>
                </a:lnTo>
                <a:lnTo>
                  <a:pt x="111" y="212"/>
                </a:lnTo>
                <a:lnTo>
                  <a:pt x="100" y="212"/>
                </a:lnTo>
                <a:lnTo>
                  <a:pt x="95" y="202"/>
                </a:lnTo>
                <a:lnTo>
                  <a:pt x="88" y="186"/>
                </a:lnTo>
                <a:lnTo>
                  <a:pt x="95" y="157"/>
                </a:lnTo>
                <a:lnTo>
                  <a:pt x="81" y="147"/>
                </a:lnTo>
                <a:lnTo>
                  <a:pt x="81" y="141"/>
                </a:lnTo>
                <a:lnTo>
                  <a:pt x="88" y="135"/>
                </a:lnTo>
                <a:lnTo>
                  <a:pt x="78" y="126"/>
                </a:lnTo>
                <a:lnTo>
                  <a:pt x="78" y="105"/>
                </a:lnTo>
                <a:lnTo>
                  <a:pt x="59" y="86"/>
                </a:lnTo>
                <a:lnTo>
                  <a:pt x="40" y="86"/>
                </a:lnTo>
                <a:lnTo>
                  <a:pt x="19" y="74"/>
                </a:lnTo>
                <a:lnTo>
                  <a:pt x="0" y="55"/>
                </a:lnTo>
                <a:lnTo>
                  <a:pt x="0" y="48"/>
                </a:lnTo>
                <a:lnTo>
                  <a:pt x="9" y="55"/>
                </a:lnTo>
                <a:lnTo>
                  <a:pt x="2" y="45"/>
                </a:lnTo>
                <a:lnTo>
                  <a:pt x="9" y="45"/>
                </a:lnTo>
                <a:lnTo>
                  <a:pt x="29" y="48"/>
                </a:lnTo>
                <a:lnTo>
                  <a:pt x="48" y="67"/>
                </a:lnTo>
                <a:lnTo>
                  <a:pt x="62" y="67"/>
                </a:lnTo>
                <a:lnTo>
                  <a:pt x="78" y="67"/>
                </a:lnTo>
                <a:lnTo>
                  <a:pt x="81" y="64"/>
                </a:lnTo>
                <a:lnTo>
                  <a:pt x="95" y="67"/>
                </a:lnTo>
                <a:lnTo>
                  <a:pt x="107" y="74"/>
                </a:lnTo>
                <a:lnTo>
                  <a:pt x="111" y="74"/>
                </a:lnTo>
                <a:lnTo>
                  <a:pt x="111" y="64"/>
                </a:lnTo>
                <a:lnTo>
                  <a:pt x="126" y="64"/>
                </a:lnTo>
                <a:lnTo>
                  <a:pt x="126" y="45"/>
                </a:lnTo>
                <a:lnTo>
                  <a:pt x="126" y="26"/>
                </a:lnTo>
                <a:lnTo>
                  <a:pt x="137" y="8"/>
                </a:lnTo>
                <a:lnTo>
                  <a:pt x="147" y="8"/>
                </a:lnTo>
                <a:lnTo>
                  <a:pt x="156" y="8"/>
                </a:lnTo>
                <a:lnTo>
                  <a:pt x="175" y="0"/>
                </a:lnTo>
                <a:lnTo>
                  <a:pt x="178" y="8"/>
                </a:lnTo>
                <a:lnTo>
                  <a:pt x="197" y="15"/>
                </a:lnTo>
                <a:lnTo>
                  <a:pt x="207" y="26"/>
                </a:lnTo>
                <a:lnTo>
                  <a:pt x="204" y="38"/>
                </a:lnTo>
                <a:lnTo>
                  <a:pt x="197" y="5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9" name="Freeform 13"/>
          <p:cNvSpPr>
            <a:spLocks/>
          </p:cNvSpPr>
          <p:nvPr/>
        </p:nvSpPr>
        <p:spPr bwMode="auto">
          <a:xfrm>
            <a:off x="4292600" y="3406775"/>
            <a:ext cx="307975" cy="277813"/>
          </a:xfrm>
          <a:custGeom>
            <a:avLst/>
            <a:gdLst>
              <a:gd name="T0" fmla="*/ 2147483647 w 389"/>
              <a:gd name="T1" fmla="*/ 2147483647 h 351"/>
              <a:gd name="T2" fmla="*/ 2147483647 w 389"/>
              <a:gd name="T3" fmla="*/ 2147483647 h 351"/>
              <a:gd name="T4" fmla="*/ 2147483647 w 389"/>
              <a:gd name="T5" fmla="*/ 2147483647 h 351"/>
              <a:gd name="T6" fmla="*/ 2147483647 w 389"/>
              <a:gd name="T7" fmla="*/ 2147483647 h 351"/>
              <a:gd name="T8" fmla="*/ 2147483647 w 389"/>
              <a:gd name="T9" fmla="*/ 2147483647 h 351"/>
              <a:gd name="T10" fmla="*/ 2147483647 w 389"/>
              <a:gd name="T11" fmla="*/ 2147483647 h 351"/>
              <a:gd name="T12" fmla="*/ 2147483647 w 389"/>
              <a:gd name="T13" fmla="*/ 2147483647 h 351"/>
              <a:gd name="T14" fmla="*/ 2147483647 w 389"/>
              <a:gd name="T15" fmla="*/ 2147483647 h 351"/>
              <a:gd name="T16" fmla="*/ 2147483647 w 389"/>
              <a:gd name="T17" fmla="*/ 2147483647 h 351"/>
              <a:gd name="T18" fmla="*/ 2147483647 w 389"/>
              <a:gd name="T19" fmla="*/ 2147483647 h 351"/>
              <a:gd name="T20" fmla="*/ 2147483647 w 389"/>
              <a:gd name="T21" fmla="*/ 2147483647 h 351"/>
              <a:gd name="T22" fmla="*/ 2147483647 w 389"/>
              <a:gd name="T23" fmla="*/ 2147483647 h 351"/>
              <a:gd name="T24" fmla="*/ 2147483647 w 389"/>
              <a:gd name="T25" fmla="*/ 2147483647 h 351"/>
              <a:gd name="T26" fmla="*/ 2147483647 w 389"/>
              <a:gd name="T27" fmla="*/ 2147483647 h 351"/>
              <a:gd name="T28" fmla="*/ 2147483647 w 389"/>
              <a:gd name="T29" fmla="*/ 2147483647 h 351"/>
              <a:gd name="T30" fmla="*/ 2147483647 w 389"/>
              <a:gd name="T31" fmla="*/ 2147483647 h 351"/>
              <a:gd name="T32" fmla="*/ 2147483647 w 389"/>
              <a:gd name="T33" fmla="*/ 2147483647 h 351"/>
              <a:gd name="T34" fmla="*/ 2147483647 w 389"/>
              <a:gd name="T35" fmla="*/ 2147483647 h 351"/>
              <a:gd name="T36" fmla="*/ 2147483647 w 389"/>
              <a:gd name="T37" fmla="*/ 2147483647 h 351"/>
              <a:gd name="T38" fmla="*/ 2147483647 w 389"/>
              <a:gd name="T39" fmla="*/ 2147483647 h 351"/>
              <a:gd name="T40" fmla="*/ 2147483647 w 389"/>
              <a:gd name="T41" fmla="*/ 2147483647 h 351"/>
              <a:gd name="T42" fmla="*/ 2147483647 w 389"/>
              <a:gd name="T43" fmla="*/ 2147483647 h 351"/>
              <a:gd name="T44" fmla="*/ 2147483647 w 389"/>
              <a:gd name="T45" fmla="*/ 2147483647 h 351"/>
              <a:gd name="T46" fmla="*/ 2147483647 w 389"/>
              <a:gd name="T47" fmla="*/ 2147483647 h 351"/>
              <a:gd name="T48" fmla="*/ 2147483647 w 389"/>
              <a:gd name="T49" fmla="*/ 2147483647 h 351"/>
              <a:gd name="T50" fmla="*/ 2147483647 w 389"/>
              <a:gd name="T51" fmla="*/ 2147483647 h 351"/>
              <a:gd name="T52" fmla="*/ 2147483647 w 389"/>
              <a:gd name="T53" fmla="*/ 2147483647 h 351"/>
              <a:gd name="T54" fmla="*/ 2147483647 w 389"/>
              <a:gd name="T55" fmla="*/ 2147483647 h 351"/>
              <a:gd name="T56" fmla="*/ 2147483647 w 389"/>
              <a:gd name="T57" fmla="*/ 2147483647 h 351"/>
              <a:gd name="T58" fmla="*/ 2147483647 w 389"/>
              <a:gd name="T59" fmla="*/ 2147483647 h 351"/>
              <a:gd name="T60" fmla="*/ 2147483647 w 389"/>
              <a:gd name="T61" fmla="*/ 2147483647 h 351"/>
              <a:gd name="T62" fmla="*/ 2147483647 w 389"/>
              <a:gd name="T63" fmla="*/ 2147483647 h 351"/>
              <a:gd name="T64" fmla="*/ 2147483647 w 389"/>
              <a:gd name="T65" fmla="*/ 2147483647 h 351"/>
              <a:gd name="T66" fmla="*/ 2147483647 w 389"/>
              <a:gd name="T67" fmla="*/ 2147483647 h 351"/>
              <a:gd name="T68" fmla="*/ 2147483647 w 389"/>
              <a:gd name="T69" fmla="*/ 2147483647 h 351"/>
              <a:gd name="T70" fmla="*/ 2147483647 w 389"/>
              <a:gd name="T71" fmla="*/ 2147483647 h 351"/>
              <a:gd name="T72" fmla="*/ 2147483647 w 389"/>
              <a:gd name="T73" fmla="*/ 2147483647 h 351"/>
              <a:gd name="T74" fmla="*/ 2147483647 w 389"/>
              <a:gd name="T75" fmla="*/ 2147483647 h 351"/>
              <a:gd name="T76" fmla="*/ 2147483647 w 389"/>
              <a:gd name="T77" fmla="*/ 2147483647 h 351"/>
              <a:gd name="T78" fmla="*/ 0 w 389"/>
              <a:gd name="T79" fmla="*/ 2147483647 h 351"/>
              <a:gd name="T80" fmla="*/ 2147483647 w 389"/>
              <a:gd name="T81" fmla="*/ 2147483647 h 351"/>
              <a:gd name="T82" fmla="*/ 2147483647 w 389"/>
              <a:gd name="T83" fmla="*/ 2147483647 h 351"/>
              <a:gd name="T84" fmla="*/ 2147483647 w 389"/>
              <a:gd name="T85" fmla="*/ 2147483647 h 351"/>
              <a:gd name="T86" fmla="*/ 2147483647 w 389"/>
              <a:gd name="T87" fmla="*/ 2147483647 h 351"/>
              <a:gd name="T88" fmla="*/ 2147483647 w 389"/>
              <a:gd name="T89" fmla="*/ 2147483647 h 351"/>
              <a:gd name="T90" fmla="*/ 2147483647 w 389"/>
              <a:gd name="T91" fmla="*/ 2147483647 h 351"/>
              <a:gd name="T92" fmla="*/ 2147483647 w 389"/>
              <a:gd name="T93" fmla="*/ 2147483647 h 351"/>
              <a:gd name="T94" fmla="*/ 2147483647 w 389"/>
              <a:gd name="T95" fmla="*/ 2147483647 h 351"/>
              <a:gd name="T96" fmla="*/ 2147483647 w 389"/>
              <a:gd name="T97" fmla="*/ 2147483647 h 351"/>
              <a:gd name="T98" fmla="*/ 2147483647 w 389"/>
              <a:gd name="T99" fmla="*/ 2147483647 h 3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89" h="351">
                <a:moveTo>
                  <a:pt x="225" y="0"/>
                </a:moveTo>
                <a:lnTo>
                  <a:pt x="225" y="9"/>
                </a:lnTo>
                <a:lnTo>
                  <a:pt x="235" y="16"/>
                </a:lnTo>
                <a:lnTo>
                  <a:pt x="242" y="9"/>
                </a:lnTo>
                <a:lnTo>
                  <a:pt x="251" y="21"/>
                </a:lnTo>
                <a:lnTo>
                  <a:pt x="254" y="28"/>
                </a:lnTo>
                <a:lnTo>
                  <a:pt x="280" y="50"/>
                </a:lnTo>
                <a:lnTo>
                  <a:pt x="283" y="38"/>
                </a:lnTo>
                <a:lnTo>
                  <a:pt x="292" y="57"/>
                </a:lnTo>
                <a:lnTo>
                  <a:pt x="311" y="64"/>
                </a:lnTo>
                <a:lnTo>
                  <a:pt x="314" y="64"/>
                </a:lnTo>
                <a:lnTo>
                  <a:pt x="328" y="64"/>
                </a:lnTo>
                <a:lnTo>
                  <a:pt x="340" y="64"/>
                </a:lnTo>
                <a:lnTo>
                  <a:pt x="370" y="80"/>
                </a:lnTo>
                <a:lnTo>
                  <a:pt x="389" y="87"/>
                </a:lnTo>
                <a:lnTo>
                  <a:pt x="377" y="106"/>
                </a:lnTo>
                <a:lnTo>
                  <a:pt x="363" y="128"/>
                </a:lnTo>
                <a:lnTo>
                  <a:pt x="363" y="147"/>
                </a:lnTo>
                <a:lnTo>
                  <a:pt x="351" y="147"/>
                </a:lnTo>
                <a:lnTo>
                  <a:pt x="351" y="158"/>
                </a:lnTo>
                <a:lnTo>
                  <a:pt x="340" y="171"/>
                </a:lnTo>
                <a:lnTo>
                  <a:pt x="328" y="190"/>
                </a:lnTo>
                <a:lnTo>
                  <a:pt x="328" y="196"/>
                </a:lnTo>
                <a:lnTo>
                  <a:pt x="340" y="190"/>
                </a:lnTo>
                <a:lnTo>
                  <a:pt x="351" y="202"/>
                </a:lnTo>
                <a:lnTo>
                  <a:pt x="358" y="213"/>
                </a:lnTo>
                <a:lnTo>
                  <a:pt x="351" y="213"/>
                </a:lnTo>
                <a:lnTo>
                  <a:pt x="358" y="242"/>
                </a:lnTo>
                <a:lnTo>
                  <a:pt x="344" y="242"/>
                </a:lnTo>
                <a:lnTo>
                  <a:pt x="351" y="251"/>
                </a:lnTo>
                <a:lnTo>
                  <a:pt x="358" y="280"/>
                </a:lnTo>
                <a:lnTo>
                  <a:pt x="370" y="284"/>
                </a:lnTo>
                <a:lnTo>
                  <a:pt x="380" y="284"/>
                </a:lnTo>
                <a:lnTo>
                  <a:pt x="377" y="291"/>
                </a:lnTo>
                <a:lnTo>
                  <a:pt x="377" y="299"/>
                </a:lnTo>
                <a:lnTo>
                  <a:pt x="370" y="303"/>
                </a:lnTo>
                <a:lnTo>
                  <a:pt x="363" y="299"/>
                </a:lnTo>
                <a:lnTo>
                  <a:pt x="363" y="303"/>
                </a:lnTo>
                <a:lnTo>
                  <a:pt x="363" y="311"/>
                </a:lnTo>
                <a:lnTo>
                  <a:pt x="351" y="311"/>
                </a:lnTo>
                <a:lnTo>
                  <a:pt x="340" y="315"/>
                </a:lnTo>
                <a:lnTo>
                  <a:pt x="340" y="329"/>
                </a:lnTo>
                <a:lnTo>
                  <a:pt x="314" y="329"/>
                </a:lnTo>
                <a:lnTo>
                  <a:pt x="302" y="322"/>
                </a:lnTo>
                <a:lnTo>
                  <a:pt x="299" y="315"/>
                </a:lnTo>
                <a:lnTo>
                  <a:pt x="292" y="315"/>
                </a:lnTo>
                <a:lnTo>
                  <a:pt x="280" y="315"/>
                </a:lnTo>
                <a:lnTo>
                  <a:pt x="280" y="311"/>
                </a:lnTo>
                <a:lnTo>
                  <a:pt x="264" y="311"/>
                </a:lnTo>
                <a:lnTo>
                  <a:pt x="261" y="311"/>
                </a:lnTo>
                <a:lnTo>
                  <a:pt x="254" y="315"/>
                </a:lnTo>
                <a:lnTo>
                  <a:pt x="235" y="329"/>
                </a:lnTo>
                <a:lnTo>
                  <a:pt x="235" y="348"/>
                </a:lnTo>
                <a:lnTo>
                  <a:pt x="225" y="351"/>
                </a:lnTo>
                <a:lnTo>
                  <a:pt x="206" y="348"/>
                </a:lnTo>
                <a:lnTo>
                  <a:pt x="183" y="341"/>
                </a:lnTo>
                <a:lnTo>
                  <a:pt x="164" y="332"/>
                </a:lnTo>
                <a:lnTo>
                  <a:pt x="164" y="341"/>
                </a:lnTo>
                <a:lnTo>
                  <a:pt x="145" y="341"/>
                </a:lnTo>
                <a:lnTo>
                  <a:pt x="104" y="329"/>
                </a:lnTo>
                <a:lnTo>
                  <a:pt x="93" y="311"/>
                </a:lnTo>
                <a:lnTo>
                  <a:pt x="104" y="270"/>
                </a:lnTo>
                <a:lnTo>
                  <a:pt x="109" y="261"/>
                </a:lnTo>
                <a:lnTo>
                  <a:pt x="104" y="254"/>
                </a:lnTo>
                <a:lnTo>
                  <a:pt x="109" y="225"/>
                </a:lnTo>
                <a:lnTo>
                  <a:pt x="124" y="242"/>
                </a:lnTo>
                <a:lnTo>
                  <a:pt x="116" y="225"/>
                </a:lnTo>
                <a:lnTo>
                  <a:pt x="104" y="220"/>
                </a:lnTo>
                <a:lnTo>
                  <a:pt x="104" y="202"/>
                </a:lnTo>
                <a:lnTo>
                  <a:pt x="78" y="177"/>
                </a:lnTo>
                <a:lnTo>
                  <a:pt x="78" y="158"/>
                </a:lnTo>
                <a:lnTo>
                  <a:pt x="67" y="154"/>
                </a:lnTo>
                <a:lnTo>
                  <a:pt x="48" y="147"/>
                </a:lnTo>
                <a:lnTo>
                  <a:pt x="16" y="135"/>
                </a:lnTo>
                <a:lnTo>
                  <a:pt x="7" y="125"/>
                </a:lnTo>
                <a:lnTo>
                  <a:pt x="16" y="125"/>
                </a:lnTo>
                <a:lnTo>
                  <a:pt x="7" y="116"/>
                </a:lnTo>
                <a:lnTo>
                  <a:pt x="19" y="116"/>
                </a:lnTo>
                <a:lnTo>
                  <a:pt x="16" y="113"/>
                </a:lnTo>
                <a:lnTo>
                  <a:pt x="0" y="113"/>
                </a:lnTo>
                <a:lnTo>
                  <a:pt x="7" y="106"/>
                </a:lnTo>
                <a:lnTo>
                  <a:pt x="26" y="99"/>
                </a:lnTo>
                <a:lnTo>
                  <a:pt x="38" y="99"/>
                </a:lnTo>
                <a:lnTo>
                  <a:pt x="48" y="99"/>
                </a:lnTo>
                <a:lnTo>
                  <a:pt x="67" y="113"/>
                </a:lnTo>
                <a:lnTo>
                  <a:pt x="74" y="106"/>
                </a:lnTo>
                <a:lnTo>
                  <a:pt x="85" y="106"/>
                </a:lnTo>
                <a:lnTo>
                  <a:pt x="97" y="106"/>
                </a:lnTo>
                <a:lnTo>
                  <a:pt x="93" y="80"/>
                </a:lnTo>
                <a:lnTo>
                  <a:pt x="85" y="57"/>
                </a:lnTo>
                <a:lnTo>
                  <a:pt x="97" y="57"/>
                </a:lnTo>
                <a:lnTo>
                  <a:pt x="109" y="57"/>
                </a:lnTo>
                <a:lnTo>
                  <a:pt x="109" y="68"/>
                </a:lnTo>
                <a:lnTo>
                  <a:pt x="124" y="76"/>
                </a:lnTo>
                <a:lnTo>
                  <a:pt x="138" y="76"/>
                </a:lnTo>
                <a:lnTo>
                  <a:pt x="145" y="64"/>
                </a:lnTo>
                <a:lnTo>
                  <a:pt x="157" y="57"/>
                </a:lnTo>
                <a:lnTo>
                  <a:pt x="183" y="50"/>
                </a:lnTo>
                <a:lnTo>
                  <a:pt x="187" y="38"/>
                </a:lnTo>
                <a:lnTo>
                  <a:pt x="187" y="9"/>
                </a:lnTo>
                <a:lnTo>
                  <a:pt x="225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0" name="Freeform 14"/>
          <p:cNvSpPr>
            <a:spLocks/>
          </p:cNvSpPr>
          <p:nvPr/>
        </p:nvSpPr>
        <p:spPr bwMode="auto">
          <a:xfrm>
            <a:off x="4610100" y="3667125"/>
            <a:ext cx="30163" cy="50800"/>
          </a:xfrm>
          <a:custGeom>
            <a:avLst/>
            <a:gdLst>
              <a:gd name="T0" fmla="*/ 2147483647 w 38"/>
              <a:gd name="T1" fmla="*/ 0 h 64"/>
              <a:gd name="T2" fmla="*/ 2147483647 w 38"/>
              <a:gd name="T3" fmla="*/ 0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0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0 w 38"/>
              <a:gd name="T45" fmla="*/ 2147483647 h 64"/>
              <a:gd name="T46" fmla="*/ 0 w 38"/>
              <a:gd name="T47" fmla="*/ 2147483647 h 64"/>
              <a:gd name="T48" fmla="*/ 2147483647 w 38"/>
              <a:gd name="T49" fmla="*/ 2147483647 h 64"/>
              <a:gd name="T50" fmla="*/ 0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0 h 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8" h="64">
                <a:moveTo>
                  <a:pt x="23" y="0"/>
                </a:moveTo>
                <a:lnTo>
                  <a:pt x="31" y="0"/>
                </a:lnTo>
                <a:lnTo>
                  <a:pt x="31" y="5"/>
                </a:lnTo>
                <a:lnTo>
                  <a:pt x="31" y="12"/>
                </a:lnTo>
                <a:lnTo>
                  <a:pt x="38" y="19"/>
                </a:lnTo>
                <a:lnTo>
                  <a:pt x="38" y="29"/>
                </a:lnTo>
                <a:lnTo>
                  <a:pt x="38" y="34"/>
                </a:lnTo>
                <a:lnTo>
                  <a:pt x="31" y="41"/>
                </a:lnTo>
                <a:lnTo>
                  <a:pt x="31" y="48"/>
                </a:lnTo>
                <a:lnTo>
                  <a:pt x="31" y="51"/>
                </a:lnTo>
                <a:lnTo>
                  <a:pt x="23" y="60"/>
                </a:lnTo>
                <a:lnTo>
                  <a:pt x="23" y="64"/>
                </a:lnTo>
                <a:lnTo>
                  <a:pt x="19" y="64"/>
                </a:lnTo>
                <a:lnTo>
                  <a:pt x="10" y="64"/>
                </a:lnTo>
                <a:lnTo>
                  <a:pt x="7" y="60"/>
                </a:lnTo>
                <a:lnTo>
                  <a:pt x="10" y="60"/>
                </a:lnTo>
                <a:lnTo>
                  <a:pt x="10" y="51"/>
                </a:lnTo>
                <a:lnTo>
                  <a:pt x="7" y="51"/>
                </a:lnTo>
                <a:lnTo>
                  <a:pt x="7" y="48"/>
                </a:lnTo>
                <a:lnTo>
                  <a:pt x="0" y="48"/>
                </a:lnTo>
                <a:lnTo>
                  <a:pt x="7" y="41"/>
                </a:lnTo>
                <a:lnTo>
                  <a:pt x="7" y="34"/>
                </a:lnTo>
                <a:lnTo>
                  <a:pt x="0" y="34"/>
                </a:lnTo>
                <a:lnTo>
                  <a:pt x="0" y="29"/>
                </a:lnTo>
                <a:lnTo>
                  <a:pt x="7" y="29"/>
                </a:lnTo>
                <a:lnTo>
                  <a:pt x="0" y="22"/>
                </a:lnTo>
                <a:lnTo>
                  <a:pt x="7" y="22"/>
                </a:lnTo>
                <a:lnTo>
                  <a:pt x="7" y="19"/>
                </a:lnTo>
                <a:lnTo>
                  <a:pt x="10" y="12"/>
                </a:lnTo>
                <a:lnTo>
                  <a:pt x="19" y="12"/>
                </a:lnTo>
                <a:lnTo>
                  <a:pt x="23" y="12"/>
                </a:lnTo>
                <a:lnTo>
                  <a:pt x="23" y="5"/>
                </a:lnTo>
                <a:lnTo>
                  <a:pt x="23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1" name="Freeform 15"/>
          <p:cNvSpPr>
            <a:spLocks/>
          </p:cNvSpPr>
          <p:nvPr/>
        </p:nvSpPr>
        <p:spPr bwMode="auto">
          <a:xfrm>
            <a:off x="4267200" y="3132138"/>
            <a:ext cx="179388" cy="309562"/>
          </a:xfrm>
          <a:custGeom>
            <a:avLst/>
            <a:gdLst>
              <a:gd name="T0" fmla="*/ 2147483647 w 224"/>
              <a:gd name="T1" fmla="*/ 2147483647 h 390"/>
              <a:gd name="T2" fmla="*/ 2147483647 w 224"/>
              <a:gd name="T3" fmla="*/ 2147483647 h 390"/>
              <a:gd name="T4" fmla="*/ 2147483647 w 224"/>
              <a:gd name="T5" fmla="*/ 2147483647 h 390"/>
              <a:gd name="T6" fmla="*/ 2147483647 w 224"/>
              <a:gd name="T7" fmla="*/ 2147483647 h 390"/>
              <a:gd name="T8" fmla="*/ 2147483647 w 224"/>
              <a:gd name="T9" fmla="*/ 2147483647 h 390"/>
              <a:gd name="T10" fmla="*/ 2147483647 w 224"/>
              <a:gd name="T11" fmla="*/ 2147483647 h 390"/>
              <a:gd name="T12" fmla="*/ 2147483647 w 224"/>
              <a:gd name="T13" fmla="*/ 2147483647 h 390"/>
              <a:gd name="T14" fmla="*/ 2147483647 w 224"/>
              <a:gd name="T15" fmla="*/ 2147483647 h 390"/>
              <a:gd name="T16" fmla="*/ 2147483647 w 224"/>
              <a:gd name="T17" fmla="*/ 2147483647 h 390"/>
              <a:gd name="T18" fmla="*/ 2147483647 w 224"/>
              <a:gd name="T19" fmla="*/ 2147483647 h 390"/>
              <a:gd name="T20" fmla="*/ 2147483647 w 224"/>
              <a:gd name="T21" fmla="*/ 2147483647 h 390"/>
              <a:gd name="T22" fmla="*/ 2147483647 w 224"/>
              <a:gd name="T23" fmla="*/ 2147483647 h 390"/>
              <a:gd name="T24" fmla="*/ 2147483647 w 224"/>
              <a:gd name="T25" fmla="*/ 2147483647 h 390"/>
              <a:gd name="T26" fmla="*/ 2147483647 w 224"/>
              <a:gd name="T27" fmla="*/ 2147483647 h 390"/>
              <a:gd name="T28" fmla="*/ 2147483647 w 224"/>
              <a:gd name="T29" fmla="*/ 2147483647 h 390"/>
              <a:gd name="T30" fmla="*/ 2147483647 w 224"/>
              <a:gd name="T31" fmla="*/ 2147483647 h 390"/>
              <a:gd name="T32" fmla="*/ 2147483647 w 224"/>
              <a:gd name="T33" fmla="*/ 2147483647 h 390"/>
              <a:gd name="T34" fmla="*/ 2147483647 w 224"/>
              <a:gd name="T35" fmla="*/ 2147483647 h 390"/>
              <a:gd name="T36" fmla="*/ 2147483647 w 224"/>
              <a:gd name="T37" fmla="*/ 2147483647 h 390"/>
              <a:gd name="T38" fmla="*/ 0 w 224"/>
              <a:gd name="T39" fmla="*/ 2147483647 h 390"/>
              <a:gd name="T40" fmla="*/ 2147483647 w 224"/>
              <a:gd name="T41" fmla="*/ 2147483647 h 390"/>
              <a:gd name="T42" fmla="*/ 2147483647 w 224"/>
              <a:gd name="T43" fmla="*/ 2147483647 h 390"/>
              <a:gd name="T44" fmla="*/ 2147483647 w 224"/>
              <a:gd name="T45" fmla="*/ 2147483647 h 390"/>
              <a:gd name="T46" fmla="*/ 2147483647 w 224"/>
              <a:gd name="T47" fmla="*/ 0 h 390"/>
              <a:gd name="T48" fmla="*/ 2147483647 w 224"/>
              <a:gd name="T49" fmla="*/ 0 h 390"/>
              <a:gd name="T50" fmla="*/ 2147483647 w 224"/>
              <a:gd name="T51" fmla="*/ 2147483647 h 390"/>
              <a:gd name="T52" fmla="*/ 2147483647 w 224"/>
              <a:gd name="T53" fmla="*/ 2147483647 h 390"/>
              <a:gd name="T54" fmla="*/ 2147483647 w 224"/>
              <a:gd name="T55" fmla="*/ 2147483647 h 390"/>
              <a:gd name="T56" fmla="*/ 2147483647 w 224"/>
              <a:gd name="T57" fmla="*/ 2147483647 h 390"/>
              <a:gd name="T58" fmla="*/ 2147483647 w 224"/>
              <a:gd name="T59" fmla="*/ 2147483647 h 390"/>
              <a:gd name="T60" fmla="*/ 2147483647 w 224"/>
              <a:gd name="T61" fmla="*/ 2147483647 h 390"/>
              <a:gd name="T62" fmla="*/ 2147483647 w 224"/>
              <a:gd name="T63" fmla="*/ 2147483647 h 390"/>
              <a:gd name="T64" fmla="*/ 2147483647 w 224"/>
              <a:gd name="T65" fmla="*/ 2147483647 h 390"/>
              <a:gd name="T66" fmla="*/ 2147483647 w 224"/>
              <a:gd name="T67" fmla="*/ 2147483647 h 390"/>
              <a:gd name="T68" fmla="*/ 2147483647 w 224"/>
              <a:gd name="T69" fmla="*/ 2147483647 h 390"/>
              <a:gd name="T70" fmla="*/ 2147483647 w 224"/>
              <a:gd name="T71" fmla="*/ 2147483647 h 390"/>
              <a:gd name="T72" fmla="*/ 2147483647 w 224"/>
              <a:gd name="T73" fmla="*/ 2147483647 h 390"/>
              <a:gd name="T74" fmla="*/ 2147483647 w 224"/>
              <a:gd name="T75" fmla="*/ 2147483647 h 390"/>
              <a:gd name="T76" fmla="*/ 2147483647 w 224"/>
              <a:gd name="T77" fmla="*/ 2147483647 h 390"/>
              <a:gd name="T78" fmla="*/ 2147483647 w 224"/>
              <a:gd name="T79" fmla="*/ 2147483647 h 390"/>
              <a:gd name="T80" fmla="*/ 2147483647 w 224"/>
              <a:gd name="T81" fmla="*/ 2147483647 h 390"/>
              <a:gd name="T82" fmla="*/ 2147483647 w 224"/>
              <a:gd name="T83" fmla="*/ 2147483647 h 390"/>
              <a:gd name="T84" fmla="*/ 2147483647 w 224"/>
              <a:gd name="T85" fmla="*/ 2147483647 h 390"/>
              <a:gd name="T86" fmla="*/ 2147483647 w 224"/>
              <a:gd name="T87" fmla="*/ 2147483647 h 3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24" h="390">
                <a:moveTo>
                  <a:pt x="19" y="390"/>
                </a:moveTo>
                <a:lnTo>
                  <a:pt x="9" y="383"/>
                </a:lnTo>
                <a:lnTo>
                  <a:pt x="28" y="371"/>
                </a:lnTo>
                <a:lnTo>
                  <a:pt x="45" y="345"/>
                </a:lnTo>
                <a:lnTo>
                  <a:pt x="57" y="342"/>
                </a:lnTo>
                <a:lnTo>
                  <a:pt x="79" y="342"/>
                </a:lnTo>
                <a:lnTo>
                  <a:pt x="91" y="323"/>
                </a:lnTo>
                <a:lnTo>
                  <a:pt x="76" y="331"/>
                </a:lnTo>
                <a:lnTo>
                  <a:pt x="50" y="323"/>
                </a:lnTo>
                <a:lnTo>
                  <a:pt x="45" y="316"/>
                </a:lnTo>
                <a:lnTo>
                  <a:pt x="29" y="323"/>
                </a:lnTo>
                <a:lnTo>
                  <a:pt x="28" y="312"/>
                </a:lnTo>
                <a:lnTo>
                  <a:pt x="57" y="286"/>
                </a:lnTo>
                <a:lnTo>
                  <a:pt x="57" y="267"/>
                </a:lnTo>
                <a:lnTo>
                  <a:pt x="45" y="267"/>
                </a:lnTo>
                <a:lnTo>
                  <a:pt x="38" y="267"/>
                </a:lnTo>
                <a:lnTo>
                  <a:pt x="45" y="264"/>
                </a:lnTo>
                <a:lnTo>
                  <a:pt x="69" y="252"/>
                </a:lnTo>
                <a:lnTo>
                  <a:pt x="91" y="252"/>
                </a:lnTo>
                <a:lnTo>
                  <a:pt x="86" y="238"/>
                </a:lnTo>
                <a:lnTo>
                  <a:pt x="86" y="223"/>
                </a:lnTo>
                <a:lnTo>
                  <a:pt x="86" y="216"/>
                </a:lnTo>
                <a:lnTo>
                  <a:pt x="79" y="216"/>
                </a:lnTo>
                <a:lnTo>
                  <a:pt x="76" y="188"/>
                </a:lnTo>
                <a:lnTo>
                  <a:pt x="76" y="186"/>
                </a:lnTo>
                <a:lnTo>
                  <a:pt x="86" y="174"/>
                </a:lnTo>
                <a:lnTo>
                  <a:pt x="76" y="174"/>
                </a:lnTo>
                <a:lnTo>
                  <a:pt x="57" y="178"/>
                </a:lnTo>
                <a:lnTo>
                  <a:pt x="38" y="186"/>
                </a:lnTo>
                <a:lnTo>
                  <a:pt x="28" y="178"/>
                </a:lnTo>
                <a:lnTo>
                  <a:pt x="38" y="148"/>
                </a:lnTo>
                <a:lnTo>
                  <a:pt x="38" y="141"/>
                </a:lnTo>
                <a:lnTo>
                  <a:pt x="38" y="129"/>
                </a:lnTo>
                <a:lnTo>
                  <a:pt x="19" y="129"/>
                </a:lnTo>
                <a:lnTo>
                  <a:pt x="12" y="155"/>
                </a:lnTo>
                <a:lnTo>
                  <a:pt x="12" y="136"/>
                </a:lnTo>
                <a:lnTo>
                  <a:pt x="12" y="112"/>
                </a:lnTo>
                <a:lnTo>
                  <a:pt x="28" y="96"/>
                </a:lnTo>
                <a:lnTo>
                  <a:pt x="12" y="100"/>
                </a:lnTo>
                <a:lnTo>
                  <a:pt x="0" y="89"/>
                </a:lnTo>
                <a:lnTo>
                  <a:pt x="12" y="77"/>
                </a:lnTo>
                <a:lnTo>
                  <a:pt x="19" y="64"/>
                </a:lnTo>
                <a:lnTo>
                  <a:pt x="9" y="58"/>
                </a:lnTo>
                <a:lnTo>
                  <a:pt x="12" y="41"/>
                </a:lnTo>
                <a:lnTo>
                  <a:pt x="28" y="32"/>
                </a:lnTo>
                <a:lnTo>
                  <a:pt x="28" y="20"/>
                </a:lnTo>
                <a:lnTo>
                  <a:pt x="29" y="20"/>
                </a:lnTo>
                <a:lnTo>
                  <a:pt x="38" y="0"/>
                </a:lnTo>
                <a:lnTo>
                  <a:pt x="60" y="3"/>
                </a:lnTo>
                <a:lnTo>
                  <a:pt x="86" y="0"/>
                </a:lnTo>
                <a:lnTo>
                  <a:pt x="86" y="19"/>
                </a:lnTo>
                <a:lnTo>
                  <a:pt x="60" y="32"/>
                </a:lnTo>
                <a:lnTo>
                  <a:pt x="60" y="41"/>
                </a:lnTo>
                <a:lnTo>
                  <a:pt x="57" y="51"/>
                </a:lnTo>
                <a:lnTo>
                  <a:pt x="76" y="48"/>
                </a:lnTo>
                <a:lnTo>
                  <a:pt x="116" y="48"/>
                </a:lnTo>
                <a:lnTo>
                  <a:pt x="123" y="58"/>
                </a:lnTo>
                <a:lnTo>
                  <a:pt x="109" y="77"/>
                </a:lnTo>
                <a:lnTo>
                  <a:pt x="91" y="107"/>
                </a:lnTo>
                <a:lnTo>
                  <a:pt x="98" y="112"/>
                </a:lnTo>
                <a:lnTo>
                  <a:pt x="86" y="119"/>
                </a:lnTo>
                <a:lnTo>
                  <a:pt x="76" y="126"/>
                </a:lnTo>
                <a:lnTo>
                  <a:pt x="98" y="126"/>
                </a:lnTo>
                <a:lnTo>
                  <a:pt x="128" y="155"/>
                </a:lnTo>
                <a:lnTo>
                  <a:pt x="147" y="188"/>
                </a:lnTo>
                <a:lnTo>
                  <a:pt x="169" y="209"/>
                </a:lnTo>
                <a:lnTo>
                  <a:pt x="176" y="235"/>
                </a:lnTo>
                <a:lnTo>
                  <a:pt x="169" y="235"/>
                </a:lnTo>
                <a:lnTo>
                  <a:pt x="183" y="257"/>
                </a:lnTo>
                <a:lnTo>
                  <a:pt x="176" y="264"/>
                </a:lnTo>
                <a:lnTo>
                  <a:pt x="183" y="274"/>
                </a:lnTo>
                <a:lnTo>
                  <a:pt x="186" y="267"/>
                </a:lnTo>
                <a:lnTo>
                  <a:pt x="202" y="264"/>
                </a:lnTo>
                <a:lnTo>
                  <a:pt x="224" y="281"/>
                </a:lnTo>
                <a:lnTo>
                  <a:pt x="212" y="312"/>
                </a:lnTo>
                <a:lnTo>
                  <a:pt x="202" y="316"/>
                </a:lnTo>
                <a:lnTo>
                  <a:pt x="195" y="323"/>
                </a:lnTo>
                <a:lnTo>
                  <a:pt x="186" y="331"/>
                </a:lnTo>
                <a:lnTo>
                  <a:pt x="212" y="335"/>
                </a:lnTo>
                <a:lnTo>
                  <a:pt x="202" y="354"/>
                </a:lnTo>
                <a:lnTo>
                  <a:pt x="183" y="361"/>
                </a:lnTo>
                <a:lnTo>
                  <a:pt x="157" y="354"/>
                </a:lnTo>
                <a:lnTo>
                  <a:pt x="147" y="354"/>
                </a:lnTo>
                <a:lnTo>
                  <a:pt x="116" y="361"/>
                </a:lnTo>
                <a:lnTo>
                  <a:pt x="91" y="361"/>
                </a:lnTo>
                <a:lnTo>
                  <a:pt x="76" y="364"/>
                </a:lnTo>
                <a:lnTo>
                  <a:pt x="60" y="378"/>
                </a:lnTo>
                <a:lnTo>
                  <a:pt x="50" y="378"/>
                </a:lnTo>
                <a:lnTo>
                  <a:pt x="19" y="39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2" name="Freeform 16"/>
          <p:cNvSpPr>
            <a:spLocks/>
          </p:cNvSpPr>
          <p:nvPr/>
        </p:nvSpPr>
        <p:spPr bwMode="auto">
          <a:xfrm>
            <a:off x="4227513" y="3257550"/>
            <a:ext cx="55562" cy="46038"/>
          </a:xfrm>
          <a:custGeom>
            <a:avLst/>
            <a:gdLst>
              <a:gd name="T0" fmla="*/ 2147483647 w 71"/>
              <a:gd name="T1" fmla="*/ 2147483647 h 57"/>
              <a:gd name="T2" fmla="*/ 2147483647 w 71"/>
              <a:gd name="T3" fmla="*/ 2147483647 h 57"/>
              <a:gd name="T4" fmla="*/ 2147483647 w 71"/>
              <a:gd name="T5" fmla="*/ 0 h 57"/>
              <a:gd name="T6" fmla="*/ 2147483647 w 71"/>
              <a:gd name="T7" fmla="*/ 0 h 57"/>
              <a:gd name="T8" fmla="*/ 2147483647 w 71"/>
              <a:gd name="T9" fmla="*/ 2147483647 h 57"/>
              <a:gd name="T10" fmla="*/ 2147483647 w 71"/>
              <a:gd name="T11" fmla="*/ 2147483647 h 57"/>
              <a:gd name="T12" fmla="*/ 2147483647 w 71"/>
              <a:gd name="T13" fmla="*/ 2147483647 h 57"/>
              <a:gd name="T14" fmla="*/ 2147483647 w 71"/>
              <a:gd name="T15" fmla="*/ 2147483647 h 57"/>
              <a:gd name="T16" fmla="*/ 2147483647 w 71"/>
              <a:gd name="T17" fmla="*/ 2147483647 h 57"/>
              <a:gd name="T18" fmla="*/ 2147483647 w 71"/>
              <a:gd name="T19" fmla="*/ 2147483647 h 57"/>
              <a:gd name="T20" fmla="*/ 2147483647 w 71"/>
              <a:gd name="T21" fmla="*/ 2147483647 h 57"/>
              <a:gd name="T22" fmla="*/ 2147483647 w 71"/>
              <a:gd name="T23" fmla="*/ 2147483647 h 57"/>
              <a:gd name="T24" fmla="*/ 2147483647 w 71"/>
              <a:gd name="T25" fmla="*/ 2147483647 h 57"/>
              <a:gd name="T26" fmla="*/ 2147483647 w 71"/>
              <a:gd name="T27" fmla="*/ 2147483647 h 57"/>
              <a:gd name="T28" fmla="*/ 2147483647 w 71"/>
              <a:gd name="T29" fmla="*/ 2147483647 h 57"/>
              <a:gd name="T30" fmla="*/ 2147483647 w 71"/>
              <a:gd name="T31" fmla="*/ 2147483647 h 57"/>
              <a:gd name="T32" fmla="*/ 0 w 71"/>
              <a:gd name="T33" fmla="*/ 2147483647 h 57"/>
              <a:gd name="T34" fmla="*/ 2147483647 w 71"/>
              <a:gd name="T35" fmla="*/ 2147483647 h 57"/>
              <a:gd name="T36" fmla="*/ 2147483647 w 71"/>
              <a:gd name="T37" fmla="*/ 2147483647 h 57"/>
              <a:gd name="T38" fmla="*/ 2147483647 w 71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1" h="57">
                <a:moveTo>
                  <a:pt x="19" y="15"/>
                </a:moveTo>
                <a:lnTo>
                  <a:pt x="31" y="8"/>
                </a:lnTo>
                <a:lnTo>
                  <a:pt x="48" y="0"/>
                </a:lnTo>
                <a:lnTo>
                  <a:pt x="52" y="0"/>
                </a:lnTo>
                <a:lnTo>
                  <a:pt x="64" y="19"/>
                </a:lnTo>
                <a:lnTo>
                  <a:pt x="61" y="27"/>
                </a:lnTo>
                <a:lnTo>
                  <a:pt x="64" y="27"/>
                </a:lnTo>
                <a:lnTo>
                  <a:pt x="71" y="45"/>
                </a:lnTo>
                <a:lnTo>
                  <a:pt x="52" y="57"/>
                </a:lnTo>
                <a:lnTo>
                  <a:pt x="48" y="50"/>
                </a:lnTo>
                <a:lnTo>
                  <a:pt x="42" y="50"/>
                </a:lnTo>
                <a:lnTo>
                  <a:pt x="23" y="31"/>
                </a:lnTo>
                <a:lnTo>
                  <a:pt x="23" y="38"/>
                </a:lnTo>
                <a:lnTo>
                  <a:pt x="23" y="45"/>
                </a:lnTo>
                <a:lnTo>
                  <a:pt x="19" y="50"/>
                </a:lnTo>
                <a:lnTo>
                  <a:pt x="5" y="45"/>
                </a:lnTo>
                <a:lnTo>
                  <a:pt x="0" y="31"/>
                </a:lnTo>
                <a:lnTo>
                  <a:pt x="5" y="27"/>
                </a:lnTo>
                <a:lnTo>
                  <a:pt x="5" y="19"/>
                </a:lnTo>
                <a:lnTo>
                  <a:pt x="19" y="1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3" name="Freeform 17"/>
          <p:cNvSpPr>
            <a:spLocks/>
          </p:cNvSpPr>
          <p:nvPr/>
        </p:nvSpPr>
        <p:spPr bwMode="auto">
          <a:xfrm>
            <a:off x="4249738" y="3141663"/>
            <a:ext cx="15875" cy="23812"/>
          </a:xfrm>
          <a:custGeom>
            <a:avLst/>
            <a:gdLst>
              <a:gd name="T0" fmla="*/ 0 w 19"/>
              <a:gd name="T1" fmla="*/ 2147483647 h 29"/>
              <a:gd name="T2" fmla="*/ 0 w 19"/>
              <a:gd name="T3" fmla="*/ 2147483647 h 29"/>
              <a:gd name="T4" fmla="*/ 0 w 19"/>
              <a:gd name="T5" fmla="*/ 2147483647 h 29"/>
              <a:gd name="T6" fmla="*/ 0 w 19"/>
              <a:gd name="T7" fmla="*/ 2147483647 h 29"/>
              <a:gd name="T8" fmla="*/ 2147483647 w 19"/>
              <a:gd name="T9" fmla="*/ 2147483647 h 29"/>
              <a:gd name="T10" fmla="*/ 2147483647 w 19"/>
              <a:gd name="T11" fmla="*/ 2147483647 h 29"/>
              <a:gd name="T12" fmla="*/ 2147483647 w 19"/>
              <a:gd name="T13" fmla="*/ 0 h 29"/>
              <a:gd name="T14" fmla="*/ 2147483647 w 19"/>
              <a:gd name="T15" fmla="*/ 2147483647 h 29"/>
              <a:gd name="T16" fmla="*/ 2147483647 w 19"/>
              <a:gd name="T17" fmla="*/ 2147483647 h 29"/>
              <a:gd name="T18" fmla="*/ 2147483647 w 19"/>
              <a:gd name="T19" fmla="*/ 2147483647 h 29"/>
              <a:gd name="T20" fmla="*/ 2147483647 w 19"/>
              <a:gd name="T21" fmla="*/ 2147483647 h 29"/>
              <a:gd name="T22" fmla="*/ 0 w 19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29">
                <a:moveTo>
                  <a:pt x="0" y="29"/>
                </a:moveTo>
                <a:lnTo>
                  <a:pt x="0" y="20"/>
                </a:lnTo>
                <a:lnTo>
                  <a:pt x="0" y="17"/>
                </a:lnTo>
                <a:lnTo>
                  <a:pt x="0" y="8"/>
                </a:lnTo>
                <a:lnTo>
                  <a:pt x="6" y="8"/>
                </a:lnTo>
                <a:lnTo>
                  <a:pt x="6" y="7"/>
                </a:lnTo>
                <a:lnTo>
                  <a:pt x="19" y="0"/>
                </a:lnTo>
                <a:lnTo>
                  <a:pt x="19" y="7"/>
                </a:lnTo>
                <a:lnTo>
                  <a:pt x="13" y="17"/>
                </a:lnTo>
                <a:lnTo>
                  <a:pt x="19" y="17"/>
                </a:lnTo>
                <a:lnTo>
                  <a:pt x="13" y="20"/>
                </a:lnTo>
                <a:lnTo>
                  <a:pt x="0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4" name="Freeform 18"/>
          <p:cNvSpPr>
            <a:spLocks/>
          </p:cNvSpPr>
          <p:nvPr/>
        </p:nvSpPr>
        <p:spPr bwMode="auto">
          <a:xfrm>
            <a:off x="4254500" y="3170238"/>
            <a:ext cx="22225" cy="17462"/>
          </a:xfrm>
          <a:custGeom>
            <a:avLst/>
            <a:gdLst>
              <a:gd name="T0" fmla="*/ 2147483647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0 w 29"/>
              <a:gd name="T11" fmla="*/ 2147483647 h 22"/>
              <a:gd name="T12" fmla="*/ 2147483647 w 29"/>
              <a:gd name="T13" fmla="*/ 0 h 22"/>
              <a:gd name="T14" fmla="*/ 2147483647 w 29"/>
              <a:gd name="T15" fmla="*/ 2147483647 h 22"/>
              <a:gd name="T16" fmla="*/ 2147483647 w 29"/>
              <a:gd name="T17" fmla="*/ 0 h 22"/>
              <a:gd name="T18" fmla="*/ 2147483647 w 29"/>
              <a:gd name="T19" fmla="*/ 0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22">
                <a:moveTo>
                  <a:pt x="26" y="22"/>
                </a:moveTo>
                <a:lnTo>
                  <a:pt x="17" y="22"/>
                </a:lnTo>
                <a:lnTo>
                  <a:pt x="26" y="22"/>
                </a:lnTo>
                <a:lnTo>
                  <a:pt x="13" y="22"/>
                </a:lnTo>
                <a:lnTo>
                  <a:pt x="7" y="10"/>
                </a:lnTo>
                <a:lnTo>
                  <a:pt x="0" y="10"/>
                </a:lnTo>
                <a:lnTo>
                  <a:pt x="7" y="0"/>
                </a:lnTo>
                <a:lnTo>
                  <a:pt x="13" y="3"/>
                </a:lnTo>
                <a:lnTo>
                  <a:pt x="13" y="0"/>
                </a:lnTo>
                <a:lnTo>
                  <a:pt x="17" y="0"/>
                </a:lnTo>
                <a:lnTo>
                  <a:pt x="17" y="16"/>
                </a:lnTo>
                <a:lnTo>
                  <a:pt x="29" y="16"/>
                </a:lnTo>
                <a:lnTo>
                  <a:pt x="26" y="2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5" name="Freeform 19"/>
          <p:cNvSpPr>
            <a:spLocks/>
          </p:cNvSpPr>
          <p:nvPr/>
        </p:nvSpPr>
        <p:spPr bwMode="auto">
          <a:xfrm>
            <a:off x="4368800" y="3054350"/>
            <a:ext cx="15875" cy="30163"/>
          </a:xfrm>
          <a:custGeom>
            <a:avLst/>
            <a:gdLst>
              <a:gd name="T0" fmla="*/ 2147483647 w 19"/>
              <a:gd name="T1" fmla="*/ 2147483647 h 36"/>
              <a:gd name="T2" fmla="*/ 2147483647 w 19"/>
              <a:gd name="T3" fmla="*/ 2147483647 h 36"/>
              <a:gd name="T4" fmla="*/ 0 w 19"/>
              <a:gd name="T5" fmla="*/ 2147483647 h 36"/>
              <a:gd name="T6" fmla="*/ 2147483647 w 19"/>
              <a:gd name="T7" fmla="*/ 2147483647 h 36"/>
              <a:gd name="T8" fmla="*/ 0 w 19"/>
              <a:gd name="T9" fmla="*/ 2147483647 h 36"/>
              <a:gd name="T10" fmla="*/ 2147483647 w 19"/>
              <a:gd name="T11" fmla="*/ 0 h 36"/>
              <a:gd name="T12" fmla="*/ 2147483647 w 19"/>
              <a:gd name="T13" fmla="*/ 2147483647 h 36"/>
              <a:gd name="T14" fmla="*/ 2147483647 w 19"/>
              <a:gd name="T15" fmla="*/ 2147483647 h 36"/>
              <a:gd name="T16" fmla="*/ 2147483647 w 19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36">
                <a:moveTo>
                  <a:pt x="7" y="36"/>
                </a:moveTo>
                <a:lnTo>
                  <a:pt x="7" y="22"/>
                </a:lnTo>
                <a:lnTo>
                  <a:pt x="0" y="17"/>
                </a:lnTo>
                <a:lnTo>
                  <a:pt x="7" y="17"/>
                </a:lnTo>
                <a:lnTo>
                  <a:pt x="0" y="3"/>
                </a:lnTo>
                <a:lnTo>
                  <a:pt x="10" y="0"/>
                </a:lnTo>
                <a:lnTo>
                  <a:pt x="10" y="10"/>
                </a:lnTo>
                <a:lnTo>
                  <a:pt x="19" y="22"/>
                </a:lnTo>
                <a:lnTo>
                  <a:pt x="7" y="36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6" name="Freeform 20"/>
          <p:cNvSpPr>
            <a:spLocks/>
          </p:cNvSpPr>
          <p:nvPr/>
        </p:nvSpPr>
        <p:spPr bwMode="auto">
          <a:xfrm>
            <a:off x="4249738" y="2986088"/>
            <a:ext cx="15875" cy="15875"/>
          </a:xfrm>
          <a:custGeom>
            <a:avLst/>
            <a:gdLst>
              <a:gd name="T0" fmla="*/ 2147483647 w 19"/>
              <a:gd name="T1" fmla="*/ 2147483647 h 19"/>
              <a:gd name="T2" fmla="*/ 0 w 19"/>
              <a:gd name="T3" fmla="*/ 2147483647 h 19"/>
              <a:gd name="T4" fmla="*/ 2147483647 w 19"/>
              <a:gd name="T5" fmla="*/ 0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9">
                <a:moveTo>
                  <a:pt x="13" y="19"/>
                </a:moveTo>
                <a:lnTo>
                  <a:pt x="0" y="7"/>
                </a:lnTo>
                <a:lnTo>
                  <a:pt x="6" y="0"/>
                </a:lnTo>
                <a:lnTo>
                  <a:pt x="19" y="12"/>
                </a:lnTo>
                <a:lnTo>
                  <a:pt x="13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7" name="Freeform 21"/>
          <p:cNvSpPr>
            <a:spLocks/>
          </p:cNvSpPr>
          <p:nvPr/>
        </p:nvSpPr>
        <p:spPr bwMode="auto">
          <a:xfrm>
            <a:off x="4330700" y="3109913"/>
            <a:ext cx="15875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2">
                <a:moveTo>
                  <a:pt x="19" y="12"/>
                </a:moveTo>
                <a:lnTo>
                  <a:pt x="0" y="12"/>
                </a:lnTo>
                <a:lnTo>
                  <a:pt x="0" y="0"/>
                </a:lnTo>
                <a:lnTo>
                  <a:pt x="7" y="9"/>
                </a:lnTo>
                <a:lnTo>
                  <a:pt x="19" y="9"/>
                </a:lnTo>
                <a:lnTo>
                  <a:pt x="19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8" name="Freeform 22"/>
          <p:cNvSpPr>
            <a:spLocks/>
          </p:cNvSpPr>
          <p:nvPr/>
        </p:nvSpPr>
        <p:spPr bwMode="auto">
          <a:xfrm>
            <a:off x="4241800" y="3178175"/>
            <a:ext cx="3175" cy="9525"/>
          </a:xfrm>
          <a:custGeom>
            <a:avLst/>
            <a:gdLst>
              <a:gd name="T0" fmla="*/ 2147483647 w 4"/>
              <a:gd name="T1" fmla="*/ 2147483647 h 12"/>
              <a:gd name="T2" fmla="*/ 0 w 4"/>
              <a:gd name="T3" fmla="*/ 2147483647 h 12"/>
              <a:gd name="T4" fmla="*/ 0 w 4"/>
              <a:gd name="T5" fmla="*/ 0 h 12"/>
              <a:gd name="T6" fmla="*/ 2147483647 w 4"/>
              <a:gd name="T7" fmla="*/ 2147483647 h 12"/>
              <a:gd name="T8" fmla="*/ 2147483647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4" y="12"/>
                </a:moveTo>
                <a:lnTo>
                  <a:pt x="0" y="12"/>
                </a:lnTo>
                <a:lnTo>
                  <a:pt x="0" y="0"/>
                </a:lnTo>
                <a:lnTo>
                  <a:pt x="4" y="6"/>
                </a:lnTo>
                <a:lnTo>
                  <a:pt x="4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9" name="Freeform 23"/>
          <p:cNvSpPr>
            <a:spLocks/>
          </p:cNvSpPr>
          <p:nvPr/>
        </p:nvSpPr>
        <p:spPr bwMode="auto">
          <a:xfrm>
            <a:off x="4237038" y="3170238"/>
            <a:ext cx="7937" cy="3175"/>
          </a:xfrm>
          <a:custGeom>
            <a:avLst/>
            <a:gdLst>
              <a:gd name="T0" fmla="*/ 2147483647 w 11"/>
              <a:gd name="T1" fmla="*/ 2147483647 h 3"/>
              <a:gd name="T2" fmla="*/ 0 w 11"/>
              <a:gd name="T3" fmla="*/ 0 h 3"/>
              <a:gd name="T4" fmla="*/ 2147483647 w 11"/>
              <a:gd name="T5" fmla="*/ 0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0" y="0"/>
                </a:lnTo>
                <a:lnTo>
                  <a:pt x="11" y="0"/>
                </a:lnTo>
                <a:lnTo>
                  <a:pt x="11" y="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0" name="Freeform 24"/>
          <p:cNvSpPr>
            <a:spLocks/>
          </p:cNvSpPr>
          <p:nvPr/>
        </p:nvSpPr>
        <p:spPr bwMode="auto">
          <a:xfrm>
            <a:off x="4165600" y="3255963"/>
            <a:ext cx="103188" cy="133350"/>
          </a:xfrm>
          <a:custGeom>
            <a:avLst/>
            <a:gdLst>
              <a:gd name="T0" fmla="*/ 2147483647 w 132"/>
              <a:gd name="T1" fmla="*/ 2147483647 h 167"/>
              <a:gd name="T2" fmla="*/ 2147483647 w 132"/>
              <a:gd name="T3" fmla="*/ 2147483647 h 167"/>
              <a:gd name="T4" fmla="*/ 2147483647 w 132"/>
              <a:gd name="T5" fmla="*/ 2147483647 h 167"/>
              <a:gd name="T6" fmla="*/ 2147483647 w 132"/>
              <a:gd name="T7" fmla="*/ 2147483647 h 167"/>
              <a:gd name="T8" fmla="*/ 2147483647 w 132"/>
              <a:gd name="T9" fmla="*/ 2147483647 h 167"/>
              <a:gd name="T10" fmla="*/ 2147483647 w 132"/>
              <a:gd name="T11" fmla="*/ 2147483647 h 167"/>
              <a:gd name="T12" fmla="*/ 2147483647 w 132"/>
              <a:gd name="T13" fmla="*/ 2147483647 h 167"/>
              <a:gd name="T14" fmla="*/ 2147483647 w 132"/>
              <a:gd name="T15" fmla="*/ 2147483647 h 167"/>
              <a:gd name="T16" fmla="*/ 2147483647 w 132"/>
              <a:gd name="T17" fmla="*/ 2147483647 h 167"/>
              <a:gd name="T18" fmla="*/ 2147483647 w 132"/>
              <a:gd name="T19" fmla="*/ 2147483647 h 167"/>
              <a:gd name="T20" fmla="*/ 2147483647 w 132"/>
              <a:gd name="T21" fmla="*/ 2147483647 h 167"/>
              <a:gd name="T22" fmla="*/ 2147483647 w 132"/>
              <a:gd name="T23" fmla="*/ 2147483647 h 167"/>
              <a:gd name="T24" fmla="*/ 2147483647 w 132"/>
              <a:gd name="T25" fmla="*/ 2147483647 h 167"/>
              <a:gd name="T26" fmla="*/ 2147483647 w 132"/>
              <a:gd name="T27" fmla="*/ 2147483647 h 167"/>
              <a:gd name="T28" fmla="*/ 2147483647 w 132"/>
              <a:gd name="T29" fmla="*/ 2147483647 h 167"/>
              <a:gd name="T30" fmla="*/ 2147483647 w 132"/>
              <a:gd name="T31" fmla="*/ 2147483647 h 167"/>
              <a:gd name="T32" fmla="*/ 0 w 132"/>
              <a:gd name="T33" fmla="*/ 2147483647 h 167"/>
              <a:gd name="T34" fmla="*/ 2147483647 w 132"/>
              <a:gd name="T35" fmla="*/ 2147483647 h 167"/>
              <a:gd name="T36" fmla="*/ 2147483647 w 132"/>
              <a:gd name="T37" fmla="*/ 2147483647 h 167"/>
              <a:gd name="T38" fmla="*/ 2147483647 w 132"/>
              <a:gd name="T39" fmla="*/ 2147483647 h 167"/>
              <a:gd name="T40" fmla="*/ 2147483647 w 132"/>
              <a:gd name="T41" fmla="*/ 2147483647 h 167"/>
              <a:gd name="T42" fmla="*/ 2147483647 w 132"/>
              <a:gd name="T43" fmla="*/ 2147483647 h 167"/>
              <a:gd name="T44" fmla="*/ 2147483647 w 132"/>
              <a:gd name="T45" fmla="*/ 2147483647 h 167"/>
              <a:gd name="T46" fmla="*/ 2147483647 w 132"/>
              <a:gd name="T47" fmla="*/ 2147483647 h 167"/>
              <a:gd name="T48" fmla="*/ 2147483647 w 132"/>
              <a:gd name="T49" fmla="*/ 2147483647 h 167"/>
              <a:gd name="T50" fmla="*/ 2147483647 w 132"/>
              <a:gd name="T51" fmla="*/ 2147483647 h 167"/>
              <a:gd name="T52" fmla="*/ 2147483647 w 132"/>
              <a:gd name="T53" fmla="*/ 2147483647 h 167"/>
              <a:gd name="T54" fmla="*/ 2147483647 w 132"/>
              <a:gd name="T55" fmla="*/ 2147483647 h 167"/>
              <a:gd name="T56" fmla="*/ 2147483647 w 132"/>
              <a:gd name="T57" fmla="*/ 2147483647 h 167"/>
              <a:gd name="T58" fmla="*/ 2147483647 w 132"/>
              <a:gd name="T59" fmla="*/ 2147483647 h 167"/>
              <a:gd name="T60" fmla="*/ 2147483647 w 132"/>
              <a:gd name="T61" fmla="*/ 2147483647 h 167"/>
              <a:gd name="T62" fmla="*/ 2147483647 w 132"/>
              <a:gd name="T63" fmla="*/ 2147483647 h 167"/>
              <a:gd name="T64" fmla="*/ 2147483647 w 132"/>
              <a:gd name="T65" fmla="*/ 0 h 167"/>
              <a:gd name="T66" fmla="*/ 2147483647 w 132"/>
              <a:gd name="T67" fmla="*/ 2147483647 h 1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2" h="167">
                <a:moveTo>
                  <a:pt x="97" y="19"/>
                </a:moveTo>
                <a:lnTo>
                  <a:pt x="83" y="21"/>
                </a:lnTo>
                <a:lnTo>
                  <a:pt x="83" y="29"/>
                </a:lnTo>
                <a:lnTo>
                  <a:pt x="78" y="33"/>
                </a:lnTo>
                <a:lnTo>
                  <a:pt x="83" y="48"/>
                </a:lnTo>
                <a:lnTo>
                  <a:pt x="97" y="52"/>
                </a:lnTo>
                <a:lnTo>
                  <a:pt x="102" y="48"/>
                </a:lnTo>
                <a:lnTo>
                  <a:pt x="102" y="41"/>
                </a:lnTo>
                <a:lnTo>
                  <a:pt x="102" y="33"/>
                </a:lnTo>
                <a:lnTo>
                  <a:pt x="120" y="52"/>
                </a:lnTo>
                <a:lnTo>
                  <a:pt x="126" y="52"/>
                </a:lnTo>
                <a:lnTo>
                  <a:pt x="132" y="59"/>
                </a:lnTo>
                <a:lnTo>
                  <a:pt x="126" y="66"/>
                </a:lnTo>
                <a:lnTo>
                  <a:pt x="120" y="59"/>
                </a:lnTo>
                <a:lnTo>
                  <a:pt x="126" y="78"/>
                </a:lnTo>
                <a:lnTo>
                  <a:pt x="126" y="88"/>
                </a:lnTo>
                <a:lnTo>
                  <a:pt x="126" y="97"/>
                </a:lnTo>
                <a:lnTo>
                  <a:pt x="126" y="110"/>
                </a:lnTo>
                <a:lnTo>
                  <a:pt x="120" y="119"/>
                </a:lnTo>
                <a:lnTo>
                  <a:pt x="120" y="126"/>
                </a:lnTo>
                <a:lnTo>
                  <a:pt x="120" y="145"/>
                </a:lnTo>
                <a:lnTo>
                  <a:pt x="102" y="145"/>
                </a:lnTo>
                <a:lnTo>
                  <a:pt x="78" y="148"/>
                </a:lnTo>
                <a:lnTo>
                  <a:pt x="64" y="159"/>
                </a:lnTo>
                <a:lnTo>
                  <a:pt x="64" y="155"/>
                </a:lnTo>
                <a:lnTo>
                  <a:pt x="54" y="159"/>
                </a:lnTo>
                <a:lnTo>
                  <a:pt x="35" y="167"/>
                </a:lnTo>
                <a:lnTo>
                  <a:pt x="23" y="167"/>
                </a:lnTo>
                <a:lnTo>
                  <a:pt x="12" y="167"/>
                </a:lnTo>
                <a:lnTo>
                  <a:pt x="23" y="155"/>
                </a:lnTo>
                <a:lnTo>
                  <a:pt x="4" y="155"/>
                </a:lnTo>
                <a:lnTo>
                  <a:pt x="4" y="148"/>
                </a:lnTo>
                <a:lnTo>
                  <a:pt x="19" y="145"/>
                </a:lnTo>
                <a:lnTo>
                  <a:pt x="0" y="145"/>
                </a:lnTo>
                <a:lnTo>
                  <a:pt x="4" y="136"/>
                </a:lnTo>
                <a:lnTo>
                  <a:pt x="19" y="136"/>
                </a:lnTo>
                <a:lnTo>
                  <a:pt x="19" y="129"/>
                </a:lnTo>
                <a:lnTo>
                  <a:pt x="23" y="126"/>
                </a:lnTo>
                <a:lnTo>
                  <a:pt x="42" y="119"/>
                </a:lnTo>
                <a:lnTo>
                  <a:pt x="49" y="119"/>
                </a:lnTo>
                <a:lnTo>
                  <a:pt x="42" y="110"/>
                </a:lnTo>
                <a:lnTo>
                  <a:pt x="35" y="119"/>
                </a:lnTo>
                <a:lnTo>
                  <a:pt x="23" y="119"/>
                </a:lnTo>
                <a:lnTo>
                  <a:pt x="30" y="110"/>
                </a:lnTo>
                <a:lnTo>
                  <a:pt x="35" y="100"/>
                </a:lnTo>
                <a:lnTo>
                  <a:pt x="42" y="97"/>
                </a:lnTo>
                <a:lnTo>
                  <a:pt x="23" y="88"/>
                </a:lnTo>
                <a:lnTo>
                  <a:pt x="12" y="78"/>
                </a:lnTo>
                <a:lnTo>
                  <a:pt x="23" y="71"/>
                </a:lnTo>
                <a:lnTo>
                  <a:pt x="30" y="71"/>
                </a:lnTo>
                <a:lnTo>
                  <a:pt x="23" y="66"/>
                </a:lnTo>
                <a:lnTo>
                  <a:pt x="19" y="52"/>
                </a:lnTo>
                <a:lnTo>
                  <a:pt x="12" y="59"/>
                </a:lnTo>
                <a:lnTo>
                  <a:pt x="19" y="48"/>
                </a:lnTo>
                <a:lnTo>
                  <a:pt x="30" y="48"/>
                </a:lnTo>
                <a:lnTo>
                  <a:pt x="42" y="52"/>
                </a:lnTo>
                <a:lnTo>
                  <a:pt x="54" y="48"/>
                </a:lnTo>
                <a:lnTo>
                  <a:pt x="61" y="48"/>
                </a:lnTo>
                <a:lnTo>
                  <a:pt x="64" y="41"/>
                </a:lnTo>
                <a:lnTo>
                  <a:pt x="71" y="33"/>
                </a:lnTo>
                <a:lnTo>
                  <a:pt x="71" y="29"/>
                </a:lnTo>
                <a:lnTo>
                  <a:pt x="54" y="29"/>
                </a:lnTo>
                <a:lnTo>
                  <a:pt x="61" y="21"/>
                </a:lnTo>
                <a:lnTo>
                  <a:pt x="64" y="19"/>
                </a:lnTo>
                <a:lnTo>
                  <a:pt x="83" y="2"/>
                </a:lnTo>
                <a:lnTo>
                  <a:pt x="97" y="0"/>
                </a:lnTo>
                <a:lnTo>
                  <a:pt x="109" y="2"/>
                </a:lnTo>
                <a:lnTo>
                  <a:pt x="97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1" name="Freeform 25"/>
          <p:cNvSpPr>
            <a:spLocks/>
          </p:cNvSpPr>
          <p:nvPr/>
        </p:nvSpPr>
        <p:spPr bwMode="auto">
          <a:xfrm>
            <a:off x="3905250" y="2797175"/>
            <a:ext cx="225425" cy="136525"/>
          </a:xfrm>
          <a:custGeom>
            <a:avLst/>
            <a:gdLst>
              <a:gd name="T0" fmla="*/ 2147483647 w 285"/>
              <a:gd name="T1" fmla="*/ 2147483647 h 173"/>
              <a:gd name="T2" fmla="*/ 2147483647 w 285"/>
              <a:gd name="T3" fmla="*/ 2147483647 h 173"/>
              <a:gd name="T4" fmla="*/ 2147483647 w 285"/>
              <a:gd name="T5" fmla="*/ 2147483647 h 173"/>
              <a:gd name="T6" fmla="*/ 2147483647 w 285"/>
              <a:gd name="T7" fmla="*/ 2147483647 h 173"/>
              <a:gd name="T8" fmla="*/ 2147483647 w 285"/>
              <a:gd name="T9" fmla="*/ 2147483647 h 173"/>
              <a:gd name="T10" fmla="*/ 2147483647 w 285"/>
              <a:gd name="T11" fmla="*/ 2147483647 h 173"/>
              <a:gd name="T12" fmla="*/ 2147483647 w 285"/>
              <a:gd name="T13" fmla="*/ 2147483647 h 173"/>
              <a:gd name="T14" fmla="*/ 2147483647 w 285"/>
              <a:gd name="T15" fmla="*/ 2147483647 h 173"/>
              <a:gd name="T16" fmla="*/ 2147483647 w 285"/>
              <a:gd name="T17" fmla="*/ 2147483647 h 173"/>
              <a:gd name="T18" fmla="*/ 0 w 285"/>
              <a:gd name="T19" fmla="*/ 2147483647 h 173"/>
              <a:gd name="T20" fmla="*/ 2147483647 w 285"/>
              <a:gd name="T21" fmla="*/ 2147483647 h 173"/>
              <a:gd name="T22" fmla="*/ 2147483647 w 285"/>
              <a:gd name="T23" fmla="*/ 2147483647 h 173"/>
              <a:gd name="T24" fmla="*/ 2147483647 w 285"/>
              <a:gd name="T25" fmla="*/ 2147483647 h 173"/>
              <a:gd name="T26" fmla="*/ 2147483647 w 285"/>
              <a:gd name="T27" fmla="*/ 2147483647 h 173"/>
              <a:gd name="T28" fmla="*/ 2147483647 w 285"/>
              <a:gd name="T29" fmla="*/ 0 h 173"/>
              <a:gd name="T30" fmla="*/ 2147483647 w 285"/>
              <a:gd name="T31" fmla="*/ 2147483647 h 173"/>
              <a:gd name="T32" fmla="*/ 2147483647 w 285"/>
              <a:gd name="T33" fmla="*/ 2147483647 h 173"/>
              <a:gd name="T34" fmla="*/ 2147483647 w 285"/>
              <a:gd name="T35" fmla="*/ 2147483647 h 173"/>
              <a:gd name="T36" fmla="*/ 2147483647 w 285"/>
              <a:gd name="T37" fmla="*/ 2147483647 h 173"/>
              <a:gd name="T38" fmla="*/ 2147483647 w 285"/>
              <a:gd name="T39" fmla="*/ 2147483647 h 173"/>
              <a:gd name="T40" fmla="*/ 2147483647 w 285"/>
              <a:gd name="T41" fmla="*/ 2147483647 h 173"/>
              <a:gd name="T42" fmla="*/ 2147483647 w 285"/>
              <a:gd name="T43" fmla="*/ 2147483647 h 173"/>
              <a:gd name="T44" fmla="*/ 2147483647 w 285"/>
              <a:gd name="T45" fmla="*/ 2147483647 h 173"/>
              <a:gd name="T46" fmla="*/ 2147483647 w 285"/>
              <a:gd name="T47" fmla="*/ 2147483647 h 173"/>
              <a:gd name="T48" fmla="*/ 2147483647 w 285"/>
              <a:gd name="T49" fmla="*/ 2147483647 h 173"/>
              <a:gd name="T50" fmla="*/ 2147483647 w 285"/>
              <a:gd name="T51" fmla="*/ 2147483647 h 173"/>
              <a:gd name="T52" fmla="*/ 2147483647 w 285"/>
              <a:gd name="T53" fmla="*/ 2147483647 h 173"/>
              <a:gd name="T54" fmla="*/ 2147483647 w 285"/>
              <a:gd name="T55" fmla="*/ 2147483647 h 173"/>
              <a:gd name="T56" fmla="*/ 2147483647 w 285"/>
              <a:gd name="T57" fmla="*/ 2147483647 h 173"/>
              <a:gd name="T58" fmla="*/ 2147483647 w 285"/>
              <a:gd name="T59" fmla="*/ 2147483647 h 173"/>
              <a:gd name="T60" fmla="*/ 2147483647 w 285"/>
              <a:gd name="T61" fmla="*/ 2147483647 h 173"/>
              <a:gd name="T62" fmla="*/ 2147483647 w 285"/>
              <a:gd name="T63" fmla="*/ 2147483647 h 173"/>
              <a:gd name="T64" fmla="*/ 2147483647 w 285"/>
              <a:gd name="T65" fmla="*/ 2147483647 h 173"/>
              <a:gd name="T66" fmla="*/ 2147483647 w 285"/>
              <a:gd name="T67" fmla="*/ 2147483647 h 1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5" h="173">
                <a:moveTo>
                  <a:pt x="142" y="173"/>
                </a:moveTo>
                <a:lnTo>
                  <a:pt x="105" y="161"/>
                </a:lnTo>
                <a:lnTo>
                  <a:pt x="86" y="150"/>
                </a:lnTo>
                <a:lnTo>
                  <a:pt x="38" y="150"/>
                </a:lnTo>
                <a:lnTo>
                  <a:pt x="38" y="138"/>
                </a:lnTo>
                <a:lnTo>
                  <a:pt x="45" y="138"/>
                </a:lnTo>
                <a:lnTo>
                  <a:pt x="64" y="128"/>
                </a:lnTo>
                <a:lnTo>
                  <a:pt x="48" y="112"/>
                </a:lnTo>
                <a:lnTo>
                  <a:pt x="48" y="93"/>
                </a:lnTo>
                <a:lnTo>
                  <a:pt x="16" y="93"/>
                </a:lnTo>
                <a:lnTo>
                  <a:pt x="9" y="90"/>
                </a:lnTo>
                <a:lnTo>
                  <a:pt x="38" y="83"/>
                </a:lnTo>
                <a:lnTo>
                  <a:pt x="67" y="83"/>
                </a:lnTo>
                <a:lnTo>
                  <a:pt x="76" y="79"/>
                </a:lnTo>
                <a:lnTo>
                  <a:pt x="67" y="79"/>
                </a:lnTo>
                <a:lnTo>
                  <a:pt x="57" y="71"/>
                </a:lnTo>
                <a:lnTo>
                  <a:pt x="67" y="60"/>
                </a:lnTo>
                <a:lnTo>
                  <a:pt x="45" y="48"/>
                </a:lnTo>
                <a:lnTo>
                  <a:pt x="19" y="60"/>
                </a:lnTo>
                <a:lnTo>
                  <a:pt x="0" y="53"/>
                </a:lnTo>
                <a:lnTo>
                  <a:pt x="16" y="41"/>
                </a:lnTo>
                <a:lnTo>
                  <a:pt x="26" y="48"/>
                </a:lnTo>
                <a:lnTo>
                  <a:pt x="31" y="41"/>
                </a:lnTo>
                <a:lnTo>
                  <a:pt x="19" y="34"/>
                </a:lnTo>
                <a:lnTo>
                  <a:pt x="26" y="29"/>
                </a:lnTo>
                <a:lnTo>
                  <a:pt x="31" y="15"/>
                </a:lnTo>
                <a:lnTo>
                  <a:pt x="45" y="29"/>
                </a:lnTo>
                <a:lnTo>
                  <a:pt x="57" y="29"/>
                </a:lnTo>
                <a:lnTo>
                  <a:pt x="45" y="12"/>
                </a:lnTo>
                <a:lnTo>
                  <a:pt x="64" y="0"/>
                </a:lnTo>
                <a:lnTo>
                  <a:pt x="86" y="22"/>
                </a:lnTo>
                <a:lnTo>
                  <a:pt x="78" y="48"/>
                </a:lnTo>
                <a:lnTo>
                  <a:pt x="86" y="64"/>
                </a:lnTo>
                <a:lnTo>
                  <a:pt x="97" y="48"/>
                </a:lnTo>
                <a:lnTo>
                  <a:pt x="105" y="53"/>
                </a:lnTo>
                <a:lnTo>
                  <a:pt x="112" y="53"/>
                </a:lnTo>
                <a:lnTo>
                  <a:pt x="112" y="29"/>
                </a:lnTo>
                <a:lnTo>
                  <a:pt x="118" y="22"/>
                </a:lnTo>
                <a:lnTo>
                  <a:pt x="128" y="48"/>
                </a:lnTo>
                <a:lnTo>
                  <a:pt x="135" y="41"/>
                </a:lnTo>
                <a:lnTo>
                  <a:pt x="135" y="29"/>
                </a:lnTo>
                <a:lnTo>
                  <a:pt x="147" y="22"/>
                </a:lnTo>
                <a:lnTo>
                  <a:pt x="157" y="34"/>
                </a:lnTo>
                <a:lnTo>
                  <a:pt x="173" y="41"/>
                </a:lnTo>
                <a:lnTo>
                  <a:pt x="164" y="22"/>
                </a:lnTo>
                <a:lnTo>
                  <a:pt x="183" y="34"/>
                </a:lnTo>
                <a:lnTo>
                  <a:pt x="194" y="22"/>
                </a:lnTo>
                <a:lnTo>
                  <a:pt x="206" y="29"/>
                </a:lnTo>
                <a:lnTo>
                  <a:pt x="213" y="22"/>
                </a:lnTo>
                <a:lnTo>
                  <a:pt x="213" y="12"/>
                </a:lnTo>
                <a:lnTo>
                  <a:pt x="225" y="5"/>
                </a:lnTo>
                <a:lnTo>
                  <a:pt x="232" y="22"/>
                </a:lnTo>
                <a:lnTo>
                  <a:pt x="263" y="15"/>
                </a:lnTo>
                <a:lnTo>
                  <a:pt x="251" y="29"/>
                </a:lnTo>
                <a:lnTo>
                  <a:pt x="263" y="29"/>
                </a:lnTo>
                <a:lnTo>
                  <a:pt x="254" y="48"/>
                </a:lnTo>
                <a:lnTo>
                  <a:pt x="263" y="48"/>
                </a:lnTo>
                <a:lnTo>
                  <a:pt x="285" y="71"/>
                </a:lnTo>
                <a:lnTo>
                  <a:pt x="285" y="83"/>
                </a:lnTo>
                <a:lnTo>
                  <a:pt x="280" y="90"/>
                </a:lnTo>
                <a:lnTo>
                  <a:pt x="273" y="109"/>
                </a:lnTo>
                <a:lnTo>
                  <a:pt x="263" y="112"/>
                </a:lnTo>
                <a:lnTo>
                  <a:pt x="254" y="128"/>
                </a:lnTo>
                <a:lnTo>
                  <a:pt x="232" y="131"/>
                </a:lnTo>
                <a:lnTo>
                  <a:pt x="206" y="142"/>
                </a:lnTo>
                <a:lnTo>
                  <a:pt x="190" y="157"/>
                </a:lnTo>
                <a:lnTo>
                  <a:pt x="164" y="167"/>
                </a:lnTo>
                <a:lnTo>
                  <a:pt x="142" y="17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2" name="Freeform 26"/>
          <p:cNvSpPr>
            <a:spLocks/>
          </p:cNvSpPr>
          <p:nvPr/>
        </p:nvSpPr>
        <p:spPr bwMode="auto">
          <a:xfrm>
            <a:off x="4565650" y="3536950"/>
            <a:ext cx="284163" cy="285750"/>
          </a:xfrm>
          <a:custGeom>
            <a:avLst/>
            <a:gdLst>
              <a:gd name="T0" fmla="*/ 2147483647 w 357"/>
              <a:gd name="T1" fmla="*/ 2147483647 h 362"/>
              <a:gd name="T2" fmla="*/ 2147483647 w 357"/>
              <a:gd name="T3" fmla="*/ 0 h 362"/>
              <a:gd name="T4" fmla="*/ 2147483647 w 357"/>
              <a:gd name="T5" fmla="*/ 2147483647 h 362"/>
              <a:gd name="T6" fmla="*/ 2147483647 w 357"/>
              <a:gd name="T7" fmla="*/ 2147483647 h 362"/>
              <a:gd name="T8" fmla="*/ 2147483647 w 357"/>
              <a:gd name="T9" fmla="*/ 2147483647 h 362"/>
              <a:gd name="T10" fmla="*/ 2147483647 w 357"/>
              <a:gd name="T11" fmla="*/ 2147483647 h 362"/>
              <a:gd name="T12" fmla="*/ 2147483647 w 357"/>
              <a:gd name="T13" fmla="*/ 2147483647 h 362"/>
              <a:gd name="T14" fmla="*/ 2147483647 w 357"/>
              <a:gd name="T15" fmla="*/ 2147483647 h 362"/>
              <a:gd name="T16" fmla="*/ 2147483647 w 357"/>
              <a:gd name="T17" fmla="*/ 2147483647 h 362"/>
              <a:gd name="T18" fmla="*/ 2147483647 w 357"/>
              <a:gd name="T19" fmla="*/ 2147483647 h 362"/>
              <a:gd name="T20" fmla="*/ 2147483647 w 357"/>
              <a:gd name="T21" fmla="*/ 2147483647 h 362"/>
              <a:gd name="T22" fmla="*/ 2147483647 w 357"/>
              <a:gd name="T23" fmla="*/ 2147483647 h 362"/>
              <a:gd name="T24" fmla="*/ 2147483647 w 357"/>
              <a:gd name="T25" fmla="*/ 2147483647 h 362"/>
              <a:gd name="T26" fmla="*/ 2147483647 w 357"/>
              <a:gd name="T27" fmla="*/ 2147483647 h 362"/>
              <a:gd name="T28" fmla="*/ 2147483647 w 357"/>
              <a:gd name="T29" fmla="*/ 2147483647 h 362"/>
              <a:gd name="T30" fmla="*/ 2147483647 w 357"/>
              <a:gd name="T31" fmla="*/ 2147483647 h 362"/>
              <a:gd name="T32" fmla="*/ 2147483647 w 357"/>
              <a:gd name="T33" fmla="*/ 2147483647 h 362"/>
              <a:gd name="T34" fmla="*/ 2147483647 w 357"/>
              <a:gd name="T35" fmla="*/ 2147483647 h 362"/>
              <a:gd name="T36" fmla="*/ 2147483647 w 357"/>
              <a:gd name="T37" fmla="*/ 2147483647 h 362"/>
              <a:gd name="T38" fmla="*/ 2147483647 w 357"/>
              <a:gd name="T39" fmla="*/ 2147483647 h 362"/>
              <a:gd name="T40" fmla="*/ 2147483647 w 357"/>
              <a:gd name="T41" fmla="*/ 2147483647 h 362"/>
              <a:gd name="T42" fmla="*/ 2147483647 w 357"/>
              <a:gd name="T43" fmla="*/ 2147483647 h 362"/>
              <a:gd name="T44" fmla="*/ 2147483647 w 357"/>
              <a:gd name="T45" fmla="*/ 2147483647 h 362"/>
              <a:gd name="T46" fmla="*/ 2147483647 w 357"/>
              <a:gd name="T47" fmla="*/ 2147483647 h 362"/>
              <a:gd name="T48" fmla="*/ 2147483647 w 357"/>
              <a:gd name="T49" fmla="*/ 2147483647 h 362"/>
              <a:gd name="T50" fmla="*/ 2147483647 w 357"/>
              <a:gd name="T51" fmla="*/ 2147483647 h 362"/>
              <a:gd name="T52" fmla="*/ 2147483647 w 357"/>
              <a:gd name="T53" fmla="*/ 2147483647 h 362"/>
              <a:gd name="T54" fmla="*/ 2147483647 w 357"/>
              <a:gd name="T55" fmla="*/ 2147483647 h 362"/>
              <a:gd name="T56" fmla="*/ 2147483647 w 357"/>
              <a:gd name="T57" fmla="*/ 2147483647 h 362"/>
              <a:gd name="T58" fmla="*/ 2147483647 w 357"/>
              <a:gd name="T59" fmla="*/ 2147483647 h 362"/>
              <a:gd name="T60" fmla="*/ 2147483647 w 357"/>
              <a:gd name="T61" fmla="*/ 2147483647 h 362"/>
              <a:gd name="T62" fmla="*/ 2147483647 w 357"/>
              <a:gd name="T63" fmla="*/ 2147483647 h 362"/>
              <a:gd name="T64" fmla="*/ 2147483647 w 357"/>
              <a:gd name="T65" fmla="*/ 2147483647 h 362"/>
              <a:gd name="T66" fmla="*/ 2147483647 w 357"/>
              <a:gd name="T67" fmla="*/ 2147483647 h 362"/>
              <a:gd name="T68" fmla="*/ 2147483647 w 357"/>
              <a:gd name="T69" fmla="*/ 2147483647 h 362"/>
              <a:gd name="T70" fmla="*/ 2147483647 w 357"/>
              <a:gd name="T71" fmla="*/ 2147483647 h 362"/>
              <a:gd name="T72" fmla="*/ 2147483647 w 357"/>
              <a:gd name="T73" fmla="*/ 2147483647 h 362"/>
              <a:gd name="T74" fmla="*/ 2147483647 w 357"/>
              <a:gd name="T75" fmla="*/ 2147483647 h 362"/>
              <a:gd name="T76" fmla="*/ 2147483647 w 357"/>
              <a:gd name="T77" fmla="*/ 2147483647 h 362"/>
              <a:gd name="T78" fmla="*/ 2147483647 w 357"/>
              <a:gd name="T79" fmla="*/ 2147483647 h 362"/>
              <a:gd name="T80" fmla="*/ 2147483647 w 357"/>
              <a:gd name="T81" fmla="*/ 2147483647 h 362"/>
              <a:gd name="T82" fmla="*/ 2147483647 w 357"/>
              <a:gd name="T83" fmla="*/ 2147483647 h 362"/>
              <a:gd name="T84" fmla="*/ 2147483647 w 357"/>
              <a:gd name="T85" fmla="*/ 2147483647 h 362"/>
              <a:gd name="T86" fmla="*/ 2147483647 w 357"/>
              <a:gd name="T87" fmla="*/ 2147483647 h 362"/>
              <a:gd name="T88" fmla="*/ 2147483647 w 357"/>
              <a:gd name="T89" fmla="*/ 2147483647 h 362"/>
              <a:gd name="T90" fmla="*/ 2147483647 w 357"/>
              <a:gd name="T91" fmla="*/ 2147483647 h 362"/>
              <a:gd name="T92" fmla="*/ 2147483647 w 357"/>
              <a:gd name="T93" fmla="*/ 2147483647 h 362"/>
              <a:gd name="T94" fmla="*/ 2147483647 w 357"/>
              <a:gd name="T95" fmla="*/ 2147483647 h 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7" h="362">
                <a:moveTo>
                  <a:pt x="114" y="13"/>
                </a:moveTo>
                <a:lnTo>
                  <a:pt x="133" y="13"/>
                </a:lnTo>
                <a:lnTo>
                  <a:pt x="133" y="0"/>
                </a:lnTo>
                <a:lnTo>
                  <a:pt x="152" y="0"/>
                </a:lnTo>
                <a:lnTo>
                  <a:pt x="162" y="0"/>
                </a:lnTo>
                <a:lnTo>
                  <a:pt x="181" y="13"/>
                </a:lnTo>
                <a:lnTo>
                  <a:pt x="200" y="26"/>
                </a:lnTo>
                <a:lnTo>
                  <a:pt x="204" y="26"/>
                </a:lnTo>
                <a:lnTo>
                  <a:pt x="200" y="30"/>
                </a:lnTo>
                <a:lnTo>
                  <a:pt x="219" y="49"/>
                </a:lnTo>
                <a:lnTo>
                  <a:pt x="223" y="61"/>
                </a:lnTo>
                <a:lnTo>
                  <a:pt x="219" y="68"/>
                </a:lnTo>
                <a:lnTo>
                  <a:pt x="204" y="61"/>
                </a:lnTo>
                <a:lnTo>
                  <a:pt x="200" y="56"/>
                </a:lnTo>
                <a:lnTo>
                  <a:pt x="190" y="56"/>
                </a:lnTo>
                <a:lnTo>
                  <a:pt x="190" y="61"/>
                </a:lnTo>
                <a:lnTo>
                  <a:pt x="174" y="68"/>
                </a:lnTo>
                <a:lnTo>
                  <a:pt x="162" y="71"/>
                </a:lnTo>
                <a:lnTo>
                  <a:pt x="169" y="87"/>
                </a:lnTo>
                <a:lnTo>
                  <a:pt x="162" y="90"/>
                </a:lnTo>
                <a:lnTo>
                  <a:pt x="162" y="106"/>
                </a:lnTo>
                <a:lnTo>
                  <a:pt x="204" y="147"/>
                </a:lnTo>
                <a:lnTo>
                  <a:pt x="230" y="187"/>
                </a:lnTo>
                <a:lnTo>
                  <a:pt x="268" y="206"/>
                </a:lnTo>
                <a:lnTo>
                  <a:pt x="278" y="206"/>
                </a:lnTo>
                <a:lnTo>
                  <a:pt x="281" y="213"/>
                </a:lnTo>
                <a:lnTo>
                  <a:pt x="278" y="216"/>
                </a:lnTo>
                <a:lnTo>
                  <a:pt x="278" y="223"/>
                </a:lnTo>
                <a:lnTo>
                  <a:pt x="300" y="235"/>
                </a:lnTo>
                <a:lnTo>
                  <a:pt x="330" y="246"/>
                </a:lnTo>
                <a:lnTo>
                  <a:pt x="357" y="272"/>
                </a:lnTo>
                <a:lnTo>
                  <a:pt x="357" y="284"/>
                </a:lnTo>
                <a:lnTo>
                  <a:pt x="345" y="284"/>
                </a:lnTo>
                <a:lnTo>
                  <a:pt x="338" y="277"/>
                </a:lnTo>
                <a:lnTo>
                  <a:pt x="330" y="265"/>
                </a:lnTo>
                <a:lnTo>
                  <a:pt x="313" y="261"/>
                </a:lnTo>
                <a:lnTo>
                  <a:pt x="307" y="265"/>
                </a:lnTo>
                <a:lnTo>
                  <a:pt x="297" y="293"/>
                </a:lnTo>
                <a:lnTo>
                  <a:pt x="307" y="294"/>
                </a:lnTo>
                <a:lnTo>
                  <a:pt x="313" y="294"/>
                </a:lnTo>
                <a:lnTo>
                  <a:pt x="319" y="322"/>
                </a:lnTo>
                <a:lnTo>
                  <a:pt x="300" y="324"/>
                </a:lnTo>
                <a:lnTo>
                  <a:pt x="300" y="341"/>
                </a:lnTo>
                <a:lnTo>
                  <a:pt x="290" y="355"/>
                </a:lnTo>
                <a:lnTo>
                  <a:pt x="278" y="362"/>
                </a:lnTo>
                <a:lnTo>
                  <a:pt x="278" y="351"/>
                </a:lnTo>
                <a:lnTo>
                  <a:pt x="281" y="344"/>
                </a:lnTo>
                <a:lnTo>
                  <a:pt x="281" y="332"/>
                </a:lnTo>
                <a:lnTo>
                  <a:pt x="290" y="324"/>
                </a:lnTo>
                <a:lnTo>
                  <a:pt x="271" y="277"/>
                </a:lnTo>
                <a:lnTo>
                  <a:pt x="268" y="277"/>
                </a:lnTo>
                <a:lnTo>
                  <a:pt x="252" y="272"/>
                </a:lnTo>
                <a:lnTo>
                  <a:pt x="252" y="265"/>
                </a:lnTo>
                <a:lnTo>
                  <a:pt x="249" y="255"/>
                </a:lnTo>
                <a:lnTo>
                  <a:pt x="233" y="255"/>
                </a:lnTo>
                <a:lnTo>
                  <a:pt x="230" y="246"/>
                </a:lnTo>
                <a:lnTo>
                  <a:pt x="223" y="246"/>
                </a:lnTo>
                <a:lnTo>
                  <a:pt x="219" y="242"/>
                </a:lnTo>
                <a:lnTo>
                  <a:pt x="219" y="229"/>
                </a:lnTo>
                <a:lnTo>
                  <a:pt x="192" y="229"/>
                </a:lnTo>
                <a:lnTo>
                  <a:pt x="174" y="223"/>
                </a:lnTo>
                <a:lnTo>
                  <a:pt x="155" y="199"/>
                </a:lnTo>
                <a:lnTo>
                  <a:pt x="152" y="194"/>
                </a:lnTo>
                <a:lnTo>
                  <a:pt x="133" y="177"/>
                </a:lnTo>
                <a:lnTo>
                  <a:pt x="121" y="168"/>
                </a:lnTo>
                <a:lnTo>
                  <a:pt x="110" y="168"/>
                </a:lnTo>
                <a:lnTo>
                  <a:pt x="114" y="158"/>
                </a:lnTo>
                <a:lnTo>
                  <a:pt x="110" y="149"/>
                </a:lnTo>
                <a:lnTo>
                  <a:pt x="103" y="135"/>
                </a:lnTo>
                <a:lnTo>
                  <a:pt x="97" y="120"/>
                </a:lnTo>
                <a:lnTo>
                  <a:pt x="78" y="116"/>
                </a:lnTo>
                <a:lnTo>
                  <a:pt x="62" y="116"/>
                </a:lnTo>
                <a:lnTo>
                  <a:pt x="48" y="120"/>
                </a:lnTo>
                <a:lnTo>
                  <a:pt x="36" y="135"/>
                </a:lnTo>
                <a:lnTo>
                  <a:pt x="33" y="135"/>
                </a:lnTo>
                <a:lnTo>
                  <a:pt x="33" y="127"/>
                </a:lnTo>
                <a:lnTo>
                  <a:pt x="36" y="120"/>
                </a:lnTo>
                <a:lnTo>
                  <a:pt x="26" y="120"/>
                </a:lnTo>
                <a:lnTo>
                  <a:pt x="14" y="116"/>
                </a:lnTo>
                <a:lnTo>
                  <a:pt x="7" y="87"/>
                </a:lnTo>
                <a:lnTo>
                  <a:pt x="0" y="78"/>
                </a:lnTo>
                <a:lnTo>
                  <a:pt x="14" y="78"/>
                </a:lnTo>
                <a:lnTo>
                  <a:pt x="7" y="49"/>
                </a:lnTo>
                <a:lnTo>
                  <a:pt x="14" y="49"/>
                </a:lnTo>
                <a:lnTo>
                  <a:pt x="33" y="42"/>
                </a:lnTo>
                <a:lnTo>
                  <a:pt x="36" y="49"/>
                </a:lnTo>
                <a:lnTo>
                  <a:pt x="48" y="38"/>
                </a:lnTo>
                <a:lnTo>
                  <a:pt x="74" y="42"/>
                </a:lnTo>
                <a:lnTo>
                  <a:pt x="78" y="38"/>
                </a:lnTo>
                <a:lnTo>
                  <a:pt x="78" y="26"/>
                </a:lnTo>
                <a:lnTo>
                  <a:pt x="84" y="26"/>
                </a:lnTo>
                <a:lnTo>
                  <a:pt x="91" y="30"/>
                </a:lnTo>
                <a:lnTo>
                  <a:pt x="97" y="30"/>
                </a:lnTo>
                <a:lnTo>
                  <a:pt x="103" y="38"/>
                </a:lnTo>
                <a:lnTo>
                  <a:pt x="103" y="26"/>
                </a:lnTo>
                <a:lnTo>
                  <a:pt x="110" y="26"/>
                </a:lnTo>
                <a:lnTo>
                  <a:pt x="114" y="1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3" name="Freeform 27"/>
          <p:cNvSpPr>
            <a:spLocks/>
          </p:cNvSpPr>
          <p:nvPr/>
        </p:nvSpPr>
        <p:spPr bwMode="auto">
          <a:xfrm>
            <a:off x="4710113" y="3814763"/>
            <a:ext cx="68262" cy="41275"/>
          </a:xfrm>
          <a:custGeom>
            <a:avLst/>
            <a:gdLst>
              <a:gd name="T0" fmla="*/ 2147483647 w 87"/>
              <a:gd name="T1" fmla="*/ 2147483647 h 52"/>
              <a:gd name="T2" fmla="*/ 2147483647 w 87"/>
              <a:gd name="T3" fmla="*/ 2147483647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0 w 87"/>
              <a:gd name="T11" fmla="*/ 2147483647 h 52"/>
              <a:gd name="T12" fmla="*/ 0 w 87"/>
              <a:gd name="T13" fmla="*/ 2147483647 h 52"/>
              <a:gd name="T14" fmla="*/ 2147483647 w 87"/>
              <a:gd name="T15" fmla="*/ 0 h 52"/>
              <a:gd name="T16" fmla="*/ 2147483647 w 87"/>
              <a:gd name="T17" fmla="*/ 2147483647 h 52"/>
              <a:gd name="T18" fmla="*/ 2147483647 w 87"/>
              <a:gd name="T19" fmla="*/ 0 h 52"/>
              <a:gd name="T20" fmla="*/ 2147483647 w 87"/>
              <a:gd name="T21" fmla="*/ 0 h 52"/>
              <a:gd name="T22" fmla="*/ 2147483647 w 87"/>
              <a:gd name="T23" fmla="*/ 2147483647 h 52"/>
              <a:gd name="T24" fmla="*/ 2147483647 w 87"/>
              <a:gd name="T25" fmla="*/ 0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2147483647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7" h="52">
                <a:moveTo>
                  <a:pt x="80" y="52"/>
                </a:moveTo>
                <a:lnTo>
                  <a:pt x="61" y="49"/>
                </a:lnTo>
                <a:lnTo>
                  <a:pt x="52" y="42"/>
                </a:lnTo>
                <a:lnTo>
                  <a:pt x="38" y="33"/>
                </a:lnTo>
                <a:lnTo>
                  <a:pt x="12" y="23"/>
                </a:lnTo>
                <a:lnTo>
                  <a:pt x="0" y="19"/>
                </a:lnTo>
                <a:lnTo>
                  <a:pt x="0" y="4"/>
                </a:lnTo>
                <a:lnTo>
                  <a:pt x="9" y="0"/>
                </a:lnTo>
                <a:lnTo>
                  <a:pt x="12" y="4"/>
                </a:lnTo>
                <a:lnTo>
                  <a:pt x="19" y="0"/>
                </a:lnTo>
                <a:lnTo>
                  <a:pt x="23" y="0"/>
                </a:lnTo>
                <a:lnTo>
                  <a:pt x="42" y="4"/>
                </a:lnTo>
                <a:lnTo>
                  <a:pt x="87" y="0"/>
                </a:lnTo>
                <a:lnTo>
                  <a:pt x="87" y="11"/>
                </a:lnTo>
                <a:lnTo>
                  <a:pt x="80" y="23"/>
                </a:lnTo>
                <a:lnTo>
                  <a:pt x="87" y="42"/>
                </a:lnTo>
                <a:lnTo>
                  <a:pt x="80" y="5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4" name="Freeform 28"/>
          <p:cNvSpPr>
            <a:spLocks/>
          </p:cNvSpPr>
          <p:nvPr/>
        </p:nvSpPr>
        <p:spPr bwMode="auto">
          <a:xfrm>
            <a:off x="4600575" y="3722688"/>
            <a:ext cx="41275" cy="68262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2147483647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2147483647 w 54"/>
              <a:gd name="T19" fmla="*/ 0 h 87"/>
              <a:gd name="T20" fmla="*/ 2147483647 w 54"/>
              <a:gd name="T21" fmla="*/ 0 h 87"/>
              <a:gd name="T22" fmla="*/ 2147483647 w 54"/>
              <a:gd name="T23" fmla="*/ 2147483647 h 87"/>
              <a:gd name="T24" fmla="*/ 2147483647 w 54"/>
              <a:gd name="T25" fmla="*/ 2147483647 h 87"/>
              <a:gd name="T26" fmla="*/ 2147483647 w 54"/>
              <a:gd name="T27" fmla="*/ 2147483647 h 87"/>
              <a:gd name="T28" fmla="*/ 2147483647 w 54"/>
              <a:gd name="T29" fmla="*/ 2147483647 h 87"/>
              <a:gd name="T30" fmla="*/ 2147483647 w 54"/>
              <a:gd name="T31" fmla="*/ 2147483647 h 87"/>
              <a:gd name="T32" fmla="*/ 2147483647 w 54"/>
              <a:gd name="T33" fmla="*/ 2147483647 h 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4" h="87">
                <a:moveTo>
                  <a:pt x="22" y="87"/>
                </a:moveTo>
                <a:lnTo>
                  <a:pt x="12" y="80"/>
                </a:lnTo>
                <a:lnTo>
                  <a:pt x="12" y="59"/>
                </a:lnTo>
                <a:lnTo>
                  <a:pt x="12" y="58"/>
                </a:lnTo>
                <a:lnTo>
                  <a:pt x="12" y="42"/>
                </a:lnTo>
                <a:lnTo>
                  <a:pt x="12" y="37"/>
                </a:lnTo>
                <a:lnTo>
                  <a:pt x="0" y="20"/>
                </a:lnTo>
                <a:lnTo>
                  <a:pt x="5" y="13"/>
                </a:lnTo>
                <a:lnTo>
                  <a:pt x="12" y="13"/>
                </a:lnTo>
                <a:lnTo>
                  <a:pt x="35" y="0"/>
                </a:lnTo>
                <a:lnTo>
                  <a:pt x="41" y="0"/>
                </a:lnTo>
                <a:lnTo>
                  <a:pt x="54" y="28"/>
                </a:lnTo>
                <a:lnTo>
                  <a:pt x="48" y="30"/>
                </a:lnTo>
                <a:lnTo>
                  <a:pt x="48" y="37"/>
                </a:lnTo>
                <a:lnTo>
                  <a:pt x="41" y="80"/>
                </a:lnTo>
                <a:lnTo>
                  <a:pt x="31" y="71"/>
                </a:lnTo>
                <a:lnTo>
                  <a:pt x="22" y="87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5" name="Freeform 29"/>
          <p:cNvSpPr>
            <a:spLocks/>
          </p:cNvSpPr>
          <p:nvPr/>
        </p:nvSpPr>
        <p:spPr bwMode="auto">
          <a:xfrm>
            <a:off x="4540250" y="3432175"/>
            <a:ext cx="20638" cy="25400"/>
          </a:xfrm>
          <a:custGeom>
            <a:avLst/>
            <a:gdLst>
              <a:gd name="T0" fmla="*/ 0 w 26"/>
              <a:gd name="T1" fmla="*/ 2147483647 h 31"/>
              <a:gd name="T2" fmla="*/ 0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0 h 31"/>
              <a:gd name="T8" fmla="*/ 2147483647 w 26"/>
              <a:gd name="T9" fmla="*/ 2147483647 h 31"/>
              <a:gd name="T10" fmla="*/ 2147483647 w 26"/>
              <a:gd name="T11" fmla="*/ 2147483647 h 31"/>
              <a:gd name="T12" fmla="*/ 2147483647 w 26"/>
              <a:gd name="T13" fmla="*/ 2147483647 h 31"/>
              <a:gd name="T14" fmla="*/ 2147483647 w 26"/>
              <a:gd name="T15" fmla="*/ 2147483647 h 31"/>
              <a:gd name="T16" fmla="*/ 0 w 2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31">
                <a:moveTo>
                  <a:pt x="0" y="31"/>
                </a:moveTo>
                <a:lnTo>
                  <a:pt x="0" y="12"/>
                </a:lnTo>
                <a:lnTo>
                  <a:pt x="7" y="5"/>
                </a:lnTo>
                <a:lnTo>
                  <a:pt x="19" y="0"/>
                </a:lnTo>
                <a:lnTo>
                  <a:pt x="15" y="12"/>
                </a:lnTo>
                <a:lnTo>
                  <a:pt x="26" y="16"/>
                </a:lnTo>
                <a:lnTo>
                  <a:pt x="26" y="31"/>
                </a:lnTo>
                <a:lnTo>
                  <a:pt x="15" y="31"/>
                </a:lnTo>
                <a:lnTo>
                  <a:pt x="0" y="3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6" name="Freeform 30"/>
          <p:cNvSpPr>
            <a:spLocks/>
          </p:cNvSpPr>
          <p:nvPr/>
        </p:nvSpPr>
        <p:spPr bwMode="auto">
          <a:xfrm>
            <a:off x="4751388" y="3876675"/>
            <a:ext cx="6350" cy="9525"/>
          </a:xfrm>
          <a:custGeom>
            <a:avLst/>
            <a:gdLst>
              <a:gd name="T0" fmla="*/ 2147483647 w 9"/>
              <a:gd name="T1" fmla="*/ 2147483647 h 12"/>
              <a:gd name="T2" fmla="*/ 0 w 9"/>
              <a:gd name="T3" fmla="*/ 0 h 12"/>
              <a:gd name="T4" fmla="*/ 2147483647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12">
                <a:moveTo>
                  <a:pt x="9" y="12"/>
                </a:moveTo>
                <a:lnTo>
                  <a:pt x="0" y="0"/>
                </a:lnTo>
                <a:lnTo>
                  <a:pt x="9" y="4"/>
                </a:lnTo>
                <a:lnTo>
                  <a:pt x="9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7" name="Freeform 31"/>
          <p:cNvSpPr>
            <a:spLocks/>
          </p:cNvSpPr>
          <p:nvPr/>
        </p:nvSpPr>
        <p:spPr bwMode="auto">
          <a:xfrm>
            <a:off x="4489450" y="3317875"/>
            <a:ext cx="87313" cy="100013"/>
          </a:xfrm>
          <a:custGeom>
            <a:avLst/>
            <a:gdLst>
              <a:gd name="T0" fmla="*/ 0 w 109"/>
              <a:gd name="T1" fmla="*/ 2147483647 h 126"/>
              <a:gd name="T2" fmla="*/ 0 w 109"/>
              <a:gd name="T3" fmla="*/ 2147483647 h 126"/>
              <a:gd name="T4" fmla="*/ 2147483647 w 109"/>
              <a:gd name="T5" fmla="*/ 2147483647 h 126"/>
              <a:gd name="T6" fmla="*/ 2147483647 w 109"/>
              <a:gd name="T7" fmla="*/ 2147483647 h 126"/>
              <a:gd name="T8" fmla="*/ 2147483647 w 109"/>
              <a:gd name="T9" fmla="*/ 2147483647 h 126"/>
              <a:gd name="T10" fmla="*/ 2147483647 w 109"/>
              <a:gd name="T11" fmla="*/ 2147483647 h 126"/>
              <a:gd name="T12" fmla="*/ 2147483647 w 109"/>
              <a:gd name="T13" fmla="*/ 2147483647 h 126"/>
              <a:gd name="T14" fmla="*/ 2147483647 w 109"/>
              <a:gd name="T15" fmla="*/ 2147483647 h 126"/>
              <a:gd name="T16" fmla="*/ 2147483647 w 109"/>
              <a:gd name="T17" fmla="*/ 2147483647 h 126"/>
              <a:gd name="T18" fmla="*/ 2147483647 w 109"/>
              <a:gd name="T19" fmla="*/ 2147483647 h 126"/>
              <a:gd name="T20" fmla="*/ 2147483647 w 109"/>
              <a:gd name="T21" fmla="*/ 2147483647 h 126"/>
              <a:gd name="T22" fmla="*/ 2147483647 w 109"/>
              <a:gd name="T23" fmla="*/ 2147483647 h 126"/>
              <a:gd name="T24" fmla="*/ 2147483647 w 109"/>
              <a:gd name="T25" fmla="*/ 2147483647 h 126"/>
              <a:gd name="T26" fmla="*/ 2147483647 w 109"/>
              <a:gd name="T27" fmla="*/ 2147483647 h 126"/>
              <a:gd name="T28" fmla="*/ 2147483647 w 109"/>
              <a:gd name="T29" fmla="*/ 2147483647 h 126"/>
              <a:gd name="T30" fmla="*/ 2147483647 w 109"/>
              <a:gd name="T31" fmla="*/ 2147483647 h 126"/>
              <a:gd name="T32" fmla="*/ 2147483647 w 109"/>
              <a:gd name="T33" fmla="*/ 2147483647 h 126"/>
              <a:gd name="T34" fmla="*/ 2147483647 w 109"/>
              <a:gd name="T35" fmla="*/ 2147483647 h 126"/>
              <a:gd name="T36" fmla="*/ 2147483647 w 109"/>
              <a:gd name="T37" fmla="*/ 2147483647 h 126"/>
              <a:gd name="T38" fmla="*/ 2147483647 w 109"/>
              <a:gd name="T39" fmla="*/ 0 h 126"/>
              <a:gd name="T40" fmla="*/ 2147483647 w 109"/>
              <a:gd name="T41" fmla="*/ 2147483647 h 126"/>
              <a:gd name="T42" fmla="*/ 2147483647 w 109"/>
              <a:gd name="T43" fmla="*/ 2147483647 h 126"/>
              <a:gd name="T44" fmla="*/ 2147483647 w 109"/>
              <a:gd name="T45" fmla="*/ 2147483647 h 126"/>
              <a:gd name="T46" fmla="*/ 2147483647 w 109"/>
              <a:gd name="T47" fmla="*/ 2147483647 h 126"/>
              <a:gd name="T48" fmla="*/ 2147483647 w 109"/>
              <a:gd name="T49" fmla="*/ 2147483647 h 126"/>
              <a:gd name="T50" fmla="*/ 2147483647 w 109"/>
              <a:gd name="T51" fmla="*/ 2147483647 h 126"/>
              <a:gd name="T52" fmla="*/ 2147483647 w 109"/>
              <a:gd name="T53" fmla="*/ 2147483647 h 126"/>
              <a:gd name="T54" fmla="*/ 2147483647 w 109"/>
              <a:gd name="T55" fmla="*/ 2147483647 h 126"/>
              <a:gd name="T56" fmla="*/ 2147483647 w 109"/>
              <a:gd name="T57" fmla="*/ 2147483647 h 126"/>
              <a:gd name="T58" fmla="*/ 2147483647 w 109"/>
              <a:gd name="T59" fmla="*/ 2147483647 h 126"/>
              <a:gd name="T60" fmla="*/ 2147483647 w 109"/>
              <a:gd name="T61" fmla="*/ 2147483647 h 126"/>
              <a:gd name="T62" fmla="*/ 2147483647 w 109"/>
              <a:gd name="T63" fmla="*/ 2147483647 h 126"/>
              <a:gd name="T64" fmla="*/ 2147483647 w 109"/>
              <a:gd name="T65" fmla="*/ 2147483647 h 126"/>
              <a:gd name="T66" fmla="*/ 2147483647 w 109"/>
              <a:gd name="T67" fmla="*/ 2147483647 h 126"/>
              <a:gd name="T68" fmla="*/ 2147483647 w 109"/>
              <a:gd name="T69" fmla="*/ 2147483647 h 126"/>
              <a:gd name="T70" fmla="*/ 2147483647 w 109"/>
              <a:gd name="T71" fmla="*/ 2147483647 h 126"/>
              <a:gd name="T72" fmla="*/ 0 w 109"/>
              <a:gd name="T73" fmla="*/ 2147483647 h 1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9" h="126">
                <a:moveTo>
                  <a:pt x="0" y="100"/>
                </a:moveTo>
                <a:lnTo>
                  <a:pt x="0" y="89"/>
                </a:lnTo>
                <a:lnTo>
                  <a:pt x="10" y="81"/>
                </a:lnTo>
                <a:lnTo>
                  <a:pt x="31" y="81"/>
                </a:lnTo>
                <a:lnTo>
                  <a:pt x="15" y="77"/>
                </a:lnTo>
                <a:lnTo>
                  <a:pt x="10" y="70"/>
                </a:lnTo>
                <a:lnTo>
                  <a:pt x="22" y="51"/>
                </a:lnTo>
                <a:lnTo>
                  <a:pt x="31" y="22"/>
                </a:lnTo>
                <a:lnTo>
                  <a:pt x="41" y="41"/>
                </a:lnTo>
                <a:lnTo>
                  <a:pt x="48" y="58"/>
                </a:lnTo>
                <a:lnTo>
                  <a:pt x="60" y="67"/>
                </a:lnTo>
                <a:lnTo>
                  <a:pt x="52" y="48"/>
                </a:lnTo>
                <a:lnTo>
                  <a:pt x="60" y="32"/>
                </a:lnTo>
                <a:lnTo>
                  <a:pt x="52" y="32"/>
                </a:lnTo>
                <a:lnTo>
                  <a:pt x="52" y="22"/>
                </a:lnTo>
                <a:lnTo>
                  <a:pt x="71" y="10"/>
                </a:lnTo>
                <a:lnTo>
                  <a:pt x="90" y="3"/>
                </a:lnTo>
                <a:lnTo>
                  <a:pt x="93" y="19"/>
                </a:lnTo>
                <a:lnTo>
                  <a:pt x="93" y="10"/>
                </a:lnTo>
                <a:lnTo>
                  <a:pt x="100" y="0"/>
                </a:lnTo>
                <a:lnTo>
                  <a:pt x="109" y="22"/>
                </a:lnTo>
                <a:lnTo>
                  <a:pt x="100" y="41"/>
                </a:lnTo>
                <a:lnTo>
                  <a:pt x="90" y="41"/>
                </a:lnTo>
                <a:lnTo>
                  <a:pt x="93" y="70"/>
                </a:lnTo>
                <a:lnTo>
                  <a:pt x="83" y="70"/>
                </a:lnTo>
                <a:lnTo>
                  <a:pt x="71" y="77"/>
                </a:lnTo>
                <a:lnTo>
                  <a:pt x="83" y="96"/>
                </a:lnTo>
                <a:lnTo>
                  <a:pt x="78" y="110"/>
                </a:lnTo>
                <a:lnTo>
                  <a:pt x="78" y="126"/>
                </a:lnTo>
                <a:lnTo>
                  <a:pt x="60" y="119"/>
                </a:lnTo>
                <a:lnTo>
                  <a:pt x="64" y="107"/>
                </a:lnTo>
                <a:lnTo>
                  <a:pt x="48" y="100"/>
                </a:lnTo>
                <a:lnTo>
                  <a:pt x="34" y="96"/>
                </a:lnTo>
                <a:lnTo>
                  <a:pt x="22" y="96"/>
                </a:lnTo>
                <a:lnTo>
                  <a:pt x="10" y="100"/>
                </a:lnTo>
                <a:lnTo>
                  <a:pt x="3" y="107"/>
                </a:lnTo>
                <a:lnTo>
                  <a:pt x="0" y="10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8" name="Freeform 32"/>
          <p:cNvSpPr>
            <a:spLocks/>
          </p:cNvSpPr>
          <p:nvPr/>
        </p:nvSpPr>
        <p:spPr bwMode="auto">
          <a:xfrm>
            <a:off x="4514850" y="2619375"/>
            <a:ext cx="511175" cy="538163"/>
          </a:xfrm>
          <a:custGeom>
            <a:avLst/>
            <a:gdLst>
              <a:gd name="T0" fmla="*/ 2147483647 w 644"/>
              <a:gd name="T1" fmla="*/ 2147483647 h 677"/>
              <a:gd name="T2" fmla="*/ 2147483647 w 644"/>
              <a:gd name="T3" fmla="*/ 2147483647 h 677"/>
              <a:gd name="T4" fmla="*/ 2147483647 w 644"/>
              <a:gd name="T5" fmla="*/ 2147483647 h 677"/>
              <a:gd name="T6" fmla="*/ 2147483647 w 644"/>
              <a:gd name="T7" fmla="*/ 2147483647 h 677"/>
              <a:gd name="T8" fmla="*/ 2147483647 w 644"/>
              <a:gd name="T9" fmla="*/ 2147483647 h 677"/>
              <a:gd name="T10" fmla="*/ 2147483647 w 644"/>
              <a:gd name="T11" fmla="*/ 2147483647 h 677"/>
              <a:gd name="T12" fmla="*/ 2147483647 w 644"/>
              <a:gd name="T13" fmla="*/ 2147483647 h 677"/>
              <a:gd name="T14" fmla="*/ 2147483647 w 644"/>
              <a:gd name="T15" fmla="*/ 2147483647 h 677"/>
              <a:gd name="T16" fmla="*/ 2147483647 w 644"/>
              <a:gd name="T17" fmla="*/ 2147483647 h 677"/>
              <a:gd name="T18" fmla="*/ 2147483647 w 644"/>
              <a:gd name="T19" fmla="*/ 2147483647 h 677"/>
              <a:gd name="T20" fmla="*/ 2147483647 w 644"/>
              <a:gd name="T21" fmla="*/ 2147483647 h 677"/>
              <a:gd name="T22" fmla="*/ 2147483647 w 644"/>
              <a:gd name="T23" fmla="*/ 2147483647 h 677"/>
              <a:gd name="T24" fmla="*/ 2147483647 w 644"/>
              <a:gd name="T25" fmla="*/ 2147483647 h 677"/>
              <a:gd name="T26" fmla="*/ 2147483647 w 644"/>
              <a:gd name="T27" fmla="*/ 2147483647 h 677"/>
              <a:gd name="T28" fmla="*/ 2147483647 w 644"/>
              <a:gd name="T29" fmla="*/ 2147483647 h 677"/>
              <a:gd name="T30" fmla="*/ 2147483647 w 644"/>
              <a:gd name="T31" fmla="*/ 2147483647 h 677"/>
              <a:gd name="T32" fmla="*/ 2147483647 w 644"/>
              <a:gd name="T33" fmla="*/ 2147483647 h 677"/>
              <a:gd name="T34" fmla="*/ 2147483647 w 644"/>
              <a:gd name="T35" fmla="*/ 2147483647 h 677"/>
              <a:gd name="T36" fmla="*/ 2147483647 w 644"/>
              <a:gd name="T37" fmla="*/ 2147483647 h 677"/>
              <a:gd name="T38" fmla="*/ 2147483647 w 644"/>
              <a:gd name="T39" fmla="*/ 2147483647 h 677"/>
              <a:gd name="T40" fmla="*/ 2147483647 w 644"/>
              <a:gd name="T41" fmla="*/ 2147483647 h 677"/>
              <a:gd name="T42" fmla="*/ 2147483647 w 644"/>
              <a:gd name="T43" fmla="*/ 2147483647 h 677"/>
              <a:gd name="T44" fmla="*/ 2147483647 w 644"/>
              <a:gd name="T45" fmla="*/ 2147483647 h 677"/>
              <a:gd name="T46" fmla="*/ 2147483647 w 644"/>
              <a:gd name="T47" fmla="*/ 2147483647 h 677"/>
              <a:gd name="T48" fmla="*/ 2147483647 w 644"/>
              <a:gd name="T49" fmla="*/ 2147483647 h 677"/>
              <a:gd name="T50" fmla="*/ 2147483647 w 644"/>
              <a:gd name="T51" fmla="*/ 2147483647 h 677"/>
              <a:gd name="T52" fmla="*/ 2147483647 w 644"/>
              <a:gd name="T53" fmla="*/ 2147483647 h 677"/>
              <a:gd name="T54" fmla="*/ 2147483647 w 644"/>
              <a:gd name="T55" fmla="*/ 2147483647 h 677"/>
              <a:gd name="T56" fmla="*/ 2147483647 w 644"/>
              <a:gd name="T57" fmla="*/ 2147483647 h 677"/>
              <a:gd name="T58" fmla="*/ 2147483647 w 644"/>
              <a:gd name="T59" fmla="*/ 2147483647 h 677"/>
              <a:gd name="T60" fmla="*/ 2147483647 w 644"/>
              <a:gd name="T61" fmla="*/ 2147483647 h 677"/>
              <a:gd name="T62" fmla="*/ 2147483647 w 644"/>
              <a:gd name="T63" fmla="*/ 2147483647 h 677"/>
              <a:gd name="T64" fmla="*/ 2147483647 w 644"/>
              <a:gd name="T65" fmla="*/ 2147483647 h 677"/>
              <a:gd name="T66" fmla="*/ 2147483647 w 644"/>
              <a:gd name="T67" fmla="*/ 2147483647 h 677"/>
              <a:gd name="T68" fmla="*/ 2147483647 w 644"/>
              <a:gd name="T69" fmla="*/ 2147483647 h 677"/>
              <a:gd name="T70" fmla="*/ 2147483647 w 644"/>
              <a:gd name="T71" fmla="*/ 2147483647 h 677"/>
              <a:gd name="T72" fmla="*/ 2147483647 w 644"/>
              <a:gd name="T73" fmla="*/ 2147483647 h 677"/>
              <a:gd name="T74" fmla="*/ 2147483647 w 644"/>
              <a:gd name="T75" fmla="*/ 2147483647 h 677"/>
              <a:gd name="T76" fmla="*/ 2147483647 w 644"/>
              <a:gd name="T77" fmla="*/ 2147483647 h 677"/>
              <a:gd name="T78" fmla="*/ 2147483647 w 644"/>
              <a:gd name="T79" fmla="*/ 2147483647 h 677"/>
              <a:gd name="T80" fmla="*/ 2147483647 w 644"/>
              <a:gd name="T81" fmla="*/ 2147483647 h 677"/>
              <a:gd name="T82" fmla="*/ 2147483647 w 644"/>
              <a:gd name="T83" fmla="*/ 2147483647 h 677"/>
              <a:gd name="T84" fmla="*/ 2147483647 w 644"/>
              <a:gd name="T85" fmla="*/ 2147483647 h 677"/>
              <a:gd name="T86" fmla="*/ 2147483647 w 644"/>
              <a:gd name="T87" fmla="*/ 2147483647 h 677"/>
              <a:gd name="T88" fmla="*/ 2147483647 w 644"/>
              <a:gd name="T89" fmla="*/ 2147483647 h 677"/>
              <a:gd name="T90" fmla="*/ 2147483647 w 644"/>
              <a:gd name="T91" fmla="*/ 2147483647 h 677"/>
              <a:gd name="T92" fmla="*/ 2147483647 w 644"/>
              <a:gd name="T93" fmla="*/ 2147483647 h 677"/>
              <a:gd name="T94" fmla="*/ 2147483647 w 644"/>
              <a:gd name="T95" fmla="*/ 2147483647 h 677"/>
              <a:gd name="T96" fmla="*/ 2147483647 w 644"/>
              <a:gd name="T97" fmla="*/ 2147483647 h 677"/>
              <a:gd name="T98" fmla="*/ 2147483647 w 644"/>
              <a:gd name="T99" fmla="*/ 2147483647 h 677"/>
              <a:gd name="T100" fmla="*/ 2147483647 w 644"/>
              <a:gd name="T101" fmla="*/ 2147483647 h 677"/>
              <a:gd name="T102" fmla="*/ 2147483647 w 644"/>
              <a:gd name="T103" fmla="*/ 0 h 677"/>
              <a:gd name="T104" fmla="*/ 2147483647 w 644"/>
              <a:gd name="T105" fmla="*/ 2147483647 h 677"/>
              <a:gd name="T106" fmla="*/ 2147483647 w 644"/>
              <a:gd name="T107" fmla="*/ 2147483647 h 677"/>
              <a:gd name="T108" fmla="*/ 2147483647 w 644"/>
              <a:gd name="T109" fmla="*/ 2147483647 h 677"/>
              <a:gd name="T110" fmla="*/ 2147483647 w 644"/>
              <a:gd name="T111" fmla="*/ 2147483647 h 6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44" h="677">
                <a:moveTo>
                  <a:pt x="631" y="71"/>
                </a:moveTo>
                <a:lnTo>
                  <a:pt x="618" y="71"/>
                </a:lnTo>
                <a:lnTo>
                  <a:pt x="589" y="107"/>
                </a:lnTo>
                <a:lnTo>
                  <a:pt x="596" y="90"/>
                </a:lnTo>
                <a:lnTo>
                  <a:pt x="599" y="78"/>
                </a:lnTo>
                <a:lnTo>
                  <a:pt x="589" y="67"/>
                </a:lnTo>
                <a:lnTo>
                  <a:pt x="570" y="59"/>
                </a:lnTo>
                <a:lnTo>
                  <a:pt x="567" y="52"/>
                </a:lnTo>
                <a:lnTo>
                  <a:pt x="548" y="59"/>
                </a:lnTo>
                <a:lnTo>
                  <a:pt x="539" y="59"/>
                </a:lnTo>
                <a:lnTo>
                  <a:pt x="529" y="59"/>
                </a:lnTo>
                <a:lnTo>
                  <a:pt x="518" y="78"/>
                </a:lnTo>
                <a:lnTo>
                  <a:pt x="518" y="97"/>
                </a:lnTo>
                <a:lnTo>
                  <a:pt x="518" y="114"/>
                </a:lnTo>
                <a:lnTo>
                  <a:pt x="503" y="114"/>
                </a:lnTo>
                <a:lnTo>
                  <a:pt x="503" y="126"/>
                </a:lnTo>
                <a:lnTo>
                  <a:pt x="499" y="126"/>
                </a:lnTo>
                <a:lnTo>
                  <a:pt x="489" y="119"/>
                </a:lnTo>
                <a:lnTo>
                  <a:pt x="473" y="114"/>
                </a:lnTo>
                <a:lnTo>
                  <a:pt x="470" y="119"/>
                </a:lnTo>
                <a:lnTo>
                  <a:pt x="454" y="119"/>
                </a:lnTo>
                <a:lnTo>
                  <a:pt x="440" y="119"/>
                </a:lnTo>
                <a:lnTo>
                  <a:pt x="421" y="100"/>
                </a:lnTo>
                <a:lnTo>
                  <a:pt x="401" y="97"/>
                </a:lnTo>
                <a:lnTo>
                  <a:pt x="394" y="97"/>
                </a:lnTo>
                <a:lnTo>
                  <a:pt x="401" y="107"/>
                </a:lnTo>
                <a:lnTo>
                  <a:pt x="392" y="100"/>
                </a:lnTo>
                <a:lnTo>
                  <a:pt x="392" y="107"/>
                </a:lnTo>
                <a:lnTo>
                  <a:pt x="377" y="107"/>
                </a:lnTo>
                <a:lnTo>
                  <a:pt x="377" y="119"/>
                </a:lnTo>
                <a:lnTo>
                  <a:pt x="377" y="129"/>
                </a:lnTo>
                <a:lnTo>
                  <a:pt x="383" y="138"/>
                </a:lnTo>
                <a:lnTo>
                  <a:pt x="377" y="145"/>
                </a:lnTo>
                <a:lnTo>
                  <a:pt x="354" y="138"/>
                </a:lnTo>
                <a:lnTo>
                  <a:pt x="335" y="129"/>
                </a:lnTo>
                <a:lnTo>
                  <a:pt x="332" y="138"/>
                </a:lnTo>
                <a:lnTo>
                  <a:pt x="332" y="149"/>
                </a:lnTo>
                <a:lnTo>
                  <a:pt x="332" y="159"/>
                </a:lnTo>
                <a:lnTo>
                  <a:pt x="313" y="155"/>
                </a:lnTo>
                <a:lnTo>
                  <a:pt x="297" y="159"/>
                </a:lnTo>
                <a:lnTo>
                  <a:pt x="297" y="174"/>
                </a:lnTo>
                <a:lnTo>
                  <a:pt x="287" y="187"/>
                </a:lnTo>
                <a:lnTo>
                  <a:pt x="294" y="204"/>
                </a:lnTo>
                <a:lnTo>
                  <a:pt x="287" y="209"/>
                </a:lnTo>
                <a:lnTo>
                  <a:pt x="268" y="235"/>
                </a:lnTo>
                <a:lnTo>
                  <a:pt x="268" y="245"/>
                </a:lnTo>
                <a:lnTo>
                  <a:pt x="254" y="257"/>
                </a:lnTo>
                <a:lnTo>
                  <a:pt x="254" y="294"/>
                </a:lnTo>
                <a:lnTo>
                  <a:pt x="245" y="316"/>
                </a:lnTo>
                <a:lnTo>
                  <a:pt x="233" y="342"/>
                </a:lnTo>
                <a:lnTo>
                  <a:pt x="245" y="349"/>
                </a:lnTo>
                <a:lnTo>
                  <a:pt x="245" y="354"/>
                </a:lnTo>
                <a:lnTo>
                  <a:pt x="245" y="371"/>
                </a:lnTo>
                <a:lnTo>
                  <a:pt x="219" y="365"/>
                </a:lnTo>
                <a:lnTo>
                  <a:pt x="209" y="371"/>
                </a:lnTo>
                <a:lnTo>
                  <a:pt x="190" y="390"/>
                </a:lnTo>
                <a:lnTo>
                  <a:pt x="190" y="409"/>
                </a:lnTo>
                <a:lnTo>
                  <a:pt x="197" y="420"/>
                </a:lnTo>
                <a:lnTo>
                  <a:pt x="190" y="432"/>
                </a:lnTo>
                <a:lnTo>
                  <a:pt x="197" y="458"/>
                </a:lnTo>
                <a:lnTo>
                  <a:pt x="204" y="491"/>
                </a:lnTo>
                <a:lnTo>
                  <a:pt x="209" y="499"/>
                </a:lnTo>
                <a:lnTo>
                  <a:pt x="219" y="510"/>
                </a:lnTo>
                <a:lnTo>
                  <a:pt x="216" y="522"/>
                </a:lnTo>
                <a:lnTo>
                  <a:pt x="204" y="529"/>
                </a:lnTo>
                <a:lnTo>
                  <a:pt x="216" y="551"/>
                </a:lnTo>
                <a:lnTo>
                  <a:pt x="216" y="567"/>
                </a:lnTo>
                <a:lnTo>
                  <a:pt x="209" y="584"/>
                </a:lnTo>
                <a:lnTo>
                  <a:pt x="197" y="584"/>
                </a:lnTo>
                <a:lnTo>
                  <a:pt x="197" y="588"/>
                </a:lnTo>
                <a:lnTo>
                  <a:pt x="190" y="596"/>
                </a:lnTo>
                <a:lnTo>
                  <a:pt x="190" y="629"/>
                </a:lnTo>
                <a:lnTo>
                  <a:pt x="174" y="626"/>
                </a:lnTo>
                <a:lnTo>
                  <a:pt x="159" y="615"/>
                </a:lnTo>
                <a:lnTo>
                  <a:pt x="159" y="588"/>
                </a:lnTo>
                <a:lnTo>
                  <a:pt x="159" y="584"/>
                </a:lnTo>
                <a:lnTo>
                  <a:pt x="155" y="588"/>
                </a:lnTo>
                <a:lnTo>
                  <a:pt x="155" y="600"/>
                </a:lnTo>
                <a:lnTo>
                  <a:pt x="148" y="600"/>
                </a:lnTo>
                <a:lnTo>
                  <a:pt x="155" y="615"/>
                </a:lnTo>
                <a:lnTo>
                  <a:pt x="142" y="629"/>
                </a:lnTo>
                <a:lnTo>
                  <a:pt x="129" y="619"/>
                </a:lnTo>
                <a:lnTo>
                  <a:pt x="126" y="626"/>
                </a:lnTo>
                <a:lnTo>
                  <a:pt x="129" y="629"/>
                </a:lnTo>
                <a:lnTo>
                  <a:pt x="112" y="657"/>
                </a:lnTo>
                <a:lnTo>
                  <a:pt x="97" y="674"/>
                </a:lnTo>
                <a:lnTo>
                  <a:pt x="64" y="677"/>
                </a:lnTo>
                <a:lnTo>
                  <a:pt x="41" y="665"/>
                </a:lnTo>
                <a:lnTo>
                  <a:pt x="19" y="645"/>
                </a:lnTo>
                <a:lnTo>
                  <a:pt x="19" y="629"/>
                </a:lnTo>
                <a:lnTo>
                  <a:pt x="34" y="636"/>
                </a:lnTo>
                <a:lnTo>
                  <a:pt x="29" y="626"/>
                </a:lnTo>
                <a:lnTo>
                  <a:pt x="34" y="607"/>
                </a:lnTo>
                <a:lnTo>
                  <a:pt x="29" y="607"/>
                </a:lnTo>
                <a:lnTo>
                  <a:pt x="22" y="615"/>
                </a:lnTo>
                <a:lnTo>
                  <a:pt x="12" y="626"/>
                </a:lnTo>
                <a:lnTo>
                  <a:pt x="3" y="615"/>
                </a:lnTo>
                <a:lnTo>
                  <a:pt x="19" y="596"/>
                </a:lnTo>
                <a:lnTo>
                  <a:pt x="22" y="596"/>
                </a:lnTo>
                <a:lnTo>
                  <a:pt x="29" y="588"/>
                </a:lnTo>
                <a:lnTo>
                  <a:pt x="22" y="588"/>
                </a:lnTo>
                <a:lnTo>
                  <a:pt x="34" y="577"/>
                </a:lnTo>
                <a:lnTo>
                  <a:pt x="52" y="558"/>
                </a:lnTo>
                <a:lnTo>
                  <a:pt x="29" y="567"/>
                </a:lnTo>
                <a:lnTo>
                  <a:pt x="22" y="577"/>
                </a:lnTo>
                <a:lnTo>
                  <a:pt x="19" y="567"/>
                </a:lnTo>
                <a:lnTo>
                  <a:pt x="12" y="577"/>
                </a:lnTo>
                <a:lnTo>
                  <a:pt x="12" y="558"/>
                </a:lnTo>
                <a:lnTo>
                  <a:pt x="3" y="541"/>
                </a:lnTo>
                <a:lnTo>
                  <a:pt x="3" y="529"/>
                </a:lnTo>
                <a:lnTo>
                  <a:pt x="41" y="529"/>
                </a:lnTo>
                <a:lnTo>
                  <a:pt x="64" y="529"/>
                </a:lnTo>
                <a:lnTo>
                  <a:pt x="71" y="522"/>
                </a:lnTo>
                <a:lnTo>
                  <a:pt x="64" y="518"/>
                </a:lnTo>
                <a:lnTo>
                  <a:pt x="64" y="522"/>
                </a:lnTo>
                <a:lnTo>
                  <a:pt x="52" y="522"/>
                </a:lnTo>
                <a:lnTo>
                  <a:pt x="41" y="522"/>
                </a:lnTo>
                <a:lnTo>
                  <a:pt x="12" y="522"/>
                </a:lnTo>
                <a:lnTo>
                  <a:pt x="3" y="518"/>
                </a:lnTo>
                <a:lnTo>
                  <a:pt x="3" y="510"/>
                </a:lnTo>
                <a:lnTo>
                  <a:pt x="12" y="506"/>
                </a:lnTo>
                <a:lnTo>
                  <a:pt x="0" y="499"/>
                </a:lnTo>
                <a:lnTo>
                  <a:pt x="12" y="491"/>
                </a:lnTo>
                <a:lnTo>
                  <a:pt x="34" y="491"/>
                </a:lnTo>
                <a:lnTo>
                  <a:pt x="41" y="491"/>
                </a:lnTo>
                <a:lnTo>
                  <a:pt x="22" y="480"/>
                </a:lnTo>
                <a:lnTo>
                  <a:pt x="3" y="480"/>
                </a:lnTo>
                <a:lnTo>
                  <a:pt x="3" y="473"/>
                </a:lnTo>
                <a:lnTo>
                  <a:pt x="19" y="473"/>
                </a:lnTo>
                <a:lnTo>
                  <a:pt x="29" y="468"/>
                </a:lnTo>
                <a:lnTo>
                  <a:pt x="52" y="461"/>
                </a:lnTo>
                <a:lnTo>
                  <a:pt x="52" y="468"/>
                </a:lnTo>
                <a:lnTo>
                  <a:pt x="59" y="468"/>
                </a:lnTo>
                <a:lnTo>
                  <a:pt x="52" y="458"/>
                </a:lnTo>
                <a:lnTo>
                  <a:pt x="29" y="458"/>
                </a:lnTo>
                <a:lnTo>
                  <a:pt x="29" y="449"/>
                </a:lnTo>
                <a:lnTo>
                  <a:pt x="52" y="442"/>
                </a:lnTo>
                <a:lnTo>
                  <a:pt x="59" y="449"/>
                </a:lnTo>
                <a:lnTo>
                  <a:pt x="78" y="439"/>
                </a:lnTo>
                <a:lnTo>
                  <a:pt x="52" y="439"/>
                </a:lnTo>
                <a:lnTo>
                  <a:pt x="52" y="432"/>
                </a:lnTo>
                <a:lnTo>
                  <a:pt x="71" y="439"/>
                </a:lnTo>
                <a:lnTo>
                  <a:pt x="90" y="442"/>
                </a:lnTo>
                <a:lnTo>
                  <a:pt x="78" y="432"/>
                </a:lnTo>
                <a:lnTo>
                  <a:pt x="83" y="427"/>
                </a:lnTo>
                <a:lnTo>
                  <a:pt x="100" y="439"/>
                </a:lnTo>
                <a:lnTo>
                  <a:pt x="97" y="427"/>
                </a:lnTo>
                <a:lnTo>
                  <a:pt x="90" y="420"/>
                </a:lnTo>
                <a:lnTo>
                  <a:pt x="97" y="420"/>
                </a:lnTo>
                <a:lnTo>
                  <a:pt x="97" y="409"/>
                </a:lnTo>
                <a:lnTo>
                  <a:pt x="126" y="394"/>
                </a:lnTo>
                <a:lnTo>
                  <a:pt x="129" y="409"/>
                </a:lnTo>
                <a:lnTo>
                  <a:pt x="155" y="403"/>
                </a:lnTo>
                <a:lnTo>
                  <a:pt x="167" y="384"/>
                </a:lnTo>
                <a:lnTo>
                  <a:pt x="167" y="380"/>
                </a:lnTo>
                <a:lnTo>
                  <a:pt x="167" y="371"/>
                </a:lnTo>
                <a:lnTo>
                  <a:pt x="155" y="384"/>
                </a:lnTo>
                <a:lnTo>
                  <a:pt x="138" y="403"/>
                </a:lnTo>
                <a:lnTo>
                  <a:pt x="119" y="390"/>
                </a:lnTo>
                <a:lnTo>
                  <a:pt x="138" y="380"/>
                </a:lnTo>
                <a:lnTo>
                  <a:pt x="138" y="371"/>
                </a:lnTo>
                <a:lnTo>
                  <a:pt x="155" y="349"/>
                </a:lnTo>
                <a:lnTo>
                  <a:pt x="167" y="354"/>
                </a:lnTo>
                <a:lnTo>
                  <a:pt x="174" y="342"/>
                </a:lnTo>
                <a:lnTo>
                  <a:pt x="167" y="342"/>
                </a:lnTo>
                <a:lnTo>
                  <a:pt x="180" y="323"/>
                </a:lnTo>
                <a:lnTo>
                  <a:pt x="186" y="313"/>
                </a:lnTo>
                <a:lnTo>
                  <a:pt x="197" y="316"/>
                </a:lnTo>
                <a:lnTo>
                  <a:pt x="204" y="306"/>
                </a:lnTo>
                <a:lnTo>
                  <a:pt x="190" y="306"/>
                </a:lnTo>
                <a:lnTo>
                  <a:pt x="190" y="302"/>
                </a:lnTo>
                <a:lnTo>
                  <a:pt x="186" y="306"/>
                </a:lnTo>
                <a:lnTo>
                  <a:pt x="186" y="287"/>
                </a:lnTo>
                <a:lnTo>
                  <a:pt x="197" y="294"/>
                </a:lnTo>
                <a:lnTo>
                  <a:pt x="190" y="287"/>
                </a:lnTo>
                <a:lnTo>
                  <a:pt x="197" y="271"/>
                </a:lnTo>
                <a:lnTo>
                  <a:pt x="209" y="271"/>
                </a:lnTo>
                <a:lnTo>
                  <a:pt x="204" y="257"/>
                </a:lnTo>
                <a:lnTo>
                  <a:pt x="233" y="252"/>
                </a:lnTo>
                <a:lnTo>
                  <a:pt x="233" y="245"/>
                </a:lnTo>
                <a:lnTo>
                  <a:pt x="204" y="252"/>
                </a:lnTo>
                <a:lnTo>
                  <a:pt x="204" y="235"/>
                </a:lnTo>
                <a:lnTo>
                  <a:pt x="216" y="216"/>
                </a:lnTo>
                <a:lnTo>
                  <a:pt x="226" y="204"/>
                </a:lnTo>
                <a:lnTo>
                  <a:pt x="264" y="204"/>
                </a:lnTo>
                <a:lnTo>
                  <a:pt x="264" y="197"/>
                </a:lnTo>
                <a:lnTo>
                  <a:pt x="233" y="197"/>
                </a:lnTo>
                <a:lnTo>
                  <a:pt x="254" y="187"/>
                </a:lnTo>
                <a:lnTo>
                  <a:pt x="257" y="187"/>
                </a:lnTo>
                <a:lnTo>
                  <a:pt x="264" y="193"/>
                </a:lnTo>
                <a:lnTo>
                  <a:pt x="264" y="187"/>
                </a:lnTo>
                <a:lnTo>
                  <a:pt x="257" y="178"/>
                </a:lnTo>
                <a:lnTo>
                  <a:pt x="264" y="174"/>
                </a:lnTo>
                <a:lnTo>
                  <a:pt x="254" y="178"/>
                </a:lnTo>
                <a:lnTo>
                  <a:pt x="245" y="174"/>
                </a:lnTo>
                <a:lnTo>
                  <a:pt x="264" y="168"/>
                </a:lnTo>
                <a:lnTo>
                  <a:pt x="268" y="168"/>
                </a:lnTo>
                <a:lnTo>
                  <a:pt x="268" y="159"/>
                </a:lnTo>
                <a:lnTo>
                  <a:pt x="283" y="159"/>
                </a:lnTo>
                <a:lnTo>
                  <a:pt x="283" y="168"/>
                </a:lnTo>
                <a:lnTo>
                  <a:pt x="287" y="159"/>
                </a:lnTo>
                <a:lnTo>
                  <a:pt x="283" y="159"/>
                </a:lnTo>
                <a:lnTo>
                  <a:pt x="287" y="145"/>
                </a:lnTo>
                <a:lnTo>
                  <a:pt x="297" y="145"/>
                </a:lnTo>
                <a:lnTo>
                  <a:pt x="313" y="145"/>
                </a:lnTo>
                <a:lnTo>
                  <a:pt x="313" y="138"/>
                </a:lnTo>
                <a:lnTo>
                  <a:pt x="297" y="145"/>
                </a:lnTo>
                <a:lnTo>
                  <a:pt x="287" y="145"/>
                </a:lnTo>
                <a:lnTo>
                  <a:pt x="294" y="129"/>
                </a:lnTo>
                <a:lnTo>
                  <a:pt x="297" y="129"/>
                </a:lnTo>
                <a:lnTo>
                  <a:pt x="313" y="119"/>
                </a:lnTo>
                <a:lnTo>
                  <a:pt x="313" y="114"/>
                </a:lnTo>
                <a:lnTo>
                  <a:pt x="316" y="107"/>
                </a:lnTo>
                <a:lnTo>
                  <a:pt x="313" y="107"/>
                </a:lnTo>
                <a:lnTo>
                  <a:pt x="297" y="114"/>
                </a:lnTo>
                <a:lnTo>
                  <a:pt x="294" y="107"/>
                </a:lnTo>
                <a:lnTo>
                  <a:pt x="297" y="97"/>
                </a:lnTo>
                <a:lnTo>
                  <a:pt x="335" y="90"/>
                </a:lnTo>
                <a:lnTo>
                  <a:pt x="345" y="100"/>
                </a:lnTo>
                <a:lnTo>
                  <a:pt x="354" y="100"/>
                </a:lnTo>
                <a:lnTo>
                  <a:pt x="354" y="97"/>
                </a:lnTo>
                <a:lnTo>
                  <a:pt x="342" y="97"/>
                </a:lnTo>
                <a:lnTo>
                  <a:pt x="335" y="81"/>
                </a:lnTo>
                <a:lnTo>
                  <a:pt x="354" y="71"/>
                </a:lnTo>
                <a:lnTo>
                  <a:pt x="361" y="90"/>
                </a:lnTo>
                <a:lnTo>
                  <a:pt x="361" y="78"/>
                </a:lnTo>
                <a:lnTo>
                  <a:pt x="364" y="71"/>
                </a:lnTo>
                <a:lnTo>
                  <a:pt x="371" y="97"/>
                </a:lnTo>
                <a:lnTo>
                  <a:pt x="377" y="97"/>
                </a:lnTo>
                <a:lnTo>
                  <a:pt x="383" y="90"/>
                </a:lnTo>
                <a:lnTo>
                  <a:pt x="377" y="78"/>
                </a:lnTo>
                <a:lnTo>
                  <a:pt x="392" y="71"/>
                </a:lnTo>
                <a:lnTo>
                  <a:pt x="394" y="67"/>
                </a:lnTo>
                <a:lnTo>
                  <a:pt x="413" y="78"/>
                </a:lnTo>
                <a:lnTo>
                  <a:pt x="413" y="59"/>
                </a:lnTo>
                <a:lnTo>
                  <a:pt x="401" y="59"/>
                </a:lnTo>
                <a:lnTo>
                  <a:pt x="392" y="48"/>
                </a:lnTo>
                <a:lnTo>
                  <a:pt x="409" y="48"/>
                </a:lnTo>
                <a:lnTo>
                  <a:pt x="432" y="48"/>
                </a:lnTo>
                <a:lnTo>
                  <a:pt x="440" y="52"/>
                </a:lnTo>
                <a:lnTo>
                  <a:pt x="451" y="41"/>
                </a:lnTo>
                <a:lnTo>
                  <a:pt x="451" y="22"/>
                </a:lnTo>
                <a:lnTo>
                  <a:pt x="461" y="36"/>
                </a:lnTo>
                <a:lnTo>
                  <a:pt x="470" y="29"/>
                </a:lnTo>
                <a:lnTo>
                  <a:pt x="461" y="22"/>
                </a:lnTo>
                <a:lnTo>
                  <a:pt x="470" y="10"/>
                </a:lnTo>
                <a:lnTo>
                  <a:pt x="489" y="10"/>
                </a:lnTo>
                <a:lnTo>
                  <a:pt x="499" y="10"/>
                </a:lnTo>
                <a:lnTo>
                  <a:pt x="489" y="29"/>
                </a:lnTo>
                <a:lnTo>
                  <a:pt x="489" y="48"/>
                </a:lnTo>
                <a:lnTo>
                  <a:pt x="492" y="52"/>
                </a:lnTo>
                <a:lnTo>
                  <a:pt x="492" y="41"/>
                </a:lnTo>
                <a:lnTo>
                  <a:pt x="518" y="10"/>
                </a:lnTo>
                <a:lnTo>
                  <a:pt x="518" y="22"/>
                </a:lnTo>
                <a:lnTo>
                  <a:pt x="522" y="36"/>
                </a:lnTo>
                <a:lnTo>
                  <a:pt x="529" y="29"/>
                </a:lnTo>
                <a:lnTo>
                  <a:pt x="532" y="22"/>
                </a:lnTo>
                <a:lnTo>
                  <a:pt x="539" y="19"/>
                </a:lnTo>
                <a:lnTo>
                  <a:pt x="529" y="10"/>
                </a:lnTo>
                <a:lnTo>
                  <a:pt x="532" y="0"/>
                </a:lnTo>
                <a:lnTo>
                  <a:pt x="551" y="0"/>
                </a:lnTo>
                <a:lnTo>
                  <a:pt x="567" y="3"/>
                </a:lnTo>
                <a:lnTo>
                  <a:pt x="567" y="10"/>
                </a:lnTo>
                <a:lnTo>
                  <a:pt x="551" y="19"/>
                </a:lnTo>
                <a:lnTo>
                  <a:pt x="567" y="22"/>
                </a:lnTo>
                <a:lnTo>
                  <a:pt x="551" y="29"/>
                </a:lnTo>
                <a:lnTo>
                  <a:pt x="567" y="29"/>
                </a:lnTo>
                <a:lnTo>
                  <a:pt x="577" y="10"/>
                </a:lnTo>
                <a:lnTo>
                  <a:pt x="580" y="10"/>
                </a:lnTo>
                <a:lnTo>
                  <a:pt x="589" y="19"/>
                </a:lnTo>
                <a:lnTo>
                  <a:pt x="596" y="10"/>
                </a:lnTo>
                <a:lnTo>
                  <a:pt x="615" y="22"/>
                </a:lnTo>
                <a:lnTo>
                  <a:pt x="608" y="22"/>
                </a:lnTo>
                <a:lnTo>
                  <a:pt x="618" y="22"/>
                </a:lnTo>
                <a:lnTo>
                  <a:pt x="631" y="36"/>
                </a:lnTo>
                <a:lnTo>
                  <a:pt x="615" y="48"/>
                </a:lnTo>
                <a:lnTo>
                  <a:pt x="577" y="48"/>
                </a:lnTo>
                <a:lnTo>
                  <a:pt x="596" y="52"/>
                </a:lnTo>
                <a:lnTo>
                  <a:pt x="608" y="67"/>
                </a:lnTo>
                <a:lnTo>
                  <a:pt x="615" y="59"/>
                </a:lnTo>
                <a:lnTo>
                  <a:pt x="625" y="59"/>
                </a:lnTo>
                <a:lnTo>
                  <a:pt x="637" y="67"/>
                </a:lnTo>
                <a:lnTo>
                  <a:pt x="644" y="71"/>
                </a:lnTo>
                <a:lnTo>
                  <a:pt x="631" y="7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9" name="Freeform 33"/>
          <p:cNvSpPr>
            <a:spLocks/>
          </p:cNvSpPr>
          <p:nvPr/>
        </p:nvSpPr>
        <p:spPr bwMode="auto">
          <a:xfrm>
            <a:off x="4716463" y="2714625"/>
            <a:ext cx="25400" cy="23813"/>
          </a:xfrm>
          <a:custGeom>
            <a:avLst/>
            <a:gdLst>
              <a:gd name="T0" fmla="*/ 2147483647 w 33"/>
              <a:gd name="T1" fmla="*/ 2147483647 h 30"/>
              <a:gd name="T2" fmla="*/ 0 w 33"/>
              <a:gd name="T3" fmla="*/ 2147483647 h 30"/>
              <a:gd name="T4" fmla="*/ 2147483647 w 33"/>
              <a:gd name="T5" fmla="*/ 0 h 30"/>
              <a:gd name="T6" fmla="*/ 2147483647 w 33"/>
              <a:gd name="T7" fmla="*/ 2147483647 h 30"/>
              <a:gd name="T8" fmla="*/ 2147483647 w 33"/>
              <a:gd name="T9" fmla="*/ 0 h 30"/>
              <a:gd name="T10" fmla="*/ 2147483647 w 33"/>
              <a:gd name="T11" fmla="*/ 2147483647 h 30"/>
              <a:gd name="T12" fmla="*/ 2147483647 w 33"/>
              <a:gd name="T13" fmla="*/ 2147483647 h 30"/>
              <a:gd name="T14" fmla="*/ 2147483647 w 33"/>
              <a:gd name="T15" fmla="*/ 2147483647 h 30"/>
              <a:gd name="T16" fmla="*/ 2147483647 w 33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30">
                <a:moveTo>
                  <a:pt x="2" y="30"/>
                </a:moveTo>
                <a:lnTo>
                  <a:pt x="0" y="17"/>
                </a:lnTo>
                <a:lnTo>
                  <a:pt x="14" y="0"/>
                </a:lnTo>
                <a:lnTo>
                  <a:pt x="22" y="10"/>
                </a:lnTo>
                <a:lnTo>
                  <a:pt x="29" y="0"/>
                </a:lnTo>
                <a:lnTo>
                  <a:pt x="33" y="10"/>
                </a:lnTo>
                <a:lnTo>
                  <a:pt x="14" y="26"/>
                </a:lnTo>
                <a:lnTo>
                  <a:pt x="10" y="30"/>
                </a:lnTo>
                <a:lnTo>
                  <a:pt x="2" y="3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0" name="Freeform 34"/>
          <p:cNvSpPr>
            <a:spLocks/>
          </p:cNvSpPr>
          <p:nvPr/>
        </p:nvSpPr>
        <p:spPr bwMode="auto">
          <a:xfrm>
            <a:off x="4700588" y="2711450"/>
            <a:ext cx="15875" cy="190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w 21"/>
              <a:gd name="T9" fmla="*/ 2147483647 h 22"/>
              <a:gd name="T10" fmla="*/ 0 w 21"/>
              <a:gd name="T11" fmla="*/ 2147483647 h 22"/>
              <a:gd name="T12" fmla="*/ 2147483647 w 21"/>
              <a:gd name="T13" fmla="*/ 2147483647 h 22"/>
              <a:gd name="T14" fmla="*/ 2147483647 w 21"/>
              <a:gd name="T15" fmla="*/ 0 h 22"/>
              <a:gd name="T16" fmla="*/ 2147483647 w 21"/>
              <a:gd name="T17" fmla="*/ 2147483647 h 22"/>
              <a:gd name="T18" fmla="*/ 2147483647 w 21"/>
              <a:gd name="T19" fmla="*/ 2147483647 h 22"/>
              <a:gd name="T20" fmla="*/ 2147483647 w 21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" h="22">
                <a:moveTo>
                  <a:pt x="12" y="22"/>
                </a:moveTo>
                <a:lnTo>
                  <a:pt x="5" y="22"/>
                </a:lnTo>
                <a:lnTo>
                  <a:pt x="21" y="13"/>
                </a:lnTo>
                <a:lnTo>
                  <a:pt x="12" y="13"/>
                </a:lnTo>
                <a:lnTo>
                  <a:pt x="0" y="22"/>
                </a:lnTo>
                <a:lnTo>
                  <a:pt x="0" y="10"/>
                </a:lnTo>
                <a:lnTo>
                  <a:pt x="12" y="10"/>
                </a:lnTo>
                <a:lnTo>
                  <a:pt x="12" y="0"/>
                </a:lnTo>
                <a:lnTo>
                  <a:pt x="21" y="3"/>
                </a:lnTo>
                <a:lnTo>
                  <a:pt x="21" y="13"/>
                </a:lnTo>
                <a:lnTo>
                  <a:pt x="12" y="2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1" name="Freeform 35"/>
          <p:cNvSpPr>
            <a:spLocks/>
          </p:cNvSpPr>
          <p:nvPr/>
        </p:nvSpPr>
        <p:spPr bwMode="auto">
          <a:xfrm>
            <a:off x="4632325" y="3475038"/>
            <a:ext cx="177800" cy="82550"/>
          </a:xfrm>
          <a:custGeom>
            <a:avLst/>
            <a:gdLst>
              <a:gd name="T0" fmla="*/ 2147483647 w 223"/>
              <a:gd name="T1" fmla="*/ 2147483647 h 103"/>
              <a:gd name="T2" fmla="*/ 2147483647 w 223"/>
              <a:gd name="T3" fmla="*/ 2147483647 h 103"/>
              <a:gd name="T4" fmla="*/ 2147483647 w 223"/>
              <a:gd name="T5" fmla="*/ 2147483647 h 103"/>
              <a:gd name="T6" fmla="*/ 2147483647 w 223"/>
              <a:gd name="T7" fmla="*/ 0 h 103"/>
              <a:gd name="T8" fmla="*/ 2147483647 w 223"/>
              <a:gd name="T9" fmla="*/ 2147483647 h 103"/>
              <a:gd name="T10" fmla="*/ 2147483647 w 223"/>
              <a:gd name="T11" fmla="*/ 2147483647 h 103"/>
              <a:gd name="T12" fmla="*/ 2147483647 w 223"/>
              <a:gd name="T13" fmla="*/ 2147483647 h 103"/>
              <a:gd name="T14" fmla="*/ 2147483647 w 223"/>
              <a:gd name="T15" fmla="*/ 2147483647 h 103"/>
              <a:gd name="T16" fmla="*/ 2147483647 w 223"/>
              <a:gd name="T17" fmla="*/ 2147483647 h 103"/>
              <a:gd name="T18" fmla="*/ 2147483647 w 223"/>
              <a:gd name="T19" fmla="*/ 2147483647 h 103"/>
              <a:gd name="T20" fmla="*/ 2147483647 w 223"/>
              <a:gd name="T21" fmla="*/ 2147483647 h 103"/>
              <a:gd name="T22" fmla="*/ 2147483647 w 223"/>
              <a:gd name="T23" fmla="*/ 2147483647 h 103"/>
              <a:gd name="T24" fmla="*/ 2147483647 w 223"/>
              <a:gd name="T25" fmla="*/ 2147483647 h 103"/>
              <a:gd name="T26" fmla="*/ 2147483647 w 223"/>
              <a:gd name="T27" fmla="*/ 2147483647 h 103"/>
              <a:gd name="T28" fmla="*/ 2147483647 w 223"/>
              <a:gd name="T29" fmla="*/ 2147483647 h 103"/>
              <a:gd name="T30" fmla="*/ 2147483647 w 223"/>
              <a:gd name="T31" fmla="*/ 2147483647 h 103"/>
              <a:gd name="T32" fmla="*/ 2147483647 w 223"/>
              <a:gd name="T33" fmla="*/ 2147483647 h 103"/>
              <a:gd name="T34" fmla="*/ 2147483647 w 223"/>
              <a:gd name="T35" fmla="*/ 2147483647 h 103"/>
              <a:gd name="T36" fmla="*/ 2147483647 w 223"/>
              <a:gd name="T37" fmla="*/ 2147483647 h 103"/>
              <a:gd name="T38" fmla="*/ 2147483647 w 223"/>
              <a:gd name="T39" fmla="*/ 2147483647 h 103"/>
              <a:gd name="T40" fmla="*/ 2147483647 w 223"/>
              <a:gd name="T41" fmla="*/ 2147483647 h 103"/>
              <a:gd name="T42" fmla="*/ 2147483647 w 223"/>
              <a:gd name="T43" fmla="*/ 2147483647 h 103"/>
              <a:gd name="T44" fmla="*/ 2147483647 w 223"/>
              <a:gd name="T45" fmla="*/ 2147483647 h 103"/>
              <a:gd name="T46" fmla="*/ 2147483647 w 223"/>
              <a:gd name="T47" fmla="*/ 2147483647 h 103"/>
              <a:gd name="T48" fmla="*/ 2147483647 w 223"/>
              <a:gd name="T49" fmla="*/ 2147483647 h 103"/>
              <a:gd name="T50" fmla="*/ 2147483647 w 223"/>
              <a:gd name="T51" fmla="*/ 2147483647 h 103"/>
              <a:gd name="T52" fmla="*/ 2147483647 w 223"/>
              <a:gd name="T53" fmla="*/ 2147483647 h 103"/>
              <a:gd name="T54" fmla="*/ 2147483647 w 223"/>
              <a:gd name="T55" fmla="*/ 2147483647 h 103"/>
              <a:gd name="T56" fmla="*/ 2147483647 w 223"/>
              <a:gd name="T57" fmla="*/ 2147483647 h 103"/>
              <a:gd name="T58" fmla="*/ 2147483647 w 223"/>
              <a:gd name="T59" fmla="*/ 2147483647 h 103"/>
              <a:gd name="T60" fmla="*/ 2147483647 w 223"/>
              <a:gd name="T61" fmla="*/ 2147483647 h 103"/>
              <a:gd name="T62" fmla="*/ 0 w 223"/>
              <a:gd name="T63" fmla="*/ 2147483647 h 103"/>
              <a:gd name="T64" fmla="*/ 0 w 223"/>
              <a:gd name="T65" fmla="*/ 2147483647 h 103"/>
              <a:gd name="T66" fmla="*/ 2147483647 w 223"/>
              <a:gd name="T67" fmla="*/ 2147483647 h 103"/>
              <a:gd name="T68" fmla="*/ 2147483647 w 223"/>
              <a:gd name="T69" fmla="*/ 2147483647 h 103"/>
              <a:gd name="T70" fmla="*/ 2147483647 w 223"/>
              <a:gd name="T71" fmla="*/ 2147483647 h 103"/>
              <a:gd name="T72" fmla="*/ 2147483647 w 223"/>
              <a:gd name="T73" fmla="*/ 2147483647 h 103"/>
              <a:gd name="T74" fmla="*/ 2147483647 w 223"/>
              <a:gd name="T75" fmla="*/ 2147483647 h 103"/>
              <a:gd name="T76" fmla="*/ 2147483647 w 223"/>
              <a:gd name="T77" fmla="*/ 2147483647 h 103"/>
              <a:gd name="T78" fmla="*/ 2147483647 w 223"/>
              <a:gd name="T79" fmla="*/ 2147483647 h 103"/>
              <a:gd name="T80" fmla="*/ 2147483647 w 223"/>
              <a:gd name="T81" fmla="*/ 2147483647 h 103"/>
              <a:gd name="T82" fmla="*/ 2147483647 w 223"/>
              <a:gd name="T83" fmla="*/ 2147483647 h 103"/>
              <a:gd name="T84" fmla="*/ 2147483647 w 223"/>
              <a:gd name="T85" fmla="*/ 2147483647 h 103"/>
              <a:gd name="T86" fmla="*/ 2147483647 w 223"/>
              <a:gd name="T87" fmla="*/ 2147483647 h 103"/>
              <a:gd name="T88" fmla="*/ 2147483647 w 223"/>
              <a:gd name="T89" fmla="*/ 2147483647 h 103"/>
              <a:gd name="T90" fmla="*/ 2147483647 w 223"/>
              <a:gd name="T91" fmla="*/ 2147483647 h 103"/>
              <a:gd name="T92" fmla="*/ 2147483647 w 223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3" h="103">
                <a:moveTo>
                  <a:pt x="120" y="12"/>
                </a:moveTo>
                <a:lnTo>
                  <a:pt x="139" y="19"/>
                </a:lnTo>
                <a:lnTo>
                  <a:pt x="149" y="19"/>
                </a:lnTo>
                <a:lnTo>
                  <a:pt x="165" y="0"/>
                </a:lnTo>
                <a:lnTo>
                  <a:pt x="184" y="7"/>
                </a:lnTo>
                <a:lnTo>
                  <a:pt x="213" y="12"/>
                </a:lnTo>
                <a:lnTo>
                  <a:pt x="213" y="29"/>
                </a:lnTo>
                <a:lnTo>
                  <a:pt x="223" y="41"/>
                </a:lnTo>
                <a:lnTo>
                  <a:pt x="223" y="48"/>
                </a:lnTo>
                <a:lnTo>
                  <a:pt x="216" y="55"/>
                </a:lnTo>
                <a:lnTo>
                  <a:pt x="206" y="55"/>
                </a:lnTo>
                <a:lnTo>
                  <a:pt x="197" y="55"/>
                </a:lnTo>
                <a:lnTo>
                  <a:pt x="206" y="58"/>
                </a:lnTo>
                <a:lnTo>
                  <a:pt x="206" y="84"/>
                </a:lnTo>
                <a:lnTo>
                  <a:pt x="194" y="90"/>
                </a:lnTo>
                <a:lnTo>
                  <a:pt x="194" y="96"/>
                </a:lnTo>
                <a:lnTo>
                  <a:pt x="184" y="96"/>
                </a:lnTo>
                <a:lnTo>
                  <a:pt x="149" y="103"/>
                </a:lnTo>
                <a:lnTo>
                  <a:pt x="120" y="103"/>
                </a:lnTo>
                <a:lnTo>
                  <a:pt x="116" y="103"/>
                </a:lnTo>
                <a:lnTo>
                  <a:pt x="97" y="90"/>
                </a:lnTo>
                <a:lnTo>
                  <a:pt x="78" y="77"/>
                </a:lnTo>
                <a:lnTo>
                  <a:pt x="68" y="77"/>
                </a:lnTo>
                <a:lnTo>
                  <a:pt x="49" y="77"/>
                </a:lnTo>
                <a:lnTo>
                  <a:pt x="49" y="90"/>
                </a:lnTo>
                <a:lnTo>
                  <a:pt x="30" y="90"/>
                </a:lnTo>
                <a:lnTo>
                  <a:pt x="26" y="90"/>
                </a:lnTo>
                <a:lnTo>
                  <a:pt x="26" y="84"/>
                </a:lnTo>
                <a:lnTo>
                  <a:pt x="11" y="84"/>
                </a:lnTo>
                <a:lnTo>
                  <a:pt x="11" y="77"/>
                </a:lnTo>
                <a:lnTo>
                  <a:pt x="7" y="77"/>
                </a:lnTo>
                <a:lnTo>
                  <a:pt x="0" y="71"/>
                </a:lnTo>
                <a:lnTo>
                  <a:pt x="0" y="67"/>
                </a:lnTo>
                <a:lnTo>
                  <a:pt x="7" y="58"/>
                </a:lnTo>
                <a:lnTo>
                  <a:pt x="26" y="67"/>
                </a:lnTo>
                <a:lnTo>
                  <a:pt x="26" y="58"/>
                </a:lnTo>
                <a:lnTo>
                  <a:pt x="38" y="58"/>
                </a:lnTo>
                <a:lnTo>
                  <a:pt x="42" y="67"/>
                </a:lnTo>
                <a:lnTo>
                  <a:pt x="59" y="58"/>
                </a:lnTo>
                <a:lnTo>
                  <a:pt x="71" y="58"/>
                </a:lnTo>
                <a:lnTo>
                  <a:pt x="78" y="55"/>
                </a:lnTo>
                <a:lnTo>
                  <a:pt x="97" y="55"/>
                </a:lnTo>
                <a:lnTo>
                  <a:pt x="106" y="58"/>
                </a:lnTo>
                <a:lnTo>
                  <a:pt x="97" y="48"/>
                </a:lnTo>
                <a:lnTo>
                  <a:pt x="97" y="29"/>
                </a:lnTo>
                <a:lnTo>
                  <a:pt x="120" y="26"/>
                </a:lnTo>
                <a:lnTo>
                  <a:pt x="120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2" name="Freeform 36"/>
          <p:cNvSpPr>
            <a:spLocks/>
          </p:cNvSpPr>
          <p:nvPr/>
        </p:nvSpPr>
        <p:spPr bwMode="auto">
          <a:xfrm>
            <a:off x="4727575" y="3273425"/>
            <a:ext cx="239713" cy="195263"/>
          </a:xfrm>
          <a:custGeom>
            <a:avLst/>
            <a:gdLst>
              <a:gd name="T0" fmla="*/ 2147483647 w 302"/>
              <a:gd name="T1" fmla="*/ 2147483647 h 247"/>
              <a:gd name="T2" fmla="*/ 2147483647 w 302"/>
              <a:gd name="T3" fmla="*/ 2147483647 h 247"/>
              <a:gd name="T4" fmla="*/ 2147483647 w 302"/>
              <a:gd name="T5" fmla="*/ 2147483647 h 247"/>
              <a:gd name="T6" fmla="*/ 2147483647 w 302"/>
              <a:gd name="T7" fmla="*/ 2147483647 h 247"/>
              <a:gd name="T8" fmla="*/ 2147483647 w 302"/>
              <a:gd name="T9" fmla="*/ 2147483647 h 247"/>
              <a:gd name="T10" fmla="*/ 2147483647 w 302"/>
              <a:gd name="T11" fmla="*/ 2147483647 h 247"/>
              <a:gd name="T12" fmla="*/ 2147483647 w 302"/>
              <a:gd name="T13" fmla="*/ 2147483647 h 247"/>
              <a:gd name="T14" fmla="*/ 2147483647 w 302"/>
              <a:gd name="T15" fmla="*/ 2147483647 h 247"/>
              <a:gd name="T16" fmla="*/ 2147483647 w 302"/>
              <a:gd name="T17" fmla="*/ 2147483647 h 247"/>
              <a:gd name="T18" fmla="*/ 2147483647 w 302"/>
              <a:gd name="T19" fmla="*/ 2147483647 h 247"/>
              <a:gd name="T20" fmla="*/ 2147483647 w 302"/>
              <a:gd name="T21" fmla="*/ 2147483647 h 247"/>
              <a:gd name="T22" fmla="*/ 2147483647 w 302"/>
              <a:gd name="T23" fmla="*/ 2147483647 h 247"/>
              <a:gd name="T24" fmla="*/ 2147483647 w 302"/>
              <a:gd name="T25" fmla="*/ 2147483647 h 247"/>
              <a:gd name="T26" fmla="*/ 2147483647 w 302"/>
              <a:gd name="T27" fmla="*/ 2147483647 h 247"/>
              <a:gd name="T28" fmla="*/ 2147483647 w 302"/>
              <a:gd name="T29" fmla="*/ 2147483647 h 247"/>
              <a:gd name="T30" fmla="*/ 2147483647 w 302"/>
              <a:gd name="T31" fmla="*/ 2147483647 h 247"/>
              <a:gd name="T32" fmla="*/ 2147483647 w 302"/>
              <a:gd name="T33" fmla="*/ 2147483647 h 247"/>
              <a:gd name="T34" fmla="*/ 2147483647 w 302"/>
              <a:gd name="T35" fmla="*/ 2147483647 h 247"/>
              <a:gd name="T36" fmla="*/ 2147483647 w 302"/>
              <a:gd name="T37" fmla="*/ 2147483647 h 247"/>
              <a:gd name="T38" fmla="*/ 2147483647 w 302"/>
              <a:gd name="T39" fmla="*/ 2147483647 h 247"/>
              <a:gd name="T40" fmla="*/ 2147483647 w 302"/>
              <a:gd name="T41" fmla="*/ 2147483647 h 247"/>
              <a:gd name="T42" fmla="*/ 2147483647 w 302"/>
              <a:gd name="T43" fmla="*/ 2147483647 h 247"/>
              <a:gd name="T44" fmla="*/ 2147483647 w 302"/>
              <a:gd name="T45" fmla="*/ 2147483647 h 247"/>
              <a:gd name="T46" fmla="*/ 2147483647 w 302"/>
              <a:gd name="T47" fmla="*/ 2147483647 h 247"/>
              <a:gd name="T48" fmla="*/ 2147483647 w 302"/>
              <a:gd name="T49" fmla="*/ 2147483647 h 247"/>
              <a:gd name="T50" fmla="*/ 2147483647 w 302"/>
              <a:gd name="T51" fmla="*/ 2147483647 h 247"/>
              <a:gd name="T52" fmla="*/ 2147483647 w 302"/>
              <a:gd name="T53" fmla="*/ 2147483647 h 247"/>
              <a:gd name="T54" fmla="*/ 2147483647 w 302"/>
              <a:gd name="T55" fmla="*/ 2147483647 h 247"/>
              <a:gd name="T56" fmla="*/ 2147483647 w 302"/>
              <a:gd name="T57" fmla="*/ 2147483647 h 247"/>
              <a:gd name="T58" fmla="*/ 2147483647 w 302"/>
              <a:gd name="T59" fmla="*/ 2147483647 h 247"/>
              <a:gd name="T60" fmla="*/ 2147483647 w 302"/>
              <a:gd name="T61" fmla="*/ 2147483647 h 247"/>
              <a:gd name="T62" fmla="*/ 2147483647 w 302"/>
              <a:gd name="T63" fmla="*/ 2147483647 h 247"/>
              <a:gd name="T64" fmla="*/ 2147483647 w 302"/>
              <a:gd name="T65" fmla="*/ 2147483647 h 247"/>
              <a:gd name="T66" fmla="*/ 2147483647 w 302"/>
              <a:gd name="T67" fmla="*/ 2147483647 h 247"/>
              <a:gd name="T68" fmla="*/ 2147483647 w 302"/>
              <a:gd name="T69" fmla="*/ 2147483647 h 247"/>
              <a:gd name="T70" fmla="*/ 2147483647 w 302"/>
              <a:gd name="T71" fmla="*/ 2147483647 h 247"/>
              <a:gd name="T72" fmla="*/ 2147483647 w 302"/>
              <a:gd name="T73" fmla="*/ 2147483647 h 247"/>
              <a:gd name="T74" fmla="*/ 2147483647 w 302"/>
              <a:gd name="T75" fmla="*/ 2147483647 h 247"/>
              <a:gd name="T76" fmla="*/ 2147483647 w 302"/>
              <a:gd name="T77" fmla="*/ 2147483647 h 247"/>
              <a:gd name="T78" fmla="*/ 2147483647 w 302"/>
              <a:gd name="T79" fmla="*/ 2147483647 h 247"/>
              <a:gd name="T80" fmla="*/ 2147483647 w 302"/>
              <a:gd name="T81" fmla="*/ 2147483647 h 247"/>
              <a:gd name="T82" fmla="*/ 2147483647 w 302"/>
              <a:gd name="T83" fmla="*/ 2147483647 h 247"/>
              <a:gd name="T84" fmla="*/ 2147483647 w 302"/>
              <a:gd name="T85" fmla="*/ 2147483647 h 247"/>
              <a:gd name="T86" fmla="*/ 0 w 302"/>
              <a:gd name="T87" fmla="*/ 2147483647 h 247"/>
              <a:gd name="T88" fmla="*/ 0 w 302"/>
              <a:gd name="T89" fmla="*/ 2147483647 h 247"/>
              <a:gd name="T90" fmla="*/ 2147483647 w 302"/>
              <a:gd name="T91" fmla="*/ 2147483647 h 247"/>
              <a:gd name="T92" fmla="*/ 2147483647 w 302"/>
              <a:gd name="T93" fmla="*/ 2147483647 h 247"/>
              <a:gd name="T94" fmla="*/ 2147483647 w 302"/>
              <a:gd name="T95" fmla="*/ 2147483647 h 247"/>
              <a:gd name="T96" fmla="*/ 2147483647 w 302"/>
              <a:gd name="T97" fmla="*/ 2147483647 h 247"/>
              <a:gd name="T98" fmla="*/ 2147483647 w 302"/>
              <a:gd name="T99" fmla="*/ 2147483647 h 247"/>
              <a:gd name="T100" fmla="*/ 2147483647 w 302"/>
              <a:gd name="T101" fmla="*/ 2147483647 h 247"/>
              <a:gd name="T102" fmla="*/ 2147483647 w 302"/>
              <a:gd name="T103" fmla="*/ 2147483647 h 247"/>
              <a:gd name="T104" fmla="*/ 2147483647 w 302"/>
              <a:gd name="T105" fmla="*/ 2147483647 h 247"/>
              <a:gd name="T106" fmla="*/ 2147483647 w 302"/>
              <a:gd name="T107" fmla="*/ 2147483647 h 247"/>
              <a:gd name="T108" fmla="*/ 2147483647 w 302"/>
              <a:gd name="T109" fmla="*/ 0 h 247"/>
              <a:gd name="T110" fmla="*/ 2147483647 w 302"/>
              <a:gd name="T111" fmla="*/ 2147483647 h 247"/>
              <a:gd name="T112" fmla="*/ 2147483647 w 302"/>
              <a:gd name="T113" fmla="*/ 2147483647 h 247"/>
              <a:gd name="T114" fmla="*/ 2147483647 w 302"/>
              <a:gd name="T115" fmla="*/ 2147483647 h 247"/>
              <a:gd name="T116" fmla="*/ 2147483647 w 302"/>
              <a:gd name="T117" fmla="*/ 2147483647 h 247"/>
              <a:gd name="T118" fmla="*/ 2147483647 w 302"/>
              <a:gd name="T119" fmla="*/ 2147483647 h 2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02" h="247">
                <a:moveTo>
                  <a:pt x="155" y="12"/>
                </a:moveTo>
                <a:lnTo>
                  <a:pt x="254" y="12"/>
                </a:lnTo>
                <a:lnTo>
                  <a:pt x="271" y="45"/>
                </a:lnTo>
                <a:lnTo>
                  <a:pt x="283" y="67"/>
                </a:lnTo>
                <a:lnTo>
                  <a:pt x="290" y="89"/>
                </a:lnTo>
                <a:lnTo>
                  <a:pt x="264" y="105"/>
                </a:lnTo>
                <a:lnTo>
                  <a:pt x="283" y="124"/>
                </a:lnTo>
                <a:lnTo>
                  <a:pt x="290" y="146"/>
                </a:lnTo>
                <a:lnTo>
                  <a:pt x="302" y="167"/>
                </a:lnTo>
                <a:lnTo>
                  <a:pt x="261" y="224"/>
                </a:lnTo>
                <a:lnTo>
                  <a:pt x="264" y="242"/>
                </a:lnTo>
                <a:lnTo>
                  <a:pt x="261" y="247"/>
                </a:lnTo>
                <a:lnTo>
                  <a:pt x="254" y="242"/>
                </a:lnTo>
                <a:lnTo>
                  <a:pt x="235" y="235"/>
                </a:lnTo>
                <a:lnTo>
                  <a:pt x="219" y="231"/>
                </a:lnTo>
                <a:lnTo>
                  <a:pt x="212" y="235"/>
                </a:lnTo>
                <a:lnTo>
                  <a:pt x="202" y="235"/>
                </a:lnTo>
                <a:lnTo>
                  <a:pt x="183" y="242"/>
                </a:lnTo>
                <a:lnTo>
                  <a:pt x="176" y="235"/>
                </a:lnTo>
                <a:lnTo>
                  <a:pt x="171" y="224"/>
                </a:lnTo>
                <a:lnTo>
                  <a:pt x="155" y="231"/>
                </a:lnTo>
                <a:lnTo>
                  <a:pt x="141" y="217"/>
                </a:lnTo>
                <a:lnTo>
                  <a:pt x="141" y="212"/>
                </a:lnTo>
                <a:lnTo>
                  <a:pt x="115" y="205"/>
                </a:lnTo>
                <a:lnTo>
                  <a:pt x="115" y="202"/>
                </a:lnTo>
                <a:lnTo>
                  <a:pt x="103" y="195"/>
                </a:lnTo>
                <a:lnTo>
                  <a:pt x="93" y="202"/>
                </a:lnTo>
                <a:lnTo>
                  <a:pt x="86" y="202"/>
                </a:lnTo>
                <a:lnTo>
                  <a:pt x="74" y="195"/>
                </a:lnTo>
                <a:lnTo>
                  <a:pt x="74" y="186"/>
                </a:lnTo>
                <a:lnTo>
                  <a:pt x="74" y="183"/>
                </a:lnTo>
                <a:lnTo>
                  <a:pt x="67" y="183"/>
                </a:lnTo>
                <a:lnTo>
                  <a:pt x="48" y="176"/>
                </a:lnTo>
                <a:lnTo>
                  <a:pt x="48" y="167"/>
                </a:lnTo>
                <a:lnTo>
                  <a:pt x="38" y="167"/>
                </a:lnTo>
                <a:lnTo>
                  <a:pt x="29" y="167"/>
                </a:lnTo>
                <a:lnTo>
                  <a:pt x="38" y="157"/>
                </a:lnTo>
                <a:lnTo>
                  <a:pt x="29" y="153"/>
                </a:lnTo>
                <a:lnTo>
                  <a:pt x="26" y="134"/>
                </a:lnTo>
                <a:lnTo>
                  <a:pt x="26" y="127"/>
                </a:lnTo>
                <a:lnTo>
                  <a:pt x="19" y="127"/>
                </a:lnTo>
                <a:lnTo>
                  <a:pt x="15" y="108"/>
                </a:lnTo>
                <a:lnTo>
                  <a:pt x="19" y="105"/>
                </a:lnTo>
                <a:lnTo>
                  <a:pt x="0" y="89"/>
                </a:lnTo>
                <a:lnTo>
                  <a:pt x="0" y="86"/>
                </a:lnTo>
                <a:lnTo>
                  <a:pt x="15" y="76"/>
                </a:lnTo>
                <a:lnTo>
                  <a:pt x="8" y="57"/>
                </a:lnTo>
                <a:lnTo>
                  <a:pt x="15" y="50"/>
                </a:lnTo>
                <a:lnTo>
                  <a:pt x="19" y="50"/>
                </a:lnTo>
                <a:lnTo>
                  <a:pt x="19" y="38"/>
                </a:lnTo>
                <a:lnTo>
                  <a:pt x="55" y="27"/>
                </a:lnTo>
                <a:lnTo>
                  <a:pt x="64" y="12"/>
                </a:lnTo>
                <a:lnTo>
                  <a:pt x="74" y="8"/>
                </a:lnTo>
                <a:lnTo>
                  <a:pt x="77" y="8"/>
                </a:lnTo>
                <a:lnTo>
                  <a:pt x="115" y="0"/>
                </a:lnTo>
                <a:lnTo>
                  <a:pt x="124" y="12"/>
                </a:lnTo>
                <a:lnTo>
                  <a:pt x="126" y="19"/>
                </a:lnTo>
                <a:lnTo>
                  <a:pt x="141" y="19"/>
                </a:lnTo>
                <a:lnTo>
                  <a:pt x="153" y="27"/>
                </a:lnTo>
                <a:lnTo>
                  <a:pt x="155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3" name="Freeform 37"/>
          <p:cNvSpPr>
            <a:spLocks/>
          </p:cNvSpPr>
          <p:nvPr/>
        </p:nvSpPr>
        <p:spPr bwMode="auto">
          <a:xfrm>
            <a:off x="4173538" y="3690938"/>
            <a:ext cx="80962" cy="157162"/>
          </a:xfrm>
          <a:custGeom>
            <a:avLst/>
            <a:gdLst>
              <a:gd name="T0" fmla="*/ 2147483647 w 102"/>
              <a:gd name="T1" fmla="*/ 0 h 199"/>
              <a:gd name="T2" fmla="*/ 2147483647 w 102"/>
              <a:gd name="T3" fmla="*/ 2147483647 h 199"/>
              <a:gd name="T4" fmla="*/ 2147483647 w 102"/>
              <a:gd name="T5" fmla="*/ 0 h 199"/>
              <a:gd name="T6" fmla="*/ 2147483647 w 102"/>
              <a:gd name="T7" fmla="*/ 2147483647 h 199"/>
              <a:gd name="T8" fmla="*/ 2147483647 w 102"/>
              <a:gd name="T9" fmla="*/ 2147483647 h 199"/>
              <a:gd name="T10" fmla="*/ 2147483647 w 102"/>
              <a:gd name="T11" fmla="*/ 2147483647 h 199"/>
              <a:gd name="T12" fmla="*/ 2147483647 w 102"/>
              <a:gd name="T13" fmla="*/ 2147483647 h 199"/>
              <a:gd name="T14" fmla="*/ 2147483647 w 102"/>
              <a:gd name="T15" fmla="*/ 2147483647 h 199"/>
              <a:gd name="T16" fmla="*/ 2147483647 w 102"/>
              <a:gd name="T17" fmla="*/ 2147483647 h 199"/>
              <a:gd name="T18" fmla="*/ 2147483647 w 102"/>
              <a:gd name="T19" fmla="*/ 2147483647 h 199"/>
              <a:gd name="T20" fmla="*/ 2147483647 w 102"/>
              <a:gd name="T21" fmla="*/ 2147483647 h 199"/>
              <a:gd name="T22" fmla="*/ 2147483647 w 102"/>
              <a:gd name="T23" fmla="*/ 2147483647 h 199"/>
              <a:gd name="T24" fmla="*/ 2147483647 w 102"/>
              <a:gd name="T25" fmla="*/ 2147483647 h 199"/>
              <a:gd name="T26" fmla="*/ 2147483647 w 102"/>
              <a:gd name="T27" fmla="*/ 2147483647 h 199"/>
              <a:gd name="T28" fmla="*/ 2147483647 w 102"/>
              <a:gd name="T29" fmla="*/ 2147483647 h 199"/>
              <a:gd name="T30" fmla="*/ 2147483647 w 102"/>
              <a:gd name="T31" fmla="*/ 2147483647 h 199"/>
              <a:gd name="T32" fmla="*/ 2147483647 w 102"/>
              <a:gd name="T33" fmla="*/ 2147483647 h 199"/>
              <a:gd name="T34" fmla="*/ 2147483647 w 102"/>
              <a:gd name="T35" fmla="*/ 2147483647 h 199"/>
              <a:gd name="T36" fmla="*/ 2147483647 w 102"/>
              <a:gd name="T37" fmla="*/ 2147483647 h 199"/>
              <a:gd name="T38" fmla="*/ 2147483647 w 102"/>
              <a:gd name="T39" fmla="*/ 2147483647 h 199"/>
              <a:gd name="T40" fmla="*/ 2147483647 w 102"/>
              <a:gd name="T41" fmla="*/ 2147483647 h 199"/>
              <a:gd name="T42" fmla="*/ 2147483647 w 102"/>
              <a:gd name="T43" fmla="*/ 2147483647 h 199"/>
              <a:gd name="T44" fmla="*/ 2147483647 w 102"/>
              <a:gd name="T45" fmla="*/ 2147483647 h 199"/>
              <a:gd name="T46" fmla="*/ 2147483647 w 102"/>
              <a:gd name="T47" fmla="*/ 2147483647 h 199"/>
              <a:gd name="T48" fmla="*/ 2147483647 w 102"/>
              <a:gd name="T49" fmla="*/ 2147483647 h 199"/>
              <a:gd name="T50" fmla="*/ 2147483647 w 102"/>
              <a:gd name="T51" fmla="*/ 2147483647 h 199"/>
              <a:gd name="T52" fmla="*/ 2147483647 w 102"/>
              <a:gd name="T53" fmla="*/ 2147483647 h 199"/>
              <a:gd name="T54" fmla="*/ 2147483647 w 102"/>
              <a:gd name="T55" fmla="*/ 2147483647 h 199"/>
              <a:gd name="T56" fmla="*/ 0 w 102"/>
              <a:gd name="T57" fmla="*/ 2147483647 h 199"/>
              <a:gd name="T58" fmla="*/ 2147483647 w 102"/>
              <a:gd name="T59" fmla="*/ 2147483647 h 199"/>
              <a:gd name="T60" fmla="*/ 2147483647 w 102"/>
              <a:gd name="T61" fmla="*/ 2147483647 h 199"/>
              <a:gd name="T62" fmla="*/ 2147483647 w 102"/>
              <a:gd name="T63" fmla="*/ 2147483647 h 199"/>
              <a:gd name="T64" fmla="*/ 2147483647 w 102"/>
              <a:gd name="T65" fmla="*/ 0 h 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2" h="199">
                <a:moveTo>
                  <a:pt x="22" y="0"/>
                </a:moveTo>
                <a:lnTo>
                  <a:pt x="31" y="5"/>
                </a:lnTo>
                <a:lnTo>
                  <a:pt x="41" y="0"/>
                </a:lnTo>
                <a:lnTo>
                  <a:pt x="50" y="12"/>
                </a:lnTo>
                <a:lnTo>
                  <a:pt x="60" y="12"/>
                </a:lnTo>
                <a:lnTo>
                  <a:pt x="72" y="12"/>
                </a:lnTo>
                <a:lnTo>
                  <a:pt x="86" y="12"/>
                </a:lnTo>
                <a:lnTo>
                  <a:pt x="96" y="19"/>
                </a:lnTo>
                <a:lnTo>
                  <a:pt x="102" y="22"/>
                </a:lnTo>
                <a:lnTo>
                  <a:pt x="86" y="48"/>
                </a:lnTo>
                <a:lnTo>
                  <a:pt x="86" y="69"/>
                </a:lnTo>
                <a:lnTo>
                  <a:pt x="79" y="99"/>
                </a:lnTo>
                <a:lnTo>
                  <a:pt x="67" y="99"/>
                </a:lnTo>
                <a:lnTo>
                  <a:pt x="72" y="121"/>
                </a:lnTo>
                <a:lnTo>
                  <a:pt x="72" y="128"/>
                </a:lnTo>
                <a:lnTo>
                  <a:pt x="72" y="138"/>
                </a:lnTo>
                <a:lnTo>
                  <a:pt x="79" y="150"/>
                </a:lnTo>
                <a:lnTo>
                  <a:pt x="79" y="157"/>
                </a:lnTo>
                <a:lnTo>
                  <a:pt x="67" y="168"/>
                </a:lnTo>
                <a:lnTo>
                  <a:pt x="67" y="190"/>
                </a:lnTo>
                <a:lnTo>
                  <a:pt x="41" y="199"/>
                </a:lnTo>
                <a:lnTo>
                  <a:pt x="31" y="190"/>
                </a:lnTo>
                <a:lnTo>
                  <a:pt x="12" y="190"/>
                </a:lnTo>
                <a:lnTo>
                  <a:pt x="20" y="180"/>
                </a:lnTo>
                <a:lnTo>
                  <a:pt x="20" y="147"/>
                </a:lnTo>
                <a:lnTo>
                  <a:pt x="20" y="138"/>
                </a:lnTo>
                <a:lnTo>
                  <a:pt x="12" y="138"/>
                </a:lnTo>
                <a:lnTo>
                  <a:pt x="12" y="130"/>
                </a:lnTo>
                <a:lnTo>
                  <a:pt x="0" y="130"/>
                </a:lnTo>
                <a:lnTo>
                  <a:pt x="8" y="109"/>
                </a:lnTo>
                <a:lnTo>
                  <a:pt x="12" y="100"/>
                </a:lnTo>
                <a:lnTo>
                  <a:pt x="31" y="52"/>
                </a:lnTo>
                <a:lnTo>
                  <a:pt x="22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4" name="Freeform 38"/>
          <p:cNvSpPr>
            <a:spLocks/>
          </p:cNvSpPr>
          <p:nvPr/>
        </p:nvSpPr>
        <p:spPr bwMode="auto">
          <a:xfrm>
            <a:off x="4891088" y="3498850"/>
            <a:ext cx="214312" cy="147638"/>
          </a:xfrm>
          <a:custGeom>
            <a:avLst/>
            <a:gdLst>
              <a:gd name="T0" fmla="*/ 2147483647 w 272"/>
              <a:gd name="T1" fmla="*/ 2147483647 h 187"/>
              <a:gd name="T2" fmla="*/ 2147483647 w 272"/>
              <a:gd name="T3" fmla="*/ 0 h 187"/>
              <a:gd name="T4" fmla="*/ 2147483647 w 272"/>
              <a:gd name="T5" fmla="*/ 2147483647 h 187"/>
              <a:gd name="T6" fmla="*/ 2147483647 w 272"/>
              <a:gd name="T7" fmla="*/ 2147483647 h 187"/>
              <a:gd name="T8" fmla="*/ 2147483647 w 272"/>
              <a:gd name="T9" fmla="*/ 2147483647 h 187"/>
              <a:gd name="T10" fmla="*/ 2147483647 w 272"/>
              <a:gd name="T11" fmla="*/ 2147483647 h 187"/>
              <a:gd name="T12" fmla="*/ 2147483647 w 272"/>
              <a:gd name="T13" fmla="*/ 2147483647 h 187"/>
              <a:gd name="T14" fmla="*/ 2147483647 w 272"/>
              <a:gd name="T15" fmla="*/ 2147483647 h 187"/>
              <a:gd name="T16" fmla="*/ 2147483647 w 272"/>
              <a:gd name="T17" fmla="*/ 2147483647 h 187"/>
              <a:gd name="T18" fmla="*/ 2147483647 w 272"/>
              <a:gd name="T19" fmla="*/ 2147483647 h 187"/>
              <a:gd name="T20" fmla="*/ 2147483647 w 272"/>
              <a:gd name="T21" fmla="*/ 2147483647 h 187"/>
              <a:gd name="T22" fmla="*/ 2147483647 w 272"/>
              <a:gd name="T23" fmla="*/ 2147483647 h 187"/>
              <a:gd name="T24" fmla="*/ 2147483647 w 272"/>
              <a:gd name="T25" fmla="*/ 2147483647 h 187"/>
              <a:gd name="T26" fmla="*/ 2147483647 w 272"/>
              <a:gd name="T27" fmla="*/ 2147483647 h 187"/>
              <a:gd name="T28" fmla="*/ 2147483647 w 272"/>
              <a:gd name="T29" fmla="*/ 2147483647 h 187"/>
              <a:gd name="T30" fmla="*/ 2147483647 w 272"/>
              <a:gd name="T31" fmla="*/ 2147483647 h 187"/>
              <a:gd name="T32" fmla="*/ 2147483647 w 272"/>
              <a:gd name="T33" fmla="*/ 2147483647 h 187"/>
              <a:gd name="T34" fmla="*/ 2147483647 w 272"/>
              <a:gd name="T35" fmla="*/ 2147483647 h 187"/>
              <a:gd name="T36" fmla="*/ 2147483647 w 272"/>
              <a:gd name="T37" fmla="*/ 2147483647 h 187"/>
              <a:gd name="T38" fmla="*/ 2147483647 w 272"/>
              <a:gd name="T39" fmla="*/ 2147483647 h 187"/>
              <a:gd name="T40" fmla="*/ 2147483647 w 272"/>
              <a:gd name="T41" fmla="*/ 2147483647 h 187"/>
              <a:gd name="T42" fmla="*/ 2147483647 w 272"/>
              <a:gd name="T43" fmla="*/ 2147483647 h 187"/>
              <a:gd name="T44" fmla="*/ 2147483647 w 272"/>
              <a:gd name="T45" fmla="*/ 2147483647 h 187"/>
              <a:gd name="T46" fmla="*/ 2147483647 w 272"/>
              <a:gd name="T47" fmla="*/ 2147483647 h 187"/>
              <a:gd name="T48" fmla="*/ 2147483647 w 272"/>
              <a:gd name="T49" fmla="*/ 2147483647 h 187"/>
              <a:gd name="T50" fmla="*/ 2147483647 w 272"/>
              <a:gd name="T51" fmla="*/ 2147483647 h 187"/>
              <a:gd name="T52" fmla="*/ 2147483647 w 272"/>
              <a:gd name="T53" fmla="*/ 2147483647 h 187"/>
              <a:gd name="T54" fmla="*/ 2147483647 w 272"/>
              <a:gd name="T55" fmla="*/ 2147483647 h 187"/>
              <a:gd name="T56" fmla="*/ 2147483647 w 272"/>
              <a:gd name="T57" fmla="*/ 2147483647 h 187"/>
              <a:gd name="T58" fmla="*/ 2147483647 w 272"/>
              <a:gd name="T59" fmla="*/ 2147483647 h 187"/>
              <a:gd name="T60" fmla="*/ 2147483647 w 272"/>
              <a:gd name="T61" fmla="*/ 2147483647 h 187"/>
              <a:gd name="T62" fmla="*/ 2147483647 w 272"/>
              <a:gd name="T63" fmla="*/ 2147483647 h 187"/>
              <a:gd name="T64" fmla="*/ 2147483647 w 272"/>
              <a:gd name="T65" fmla="*/ 2147483647 h 187"/>
              <a:gd name="T66" fmla="*/ 2147483647 w 272"/>
              <a:gd name="T67" fmla="*/ 2147483647 h 187"/>
              <a:gd name="T68" fmla="*/ 2147483647 w 272"/>
              <a:gd name="T69" fmla="*/ 2147483647 h 187"/>
              <a:gd name="T70" fmla="*/ 2147483647 w 272"/>
              <a:gd name="T71" fmla="*/ 2147483647 h 187"/>
              <a:gd name="T72" fmla="*/ 2147483647 w 272"/>
              <a:gd name="T73" fmla="*/ 2147483647 h 187"/>
              <a:gd name="T74" fmla="*/ 2147483647 w 272"/>
              <a:gd name="T75" fmla="*/ 2147483647 h 187"/>
              <a:gd name="T76" fmla="*/ 2147483647 w 272"/>
              <a:gd name="T77" fmla="*/ 2147483647 h 187"/>
              <a:gd name="T78" fmla="*/ 2147483647 w 272"/>
              <a:gd name="T79" fmla="*/ 2147483647 h 187"/>
              <a:gd name="T80" fmla="*/ 0 w 272"/>
              <a:gd name="T81" fmla="*/ 2147483647 h 187"/>
              <a:gd name="T82" fmla="*/ 2147483647 w 272"/>
              <a:gd name="T83" fmla="*/ 2147483647 h 187"/>
              <a:gd name="T84" fmla="*/ 2147483647 w 272"/>
              <a:gd name="T85" fmla="*/ 2147483647 h 187"/>
              <a:gd name="T86" fmla="*/ 2147483647 w 272"/>
              <a:gd name="T87" fmla="*/ 2147483647 h 187"/>
              <a:gd name="T88" fmla="*/ 2147483647 w 272"/>
              <a:gd name="T89" fmla="*/ 2147483647 h 187"/>
              <a:gd name="T90" fmla="*/ 2147483647 w 272"/>
              <a:gd name="T91" fmla="*/ 2147483647 h 187"/>
              <a:gd name="T92" fmla="*/ 2147483647 w 272"/>
              <a:gd name="T93" fmla="*/ 2147483647 h 187"/>
              <a:gd name="T94" fmla="*/ 2147483647 w 272"/>
              <a:gd name="T95" fmla="*/ 2147483647 h 187"/>
              <a:gd name="T96" fmla="*/ 2147483647 w 272"/>
              <a:gd name="T97" fmla="*/ 2147483647 h 187"/>
              <a:gd name="T98" fmla="*/ 2147483647 w 272"/>
              <a:gd name="T99" fmla="*/ 2147483647 h 187"/>
              <a:gd name="T100" fmla="*/ 2147483647 w 272"/>
              <a:gd name="T101" fmla="*/ 2147483647 h 187"/>
              <a:gd name="T102" fmla="*/ 2147483647 w 272"/>
              <a:gd name="T103" fmla="*/ 2147483647 h 187"/>
              <a:gd name="T104" fmla="*/ 2147483647 w 272"/>
              <a:gd name="T105" fmla="*/ 2147483647 h 1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72" h="187">
                <a:moveTo>
                  <a:pt x="163" y="9"/>
                </a:moveTo>
                <a:lnTo>
                  <a:pt x="187" y="0"/>
                </a:lnTo>
                <a:lnTo>
                  <a:pt x="220" y="48"/>
                </a:lnTo>
                <a:lnTo>
                  <a:pt x="223" y="48"/>
                </a:lnTo>
                <a:lnTo>
                  <a:pt x="230" y="109"/>
                </a:lnTo>
                <a:lnTo>
                  <a:pt x="242" y="119"/>
                </a:lnTo>
                <a:lnTo>
                  <a:pt x="272" y="109"/>
                </a:lnTo>
                <a:lnTo>
                  <a:pt x="272" y="135"/>
                </a:lnTo>
                <a:lnTo>
                  <a:pt x="253" y="138"/>
                </a:lnTo>
                <a:lnTo>
                  <a:pt x="253" y="126"/>
                </a:lnTo>
                <a:lnTo>
                  <a:pt x="249" y="126"/>
                </a:lnTo>
                <a:lnTo>
                  <a:pt x="249" y="138"/>
                </a:lnTo>
                <a:lnTo>
                  <a:pt x="249" y="145"/>
                </a:lnTo>
                <a:lnTo>
                  <a:pt x="249" y="154"/>
                </a:lnTo>
                <a:lnTo>
                  <a:pt x="242" y="175"/>
                </a:lnTo>
                <a:lnTo>
                  <a:pt x="234" y="175"/>
                </a:lnTo>
                <a:lnTo>
                  <a:pt x="230" y="168"/>
                </a:lnTo>
                <a:lnTo>
                  <a:pt x="204" y="168"/>
                </a:lnTo>
                <a:lnTo>
                  <a:pt x="201" y="164"/>
                </a:lnTo>
                <a:lnTo>
                  <a:pt x="171" y="175"/>
                </a:lnTo>
                <a:lnTo>
                  <a:pt x="156" y="183"/>
                </a:lnTo>
                <a:lnTo>
                  <a:pt x="152" y="187"/>
                </a:lnTo>
                <a:lnTo>
                  <a:pt x="133" y="183"/>
                </a:lnTo>
                <a:lnTo>
                  <a:pt x="116" y="183"/>
                </a:lnTo>
                <a:lnTo>
                  <a:pt x="107" y="183"/>
                </a:lnTo>
                <a:lnTo>
                  <a:pt x="92" y="175"/>
                </a:lnTo>
                <a:lnTo>
                  <a:pt x="75" y="183"/>
                </a:lnTo>
                <a:lnTo>
                  <a:pt x="75" y="175"/>
                </a:lnTo>
                <a:lnTo>
                  <a:pt x="78" y="168"/>
                </a:lnTo>
                <a:lnTo>
                  <a:pt x="68" y="164"/>
                </a:lnTo>
                <a:lnTo>
                  <a:pt x="59" y="154"/>
                </a:lnTo>
                <a:lnTo>
                  <a:pt x="68" y="145"/>
                </a:lnTo>
                <a:lnTo>
                  <a:pt x="59" y="145"/>
                </a:lnTo>
                <a:lnTo>
                  <a:pt x="56" y="154"/>
                </a:lnTo>
                <a:lnTo>
                  <a:pt x="44" y="145"/>
                </a:lnTo>
                <a:lnTo>
                  <a:pt x="30" y="138"/>
                </a:lnTo>
                <a:lnTo>
                  <a:pt x="30" y="135"/>
                </a:lnTo>
                <a:lnTo>
                  <a:pt x="30" y="119"/>
                </a:lnTo>
                <a:lnTo>
                  <a:pt x="7" y="109"/>
                </a:lnTo>
                <a:lnTo>
                  <a:pt x="7" y="97"/>
                </a:lnTo>
                <a:lnTo>
                  <a:pt x="0" y="86"/>
                </a:lnTo>
                <a:lnTo>
                  <a:pt x="14" y="86"/>
                </a:lnTo>
                <a:lnTo>
                  <a:pt x="14" y="78"/>
                </a:lnTo>
                <a:lnTo>
                  <a:pt x="26" y="74"/>
                </a:lnTo>
                <a:lnTo>
                  <a:pt x="26" y="67"/>
                </a:lnTo>
                <a:lnTo>
                  <a:pt x="30" y="55"/>
                </a:lnTo>
                <a:lnTo>
                  <a:pt x="37" y="29"/>
                </a:lnTo>
                <a:lnTo>
                  <a:pt x="49" y="19"/>
                </a:lnTo>
                <a:lnTo>
                  <a:pt x="59" y="12"/>
                </a:lnTo>
                <a:lnTo>
                  <a:pt x="68" y="9"/>
                </a:lnTo>
                <a:lnTo>
                  <a:pt x="78" y="9"/>
                </a:lnTo>
                <a:lnTo>
                  <a:pt x="133" y="19"/>
                </a:lnTo>
                <a:lnTo>
                  <a:pt x="163" y="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5" name="Freeform 39"/>
          <p:cNvSpPr>
            <a:spLocks/>
          </p:cNvSpPr>
          <p:nvPr/>
        </p:nvSpPr>
        <p:spPr bwMode="auto">
          <a:xfrm>
            <a:off x="4652963" y="2705100"/>
            <a:ext cx="252412" cy="550863"/>
          </a:xfrm>
          <a:custGeom>
            <a:avLst/>
            <a:gdLst>
              <a:gd name="T0" fmla="*/ 2147483647 w 318"/>
              <a:gd name="T1" fmla="*/ 2147483647 h 695"/>
              <a:gd name="T2" fmla="*/ 2147483647 w 318"/>
              <a:gd name="T3" fmla="*/ 2147483647 h 695"/>
              <a:gd name="T4" fmla="*/ 2147483647 w 318"/>
              <a:gd name="T5" fmla="*/ 2147483647 h 695"/>
              <a:gd name="T6" fmla="*/ 2147483647 w 318"/>
              <a:gd name="T7" fmla="*/ 2147483647 h 695"/>
              <a:gd name="T8" fmla="*/ 2147483647 w 318"/>
              <a:gd name="T9" fmla="*/ 2147483647 h 695"/>
              <a:gd name="T10" fmla="*/ 2147483647 w 318"/>
              <a:gd name="T11" fmla="*/ 2147483647 h 695"/>
              <a:gd name="T12" fmla="*/ 2147483647 w 318"/>
              <a:gd name="T13" fmla="*/ 2147483647 h 695"/>
              <a:gd name="T14" fmla="*/ 2147483647 w 318"/>
              <a:gd name="T15" fmla="*/ 2147483647 h 695"/>
              <a:gd name="T16" fmla="*/ 2147483647 w 318"/>
              <a:gd name="T17" fmla="*/ 2147483647 h 695"/>
              <a:gd name="T18" fmla="*/ 2147483647 w 318"/>
              <a:gd name="T19" fmla="*/ 2147483647 h 695"/>
              <a:gd name="T20" fmla="*/ 2147483647 w 318"/>
              <a:gd name="T21" fmla="*/ 2147483647 h 695"/>
              <a:gd name="T22" fmla="*/ 2147483647 w 318"/>
              <a:gd name="T23" fmla="*/ 2147483647 h 695"/>
              <a:gd name="T24" fmla="*/ 2147483647 w 318"/>
              <a:gd name="T25" fmla="*/ 2147483647 h 695"/>
              <a:gd name="T26" fmla="*/ 2147483647 w 318"/>
              <a:gd name="T27" fmla="*/ 2147483647 h 695"/>
              <a:gd name="T28" fmla="*/ 2147483647 w 318"/>
              <a:gd name="T29" fmla="*/ 2147483647 h 695"/>
              <a:gd name="T30" fmla="*/ 2147483647 w 318"/>
              <a:gd name="T31" fmla="*/ 2147483647 h 695"/>
              <a:gd name="T32" fmla="*/ 2147483647 w 318"/>
              <a:gd name="T33" fmla="*/ 2147483647 h 695"/>
              <a:gd name="T34" fmla="*/ 2147483647 w 318"/>
              <a:gd name="T35" fmla="*/ 2147483647 h 695"/>
              <a:gd name="T36" fmla="*/ 2147483647 w 318"/>
              <a:gd name="T37" fmla="*/ 2147483647 h 695"/>
              <a:gd name="T38" fmla="*/ 2147483647 w 318"/>
              <a:gd name="T39" fmla="*/ 2147483647 h 695"/>
              <a:gd name="T40" fmla="*/ 2147483647 w 318"/>
              <a:gd name="T41" fmla="*/ 2147483647 h 695"/>
              <a:gd name="T42" fmla="*/ 2147483647 w 318"/>
              <a:gd name="T43" fmla="*/ 2147483647 h 695"/>
              <a:gd name="T44" fmla="*/ 2147483647 w 318"/>
              <a:gd name="T45" fmla="*/ 2147483647 h 695"/>
              <a:gd name="T46" fmla="*/ 2147483647 w 318"/>
              <a:gd name="T47" fmla="*/ 2147483647 h 695"/>
              <a:gd name="T48" fmla="*/ 2147483647 w 318"/>
              <a:gd name="T49" fmla="*/ 2147483647 h 695"/>
              <a:gd name="T50" fmla="*/ 2147483647 w 318"/>
              <a:gd name="T51" fmla="*/ 2147483647 h 695"/>
              <a:gd name="T52" fmla="*/ 2147483647 w 318"/>
              <a:gd name="T53" fmla="*/ 2147483647 h 695"/>
              <a:gd name="T54" fmla="*/ 2147483647 w 318"/>
              <a:gd name="T55" fmla="*/ 2147483647 h 695"/>
              <a:gd name="T56" fmla="*/ 2147483647 w 318"/>
              <a:gd name="T57" fmla="*/ 2147483647 h 695"/>
              <a:gd name="T58" fmla="*/ 0 w 318"/>
              <a:gd name="T59" fmla="*/ 2147483647 h 695"/>
              <a:gd name="T60" fmla="*/ 2147483647 w 318"/>
              <a:gd name="T61" fmla="*/ 2147483647 h 695"/>
              <a:gd name="T62" fmla="*/ 2147483647 w 318"/>
              <a:gd name="T63" fmla="*/ 2147483647 h 695"/>
              <a:gd name="T64" fmla="*/ 2147483647 w 318"/>
              <a:gd name="T65" fmla="*/ 2147483647 h 695"/>
              <a:gd name="T66" fmla="*/ 2147483647 w 318"/>
              <a:gd name="T67" fmla="*/ 2147483647 h 695"/>
              <a:gd name="T68" fmla="*/ 2147483647 w 318"/>
              <a:gd name="T69" fmla="*/ 2147483647 h 695"/>
              <a:gd name="T70" fmla="*/ 2147483647 w 318"/>
              <a:gd name="T71" fmla="*/ 2147483647 h 695"/>
              <a:gd name="T72" fmla="*/ 2147483647 w 318"/>
              <a:gd name="T73" fmla="*/ 2147483647 h 695"/>
              <a:gd name="T74" fmla="*/ 2147483647 w 318"/>
              <a:gd name="T75" fmla="*/ 2147483647 h 695"/>
              <a:gd name="T76" fmla="*/ 2147483647 w 318"/>
              <a:gd name="T77" fmla="*/ 2147483647 h 695"/>
              <a:gd name="T78" fmla="*/ 2147483647 w 318"/>
              <a:gd name="T79" fmla="*/ 2147483647 h 695"/>
              <a:gd name="T80" fmla="*/ 2147483647 w 318"/>
              <a:gd name="T81" fmla="*/ 2147483647 h 695"/>
              <a:gd name="T82" fmla="*/ 2147483647 w 318"/>
              <a:gd name="T83" fmla="*/ 2147483647 h 695"/>
              <a:gd name="T84" fmla="*/ 2147483647 w 318"/>
              <a:gd name="T85" fmla="*/ 2147483647 h 695"/>
              <a:gd name="T86" fmla="*/ 2147483647 w 318"/>
              <a:gd name="T87" fmla="*/ 2147483647 h 695"/>
              <a:gd name="T88" fmla="*/ 2147483647 w 318"/>
              <a:gd name="T89" fmla="*/ 0 h 69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18" h="695">
                <a:moveTo>
                  <a:pt x="218" y="0"/>
                </a:moveTo>
                <a:lnTo>
                  <a:pt x="235" y="19"/>
                </a:lnTo>
                <a:lnTo>
                  <a:pt x="258" y="31"/>
                </a:lnTo>
                <a:lnTo>
                  <a:pt x="277" y="31"/>
                </a:lnTo>
                <a:lnTo>
                  <a:pt x="296" y="50"/>
                </a:lnTo>
                <a:lnTo>
                  <a:pt x="296" y="71"/>
                </a:lnTo>
                <a:lnTo>
                  <a:pt x="306" y="80"/>
                </a:lnTo>
                <a:lnTo>
                  <a:pt x="299" y="86"/>
                </a:lnTo>
                <a:lnTo>
                  <a:pt x="299" y="92"/>
                </a:lnTo>
                <a:lnTo>
                  <a:pt x="313" y="102"/>
                </a:lnTo>
                <a:lnTo>
                  <a:pt x="306" y="131"/>
                </a:lnTo>
                <a:lnTo>
                  <a:pt x="313" y="147"/>
                </a:lnTo>
                <a:lnTo>
                  <a:pt x="318" y="157"/>
                </a:lnTo>
                <a:lnTo>
                  <a:pt x="296" y="157"/>
                </a:lnTo>
                <a:lnTo>
                  <a:pt x="296" y="164"/>
                </a:lnTo>
                <a:lnTo>
                  <a:pt x="270" y="157"/>
                </a:lnTo>
                <a:lnTo>
                  <a:pt x="266" y="180"/>
                </a:lnTo>
                <a:lnTo>
                  <a:pt x="249" y="187"/>
                </a:lnTo>
                <a:lnTo>
                  <a:pt x="258" y="195"/>
                </a:lnTo>
                <a:lnTo>
                  <a:pt x="249" y="209"/>
                </a:lnTo>
                <a:lnTo>
                  <a:pt x="247" y="225"/>
                </a:lnTo>
                <a:lnTo>
                  <a:pt x="249" y="228"/>
                </a:lnTo>
                <a:lnTo>
                  <a:pt x="258" y="237"/>
                </a:lnTo>
                <a:lnTo>
                  <a:pt x="247" y="254"/>
                </a:lnTo>
                <a:lnTo>
                  <a:pt x="239" y="273"/>
                </a:lnTo>
                <a:lnTo>
                  <a:pt x="235" y="277"/>
                </a:lnTo>
                <a:lnTo>
                  <a:pt x="218" y="289"/>
                </a:lnTo>
                <a:lnTo>
                  <a:pt x="209" y="283"/>
                </a:lnTo>
                <a:lnTo>
                  <a:pt x="209" y="289"/>
                </a:lnTo>
                <a:lnTo>
                  <a:pt x="203" y="296"/>
                </a:lnTo>
                <a:lnTo>
                  <a:pt x="197" y="308"/>
                </a:lnTo>
                <a:lnTo>
                  <a:pt x="187" y="308"/>
                </a:lnTo>
                <a:lnTo>
                  <a:pt x="180" y="322"/>
                </a:lnTo>
                <a:lnTo>
                  <a:pt x="187" y="325"/>
                </a:lnTo>
                <a:lnTo>
                  <a:pt x="180" y="325"/>
                </a:lnTo>
                <a:lnTo>
                  <a:pt x="171" y="325"/>
                </a:lnTo>
                <a:lnTo>
                  <a:pt x="171" y="344"/>
                </a:lnTo>
                <a:lnTo>
                  <a:pt x="168" y="344"/>
                </a:lnTo>
                <a:lnTo>
                  <a:pt x="161" y="344"/>
                </a:lnTo>
                <a:lnTo>
                  <a:pt x="161" y="351"/>
                </a:lnTo>
                <a:lnTo>
                  <a:pt x="161" y="363"/>
                </a:lnTo>
                <a:lnTo>
                  <a:pt x="161" y="380"/>
                </a:lnTo>
                <a:lnTo>
                  <a:pt x="161" y="385"/>
                </a:lnTo>
                <a:lnTo>
                  <a:pt x="158" y="385"/>
                </a:lnTo>
                <a:lnTo>
                  <a:pt x="158" y="399"/>
                </a:lnTo>
                <a:lnTo>
                  <a:pt x="158" y="415"/>
                </a:lnTo>
                <a:lnTo>
                  <a:pt x="168" y="441"/>
                </a:lnTo>
                <a:lnTo>
                  <a:pt x="171" y="444"/>
                </a:lnTo>
                <a:lnTo>
                  <a:pt x="180" y="441"/>
                </a:lnTo>
                <a:lnTo>
                  <a:pt x="190" y="458"/>
                </a:lnTo>
                <a:lnTo>
                  <a:pt x="203" y="463"/>
                </a:lnTo>
                <a:lnTo>
                  <a:pt x="209" y="482"/>
                </a:lnTo>
                <a:lnTo>
                  <a:pt x="190" y="500"/>
                </a:lnTo>
                <a:lnTo>
                  <a:pt x="197" y="512"/>
                </a:lnTo>
                <a:lnTo>
                  <a:pt x="187" y="519"/>
                </a:lnTo>
                <a:lnTo>
                  <a:pt x="187" y="522"/>
                </a:lnTo>
                <a:lnTo>
                  <a:pt x="180" y="519"/>
                </a:lnTo>
                <a:lnTo>
                  <a:pt x="168" y="529"/>
                </a:lnTo>
                <a:lnTo>
                  <a:pt x="158" y="538"/>
                </a:lnTo>
                <a:lnTo>
                  <a:pt x="142" y="538"/>
                </a:lnTo>
                <a:lnTo>
                  <a:pt x="158" y="541"/>
                </a:lnTo>
                <a:lnTo>
                  <a:pt x="158" y="560"/>
                </a:lnTo>
                <a:lnTo>
                  <a:pt x="158" y="570"/>
                </a:lnTo>
                <a:lnTo>
                  <a:pt x="151" y="579"/>
                </a:lnTo>
                <a:lnTo>
                  <a:pt x="158" y="586"/>
                </a:lnTo>
                <a:lnTo>
                  <a:pt x="151" y="619"/>
                </a:lnTo>
                <a:lnTo>
                  <a:pt x="139" y="657"/>
                </a:lnTo>
                <a:lnTo>
                  <a:pt x="109" y="657"/>
                </a:lnTo>
                <a:lnTo>
                  <a:pt x="102" y="664"/>
                </a:lnTo>
                <a:lnTo>
                  <a:pt x="90" y="667"/>
                </a:lnTo>
                <a:lnTo>
                  <a:pt x="90" y="674"/>
                </a:lnTo>
                <a:lnTo>
                  <a:pt x="94" y="679"/>
                </a:lnTo>
                <a:lnTo>
                  <a:pt x="90" y="695"/>
                </a:lnTo>
                <a:lnTo>
                  <a:pt x="80" y="695"/>
                </a:lnTo>
                <a:lnTo>
                  <a:pt x="64" y="695"/>
                </a:lnTo>
                <a:lnTo>
                  <a:pt x="59" y="695"/>
                </a:lnTo>
                <a:lnTo>
                  <a:pt x="59" y="674"/>
                </a:lnTo>
                <a:lnTo>
                  <a:pt x="45" y="657"/>
                </a:lnTo>
                <a:lnTo>
                  <a:pt x="52" y="648"/>
                </a:lnTo>
                <a:lnTo>
                  <a:pt x="45" y="645"/>
                </a:lnTo>
                <a:lnTo>
                  <a:pt x="52" y="645"/>
                </a:lnTo>
                <a:lnTo>
                  <a:pt x="52" y="634"/>
                </a:lnTo>
                <a:lnTo>
                  <a:pt x="42" y="619"/>
                </a:lnTo>
                <a:lnTo>
                  <a:pt x="30" y="596"/>
                </a:lnTo>
                <a:lnTo>
                  <a:pt x="16" y="579"/>
                </a:lnTo>
                <a:lnTo>
                  <a:pt x="23" y="567"/>
                </a:lnTo>
                <a:lnTo>
                  <a:pt x="16" y="557"/>
                </a:lnTo>
                <a:lnTo>
                  <a:pt x="12" y="560"/>
                </a:lnTo>
                <a:lnTo>
                  <a:pt x="6" y="550"/>
                </a:lnTo>
                <a:lnTo>
                  <a:pt x="0" y="522"/>
                </a:lnTo>
                <a:lnTo>
                  <a:pt x="0" y="519"/>
                </a:lnTo>
                <a:lnTo>
                  <a:pt x="16" y="522"/>
                </a:lnTo>
                <a:lnTo>
                  <a:pt x="16" y="489"/>
                </a:lnTo>
                <a:lnTo>
                  <a:pt x="23" y="482"/>
                </a:lnTo>
                <a:lnTo>
                  <a:pt x="23" y="477"/>
                </a:lnTo>
                <a:lnTo>
                  <a:pt x="35" y="477"/>
                </a:lnTo>
                <a:lnTo>
                  <a:pt x="42" y="458"/>
                </a:lnTo>
                <a:lnTo>
                  <a:pt x="42" y="444"/>
                </a:lnTo>
                <a:lnTo>
                  <a:pt x="30" y="422"/>
                </a:lnTo>
                <a:lnTo>
                  <a:pt x="42" y="415"/>
                </a:lnTo>
                <a:lnTo>
                  <a:pt x="45" y="403"/>
                </a:lnTo>
                <a:lnTo>
                  <a:pt x="35" y="392"/>
                </a:lnTo>
                <a:lnTo>
                  <a:pt x="30" y="385"/>
                </a:lnTo>
                <a:lnTo>
                  <a:pt x="23" y="351"/>
                </a:lnTo>
                <a:lnTo>
                  <a:pt x="16" y="325"/>
                </a:lnTo>
                <a:lnTo>
                  <a:pt x="23" y="315"/>
                </a:lnTo>
                <a:lnTo>
                  <a:pt x="16" y="302"/>
                </a:lnTo>
                <a:lnTo>
                  <a:pt x="16" y="283"/>
                </a:lnTo>
                <a:lnTo>
                  <a:pt x="35" y="266"/>
                </a:lnTo>
                <a:lnTo>
                  <a:pt x="45" y="258"/>
                </a:lnTo>
                <a:lnTo>
                  <a:pt x="71" y="266"/>
                </a:lnTo>
                <a:lnTo>
                  <a:pt x="71" y="247"/>
                </a:lnTo>
                <a:lnTo>
                  <a:pt x="71" y="244"/>
                </a:lnTo>
                <a:lnTo>
                  <a:pt x="59" y="237"/>
                </a:lnTo>
                <a:lnTo>
                  <a:pt x="71" y="209"/>
                </a:lnTo>
                <a:lnTo>
                  <a:pt x="80" y="187"/>
                </a:lnTo>
                <a:lnTo>
                  <a:pt x="80" y="150"/>
                </a:lnTo>
                <a:lnTo>
                  <a:pt x="94" y="138"/>
                </a:lnTo>
                <a:lnTo>
                  <a:pt x="94" y="128"/>
                </a:lnTo>
                <a:lnTo>
                  <a:pt x="113" y="102"/>
                </a:lnTo>
                <a:lnTo>
                  <a:pt x="120" y="99"/>
                </a:lnTo>
                <a:lnTo>
                  <a:pt x="113" y="80"/>
                </a:lnTo>
                <a:lnTo>
                  <a:pt x="123" y="69"/>
                </a:lnTo>
                <a:lnTo>
                  <a:pt x="123" y="54"/>
                </a:lnTo>
                <a:lnTo>
                  <a:pt x="139" y="50"/>
                </a:lnTo>
                <a:lnTo>
                  <a:pt x="158" y="54"/>
                </a:lnTo>
                <a:lnTo>
                  <a:pt x="158" y="42"/>
                </a:lnTo>
                <a:lnTo>
                  <a:pt x="158" y="31"/>
                </a:lnTo>
                <a:lnTo>
                  <a:pt x="161" y="22"/>
                </a:lnTo>
                <a:lnTo>
                  <a:pt x="180" y="31"/>
                </a:lnTo>
                <a:lnTo>
                  <a:pt x="203" y="38"/>
                </a:lnTo>
                <a:lnTo>
                  <a:pt x="209" y="31"/>
                </a:lnTo>
                <a:lnTo>
                  <a:pt x="203" y="22"/>
                </a:lnTo>
                <a:lnTo>
                  <a:pt x="203" y="12"/>
                </a:lnTo>
                <a:lnTo>
                  <a:pt x="203" y="0"/>
                </a:lnTo>
                <a:lnTo>
                  <a:pt x="218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6" name="Freeform 40"/>
          <p:cNvSpPr>
            <a:spLocks/>
          </p:cNvSpPr>
          <p:nvPr/>
        </p:nvSpPr>
        <p:spPr bwMode="auto">
          <a:xfrm>
            <a:off x="4810125" y="3157538"/>
            <a:ext cx="17463" cy="38100"/>
          </a:xfrm>
          <a:custGeom>
            <a:avLst/>
            <a:gdLst>
              <a:gd name="T0" fmla="*/ 2147483647 w 23"/>
              <a:gd name="T1" fmla="*/ 2147483647 h 49"/>
              <a:gd name="T2" fmla="*/ 0 w 23"/>
              <a:gd name="T3" fmla="*/ 2147483647 h 49"/>
              <a:gd name="T4" fmla="*/ 2147483647 w 23"/>
              <a:gd name="T5" fmla="*/ 0 h 49"/>
              <a:gd name="T6" fmla="*/ 2147483647 w 23"/>
              <a:gd name="T7" fmla="*/ 0 h 49"/>
              <a:gd name="T8" fmla="*/ 2147483647 w 23"/>
              <a:gd name="T9" fmla="*/ 2147483647 h 49"/>
              <a:gd name="T10" fmla="*/ 2147483647 w 23"/>
              <a:gd name="T11" fmla="*/ 2147483647 h 49"/>
              <a:gd name="T12" fmla="*/ 2147483647 w 23"/>
              <a:gd name="T13" fmla="*/ 2147483647 h 49"/>
              <a:gd name="T14" fmla="*/ 2147483647 w 23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49">
                <a:moveTo>
                  <a:pt x="6" y="49"/>
                </a:moveTo>
                <a:lnTo>
                  <a:pt x="0" y="16"/>
                </a:lnTo>
                <a:lnTo>
                  <a:pt x="12" y="0"/>
                </a:lnTo>
                <a:lnTo>
                  <a:pt x="23" y="0"/>
                </a:lnTo>
                <a:lnTo>
                  <a:pt x="19" y="9"/>
                </a:lnTo>
                <a:lnTo>
                  <a:pt x="19" y="28"/>
                </a:lnTo>
                <a:lnTo>
                  <a:pt x="19" y="32"/>
                </a:lnTo>
                <a:lnTo>
                  <a:pt x="6" y="4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7" name="Freeform 41"/>
          <p:cNvSpPr>
            <a:spLocks/>
          </p:cNvSpPr>
          <p:nvPr/>
        </p:nvSpPr>
        <p:spPr bwMode="auto">
          <a:xfrm>
            <a:off x="4778375" y="3178175"/>
            <a:ext cx="7938" cy="42863"/>
          </a:xfrm>
          <a:custGeom>
            <a:avLst/>
            <a:gdLst>
              <a:gd name="T0" fmla="*/ 0 w 10"/>
              <a:gd name="T1" fmla="*/ 2147483647 h 54"/>
              <a:gd name="T2" fmla="*/ 0 w 10"/>
              <a:gd name="T3" fmla="*/ 2147483647 h 54"/>
              <a:gd name="T4" fmla="*/ 2147483647 w 10"/>
              <a:gd name="T5" fmla="*/ 2147483647 h 54"/>
              <a:gd name="T6" fmla="*/ 2147483647 w 10"/>
              <a:gd name="T7" fmla="*/ 2147483647 h 54"/>
              <a:gd name="T8" fmla="*/ 2147483647 w 10"/>
              <a:gd name="T9" fmla="*/ 0 h 54"/>
              <a:gd name="T10" fmla="*/ 2147483647 w 10"/>
              <a:gd name="T11" fmla="*/ 2147483647 h 54"/>
              <a:gd name="T12" fmla="*/ 0 w 10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54">
                <a:moveTo>
                  <a:pt x="0" y="54"/>
                </a:moveTo>
                <a:lnTo>
                  <a:pt x="0" y="38"/>
                </a:lnTo>
                <a:lnTo>
                  <a:pt x="3" y="19"/>
                </a:lnTo>
                <a:lnTo>
                  <a:pt x="3" y="6"/>
                </a:lnTo>
                <a:lnTo>
                  <a:pt x="10" y="0"/>
                </a:lnTo>
                <a:lnTo>
                  <a:pt x="3" y="23"/>
                </a:lnTo>
                <a:lnTo>
                  <a:pt x="0" y="5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8" name="Freeform 42"/>
          <p:cNvSpPr>
            <a:spLocks/>
          </p:cNvSpPr>
          <p:nvPr/>
        </p:nvSpPr>
        <p:spPr bwMode="auto">
          <a:xfrm>
            <a:off x="4740275" y="3257550"/>
            <a:ext cx="7938" cy="12700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0 w 11"/>
              <a:gd name="T5" fmla="*/ 0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5">
                <a:moveTo>
                  <a:pt x="4" y="15"/>
                </a:moveTo>
                <a:lnTo>
                  <a:pt x="0" y="8"/>
                </a:lnTo>
                <a:lnTo>
                  <a:pt x="0" y="0"/>
                </a:lnTo>
                <a:lnTo>
                  <a:pt x="11" y="8"/>
                </a:lnTo>
                <a:lnTo>
                  <a:pt x="4" y="1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9" name="Freeform 43"/>
          <p:cNvSpPr>
            <a:spLocks/>
          </p:cNvSpPr>
          <p:nvPr/>
        </p:nvSpPr>
        <p:spPr bwMode="auto">
          <a:xfrm>
            <a:off x="4551363" y="3513138"/>
            <a:ext cx="104775" cy="61912"/>
          </a:xfrm>
          <a:custGeom>
            <a:avLst/>
            <a:gdLst>
              <a:gd name="T0" fmla="*/ 2147483647 w 131"/>
              <a:gd name="T1" fmla="*/ 2147483647 h 78"/>
              <a:gd name="T2" fmla="*/ 2147483647 w 131"/>
              <a:gd name="T3" fmla="*/ 2147483647 h 78"/>
              <a:gd name="T4" fmla="*/ 2147483647 w 131"/>
              <a:gd name="T5" fmla="*/ 2147483647 h 78"/>
              <a:gd name="T6" fmla="*/ 2147483647 w 131"/>
              <a:gd name="T7" fmla="*/ 2147483647 h 78"/>
              <a:gd name="T8" fmla="*/ 2147483647 w 131"/>
              <a:gd name="T9" fmla="*/ 2147483647 h 78"/>
              <a:gd name="T10" fmla="*/ 2147483647 w 131"/>
              <a:gd name="T11" fmla="*/ 2147483647 h 78"/>
              <a:gd name="T12" fmla="*/ 2147483647 w 131"/>
              <a:gd name="T13" fmla="*/ 2147483647 h 78"/>
              <a:gd name="T14" fmla="*/ 2147483647 w 131"/>
              <a:gd name="T15" fmla="*/ 0 h 78"/>
              <a:gd name="T16" fmla="*/ 2147483647 w 131"/>
              <a:gd name="T17" fmla="*/ 0 h 78"/>
              <a:gd name="T18" fmla="*/ 2147483647 w 131"/>
              <a:gd name="T19" fmla="*/ 0 h 78"/>
              <a:gd name="T20" fmla="*/ 2147483647 w 131"/>
              <a:gd name="T21" fmla="*/ 2147483647 h 78"/>
              <a:gd name="T22" fmla="*/ 2147483647 w 131"/>
              <a:gd name="T23" fmla="*/ 2147483647 h 78"/>
              <a:gd name="T24" fmla="*/ 2147483647 w 131"/>
              <a:gd name="T25" fmla="*/ 2147483647 h 78"/>
              <a:gd name="T26" fmla="*/ 2147483647 w 131"/>
              <a:gd name="T27" fmla="*/ 2147483647 h 78"/>
              <a:gd name="T28" fmla="*/ 2147483647 w 131"/>
              <a:gd name="T29" fmla="*/ 2147483647 h 78"/>
              <a:gd name="T30" fmla="*/ 2147483647 w 131"/>
              <a:gd name="T31" fmla="*/ 2147483647 h 78"/>
              <a:gd name="T32" fmla="*/ 2147483647 w 131"/>
              <a:gd name="T33" fmla="*/ 2147483647 h 78"/>
              <a:gd name="T34" fmla="*/ 2147483647 w 131"/>
              <a:gd name="T35" fmla="*/ 2147483647 h 78"/>
              <a:gd name="T36" fmla="*/ 2147483647 w 131"/>
              <a:gd name="T37" fmla="*/ 2147483647 h 78"/>
              <a:gd name="T38" fmla="*/ 2147483647 w 131"/>
              <a:gd name="T39" fmla="*/ 2147483647 h 78"/>
              <a:gd name="T40" fmla="*/ 2147483647 w 131"/>
              <a:gd name="T41" fmla="*/ 2147483647 h 78"/>
              <a:gd name="T42" fmla="*/ 2147483647 w 131"/>
              <a:gd name="T43" fmla="*/ 2147483647 h 78"/>
              <a:gd name="T44" fmla="*/ 2147483647 w 131"/>
              <a:gd name="T45" fmla="*/ 2147483647 h 78"/>
              <a:gd name="T46" fmla="*/ 2147483647 w 131"/>
              <a:gd name="T47" fmla="*/ 2147483647 h 78"/>
              <a:gd name="T48" fmla="*/ 2147483647 w 131"/>
              <a:gd name="T49" fmla="*/ 2147483647 h 78"/>
              <a:gd name="T50" fmla="*/ 2147483647 w 131"/>
              <a:gd name="T51" fmla="*/ 2147483647 h 78"/>
              <a:gd name="T52" fmla="*/ 2147483647 w 131"/>
              <a:gd name="T53" fmla="*/ 2147483647 h 78"/>
              <a:gd name="T54" fmla="*/ 2147483647 w 131"/>
              <a:gd name="T55" fmla="*/ 2147483647 h 78"/>
              <a:gd name="T56" fmla="*/ 2147483647 w 131"/>
              <a:gd name="T57" fmla="*/ 2147483647 h 78"/>
              <a:gd name="T58" fmla="*/ 2147483647 w 131"/>
              <a:gd name="T59" fmla="*/ 2147483647 h 78"/>
              <a:gd name="T60" fmla="*/ 2147483647 w 131"/>
              <a:gd name="T61" fmla="*/ 2147483647 h 78"/>
              <a:gd name="T62" fmla="*/ 2147483647 w 131"/>
              <a:gd name="T63" fmla="*/ 2147483647 h 78"/>
              <a:gd name="T64" fmla="*/ 2147483647 w 131"/>
              <a:gd name="T65" fmla="*/ 2147483647 h 78"/>
              <a:gd name="T66" fmla="*/ 2147483647 w 131"/>
              <a:gd name="T67" fmla="*/ 2147483647 h 78"/>
              <a:gd name="T68" fmla="*/ 2147483647 w 131"/>
              <a:gd name="T69" fmla="*/ 2147483647 h 78"/>
              <a:gd name="T70" fmla="*/ 2147483647 w 131"/>
              <a:gd name="T71" fmla="*/ 2147483647 h 78"/>
              <a:gd name="T72" fmla="*/ 2147483647 w 131"/>
              <a:gd name="T73" fmla="*/ 2147483647 h 78"/>
              <a:gd name="T74" fmla="*/ 2147483647 w 131"/>
              <a:gd name="T75" fmla="*/ 2147483647 h 78"/>
              <a:gd name="T76" fmla="*/ 0 w 131"/>
              <a:gd name="T77" fmla="*/ 2147483647 h 78"/>
              <a:gd name="T78" fmla="*/ 0 w 131"/>
              <a:gd name="T79" fmla="*/ 2147483647 h 78"/>
              <a:gd name="T80" fmla="*/ 2147483647 w 131"/>
              <a:gd name="T81" fmla="*/ 2147483647 h 78"/>
              <a:gd name="T82" fmla="*/ 2147483647 w 131"/>
              <a:gd name="T83" fmla="*/ 2147483647 h 78"/>
              <a:gd name="T84" fmla="*/ 2147483647 w 131"/>
              <a:gd name="T85" fmla="*/ 2147483647 h 78"/>
              <a:gd name="T86" fmla="*/ 2147483647 w 131"/>
              <a:gd name="T87" fmla="*/ 2147483647 h 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1" h="78">
                <a:moveTo>
                  <a:pt x="34" y="10"/>
                </a:moveTo>
                <a:lnTo>
                  <a:pt x="41" y="10"/>
                </a:lnTo>
                <a:lnTo>
                  <a:pt x="50" y="10"/>
                </a:lnTo>
                <a:lnTo>
                  <a:pt x="53" y="10"/>
                </a:lnTo>
                <a:lnTo>
                  <a:pt x="60" y="10"/>
                </a:lnTo>
                <a:lnTo>
                  <a:pt x="63" y="10"/>
                </a:lnTo>
                <a:lnTo>
                  <a:pt x="63" y="7"/>
                </a:lnTo>
                <a:lnTo>
                  <a:pt x="70" y="0"/>
                </a:lnTo>
                <a:lnTo>
                  <a:pt x="79" y="0"/>
                </a:lnTo>
                <a:lnTo>
                  <a:pt x="82" y="0"/>
                </a:lnTo>
                <a:lnTo>
                  <a:pt x="82" y="7"/>
                </a:lnTo>
                <a:lnTo>
                  <a:pt x="91" y="7"/>
                </a:lnTo>
                <a:lnTo>
                  <a:pt x="93" y="7"/>
                </a:lnTo>
                <a:lnTo>
                  <a:pt x="101" y="7"/>
                </a:lnTo>
                <a:lnTo>
                  <a:pt x="108" y="10"/>
                </a:lnTo>
                <a:lnTo>
                  <a:pt x="101" y="19"/>
                </a:lnTo>
                <a:lnTo>
                  <a:pt x="101" y="23"/>
                </a:lnTo>
                <a:lnTo>
                  <a:pt x="108" y="29"/>
                </a:lnTo>
                <a:lnTo>
                  <a:pt x="112" y="29"/>
                </a:lnTo>
                <a:lnTo>
                  <a:pt x="112" y="38"/>
                </a:lnTo>
                <a:lnTo>
                  <a:pt x="120" y="38"/>
                </a:lnTo>
                <a:lnTo>
                  <a:pt x="127" y="42"/>
                </a:lnTo>
                <a:lnTo>
                  <a:pt x="131" y="42"/>
                </a:lnTo>
                <a:lnTo>
                  <a:pt x="127" y="55"/>
                </a:lnTo>
                <a:lnTo>
                  <a:pt x="120" y="55"/>
                </a:lnTo>
                <a:lnTo>
                  <a:pt x="120" y="67"/>
                </a:lnTo>
                <a:lnTo>
                  <a:pt x="112" y="59"/>
                </a:lnTo>
                <a:lnTo>
                  <a:pt x="108" y="59"/>
                </a:lnTo>
                <a:lnTo>
                  <a:pt x="101" y="55"/>
                </a:lnTo>
                <a:lnTo>
                  <a:pt x="93" y="55"/>
                </a:lnTo>
                <a:lnTo>
                  <a:pt x="93" y="67"/>
                </a:lnTo>
                <a:lnTo>
                  <a:pt x="91" y="71"/>
                </a:lnTo>
                <a:lnTo>
                  <a:pt x="63" y="67"/>
                </a:lnTo>
                <a:lnTo>
                  <a:pt x="53" y="78"/>
                </a:lnTo>
                <a:lnTo>
                  <a:pt x="50" y="71"/>
                </a:lnTo>
                <a:lnTo>
                  <a:pt x="31" y="78"/>
                </a:lnTo>
                <a:lnTo>
                  <a:pt x="22" y="67"/>
                </a:lnTo>
                <a:lnTo>
                  <a:pt x="12" y="55"/>
                </a:lnTo>
                <a:lnTo>
                  <a:pt x="0" y="59"/>
                </a:lnTo>
                <a:lnTo>
                  <a:pt x="0" y="55"/>
                </a:lnTo>
                <a:lnTo>
                  <a:pt x="12" y="38"/>
                </a:lnTo>
                <a:lnTo>
                  <a:pt x="22" y="23"/>
                </a:lnTo>
                <a:lnTo>
                  <a:pt x="22" y="10"/>
                </a:lnTo>
                <a:lnTo>
                  <a:pt x="34" y="1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0" name="Freeform 44"/>
          <p:cNvSpPr>
            <a:spLocks/>
          </p:cNvSpPr>
          <p:nvPr/>
        </p:nvSpPr>
        <p:spPr bwMode="auto">
          <a:xfrm>
            <a:off x="4183063" y="3643313"/>
            <a:ext cx="301625" cy="233362"/>
          </a:xfrm>
          <a:custGeom>
            <a:avLst/>
            <a:gdLst>
              <a:gd name="T0" fmla="*/ 2147483647 w 380"/>
              <a:gd name="T1" fmla="*/ 2147483647 h 294"/>
              <a:gd name="T2" fmla="*/ 2147483647 w 380"/>
              <a:gd name="T3" fmla="*/ 2147483647 h 294"/>
              <a:gd name="T4" fmla="*/ 2147483647 w 380"/>
              <a:gd name="T5" fmla="*/ 2147483647 h 294"/>
              <a:gd name="T6" fmla="*/ 2147483647 w 380"/>
              <a:gd name="T7" fmla="*/ 2147483647 h 294"/>
              <a:gd name="T8" fmla="*/ 2147483647 w 380"/>
              <a:gd name="T9" fmla="*/ 2147483647 h 294"/>
              <a:gd name="T10" fmla="*/ 2147483647 w 380"/>
              <a:gd name="T11" fmla="*/ 2147483647 h 294"/>
              <a:gd name="T12" fmla="*/ 2147483647 w 380"/>
              <a:gd name="T13" fmla="*/ 2147483647 h 294"/>
              <a:gd name="T14" fmla="*/ 2147483647 w 380"/>
              <a:gd name="T15" fmla="*/ 2147483647 h 294"/>
              <a:gd name="T16" fmla="*/ 2147483647 w 380"/>
              <a:gd name="T17" fmla="*/ 2147483647 h 294"/>
              <a:gd name="T18" fmla="*/ 2147483647 w 380"/>
              <a:gd name="T19" fmla="*/ 2147483647 h 294"/>
              <a:gd name="T20" fmla="*/ 2147483647 w 380"/>
              <a:gd name="T21" fmla="*/ 2147483647 h 294"/>
              <a:gd name="T22" fmla="*/ 2147483647 w 380"/>
              <a:gd name="T23" fmla="*/ 2147483647 h 294"/>
              <a:gd name="T24" fmla="*/ 2147483647 w 380"/>
              <a:gd name="T25" fmla="*/ 2147483647 h 294"/>
              <a:gd name="T26" fmla="*/ 2147483647 w 380"/>
              <a:gd name="T27" fmla="*/ 2147483647 h 294"/>
              <a:gd name="T28" fmla="*/ 2147483647 w 380"/>
              <a:gd name="T29" fmla="*/ 2147483647 h 294"/>
              <a:gd name="T30" fmla="*/ 2147483647 w 380"/>
              <a:gd name="T31" fmla="*/ 2147483647 h 294"/>
              <a:gd name="T32" fmla="*/ 2147483647 w 380"/>
              <a:gd name="T33" fmla="*/ 2147483647 h 294"/>
              <a:gd name="T34" fmla="*/ 2147483647 w 380"/>
              <a:gd name="T35" fmla="*/ 2147483647 h 294"/>
              <a:gd name="T36" fmla="*/ 2147483647 w 380"/>
              <a:gd name="T37" fmla="*/ 2147483647 h 294"/>
              <a:gd name="T38" fmla="*/ 2147483647 w 380"/>
              <a:gd name="T39" fmla="*/ 2147483647 h 294"/>
              <a:gd name="T40" fmla="*/ 2147483647 w 380"/>
              <a:gd name="T41" fmla="*/ 2147483647 h 294"/>
              <a:gd name="T42" fmla="*/ 2147483647 w 380"/>
              <a:gd name="T43" fmla="*/ 2147483647 h 294"/>
              <a:gd name="T44" fmla="*/ 2147483647 w 380"/>
              <a:gd name="T45" fmla="*/ 2147483647 h 294"/>
              <a:gd name="T46" fmla="*/ 2147483647 w 380"/>
              <a:gd name="T47" fmla="*/ 2147483647 h 294"/>
              <a:gd name="T48" fmla="*/ 2147483647 w 380"/>
              <a:gd name="T49" fmla="*/ 2147483647 h 294"/>
              <a:gd name="T50" fmla="*/ 2147483647 w 380"/>
              <a:gd name="T51" fmla="*/ 2147483647 h 294"/>
              <a:gd name="T52" fmla="*/ 2147483647 w 380"/>
              <a:gd name="T53" fmla="*/ 2147483647 h 294"/>
              <a:gd name="T54" fmla="*/ 2147483647 w 380"/>
              <a:gd name="T55" fmla="*/ 2147483647 h 294"/>
              <a:gd name="T56" fmla="*/ 2147483647 w 380"/>
              <a:gd name="T57" fmla="*/ 2147483647 h 294"/>
              <a:gd name="T58" fmla="*/ 2147483647 w 380"/>
              <a:gd name="T59" fmla="*/ 2147483647 h 294"/>
              <a:gd name="T60" fmla="*/ 2147483647 w 380"/>
              <a:gd name="T61" fmla="*/ 2147483647 h 294"/>
              <a:gd name="T62" fmla="*/ 2147483647 w 380"/>
              <a:gd name="T63" fmla="*/ 2147483647 h 294"/>
              <a:gd name="T64" fmla="*/ 2147483647 w 380"/>
              <a:gd name="T65" fmla="*/ 2147483647 h 294"/>
              <a:gd name="T66" fmla="*/ 2147483647 w 380"/>
              <a:gd name="T67" fmla="*/ 2147483647 h 294"/>
              <a:gd name="T68" fmla="*/ 2147483647 w 380"/>
              <a:gd name="T69" fmla="*/ 2147483647 h 294"/>
              <a:gd name="T70" fmla="*/ 2147483647 w 380"/>
              <a:gd name="T71" fmla="*/ 2147483647 h 294"/>
              <a:gd name="T72" fmla="*/ 2147483647 w 380"/>
              <a:gd name="T73" fmla="*/ 2147483647 h 294"/>
              <a:gd name="T74" fmla="*/ 2147483647 w 380"/>
              <a:gd name="T75" fmla="*/ 2147483647 h 294"/>
              <a:gd name="T76" fmla="*/ 2147483647 w 380"/>
              <a:gd name="T77" fmla="*/ 2147483647 h 294"/>
              <a:gd name="T78" fmla="*/ 2147483647 w 380"/>
              <a:gd name="T79" fmla="*/ 2147483647 h 294"/>
              <a:gd name="T80" fmla="*/ 2147483647 w 380"/>
              <a:gd name="T81" fmla="*/ 2147483647 h 2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0" h="294">
                <a:moveTo>
                  <a:pt x="231" y="11"/>
                </a:moveTo>
                <a:lnTo>
                  <a:pt x="242" y="30"/>
                </a:lnTo>
                <a:lnTo>
                  <a:pt x="283" y="42"/>
                </a:lnTo>
                <a:lnTo>
                  <a:pt x="302" y="42"/>
                </a:lnTo>
                <a:lnTo>
                  <a:pt x="302" y="33"/>
                </a:lnTo>
                <a:lnTo>
                  <a:pt x="319" y="42"/>
                </a:lnTo>
                <a:lnTo>
                  <a:pt x="331" y="52"/>
                </a:lnTo>
                <a:lnTo>
                  <a:pt x="344" y="49"/>
                </a:lnTo>
                <a:lnTo>
                  <a:pt x="361" y="52"/>
                </a:lnTo>
                <a:lnTo>
                  <a:pt x="373" y="49"/>
                </a:lnTo>
                <a:lnTo>
                  <a:pt x="380" y="52"/>
                </a:lnTo>
                <a:lnTo>
                  <a:pt x="373" y="59"/>
                </a:lnTo>
                <a:lnTo>
                  <a:pt x="373" y="71"/>
                </a:lnTo>
                <a:lnTo>
                  <a:pt x="361" y="81"/>
                </a:lnTo>
                <a:lnTo>
                  <a:pt x="344" y="100"/>
                </a:lnTo>
                <a:lnTo>
                  <a:pt x="319" y="100"/>
                </a:lnTo>
                <a:lnTo>
                  <a:pt x="309" y="107"/>
                </a:lnTo>
                <a:lnTo>
                  <a:pt x="302" y="107"/>
                </a:lnTo>
                <a:lnTo>
                  <a:pt x="302" y="126"/>
                </a:lnTo>
                <a:lnTo>
                  <a:pt x="290" y="137"/>
                </a:lnTo>
                <a:lnTo>
                  <a:pt x="264" y="159"/>
                </a:lnTo>
                <a:lnTo>
                  <a:pt x="273" y="171"/>
                </a:lnTo>
                <a:lnTo>
                  <a:pt x="283" y="189"/>
                </a:lnTo>
                <a:lnTo>
                  <a:pt x="283" y="197"/>
                </a:lnTo>
                <a:lnTo>
                  <a:pt x="273" y="204"/>
                </a:lnTo>
                <a:lnTo>
                  <a:pt x="261" y="216"/>
                </a:lnTo>
                <a:lnTo>
                  <a:pt x="254" y="227"/>
                </a:lnTo>
                <a:lnTo>
                  <a:pt x="254" y="234"/>
                </a:lnTo>
                <a:lnTo>
                  <a:pt x="245" y="239"/>
                </a:lnTo>
                <a:lnTo>
                  <a:pt x="231" y="239"/>
                </a:lnTo>
                <a:lnTo>
                  <a:pt x="216" y="249"/>
                </a:lnTo>
                <a:lnTo>
                  <a:pt x="212" y="268"/>
                </a:lnTo>
                <a:lnTo>
                  <a:pt x="205" y="265"/>
                </a:lnTo>
                <a:lnTo>
                  <a:pt x="198" y="265"/>
                </a:lnTo>
                <a:lnTo>
                  <a:pt x="193" y="268"/>
                </a:lnTo>
                <a:lnTo>
                  <a:pt x="186" y="268"/>
                </a:lnTo>
                <a:lnTo>
                  <a:pt x="176" y="268"/>
                </a:lnTo>
                <a:lnTo>
                  <a:pt x="167" y="268"/>
                </a:lnTo>
                <a:lnTo>
                  <a:pt x="154" y="268"/>
                </a:lnTo>
                <a:lnTo>
                  <a:pt x="138" y="275"/>
                </a:lnTo>
                <a:lnTo>
                  <a:pt x="126" y="275"/>
                </a:lnTo>
                <a:lnTo>
                  <a:pt x="107" y="294"/>
                </a:lnTo>
                <a:lnTo>
                  <a:pt x="84" y="284"/>
                </a:lnTo>
                <a:lnTo>
                  <a:pt x="78" y="268"/>
                </a:lnTo>
                <a:lnTo>
                  <a:pt x="78" y="258"/>
                </a:lnTo>
                <a:lnTo>
                  <a:pt x="60" y="249"/>
                </a:lnTo>
                <a:lnTo>
                  <a:pt x="55" y="249"/>
                </a:lnTo>
                <a:lnTo>
                  <a:pt x="55" y="227"/>
                </a:lnTo>
                <a:lnTo>
                  <a:pt x="67" y="216"/>
                </a:lnTo>
                <a:lnTo>
                  <a:pt x="67" y="209"/>
                </a:lnTo>
                <a:lnTo>
                  <a:pt x="60" y="197"/>
                </a:lnTo>
                <a:lnTo>
                  <a:pt x="60" y="187"/>
                </a:lnTo>
                <a:lnTo>
                  <a:pt x="60" y="180"/>
                </a:lnTo>
                <a:lnTo>
                  <a:pt x="55" y="156"/>
                </a:lnTo>
                <a:lnTo>
                  <a:pt x="67" y="156"/>
                </a:lnTo>
                <a:lnTo>
                  <a:pt x="74" y="126"/>
                </a:lnTo>
                <a:lnTo>
                  <a:pt x="74" y="107"/>
                </a:lnTo>
                <a:lnTo>
                  <a:pt x="90" y="81"/>
                </a:lnTo>
                <a:lnTo>
                  <a:pt x="84" y="78"/>
                </a:lnTo>
                <a:lnTo>
                  <a:pt x="74" y="71"/>
                </a:lnTo>
                <a:lnTo>
                  <a:pt x="60" y="71"/>
                </a:lnTo>
                <a:lnTo>
                  <a:pt x="48" y="71"/>
                </a:lnTo>
                <a:lnTo>
                  <a:pt x="38" y="71"/>
                </a:lnTo>
                <a:lnTo>
                  <a:pt x="29" y="59"/>
                </a:lnTo>
                <a:lnTo>
                  <a:pt x="19" y="62"/>
                </a:lnTo>
                <a:lnTo>
                  <a:pt x="12" y="59"/>
                </a:lnTo>
                <a:lnTo>
                  <a:pt x="19" y="52"/>
                </a:lnTo>
                <a:lnTo>
                  <a:pt x="12" y="42"/>
                </a:lnTo>
                <a:lnTo>
                  <a:pt x="8" y="42"/>
                </a:lnTo>
                <a:lnTo>
                  <a:pt x="8" y="33"/>
                </a:lnTo>
                <a:lnTo>
                  <a:pt x="0" y="14"/>
                </a:lnTo>
                <a:lnTo>
                  <a:pt x="12" y="11"/>
                </a:lnTo>
                <a:lnTo>
                  <a:pt x="29" y="11"/>
                </a:lnTo>
                <a:lnTo>
                  <a:pt x="29" y="4"/>
                </a:lnTo>
                <a:lnTo>
                  <a:pt x="41" y="0"/>
                </a:lnTo>
                <a:lnTo>
                  <a:pt x="55" y="4"/>
                </a:lnTo>
                <a:lnTo>
                  <a:pt x="84" y="4"/>
                </a:lnTo>
                <a:lnTo>
                  <a:pt x="103" y="4"/>
                </a:lnTo>
                <a:lnTo>
                  <a:pt x="135" y="11"/>
                </a:lnTo>
                <a:lnTo>
                  <a:pt x="167" y="11"/>
                </a:lnTo>
                <a:lnTo>
                  <a:pt x="198" y="11"/>
                </a:lnTo>
                <a:lnTo>
                  <a:pt x="231" y="1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1" name="Freeform 45"/>
          <p:cNvSpPr>
            <a:spLocks/>
          </p:cNvSpPr>
          <p:nvPr/>
        </p:nvSpPr>
        <p:spPr bwMode="auto">
          <a:xfrm>
            <a:off x="4464050" y="3760788"/>
            <a:ext cx="25400" cy="19050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0 w 33"/>
              <a:gd name="T7" fmla="*/ 2147483647 h 22"/>
              <a:gd name="T8" fmla="*/ 2147483647 w 33"/>
              <a:gd name="T9" fmla="*/ 0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2">
                <a:moveTo>
                  <a:pt x="19" y="22"/>
                </a:moveTo>
                <a:lnTo>
                  <a:pt x="14" y="17"/>
                </a:lnTo>
                <a:lnTo>
                  <a:pt x="14" y="10"/>
                </a:lnTo>
                <a:lnTo>
                  <a:pt x="0" y="10"/>
                </a:lnTo>
                <a:lnTo>
                  <a:pt x="19" y="0"/>
                </a:lnTo>
                <a:lnTo>
                  <a:pt x="19" y="7"/>
                </a:lnTo>
                <a:lnTo>
                  <a:pt x="33" y="7"/>
                </a:lnTo>
                <a:lnTo>
                  <a:pt x="26" y="10"/>
                </a:lnTo>
                <a:lnTo>
                  <a:pt x="19" y="2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2" name="Freeform 46"/>
          <p:cNvSpPr>
            <a:spLocks/>
          </p:cNvSpPr>
          <p:nvPr/>
        </p:nvSpPr>
        <p:spPr bwMode="auto">
          <a:xfrm>
            <a:off x="4494213" y="3754438"/>
            <a:ext cx="7937" cy="6350"/>
          </a:xfrm>
          <a:custGeom>
            <a:avLst/>
            <a:gdLst>
              <a:gd name="T0" fmla="*/ 2147483647 w 10"/>
              <a:gd name="T1" fmla="*/ 2147483647 h 9"/>
              <a:gd name="T2" fmla="*/ 0 w 10"/>
              <a:gd name="T3" fmla="*/ 0 h 9"/>
              <a:gd name="T4" fmla="*/ 2147483647 w 10"/>
              <a:gd name="T5" fmla="*/ 0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" h="9">
                <a:moveTo>
                  <a:pt x="10" y="9"/>
                </a:moveTo>
                <a:lnTo>
                  <a:pt x="0" y="0"/>
                </a:lnTo>
                <a:lnTo>
                  <a:pt x="10" y="0"/>
                </a:lnTo>
                <a:lnTo>
                  <a:pt x="10" y="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3" name="Freeform 47"/>
          <p:cNvSpPr>
            <a:spLocks/>
          </p:cNvSpPr>
          <p:nvPr/>
        </p:nvSpPr>
        <p:spPr bwMode="auto">
          <a:xfrm>
            <a:off x="4432300" y="3786188"/>
            <a:ext cx="7938" cy="7937"/>
          </a:xfrm>
          <a:custGeom>
            <a:avLst/>
            <a:gdLst>
              <a:gd name="T0" fmla="*/ 2147483647 w 11"/>
              <a:gd name="T1" fmla="*/ 2147483647 h 10"/>
              <a:gd name="T2" fmla="*/ 0 w 11"/>
              <a:gd name="T3" fmla="*/ 2147483647 h 10"/>
              <a:gd name="T4" fmla="*/ 2147483647 w 11"/>
              <a:gd name="T5" fmla="*/ 0 h 10"/>
              <a:gd name="T6" fmla="*/ 2147483647 w 1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" h="10">
                <a:moveTo>
                  <a:pt x="11" y="10"/>
                </a:moveTo>
                <a:lnTo>
                  <a:pt x="0" y="7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4" name="Freeform 48"/>
          <p:cNvSpPr>
            <a:spLocks/>
          </p:cNvSpPr>
          <p:nvPr/>
        </p:nvSpPr>
        <p:spPr bwMode="auto">
          <a:xfrm>
            <a:off x="4438650" y="3676650"/>
            <a:ext cx="17463" cy="7938"/>
          </a:xfrm>
          <a:custGeom>
            <a:avLst/>
            <a:gdLst>
              <a:gd name="T0" fmla="*/ 0 w 23"/>
              <a:gd name="T1" fmla="*/ 0 h 10"/>
              <a:gd name="T2" fmla="*/ 2147483647 w 23"/>
              <a:gd name="T3" fmla="*/ 2147483647 h 10"/>
              <a:gd name="T4" fmla="*/ 2147483647 w 23"/>
              <a:gd name="T5" fmla="*/ 2147483647 h 10"/>
              <a:gd name="T6" fmla="*/ 0 w 2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10">
                <a:moveTo>
                  <a:pt x="0" y="0"/>
                </a:moveTo>
                <a:lnTo>
                  <a:pt x="10" y="10"/>
                </a:lnTo>
                <a:lnTo>
                  <a:pt x="23" y="7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5" name="Freeform 49"/>
          <p:cNvSpPr>
            <a:spLocks/>
          </p:cNvSpPr>
          <p:nvPr/>
        </p:nvSpPr>
        <p:spPr bwMode="auto">
          <a:xfrm>
            <a:off x="5033963" y="3690938"/>
            <a:ext cx="465137" cy="185737"/>
          </a:xfrm>
          <a:custGeom>
            <a:avLst/>
            <a:gdLst>
              <a:gd name="T0" fmla="*/ 2147483647 w 585"/>
              <a:gd name="T1" fmla="*/ 0 h 235"/>
              <a:gd name="T2" fmla="*/ 2147483647 w 585"/>
              <a:gd name="T3" fmla="*/ 2147483647 h 235"/>
              <a:gd name="T4" fmla="*/ 2147483647 w 585"/>
              <a:gd name="T5" fmla="*/ 2147483647 h 235"/>
              <a:gd name="T6" fmla="*/ 2147483647 w 585"/>
              <a:gd name="T7" fmla="*/ 2147483647 h 235"/>
              <a:gd name="T8" fmla="*/ 2147483647 w 585"/>
              <a:gd name="T9" fmla="*/ 2147483647 h 235"/>
              <a:gd name="T10" fmla="*/ 2147483647 w 585"/>
              <a:gd name="T11" fmla="*/ 2147483647 h 235"/>
              <a:gd name="T12" fmla="*/ 2147483647 w 585"/>
              <a:gd name="T13" fmla="*/ 2147483647 h 235"/>
              <a:gd name="T14" fmla="*/ 2147483647 w 585"/>
              <a:gd name="T15" fmla="*/ 0 h 235"/>
              <a:gd name="T16" fmla="*/ 2147483647 w 585"/>
              <a:gd name="T17" fmla="*/ 2147483647 h 235"/>
              <a:gd name="T18" fmla="*/ 2147483647 w 585"/>
              <a:gd name="T19" fmla="*/ 2147483647 h 235"/>
              <a:gd name="T20" fmla="*/ 2147483647 w 585"/>
              <a:gd name="T21" fmla="*/ 2147483647 h 235"/>
              <a:gd name="T22" fmla="*/ 2147483647 w 585"/>
              <a:gd name="T23" fmla="*/ 2147483647 h 235"/>
              <a:gd name="T24" fmla="*/ 2147483647 w 585"/>
              <a:gd name="T25" fmla="*/ 2147483647 h 235"/>
              <a:gd name="T26" fmla="*/ 2147483647 w 585"/>
              <a:gd name="T27" fmla="*/ 2147483647 h 235"/>
              <a:gd name="T28" fmla="*/ 2147483647 w 585"/>
              <a:gd name="T29" fmla="*/ 2147483647 h 235"/>
              <a:gd name="T30" fmla="*/ 2147483647 w 585"/>
              <a:gd name="T31" fmla="*/ 2147483647 h 235"/>
              <a:gd name="T32" fmla="*/ 2147483647 w 585"/>
              <a:gd name="T33" fmla="*/ 2147483647 h 235"/>
              <a:gd name="T34" fmla="*/ 2147483647 w 585"/>
              <a:gd name="T35" fmla="*/ 2147483647 h 235"/>
              <a:gd name="T36" fmla="*/ 2147483647 w 585"/>
              <a:gd name="T37" fmla="*/ 2147483647 h 235"/>
              <a:gd name="T38" fmla="*/ 2147483647 w 585"/>
              <a:gd name="T39" fmla="*/ 2147483647 h 235"/>
              <a:gd name="T40" fmla="*/ 2147483647 w 585"/>
              <a:gd name="T41" fmla="*/ 2147483647 h 235"/>
              <a:gd name="T42" fmla="*/ 2147483647 w 585"/>
              <a:gd name="T43" fmla="*/ 2147483647 h 235"/>
              <a:gd name="T44" fmla="*/ 2147483647 w 585"/>
              <a:gd name="T45" fmla="*/ 2147483647 h 235"/>
              <a:gd name="T46" fmla="*/ 2147483647 w 585"/>
              <a:gd name="T47" fmla="*/ 2147483647 h 235"/>
              <a:gd name="T48" fmla="*/ 2147483647 w 585"/>
              <a:gd name="T49" fmla="*/ 2147483647 h 235"/>
              <a:gd name="T50" fmla="*/ 2147483647 w 585"/>
              <a:gd name="T51" fmla="*/ 2147483647 h 235"/>
              <a:gd name="T52" fmla="*/ 2147483647 w 585"/>
              <a:gd name="T53" fmla="*/ 2147483647 h 235"/>
              <a:gd name="T54" fmla="*/ 2147483647 w 585"/>
              <a:gd name="T55" fmla="*/ 2147483647 h 235"/>
              <a:gd name="T56" fmla="*/ 2147483647 w 585"/>
              <a:gd name="T57" fmla="*/ 2147483647 h 235"/>
              <a:gd name="T58" fmla="*/ 2147483647 w 585"/>
              <a:gd name="T59" fmla="*/ 2147483647 h 235"/>
              <a:gd name="T60" fmla="*/ 2147483647 w 585"/>
              <a:gd name="T61" fmla="*/ 2147483647 h 235"/>
              <a:gd name="T62" fmla="*/ 2147483647 w 585"/>
              <a:gd name="T63" fmla="*/ 2147483647 h 235"/>
              <a:gd name="T64" fmla="*/ 2147483647 w 585"/>
              <a:gd name="T65" fmla="*/ 2147483647 h 235"/>
              <a:gd name="T66" fmla="*/ 2147483647 w 585"/>
              <a:gd name="T67" fmla="*/ 2147483647 h 235"/>
              <a:gd name="T68" fmla="*/ 2147483647 w 585"/>
              <a:gd name="T69" fmla="*/ 2147483647 h 235"/>
              <a:gd name="T70" fmla="*/ 2147483647 w 585"/>
              <a:gd name="T71" fmla="*/ 2147483647 h 235"/>
              <a:gd name="T72" fmla="*/ 2147483647 w 585"/>
              <a:gd name="T73" fmla="*/ 2147483647 h 235"/>
              <a:gd name="T74" fmla="*/ 2147483647 w 585"/>
              <a:gd name="T75" fmla="*/ 2147483647 h 235"/>
              <a:gd name="T76" fmla="*/ 2147483647 w 585"/>
              <a:gd name="T77" fmla="*/ 2147483647 h 235"/>
              <a:gd name="T78" fmla="*/ 2147483647 w 585"/>
              <a:gd name="T79" fmla="*/ 2147483647 h 235"/>
              <a:gd name="T80" fmla="*/ 2147483647 w 585"/>
              <a:gd name="T81" fmla="*/ 2147483647 h 235"/>
              <a:gd name="T82" fmla="*/ 2147483647 w 585"/>
              <a:gd name="T83" fmla="*/ 2147483647 h 235"/>
              <a:gd name="T84" fmla="*/ 2147483647 w 585"/>
              <a:gd name="T85" fmla="*/ 2147483647 h 235"/>
              <a:gd name="T86" fmla="*/ 2147483647 w 585"/>
              <a:gd name="T87" fmla="*/ 2147483647 h 235"/>
              <a:gd name="T88" fmla="*/ 2147483647 w 585"/>
              <a:gd name="T89" fmla="*/ 2147483647 h 235"/>
              <a:gd name="T90" fmla="*/ 2147483647 w 585"/>
              <a:gd name="T91" fmla="*/ 2147483647 h 235"/>
              <a:gd name="T92" fmla="*/ 2147483647 w 585"/>
              <a:gd name="T93" fmla="*/ 2147483647 h 235"/>
              <a:gd name="T94" fmla="*/ 2147483647 w 585"/>
              <a:gd name="T95" fmla="*/ 2147483647 h 235"/>
              <a:gd name="T96" fmla="*/ 2147483647 w 585"/>
              <a:gd name="T97" fmla="*/ 2147483647 h 235"/>
              <a:gd name="T98" fmla="*/ 2147483647 w 585"/>
              <a:gd name="T99" fmla="*/ 2147483647 h 235"/>
              <a:gd name="T100" fmla="*/ 2147483647 w 585"/>
              <a:gd name="T101" fmla="*/ 2147483647 h 235"/>
              <a:gd name="T102" fmla="*/ 0 w 585"/>
              <a:gd name="T103" fmla="*/ 2147483647 h 235"/>
              <a:gd name="T104" fmla="*/ 2147483647 w 585"/>
              <a:gd name="T105" fmla="*/ 2147483647 h 235"/>
              <a:gd name="T106" fmla="*/ 2147483647 w 585"/>
              <a:gd name="T107" fmla="*/ 2147483647 h 235"/>
              <a:gd name="T108" fmla="*/ 2147483647 w 585"/>
              <a:gd name="T109" fmla="*/ 2147483647 h 235"/>
              <a:gd name="T110" fmla="*/ 2147483647 w 585"/>
              <a:gd name="T111" fmla="*/ 2147483647 h 235"/>
              <a:gd name="T112" fmla="*/ 2147483647 w 585"/>
              <a:gd name="T113" fmla="*/ 2147483647 h 235"/>
              <a:gd name="T114" fmla="*/ 2147483647 w 585"/>
              <a:gd name="T115" fmla="*/ 2147483647 h 235"/>
              <a:gd name="T116" fmla="*/ 2147483647 w 585"/>
              <a:gd name="T117" fmla="*/ 2147483647 h 235"/>
              <a:gd name="T118" fmla="*/ 0 w 585"/>
              <a:gd name="T119" fmla="*/ 2147483647 h 235"/>
              <a:gd name="T120" fmla="*/ 0 w 585"/>
              <a:gd name="T121" fmla="*/ 2147483647 h 235"/>
              <a:gd name="T122" fmla="*/ 2147483647 w 585"/>
              <a:gd name="T123" fmla="*/ 2147483647 h 235"/>
              <a:gd name="T124" fmla="*/ 2147483647 w 585"/>
              <a:gd name="T125" fmla="*/ 2147483647 h 2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85" h="235">
                <a:moveTo>
                  <a:pt x="5" y="12"/>
                </a:moveTo>
                <a:lnTo>
                  <a:pt x="31" y="0"/>
                </a:lnTo>
                <a:lnTo>
                  <a:pt x="41" y="5"/>
                </a:lnTo>
                <a:lnTo>
                  <a:pt x="52" y="5"/>
                </a:lnTo>
                <a:lnTo>
                  <a:pt x="50" y="19"/>
                </a:lnTo>
                <a:lnTo>
                  <a:pt x="83" y="35"/>
                </a:lnTo>
                <a:lnTo>
                  <a:pt x="115" y="35"/>
                </a:lnTo>
                <a:lnTo>
                  <a:pt x="119" y="35"/>
                </a:lnTo>
                <a:lnTo>
                  <a:pt x="131" y="41"/>
                </a:lnTo>
                <a:lnTo>
                  <a:pt x="148" y="41"/>
                </a:lnTo>
                <a:lnTo>
                  <a:pt x="157" y="31"/>
                </a:lnTo>
                <a:lnTo>
                  <a:pt x="176" y="22"/>
                </a:lnTo>
                <a:lnTo>
                  <a:pt x="195" y="12"/>
                </a:lnTo>
                <a:lnTo>
                  <a:pt x="217" y="5"/>
                </a:lnTo>
                <a:lnTo>
                  <a:pt x="257" y="5"/>
                </a:lnTo>
                <a:lnTo>
                  <a:pt x="257" y="0"/>
                </a:lnTo>
                <a:lnTo>
                  <a:pt x="266" y="0"/>
                </a:lnTo>
                <a:lnTo>
                  <a:pt x="266" y="5"/>
                </a:lnTo>
                <a:lnTo>
                  <a:pt x="283" y="19"/>
                </a:lnTo>
                <a:lnTo>
                  <a:pt x="295" y="19"/>
                </a:lnTo>
                <a:lnTo>
                  <a:pt x="314" y="31"/>
                </a:lnTo>
                <a:lnTo>
                  <a:pt x="314" y="22"/>
                </a:lnTo>
                <a:lnTo>
                  <a:pt x="318" y="31"/>
                </a:lnTo>
                <a:lnTo>
                  <a:pt x="344" y="41"/>
                </a:lnTo>
                <a:lnTo>
                  <a:pt x="350" y="35"/>
                </a:lnTo>
                <a:lnTo>
                  <a:pt x="363" y="41"/>
                </a:lnTo>
                <a:lnTo>
                  <a:pt x="395" y="35"/>
                </a:lnTo>
                <a:lnTo>
                  <a:pt x="411" y="41"/>
                </a:lnTo>
                <a:lnTo>
                  <a:pt x="440" y="35"/>
                </a:lnTo>
                <a:lnTo>
                  <a:pt x="463" y="19"/>
                </a:lnTo>
                <a:lnTo>
                  <a:pt x="508" y="12"/>
                </a:lnTo>
                <a:lnTo>
                  <a:pt x="530" y="31"/>
                </a:lnTo>
                <a:lnTo>
                  <a:pt x="537" y="48"/>
                </a:lnTo>
                <a:lnTo>
                  <a:pt x="537" y="71"/>
                </a:lnTo>
                <a:lnTo>
                  <a:pt x="566" y="83"/>
                </a:lnTo>
                <a:lnTo>
                  <a:pt x="553" y="99"/>
                </a:lnTo>
                <a:lnTo>
                  <a:pt x="566" y="128"/>
                </a:lnTo>
                <a:lnTo>
                  <a:pt x="572" y="147"/>
                </a:lnTo>
                <a:lnTo>
                  <a:pt x="572" y="150"/>
                </a:lnTo>
                <a:lnTo>
                  <a:pt x="579" y="169"/>
                </a:lnTo>
                <a:lnTo>
                  <a:pt x="585" y="187"/>
                </a:lnTo>
                <a:lnTo>
                  <a:pt x="572" y="187"/>
                </a:lnTo>
                <a:lnTo>
                  <a:pt x="541" y="180"/>
                </a:lnTo>
                <a:lnTo>
                  <a:pt x="523" y="176"/>
                </a:lnTo>
                <a:lnTo>
                  <a:pt x="508" y="187"/>
                </a:lnTo>
                <a:lnTo>
                  <a:pt x="501" y="180"/>
                </a:lnTo>
                <a:lnTo>
                  <a:pt x="489" y="187"/>
                </a:lnTo>
                <a:lnTo>
                  <a:pt x="473" y="187"/>
                </a:lnTo>
                <a:lnTo>
                  <a:pt x="459" y="187"/>
                </a:lnTo>
                <a:lnTo>
                  <a:pt x="433" y="206"/>
                </a:lnTo>
                <a:lnTo>
                  <a:pt x="411" y="206"/>
                </a:lnTo>
                <a:lnTo>
                  <a:pt x="385" y="199"/>
                </a:lnTo>
                <a:lnTo>
                  <a:pt x="366" y="206"/>
                </a:lnTo>
                <a:lnTo>
                  <a:pt x="350" y="206"/>
                </a:lnTo>
                <a:lnTo>
                  <a:pt x="344" y="199"/>
                </a:lnTo>
                <a:lnTo>
                  <a:pt x="335" y="199"/>
                </a:lnTo>
                <a:lnTo>
                  <a:pt x="335" y="216"/>
                </a:lnTo>
                <a:lnTo>
                  <a:pt x="335" y="225"/>
                </a:lnTo>
                <a:lnTo>
                  <a:pt x="333" y="228"/>
                </a:lnTo>
                <a:lnTo>
                  <a:pt x="318" y="235"/>
                </a:lnTo>
                <a:lnTo>
                  <a:pt x="314" y="228"/>
                </a:lnTo>
                <a:lnTo>
                  <a:pt x="306" y="216"/>
                </a:lnTo>
                <a:lnTo>
                  <a:pt x="314" y="206"/>
                </a:lnTo>
                <a:lnTo>
                  <a:pt x="314" y="199"/>
                </a:lnTo>
                <a:lnTo>
                  <a:pt x="295" y="209"/>
                </a:lnTo>
                <a:lnTo>
                  <a:pt x="266" y="199"/>
                </a:lnTo>
                <a:lnTo>
                  <a:pt x="247" y="225"/>
                </a:lnTo>
                <a:lnTo>
                  <a:pt x="217" y="228"/>
                </a:lnTo>
                <a:lnTo>
                  <a:pt x="198" y="228"/>
                </a:lnTo>
                <a:lnTo>
                  <a:pt x="195" y="216"/>
                </a:lnTo>
                <a:lnTo>
                  <a:pt x="160" y="206"/>
                </a:lnTo>
                <a:lnTo>
                  <a:pt x="147" y="206"/>
                </a:lnTo>
                <a:lnTo>
                  <a:pt x="147" y="225"/>
                </a:lnTo>
                <a:lnTo>
                  <a:pt x="138" y="225"/>
                </a:lnTo>
                <a:lnTo>
                  <a:pt x="119" y="228"/>
                </a:lnTo>
                <a:lnTo>
                  <a:pt x="102" y="225"/>
                </a:lnTo>
                <a:lnTo>
                  <a:pt x="96" y="209"/>
                </a:lnTo>
                <a:lnTo>
                  <a:pt x="79" y="206"/>
                </a:lnTo>
                <a:lnTo>
                  <a:pt x="71" y="206"/>
                </a:lnTo>
                <a:lnTo>
                  <a:pt x="67" y="209"/>
                </a:lnTo>
                <a:lnTo>
                  <a:pt x="50" y="209"/>
                </a:lnTo>
                <a:lnTo>
                  <a:pt x="50" y="206"/>
                </a:lnTo>
                <a:lnTo>
                  <a:pt x="71" y="199"/>
                </a:lnTo>
                <a:lnTo>
                  <a:pt x="41" y="199"/>
                </a:lnTo>
                <a:lnTo>
                  <a:pt x="38" y="192"/>
                </a:lnTo>
                <a:lnTo>
                  <a:pt x="50" y="192"/>
                </a:lnTo>
                <a:lnTo>
                  <a:pt x="50" y="187"/>
                </a:lnTo>
                <a:lnTo>
                  <a:pt x="38" y="187"/>
                </a:lnTo>
                <a:lnTo>
                  <a:pt x="38" y="176"/>
                </a:lnTo>
                <a:lnTo>
                  <a:pt x="38" y="161"/>
                </a:lnTo>
                <a:lnTo>
                  <a:pt x="22" y="150"/>
                </a:lnTo>
                <a:lnTo>
                  <a:pt x="5" y="150"/>
                </a:lnTo>
                <a:lnTo>
                  <a:pt x="12" y="147"/>
                </a:lnTo>
                <a:lnTo>
                  <a:pt x="5" y="138"/>
                </a:lnTo>
                <a:lnTo>
                  <a:pt x="12" y="138"/>
                </a:lnTo>
                <a:lnTo>
                  <a:pt x="19" y="147"/>
                </a:lnTo>
                <a:lnTo>
                  <a:pt x="31" y="147"/>
                </a:lnTo>
                <a:lnTo>
                  <a:pt x="22" y="138"/>
                </a:lnTo>
                <a:lnTo>
                  <a:pt x="31" y="128"/>
                </a:lnTo>
                <a:lnTo>
                  <a:pt x="22" y="128"/>
                </a:lnTo>
                <a:lnTo>
                  <a:pt x="19" y="112"/>
                </a:lnTo>
                <a:lnTo>
                  <a:pt x="22" y="102"/>
                </a:lnTo>
                <a:lnTo>
                  <a:pt x="0" y="102"/>
                </a:lnTo>
                <a:lnTo>
                  <a:pt x="0" y="83"/>
                </a:lnTo>
                <a:lnTo>
                  <a:pt x="19" y="71"/>
                </a:lnTo>
                <a:lnTo>
                  <a:pt x="31" y="69"/>
                </a:lnTo>
                <a:lnTo>
                  <a:pt x="50" y="71"/>
                </a:lnTo>
                <a:lnTo>
                  <a:pt x="50" y="69"/>
                </a:lnTo>
                <a:lnTo>
                  <a:pt x="52" y="61"/>
                </a:lnTo>
                <a:lnTo>
                  <a:pt x="60" y="69"/>
                </a:lnTo>
                <a:lnTo>
                  <a:pt x="83" y="69"/>
                </a:lnTo>
                <a:lnTo>
                  <a:pt x="83" y="61"/>
                </a:lnTo>
                <a:lnTo>
                  <a:pt x="109" y="48"/>
                </a:lnTo>
                <a:lnTo>
                  <a:pt x="96" y="48"/>
                </a:lnTo>
                <a:lnTo>
                  <a:pt x="67" y="41"/>
                </a:lnTo>
                <a:lnTo>
                  <a:pt x="38" y="48"/>
                </a:lnTo>
                <a:lnTo>
                  <a:pt x="31" y="54"/>
                </a:lnTo>
                <a:lnTo>
                  <a:pt x="12" y="69"/>
                </a:lnTo>
                <a:lnTo>
                  <a:pt x="0" y="78"/>
                </a:lnTo>
                <a:lnTo>
                  <a:pt x="0" y="69"/>
                </a:lnTo>
                <a:lnTo>
                  <a:pt x="12" y="54"/>
                </a:lnTo>
                <a:lnTo>
                  <a:pt x="0" y="54"/>
                </a:lnTo>
                <a:lnTo>
                  <a:pt x="12" y="48"/>
                </a:lnTo>
                <a:lnTo>
                  <a:pt x="12" y="35"/>
                </a:lnTo>
                <a:lnTo>
                  <a:pt x="19" y="31"/>
                </a:lnTo>
                <a:lnTo>
                  <a:pt x="19" y="22"/>
                </a:lnTo>
                <a:lnTo>
                  <a:pt x="5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6" name="Freeform 50"/>
          <p:cNvSpPr>
            <a:spLocks/>
          </p:cNvSpPr>
          <p:nvPr/>
        </p:nvSpPr>
        <p:spPr bwMode="auto">
          <a:xfrm>
            <a:off x="4789488" y="3489325"/>
            <a:ext cx="153987" cy="92075"/>
          </a:xfrm>
          <a:custGeom>
            <a:avLst/>
            <a:gdLst>
              <a:gd name="T0" fmla="*/ 2147483647 w 196"/>
              <a:gd name="T1" fmla="*/ 2147483647 h 115"/>
              <a:gd name="T2" fmla="*/ 2147483647 w 196"/>
              <a:gd name="T3" fmla="*/ 2147483647 h 115"/>
              <a:gd name="T4" fmla="*/ 2147483647 w 196"/>
              <a:gd name="T5" fmla="*/ 2147483647 h 115"/>
              <a:gd name="T6" fmla="*/ 2147483647 w 196"/>
              <a:gd name="T7" fmla="*/ 2147483647 h 115"/>
              <a:gd name="T8" fmla="*/ 2147483647 w 196"/>
              <a:gd name="T9" fmla="*/ 2147483647 h 115"/>
              <a:gd name="T10" fmla="*/ 2147483647 w 196"/>
              <a:gd name="T11" fmla="*/ 2147483647 h 115"/>
              <a:gd name="T12" fmla="*/ 2147483647 w 196"/>
   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7483647 h 115"/>
              <a:gd name="T18" fmla="*/ 2147483647 w 196"/>
              <a:gd name="T19" fmla="*/ 2147483647 h 115"/>
              <a:gd name="T20" fmla="*/ 2147483647 w 196"/>
              <a:gd name="T21" fmla="*/ 2147483647 h 115"/>
              <a:gd name="T22" fmla="*/ 2147483647 w 196"/>
              <a:gd name="T23" fmla="*/ 2147483647 h 115"/>
              <a:gd name="T24" fmla="*/ 2147483647 w 196"/>
              <a:gd name="T25" fmla="*/ 2147483647 h 115"/>
              <a:gd name="T26" fmla="*/ 2147483647 w 196"/>
              <a:gd name="T27" fmla="*/ 2147483647 h 115"/>
              <a:gd name="T28" fmla="*/ 2147483647 w 196"/>
              <a:gd name="T29" fmla="*/ 2147483647 h 115"/>
              <a:gd name="T30" fmla="*/ 2147483647 w 196"/>
              <a:gd name="T31" fmla="*/ 2147483647 h 115"/>
              <a:gd name="T32" fmla="*/ 2147483647 w 196"/>
              <a:gd name="T33" fmla="*/ 2147483647 h 115"/>
              <a:gd name="T34" fmla="*/ 2147483647 w 196"/>
              <a:gd name="T35" fmla="*/ 2147483647 h 115"/>
              <a:gd name="T36" fmla="*/ 2147483647 w 196"/>
              <a:gd name="T37" fmla="*/ 2147483647 h 115"/>
              <a:gd name="T38" fmla="*/ 2147483647 w 196"/>
              <a:gd name="T39" fmla="*/ 2147483647 h 115"/>
              <a:gd name="T40" fmla="*/ 2147483647 w 196"/>
              <a:gd name="T41" fmla="*/ 2147483647 h 115"/>
              <a:gd name="T42" fmla="*/ 2147483647 w 196"/>
              <a:gd name="T43" fmla="*/ 2147483647 h 115"/>
              <a:gd name="T44" fmla="*/ 2147483647 w 196"/>
              <a:gd name="T45" fmla="*/ 2147483647 h 115"/>
              <a:gd name="T46" fmla="*/ 0 w 196"/>
              <a:gd name="T47" fmla="*/ 2147483647 h 115"/>
              <a:gd name="T48" fmla="*/ 2147483647 w 196"/>
              <a:gd name="T49" fmla="*/ 2147483647 h 115"/>
              <a:gd name="T50" fmla="*/ 2147483647 w 196"/>
              <a:gd name="T51" fmla="*/ 2147483647 h 115"/>
              <a:gd name="T52" fmla="*/ 2147483647 w 196"/>
              <a:gd name="T53" fmla="*/ 2147483647 h 115"/>
              <a:gd name="T54" fmla="*/ 2147483647 w 196"/>
              <a:gd name="T55" fmla="*/ 2147483647 h 115"/>
              <a:gd name="T56" fmla="*/ 2147483647 w 196"/>
              <a:gd name="T57" fmla="*/ 2147483647 h 115"/>
              <a:gd name="T58" fmla="*/ 2147483647 w 196"/>
              <a:gd name="T59" fmla="*/ 2147483647 h 115"/>
              <a:gd name="T60" fmla="*/ 2147483647 w 196"/>
              <a:gd name="T61" fmla="*/ 2147483647 h 115"/>
              <a:gd name="T62" fmla="*/ 2147483647 w 196"/>
              <a:gd name="T63" fmla="*/ 2147483647 h 115"/>
              <a:gd name="T64" fmla="*/ 2147483647 w 196"/>
              <a:gd name="T65" fmla="*/ 2147483647 h 115"/>
              <a:gd name="T66" fmla="*/ 2147483647 w 196"/>
              <a:gd name="T67" fmla="*/ 0 h 115"/>
              <a:gd name="T68" fmla="*/ 2147483647 w 196"/>
              <a:gd name="T69" fmla="*/ 0 h 115"/>
              <a:gd name="T70" fmla="*/ 2147483647 w 196"/>
              <a:gd name="T71" fmla="*/ 0 h 115"/>
              <a:gd name="T72" fmla="*/ 2147483647 w 196"/>
              <a:gd name="T73" fmla="*/ 2147483647 h 115"/>
              <a:gd name="T74" fmla="*/ 2147483647 w 196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6" h="115">
                <a:moveTo>
                  <a:pt x="173" y="7"/>
                </a:moveTo>
                <a:lnTo>
                  <a:pt x="196" y="19"/>
                </a:lnTo>
                <a:lnTo>
                  <a:pt x="187" y="22"/>
                </a:lnTo>
                <a:lnTo>
                  <a:pt x="177" y="29"/>
                </a:lnTo>
                <a:lnTo>
                  <a:pt x="165" y="39"/>
                </a:lnTo>
                <a:lnTo>
                  <a:pt x="158" y="67"/>
                </a:lnTo>
                <a:lnTo>
                  <a:pt x="154" y="77"/>
                </a:lnTo>
                <a:lnTo>
                  <a:pt x="154" y="86"/>
                </a:lnTo>
                <a:lnTo>
                  <a:pt x="142" y="90"/>
                </a:lnTo>
                <a:lnTo>
                  <a:pt x="142" y="96"/>
                </a:lnTo>
                <a:lnTo>
                  <a:pt x="128" y="96"/>
                </a:lnTo>
                <a:lnTo>
                  <a:pt x="106" y="96"/>
                </a:lnTo>
                <a:lnTo>
                  <a:pt x="99" y="100"/>
                </a:lnTo>
                <a:lnTo>
                  <a:pt x="76" y="100"/>
                </a:lnTo>
                <a:lnTo>
                  <a:pt x="68" y="109"/>
                </a:lnTo>
                <a:lnTo>
                  <a:pt x="64" y="115"/>
                </a:lnTo>
                <a:lnTo>
                  <a:pt x="38" y="109"/>
                </a:lnTo>
                <a:lnTo>
                  <a:pt x="19" y="96"/>
                </a:lnTo>
                <a:lnTo>
                  <a:pt x="16" y="96"/>
                </a:lnTo>
                <a:lnTo>
                  <a:pt x="16" y="86"/>
                </a:lnTo>
                <a:lnTo>
                  <a:pt x="9" y="77"/>
                </a:lnTo>
                <a:lnTo>
                  <a:pt x="9" y="67"/>
                </a:lnTo>
                <a:lnTo>
                  <a:pt x="9" y="39"/>
                </a:lnTo>
                <a:lnTo>
                  <a:pt x="0" y="38"/>
                </a:lnTo>
                <a:lnTo>
                  <a:pt x="9" y="38"/>
                </a:lnTo>
                <a:lnTo>
                  <a:pt x="19" y="38"/>
                </a:lnTo>
                <a:lnTo>
                  <a:pt x="26" y="29"/>
                </a:lnTo>
                <a:lnTo>
                  <a:pt x="26" y="22"/>
                </a:lnTo>
                <a:lnTo>
                  <a:pt x="30" y="29"/>
                </a:lnTo>
                <a:lnTo>
                  <a:pt x="57" y="38"/>
                </a:lnTo>
                <a:lnTo>
                  <a:pt x="76" y="22"/>
                </a:lnTo>
                <a:lnTo>
                  <a:pt x="99" y="10"/>
                </a:lnTo>
                <a:lnTo>
                  <a:pt x="106" y="10"/>
                </a:lnTo>
                <a:lnTo>
                  <a:pt x="128" y="0"/>
                </a:lnTo>
                <a:lnTo>
                  <a:pt x="135" y="0"/>
                </a:lnTo>
                <a:lnTo>
                  <a:pt x="154" y="0"/>
                </a:lnTo>
                <a:lnTo>
                  <a:pt x="158" y="7"/>
                </a:lnTo>
                <a:lnTo>
                  <a:pt x="173" y="7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7" name="Freeform 51"/>
          <p:cNvSpPr>
            <a:spLocks/>
          </p:cNvSpPr>
          <p:nvPr/>
        </p:nvSpPr>
        <p:spPr bwMode="auto">
          <a:xfrm>
            <a:off x="5192713" y="3884613"/>
            <a:ext cx="52387" cy="33337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2147483647 h 42"/>
              <a:gd name="T4" fmla="*/ 0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0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42">
                <a:moveTo>
                  <a:pt x="26" y="42"/>
                </a:moveTo>
                <a:lnTo>
                  <a:pt x="7" y="38"/>
                </a:lnTo>
                <a:lnTo>
                  <a:pt x="0" y="23"/>
                </a:lnTo>
                <a:lnTo>
                  <a:pt x="7" y="23"/>
                </a:lnTo>
                <a:lnTo>
                  <a:pt x="13" y="21"/>
                </a:lnTo>
                <a:lnTo>
                  <a:pt x="19" y="21"/>
                </a:lnTo>
                <a:lnTo>
                  <a:pt x="26" y="13"/>
                </a:lnTo>
                <a:lnTo>
                  <a:pt x="37" y="13"/>
                </a:lnTo>
                <a:lnTo>
                  <a:pt x="68" y="0"/>
                </a:lnTo>
                <a:lnTo>
                  <a:pt x="56" y="21"/>
                </a:lnTo>
                <a:lnTo>
                  <a:pt x="56" y="23"/>
                </a:lnTo>
                <a:lnTo>
                  <a:pt x="49" y="23"/>
                </a:lnTo>
                <a:lnTo>
                  <a:pt x="37" y="38"/>
                </a:lnTo>
                <a:lnTo>
                  <a:pt x="26" y="38"/>
                </a:lnTo>
                <a:lnTo>
                  <a:pt x="26" y="4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8" name="Freeform 52"/>
          <p:cNvSpPr>
            <a:spLocks/>
          </p:cNvSpPr>
          <p:nvPr/>
        </p:nvSpPr>
        <p:spPr bwMode="auto">
          <a:xfrm>
            <a:off x="4891088" y="3700463"/>
            <a:ext cx="158750" cy="161925"/>
          </a:xfrm>
          <a:custGeom>
            <a:avLst/>
            <a:gdLst>
              <a:gd name="T0" fmla="*/ 2147483647 w 201"/>
              <a:gd name="T1" fmla="*/ 2147483647 h 204"/>
              <a:gd name="T2" fmla="*/ 2147483647 w 201"/>
              <a:gd name="T3" fmla="*/ 2147483647 h 204"/>
              <a:gd name="T4" fmla="*/ 2147483647 w 201"/>
              <a:gd name="T5" fmla="*/ 2147483647 h 204"/>
              <a:gd name="T6" fmla="*/ 2147483647 w 201"/>
              <a:gd name="T7" fmla="*/ 0 h 204"/>
              <a:gd name="T8" fmla="*/ 2147483647 w 201"/>
              <a:gd name="T9" fmla="*/ 2147483647 h 204"/>
              <a:gd name="T10" fmla="*/ 2147483647 w 201"/>
              <a:gd name="T11" fmla="*/ 2147483647 h 204"/>
              <a:gd name="T12" fmla="*/ 2147483647 w 201"/>
              <a:gd name="T13" fmla="*/ 2147483647 h 204"/>
              <a:gd name="T14" fmla="*/ 2147483647 w 201"/>
              <a:gd name="T15" fmla="*/ 2147483647 h 204"/>
              <a:gd name="T16" fmla="*/ 2147483647 w 201"/>
              <a:gd name="T17" fmla="*/ 2147483647 h 204"/>
              <a:gd name="T18" fmla="*/ 2147483647 w 201"/>
              <a:gd name="T19" fmla="*/ 2147483647 h 204"/>
              <a:gd name="T20" fmla="*/ 2147483647 w 201"/>
              <a:gd name="T21" fmla="*/ 2147483647 h 204"/>
              <a:gd name="T22" fmla="*/ 2147483647 w 201"/>
              <a:gd name="T23" fmla="*/ 2147483647 h 204"/>
              <a:gd name="T24" fmla="*/ 2147483647 w 201"/>
              <a:gd name="T25" fmla="*/ 2147483647 h 204"/>
              <a:gd name="T26" fmla="*/ 2147483647 w 201"/>
              <a:gd name="T27" fmla="*/ 2147483647 h 204"/>
              <a:gd name="T28" fmla="*/ 2147483647 w 201"/>
              <a:gd name="T29" fmla="*/ 2147483647 h 204"/>
              <a:gd name="T30" fmla="*/ 2147483647 w 201"/>
              <a:gd name="T31" fmla="*/ 2147483647 h 204"/>
              <a:gd name="T32" fmla="*/ 2147483647 w 201"/>
              <a:gd name="T33" fmla="*/ 2147483647 h 204"/>
              <a:gd name="T34" fmla="*/ 2147483647 w 201"/>
              <a:gd name="T35" fmla="*/ 2147483647 h 204"/>
              <a:gd name="T36" fmla="*/ 2147483647 w 201"/>
              <a:gd name="T37" fmla="*/ 2147483647 h 204"/>
              <a:gd name="T38" fmla="*/ 2147483647 w 201"/>
              <a:gd name="T39" fmla="*/ 2147483647 h 204"/>
              <a:gd name="T40" fmla="*/ 2147483647 w 201"/>
              <a:gd name="T41" fmla="*/ 2147483647 h 204"/>
              <a:gd name="T42" fmla="*/ 2147483647 w 201"/>
              <a:gd name="T43" fmla="*/ 2147483647 h 204"/>
              <a:gd name="T44" fmla="*/ 2147483647 w 201"/>
              <a:gd name="T45" fmla="*/ 2147483647 h 204"/>
              <a:gd name="T46" fmla="*/ 2147483647 w 201"/>
              <a:gd name="T47" fmla="*/ 2147483647 h 204"/>
              <a:gd name="T48" fmla="*/ 2147483647 w 201"/>
              <a:gd name="T49" fmla="*/ 2147483647 h 204"/>
              <a:gd name="T50" fmla="*/ 2147483647 w 201"/>
              <a:gd name="T51" fmla="*/ 2147483647 h 204"/>
              <a:gd name="T52" fmla="*/ 2147483647 w 201"/>
              <a:gd name="T53" fmla="*/ 2147483647 h 204"/>
              <a:gd name="T54" fmla="*/ 2147483647 w 201"/>
              <a:gd name="T55" fmla="*/ 2147483647 h 204"/>
              <a:gd name="T56" fmla="*/ 2147483647 w 201"/>
              <a:gd name="T57" fmla="*/ 2147483647 h 204"/>
              <a:gd name="T58" fmla="*/ 2147483647 w 201"/>
              <a:gd name="T59" fmla="*/ 2147483647 h 204"/>
              <a:gd name="T60" fmla="*/ 2147483647 w 201"/>
              <a:gd name="T61" fmla="*/ 2147483647 h 204"/>
              <a:gd name="T62" fmla="*/ 2147483647 w 201"/>
              <a:gd name="T63" fmla="*/ 2147483647 h 204"/>
              <a:gd name="T64" fmla="*/ 2147483647 w 201"/>
              <a:gd name="T65" fmla="*/ 2147483647 h 204"/>
              <a:gd name="T66" fmla="*/ 2147483647 w 201"/>
              <a:gd name="T67" fmla="*/ 2147483647 h 204"/>
              <a:gd name="T68" fmla="*/ 2147483647 w 201"/>
              <a:gd name="T69" fmla="*/ 2147483647 h 204"/>
              <a:gd name="T70" fmla="*/ 2147483647 w 201"/>
              <a:gd name="T71" fmla="*/ 2147483647 h 204"/>
              <a:gd name="T72" fmla="*/ 2147483647 w 201"/>
              <a:gd name="T73" fmla="*/ 2147483647 h 204"/>
              <a:gd name="T74" fmla="*/ 2147483647 w 201"/>
              <a:gd name="T75" fmla="*/ 2147483647 h 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1" h="204">
                <a:moveTo>
                  <a:pt x="85" y="19"/>
                </a:moveTo>
                <a:lnTo>
                  <a:pt x="133" y="10"/>
                </a:lnTo>
                <a:lnTo>
                  <a:pt x="140" y="19"/>
                </a:lnTo>
                <a:lnTo>
                  <a:pt x="152" y="19"/>
                </a:lnTo>
                <a:lnTo>
                  <a:pt x="163" y="23"/>
                </a:lnTo>
                <a:lnTo>
                  <a:pt x="182" y="19"/>
                </a:lnTo>
                <a:lnTo>
                  <a:pt x="182" y="0"/>
                </a:lnTo>
                <a:lnTo>
                  <a:pt x="187" y="0"/>
                </a:lnTo>
                <a:lnTo>
                  <a:pt x="201" y="10"/>
                </a:lnTo>
                <a:lnTo>
                  <a:pt x="201" y="19"/>
                </a:lnTo>
                <a:lnTo>
                  <a:pt x="194" y="23"/>
                </a:lnTo>
                <a:lnTo>
                  <a:pt x="194" y="36"/>
                </a:lnTo>
                <a:lnTo>
                  <a:pt x="182" y="40"/>
                </a:lnTo>
                <a:lnTo>
                  <a:pt x="182" y="49"/>
                </a:lnTo>
                <a:lnTo>
                  <a:pt x="175" y="40"/>
                </a:lnTo>
                <a:lnTo>
                  <a:pt x="152" y="36"/>
                </a:lnTo>
                <a:lnTo>
                  <a:pt x="145" y="29"/>
                </a:lnTo>
                <a:lnTo>
                  <a:pt x="133" y="36"/>
                </a:lnTo>
                <a:lnTo>
                  <a:pt x="126" y="36"/>
                </a:lnTo>
                <a:lnTo>
                  <a:pt x="123" y="40"/>
                </a:lnTo>
                <a:lnTo>
                  <a:pt x="107" y="49"/>
                </a:lnTo>
                <a:lnTo>
                  <a:pt x="123" y="66"/>
                </a:lnTo>
                <a:lnTo>
                  <a:pt x="116" y="59"/>
                </a:lnTo>
                <a:lnTo>
                  <a:pt x="107" y="59"/>
                </a:lnTo>
                <a:lnTo>
                  <a:pt x="116" y="66"/>
                </a:lnTo>
                <a:lnTo>
                  <a:pt x="116" y="69"/>
                </a:lnTo>
                <a:lnTo>
                  <a:pt x="97" y="66"/>
                </a:lnTo>
                <a:lnTo>
                  <a:pt x="78" y="55"/>
                </a:lnTo>
                <a:lnTo>
                  <a:pt x="85" y="55"/>
                </a:lnTo>
                <a:lnTo>
                  <a:pt x="85" y="49"/>
                </a:lnTo>
                <a:lnTo>
                  <a:pt x="75" y="55"/>
                </a:lnTo>
                <a:lnTo>
                  <a:pt x="75" y="69"/>
                </a:lnTo>
                <a:lnTo>
                  <a:pt x="97" y="100"/>
                </a:lnTo>
                <a:lnTo>
                  <a:pt x="85" y="114"/>
                </a:lnTo>
                <a:lnTo>
                  <a:pt x="75" y="114"/>
                </a:lnTo>
                <a:lnTo>
                  <a:pt x="92" y="118"/>
                </a:lnTo>
                <a:lnTo>
                  <a:pt x="116" y="137"/>
                </a:lnTo>
                <a:lnTo>
                  <a:pt x="123" y="163"/>
                </a:lnTo>
                <a:lnTo>
                  <a:pt x="104" y="149"/>
                </a:lnTo>
                <a:lnTo>
                  <a:pt x="92" y="156"/>
                </a:lnTo>
                <a:lnTo>
                  <a:pt x="104" y="175"/>
                </a:lnTo>
                <a:lnTo>
                  <a:pt x="97" y="175"/>
                </a:lnTo>
                <a:lnTo>
                  <a:pt x="78" y="163"/>
                </a:lnTo>
                <a:lnTo>
                  <a:pt x="97" y="192"/>
                </a:lnTo>
                <a:lnTo>
                  <a:pt x="97" y="197"/>
                </a:lnTo>
                <a:lnTo>
                  <a:pt x="97" y="204"/>
                </a:lnTo>
                <a:lnTo>
                  <a:pt x="78" y="192"/>
                </a:lnTo>
                <a:lnTo>
                  <a:pt x="78" y="197"/>
                </a:lnTo>
                <a:lnTo>
                  <a:pt x="78" y="204"/>
                </a:lnTo>
                <a:lnTo>
                  <a:pt x="75" y="204"/>
                </a:lnTo>
                <a:lnTo>
                  <a:pt x="66" y="185"/>
                </a:lnTo>
                <a:lnTo>
                  <a:pt x="56" y="185"/>
                </a:lnTo>
                <a:lnTo>
                  <a:pt x="59" y="197"/>
                </a:lnTo>
                <a:lnTo>
                  <a:pt x="56" y="192"/>
                </a:lnTo>
                <a:lnTo>
                  <a:pt x="49" y="178"/>
                </a:lnTo>
                <a:lnTo>
                  <a:pt x="49" y="168"/>
                </a:lnTo>
                <a:lnTo>
                  <a:pt x="30" y="156"/>
                </a:lnTo>
                <a:lnTo>
                  <a:pt x="44" y="145"/>
                </a:lnTo>
                <a:lnTo>
                  <a:pt x="59" y="137"/>
                </a:lnTo>
                <a:lnTo>
                  <a:pt x="85" y="149"/>
                </a:lnTo>
                <a:lnTo>
                  <a:pt x="92" y="145"/>
                </a:lnTo>
                <a:lnTo>
                  <a:pt x="75" y="133"/>
                </a:lnTo>
                <a:lnTo>
                  <a:pt x="59" y="133"/>
                </a:lnTo>
                <a:lnTo>
                  <a:pt x="30" y="137"/>
                </a:lnTo>
                <a:lnTo>
                  <a:pt x="19" y="114"/>
                </a:lnTo>
                <a:lnTo>
                  <a:pt x="30" y="114"/>
                </a:lnTo>
                <a:lnTo>
                  <a:pt x="30" y="107"/>
                </a:lnTo>
                <a:lnTo>
                  <a:pt x="19" y="107"/>
                </a:lnTo>
                <a:lnTo>
                  <a:pt x="0" y="88"/>
                </a:lnTo>
                <a:lnTo>
                  <a:pt x="14" y="78"/>
                </a:lnTo>
                <a:lnTo>
                  <a:pt x="26" y="49"/>
                </a:lnTo>
                <a:lnTo>
                  <a:pt x="37" y="36"/>
                </a:lnTo>
                <a:lnTo>
                  <a:pt x="56" y="36"/>
                </a:lnTo>
                <a:lnTo>
                  <a:pt x="59" y="23"/>
                </a:lnTo>
                <a:lnTo>
                  <a:pt x="75" y="29"/>
                </a:lnTo>
                <a:lnTo>
                  <a:pt x="85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9" name="Freeform 53"/>
          <p:cNvSpPr>
            <a:spLocks/>
          </p:cNvSpPr>
          <p:nvPr/>
        </p:nvSpPr>
        <p:spPr bwMode="auto">
          <a:xfrm>
            <a:off x="4975225" y="3884613"/>
            <a:ext cx="68263" cy="17462"/>
          </a:xfrm>
          <a:custGeom>
            <a:avLst/>
            <a:gdLst>
              <a:gd name="T0" fmla="*/ 2147483647 w 87"/>
              <a:gd name="T1" fmla="*/ 2147483647 h 23"/>
              <a:gd name="T2" fmla="*/ 2147483647 w 87"/>
              <a:gd name="T3" fmla="*/ 2147483647 h 23"/>
              <a:gd name="T4" fmla="*/ 2147483647 w 87"/>
              <a:gd name="T5" fmla="*/ 2147483647 h 23"/>
              <a:gd name="T6" fmla="*/ 0 w 87"/>
              <a:gd name="T7" fmla="*/ 2147483647 h 23"/>
              <a:gd name="T8" fmla="*/ 0 w 87"/>
              <a:gd name="T9" fmla="*/ 2147483647 h 23"/>
              <a:gd name="T10" fmla="*/ 2147483647 w 87"/>
              <a:gd name="T11" fmla="*/ 2147483647 h 23"/>
              <a:gd name="T12" fmla="*/ 2147483647 w 87"/>
              <a:gd name="T13" fmla="*/ 0 h 23"/>
              <a:gd name="T14" fmla="*/ 2147483647 w 87"/>
              <a:gd name="T15" fmla="*/ 2147483647 h 23"/>
              <a:gd name="T16" fmla="*/ 2147483647 w 87"/>
              <a:gd name="T17" fmla="*/ 2147483647 h 23"/>
              <a:gd name="T18" fmla="*/ 2147483647 w 87"/>
              <a:gd name="T19" fmla="*/ 2147483647 h 23"/>
              <a:gd name="T20" fmla="*/ 2147483647 w 87"/>
              <a:gd name="T21" fmla="*/ 2147483647 h 23"/>
              <a:gd name="T22" fmla="*/ 2147483647 w 87"/>
              <a:gd name="T23" fmla="*/ 2147483647 h 23"/>
              <a:gd name="T24" fmla="*/ 2147483647 w 87"/>
              <a:gd name="T25" fmla="*/ 2147483647 h 23"/>
              <a:gd name="T26" fmla="*/ 2147483647 w 87"/>
              <a:gd name="T27" fmla="*/ 2147483647 h 23"/>
              <a:gd name="T28" fmla="*/ 2147483647 w 87"/>
              <a:gd name="T29" fmla="*/ 2147483647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7" h="23">
                <a:moveTo>
                  <a:pt x="45" y="23"/>
                </a:moveTo>
                <a:lnTo>
                  <a:pt x="38" y="19"/>
                </a:lnTo>
                <a:lnTo>
                  <a:pt x="16" y="19"/>
                </a:lnTo>
                <a:lnTo>
                  <a:pt x="0" y="19"/>
                </a:lnTo>
                <a:lnTo>
                  <a:pt x="0" y="9"/>
                </a:lnTo>
                <a:lnTo>
                  <a:pt x="16" y="9"/>
                </a:lnTo>
                <a:lnTo>
                  <a:pt x="19" y="0"/>
                </a:lnTo>
                <a:lnTo>
                  <a:pt x="28" y="13"/>
                </a:lnTo>
                <a:lnTo>
                  <a:pt x="45" y="13"/>
                </a:lnTo>
                <a:lnTo>
                  <a:pt x="51" y="13"/>
                </a:lnTo>
                <a:lnTo>
                  <a:pt x="68" y="13"/>
                </a:lnTo>
                <a:lnTo>
                  <a:pt x="75" y="19"/>
                </a:lnTo>
                <a:lnTo>
                  <a:pt x="87" y="19"/>
                </a:lnTo>
                <a:lnTo>
                  <a:pt x="87" y="23"/>
                </a:lnTo>
                <a:lnTo>
                  <a:pt x="45" y="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0" name="Freeform 54"/>
          <p:cNvSpPr>
            <a:spLocks/>
          </p:cNvSpPr>
          <p:nvPr/>
        </p:nvSpPr>
        <p:spPr bwMode="auto">
          <a:xfrm>
            <a:off x="4964113" y="3786188"/>
            <a:ext cx="33337" cy="31750"/>
          </a:xfrm>
          <a:custGeom>
            <a:avLst/>
            <a:gdLst>
              <a:gd name="T0" fmla="*/ 2147483647 w 41"/>
              <a:gd name="T1" fmla="*/ 2147483647 h 40"/>
              <a:gd name="T2" fmla="*/ 2147483647 w 41"/>
              <a:gd name="T3" fmla="*/ 2147483647 h 40"/>
              <a:gd name="T4" fmla="*/ 0 w 41"/>
              <a:gd name="T5" fmla="*/ 2147483647 h 40"/>
              <a:gd name="T6" fmla="*/ 2147483647 w 41"/>
              <a:gd name="T7" fmla="*/ 0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1" h="40">
                <a:moveTo>
                  <a:pt x="22" y="29"/>
                </a:moveTo>
                <a:lnTo>
                  <a:pt x="12" y="17"/>
                </a:lnTo>
                <a:lnTo>
                  <a:pt x="0" y="7"/>
                </a:lnTo>
                <a:lnTo>
                  <a:pt x="3" y="0"/>
                </a:lnTo>
                <a:lnTo>
                  <a:pt x="13" y="10"/>
                </a:lnTo>
                <a:lnTo>
                  <a:pt x="29" y="10"/>
                </a:lnTo>
                <a:lnTo>
                  <a:pt x="34" y="29"/>
                </a:lnTo>
                <a:lnTo>
                  <a:pt x="41" y="36"/>
                </a:lnTo>
                <a:lnTo>
                  <a:pt x="41" y="40"/>
                </a:lnTo>
                <a:lnTo>
                  <a:pt x="34" y="40"/>
                </a:lnTo>
                <a:lnTo>
                  <a:pt x="22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1" name="Freeform 55"/>
          <p:cNvSpPr>
            <a:spLocks/>
          </p:cNvSpPr>
          <p:nvPr/>
        </p:nvSpPr>
        <p:spPr bwMode="auto">
          <a:xfrm>
            <a:off x="5026025" y="3776663"/>
            <a:ext cx="17463" cy="9525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2147483647 h 12"/>
              <a:gd name="T4" fmla="*/ 2147483647 w 23"/>
              <a:gd name="T5" fmla="*/ 2147483647 h 12"/>
              <a:gd name="T6" fmla="*/ 2147483647 w 23"/>
              <a:gd name="T7" fmla="*/ 2147483647 h 12"/>
              <a:gd name="T8" fmla="*/ 0 w 23"/>
              <a:gd name="T9" fmla="*/ 2147483647 h 12"/>
              <a:gd name="T10" fmla="*/ 2147483647 w 23"/>
              <a:gd name="T11" fmla="*/ 0 h 12"/>
              <a:gd name="T12" fmla="*/ 2147483647 w 23"/>
              <a:gd name="T13" fmla="*/ 2147483647 h 12"/>
              <a:gd name="T14" fmla="*/ 2147483647 w 23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12">
                <a:moveTo>
                  <a:pt x="23" y="12"/>
                </a:moveTo>
                <a:lnTo>
                  <a:pt x="11" y="12"/>
                </a:lnTo>
                <a:lnTo>
                  <a:pt x="11" y="3"/>
                </a:lnTo>
                <a:lnTo>
                  <a:pt x="4" y="12"/>
                </a:lnTo>
                <a:lnTo>
                  <a:pt x="0" y="3"/>
                </a:lnTo>
                <a:lnTo>
                  <a:pt x="16" y="0"/>
                </a:lnTo>
                <a:lnTo>
                  <a:pt x="23" y="3"/>
                </a:lnTo>
                <a:lnTo>
                  <a:pt x="23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2" name="Freeform 56"/>
          <p:cNvSpPr>
            <a:spLocks/>
          </p:cNvSpPr>
          <p:nvPr/>
        </p:nvSpPr>
        <p:spPr bwMode="auto">
          <a:xfrm>
            <a:off x="5083175" y="3868738"/>
            <a:ext cx="9525" cy="11112"/>
          </a:xfrm>
          <a:custGeom>
            <a:avLst/>
            <a:gdLst>
              <a:gd name="T0" fmla="*/ 0 w 12"/>
              <a:gd name="T1" fmla="*/ 2147483647 h 14"/>
              <a:gd name="T2" fmla="*/ 0 w 12"/>
              <a:gd name="T3" fmla="*/ 2147483647 h 14"/>
              <a:gd name="T4" fmla="*/ 2147483647 w 12"/>
              <a:gd name="T5" fmla="*/ 0 h 14"/>
              <a:gd name="T6" fmla="*/ 2147483647 w 12"/>
              <a:gd name="T7" fmla="*/ 2147483647 h 14"/>
              <a:gd name="T8" fmla="*/ 0 w 1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14"/>
                </a:moveTo>
                <a:lnTo>
                  <a:pt x="0" y="3"/>
                </a:lnTo>
                <a:lnTo>
                  <a:pt x="12" y="0"/>
                </a:lnTo>
                <a:lnTo>
                  <a:pt x="7" y="1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3" name="Freeform 57"/>
          <p:cNvSpPr>
            <a:spLocks/>
          </p:cNvSpPr>
          <p:nvPr/>
        </p:nvSpPr>
        <p:spPr bwMode="auto">
          <a:xfrm>
            <a:off x="5029200" y="3800475"/>
            <a:ext cx="9525" cy="9525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0 w 12"/>
              <a:gd name="T7" fmla="*/ 0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7" y="12"/>
                </a:lnTo>
                <a:lnTo>
                  <a:pt x="0" y="0"/>
                </a:lnTo>
                <a:lnTo>
                  <a:pt x="7" y="7"/>
                </a:lnTo>
                <a:lnTo>
                  <a:pt x="12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4" name="Freeform 58"/>
          <p:cNvSpPr>
            <a:spLocks/>
          </p:cNvSpPr>
          <p:nvPr/>
        </p:nvSpPr>
        <p:spPr bwMode="auto">
          <a:xfrm>
            <a:off x="4579938" y="3643313"/>
            <a:ext cx="4762" cy="9525"/>
          </a:xfrm>
          <a:custGeom>
            <a:avLst/>
            <a:gdLst>
              <a:gd name="T0" fmla="*/ 2147483647 w 7"/>
              <a:gd name="T1" fmla="*/ 2147483647 h 12"/>
              <a:gd name="T2" fmla="*/ 0 w 7"/>
              <a:gd name="T3" fmla="*/ 2147483647 h 12"/>
              <a:gd name="T4" fmla="*/ 0 w 7"/>
              <a:gd name="T5" fmla="*/ 2147483647 h 12"/>
              <a:gd name="T6" fmla="*/ 0 w 7"/>
              <a:gd name="T7" fmla="*/ 2147483647 h 12"/>
              <a:gd name="T8" fmla="*/ 0 w 7"/>
              <a:gd name="T9" fmla="*/ 0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12">
                <a:moveTo>
                  <a:pt x="7" y="4"/>
                </a:moveTo>
                <a:lnTo>
                  <a:pt x="0" y="4"/>
                </a:lnTo>
                <a:lnTo>
                  <a:pt x="0" y="12"/>
                </a:lnTo>
                <a:lnTo>
                  <a:pt x="0" y="4"/>
                </a:lnTo>
                <a:lnTo>
                  <a:pt x="0" y="0"/>
                </a:lnTo>
                <a:lnTo>
                  <a:pt x="7" y="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5" name="Freeform 59"/>
          <p:cNvSpPr>
            <a:spLocks/>
          </p:cNvSpPr>
          <p:nvPr/>
        </p:nvSpPr>
        <p:spPr bwMode="auto">
          <a:xfrm>
            <a:off x="4640263" y="3541713"/>
            <a:ext cx="12700" cy="4762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0 h 6"/>
              <a:gd name="T4" fmla="*/ 0 w 15"/>
              <a:gd name="T5" fmla="*/ 0 h 6"/>
              <a:gd name="T6" fmla="*/ 2147483647 w 15"/>
              <a:gd name="T7" fmla="*/ 0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8" y="0"/>
                </a:lnTo>
                <a:lnTo>
                  <a:pt x="0" y="0"/>
                </a:lnTo>
                <a:lnTo>
                  <a:pt x="15" y="0"/>
                </a:lnTo>
                <a:lnTo>
                  <a:pt x="15" y="6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6" name="Freeform 60"/>
          <p:cNvSpPr>
            <a:spLocks/>
          </p:cNvSpPr>
          <p:nvPr/>
        </p:nvSpPr>
        <p:spPr bwMode="auto">
          <a:xfrm>
            <a:off x="5456238" y="3713163"/>
            <a:ext cx="104775" cy="73025"/>
          </a:xfrm>
          <a:custGeom>
            <a:avLst/>
            <a:gdLst>
              <a:gd name="T0" fmla="*/ 2147483647 w 133"/>
              <a:gd name="T1" fmla="*/ 2147483647 h 92"/>
              <a:gd name="T2" fmla="*/ 2147483647 w 133"/>
              <a:gd name="T3" fmla="*/ 2147483647 h 92"/>
              <a:gd name="T4" fmla="*/ 2147483647 w 133"/>
              <a:gd name="T5" fmla="*/ 2147483647 h 92"/>
              <a:gd name="T6" fmla="*/ 2147483647 w 133"/>
              <a:gd name="T7" fmla="*/ 2147483647 h 92"/>
              <a:gd name="T8" fmla="*/ 0 w 133"/>
              <a:gd name="T9" fmla="*/ 0 h 92"/>
              <a:gd name="T10" fmla="*/ 2147483647 w 133"/>
              <a:gd name="T11" fmla="*/ 2147483647 h 92"/>
              <a:gd name="T12" fmla="*/ 2147483647 w 133"/>
              <a:gd name="T13" fmla="*/ 2147483647 h 92"/>
              <a:gd name="T14" fmla="*/ 2147483647 w 133"/>
              <a:gd name="T15" fmla="*/ 2147483647 h 92"/>
              <a:gd name="T16" fmla="*/ 2147483647 w 133"/>
              <a:gd name="T17" fmla="*/ 2147483647 h 92"/>
              <a:gd name="T18" fmla="*/ 2147483647 w 133"/>
              <a:gd name="T19" fmla="*/ 2147483647 h 92"/>
              <a:gd name="T20" fmla="*/ 2147483647 w 133"/>
              <a:gd name="T21" fmla="*/ 2147483647 h 92"/>
              <a:gd name="T22" fmla="*/ 2147483647 w 133"/>
              <a:gd name="T23" fmla="*/ 2147483647 h 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3" h="92">
                <a:moveTo>
                  <a:pt x="59" y="83"/>
                </a:moveTo>
                <a:lnTo>
                  <a:pt x="36" y="54"/>
                </a:lnTo>
                <a:lnTo>
                  <a:pt x="7" y="42"/>
                </a:lnTo>
                <a:lnTo>
                  <a:pt x="7" y="19"/>
                </a:lnTo>
                <a:lnTo>
                  <a:pt x="0" y="0"/>
                </a:lnTo>
                <a:lnTo>
                  <a:pt x="104" y="6"/>
                </a:lnTo>
                <a:lnTo>
                  <a:pt x="107" y="38"/>
                </a:lnTo>
                <a:lnTo>
                  <a:pt x="133" y="42"/>
                </a:lnTo>
                <a:lnTo>
                  <a:pt x="119" y="54"/>
                </a:lnTo>
                <a:lnTo>
                  <a:pt x="126" y="83"/>
                </a:lnTo>
                <a:lnTo>
                  <a:pt x="104" y="92"/>
                </a:lnTo>
                <a:lnTo>
                  <a:pt x="59" y="8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7" name="Freeform 61"/>
          <p:cNvSpPr>
            <a:spLocks/>
          </p:cNvSpPr>
          <p:nvPr/>
        </p:nvSpPr>
        <p:spPr bwMode="auto">
          <a:xfrm>
            <a:off x="5537200" y="3700463"/>
            <a:ext cx="80963" cy="92075"/>
          </a:xfrm>
          <a:custGeom>
            <a:avLst/>
            <a:gdLst>
              <a:gd name="T0" fmla="*/ 2147483647 w 102"/>
              <a:gd name="T1" fmla="*/ 0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0 w 102"/>
              <a:gd name="T27" fmla="*/ 2147483647 h 118"/>
              <a:gd name="T28" fmla="*/ 0 w 102"/>
              <a:gd name="T29" fmla="*/ 2147483647 h 118"/>
              <a:gd name="T30" fmla="*/ 2147483647 w 102"/>
              <a:gd name="T31" fmla="*/ 0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2" h="118">
                <a:moveTo>
                  <a:pt x="45" y="0"/>
                </a:moveTo>
                <a:lnTo>
                  <a:pt x="71" y="29"/>
                </a:lnTo>
                <a:lnTo>
                  <a:pt x="102" y="40"/>
                </a:lnTo>
                <a:lnTo>
                  <a:pt x="71" y="55"/>
                </a:lnTo>
                <a:lnTo>
                  <a:pt x="71" y="78"/>
                </a:lnTo>
                <a:lnTo>
                  <a:pt x="71" y="88"/>
                </a:lnTo>
                <a:lnTo>
                  <a:pt x="64" y="85"/>
                </a:lnTo>
                <a:lnTo>
                  <a:pt x="53" y="88"/>
                </a:lnTo>
                <a:lnTo>
                  <a:pt x="64" y="118"/>
                </a:lnTo>
                <a:lnTo>
                  <a:pt x="22" y="100"/>
                </a:lnTo>
                <a:lnTo>
                  <a:pt x="15" y="69"/>
                </a:lnTo>
                <a:lnTo>
                  <a:pt x="29" y="59"/>
                </a:lnTo>
                <a:lnTo>
                  <a:pt x="5" y="55"/>
                </a:lnTo>
                <a:lnTo>
                  <a:pt x="0" y="23"/>
                </a:lnTo>
                <a:lnTo>
                  <a:pt x="0" y="7"/>
                </a:lnTo>
                <a:lnTo>
                  <a:pt x="45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8" name="Freeform 62"/>
          <p:cNvSpPr>
            <a:spLocks/>
          </p:cNvSpPr>
          <p:nvPr/>
        </p:nvSpPr>
        <p:spPr bwMode="auto">
          <a:xfrm>
            <a:off x="4937125" y="3225800"/>
            <a:ext cx="222250" cy="180975"/>
          </a:xfrm>
          <a:custGeom>
            <a:avLst/>
            <a:gdLst>
              <a:gd name="T0" fmla="*/ 2147483647 w 280"/>
              <a:gd name="T1" fmla="*/ 2147483647 h 226"/>
              <a:gd name="T2" fmla="*/ 2147483647 w 280"/>
              <a:gd name="T3" fmla="*/ 2147483647 h 226"/>
              <a:gd name="T4" fmla="*/ 0 w 280"/>
              <a:gd name="T5" fmla="*/ 2147483647 h 226"/>
              <a:gd name="T6" fmla="*/ 2147483647 w 280"/>
              <a:gd name="T7" fmla="*/ 2147483647 h 226"/>
              <a:gd name="T8" fmla="*/ 2147483647 w 280"/>
              <a:gd name="T9" fmla="*/ 2147483647 h 226"/>
              <a:gd name="T10" fmla="*/ 2147483647 w 280"/>
              <a:gd name="T11" fmla="*/ 2147483647 h 226"/>
              <a:gd name="T12" fmla="*/ 2147483647 w 280"/>
              <a:gd name="T13" fmla="*/ 2147483647 h 226"/>
              <a:gd name="T14" fmla="*/ 2147483647 w 280"/>
              <a:gd name="T15" fmla="*/ 2147483647 h 226"/>
              <a:gd name="T16" fmla="*/ 2147483647 w 280"/>
              <a:gd name="T17" fmla="*/ 2147483647 h 226"/>
              <a:gd name="T18" fmla="*/ 2147483647 w 280"/>
              <a:gd name="T19" fmla="*/ 2147483647 h 226"/>
              <a:gd name="T20" fmla="*/ 2147483647 w 280"/>
              <a:gd name="T21" fmla="*/ 0 h 226"/>
              <a:gd name="T22" fmla="*/ 2147483647 w 280"/>
              <a:gd name="T23" fmla="*/ 2147483647 h 226"/>
              <a:gd name="T24" fmla="*/ 2147483647 w 280"/>
              <a:gd name="T25" fmla="*/ 2147483647 h 226"/>
              <a:gd name="T26" fmla="*/ 2147483647 w 280"/>
              <a:gd name="T27" fmla="*/ 2147483647 h 226"/>
              <a:gd name="T28" fmla="*/ 2147483647 w 280"/>
              <a:gd name="T29" fmla="*/ 2147483647 h 226"/>
              <a:gd name="T30" fmla="*/ 2147483647 w 280"/>
              <a:gd name="T31" fmla="*/ 2147483647 h 226"/>
              <a:gd name="T32" fmla="*/ 2147483647 w 280"/>
              <a:gd name="T33" fmla="*/ 2147483647 h 226"/>
              <a:gd name="T34" fmla="*/ 2147483647 w 280"/>
              <a:gd name="T35" fmla="*/ 2147483647 h 226"/>
              <a:gd name="T36" fmla="*/ 2147483647 w 280"/>
              <a:gd name="T37" fmla="*/ 2147483647 h 226"/>
              <a:gd name="T38" fmla="*/ 2147483647 w 280"/>
              <a:gd name="T39" fmla="*/ 2147483647 h 226"/>
              <a:gd name="T40" fmla="*/ 2147483647 w 280"/>
              <a:gd name="T41" fmla="*/ 2147483647 h 226"/>
              <a:gd name="T42" fmla="*/ 2147483647 w 280"/>
              <a:gd name="T43" fmla="*/ 2147483647 h 226"/>
              <a:gd name="T44" fmla="*/ 2147483647 w 280"/>
              <a:gd name="T45" fmla="*/ 2147483647 h 226"/>
              <a:gd name="T46" fmla="*/ 2147483647 w 280"/>
              <a:gd name="T47" fmla="*/ 2147483647 h 226"/>
              <a:gd name="T48" fmla="*/ 2147483647 w 280"/>
              <a:gd name="T49" fmla="*/ 2147483647 h 226"/>
              <a:gd name="T50" fmla="*/ 2147483647 w 280"/>
              <a:gd name="T51" fmla="*/ 2147483647 h 226"/>
              <a:gd name="T52" fmla="*/ 2147483647 w 280"/>
              <a:gd name="T53" fmla="*/ 2147483647 h 2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0" h="226">
                <a:moveTo>
                  <a:pt x="28" y="205"/>
                </a:moveTo>
                <a:lnTo>
                  <a:pt x="19" y="181"/>
                </a:lnTo>
                <a:lnTo>
                  <a:pt x="0" y="164"/>
                </a:lnTo>
                <a:lnTo>
                  <a:pt x="28" y="148"/>
                </a:lnTo>
                <a:lnTo>
                  <a:pt x="19" y="126"/>
                </a:lnTo>
                <a:lnTo>
                  <a:pt x="7" y="104"/>
                </a:lnTo>
                <a:lnTo>
                  <a:pt x="48" y="85"/>
                </a:lnTo>
                <a:lnTo>
                  <a:pt x="76" y="59"/>
                </a:lnTo>
                <a:lnTo>
                  <a:pt x="83" y="22"/>
                </a:lnTo>
                <a:lnTo>
                  <a:pt x="128" y="7"/>
                </a:lnTo>
                <a:lnTo>
                  <a:pt x="142" y="0"/>
                </a:lnTo>
                <a:lnTo>
                  <a:pt x="219" y="10"/>
                </a:lnTo>
                <a:lnTo>
                  <a:pt x="244" y="78"/>
                </a:lnTo>
                <a:lnTo>
                  <a:pt x="270" y="104"/>
                </a:lnTo>
                <a:lnTo>
                  <a:pt x="280" y="145"/>
                </a:lnTo>
                <a:lnTo>
                  <a:pt x="254" y="133"/>
                </a:lnTo>
                <a:lnTo>
                  <a:pt x="244" y="138"/>
                </a:lnTo>
                <a:lnTo>
                  <a:pt x="261" y="174"/>
                </a:lnTo>
                <a:lnTo>
                  <a:pt x="254" y="212"/>
                </a:lnTo>
                <a:lnTo>
                  <a:pt x="232" y="212"/>
                </a:lnTo>
                <a:lnTo>
                  <a:pt x="219" y="223"/>
                </a:lnTo>
                <a:lnTo>
                  <a:pt x="219" y="226"/>
                </a:lnTo>
                <a:lnTo>
                  <a:pt x="164" y="216"/>
                </a:lnTo>
                <a:lnTo>
                  <a:pt x="164" y="205"/>
                </a:lnTo>
                <a:lnTo>
                  <a:pt x="48" y="212"/>
                </a:lnTo>
                <a:lnTo>
                  <a:pt x="38" y="205"/>
                </a:lnTo>
                <a:lnTo>
                  <a:pt x="28" y="20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9" name="Freeform 63"/>
          <p:cNvSpPr>
            <a:spLocks/>
          </p:cNvSpPr>
          <p:nvPr/>
        </p:nvSpPr>
        <p:spPr bwMode="auto">
          <a:xfrm>
            <a:off x="4919663" y="3086100"/>
            <a:ext cx="100012" cy="79375"/>
          </a:xfrm>
          <a:custGeom>
            <a:avLst/>
            <a:gdLst>
              <a:gd name="T0" fmla="*/ 2147483647 w 126"/>
              <a:gd name="T1" fmla="*/ 2147483647 h 98"/>
              <a:gd name="T2" fmla="*/ 2147483647 w 126"/>
              <a:gd name="T3" fmla="*/ 2147483647 h 98"/>
              <a:gd name="T4" fmla="*/ 2147483647 w 126"/>
              <a:gd name="T5" fmla="*/ 2147483647 h 98"/>
              <a:gd name="T6" fmla="*/ 2147483647 w 126"/>
              <a:gd name="T7" fmla="*/ 2147483647 h 98"/>
              <a:gd name="T8" fmla="*/ 0 w 126"/>
              <a:gd name="T9" fmla="*/ 2147483647 h 98"/>
              <a:gd name="T10" fmla="*/ 2147483647 w 126"/>
              <a:gd name="T11" fmla="*/ 0 h 98"/>
              <a:gd name="T12" fmla="*/ 2147483647 w 126"/>
              <a:gd name="T13" fmla="*/ 2147483647 h 98"/>
              <a:gd name="T14" fmla="*/ 2147483647 w 126"/>
              <a:gd name="T15" fmla="*/ 2147483647 h 98"/>
              <a:gd name="T16" fmla="*/ 2147483647 w 126"/>
              <a:gd name="T17" fmla="*/ 2147483647 h 98"/>
              <a:gd name="T18" fmla="*/ 2147483647 w 126"/>
              <a:gd name="T19" fmla="*/ 2147483647 h 98"/>
              <a:gd name="T20" fmla="*/ 2147483647 w 126"/>
              <a:gd name="T21" fmla="*/ 2147483647 h 98"/>
              <a:gd name="T22" fmla="*/ 2147483647 w 126"/>
              <a:gd name="T23" fmla="*/ 2147483647 h 98"/>
              <a:gd name="T24" fmla="*/ 2147483647 w 126"/>
              <a:gd name="T25" fmla="*/ 2147483647 h 98"/>
              <a:gd name="T26" fmla="*/ 2147483647 w 126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6" h="98">
                <a:moveTo>
                  <a:pt x="29" y="89"/>
                </a:moveTo>
                <a:lnTo>
                  <a:pt x="29" y="69"/>
                </a:lnTo>
                <a:lnTo>
                  <a:pt x="22" y="76"/>
                </a:lnTo>
                <a:lnTo>
                  <a:pt x="7" y="48"/>
                </a:lnTo>
                <a:lnTo>
                  <a:pt x="0" y="27"/>
                </a:lnTo>
                <a:lnTo>
                  <a:pt x="67" y="0"/>
                </a:lnTo>
                <a:lnTo>
                  <a:pt x="103" y="8"/>
                </a:lnTo>
                <a:lnTo>
                  <a:pt x="96" y="12"/>
                </a:lnTo>
                <a:lnTo>
                  <a:pt x="107" y="38"/>
                </a:lnTo>
                <a:lnTo>
                  <a:pt x="107" y="57"/>
                </a:lnTo>
                <a:lnTo>
                  <a:pt x="126" y="86"/>
                </a:lnTo>
                <a:lnTo>
                  <a:pt x="96" y="98"/>
                </a:lnTo>
                <a:lnTo>
                  <a:pt x="57" y="89"/>
                </a:lnTo>
                <a:lnTo>
                  <a:pt x="29" y="8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0" name="Freeform 64"/>
          <p:cNvSpPr>
            <a:spLocks/>
          </p:cNvSpPr>
          <p:nvPr/>
        </p:nvSpPr>
        <p:spPr bwMode="auto">
          <a:xfrm>
            <a:off x="5360988" y="3646488"/>
            <a:ext cx="176212" cy="71437"/>
          </a:xfrm>
          <a:custGeom>
            <a:avLst/>
            <a:gdLst>
              <a:gd name="T0" fmla="*/ 2147483647 w 223"/>
              <a:gd name="T1" fmla="*/ 2147483647 h 90"/>
              <a:gd name="T2" fmla="*/ 2147483647 w 223"/>
              <a:gd name="T3" fmla="*/ 2147483647 h 90"/>
              <a:gd name="T4" fmla="*/ 2147483647 w 223"/>
              <a:gd name="T5" fmla="*/ 2147483647 h 90"/>
              <a:gd name="T6" fmla="*/ 2147483647 w 223"/>
              <a:gd name="T7" fmla="*/ 2147483647 h 90"/>
              <a:gd name="T8" fmla="*/ 2147483647 w 223"/>
              <a:gd name="T9" fmla="*/ 2147483647 h 90"/>
              <a:gd name="T10" fmla="*/ 0 w 223"/>
              <a:gd name="T11" fmla="*/ 0 h 90"/>
              <a:gd name="T12" fmla="*/ 2147483647 w 223"/>
              <a:gd name="T13" fmla="*/ 0 h 90"/>
              <a:gd name="T14" fmla="*/ 2147483647 w 223"/>
              <a:gd name="T15" fmla="*/ 2147483647 h 90"/>
              <a:gd name="T16" fmla="*/ 2147483647 w 223"/>
              <a:gd name="T17" fmla="*/ 2147483647 h 90"/>
              <a:gd name="T18" fmla="*/ 2147483647 w 223"/>
              <a:gd name="T19" fmla="*/ 2147483647 h 90"/>
              <a:gd name="T20" fmla="*/ 2147483647 w 223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3" h="90">
                <a:moveTo>
                  <a:pt x="119" y="86"/>
                </a:moveTo>
                <a:lnTo>
                  <a:pt x="97" y="67"/>
                </a:lnTo>
                <a:lnTo>
                  <a:pt x="52" y="74"/>
                </a:lnTo>
                <a:lnTo>
                  <a:pt x="52" y="48"/>
                </a:lnTo>
                <a:lnTo>
                  <a:pt x="33" y="19"/>
                </a:lnTo>
                <a:lnTo>
                  <a:pt x="0" y="0"/>
                </a:lnTo>
                <a:lnTo>
                  <a:pt x="107" y="0"/>
                </a:lnTo>
                <a:lnTo>
                  <a:pt x="197" y="48"/>
                </a:lnTo>
                <a:lnTo>
                  <a:pt x="223" y="74"/>
                </a:lnTo>
                <a:lnTo>
                  <a:pt x="223" y="90"/>
                </a:lnTo>
                <a:lnTo>
                  <a:pt x="119" y="8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1" name="Freeform 65"/>
          <p:cNvSpPr>
            <a:spLocks/>
          </p:cNvSpPr>
          <p:nvPr/>
        </p:nvSpPr>
        <p:spPr bwMode="auto">
          <a:xfrm>
            <a:off x="4872038" y="3154363"/>
            <a:ext cx="187325" cy="90487"/>
          </a:xfrm>
          <a:custGeom>
            <a:avLst/>
            <a:gdLst>
              <a:gd name="T0" fmla="*/ 0 w 235"/>
              <a:gd name="T1" fmla="*/ 2147483647 h 112"/>
              <a:gd name="T2" fmla="*/ 2147483647 w 235"/>
              <a:gd name="T3" fmla="*/ 2147483647 h 112"/>
              <a:gd name="T4" fmla="*/ 2147483647 w 235"/>
              <a:gd name="T5" fmla="*/ 2147483647 h 112"/>
              <a:gd name="T6" fmla="*/ 2147483647 w 235"/>
              <a:gd name="T7" fmla="*/ 2147483647 h 112"/>
              <a:gd name="T8" fmla="*/ 2147483647 w 235"/>
              <a:gd name="T9" fmla="*/ 2147483647 h 112"/>
              <a:gd name="T10" fmla="*/ 2147483647 w 235"/>
              <a:gd name="T11" fmla="*/ 2147483647 h 112"/>
              <a:gd name="T12" fmla="*/ 2147483647 w 235"/>
              <a:gd name="T13" fmla="*/ 2147483647 h 112"/>
              <a:gd name="T14" fmla="*/ 2147483647 w 235"/>
              <a:gd name="T15" fmla="*/ 2147483647 h 112"/>
              <a:gd name="T16" fmla="*/ 2147483647 w 235"/>
              <a:gd name="T17" fmla="*/ 2147483647 h 112"/>
              <a:gd name="T18" fmla="*/ 2147483647 w 235"/>
              <a:gd name="T19" fmla="*/ 0 h 112"/>
              <a:gd name="T20" fmla="*/ 2147483647 w 235"/>
              <a:gd name="T21" fmla="*/ 2147483647 h 112"/>
              <a:gd name="T22" fmla="*/ 2147483647 w 235"/>
              <a:gd name="T23" fmla="*/ 2147483647 h 112"/>
              <a:gd name="T24" fmla="*/ 2147483647 w 235"/>
              <a:gd name="T25" fmla="*/ 2147483647 h 112"/>
              <a:gd name="T26" fmla="*/ 2147483647 w 235"/>
              <a:gd name="T27" fmla="*/ 2147483647 h 112"/>
              <a:gd name="T28" fmla="*/ 2147483647 w 235"/>
              <a:gd name="T29" fmla="*/ 2147483647 h 112"/>
              <a:gd name="T30" fmla="*/ 2147483647 w 235"/>
              <a:gd name="T31" fmla="*/ 2147483647 h 112"/>
              <a:gd name="T32" fmla="*/ 2147483647 w 235"/>
              <a:gd name="T33" fmla="*/ 2147483647 h 112"/>
              <a:gd name="T34" fmla="*/ 2147483647 w 235"/>
              <a:gd name="T35" fmla="*/ 2147483647 h 112"/>
              <a:gd name="T36" fmla="*/ 2147483647 w 235"/>
              <a:gd name="T37" fmla="*/ 2147483647 h 112"/>
              <a:gd name="T38" fmla="*/ 2147483647 w 235"/>
              <a:gd name="T39" fmla="*/ 2147483647 h 112"/>
              <a:gd name="T40" fmla="*/ 0 w 235"/>
              <a:gd name="T41" fmla="*/ 2147483647 h 1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5" h="112">
                <a:moveTo>
                  <a:pt x="0" y="78"/>
                </a:moveTo>
                <a:lnTo>
                  <a:pt x="12" y="29"/>
                </a:lnTo>
                <a:lnTo>
                  <a:pt x="41" y="3"/>
                </a:lnTo>
                <a:lnTo>
                  <a:pt x="67" y="41"/>
                </a:lnTo>
                <a:lnTo>
                  <a:pt x="78" y="41"/>
                </a:lnTo>
                <a:lnTo>
                  <a:pt x="90" y="35"/>
                </a:lnTo>
                <a:lnTo>
                  <a:pt x="90" y="3"/>
                </a:lnTo>
                <a:lnTo>
                  <a:pt x="116" y="3"/>
                </a:lnTo>
                <a:lnTo>
                  <a:pt x="157" y="12"/>
                </a:lnTo>
                <a:lnTo>
                  <a:pt x="186" y="0"/>
                </a:lnTo>
                <a:lnTo>
                  <a:pt x="209" y="3"/>
                </a:lnTo>
                <a:lnTo>
                  <a:pt x="235" y="35"/>
                </a:lnTo>
                <a:lnTo>
                  <a:pt x="223" y="90"/>
                </a:lnTo>
                <a:lnTo>
                  <a:pt x="209" y="97"/>
                </a:lnTo>
                <a:lnTo>
                  <a:pt x="164" y="112"/>
                </a:lnTo>
                <a:lnTo>
                  <a:pt x="150" y="100"/>
                </a:lnTo>
                <a:lnTo>
                  <a:pt x="138" y="97"/>
                </a:lnTo>
                <a:lnTo>
                  <a:pt x="119" y="81"/>
                </a:lnTo>
                <a:lnTo>
                  <a:pt x="78" y="71"/>
                </a:lnTo>
                <a:lnTo>
                  <a:pt x="48" y="71"/>
                </a:lnTo>
                <a:lnTo>
                  <a:pt x="0" y="78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2" name="Freeform 66"/>
          <p:cNvSpPr>
            <a:spLocks/>
          </p:cNvSpPr>
          <p:nvPr/>
        </p:nvSpPr>
        <p:spPr bwMode="auto">
          <a:xfrm>
            <a:off x="4851400" y="3211513"/>
            <a:ext cx="150813" cy="98425"/>
          </a:xfrm>
          <a:custGeom>
            <a:avLst/>
            <a:gdLst>
              <a:gd name="T0" fmla="*/ 2147483647 w 190"/>
              <a:gd name="T1" fmla="*/ 2147483647 h 124"/>
              <a:gd name="T2" fmla="*/ 2147483647 w 190"/>
              <a:gd name="T3" fmla="*/ 2147483647 h 124"/>
              <a:gd name="T4" fmla="*/ 0 w 190"/>
              <a:gd name="T5" fmla="*/ 2147483647 h 124"/>
              <a:gd name="T6" fmla="*/ 2147483647 w 190"/>
              <a:gd name="T7" fmla="*/ 2147483647 h 124"/>
              <a:gd name="T8" fmla="*/ 0 w 190"/>
              <a:gd name="T9" fmla="*/ 2147483647 h 124"/>
              <a:gd name="T10" fmla="*/ 2147483647 w 190"/>
              <a:gd name="T11" fmla="*/ 2147483647 h 124"/>
              <a:gd name="T12" fmla="*/ 2147483647 w 190"/>
              <a:gd name="T13" fmla="*/ 2147483647 h 124"/>
              <a:gd name="T14" fmla="*/ 2147483647 w 190"/>
              <a:gd name="T15" fmla="*/ 2147483647 h 124"/>
              <a:gd name="T16" fmla="*/ 2147483647 w 190"/>
              <a:gd name="T17" fmla="*/ 0 h 124"/>
              <a:gd name="T18" fmla="*/ 2147483647 w 190"/>
              <a:gd name="T19" fmla="*/ 0 h 124"/>
              <a:gd name="T20" fmla="*/ 2147483647 w 190"/>
              <a:gd name="T21" fmla="*/ 2147483647 h 124"/>
              <a:gd name="T22" fmla="*/ 2147483647 w 190"/>
              <a:gd name="T23" fmla="*/ 2147483647 h 124"/>
              <a:gd name="T24" fmla="*/ 2147483647 w 190"/>
              <a:gd name="T25" fmla="*/ 2147483647 h 124"/>
              <a:gd name="T26" fmla="*/ 2147483647 w 190"/>
              <a:gd name="T27" fmla="*/ 2147483647 h 124"/>
              <a:gd name="T28" fmla="*/ 2147483647 w 190"/>
              <a:gd name="T29" fmla="*/ 2147483647 h 124"/>
              <a:gd name="T30" fmla="*/ 2147483647 w 190"/>
              <a:gd name="T31" fmla="*/ 2147483647 h 124"/>
              <a:gd name="T32" fmla="*/ 2147483647 w 190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0" h="124">
                <a:moveTo>
                  <a:pt x="116" y="124"/>
                </a:moveTo>
                <a:lnTo>
                  <a:pt x="99" y="90"/>
                </a:lnTo>
                <a:lnTo>
                  <a:pt x="0" y="90"/>
                </a:lnTo>
                <a:lnTo>
                  <a:pt x="21" y="78"/>
                </a:lnTo>
                <a:lnTo>
                  <a:pt x="0" y="86"/>
                </a:lnTo>
                <a:lnTo>
                  <a:pt x="9" y="76"/>
                </a:lnTo>
                <a:lnTo>
                  <a:pt x="45" y="76"/>
                </a:lnTo>
                <a:lnTo>
                  <a:pt x="28" y="7"/>
                </a:lnTo>
                <a:lnTo>
                  <a:pt x="76" y="0"/>
                </a:lnTo>
                <a:lnTo>
                  <a:pt x="106" y="0"/>
                </a:lnTo>
                <a:lnTo>
                  <a:pt x="147" y="12"/>
                </a:lnTo>
                <a:lnTo>
                  <a:pt x="164" y="26"/>
                </a:lnTo>
                <a:lnTo>
                  <a:pt x="176" y="29"/>
                </a:lnTo>
                <a:lnTo>
                  <a:pt x="190" y="41"/>
                </a:lnTo>
                <a:lnTo>
                  <a:pt x="183" y="78"/>
                </a:lnTo>
                <a:lnTo>
                  <a:pt x="157" y="105"/>
                </a:lnTo>
                <a:lnTo>
                  <a:pt x="116" y="12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3" name="Freeform 67"/>
          <p:cNvSpPr>
            <a:spLocks/>
          </p:cNvSpPr>
          <p:nvPr/>
        </p:nvSpPr>
        <p:spPr bwMode="auto">
          <a:xfrm>
            <a:off x="5038725" y="3498850"/>
            <a:ext cx="82550" cy="85725"/>
          </a:xfrm>
          <a:custGeom>
            <a:avLst/>
            <a:gdLst>
              <a:gd name="T0" fmla="*/ 0 w 104"/>
              <a:gd name="T1" fmla="*/ 0 h 109"/>
              <a:gd name="T2" fmla="*/ 2147483647 w 104"/>
              <a:gd name="T3" fmla="*/ 2147483647 h 109"/>
              <a:gd name="T4" fmla="*/ 2147483647 w 104"/>
              <a:gd name="T5" fmla="*/ 2147483647 h 109"/>
              <a:gd name="T6" fmla="*/ 2147483647 w 104"/>
              <a:gd name="T7" fmla="*/ 2147483647 h 109"/>
              <a:gd name="T8" fmla="*/ 2147483647 w 104"/>
              <a:gd name="T9" fmla="*/ 2147483647 h 109"/>
              <a:gd name="T10" fmla="*/ 2147483647 w 104"/>
              <a:gd name="T11" fmla="*/ 2147483647 h 109"/>
              <a:gd name="T12" fmla="*/ 2147483647 w 104"/>
              <a:gd name="T13" fmla="*/ 2147483647 h 109"/>
              <a:gd name="T14" fmla="*/ 2147483647 w 104"/>
              <a:gd name="T15" fmla="*/ 2147483647 h 109"/>
              <a:gd name="T16" fmla="*/ 2147483647 w 104"/>
              <a:gd name="T17" fmla="*/ 2147483647 h 109"/>
              <a:gd name="T18" fmla="*/ 2147483647 w 104"/>
              <a:gd name="T19" fmla="*/ 2147483647 h 109"/>
              <a:gd name="T20" fmla="*/ 2147483647 w 104"/>
              <a:gd name="T21" fmla="*/ 2147483647 h 109"/>
              <a:gd name="T22" fmla="*/ 0 w 104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" h="109">
                <a:moveTo>
                  <a:pt x="0" y="0"/>
                </a:moveTo>
                <a:lnTo>
                  <a:pt x="36" y="12"/>
                </a:lnTo>
                <a:lnTo>
                  <a:pt x="55" y="12"/>
                </a:lnTo>
                <a:lnTo>
                  <a:pt x="74" y="42"/>
                </a:lnTo>
                <a:lnTo>
                  <a:pt x="78" y="55"/>
                </a:lnTo>
                <a:lnTo>
                  <a:pt x="104" y="74"/>
                </a:lnTo>
                <a:lnTo>
                  <a:pt x="67" y="80"/>
                </a:lnTo>
                <a:lnTo>
                  <a:pt x="55" y="90"/>
                </a:lnTo>
                <a:lnTo>
                  <a:pt x="43" y="109"/>
                </a:lnTo>
                <a:lnTo>
                  <a:pt x="36" y="48"/>
                </a:lnTo>
                <a:lnTo>
                  <a:pt x="33" y="48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4" name="Freeform 69"/>
          <p:cNvSpPr>
            <a:spLocks/>
          </p:cNvSpPr>
          <p:nvPr/>
        </p:nvSpPr>
        <p:spPr bwMode="auto">
          <a:xfrm>
            <a:off x="4926013" y="3389313"/>
            <a:ext cx="422275" cy="230187"/>
          </a:xfrm>
          <a:custGeom>
            <a:avLst/>
            <a:gdLst>
              <a:gd name="T0" fmla="*/ 2147483647 w 532"/>
              <a:gd name="T1" fmla="*/ 2147483647 h 291"/>
              <a:gd name="T2" fmla="*/ 2147483647 w 532"/>
              <a:gd name="T3" fmla="*/ 2147483647 h 291"/>
              <a:gd name="T4" fmla="*/ 2147483647 w 532"/>
              <a:gd name="T5" fmla="*/ 2147483647 h 291"/>
              <a:gd name="T6" fmla="*/ 2147483647 w 532"/>
              <a:gd name="T7" fmla="*/ 2147483647 h 291"/>
              <a:gd name="T8" fmla="*/ 2147483647 w 532"/>
              <a:gd name="T9" fmla="*/ 2147483647 h 291"/>
              <a:gd name="T10" fmla="*/ 2147483647 w 532"/>
              <a:gd name="T11" fmla="*/ 2147483647 h 291"/>
              <a:gd name="T12" fmla="*/ 2147483647 w 532"/>
              <a:gd name="T13" fmla="*/ 2147483647 h 291"/>
              <a:gd name="T14" fmla="*/ 2147483647 w 532"/>
              <a:gd name="T15" fmla="*/ 2147483647 h 291"/>
              <a:gd name="T16" fmla="*/ 2147483647 w 532"/>
              <a:gd name="T17" fmla="*/ 2147483647 h 291"/>
              <a:gd name="T18" fmla="*/ 2147483647 w 532"/>
              <a:gd name="T19" fmla="*/ 2147483647 h 291"/>
              <a:gd name="T20" fmla="*/ 2147483647 w 532"/>
              <a:gd name="T21" fmla="*/ 2147483647 h 291"/>
              <a:gd name="T22" fmla="*/ 2147483647 w 532"/>
              <a:gd name="T23" fmla="*/ 2147483647 h 291"/>
              <a:gd name="T24" fmla="*/ 2147483647 w 532"/>
              <a:gd name="T25" fmla="*/ 2147483647 h 291"/>
              <a:gd name="T26" fmla="*/ 2147483647 w 532"/>
              <a:gd name="T27" fmla="*/ 2147483647 h 291"/>
              <a:gd name="T28" fmla="*/ 2147483647 w 532"/>
              <a:gd name="T29" fmla="*/ 2147483647 h 291"/>
              <a:gd name="T30" fmla="*/ 2147483647 w 532"/>
              <a:gd name="T31" fmla="*/ 2147483647 h 291"/>
              <a:gd name="T32" fmla="*/ 2147483647 w 532"/>
              <a:gd name="T33" fmla="*/ 2147483647 h 291"/>
              <a:gd name="T34" fmla="*/ 2147483647 w 532"/>
              <a:gd name="T35" fmla="*/ 2147483647 h 291"/>
              <a:gd name="T36" fmla="*/ 2147483647 w 532"/>
              <a:gd name="T37" fmla="*/ 2147483647 h 291"/>
              <a:gd name="T38" fmla="*/ 2147483647 w 532"/>
              <a:gd name="T39" fmla="*/ 2147483647 h 291"/>
              <a:gd name="T40" fmla="*/ 2147483647 w 532"/>
              <a:gd name="T41" fmla="*/ 2147483647 h 291"/>
              <a:gd name="T42" fmla="*/ 2147483647 w 532"/>
              <a:gd name="T43" fmla="*/ 2147483647 h 291"/>
              <a:gd name="T44" fmla="*/ 2147483647 w 532"/>
              <a:gd name="T45" fmla="*/ 2147483647 h 291"/>
              <a:gd name="T46" fmla="*/ 2147483647 w 532"/>
              <a:gd name="T47" fmla="*/ 2147483647 h 291"/>
              <a:gd name="T48" fmla="*/ 2147483647 w 532"/>
              <a:gd name="T49" fmla="*/ 0 h 291"/>
              <a:gd name="T50" fmla="*/ 2147483647 w 532"/>
              <a:gd name="T51" fmla="*/ 2147483647 h 291"/>
              <a:gd name="T52" fmla="*/ 2147483647 w 532"/>
              <a:gd name="T53" fmla="*/ 2147483647 h 291"/>
              <a:gd name="T54" fmla="*/ 2147483647 w 532"/>
              <a:gd name="T55" fmla="*/ 2147483647 h 291"/>
              <a:gd name="T56" fmla="*/ 2147483647 w 532"/>
              <a:gd name="T57" fmla="*/ 2147483647 h 291"/>
              <a:gd name="T58" fmla="*/ 2147483647 w 532"/>
              <a:gd name="T59" fmla="*/ 2147483647 h 291"/>
              <a:gd name="T60" fmla="*/ 2147483647 w 532"/>
              <a:gd name="T61" fmla="*/ 2147483647 h 291"/>
              <a:gd name="T62" fmla="*/ 2147483647 w 532"/>
              <a:gd name="T63" fmla="*/ 2147483647 h 2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32" h="291">
                <a:moveTo>
                  <a:pt x="472" y="175"/>
                </a:moveTo>
                <a:lnTo>
                  <a:pt x="410" y="198"/>
                </a:lnTo>
                <a:lnTo>
                  <a:pt x="413" y="229"/>
                </a:lnTo>
                <a:lnTo>
                  <a:pt x="401" y="206"/>
                </a:lnTo>
                <a:lnTo>
                  <a:pt x="372" y="223"/>
                </a:lnTo>
                <a:lnTo>
                  <a:pt x="377" y="242"/>
                </a:lnTo>
                <a:lnTo>
                  <a:pt x="432" y="253"/>
                </a:lnTo>
                <a:lnTo>
                  <a:pt x="441" y="258"/>
                </a:lnTo>
                <a:lnTo>
                  <a:pt x="424" y="258"/>
                </a:lnTo>
                <a:lnTo>
                  <a:pt x="410" y="258"/>
                </a:lnTo>
                <a:lnTo>
                  <a:pt x="391" y="272"/>
                </a:lnTo>
                <a:lnTo>
                  <a:pt x="361" y="291"/>
                </a:lnTo>
                <a:lnTo>
                  <a:pt x="342" y="284"/>
                </a:lnTo>
                <a:lnTo>
                  <a:pt x="346" y="265"/>
                </a:lnTo>
                <a:lnTo>
                  <a:pt x="323" y="253"/>
                </a:lnTo>
                <a:lnTo>
                  <a:pt x="313" y="246"/>
                </a:lnTo>
                <a:lnTo>
                  <a:pt x="323" y="242"/>
                </a:lnTo>
                <a:lnTo>
                  <a:pt x="346" y="229"/>
                </a:lnTo>
                <a:lnTo>
                  <a:pt x="342" y="223"/>
                </a:lnTo>
                <a:lnTo>
                  <a:pt x="294" y="217"/>
                </a:lnTo>
                <a:lnTo>
                  <a:pt x="287" y="206"/>
                </a:lnTo>
                <a:lnTo>
                  <a:pt x="294" y="206"/>
                </a:lnTo>
                <a:lnTo>
                  <a:pt x="297" y="206"/>
                </a:lnTo>
                <a:lnTo>
                  <a:pt x="287" y="187"/>
                </a:lnTo>
                <a:lnTo>
                  <a:pt x="287" y="198"/>
                </a:lnTo>
                <a:lnTo>
                  <a:pt x="284" y="194"/>
                </a:lnTo>
                <a:lnTo>
                  <a:pt x="275" y="194"/>
                </a:lnTo>
                <a:lnTo>
                  <a:pt x="258" y="198"/>
                </a:lnTo>
                <a:lnTo>
                  <a:pt x="239" y="229"/>
                </a:lnTo>
                <a:lnTo>
                  <a:pt x="227" y="246"/>
                </a:lnTo>
                <a:lnTo>
                  <a:pt x="197" y="258"/>
                </a:lnTo>
                <a:lnTo>
                  <a:pt x="187" y="246"/>
                </a:lnTo>
                <a:lnTo>
                  <a:pt x="197" y="229"/>
                </a:lnTo>
                <a:lnTo>
                  <a:pt x="209" y="217"/>
                </a:lnTo>
                <a:lnTo>
                  <a:pt x="246" y="213"/>
                </a:lnTo>
                <a:lnTo>
                  <a:pt x="220" y="194"/>
                </a:lnTo>
                <a:lnTo>
                  <a:pt x="216" y="179"/>
                </a:lnTo>
                <a:lnTo>
                  <a:pt x="197" y="149"/>
                </a:lnTo>
                <a:lnTo>
                  <a:pt x="178" y="149"/>
                </a:lnTo>
                <a:lnTo>
                  <a:pt x="142" y="137"/>
                </a:lnTo>
                <a:lnTo>
                  <a:pt x="119" y="146"/>
                </a:lnTo>
                <a:lnTo>
                  <a:pt x="90" y="156"/>
                </a:lnTo>
                <a:lnTo>
                  <a:pt x="33" y="146"/>
                </a:lnTo>
                <a:lnTo>
                  <a:pt x="23" y="146"/>
                </a:lnTo>
                <a:lnTo>
                  <a:pt x="0" y="134"/>
                </a:lnTo>
                <a:lnTo>
                  <a:pt x="11" y="101"/>
                </a:lnTo>
                <a:lnTo>
                  <a:pt x="14" y="97"/>
                </a:lnTo>
                <a:lnTo>
                  <a:pt x="11" y="78"/>
                </a:lnTo>
                <a:lnTo>
                  <a:pt x="52" y="21"/>
                </a:lnTo>
                <a:lnTo>
                  <a:pt x="42" y="0"/>
                </a:lnTo>
                <a:lnTo>
                  <a:pt x="52" y="0"/>
                </a:lnTo>
                <a:lnTo>
                  <a:pt x="62" y="7"/>
                </a:lnTo>
                <a:lnTo>
                  <a:pt x="178" y="0"/>
                </a:lnTo>
                <a:lnTo>
                  <a:pt x="178" y="11"/>
                </a:lnTo>
                <a:lnTo>
                  <a:pt x="233" y="21"/>
                </a:lnTo>
                <a:lnTo>
                  <a:pt x="233" y="20"/>
                </a:lnTo>
                <a:lnTo>
                  <a:pt x="246" y="7"/>
                </a:lnTo>
                <a:lnTo>
                  <a:pt x="268" y="7"/>
                </a:lnTo>
                <a:lnTo>
                  <a:pt x="335" y="21"/>
                </a:lnTo>
                <a:lnTo>
                  <a:pt x="410" y="30"/>
                </a:lnTo>
                <a:lnTo>
                  <a:pt x="463" y="71"/>
                </a:lnTo>
                <a:lnTo>
                  <a:pt x="510" y="71"/>
                </a:lnTo>
                <a:lnTo>
                  <a:pt x="532" y="134"/>
                </a:lnTo>
                <a:lnTo>
                  <a:pt x="463" y="156"/>
                </a:lnTo>
                <a:lnTo>
                  <a:pt x="472" y="17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5" name="Freeform 70"/>
          <p:cNvSpPr>
            <a:spLocks/>
          </p:cNvSpPr>
          <p:nvPr/>
        </p:nvSpPr>
        <p:spPr bwMode="auto">
          <a:xfrm>
            <a:off x="4724400" y="3541713"/>
            <a:ext cx="77788" cy="42862"/>
          </a:xfrm>
          <a:custGeom>
            <a:avLst/>
            <a:gdLst>
              <a:gd name="T0" fmla="*/ 2147483647 w 97"/>
              <a:gd name="T1" fmla="*/ 2147483647 h 54"/>
              <a:gd name="T2" fmla="*/ 2147483647 w 97"/>
              <a:gd name="T3" fmla="*/ 2147483647 h 54"/>
              <a:gd name="T4" fmla="*/ 2147483647 w 97"/>
              <a:gd name="T5" fmla="*/ 2147483647 h 54"/>
              <a:gd name="T6" fmla="*/ 2147483647 w 97"/>
              <a:gd name="T7" fmla="*/ 2147483647 h 54"/>
              <a:gd name="T8" fmla="*/ 2147483647 w 97"/>
              <a:gd name="T9" fmla="*/ 2147483647 h 54"/>
              <a:gd name="T10" fmla="*/ 2147483647 w 97"/>
              <a:gd name="T11" fmla="*/ 0 h 54"/>
              <a:gd name="T12" fmla="*/ 2147483647 w 97"/>
              <a:gd name="T13" fmla="*/ 2147483647 h 54"/>
              <a:gd name="T14" fmla="*/ 2147483647 w 97"/>
              <a:gd name="T15" fmla="*/ 2147483647 h 54"/>
              <a:gd name="T16" fmla="*/ 2147483647 w 97"/>
              <a:gd name="T17" fmla="*/ 2147483647 h 54"/>
              <a:gd name="T18" fmla="*/ 2147483647 w 97"/>
              <a:gd name="T19" fmla="*/ 2147483647 h 54"/>
              <a:gd name="T20" fmla="*/ 2147483647 w 97"/>
              <a:gd name="T21" fmla="*/ 2147483647 h 54"/>
              <a:gd name="T22" fmla="*/ 2147483647 w 97"/>
              <a:gd name="T23" fmla="*/ 2147483647 h 54"/>
              <a:gd name="T24" fmla="*/ 2147483647 w 97"/>
              <a:gd name="T25" fmla="*/ 2147483647 h 54"/>
              <a:gd name="T26" fmla="*/ 2147483647 w 97"/>
              <a:gd name="T27" fmla="*/ 2147483647 h 54"/>
              <a:gd name="T28" fmla="*/ 0 w 97"/>
              <a:gd name="T29" fmla="*/ 2147483647 h 54"/>
              <a:gd name="T30" fmla="*/ 2147483647 w 97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7" h="54">
                <a:moveTo>
                  <a:pt x="4" y="19"/>
                </a:moveTo>
                <a:lnTo>
                  <a:pt x="33" y="19"/>
                </a:lnTo>
                <a:lnTo>
                  <a:pt x="68" y="12"/>
                </a:lnTo>
                <a:lnTo>
                  <a:pt x="78" y="12"/>
                </a:lnTo>
                <a:lnTo>
                  <a:pt x="78" y="6"/>
                </a:lnTo>
                <a:lnTo>
                  <a:pt x="90" y="0"/>
                </a:lnTo>
                <a:lnTo>
                  <a:pt x="90" y="12"/>
                </a:lnTo>
                <a:lnTo>
                  <a:pt x="97" y="19"/>
                </a:lnTo>
                <a:lnTo>
                  <a:pt x="97" y="31"/>
                </a:lnTo>
                <a:lnTo>
                  <a:pt x="78" y="42"/>
                </a:lnTo>
                <a:lnTo>
                  <a:pt x="68" y="54"/>
                </a:lnTo>
                <a:lnTo>
                  <a:pt x="42" y="49"/>
                </a:lnTo>
                <a:lnTo>
                  <a:pt x="21" y="54"/>
                </a:lnTo>
                <a:lnTo>
                  <a:pt x="19" y="42"/>
                </a:lnTo>
                <a:lnTo>
                  <a:pt x="0" y="23"/>
                </a:lnTo>
                <a:lnTo>
                  <a:pt x="4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6" name="Freeform 71"/>
          <p:cNvSpPr>
            <a:spLocks/>
          </p:cNvSpPr>
          <p:nvPr/>
        </p:nvSpPr>
        <p:spPr bwMode="auto">
          <a:xfrm>
            <a:off x="4724400" y="3567113"/>
            <a:ext cx="133350" cy="103187"/>
          </a:xfrm>
          <a:custGeom>
            <a:avLst/>
            <a:gdLst>
              <a:gd name="T0" fmla="*/ 2147483647 w 168"/>
              <a:gd name="T1" fmla="*/ 0 h 130"/>
              <a:gd name="T2" fmla="*/ 2147483647 w 168"/>
              <a:gd name="T3" fmla="*/ 0 h 130"/>
              <a:gd name="T4" fmla="*/ 2147483647 w 168"/>
              <a:gd name="T5" fmla="*/ 2147483647 h 130"/>
              <a:gd name="T6" fmla="*/ 2147483647 w 168"/>
              <a:gd name="T7" fmla="*/ 2147483647 h 130"/>
              <a:gd name="T8" fmla="*/ 2147483647 w 168"/>
              <a:gd name="T9" fmla="*/ 2147483647 h 130"/>
              <a:gd name="T10" fmla="*/ 2147483647 w 168"/>
              <a:gd name="T11" fmla="*/ 2147483647 h 130"/>
              <a:gd name="T12" fmla="*/ 2147483647 w 168"/>
              <a:gd name="T13" fmla="*/ 2147483647 h 130"/>
              <a:gd name="T14" fmla="*/ 2147483647 w 168"/>
              <a:gd name="T15" fmla="*/ 2147483647 h 130"/>
              <a:gd name="T16" fmla="*/ 2147483647 w 168"/>
              <a:gd name="T17" fmla="*/ 2147483647 h 130"/>
              <a:gd name="T18" fmla="*/ 2147483647 w 168"/>
              <a:gd name="T19" fmla="*/ 2147483647 h 130"/>
              <a:gd name="T20" fmla="*/ 2147483647 w 168"/>
              <a:gd name="T21" fmla="*/ 2147483647 h 130"/>
              <a:gd name="T22" fmla="*/ 2147483647 w 168"/>
              <a:gd name="T23" fmla="*/ 2147483647 h 130"/>
              <a:gd name="T24" fmla="*/ 2147483647 w 168"/>
              <a:gd name="T25" fmla="*/ 2147483647 h 130"/>
              <a:gd name="T26" fmla="*/ 2147483647 w 168"/>
              <a:gd name="T27" fmla="*/ 2147483647 h 130"/>
              <a:gd name="T28" fmla="*/ 2147483647 w 168"/>
              <a:gd name="T29" fmla="*/ 2147483647 h 130"/>
              <a:gd name="T30" fmla="*/ 2147483647 w 168"/>
              <a:gd name="T31" fmla="*/ 2147483647 h 130"/>
              <a:gd name="T32" fmla="*/ 2147483647 w 168"/>
              <a:gd name="T33" fmla="*/ 2147483647 h 130"/>
              <a:gd name="T34" fmla="*/ 2147483647 w 168"/>
              <a:gd name="T35" fmla="*/ 2147483647 h 130"/>
              <a:gd name="T36" fmla="*/ 2147483647 w 168"/>
              <a:gd name="T37" fmla="*/ 2147483647 h 130"/>
              <a:gd name="T38" fmla="*/ 2147483647 w 168"/>
              <a:gd name="T39" fmla="*/ 2147483647 h 130"/>
              <a:gd name="T40" fmla="*/ 2147483647 w 168"/>
              <a:gd name="T41" fmla="*/ 2147483647 h 130"/>
              <a:gd name="T42" fmla="*/ 2147483647 w 168"/>
              <a:gd name="T43" fmla="*/ 2147483647 h 130"/>
              <a:gd name="T44" fmla="*/ 2147483647 w 168"/>
              <a:gd name="T45" fmla="*/ 2147483647 h 130"/>
              <a:gd name="T46" fmla="*/ 0 w 168"/>
              <a:gd name="T47" fmla="*/ 2147483647 h 130"/>
              <a:gd name="T48" fmla="*/ 2147483647 w 168"/>
              <a:gd name="T49" fmla="*/ 2147483647 h 130"/>
              <a:gd name="T50" fmla="*/ 2147483647 w 168"/>
              <a:gd name="T51" fmla="*/ 2147483647 h 130"/>
              <a:gd name="T52" fmla="*/ 2147483647 w 168"/>
              <a:gd name="T53" fmla="*/ 2147483647 h 130"/>
              <a:gd name="T54" fmla="*/ 2147483647 w 168"/>
              <a:gd name="T55" fmla="*/ 2147483647 h 130"/>
              <a:gd name="T56" fmla="*/ 2147483647 w 168"/>
              <a:gd name="T57" fmla="*/ 2147483647 h 130"/>
              <a:gd name="T58" fmla="*/ 2147483647 w 168"/>
              <a:gd name="T59" fmla="*/ 2147483647 h 130"/>
              <a:gd name="T60" fmla="*/ 2147483647 w 168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8" h="130">
                <a:moveTo>
                  <a:pt x="97" y="0"/>
                </a:moveTo>
                <a:lnTo>
                  <a:pt x="100" y="0"/>
                </a:lnTo>
                <a:lnTo>
                  <a:pt x="119" y="11"/>
                </a:lnTo>
                <a:lnTo>
                  <a:pt x="145" y="18"/>
                </a:lnTo>
                <a:lnTo>
                  <a:pt x="149" y="11"/>
                </a:lnTo>
                <a:lnTo>
                  <a:pt x="156" y="4"/>
                </a:lnTo>
                <a:lnTo>
                  <a:pt x="159" y="23"/>
                </a:lnTo>
                <a:lnTo>
                  <a:pt x="168" y="47"/>
                </a:lnTo>
                <a:lnTo>
                  <a:pt x="156" y="47"/>
                </a:lnTo>
                <a:lnTo>
                  <a:pt x="119" y="47"/>
                </a:lnTo>
                <a:lnTo>
                  <a:pt x="81" y="47"/>
                </a:lnTo>
                <a:lnTo>
                  <a:pt x="97" y="82"/>
                </a:lnTo>
                <a:lnTo>
                  <a:pt x="126" y="111"/>
                </a:lnTo>
                <a:lnTo>
                  <a:pt x="126" y="130"/>
                </a:lnTo>
                <a:lnTo>
                  <a:pt x="107" y="111"/>
                </a:lnTo>
                <a:lnTo>
                  <a:pt x="90" y="109"/>
                </a:lnTo>
                <a:lnTo>
                  <a:pt x="78" y="111"/>
                </a:lnTo>
                <a:lnTo>
                  <a:pt x="49" y="82"/>
                </a:lnTo>
                <a:lnTo>
                  <a:pt x="66" y="78"/>
                </a:lnTo>
                <a:lnTo>
                  <a:pt x="42" y="59"/>
                </a:lnTo>
                <a:lnTo>
                  <a:pt x="42" y="47"/>
                </a:lnTo>
                <a:lnTo>
                  <a:pt x="21" y="33"/>
                </a:lnTo>
                <a:lnTo>
                  <a:pt x="12" y="52"/>
                </a:lnTo>
                <a:lnTo>
                  <a:pt x="0" y="30"/>
                </a:lnTo>
                <a:lnTo>
                  <a:pt x="4" y="23"/>
                </a:lnTo>
                <a:lnTo>
                  <a:pt x="19" y="30"/>
                </a:lnTo>
                <a:lnTo>
                  <a:pt x="21" y="23"/>
                </a:lnTo>
                <a:lnTo>
                  <a:pt x="42" y="18"/>
                </a:lnTo>
                <a:lnTo>
                  <a:pt x="66" y="23"/>
                </a:lnTo>
                <a:lnTo>
                  <a:pt x="78" y="11"/>
                </a:lnTo>
                <a:lnTo>
                  <a:pt x="97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7" name="Freeform 72"/>
          <p:cNvSpPr>
            <a:spLocks/>
          </p:cNvSpPr>
          <p:nvPr/>
        </p:nvSpPr>
        <p:spPr bwMode="auto">
          <a:xfrm>
            <a:off x="4789488" y="3603625"/>
            <a:ext cx="82550" cy="77788"/>
          </a:xfrm>
          <a:custGeom>
            <a:avLst/>
            <a:gdLst>
              <a:gd name="T0" fmla="*/ 2147483647 w 106"/>
              <a:gd name="T1" fmla="*/ 2147483647 h 99"/>
              <a:gd name="T2" fmla="*/ 2147483647 w 106"/>
              <a:gd name="T3" fmla="*/ 2147483647 h 99"/>
              <a:gd name="T4" fmla="*/ 2147483647 w 106"/>
              <a:gd name="T5" fmla="*/ 2147483647 h 99"/>
              <a:gd name="T6" fmla="*/ 2147483647 w 106"/>
              <a:gd name="T7" fmla="*/ 2147483647 h 99"/>
              <a:gd name="T8" fmla="*/ 2147483647 w 106"/>
              <a:gd name="T9" fmla="*/ 2147483647 h 99"/>
              <a:gd name="T10" fmla="*/ 2147483647 w 106"/>
              <a:gd name="T11" fmla="*/ 2147483647 h 99"/>
              <a:gd name="T12" fmla="*/ 2147483647 w 106"/>
              <a:gd name="T13" fmla="*/ 2147483647 h 99"/>
              <a:gd name="T14" fmla="*/ 0 w 106"/>
              <a:gd name="T15" fmla="*/ 0 h 99"/>
              <a:gd name="T16" fmla="*/ 2147483647 w 106"/>
              <a:gd name="T17" fmla="*/ 0 h 99"/>
              <a:gd name="T18" fmla="*/ 2147483647 w 106"/>
              <a:gd name="T19" fmla="*/ 0 h 99"/>
              <a:gd name="T20" fmla="*/ 2147483647 w 106"/>
              <a:gd name="T21" fmla="*/ 0 h 99"/>
              <a:gd name="T22" fmla="*/ 2147483647 w 106"/>
              <a:gd name="T23" fmla="*/ 0 h 99"/>
              <a:gd name="T24" fmla="*/ 2147483647 w 106"/>
              <a:gd name="T25" fmla="*/ 2147483647 h 99"/>
              <a:gd name="T26" fmla="*/ 2147483647 w 106"/>
              <a:gd name="T27" fmla="*/ 2147483647 h 99"/>
              <a:gd name="T28" fmla="*/ 2147483647 w 106"/>
              <a:gd name="T29" fmla="*/ 2147483647 h 99"/>
              <a:gd name="T30" fmla="*/ 2147483647 w 106"/>
              <a:gd name="T31" fmla="*/ 2147483647 h 99"/>
              <a:gd name="T32" fmla="*/ 2147483647 w 106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6" h="99">
                <a:moveTo>
                  <a:pt x="78" y="99"/>
                </a:moveTo>
                <a:lnTo>
                  <a:pt x="57" y="92"/>
                </a:lnTo>
                <a:lnTo>
                  <a:pt x="30" y="83"/>
                </a:lnTo>
                <a:lnTo>
                  <a:pt x="30" y="80"/>
                </a:lnTo>
                <a:lnTo>
                  <a:pt x="45" y="83"/>
                </a:lnTo>
                <a:lnTo>
                  <a:pt x="45" y="64"/>
                </a:lnTo>
                <a:lnTo>
                  <a:pt x="16" y="35"/>
                </a:lnTo>
                <a:lnTo>
                  <a:pt x="0" y="0"/>
                </a:lnTo>
                <a:lnTo>
                  <a:pt x="38" y="0"/>
                </a:lnTo>
                <a:lnTo>
                  <a:pt x="76" y="0"/>
                </a:lnTo>
                <a:lnTo>
                  <a:pt x="87" y="0"/>
                </a:lnTo>
                <a:lnTo>
                  <a:pt x="106" y="0"/>
                </a:lnTo>
                <a:lnTo>
                  <a:pt x="99" y="23"/>
                </a:lnTo>
                <a:lnTo>
                  <a:pt x="106" y="42"/>
                </a:lnTo>
                <a:lnTo>
                  <a:pt x="106" y="62"/>
                </a:lnTo>
                <a:lnTo>
                  <a:pt x="87" y="80"/>
                </a:lnTo>
                <a:lnTo>
                  <a:pt x="78" y="9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8" name="Freeform 73"/>
          <p:cNvSpPr>
            <a:spLocks/>
          </p:cNvSpPr>
          <p:nvPr/>
        </p:nvSpPr>
        <p:spPr bwMode="auto">
          <a:xfrm>
            <a:off x="4849813" y="3567113"/>
            <a:ext cx="63500" cy="38100"/>
          </a:xfrm>
          <a:custGeom>
            <a:avLst/>
            <a:gdLst>
              <a:gd name="T0" fmla="*/ 0 w 82"/>
              <a:gd name="T1" fmla="*/ 2147483647 h 49"/>
              <a:gd name="T2" fmla="*/ 2147483647 w 82"/>
              <a:gd name="T3" fmla="*/ 2147483647 h 49"/>
              <a:gd name="T4" fmla="*/ 2147483647 w 82"/>
              <a:gd name="T5" fmla="*/ 0 h 49"/>
              <a:gd name="T6" fmla="*/ 2147483647 w 82"/>
              <a:gd name="T7" fmla="*/ 0 h 49"/>
              <a:gd name="T8" fmla="*/ 2147483647 w 82"/>
              <a:gd name="T9" fmla="*/ 2147483647 h 49"/>
              <a:gd name="T10" fmla="*/ 2147483647 w 82"/>
              <a:gd name="T11" fmla="*/ 2147483647 h 49"/>
              <a:gd name="T12" fmla="*/ 2147483647 w 82"/>
              <a:gd name="T13" fmla="*/ 2147483647 h 49"/>
              <a:gd name="T14" fmla="*/ 2147483647 w 82"/>
              <a:gd name="T15" fmla="*/ 2147483647 h 49"/>
              <a:gd name="T16" fmla="*/ 2147483647 w 82"/>
              <a:gd name="T17" fmla="*/ 2147483647 h 49"/>
              <a:gd name="T18" fmla="*/ 2147483647 w 82"/>
              <a:gd name="T19" fmla="*/ 2147483647 h 49"/>
              <a:gd name="T20" fmla="*/ 2147483647 w 82"/>
              <a:gd name="T21" fmla="*/ 2147483647 h 49"/>
              <a:gd name="T22" fmla="*/ 2147483647 w 82"/>
              <a:gd name="T23" fmla="*/ 2147483647 h 49"/>
              <a:gd name="T24" fmla="*/ 2147483647 w 82"/>
              <a:gd name="T25" fmla="*/ 2147483647 h 49"/>
              <a:gd name="T26" fmla="*/ 0 w 82"/>
              <a:gd name="T27" fmla="*/ 2147483647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2" h="49">
                <a:moveTo>
                  <a:pt x="0" y="4"/>
                </a:moveTo>
                <a:lnTo>
                  <a:pt x="23" y="4"/>
                </a:lnTo>
                <a:lnTo>
                  <a:pt x="30" y="0"/>
                </a:lnTo>
                <a:lnTo>
                  <a:pt x="52" y="0"/>
                </a:lnTo>
                <a:lnTo>
                  <a:pt x="59" y="11"/>
                </a:lnTo>
                <a:lnTo>
                  <a:pt x="59" y="23"/>
                </a:lnTo>
                <a:lnTo>
                  <a:pt x="82" y="33"/>
                </a:lnTo>
                <a:lnTo>
                  <a:pt x="82" y="49"/>
                </a:lnTo>
                <a:lnTo>
                  <a:pt x="71" y="49"/>
                </a:lnTo>
                <a:lnTo>
                  <a:pt x="52" y="40"/>
                </a:lnTo>
                <a:lnTo>
                  <a:pt x="30" y="49"/>
                </a:lnTo>
                <a:lnTo>
                  <a:pt x="11" y="49"/>
                </a:lnTo>
                <a:lnTo>
                  <a:pt x="2" y="23"/>
                </a:lnTo>
                <a:lnTo>
                  <a:pt x="0" y="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Freeform 74"/>
          <p:cNvSpPr>
            <a:spLocks/>
          </p:cNvSpPr>
          <p:nvPr/>
        </p:nvSpPr>
        <p:spPr bwMode="auto">
          <a:xfrm>
            <a:off x="4867275" y="3598863"/>
            <a:ext cx="85725" cy="92075"/>
          </a:xfrm>
          <a:custGeom>
            <a:avLst/>
            <a:gdLst>
              <a:gd name="T0" fmla="*/ 2147483647 w 107"/>
              <a:gd name="T1" fmla="*/ 2147483647 h 116"/>
              <a:gd name="T2" fmla="*/ 2147483647 w 107"/>
              <a:gd name="T3" fmla="*/ 2147483647 h 116"/>
              <a:gd name="T4" fmla="*/ 2147483647 w 107"/>
              <a:gd name="T5" fmla="*/ 2147483647 h 116"/>
              <a:gd name="T6" fmla="*/ 2147483647 w 107"/>
              <a:gd name="T7" fmla="*/ 2147483647 h 116"/>
              <a:gd name="T8" fmla="*/ 2147483647 w 107"/>
              <a:gd name="T9" fmla="*/ 2147483647 h 116"/>
              <a:gd name="T10" fmla="*/ 2147483647 w 107"/>
              <a:gd name="T11" fmla="*/ 2147483647 h 116"/>
              <a:gd name="T12" fmla="*/ 2147483647 w 107"/>
              <a:gd name="T13" fmla="*/ 2147483647 h 116"/>
              <a:gd name="T14" fmla="*/ 2147483647 w 107"/>
              <a:gd name="T15" fmla="*/ 2147483647 h 116"/>
              <a:gd name="T16" fmla="*/ 2147483647 w 107"/>
              <a:gd name="T17" fmla="*/ 2147483647 h 116"/>
              <a:gd name="T18" fmla="*/ 2147483647 w 107"/>
              <a:gd name="T19" fmla="*/ 2147483647 h 116"/>
              <a:gd name="T20" fmla="*/ 2147483647 w 107"/>
              <a:gd name="T21" fmla="*/ 2147483647 h 116"/>
              <a:gd name="T22" fmla="*/ 2147483647 w 107"/>
              <a:gd name="T23" fmla="*/ 2147483647 h 116"/>
              <a:gd name="T24" fmla="*/ 2147483647 w 107"/>
              <a:gd name="T25" fmla="*/ 2147483647 h 116"/>
              <a:gd name="T26" fmla="*/ 2147483647 w 107"/>
              <a:gd name="T27" fmla="*/ 2147483647 h 116"/>
              <a:gd name="T28" fmla="*/ 2147483647 w 107"/>
              <a:gd name="T29" fmla="*/ 2147483647 h 116"/>
              <a:gd name="T30" fmla="*/ 2147483647 w 107"/>
              <a:gd name="T31" fmla="*/ 2147483647 h 116"/>
              <a:gd name="T32" fmla="*/ 2147483647 w 107"/>
              <a:gd name="T33" fmla="*/ 2147483647 h 116"/>
              <a:gd name="T34" fmla="*/ 2147483647 w 107"/>
              <a:gd name="T35" fmla="*/ 2147483647 h 116"/>
              <a:gd name="T36" fmla="*/ 2147483647 w 107"/>
              <a:gd name="T37" fmla="*/ 2147483647 h 116"/>
              <a:gd name="T38" fmla="*/ 2147483647 w 107"/>
              <a:gd name="T39" fmla="*/ 2147483647 h 116"/>
              <a:gd name="T40" fmla="*/ 2147483647 w 107"/>
              <a:gd name="T41" fmla="*/ 2147483647 h 116"/>
              <a:gd name="T42" fmla="*/ 2147483647 w 107"/>
              <a:gd name="T43" fmla="*/ 2147483647 h 116"/>
              <a:gd name="T44" fmla="*/ 2147483647 w 107"/>
              <a:gd name="T45" fmla="*/ 2147483647 h 116"/>
              <a:gd name="T46" fmla="*/ 2147483647 w 107"/>
              <a:gd name="T47" fmla="*/ 2147483647 h 116"/>
              <a:gd name="T48" fmla="*/ 0 w 107"/>
              <a:gd name="T49" fmla="*/ 2147483647 h 116"/>
              <a:gd name="T50" fmla="*/ 2147483647 w 107"/>
              <a:gd name="T51" fmla="*/ 2147483647 h 116"/>
              <a:gd name="T52" fmla="*/ 2147483647 w 107"/>
              <a:gd name="T53" fmla="*/ 0 h 116"/>
              <a:gd name="T54" fmla="*/ 2147483647 w 107"/>
              <a:gd name="T55" fmla="*/ 2147483647 h 116"/>
              <a:gd name="T56" fmla="*/ 2147483647 w 107"/>
              <a:gd name="T57" fmla="*/ 2147483647 h 1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7" h="116">
                <a:moveTo>
                  <a:pt x="59" y="9"/>
                </a:moveTo>
                <a:lnTo>
                  <a:pt x="59" y="12"/>
                </a:lnTo>
                <a:lnTo>
                  <a:pt x="73" y="19"/>
                </a:lnTo>
                <a:lnTo>
                  <a:pt x="85" y="28"/>
                </a:lnTo>
                <a:lnTo>
                  <a:pt x="88" y="19"/>
                </a:lnTo>
                <a:lnTo>
                  <a:pt x="95" y="19"/>
                </a:lnTo>
                <a:lnTo>
                  <a:pt x="88" y="28"/>
                </a:lnTo>
                <a:lnTo>
                  <a:pt x="95" y="38"/>
                </a:lnTo>
                <a:lnTo>
                  <a:pt x="95" y="61"/>
                </a:lnTo>
                <a:lnTo>
                  <a:pt x="104" y="71"/>
                </a:lnTo>
                <a:lnTo>
                  <a:pt x="107" y="80"/>
                </a:lnTo>
                <a:lnTo>
                  <a:pt x="104" y="87"/>
                </a:lnTo>
                <a:lnTo>
                  <a:pt x="95" y="90"/>
                </a:lnTo>
                <a:lnTo>
                  <a:pt x="95" y="99"/>
                </a:lnTo>
                <a:lnTo>
                  <a:pt x="104" y="106"/>
                </a:lnTo>
                <a:lnTo>
                  <a:pt x="95" y="109"/>
                </a:lnTo>
                <a:lnTo>
                  <a:pt x="66" y="116"/>
                </a:lnTo>
                <a:lnTo>
                  <a:pt x="78" y="106"/>
                </a:lnTo>
                <a:lnTo>
                  <a:pt x="66" y="87"/>
                </a:lnTo>
                <a:lnTo>
                  <a:pt x="48" y="87"/>
                </a:lnTo>
                <a:lnTo>
                  <a:pt x="43" y="90"/>
                </a:lnTo>
                <a:lnTo>
                  <a:pt x="26" y="71"/>
                </a:lnTo>
                <a:lnTo>
                  <a:pt x="7" y="69"/>
                </a:lnTo>
                <a:lnTo>
                  <a:pt x="7" y="49"/>
                </a:lnTo>
                <a:lnTo>
                  <a:pt x="0" y="30"/>
                </a:lnTo>
                <a:lnTo>
                  <a:pt x="7" y="9"/>
                </a:lnTo>
                <a:lnTo>
                  <a:pt x="29" y="0"/>
                </a:lnTo>
                <a:lnTo>
                  <a:pt x="48" y="9"/>
                </a:lnTo>
                <a:lnTo>
                  <a:pt x="59" y="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Freeform 75"/>
          <p:cNvSpPr>
            <a:spLocks/>
          </p:cNvSpPr>
          <p:nvPr/>
        </p:nvSpPr>
        <p:spPr bwMode="auto">
          <a:xfrm>
            <a:off x="4849813" y="3651250"/>
            <a:ext cx="52387" cy="49213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0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0 h 60"/>
              <a:gd name="T14" fmla="*/ 2147483647 w 66"/>
              <a:gd name="T15" fmla="*/ 2147483647 h 60"/>
              <a:gd name="T16" fmla="*/ 2147483647 w 66"/>
              <a:gd name="T17" fmla="*/ 2147483647 h 60"/>
              <a:gd name="T18" fmla="*/ 2147483647 w 66"/>
              <a:gd name="T19" fmla="*/ 2147483647 h 60"/>
              <a:gd name="T20" fmla="*/ 2147483647 w 6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" h="60">
                <a:moveTo>
                  <a:pt x="42" y="31"/>
                </a:moveTo>
                <a:lnTo>
                  <a:pt x="30" y="41"/>
                </a:lnTo>
                <a:lnTo>
                  <a:pt x="19" y="60"/>
                </a:lnTo>
                <a:lnTo>
                  <a:pt x="0" y="38"/>
                </a:lnTo>
                <a:lnTo>
                  <a:pt x="2" y="38"/>
                </a:lnTo>
                <a:lnTo>
                  <a:pt x="11" y="19"/>
                </a:lnTo>
                <a:lnTo>
                  <a:pt x="30" y="0"/>
                </a:lnTo>
                <a:lnTo>
                  <a:pt x="49" y="3"/>
                </a:lnTo>
                <a:lnTo>
                  <a:pt x="66" y="22"/>
                </a:lnTo>
                <a:lnTo>
                  <a:pt x="59" y="31"/>
                </a:lnTo>
                <a:lnTo>
                  <a:pt x="42" y="3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Freeform 76"/>
          <p:cNvSpPr>
            <a:spLocks/>
          </p:cNvSpPr>
          <p:nvPr/>
        </p:nvSpPr>
        <p:spPr bwMode="auto">
          <a:xfrm>
            <a:off x="4881563" y="3667125"/>
            <a:ext cx="47625" cy="38100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0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0 h 48"/>
              <a:gd name="T16" fmla="*/ 2147483647 w 61"/>
              <a:gd name="T17" fmla="*/ 0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1" h="48">
                <a:moveTo>
                  <a:pt x="49" y="29"/>
                </a:moveTo>
                <a:lnTo>
                  <a:pt x="26" y="48"/>
                </a:lnTo>
                <a:lnTo>
                  <a:pt x="26" y="41"/>
                </a:lnTo>
                <a:lnTo>
                  <a:pt x="26" y="29"/>
                </a:lnTo>
                <a:lnTo>
                  <a:pt x="0" y="12"/>
                </a:lnTo>
                <a:lnTo>
                  <a:pt x="19" y="12"/>
                </a:lnTo>
                <a:lnTo>
                  <a:pt x="26" y="5"/>
                </a:lnTo>
                <a:lnTo>
                  <a:pt x="31" y="0"/>
                </a:lnTo>
                <a:lnTo>
                  <a:pt x="49" y="0"/>
                </a:lnTo>
                <a:lnTo>
                  <a:pt x="61" y="19"/>
                </a:lnTo>
                <a:lnTo>
                  <a:pt x="49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2" name="Freeform 77"/>
          <p:cNvSpPr>
            <a:spLocks/>
          </p:cNvSpPr>
          <p:nvPr/>
        </p:nvSpPr>
        <p:spPr bwMode="auto">
          <a:xfrm>
            <a:off x="4902200" y="3684588"/>
            <a:ext cx="55563" cy="53975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0 w 71"/>
              <a:gd name="T19" fmla="*/ 2147483647 h 68"/>
              <a:gd name="T20" fmla="*/ 0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0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68">
                <a:moveTo>
                  <a:pt x="52" y="0"/>
                </a:moveTo>
                <a:lnTo>
                  <a:pt x="71" y="19"/>
                </a:lnTo>
                <a:lnTo>
                  <a:pt x="71" y="36"/>
                </a:lnTo>
                <a:lnTo>
                  <a:pt x="61" y="48"/>
                </a:lnTo>
                <a:lnTo>
                  <a:pt x="45" y="42"/>
                </a:lnTo>
                <a:lnTo>
                  <a:pt x="42" y="55"/>
                </a:lnTo>
                <a:lnTo>
                  <a:pt x="23" y="55"/>
                </a:lnTo>
                <a:lnTo>
                  <a:pt x="12" y="68"/>
                </a:lnTo>
                <a:lnTo>
                  <a:pt x="5" y="48"/>
                </a:lnTo>
                <a:lnTo>
                  <a:pt x="0" y="36"/>
                </a:lnTo>
                <a:lnTo>
                  <a:pt x="0" y="26"/>
                </a:lnTo>
                <a:lnTo>
                  <a:pt x="23" y="7"/>
                </a:lnTo>
                <a:lnTo>
                  <a:pt x="52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3" name="Freeform 78"/>
          <p:cNvSpPr>
            <a:spLocks/>
          </p:cNvSpPr>
          <p:nvPr/>
        </p:nvSpPr>
        <p:spPr bwMode="auto">
          <a:xfrm>
            <a:off x="4802188" y="3446463"/>
            <a:ext cx="131762" cy="71437"/>
          </a:xfrm>
          <a:custGeom>
            <a:avLst/>
            <a:gdLst>
              <a:gd name="T0" fmla="*/ 2147483647 w 168"/>
              <a:gd name="T1" fmla="*/ 0 h 92"/>
              <a:gd name="T2" fmla="*/ 2147483647 w 168"/>
              <a:gd name="T3" fmla="*/ 2147483647 h 92"/>
              <a:gd name="T4" fmla="*/ 2147483647 w 168"/>
              <a:gd name="T5" fmla="*/ 2147483647 h 92"/>
              <a:gd name="T6" fmla="*/ 2147483647 w 168"/>
              <a:gd name="T7" fmla="*/ 2147483647 h 92"/>
              <a:gd name="T8" fmla="*/ 2147483647 w 168"/>
              <a:gd name="T9" fmla="*/ 2147483647 h 92"/>
              <a:gd name="T10" fmla="*/ 2147483647 w 168"/>
              <a:gd name="T11" fmla="*/ 2147483647 h 92"/>
              <a:gd name="T12" fmla="*/ 2147483647 w 168"/>
              <a:gd name="T13" fmla="*/ 2147483647 h 92"/>
              <a:gd name="T14" fmla="*/ 2147483647 w 168"/>
              <a:gd name="T15" fmla="*/ 2147483647 h 92"/>
              <a:gd name="T16" fmla="*/ 2147483647 w 168"/>
              <a:gd name="T17" fmla="*/ 2147483647 h 92"/>
              <a:gd name="T18" fmla="*/ 2147483647 w 168"/>
              <a:gd name="T19" fmla="*/ 2147483647 h 92"/>
              <a:gd name="T20" fmla="*/ 2147483647 w 168"/>
              <a:gd name="T21" fmla="*/ 2147483647 h 92"/>
              <a:gd name="T22" fmla="*/ 2147483647 w 168"/>
              <a:gd name="T23" fmla="*/ 2147483647 h 92"/>
              <a:gd name="T24" fmla="*/ 2147483647 w 168"/>
              <a:gd name="T25" fmla="*/ 2147483647 h 92"/>
              <a:gd name="T26" fmla="*/ 2147483647 w 168"/>
              <a:gd name="T27" fmla="*/ 2147483647 h 92"/>
              <a:gd name="T28" fmla="*/ 2147483647 w 168"/>
              <a:gd name="T29" fmla="*/ 2147483647 h 92"/>
              <a:gd name="T30" fmla="*/ 2147483647 w 168"/>
              <a:gd name="T31" fmla="*/ 2147483647 h 92"/>
              <a:gd name="T32" fmla="*/ 2147483647 w 168"/>
              <a:gd name="T33" fmla="*/ 2147483647 h 92"/>
              <a:gd name="T34" fmla="*/ 2147483647 w 168"/>
              <a:gd name="T35" fmla="*/ 2147483647 h 92"/>
              <a:gd name="T36" fmla="*/ 2147483647 w 168"/>
              <a:gd name="T37" fmla="*/ 2147483647 h 92"/>
              <a:gd name="T38" fmla="*/ 2147483647 w 168"/>
              <a:gd name="T39" fmla="*/ 2147483647 h 92"/>
              <a:gd name="T40" fmla="*/ 2147483647 w 168"/>
              <a:gd name="T41" fmla="*/ 2147483647 h 92"/>
              <a:gd name="T42" fmla="*/ 2147483647 w 168"/>
              <a:gd name="T43" fmla="*/ 2147483647 h 92"/>
              <a:gd name="T44" fmla="*/ 0 w 168"/>
              <a:gd name="T45" fmla="*/ 2147483647 h 92"/>
              <a:gd name="T46" fmla="*/ 0 w 168"/>
              <a:gd name="T47" fmla="*/ 2147483647 h 92"/>
              <a:gd name="T48" fmla="*/ 2147483647 w 168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8" h="92">
                <a:moveTo>
                  <a:pt x="48" y="0"/>
                </a:moveTo>
                <a:lnTo>
                  <a:pt x="62" y="14"/>
                </a:lnTo>
                <a:lnTo>
                  <a:pt x="78" y="7"/>
                </a:lnTo>
                <a:lnTo>
                  <a:pt x="83" y="18"/>
                </a:lnTo>
                <a:lnTo>
                  <a:pt x="90" y="26"/>
                </a:lnTo>
                <a:lnTo>
                  <a:pt x="107" y="18"/>
                </a:lnTo>
                <a:lnTo>
                  <a:pt x="119" y="18"/>
                </a:lnTo>
                <a:lnTo>
                  <a:pt x="126" y="14"/>
                </a:lnTo>
                <a:lnTo>
                  <a:pt x="142" y="18"/>
                </a:lnTo>
                <a:lnTo>
                  <a:pt x="161" y="26"/>
                </a:lnTo>
                <a:lnTo>
                  <a:pt x="168" y="30"/>
                </a:lnTo>
                <a:lnTo>
                  <a:pt x="156" y="63"/>
                </a:lnTo>
                <a:lnTo>
                  <a:pt x="142" y="63"/>
                </a:lnTo>
                <a:lnTo>
                  <a:pt x="138" y="56"/>
                </a:lnTo>
                <a:lnTo>
                  <a:pt x="119" y="56"/>
                </a:lnTo>
                <a:lnTo>
                  <a:pt x="112" y="56"/>
                </a:lnTo>
                <a:lnTo>
                  <a:pt x="90" y="66"/>
                </a:lnTo>
                <a:lnTo>
                  <a:pt x="83" y="66"/>
                </a:lnTo>
                <a:lnTo>
                  <a:pt x="60" y="78"/>
                </a:lnTo>
                <a:lnTo>
                  <a:pt x="41" y="92"/>
                </a:lnTo>
                <a:lnTo>
                  <a:pt x="16" y="85"/>
                </a:lnTo>
                <a:lnTo>
                  <a:pt x="10" y="78"/>
                </a:lnTo>
                <a:lnTo>
                  <a:pt x="0" y="66"/>
                </a:lnTo>
                <a:lnTo>
                  <a:pt x="0" y="49"/>
                </a:lnTo>
                <a:lnTo>
                  <a:pt x="48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4" name="Freeform 79"/>
          <p:cNvSpPr>
            <a:spLocks/>
          </p:cNvSpPr>
          <p:nvPr/>
        </p:nvSpPr>
        <p:spPr bwMode="auto">
          <a:xfrm>
            <a:off x="4689475" y="3406775"/>
            <a:ext cx="150813" cy="82550"/>
          </a:xfrm>
          <a:custGeom>
            <a:avLst/>
            <a:gdLst>
              <a:gd name="T0" fmla="*/ 2147483647 w 190"/>
              <a:gd name="T1" fmla="*/ 0 h 106"/>
              <a:gd name="T2" fmla="*/ 2147483647 w 190"/>
              <a:gd name="T3" fmla="*/ 0 h 106"/>
              <a:gd name="T4" fmla="*/ 2147483647 w 190"/>
              <a:gd name="T5" fmla="*/ 0 h 106"/>
              <a:gd name="T6" fmla="*/ 2147483647 w 190"/>
              <a:gd name="T7" fmla="*/ 0 h 106"/>
              <a:gd name="T8" fmla="*/ 2147483647 w 190"/>
              <a:gd name="T9" fmla="*/ 2147483647 h 106"/>
              <a:gd name="T10" fmla="*/ 2147483647 w 190"/>
              <a:gd name="T11" fmla="*/ 2147483647 h 106"/>
              <a:gd name="T12" fmla="*/ 2147483647 w 190"/>
              <a:gd name="T13" fmla="*/ 2147483647 h 106"/>
              <a:gd name="T14" fmla="*/ 2147483647 w 190"/>
              <a:gd name="T15" fmla="*/ 2147483647 h 106"/>
              <a:gd name="T16" fmla="*/ 2147483647 w 190"/>
              <a:gd name="T17" fmla="*/ 2147483647 h 106"/>
              <a:gd name="T18" fmla="*/ 2147483647 w 190"/>
              <a:gd name="T19" fmla="*/ 2147483647 h 106"/>
              <a:gd name="T20" fmla="*/ 2147483647 w 190"/>
              <a:gd name="T21" fmla="*/ 2147483647 h 106"/>
              <a:gd name="T22" fmla="*/ 2147483647 w 190"/>
              <a:gd name="T23" fmla="*/ 2147483647 h 106"/>
              <a:gd name="T24" fmla="*/ 2147483647 w 190"/>
              <a:gd name="T25" fmla="*/ 2147483647 h 106"/>
              <a:gd name="T26" fmla="*/ 2147483647 w 190"/>
              <a:gd name="T27" fmla="*/ 2147483647 h 106"/>
              <a:gd name="T28" fmla="*/ 2147483647 w 190"/>
              <a:gd name="T29" fmla="*/ 2147483647 h 106"/>
              <a:gd name="T30" fmla="*/ 2147483647 w 190"/>
              <a:gd name="T31" fmla="*/ 2147483647 h 106"/>
              <a:gd name="T32" fmla="*/ 2147483647 w 190"/>
              <a:gd name="T33" fmla="*/ 2147483647 h 106"/>
              <a:gd name="T34" fmla="*/ 2147483647 w 190"/>
              <a:gd name="T35" fmla="*/ 2147483647 h 106"/>
              <a:gd name="T36" fmla="*/ 2147483647 w 190"/>
              <a:gd name="T37" fmla="*/ 2147483647 h 106"/>
              <a:gd name="T38" fmla="*/ 2147483647 w 190"/>
              <a:gd name="T39" fmla="*/ 2147483647 h 106"/>
              <a:gd name="T40" fmla="*/ 2147483647 w 190"/>
              <a:gd name="T41" fmla="*/ 2147483647 h 106"/>
              <a:gd name="T42" fmla="*/ 2147483647 w 190"/>
              <a:gd name="T43" fmla="*/ 2147483647 h 106"/>
              <a:gd name="T44" fmla="*/ 2147483647 w 190"/>
              <a:gd name="T45" fmla="*/ 2147483647 h 106"/>
              <a:gd name="T46" fmla="*/ 2147483647 w 190"/>
              <a:gd name="T47" fmla="*/ 2147483647 h 106"/>
              <a:gd name="T48" fmla="*/ 2147483647 w 190"/>
              <a:gd name="T49" fmla="*/ 2147483647 h 106"/>
              <a:gd name="T50" fmla="*/ 2147483647 w 190"/>
              <a:gd name="T51" fmla="*/ 2147483647 h 106"/>
              <a:gd name="T52" fmla="*/ 2147483647 w 190"/>
              <a:gd name="T53" fmla="*/ 2147483647 h 106"/>
              <a:gd name="T54" fmla="*/ 0 w 190"/>
              <a:gd name="T55" fmla="*/ 2147483647 h 106"/>
              <a:gd name="T56" fmla="*/ 0 w 190"/>
              <a:gd name="T57" fmla="*/ 2147483647 h 106"/>
              <a:gd name="T58" fmla="*/ 0 w 190"/>
              <a:gd name="T59" fmla="*/ 2147483647 h 106"/>
              <a:gd name="T60" fmla="*/ 2147483647 w 190"/>
              <a:gd name="T61" fmla="*/ 2147483647 h 106"/>
              <a:gd name="T62" fmla="*/ 2147483647 w 190"/>
              <a:gd name="T63" fmla="*/ 2147483647 h 106"/>
              <a:gd name="T64" fmla="*/ 2147483647 w 190"/>
              <a:gd name="T65" fmla="*/ 0 h 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0" h="106">
                <a:moveTo>
                  <a:pt x="66" y="0"/>
                </a:moveTo>
                <a:lnTo>
                  <a:pt x="78" y="0"/>
                </a:lnTo>
                <a:lnTo>
                  <a:pt x="87" y="0"/>
                </a:lnTo>
                <a:lnTo>
                  <a:pt x="97" y="0"/>
                </a:lnTo>
                <a:lnTo>
                  <a:pt x="97" y="9"/>
                </a:lnTo>
                <a:lnTo>
                  <a:pt x="116" y="16"/>
                </a:lnTo>
                <a:lnTo>
                  <a:pt x="123" y="16"/>
                </a:lnTo>
                <a:lnTo>
                  <a:pt x="123" y="21"/>
                </a:lnTo>
                <a:lnTo>
                  <a:pt x="123" y="28"/>
                </a:lnTo>
                <a:lnTo>
                  <a:pt x="135" y="35"/>
                </a:lnTo>
                <a:lnTo>
                  <a:pt x="142" y="35"/>
                </a:lnTo>
                <a:lnTo>
                  <a:pt x="152" y="28"/>
                </a:lnTo>
                <a:lnTo>
                  <a:pt x="164" y="35"/>
                </a:lnTo>
                <a:lnTo>
                  <a:pt x="164" y="38"/>
                </a:lnTo>
                <a:lnTo>
                  <a:pt x="190" y="45"/>
                </a:lnTo>
                <a:lnTo>
                  <a:pt x="190" y="50"/>
                </a:lnTo>
                <a:lnTo>
                  <a:pt x="142" y="99"/>
                </a:lnTo>
                <a:lnTo>
                  <a:pt x="113" y="94"/>
                </a:lnTo>
                <a:lnTo>
                  <a:pt x="94" y="87"/>
                </a:lnTo>
                <a:lnTo>
                  <a:pt x="78" y="106"/>
                </a:lnTo>
                <a:lnTo>
                  <a:pt x="66" y="106"/>
                </a:lnTo>
                <a:lnTo>
                  <a:pt x="49" y="99"/>
                </a:lnTo>
                <a:lnTo>
                  <a:pt x="49" y="94"/>
                </a:lnTo>
                <a:lnTo>
                  <a:pt x="37" y="80"/>
                </a:lnTo>
                <a:lnTo>
                  <a:pt x="35" y="76"/>
                </a:lnTo>
                <a:lnTo>
                  <a:pt x="14" y="64"/>
                </a:lnTo>
                <a:lnTo>
                  <a:pt x="14" y="50"/>
                </a:lnTo>
                <a:lnTo>
                  <a:pt x="0" y="45"/>
                </a:lnTo>
                <a:lnTo>
                  <a:pt x="0" y="35"/>
                </a:lnTo>
                <a:lnTo>
                  <a:pt x="0" y="28"/>
                </a:lnTo>
                <a:lnTo>
                  <a:pt x="7" y="35"/>
                </a:lnTo>
                <a:lnTo>
                  <a:pt x="64" y="9"/>
                </a:lnTo>
                <a:lnTo>
                  <a:pt x="66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5" name="Freeform 80"/>
          <p:cNvSpPr>
            <a:spLocks/>
          </p:cNvSpPr>
          <p:nvPr/>
        </p:nvSpPr>
        <p:spPr bwMode="auto">
          <a:xfrm>
            <a:off x="5895975" y="3779838"/>
            <a:ext cx="334963" cy="277812"/>
          </a:xfrm>
          <a:custGeom>
            <a:avLst/>
            <a:gdLst>
              <a:gd name="T0" fmla="*/ 2147483647 w 421"/>
              <a:gd name="T1" fmla="*/ 2147483647 h 351"/>
              <a:gd name="T2" fmla="*/ 2147483647 w 421"/>
              <a:gd name="T3" fmla="*/ 2147483647 h 351"/>
              <a:gd name="T4" fmla="*/ 2147483647 w 421"/>
              <a:gd name="T5" fmla="*/ 2147483647 h 351"/>
              <a:gd name="T6" fmla="*/ 2147483647 w 421"/>
              <a:gd name="T7" fmla="*/ 2147483647 h 351"/>
              <a:gd name="T8" fmla="*/ 2147483647 w 421"/>
              <a:gd name="T9" fmla="*/ 2147483647 h 351"/>
              <a:gd name="T10" fmla="*/ 2147483647 w 421"/>
              <a:gd name="T11" fmla="*/ 2147483647 h 351"/>
              <a:gd name="T12" fmla="*/ 2147483647 w 421"/>
              <a:gd name="T13" fmla="*/ 2147483647 h 351"/>
              <a:gd name="T14" fmla="*/ 2147483647 w 421"/>
              <a:gd name="T15" fmla="*/ 2147483647 h 351"/>
              <a:gd name="T16" fmla="*/ 2147483647 w 421"/>
              <a:gd name="T17" fmla="*/ 2147483647 h 351"/>
              <a:gd name="T18" fmla="*/ 2147483647 w 421"/>
              <a:gd name="T19" fmla="*/ 2147483647 h 351"/>
              <a:gd name="T20" fmla="*/ 2147483647 w 421"/>
              <a:gd name="T21" fmla="*/ 2147483647 h 351"/>
              <a:gd name="T22" fmla="*/ 2147483647 w 421"/>
              <a:gd name="T23" fmla="*/ 2147483647 h 351"/>
              <a:gd name="T24" fmla="*/ 2147483647 w 421"/>
              <a:gd name="T25" fmla="*/ 2147483647 h 351"/>
              <a:gd name="T26" fmla="*/ 2147483647 w 421"/>
              <a:gd name="T27" fmla="*/ 2147483647 h 351"/>
              <a:gd name="T28" fmla="*/ 2147483647 w 421"/>
              <a:gd name="T29" fmla="*/ 2147483647 h 351"/>
              <a:gd name="T30" fmla="*/ 2147483647 w 421"/>
              <a:gd name="T31" fmla="*/ 2147483647 h 351"/>
              <a:gd name="T32" fmla="*/ 2147483647 w 421"/>
              <a:gd name="T33" fmla="*/ 2147483647 h 351"/>
              <a:gd name="T34" fmla="*/ 2147483647 w 421"/>
              <a:gd name="T35" fmla="*/ 2147483647 h 351"/>
              <a:gd name="T36" fmla="*/ 2147483647 w 421"/>
              <a:gd name="T37" fmla="*/ 2147483647 h 351"/>
              <a:gd name="T38" fmla="*/ 2147483647 w 421"/>
              <a:gd name="T39" fmla="*/ 2147483647 h 351"/>
              <a:gd name="T40" fmla="*/ 2147483647 w 421"/>
              <a:gd name="T41" fmla="*/ 2147483647 h 351"/>
              <a:gd name="T42" fmla="*/ 2147483647 w 421"/>
              <a:gd name="T43" fmla="*/ 2147483647 h 351"/>
              <a:gd name="T44" fmla="*/ 2147483647 w 421"/>
              <a:gd name="T45" fmla="*/ 2147483647 h 351"/>
              <a:gd name="T46" fmla="*/ 2147483647 w 421"/>
              <a:gd name="T47" fmla="*/ 2147483647 h 351"/>
              <a:gd name="T48" fmla="*/ 2147483647 w 421"/>
              <a:gd name="T49" fmla="*/ 2147483647 h 351"/>
              <a:gd name="T50" fmla="*/ 2147483647 w 421"/>
              <a:gd name="T51" fmla="*/ 2147483647 h 351"/>
              <a:gd name="T52" fmla="*/ 2147483647 w 421"/>
              <a:gd name="T53" fmla="*/ 2147483647 h 351"/>
              <a:gd name="T54" fmla="*/ 2147483647 w 421"/>
              <a:gd name="T55" fmla="*/ 2147483647 h 351"/>
              <a:gd name="T56" fmla="*/ 2147483647 w 421"/>
              <a:gd name="T57" fmla="*/ 2147483647 h 351"/>
              <a:gd name="T58" fmla="*/ 2147483647 w 421"/>
              <a:gd name="T59" fmla="*/ 2147483647 h 351"/>
              <a:gd name="T60" fmla="*/ 2147483647 w 421"/>
              <a:gd name="T61" fmla="*/ 2147483647 h 351"/>
              <a:gd name="T62" fmla="*/ 2147483647 w 421"/>
              <a:gd name="T63" fmla="*/ 2147483647 h 351"/>
              <a:gd name="T64" fmla="*/ 2147483647 w 421"/>
              <a:gd name="T65" fmla="*/ 2147483647 h 351"/>
              <a:gd name="T66" fmla="*/ 2147483647 w 421"/>
              <a:gd name="T67" fmla="*/ 2147483647 h 351"/>
              <a:gd name="T68" fmla="*/ 2147483647 w 421"/>
              <a:gd name="T69" fmla="*/ 2147483647 h 351"/>
              <a:gd name="T70" fmla="*/ 2147483647 w 421"/>
              <a:gd name="T71" fmla="*/ 2147483647 h 351"/>
              <a:gd name="T72" fmla="*/ 2147483647 w 421"/>
              <a:gd name="T73" fmla="*/ 0 h 3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21" h="351">
                <a:moveTo>
                  <a:pt x="287" y="0"/>
                </a:moveTo>
                <a:lnTo>
                  <a:pt x="306" y="16"/>
                </a:lnTo>
                <a:lnTo>
                  <a:pt x="314" y="19"/>
                </a:lnTo>
                <a:lnTo>
                  <a:pt x="325" y="75"/>
                </a:lnTo>
                <a:lnTo>
                  <a:pt x="344" y="64"/>
                </a:lnTo>
                <a:lnTo>
                  <a:pt x="361" y="49"/>
                </a:lnTo>
                <a:lnTo>
                  <a:pt x="385" y="38"/>
                </a:lnTo>
                <a:lnTo>
                  <a:pt x="402" y="45"/>
                </a:lnTo>
                <a:lnTo>
                  <a:pt x="409" y="45"/>
                </a:lnTo>
                <a:lnTo>
                  <a:pt x="421" y="49"/>
                </a:lnTo>
                <a:lnTo>
                  <a:pt x="409" y="49"/>
                </a:lnTo>
                <a:lnTo>
                  <a:pt x="414" y="57"/>
                </a:lnTo>
                <a:lnTo>
                  <a:pt x="421" y="64"/>
                </a:lnTo>
                <a:lnTo>
                  <a:pt x="373" y="64"/>
                </a:lnTo>
                <a:lnTo>
                  <a:pt x="354" y="68"/>
                </a:lnTo>
                <a:lnTo>
                  <a:pt x="335" y="78"/>
                </a:lnTo>
                <a:lnTo>
                  <a:pt x="332" y="94"/>
                </a:lnTo>
                <a:lnTo>
                  <a:pt x="335" y="123"/>
                </a:lnTo>
                <a:lnTo>
                  <a:pt x="332" y="146"/>
                </a:lnTo>
                <a:lnTo>
                  <a:pt x="325" y="156"/>
                </a:lnTo>
                <a:lnTo>
                  <a:pt x="332" y="175"/>
                </a:lnTo>
                <a:lnTo>
                  <a:pt x="306" y="175"/>
                </a:lnTo>
                <a:lnTo>
                  <a:pt x="294" y="175"/>
                </a:lnTo>
                <a:lnTo>
                  <a:pt x="302" y="190"/>
                </a:lnTo>
                <a:lnTo>
                  <a:pt x="306" y="203"/>
                </a:lnTo>
                <a:lnTo>
                  <a:pt x="287" y="213"/>
                </a:lnTo>
                <a:lnTo>
                  <a:pt x="287" y="232"/>
                </a:lnTo>
                <a:lnTo>
                  <a:pt x="283" y="242"/>
                </a:lnTo>
                <a:lnTo>
                  <a:pt x="287" y="261"/>
                </a:lnTo>
                <a:lnTo>
                  <a:pt x="276" y="273"/>
                </a:lnTo>
                <a:lnTo>
                  <a:pt x="264" y="268"/>
                </a:lnTo>
                <a:lnTo>
                  <a:pt x="257" y="268"/>
                </a:lnTo>
                <a:lnTo>
                  <a:pt x="247" y="261"/>
                </a:lnTo>
                <a:lnTo>
                  <a:pt x="238" y="268"/>
                </a:lnTo>
                <a:lnTo>
                  <a:pt x="235" y="280"/>
                </a:lnTo>
                <a:lnTo>
                  <a:pt x="216" y="280"/>
                </a:lnTo>
                <a:lnTo>
                  <a:pt x="209" y="280"/>
                </a:lnTo>
                <a:lnTo>
                  <a:pt x="205" y="284"/>
                </a:lnTo>
                <a:lnTo>
                  <a:pt x="198" y="291"/>
                </a:lnTo>
                <a:lnTo>
                  <a:pt x="198" y="329"/>
                </a:lnTo>
                <a:lnTo>
                  <a:pt x="160" y="339"/>
                </a:lnTo>
                <a:lnTo>
                  <a:pt x="131" y="346"/>
                </a:lnTo>
                <a:lnTo>
                  <a:pt x="119" y="351"/>
                </a:lnTo>
                <a:lnTo>
                  <a:pt x="100" y="351"/>
                </a:lnTo>
                <a:lnTo>
                  <a:pt x="78" y="351"/>
                </a:lnTo>
                <a:lnTo>
                  <a:pt x="34" y="339"/>
                </a:lnTo>
                <a:lnTo>
                  <a:pt x="41" y="313"/>
                </a:lnTo>
                <a:lnTo>
                  <a:pt x="52" y="298"/>
                </a:lnTo>
                <a:lnTo>
                  <a:pt x="48" y="280"/>
                </a:lnTo>
                <a:lnTo>
                  <a:pt x="19" y="273"/>
                </a:lnTo>
                <a:lnTo>
                  <a:pt x="19" y="242"/>
                </a:lnTo>
                <a:lnTo>
                  <a:pt x="5" y="213"/>
                </a:lnTo>
                <a:lnTo>
                  <a:pt x="12" y="203"/>
                </a:lnTo>
                <a:lnTo>
                  <a:pt x="5" y="196"/>
                </a:lnTo>
                <a:lnTo>
                  <a:pt x="0" y="175"/>
                </a:lnTo>
                <a:lnTo>
                  <a:pt x="12" y="171"/>
                </a:lnTo>
                <a:lnTo>
                  <a:pt x="5" y="165"/>
                </a:lnTo>
                <a:lnTo>
                  <a:pt x="12" y="142"/>
                </a:lnTo>
                <a:lnTo>
                  <a:pt x="12" y="116"/>
                </a:lnTo>
                <a:lnTo>
                  <a:pt x="48" y="127"/>
                </a:lnTo>
                <a:lnTo>
                  <a:pt x="48" y="142"/>
                </a:lnTo>
                <a:lnTo>
                  <a:pt x="78" y="116"/>
                </a:lnTo>
                <a:lnTo>
                  <a:pt x="71" y="113"/>
                </a:lnTo>
                <a:lnTo>
                  <a:pt x="119" y="87"/>
                </a:lnTo>
                <a:lnTo>
                  <a:pt x="119" y="57"/>
                </a:lnTo>
                <a:lnTo>
                  <a:pt x="141" y="49"/>
                </a:lnTo>
                <a:lnTo>
                  <a:pt x="167" y="57"/>
                </a:lnTo>
                <a:lnTo>
                  <a:pt x="209" y="68"/>
                </a:lnTo>
                <a:lnTo>
                  <a:pt x="238" y="49"/>
                </a:lnTo>
                <a:lnTo>
                  <a:pt x="247" y="57"/>
                </a:lnTo>
                <a:lnTo>
                  <a:pt x="254" y="45"/>
                </a:lnTo>
                <a:lnTo>
                  <a:pt x="283" y="35"/>
                </a:lnTo>
                <a:lnTo>
                  <a:pt x="276" y="26"/>
                </a:lnTo>
                <a:lnTo>
                  <a:pt x="287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6" name="Freeform 81"/>
          <p:cNvSpPr>
            <a:spLocks/>
          </p:cNvSpPr>
          <p:nvPr/>
        </p:nvSpPr>
        <p:spPr bwMode="auto">
          <a:xfrm>
            <a:off x="6613525" y="4129088"/>
            <a:ext cx="122238" cy="153987"/>
          </a:xfrm>
          <a:custGeom>
            <a:avLst/>
            <a:gdLst>
              <a:gd name="T0" fmla="*/ 2147483647 w 156"/>
              <a:gd name="T1" fmla="*/ 2147483647 h 194"/>
              <a:gd name="T2" fmla="*/ 2147483647 w 156"/>
              <a:gd name="T3" fmla="*/ 2147483647 h 194"/>
              <a:gd name="T4" fmla="*/ 2147483647 w 156"/>
              <a:gd name="T5" fmla="*/ 2147483647 h 194"/>
              <a:gd name="T6" fmla="*/ 2147483647 w 156"/>
              <a:gd name="T7" fmla="*/ 2147483647 h 194"/>
              <a:gd name="T8" fmla="*/ 0 w 156"/>
              <a:gd name="T9" fmla="*/ 2147483647 h 194"/>
              <a:gd name="T10" fmla="*/ 2147483647 w 156"/>
              <a:gd name="T11" fmla="*/ 2147483647 h 194"/>
              <a:gd name="T12" fmla="*/ 2147483647 w 156"/>
              <a:gd name="T13" fmla="*/ 2147483647 h 194"/>
              <a:gd name="T14" fmla="*/ 2147483647 w 156"/>
              <a:gd name="T15" fmla="*/ 2147483647 h 194"/>
              <a:gd name="T16" fmla="*/ 2147483647 w 156"/>
              <a:gd name="T17" fmla="*/ 2147483647 h 194"/>
              <a:gd name="T18" fmla="*/ 2147483647 w 156"/>
              <a:gd name="T19" fmla="*/ 2147483647 h 194"/>
              <a:gd name="T20" fmla="*/ 0 w 156"/>
              <a:gd name="T21" fmla="*/ 2147483647 h 194"/>
              <a:gd name="T22" fmla="*/ 2147483647 w 156"/>
              <a:gd name="T23" fmla="*/ 0 h 194"/>
              <a:gd name="T24" fmla="*/ 2147483647 w 156"/>
              <a:gd name="T25" fmla="*/ 0 h 194"/>
              <a:gd name="T26" fmla="*/ 2147483647 w 156"/>
              <a:gd name="T27" fmla="*/ 2147483647 h 194"/>
              <a:gd name="T28" fmla="*/ 2147483647 w 156"/>
              <a:gd name="T29" fmla="*/ 2147483647 h 194"/>
              <a:gd name="T30" fmla="*/ 2147483647 w 156"/>
              <a:gd name="T31" fmla="*/ 2147483647 h 194"/>
              <a:gd name="T32" fmla="*/ 2147483647 w 156"/>
              <a:gd name="T33" fmla="*/ 2147483647 h 194"/>
              <a:gd name="T34" fmla="*/ 2147483647 w 156"/>
              <a:gd name="T35" fmla="*/ 2147483647 h 194"/>
              <a:gd name="T36" fmla="*/ 2147483647 w 156"/>
              <a:gd name="T37" fmla="*/ 2147483647 h 194"/>
              <a:gd name="T38" fmla="*/ 2147483647 w 156"/>
              <a:gd name="T39" fmla="*/ 2147483647 h 194"/>
              <a:gd name="T40" fmla="*/ 2147483647 w 156"/>
              <a:gd name="T41" fmla="*/ 2147483647 h 194"/>
              <a:gd name="T42" fmla="*/ 2147483647 w 156"/>
              <a:gd name="T43" fmla="*/ 2147483647 h 194"/>
              <a:gd name="T44" fmla="*/ 2147483647 w 156"/>
              <a:gd name="T45" fmla="*/ 2147483647 h 194"/>
              <a:gd name="T46" fmla="*/ 2147483647 w 156"/>
              <a:gd name="T47" fmla="*/ 2147483647 h 194"/>
              <a:gd name="T48" fmla="*/ 2147483647 w 156"/>
              <a:gd name="T49" fmla="*/ 2147483647 h 194"/>
              <a:gd name="T50" fmla="*/ 2147483647 w 156"/>
              <a:gd name="T51" fmla="*/ 2147483647 h 194"/>
              <a:gd name="T52" fmla="*/ 2147483647 w 156"/>
              <a:gd name="T53" fmla="*/ 2147483647 h 194"/>
              <a:gd name="T54" fmla="*/ 2147483647 w 156"/>
              <a:gd name="T55" fmla="*/ 2147483647 h 194"/>
              <a:gd name="T56" fmla="*/ 2147483647 w 156"/>
              <a:gd name="T57" fmla="*/ 2147483647 h 194"/>
              <a:gd name="T58" fmla="*/ 2147483647 w 156"/>
              <a:gd name="T59" fmla="*/ 2147483647 h 194"/>
              <a:gd name="T60" fmla="*/ 2147483647 w 156"/>
              <a:gd name="T61" fmla="*/ 2147483647 h 194"/>
              <a:gd name="T62" fmla="*/ 2147483647 w 156"/>
              <a:gd name="T63" fmla="*/ 2147483647 h 194"/>
              <a:gd name="T64" fmla="*/ 2147483647 w 156"/>
              <a:gd name="T65" fmla="*/ 2147483647 h 194"/>
              <a:gd name="T66" fmla="*/ 2147483647 w 156"/>
              <a:gd name="T67" fmla="*/ 2147483647 h 194"/>
              <a:gd name="T68" fmla="*/ 2147483647 w 156"/>
              <a:gd name="T69" fmla="*/ 2147483647 h 194"/>
              <a:gd name="T70" fmla="*/ 2147483647 w 156"/>
              <a:gd name="T71" fmla="*/ 2147483647 h 194"/>
              <a:gd name="T72" fmla="*/ 2147483647 w 156"/>
              <a:gd name="T73" fmla="*/ 2147483647 h 194"/>
              <a:gd name="T74" fmla="*/ 2147483647 w 156"/>
              <a:gd name="T75" fmla="*/ 2147483647 h 194"/>
              <a:gd name="T76" fmla="*/ 2147483647 w 156"/>
              <a:gd name="T77" fmla="*/ 2147483647 h 194"/>
              <a:gd name="T78" fmla="*/ 2147483647 w 156"/>
              <a:gd name="T79" fmla="*/ 2147483647 h 194"/>
              <a:gd name="T80" fmla="*/ 2147483647 w 156"/>
              <a:gd name="T81" fmla="*/ 2147483647 h 194"/>
              <a:gd name="T82" fmla="*/ 2147483647 w 156"/>
              <a:gd name="T83" fmla="*/ 2147483647 h 194"/>
              <a:gd name="T84" fmla="*/ 2147483647 w 156"/>
              <a:gd name="T85" fmla="*/ 2147483647 h 194"/>
              <a:gd name="T86" fmla="*/ 2147483647 w 156"/>
              <a:gd name="T87" fmla="*/ 2147483647 h 194"/>
              <a:gd name="T88" fmla="*/ 2147483647 w 156"/>
              <a:gd name="T89" fmla="*/ 2147483647 h 194"/>
              <a:gd name="T90" fmla="*/ 2147483647 w 156"/>
              <a:gd name="T91" fmla="*/ 2147483647 h 194"/>
              <a:gd name="T92" fmla="*/ 2147483647 w 156"/>
              <a:gd name="T93" fmla="*/ 2147483647 h 194"/>
              <a:gd name="T94" fmla="*/ 2147483647 w 156"/>
              <a:gd name="T95" fmla="*/ 2147483647 h 194"/>
              <a:gd name="T96" fmla="*/ 2147483647 w 156"/>
              <a:gd name="T97" fmla="*/ 2147483647 h 194"/>
              <a:gd name="T98" fmla="*/ 2147483647 w 156"/>
              <a:gd name="T99" fmla="*/ 2147483647 h 194"/>
              <a:gd name="T100" fmla="*/ 2147483647 w 156"/>
              <a:gd name="T101" fmla="*/ 2147483647 h 194"/>
              <a:gd name="T102" fmla="*/ 2147483647 w 156"/>
              <a:gd name="T103" fmla="*/ 2147483647 h 194"/>
              <a:gd name="T104" fmla="*/ 2147483647 w 156"/>
              <a:gd name="T105" fmla="*/ 2147483647 h 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" h="194">
                <a:moveTo>
                  <a:pt x="49" y="171"/>
                </a:moveTo>
                <a:lnTo>
                  <a:pt x="26" y="104"/>
                </a:lnTo>
                <a:lnTo>
                  <a:pt x="30" y="85"/>
                </a:lnTo>
                <a:lnTo>
                  <a:pt x="9" y="78"/>
                </a:lnTo>
                <a:lnTo>
                  <a:pt x="0" y="68"/>
                </a:lnTo>
                <a:lnTo>
                  <a:pt x="9" y="62"/>
                </a:lnTo>
                <a:lnTo>
                  <a:pt x="9" y="48"/>
                </a:lnTo>
                <a:lnTo>
                  <a:pt x="30" y="48"/>
                </a:lnTo>
                <a:lnTo>
                  <a:pt x="18" y="36"/>
                </a:lnTo>
                <a:lnTo>
                  <a:pt x="9" y="36"/>
                </a:lnTo>
                <a:lnTo>
                  <a:pt x="0" y="26"/>
                </a:lnTo>
                <a:lnTo>
                  <a:pt x="7" y="0"/>
                </a:lnTo>
                <a:lnTo>
                  <a:pt x="18" y="0"/>
                </a:lnTo>
                <a:lnTo>
                  <a:pt x="37" y="14"/>
                </a:lnTo>
                <a:lnTo>
                  <a:pt x="56" y="26"/>
                </a:lnTo>
                <a:lnTo>
                  <a:pt x="59" y="43"/>
                </a:lnTo>
                <a:lnTo>
                  <a:pt x="56" y="48"/>
                </a:lnTo>
                <a:lnTo>
                  <a:pt x="127" y="43"/>
                </a:lnTo>
                <a:lnTo>
                  <a:pt x="133" y="55"/>
                </a:lnTo>
                <a:lnTo>
                  <a:pt x="127" y="62"/>
                </a:lnTo>
                <a:lnTo>
                  <a:pt x="127" y="74"/>
                </a:lnTo>
                <a:lnTo>
                  <a:pt x="108" y="78"/>
                </a:lnTo>
                <a:lnTo>
                  <a:pt x="104" y="92"/>
                </a:lnTo>
                <a:lnTo>
                  <a:pt x="95" y="97"/>
                </a:lnTo>
                <a:lnTo>
                  <a:pt x="104" y="123"/>
                </a:lnTo>
                <a:lnTo>
                  <a:pt x="108" y="123"/>
                </a:lnTo>
                <a:lnTo>
                  <a:pt x="114" y="126"/>
                </a:lnTo>
                <a:lnTo>
                  <a:pt x="118" y="126"/>
                </a:lnTo>
                <a:lnTo>
                  <a:pt x="133" y="111"/>
                </a:lnTo>
                <a:lnTo>
                  <a:pt x="133" y="126"/>
                </a:lnTo>
                <a:lnTo>
                  <a:pt x="144" y="140"/>
                </a:lnTo>
                <a:lnTo>
                  <a:pt x="152" y="156"/>
                </a:lnTo>
                <a:lnTo>
                  <a:pt x="156" y="194"/>
                </a:lnTo>
                <a:lnTo>
                  <a:pt x="144" y="190"/>
                </a:lnTo>
                <a:lnTo>
                  <a:pt x="137" y="194"/>
                </a:lnTo>
                <a:lnTo>
                  <a:pt x="133" y="175"/>
                </a:lnTo>
                <a:lnTo>
                  <a:pt x="127" y="152"/>
                </a:lnTo>
                <a:lnTo>
                  <a:pt x="108" y="133"/>
                </a:lnTo>
                <a:lnTo>
                  <a:pt x="89" y="126"/>
                </a:lnTo>
                <a:lnTo>
                  <a:pt x="85" y="111"/>
                </a:lnTo>
                <a:lnTo>
                  <a:pt x="66" y="104"/>
                </a:lnTo>
                <a:lnTo>
                  <a:pt x="66" y="116"/>
                </a:lnTo>
                <a:lnTo>
                  <a:pt x="78" y="116"/>
                </a:lnTo>
                <a:lnTo>
                  <a:pt x="85" y="133"/>
                </a:lnTo>
                <a:lnTo>
                  <a:pt x="78" y="140"/>
                </a:lnTo>
                <a:lnTo>
                  <a:pt x="85" y="152"/>
                </a:lnTo>
                <a:lnTo>
                  <a:pt x="78" y="171"/>
                </a:lnTo>
                <a:lnTo>
                  <a:pt x="66" y="156"/>
                </a:lnTo>
                <a:lnTo>
                  <a:pt x="66" y="152"/>
                </a:lnTo>
                <a:lnTo>
                  <a:pt x="59" y="156"/>
                </a:lnTo>
                <a:lnTo>
                  <a:pt x="66" y="171"/>
                </a:lnTo>
                <a:lnTo>
                  <a:pt x="56" y="171"/>
                </a:lnTo>
                <a:lnTo>
                  <a:pt x="49" y="1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7" name="Freeform 82"/>
          <p:cNvSpPr>
            <a:spLocks/>
          </p:cNvSpPr>
          <p:nvPr/>
        </p:nvSpPr>
        <p:spPr bwMode="auto">
          <a:xfrm>
            <a:off x="6621463" y="4081463"/>
            <a:ext cx="84137" cy="38100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2147483647 w 105"/>
              <a:gd name="T11" fmla="*/ 0 h 48"/>
              <a:gd name="T12" fmla="*/ 2147483647 w 105"/>
              <a:gd name="T13" fmla="*/ 2147483647 h 48"/>
              <a:gd name="T14" fmla="*/ 2147483647 w 105"/>
              <a:gd name="T15" fmla="*/ 2147483647 h 48"/>
              <a:gd name="T16" fmla="*/ 2147483647 w 105"/>
              <a:gd name="T17" fmla="*/ 2147483647 h 48"/>
              <a:gd name="T18" fmla="*/ 2147483647 w 105"/>
              <a:gd name="T19" fmla="*/ 2147483647 h 48"/>
              <a:gd name="T20" fmla="*/ 2147483647 w 105"/>
              <a:gd name="T21" fmla="*/ 2147483647 h 48"/>
              <a:gd name="T22" fmla="*/ 2147483647 w 105"/>
              <a:gd name="T23" fmla="*/ 2147483647 h 48"/>
              <a:gd name="T24" fmla="*/ 2147483647 w 105"/>
              <a:gd name="T25" fmla="*/ 2147483647 h 48"/>
              <a:gd name="T26" fmla="*/ 2147483647 w 105"/>
              <a:gd name="T27" fmla="*/ 2147483647 h 48"/>
              <a:gd name="T28" fmla="*/ 0 w 105"/>
              <a:gd name="T29" fmla="*/ 2147483647 h 48"/>
              <a:gd name="T30" fmla="*/ 0 w 105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5" h="48">
                <a:moveTo>
                  <a:pt x="0" y="26"/>
                </a:moveTo>
                <a:lnTo>
                  <a:pt x="19" y="19"/>
                </a:lnTo>
                <a:lnTo>
                  <a:pt x="26" y="0"/>
                </a:lnTo>
                <a:lnTo>
                  <a:pt x="45" y="7"/>
                </a:lnTo>
                <a:lnTo>
                  <a:pt x="67" y="7"/>
                </a:lnTo>
                <a:lnTo>
                  <a:pt x="74" y="0"/>
                </a:lnTo>
                <a:lnTo>
                  <a:pt x="84" y="12"/>
                </a:lnTo>
                <a:lnTo>
                  <a:pt x="84" y="26"/>
                </a:lnTo>
                <a:lnTo>
                  <a:pt x="97" y="29"/>
                </a:lnTo>
                <a:lnTo>
                  <a:pt x="105" y="48"/>
                </a:lnTo>
                <a:lnTo>
                  <a:pt x="55" y="48"/>
                </a:lnTo>
                <a:lnTo>
                  <a:pt x="55" y="43"/>
                </a:lnTo>
                <a:lnTo>
                  <a:pt x="38" y="48"/>
                </a:lnTo>
                <a:lnTo>
                  <a:pt x="15" y="43"/>
                </a:lnTo>
                <a:lnTo>
                  <a:pt x="0" y="36"/>
                </a:lnTo>
                <a:lnTo>
                  <a:pt x="0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8" name="Freeform 83"/>
          <p:cNvSpPr>
            <a:spLocks/>
          </p:cNvSpPr>
          <p:nvPr/>
        </p:nvSpPr>
        <p:spPr bwMode="auto">
          <a:xfrm>
            <a:off x="6721475" y="4071938"/>
            <a:ext cx="231775" cy="511175"/>
          </a:xfrm>
          <a:custGeom>
            <a:avLst/>
            <a:gdLst>
              <a:gd name="T0" fmla="*/ 2147483647 w 292"/>
              <a:gd name="T1" fmla="*/ 2147483647 h 644"/>
              <a:gd name="T2" fmla="*/ 2147483647 w 292"/>
              <a:gd name="T3" fmla="*/ 2147483647 h 644"/>
              <a:gd name="T4" fmla="*/ 2147483647 w 292"/>
              <a:gd name="T5" fmla="*/ 2147483647 h 644"/>
              <a:gd name="T6" fmla="*/ 2147483647 w 292"/>
              <a:gd name="T7" fmla="*/ 2147483647 h 644"/>
              <a:gd name="T8" fmla="*/ 2147483647 w 292"/>
              <a:gd name="T9" fmla="*/ 2147483647 h 644"/>
              <a:gd name="T10" fmla="*/ 2147483647 w 292"/>
              <a:gd name="T11" fmla="*/ 2147483647 h 644"/>
              <a:gd name="T12" fmla="*/ 2147483647 w 292"/>
              <a:gd name="T13" fmla="*/ 2147483647 h 644"/>
              <a:gd name="T14" fmla="*/ 2147483647 w 292"/>
              <a:gd name="T15" fmla="*/ 2147483647 h 644"/>
              <a:gd name="T16" fmla="*/ 2147483647 w 292"/>
              <a:gd name="T17" fmla="*/ 2147483647 h 644"/>
              <a:gd name="T18" fmla="*/ 2147483647 w 292"/>
              <a:gd name="T19" fmla="*/ 0 h 644"/>
              <a:gd name="T20" fmla="*/ 2147483647 w 292"/>
              <a:gd name="T21" fmla="*/ 2147483647 h 644"/>
              <a:gd name="T22" fmla="*/ 2147483647 w 292"/>
              <a:gd name="T23" fmla="*/ 2147483647 h 644"/>
              <a:gd name="T24" fmla="*/ 2147483647 w 292"/>
              <a:gd name="T25" fmla="*/ 2147483647 h 644"/>
              <a:gd name="T26" fmla="*/ 2147483647 w 292"/>
              <a:gd name="T27" fmla="*/ 2147483647 h 644"/>
              <a:gd name="T28" fmla="*/ 2147483647 w 292"/>
              <a:gd name="T29" fmla="*/ 2147483647 h 644"/>
              <a:gd name="T30" fmla="*/ 2147483647 w 292"/>
              <a:gd name="T31" fmla="*/ 2147483647 h 644"/>
              <a:gd name="T32" fmla="*/ 2147483647 w 292"/>
              <a:gd name="T33" fmla="*/ 2147483647 h 644"/>
              <a:gd name="T34" fmla="*/ 2147483647 w 292"/>
              <a:gd name="T35" fmla="*/ 2147483647 h 644"/>
              <a:gd name="T36" fmla="*/ 2147483647 w 292"/>
              <a:gd name="T37" fmla="*/ 2147483647 h 644"/>
              <a:gd name="T38" fmla="*/ 2147483647 w 292"/>
              <a:gd name="T39" fmla="*/ 2147483647 h 644"/>
              <a:gd name="T40" fmla="*/ 2147483647 w 292"/>
              <a:gd name="T41" fmla="*/ 2147483647 h 644"/>
              <a:gd name="T42" fmla="*/ 2147483647 w 292"/>
              <a:gd name="T43" fmla="*/ 2147483647 h 644"/>
              <a:gd name="T44" fmla="*/ 2147483647 w 292"/>
              <a:gd name="T45" fmla="*/ 2147483647 h 644"/>
              <a:gd name="T46" fmla="*/ 2147483647 w 292"/>
              <a:gd name="T47" fmla="*/ 2147483647 h 644"/>
              <a:gd name="T48" fmla="*/ 2147483647 w 292"/>
              <a:gd name="T49" fmla="*/ 2147483647 h 644"/>
              <a:gd name="T50" fmla="*/ 2147483647 w 292"/>
              <a:gd name="T51" fmla="*/ 2147483647 h 644"/>
              <a:gd name="T52" fmla="*/ 2147483647 w 292"/>
              <a:gd name="T53" fmla="*/ 2147483647 h 644"/>
              <a:gd name="T54" fmla="*/ 2147483647 w 292"/>
              <a:gd name="T55" fmla="*/ 2147483647 h 644"/>
              <a:gd name="T56" fmla="*/ 2147483647 w 292"/>
              <a:gd name="T57" fmla="*/ 2147483647 h 644"/>
              <a:gd name="T58" fmla="*/ 2147483647 w 292"/>
              <a:gd name="T59" fmla="*/ 2147483647 h 644"/>
              <a:gd name="T60" fmla="*/ 2147483647 w 292"/>
              <a:gd name="T61" fmla="*/ 2147483647 h 644"/>
              <a:gd name="T62" fmla="*/ 2147483647 w 292"/>
              <a:gd name="T63" fmla="*/ 2147483647 h 644"/>
              <a:gd name="T64" fmla="*/ 2147483647 w 292"/>
              <a:gd name="T65" fmla="*/ 2147483647 h 644"/>
              <a:gd name="T66" fmla="*/ 2147483647 w 292"/>
              <a:gd name="T67" fmla="*/ 2147483647 h 644"/>
              <a:gd name="T68" fmla="*/ 2147483647 w 292"/>
              <a:gd name="T69" fmla="*/ 2147483647 h 644"/>
              <a:gd name="T70" fmla="*/ 2147483647 w 292"/>
              <a:gd name="T71" fmla="*/ 2147483647 h 644"/>
              <a:gd name="T72" fmla="*/ 2147483647 w 292"/>
              <a:gd name="T73" fmla="*/ 2147483647 h 644"/>
              <a:gd name="T74" fmla="*/ 2147483647 w 292"/>
              <a:gd name="T75" fmla="*/ 2147483647 h 644"/>
              <a:gd name="T76" fmla="*/ 2147483647 w 292"/>
              <a:gd name="T77" fmla="*/ 2147483647 h 644"/>
              <a:gd name="T78" fmla="*/ 2147483647 w 292"/>
              <a:gd name="T79" fmla="*/ 2147483647 h 644"/>
              <a:gd name="T80" fmla="*/ 2147483647 w 292"/>
              <a:gd name="T81" fmla="*/ 2147483647 h 644"/>
              <a:gd name="T82" fmla="*/ 2147483647 w 292"/>
              <a:gd name="T83" fmla="*/ 2147483647 h 644"/>
              <a:gd name="T84" fmla="*/ 2147483647 w 292"/>
              <a:gd name="T85" fmla="*/ 2147483647 h 644"/>
              <a:gd name="T86" fmla="*/ 2147483647 w 292"/>
              <a:gd name="T87" fmla="*/ 2147483647 h 644"/>
              <a:gd name="T88" fmla="*/ 2147483647 w 292"/>
              <a:gd name="T89" fmla="*/ 2147483647 h 644"/>
              <a:gd name="T90" fmla="*/ 2147483647 w 292"/>
              <a:gd name="T91" fmla="*/ 2147483647 h 644"/>
              <a:gd name="T92" fmla="*/ 2147483647 w 292"/>
              <a:gd name="T93" fmla="*/ 2147483647 h 644"/>
              <a:gd name="T94" fmla="*/ 2147483647 w 292"/>
              <a:gd name="T95" fmla="*/ 2147483647 h 644"/>
              <a:gd name="T96" fmla="*/ 2147483647 w 292"/>
              <a:gd name="T97" fmla="*/ 2147483647 h 644"/>
              <a:gd name="T98" fmla="*/ 2147483647 w 292"/>
              <a:gd name="T99" fmla="*/ 2147483647 h 644"/>
              <a:gd name="T100" fmla="*/ 2147483647 w 292"/>
              <a:gd name="T101" fmla="*/ 2147483647 h 644"/>
              <a:gd name="T102" fmla="*/ 2147483647 w 292"/>
              <a:gd name="T103" fmla="*/ 2147483647 h 644"/>
              <a:gd name="T104" fmla="*/ 2147483647 w 292"/>
              <a:gd name="T105" fmla="*/ 2147483647 h 644"/>
              <a:gd name="T106" fmla="*/ 2147483647 w 292"/>
              <a:gd name="T107" fmla="*/ 2147483647 h 644"/>
              <a:gd name="T108" fmla="*/ 2147483647 w 292"/>
              <a:gd name="T109" fmla="*/ 2147483647 h 644"/>
              <a:gd name="T110" fmla="*/ 2147483647 w 292"/>
              <a:gd name="T111" fmla="*/ 2147483647 h 644"/>
              <a:gd name="T112" fmla="*/ 2147483647 w 292"/>
              <a:gd name="T113" fmla="*/ 2147483647 h 644"/>
              <a:gd name="T114" fmla="*/ 2147483647 w 292"/>
              <a:gd name="T115" fmla="*/ 2147483647 h 644"/>
              <a:gd name="T116" fmla="*/ 2147483647 w 292"/>
              <a:gd name="T117" fmla="*/ 2147483647 h 644"/>
              <a:gd name="T118" fmla="*/ 2147483647 w 292"/>
              <a:gd name="T119" fmla="*/ 2147483647 h 644"/>
              <a:gd name="T120" fmla="*/ 2147483647 w 292"/>
              <a:gd name="T121" fmla="*/ 2147483647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2" h="644">
                <a:moveTo>
                  <a:pt x="15" y="228"/>
                </a:moveTo>
                <a:lnTo>
                  <a:pt x="28" y="228"/>
                </a:lnTo>
                <a:lnTo>
                  <a:pt x="19" y="197"/>
                </a:lnTo>
                <a:lnTo>
                  <a:pt x="31" y="193"/>
                </a:lnTo>
                <a:lnTo>
                  <a:pt x="31" y="164"/>
                </a:lnTo>
                <a:lnTo>
                  <a:pt x="50" y="164"/>
                </a:lnTo>
                <a:lnTo>
                  <a:pt x="60" y="138"/>
                </a:lnTo>
                <a:lnTo>
                  <a:pt x="60" y="119"/>
                </a:lnTo>
                <a:lnTo>
                  <a:pt x="60" y="107"/>
                </a:lnTo>
                <a:lnTo>
                  <a:pt x="74" y="98"/>
                </a:lnTo>
                <a:lnTo>
                  <a:pt x="74" y="70"/>
                </a:lnTo>
                <a:lnTo>
                  <a:pt x="97" y="48"/>
                </a:lnTo>
                <a:lnTo>
                  <a:pt x="124" y="41"/>
                </a:lnTo>
                <a:lnTo>
                  <a:pt x="128" y="48"/>
                </a:lnTo>
                <a:lnTo>
                  <a:pt x="135" y="41"/>
                </a:lnTo>
                <a:lnTo>
                  <a:pt x="128" y="22"/>
                </a:lnTo>
                <a:lnTo>
                  <a:pt x="135" y="12"/>
                </a:lnTo>
                <a:lnTo>
                  <a:pt x="138" y="12"/>
                </a:lnTo>
                <a:lnTo>
                  <a:pt x="138" y="0"/>
                </a:lnTo>
                <a:lnTo>
                  <a:pt x="157" y="0"/>
                </a:lnTo>
                <a:lnTo>
                  <a:pt x="173" y="19"/>
                </a:lnTo>
                <a:lnTo>
                  <a:pt x="173" y="29"/>
                </a:lnTo>
                <a:lnTo>
                  <a:pt x="183" y="29"/>
                </a:lnTo>
                <a:lnTo>
                  <a:pt x="195" y="89"/>
                </a:lnTo>
                <a:lnTo>
                  <a:pt x="188" y="105"/>
                </a:lnTo>
                <a:lnTo>
                  <a:pt x="188" y="107"/>
                </a:lnTo>
                <a:lnTo>
                  <a:pt x="183" y="107"/>
                </a:lnTo>
                <a:lnTo>
                  <a:pt x="166" y="119"/>
                </a:lnTo>
                <a:lnTo>
                  <a:pt x="173" y="134"/>
                </a:lnTo>
                <a:lnTo>
                  <a:pt x="157" y="134"/>
                </a:lnTo>
                <a:lnTo>
                  <a:pt x="166" y="150"/>
                </a:lnTo>
                <a:lnTo>
                  <a:pt x="173" y="164"/>
                </a:lnTo>
                <a:lnTo>
                  <a:pt x="183" y="157"/>
                </a:lnTo>
                <a:lnTo>
                  <a:pt x="188" y="157"/>
                </a:lnTo>
                <a:lnTo>
                  <a:pt x="206" y="157"/>
                </a:lnTo>
                <a:lnTo>
                  <a:pt x="202" y="164"/>
                </a:lnTo>
                <a:lnTo>
                  <a:pt x="206" y="167"/>
                </a:lnTo>
                <a:lnTo>
                  <a:pt x="212" y="193"/>
                </a:lnTo>
                <a:lnTo>
                  <a:pt x="231" y="193"/>
                </a:lnTo>
                <a:lnTo>
                  <a:pt x="231" y="212"/>
                </a:lnTo>
                <a:lnTo>
                  <a:pt x="225" y="228"/>
                </a:lnTo>
                <a:lnTo>
                  <a:pt x="254" y="235"/>
                </a:lnTo>
                <a:lnTo>
                  <a:pt x="254" y="243"/>
                </a:lnTo>
                <a:lnTo>
                  <a:pt x="254" y="245"/>
                </a:lnTo>
                <a:lnTo>
                  <a:pt x="263" y="245"/>
                </a:lnTo>
                <a:lnTo>
                  <a:pt x="273" y="254"/>
                </a:lnTo>
                <a:lnTo>
                  <a:pt x="292" y="254"/>
                </a:lnTo>
                <a:lnTo>
                  <a:pt x="280" y="260"/>
                </a:lnTo>
                <a:lnTo>
                  <a:pt x="273" y="264"/>
                </a:lnTo>
                <a:lnTo>
                  <a:pt x="280" y="273"/>
                </a:lnTo>
                <a:lnTo>
                  <a:pt x="264" y="276"/>
                </a:lnTo>
                <a:lnTo>
                  <a:pt x="263" y="283"/>
                </a:lnTo>
                <a:lnTo>
                  <a:pt x="244" y="290"/>
                </a:lnTo>
                <a:lnTo>
                  <a:pt x="235" y="302"/>
                </a:lnTo>
                <a:lnTo>
                  <a:pt x="225" y="295"/>
                </a:lnTo>
                <a:lnTo>
                  <a:pt x="231" y="305"/>
                </a:lnTo>
                <a:lnTo>
                  <a:pt x="202" y="314"/>
                </a:lnTo>
                <a:lnTo>
                  <a:pt x="195" y="321"/>
                </a:lnTo>
                <a:lnTo>
                  <a:pt x="188" y="331"/>
                </a:lnTo>
                <a:lnTo>
                  <a:pt x="188" y="350"/>
                </a:lnTo>
                <a:lnTo>
                  <a:pt x="183" y="354"/>
                </a:lnTo>
                <a:lnTo>
                  <a:pt x="183" y="361"/>
                </a:lnTo>
                <a:lnTo>
                  <a:pt x="188" y="361"/>
                </a:lnTo>
                <a:lnTo>
                  <a:pt x="195" y="373"/>
                </a:lnTo>
                <a:lnTo>
                  <a:pt x="218" y="409"/>
                </a:lnTo>
                <a:lnTo>
                  <a:pt x="225" y="421"/>
                </a:lnTo>
                <a:lnTo>
                  <a:pt x="231" y="440"/>
                </a:lnTo>
                <a:lnTo>
                  <a:pt x="225" y="447"/>
                </a:lnTo>
                <a:lnTo>
                  <a:pt x="225" y="461"/>
                </a:lnTo>
                <a:lnTo>
                  <a:pt x="218" y="477"/>
                </a:lnTo>
                <a:lnTo>
                  <a:pt x="218" y="489"/>
                </a:lnTo>
                <a:lnTo>
                  <a:pt x="250" y="525"/>
                </a:lnTo>
                <a:lnTo>
                  <a:pt x="250" y="540"/>
                </a:lnTo>
                <a:lnTo>
                  <a:pt x="263" y="577"/>
                </a:lnTo>
                <a:lnTo>
                  <a:pt x="254" y="596"/>
                </a:lnTo>
                <a:lnTo>
                  <a:pt x="244" y="625"/>
                </a:lnTo>
                <a:lnTo>
                  <a:pt x="244" y="637"/>
                </a:lnTo>
                <a:lnTo>
                  <a:pt x="235" y="644"/>
                </a:lnTo>
                <a:lnTo>
                  <a:pt x="231" y="625"/>
                </a:lnTo>
                <a:lnTo>
                  <a:pt x="235" y="615"/>
                </a:lnTo>
                <a:lnTo>
                  <a:pt x="235" y="585"/>
                </a:lnTo>
                <a:lnTo>
                  <a:pt x="231" y="585"/>
                </a:lnTo>
                <a:lnTo>
                  <a:pt x="235" y="577"/>
                </a:lnTo>
                <a:lnTo>
                  <a:pt x="235" y="547"/>
                </a:lnTo>
                <a:lnTo>
                  <a:pt x="218" y="511"/>
                </a:lnTo>
                <a:lnTo>
                  <a:pt x="218" y="525"/>
                </a:lnTo>
                <a:lnTo>
                  <a:pt x="212" y="525"/>
                </a:lnTo>
                <a:lnTo>
                  <a:pt x="206" y="496"/>
                </a:lnTo>
                <a:lnTo>
                  <a:pt x="202" y="461"/>
                </a:lnTo>
                <a:lnTo>
                  <a:pt x="195" y="440"/>
                </a:lnTo>
                <a:lnTo>
                  <a:pt x="195" y="421"/>
                </a:lnTo>
                <a:lnTo>
                  <a:pt x="183" y="421"/>
                </a:lnTo>
                <a:lnTo>
                  <a:pt x="176" y="409"/>
                </a:lnTo>
                <a:lnTo>
                  <a:pt x="173" y="399"/>
                </a:lnTo>
                <a:lnTo>
                  <a:pt x="166" y="402"/>
                </a:lnTo>
                <a:lnTo>
                  <a:pt x="166" y="421"/>
                </a:lnTo>
                <a:lnTo>
                  <a:pt x="154" y="432"/>
                </a:lnTo>
                <a:lnTo>
                  <a:pt x="128" y="447"/>
                </a:lnTo>
                <a:lnTo>
                  <a:pt x="124" y="451"/>
                </a:lnTo>
                <a:lnTo>
                  <a:pt x="109" y="447"/>
                </a:lnTo>
                <a:lnTo>
                  <a:pt x="116" y="440"/>
                </a:lnTo>
                <a:lnTo>
                  <a:pt x="109" y="447"/>
                </a:lnTo>
                <a:lnTo>
                  <a:pt x="97" y="447"/>
                </a:lnTo>
                <a:lnTo>
                  <a:pt x="97" y="440"/>
                </a:lnTo>
                <a:lnTo>
                  <a:pt x="86" y="447"/>
                </a:lnTo>
                <a:lnTo>
                  <a:pt x="86" y="409"/>
                </a:lnTo>
                <a:lnTo>
                  <a:pt x="95" y="380"/>
                </a:lnTo>
                <a:lnTo>
                  <a:pt x="86" y="361"/>
                </a:lnTo>
                <a:lnTo>
                  <a:pt x="67" y="338"/>
                </a:lnTo>
                <a:lnTo>
                  <a:pt x="67" y="343"/>
                </a:lnTo>
                <a:lnTo>
                  <a:pt x="50" y="324"/>
                </a:lnTo>
                <a:lnTo>
                  <a:pt x="60" y="331"/>
                </a:lnTo>
                <a:lnTo>
                  <a:pt x="67" y="324"/>
                </a:lnTo>
                <a:lnTo>
                  <a:pt x="50" y="314"/>
                </a:lnTo>
                <a:lnTo>
                  <a:pt x="45" y="302"/>
                </a:lnTo>
                <a:lnTo>
                  <a:pt x="38" y="295"/>
                </a:lnTo>
                <a:lnTo>
                  <a:pt x="28" y="290"/>
                </a:lnTo>
                <a:lnTo>
                  <a:pt x="19" y="290"/>
                </a:lnTo>
                <a:lnTo>
                  <a:pt x="0" y="264"/>
                </a:lnTo>
                <a:lnTo>
                  <a:pt x="9" y="260"/>
                </a:lnTo>
                <a:lnTo>
                  <a:pt x="19" y="264"/>
                </a:lnTo>
                <a:lnTo>
                  <a:pt x="15" y="22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9" name="Freeform 84"/>
          <p:cNvSpPr>
            <a:spLocks/>
          </p:cNvSpPr>
          <p:nvPr/>
        </p:nvSpPr>
        <p:spPr bwMode="auto">
          <a:xfrm>
            <a:off x="7316788" y="4716463"/>
            <a:ext cx="23812" cy="30162"/>
          </a:xfrm>
          <a:custGeom>
            <a:avLst/>
            <a:gdLst>
              <a:gd name="T0" fmla="*/ 0 w 29"/>
              <a:gd name="T1" fmla="*/ 2147483647 h 38"/>
              <a:gd name="T2" fmla="*/ 2147483647 w 29"/>
              <a:gd name="T3" fmla="*/ 0 h 38"/>
              <a:gd name="T4" fmla="*/ 2147483647 w 29"/>
              <a:gd name="T5" fmla="*/ 2147483647 h 38"/>
              <a:gd name="T6" fmla="*/ 2147483647 w 29"/>
              <a:gd name="T7" fmla="*/ 2147483647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12"/>
                </a:moveTo>
                <a:lnTo>
                  <a:pt x="17" y="0"/>
                </a:lnTo>
                <a:lnTo>
                  <a:pt x="17" y="12"/>
                </a:lnTo>
                <a:lnTo>
                  <a:pt x="29" y="26"/>
                </a:lnTo>
                <a:lnTo>
                  <a:pt x="17" y="26"/>
                </a:lnTo>
                <a:lnTo>
                  <a:pt x="3" y="38"/>
                </a:lnTo>
                <a:lnTo>
                  <a:pt x="0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0" name="Freeform 85"/>
          <p:cNvSpPr>
            <a:spLocks/>
          </p:cNvSpPr>
          <p:nvPr/>
        </p:nvSpPr>
        <p:spPr bwMode="auto">
          <a:xfrm>
            <a:off x="7421563" y="4149725"/>
            <a:ext cx="42862" cy="103188"/>
          </a:xfrm>
          <a:custGeom>
            <a:avLst/>
            <a:gdLst>
              <a:gd name="T0" fmla="*/ 2147483647 w 55"/>
              <a:gd name="T1" fmla="*/ 2147483647 h 130"/>
              <a:gd name="T2" fmla="*/ 2147483647 w 55"/>
              <a:gd name="T3" fmla="*/ 2147483647 h 130"/>
              <a:gd name="T4" fmla="*/ 2147483647 w 55"/>
              <a:gd name="T5" fmla="*/ 2147483647 h 130"/>
              <a:gd name="T6" fmla="*/ 2147483647 w 55"/>
              <a:gd name="T7" fmla="*/ 2147483647 h 130"/>
              <a:gd name="T8" fmla="*/ 0 w 55"/>
              <a:gd name="T9" fmla="*/ 2147483647 h 130"/>
              <a:gd name="T10" fmla="*/ 0 w 55"/>
              <a:gd name="T11" fmla="*/ 2147483647 h 130"/>
              <a:gd name="T12" fmla="*/ 2147483647 w 55"/>
              <a:gd name="T13" fmla="*/ 2147483647 h 130"/>
              <a:gd name="T14" fmla="*/ 2147483647 w 55"/>
              <a:gd name="T15" fmla="*/ 2147483647 h 130"/>
              <a:gd name="T16" fmla="*/ 2147483647 w 55"/>
              <a:gd name="T17" fmla="*/ 0 h 130"/>
              <a:gd name="T18" fmla="*/ 2147483647 w 55"/>
              <a:gd name="T19" fmla="*/ 2147483647 h 130"/>
              <a:gd name="T20" fmla="*/ 2147483647 w 55"/>
              <a:gd name="T21" fmla="*/ 2147483647 h 130"/>
              <a:gd name="T22" fmla="*/ 2147483647 w 55"/>
              <a:gd name="T23" fmla="*/ 2147483647 h 130"/>
              <a:gd name="T24" fmla="*/ 2147483647 w 55"/>
              <a:gd name="T25" fmla="*/ 2147483647 h 130"/>
              <a:gd name="T26" fmla="*/ 2147483647 w 55"/>
              <a:gd name="T27" fmla="*/ 2147483647 h 130"/>
              <a:gd name="T28" fmla="*/ 2147483647 w 55"/>
              <a:gd name="T29" fmla="*/ 2147483647 h 1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5" h="130">
                <a:moveTo>
                  <a:pt x="29" y="130"/>
                </a:moveTo>
                <a:lnTo>
                  <a:pt x="26" y="130"/>
                </a:lnTo>
                <a:lnTo>
                  <a:pt x="26" y="118"/>
                </a:lnTo>
                <a:lnTo>
                  <a:pt x="10" y="107"/>
                </a:lnTo>
                <a:lnTo>
                  <a:pt x="0" y="85"/>
                </a:lnTo>
                <a:lnTo>
                  <a:pt x="0" y="66"/>
                </a:lnTo>
                <a:lnTo>
                  <a:pt x="7" y="52"/>
                </a:lnTo>
                <a:lnTo>
                  <a:pt x="26" y="10"/>
                </a:lnTo>
                <a:lnTo>
                  <a:pt x="36" y="0"/>
                </a:lnTo>
                <a:lnTo>
                  <a:pt x="55" y="10"/>
                </a:lnTo>
                <a:lnTo>
                  <a:pt x="55" y="29"/>
                </a:lnTo>
                <a:lnTo>
                  <a:pt x="49" y="40"/>
                </a:lnTo>
                <a:lnTo>
                  <a:pt x="45" y="85"/>
                </a:lnTo>
                <a:lnTo>
                  <a:pt x="36" y="107"/>
                </a:lnTo>
                <a:lnTo>
                  <a:pt x="29" y="1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1" name="Freeform 86"/>
          <p:cNvSpPr>
            <a:spLocks/>
          </p:cNvSpPr>
          <p:nvPr/>
        </p:nvSpPr>
        <p:spPr bwMode="auto">
          <a:xfrm>
            <a:off x="6192838" y="3135313"/>
            <a:ext cx="1400175" cy="1168400"/>
          </a:xfrm>
          <a:custGeom>
            <a:avLst/>
            <a:gdLst>
              <a:gd name="T0" fmla="*/ 2147483647 w 1764"/>
              <a:gd name="T1" fmla="*/ 2147483647 h 1473"/>
              <a:gd name="T2" fmla="*/ 2147483647 w 1764"/>
              <a:gd name="T3" fmla="*/ 2147483647 h 1473"/>
              <a:gd name="T4" fmla="*/ 2147483647 w 1764"/>
              <a:gd name="T5" fmla="*/ 2147483647 h 1473"/>
              <a:gd name="T6" fmla="*/ 2147483647 w 1764"/>
              <a:gd name="T7" fmla="*/ 2147483647 h 1473"/>
              <a:gd name="T8" fmla="*/ 2147483647 w 1764"/>
              <a:gd name="T9" fmla="*/ 2147483647 h 1473"/>
              <a:gd name="T10" fmla="*/ 2147483647 w 1764"/>
              <a:gd name="T11" fmla="*/ 2147483647 h 1473"/>
              <a:gd name="T12" fmla="*/ 2147483647 w 1764"/>
              <a:gd name="T13" fmla="*/ 2147483647 h 1473"/>
              <a:gd name="T14" fmla="*/ 2147483647 w 1764"/>
              <a:gd name="T15" fmla="*/ 2147483647 h 1473"/>
              <a:gd name="T16" fmla="*/ 2147483647 w 1764"/>
              <a:gd name="T17" fmla="*/ 2147483647 h 1473"/>
              <a:gd name="T18" fmla="*/ 2147483647 w 1764"/>
              <a:gd name="T19" fmla="*/ 2147483647 h 1473"/>
              <a:gd name="T20" fmla="*/ 2147483647 w 1764"/>
              <a:gd name="T21" fmla="*/ 2147483647 h 1473"/>
              <a:gd name="T22" fmla="*/ 2147483647 w 1764"/>
              <a:gd name="T23" fmla="*/ 2147483647 h 1473"/>
              <a:gd name="T24" fmla="*/ 2147483647 w 1764"/>
              <a:gd name="T25" fmla="*/ 2147483647 h 1473"/>
              <a:gd name="T26" fmla="*/ 2147483647 w 1764"/>
              <a:gd name="T27" fmla="*/ 2147483647 h 1473"/>
              <a:gd name="T28" fmla="*/ 2147483647 w 1764"/>
              <a:gd name="T29" fmla="*/ 2147483647 h 1473"/>
              <a:gd name="T30" fmla="*/ 2147483647 w 1764"/>
              <a:gd name="T31" fmla="*/ 2147483647 h 1473"/>
              <a:gd name="T32" fmla="*/ 2147483647 w 1764"/>
              <a:gd name="T33" fmla="*/ 2147483647 h 1473"/>
              <a:gd name="T34" fmla="*/ 2147483647 w 1764"/>
              <a:gd name="T35" fmla="*/ 2147483647 h 1473"/>
              <a:gd name="T36" fmla="*/ 2147483647 w 1764"/>
              <a:gd name="T37" fmla="*/ 2147483647 h 1473"/>
              <a:gd name="T38" fmla="*/ 2147483647 w 1764"/>
              <a:gd name="T39" fmla="*/ 2147483647 h 1473"/>
              <a:gd name="T40" fmla="*/ 2147483647 w 1764"/>
              <a:gd name="T41" fmla="*/ 2147483647 h 1473"/>
              <a:gd name="T42" fmla="*/ 2147483647 w 1764"/>
              <a:gd name="T43" fmla="*/ 2147483647 h 1473"/>
              <a:gd name="T44" fmla="*/ 2147483647 w 1764"/>
              <a:gd name="T45" fmla="*/ 2147483647 h 1473"/>
              <a:gd name="T46" fmla="*/ 2147483647 w 1764"/>
              <a:gd name="T47" fmla="*/ 2147483647 h 1473"/>
              <a:gd name="T48" fmla="*/ 2147483647 w 1764"/>
              <a:gd name="T49" fmla="*/ 2147483647 h 1473"/>
              <a:gd name="T50" fmla="*/ 2147483647 w 1764"/>
              <a:gd name="T51" fmla="*/ 2147483647 h 1473"/>
              <a:gd name="T52" fmla="*/ 2147483647 w 1764"/>
              <a:gd name="T53" fmla="*/ 2147483647 h 1473"/>
              <a:gd name="T54" fmla="*/ 2147483647 w 1764"/>
              <a:gd name="T55" fmla="*/ 2147483647 h 1473"/>
              <a:gd name="T56" fmla="*/ 2147483647 w 1764"/>
              <a:gd name="T57" fmla="*/ 2147483647 h 1473"/>
              <a:gd name="T58" fmla="*/ 2147483647 w 1764"/>
              <a:gd name="T59" fmla="*/ 2147483647 h 1473"/>
              <a:gd name="T60" fmla="*/ 2147483647 w 1764"/>
              <a:gd name="T61" fmla="*/ 2147483647 h 1473"/>
              <a:gd name="T62" fmla="*/ 2147483647 w 1764"/>
              <a:gd name="T63" fmla="*/ 2147483647 h 1473"/>
              <a:gd name="T64" fmla="*/ 2147483647 w 1764"/>
              <a:gd name="T65" fmla="*/ 2147483647 h 1473"/>
              <a:gd name="T66" fmla="*/ 2147483647 w 1764"/>
              <a:gd name="T67" fmla="*/ 2147483647 h 1473"/>
              <a:gd name="T68" fmla="*/ 2147483647 w 1764"/>
              <a:gd name="T69" fmla="*/ 2147483647 h 1473"/>
              <a:gd name="T70" fmla="*/ 2147483647 w 1764"/>
              <a:gd name="T71" fmla="*/ 2147483647 h 1473"/>
              <a:gd name="T72" fmla="*/ 2147483647 w 1764"/>
              <a:gd name="T73" fmla="*/ 2147483647 h 1473"/>
              <a:gd name="T74" fmla="*/ 2147483647 w 1764"/>
              <a:gd name="T75" fmla="*/ 2147483647 h 1473"/>
              <a:gd name="T76" fmla="*/ 2147483647 w 1764"/>
              <a:gd name="T77" fmla="*/ 2147483647 h 1473"/>
              <a:gd name="T78" fmla="*/ 2147483647 w 1764"/>
              <a:gd name="T79" fmla="*/ 2147483647 h 1473"/>
              <a:gd name="T80" fmla="*/ 2147483647 w 1764"/>
              <a:gd name="T81" fmla="*/ 2147483647 h 1473"/>
              <a:gd name="T82" fmla="*/ 2147483647 w 1764"/>
              <a:gd name="T83" fmla="*/ 2147483647 h 1473"/>
              <a:gd name="T84" fmla="*/ 2147483647 w 1764"/>
              <a:gd name="T85" fmla="*/ 2147483647 h 1473"/>
              <a:gd name="T86" fmla="*/ 2147483647 w 1764"/>
              <a:gd name="T87" fmla="*/ 2147483647 h 1473"/>
              <a:gd name="T88" fmla="*/ 2147483647 w 1764"/>
              <a:gd name="T89" fmla="*/ 2147483647 h 1473"/>
              <a:gd name="T90" fmla="*/ 2147483647 w 1764"/>
              <a:gd name="T91" fmla="*/ 2147483647 h 1473"/>
              <a:gd name="T92" fmla="*/ 2147483647 w 1764"/>
              <a:gd name="T93" fmla="*/ 2147483647 h 1473"/>
              <a:gd name="T94" fmla="*/ 2147483647 w 1764"/>
              <a:gd name="T95" fmla="*/ 2147483647 h 1473"/>
              <a:gd name="T96" fmla="*/ 2147483647 w 1764"/>
              <a:gd name="T97" fmla="*/ 2147483647 h 1473"/>
              <a:gd name="T98" fmla="*/ 2147483647 w 1764"/>
              <a:gd name="T99" fmla="*/ 2147483647 h 1473"/>
              <a:gd name="T100" fmla="*/ 2147483647 w 1764"/>
              <a:gd name="T101" fmla="*/ 2147483647 h 1473"/>
              <a:gd name="T102" fmla="*/ 2147483647 w 1764"/>
              <a:gd name="T103" fmla="*/ 2147483647 h 1473"/>
              <a:gd name="T104" fmla="*/ 2147483647 w 1764"/>
              <a:gd name="T105" fmla="*/ 2147483647 h 1473"/>
              <a:gd name="T106" fmla="*/ 2147483647 w 1764"/>
              <a:gd name="T107" fmla="*/ 2147483647 h 1473"/>
              <a:gd name="T108" fmla="*/ 2147483647 w 1764"/>
              <a:gd name="T109" fmla="*/ 2147483647 h 1473"/>
              <a:gd name="T110" fmla="*/ 2147483647 w 1764"/>
              <a:gd name="T111" fmla="*/ 2147483647 h 14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64" h="1473">
                <a:moveTo>
                  <a:pt x="1310" y="9"/>
                </a:moveTo>
                <a:lnTo>
                  <a:pt x="1324" y="0"/>
                </a:lnTo>
                <a:lnTo>
                  <a:pt x="1343" y="9"/>
                </a:lnTo>
                <a:lnTo>
                  <a:pt x="1381" y="16"/>
                </a:lnTo>
                <a:lnTo>
                  <a:pt x="1398" y="19"/>
                </a:lnTo>
                <a:lnTo>
                  <a:pt x="1410" y="26"/>
                </a:lnTo>
                <a:lnTo>
                  <a:pt x="1465" y="104"/>
                </a:lnTo>
                <a:lnTo>
                  <a:pt x="1489" y="126"/>
                </a:lnTo>
                <a:lnTo>
                  <a:pt x="1507" y="164"/>
                </a:lnTo>
                <a:lnTo>
                  <a:pt x="1519" y="183"/>
                </a:lnTo>
                <a:lnTo>
                  <a:pt x="1529" y="195"/>
                </a:lnTo>
                <a:lnTo>
                  <a:pt x="1558" y="195"/>
                </a:lnTo>
                <a:lnTo>
                  <a:pt x="1577" y="195"/>
                </a:lnTo>
                <a:lnTo>
                  <a:pt x="1626" y="220"/>
                </a:lnTo>
                <a:lnTo>
                  <a:pt x="1657" y="280"/>
                </a:lnTo>
                <a:lnTo>
                  <a:pt x="1671" y="280"/>
                </a:lnTo>
                <a:lnTo>
                  <a:pt x="1700" y="273"/>
                </a:lnTo>
                <a:lnTo>
                  <a:pt x="1711" y="254"/>
                </a:lnTo>
                <a:lnTo>
                  <a:pt x="1742" y="242"/>
                </a:lnTo>
                <a:lnTo>
                  <a:pt x="1764" y="232"/>
                </a:lnTo>
                <a:lnTo>
                  <a:pt x="1764" y="261"/>
                </a:lnTo>
                <a:lnTo>
                  <a:pt x="1764" y="290"/>
                </a:lnTo>
                <a:lnTo>
                  <a:pt x="1761" y="302"/>
                </a:lnTo>
                <a:lnTo>
                  <a:pt x="1761" y="406"/>
                </a:lnTo>
                <a:lnTo>
                  <a:pt x="1723" y="392"/>
                </a:lnTo>
                <a:lnTo>
                  <a:pt x="1704" y="418"/>
                </a:lnTo>
                <a:lnTo>
                  <a:pt x="1730" y="489"/>
                </a:lnTo>
                <a:lnTo>
                  <a:pt x="1723" y="525"/>
                </a:lnTo>
                <a:lnTo>
                  <a:pt x="1723" y="538"/>
                </a:lnTo>
                <a:lnTo>
                  <a:pt x="1711" y="525"/>
                </a:lnTo>
                <a:lnTo>
                  <a:pt x="1700" y="519"/>
                </a:lnTo>
                <a:lnTo>
                  <a:pt x="1700" y="538"/>
                </a:lnTo>
                <a:lnTo>
                  <a:pt x="1686" y="548"/>
                </a:lnTo>
                <a:lnTo>
                  <a:pt x="1681" y="562"/>
                </a:lnTo>
                <a:lnTo>
                  <a:pt x="1671" y="567"/>
                </a:lnTo>
                <a:lnTo>
                  <a:pt x="1657" y="574"/>
                </a:lnTo>
                <a:lnTo>
                  <a:pt x="1657" y="577"/>
                </a:lnTo>
                <a:lnTo>
                  <a:pt x="1664" y="591"/>
                </a:lnTo>
                <a:lnTo>
                  <a:pt x="1652" y="591"/>
                </a:lnTo>
                <a:lnTo>
                  <a:pt x="1633" y="591"/>
                </a:lnTo>
                <a:lnTo>
                  <a:pt x="1622" y="577"/>
                </a:lnTo>
                <a:lnTo>
                  <a:pt x="1607" y="584"/>
                </a:lnTo>
                <a:lnTo>
                  <a:pt x="1607" y="603"/>
                </a:lnTo>
                <a:lnTo>
                  <a:pt x="1603" y="615"/>
                </a:lnTo>
                <a:lnTo>
                  <a:pt x="1593" y="626"/>
                </a:lnTo>
                <a:lnTo>
                  <a:pt x="1567" y="645"/>
                </a:lnTo>
                <a:lnTo>
                  <a:pt x="1555" y="674"/>
                </a:lnTo>
                <a:lnTo>
                  <a:pt x="1529" y="683"/>
                </a:lnTo>
                <a:lnTo>
                  <a:pt x="1514" y="693"/>
                </a:lnTo>
                <a:lnTo>
                  <a:pt x="1496" y="712"/>
                </a:lnTo>
                <a:lnTo>
                  <a:pt x="1477" y="731"/>
                </a:lnTo>
                <a:lnTo>
                  <a:pt x="1469" y="722"/>
                </a:lnTo>
                <a:lnTo>
                  <a:pt x="1481" y="712"/>
                </a:lnTo>
                <a:lnTo>
                  <a:pt x="1481" y="705"/>
                </a:lnTo>
                <a:lnTo>
                  <a:pt x="1489" y="700"/>
                </a:lnTo>
                <a:lnTo>
                  <a:pt x="1477" y="693"/>
                </a:lnTo>
                <a:lnTo>
                  <a:pt x="1469" y="683"/>
                </a:lnTo>
                <a:lnTo>
                  <a:pt x="1489" y="645"/>
                </a:lnTo>
                <a:lnTo>
                  <a:pt x="1465" y="626"/>
                </a:lnTo>
                <a:lnTo>
                  <a:pt x="1439" y="641"/>
                </a:lnTo>
                <a:lnTo>
                  <a:pt x="1420" y="674"/>
                </a:lnTo>
                <a:lnTo>
                  <a:pt x="1403" y="693"/>
                </a:lnTo>
                <a:lnTo>
                  <a:pt x="1398" y="712"/>
                </a:lnTo>
                <a:lnTo>
                  <a:pt x="1387" y="719"/>
                </a:lnTo>
                <a:lnTo>
                  <a:pt x="1362" y="719"/>
                </a:lnTo>
                <a:lnTo>
                  <a:pt x="1368" y="748"/>
                </a:lnTo>
                <a:lnTo>
                  <a:pt x="1381" y="771"/>
                </a:lnTo>
                <a:lnTo>
                  <a:pt x="1391" y="769"/>
                </a:lnTo>
                <a:lnTo>
                  <a:pt x="1410" y="778"/>
                </a:lnTo>
                <a:lnTo>
                  <a:pt x="1417" y="799"/>
                </a:lnTo>
                <a:lnTo>
                  <a:pt x="1429" y="809"/>
                </a:lnTo>
                <a:lnTo>
                  <a:pt x="1439" y="800"/>
                </a:lnTo>
                <a:lnTo>
                  <a:pt x="1458" y="783"/>
                </a:lnTo>
                <a:lnTo>
                  <a:pt x="1469" y="771"/>
                </a:lnTo>
                <a:lnTo>
                  <a:pt x="1496" y="783"/>
                </a:lnTo>
                <a:lnTo>
                  <a:pt x="1514" y="783"/>
                </a:lnTo>
                <a:lnTo>
                  <a:pt x="1529" y="783"/>
                </a:lnTo>
                <a:lnTo>
                  <a:pt x="1529" y="809"/>
                </a:lnTo>
                <a:lnTo>
                  <a:pt x="1514" y="800"/>
                </a:lnTo>
                <a:lnTo>
                  <a:pt x="1481" y="821"/>
                </a:lnTo>
                <a:lnTo>
                  <a:pt x="1489" y="828"/>
                </a:lnTo>
                <a:lnTo>
                  <a:pt x="1465" y="857"/>
                </a:lnTo>
                <a:lnTo>
                  <a:pt x="1446" y="887"/>
                </a:lnTo>
                <a:lnTo>
                  <a:pt x="1446" y="906"/>
                </a:lnTo>
                <a:lnTo>
                  <a:pt x="1481" y="925"/>
                </a:lnTo>
                <a:lnTo>
                  <a:pt x="1507" y="968"/>
                </a:lnTo>
                <a:lnTo>
                  <a:pt x="1519" y="977"/>
                </a:lnTo>
                <a:lnTo>
                  <a:pt x="1526" y="996"/>
                </a:lnTo>
                <a:lnTo>
                  <a:pt x="1543" y="1015"/>
                </a:lnTo>
                <a:lnTo>
                  <a:pt x="1555" y="1025"/>
                </a:lnTo>
                <a:lnTo>
                  <a:pt x="1526" y="1018"/>
                </a:lnTo>
                <a:lnTo>
                  <a:pt x="1514" y="1015"/>
                </a:lnTo>
                <a:lnTo>
                  <a:pt x="1507" y="1018"/>
                </a:lnTo>
                <a:lnTo>
                  <a:pt x="1519" y="1018"/>
                </a:lnTo>
                <a:lnTo>
                  <a:pt x="1536" y="1037"/>
                </a:lnTo>
                <a:lnTo>
                  <a:pt x="1558" y="1061"/>
                </a:lnTo>
                <a:lnTo>
                  <a:pt x="1543" y="1066"/>
                </a:lnTo>
                <a:lnTo>
                  <a:pt x="1536" y="1080"/>
                </a:lnTo>
                <a:lnTo>
                  <a:pt x="1519" y="1080"/>
                </a:lnTo>
                <a:lnTo>
                  <a:pt x="1514" y="1092"/>
                </a:lnTo>
                <a:lnTo>
                  <a:pt x="1526" y="1085"/>
                </a:lnTo>
                <a:lnTo>
                  <a:pt x="1526" y="1096"/>
                </a:lnTo>
                <a:lnTo>
                  <a:pt x="1548" y="1085"/>
                </a:lnTo>
                <a:lnTo>
                  <a:pt x="1567" y="1096"/>
                </a:lnTo>
                <a:lnTo>
                  <a:pt x="1574" y="1103"/>
                </a:lnTo>
                <a:lnTo>
                  <a:pt x="1558" y="1115"/>
                </a:lnTo>
                <a:lnTo>
                  <a:pt x="1574" y="1115"/>
                </a:lnTo>
                <a:lnTo>
                  <a:pt x="1574" y="1125"/>
                </a:lnTo>
                <a:lnTo>
                  <a:pt x="1558" y="1125"/>
                </a:lnTo>
                <a:lnTo>
                  <a:pt x="1567" y="1132"/>
                </a:lnTo>
                <a:lnTo>
                  <a:pt x="1567" y="1144"/>
                </a:lnTo>
                <a:lnTo>
                  <a:pt x="1558" y="1144"/>
                </a:lnTo>
                <a:lnTo>
                  <a:pt x="1558" y="1151"/>
                </a:lnTo>
                <a:lnTo>
                  <a:pt x="1574" y="1158"/>
                </a:lnTo>
                <a:lnTo>
                  <a:pt x="1558" y="1163"/>
                </a:lnTo>
                <a:lnTo>
                  <a:pt x="1558" y="1158"/>
                </a:lnTo>
                <a:lnTo>
                  <a:pt x="1555" y="1163"/>
                </a:lnTo>
                <a:lnTo>
                  <a:pt x="1543" y="1193"/>
                </a:lnTo>
                <a:lnTo>
                  <a:pt x="1529" y="1222"/>
                </a:lnTo>
                <a:lnTo>
                  <a:pt x="1519" y="1222"/>
                </a:lnTo>
                <a:lnTo>
                  <a:pt x="1519" y="1229"/>
                </a:lnTo>
                <a:lnTo>
                  <a:pt x="1526" y="1236"/>
                </a:lnTo>
                <a:lnTo>
                  <a:pt x="1519" y="1248"/>
                </a:lnTo>
                <a:lnTo>
                  <a:pt x="1519" y="1267"/>
                </a:lnTo>
                <a:lnTo>
                  <a:pt x="1519" y="1279"/>
                </a:lnTo>
                <a:lnTo>
                  <a:pt x="1507" y="1296"/>
                </a:lnTo>
                <a:lnTo>
                  <a:pt x="1496" y="1308"/>
                </a:lnTo>
                <a:lnTo>
                  <a:pt x="1477" y="1315"/>
                </a:lnTo>
                <a:lnTo>
                  <a:pt x="1481" y="1319"/>
                </a:lnTo>
                <a:lnTo>
                  <a:pt x="1465" y="1338"/>
                </a:lnTo>
                <a:lnTo>
                  <a:pt x="1451" y="1345"/>
                </a:lnTo>
                <a:lnTo>
                  <a:pt x="1446" y="1345"/>
                </a:lnTo>
                <a:lnTo>
                  <a:pt x="1436" y="1374"/>
                </a:lnTo>
                <a:lnTo>
                  <a:pt x="1410" y="1379"/>
                </a:lnTo>
                <a:lnTo>
                  <a:pt x="1403" y="1386"/>
                </a:lnTo>
                <a:lnTo>
                  <a:pt x="1391" y="1379"/>
                </a:lnTo>
                <a:lnTo>
                  <a:pt x="1387" y="1386"/>
                </a:lnTo>
                <a:lnTo>
                  <a:pt x="1381" y="1379"/>
                </a:lnTo>
                <a:lnTo>
                  <a:pt x="1362" y="1393"/>
                </a:lnTo>
                <a:lnTo>
                  <a:pt x="1343" y="1374"/>
                </a:lnTo>
                <a:lnTo>
                  <a:pt x="1351" y="1405"/>
                </a:lnTo>
                <a:lnTo>
                  <a:pt x="1320" y="1416"/>
                </a:lnTo>
                <a:lnTo>
                  <a:pt x="1311" y="1409"/>
                </a:lnTo>
                <a:lnTo>
                  <a:pt x="1311" y="1416"/>
                </a:lnTo>
                <a:lnTo>
                  <a:pt x="1301" y="1424"/>
                </a:lnTo>
                <a:lnTo>
                  <a:pt x="1291" y="1426"/>
                </a:lnTo>
                <a:lnTo>
                  <a:pt x="1272" y="1435"/>
                </a:lnTo>
                <a:lnTo>
                  <a:pt x="1253" y="1443"/>
                </a:lnTo>
                <a:lnTo>
                  <a:pt x="1253" y="1435"/>
                </a:lnTo>
                <a:lnTo>
                  <a:pt x="1246" y="1454"/>
                </a:lnTo>
                <a:lnTo>
                  <a:pt x="1261" y="1464"/>
                </a:lnTo>
                <a:lnTo>
                  <a:pt x="1242" y="1473"/>
                </a:lnTo>
                <a:lnTo>
                  <a:pt x="1235" y="1445"/>
                </a:lnTo>
                <a:lnTo>
                  <a:pt x="1230" y="1435"/>
                </a:lnTo>
                <a:lnTo>
                  <a:pt x="1242" y="1426"/>
                </a:lnTo>
                <a:lnTo>
                  <a:pt x="1223" y="1416"/>
                </a:lnTo>
                <a:lnTo>
                  <a:pt x="1216" y="1426"/>
                </a:lnTo>
                <a:lnTo>
                  <a:pt x="1204" y="1424"/>
                </a:lnTo>
                <a:lnTo>
                  <a:pt x="1194" y="1416"/>
                </a:lnTo>
                <a:lnTo>
                  <a:pt x="1185" y="1416"/>
                </a:lnTo>
                <a:lnTo>
                  <a:pt x="1185" y="1426"/>
                </a:lnTo>
                <a:lnTo>
                  <a:pt x="1175" y="1426"/>
                </a:lnTo>
                <a:lnTo>
                  <a:pt x="1168" y="1424"/>
                </a:lnTo>
                <a:lnTo>
                  <a:pt x="1152" y="1426"/>
                </a:lnTo>
                <a:lnTo>
                  <a:pt x="1127" y="1397"/>
                </a:lnTo>
                <a:lnTo>
                  <a:pt x="1133" y="1379"/>
                </a:lnTo>
                <a:lnTo>
                  <a:pt x="1127" y="1379"/>
                </a:lnTo>
                <a:lnTo>
                  <a:pt x="1097" y="1374"/>
                </a:lnTo>
                <a:lnTo>
                  <a:pt x="1085" y="1364"/>
                </a:lnTo>
                <a:lnTo>
                  <a:pt x="1066" y="1367"/>
                </a:lnTo>
                <a:lnTo>
                  <a:pt x="1066" y="1379"/>
                </a:lnTo>
                <a:lnTo>
                  <a:pt x="1049" y="1386"/>
                </a:lnTo>
                <a:lnTo>
                  <a:pt x="1040" y="1397"/>
                </a:lnTo>
                <a:lnTo>
                  <a:pt x="1030" y="1386"/>
                </a:lnTo>
                <a:lnTo>
                  <a:pt x="1018" y="1386"/>
                </a:lnTo>
                <a:lnTo>
                  <a:pt x="1011" y="1393"/>
                </a:lnTo>
                <a:lnTo>
                  <a:pt x="1000" y="1393"/>
                </a:lnTo>
                <a:lnTo>
                  <a:pt x="995" y="1393"/>
                </a:lnTo>
                <a:lnTo>
                  <a:pt x="988" y="1397"/>
                </a:lnTo>
                <a:lnTo>
                  <a:pt x="978" y="1397"/>
                </a:lnTo>
                <a:lnTo>
                  <a:pt x="969" y="1405"/>
                </a:lnTo>
                <a:lnTo>
                  <a:pt x="978" y="1443"/>
                </a:lnTo>
                <a:lnTo>
                  <a:pt x="959" y="1443"/>
                </a:lnTo>
                <a:lnTo>
                  <a:pt x="959" y="1435"/>
                </a:lnTo>
                <a:lnTo>
                  <a:pt x="940" y="1435"/>
                </a:lnTo>
                <a:lnTo>
                  <a:pt x="930" y="1426"/>
                </a:lnTo>
                <a:lnTo>
                  <a:pt x="921" y="1426"/>
                </a:lnTo>
                <a:lnTo>
                  <a:pt x="921" y="1424"/>
                </a:lnTo>
                <a:lnTo>
                  <a:pt x="921" y="1416"/>
                </a:lnTo>
                <a:lnTo>
                  <a:pt x="892" y="1409"/>
                </a:lnTo>
                <a:lnTo>
                  <a:pt x="898" y="1393"/>
                </a:lnTo>
                <a:lnTo>
                  <a:pt x="898" y="1374"/>
                </a:lnTo>
                <a:lnTo>
                  <a:pt x="881" y="1374"/>
                </a:lnTo>
                <a:lnTo>
                  <a:pt x="873" y="1348"/>
                </a:lnTo>
                <a:lnTo>
                  <a:pt x="869" y="1345"/>
                </a:lnTo>
                <a:lnTo>
                  <a:pt x="873" y="1338"/>
                </a:lnTo>
                <a:lnTo>
                  <a:pt x="855" y="1338"/>
                </a:lnTo>
                <a:lnTo>
                  <a:pt x="850" y="1338"/>
                </a:lnTo>
                <a:lnTo>
                  <a:pt x="840" y="1345"/>
                </a:lnTo>
                <a:lnTo>
                  <a:pt x="833" y="1331"/>
                </a:lnTo>
                <a:lnTo>
                  <a:pt x="824" y="1315"/>
                </a:lnTo>
                <a:lnTo>
                  <a:pt x="840" y="1315"/>
                </a:lnTo>
                <a:lnTo>
                  <a:pt x="833" y="1300"/>
                </a:lnTo>
                <a:lnTo>
                  <a:pt x="850" y="1289"/>
                </a:lnTo>
                <a:lnTo>
                  <a:pt x="855" y="1289"/>
                </a:lnTo>
                <a:lnTo>
                  <a:pt x="855" y="1286"/>
                </a:lnTo>
                <a:lnTo>
                  <a:pt x="862" y="1270"/>
                </a:lnTo>
                <a:lnTo>
                  <a:pt x="850" y="1212"/>
                </a:lnTo>
                <a:lnTo>
                  <a:pt x="840" y="1212"/>
                </a:lnTo>
                <a:lnTo>
                  <a:pt x="840" y="1200"/>
                </a:lnTo>
                <a:lnTo>
                  <a:pt x="824" y="1181"/>
                </a:lnTo>
                <a:lnTo>
                  <a:pt x="805" y="1181"/>
                </a:lnTo>
                <a:lnTo>
                  <a:pt x="805" y="1193"/>
                </a:lnTo>
                <a:lnTo>
                  <a:pt x="795" y="1181"/>
                </a:lnTo>
                <a:lnTo>
                  <a:pt x="783" y="1181"/>
                </a:lnTo>
                <a:lnTo>
                  <a:pt x="783" y="1174"/>
                </a:lnTo>
                <a:lnTo>
                  <a:pt x="772" y="1181"/>
                </a:lnTo>
                <a:lnTo>
                  <a:pt x="776" y="1170"/>
                </a:lnTo>
                <a:lnTo>
                  <a:pt x="776" y="1158"/>
                </a:lnTo>
                <a:lnTo>
                  <a:pt x="764" y="1158"/>
                </a:lnTo>
                <a:lnTo>
                  <a:pt x="772" y="1144"/>
                </a:lnTo>
                <a:lnTo>
                  <a:pt x="764" y="1141"/>
                </a:lnTo>
                <a:lnTo>
                  <a:pt x="753" y="1144"/>
                </a:lnTo>
                <a:lnTo>
                  <a:pt x="741" y="1158"/>
                </a:lnTo>
                <a:lnTo>
                  <a:pt x="712" y="1151"/>
                </a:lnTo>
                <a:lnTo>
                  <a:pt x="698" y="1158"/>
                </a:lnTo>
                <a:lnTo>
                  <a:pt x="695" y="1170"/>
                </a:lnTo>
                <a:lnTo>
                  <a:pt x="667" y="1174"/>
                </a:lnTo>
                <a:lnTo>
                  <a:pt x="667" y="1189"/>
                </a:lnTo>
                <a:lnTo>
                  <a:pt x="665" y="1193"/>
                </a:lnTo>
                <a:lnTo>
                  <a:pt x="657" y="1200"/>
                </a:lnTo>
                <a:lnTo>
                  <a:pt x="638" y="1205"/>
                </a:lnTo>
                <a:lnTo>
                  <a:pt x="625" y="1205"/>
                </a:lnTo>
                <a:lnTo>
                  <a:pt x="615" y="1193"/>
                </a:lnTo>
                <a:lnTo>
                  <a:pt x="608" y="1200"/>
                </a:lnTo>
                <a:lnTo>
                  <a:pt x="586" y="1200"/>
                </a:lnTo>
                <a:lnTo>
                  <a:pt x="567" y="1193"/>
                </a:lnTo>
                <a:lnTo>
                  <a:pt x="560" y="1212"/>
                </a:lnTo>
                <a:lnTo>
                  <a:pt x="541" y="1219"/>
                </a:lnTo>
                <a:lnTo>
                  <a:pt x="541" y="1200"/>
                </a:lnTo>
                <a:lnTo>
                  <a:pt x="522" y="1205"/>
                </a:lnTo>
                <a:lnTo>
                  <a:pt x="489" y="1205"/>
                </a:lnTo>
                <a:lnTo>
                  <a:pt x="470" y="1200"/>
                </a:lnTo>
                <a:lnTo>
                  <a:pt x="463" y="1205"/>
                </a:lnTo>
                <a:lnTo>
                  <a:pt x="434" y="1193"/>
                </a:lnTo>
                <a:lnTo>
                  <a:pt x="422" y="1193"/>
                </a:lnTo>
                <a:lnTo>
                  <a:pt x="422" y="1174"/>
                </a:lnTo>
                <a:lnTo>
                  <a:pt x="411" y="1181"/>
                </a:lnTo>
                <a:lnTo>
                  <a:pt x="392" y="1174"/>
                </a:lnTo>
                <a:lnTo>
                  <a:pt x="384" y="1158"/>
                </a:lnTo>
                <a:lnTo>
                  <a:pt x="373" y="1158"/>
                </a:lnTo>
                <a:lnTo>
                  <a:pt x="366" y="1163"/>
                </a:lnTo>
                <a:lnTo>
                  <a:pt x="354" y="1144"/>
                </a:lnTo>
                <a:lnTo>
                  <a:pt x="302" y="1122"/>
                </a:lnTo>
                <a:lnTo>
                  <a:pt x="283" y="1115"/>
                </a:lnTo>
                <a:lnTo>
                  <a:pt x="244" y="1092"/>
                </a:lnTo>
                <a:lnTo>
                  <a:pt x="237" y="1085"/>
                </a:lnTo>
                <a:lnTo>
                  <a:pt x="216" y="1092"/>
                </a:lnTo>
                <a:lnTo>
                  <a:pt x="206" y="1061"/>
                </a:lnTo>
                <a:lnTo>
                  <a:pt x="206" y="1047"/>
                </a:lnTo>
                <a:lnTo>
                  <a:pt x="199" y="1047"/>
                </a:lnTo>
                <a:lnTo>
                  <a:pt x="194" y="1037"/>
                </a:lnTo>
                <a:lnTo>
                  <a:pt x="199" y="1032"/>
                </a:lnTo>
                <a:lnTo>
                  <a:pt x="209" y="1044"/>
                </a:lnTo>
                <a:lnTo>
                  <a:pt x="228" y="1025"/>
                </a:lnTo>
                <a:lnTo>
                  <a:pt x="216" y="1015"/>
                </a:lnTo>
                <a:lnTo>
                  <a:pt x="206" y="1006"/>
                </a:lnTo>
                <a:lnTo>
                  <a:pt x="199" y="983"/>
                </a:lnTo>
                <a:lnTo>
                  <a:pt x="194" y="968"/>
                </a:lnTo>
                <a:lnTo>
                  <a:pt x="187" y="954"/>
                </a:lnTo>
                <a:lnTo>
                  <a:pt x="164" y="928"/>
                </a:lnTo>
                <a:lnTo>
                  <a:pt x="157" y="928"/>
                </a:lnTo>
                <a:lnTo>
                  <a:pt x="128" y="906"/>
                </a:lnTo>
                <a:lnTo>
                  <a:pt x="109" y="887"/>
                </a:lnTo>
                <a:lnTo>
                  <a:pt x="67" y="869"/>
                </a:lnTo>
                <a:lnTo>
                  <a:pt x="48" y="876"/>
                </a:lnTo>
                <a:lnTo>
                  <a:pt x="41" y="869"/>
                </a:lnTo>
                <a:lnTo>
                  <a:pt x="38" y="861"/>
                </a:lnTo>
                <a:lnTo>
                  <a:pt x="48" y="861"/>
                </a:lnTo>
                <a:lnTo>
                  <a:pt x="59" y="850"/>
                </a:lnTo>
                <a:lnTo>
                  <a:pt x="41" y="809"/>
                </a:lnTo>
                <a:lnTo>
                  <a:pt x="22" y="800"/>
                </a:lnTo>
                <a:lnTo>
                  <a:pt x="12" y="800"/>
                </a:lnTo>
                <a:lnTo>
                  <a:pt x="0" y="771"/>
                </a:lnTo>
                <a:lnTo>
                  <a:pt x="12" y="771"/>
                </a:lnTo>
                <a:lnTo>
                  <a:pt x="9" y="748"/>
                </a:lnTo>
                <a:lnTo>
                  <a:pt x="38" y="731"/>
                </a:lnTo>
                <a:lnTo>
                  <a:pt x="52" y="722"/>
                </a:lnTo>
                <a:lnTo>
                  <a:pt x="59" y="731"/>
                </a:lnTo>
                <a:lnTo>
                  <a:pt x="86" y="722"/>
                </a:lnTo>
                <a:lnTo>
                  <a:pt x="90" y="705"/>
                </a:lnTo>
                <a:lnTo>
                  <a:pt x="128" y="700"/>
                </a:lnTo>
                <a:lnTo>
                  <a:pt x="138" y="683"/>
                </a:lnTo>
                <a:lnTo>
                  <a:pt x="187" y="655"/>
                </a:lnTo>
                <a:lnTo>
                  <a:pt x="194" y="603"/>
                </a:lnTo>
                <a:lnTo>
                  <a:pt x="164" y="538"/>
                </a:lnTo>
                <a:lnTo>
                  <a:pt x="150" y="538"/>
                </a:lnTo>
                <a:lnTo>
                  <a:pt x="199" y="515"/>
                </a:lnTo>
                <a:lnTo>
                  <a:pt x="216" y="519"/>
                </a:lnTo>
                <a:lnTo>
                  <a:pt x="228" y="506"/>
                </a:lnTo>
                <a:lnTo>
                  <a:pt x="216" y="500"/>
                </a:lnTo>
                <a:lnTo>
                  <a:pt x="225" y="436"/>
                </a:lnTo>
                <a:lnTo>
                  <a:pt x="289" y="436"/>
                </a:lnTo>
                <a:lnTo>
                  <a:pt x="302" y="422"/>
                </a:lnTo>
                <a:lnTo>
                  <a:pt x="289" y="377"/>
                </a:lnTo>
                <a:lnTo>
                  <a:pt x="306" y="370"/>
                </a:lnTo>
                <a:lnTo>
                  <a:pt x="321" y="363"/>
                </a:lnTo>
                <a:lnTo>
                  <a:pt x="325" y="339"/>
                </a:lnTo>
                <a:lnTo>
                  <a:pt x="344" y="332"/>
                </a:lnTo>
                <a:lnTo>
                  <a:pt x="344" y="351"/>
                </a:lnTo>
                <a:lnTo>
                  <a:pt x="354" y="358"/>
                </a:lnTo>
                <a:lnTo>
                  <a:pt x="363" y="363"/>
                </a:lnTo>
                <a:lnTo>
                  <a:pt x="373" y="370"/>
                </a:lnTo>
                <a:lnTo>
                  <a:pt x="392" y="392"/>
                </a:lnTo>
                <a:lnTo>
                  <a:pt x="404" y="377"/>
                </a:lnTo>
                <a:lnTo>
                  <a:pt x="411" y="380"/>
                </a:lnTo>
                <a:lnTo>
                  <a:pt x="415" y="392"/>
                </a:lnTo>
                <a:lnTo>
                  <a:pt x="422" y="387"/>
                </a:lnTo>
                <a:lnTo>
                  <a:pt x="444" y="410"/>
                </a:lnTo>
                <a:lnTo>
                  <a:pt x="463" y="436"/>
                </a:lnTo>
                <a:lnTo>
                  <a:pt x="463" y="455"/>
                </a:lnTo>
                <a:lnTo>
                  <a:pt x="470" y="470"/>
                </a:lnTo>
                <a:lnTo>
                  <a:pt x="463" y="477"/>
                </a:lnTo>
                <a:lnTo>
                  <a:pt x="470" y="496"/>
                </a:lnTo>
                <a:lnTo>
                  <a:pt x="499" y="506"/>
                </a:lnTo>
                <a:lnTo>
                  <a:pt x="541" y="515"/>
                </a:lnTo>
                <a:lnTo>
                  <a:pt x="560" y="515"/>
                </a:lnTo>
                <a:lnTo>
                  <a:pt x="589" y="532"/>
                </a:lnTo>
                <a:lnTo>
                  <a:pt x="619" y="544"/>
                </a:lnTo>
                <a:lnTo>
                  <a:pt x="625" y="544"/>
                </a:lnTo>
                <a:lnTo>
                  <a:pt x="638" y="555"/>
                </a:lnTo>
                <a:lnTo>
                  <a:pt x="657" y="591"/>
                </a:lnTo>
                <a:lnTo>
                  <a:pt x="676" y="612"/>
                </a:lnTo>
                <a:lnTo>
                  <a:pt x="705" y="612"/>
                </a:lnTo>
                <a:lnTo>
                  <a:pt x="712" y="603"/>
                </a:lnTo>
                <a:lnTo>
                  <a:pt x="772" y="603"/>
                </a:lnTo>
                <a:lnTo>
                  <a:pt x="783" y="596"/>
                </a:lnTo>
                <a:lnTo>
                  <a:pt x="833" y="596"/>
                </a:lnTo>
                <a:lnTo>
                  <a:pt x="843" y="612"/>
                </a:lnTo>
                <a:lnTo>
                  <a:pt x="902" y="626"/>
                </a:lnTo>
                <a:lnTo>
                  <a:pt x="921" y="626"/>
                </a:lnTo>
                <a:lnTo>
                  <a:pt x="931" y="633"/>
                </a:lnTo>
                <a:lnTo>
                  <a:pt x="952" y="633"/>
                </a:lnTo>
                <a:lnTo>
                  <a:pt x="988" y="603"/>
                </a:lnTo>
                <a:lnTo>
                  <a:pt x="1078" y="591"/>
                </a:lnTo>
                <a:lnTo>
                  <a:pt x="1089" y="577"/>
                </a:lnTo>
                <a:lnTo>
                  <a:pt x="1104" y="567"/>
                </a:lnTo>
                <a:lnTo>
                  <a:pt x="1108" y="544"/>
                </a:lnTo>
                <a:lnTo>
                  <a:pt x="1127" y="532"/>
                </a:lnTo>
                <a:lnTo>
                  <a:pt x="1127" y="506"/>
                </a:lnTo>
                <a:lnTo>
                  <a:pt x="1114" y="496"/>
                </a:lnTo>
                <a:lnTo>
                  <a:pt x="1114" y="477"/>
                </a:lnTo>
                <a:lnTo>
                  <a:pt x="1120" y="467"/>
                </a:lnTo>
                <a:lnTo>
                  <a:pt x="1133" y="470"/>
                </a:lnTo>
                <a:lnTo>
                  <a:pt x="1156" y="470"/>
                </a:lnTo>
                <a:lnTo>
                  <a:pt x="1182" y="470"/>
                </a:lnTo>
                <a:lnTo>
                  <a:pt x="1185" y="467"/>
                </a:lnTo>
                <a:lnTo>
                  <a:pt x="1194" y="441"/>
                </a:lnTo>
                <a:lnTo>
                  <a:pt x="1213" y="441"/>
                </a:lnTo>
                <a:lnTo>
                  <a:pt x="1235" y="418"/>
                </a:lnTo>
                <a:lnTo>
                  <a:pt x="1235" y="406"/>
                </a:lnTo>
                <a:lnTo>
                  <a:pt x="1246" y="392"/>
                </a:lnTo>
                <a:lnTo>
                  <a:pt x="1253" y="392"/>
                </a:lnTo>
                <a:lnTo>
                  <a:pt x="1261" y="399"/>
                </a:lnTo>
                <a:lnTo>
                  <a:pt x="1265" y="399"/>
                </a:lnTo>
                <a:lnTo>
                  <a:pt x="1265" y="387"/>
                </a:lnTo>
                <a:lnTo>
                  <a:pt x="1272" y="387"/>
                </a:lnTo>
                <a:lnTo>
                  <a:pt x="1282" y="370"/>
                </a:lnTo>
                <a:lnTo>
                  <a:pt x="1310" y="363"/>
                </a:lnTo>
                <a:lnTo>
                  <a:pt x="1330" y="370"/>
                </a:lnTo>
                <a:lnTo>
                  <a:pt x="1339" y="363"/>
                </a:lnTo>
                <a:lnTo>
                  <a:pt x="1324" y="342"/>
                </a:lnTo>
                <a:lnTo>
                  <a:pt x="1311" y="332"/>
                </a:lnTo>
                <a:lnTo>
                  <a:pt x="1291" y="313"/>
                </a:lnTo>
                <a:lnTo>
                  <a:pt x="1272" y="302"/>
                </a:lnTo>
                <a:lnTo>
                  <a:pt x="1253" y="309"/>
                </a:lnTo>
                <a:lnTo>
                  <a:pt x="1242" y="328"/>
                </a:lnTo>
                <a:lnTo>
                  <a:pt x="1230" y="321"/>
                </a:lnTo>
                <a:lnTo>
                  <a:pt x="1213" y="321"/>
                </a:lnTo>
                <a:lnTo>
                  <a:pt x="1204" y="328"/>
                </a:lnTo>
                <a:lnTo>
                  <a:pt x="1185" y="309"/>
                </a:lnTo>
                <a:lnTo>
                  <a:pt x="1194" y="302"/>
                </a:lnTo>
                <a:lnTo>
                  <a:pt x="1194" y="290"/>
                </a:lnTo>
                <a:lnTo>
                  <a:pt x="1194" y="242"/>
                </a:lnTo>
                <a:lnTo>
                  <a:pt x="1197" y="225"/>
                </a:lnTo>
                <a:lnTo>
                  <a:pt x="1213" y="225"/>
                </a:lnTo>
                <a:lnTo>
                  <a:pt x="1235" y="232"/>
                </a:lnTo>
                <a:lnTo>
                  <a:pt x="1265" y="202"/>
                </a:lnTo>
                <a:lnTo>
                  <a:pt x="1253" y="183"/>
                </a:lnTo>
                <a:lnTo>
                  <a:pt x="1261" y="145"/>
                </a:lnTo>
                <a:lnTo>
                  <a:pt x="1272" y="86"/>
                </a:lnTo>
                <a:lnTo>
                  <a:pt x="1265" y="74"/>
                </a:lnTo>
                <a:lnTo>
                  <a:pt x="1253" y="61"/>
                </a:lnTo>
                <a:lnTo>
                  <a:pt x="1242" y="61"/>
                </a:lnTo>
                <a:lnTo>
                  <a:pt x="1253" y="29"/>
                </a:lnTo>
                <a:lnTo>
                  <a:pt x="1310" y="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2" name="Freeform 87"/>
          <p:cNvSpPr>
            <a:spLocks/>
          </p:cNvSpPr>
          <p:nvPr/>
        </p:nvSpPr>
        <p:spPr bwMode="auto">
          <a:xfrm>
            <a:off x="6121400" y="3871913"/>
            <a:ext cx="709613" cy="765175"/>
          </a:xfrm>
          <a:custGeom>
            <a:avLst/>
            <a:gdLst>
              <a:gd name="T0" fmla="*/ 2147483647 w 895"/>
              <a:gd name="T1" fmla="*/ 2147483647 h 965"/>
              <a:gd name="T2" fmla="*/ 2147483647 w 895"/>
              <a:gd name="T3" fmla="*/ 2147483647 h 965"/>
              <a:gd name="T4" fmla="*/ 2147483647 w 895"/>
              <a:gd name="T5" fmla="*/ 2147483647 h 965"/>
              <a:gd name="T6" fmla="*/ 2147483647 w 895"/>
              <a:gd name="T7" fmla="*/ 2147483647 h 965"/>
              <a:gd name="T8" fmla="*/ 2147483647 w 895"/>
              <a:gd name="T9" fmla="*/ 2147483647 h 965"/>
              <a:gd name="T10" fmla="*/ 2147483647 w 895"/>
              <a:gd name="T11" fmla="*/ 2147483647 h 965"/>
              <a:gd name="T12" fmla="*/ 2147483647 w 895"/>
              <a:gd name="T13" fmla="*/ 2147483647 h 965"/>
              <a:gd name="T14" fmla="*/ 2147483647 w 895"/>
              <a:gd name="T15" fmla="*/ 2147483647 h 965"/>
              <a:gd name="T16" fmla="*/ 2147483647 w 895"/>
              <a:gd name="T17" fmla="*/ 2147483647 h 965"/>
              <a:gd name="T18" fmla="*/ 2147483647 w 895"/>
              <a:gd name="T19" fmla="*/ 2147483647 h 965"/>
              <a:gd name="T20" fmla="*/ 2147483647 w 895"/>
              <a:gd name="T21" fmla="*/ 2147483647 h 965"/>
              <a:gd name="T22" fmla="*/ 2147483647 w 895"/>
              <a:gd name="T23" fmla="*/ 2147483647 h 965"/>
              <a:gd name="T24" fmla="*/ 2147483647 w 895"/>
              <a:gd name="T25" fmla="*/ 2147483647 h 965"/>
              <a:gd name="T26" fmla="*/ 2147483647 w 895"/>
              <a:gd name="T27" fmla="*/ 2147483647 h 965"/>
              <a:gd name="T28" fmla="*/ 2147483647 w 895"/>
              <a:gd name="T29" fmla="*/ 2147483647 h 965"/>
              <a:gd name="T30" fmla="*/ 2147483647 w 895"/>
              <a:gd name="T31" fmla="*/ 2147483647 h 965"/>
              <a:gd name="T32" fmla="*/ 2147483647 w 895"/>
              <a:gd name="T33" fmla="*/ 2147483647 h 965"/>
              <a:gd name="T34" fmla="*/ 2147483647 w 895"/>
              <a:gd name="T35" fmla="*/ 2147483647 h 965"/>
              <a:gd name="T36" fmla="*/ 2147483647 w 895"/>
              <a:gd name="T37" fmla="*/ 2147483647 h 965"/>
              <a:gd name="T38" fmla="*/ 2147483647 w 895"/>
              <a:gd name="T39" fmla="*/ 2147483647 h 965"/>
              <a:gd name="T40" fmla="*/ 2147483647 w 895"/>
              <a:gd name="T41" fmla="*/ 2147483647 h 965"/>
              <a:gd name="T42" fmla="*/ 2147483647 w 895"/>
              <a:gd name="T43" fmla="*/ 2147483647 h 965"/>
              <a:gd name="T44" fmla="*/ 2147483647 w 895"/>
              <a:gd name="T45" fmla="*/ 2147483647 h 965"/>
              <a:gd name="T46" fmla="*/ 2147483647 w 895"/>
              <a:gd name="T47" fmla="*/ 2147483647 h 965"/>
              <a:gd name="T48" fmla="*/ 2147483647 w 895"/>
              <a:gd name="T49" fmla="*/ 2147483647 h 965"/>
              <a:gd name="T50" fmla="*/ 2147483647 w 895"/>
              <a:gd name="T51" fmla="*/ 2147483647 h 965"/>
              <a:gd name="T52" fmla="*/ 2147483647 w 895"/>
              <a:gd name="T53" fmla="*/ 2147483647 h 965"/>
              <a:gd name="T54" fmla="*/ 2147483647 w 895"/>
              <a:gd name="T55" fmla="*/ 2147483647 h 965"/>
              <a:gd name="T56" fmla="*/ 2147483647 w 895"/>
              <a:gd name="T57" fmla="*/ 2147483647 h 965"/>
              <a:gd name="T58" fmla="*/ 2147483647 w 895"/>
              <a:gd name="T59" fmla="*/ 2147483647 h 965"/>
              <a:gd name="T60" fmla="*/ 2147483647 w 895"/>
              <a:gd name="T61" fmla="*/ 2147483647 h 965"/>
              <a:gd name="T62" fmla="*/ 2147483647 w 895"/>
              <a:gd name="T63" fmla="*/ 2147483647 h 965"/>
              <a:gd name="T64" fmla="*/ 2147483647 w 895"/>
              <a:gd name="T65" fmla="*/ 2147483647 h 965"/>
              <a:gd name="T66" fmla="*/ 2147483647 w 895"/>
              <a:gd name="T67" fmla="*/ 2147483647 h 965"/>
              <a:gd name="T68" fmla="*/ 2147483647 w 895"/>
              <a:gd name="T69" fmla="*/ 2147483647 h 965"/>
              <a:gd name="T70" fmla="*/ 2147483647 w 895"/>
              <a:gd name="T71" fmla="*/ 2147483647 h 965"/>
              <a:gd name="T72" fmla="*/ 2147483647 w 895"/>
              <a:gd name="T73" fmla="*/ 2147483647 h 965"/>
              <a:gd name="T74" fmla="*/ 2147483647 w 895"/>
              <a:gd name="T75" fmla="*/ 2147483647 h 965"/>
              <a:gd name="T76" fmla="*/ 2147483647 w 895"/>
              <a:gd name="T77" fmla="*/ 2147483647 h 965"/>
              <a:gd name="T78" fmla="*/ 2147483647 w 895"/>
              <a:gd name="T79" fmla="*/ 2147483647 h 965"/>
              <a:gd name="T80" fmla="*/ 2147483647 w 895"/>
              <a:gd name="T81" fmla="*/ 2147483647 h 965"/>
              <a:gd name="T82" fmla="*/ 2147483647 w 895"/>
              <a:gd name="T83" fmla="*/ 2147483647 h 965"/>
              <a:gd name="T84" fmla="*/ 2147483647 w 895"/>
              <a:gd name="T85" fmla="*/ 2147483647 h 965"/>
              <a:gd name="T86" fmla="*/ 2147483647 w 895"/>
              <a:gd name="T87" fmla="*/ 2147483647 h 965"/>
              <a:gd name="T88" fmla="*/ 2147483647 w 895"/>
              <a:gd name="T89" fmla="*/ 2147483647 h 965"/>
              <a:gd name="T90" fmla="*/ 2147483647 w 895"/>
              <a:gd name="T91" fmla="*/ 2147483647 h 965"/>
              <a:gd name="T92" fmla="*/ 2147483647 w 895"/>
              <a:gd name="T93" fmla="*/ 2147483647 h 965"/>
              <a:gd name="T94" fmla="*/ 2147483647 w 895"/>
              <a:gd name="T95" fmla="*/ 2147483647 h 965"/>
              <a:gd name="T96" fmla="*/ 2147483647 w 895"/>
              <a:gd name="T97" fmla="*/ 2147483647 h 965"/>
              <a:gd name="T98" fmla="*/ 2147483647 w 895"/>
              <a:gd name="T99" fmla="*/ 2147483647 h 965"/>
              <a:gd name="T100" fmla="*/ 2147483647 w 895"/>
              <a:gd name="T101" fmla="*/ 2147483647 h 965"/>
              <a:gd name="T102" fmla="*/ 2147483647 w 895"/>
              <a:gd name="T103" fmla="*/ 2147483647 h 965"/>
              <a:gd name="T104" fmla="*/ 2147483647 w 895"/>
              <a:gd name="T105" fmla="*/ 2147483647 h 965"/>
              <a:gd name="T106" fmla="*/ 2147483647 w 895"/>
              <a:gd name="T107" fmla="*/ 2147483647 h 965"/>
              <a:gd name="T108" fmla="*/ 2147483647 w 895"/>
              <a:gd name="T109" fmla="*/ 2147483647 h 965"/>
              <a:gd name="T110" fmla="*/ 2147483647 w 895"/>
              <a:gd name="T111" fmla="*/ 2147483647 h 965"/>
              <a:gd name="T112" fmla="*/ 2147483647 w 895"/>
              <a:gd name="T113" fmla="*/ 2147483647 h 965"/>
              <a:gd name="T114" fmla="*/ 2147483647 w 895"/>
              <a:gd name="T115" fmla="*/ 2147483647 h 965"/>
              <a:gd name="T116" fmla="*/ 2147483647 w 895"/>
              <a:gd name="T117" fmla="*/ 2147483647 h 9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95" h="965">
                <a:moveTo>
                  <a:pt x="247" y="0"/>
                </a:moveTo>
                <a:lnTo>
                  <a:pt x="254" y="0"/>
                </a:lnTo>
                <a:lnTo>
                  <a:pt x="277" y="26"/>
                </a:lnTo>
                <a:lnTo>
                  <a:pt x="284" y="40"/>
                </a:lnTo>
                <a:lnTo>
                  <a:pt x="289" y="55"/>
                </a:lnTo>
                <a:lnTo>
                  <a:pt x="296" y="78"/>
                </a:lnTo>
                <a:lnTo>
                  <a:pt x="306" y="85"/>
                </a:lnTo>
                <a:lnTo>
                  <a:pt x="318" y="97"/>
                </a:lnTo>
                <a:lnTo>
                  <a:pt x="299" y="116"/>
                </a:lnTo>
                <a:lnTo>
                  <a:pt x="289" y="104"/>
                </a:lnTo>
                <a:lnTo>
                  <a:pt x="284" y="107"/>
                </a:lnTo>
                <a:lnTo>
                  <a:pt x="289" y="119"/>
                </a:lnTo>
                <a:lnTo>
                  <a:pt x="296" y="119"/>
                </a:lnTo>
                <a:lnTo>
                  <a:pt x="296" y="133"/>
                </a:lnTo>
                <a:lnTo>
                  <a:pt x="306" y="163"/>
                </a:lnTo>
                <a:lnTo>
                  <a:pt x="325" y="156"/>
                </a:lnTo>
                <a:lnTo>
                  <a:pt x="332" y="163"/>
                </a:lnTo>
                <a:lnTo>
                  <a:pt x="373" y="187"/>
                </a:lnTo>
                <a:lnTo>
                  <a:pt x="363" y="213"/>
                </a:lnTo>
                <a:lnTo>
                  <a:pt x="356" y="223"/>
                </a:lnTo>
                <a:lnTo>
                  <a:pt x="363" y="235"/>
                </a:lnTo>
                <a:lnTo>
                  <a:pt x="347" y="242"/>
                </a:lnTo>
                <a:lnTo>
                  <a:pt x="363" y="253"/>
                </a:lnTo>
                <a:lnTo>
                  <a:pt x="385" y="265"/>
                </a:lnTo>
                <a:lnTo>
                  <a:pt x="411" y="275"/>
                </a:lnTo>
                <a:lnTo>
                  <a:pt x="434" y="282"/>
                </a:lnTo>
                <a:lnTo>
                  <a:pt x="470" y="294"/>
                </a:lnTo>
                <a:lnTo>
                  <a:pt x="499" y="301"/>
                </a:lnTo>
                <a:lnTo>
                  <a:pt x="505" y="308"/>
                </a:lnTo>
                <a:lnTo>
                  <a:pt x="524" y="320"/>
                </a:lnTo>
                <a:lnTo>
                  <a:pt x="534" y="313"/>
                </a:lnTo>
                <a:lnTo>
                  <a:pt x="548" y="323"/>
                </a:lnTo>
                <a:lnTo>
                  <a:pt x="553" y="323"/>
                </a:lnTo>
                <a:lnTo>
                  <a:pt x="572" y="323"/>
                </a:lnTo>
                <a:lnTo>
                  <a:pt x="582" y="323"/>
                </a:lnTo>
                <a:lnTo>
                  <a:pt x="582" y="330"/>
                </a:lnTo>
                <a:lnTo>
                  <a:pt x="612" y="330"/>
                </a:lnTo>
                <a:lnTo>
                  <a:pt x="608" y="294"/>
                </a:lnTo>
                <a:lnTo>
                  <a:pt x="612" y="275"/>
                </a:lnTo>
                <a:lnTo>
                  <a:pt x="631" y="272"/>
                </a:lnTo>
                <a:lnTo>
                  <a:pt x="631" y="291"/>
                </a:lnTo>
                <a:lnTo>
                  <a:pt x="631" y="301"/>
                </a:lnTo>
                <a:lnTo>
                  <a:pt x="646" y="308"/>
                </a:lnTo>
                <a:lnTo>
                  <a:pt x="669" y="313"/>
                </a:lnTo>
                <a:lnTo>
                  <a:pt x="686" y="308"/>
                </a:lnTo>
                <a:lnTo>
                  <a:pt x="686" y="313"/>
                </a:lnTo>
                <a:lnTo>
                  <a:pt x="736" y="313"/>
                </a:lnTo>
                <a:lnTo>
                  <a:pt x="728" y="294"/>
                </a:lnTo>
                <a:lnTo>
                  <a:pt x="715" y="291"/>
                </a:lnTo>
                <a:lnTo>
                  <a:pt x="715" y="275"/>
                </a:lnTo>
                <a:lnTo>
                  <a:pt x="728" y="275"/>
                </a:lnTo>
                <a:lnTo>
                  <a:pt x="747" y="272"/>
                </a:lnTo>
                <a:lnTo>
                  <a:pt x="755" y="265"/>
                </a:lnTo>
                <a:lnTo>
                  <a:pt x="757" y="261"/>
                </a:lnTo>
                <a:lnTo>
                  <a:pt x="757" y="246"/>
                </a:lnTo>
                <a:lnTo>
                  <a:pt x="785" y="242"/>
                </a:lnTo>
                <a:lnTo>
                  <a:pt x="788" y="230"/>
                </a:lnTo>
                <a:lnTo>
                  <a:pt x="802" y="223"/>
                </a:lnTo>
                <a:lnTo>
                  <a:pt x="831" y="230"/>
                </a:lnTo>
                <a:lnTo>
                  <a:pt x="843" y="216"/>
                </a:lnTo>
                <a:lnTo>
                  <a:pt x="854" y="213"/>
                </a:lnTo>
                <a:lnTo>
                  <a:pt x="862" y="216"/>
                </a:lnTo>
                <a:lnTo>
                  <a:pt x="854" y="230"/>
                </a:lnTo>
                <a:lnTo>
                  <a:pt x="866" y="230"/>
                </a:lnTo>
                <a:lnTo>
                  <a:pt x="866" y="242"/>
                </a:lnTo>
                <a:lnTo>
                  <a:pt x="862" y="253"/>
                </a:lnTo>
                <a:lnTo>
                  <a:pt x="873" y="246"/>
                </a:lnTo>
                <a:lnTo>
                  <a:pt x="873" y="253"/>
                </a:lnTo>
                <a:lnTo>
                  <a:pt x="885" y="253"/>
                </a:lnTo>
                <a:lnTo>
                  <a:pt x="895" y="265"/>
                </a:lnTo>
                <a:lnTo>
                  <a:pt x="892" y="265"/>
                </a:lnTo>
                <a:lnTo>
                  <a:pt x="885" y="275"/>
                </a:lnTo>
                <a:lnTo>
                  <a:pt x="892" y="294"/>
                </a:lnTo>
                <a:lnTo>
                  <a:pt x="885" y="301"/>
                </a:lnTo>
                <a:lnTo>
                  <a:pt x="881" y="294"/>
                </a:lnTo>
                <a:lnTo>
                  <a:pt x="854" y="301"/>
                </a:lnTo>
                <a:lnTo>
                  <a:pt x="831" y="323"/>
                </a:lnTo>
                <a:lnTo>
                  <a:pt x="831" y="351"/>
                </a:lnTo>
                <a:lnTo>
                  <a:pt x="817" y="361"/>
                </a:lnTo>
                <a:lnTo>
                  <a:pt x="817" y="372"/>
                </a:lnTo>
                <a:lnTo>
                  <a:pt x="817" y="391"/>
                </a:lnTo>
                <a:lnTo>
                  <a:pt x="805" y="417"/>
                </a:lnTo>
                <a:lnTo>
                  <a:pt x="788" y="417"/>
                </a:lnTo>
                <a:lnTo>
                  <a:pt x="788" y="446"/>
                </a:lnTo>
                <a:lnTo>
                  <a:pt x="776" y="450"/>
                </a:lnTo>
                <a:lnTo>
                  <a:pt x="785" y="481"/>
                </a:lnTo>
                <a:lnTo>
                  <a:pt x="772" y="481"/>
                </a:lnTo>
                <a:lnTo>
                  <a:pt x="766" y="465"/>
                </a:lnTo>
                <a:lnTo>
                  <a:pt x="755" y="450"/>
                </a:lnTo>
                <a:lnTo>
                  <a:pt x="755" y="436"/>
                </a:lnTo>
                <a:lnTo>
                  <a:pt x="740" y="450"/>
                </a:lnTo>
                <a:lnTo>
                  <a:pt x="736" y="450"/>
                </a:lnTo>
                <a:lnTo>
                  <a:pt x="728" y="446"/>
                </a:lnTo>
                <a:lnTo>
                  <a:pt x="724" y="446"/>
                </a:lnTo>
                <a:lnTo>
                  <a:pt x="715" y="420"/>
                </a:lnTo>
                <a:lnTo>
                  <a:pt x="724" y="417"/>
                </a:lnTo>
                <a:lnTo>
                  <a:pt x="728" y="403"/>
                </a:lnTo>
                <a:lnTo>
                  <a:pt x="747" y="398"/>
                </a:lnTo>
                <a:lnTo>
                  <a:pt x="747" y="387"/>
                </a:lnTo>
                <a:lnTo>
                  <a:pt x="755" y="380"/>
                </a:lnTo>
                <a:lnTo>
                  <a:pt x="747" y="368"/>
                </a:lnTo>
                <a:lnTo>
                  <a:pt x="676" y="372"/>
                </a:lnTo>
                <a:lnTo>
                  <a:pt x="679" y="368"/>
                </a:lnTo>
                <a:lnTo>
                  <a:pt x="676" y="351"/>
                </a:lnTo>
                <a:lnTo>
                  <a:pt x="657" y="339"/>
                </a:lnTo>
                <a:lnTo>
                  <a:pt x="638" y="323"/>
                </a:lnTo>
                <a:lnTo>
                  <a:pt x="627" y="323"/>
                </a:lnTo>
                <a:lnTo>
                  <a:pt x="620" y="351"/>
                </a:lnTo>
                <a:lnTo>
                  <a:pt x="631" y="361"/>
                </a:lnTo>
                <a:lnTo>
                  <a:pt x="638" y="361"/>
                </a:lnTo>
                <a:lnTo>
                  <a:pt x="650" y="372"/>
                </a:lnTo>
                <a:lnTo>
                  <a:pt x="631" y="372"/>
                </a:lnTo>
                <a:lnTo>
                  <a:pt x="631" y="387"/>
                </a:lnTo>
                <a:lnTo>
                  <a:pt x="620" y="391"/>
                </a:lnTo>
                <a:lnTo>
                  <a:pt x="631" y="403"/>
                </a:lnTo>
                <a:lnTo>
                  <a:pt x="650" y="410"/>
                </a:lnTo>
                <a:lnTo>
                  <a:pt x="646" y="429"/>
                </a:lnTo>
                <a:lnTo>
                  <a:pt x="669" y="496"/>
                </a:lnTo>
                <a:lnTo>
                  <a:pt x="650" y="498"/>
                </a:lnTo>
                <a:lnTo>
                  <a:pt x="650" y="488"/>
                </a:lnTo>
                <a:lnTo>
                  <a:pt x="638" y="507"/>
                </a:lnTo>
                <a:lnTo>
                  <a:pt x="631" y="498"/>
                </a:lnTo>
                <a:lnTo>
                  <a:pt x="631" y="481"/>
                </a:lnTo>
                <a:lnTo>
                  <a:pt x="627" y="481"/>
                </a:lnTo>
                <a:lnTo>
                  <a:pt x="627" y="496"/>
                </a:lnTo>
                <a:lnTo>
                  <a:pt x="601" y="507"/>
                </a:lnTo>
                <a:lnTo>
                  <a:pt x="589" y="515"/>
                </a:lnTo>
                <a:lnTo>
                  <a:pt x="589" y="517"/>
                </a:lnTo>
                <a:lnTo>
                  <a:pt x="598" y="536"/>
                </a:lnTo>
                <a:lnTo>
                  <a:pt x="589" y="548"/>
                </a:lnTo>
                <a:lnTo>
                  <a:pt x="582" y="555"/>
                </a:lnTo>
                <a:lnTo>
                  <a:pt x="579" y="567"/>
                </a:lnTo>
                <a:lnTo>
                  <a:pt x="553" y="574"/>
                </a:lnTo>
                <a:lnTo>
                  <a:pt x="553" y="567"/>
                </a:lnTo>
                <a:lnTo>
                  <a:pt x="541" y="574"/>
                </a:lnTo>
                <a:lnTo>
                  <a:pt x="548" y="574"/>
                </a:lnTo>
                <a:lnTo>
                  <a:pt x="518" y="615"/>
                </a:lnTo>
                <a:lnTo>
                  <a:pt x="493" y="633"/>
                </a:lnTo>
                <a:lnTo>
                  <a:pt x="470" y="655"/>
                </a:lnTo>
                <a:lnTo>
                  <a:pt x="456" y="671"/>
                </a:lnTo>
                <a:lnTo>
                  <a:pt x="463" y="674"/>
                </a:lnTo>
                <a:lnTo>
                  <a:pt x="441" y="685"/>
                </a:lnTo>
                <a:lnTo>
                  <a:pt x="427" y="693"/>
                </a:lnTo>
                <a:lnTo>
                  <a:pt x="415" y="705"/>
                </a:lnTo>
                <a:lnTo>
                  <a:pt x="411" y="705"/>
                </a:lnTo>
                <a:lnTo>
                  <a:pt x="396" y="712"/>
                </a:lnTo>
                <a:lnTo>
                  <a:pt x="392" y="735"/>
                </a:lnTo>
                <a:lnTo>
                  <a:pt x="396" y="752"/>
                </a:lnTo>
                <a:lnTo>
                  <a:pt x="396" y="764"/>
                </a:lnTo>
                <a:lnTo>
                  <a:pt x="396" y="783"/>
                </a:lnTo>
                <a:lnTo>
                  <a:pt x="392" y="783"/>
                </a:lnTo>
                <a:lnTo>
                  <a:pt x="404" y="800"/>
                </a:lnTo>
                <a:lnTo>
                  <a:pt x="392" y="826"/>
                </a:lnTo>
                <a:lnTo>
                  <a:pt x="385" y="842"/>
                </a:lnTo>
                <a:lnTo>
                  <a:pt x="392" y="890"/>
                </a:lnTo>
                <a:lnTo>
                  <a:pt x="373" y="890"/>
                </a:lnTo>
                <a:lnTo>
                  <a:pt x="363" y="916"/>
                </a:lnTo>
                <a:lnTo>
                  <a:pt x="379" y="921"/>
                </a:lnTo>
                <a:lnTo>
                  <a:pt x="373" y="928"/>
                </a:lnTo>
                <a:lnTo>
                  <a:pt x="347" y="928"/>
                </a:lnTo>
                <a:lnTo>
                  <a:pt x="335" y="939"/>
                </a:lnTo>
                <a:lnTo>
                  <a:pt x="335" y="951"/>
                </a:lnTo>
                <a:lnTo>
                  <a:pt x="318" y="965"/>
                </a:lnTo>
                <a:lnTo>
                  <a:pt x="277" y="904"/>
                </a:lnTo>
                <a:lnTo>
                  <a:pt x="284" y="909"/>
                </a:lnTo>
                <a:lnTo>
                  <a:pt x="258" y="857"/>
                </a:lnTo>
                <a:lnTo>
                  <a:pt x="240" y="826"/>
                </a:lnTo>
                <a:lnTo>
                  <a:pt x="218" y="778"/>
                </a:lnTo>
                <a:lnTo>
                  <a:pt x="206" y="742"/>
                </a:lnTo>
                <a:lnTo>
                  <a:pt x="188" y="712"/>
                </a:lnTo>
                <a:lnTo>
                  <a:pt x="157" y="622"/>
                </a:lnTo>
                <a:lnTo>
                  <a:pt x="150" y="596"/>
                </a:lnTo>
                <a:lnTo>
                  <a:pt x="142" y="555"/>
                </a:lnTo>
                <a:lnTo>
                  <a:pt x="142" y="529"/>
                </a:lnTo>
                <a:lnTo>
                  <a:pt x="138" y="517"/>
                </a:lnTo>
                <a:lnTo>
                  <a:pt x="138" y="515"/>
                </a:lnTo>
                <a:lnTo>
                  <a:pt x="142" y="507"/>
                </a:lnTo>
                <a:lnTo>
                  <a:pt x="138" y="498"/>
                </a:lnTo>
                <a:lnTo>
                  <a:pt x="131" y="488"/>
                </a:lnTo>
                <a:lnTo>
                  <a:pt x="142" y="488"/>
                </a:lnTo>
                <a:lnTo>
                  <a:pt x="142" y="481"/>
                </a:lnTo>
                <a:lnTo>
                  <a:pt x="128" y="481"/>
                </a:lnTo>
                <a:lnTo>
                  <a:pt x="128" y="496"/>
                </a:lnTo>
                <a:lnTo>
                  <a:pt x="112" y="498"/>
                </a:lnTo>
                <a:lnTo>
                  <a:pt x="128" y="507"/>
                </a:lnTo>
                <a:lnTo>
                  <a:pt x="119" y="526"/>
                </a:lnTo>
                <a:lnTo>
                  <a:pt x="83" y="536"/>
                </a:lnTo>
                <a:lnTo>
                  <a:pt x="61" y="526"/>
                </a:lnTo>
                <a:lnTo>
                  <a:pt x="19" y="481"/>
                </a:lnTo>
                <a:lnTo>
                  <a:pt x="31" y="481"/>
                </a:lnTo>
                <a:lnTo>
                  <a:pt x="61" y="469"/>
                </a:lnTo>
                <a:lnTo>
                  <a:pt x="61" y="458"/>
                </a:lnTo>
                <a:lnTo>
                  <a:pt x="35" y="469"/>
                </a:lnTo>
                <a:lnTo>
                  <a:pt x="5" y="450"/>
                </a:lnTo>
                <a:lnTo>
                  <a:pt x="0" y="436"/>
                </a:lnTo>
                <a:lnTo>
                  <a:pt x="5" y="429"/>
                </a:lnTo>
                <a:lnTo>
                  <a:pt x="0" y="429"/>
                </a:lnTo>
                <a:lnTo>
                  <a:pt x="0" y="420"/>
                </a:lnTo>
                <a:lnTo>
                  <a:pt x="12" y="420"/>
                </a:lnTo>
                <a:lnTo>
                  <a:pt x="12" y="417"/>
                </a:lnTo>
                <a:lnTo>
                  <a:pt x="42" y="417"/>
                </a:lnTo>
                <a:lnTo>
                  <a:pt x="52" y="417"/>
                </a:lnTo>
                <a:lnTo>
                  <a:pt x="64" y="410"/>
                </a:lnTo>
                <a:lnTo>
                  <a:pt x="73" y="417"/>
                </a:lnTo>
                <a:lnTo>
                  <a:pt x="80" y="410"/>
                </a:lnTo>
                <a:lnTo>
                  <a:pt x="80" y="403"/>
                </a:lnTo>
                <a:lnTo>
                  <a:pt x="61" y="361"/>
                </a:lnTo>
                <a:lnTo>
                  <a:pt x="50" y="358"/>
                </a:lnTo>
                <a:lnTo>
                  <a:pt x="50" y="323"/>
                </a:lnTo>
                <a:lnTo>
                  <a:pt x="23" y="320"/>
                </a:lnTo>
                <a:lnTo>
                  <a:pt x="42" y="291"/>
                </a:lnTo>
                <a:lnTo>
                  <a:pt x="50" y="282"/>
                </a:lnTo>
                <a:lnTo>
                  <a:pt x="52" y="275"/>
                </a:lnTo>
                <a:lnTo>
                  <a:pt x="61" y="291"/>
                </a:lnTo>
                <a:lnTo>
                  <a:pt x="97" y="275"/>
                </a:lnTo>
                <a:lnTo>
                  <a:pt x="102" y="272"/>
                </a:lnTo>
                <a:lnTo>
                  <a:pt x="109" y="265"/>
                </a:lnTo>
                <a:lnTo>
                  <a:pt x="109" y="246"/>
                </a:lnTo>
                <a:lnTo>
                  <a:pt x="138" y="230"/>
                </a:lnTo>
                <a:lnTo>
                  <a:pt x="138" y="213"/>
                </a:lnTo>
                <a:lnTo>
                  <a:pt x="150" y="197"/>
                </a:lnTo>
                <a:lnTo>
                  <a:pt x="161" y="175"/>
                </a:lnTo>
                <a:lnTo>
                  <a:pt x="176" y="163"/>
                </a:lnTo>
                <a:lnTo>
                  <a:pt x="161" y="145"/>
                </a:lnTo>
                <a:lnTo>
                  <a:pt x="176" y="133"/>
                </a:lnTo>
                <a:lnTo>
                  <a:pt x="188" y="126"/>
                </a:lnTo>
                <a:lnTo>
                  <a:pt x="188" y="116"/>
                </a:lnTo>
                <a:lnTo>
                  <a:pt x="161" y="107"/>
                </a:lnTo>
                <a:lnTo>
                  <a:pt x="157" y="97"/>
                </a:lnTo>
                <a:lnTo>
                  <a:pt x="142" y="90"/>
                </a:lnTo>
                <a:lnTo>
                  <a:pt x="142" y="59"/>
                </a:lnTo>
                <a:lnTo>
                  <a:pt x="128" y="40"/>
                </a:lnTo>
                <a:lnTo>
                  <a:pt x="138" y="30"/>
                </a:lnTo>
                <a:lnTo>
                  <a:pt x="168" y="30"/>
                </a:lnTo>
                <a:lnTo>
                  <a:pt x="188" y="36"/>
                </a:lnTo>
                <a:lnTo>
                  <a:pt x="218" y="26"/>
                </a:lnTo>
                <a:lnTo>
                  <a:pt x="240" y="7"/>
                </a:lnTo>
                <a:lnTo>
                  <a:pt x="247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3" name="Freeform 88"/>
          <p:cNvSpPr>
            <a:spLocks/>
          </p:cNvSpPr>
          <p:nvPr/>
        </p:nvSpPr>
        <p:spPr bwMode="auto">
          <a:xfrm>
            <a:off x="6827838" y="4702175"/>
            <a:ext cx="279400" cy="301625"/>
          </a:xfrm>
          <a:custGeom>
            <a:avLst/>
            <a:gdLst>
              <a:gd name="T0" fmla="*/ 2147483647 w 350"/>
              <a:gd name="T1" fmla="*/ 2147483647 h 378"/>
              <a:gd name="T2" fmla="*/ 2147483647 w 350"/>
              <a:gd name="T3" fmla="*/ 2147483647 h 378"/>
              <a:gd name="T4" fmla="*/ 2147483647 w 350"/>
              <a:gd name="T5" fmla="*/ 2147483647 h 378"/>
              <a:gd name="T6" fmla="*/ 2147483647 w 350"/>
              <a:gd name="T7" fmla="*/ 2147483647 h 378"/>
              <a:gd name="T8" fmla="*/ 2147483647 w 350"/>
              <a:gd name="T9" fmla="*/ 2147483647 h 378"/>
              <a:gd name="T10" fmla="*/ 2147483647 w 350"/>
              <a:gd name="T11" fmla="*/ 2147483647 h 378"/>
              <a:gd name="T12" fmla="*/ 2147483647 w 350"/>
              <a:gd name="T13" fmla="*/ 2147483647 h 378"/>
              <a:gd name="T14" fmla="*/ 2147483647 w 350"/>
              <a:gd name="T15" fmla="*/ 2147483647 h 378"/>
              <a:gd name="T16" fmla="*/ 2147483647 w 350"/>
              <a:gd name="T17" fmla="*/ 2147483647 h 378"/>
              <a:gd name="T18" fmla="*/ 2147483647 w 350"/>
              <a:gd name="T19" fmla="*/ 2147483647 h 378"/>
              <a:gd name="T20" fmla="*/ 2147483647 w 350"/>
              <a:gd name="T21" fmla="*/ 2147483647 h 378"/>
              <a:gd name="T22" fmla="*/ 0 w 350"/>
              <a:gd name="T23" fmla="*/ 0 h 378"/>
              <a:gd name="T24" fmla="*/ 2147483647 w 350"/>
              <a:gd name="T25" fmla="*/ 2147483647 h 378"/>
              <a:gd name="T26" fmla="*/ 2147483647 w 350"/>
              <a:gd name="T27" fmla="*/ 2147483647 h 378"/>
              <a:gd name="T28" fmla="*/ 2147483647 w 350"/>
              <a:gd name="T29" fmla="*/ 2147483647 h 378"/>
              <a:gd name="T30" fmla="*/ 2147483647 w 350"/>
              <a:gd name="T31" fmla="*/ 2147483647 h 378"/>
              <a:gd name="T32" fmla="*/ 2147483647 w 350"/>
              <a:gd name="T33" fmla="*/ 2147483647 h 378"/>
              <a:gd name="T34" fmla="*/ 2147483647 w 350"/>
              <a:gd name="T35" fmla="*/ 2147483647 h 378"/>
              <a:gd name="T36" fmla="*/ 2147483647 w 350"/>
              <a:gd name="T37" fmla="*/ 2147483647 h 378"/>
              <a:gd name="T38" fmla="*/ 2147483647 w 350"/>
              <a:gd name="T39" fmla="*/ 2147483647 h 378"/>
              <a:gd name="T40" fmla="*/ 2147483647 w 350"/>
              <a:gd name="T41" fmla="*/ 2147483647 h 378"/>
              <a:gd name="T42" fmla="*/ 2147483647 w 350"/>
              <a:gd name="T43" fmla="*/ 2147483647 h 378"/>
              <a:gd name="T44" fmla="*/ 2147483647 w 350"/>
              <a:gd name="T45" fmla="*/ 2147483647 h 378"/>
              <a:gd name="T46" fmla="*/ 2147483647 w 350"/>
              <a:gd name="T47" fmla="*/ 2147483647 h 378"/>
              <a:gd name="T48" fmla="*/ 2147483647 w 350"/>
              <a:gd name="T49" fmla="*/ 2147483647 h 378"/>
              <a:gd name="T50" fmla="*/ 2147483647 w 350"/>
              <a:gd name="T51" fmla="*/ 2147483647 h 378"/>
              <a:gd name="T52" fmla="*/ 2147483647 w 350"/>
              <a:gd name="T53" fmla="*/ 2147483647 h 378"/>
              <a:gd name="T54" fmla="*/ 2147483647 w 350"/>
              <a:gd name="T55" fmla="*/ 2147483647 h 378"/>
              <a:gd name="T56" fmla="*/ 2147483647 w 350"/>
              <a:gd name="T57" fmla="*/ 2147483647 h 378"/>
              <a:gd name="T58" fmla="*/ 2147483647 w 350"/>
              <a:gd name="T59" fmla="*/ 2147483647 h 378"/>
              <a:gd name="T60" fmla="*/ 2147483647 w 350"/>
              <a:gd name="T61" fmla="*/ 2147483647 h 378"/>
              <a:gd name="T62" fmla="*/ 2147483647 w 350"/>
              <a:gd name="T63" fmla="*/ 2147483647 h 3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0" h="378">
                <a:moveTo>
                  <a:pt x="302" y="378"/>
                </a:moveTo>
                <a:lnTo>
                  <a:pt x="283" y="349"/>
                </a:lnTo>
                <a:lnTo>
                  <a:pt x="273" y="342"/>
                </a:lnTo>
                <a:lnTo>
                  <a:pt x="257" y="331"/>
                </a:lnTo>
                <a:lnTo>
                  <a:pt x="226" y="312"/>
                </a:lnTo>
                <a:lnTo>
                  <a:pt x="226" y="300"/>
                </a:lnTo>
                <a:lnTo>
                  <a:pt x="204" y="281"/>
                </a:lnTo>
                <a:lnTo>
                  <a:pt x="186" y="252"/>
                </a:lnTo>
                <a:lnTo>
                  <a:pt x="186" y="248"/>
                </a:lnTo>
                <a:lnTo>
                  <a:pt x="167" y="223"/>
                </a:lnTo>
                <a:lnTo>
                  <a:pt x="167" y="216"/>
                </a:lnTo>
                <a:lnTo>
                  <a:pt x="148" y="193"/>
                </a:lnTo>
                <a:lnTo>
                  <a:pt x="145" y="181"/>
                </a:lnTo>
                <a:lnTo>
                  <a:pt x="129" y="174"/>
                </a:lnTo>
                <a:lnTo>
                  <a:pt x="115" y="133"/>
                </a:lnTo>
                <a:lnTo>
                  <a:pt x="119" y="126"/>
                </a:lnTo>
                <a:lnTo>
                  <a:pt x="83" y="107"/>
                </a:lnTo>
                <a:lnTo>
                  <a:pt x="77" y="93"/>
                </a:lnTo>
                <a:lnTo>
                  <a:pt x="71" y="93"/>
                </a:lnTo>
                <a:lnTo>
                  <a:pt x="52" y="65"/>
                </a:lnTo>
                <a:lnTo>
                  <a:pt x="48" y="65"/>
                </a:lnTo>
                <a:lnTo>
                  <a:pt x="3" y="29"/>
                </a:lnTo>
                <a:lnTo>
                  <a:pt x="0" y="13"/>
                </a:lnTo>
                <a:lnTo>
                  <a:pt x="0" y="0"/>
                </a:lnTo>
                <a:lnTo>
                  <a:pt x="19" y="0"/>
                </a:lnTo>
                <a:lnTo>
                  <a:pt x="48" y="13"/>
                </a:lnTo>
                <a:lnTo>
                  <a:pt x="71" y="13"/>
                </a:lnTo>
                <a:lnTo>
                  <a:pt x="96" y="36"/>
                </a:lnTo>
                <a:lnTo>
                  <a:pt x="96" y="48"/>
                </a:lnTo>
                <a:lnTo>
                  <a:pt x="138" y="77"/>
                </a:lnTo>
                <a:lnTo>
                  <a:pt x="157" y="93"/>
                </a:lnTo>
                <a:lnTo>
                  <a:pt x="174" y="115"/>
                </a:lnTo>
                <a:lnTo>
                  <a:pt x="186" y="107"/>
                </a:lnTo>
                <a:lnTo>
                  <a:pt x="193" y="115"/>
                </a:lnTo>
                <a:lnTo>
                  <a:pt x="197" y="133"/>
                </a:lnTo>
                <a:lnTo>
                  <a:pt x="209" y="133"/>
                </a:lnTo>
                <a:lnTo>
                  <a:pt x="216" y="145"/>
                </a:lnTo>
                <a:lnTo>
                  <a:pt x="226" y="152"/>
                </a:lnTo>
                <a:lnTo>
                  <a:pt x="245" y="162"/>
                </a:lnTo>
                <a:lnTo>
                  <a:pt x="254" y="171"/>
                </a:lnTo>
                <a:lnTo>
                  <a:pt x="238" y="174"/>
                </a:lnTo>
                <a:lnTo>
                  <a:pt x="254" y="174"/>
                </a:lnTo>
                <a:lnTo>
                  <a:pt x="264" y="171"/>
                </a:lnTo>
                <a:lnTo>
                  <a:pt x="273" y="174"/>
                </a:lnTo>
                <a:lnTo>
                  <a:pt x="274" y="185"/>
                </a:lnTo>
                <a:lnTo>
                  <a:pt x="264" y="193"/>
                </a:lnTo>
                <a:lnTo>
                  <a:pt x="274" y="193"/>
                </a:lnTo>
                <a:lnTo>
                  <a:pt x="264" y="204"/>
                </a:lnTo>
                <a:lnTo>
                  <a:pt x="274" y="210"/>
                </a:lnTo>
                <a:lnTo>
                  <a:pt x="295" y="216"/>
                </a:lnTo>
                <a:lnTo>
                  <a:pt x="302" y="233"/>
                </a:lnTo>
                <a:lnTo>
                  <a:pt x="312" y="252"/>
                </a:lnTo>
                <a:lnTo>
                  <a:pt x="306" y="262"/>
                </a:lnTo>
                <a:lnTo>
                  <a:pt x="316" y="261"/>
                </a:lnTo>
                <a:lnTo>
                  <a:pt x="331" y="261"/>
                </a:lnTo>
                <a:lnTo>
                  <a:pt x="342" y="280"/>
                </a:lnTo>
                <a:lnTo>
                  <a:pt x="350" y="281"/>
                </a:lnTo>
                <a:lnTo>
                  <a:pt x="335" y="300"/>
                </a:lnTo>
                <a:lnTo>
                  <a:pt x="342" y="309"/>
                </a:lnTo>
                <a:lnTo>
                  <a:pt x="342" y="326"/>
                </a:lnTo>
                <a:lnTo>
                  <a:pt x="335" y="371"/>
                </a:lnTo>
                <a:lnTo>
                  <a:pt x="316" y="361"/>
                </a:lnTo>
                <a:lnTo>
                  <a:pt x="312" y="371"/>
                </a:lnTo>
                <a:lnTo>
                  <a:pt x="302" y="368"/>
                </a:lnTo>
                <a:lnTo>
                  <a:pt x="302" y="3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4" name="Freeform 89"/>
          <p:cNvSpPr>
            <a:spLocks/>
          </p:cNvSpPr>
          <p:nvPr/>
        </p:nvSpPr>
        <p:spPr bwMode="auto">
          <a:xfrm>
            <a:off x="7743825" y="4856163"/>
            <a:ext cx="250825" cy="238125"/>
          </a:xfrm>
          <a:custGeom>
            <a:avLst/>
            <a:gdLst>
              <a:gd name="T0" fmla="*/ 2147483647 w 316"/>
              <a:gd name="T1" fmla="*/ 2147483647 h 301"/>
              <a:gd name="T2" fmla="*/ 2147483647 w 316"/>
              <a:gd name="T3" fmla="*/ 2147483647 h 301"/>
              <a:gd name="T4" fmla="*/ 2147483647 w 316"/>
              <a:gd name="T5" fmla="*/ 2147483647 h 301"/>
              <a:gd name="T6" fmla="*/ 2147483647 w 316"/>
              <a:gd name="T7" fmla="*/ 2147483647 h 301"/>
              <a:gd name="T8" fmla="*/ 2147483647 w 316"/>
              <a:gd name="T9" fmla="*/ 2147483647 h 301"/>
              <a:gd name="T10" fmla="*/ 2147483647 w 316"/>
              <a:gd name="T11" fmla="*/ 2147483647 h 301"/>
              <a:gd name="T12" fmla="*/ 2147483647 w 316"/>
              <a:gd name="T13" fmla="*/ 2147483647 h 301"/>
              <a:gd name="T14" fmla="*/ 2147483647 w 316"/>
              <a:gd name="T15" fmla="*/ 2147483647 h 301"/>
              <a:gd name="T16" fmla="*/ 2147483647 w 316"/>
              <a:gd name="T17" fmla="*/ 2147483647 h 301"/>
              <a:gd name="T18" fmla="*/ 2147483647 w 316"/>
              <a:gd name="T19" fmla="*/ 2147483647 h 301"/>
              <a:gd name="T20" fmla="*/ 2147483647 w 316"/>
              <a:gd name="T21" fmla="*/ 2147483647 h 301"/>
              <a:gd name="T22" fmla="*/ 2147483647 w 316"/>
              <a:gd name="T23" fmla="*/ 2147483647 h 301"/>
              <a:gd name="T24" fmla="*/ 2147483647 w 316"/>
              <a:gd name="T25" fmla="*/ 2147483647 h 301"/>
              <a:gd name="T26" fmla="*/ 2147483647 w 316"/>
              <a:gd name="T27" fmla="*/ 2147483647 h 301"/>
              <a:gd name="T28" fmla="*/ 2147483647 w 316"/>
              <a:gd name="T29" fmla="*/ 2147483647 h 301"/>
              <a:gd name="T30" fmla="*/ 2147483647 w 316"/>
              <a:gd name="T31" fmla="*/ 2147483647 h 301"/>
              <a:gd name="T32" fmla="*/ 2147483647 w 316"/>
              <a:gd name="T33" fmla="*/ 2147483647 h 301"/>
              <a:gd name="T34" fmla="*/ 2147483647 w 316"/>
              <a:gd name="T35" fmla="*/ 2147483647 h 301"/>
              <a:gd name="T36" fmla="*/ 2147483647 w 316"/>
              <a:gd name="T37" fmla="*/ 2147483647 h 301"/>
              <a:gd name="T38" fmla="*/ 2147483647 w 316"/>
              <a:gd name="T39" fmla="*/ 2147483647 h 301"/>
              <a:gd name="T40" fmla="*/ 2147483647 w 316"/>
              <a:gd name="T41" fmla="*/ 2147483647 h 301"/>
              <a:gd name="T42" fmla="*/ 0 w 316"/>
              <a:gd name="T43" fmla="*/ 2147483647 h 301"/>
              <a:gd name="T44" fmla="*/ 2147483647 w 316"/>
              <a:gd name="T45" fmla="*/ 2147483647 h 301"/>
              <a:gd name="T46" fmla="*/ 2147483647 w 316"/>
              <a:gd name="T47" fmla="*/ 0 h 301"/>
              <a:gd name="T48" fmla="*/ 2147483647 w 316"/>
              <a:gd name="T49" fmla="*/ 2147483647 h 301"/>
              <a:gd name="T50" fmla="*/ 2147483647 w 316"/>
              <a:gd name="T51" fmla="*/ 2147483647 h 301"/>
              <a:gd name="T52" fmla="*/ 2147483647 w 316"/>
              <a:gd name="T53" fmla="*/ 2147483647 h 301"/>
              <a:gd name="T54" fmla="*/ 2147483647 w 316"/>
              <a:gd name="T55" fmla="*/ 2147483647 h 301"/>
              <a:gd name="T56" fmla="*/ 2147483647 w 316"/>
              <a:gd name="T57" fmla="*/ 2147483647 h 301"/>
              <a:gd name="T58" fmla="*/ 2147483647 w 316"/>
              <a:gd name="T59" fmla="*/ 2147483647 h 301"/>
              <a:gd name="T60" fmla="*/ 2147483647 w 316"/>
              <a:gd name="T61" fmla="*/ 2147483647 h 301"/>
              <a:gd name="T62" fmla="*/ 2147483647 w 316"/>
              <a:gd name="T63" fmla="*/ 2147483647 h 301"/>
              <a:gd name="T64" fmla="*/ 2147483647 w 316"/>
              <a:gd name="T65" fmla="*/ 2147483647 h 301"/>
              <a:gd name="T66" fmla="*/ 2147483647 w 316"/>
              <a:gd name="T67" fmla="*/ 2147483647 h 3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16" h="301">
                <a:moveTo>
                  <a:pt x="316" y="85"/>
                </a:moveTo>
                <a:lnTo>
                  <a:pt x="313" y="301"/>
                </a:lnTo>
                <a:lnTo>
                  <a:pt x="280" y="265"/>
                </a:lnTo>
                <a:lnTo>
                  <a:pt x="265" y="272"/>
                </a:lnTo>
                <a:lnTo>
                  <a:pt x="249" y="265"/>
                </a:lnTo>
                <a:lnTo>
                  <a:pt x="249" y="246"/>
                </a:lnTo>
                <a:lnTo>
                  <a:pt x="239" y="223"/>
                </a:lnTo>
                <a:lnTo>
                  <a:pt x="239" y="213"/>
                </a:lnTo>
                <a:lnTo>
                  <a:pt x="220" y="178"/>
                </a:lnTo>
                <a:lnTo>
                  <a:pt x="197" y="163"/>
                </a:lnTo>
                <a:lnTo>
                  <a:pt x="156" y="145"/>
                </a:lnTo>
                <a:lnTo>
                  <a:pt x="131" y="138"/>
                </a:lnTo>
                <a:lnTo>
                  <a:pt x="119" y="126"/>
                </a:lnTo>
                <a:lnTo>
                  <a:pt x="123" y="126"/>
                </a:lnTo>
                <a:lnTo>
                  <a:pt x="123" y="119"/>
                </a:lnTo>
                <a:lnTo>
                  <a:pt x="119" y="119"/>
                </a:lnTo>
                <a:lnTo>
                  <a:pt x="100" y="119"/>
                </a:lnTo>
                <a:lnTo>
                  <a:pt x="100" y="114"/>
                </a:lnTo>
                <a:lnTo>
                  <a:pt x="92" y="119"/>
                </a:lnTo>
                <a:lnTo>
                  <a:pt x="81" y="107"/>
                </a:lnTo>
                <a:lnTo>
                  <a:pt x="90" y="97"/>
                </a:lnTo>
                <a:lnTo>
                  <a:pt x="90" y="88"/>
                </a:lnTo>
                <a:lnTo>
                  <a:pt x="81" y="97"/>
                </a:lnTo>
                <a:lnTo>
                  <a:pt x="78" y="107"/>
                </a:lnTo>
                <a:lnTo>
                  <a:pt x="71" y="119"/>
                </a:lnTo>
                <a:lnTo>
                  <a:pt x="61" y="126"/>
                </a:lnTo>
                <a:lnTo>
                  <a:pt x="52" y="114"/>
                </a:lnTo>
                <a:lnTo>
                  <a:pt x="61" y="99"/>
                </a:lnTo>
                <a:lnTo>
                  <a:pt x="52" y="97"/>
                </a:lnTo>
                <a:lnTo>
                  <a:pt x="45" y="88"/>
                </a:lnTo>
                <a:lnTo>
                  <a:pt x="30" y="88"/>
                </a:lnTo>
                <a:lnTo>
                  <a:pt x="40" y="85"/>
                </a:lnTo>
                <a:lnTo>
                  <a:pt x="52" y="85"/>
                </a:lnTo>
                <a:lnTo>
                  <a:pt x="71" y="78"/>
                </a:lnTo>
                <a:lnTo>
                  <a:pt x="78" y="78"/>
                </a:lnTo>
                <a:lnTo>
                  <a:pt x="81" y="78"/>
                </a:lnTo>
                <a:lnTo>
                  <a:pt x="90" y="69"/>
                </a:lnTo>
                <a:lnTo>
                  <a:pt x="81" y="68"/>
                </a:lnTo>
                <a:lnTo>
                  <a:pt x="62" y="68"/>
                </a:lnTo>
                <a:lnTo>
                  <a:pt x="40" y="69"/>
                </a:lnTo>
                <a:lnTo>
                  <a:pt x="33" y="55"/>
                </a:lnTo>
                <a:lnTo>
                  <a:pt x="33" y="47"/>
                </a:lnTo>
                <a:lnTo>
                  <a:pt x="23" y="40"/>
                </a:lnTo>
                <a:lnTo>
                  <a:pt x="0" y="36"/>
                </a:lnTo>
                <a:lnTo>
                  <a:pt x="0" y="30"/>
                </a:lnTo>
                <a:lnTo>
                  <a:pt x="4" y="17"/>
                </a:lnTo>
                <a:lnTo>
                  <a:pt x="23" y="11"/>
                </a:lnTo>
                <a:lnTo>
                  <a:pt x="45" y="0"/>
                </a:lnTo>
                <a:lnTo>
                  <a:pt x="62" y="11"/>
                </a:lnTo>
                <a:lnTo>
                  <a:pt x="90" y="17"/>
                </a:lnTo>
                <a:lnTo>
                  <a:pt x="92" y="21"/>
                </a:lnTo>
                <a:lnTo>
                  <a:pt x="100" y="40"/>
                </a:lnTo>
                <a:lnTo>
                  <a:pt x="92" y="55"/>
                </a:lnTo>
                <a:lnTo>
                  <a:pt x="107" y="85"/>
                </a:lnTo>
                <a:lnTo>
                  <a:pt x="107" y="78"/>
                </a:lnTo>
                <a:lnTo>
                  <a:pt x="112" y="78"/>
                </a:lnTo>
                <a:lnTo>
                  <a:pt x="119" y="85"/>
                </a:lnTo>
                <a:lnTo>
                  <a:pt x="119" y="88"/>
                </a:lnTo>
                <a:lnTo>
                  <a:pt x="119" y="97"/>
                </a:lnTo>
                <a:lnTo>
                  <a:pt x="131" y="107"/>
                </a:lnTo>
                <a:lnTo>
                  <a:pt x="142" y="99"/>
                </a:lnTo>
                <a:lnTo>
                  <a:pt x="168" y="69"/>
                </a:lnTo>
                <a:lnTo>
                  <a:pt x="197" y="68"/>
                </a:lnTo>
                <a:lnTo>
                  <a:pt x="190" y="55"/>
                </a:lnTo>
                <a:lnTo>
                  <a:pt x="216" y="40"/>
                </a:lnTo>
                <a:lnTo>
                  <a:pt x="265" y="68"/>
                </a:lnTo>
                <a:lnTo>
                  <a:pt x="294" y="69"/>
                </a:lnTo>
                <a:lnTo>
                  <a:pt x="316" y="8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5" name="Freeform 90"/>
          <p:cNvSpPr>
            <a:spLocks/>
          </p:cNvSpPr>
          <p:nvPr/>
        </p:nvSpPr>
        <p:spPr bwMode="auto">
          <a:xfrm>
            <a:off x="7426325" y="4802188"/>
            <a:ext cx="166688" cy="195262"/>
          </a:xfrm>
          <a:custGeom>
            <a:avLst/>
            <a:gdLst>
              <a:gd name="T0" fmla="*/ 2147483647 w 209"/>
              <a:gd name="T1" fmla="*/ 2147483647 h 245"/>
              <a:gd name="T2" fmla="*/ 2147483647 w 209"/>
              <a:gd name="T3" fmla="*/ 2147483647 h 245"/>
              <a:gd name="T4" fmla="*/ 2147483647 w 209"/>
              <a:gd name="T5" fmla="*/ 2147483647 h 245"/>
              <a:gd name="T6" fmla="*/ 2147483647 w 209"/>
              <a:gd name="T7" fmla="*/ 2147483647 h 245"/>
              <a:gd name="T8" fmla="*/ 2147483647 w 209"/>
              <a:gd name="T9" fmla="*/ 2147483647 h 245"/>
              <a:gd name="T10" fmla="*/ 2147483647 w 209"/>
              <a:gd name="T11" fmla="*/ 2147483647 h 245"/>
              <a:gd name="T12" fmla="*/ 2147483647 w 209"/>
              <a:gd name="T13" fmla="*/ 2147483647 h 245"/>
              <a:gd name="T14" fmla="*/ 2147483647 w 209"/>
              <a:gd name="T15" fmla="*/ 2147483647 h 245"/>
              <a:gd name="T16" fmla="*/ 2147483647 w 209"/>
              <a:gd name="T17" fmla="*/ 2147483647 h 245"/>
              <a:gd name="T18" fmla="*/ 2147483647 w 209"/>
              <a:gd name="T19" fmla="*/ 2147483647 h 245"/>
              <a:gd name="T20" fmla="*/ 2147483647 w 209"/>
              <a:gd name="T21" fmla="*/ 2147483647 h 245"/>
              <a:gd name="T22" fmla="*/ 2147483647 w 209"/>
              <a:gd name="T23" fmla="*/ 2147483647 h 245"/>
              <a:gd name="T24" fmla="*/ 2147483647 w 209"/>
              <a:gd name="T25" fmla="*/ 2147483647 h 245"/>
              <a:gd name="T26" fmla="*/ 2147483647 w 209"/>
              <a:gd name="T27" fmla="*/ 2147483647 h 245"/>
              <a:gd name="T28" fmla="*/ 2147483647 w 209"/>
              <a:gd name="T29" fmla="*/ 2147483647 h 245"/>
              <a:gd name="T30" fmla="*/ 2147483647 w 209"/>
              <a:gd name="T31" fmla="*/ 2147483647 h 245"/>
              <a:gd name="T32" fmla="*/ 2147483647 w 209"/>
              <a:gd name="T33" fmla="*/ 2147483647 h 245"/>
              <a:gd name="T34" fmla="*/ 2147483647 w 209"/>
              <a:gd name="T35" fmla="*/ 2147483647 h 245"/>
              <a:gd name="T36" fmla="*/ 2147483647 w 209"/>
              <a:gd name="T37" fmla="*/ 2147483647 h 245"/>
              <a:gd name="T38" fmla="*/ 2147483647 w 209"/>
              <a:gd name="T39" fmla="*/ 2147483647 h 245"/>
              <a:gd name="T40" fmla="*/ 2147483647 w 209"/>
              <a:gd name="T41" fmla="*/ 2147483647 h 245"/>
              <a:gd name="T42" fmla="*/ 2147483647 w 209"/>
              <a:gd name="T43" fmla="*/ 2147483647 h 245"/>
              <a:gd name="T44" fmla="*/ 2147483647 w 209"/>
              <a:gd name="T45" fmla="*/ 2147483647 h 245"/>
              <a:gd name="T46" fmla="*/ 2147483647 w 209"/>
              <a:gd name="T47" fmla="*/ 2147483647 h 245"/>
              <a:gd name="T48" fmla="*/ 2147483647 w 209"/>
              <a:gd name="T49" fmla="*/ 2147483647 h 245"/>
              <a:gd name="T50" fmla="*/ 2147483647 w 209"/>
              <a:gd name="T51" fmla="*/ 2147483647 h 245"/>
              <a:gd name="T52" fmla="*/ 2147483647 w 209"/>
              <a:gd name="T53" fmla="*/ 2147483647 h 245"/>
              <a:gd name="T54" fmla="*/ 2147483647 w 209"/>
              <a:gd name="T55" fmla="*/ 2147483647 h 245"/>
              <a:gd name="T56" fmla="*/ 2147483647 w 209"/>
              <a:gd name="T57" fmla="*/ 2147483647 h 245"/>
              <a:gd name="T58" fmla="*/ 2147483647 w 209"/>
              <a:gd name="T59" fmla="*/ 2147483647 h 245"/>
              <a:gd name="T60" fmla="*/ 2147483647 w 209"/>
              <a:gd name="T61" fmla="*/ 2147483647 h 245"/>
              <a:gd name="T62" fmla="*/ 2147483647 w 209"/>
              <a:gd name="T63" fmla="*/ 2147483647 h 245"/>
              <a:gd name="T64" fmla="*/ 2147483647 w 209"/>
              <a:gd name="T65" fmla="*/ 2147483647 h 245"/>
              <a:gd name="T66" fmla="*/ 2147483647 w 209"/>
              <a:gd name="T67" fmla="*/ 2147483647 h 245"/>
              <a:gd name="T68" fmla="*/ 2147483647 w 209"/>
              <a:gd name="T69" fmla="*/ 2147483647 h 245"/>
              <a:gd name="T70" fmla="*/ 2147483647 w 209"/>
              <a:gd name="T71" fmla="*/ 2147483647 h 245"/>
              <a:gd name="T72" fmla="*/ 2147483647 w 209"/>
              <a:gd name="T73" fmla="*/ 2147483647 h 245"/>
              <a:gd name="T74" fmla="*/ 2147483647 w 209"/>
              <a:gd name="T75" fmla="*/ 2147483647 h 245"/>
              <a:gd name="T76" fmla="*/ 2147483647 w 209"/>
              <a:gd name="T77" fmla="*/ 2147483647 h 245"/>
              <a:gd name="T78" fmla="*/ 2147483647 w 209"/>
              <a:gd name="T79" fmla="*/ 2147483647 h 245"/>
              <a:gd name="T80" fmla="*/ 2147483647 w 209"/>
              <a:gd name="T81" fmla="*/ 2147483647 h 2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9" h="245">
                <a:moveTo>
                  <a:pt x="38" y="245"/>
                </a:moveTo>
                <a:lnTo>
                  <a:pt x="22" y="242"/>
                </a:lnTo>
                <a:lnTo>
                  <a:pt x="22" y="231"/>
                </a:lnTo>
                <a:lnTo>
                  <a:pt x="29" y="212"/>
                </a:lnTo>
                <a:lnTo>
                  <a:pt x="22" y="186"/>
                </a:lnTo>
                <a:lnTo>
                  <a:pt x="22" y="174"/>
                </a:lnTo>
                <a:lnTo>
                  <a:pt x="3" y="174"/>
                </a:lnTo>
                <a:lnTo>
                  <a:pt x="3" y="155"/>
                </a:lnTo>
                <a:lnTo>
                  <a:pt x="0" y="154"/>
                </a:lnTo>
                <a:lnTo>
                  <a:pt x="12" y="145"/>
                </a:lnTo>
                <a:lnTo>
                  <a:pt x="19" y="135"/>
                </a:lnTo>
                <a:lnTo>
                  <a:pt x="22" y="122"/>
                </a:lnTo>
                <a:lnTo>
                  <a:pt x="19" y="107"/>
                </a:lnTo>
                <a:lnTo>
                  <a:pt x="22" y="90"/>
                </a:lnTo>
                <a:lnTo>
                  <a:pt x="38" y="84"/>
                </a:lnTo>
                <a:lnTo>
                  <a:pt x="42" y="60"/>
                </a:lnTo>
                <a:lnTo>
                  <a:pt x="42" y="55"/>
                </a:lnTo>
                <a:lnTo>
                  <a:pt x="48" y="29"/>
                </a:lnTo>
                <a:lnTo>
                  <a:pt x="52" y="26"/>
                </a:lnTo>
                <a:lnTo>
                  <a:pt x="59" y="36"/>
                </a:lnTo>
                <a:lnTo>
                  <a:pt x="67" y="29"/>
                </a:lnTo>
                <a:lnTo>
                  <a:pt x="71" y="19"/>
                </a:lnTo>
                <a:lnTo>
                  <a:pt x="90" y="19"/>
                </a:lnTo>
                <a:lnTo>
                  <a:pt x="90" y="26"/>
                </a:lnTo>
                <a:lnTo>
                  <a:pt x="116" y="26"/>
                </a:lnTo>
                <a:lnTo>
                  <a:pt x="145" y="29"/>
                </a:lnTo>
                <a:lnTo>
                  <a:pt x="180" y="29"/>
                </a:lnTo>
                <a:lnTo>
                  <a:pt x="197" y="12"/>
                </a:lnTo>
                <a:lnTo>
                  <a:pt x="206" y="0"/>
                </a:lnTo>
                <a:lnTo>
                  <a:pt x="209" y="7"/>
                </a:lnTo>
                <a:lnTo>
                  <a:pt x="206" y="26"/>
                </a:lnTo>
                <a:lnTo>
                  <a:pt x="194" y="36"/>
                </a:lnTo>
                <a:lnTo>
                  <a:pt x="187" y="48"/>
                </a:lnTo>
                <a:lnTo>
                  <a:pt x="156" y="48"/>
                </a:lnTo>
                <a:lnTo>
                  <a:pt x="145" y="48"/>
                </a:lnTo>
                <a:lnTo>
                  <a:pt x="116" y="48"/>
                </a:lnTo>
                <a:lnTo>
                  <a:pt x="97" y="45"/>
                </a:lnTo>
                <a:lnTo>
                  <a:pt x="81" y="45"/>
                </a:lnTo>
                <a:lnTo>
                  <a:pt x="67" y="45"/>
                </a:lnTo>
                <a:lnTo>
                  <a:pt x="52" y="45"/>
                </a:lnTo>
                <a:lnTo>
                  <a:pt x="48" y="60"/>
                </a:lnTo>
                <a:lnTo>
                  <a:pt x="48" y="84"/>
                </a:lnTo>
                <a:lnTo>
                  <a:pt x="59" y="90"/>
                </a:lnTo>
                <a:lnTo>
                  <a:pt x="67" y="103"/>
                </a:lnTo>
                <a:lnTo>
                  <a:pt x="78" y="103"/>
                </a:lnTo>
                <a:lnTo>
                  <a:pt x="90" y="84"/>
                </a:lnTo>
                <a:lnTo>
                  <a:pt x="100" y="90"/>
                </a:lnTo>
                <a:lnTo>
                  <a:pt x="109" y="90"/>
                </a:lnTo>
                <a:lnTo>
                  <a:pt x="116" y="84"/>
                </a:lnTo>
                <a:lnTo>
                  <a:pt x="131" y="84"/>
                </a:lnTo>
                <a:lnTo>
                  <a:pt x="138" y="78"/>
                </a:lnTo>
                <a:lnTo>
                  <a:pt x="145" y="78"/>
                </a:lnTo>
                <a:lnTo>
                  <a:pt x="156" y="84"/>
                </a:lnTo>
                <a:lnTo>
                  <a:pt x="149" y="90"/>
                </a:lnTo>
                <a:lnTo>
                  <a:pt x="138" y="90"/>
                </a:lnTo>
                <a:lnTo>
                  <a:pt x="119" y="103"/>
                </a:lnTo>
                <a:lnTo>
                  <a:pt x="97" y="122"/>
                </a:lnTo>
                <a:lnTo>
                  <a:pt x="81" y="122"/>
                </a:lnTo>
                <a:lnTo>
                  <a:pt x="119" y="155"/>
                </a:lnTo>
                <a:lnTo>
                  <a:pt x="119" y="167"/>
                </a:lnTo>
                <a:lnTo>
                  <a:pt x="116" y="183"/>
                </a:lnTo>
                <a:lnTo>
                  <a:pt x="126" y="183"/>
                </a:lnTo>
                <a:lnTo>
                  <a:pt x="126" y="193"/>
                </a:lnTo>
                <a:lnTo>
                  <a:pt x="138" y="193"/>
                </a:lnTo>
                <a:lnTo>
                  <a:pt x="138" y="205"/>
                </a:lnTo>
                <a:lnTo>
                  <a:pt x="119" y="205"/>
                </a:lnTo>
                <a:lnTo>
                  <a:pt x="109" y="212"/>
                </a:lnTo>
                <a:lnTo>
                  <a:pt x="109" y="216"/>
                </a:lnTo>
                <a:lnTo>
                  <a:pt x="90" y="216"/>
                </a:lnTo>
                <a:lnTo>
                  <a:pt x="97" y="193"/>
                </a:lnTo>
                <a:lnTo>
                  <a:pt x="71" y="174"/>
                </a:lnTo>
                <a:lnTo>
                  <a:pt x="71" y="167"/>
                </a:lnTo>
                <a:lnTo>
                  <a:pt x="78" y="155"/>
                </a:lnTo>
                <a:lnTo>
                  <a:pt x="71" y="145"/>
                </a:lnTo>
                <a:lnTo>
                  <a:pt x="67" y="154"/>
                </a:lnTo>
                <a:lnTo>
                  <a:pt x="52" y="155"/>
                </a:lnTo>
                <a:lnTo>
                  <a:pt x="52" y="164"/>
                </a:lnTo>
                <a:lnTo>
                  <a:pt x="52" y="183"/>
                </a:lnTo>
                <a:lnTo>
                  <a:pt x="52" y="205"/>
                </a:lnTo>
                <a:lnTo>
                  <a:pt x="52" y="223"/>
                </a:lnTo>
                <a:lnTo>
                  <a:pt x="52" y="245"/>
                </a:lnTo>
                <a:lnTo>
                  <a:pt x="42" y="242"/>
                </a:lnTo>
                <a:lnTo>
                  <a:pt x="38" y="2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6" name="Freeform 91"/>
          <p:cNvSpPr>
            <a:spLocks/>
          </p:cNvSpPr>
          <p:nvPr/>
        </p:nvSpPr>
        <p:spPr bwMode="auto">
          <a:xfrm>
            <a:off x="7078663" y="5003800"/>
            <a:ext cx="238125" cy="77788"/>
          </a:xfrm>
          <a:custGeom>
            <a:avLst/>
            <a:gdLst>
              <a:gd name="T0" fmla="*/ 2147483647 w 299"/>
              <a:gd name="T1" fmla="*/ 2147483647 h 99"/>
              <a:gd name="T2" fmla="*/ 2147483647 w 299"/>
              <a:gd name="T3" fmla="*/ 2147483647 h 99"/>
              <a:gd name="T4" fmla="*/ 2147483647 w 299"/>
              <a:gd name="T5" fmla="*/ 2147483647 h 99"/>
              <a:gd name="T6" fmla="*/ 2147483647 w 299"/>
              <a:gd name="T7" fmla="*/ 2147483647 h 99"/>
              <a:gd name="T8" fmla="*/ 2147483647 w 299"/>
              <a:gd name="T9" fmla="*/ 2147483647 h 99"/>
              <a:gd name="T10" fmla="*/ 2147483647 w 299"/>
              <a:gd name="T11" fmla="*/ 2147483647 h 99"/>
              <a:gd name="T12" fmla="*/ 2147483647 w 299"/>
              <a:gd name="T13" fmla="*/ 2147483647 h 99"/>
              <a:gd name="T14" fmla="*/ 2147483647 w 299"/>
              <a:gd name="T15" fmla="*/ 2147483647 h 99"/>
              <a:gd name="T16" fmla="*/ 2147483647 w 299"/>
              <a:gd name="T17" fmla="*/ 2147483647 h 99"/>
              <a:gd name="T18" fmla="*/ 2147483647 w 299"/>
              <a:gd name="T19" fmla="*/ 2147483647 h 99"/>
              <a:gd name="T20" fmla="*/ 2147483647 w 299"/>
              <a:gd name="T21" fmla="*/ 2147483647 h 99"/>
              <a:gd name="T22" fmla="*/ 2147483647 w 299"/>
              <a:gd name="T23" fmla="*/ 2147483647 h 99"/>
              <a:gd name="T24" fmla="*/ 2147483647 w 299"/>
              <a:gd name="T25" fmla="*/ 2147483647 h 99"/>
              <a:gd name="T26" fmla="*/ 2147483647 w 299"/>
              <a:gd name="T27" fmla="*/ 2147483647 h 99"/>
              <a:gd name="T28" fmla="*/ 0 w 299"/>
              <a:gd name="T29" fmla="*/ 2147483647 h 99"/>
              <a:gd name="T30" fmla="*/ 2147483647 w 299"/>
              <a:gd name="T31" fmla="*/ 2147483647 h 99"/>
              <a:gd name="T32" fmla="*/ 2147483647 w 299"/>
              <a:gd name="T33" fmla="*/ 2147483647 h 99"/>
              <a:gd name="T34" fmla="*/ 2147483647 w 299"/>
              <a:gd name="T35" fmla="*/ 2147483647 h 99"/>
              <a:gd name="T36" fmla="*/ 2147483647 w 299"/>
              <a:gd name="T37" fmla="*/ 0 h 99"/>
              <a:gd name="T38" fmla="*/ 2147483647 w 299"/>
              <a:gd name="T39" fmla="*/ 2147483647 h 99"/>
              <a:gd name="T40" fmla="*/ 2147483647 w 299"/>
              <a:gd name="T41" fmla="*/ 0 h 99"/>
              <a:gd name="T42" fmla="*/ 2147483647 w 299"/>
              <a:gd name="T43" fmla="*/ 0 h 99"/>
              <a:gd name="T44" fmla="*/ 2147483647 w 299"/>
              <a:gd name="T45" fmla="*/ 2147483647 h 99"/>
              <a:gd name="T46" fmla="*/ 2147483647 w 299"/>
              <a:gd name="T47" fmla="*/ 2147483647 h 99"/>
              <a:gd name="T48" fmla="*/ 2147483647 w 299"/>
              <a:gd name="T49" fmla="*/ 2147483647 h 99"/>
              <a:gd name="T50" fmla="*/ 2147483647 w 299"/>
              <a:gd name="T51" fmla="*/ 2147483647 h 99"/>
              <a:gd name="T52" fmla="*/ 2147483647 w 299"/>
              <a:gd name="T53" fmla="*/ 2147483647 h 99"/>
              <a:gd name="T54" fmla="*/ 2147483647 w 299"/>
              <a:gd name="T55" fmla="*/ 2147483647 h 99"/>
              <a:gd name="T56" fmla="*/ 2147483647 w 299"/>
              <a:gd name="T57" fmla="*/ 2147483647 h 99"/>
              <a:gd name="T58" fmla="*/ 2147483647 w 299"/>
              <a:gd name="T59" fmla="*/ 2147483647 h 99"/>
              <a:gd name="T60" fmla="*/ 2147483647 w 299"/>
              <a:gd name="T61" fmla="*/ 2147483647 h 99"/>
              <a:gd name="T62" fmla="*/ 2147483647 w 299"/>
              <a:gd name="T63" fmla="*/ 2147483647 h 99"/>
              <a:gd name="T64" fmla="*/ 2147483647 w 299"/>
              <a:gd name="T65" fmla="*/ 2147483647 h 99"/>
              <a:gd name="T66" fmla="*/ 2147483647 w 299"/>
              <a:gd name="T67" fmla="*/ 2147483647 h 99"/>
              <a:gd name="T68" fmla="*/ 2147483647 w 299"/>
              <a:gd name="T69" fmla="*/ 2147483647 h 99"/>
              <a:gd name="T70" fmla="*/ 2147483647 w 299"/>
              <a:gd name="T71" fmla="*/ 2147483647 h 99"/>
              <a:gd name="T72" fmla="*/ 2147483647 w 299"/>
              <a:gd name="T73" fmla="*/ 2147483647 h 99"/>
              <a:gd name="T74" fmla="*/ 2147483647 w 299"/>
              <a:gd name="T75" fmla="*/ 2147483647 h 99"/>
              <a:gd name="T76" fmla="*/ 2147483647 w 299"/>
              <a:gd name="T77" fmla="*/ 2147483647 h 99"/>
              <a:gd name="T78" fmla="*/ 2147483647 w 299"/>
              <a:gd name="T79" fmla="*/ 2147483647 h 99"/>
              <a:gd name="T80" fmla="*/ 2147483647 w 299"/>
              <a:gd name="T81" fmla="*/ 2147483647 h 99"/>
              <a:gd name="T82" fmla="*/ 2147483647 w 299"/>
              <a:gd name="T83" fmla="*/ 2147483647 h 99"/>
              <a:gd name="T84" fmla="*/ 2147483647 w 2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9" h="99">
                <a:moveTo>
                  <a:pt x="299" y="99"/>
                </a:moveTo>
                <a:lnTo>
                  <a:pt x="280" y="92"/>
                </a:lnTo>
                <a:lnTo>
                  <a:pt x="254" y="80"/>
                </a:lnTo>
                <a:lnTo>
                  <a:pt x="238" y="87"/>
                </a:lnTo>
                <a:lnTo>
                  <a:pt x="221" y="80"/>
                </a:lnTo>
                <a:lnTo>
                  <a:pt x="206" y="80"/>
                </a:lnTo>
                <a:lnTo>
                  <a:pt x="183" y="76"/>
                </a:lnTo>
                <a:lnTo>
                  <a:pt x="164" y="69"/>
                </a:lnTo>
                <a:lnTo>
                  <a:pt x="128" y="57"/>
                </a:lnTo>
                <a:lnTo>
                  <a:pt x="105" y="61"/>
                </a:lnTo>
                <a:lnTo>
                  <a:pt x="76" y="48"/>
                </a:lnTo>
                <a:lnTo>
                  <a:pt x="38" y="42"/>
                </a:lnTo>
                <a:lnTo>
                  <a:pt x="45" y="38"/>
                </a:lnTo>
                <a:lnTo>
                  <a:pt x="19" y="31"/>
                </a:lnTo>
                <a:lnTo>
                  <a:pt x="0" y="28"/>
                </a:lnTo>
                <a:lnTo>
                  <a:pt x="9" y="28"/>
                </a:lnTo>
                <a:lnTo>
                  <a:pt x="15" y="28"/>
                </a:lnTo>
                <a:lnTo>
                  <a:pt x="26" y="12"/>
                </a:lnTo>
                <a:lnTo>
                  <a:pt x="34" y="0"/>
                </a:lnTo>
                <a:lnTo>
                  <a:pt x="64" y="9"/>
                </a:lnTo>
                <a:lnTo>
                  <a:pt x="64" y="0"/>
                </a:lnTo>
                <a:lnTo>
                  <a:pt x="76" y="0"/>
                </a:lnTo>
                <a:lnTo>
                  <a:pt x="86" y="9"/>
                </a:lnTo>
                <a:lnTo>
                  <a:pt x="93" y="12"/>
                </a:lnTo>
                <a:lnTo>
                  <a:pt x="105" y="9"/>
                </a:lnTo>
                <a:lnTo>
                  <a:pt x="112" y="28"/>
                </a:lnTo>
                <a:lnTo>
                  <a:pt x="161" y="31"/>
                </a:lnTo>
                <a:lnTo>
                  <a:pt x="173" y="31"/>
                </a:lnTo>
                <a:lnTo>
                  <a:pt x="176" y="19"/>
                </a:lnTo>
                <a:lnTo>
                  <a:pt x="190" y="19"/>
                </a:lnTo>
                <a:lnTo>
                  <a:pt x="195" y="28"/>
                </a:lnTo>
                <a:lnTo>
                  <a:pt x="202" y="28"/>
                </a:lnTo>
                <a:lnTo>
                  <a:pt x="221" y="28"/>
                </a:lnTo>
                <a:lnTo>
                  <a:pt x="231" y="31"/>
                </a:lnTo>
                <a:lnTo>
                  <a:pt x="244" y="48"/>
                </a:lnTo>
                <a:lnTo>
                  <a:pt x="263" y="61"/>
                </a:lnTo>
                <a:lnTo>
                  <a:pt x="269" y="57"/>
                </a:lnTo>
                <a:lnTo>
                  <a:pt x="285" y="57"/>
                </a:lnTo>
                <a:lnTo>
                  <a:pt x="299" y="61"/>
                </a:lnTo>
                <a:lnTo>
                  <a:pt x="292" y="69"/>
                </a:lnTo>
                <a:lnTo>
                  <a:pt x="292" y="80"/>
                </a:lnTo>
                <a:lnTo>
                  <a:pt x="299" y="92"/>
                </a:lnTo>
                <a:lnTo>
                  <a:pt x="299" y="9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7" name="Freeform 92"/>
          <p:cNvSpPr>
            <a:spLocks/>
          </p:cNvSpPr>
          <p:nvPr/>
        </p:nvSpPr>
        <p:spPr bwMode="auto">
          <a:xfrm>
            <a:off x="7542213" y="5072063"/>
            <a:ext cx="100012" cy="52387"/>
          </a:xfrm>
          <a:custGeom>
            <a:avLst/>
            <a:gdLst>
              <a:gd name="T0" fmla="*/ 2147483647 w 126"/>
              <a:gd name="T1" fmla="*/ 2147483647 h 67"/>
              <a:gd name="T2" fmla="*/ 0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2147483647 h 67"/>
              <a:gd name="T8" fmla="*/ 2147483647 w 126"/>
              <a:gd name="T9" fmla="*/ 2147483647 h 67"/>
              <a:gd name="T10" fmla="*/ 2147483647 w 126"/>
              <a:gd name="T11" fmla="*/ 2147483647 h 67"/>
              <a:gd name="T12" fmla="*/ 2147483647 w 126"/>
              <a:gd name="T13" fmla="*/ 2147483647 h 67"/>
              <a:gd name="T14" fmla="*/ 2147483647 w 126"/>
              <a:gd name="T15" fmla="*/ 0 h 67"/>
              <a:gd name="T16" fmla="*/ 2147483647 w 126"/>
              <a:gd name="T17" fmla="*/ 0 h 67"/>
              <a:gd name="T18" fmla="*/ 2147483647 w 126"/>
              <a:gd name="T19" fmla="*/ 2147483647 h 67"/>
              <a:gd name="T20" fmla="*/ 2147483647 w 126"/>
              <a:gd name="T21" fmla="*/ 2147483647 h 67"/>
              <a:gd name="T22" fmla="*/ 2147483647 w 126"/>
              <a:gd name="T23" fmla="*/ 2147483647 h 67"/>
              <a:gd name="T24" fmla="*/ 2147483647 w 126"/>
              <a:gd name="T25" fmla="*/ 2147483647 h 67"/>
              <a:gd name="T26" fmla="*/ 2147483647 w 126"/>
              <a:gd name="T27" fmla="*/ 2147483647 h 67"/>
              <a:gd name="T28" fmla="*/ 2147483647 w 126"/>
              <a:gd name="T29" fmla="*/ 2147483647 h 67"/>
              <a:gd name="T30" fmla="*/ 2147483647 w 126"/>
              <a:gd name="T31" fmla="*/ 2147483647 h 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6" h="67">
                <a:moveTo>
                  <a:pt x="14" y="67"/>
                </a:moveTo>
                <a:lnTo>
                  <a:pt x="0" y="67"/>
                </a:lnTo>
                <a:lnTo>
                  <a:pt x="4" y="53"/>
                </a:lnTo>
                <a:lnTo>
                  <a:pt x="11" y="41"/>
                </a:lnTo>
                <a:lnTo>
                  <a:pt x="30" y="29"/>
                </a:lnTo>
                <a:lnTo>
                  <a:pt x="49" y="22"/>
                </a:lnTo>
                <a:lnTo>
                  <a:pt x="59" y="12"/>
                </a:lnTo>
                <a:lnTo>
                  <a:pt x="90" y="0"/>
                </a:lnTo>
                <a:lnTo>
                  <a:pt x="126" y="0"/>
                </a:lnTo>
                <a:lnTo>
                  <a:pt x="112" y="12"/>
                </a:lnTo>
                <a:lnTo>
                  <a:pt x="107" y="12"/>
                </a:lnTo>
                <a:lnTo>
                  <a:pt x="92" y="19"/>
                </a:lnTo>
                <a:lnTo>
                  <a:pt x="49" y="41"/>
                </a:lnTo>
                <a:lnTo>
                  <a:pt x="30" y="60"/>
                </a:lnTo>
                <a:lnTo>
                  <a:pt x="23" y="60"/>
                </a:lnTo>
                <a:lnTo>
                  <a:pt x="14" y="67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8" name="Freeform 93"/>
          <p:cNvSpPr>
            <a:spLocks/>
          </p:cNvSpPr>
          <p:nvPr/>
        </p:nvSpPr>
        <p:spPr bwMode="auto">
          <a:xfrm>
            <a:off x="7651750" y="4794250"/>
            <a:ext cx="38100" cy="77788"/>
          </a:xfrm>
          <a:custGeom>
            <a:avLst/>
            <a:gdLst>
              <a:gd name="T0" fmla="*/ 2147483647 w 49"/>
              <a:gd name="T1" fmla="*/ 2147483647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0 w 49"/>
              <a:gd name="T9" fmla="*/ 2147483647 h 99"/>
              <a:gd name="T10" fmla="*/ 0 w 49"/>
              <a:gd name="T11" fmla="*/ 2147483647 h 99"/>
              <a:gd name="T12" fmla="*/ 2147483647 w 49"/>
              <a:gd name="T13" fmla="*/ 2147483647 h 99"/>
              <a:gd name="T14" fmla="*/ 2147483647 w 49"/>
              <a:gd name="T15" fmla="*/ 0 h 99"/>
              <a:gd name="T16" fmla="*/ 2147483647 w 49"/>
              <a:gd name="T17" fmla="*/ 2147483647 h 99"/>
              <a:gd name="T18" fmla="*/ 2147483647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9" h="99">
                <a:moveTo>
                  <a:pt x="23" y="99"/>
                </a:moveTo>
                <a:lnTo>
                  <a:pt x="11" y="85"/>
                </a:lnTo>
                <a:lnTo>
                  <a:pt x="4" y="66"/>
                </a:lnTo>
                <a:lnTo>
                  <a:pt x="4" y="59"/>
                </a:lnTo>
                <a:lnTo>
                  <a:pt x="0" y="47"/>
                </a:lnTo>
                <a:lnTo>
                  <a:pt x="0" y="37"/>
                </a:lnTo>
                <a:lnTo>
                  <a:pt x="4" y="18"/>
                </a:lnTo>
                <a:lnTo>
                  <a:pt x="18" y="0"/>
                </a:lnTo>
                <a:lnTo>
                  <a:pt x="11" y="9"/>
                </a:lnTo>
                <a:lnTo>
                  <a:pt x="18" y="30"/>
                </a:lnTo>
                <a:lnTo>
                  <a:pt x="4" y="37"/>
                </a:lnTo>
                <a:lnTo>
                  <a:pt x="11" y="40"/>
                </a:lnTo>
                <a:lnTo>
                  <a:pt x="18" y="37"/>
                </a:lnTo>
                <a:lnTo>
                  <a:pt x="23" y="37"/>
                </a:lnTo>
                <a:lnTo>
                  <a:pt x="23" y="30"/>
                </a:lnTo>
                <a:lnTo>
                  <a:pt x="40" y="21"/>
                </a:lnTo>
                <a:lnTo>
                  <a:pt x="40" y="37"/>
                </a:lnTo>
                <a:lnTo>
                  <a:pt x="23" y="47"/>
                </a:lnTo>
                <a:lnTo>
                  <a:pt x="49" y="66"/>
                </a:lnTo>
                <a:lnTo>
                  <a:pt x="18" y="59"/>
                </a:lnTo>
                <a:lnTo>
                  <a:pt x="18" y="66"/>
                </a:lnTo>
                <a:lnTo>
                  <a:pt x="23" y="9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9" name="Freeform 94"/>
          <p:cNvSpPr>
            <a:spLocks/>
          </p:cNvSpPr>
          <p:nvPr/>
        </p:nvSpPr>
        <p:spPr bwMode="auto">
          <a:xfrm>
            <a:off x="7659688" y="4926013"/>
            <a:ext cx="77787" cy="25400"/>
          </a:xfrm>
          <a:custGeom>
            <a:avLst/>
            <a:gdLst>
              <a:gd name="T0" fmla="*/ 2147483647 w 98"/>
              <a:gd name="T1" fmla="*/ 2147483647 h 31"/>
              <a:gd name="T2" fmla="*/ 2147483647 w 98"/>
              <a:gd name="T3" fmla="*/ 2147483647 h 31"/>
              <a:gd name="T4" fmla="*/ 2147483647 w 98"/>
              <a:gd name="T5" fmla="*/ 2147483647 h 31"/>
              <a:gd name="T6" fmla="*/ 2147483647 w 98"/>
              <a:gd name="T7" fmla="*/ 2147483647 h 31"/>
              <a:gd name="T8" fmla="*/ 2147483647 w 98"/>
              <a:gd name="T9" fmla="*/ 2147483647 h 31"/>
              <a:gd name="T10" fmla="*/ 2147483647 w 98"/>
              <a:gd name="T11" fmla="*/ 2147483647 h 31"/>
              <a:gd name="T12" fmla="*/ 2147483647 w 98"/>
              <a:gd name="T13" fmla="*/ 2147483647 h 31"/>
              <a:gd name="T14" fmla="*/ 2147483647 w 98"/>
              <a:gd name="T15" fmla="*/ 2147483647 h 31"/>
              <a:gd name="T16" fmla="*/ 2147483647 w 98"/>
              <a:gd name="T17" fmla="*/ 2147483647 h 31"/>
              <a:gd name="T18" fmla="*/ 0 w 98"/>
              <a:gd name="T19" fmla="*/ 2147483647 h 31"/>
              <a:gd name="T20" fmla="*/ 2147483647 w 98"/>
              <a:gd name="T21" fmla="*/ 0 h 31"/>
              <a:gd name="T22" fmla="*/ 2147483647 w 98"/>
              <a:gd name="T23" fmla="*/ 0 h 31"/>
              <a:gd name="T24" fmla="*/ 2147483647 w 98"/>
              <a:gd name="T25" fmla="*/ 0 h 31"/>
              <a:gd name="T26" fmla="*/ 2147483647 w 98"/>
              <a:gd name="T27" fmla="*/ 0 h 31"/>
              <a:gd name="T28" fmla="*/ 2147483647 w 98"/>
              <a:gd name="T29" fmla="*/ 0 h 31"/>
              <a:gd name="T30" fmla="*/ 2147483647 w 98"/>
              <a:gd name="T31" fmla="*/ 0 h 31"/>
              <a:gd name="T32" fmla="*/ 2147483647 w 98"/>
              <a:gd name="T33" fmla="*/ 2147483647 h 31"/>
              <a:gd name="T34" fmla="*/ 2147483647 w 98"/>
              <a:gd name="T35" fmla="*/ 2147483647 h 31"/>
              <a:gd name="T36" fmla="*/ 2147483647 w 98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8" h="31">
                <a:moveTo>
                  <a:pt x="98" y="31"/>
                </a:moveTo>
                <a:lnTo>
                  <a:pt x="69" y="19"/>
                </a:lnTo>
                <a:lnTo>
                  <a:pt x="57" y="12"/>
                </a:lnTo>
                <a:lnTo>
                  <a:pt x="57" y="19"/>
                </a:lnTo>
                <a:lnTo>
                  <a:pt x="38" y="19"/>
                </a:lnTo>
                <a:lnTo>
                  <a:pt x="38" y="12"/>
                </a:lnTo>
                <a:lnTo>
                  <a:pt x="22" y="19"/>
                </a:lnTo>
                <a:lnTo>
                  <a:pt x="12" y="12"/>
                </a:lnTo>
                <a:lnTo>
                  <a:pt x="8" y="19"/>
                </a:lnTo>
                <a:lnTo>
                  <a:pt x="0" y="12"/>
                </a:lnTo>
                <a:lnTo>
                  <a:pt x="12" y="0"/>
                </a:lnTo>
                <a:lnTo>
                  <a:pt x="38" y="0"/>
                </a:lnTo>
                <a:lnTo>
                  <a:pt x="50" y="0"/>
                </a:lnTo>
                <a:lnTo>
                  <a:pt x="57" y="0"/>
                </a:lnTo>
                <a:lnTo>
                  <a:pt x="69" y="0"/>
                </a:lnTo>
                <a:lnTo>
                  <a:pt x="79" y="0"/>
                </a:lnTo>
                <a:lnTo>
                  <a:pt x="90" y="12"/>
                </a:lnTo>
                <a:lnTo>
                  <a:pt x="98" y="19"/>
                </a:lnTo>
                <a:lnTo>
                  <a:pt x="98" y="3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0" name="Freeform 95"/>
          <p:cNvSpPr>
            <a:spLocks/>
          </p:cNvSpPr>
          <p:nvPr/>
        </p:nvSpPr>
        <p:spPr bwMode="auto">
          <a:xfrm>
            <a:off x="7450138" y="5064125"/>
            <a:ext cx="85725" cy="22225"/>
          </a:xfrm>
          <a:custGeom>
            <a:avLst/>
            <a:gdLst>
              <a:gd name="T0" fmla="*/ 2147483647 w 109"/>
              <a:gd name="T1" fmla="*/ 2147483647 h 30"/>
              <a:gd name="T2" fmla="*/ 2147483647 w 109"/>
              <a:gd name="T3" fmla="*/ 2147483647 h 30"/>
              <a:gd name="T4" fmla="*/ 2147483647 w 109"/>
              <a:gd name="T5" fmla="*/ 2147483647 h 30"/>
              <a:gd name="T6" fmla="*/ 0 w 109"/>
              <a:gd name="T7" fmla="*/ 2147483647 h 30"/>
              <a:gd name="T8" fmla="*/ 0 w 109"/>
              <a:gd name="T9" fmla="*/ 2147483647 h 30"/>
              <a:gd name="T10" fmla="*/ 2147483647 w 109"/>
              <a:gd name="T11" fmla="*/ 2147483647 h 30"/>
              <a:gd name="T12" fmla="*/ 2147483647 w 109"/>
              <a:gd name="T13" fmla="*/ 2147483647 h 30"/>
              <a:gd name="T14" fmla="*/ 2147483647 w 109"/>
              <a:gd name="T15" fmla="*/ 2147483647 h 30"/>
              <a:gd name="T16" fmla="*/ 2147483647 w 109"/>
              <a:gd name="T17" fmla="*/ 2147483647 h 30"/>
              <a:gd name="T18" fmla="*/ 2147483647 w 109"/>
              <a:gd name="T19" fmla="*/ 2147483647 h 30"/>
              <a:gd name="T20" fmla="*/ 2147483647 w 109"/>
              <a:gd name="T21" fmla="*/ 2147483647 h 30"/>
              <a:gd name="T22" fmla="*/ 2147483647 w 109"/>
              <a:gd name="T23" fmla="*/ 2147483647 h 30"/>
              <a:gd name="T24" fmla="*/ 2147483647 w 109"/>
              <a:gd name="T25" fmla="*/ 2147483647 h 30"/>
              <a:gd name="T26" fmla="*/ 2147483647 w 109"/>
              <a:gd name="T27" fmla="*/ 2147483647 h 30"/>
              <a:gd name="T28" fmla="*/ 2147483647 w 109"/>
              <a:gd name="T29" fmla="*/ 0 h 30"/>
              <a:gd name="T30" fmla="*/ 2147483647 w 109"/>
              <a:gd name="T31" fmla="*/ 2147483647 h 30"/>
              <a:gd name="T32" fmla="*/ 2147483647 w 109"/>
              <a:gd name="T33" fmla="*/ 2147483647 h 30"/>
              <a:gd name="T34" fmla="*/ 2147483647 w 109"/>
              <a:gd name="T35" fmla="*/ 2147483647 h 30"/>
              <a:gd name="T36" fmla="*/ 2147483647 w 109"/>
              <a:gd name="T37" fmla="*/ 2147483647 h 30"/>
              <a:gd name="T38" fmla="*/ 2147483647 w 109"/>
              <a:gd name="T39" fmla="*/ 2147483647 h 30"/>
              <a:gd name="T40" fmla="*/ 2147483647 w 109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9" h="30">
                <a:moveTo>
                  <a:pt x="49" y="30"/>
                </a:moveTo>
                <a:lnTo>
                  <a:pt x="30" y="30"/>
                </a:lnTo>
                <a:lnTo>
                  <a:pt x="23" y="23"/>
                </a:lnTo>
                <a:lnTo>
                  <a:pt x="0" y="23"/>
                </a:lnTo>
                <a:lnTo>
                  <a:pt x="0" y="16"/>
                </a:lnTo>
                <a:lnTo>
                  <a:pt x="9" y="11"/>
                </a:lnTo>
                <a:lnTo>
                  <a:pt x="23" y="4"/>
                </a:lnTo>
                <a:lnTo>
                  <a:pt x="42" y="11"/>
                </a:lnTo>
                <a:lnTo>
                  <a:pt x="52" y="16"/>
                </a:lnTo>
                <a:lnTo>
                  <a:pt x="61" y="11"/>
                </a:lnTo>
                <a:lnTo>
                  <a:pt x="87" y="16"/>
                </a:lnTo>
                <a:lnTo>
                  <a:pt x="90" y="11"/>
                </a:lnTo>
                <a:lnTo>
                  <a:pt x="97" y="11"/>
                </a:lnTo>
                <a:lnTo>
                  <a:pt x="97" y="4"/>
                </a:lnTo>
                <a:lnTo>
                  <a:pt x="102" y="0"/>
                </a:lnTo>
                <a:lnTo>
                  <a:pt x="109" y="4"/>
                </a:lnTo>
                <a:lnTo>
                  <a:pt x="97" y="16"/>
                </a:lnTo>
                <a:lnTo>
                  <a:pt x="71" y="23"/>
                </a:lnTo>
                <a:lnTo>
                  <a:pt x="68" y="30"/>
                </a:lnTo>
                <a:lnTo>
                  <a:pt x="52" y="23"/>
                </a:lnTo>
                <a:lnTo>
                  <a:pt x="49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1" name="Freeform 96"/>
          <p:cNvSpPr>
            <a:spLocks/>
          </p:cNvSpPr>
          <p:nvPr/>
        </p:nvSpPr>
        <p:spPr bwMode="auto">
          <a:xfrm>
            <a:off x="7372350" y="5064125"/>
            <a:ext cx="61913" cy="22225"/>
          </a:xfrm>
          <a:custGeom>
            <a:avLst/>
            <a:gdLst>
              <a:gd name="T0" fmla="*/ 0 w 77"/>
              <a:gd name="T1" fmla="*/ 2147483647 h 30"/>
              <a:gd name="T2" fmla="*/ 0 w 77"/>
              <a:gd name="T3" fmla="*/ 2147483647 h 30"/>
              <a:gd name="T4" fmla="*/ 2147483647 w 77"/>
              <a:gd name="T5" fmla="*/ 2147483647 h 30"/>
              <a:gd name="T6" fmla="*/ 2147483647 w 77"/>
              <a:gd name="T7" fmla="*/ 2147483647 h 30"/>
              <a:gd name="T8" fmla="*/ 2147483647 w 77"/>
              <a:gd name="T9" fmla="*/ 2147483647 h 30"/>
              <a:gd name="T10" fmla="*/ 2147483647 w 77"/>
              <a:gd name="T11" fmla="*/ 2147483647 h 30"/>
              <a:gd name="T12" fmla="*/ 2147483647 w 77"/>
              <a:gd name="T13" fmla="*/ 2147483647 h 30"/>
              <a:gd name="T14" fmla="*/ 2147483647 w 77"/>
              <a:gd name="T15" fmla="*/ 2147483647 h 30"/>
              <a:gd name="T16" fmla="*/ 2147483647 w 77"/>
              <a:gd name="T17" fmla="*/ 0 h 30"/>
              <a:gd name="T18" fmla="*/ 2147483647 w 77"/>
              <a:gd name="T19" fmla="*/ 2147483647 h 30"/>
              <a:gd name="T20" fmla="*/ 2147483647 w 77"/>
              <a:gd name="T21" fmla="*/ 2147483647 h 30"/>
              <a:gd name="T22" fmla="*/ 2147483647 w 77"/>
              <a:gd name="T23" fmla="*/ 2147483647 h 30"/>
              <a:gd name="T24" fmla="*/ 2147483647 w 77"/>
              <a:gd name="T25" fmla="*/ 2147483647 h 30"/>
              <a:gd name="T26" fmla="*/ 2147483647 w 77"/>
              <a:gd name="T27" fmla="*/ 2147483647 h 30"/>
              <a:gd name="T28" fmla="*/ 2147483647 w 77"/>
              <a:gd name="T29" fmla="*/ 2147483647 h 30"/>
              <a:gd name="T30" fmla="*/ 2147483647 w 77"/>
              <a:gd name="T31" fmla="*/ 2147483647 h 30"/>
              <a:gd name="T32" fmla="*/ 2147483647 w 77"/>
              <a:gd name="T33" fmla="*/ 2147483647 h 30"/>
              <a:gd name="T34" fmla="*/ 2147483647 w 77"/>
              <a:gd name="T35" fmla="*/ 2147483647 h 30"/>
              <a:gd name="T36" fmla="*/ 2147483647 w 77"/>
              <a:gd name="T37" fmla="*/ 2147483647 h 30"/>
              <a:gd name="T38" fmla="*/ 0 w 77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7" h="30">
                <a:moveTo>
                  <a:pt x="0" y="30"/>
                </a:moveTo>
                <a:lnTo>
                  <a:pt x="0" y="16"/>
                </a:lnTo>
                <a:lnTo>
                  <a:pt x="10" y="11"/>
                </a:lnTo>
                <a:lnTo>
                  <a:pt x="26" y="11"/>
                </a:lnTo>
                <a:lnTo>
                  <a:pt x="29" y="16"/>
                </a:lnTo>
                <a:lnTo>
                  <a:pt x="36" y="16"/>
                </a:lnTo>
                <a:lnTo>
                  <a:pt x="41" y="11"/>
                </a:lnTo>
                <a:lnTo>
                  <a:pt x="29" y="4"/>
                </a:lnTo>
                <a:lnTo>
                  <a:pt x="41" y="0"/>
                </a:lnTo>
                <a:lnTo>
                  <a:pt x="48" y="4"/>
                </a:lnTo>
                <a:lnTo>
                  <a:pt x="55" y="4"/>
                </a:lnTo>
                <a:lnTo>
                  <a:pt x="67" y="11"/>
                </a:lnTo>
                <a:lnTo>
                  <a:pt x="70" y="4"/>
                </a:lnTo>
                <a:lnTo>
                  <a:pt x="77" y="23"/>
                </a:lnTo>
                <a:lnTo>
                  <a:pt x="55" y="23"/>
                </a:lnTo>
                <a:lnTo>
                  <a:pt x="55" y="16"/>
                </a:lnTo>
                <a:lnTo>
                  <a:pt x="48" y="16"/>
                </a:lnTo>
                <a:lnTo>
                  <a:pt x="41" y="30"/>
                </a:lnTo>
                <a:lnTo>
                  <a:pt x="29" y="30"/>
                </a:lnTo>
                <a:lnTo>
                  <a:pt x="0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2" name="Freeform 97"/>
          <p:cNvSpPr>
            <a:spLocks/>
          </p:cNvSpPr>
          <p:nvPr/>
        </p:nvSpPr>
        <p:spPr bwMode="auto">
          <a:xfrm>
            <a:off x="7078663" y="4887913"/>
            <a:ext cx="46037" cy="38100"/>
          </a:xfrm>
          <a:custGeom>
            <a:avLst/>
            <a:gdLst>
              <a:gd name="T0" fmla="*/ 2147483647 w 57"/>
              <a:gd name="T1" fmla="*/ 2147483647 h 48"/>
              <a:gd name="T2" fmla="*/ 2147483647 w 57"/>
              <a:gd name="T3" fmla="*/ 2147483647 h 48"/>
              <a:gd name="T4" fmla="*/ 2147483647 w 57"/>
              <a:gd name="T5" fmla="*/ 2147483647 h 48"/>
              <a:gd name="T6" fmla="*/ 2147483647 w 57"/>
              <a:gd name="T7" fmla="*/ 2147483647 h 48"/>
              <a:gd name="T8" fmla="*/ 0 w 57"/>
              <a:gd name="T9" fmla="*/ 2147483647 h 48"/>
              <a:gd name="T10" fmla="*/ 2147483647 w 57"/>
              <a:gd name="T11" fmla="*/ 2147483647 h 48"/>
              <a:gd name="T12" fmla="*/ 2147483647 w 57"/>
              <a:gd name="T13" fmla="*/ 0 h 48"/>
              <a:gd name="T14" fmla="*/ 2147483647 w 57"/>
              <a:gd name="T15" fmla="*/ 0 h 48"/>
              <a:gd name="T16" fmla="*/ 2147483647 w 57"/>
              <a:gd name="T17" fmla="*/ 2147483647 h 48"/>
              <a:gd name="T18" fmla="*/ 2147483647 w 57"/>
              <a:gd name="T19" fmla="*/ 2147483647 h 48"/>
              <a:gd name="T20" fmla="*/ 2147483647 w 57"/>
              <a:gd name="T21" fmla="*/ 0 h 48"/>
              <a:gd name="T22" fmla="*/ 2147483647 w 57"/>
              <a:gd name="T23" fmla="*/ 0 h 48"/>
              <a:gd name="T24" fmla="*/ 2147483647 w 57"/>
              <a:gd name="T25" fmla="*/ 2147483647 h 48"/>
              <a:gd name="T26" fmla="*/ 2147483647 w 57"/>
              <a:gd name="T27" fmla="*/ 2147483647 h 48"/>
              <a:gd name="T28" fmla="*/ 2147483647 w 57"/>
              <a:gd name="T29" fmla="*/ 2147483647 h 48"/>
              <a:gd name="T30" fmla="*/ 2147483647 w 57"/>
              <a:gd name="T31" fmla="*/ 2147483647 h 48"/>
              <a:gd name="T32" fmla="*/ 2147483647 w 5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7" h="48">
                <a:moveTo>
                  <a:pt x="57" y="48"/>
                </a:moveTo>
                <a:lnTo>
                  <a:pt x="34" y="45"/>
                </a:lnTo>
                <a:lnTo>
                  <a:pt x="26" y="28"/>
                </a:lnTo>
                <a:lnTo>
                  <a:pt x="15" y="15"/>
                </a:lnTo>
                <a:lnTo>
                  <a:pt x="0" y="15"/>
                </a:lnTo>
                <a:lnTo>
                  <a:pt x="15" y="15"/>
                </a:lnTo>
                <a:lnTo>
                  <a:pt x="15" y="0"/>
                </a:lnTo>
                <a:lnTo>
                  <a:pt x="19" y="0"/>
                </a:lnTo>
                <a:lnTo>
                  <a:pt x="19" y="7"/>
                </a:lnTo>
                <a:lnTo>
                  <a:pt x="26" y="7"/>
                </a:lnTo>
                <a:lnTo>
                  <a:pt x="26" y="0"/>
                </a:lnTo>
                <a:lnTo>
                  <a:pt x="34" y="0"/>
                </a:lnTo>
                <a:lnTo>
                  <a:pt x="38" y="7"/>
                </a:lnTo>
                <a:lnTo>
                  <a:pt x="38" y="29"/>
                </a:lnTo>
                <a:lnTo>
                  <a:pt x="57" y="38"/>
                </a:lnTo>
                <a:lnTo>
                  <a:pt x="48" y="45"/>
                </a:lnTo>
                <a:lnTo>
                  <a:pt x="57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3" name="Freeform 98"/>
          <p:cNvSpPr>
            <a:spLocks/>
          </p:cNvSpPr>
          <p:nvPr/>
        </p:nvSpPr>
        <p:spPr bwMode="auto">
          <a:xfrm>
            <a:off x="7902575" y="5048250"/>
            <a:ext cx="34925" cy="26988"/>
          </a:xfrm>
          <a:custGeom>
            <a:avLst/>
            <a:gdLst>
              <a:gd name="T0" fmla="*/ 0 w 45"/>
              <a:gd name="T1" fmla="*/ 2147483647 h 35"/>
              <a:gd name="T2" fmla="*/ 2147483647 w 45"/>
              <a:gd name="T3" fmla="*/ 2147483647 h 35"/>
              <a:gd name="T4" fmla="*/ 2147483647 w 45"/>
              <a:gd name="T5" fmla="*/ 0 h 35"/>
              <a:gd name="T6" fmla="*/ 2147483647 w 45"/>
              <a:gd name="T7" fmla="*/ 2147483647 h 35"/>
              <a:gd name="T8" fmla="*/ 2147483647 w 45"/>
              <a:gd name="T9" fmla="*/ 2147483647 h 35"/>
              <a:gd name="T10" fmla="*/ 2147483647 w 45"/>
              <a:gd name="T11" fmla="*/ 2147483647 h 35"/>
              <a:gd name="T12" fmla="*/ 0 w 45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35">
                <a:moveTo>
                  <a:pt x="0" y="35"/>
                </a:moveTo>
                <a:lnTo>
                  <a:pt x="15" y="12"/>
                </a:lnTo>
                <a:lnTo>
                  <a:pt x="38" y="0"/>
                </a:lnTo>
                <a:lnTo>
                  <a:pt x="45" y="4"/>
                </a:lnTo>
                <a:lnTo>
                  <a:pt x="45" y="19"/>
                </a:lnTo>
                <a:lnTo>
                  <a:pt x="34" y="30"/>
                </a:lnTo>
                <a:lnTo>
                  <a:pt x="0" y="3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4" name="Freeform 99"/>
          <p:cNvSpPr>
            <a:spLocks/>
          </p:cNvSpPr>
          <p:nvPr/>
        </p:nvSpPr>
        <p:spPr bwMode="auto">
          <a:xfrm>
            <a:off x="7429500" y="5095875"/>
            <a:ext cx="42863" cy="28575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0 w 56"/>
              <a:gd name="T7" fmla="*/ 2147483647 h 36"/>
              <a:gd name="T8" fmla="*/ 0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0 h 36"/>
              <a:gd name="T14" fmla="*/ 2147483647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2147483647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" h="36">
                <a:moveTo>
                  <a:pt x="45" y="36"/>
                </a:moveTo>
                <a:lnTo>
                  <a:pt x="35" y="20"/>
                </a:lnTo>
                <a:lnTo>
                  <a:pt x="14" y="10"/>
                </a:lnTo>
                <a:lnTo>
                  <a:pt x="0" y="10"/>
                </a:lnTo>
                <a:lnTo>
                  <a:pt x="0" y="3"/>
                </a:lnTo>
                <a:lnTo>
                  <a:pt x="19" y="3"/>
                </a:lnTo>
                <a:lnTo>
                  <a:pt x="35" y="0"/>
                </a:lnTo>
                <a:lnTo>
                  <a:pt x="37" y="10"/>
                </a:lnTo>
                <a:lnTo>
                  <a:pt x="49" y="10"/>
                </a:lnTo>
                <a:lnTo>
                  <a:pt x="56" y="20"/>
                </a:lnTo>
                <a:lnTo>
                  <a:pt x="49" y="29"/>
                </a:lnTo>
                <a:lnTo>
                  <a:pt x="45" y="3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5" name="Freeform 100"/>
          <p:cNvSpPr>
            <a:spLocks/>
          </p:cNvSpPr>
          <p:nvPr/>
        </p:nvSpPr>
        <p:spPr bwMode="auto">
          <a:xfrm>
            <a:off x="7615238" y="4932363"/>
            <a:ext cx="30162" cy="19050"/>
          </a:xfrm>
          <a:custGeom>
            <a:avLst/>
            <a:gdLst>
              <a:gd name="T0" fmla="*/ 2147483647 w 38"/>
              <a:gd name="T1" fmla="*/ 2147483647 h 22"/>
              <a:gd name="T2" fmla="*/ 0 w 38"/>
              <a:gd name="T3" fmla="*/ 2147483647 h 22"/>
              <a:gd name="T4" fmla="*/ 0 w 38"/>
              <a:gd name="T5" fmla="*/ 0 h 22"/>
              <a:gd name="T6" fmla="*/ 2147483647 w 38"/>
              <a:gd name="T7" fmla="*/ 0 h 22"/>
              <a:gd name="T8" fmla="*/ 2147483647 w 38"/>
              <a:gd name="T9" fmla="*/ 2147483647 h 22"/>
              <a:gd name="T10" fmla="*/ 2147483647 w 38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22">
                <a:moveTo>
                  <a:pt x="19" y="22"/>
                </a:moveTo>
                <a:lnTo>
                  <a:pt x="0" y="2"/>
                </a:lnTo>
                <a:lnTo>
                  <a:pt x="0" y="0"/>
                </a:lnTo>
                <a:lnTo>
                  <a:pt x="33" y="0"/>
                </a:lnTo>
                <a:lnTo>
                  <a:pt x="38" y="17"/>
                </a:lnTo>
                <a:lnTo>
                  <a:pt x="19" y="2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6" name="Freeform 101"/>
          <p:cNvSpPr>
            <a:spLocks/>
          </p:cNvSpPr>
          <p:nvPr/>
        </p:nvSpPr>
        <p:spPr bwMode="auto">
          <a:xfrm>
            <a:off x="7316788" y="5064125"/>
            <a:ext cx="33337" cy="11113"/>
          </a:xfrm>
          <a:custGeom>
            <a:avLst/>
            <a:gdLst>
              <a:gd name="T0" fmla="*/ 2147483647 w 41"/>
              <a:gd name="T1" fmla="*/ 2147483647 h 16"/>
              <a:gd name="T2" fmla="*/ 2147483647 w 41"/>
              <a:gd name="T3" fmla="*/ 2147483647 h 16"/>
              <a:gd name="T4" fmla="*/ 0 w 41"/>
              <a:gd name="T5" fmla="*/ 2147483647 h 16"/>
              <a:gd name="T6" fmla="*/ 0 w 41"/>
              <a:gd name="T7" fmla="*/ 0 h 16"/>
              <a:gd name="T8" fmla="*/ 2147483647 w 41"/>
              <a:gd name="T9" fmla="*/ 2147483647 h 16"/>
              <a:gd name="T10" fmla="*/ 2147483647 w 41"/>
              <a:gd name="T11" fmla="*/ 0 h 16"/>
              <a:gd name="T12" fmla="*/ 2147483647 w 41"/>
              <a:gd name="T13" fmla="*/ 2147483647 h 16"/>
              <a:gd name="T14" fmla="*/ 2147483647 w 41"/>
              <a:gd name="T15" fmla="*/ 2147483647 h 16"/>
              <a:gd name="T16" fmla="*/ 2147483647 w 4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" h="16">
                <a:moveTo>
                  <a:pt x="22" y="16"/>
                </a:moveTo>
                <a:lnTo>
                  <a:pt x="12" y="11"/>
                </a:lnTo>
                <a:lnTo>
                  <a:pt x="0" y="11"/>
                </a:lnTo>
                <a:lnTo>
                  <a:pt x="0" y="0"/>
                </a:lnTo>
                <a:lnTo>
                  <a:pt x="12" y="4"/>
                </a:lnTo>
                <a:lnTo>
                  <a:pt x="22" y="0"/>
                </a:lnTo>
                <a:lnTo>
                  <a:pt x="41" y="11"/>
                </a:lnTo>
                <a:lnTo>
                  <a:pt x="22" y="11"/>
                </a:lnTo>
                <a:lnTo>
                  <a:pt x="22" y="1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7" name="Freeform 102"/>
          <p:cNvSpPr>
            <a:spLocks/>
          </p:cNvSpPr>
          <p:nvPr/>
        </p:nvSpPr>
        <p:spPr bwMode="auto">
          <a:xfrm>
            <a:off x="7278688" y="5027613"/>
            <a:ext cx="26987" cy="7937"/>
          </a:xfrm>
          <a:custGeom>
            <a:avLst/>
            <a:gdLst>
              <a:gd name="T0" fmla="*/ 2147483647 w 35"/>
              <a:gd name="T1" fmla="*/ 2147483647 h 11"/>
              <a:gd name="T2" fmla="*/ 0 w 35"/>
              <a:gd name="T3" fmla="*/ 2147483647 h 11"/>
              <a:gd name="T4" fmla="*/ 0 w 35"/>
              <a:gd name="T5" fmla="*/ 0 h 11"/>
              <a:gd name="T6" fmla="*/ 2147483647 w 35"/>
              <a:gd name="T7" fmla="*/ 0 h 11"/>
              <a:gd name="T8" fmla="*/ 2147483647 w 35"/>
              <a:gd name="T9" fmla="*/ 2147483647 h 11"/>
              <a:gd name="T10" fmla="*/ 2147483647 w 35"/>
              <a:gd name="T11" fmla="*/ 2147483647 h 11"/>
              <a:gd name="T12" fmla="*/ 2147483647 w 35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" h="11">
                <a:moveTo>
                  <a:pt x="19" y="11"/>
                </a:moveTo>
                <a:lnTo>
                  <a:pt x="0" y="7"/>
                </a:lnTo>
                <a:lnTo>
                  <a:pt x="0" y="0"/>
                </a:lnTo>
                <a:lnTo>
                  <a:pt x="35" y="0"/>
                </a:lnTo>
                <a:lnTo>
                  <a:pt x="30" y="7"/>
                </a:lnTo>
                <a:lnTo>
                  <a:pt x="23" y="7"/>
                </a:lnTo>
                <a:lnTo>
                  <a:pt x="19" y="1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8" name="Freeform 103"/>
          <p:cNvSpPr>
            <a:spLocks/>
          </p:cNvSpPr>
          <p:nvPr/>
        </p:nvSpPr>
        <p:spPr bwMode="auto">
          <a:xfrm>
            <a:off x="7350125" y="5065713"/>
            <a:ext cx="17463" cy="20637"/>
          </a:xfrm>
          <a:custGeom>
            <a:avLst/>
            <a:gdLst>
              <a:gd name="T0" fmla="*/ 2147483647 w 23"/>
              <a:gd name="T1" fmla="*/ 2147483647 h 26"/>
              <a:gd name="T2" fmla="*/ 0 w 23"/>
              <a:gd name="T3" fmla="*/ 2147483647 h 26"/>
              <a:gd name="T4" fmla="*/ 0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0 h 26"/>
              <a:gd name="T12" fmla="*/ 2147483647 w 23"/>
              <a:gd name="T13" fmla="*/ 0 h 26"/>
              <a:gd name="T14" fmla="*/ 2147483647 w 23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" h="26">
                <a:moveTo>
                  <a:pt x="18" y="26"/>
                </a:moveTo>
                <a:lnTo>
                  <a:pt x="0" y="19"/>
                </a:lnTo>
                <a:lnTo>
                  <a:pt x="0" y="12"/>
                </a:lnTo>
                <a:lnTo>
                  <a:pt x="11" y="19"/>
                </a:lnTo>
                <a:lnTo>
                  <a:pt x="7" y="7"/>
                </a:lnTo>
                <a:lnTo>
                  <a:pt x="11" y="0"/>
                </a:lnTo>
                <a:lnTo>
                  <a:pt x="23" y="0"/>
                </a:lnTo>
                <a:lnTo>
                  <a:pt x="18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9" name="Freeform 104"/>
          <p:cNvSpPr>
            <a:spLocks/>
          </p:cNvSpPr>
          <p:nvPr/>
        </p:nvSpPr>
        <p:spPr bwMode="auto">
          <a:xfrm>
            <a:off x="7142163" y="4918075"/>
            <a:ext cx="20637" cy="14288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0 h 19"/>
              <a:gd name="T4" fmla="*/ 2147483647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0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19"/>
                </a:moveTo>
                <a:lnTo>
                  <a:pt x="7" y="0"/>
                </a:lnTo>
                <a:lnTo>
                  <a:pt x="26" y="0"/>
                </a:lnTo>
                <a:lnTo>
                  <a:pt x="26" y="19"/>
                </a:lnTo>
                <a:lnTo>
                  <a:pt x="16" y="12"/>
                </a:lnTo>
                <a:lnTo>
                  <a:pt x="0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" name="Freeform 105"/>
          <p:cNvSpPr>
            <a:spLocks/>
          </p:cNvSpPr>
          <p:nvPr/>
        </p:nvSpPr>
        <p:spPr bwMode="auto">
          <a:xfrm>
            <a:off x="6881813" y="4808538"/>
            <a:ext cx="17462" cy="30162"/>
          </a:xfrm>
          <a:custGeom>
            <a:avLst/>
            <a:gdLst>
              <a:gd name="T0" fmla="*/ 2147483647 w 23"/>
              <a:gd name="T1" fmla="*/ 2147483647 h 38"/>
              <a:gd name="T2" fmla="*/ 0 w 23"/>
              <a:gd name="T3" fmla="*/ 2147483647 h 38"/>
              <a:gd name="T4" fmla="*/ 2147483647 w 23"/>
              <a:gd name="T5" fmla="*/ 0 h 38"/>
              <a:gd name="T6" fmla="*/ 2147483647 w 23"/>
              <a:gd name="T7" fmla="*/ 2147483647 h 38"/>
              <a:gd name="T8" fmla="*/ 2147483647 w 23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38">
                <a:moveTo>
                  <a:pt x="16" y="38"/>
                </a:moveTo>
                <a:lnTo>
                  <a:pt x="0" y="3"/>
                </a:lnTo>
                <a:lnTo>
                  <a:pt x="4" y="0"/>
                </a:lnTo>
                <a:lnTo>
                  <a:pt x="23" y="19"/>
                </a:lnTo>
                <a:lnTo>
                  <a:pt x="16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1" name="Freeform 106"/>
          <p:cNvSpPr>
            <a:spLocks/>
          </p:cNvSpPr>
          <p:nvPr/>
        </p:nvSpPr>
        <p:spPr bwMode="auto">
          <a:xfrm>
            <a:off x="6919913" y="4873625"/>
            <a:ext cx="12700" cy="20638"/>
          </a:xfrm>
          <a:custGeom>
            <a:avLst/>
            <a:gdLst>
              <a:gd name="T0" fmla="*/ 2147483647 w 16"/>
              <a:gd name="T1" fmla="*/ 2147483647 h 26"/>
              <a:gd name="T2" fmla="*/ 0 w 16"/>
              <a:gd name="T3" fmla="*/ 2147483647 h 26"/>
              <a:gd name="T4" fmla="*/ 0 w 16"/>
              <a:gd name="T5" fmla="*/ 0 h 26"/>
              <a:gd name="T6" fmla="*/ 2147483647 w 16"/>
              <a:gd name="T7" fmla="*/ 0 h 26"/>
              <a:gd name="T8" fmla="*/ 2147483647 w 16"/>
              <a:gd name="T9" fmla="*/ 2147483647 h 26"/>
              <a:gd name="T10" fmla="*/ 2147483647 w 16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" h="26">
                <a:moveTo>
                  <a:pt x="11" y="26"/>
                </a:move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16" y="19"/>
                </a:lnTo>
                <a:lnTo>
                  <a:pt x="11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2" name="Freeform 107"/>
          <p:cNvSpPr>
            <a:spLocks/>
          </p:cNvSpPr>
          <p:nvPr/>
        </p:nvSpPr>
        <p:spPr bwMode="auto">
          <a:xfrm>
            <a:off x="7737475" y="5035550"/>
            <a:ext cx="15875" cy="28575"/>
          </a:xfrm>
          <a:custGeom>
            <a:avLst/>
            <a:gdLst>
              <a:gd name="T0" fmla="*/ 2147483647 w 21"/>
              <a:gd name="T1" fmla="*/ 2147483647 h 34"/>
              <a:gd name="T2" fmla="*/ 0 w 21"/>
              <a:gd name="T3" fmla="*/ 2147483647 h 34"/>
              <a:gd name="T4" fmla="*/ 2147483647 w 21"/>
              <a:gd name="T5" fmla="*/ 0 h 34"/>
              <a:gd name="T6" fmla="*/ 2147483647 w 21"/>
              <a:gd name="T7" fmla="*/ 2147483647 h 34"/>
              <a:gd name="T8" fmla="*/ 2147483647 w 21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34">
                <a:moveTo>
                  <a:pt x="7" y="34"/>
                </a:moveTo>
                <a:lnTo>
                  <a:pt x="0" y="27"/>
                </a:lnTo>
                <a:lnTo>
                  <a:pt x="18" y="0"/>
                </a:lnTo>
                <a:lnTo>
                  <a:pt x="21" y="15"/>
                </a:lnTo>
                <a:lnTo>
                  <a:pt x="7" y="3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3" name="Freeform 108"/>
          <p:cNvSpPr>
            <a:spLocks/>
          </p:cNvSpPr>
          <p:nvPr/>
        </p:nvSpPr>
        <p:spPr bwMode="auto">
          <a:xfrm>
            <a:off x="6843713" y="4770438"/>
            <a:ext cx="17462" cy="17462"/>
          </a:xfrm>
          <a:custGeom>
            <a:avLst/>
            <a:gdLst>
              <a:gd name="T0" fmla="*/ 2147483647 w 22"/>
              <a:gd name="T1" fmla="*/ 2147483647 h 23"/>
              <a:gd name="T2" fmla="*/ 0 w 22"/>
              <a:gd name="T3" fmla="*/ 2147483647 h 23"/>
              <a:gd name="T4" fmla="*/ 0 w 22"/>
              <a:gd name="T5" fmla="*/ 0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" h="23">
                <a:moveTo>
                  <a:pt x="22" y="23"/>
                </a:moveTo>
                <a:lnTo>
                  <a:pt x="0" y="9"/>
                </a:lnTo>
                <a:lnTo>
                  <a:pt x="0" y="0"/>
                </a:lnTo>
                <a:lnTo>
                  <a:pt x="22" y="19"/>
                </a:lnTo>
                <a:lnTo>
                  <a:pt x="22" y="2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4" name="Freeform 109"/>
          <p:cNvSpPr>
            <a:spLocks/>
          </p:cNvSpPr>
          <p:nvPr/>
        </p:nvSpPr>
        <p:spPr bwMode="auto">
          <a:xfrm>
            <a:off x="7154863" y="4740275"/>
            <a:ext cx="14287" cy="15875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" h="19">
                <a:moveTo>
                  <a:pt x="3" y="19"/>
                </a:moveTo>
                <a:lnTo>
                  <a:pt x="0" y="7"/>
                </a:lnTo>
                <a:lnTo>
                  <a:pt x="3" y="0"/>
                </a:lnTo>
                <a:lnTo>
                  <a:pt x="10" y="7"/>
                </a:lnTo>
                <a:lnTo>
                  <a:pt x="17" y="19"/>
                </a:lnTo>
                <a:lnTo>
                  <a:pt x="3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5" name="Freeform 110"/>
          <p:cNvSpPr>
            <a:spLocks/>
          </p:cNvSpPr>
          <p:nvPr/>
        </p:nvSpPr>
        <p:spPr bwMode="auto">
          <a:xfrm>
            <a:off x="7038975" y="4811713"/>
            <a:ext cx="9525" cy="6350"/>
          </a:xfrm>
          <a:custGeom>
            <a:avLst/>
            <a:gdLst>
              <a:gd name="T0" fmla="*/ 0 w 12"/>
              <a:gd name="T1" fmla="*/ 0 h 9"/>
              <a:gd name="T2" fmla="*/ 2147483647 w 12"/>
              <a:gd name="T3" fmla="*/ 2147483647 h 9"/>
              <a:gd name="T4" fmla="*/ 2147483647 w 12"/>
              <a:gd name="T5" fmla="*/ 0 h 9"/>
              <a:gd name="T6" fmla="*/ 2147483647 w 12"/>
              <a:gd name="T7" fmla="*/ 2147483647 h 9"/>
              <a:gd name="T8" fmla="*/ 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9">
                <a:moveTo>
                  <a:pt x="0" y="0"/>
                </a:moveTo>
                <a:lnTo>
                  <a:pt x="9" y="9"/>
                </a:lnTo>
                <a:lnTo>
                  <a:pt x="12" y="0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6" name="Freeform 111"/>
          <p:cNvSpPr>
            <a:spLocks/>
          </p:cNvSpPr>
          <p:nvPr/>
        </p:nvSpPr>
        <p:spPr bwMode="auto">
          <a:xfrm>
            <a:off x="5360988" y="3830638"/>
            <a:ext cx="242887" cy="236537"/>
          </a:xfrm>
          <a:custGeom>
            <a:avLst/>
            <a:gdLst>
              <a:gd name="T0" fmla="*/ 2147483647 w 306"/>
              <a:gd name="T1" fmla="*/ 2147483647 h 299"/>
              <a:gd name="T2" fmla="*/ 2147483647 w 306"/>
              <a:gd name="T3" fmla="*/ 0 h 299"/>
              <a:gd name="T4" fmla="*/ 2147483647 w 306"/>
              <a:gd name="T5" fmla="*/ 2147483647 h 299"/>
              <a:gd name="T6" fmla="*/ 2147483647 w 306"/>
              <a:gd name="T7" fmla="*/ 2147483647 h 299"/>
              <a:gd name="T8" fmla="*/ 2147483647 w 306"/>
              <a:gd name="T9" fmla="*/ 2147483647 h 299"/>
              <a:gd name="T10" fmla="*/ 2147483647 w 306"/>
              <a:gd name="T11" fmla="*/ 2147483647 h 299"/>
              <a:gd name="T12" fmla="*/ 2147483647 w 306"/>
              <a:gd name="T13" fmla="*/ 2147483647 h 299"/>
              <a:gd name="T14" fmla="*/ 2147483647 w 306"/>
              <a:gd name="T15" fmla="*/ 2147483647 h 299"/>
              <a:gd name="T16" fmla="*/ 2147483647 w 306"/>
              <a:gd name="T17" fmla="*/ 2147483647 h 299"/>
              <a:gd name="T18" fmla="*/ 2147483647 w 306"/>
              <a:gd name="T19" fmla="*/ 2147483647 h 299"/>
              <a:gd name="T20" fmla="*/ 2147483647 w 306"/>
              <a:gd name="T21" fmla="*/ 2147483647 h 299"/>
              <a:gd name="T22" fmla="*/ 2147483647 w 306"/>
              <a:gd name="T23" fmla="*/ 2147483647 h 299"/>
              <a:gd name="T24" fmla="*/ 2147483647 w 306"/>
              <a:gd name="T25" fmla="*/ 2147483647 h 299"/>
              <a:gd name="T26" fmla="*/ 2147483647 w 306"/>
              <a:gd name="T27" fmla="*/ 2147483647 h 299"/>
              <a:gd name="T28" fmla="*/ 2147483647 w 306"/>
              <a:gd name="T29" fmla="*/ 2147483647 h 299"/>
              <a:gd name="T30" fmla="*/ 2147483647 w 306"/>
              <a:gd name="T31" fmla="*/ 2147483647 h 299"/>
              <a:gd name="T32" fmla="*/ 2147483647 w 306"/>
              <a:gd name="T33" fmla="*/ 2147483647 h 299"/>
              <a:gd name="T34" fmla="*/ 2147483647 w 306"/>
              <a:gd name="T35" fmla="*/ 2147483647 h 299"/>
              <a:gd name="T36" fmla="*/ 2147483647 w 306"/>
              <a:gd name="T37" fmla="*/ 2147483647 h 299"/>
              <a:gd name="T38" fmla="*/ 2147483647 w 306"/>
              <a:gd name="T39" fmla="*/ 2147483647 h 299"/>
              <a:gd name="T40" fmla="*/ 2147483647 w 306"/>
              <a:gd name="T41" fmla="*/ 2147483647 h 299"/>
              <a:gd name="T42" fmla="*/ 2147483647 w 306"/>
              <a:gd name="T43" fmla="*/ 2147483647 h 299"/>
              <a:gd name="T44" fmla="*/ 2147483647 w 306"/>
              <a:gd name="T45" fmla="*/ 2147483647 h 299"/>
              <a:gd name="T46" fmla="*/ 2147483647 w 306"/>
              <a:gd name="T47" fmla="*/ 2147483647 h 299"/>
              <a:gd name="T48" fmla="*/ 2147483647 w 306"/>
              <a:gd name="T49" fmla="*/ 2147483647 h 299"/>
              <a:gd name="T50" fmla="*/ 2147483647 w 306"/>
              <a:gd name="T51" fmla="*/ 2147483647 h 299"/>
              <a:gd name="T52" fmla="*/ 2147483647 w 306"/>
              <a:gd name="T53" fmla="*/ 2147483647 h 299"/>
              <a:gd name="T54" fmla="*/ 2147483647 w 306"/>
              <a:gd name="T55" fmla="*/ 2147483647 h 299"/>
              <a:gd name="T56" fmla="*/ 2147483647 w 306"/>
              <a:gd name="T57" fmla="*/ 2147483647 h 299"/>
              <a:gd name="T58" fmla="*/ 2147483647 w 306"/>
              <a:gd name="T59" fmla="*/ 2147483647 h 299"/>
              <a:gd name="T60" fmla="*/ 2147483647 w 306"/>
              <a:gd name="T61" fmla="*/ 2147483647 h 299"/>
              <a:gd name="T62" fmla="*/ 2147483647 w 306"/>
              <a:gd name="T63" fmla="*/ 2147483647 h 299"/>
              <a:gd name="T64" fmla="*/ 2147483647 w 306"/>
              <a:gd name="T65" fmla="*/ 2147483647 h 299"/>
              <a:gd name="T66" fmla="*/ 2147483647 w 306"/>
              <a:gd name="T67" fmla="*/ 2147483647 h 299"/>
              <a:gd name="T68" fmla="*/ 2147483647 w 306"/>
              <a:gd name="T69" fmla="*/ 2147483647 h 299"/>
              <a:gd name="T70" fmla="*/ 2147483647 w 306"/>
              <a:gd name="T71" fmla="*/ 2147483647 h 299"/>
              <a:gd name="T72" fmla="*/ 2147483647 w 306"/>
              <a:gd name="T73" fmla="*/ 2147483647 h 299"/>
              <a:gd name="T74" fmla="*/ 2147483647 w 306"/>
              <a:gd name="T75" fmla="*/ 2147483647 h 299"/>
              <a:gd name="T76" fmla="*/ 2147483647 w 306"/>
              <a:gd name="T77" fmla="*/ 2147483647 h 299"/>
              <a:gd name="T78" fmla="*/ 2147483647 w 306"/>
              <a:gd name="T79" fmla="*/ 2147483647 h 299"/>
              <a:gd name="T80" fmla="*/ 0 w 306"/>
              <a:gd name="T81" fmla="*/ 2147483647 h 299"/>
              <a:gd name="T82" fmla="*/ 2147483647 w 306"/>
              <a:gd name="T83" fmla="*/ 2147483647 h 299"/>
              <a:gd name="T84" fmla="*/ 2147483647 w 306"/>
              <a:gd name="T85" fmla="*/ 2147483647 h 299"/>
              <a:gd name="T86" fmla="*/ 2147483647 w 306"/>
              <a:gd name="T87" fmla="*/ 2147483647 h 299"/>
              <a:gd name="T88" fmla="*/ 2147483647 w 306"/>
              <a:gd name="T89" fmla="*/ 2147483647 h 299"/>
              <a:gd name="T90" fmla="*/ 2147483647 w 306"/>
              <a:gd name="T91" fmla="*/ 2147483647 h 299"/>
              <a:gd name="T92" fmla="*/ 2147483647 w 306"/>
              <a:gd name="T93" fmla="*/ 2147483647 h 299"/>
              <a:gd name="T94" fmla="*/ 2147483647 w 306"/>
              <a:gd name="T95" fmla="*/ 2147483647 h 299"/>
              <a:gd name="T96" fmla="*/ 2147483647 w 306"/>
              <a:gd name="T97" fmla="*/ 2147483647 h 2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06" h="299">
                <a:moveTo>
                  <a:pt x="97" y="11"/>
                </a:moveTo>
                <a:lnTo>
                  <a:pt x="112" y="0"/>
                </a:lnTo>
                <a:lnTo>
                  <a:pt x="131" y="4"/>
                </a:lnTo>
                <a:lnTo>
                  <a:pt x="161" y="11"/>
                </a:lnTo>
                <a:lnTo>
                  <a:pt x="174" y="11"/>
                </a:lnTo>
                <a:lnTo>
                  <a:pt x="178" y="23"/>
                </a:lnTo>
                <a:lnTo>
                  <a:pt x="187" y="33"/>
                </a:lnTo>
                <a:lnTo>
                  <a:pt x="197" y="52"/>
                </a:lnTo>
                <a:lnTo>
                  <a:pt x="209" y="52"/>
                </a:lnTo>
                <a:lnTo>
                  <a:pt x="223" y="52"/>
                </a:lnTo>
                <a:lnTo>
                  <a:pt x="228" y="59"/>
                </a:lnTo>
                <a:lnTo>
                  <a:pt x="216" y="63"/>
                </a:lnTo>
                <a:lnTo>
                  <a:pt x="223" y="82"/>
                </a:lnTo>
                <a:lnTo>
                  <a:pt x="209" y="90"/>
                </a:lnTo>
                <a:lnTo>
                  <a:pt x="209" y="101"/>
                </a:lnTo>
                <a:lnTo>
                  <a:pt x="204" y="109"/>
                </a:lnTo>
                <a:lnTo>
                  <a:pt x="204" y="126"/>
                </a:lnTo>
                <a:lnTo>
                  <a:pt x="223" y="142"/>
                </a:lnTo>
                <a:lnTo>
                  <a:pt x="228" y="156"/>
                </a:lnTo>
                <a:lnTo>
                  <a:pt x="252" y="171"/>
                </a:lnTo>
                <a:lnTo>
                  <a:pt x="269" y="178"/>
                </a:lnTo>
                <a:lnTo>
                  <a:pt x="283" y="206"/>
                </a:lnTo>
                <a:lnTo>
                  <a:pt x="283" y="208"/>
                </a:lnTo>
                <a:lnTo>
                  <a:pt x="283" y="227"/>
                </a:lnTo>
                <a:lnTo>
                  <a:pt x="294" y="235"/>
                </a:lnTo>
                <a:lnTo>
                  <a:pt x="294" y="249"/>
                </a:lnTo>
                <a:lnTo>
                  <a:pt x="306" y="268"/>
                </a:lnTo>
                <a:lnTo>
                  <a:pt x="302" y="268"/>
                </a:lnTo>
                <a:lnTo>
                  <a:pt x="287" y="268"/>
                </a:lnTo>
                <a:lnTo>
                  <a:pt x="269" y="268"/>
                </a:lnTo>
                <a:lnTo>
                  <a:pt x="264" y="287"/>
                </a:lnTo>
                <a:lnTo>
                  <a:pt x="257" y="299"/>
                </a:lnTo>
                <a:lnTo>
                  <a:pt x="197" y="299"/>
                </a:lnTo>
                <a:lnTo>
                  <a:pt x="161" y="284"/>
                </a:lnTo>
                <a:lnTo>
                  <a:pt x="161" y="256"/>
                </a:lnTo>
                <a:lnTo>
                  <a:pt x="142" y="249"/>
                </a:lnTo>
                <a:lnTo>
                  <a:pt x="138" y="246"/>
                </a:lnTo>
                <a:lnTo>
                  <a:pt x="112" y="235"/>
                </a:lnTo>
                <a:lnTo>
                  <a:pt x="48" y="197"/>
                </a:lnTo>
                <a:lnTo>
                  <a:pt x="19" y="190"/>
                </a:lnTo>
                <a:lnTo>
                  <a:pt x="0" y="149"/>
                </a:lnTo>
                <a:lnTo>
                  <a:pt x="41" y="126"/>
                </a:lnTo>
                <a:lnTo>
                  <a:pt x="62" y="109"/>
                </a:lnTo>
                <a:lnTo>
                  <a:pt x="71" y="90"/>
                </a:lnTo>
                <a:lnTo>
                  <a:pt x="71" y="63"/>
                </a:lnTo>
                <a:lnTo>
                  <a:pt x="71" y="49"/>
                </a:lnTo>
                <a:lnTo>
                  <a:pt x="71" y="33"/>
                </a:lnTo>
                <a:lnTo>
                  <a:pt x="90" y="23"/>
                </a:lnTo>
                <a:lnTo>
                  <a:pt x="97" y="1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7" name="Freeform 112"/>
          <p:cNvSpPr>
            <a:spLocks/>
          </p:cNvSpPr>
          <p:nvPr/>
        </p:nvSpPr>
        <p:spPr bwMode="auto">
          <a:xfrm>
            <a:off x="5473700" y="3754438"/>
            <a:ext cx="511175" cy="423862"/>
          </a:xfrm>
          <a:custGeom>
            <a:avLst/>
            <a:gdLst>
              <a:gd name="T0" fmla="*/ 2147483647 w 644"/>
              <a:gd name="T1" fmla="*/ 2147483647 h 534"/>
              <a:gd name="T2" fmla="*/ 2147483647 w 644"/>
              <a:gd name="T3" fmla="*/ 2147483647 h 534"/>
              <a:gd name="T4" fmla="*/ 2147483647 w 644"/>
              <a:gd name="T5" fmla="*/ 2147483647 h 534"/>
              <a:gd name="T6" fmla="*/ 2147483647 w 644"/>
              <a:gd name="T7" fmla="*/ 2147483647 h 534"/>
              <a:gd name="T8" fmla="*/ 2147483647 w 644"/>
              <a:gd name="T9" fmla="*/ 2147483647 h 534"/>
              <a:gd name="T10" fmla="*/ 2147483647 w 644"/>
              <a:gd name="T11" fmla="*/ 2147483647 h 534"/>
              <a:gd name="T12" fmla="*/ 2147483647 w 644"/>
              <a:gd name="T13" fmla="*/ 2147483647 h 534"/>
              <a:gd name="T14" fmla="*/ 2147483647 w 644"/>
              <a:gd name="T15" fmla="*/ 2147483647 h 534"/>
              <a:gd name="T16" fmla="*/ 2147483647 w 644"/>
              <a:gd name="T17" fmla="*/ 2147483647 h 534"/>
              <a:gd name="T18" fmla="*/ 2147483647 w 644"/>
              <a:gd name="T19" fmla="*/ 2147483647 h 534"/>
              <a:gd name="T20" fmla="*/ 2147483647 w 644"/>
              <a:gd name="T21" fmla="*/ 2147483647 h 534"/>
              <a:gd name="T22" fmla="*/ 2147483647 w 644"/>
              <a:gd name="T23" fmla="*/ 2147483647 h 534"/>
              <a:gd name="T24" fmla="*/ 2147483647 w 644"/>
              <a:gd name="T25" fmla="*/ 2147483647 h 534"/>
              <a:gd name="T26" fmla="*/ 2147483647 w 644"/>
              <a:gd name="T27" fmla="*/ 2147483647 h 534"/>
              <a:gd name="T28" fmla="*/ 2147483647 w 644"/>
              <a:gd name="T29" fmla="*/ 2147483647 h 534"/>
              <a:gd name="T30" fmla="*/ 2147483647 w 644"/>
              <a:gd name="T31" fmla="*/ 2147483647 h 534"/>
              <a:gd name="T32" fmla="*/ 2147483647 w 644"/>
              <a:gd name="T33" fmla="*/ 2147483647 h 534"/>
              <a:gd name="T34" fmla="*/ 2147483647 w 644"/>
              <a:gd name="T35" fmla="*/ 2147483647 h 534"/>
              <a:gd name="T36" fmla="*/ 2147483647 w 644"/>
              <a:gd name="T37" fmla="*/ 2147483647 h 534"/>
              <a:gd name="T38" fmla="*/ 2147483647 w 644"/>
              <a:gd name="T39" fmla="*/ 2147483647 h 534"/>
              <a:gd name="T40" fmla="*/ 2147483647 w 644"/>
              <a:gd name="T41" fmla="*/ 2147483647 h 534"/>
              <a:gd name="T42" fmla="*/ 2147483647 w 644"/>
              <a:gd name="T43" fmla="*/ 2147483647 h 534"/>
              <a:gd name="T44" fmla="*/ 2147483647 w 644"/>
              <a:gd name="T45" fmla="*/ 2147483647 h 534"/>
              <a:gd name="T46" fmla="*/ 2147483647 w 644"/>
              <a:gd name="T47" fmla="*/ 2147483647 h 534"/>
              <a:gd name="T48" fmla="*/ 2147483647 w 644"/>
              <a:gd name="T49" fmla="*/ 2147483647 h 534"/>
              <a:gd name="T50" fmla="*/ 2147483647 w 644"/>
              <a:gd name="T51" fmla="*/ 2147483647 h 534"/>
              <a:gd name="T52" fmla="*/ 2147483647 w 644"/>
              <a:gd name="T53" fmla="*/ 2147483647 h 534"/>
              <a:gd name="T54" fmla="*/ 2147483647 w 644"/>
              <a:gd name="T55" fmla="*/ 2147483647 h 534"/>
              <a:gd name="T56" fmla="*/ 2147483647 w 644"/>
              <a:gd name="T57" fmla="*/ 2147483647 h 534"/>
              <a:gd name="T58" fmla="*/ 2147483647 w 644"/>
              <a:gd name="T59" fmla="*/ 2147483647 h 534"/>
              <a:gd name="T60" fmla="*/ 2147483647 w 644"/>
              <a:gd name="T61" fmla="*/ 2147483647 h 534"/>
              <a:gd name="T62" fmla="*/ 2147483647 w 644"/>
              <a:gd name="T63" fmla="*/ 2147483647 h 534"/>
              <a:gd name="T64" fmla="*/ 2147483647 w 644"/>
              <a:gd name="T65" fmla="*/ 2147483647 h 534"/>
              <a:gd name="T66" fmla="*/ 2147483647 w 644"/>
              <a:gd name="T67" fmla="*/ 2147483647 h 534"/>
              <a:gd name="T68" fmla="*/ 2147483647 w 644"/>
              <a:gd name="T69" fmla="*/ 2147483647 h 534"/>
              <a:gd name="T70" fmla="*/ 2147483647 w 644"/>
              <a:gd name="T71" fmla="*/ 2147483647 h 534"/>
              <a:gd name="T72" fmla="*/ 2147483647 w 644"/>
              <a:gd name="T73" fmla="*/ 2147483647 h 534"/>
              <a:gd name="T74" fmla="*/ 2147483647 w 644"/>
              <a:gd name="T75" fmla="*/ 2147483647 h 534"/>
              <a:gd name="T76" fmla="*/ 2147483647 w 644"/>
              <a:gd name="T77" fmla="*/ 2147483647 h 534"/>
              <a:gd name="T78" fmla="*/ 2147483647 w 644"/>
              <a:gd name="T79" fmla="*/ 2147483647 h 534"/>
              <a:gd name="T80" fmla="*/ 2147483647 w 644"/>
              <a:gd name="T81" fmla="*/ 2147483647 h 534"/>
              <a:gd name="T82" fmla="*/ 2147483647 w 644"/>
              <a:gd name="T83" fmla="*/ 2147483647 h 534"/>
              <a:gd name="T84" fmla="*/ 2147483647 w 644"/>
              <a:gd name="T85" fmla="*/ 2147483647 h 534"/>
              <a:gd name="T86" fmla="*/ 2147483647 w 644"/>
              <a:gd name="T87" fmla="*/ 2147483647 h 534"/>
              <a:gd name="T88" fmla="*/ 2147483647 w 644"/>
              <a:gd name="T89" fmla="*/ 2147483647 h 534"/>
              <a:gd name="T90" fmla="*/ 2147483647 w 644"/>
              <a:gd name="T91" fmla="*/ 2147483647 h 534"/>
              <a:gd name="T92" fmla="*/ 2147483647 w 644"/>
              <a:gd name="T93" fmla="*/ 2147483647 h 534"/>
              <a:gd name="T94" fmla="*/ 2147483647 w 644"/>
              <a:gd name="T95" fmla="*/ 2147483647 h 534"/>
              <a:gd name="T96" fmla="*/ 2147483647 w 644"/>
              <a:gd name="T97" fmla="*/ 2147483647 h 534"/>
              <a:gd name="T98" fmla="*/ 2147483647 w 644"/>
              <a:gd name="T99" fmla="*/ 2147483647 h 534"/>
              <a:gd name="T100" fmla="*/ 2147483647 w 644"/>
              <a:gd name="T101" fmla="*/ 0 h 534"/>
              <a:gd name="T102" fmla="*/ 2147483647 w 644"/>
              <a:gd name="T103" fmla="*/ 2147483647 h 5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44" h="534">
                <a:moveTo>
                  <a:pt x="103" y="31"/>
                </a:moveTo>
                <a:lnTo>
                  <a:pt x="145" y="49"/>
                </a:lnTo>
                <a:lnTo>
                  <a:pt x="140" y="57"/>
                </a:lnTo>
                <a:lnTo>
                  <a:pt x="162" y="87"/>
                </a:lnTo>
                <a:lnTo>
                  <a:pt x="190" y="94"/>
                </a:lnTo>
                <a:lnTo>
                  <a:pt x="219" y="109"/>
                </a:lnTo>
                <a:lnTo>
                  <a:pt x="267" y="116"/>
                </a:lnTo>
                <a:lnTo>
                  <a:pt x="300" y="106"/>
                </a:lnTo>
                <a:lnTo>
                  <a:pt x="309" y="106"/>
                </a:lnTo>
                <a:lnTo>
                  <a:pt x="299" y="109"/>
                </a:lnTo>
                <a:lnTo>
                  <a:pt x="299" y="116"/>
                </a:lnTo>
                <a:lnTo>
                  <a:pt x="316" y="109"/>
                </a:lnTo>
                <a:lnTo>
                  <a:pt x="309" y="94"/>
                </a:lnTo>
                <a:lnTo>
                  <a:pt x="338" y="87"/>
                </a:lnTo>
                <a:lnTo>
                  <a:pt x="357" y="57"/>
                </a:lnTo>
                <a:lnTo>
                  <a:pt x="380" y="57"/>
                </a:lnTo>
                <a:lnTo>
                  <a:pt x="409" y="49"/>
                </a:lnTo>
                <a:lnTo>
                  <a:pt x="416" y="64"/>
                </a:lnTo>
                <a:lnTo>
                  <a:pt x="457" y="76"/>
                </a:lnTo>
                <a:lnTo>
                  <a:pt x="535" y="109"/>
                </a:lnTo>
                <a:lnTo>
                  <a:pt x="542" y="147"/>
                </a:lnTo>
                <a:lnTo>
                  <a:pt x="542" y="173"/>
                </a:lnTo>
                <a:lnTo>
                  <a:pt x="535" y="196"/>
                </a:lnTo>
                <a:lnTo>
                  <a:pt x="542" y="202"/>
                </a:lnTo>
                <a:lnTo>
                  <a:pt x="532" y="206"/>
                </a:lnTo>
                <a:lnTo>
                  <a:pt x="535" y="225"/>
                </a:lnTo>
                <a:lnTo>
                  <a:pt x="542" y="232"/>
                </a:lnTo>
                <a:lnTo>
                  <a:pt x="535" y="244"/>
                </a:lnTo>
                <a:lnTo>
                  <a:pt x="551" y="273"/>
                </a:lnTo>
                <a:lnTo>
                  <a:pt x="551" y="303"/>
                </a:lnTo>
                <a:lnTo>
                  <a:pt x="580" y="310"/>
                </a:lnTo>
                <a:lnTo>
                  <a:pt x="584" y="330"/>
                </a:lnTo>
                <a:lnTo>
                  <a:pt x="573" y="344"/>
                </a:lnTo>
                <a:lnTo>
                  <a:pt x="566" y="370"/>
                </a:lnTo>
                <a:lnTo>
                  <a:pt x="592" y="408"/>
                </a:lnTo>
                <a:lnTo>
                  <a:pt x="611" y="412"/>
                </a:lnTo>
                <a:lnTo>
                  <a:pt x="629" y="429"/>
                </a:lnTo>
                <a:lnTo>
                  <a:pt x="632" y="455"/>
                </a:lnTo>
                <a:lnTo>
                  <a:pt x="644" y="455"/>
                </a:lnTo>
                <a:lnTo>
                  <a:pt x="644" y="470"/>
                </a:lnTo>
                <a:lnTo>
                  <a:pt x="641" y="470"/>
                </a:lnTo>
                <a:lnTo>
                  <a:pt x="641" y="477"/>
                </a:lnTo>
                <a:lnTo>
                  <a:pt x="629" y="477"/>
                </a:lnTo>
                <a:lnTo>
                  <a:pt x="615" y="489"/>
                </a:lnTo>
                <a:lnTo>
                  <a:pt x="603" y="489"/>
                </a:lnTo>
                <a:lnTo>
                  <a:pt x="596" y="515"/>
                </a:lnTo>
                <a:lnTo>
                  <a:pt x="596" y="534"/>
                </a:lnTo>
                <a:lnTo>
                  <a:pt x="580" y="527"/>
                </a:lnTo>
                <a:lnTo>
                  <a:pt x="551" y="519"/>
                </a:lnTo>
                <a:lnTo>
                  <a:pt x="518" y="519"/>
                </a:lnTo>
                <a:lnTo>
                  <a:pt x="489" y="515"/>
                </a:lnTo>
                <a:lnTo>
                  <a:pt x="454" y="507"/>
                </a:lnTo>
                <a:lnTo>
                  <a:pt x="438" y="477"/>
                </a:lnTo>
                <a:lnTo>
                  <a:pt x="425" y="460"/>
                </a:lnTo>
                <a:lnTo>
                  <a:pt x="406" y="467"/>
                </a:lnTo>
                <a:lnTo>
                  <a:pt x="394" y="470"/>
                </a:lnTo>
                <a:lnTo>
                  <a:pt x="380" y="477"/>
                </a:lnTo>
                <a:lnTo>
                  <a:pt x="368" y="486"/>
                </a:lnTo>
                <a:lnTo>
                  <a:pt x="345" y="477"/>
                </a:lnTo>
                <a:lnTo>
                  <a:pt x="319" y="467"/>
                </a:lnTo>
                <a:lnTo>
                  <a:pt x="300" y="455"/>
                </a:lnTo>
                <a:lnTo>
                  <a:pt x="290" y="441"/>
                </a:lnTo>
                <a:lnTo>
                  <a:pt x="267" y="438"/>
                </a:lnTo>
                <a:lnTo>
                  <a:pt x="248" y="408"/>
                </a:lnTo>
                <a:lnTo>
                  <a:pt x="242" y="393"/>
                </a:lnTo>
                <a:lnTo>
                  <a:pt x="229" y="389"/>
                </a:lnTo>
                <a:lnTo>
                  <a:pt x="219" y="361"/>
                </a:lnTo>
                <a:lnTo>
                  <a:pt x="212" y="351"/>
                </a:lnTo>
                <a:lnTo>
                  <a:pt x="200" y="361"/>
                </a:lnTo>
                <a:lnTo>
                  <a:pt x="183" y="351"/>
                </a:lnTo>
                <a:lnTo>
                  <a:pt x="183" y="344"/>
                </a:lnTo>
                <a:lnTo>
                  <a:pt x="174" y="344"/>
                </a:lnTo>
                <a:lnTo>
                  <a:pt x="174" y="361"/>
                </a:lnTo>
                <a:lnTo>
                  <a:pt x="162" y="361"/>
                </a:lnTo>
                <a:lnTo>
                  <a:pt x="152" y="344"/>
                </a:lnTo>
                <a:lnTo>
                  <a:pt x="152" y="330"/>
                </a:lnTo>
                <a:lnTo>
                  <a:pt x="140" y="322"/>
                </a:lnTo>
                <a:lnTo>
                  <a:pt x="140" y="303"/>
                </a:lnTo>
                <a:lnTo>
                  <a:pt x="140" y="299"/>
                </a:lnTo>
                <a:lnTo>
                  <a:pt x="126" y="273"/>
                </a:lnTo>
                <a:lnTo>
                  <a:pt x="110" y="266"/>
                </a:lnTo>
                <a:lnTo>
                  <a:pt x="84" y="251"/>
                </a:lnTo>
                <a:lnTo>
                  <a:pt x="81" y="235"/>
                </a:lnTo>
                <a:lnTo>
                  <a:pt x="62" y="221"/>
                </a:lnTo>
                <a:lnTo>
                  <a:pt x="62" y="202"/>
                </a:lnTo>
                <a:lnTo>
                  <a:pt x="67" y="196"/>
                </a:lnTo>
                <a:lnTo>
                  <a:pt x="67" y="183"/>
                </a:lnTo>
                <a:lnTo>
                  <a:pt x="81" y="177"/>
                </a:lnTo>
                <a:lnTo>
                  <a:pt x="74" y="158"/>
                </a:lnTo>
                <a:lnTo>
                  <a:pt x="84" y="154"/>
                </a:lnTo>
                <a:lnTo>
                  <a:pt x="81" y="147"/>
                </a:lnTo>
                <a:lnTo>
                  <a:pt x="67" y="147"/>
                </a:lnTo>
                <a:lnTo>
                  <a:pt x="55" y="147"/>
                </a:lnTo>
                <a:lnTo>
                  <a:pt x="45" y="128"/>
                </a:lnTo>
                <a:lnTo>
                  <a:pt x="36" y="116"/>
                </a:lnTo>
                <a:lnTo>
                  <a:pt x="32" y="106"/>
                </a:lnTo>
                <a:lnTo>
                  <a:pt x="26" y="87"/>
                </a:lnTo>
                <a:lnTo>
                  <a:pt x="19" y="69"/>
                </a:lnTo>
                <a:lnTo>
                  <a:pt x="19" y="64"/>
                </a:lnTo>
                <a:lnTo>
                  <a:pt x="13" y="45"/>
                </a:lnTo>
                <a:lnTo>
                  <a:pt x="0" y="16"/>
                </a:lnTo>
                <a:lnTo>
                  <a:pt x="13" y="0"/>
                </a:lnTo>
                <a:lnTo>
                  <a:pt x="36" y="31"/>
                </a:lnTo>
                <a:lnTo>
                  <a:pt x="81" y="38"/>
                </a:lnTo>
                <a:lnTo>
                  <a:pt x="103" y="3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8" name="Freeform 113"/>
          <p:cNvSpPr>
            <a:spLocks/>
          </p:cNvSpPr>
          <p:nvPr/>
        </p:nvSpPr>
        <p:spPr bwMode="auto">
          <a:xfrm>
            <a:off x="5254625" y="3952875"/>
            <a:ext cx="31750" cy="111125"/>
          </a:xfrm>
          <a:custGeom>
            <a:avLst/>
            <a:gdLst>
              <a:gd name="T0" fmla="*/ 2147483647 w 42"/>
              <a:gd name="T1" fmla="*/ 2147483647 h 138"/>
              <a:gd name="T2" fmla="*/ 2147483647 w 42"/>
              <a:gd name="T3" fmla="*/ 2147483647 h 138"/>
              <a:gd name="T4" fmla="*/ 2147483647 w 42"/>
              <a:gd name="T5" fmla="*/ 0 h 138"/>
              <a:gd name="T6" fmla="*/ 2147483647 w 42"/>
              <a:gd name="T7" fmla="*/ 0 h 138"/>
              <a:gd name="T8" fmla="*/ 2147483647 w 42"/>
              <a:gd name="T9" fmla="*/ 2147483647 h 138"/>
              <a:gd name="T10" fmla="*/ 2147483647 w 42"/>
              <a:gd name="T11" fmla="*/ 2147483647 h 138"/>
              <a:gd name="T12" fmla="*/ 2147483647 w 42"/>
              <a:gd name="T13" fmla="*/ 2147483647 h 138"/>
              <a:gd name="T14" fmla="*/ 2147483647 w 42"/>
              <a:gd name="T15" fmla="*/ 2147483647 h 138"/>
              <a:gd name="T16" fmla="*/ 2147483647 w 42"/>
              <a:gd name="T17" fmla="*/ 2147483647 h 138"/>
              <a:gd name="T18" fmla="*/ 2147483647 w 42"/>
              <a:gd name="T19" fmla="*/ 2147483647 h 138"/>
              <a:gd name="T20" fmla="*/ 2147483647 w 42"/>
              <a:gd name="T21" fmla="*/ 2147483647 h 138"/>
              <a:gd name="T22" fmla="*/ 2147483647 w 42"/>
              <a:gd name="T23" fmla="*/ 2147483647 h 138"/>
              <a:gd name="T24" fmla="*/ 2147483647 w 42"/>
              <a:gd name="T25" fmla="*/ 2147483647 h 138"/>
              <a:gd name="T26" fmla="*/ 2147483647 w 42"/>
              <a:gd name="T27" fmla="*/ 2147483647 h 138"/>
              <a:gd name="T28" fmla="*/ 2147483647 w 42"/>
              <a:gd name="T29" fmla="*/ 2147483647 h 138"/>
              <a:gd name="T30" fmla="*/ 2147483647 w 42"/>
              <a:gd name="T31" fmla="*/ 2147483647 h 138"/>
              <a:gd name="T32" fmla="*/ 0 w 42"/>
              <a:gd name="T33" fmla="*/ 2147483647 h 138"/>
              <a:gd name="T34" fmla="*/ 2147483647 w 42"/>
              <a:gd name="T35" fmla="*/ 2147483647 h 138"/>
              <a:gd name="T36" fmla="*/ 0 w 42"/>
              <a:gd name="T37" fmla="*/ 2147483647 h 138"/>
              <a:gd name="T38" fmla="*/ 2147483647 w 42"/>
              <a:gd name="T39" fmla="*/ 2147483647 h 138"/>
              <a:gd name="T40" fmla="*/ 2147483647 w 42"/>
              <a:gd name="T41" fmla="*/ 2147483647 h 138"/>
              <a:gd name="T42" fmla="*/ 2147483647 w 42"/>
              <a:gd name="T43" fmla="*/ 2147483647 h 1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2" h="138">
                <a:moveTo>
                  <a:pt x="19" y="5"/>
                </a:moveTo>
                <a:lnTo>
                  <a:pt x="30" y="5"/>
                </a:lnTo>
                <a:lnTo>
                  <a:pt x="30" y="0"/>
                </a:lnTo>
                <a:lnTo>
                  <a:pt x="42" y="0"/>
                </a:lnTo>
                <a:lnTo>
                  <a:pt x="42" y="5"/>
                </a:lnTo>
                <a:lnTo>
                  <a:pt x="30" y="22"/>
                </a:lnTo>
                <a:lnTo>
                  <a:pt x="30" y="29"/>
                </a:lnTo>
                <a:lnTo>
                  <a:pt x="28" y="29"/>
                </a:lnTo>
                <a:lnTo>
                  <a:pt x="28" y="41"/>
                </a:lnTo>
                <a:lnTo>
                  <a:pt x="30" y="53"/>
                </a:lnTo>
                <a:lnTo>
                  <a:pt x="30" y="78"/>
                </a:lnTo>
                <a:lnTo>
                  <a:pt x="30" y="100"/>
                </a:lnTo>
                <a:lnTo>
                  <a:pt x="30" y="126"/>
                </a:lnTo>
                <a:lnTo>
                  <a:pt x="19" y="138"/>
                </a:lnTo>
                <a:lnTo>
                  <a:pt x="19" y="112"/>
                </a:lnTo>
                <a:lnTo>
                  <a:pt x="12" y="93"/>
                </a:lnTo>
                <a:lnTo>
                  <a:pt x="0" y="78"/>
                </a:lnTo>
                <a:lnTo>
                  <a:pt x="7" y="64"/>
                </a:lnTo>
                <a:lnTo>
                  <a:pt x="0" y="53"/>
                </a:lnTo>
                <a:lnTo>
                  <a:pt x="7" y="48"/>
                </a:lnTo>
                <a:lnTo>
                  <a:pt x="12" y="29"/>
                </a:lnTo>
                <a:lnTo>
                  <a:pt x="19" y="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9" name="Freeform 114"/>
          <p:cNvSpPr>
            <a:spLocks/>
          </p:cNvSpPr>
          <p:nvPr/>
        </p:nvSpPr>
        <p:spPr bwMode="auto">
          <a:xfrm>
            <a:off x="7635875" y="3575050"/>
            <a:ext cx="239713" cy="301625"/>
          </a:xfrm>
          <a:custGeom>
            <a:avLst/>
            <a:gdLst>
              <a:gd name="T0" fmla="*/ 2147483647 w 303"/>
              <a:gd name="T1" fmla="*/ 2147483647 h 380"/>
              <a:gd name="T2" fmla="*/ 2147483647 w 303"/>
              <a:gd name="T3" fmla="*/ 2147483647 h 380"/>
              <a:gd name="T4" fmla="*/ 2147483647 w 303"/>
              <a:gd name="T5" fmla="*/ 2147483647 h 380"/>
              <a:gd name="T6" fmla="*/ 2147483647 w 303"/>
              <a:gd name="T7" fmla="*/ 2147483647 h 380"/>
              <a:gd name="T8" fmla="*/ 2147483647 w 303"/>
              <a:gd name="T9" fmla="*/ 2147483647 h 380"/>
              <a:gd name="T10" fmla="*/ 2147483647 w 303"/>
              <a:gd name="T11" fmla="*/ 2147483647 h 380"/>
              <a:gd name="T12" fmla="*/ 2147483647 w 303"/>
              <a:gd name="T13" fmla="*/ 2147483647 h 380"/>
              <a:gd name="T14" fmla="*/ 2147483647 w 303"/>
              <a:gd name="T15" fmla="*/ 2147483647 h 380"/>
              <a:gd name="T16" fmla="*/ 2147483647 w 303"/>
              <a:gd name="T17" fmla="*/ 2147483647 h 380"/>
              <a:gd name="T18" fmla="*/ 0 w 303"/>
              <a:gd name="T19" fmla="*/ 2147483647 h 380"/>
              <a:gd name="T20" fmla="*/ 2147483647 w 303"/>
              <a:gd name="T21" fmla="*/ 2147483647 h 380"/>
              <a:gd name="T22" fmla="*/ 2147483647 w 303"/>
              <a:gd name="T23" fmla="*/ 2147483647 h 380"/>
              <a:gd name="T24" fmla="*/ 2147483647 w 303"/>
              <a:gd name="T25" fmla="*/ 2147483647 h 380"/>
              <a:gd name="T26" fmla="*/ 2147483647 w 303"/>
              <a:gd name="T27" fmla="*/ 2147483647 h 380"/>
              <a:gd name="T28" fmla="*/ 2147483647 w 303"/>
              <a:gd name="T29" fmla="*/ 2147483647 h 380"/>
              <a:gd name="T30" fmla="*/ 2147483647 w 303"/>
              <a:gd name="T31" fmla="*/ 2147483647 h 380"/>
              <a:gd name="T32" fmla="*/ 2147483647 w 303"/>
              <a:gd name="T33" fmla="*/ 2147483647 h 380"/>
              <a:gd name="T34" fmla="*/ 2147483647 w 303"/>
              <a:gd name="T35" fmla="*/ 2147483647 h 380"/>
              <a:gd name="T36" fmla="*/ 2147483647 w 303"/>
              <a:gd name="T37" fmla="*/ 2147483647 h 380"/>
              <a:gd name="T38" fmla="*/ 2147483647 w 303"/>
              <a:gd name="T39" fmla="*/ 2147483647 h 380"/>
              <a:gd name="T40" fmla="*/ 2147483647 w 303"/>
              <a:gd name="T41" fmla="*/ 2147483647 h 380"/>
              <a:gd name="T42" fmla="*/ 2147483647 w 303"/>
              <a:gd name="T43" fmla="*/ 2147483647 h 380"/>
              <a:gd name="T44" fmla="*/ 2147483647 w 303"/>
              <a:gd name="T45" fmla="*/ 2147483647 h 380"/>
              <a:gd name="T46" fmla="*/ 2147483647 w 303"/>
              <a:gd name="T47" fmla="*/ 2147483647 h 380"/>
              <a:gd name="T48" fmla="*/ 2147483647 w 303"/>
              <a:gd name="T49" fmla="*/ 2147483647 h 380"/>
              <a:gd name="T50" fmla="*/ 2147483647 w 303"/>
              <a:gd name="T51" fmla="*/ 2147483647 h 380"/>
              <a:gd name="T52" fmla="*/ 2147483647 w 303"/>
              <a:gd name="T53" fmla="*/ 2147483647 h 380"/>
              <a:gd name="T54" fmla="*/ 2147483647 w 303"/>
              <a:gd name="T55" fmla="*/ 2147483647 h 380"/>
              <a:gd name="T56" fmla="*/ 2147483647 w 303"/>
              <a:gd name="T57" fmla="*/ 2147483647 h 380"/>
              <a:gd name="T58" fmla="*/ 2147483647 w 303"/>
              <a:gd name="T59" fmla="*/ 2147483647 h 380"/>
              <a:gd name="T60" fmla="*/ 2147483647 w 303"/>
              <a:gd name="T61" fmla="*/ 2147483647 h 380"/>
              <a:gd name="T62" fmla="*/ 2147483647 w 303"/>
              <a:gd name="T63" fmla="*/ 2147483647 h 380"/>
              <a:gd name="T64" fmla="*/ 2147483647 w 303"/>
              <a:gd name="T65" fmla="*/ 0 h 380"/>
              <a:gd name="T66" fmla="*/ 2147483647 w 303"/>
              <a:gd name="T67" fmla="*/ 2147483647 h 380"/>
              <a:gd name="T68" fmla="*/ 2147483647 w 303"/>
              <a:gd name="T69" fmla="*/ 2147483647 h 380"/>
              <a:gd name="T70" fmla="*/ 2147483647 w 303"/>
              <a:gd name="T71" fmla="*/ 2147483647 h 380"/>
              <a:gd name="T72" fmla="*/ 2147483647 w 303"/>
              <a:gd name="T73" fmla="*/ 2147483647 h 380"/>
              <a:gd name="T74" fmla="*/ 2147483647 w 303"/>
              <a:gd name="T75" fmla="*/ 2147483647 h 380"/>
              <a:gd name="T76" fmla="*/ 2147483647 w 303"/>
              <a:gd name="T77" fmla="*/ 2147483647 h 380"/>
              <a:gd name="T78" fmla="*/ 2147483647 w 303"/>
              <a:gd name="T79" fmla="*/ 2147483647 h 380"/>
              <a:gd name="T80" fmla="*/ 2147483647 w 303"/>
              <a:gd name="T81" fmla="*/ 2147483647 h 380"/>
              <a:gd name="T82" fmla="*/ 2147483647 w 303"/>
              <a:gd name="T83" fmla="*/ 2147483647 h 380"/>
              <a:gd name="T84" fmla="*/ 2147483647 w 303"/>
              <a:gd name="T85" fmla="*/ 2147483647 h 380"/>
              <a:gd name="T86" fmla="*/ 2147483647 w 303"/>
              <a:gd name="T87" fmla="*/ 2147483647 h 380"/>
              <a:gd name="T88" fmla="*/ 2147483647 w 303"/>
              <a:gd name="T89" fmla="*/ 2147483647 h 380"/>
              <a:gd name="T90" fmla="*/ 2147483647 w 303"/>
              <a:gd name="T91" fmla="*/ 2147483647 h 380"/>
              <a:gd name="T92" fmla="*/ 2147483647 w 303"/>
              <a:gd name="T93" fmla="*/ 2147483647 h 380"/>
              <a:gd name="T94" fmla="*/ 2147483647 w 303"/>
              <a:gd name="T95" fmla="*/ 2147483647 h 380"/>
              <a:gd name="T96" fmla="*/ 2147483647 w 303"/>
              <a:gd name="T97" fmla="*/ 2147483647 h 380"/>
              <a:gd name="T98" fmla="*/ 2147483647 w 303"/>
              <a:gd name="T99" fmla="*/ 2147483647 h 380"/>
              <a:gd name="T100" fmla="*/ 2147483647 w 303"/>
              <a:gd name="T101" fmla="*/ 2147483647 h 380"/>
              <a:gd name="T102" fmla="*/ 2147483647 w 303"/>
              <a:gd name="T103" fmla="*/ 2147483647 h 380"/>
              <a:gd name="T104" fmla="*/ 2147483647 w 303"/>
              <a:gd name="T105" fmla="*/ 2147483647 h 3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3" h="380">
                <a:moveTo>
                  <a:pt x="165" y="380"/>
                </a:moveTo>
                <a:lnTo>
                  <a:pt x="149" y="373"/>
                </a:lnTo>
                <a:lnTo>
                  <a:pt x="135" y="361"/>
                </a:lnTo>
                <a:lnTo>
                  <a:pt x="135" y="354"/>
                </a:lnTo>
                <a:lnTo>
                  <a:pt x="135" y="344"/>
                </a:lnTo>
                <a:lnTo>
                  <a:pt x="139" y="332"/>
                </a:lnTo>
                <a:lnTo>
                  <a:pt x="135" y="325"/>
                </a:lnTo>
                <a:lnTo>
                  <a:pt x="116" y="325"/>
                </a:lnTo>
                <a:lnTo>
                  <a:pt x="101" y="332"/>
                </a:lnTo>
                <a:lnTo>
                  <a:pt x="71" y="344"/>
                </a:lnTo>
                <a:lnTo>
                  <a:pt x="49" y="354"/>
                </a:lnTo>
                <a:lnTo>
                  <a:pt x="49" y="351"/>
                </a:lnTo>
                <a:lnTo>
                  <a:pt x="42" y="344"/>
                </a:lnTo>
                <a:lnTo>
                  <a:pt x="42" y="351"/>
                </a:lnTo>
                <a:lnTo>
                  <a:pt x="42" y="361"/>
                </a:lnTo>
                <a:lnTo>
                  <a:pt x="42" y="370"/>
                </a:lnTo>
                <a:lnTo>
                  <a:pt x="30" y="361"/>
                </a:lnTo>
                <a:lnTo>
                  <a:pt x="19" y="361"/>
                </a:lnTo>
                <a:lnTo>
                  <a:pt x="0" y="370"/>
                </a:lnTo>
                <a:lnTo>
                  <a:pt x="0" y="351"/>
                </a:lnTo>
                <a:lnTo>
                  <a:pt x="12" y="344"/>
                </a:lnTo>
                <a:lnTo>
                  <a:pt x="19" y="335"/>
                </a:lnTo>
                <a:lnTo>
                  <a:pt x="30" y="332"/>
                </a:lnTo>
                <a:lnTo>
                  <a:pt x="38" y="313"/>
                </a:lnTo>
                <a:lnTo>
                  <a:pt x="49" y="306"/>
                </a:lnTo>
                <a:lnTo>
                  <a:pt x="42" y="295"/>
                </a:lnTo>
                <a:lnTo>
                  <a:pt x="59" y="290"/>
                </a:lnTo>
                <a:lnTo>
                  <a:pt x="59" y="295"/>
                </a:lnTo>
                <a:lnTo>
                  <a:pt x="68" y="295"/>
                </a:lnTo>
                <a:lnTo>
                  <a:pt x="71" y="295"/>
                </a:lnTo>
                <a:lnTo>
                  <a:pt x="116" y="283"/>
                </a:lnTo>
                <a:lnTo>
                  <a:pt x="120" y="275"/>
                </a:lnTo>
                <a:lnTo>
                  <a:pt x="128" y="283"/>
                </a:lnTo>
                <a:lnTo>
                  <a:pt x="135" y="290"/>
                </a:lnTo>
                <a:lnTo>
                  <a:pt x="139" y="283"/>
                </a:lnTo>
                <a:lnTo>
                  <a:pt x="149" y="275"/>
                </a:lnTo>
                <a:lnTo>
                  <a:pt x="139" y="266"/>
                </a:lnTo>
                <a:lnTo>
                  <a:pt x="146" y="254"/>
                </a:lnTo>
                <a:lnTo>
                  <a:pt x="158" y="228"/>
                </a:lnTo>
                <a:lnTo>
                  <a:pt x="149" y="206"/>
                </a:lnTo>
                <a:lnTo>
                  <a:pt x="168" y="193"/>
                </a:lnTo>
                <a:lnTo>
                  <a:pt x="168" y="206"/>
                </a:lnTo>
                <a:lnTo>
                  <a:pt x="165" y="212"/>
                </a:lnTo>
                <a:lnTo>
                  <a:pt x="165" y="216"/>
                </a:lnTo>
                <a:lnTo>
                  <a:pt x="168" y="228"/>
                </a:lnTo>
                <a:lnTo>
                  <a:pt x="175" y="228"/>
                </a:lnTo>
                <a:lnTo>
                  <a:pt x="180" y="223"/>
                </a:lnTo>
                <a:lnTo>
                  <a:pt x="206" y="212"/>
                </a:lnTo>
                <a:lnTo>
                  <a:pt x="216" y="176"/>
                </a:lnTo>
                <a:lnTo>
                  <a:pt x="225" y="176"/>
                </a:lnTo>
                <a:lnTo>
                  <a:pt x="225" y="145"/>
                </a:lnTo>
                <a:lnTo>
                  <a:pt x="227" y="116"/>
                </a:lnTo>
                <a:lnTo>
                  <a:pt x="225" y="78"/>
                </a:lnTo>
                <a:lnTo>
                  <a:pt x="225" y="86"/>
                </a:lnTo>
                <a:lnTo>
                  <a:pt x="216" y="78"/>
                </a:lnTo>
                <a:lnTo>
                  <a:pt x="216" y="71"/>
                </a:lnTo>
                <a:lnTo>
                  <a:pt x="216" y="48"/>
                </a:lnTo>
                <a:lnTo>
                  <a:pt x="225" y="38"/>
                </a:lnTo>
                <a:lnTo>
                  <a:pt x="216" y="22"/>
                </a:lnTo>
                <a:lnTo>
                  <a:pt x="227" y="19"/>
                </a:lnTo>
                <a:lnTo>
                  <a:pt x="235" y="38"/>
                </a:lnTo>
                <a:lnTo>
                  <a:pt x="242" y="29"/>
                </a:lnTo>
                <a:lnTo>
                  <a:pt x="247" y="29"/>
                </a:lnTo>
                <a:lnTo>
                  <a:pt x="247" y="19"/>
                </a:lnTo>
                <a:lnTo>
                  <a:pt x="235" y="19"/>
                </a:lnTo>
                <a:lnTo>
                  <a:pt x="235" y="0"/>
                </a:lnTo>
                <a:lnTo>
                  <a:pt x="242" y="7"/>
                </a:lnTo>
                <a:lnTo>
                  <a:pt x="254" y="7"/>
                </a:lnTo>
                <a:lnTo>
                  <a:pt x="258" y="38"/>
                </a:lnTo>
                <a:lnTo>
                  <a:pt x="273" y="48"/>
                </a:lnTo>
                <a:lnTo>
                  <a:pt x="284" y="71"/>
                </a:lnTo>
                <a:lnTo>
                  <a:pt x="291" y="90"/>
                </a:lnTo>
                <a:lnTo>
                  <a:pt x="296" y="90"/>
                </a:lnTo>
                <a:lnTo>
                  <a:pt x="296" y="116"/>
                </a:lnTo>
                <a:lnTo>
                  <a:pt x="284" y="128"/>
                </a:lnTo>
                <a:lnTo>
                  <a:pt x="296" y="150"/>
                </a:lnTo>
                <a:lnTo>
                  <a:pt x="284" y="150"/>
                </a:lnTo>
                <a:lnTo>
                  <a:pt x="277" y="157"/>
                </a:lnTo>
                <a:lnTo>
                  <a:pt x="277" y="176"/>
                </a:lnTo>
                <a:lnTo>
                  <a:pt x="291" y="216"/>
                </a:lnTo>
                <a:lnTo>
                  <a:pt x="291" y="257"/>
                </a:lnTo>
                <a:lnTo>
                  <a:pt x="303" y="273"/>
                </a:lnTo>
                <a:lnTo>
                  <a:pt x="291" y="275"/>
                </a:lnTo>
                <a:lnTo>
                  <a:pt x="291" y="295"/>
                </a:lnTo>
                <a:lnTo>
                  <a:pt x="273" y="306"/>
                </a:lnTo>
                <a:lnTo>
                  <a:pt x="277" y="283"/>
                </a:lnTo>
                <a:lnTo>
                  <a:pt x="266" y="275"/>
                </a:lnTo>
                <a:lnTo>
                  <a:pt x="266" y="290"/>
                </a:lnTo>
                <a:lnTo>
                  <a:pt x="266" y="295"/>
                </a:lnTo>
                <a:lnTo>
                  <a:pt x="258" y="290"/>
                </a:lnTo>
                <a:lnTo>
                  <a:pt x="254" y="295"/>
                </a:lnTo>
                <a:lnTo>
                  <a:pt x="254" y="313"/>
                </a:lnTo>
                <a:lnTo>
                  <a:pt x="247" y="325"/>
                </a:lnTo>
                <a:lnTo>
                  <a:pt x="235" y="302"/>
                </a:lnTo>
                <a:lnTo>
                  <a:pt x="227" y="306"/>
                </a:lnTo>
                <a:lnTo>
                  <a:pt x="225" y="325"/>
                </a:lnTo>
                <a:lnTo>
                  <a:pt x="213" y="320"/>
                </a:lnTo>
                <a:lnTo>
                  <a:pt x="196" y="332"/>
                </a:lnTo>
                <a:lnTo>
                  <a:pt x="197" y="320"/>
                </a:lnTo>
                <a:lnTo>
                  <a:pt x="180" y="320"/>
                </a:lnTo>
                <a:lnTo>
                  <a:pt x="180" y="306"/>
                </a:lnTo>
                <a:lnTo>
                  <a:pt x="175" y="306"/>
                </a:lnTo>
                <a:lnTo>
                  <a:pt x="175" y="325"/>
                </a:lnTo>
                <a:lnTo>
                  <a:pt x="187" y="332"/>
                </a:lnTo>
                <a:lnTo>
                  <a:pt x="187" y="344"/>
                </a:lnTo>
                <a:lnTo>
                  <a:pt x="168" y="351"/>
                </a:lnTo>
                <a:lnTo>
                  <a:pt x="165" y="38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0" name="Freeform 115"/>
          <p:cNvSpPr>
            <a:spLocks/>
          </p:cNvSpPr>
          <p:nvPr/>
        </p:nvSpPr>
        <p:spPr bwMode="auto">
          <a:xfrm>
            <a:off x="7783513" y="3417888"/>
            <a:ext cx="133350" cy="161925"/>
          </a:xfrm>
          <a:custGeom>
            <a:avLst/>
            <a:gdLst>
              <a:gd name="T0" fmla="*/ 2147483647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0 w 168"/>
              <a:gd name="T7" fmla="*/ 2147483647 h 204"/>
              <a:gd name="T8" fmla="*/ 0 w 168"/>
              <a:gd name="T9" fmla="*/ 2147483647 h 204"/>
              <a:gd name="T10" fmla="*/ 2147483647 w 168"/>
              <a:gd name="T11" fmla="*/ 2147483647 h 204"/>
              <a:gd name="T12" fmla="*/ 0 w 168"/>
              <a:gd name="T13" fmla="*/ 2147483647 h 204"/>
              <a:gd name="T14" fmla="*/ 2147483647 w 168"/>
              <a:gd name="T15" fmla="*/ 2147483647 h 204"/>
              <a:gd name="T16" fmla="*/ 2147483647 w 168"/>
              <a:gd name="T17" fmla="*/ 2147483647 h 204"/>
              <a:gd name="T18" fmla="*/ 2147483647 w 168"/>
              <a:gd name="T19" fmla="*/ 2147483647 h 204"/>
              <a:gd name="T20" fmla="*/ 2147483647 w 168"/>
              <a:gd name="T21" fmla="*/ 2147483647 h 204"/>
              <a:gd name="T22" fmla="*/ 2147483647 w 168"/>
              <a:gd name="T23" fmla="*/ 2147483647 h 204"/>
              <a:gd name="T24" fmla="*/ 2147483647 w 168"/>
              <a:gd name="T25" fmla="*/ 2147483647 h 204"/>
              <a:gd name="T26" fmla="*/ 2147483647 w 168"/>
              <a:gd name="T27" fmla="*/ 2147483647 h 204"/>
              <a:gd name="T28" fmla="*/ 2147483647 w 168"/>
              <a:gd name="T29" fmla="*/ 2147483647 h 204"/>
              <a:gd name="T30" fmla="*/ 2147483647 w 168"/>
              <a:gd name="T31" fmla="*/ 0 h 204"/>
              <a:gd name="T32" fmla="*/ 2147483647 w 168"/>
              <a:gd name="T33" fmla="*/ 2147483647 h 204"/>
              <a:gd name="T34" fmla="*/ 2147483647 w 168"/>
              <a:gd name="T35" fmla="*/ 2147483647 h 204"/>
              <a:gd name="T36" fmla="*/ 2147483647 w 168"/>
              <a:gd name="T37" fmla="*/ 2147483647 h 204"/>
              <a:gd name="T38" fmla="*/ 2147483647 w 168"/>
              <a:gd name="T39" fmla="*/ 2147483647 h 204"/>
              <a:gd name="T40" fmla="*/ 2147483647 w 168"/>
              <a:gd name="T41" fmla="*/ 2147483647 h 204"/>
              <a:gd name="T42" fmla="*/ 2147483647 w 168"/>
              <a:gd name="T43" fmla="*/ 2147483647 h 204"/>
              <a:gd name="T44" fmla="*/ 2147483647 w 168"/>
              <a:gd name="T45" fmla="*/ 2147483647 h 204"/>
              <a:gd name="T46" fmla="*/ 2147483647 w 168"/>
              <a:gd name="T47" fmla="*/ 2147483647 h 204"/>
              <a:gd name="T48" fmla="*/ 2147483647 w 168"/>
              <a:gd name="T49" fmla="*/ 2147483647 h 204"/>
              <a:gd name="T50" fmla="*/ 2147483647 w 168"/>
              <a:gd name="T51" fmla="*/ 2147483647 h 204"/>
              <a:gd name="T52" fmla="*/ 2147483647 w 168"/>
              <a:gd name="T53" fmla="*/ 2147483647 h 204"/>
              <a:gd name="T54" fmla="*/ 2147483647 w 168"/>
              <a:gd name="T55" fmla="*/ 2147483647 h 204"/>
              <a:gd name="T56" fmla="*/ 2147483647 w 168"/>
              <a:gd name="T57" fmla="*/ 2147483647 h 204"/>
              <a:gd name="T58" fmla="*/ 2147483647 w 168"/>
              <a:gd name="T59" fmla="*/ 2147483647 h 204"/>
              <a:gd name="T60" fmla="*/ 2147483647 w 168"/>
              <a:gd name="T61" fmla="*/ 2147483647 h 204"/>
              <a:gd name="T62" fmla="*/ 2147483647 w 168"/>
              <a:gd name="T63" fmla="*/ 2147483647 h 204"/>
              <a:gd name="T64" fmla="*/ 2147483647 w 168"/>
              <a:gd name="T65" fmla="*/ 2147483647 h 204"/>
              <a:gd name="T66" fmla="*/ 2147483647 w 168"/>
              <a:gd name="T67" fmla="*/ 2147483647 h 204"/>
              <a:gd name="T68" fmla="*/ 2147483647 w 168"/>
              <a:gd name="T69" fmla="*/ 2147483647 h 204"/>
              <a:gd name="T70" fmla="*/ 2147483647 w 168"/>
              <a:gd name="T71" fmla="*/ 2147483647 h 204"/>
              <a:gd name="T72" fmla="*/ 2147483647 w 168"/>
              <a:gd name="T73" fmla="*/ 2147483647 h 204"/>
              <a:gd name="T74" fmla="*/ 2147483647 w 168"/>
              <a:gd name="T75" fmla="*/ 2147483647 h 204"/>
              <a:gd name="T76" fmla="*/ 2147483647 w 168"/>
              <a:gd name="T77" fmla="*/ 2147483647 h 204"/>
              <a:gd name="T78" fmla="*/ 2147483647 w 168"/>
              <a:gd name="T79" fmla="*/ 2147483647 h 204"/>
              <a:gd name="T80" fmla="*/ 2147483647 w 168"/>
              <a:gd name="T81" fmla="*/ 2147483647 h 204"/>
              <a:gd name="T82" fmla="*/ 2147483647 w 168"/>
              <a:gd name="T83" fmla="*/ 2147483647 h 204"/>
              <a:gd name="T84" fmla="*/ 2147483647 w 168"/>
              <a:gd name="T85" fmla="*/ 2147483647 h 204"/>
              <a:gd name="T86" fmla="*/ 2147483647 w 168"/>
              <a:gd name="T87" fmla="*/ 2147483647 h 204"/>
              <a:gd name="T88" fmla="*/ 2147483647 w 168"/>
              <a:gd name="T89" fmla="*/ 2147483647 h 204"/>
              <a:gd name="T90" fmla="*/ 2147483647 w 168"/>
              <a:gd name="T91" fmla="*/ 2147483647 h 204"/>
              <a:gd name="T92" fmla="*/ 2147483647 w 168"/>
              <a:gd name="T93" fmla="*/ 2147483647 h 204"/>
              <a:gd name="T94" fmla="*/ 2147483647 w 168"/>
              <a:gd name="T95" fmla="*/ 2147483647 h 2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8" h="204">
                <a:moveTo>
                  <a:pt x="26" y="204"/>
                </a:moveTo>
                <a:lnTo>
                  <a:pt x="19" y="197"/>
                </a:lnTo>
                <a:lnTo>
                  <a:pt x="19" y="178"/>
                </a:lnTo>
                <a:lnTo>
                  <a:pt x="0" y="167"/>
                </a:lnTo>
                <a:lnTo>
                  <a:pt x="0" y="148"/>
                </a:lnTo>
                <a:lnTo>
                  <a:pt x="10" y="129"/>
                </a:lnTo>
                <a:lnTo>
                  <a:pt x="0" y="112"/>
                </a:lnTo>
                <a:lnTo>
                  <a:pt x="7" y="109"/>
                </a:lnTo>
                <a:lnTo>
                  <a:pt x="19" y="112"/>
                </a:lnTo>
                <a:lnTo>
                  <a:pt x="36" y="112"/>
                </a:lnTo>
                <a:lnTo>
                  <a:pt x="29" y="90"/>
                </a:lnTo>
                <a:lnTo>
                  <a:pt x="36" y="90"/>
                </a:lnTo>
                <a:lnTo>
                  <a:pt x="29" y="64"/>
                </a:lnTo>
                <a:lnTo>
                  <a:pt x="26" y="29"/>
                </a:lnTo>
                <a:lnTo>
                  <a:pt x="10" y="5"/>
                </a:lnTo>
                <a:lnTo>
                  <a:pt x="19" y="0"/>
                </a:lnTo>
                <a:lnTo>
                  <a:pt x="36" y="12"/>
                </a:lnTo>
                <a:lnTo>
                  <a:pt x="67" y="41"/>
                </a:lnTo>
                <a:lnTo>
                  <a:pt x="97" y="59"/>
                </a:lnTo>
                <a:lnTo>
                  <a:pt x="107" y="59"/>
                </a:lnTo>
                <a:lnTo>
                  <a:pt x="119" y="71"/>
                </a:lnTo>
                <a:lnTo>
                  <a:pt x="135" y="71"/>
                </a:lnTo>
                <a:lnTo>
                  <a:pt x="138" y="48"/>
                </a:lnTo>
                <a:lnTo>
                  <a:pt x="145" y="52"/>
                </a:lnTo>
                <a:lnTo>
                  <a:pt x="145" y="78"/>
                </a:lnTo>
                <a:lnTo>
                  <a:pt x="155" y="100"/>
                </a:lnTo>
                <a:lnTo>
                  <a:pt x="168" y="97"/>
                </a:lnTo>
                <a:lnTo>
                  <a:pt x="168" y="100"/>
                </a:lnTo>
                <a:lnTo>
                  <a:pt x="155" y="109"/>
                </a:lnTo>
                <a:lnTo>
                  <a:pt x="149" y="112"/>
                </a:lnTo>
                <a:lnTo>
                  <a:pt x="126" y="119"/>
                </a:lnTo>
                <a:lnTo>
                  <a:pt x="114" y="129"/>
                </a:lnTo>
                <a:lnTo>
                  <a:pt x="114" y="155"/>
                </a:lnTo>
                <a:lnTo>
                  <a:pt x="114" y="167"/>
                </a:lnTo>
                <a:lnTo>
                  <a:pt x="67" y="148"/>
                </a:lnTo>
                <a:lnTo>
                  <a:pt x="48" y="142"/>
                </a:lnTo>
                <a:lnTo>
                  <a:pt x="41" y="148"/>
                </a:lnTo>
                <a:lnTo>
                  <a:pt x="36" y="161"/>
                </a:lnTo>
                <a:lnTo>
                  <a:pt x="29" y="148"/>
                </a:lnTo>
                <a:lnTo>
                  <a:pt x="19" y="155"/>
                </a:lnTo>
                <a:lnTo>
                  <a:pt x="19" y="161"/>
                </a:lnTo>
                <a:lnTo>
                  <a:pt x="36" y="167"/>
                </a:lnTo>
                <a:lnTo>
                  <a:pt x="41" y="178"/>
                </a:lnTo>
                <a:lnTo>
                  <a:pt x="48" y="178"/>
                </a:lnTo>
                <a:lnTo>
                  <a:pt x="41" y="190"/>
                </a:lnTo>
                <a:lnTo>
                  <a:pt x="36" y="190"/>
                </a:lnTo>
                <a:lnTo>
                  <a:pt x="29" y="204"/>
                </a:lnTo>
                <a:lnTo>
                  <a:pt x="26" y="20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1" name="Freeform 116"/>
          <p:cNvSpPr>
            <a:spLocks/>
          </p:cNvSpPr>
          <p:nvPr/>
        </p:nvSpPr>
        <p:spPr bwMode="auto">
          <a:xfrm>
            <a:off x="7602538" y="4102100"/>
            <a:ext cx="12700" cy="22225"/>
          </a:xfrm>
          <a:custGeom>
            <a:avLst/>
            <a:gdLst>
              <a:gd name="T0" fmla="*/ 0 w 15"/>
              <a:gd name="T1" fmla="*/ 2147483647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0 h 29"/>
              <a:gd name="T12" fmla="*/ 2147483647 w 15"/>
              <a:gd name="T13" fmla="*/ 2147483647 h 29"/>
              <a:gd name="T14" fmla="*/ 2147483647 w 15"/>
              <a:gd name="T15" fmla="*/ 2147483647 h 29"/>
              <a:gd name="T16" fmla="*/ 0 w 15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29">
                <a:moveTo>
                  <a:pt x="0" y="29"/>
                </a:moveTo>
                <a:lnTo>
                  <a:pt x="0" y="22"/>
                </a:lnTo>
                <a:lnTo>
                  <a:pt x="5" y="10"/>
                </a:lnTo>
                <a:lnTo>
                  <a:pt x="5" y="3"/>
                </a:lnTo>
                <a:lnTo>
                  <a:pt x="12" y="3"/>
                </a:lnTo>
                <a:lnTo>
                  <a:pt x="15" y="0"/>
                </a:lnTo>
                <a:lnTo>
                  <a:pt x="5" y="22"/>
                </a:lnTo>
                <a:lnTo>
                  <a:pt x="12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2" name="Freeform 117"/>
          <p:cNvSpPr>
            <a:spLocks/>
          </p:cNvSpPr>
          <p:nvPr/>
        </p:nvSpPr>
        <p:spPr bwMode="auto">
          <a:xfrm>
            <a:off x="7631113" y="4048125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2">
                <a:moveTo>
                  <a:pt x="7" y="12"/>
                </a:moveTo>
                <a:lnTo>
                  <a:pt x="0" y="7"/>
                </a:lnTo>
                <a:lnTo>
                  <a:pt x="19" y="0"/>
                </a:lnTo>
                <a:lnTo>
                  <a:pt x="14" y="7"/>
                </a:lnTo>
                <a:lnTo>
                  <a:pt x="7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3" name="Freeform 118"/>
          <p:cNvSpPr>
            <a:spLocks/>
          </p:cNvSpPr>
          <p:nvPr/>
        </p:nvSpPr>
        <p:spPr bwMode="auto">
          <a:xfrm>
            <a:off x="5268913" y="3948113"/>
            <a:ext cx="106362" cy="117475"/>
          </a:xfrm>
          <a:custGeom>
            <a:avLst/>
            <a:gdLst>
              <a:gd name="T0" fmla="*/ 2147483647 w 135"/>
              <a:gd name="T1" fmla="*/ 2147483647 h 149"/>
              <a:gd name="T2" fmla="*/ 2147483647 w 135"/>
              <a:gd name="T3" fmla="*/ 2147483647 h 149"/>
              <a:gd name="T4" fmla="*/ 2147483647 w 135"/>
              <a:gd name="T5" fmla="*/ 2147483647 h 149"/>
              <a:gd name="T6" fmla="*/ 2147483647 w 135"/>
              <a:gd name="T7" fmla="*/ 2147483647 h 149"/>
              <a:gd name="T8" fmla="*/ 2147483647 w 135"/>
              <a:gd name="T9" fmla="*/ 2147483647 h 149"/>
              <a:gd name="T10" fmla="*/ 2147483647 w 135"/>
              <a:gd name="T11" fmla="*/ 2147483647 h 149"/>
              <a:gd name="T12" fmla="*/ 2147483647 w 135"/>
              <a:gd name="T13" fmla="*/ 0 h 149"/>
              <a:gd name="T14" fmla="*/ 2147483647 w 135"/>
              <a:gd name="T15" fmla="*/ 2147483647 h 149"/>
              <a:gd name="T16" fmla="*/ 2147483647 w 135"/>
              <a:gd name="T17" fmla="*/ 2147483647 h 149"/>
              <a:gd name="T18" fmla="*/ 2147483647 w 135"/>
              <a:gd name="T19" fmla="*/ 2147483647 h 149"/>
              <a:gd name="T20" fmla="*/ 2147483647 w 135"/>
              <a:gd name="T21" fmla="*/ 2147483647 h 149"/>
              <a:gd name="T22" fmla="*/ 2147483647 w 135"/>
              <a:gd name="T23" fmla="*/ 2147483647 h 149"/>
              <a:gd name="T24" fmla="*/ 2147483647 w 135"/>
              <a:gd name="T25" fmla="*/ 2147483647 h 149"/>
              <a:gd name="T26" fmla="*/ 2147483647 w 135"/>
              <a:gd name="T27" fmla="*/ 2147483647 h 149"/>
              <a:gd name="T28" fmla="*/ 2147483647 w 135"/>
              <a:gd name="T29" fmla="*/ 2147483647 h 149"/>
              <a:gd name="T30" fmla="*/ 2147483647 w 135"/>
              <a:gd name="T31" fmla="*/ 2147483647 h 149"/>
              <a:gd name="T32" fmla="*/ 2147483647 w 135"/>
              <a:gd name="T33" fmla="*/ 2147483647 h 149"/>
              <a:gd name="T34" fmla="*/ 0 w 135"/>
              <a:gd name="T35" fmla="*/ 2147483647 h 149"/>
              <a:gd name="T36" fmla="*/ 2147483647 w 135"/>
              <a:gd name="T37" fmla="*/ 2147483647 h 149"/>
              <a:gd name="T38" fmla="*/ 2147483647 w 135"/>
              <a:gd name="T39" fmla="*/ 2147483647 h 149"/>
              <a:gd name="T40" fmla="*/ 2147483647 w 135"/>
              <a:gd name="T41" fmla="*/ 2147483647 h 149"/>
              <a:gd name="T42" fmla="*/ 2147483647 w 135"/>
              <a:gd name="T43" fmla="*/ 2147483647 h 149"/>
              <a:gd name="T44" fmla="*/ 2147483647 w 135"/>
              <a:gd name="T45" fmla="*/ 2147483647 h 149"/>
              <a:gd name="T46" fmla="*/ 2147483647 w 135"/>
              <a:gd name="T47" fmla="*/ 2147483647 h 149"/>
              <a:gd name="T48" fmla="*/ 2147483647 w 135"/>
              <a:gd name="T49" fmla="*/ 2147483647 h 149"/>
              <a:gd name="T50" fmla="*/ 2147483647 w 135"/>
              <a:gd name="T51" fmla="*/ 2147483647 h 1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5" h="149">
                <a:moveTo>
                  <a:pt x="11" y="29"/>
                </a:moveTo>
                <a:lnTo>
                  <a:pt x="30" y="29"/>
                </a:lnTo>
                <a:lnTo>
                  <a:pt x="36" y="36"/>
                </a:lnTo>
                <a:lnTo>
                  <a:pt x="40" y="36"/>
                </a:lnTo>
                <a:lnTo>
                  <a:pt x="55" y="36"/>
                </a:lnTo>
                <a:lnTo>
                  <a:pt x="85" y="22"/>
                </a:lnTo>
                <a:lnTo>
                  <a:pt x="114" y="0"/>
                </a:lnTo>
                <a:lnTo>
                  <a:pt x="135" y="41"/>
                </a:lnTo>
                <a:lnTo>
                  <a:pt x="107" y="55"/>
                </a:lnTo>
                <a:lnTo>
                  <a:pt x="66" y="66"/>
                </a:lnTo>
                <a:lnTo>
                  <a:pt x="66" y="71"/>
                </a:lnTo>
                <a:lnTo>
                  <a:pt x="97" y="100"/>
                </a:lnTo>
                <a:lnTo>
                  <a:pt x="90" y="107"/>
                </a:lnTo>
                <a:lnTo>
                  <a:pt x="85" y="119"/>
                </a:lnTo>
                <a:lnTo>
                  <a:pt x="71" y="126"/>
                </a:lnTo>
                <a:lnTo>
                  <a:pt x="66" y="126"/>
                </a:lnTo>
                <a:lnTo>
                  <a:pt x="40" y="149"/>
                </a:lnTo>
                <a:lnTo>
                  <a:pt x="0" y="145"/>
                </a:lnTo>
                <a:lnTo>
                  <a:pt x="11" y="133"/>
                </a:lnTo>
                <a:lnTo>
                  <a:pt x="11" y="107"/>
                </a:lnTo>
                <a:lnTo>
                  <a:pt x="11" y="85"/>
                </a:lnTo>
                <a:lnTo>
                  <a:pt x="11" y="59"/>
                </a:lnTo>
                <a:lnTo>
                  <a:pt x="7" y="48"/>
                </a:lnTo>
                <a:lnTo>
                  <a:pt x="7" y="36"/>
                </a:lnTo>
                <a:lnTo>
                  <a:pt x="11" y="36"/>
                </a:lnTo>
                <a:lnTo>
                  <a:pt x="11" y="2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4" name="Freeform 119"/>
          <p:cNvSpPr>
            <a:spLocks/>
          </p:cNvSpPr>
          <p:nvPr/>
        </p:nvSpPr>
        <p:spPr bwMode="auto">
          <a:xfrm>
            <a:off x="6999288" y="4459288"/>
            <a:ext cx="133350" cy="115887"/>
          </a:xfrm>
          <a:custGeom>
            <a:avLst/>
            <a:gdLst>
              <a:gd name="T0" fmla="*/ 2147483647 w 167"/>
              <a:gd name="T1" fmla="*/ 2147483647 h 145"/>
              <a:gd name="T2" fmla="*/ 2147483647 w 167"/>
              <a:gd name="T3" fmla="*/ 2147483647 h 145"/>
              <a:gd name="T4" fmla="*/ 2147483647 w 167"/>
              <a:gd name="T5" fmla="*/ 2147483647 h 145"/>
              <a:gd name="T6" fmla="*/ 2147483647 w 167"/>
              <a:gd name="T7" fmla="*/ 2147483647 h 145"/>
              <a:gd name="T8" fmla="*/ 2147483647 w 167"/>
              <a:gd name="T9" fmla="*/ 2147483647 h 145"/>
              <a:gd name="T10" fmla="*/ 2147483647 w 167"/>
              <a:gd name="T11" fmla="*/ 2147483647 h 145"/>
              <a:gd name="T12" fmla="*/ 2147483647 w 167"/>
              <a:gd name="T13" fmla="*/ 0 h 145"/>
              <a:gd name="T14" fmla="*/ 2147483647 w 167"/>
              <a:gd name="T15" fmla="*/ 2147483647 h 145"/>
              <a:gd name="T16" fmla="*/ 2147483647 w 167"/>
              <a:gd name="T17" fmla="*/ 2147483647 h 145"/>
              <a:gd name="T18" fmla="*/ 2147483647 w 167"/>
              <a:gd name="T19" fmla="*/ 2147483647 h 145"/>
              <a:gd name="T20" fmla="*/ 2147483647 w 167"/>
              <a:gd name="T21" fmla="*/ 2147483647 h 145"/>
              <a:gd name="T22" fmla="*/ 2147483647 w 167"/>
              <a:gd name="T23" fmla="*/ 2147483647 h 145"/>
              <a:gd name="T24" fmla="*/ 2147483647 w 167"/>
              <a:gd name="T25" fmla="*/ 2147483647 h 145"/>
              <a:gd name="T26" fmla="*/ 2147483647 w 167"/>
              <a:gd name="T27" fmla="*/ 2147483647 h 145"/>
              <a:gd name="T28" fmla="*/ 2147483647 w 167"/>
              <a:gd name="T29" fmla="*/ 2147483647 h 145"/>
              <a:gd name="T30" fmla="*/ 2147483647 w 167"/>
              <a:gd name="T31" fmla="*/ 2147483647 h 145"/>
              <a:gd name="T32" fmla="*/ 2147483647 w 167"/>
              <a:gd name="T33" fmla="*/ 2147483647 h 145"/>
              <a:gd name="T34" fmla="*/ 2147483647 w 167"/>
              <a:gd name="T35" fmla="*/ 2147483647 h 145"/>
              <a:gd name="T36" fmla="*/ 2147483647 w 167"/>
              <a:gd name="T37" fmla="*/ 2147483647 h 145"/>
              <a:gd name="T38" fmla="*/ 2147483647 w 167"/>
              <a:gd name="T39" fmla="*/ 2147483647 h 145"/>
              <a:gd name="T40" fmla="*/ 2147483647 w 167"/>
              <a:gd name="T41" fmla="*/ 2147483647 h 145"/>
              <a:gd name="T42" fmla="*/ 2147483647 w 167"/>
              <a:gd name="T43" fmla="*/ 2147483647 h 145"/>
              <a:gd name="T44" fmla="*/ 2147483647 w 167"/>
              <a:gd name="T45" fmla="*/ 2147483647 h 145"/>
              <a:gd name="T46" fmla="*/ 2147483647 w 167"/>
              <a:gd name="T47" fmla="*/ 2147483647 h 145"/>
              <a:gd name="T48" fmla="*/ 2147483647 w 167"/>
              <a:gd name="T49" fmla="*/ 2147483647 h 145"/>
              <a:gd name="T50" fmla="*/ 2147483647 w 167"/>
              <a:gd name="T51" fmla="*/ 2147483647 h 145"/>
              <a:gd name="T52" fmla="*/ 2147483647 w 167"/>
              <a:gd name="T53" fmla="*/ 2147483647 h 145"/>
              <a:gd name="T54" fmla="*/ 2147483647 w 167"/>
              <a:gd name="T55" fmla="*/ 2147483647 h 145"/>
              <a:gd name="T56" fmla="*/ 0 w 167"/>
              <a:gd name="T57" fmla="*/ 2147483647 h 145"/>
              <a:gd name="T58" fmla="*/ 2147483647 w 167"/>
              <a:gd name="T59" fmla="*/ 2147483647 h 145"/>
              <a:gd name="T60" fmla="*/ 2147483647 w 167"/>
              <a:gd name="T61" fmla="*/ 2147483647 h 145"/>
              <a:gd name="T62" fmla="*/ 2147483647 w 167"/>
              <a:gd name="T63" fmla="*/ 2147483647 h 145"/>
              <a:gd name="T64" fmla="*/ 2147483647 w 167"/>
              <a:gd name="T65" fmla="*/ 2147483647 h 145"/>
              <a:gd name="T66" fmla="*/ 2147483647 w 167"/>
              <a:gd name="T67" fmla="*/ 2147483647 h 145"/>
              <a:gd name="T68" fmla="*/ 2147483647 w 167"/>
              <a:gd name="T69" fmla="*/ 2147483647 h 145"/>
              <a:gd name="T70" fmla="*/ 2147483647 w 167"/>
              <a:gd name="T71" fmla="*/ 2147483647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7" h="145">
                <a:moveTo>
                  <a:pt x="90" y="10"/>
                </a:moveTo>
                <a:lnTo>
                  <a:pt x="90" y="22"/>
                </a:lnTo>
                <a:lnTo>
                  <a:pt x="109" y="22"/>
                </a:lnTo>
                <a:lnTo>
                  <a:pt x="115" y="29"/>
                </a:lnTo>
                <a:lnTo>
                  <a:pt x="119" y="22"/>
                </a:lnTo>
                <a:lnTo>
                  <a:pt x="119" y="7"/>
                </a:lnTo>
                <a:lnTo>
                  <a:pt x="134" y="0"/>
                </a:lnTo>
                <a:lnTo>
                  <a:pt x="145" y="10"/>
                </a:lnTo>
                <a:lnTo>
                  <a:pt x="164" y="10"/>
                </a:lnTo>
                <a:lnTo>
                  <a:pt x="164" y="22"/>
                </a:lnTo>
                <a:lnTo>
                  <a:pt x="167" y="51"/>
                </a:lnTo>
                <a:lnTo>
                  <a:pt x="167" y="77"/>
                </a:lnTo>
                <a:lnTo>
                  <a:pt x="155" y="84"/>
                </a:lnTo>
                <a:lnTo>
                  <a:pt x="145" y="90"/>
                </a:lnTo>
                <a:lnTo>
                  <a:pt x="126" y="96"/>
                </a:lnTo>
                <a:lnTo>
                  <a:pt x="115" y="100"/>
                </a:lnTo>
                <a:lnTo>
                  <a:pt x="119" y="115"/>
                </a:lnTo>
                <a:lnTo>
                  <a:pt x="119" y="126"/>
                </a:lnTo>
                <a:lnTo>
                  <a:pt x="100" y="129"/>
                </a:lnTo>
                <a:lnTo>
                  <a:pt x="71" y="145"/>
                </a:lnTo>
                <a:lnTo>
                  <a:pt x="57" y="138"/>
                </a:lnTo>
                <a:lnTo>
                  <a:pt x="48" y="138"/>
                </a:lnTo>
                <a:lnTo>
                  <a:pt x="48" y="126"/>
                </a:lnTo>
                <a:lnTo>
                  <a:pt x="41" y="119"/>
                </a:lnTo>
                <a:lnTo>
                  <a:pt x="38" y="126"/>
                </a:lnTo>
                <a:lnTo>
                  <a:pt x="22" y="115"/>
                </a:lnTo>
                <a:lnTo>
                  <a:pt x="22" y="100"/>
                </a:lnTo>
                <a:lnTo>
                  <a:pt x="7" y="67"/>
                </a:lnTo>
                <a:lnTo>
                  <a:pt x="0" y="48"/>
                </a:lnTo>
                <a:lnTo>
                  <a:pt x="19" y="36"/>
                </a:lnTo>
                <a:lnTo>
                  <a:pt x="19" y="10"/>
                </a:lnTo>
                <a:lnTo>
                  <a:pt x="41" y="7"/>
                </a:lnTo>
                <a:lnTo>
                  <a:pt x="67" y="10"/>
                </a:lnTo>
                <a:lnTo>
                  <a:pt x="71" y="7"/>
                </a:lnTo>
                <a:lnTo>
                  <a:pt x="86" y="10"/>
                </a:lnTo>
                <a:lnTo>
                  <a:pt x="90" y="1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5" name="Freeform 120"/>
          <p:cNvSpPr>
            <a:spLocks/>
          </p:cNvSpPr>
          <p:nvPr/>
        </p:nvSpPr>
        <p:spPr bwMode="auto">
          <a:xfrm>
            <a:off x="5670550" y="4154488"/>
            <a:ext cx="17463" cy="41275"/>
          </a:xfrm>
          <a:custGeom>
            <a:avLst/>
            <a:gdLst>
              <a:gd name="T0" fmla="*/ 2147483647 w 23"/>
              <a:gd name="T1" fmla="*/ 2147483647 h 52"/>
              <a:gd name="T2" fmla="*/ 0 w 23"/>
              <a:gd name="T3" fmla="*/ 2147483647 h 52"/>
              <a:gd name="T4" fmla="*/ 2147483647 w 23"/>
              <a:gd name="T5" fmla="*/ 2147483647 h 52"/>
              <a:gd name="T6" fmla="*/ 2147483647 w 23"/>
              <a:gd name="T7" fmla="*/ 0 h 52"/>
              <a:gd name="T8" fmla="*/ 2147483647 w 23"/>
              <a:gd name="T9" fmla="*/ 2147483647 h 52"/>
              <a:gd name="T10" fmla="*/ 2147483647 w 23"/>
              <a:gd name="T11" fmla="*/ 2147483647 h 52"/>
              <a:gd name="T12" fmla="*/ 2147483647 w 23"/>
              <a:gd name="T13" fmla="*/ 2147483647 h 52"/>
              <a:gd name="T14" fmla="*/ 2147483647 w 23"/>
              <a:gd name="T15" fmla="*/ 2147483647 h 52"/>
              <a:gd name="T16" fmla="*/ 2147483647 w 23"/>
              <a:gd name="T17" fmla="*/ 2147483647 h 52"/>
              <a:gd name="T18" fmla="*/ 2147483647 w 23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" h="52">
                <a:moveTo>
                  <a:pt x="6" y="45"/>
                </a:moveTo>
                <a:lnTo>
                  <a:pt x="0" y="14"/>
                </a:lnTo>
                <a:lnTo>
                  <a:pt x="6" y="10"/>
                </a:lnTo>
                <a:lnTo>
                  <a:pt x="13" y="0"/>
                </a:lnTo>
                <a:lnTo>
                  <a:pt x="23" y="10"/>
                </a:lnTo>
                <a:lnTo>
                  <a:pt x="23" y="29"/>
                </a:lnTo>
                <a:lnTo>
                  <a:pt x="23" y="45"/>
                </a:lnTo>
                <a:lnTo>
                  <a:pt x="19" y="52"/>
                </a:lnTo>
                <a:lnTo>
                  <a:pt x="13" y="45"/>
                </a:lnTo>
                <a:lnTo>
                  <a:pt x="6" y="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6" name="Freeform 121"/>
          <p:cNvSpPr>
            <a:spLocks/>
          </p:cNvSpPr>
          <p:nvPr/>
        </p:nvSpPr>
        <p:spPr bwMode="auto">
          <a:xfrm>
            <a:off x="7426325" y="3546475"/>
            <a:ext cx="133350" cy="198438"/>
          </a:xfrm>
          <a:custGeom>
            <a:avLst/>
            <a:gdLst>
              <a:gd name="T0" fmla="*/ 2147483647 w 168"/>
              <a:gd name="T1" fmla="*/ 2147483647 h 250"/>
              <a:gd name="T2" fmla="*/ 2147483647 w 168"/>
              <a:gd name="T3" fmla="*/ 2147483647 h 250"/>
              <a:gd name="T4" fmla="*/ 2147483647 w 168"/>
              <a:gd name="T5" fmla="*/ 2147483647 h 250"/>
              <a:gd name="T6" fmla="*/ 2147483647 w 168"/>
              <a:gd name="T7" fmla="*/ 2147483647 h 250"/>
              <a:gd name="T8" fmla="*/ 2147483647 w 168"/>
              <a:gd name="T9" fmla="*/ 2147483647 h 250"/>
              <a:gd name="T10" fmla="*/ 2147483647 w 168"/>
              <a:gd name="T11" fmla="*/ 2147483647 h 250"/>
              <a:gd name="T12" fmla="*/ 2147483647 w 168"/>
              <a:gd name="T13" fmla="*/ 2147483647 h 250"/>
              <a:gd name="T14" fmla="*/ 2147483647 w 168"/>
              <a:gd name="T15" fmla="*/ 2147483647 h 250"/>
              <a:gd name="T16" fmla="*/ 2147483647 w 168"/>
              <a:gd name="T17" fmla="*/ 2147483647 h 250"/>
              <a:gd name="T18" fmla="*/ 2147483647 w 168"/>
              <a:gd name="T19" fmla="*/ 2147483647 h 250"/>
              <a:gd name="T20" fmla="*/ 2147483647 w 168"/>
              <a:gd name="T21" fmla="*/ 2147483647 h 250"/>
              <a:gd name="T22" fmla="*/ 2147483647 w 168"/>
              <a:gd name="T23" fmla="*/ 2147483647 h 250"/>
              <a:gd name="T24" fmla="*/ 2147483647 w 168"/>
              <a:gd name="T25" fmla="*/ 2147483647 h 250"/>
              <a:gd name="T26" fmla="*/ 2147483647 w 168"/>
              <a:gd name="T27" fmla="*/ 2147483647 h 250"/>
              <a:gd name="T28" fmla="*/ 2147483647 w 168"/>
              <a:gd name="T29" fmla="*/ 2147483647 h 250"/>
              <a:gd name="T30" fmla="*/ 2147483647 w 168"/>
              <a:gd name="T31" fmla="*/ 2147483647 h 250"/>
              <a:gd name="T32" fmla="*/ 2147483647 w 168"/>
              <a:gd name="T33" fmla="*/ 2147483647 h 250"/>
              <a:gd name="T34" fmla="*/ 2147483647 w 168"/>
              <a:gd name="T35" fmla="*/ 2147483647 h 250"/>
              <a:gd name="T36" fmla="*/ 2147483647 w 168"/>
              <a:gd name="T37" fmla="*/ 2147483647 h 250"/>
              <a:gd name="T38" fmla="*/ 2147483647 w 168"/>
              <a:gd name="T39" fmla="*/ 2147483647 h 250"/>
              <a:gd name="T40" fmla="*/ 2147483647 w 168"/>
              <a:gd name="T41" fmla="*/ 2147483647 h 250"/>
              <a:gd name="T42" fmla="*/ 2147483647 w 168"/>
              <a:gd name="T43" fmla="*/ 2147483647 h 250"/>
              <a:gd name="T44" fmla="*/ 2147483647 w 168"/>
              <a:gd name="T45" fmla="*/ 2147483647 h 250"/>
              <a:gd name="T46" fmla="*/ 2147483647 w 168"/>
              <a:gd name="T47" fmla="*/ 2147483647 h 250"/>
              <a:gd name="T48" fmla="*/ 2147483647 w 168"/>
              <a:gd name="T49" fmla="*/ 2147483647 h 250"/>
              <a:gd name="T50" fmla="*/ 2147483647 w 168"/>
              <a:gd name="T51" fmla="*/ 2147483647 h 250"/>
              <a:gd name="T52" fmla="*/ 2147483647 w 168"/>
              <a:gd name="T53" fmla="*/ 2147483647 h 250"/>
              <a:gd name="T54" fmla="*/ 2147483647 w 168"/>
              <a:gd name="T55" fmla="*/ 2147483647 h 250"/>
              <a:gd name="T56" fmla="*/ 2147483647 w 168"/>
              <a:gd name="T57" fmla="*/ 2147483647 h 250"/>
              <a:gd name="T58" fmla="*/ 2147483647 w 168"/>
              <a:gd name="T59" fmla="*/ 2147483647 h 250"/>
              <a:gd name="T60" fmla="*/ 2147483647 w 168"/>
              <a:gd name="T61" fmla="*/ 2147483647 h 250"/>
              <a:gd name="T62" fmla="*/ 2147483647 w 168"/>
              <a:gd name="T63" fmla="*/ 2147483647 h 250"/>
              <a:gd name="T64" fmla="*/ 2147483647 w 168"/>
              <a:gd name="T65" fmla="*/ 2147483647 h 250"/>
              <a:gd name="T66" fmla="*/ 2147483647 w 168"/>
              <a:gd name="T67" fmla="*/ 2147483647 h 250"/>
              <a:gd name="T68" fmla="*/ 2147483647 w 168"/>
              <a:gd name="T69" fmla="*/ 2147483647 h 250"/>
              <a:gd name="T70" fmla="*/ 2147483647 w 168"/>
              <a:gd name="T71" fmla="*/ 2147483647 h 250"/>
              <a:gd name="T72" fmla="*/ 2147483647 w 168"/>
              <a:gd name="T73" fmla="*/ 2147483647 h 250"/>
              <a:gd name="T74" fmla="*/ 2147483647 w 168"/>
              <a:gd name="T75" fmla="*/ 2147483647 h 250"/>
              <a:gd name="T76" fmla="*/ 2147483647 w 168"/>
              <a:gd name="T77" fmla="*/ 2147483647 h 250"/>
              <a:gd name="T78" fmla="*/ 2147483647 w 168"/>
              <a:gd name="T79" fmla="*/ 2147483647 h 250"/>
              <a:gd name="T80" fmla="*/ 0 w 168"/>
              <a:gd name="T81" fmla="*/ 2147483647 h 250"/>
              <a:gd name="T82" fmla="*/ 2147483647 w 168"/>
              <a:gd name="T83" fmla="*/ 2147483647 h 250"/>
              <a:gd name="T84" fmla="*/ 2147483647 w 168"/>
              <a:gd name="T85" fmla="*/ 2147483647 h 250"/>
              <a:gd name="T86" fmla="*/ 2147483647 w 168"/>
              <a:gd name="T87" fmla="*/ 2147483647 h 250"/>
              <a:gd name="T88" fmla="*/ 2147483647 w 168"/>
              <a:gd name="T89" fmla="*/ 2147483647 h 250"/>
              <a:gd name="T90" fmla="*/ 2147483647 w 168"/>
              <a:gd name="T91" fmla="*/ 2147483647 h 250"/>
              <a:gd name="T92" fmla="*/ 2147483647 w 168"/>
              <a:gd name="T93" fmla="*/ 2147483647 h 250"/>
              <a:gd name="T94" fmla="*/ 2147483647 w 168"/>
              <a:gd name="T95" fmla="*/ 2147483647 h 250"/>
              <a:gd name="T96" fmla="*/ 2147483647 w 168"/>
              <a:gd name="T97" fmla="*/ 2147483647 h 250"/>
              <a:gd name="T98" fmla="*/ 2147483647 w 168"/>
              <a:gd name="T99" fmla="*/ 2147483647 h 250"/>
              <a:gd name="T100" fmla="*/ 2147483647 w 168"/>
              <a:gd name="T101" fmla="*/ 2147483647 h 250"/>
              <a:gd name="T102" fmla="*/ 2147483647 w 168"/>
              <a:gd name="T103" fmla="*/ 2147483647 h 250"/>
              <a:gd name="T104" fmla="*/ 2147483647 w 168"/>
              <a:gd name="T105" fmla="*/ 2147483647 h 250"/>
              <a:gd name="T106" fmla="*/ 2147483647 w 168"/>
              <a:gd name="T107" fmla="*/ 2147483647 h 250"/>
              <a:gd name="T108" fmla="*/ 2147483647 w 168"/>
              <a:gd name="T109" fmla="*/ 2147483647 h 250"/>
              <a:gd name="T110" fmla="*/ 2147483647 w 168"/>
              <a:gd name="T111" fmla="*/ 2147483647 h 250"/>
              <a:gd name="T112" fmla="*/ 2147483647 w 168"/>
              <a:gd name="T113" fmla="*/ 0 h 250"/>
              <a:gd name="T114" fmla="*/ 2147483647 w 168"/>
              <a:gd name="T115" fmla="*/ 2147483647 h 250"/>
              <a:gd name="T116" fmla="*/ 2147483647 w 168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" h="250">
                <a:moveTo>
                  <a:pt x="168" y="19"/>
                </a:moveTo>
                <a:lnTo>
                  <a:pt x="168" y="25"/>
                </a:lnTo>
                <a:lnTo>
                  <a:pt x="161" y="29"/>
                </a:lnTo>
                <a:lnTo>
                  <a:pt x="156" y="48"/>
                </a:lnTo>
                <a:lnTo>
                  <a:pt x="149" y="74"/>
                </a:lnTo>
                <a:lnTo>
                  <a:pt x="156" y="74"/>
                </a:lnTo>
                <a:lnTo>
                  <a:pt x="161" y="96"/>
                </a:lnTo>
                <a:lnTo>
                  <a:pt x="149" y="107"/>
                </a:lnTo>
                <a:lnTo>
                  <a:pt x="145" y="115"/>
                </a:lnTo>
                <a:lnTo>
                  <a:pt x="131" y="126"/>
                </a:lnTo>
                <a:lnTo>
                  <a:pt x="131" y="134"/>
                </a:lnTo>
                <a:lnTo>
                  <a:pt x="116" y="138"/>
                </a:lnTo>
                <a:lnTo>
                  <a:pt x="107" y="157"/>
                </a:lnTo>
                <a:lnTo>
                  <a:pt x="107" y="171"/>
                </a:lnTo>
                <a:lnTo>
                  <a:pt x="100" y="171"/>
                </a:lnTo>
                <a:lnTo>
                  <a:pt x="116" y="181"/>
                </a:lnTo>
                <a:lnTo>
                  <a:pt x="138" y="200"/>
                </a:lnTo>
                <a:lnTo>
                  <a:pt x="145" y="200"/>
                </a:lnTo>
                <a:lnTo>
                  <a:pt x="145" y="212"/>
                </a:lnTo>
                <a:lnTo>
                  <a:pt x="116" y="222"/>
                </a:lnTo>
                <a:lnTo>
                  <a:pt x="100" y="242"/>
                </a:lnTo>
                <a:lnTo>
                  <a:pt x="81" y="250"/>
                </a:lnTo>
                <a:lnTo>
                  <a:pt x="71" y="235"/>
                </a:lnTo>
                <a:lnTo>
                  <a:pt x="67" y="235"/>
                </a:lnTo>
                <a:lnTo>
                  <a:pt x="67" y="250"/>
                </a:lnTo>
                <a:lnTo>
                  <a:pt x="59" y="242"/>
                </a:lnTo>
                <a:lnTo>
                  <a:pt x="48" y="242"/>
                </a:lnTo>
                <a:lnTo>
                  <a:pt x="52" y="229"/>
                </a:lnTo>
                <a:lnTo>
                  <a:pt x="38" y="229"/>
                </a:lnTo>
                <a:lnTo>
                  <a:pt x="42" y="212"/>
                </a:lnTo>
                <a:lnTo>
                  <a:pt x="48" y="203"/>
                </a:lnTo>
                <a:lnTo>
                  <a:pt x="52" y="203"/>
                </a:lnTo>
                <a:lnTo>
                  <a:pt x="42" y="200"/>
                </a:lnTo>
                <a:lnTo>
                  <a:pt x="42" y="181"/>
                </a:lnTo>
                <a:lnTo>
                  <a:pt x="48" y="171"/>
                </a:lnTo>
                <a:lnTo>
                  <a:pt x="42" y="164"/>
                </a:lnTo>
                <a:lnTo>
                  <a:pt x="38" y="164"/>
                </a:lnTo>
                <a:lnTo>
                  <a:pt x="19" y="157"/>
                </a:lnTo>
                <a:lnTo>
                  <a:pt x="19" y="164"/>
                </a:lnTo>
                <a:lnTo>
                  <a:pt x="12" y="164"/>
                </a:lnTo>
                <a:lnTo>
                  <a:pt x="0" y="157"/>
                </a:lnTo>
                <a:lnTo>
                  <a:pt x="12" y="126"/>
                </a:lnTo>
                <a:lnTo>
                  <a:pt x="38" y="107"/>
                </a:lnTo>
                <a:lnTo>
                  <a:pt x="48" y="96"/>
                </a:lnTo>
                <a:lnTo>
                  <a:pt x="52" y="84"/>
                </a:lnTo>
                <a:lnTo>
                  <a:pt x="52" y="67"/>
                </a:lnTo>
                <a:lnTo>
                  <a:pt x="67" y="60"/>
                </a:lnTo>
                <a:lnTo>
                  <a:pt x="78" y="74"/>
                </a:lnTo>
                <a:lnTo>
                  <a:pt x="97" y="74"/>
                </a:lnTo>
                <a:lnTo>
                  <a:pt x="107" y="74"/>
                </a:lnTo>
                <a:lnTo>
                  <a:pt x="100" y="60"/>
                </a:lnTo>
                <a:lnTo>
                  <a:pt x="100" y="55"/>
                </a:lnTo>
                <a:lnTo>
                  <a:pt x="116" y="48"/>
                </a:lnTo>
                <a:lnTo>
                  <a:pt x="126" y="43"/>
                </a:lnTo>
                <a:lnTo>
                  <a:pt x="131" y="29"/>
                </a:lnTo>
                <a:lnTo>
                  <a:pt x="145" y="19"/>
                </a:lnTo>
                <a:lnTo>
                  <a:pt x="145" y="0"/>
                </a:lnTo>
                <a:lnTo>
                  <a:pt x="156" y="6"/>
                </a:lnTo>
                <a:lnTo>
                  <a:pt x="168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7" name="Freeform 122"/>
          <p:cNvSpPr>
            <a:spLocks/>
          </p:cNvSpPr>
          <p:nvPr/>
        </p:nvSpPr>
        <p:spPr bwMode="auto">
          <a:xfrm>
            <a:off x="7497763" y="3705225"/>
            <a:ext cx="92075" cy="150813"/>
          </a:xfrm>
          <a:custGeom>
            <a:avLst/>
            <a:gdLst>
              <a:gd name="T0" fmla="*/ 2147483647 w 116"/>
              <a:gd name="T1" fmla="*/ 2147483647 h 190"/>
              <a:gd name="T2" fmla="*/ 2147483647 w 116"/>
              <a:gd name="T3" fmla="*/ 2147483647 h 190"/>
              <a:gd name="T4" fmla="*/ 2147483647 w 116"/>
              <a:gd name="T5" fmla="*/ 2147483647 h 190"/>
              <a:gd name="T6" fmla="*/ 2147483647 w 116"/>
              <a:gd name="T7" fmla="*/ 0 h 190"/>
              <a:gd name="T8" fmla="*/ 2147483647 w 116"/>
              <a:gd name="T9" fmla="*/ 2147483647 h 190"/>
              <a:gd name="T10" fmla="*/ 2147483647 w 116"/>
              <a:gd name="T11" fmla="*/ 2147483647 h 190"/>
              <a:gd name="T12" fmla="*/ 2147483647 w 116"/>
              <a:gd name="T13" fmla="*/ 2147483647 h 190"/>
              <a:gd name="T14" fmla="*/ 2147483647 w 116"/>
              <a:gd name="T15" fmla="*/ 2147483647 h 190"/>
              <a:gd name="T16" fmla="*/ 2147483647 w 116"/>
              <a:gd name="T17" fmla="*/ 2147483647 h 190"/>
              <a:gd name="T18" fmla="*/ 2147483647 w 116"/>
              <a:gd name="T19" fmla="*/ 2147483647 h 190"/>
              <a:gd name="T20" fmla="*/ 2147483647 w 116"/>
              <a:gd name="T21" fmla="*/ 2147483647 h 190"/>
              <a:gd name="T22" fmla="*/ 2147483647 w 116"/>
              <a:gd name="T23" fmla="*/ 2147483647 h 190"/>
              <a:gd name="T24" fmla="*/ 2147483647 w 116"/>
              <a:gd name="T25" fmla="*/ 2147483647 h 190"/>
              <a:gd name="T26" fmla="*/ 2147483647 w 116"/>
              <a:gd name="T27" fmla="*/ 2147483647 h 190"/>
              <a:gd name="T28" fmla="*/ 2147483647 w 116"/>
              <a:gd name="T29" fmla="*/ 2147483647 h 190"/>
              <a:gd name="T30" fmla="*/ 2147483647 w 116"/>
              <a:gd name="T31" fmla="*/ 2147483647 h 190"/>
              <a:gd name="T32" fmla="*/ 2147483647 w 116"/>
              <a:gd name="T33" fmla="*/ 2147483647 h 190"/>
              <a:gd name="T34" fmla="*/ 2147483647 w 116"/>
              <a:gd name="T35" fmla="*/ 2147483647 h 190"/>
              <a:gd name="T36" fmla="*/ 2147483647 w 116"/>
              <a:gd name="T37" fmla="*/ 2147483647 h 190"/>
              <a:gd name="T38" fmla="*/ 2147483647 w 116"/>
              <a:gd name="T39" fmla="*/ 2147483647 h 190"/>
              <a:gd name="T40" fmla="*/ 2147483647 w 116"/>
              <a:gd name="T41" fmla="*/ 2147483647 h 190"/>
              <a:gd name="T42" fmla="*/ 2147483647 w 116"/>
              <a:gd name="T43" fmla="*/ 2147483647 h 190"/>
              <a:gd name="T44" fmla="*/ 2147483647 w 116"/>
              <a:gd name="T45" fmla="*/ 2147483647 h 190"/>
              <a:gd name="T46" fmla="*/ 2147483647 w 116"/>
              <a:gd name="T47" fmla="*/ 2147483647 h 190"/>
              <a:gd name="T48" fmla="*/ 2147483647 w 116"/>
              <a:gd name="T49" fmla="*/ 2147483647 h 190"/>
              <a:gd name="T50" fmla="*/ 2147483647 w 116"/>
              <a:gd name="T51" fmla="*/ 2147483647 h 190"/>
              <a:gd name="T52" fmla="*/ 2147483647 w 116"/>
              <a:gd name="T53" fmla="*/ 2147483647 h 190"/>
              <a:gd name="T54" fmla="*/ 2147483647 w 116"/>
              <a:gd name="T55" fmla="*/ 2147483647 h 190"/>
              <a:gd name="T56" fmla="*/ 2147483647 w 116"/>
              <a:gd name="T57" fmla="*/ 2147483647 h 190"/>
              <a:gd name="T58" fmla="*/ 2147483647 w 116"/>
              <a:gd name="T59" fmla="*/ 2147483647 h 190"/>
              <a:gd name="T60" fmla="*/ 2147483647 w 116"/>
              <a:gd name="T61" fmla="*/ 2147483647 h 190"/>
              <a:gd name="T62" fmla="*/ 2147483647 w 116"/>
              <a:gd name="T63" fmla="*/ 2147483647 h 190"/>
              <a:gd name="T64" fmla="*/ 2147483647 w 116"/>
              <a:gd name="T65" fmla="*/ 2147483647 h 190"/>
              <a:gd name="T66" fmla="*/ 2147483647 w 116"/>
              <a:gd name="T67" fmla="*/ 2147483647 h 190"/>
              <a:gd name="T68" fmla="*/ 2147483647 w 116"/>
              <a:gd name="T69" fmla="*/ 2147483647 h 190"/>
              <a:gd name="T70" fmla="*/ 2147483647 w 116"/>
              <a:gd name="T71" fmla="*/ 2147483647 h 190"/>
              <a:gd name="T72" fmla="*/ 2147483647 w 116"/>
              <a:gd name="T73" fmla="*/ 2147483647 h 190"/>
              <a:gd name="T74" fmla="*/ 2147483647 w 116"/>
              <a:gd name="T75" fmla="*/ 2147483647 h 190"/>
              <a:gd name="T76" fmla="*/ 2147483647 w 116"/>
              <a:gd name="T77" fmla="*/ 2147483647 h 190"/>
              <a:gd name="T78" fmla="*/ 2147483647 w 116"/>
              <a:gd name="T79" fmla="*/ 2147483647 h 190"/>
              <a:gd name="T80" fmla="*/ 0 w 116"/>
              <a:gd name="T81" fmla="*/ 2147483647 h 190"/>
              <a:gd name="T82" fmla="*/ 2147483647 w 116"/>
              <a:gd name="T83" fmla="*/ 2147483647 h 190"/>
              <a:gd name="T84" fmla="*/ 2147483647 w 116"/>
              <a:gd name="T85" fmla="*/ 2147483647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16" h="190">
                <a:moveTo>
                  <a:pt x="12" y="42"/>
                </a:moveTo>
                <a:lnTo>
                  <a:pt x="26" y="22"/>
                </a:lnTo>
                <a:lnTo>
                  <a:pt x="55" y="12"/>
                </a:lnTo>
                <a:lnTo>
                  <a:pt x="55" y="0"/>
                </a:lnTo>
                <a:lnTo>
                  <a:pt x="85" y="48"/>
                </a:lnTo>
                <a:lnTo>
                  <a:pt x="109" y="81"/>
                </a:lnTo>
                <a:lnTo>
                  <a:pt x="109" y="111"/>
                </a:lnTo>
                <a:lnTo>
                  <a:pt x="116" y="119"/>
                </a:lnTo>
                <a:lnTo>
                  <a:pt x="116" y="138"/>
                </a:lnTo>
                <a:lnTo>
                  <a:pt x="109" y="156"/>
                </a:lnTo>
                <a:lnTo>
                  <a:pt x="97" y="156"/>
                </a:lnTo>
                <a:lnTo>
                  <a:pt x="90" y="156"/>
                </a:lnTo>
                <a:lnTo>
                  <a:pt x="90" y="168"/>
                </a:lnTo>
                <a:lnTo>
                  <a:pt x="78" y="161"/>
                </a:lnTo>
                <a:lnTo>
                  <a:pt x="78" y="156"/>
                </a:lnTo>
                <a:lnTo>
                  <a:pt x="71" y="168"/>
                </a:lnTo>
                <a:lnTo>
                  <a:pt x="71" y="171"/>
                </a:lnTo>
                <a:lnTo>
                  <a:pt x="67" y="168"/>
                </a:lnTo>
                <a:lnTo>
                  <a:pt x="60" y="171"/>
                </a:lnTo>
                <a:lnTo>
                  <a:pt x="67" y="178"/>
                </a:lnTo>
                <a:lnTo>
                  <a:pt x="60" y="185"/>
                </a:lnTo>
                <a:lnTo>
                  <a:pt x="55" y="178"/>
                </a:lnTo>
                <a:lnTo>
                  <a:pt x="48" y="185"/>
                </a:lnTo>
                <a:lnTo>
                  <a:pt x="36" y="190"/>
                </a:lnTo>
                <a:lnTo>
                  <a:pt x="36" y="168"/>
                </a:lnTo>
                <a:lnTo>
                  <a:pt x="29" y="171"/>
                </a:lnTo>
                <a:lnTo>
                  <a:pt x="26" y="149"/>
                </a:lnTo>
                <a:lnTo>
                  <a:pt x="29" y="142"/>
                </a:lnTo>
                <a:lnTo>
                  <a:pt x="26" y="138"/>
                </a:lnTo>
                <a:lnTo>
                  <a:pt x="26" y="130"/>
                </a:lnTo>
                <a:lnTo>
                  <a:pt x="29" y="126"/>
                </a:lnTo>
                <a:lnTo>
                  <a:pt x="29" y="119"/>
                </a:lnTo>
                <a:lnTo>
                  <a:pt x="26" y="111"/>
                </a:lnTo>
                <a:lnTo>
                  <a:pt x="12" y="90"/>
                </a:lnTo>
                <a:lnTo>
                  <a:pt x="7" y="81"/>
                </a:lnTo>
                <a:lnTo>
                  <a:pt x="7" y="78"/>
                </a:lnTo>
                <a:lnTo>
                  <a:pt x="26" y="81"/>
                </a:lnTo>
                <a:lnTo>
                  <a:pt x="19" y="71"/>
                </a:lnTo>
                <a:lnTo>
                  <a:pt x="12" y="64"/>
                </a:lnTo>
                <a:lnTo>
                  <a:pt x="7" y="52"/>
                </a:lnTo>
                <a:lnTo>
                  <a:pt x="0" y="48"/>
                </a:lnTo>
                <a:lnTo>
                  <a:pt x="12" y="48"/>
                </a:lnTo>
                <a:lnTo>
                  <a:pt x="12" y="4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8" name="Freeform 123"/>
          <p:cNvSpPr>
            <a:spLocks/>
          </p:cNvSpPr>
          <p:nvPr/>
        </p:nvSpPr>
        <p:spPr bwMode="auto">
          <a:xfrm>
            <a:off x="5565775" y="4043363"/>
            <a:ext cx="38100" cy="38100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2147483647 h 49"/>
              <a:gd name="T4" fmla="*/ 2147483647 w 49"/>
              <a:gd name="T5" fmla="*/ 0 h 49"/>
              <a:gd name="T6" fmla="*/ 2147483647 w 49"/>
              <a:gd name="T7" fmla="*/ 0 h 49"/>
              <a:gd name="T8" fmla="*/ 2147483647 w 49"/>
              <a:gd name="T9" fmla="*/ 2147483647 h 49"/>
              <a:gd name="T10" fmla="*/ 2147483647 w 49"/>
              <a:gd name="T11" fmla="*/ 2147483647 h 49"/>
              <a:gd name="T12" fmla="*/ 2147483647 w 49"/>
              <a:gd name="T13" fmla="*/ 2147483647 h 49"/>
              <a:gd name="T14" fmla="*/ 2147483647 w 49"/>
              <a:gd name="T15" fmla="*/ 2147483647 h 49"/>
              <a:gd name="T16" fmla="*/ 2147483647 w 49"/>
              <a:gd name="T17" fmla="*/ 2147483647 h 49"/>
              <a:gd name="T18" fmla="*/ 2147483647 w 49"/>
              <a:gd name="T19" fmla="*/ 2147483647 h 49"/>
              <a:gd name="T20" fmla="*/ 2147483647 w 49"/>
              <a:gd name="T21" fmla="*/ 2147483647 h 49"/>
              <a:gd name="T22" fmla="*/ 2147483647 w 49"/>
              <a:gd name="T23" fmla="*/ 2147483647 h 49"/>
              <a:gd name="T24" fmla="*/ 0 w 49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9" h="49">
                <a:moveTo>
                  <a:pt x="0" y="30"/>
                </a:moveTo>
                <a:lnTo>
                  <a:pt x="7" y="19"/>
                </a:lnTo>
                <a:lnTo>
                  <a:pt x="12" y="0"/>
                </a:lnTo>
                <a:lnTo>
                  <a:pt x="30" y="0"/>
                </a:lnTo>
                <a:lnTo>
                  <a:pt x="37" y="7"/>
                </a:lnTo>
                <a:lnTo>
                  <a:pt x="45" y="7"/>
                </a:lnTo>
                <a:lnTo>
                  <a:pt x="45" y="14"/>
                </a:lnTo>
                <a:lnTo>
                  <a:pt x="30" y="19"/>
                </a:lnTo>
                <a:lnTo>
                  <a:pt x="37" y="26"/>
                </a:lnTo>
                <a:lnTo>
                  <a:pt x="49" y="49"/>
                </a:lnTo>
                <a:lnTo>
                  <a:pt x="30" y="49"/>
                </a:lnTo>
                <a:lnTo>
                  <a:pt x="26" y="37"/>
                </a:lnTo>
                <a:lnTo>
                  <a:pt x="0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9" name="Freeform 124"/>
          <p:cNvSpPr>
            <a:spLocks/>
          </p:cNvSpPr>
          <p:nvPr/>
        </p:nvSpPr>
        <p:spPr bwMode="auto">
          <a:xfrm>
            <a:off x="6927850" y="4243388"/>
            <a:ext cx="201613" cy="239712"/>
          </a:xfrm>
          <a:custGeom>
            <a:avLst/>
            <a:gdLst>
              <a:gd name="T0" fmla="*/ 2147483647 w 254"/>
              <a:gd name="T1" fmla="*/ 2147483647 h 302"/>
              <a:gd name="T2" fmla="*/ 2147483647 w 254"/>
              <a:gd name="T3" fmla="*/ 2147483647 h 302"/>
              <a:gd name="T4" fmla="*/ 2147483647 w 254"/>
              <a:gd name="T5" fmla="*/ 0 h 302"/>
              <a:gd name="T6" fmla="*/ 2147483647 w 254"/>
              <a:gd name="T7" fmla="*/ 2147483647 h 302"/>
              <a:gd name="T8" fmla="*/ 2147483647 w 254"/>
              <a:gd name="T9" fmla="*/ 2147483647 h 302"/>
              <a:gd name="T10" fmla="*/ 2147483647 w 254"/>
              <a:gd name="T11" fmla="*/ 2147483647 h 302"/>
              <a:gd name="T12" fmla="*/ 2147483647 w 254"/>
              <a:gd name="T13" fmla="*/ 2147483647 h 302"/>
              <a:gd name="T14" fmla="*/ 2147483647 w 254"/>
              <a:gd name="T15" fmla="*/ 2147483647 h 302"/>
              <a:gd name="T16" fmla="*/ 2147483647 w 254"/>
              <a:gd name="T17" fmla="*/ 2147483647 h 302"/>
              <a:gd name="T18" fmla="*/ 2147483647 w 254"/>
              <a:gd name="T19" fmla="*/ 2147483647 h 302"/>
              <a:gd name="T20" fmla="*/ 2147483647 w 254"/>
              <a:gd name="T21" fmla="*/ 2147483647 h 302"/>
              <a:gd name="T22" fmla="*/ 2147483647 w 254"/>
              <a:gd name="T23" fmla="*/ 2147483647 h 302"/>
              <a:gd name="T24" fmla="*/ 2147483647 w 254"/>
              <a:gd name="T25" fmla="*/ 2147483647 h 302"/>
              <a:gd name="T26" fmla="*/ 2147483647 w 254"/>
              <a:gd name="T27" fmla="*/ 2147483647 h 302"/>
              <a:gd name="T28" fmla="*/ 2147483647 w 254"/>
              <a:gd name="T29" fmla="*/ 2147483647 h 302"/>
              <a:gd name="T30" fmla="*/ 2147483647 w 254"/>
              <a:gd name="T31" fmla="*/ 2147483647 h 302"/>
              <a:gd name="T32" fmla="*/ 2147483647 w 254"/>
              <a:gd name="T33" fmla="*/ 2147483647 h 302"/>
              <a:gd name="T34" fmla="*/ 2147483647 w 254"/>
              <a:gd name="T35" fmla="*/ 2147483647 h 302"/>
              <a:gd name="T36" fmla="*/ 2147483647 w 254"/>
              <a:gd name="T37" fmla="*/ 2147483647 h 302"/>
              <a:gd name="T38" fmla="*/ 2147483647 w 254"/>
              <a:gd name="T39" fmla="*/ 2147483647 h 302"/>
              <a:gd name="T40" fmla="*/ 2147483647 w 254"/>
              <a:gd name="T41" fmla="*/ 2147483647 h 302"/>
              <a:gd name="T42" fmla="*/ 2147483647 w 254"/>
              <a:gd name="T43" fmla="*/ 2147483647 h 302"/>
              <a:gd name="T44" fmla="*/ 2147483647 w 254"/>
              <a:gd name="T45" fmla="*/ 2147483647 h 302"/>
              <a:gd name="T46" fmla="*/ 2147483647 w 254"/>
              <a:gd name="T47" fmla="*/ 2147483647 h 302"/>
              <a:gd name="T48" fmla="*/ 2147483647 w 254"/>
              <a:gd name="T49" fmla="*/ 2147483647 h 302"/>
              <a:gd name="T50" fmla="*/ 2147483647 w 254"/>
              <a:gd name="T51" fmla="*/ 2147483647 h 302"/>
              <a:gd name="T52" fmla="*/ 2147483647 w 254"/>
              <a:gd name="T53" fmla="*/ 2147483647 h 302"/>
              <a:gd name="T54" fmla="*/ 2147483647 w 254"/>
              <a:gd name="T55" fmla="*/ 2147483647 h 302"/>
              <a:gd name="T56" fmla="*/ 2147483647 w 254"/>
              <a:gd name="T57" fmla="*/ 2147483647 h 302"/>
              <a:gd name="T58" fmla="*/ 2147483647 w 254"/>
              <a:gd name="T59" fmla="*/ 2147483647 h 302"/>
              <a:gd name="T60" fmla="*/ 2147483647 w 254"/>
              <a:gd name="T61" fmla="*/ 2147483647 h 302"/>
              <a:gd name="T62" fmla="*/ 2147483647 w 254"/>
              <a:gd name="T63" fmla="*/ 2147483647 h 302"/>
              <a:gd name="T64" fmla="*/ 2147483647 w 254"/>
              <a:gd name="T65" fmla="*/ 2147483647 h 302"/>
              <a:gd name="T66" fmla="*/ 0 w 254"/>
              <a:gd name="T67" fmla="*/ 2147483647 h 302"/>
              <a:gd name="T68" fmla="*/ 2147483647 w 254"/>
              <a:gd name="T69" fmla="*/ 2147483647 h 302"/>
              <a:gd name="T70" fmla="*/ 2147483647 w 254"/>
              <a:gd name="T71" fmla="*/ 2147483647 h 302"/>
              <a:gd name="T72" fmla="*/ 2147483647 w 254"/>
              <a:gd name="T73" fmla="*/ 2147483647 h 3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54" h="302">
                <a:moveTo>
                  <a:pt x="31" y="38"/>
                </a:moveTo>
                <a:lnTo>
                  <a:pt x="31" y="44"/>
                </a:lnTo>
                <a:lnTo>
                  <a:pt x="48" y="44"/>
                </a:lnTo>
                <a:lnTo>
                  <a:pt x="41" y="6"/>
                </a:lnTo>
                <a:lnTo>
                  <a:pt x="48" y="0"/>
                </a:lnTo>
                <a:lnTo>
                  <a:pt x="60" y="0"/>
                </a:lnTo>
                <a:lnTo>
                  <a:pt x="67" y="12"/>
                </a:lnTo>
                <a:lnTo>
                  <a:pt x="83" y="19"/>
                </a:lnTo>
                <a:lnTo>
                  <a:pt x="83" y="27"/>
                </a:lnTo>
                <a:lnTo>
                  <a:pt x="83" y="44"/>
                </a:lnTo>
                <a:lnTo>
                  <a:pt x="109" y="57"/>
                </a:lnTo>
                <a:lnTo>
                  <a:pt x="129" y="57"/>
                </a:lnTo>
                <a:lnTo>
                  <a:pt x="138" y="67"/>
                </a:lnTo>
                <a:lnTo>
                  <a:pt x="147" y="67"/>
                </a:lnTo>
                <a:lnTo>
                  <a:pt x="148" y="79"/>
                </a:lnTo>
                <a:lnTo>
                  <a:pt x="148" y="98"/>
                </a:lnTo>
                <a:lnTo>
                  <a:pt x="138" y="98"/>
                </a:lnTo>
                <a:lnTo>
                  <a:pt x="128" y="98"/>
                </a:lnTo>
                <a:lnTo>
                  <a:pt x="128" y="108"/>
                </a:lnTo>
                <a:lnTo>
                  <a:pt x="161" y="134"/>
                </a:lnTo>
                <a:lnTo>
                  <a:pt x="167" y="138"/>
                </a:lnTo>
                <a:lnTo>
                  <a:pt x="180" y="153"/>
                </a:lnTo>
                <a:lnTo>
                  <a:pt x="190" y="167"/>
                </a:lnTo>
                <a:lnTo>
                  <a:pt x="209" y="186"/>
                </a:lnTo>
                <a:lnTo>
                  <a:pt x="224" y="205"/>
                </a:lnTo>
                <a:lnTo>
                  <a:pt x="245" y="224"/>
                </a:lnTo>
                <a:lnTo>
                  <a:pt x="245" y="245"/>
                </a:lnTo>
                <a:lnTo>
                  <a:pt x="254" y="245"/>
                </a:lnTo>
                <a:lnTo>
                  <a:pt x="254" y="261"/>
                </a:lnTo>
                <a:lnTo>
                  <a:pt x="254" y="273"/>
                </a:lnTo>
                <a:lnTo>
                  <a:pt x="254" y="283"/>
                </a:lnTo>
                <a:lnTo>
                  <a:pt x="235" y="283"/>
                </a:lnTo>
                <a:lnTo>
                  <a:pt x="224" y="273"/>
                </a:lnTo>
                <a:lnTo>
                  <a:pt x="209" y="280"/>
                </a:lnTo>
                <a:lnTo>
                  <a:pt x="209" y="295"/>
                </a:lnTo>
                <a:lnTo>
                  <a:pt x="205" y="302"/>
                </a:lnTo>
                <a:lnTo>
                  <a:pt x="199" y="295"/>
                </a:lnTo>
                <a:lnTo>
                  <a:pt x="180" y="295"/>
                </a:lnTo>
                <a:lnTo>
                  <a:pt x="180" y="283"/>
                </a:lnTo>
                <a:lnTo>
                  <a:pt x="186" y="273"/>
                </a:lnTo>
                <a:lnTo>
                  <a:pt x="186" y="245"/>
                </a:lnTo>
                <a:lnTo>
                  <a:pt x="186" y="235"/>
                </a:lnTo>
                <a:lnTo>
                  <a:pt x="180" y="231"/>
                </a:lnTo>
                <a:lnTo>
                  <a:pt x="180" y="224"/>
                </a:lnTo>
                <a:lnTo>
                  <a:pt x="167" y="216"/>
                </a:lnTo>
                <a:lnTo>
                  <a:pt x="161" y="202"/>
                </a:lnTo>
                <a:lnTo>
                  <a:pt x="157" y="186"/>
                </a:lnTo>
                <a:lnTo>
                  <a:pt x="157" y="183"/>
                </a:lnTo>
                <a:lnTo>
                  <a:pt x="138" y="157"/>
                </a:lnTo>
                <a:lnTo>
                  <a:pt x="128" y="145"/>
                </a:lnTo>
                <a:lnTo>
                  <a:pt x="109" y="138"/>
                </a:lnTo>
                <a:lnTo>
                  <a:pt x="100" y="153"/>
                </a:lnTo>
                <a:lnTo>
                  <a:pt x="90" y="153"/>
                </a:lnTo>
                <a:lnTo>
                  <a:pt x="83" y="157"/>
                </a:lnTo>
                <a:lnTo>
                  <a:pt x="71" y="145"/>
                </a:lnTo>
                <a:lnTo>
                  <a:pt x="60" y="157"/>
                </a:lnTo>
                <a:lnTo>
                  <a:pt x="52" y="157"/>
                </a:lnTo>
                <a:lnTo>
                  <a:pt x="41" y="167"/>
                </a:lnTo>
                <a:lnTo>
                  <a:pt x="34" y="164"/>
                </a:lnTo>
                <a:lnTo>
                  <a:pt x="34" y="138"/>
                </a:lnTo>
                <a:lnTo>
                  <a:pt x="41" y="115"/>
                </a:lnTo>
                <a:lnTo>
                  <a:pt x="34" y="108"/>
                </a:lnTo>
                <a:lnTo>
                  <a:pt x="31" y="98"/>
                </a:lnTo>
                <a:lnTo>
                  <a:pt x="19" y="105"/>
                </a:lnTo>
                <a:lnTo>
                  <a:pt x="12" y="98"/>
                </a:lnTo>
                <a:lnTo>
                  <a:pt x="19" y="86"/>
                </a:lnTo>
                <a:lnTo>
                  <a:pt x="3" y="76"/>
                </a:lnTo>
                <a:lnTo>
                  <a:pt x="0" y="79"/>
                </a:lnTo>
                <a:lnTo>
                  <a:pt x="0" y="67"/>
                </a:lnTo>
                <a:lnTo>
                  <a:pt x="3" y="60"/>
                </a:lnTo>
                <a:lnTo>
                  <a:pt x="19" y="57"/>
                </a:lnTo>
                <a:lnTo>
                  <a:pt x="12" y="48"/>
                </a:lnTo>
                <a:lnTo>
                  <a:pt x="19" y="44"/>
                </a:lnTo>
                <a:lnTo>
                  <a:pt x="31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0" name="Freeform 125"/>
          <p:cNvSpPr>
            <a:spLocks/>
          </p:cNvSpPr>
          <p:nvPr/>
        </p:nvSpPr>
        <p:spPr bwMode="auto">
          <a:xfrm>
            <a:off x="5268913" y="3910013"/>
            <a:ext cx="31750" cy="47625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0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0 w 40"/>
              <a:gd name="T19" fmla="*/ 2147483647 h 60"/>
              <a:gd name="T20" fmla="*/ 0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60">
                <a:moveTo>
                  <a:pt x="19" y="6"/>
                </a:moveTo>
                <a:lnTo>
                  <a:pt x="40" y="0"/>
                </a:lnTo>
                <a:lnTo>
                  <a:pt x="40" y="10"/>
                </a:lnTo>
                <a:lnTo>
                  <a:pt x="40" y="25"/>
                </a:lnTo>
                <a:lnTo>
                  <a:pt x="30" y="38"/>
                </a:lnTo>
                <a:lnTo>
                  <a:pt x="30" y="41"/>
                </a:lnTo>
                <a:lnTo>
                  <a:pt x="23" y="55"/>
                </a:lnTo>
                <a:lnTo>
                  <a:pt x="11" y="55"/>
                </a:lnTo>
                <a:lnTo>
                  <a:pt x="11" y="60"/>
                </a:lnTo>
                <a:lnTo>
                  <a:pt x="0" y="60"/>
                </a:lnTo>
                <a:lnTo>
                  <a:pt x="0" y="48"/>
                </a:lnTo>
                <a:lnTo>
                  <a:pt x="7" y="38"/>
                </a:lnTo>
                <a:lnTo>
                  <a:pt x="11" y="19"/>
                </a:lnTo>
                <a:lnTo>
                  <a:pt x="19" y="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1" name="Freeform 126"/>
          <p:cNvSpPr>
            <a:spLocks/>
          </p:cNvSpPr>
          <p:nvPr/>
        </p:nvSpPr>
        <p:spPr bwMode="auto">
          <a:xfrm>
            <a:off x="6953250" y="4675188"/>
            <a:ext cx="103188" cy="136525"/>
          </a:xfrm>
          <a:custGeom>
            <a:avLst/>
            <a:gdLst>
              <a:gd name="T0" fmla="*/ 0 w 130"/>
              <a:gd name="T1" fmla="*/ 2147483647 h 171"/>
              <a:gd name="T2" fmla="*/ 2147483647 w 130"/>
              <a:gd name="T3" fmla="*/ 0 h 171"/>
              <a:gd name="T4" fmla="*/ 2147483647 w 130"/>
              <a:gd name="T5" fmla="*/ 2147483647 h 171"/>
              <a:gd name="T6" fmla="*/ 2147483647 w 130"/>
              <a:gd name="T7" fmla="*/ 2147483647 h 171"/>
              <a:gd name="T8" fmla="*/ 2147483647 w 130"/>
              <a:gd name="T9" fmla="*/ 2147483647 h 171"/>
              <a:gd name="T10" fmla="*/ 2147483647 w 130"/>
              <a:gd name="T11" fmla="*/ 2147483647 h 171"/>
              <a:gd name="T12" fmla="*/ 2147483647 w 130"/>
              <a:gd name="T13" fmla="*/ 2147483647 h 171"/>
              <a:gd name="T14" fmla="*/ 2147483647 w 130"/>
              <a:gd name="T15" fmla="*/ 2147483647 h 171"/>
              <a:gd name="T16" fmla="*/ 2147483647 w 130"/>
              <a:gd name="T17" fmla="*/ 2147483647 h 171"/>
              <a:gd name="T18" fmla="*/ 2147483647 w 130"/>
              <a:gd name="T19" fmla="*/ 2147483647 h 171"/>
              <a:gd name="T20" fmla="*/ 2147483647 w 130"/>
              <a:gd name="T21" fmla="*/ 2147483647 h 171"/>
              <a:gd name="T22" fmla="*/ 2147483647 w 130"/>
              <a:gd name="T23" fmla="*/ 2147483647 h 171"/>
              <a:gd name="T24" fmla="*/ 2147483647 w 130"/>
              <a:gd name="T25" fmla="*/ 2147483647 h 171"/>
              <a:gd name="T26" fmla="*/ 2147483647 w 130"/>
              <a:gd name="T27" fmla="*/ 2147483647 h 171"/>
              <a:gd name="T28" fmla="*/ 2147483647 w 130"/>
              <a:gd name="T29" fmla="*/ 2147483647 h 171"/>
              <a:gd name="T30" fmla="*/ 2147483647 w 130"/>
              <a:gd name="T31" fmla="*/ 2147483647 h 171"/>
              <a:gd name="T32" fmla="*/ 2147483647 w 130"/>
              <a:gd name="T33" fmla="*/ 2147483647 h 171"/>
              <a:gd name="T34" fmla="*/ 2147483647 w 130"/>
              <a:gd name="T35" fmla="*/ 2147483647 h 171"/>
              <a:gd name="T36" fmla="*/ 2147483647 w 130"/>
              <a:gd name="T37" fmla="*/ 2147483647 h 171"/>
              <a:gd name="T38" fmla="*/ 2147483647 w 130"/>
              <a:gd name="T39" fmla="*/ 2147483647 h 171"/>
              <a:gd name="T40" fmla="*/ 2147483647 w 130"/>
              <a:gd name="T41" fmla="*/ 2147483647 h 171"/>
              <a:gd name="T42" fmla="*/ 2147483647 w 130"/>
              <a:gd name="T43" fmla="*/ 2147483647 h 171"/>
              <a:gd name="T44" fmla="*/ 2147483647 w 130"/>
              <a:gd name="T45" fmla="*/ 2147483647 h 171"/>
              <a:gd name="T46" fmla="*/ 2147483647 w 130"/>
              <a:gd name="T47" fmla="*/ 2147483647 h 171"/>
              <a:gd name="T48" fmla="*/ 2147483647 w 130"/>
              <a:gd name="T49" fmla="*/ 2147483647 h 171"/>
              <a:gd name="T50" fmla="*/ 2147483647 w 130"/>
              <a:gd name="T51" fmla="*/ 2147483647 h 171"/>
              <a:gd name="T52" fmla="*/ 2147483647 w 130"/>
              <a:gd name="T53" fmla="*/ 2147483647 h 171"/>
              <a:gd name="T54" fmla="*/ 0 w 130"/>
              <a:gd name="T55" fmla="*/ 2147483647 h 1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30" h="171">
                <a:moveTo>
                  <a:pt x="0" y="3"/>
                </a:moveTo>
                <a:lnTo>
                  <a:pt x="3" y="0"/>
                </a:lnTo>
                <a:lnTo>
                  <a:pt x="29" y="16"/>
                </a:lnTo>
                <a:lnTo>
                  <a:pt x="22" y="29"/>
                </a:lnTo>
                <a:lnTo>
                  <a:pt x="36" y="29"/>
                </a:lnTo>
                <a:lnTo>
                  <a:pt x="41" y="16"/>
                </a:lnTo>
                <a:lnTo>
                  <a:pt x="48" y="22"/>
                </a:lnTo>
                <a:lnTo>
                  <a:pt x="52" y="16"/>
                </a:lnTo>
                <a:lnTo>
                  <a:pt x="60" y="16"/>
                </a:lnTo>
                <a:lnTo>
                  <a:pt x="100" y="64"/>
                </a:lnTo>
                <a:lnTo>
                  <a:pt x="100" y="95"/>
                </a:lnTo>
                <a:lnTo>
                  <a:pt x="109" y="112"/>
                </a:lnTo>
                <a:lnTo>
                  <a:pt x="109" y="128"/>
                </a:lnTo>
                <a:lnTo>
                  <a:pt x="119" y="131"/>
                </a:lnTo>
                <a:lnTo>
                  <a:pt x="130" y="171"/>
                </a:lnTo>
                <a:lnTo>
                  <a:pt x="126" y="161"/>
                </a:lnTo>
                <a:lnTo>
                  <a:pt x="109" y="168"/>
                </a:lnTo>
                <a:lnTo>
                  <a:pt x="109" y="171"/>
                </a:lnTo>
                <a:lnTo>
                  <a:pt x="90" y="157"/>
                </a:lnTo>
                <a:lnTo>
                  <a:pt x="67" y="142"/>
                </a:lnTo>
                <a:lnTo>
                  <a:pt x="41" y="119"/>
                </a:lnTo>
                <a:lnTo>
                  <a:pt x="36" y="109"/>
                </a:lnTo>
                <a:lnTo>
                  <a:pt x="19" y="90"/>
                </a:lnTo>
                <a:lnTo>
                  <a:pt x="19" y="78"/>
                </a:lnTo>
                <a:lnTo>
                  <a:pt x="19" y="60"/>
                </a:lnTo>
                <a:lnTo>
                  <a:pt x="12" y="54"/>
                </a:lnTo>
                <a:lnTo>
                  <a:pt x="3" y="29"/>
                </a:lnTo>
                <a:lnTo>
                  <a:pt x="0" y="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2" name="Freeform 127"/>
          <p:cNvSpPr>
            <a:spLocks/>
          </p:cNvSpPr>
          <p:nvPr/>
        </p:nvSpPr>
        <p:spPr bwMode="auto">
          <a:xfrm>
            <a:off x="6464300" y="3270250"/>
            <a:ext cx="790575" cy="366713"/>
          </a:xfrm>
          <a:custGeom>
            <a:avLst/>
            <a:gdLst>
              <a:gd name="T0" fmla="*/ 2147483647 w 995"/>
              <a:gd name="T1" fmla="*/ 0 h 462"/>
              <a:gd name="T2" fmla="*/ 2147483647 w 995"/>
              <a:gd name="T3" fmla="*/ 2147483647 h 462"/>
              <a:gd name="T4" fmla="*/ 2147483647 w 995"/>
              <a:gd name="T5" fmla="*/ 2147483647 h 462"/>
              <a:gd name="T6" fmla="*/ 2147483647 w 995"/>
              <a:gd name="T7" fmla="*/ 2147483647 h 462"/>
              <a:gd name="T8" fmla="*/ 2147483647 w 995"/>
              <a:gd name="T9" fmla="*/ 2147483647 h 462"/>
              <a:gd name="T10" fmla="*/ 2147483647 w 995"/>
              <a:gd name="T11" fmla="*/ 2147483647 h 462"/>
              <a:gd name="T12" fmla="*/ 2147483647 w 995"/>
              <a:gd name="T13" fmla="*/ 2147483647 h 462"/>
              <a:gd name="T14" fmla="*/ 2147483647 w 995"/>
              <a:gd name="T15" fmla="*/ 2147483647 h 462"/>
              <a:gd name="T16" fmla="*/ 2147483647 w 995"/>
              <a:gd name="T17" fmla="*/ 2147483647 h 462"/>
              <a:gd name="T18" fmla="*/ 2147483647 w 995"/>
              <a:gd name="T19" fmla="*/ 2147483647 h 462"/>
              <a:gd name="T20" fmla="*/ 2147483647 w 995"/>
              <a:gd name="T21" fmla="*/ 2147483647 h 462"/>
              <a:gd name="T22" fmla="*/ 2147483647 w 995"/>
              <a:gd name="T23" fmla="*/ 2147483647 h 462"/>
              <a:gd name="T24" fmla="*/ 2147483647 w 995"/>
              <a:gd name="T25" fmla="*/ 2147483647 h 462"/>
              <a:gd name="T26" fmla="*/ 2147483647 w 995"/>
              <a:gd name="T27" fmla="*/ 2147483647 h 462"/>
              <a:gd name="T28" fmla="*/ 2147483647 w 995"/>
              <a:gd name="T29" fmla="*/ 2147483647 h 462"/>
              <a:gd name="T30" fmla="*/ 2147483647 w 995"/>
              <a:gd name="T31" fmla="*/ 2147483647 h 462"/>
              <a:gd name="T32" fmla="*/ 2147483647 w 995"/>
              <a:gd name="T33" fmla="*/ 2147483647 h 462"/>
              <a:gd name="T34" fmla="*/ 2147483647 w 995"/>
              <a:gd name="T35" fmla="*/ 2147483647 h 462"/>
              <a:gd name="T36" fmla="*/ 2147483647 w 995"/>
              <a:gd name="T37" fmla="*/ 2147483647 h 462"/>
              <a:gd name="T38" fmla="*/ 2147483647 w 995"/>
              <a:gd name="T39" fmla="*/ 2147483647 h 462"/>
              <a:gd name="T40" fmla="*/ 2147483647 w 995"/>
              <a:gd name="T41" fmla="*/ 2147483647 h 462"/>
              <a:gd name="T42" fmla="*/ 2147483647 w 995"/>
              <a:gd name="T43" fmla="*/ 2147483647 h 462"/>
              <a:gd name="T44" fmla="*/ 2147483647 w 995"/>
              <a:gd name="T45" fmla="*/ 2147483647 h 462"/>
              <a:gd name="T46" fmla="*/ 2147483647 w 995"/>
              <a:gd name="T47" fmla="*/ 2147483647 h 462"/>
              <a:gd name="T48" fmla="*/ 2147483647 w 995"/>
              <a:gd name="T49" fmla="*/ 2147483647 h 462"/>
              <a:gd name="T50" fmla="*/ 2147483647 w 995"/>
              <a:gd name="T51" fmla="*/ 2147483647 h 462"/>
              <a:gd name="T52" fmla="*/ 2147483647 w 995"/>
              <a:gd name="T53" fmla="*/ 2147483647 h 462"/>
              <a:gd name="T54" fmla="*/ 2147483647 w 995"/>
              <a:gd name="T55" fmla="*/ 2147483647 h 462"/>
              <a:gd name="T56" fmla="*/ 2147483647 w 995"/>
              <a:gd name="T57" fmla="*/ 2147483647 h 462"/>
              <a:gd name="T58" fmla="*/ 2147483647 w 995"/>
              <a:gd name="T59" fmla="*/ 2147483647 h 462"/>
              <a:gd name="T60" fmla="*/ 2147483647 w 995"/>
              <a:gd name="T61" fmla="*/ 2147483647 h 462"/>
              <a:gd name="T62" fmla="*/ 2147483647 w 995"/>
              <a:gd name="T63" fmla="*/ 2147483647 h 462"/>
              <a:gd name="T64" fmla="*/ 2147483647 w 995"/>
              <a:gd name="T65" fmla="*/ 2147483647 h 462"/>
              <a:gd name="T66" fmla="*/ 2147483647 w 995"/>
              <a:gd name="T67" fmla="*/ 2147483647 h 462"/>
              <a:gd name="T68" fmla="*/ 2147483647 w 995"/>
              <a:gd name="T69" fmla="*/ 2147483647 h 462"/>
              <a:gd name="T70" fmla="*/ 2147483647 w 995"/>
              <a:gd name="T71" fmla="*/ 2147483647 h 462"/>
              <a:gd name="T72" fmla="*/ 2147483647 w 995"/>
              <a:gd name="T73" fmla="*/ 2147483647 h 462"/>
              <a:gd name="T74" fmla="*/ 2147483647 w 995"/>
              <a:gd name="T75" fmla="*/ 2147483647 h 462"/>
              <a:gd name="T76" fmla="*/ 2147483647 w 995"/>
              <a:gd name="T77" fmla="*/ 2147483647 h 462"/>
              <a:gd name="T78" fmla="*/ 2147483647 w 995"/>
              <a:gd name="T79" fmla="*/ 2147483647 h 462"/>
              <a:gd name="T80" fmla="*/ 2147483647 w 995"/>
              <a:gd name="T81" fmla="*/ 2147483647 h 462"/>
              <a:gd name="T82" fmla="*/ 2147483647 w 995"/>
              <a:gd name="T83" fmla="*/ 2147483647 h 462"/>
              <a:gd name="T84" fmla="*/ 2147483647 w 995"/>
              <a:gd name="T85" fmla="*/ 2147483647 h 462"/>
              <a:gd name="T86" fmla="*/ 2147483647 w 995"/>
              <a:gd name="T87" fmla="*/ 2147483647 h 462"/>
              <a:gd name="T88" fmla="*/ 2147483647 w 995"/>
              <a:gd name="T89" fmla="*/ 2147483647 h 462"/>
              <a:gd name="T90" fmla="*/ 0 w 995"/>
              <a:gd name="T91" fmla="*/ 2147483647 h 462"/>
              <a:gd name="T92" fmla="*/ 2147483647 w 995"/>
              <a:gd name="T93" fmla="*/ 2147483647 h 462"/>
              <a:gd name="T94" fmla="*/ 2147483647 w 995"/>
              <a:gd name="T95" fmla="*/ 2147483647 h 462"/>
              <a:gd name="T96" fmla="*/ 2147483647 w 995"/>
              <a:gd name="T97" fmla="*/ 2147483647 h 462"/>
              <a:gd name="T98" fmla="*/ 2147483647 w 995"/>
              <a:gd name="T99" fmla="*/ 2147483647 h 462"/>
              <a:gd name="T100" fmla="*/ 2147483647 w 995"/>
              <a:gd name="T101" fmla="*/ 2147483647 h 462"/>
              <a:gd name="T102" fmla="*/ 2147483647 w 995"/>
              <a:gd name="T103" fmla="*/ 2147483647 h 462"/>
              <a:gd name="T104" fmla="*/ 2147483647 w 995"/>
              <a:gd name="T105" fmla="*/ 2147483647 h 462"/>
              <a:gd name="T106" fmla="*/ 2147483647 w 995"/>
              <a:gd name="T107" fmla="*/ 2147483647 h 462"/>
              <a:gd name="T108" fmla="*/ 2147483647 w 995"/>
              <a:gd name="T109" fmla="*/ 2147483647 h 4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95" h="462">
                <a:moveTo>
                  <a:pt x="290" y="12"/>
                </a:moveTo>
                <a:lnTo>
                  <a:pt x="290" y="0"/>
                </a:lnTo>
                <a:lnTo>
                  <a:pt x="383" y="23"/>
                </a:lnTo>
                <a:lnTo>
                  <a:pt x="428" y="71"/>
                </a:lnTo>
                <a:lnTo>
                  <a:pt x="458" y="71"/>
                </a:lnTo>
                <a:lnTo>
                  <a:pt x="510" y="52"/>
                </a:lnTo>
                <a:lnTo>
                  <a:pt x="535" y="59"/>
                </a:lnTo>
                <a:lnTo>
                  <a:pt x="589" y="78"/>
                </a:lnTo>
                <a:lnTo>
                  <a:pt x="596" y="90"/>
                </a:lnTo>
                <a:lnTo>
                  <a:pt x="618" y="100"/>
                </a:lnTo>
                <a:lnTo>
                  <a:pt x="637" y="100"/>
                </a:lnTo>
                <a:lnTo>
                  <a:pt x="681" y="100"/>
                </a:lnTo>
                <a:lnTo>
                  <a:pt x="745" y="78"/>
                </a:lnTo>
                <a:lnTo>
                  <a:pt x="764" y="35"/>
                </a:lnTo>
                <a:lnTo>
                  <a:pt x="819" y="52"/>
                </a:lnTo>
                <a:lnTo>
                  <a:pt x="853" y="52"/>
                </a:lnTo>
                <a:lnTo>
                  <a:pt x="850" y="71"/>
                </a:lnTo>
                <a:lnTo>
                  <a:pt x="850" y="119"/>
                </a:lnTo>
                <a:lnTo>
                  <a:pt x="850" y="131"/>
                </a:lnTo>
                <a:lnTo>
                  <a:pt x="841" y="138"/>
                </a:lnTo>
                <a:lnTo>
                  <a:pt x="860" y="157"/>
                </a:lnTo>
                <a:lnTo>
                  <a:pt x="869" y="149"/>
                </a:lnTo>
                <a:lnTo>
                  <a:pt x="886" y="149"/>
                </a:lnTo>
                <a:lnTo>
                  <a:pt x="898" y="157"/>
                </a:lnTo>
                <a:lnTo>
                  <a:pt x="909" y="138"/>
                </a:lnTo>
                <a:lnTo>
                  <a:pt x="928" y="131"/>
                </a:lnTo>
                <a:lnTo>
                  <a:pt x="947" y="142"/>
                </a:lnTo>
                <a:lnTo>
                  <a:pt x="969" y="161"/>
                </a:lnTo>
                <a:lnTo>
                  <a:pt x="980" y="171"/>
                </a:lnTo>
                <a:lnTo>
                  <a:pt x="995" y="190"/>
                </a:lnTo>
                <a:lnTo>
                  <a:pt x="986" y="197"/>
                </a:lnTo>
                <a:lnTo>
                  <a:pt x="966" y="190"/>
                </a:lnTo>
                <a:lnTo>
                  <a:pt x="938" y="197"/>
                </a:lnTo>
                <a:lnTo>
                  <a:pt x="928" y="216"/>
                </a:lnTo>
                <a:lnTo>
                  <a:pt x="921" y="216"/>
                </a:lnTo>
                <a:lnTo>
                  <a:pt x="921" y="227"/>
                </a:lnTo>
                <a:lnTo>
                  <a:pt x="916" y="227"/>
                </a:lnTo>
                <a:lnTo>
                  <a:pt x="909" y="220"/>
                </a:lnTo>
                <a:lnTo>
                  <a:pt x="902" y="220"/>
                </a:lnTo>
                <a:lnTo>
                  <a:pt x="890" y="235"/>
                </a:lnTo>
                <a:lnTo>
                  <a:pt x="890" y="246"/>
                </a:lnTo>
                <a:lnTo>
                  <a:pt x="869" y="268"/>
                </a:lnTo>
                <a:lnTo>
                  <a:pt x="850" y="268"/>
                </a:lnTo>
                <a:lnTo>
                  <a:pt x="841" y="296"/>
                </a:lnTo>
                <a:lnTo>
                  <a:pt x="840" y="299"/>
                </a:lnTo>
                <a:lnTo>
                  <a:pt x="812" y="299"/>
                </a:lnTo>
                <a:lnTo>
                  <a:pt x="789" y="299"/>
                </a:lnTo>
                <a:lnTo>
                  <a:pt x="776" y="296"/>
                </a:lnTo>
                <a:lnTo>
                  <a:pt x="770" y="306"/>
                </a:lnTo>
                <a:lnTo>
                  <a:pt x="770" y="325"/>
                </a:lnTo>
                <a:lnTo>
                  <a:pt x="783" y="335"/>
                </a:lnTo>
                <a:lnTo>
                  <a:pt x="783" y="361"/>
                </a:lnTo>
                <a:lnTo>
                  <a:pt x="764" y="373"/>
                </a:lnTo>
                <a:lnTo>
                  <a:pt x="760" y="396"/>
                </a:lnTo>
                <a:lnTo>
                  <a:pt x="745" y="406"/>
                </a:lnTo>
                <a:lnTo>
                  <a:pt x="734" y="420"/>
                </a:lnTo>
                <a:lnTo>
                  <a:pt x="644" y="432"/>
                </a:lnTo>
                <a:lnTo>
                  <a:pt x="608" y="462"/>
                </a:lnTo>
                <a:lnTo>
                  <a:pt x="589" y="462"/>
                </a:lnTo>
                <a:lnTo>
                  <a:pt x="577" y="455"/>
                </a:lnTo>
                <a:lnTo>
                  <a:pt x="558" y="455"/>
                </a:lnTo>
                <a:lnTo>
                  <a:pt x="499" y="441"/>
                </a:lnTo>
                <a:lnTo>
                  <a:pt x="489" y="425"/>
                </a:lnTo>
                <a:lnTo>
                  <a:pt x="439" y="425"/>
                </a:lnTo>
                <a:lnTo>
                  <a:pt x="428" y="432"/>
                </a:lnTo>
                <a:lnTo>
                  <a:pt x="368" y="432"/>
                </a:lnTo>
                <a:lnTo>
                  <a:pt x="361" y="441"/>
                </a:lnTo>
                <a:lnTo>
                  <a:pt x="332" y="441"/>
                </a:lnTo>
                <a:lnTo>
                  <a:pt x="313" y="420"/>
                </a:lnTo>
                <a:lnTo>
                  <a:pt x="294" y="384"/>
                </a:lnTo>
                <a:lnTo>
                  <a:pt x="281" y="373"/>
                </a:lnTo>
                <a:lnTo>
                  <a:pt x="275" y="373"/>
                </a:lnTo>
                <a:lnTo>
                  <a:pt x="245" y="361"/>
                </a:lnTo>
                <a:lnTo>
                  <a:pt x="216" y="344"/>
                </a:lnTo>
                <a:lnTo>
                  <a:pt x="197" y="344"/>
                </a:lnTo>
                <a:lnTo>
                  <a:pt x="155" y="335"/>
                </a:lnTo>
                <a:lnTo>
                  <a:pt x="126" y="325"/>
                </a:lnTo>
                <a:lnTo>
                  <a:pt x="119" y="306"/>
                </a:lnTo>
                <a:lnTo>
                  <a:pt x="126" y="299"/>
                </a:lnTo>
                <a:lnTo>
                  <a:pt x="119" y="284"/>
                </a:lnTo>
                <a:lnTo>
                  <a:pt x="119" y="265"/>
                </a:lnTo>
                <a:lnTo>
                  <a:pt x="100" y="239"/>
                </a:lnTo>
                <a:lnTo>
                  <a:pt x="78" y="216"/>
                </a:lnTo>
                <a:lnTo>
                  <a:pt x="71" y="220"/>
                </a:lnTo>
                <a:lnTo>
                  <a:pt x="67" y="209"/>
                </a:lnTo>
                <a:lnTo>
                  <a:pt x="60" y="204"/>
                </a:lnTo>
                <a:lnTo>
                  <a:pt x="48" y="220"/>
                </a:lnTo>
                <a:lnTo>
                  <a:pt x="29" y="197"/>
                </a:lnTo>
                <a:lnTo>
                  <a:pt x="19" y="190"/>
                </a:lnTo>
                <a:lnTo>
                  <a:pt x="10" y="187"/>
                </a:lnTo>
                <a:lnTo>
                  <a:pt x="0" y="180"/>
                </a:lnTo>
                <a:lnTo>
                  <a:pt x="0" y="161"/>
                </a:lnTo>
                <a:lnTo>
                  <a:pt x="7" y="149"/>
                </a:lnTo>
                <a:lnTo>
                  <a:pt x="48" y="131"/>
                </a:lnTo>
                <a:lnTo>
                  <a:pt x="48" y="119"/>
                </a:lnTo>
                <a:lnTo>
                  <a:pt x="67" y="100"/>
                </a:lnTo>
                <a:lnTo>
                  <a:pt x="71" y="93"/>
                </a:lnTo>
                <a:lnTo>
                  <a:pt x="90" y="83"/>
                </a:lnTo>
                <a:lnTo>
                  <a:pt x="126" y="78"/>
                </a:lnTo>
                <a:lnTo>
                  <a:pt x="138" y="90"/>
                </a:lnTo>
                <a:lnTo>
                  <a:pt x="174" y="83"/>
                </a:lnTo>
                <a:lnTo>
                  <a:pt x="178" y="100"/>
                </a:lnTo>
                <a:lnTo>
                  <a:pt x="204" y="107"/>
                </a:lnTo>
                <a:lnTo>
                  <a:pt x="245" y="107"/>
                </a:lnTo>
                <a:lnTo>
                  <a:pt x="302" y="100"/>
                </a:lnTo>
                <a:lnTo>
                  <a:pt x="290" y="83"/>
                </a:lnTo>
                <a:lnTo>
                  <a:pt x="281" y="64"/>
                </a:lnTo>
                <a:lnTo>
                  <a:pt x="271" y="35"/>
                </a:lnTo>
                <a:lnTo>
                  <a:pt x="275" y="30"/>
                </a:lnTo>
                <a:lnTo>
                  <a:pt x="290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3" name="Freeform 128"/>
          <p:cNvSpPr>
            <a:spLocks/>
          </p:cNvSpPr>
          <p:nvPr/>
        </p:nvSpPr>
        <p:spPr bwMode="auto">
          <a:xfrm>
            <a:off x="6396038" y="4019550"/>
            <a:ext cx="209550" cy="115888"/>
          </a:xfrm>
          <a:custGeom>
            <a:avLst/>
            <a:gdLst>
              <a:gd name="T0" fmla="*/ 2147483647 w 265"/>
              <a:gd name="T1" fmla="*/ 0 h 145"/>
              <a:gd name="T2" fmla="*/ 2147483647 w 265"/>
              <a:gd name="T3" fmla="*/ 2147483647 h 145"/>
              <a:gd name="T4" fmla="*/ 2147483647 w 265"/>
              <a:gd name="T5" fmla="*/ 2147483647 h 145"/>
              <a:gd name="T6" fmla="*/ 2147483647 w 265"/>
              <a:gd name="T7" fmla="*/ 2147483647 h 145"/>
              <a:gd name="T8" fmla="*/ 2147483647 w 265"/>
              <a:gd name="T9" fmla="*/ 2147483647 h 145"/>
              <a:gd name="T10" fmla="*/ 2147483647 w 265"/>
              <a:gd name="T11" fmla="*/ 2147483647 h 145"/>
              <a:gd name="T12" fmla="*/ 2147483647 w 265"/>
              <a:gd name="T13" fmla="*/ 2147483647 h 145"/>
              <a:gd name="T14" fmla="*/ 2147483647 w 265"/>
              <a:gd name="T15" fmla="*/ 2147483647 h 145"/>
              <a:gd name="T16" fmla="*/ 2147483647 w 265"/>
              <a:gd name="T17" fmla="*/ 2147483647 h 145"/>
              <a:gd name="T18" fmla="*/ 2147483647 w 265"/>
              <a:gd name="T19" fmla="*/ 2147483647 h 145"/>
              <a:gd name="T20" fmla="*/ 2147483647 w 265"/>
              <a:gd name="T21" fmla="*/ 2147483647 h 145"/>
              <a:gd name="T22" fmla="*/ 2147483647 w 265"/>
              <a:gd name="T23" fmla="*/ 2147483647 h 145"/>
              <a:gd name="T24" fmla="*/ 2147483647 w 265"/>
              <a:gd name="T25" fmla="*/ 2147483647 h 145"/>
              <a:gd name="T26" fmla="*/ 2147483647 w 265"/>
              <a:gd name="T27" fmla="*/ 2147483647 h 145"/>
              <a:gd name="T28" fmla="*/ 2147483647 w 265"/>
              <a:gd name="T29" fmla="*/ 2147483647 h 145"/>
              <a:gd name="T30" fmla="*/ 2147483647 w 265"/>
              <a:gd name="T31" fmla="*/ 2147483647 h 145"/>
              <a:gd name="T32" fmla="*/ 2147483647 w 265"/>
              <a:gd name="T33" fmla="*/ 2147483647 h 145"/>
              <a:gd name="T34" fmla="*/ 2147483647 w 265"/>
              <a:gd name="T35" fmla="*/ 2147483647 h 145"/>
              <a:gd name="T36" fmla="*/ 2147483647 w 265"/>
              <a:gd name="T37" fmla="*/ 2147483647 h 145"/>
              <a:gd name="T38" fmla="*/ 2147483647 w 265"/>
              <a:gd name="T39" fmla="*/ 2147483647 h 145"/>
              <a:gd name="T40" fmla="*/ 2147483647 w 265"/>
              <a:gd name="T41" fmla="*/ 2147483647 h 145"/>
              <a:gd name="T42" fmla="*/ 2147483647 w 265"/>
              <a:gd name="T43" fmla="*/ 2147483647 h 145"/>
              <a:gd name="T44" fmla="*/ 2147483647 w 265"/>
              <a:gd name="T45" fmla="*/ 2147483647 h 145"/>
              <a:gd name="T46" fmla="*/ 2147483647 w 265"/>
              <a:gd name="T47" fmla="*/ 2147483647 h 145"/>
              <a:gd name="T48" fmla="*/ 2147483647 w 265"/>
              <a:gd name="T49" fmla="*/ 2147483647 h 145"/>
              <a:gd name="T50" fmla="*/ 2147483647 w 265"/>
              <a:gd name="T51" fmla="*/ 2147483647 h 145"/>
              <a:gd name="T52" fmla="*/ 2147483647 w 265"/>
              <a:gd name="T53" fmla="*/ 2147483647 h 145"/>
              <a:gd name="T54" fmla="*/ 2147483647 w 265"/>
              <a:gd name="T55" fmla="*/ 2147483647 h 145"/>
              <a:gd name="T56" fmla="*/ 2147483647 w 265"/>
              <a:gd name="T57" fmla="*/ 2147483647 h 145"/>
              <a:gd name="T58" fmla="*/ 2147483647 w 265"/>
              <a:gd name="T59" fmla="*/ 2147483647 h 145"/>
              <a:gd name="T60" fmla="*/ 2147483647 w 265"/>
              <a:gd name="T61" fmla="*/ 2147483647 h 145"/>
              <a:gd name="T62" fmla="*/ 0 w 265"/>
              <a:gd name="T63" fmla="*/ 2147483647 h 145"/>
              <a:gd name="T64" fmla="*/ 2147483647 w 265"/>
              <a:gd name="T65" fmla="*/ 2147483647 h 145"/>
              <a:gd name="T66" fmla="*/ 2147483647 w 265"/>
              <a:gd name="T67" fmla="*/ 2147483647 h 145"/>
              <a:gd name="T68" fmla="*/ 2147483647 w 265"/>
              <a:gd name="T69" fmla="*/ 2147483647 h 145"/>
              <a:gd name="T70" fmla="*/ 2147483647 w 265"/>
              <a:gd name="T71" fmla="*/ 0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5" h="145">
                <a:moveTo>
                  <a:pt x="26" y="0"/>
                </a:moveTo>
                <a:lnTo>
                  <a:pt x="44" y="7"/>
                </a:lnTo>
                <a:lnTo>
                  <a:pt x="97" y="29"/>
                </a:lnTo>
                <a:lnTo>
                  <a:pt x="108" y="48"/>
                </a:lnTo>
                <a:lnTo>
                  <a:pt x="116" y="43"/>
                </a:lnTo>
                <a:lnTo>
                  <a:pt x="127" y="43"/>
                </a:lnTo>
                <a:lnTo>
                  <a:pt x="135" y="60"/>
                </a:lnTo>
                <a:lnTo>
                  <a:pt x="152" y="67"/>
                </a:lnTo>
                <a:lnTo>
                  <a:pt x="165" y="60"/>
                </a:lnTo>
                <a:lnTo>
                  <a:pt x="165" y="78"/>
                </a:lnTo>
                <a:lnTo>
                  <a:pt x="175" y="78"/>
                </a:lnTo>
                <a:lnTo>
                  <a:pt x="204" y="90"/>
                </a:lnTo>
                <a:lnTo>
                  <a:pt x="213" y="85"/>
                </a:lnTo>
                <a:lnTo>
                  <a:pt x="230" y="90"/>
                </a:lnTo>
                <a:lnTo>
                  <a:pt x="265" y="90"/>
                </a:lnTo>
                <a:lnTo>
                  <a:pt x="261" y="109"/>
                </a:lnTo>
                <a:lnTo>
                  <a:pt x="265" y="145"/>
                </a:lnTo>
                <a:lnTo>
                  <a:pt x="235" y="145"/>
                </a:lnTo>
                <a:lnTo>
                  <a:pt x="235" y="138"/>
                </a:lnTo>
                <a:lnTo>
                  <a:pt x="223" y="138"/>
                </a:lnTo>
                <a:lnTo>
                  <a:pt x="204" y="138"/>
                </a:lnTo>
                <a:lnTo>
                  <a:pt x="201" y="138"/>
                </a:lnTo>
                <a:lnTo>
                  <a:pt x="187" y="126"/>
                </a:lnTo>
                <a:lnTo>
                  <a:pt x="175" y="133"/>
                </a:lnTo>
                <a:lnTo>
                  <a:pt x="158" y="123"/>
                </a:lnTo>
                <a:lnTo>
                  <a:pt x="152" y="116"/>
                </a:lnTo>
                <a:lnTo>
                  <a:pt x="123" y="109"/>
                </a:lnTo>
                <a:lnTo>
                  <a:pt x="85" y="97"/>
                </a:lnTo>
                <a:lnTo>
                  <a:pt x="63" y="90"/>
                </a:lnTo>
                <a:lnTo>
                  <a:pt x="37" y="78"/>
                </a:lnTo>
                <a:lnTo>
                  <a:pt x="14" y="67"/>
                </a:lnTo>
                <a:lnTo>
                  <a:pt x="0" y="55"/>
                </a:lnTo>
                <a:lnTo>
                  <a:pt x="14" y="48"/>
                </a:lnTo>
                <a:lnTo>
                  <a:pt x="7" y="36"/>
                </a:lnTo>
                <a:lnTo>
                  <a:pt x="14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4" name="Freeform 129"/>
          <p:cNvSpPr>
            <a:spLocks/>
          </p:cNvSpPr>
          <p:nvPr/>
        </p:nvSpPr>
        <p:spPr bwMode="auto">
          <a:xfrm>
            <a:off x="5718175" y="4178300"/>
            <a:ext cx="187325" cy="228600"/>
          </a:xfrm>
          <a:custGeom>
            <a:avLst/>
            <a:gdLst>
              <a:gd name="T0" fmla="*/ 2147483647 w 235"/>
              <a:gd name="T1" fmla="*/ 2147483647 h 287"/>
              <a:gd name="T2" fmla="*/ 2147483647 w 235"/>
              <a:gd name="T3" fmla="*/ 2147483647 h 287"/>
              <a:gd name="T4" fmla="*/ 2147483647 w 235"/>
              <a:gd name="T5" fmla="*/ 2147483647 h 287"/>
              <a:gd name="T6" fmla="*/ 2147483647 w 235"/>
              <a:gd name="T7" fmla="*/ 2147483647 h 287"/>
              <a:gd name="T8" fmla="*/ 2147483647 w 235"/>
              <a:gd name="T9" fmla="*/ 2147483647 h 287"/>
              <a:gd name="T10" fmla="*/ 2147483647 w 235"/>
              <a:gd name="T11" fmla="*/ 2147483647 h 287"/>
              <a:gd name="T12" fmla="*/ 2147483647 w 235"/>
              <a:gd name="T13" fmla="*/ 2147483647 h 287"/>
              <a:gd name="T14" fmla="*/ 2147483647 w 235"/>
              <a:gd name="T15" fmla="*/ 2147483647 h 287"/>
              <a:gd name="T16" fmla="*/ 2147483647 w 235"/>
              <a:gd name="T17" fmla="*/ 2147483647 h 287"/>
              <a:gd name="T18" fmla="*/ 2147483647 w 235"/>
              <a:gd name="T19" fmla="*/ 0 h 287"/>
              <a:gd name="T20" fmla="*/ 2147483647 w 235"/>
              <a:gd name="T21" fmla="*/ 0 h 287"/>
              <a:gd name="T22" fmla="*/ 2147483647 w 235"/>
              <a:gd name="T23" fmla="*/ 2147483647 h 287"/>
              <a:gd name="T24" fmla="*/ 2147483647 w 235"/>
              <a:gd name="T25" fmla="*/ 2147483647 h 287"/>
              <a:gd name="T26" fmla="*/ 2147483647 w 235"/>
              <a:gd name="T27" fmla="*/ 2147483647 h 287"/>
              <a:gd name="T28" fmla="*/ 2147483647 w 235"/>
              <a:gd name="T29" fmla="*/ 2147483647 h 287"/>
              <a:gd name="T30" fmla="*/ 2147483647 w 235"/>
              <a:gd name="T31" fmla="*/ 2147483647 h 287"/>
              <a:gd name="T32" fmla="*/ 2147483647 w 235"/>
              <a:gd name="T33" fmla="*/ 2147483647 h 287"/>
              <a:gd name="T34" fmla="*/ 2147483647 w 235"/>
              <a:gd name="T35" fmla="*/ 2147483647 h 287"/>
              <a:gd name="T36" fmla="*/ 2147483647 w 235"/>
              <a:gd name="T37" fmla="*/ 2147483647 h 287"/>
              <a:gd name="T38" fmla="*/ 2147483647 w 235"/>
              <a:gd name="T39" fmla="*/ 2147483647 h 287"/>
              <a:gd name="T40" fmla="*/ 2147483647 w 235"/>
              <a:gd name="T41" fmla="*/ 2147483647 h 287"/>
              <a:gd name="T42" fmla="*/ 2147483647 w 235"/>
              <a:gd name="T43" fmla="*/ 2147483647 h 287"/>
              <a:gd name="T44" fmla="*/ 2147483647 w 235"/>
              <a:gd name="T45" fmla="*/ 2147483647 h 287"/>
              <a:gd name="T46" fmla="*/ 2147483647 w 235"/>
              <a:gd name="T47" fmla="*/ 2147483647 h 287"/>
              <a:gd name="T48" fmla="*/ 2147483647 w 235"/>
              <a:gd name="T49" fmla="*/ 2147483647 h 287"/>
              <a:gd name="T50" fmla="*/ 2147483647 w 235"/>
              <a:gd name="T51" fmla="*/ 2147483647 h 287"/>
              <a:gd name="T52" fmla="*/ 2147483647 w 235"/>
              <a:gd name="T53" fmla="*/ 2147483647 h 287"/>
              <a:gd name="T54" fmla="*/ 2147483647 w 235"/>
              <a:gd name="T55" fmla="*/ 2147483647 h 287"/>
              <a:gd name="T56" fmla="*/ 2147483647 w 235"/>
              <a:gd name="T57" fmla="*/ 2147483647 h 287"/>
              <a:gd name="T58" fmla="*/ 2147483647 w 235"/>
              <a:gd name="T59" fmla="*/ 2147483647 h 287"/>
              <a:gd name="T60" fmla="*/ 2147483647 w 235"/>
              <a:gd name="T61" fmla="*/ 2147483647 h 287"/>
              <a:gd name="T62" fmla="*/ 2147483647 w 235"/>
              <a:gd name="T63" fmla="*/ 2147483647 h 287"/>
              <a:gd name="T64" fmla="*/ 2147483647 w 235"/>
              <a:gd name="T65" fmla="*/ 2147483647 h 287"/>
              <a:gd name="T66" fmla="*/ 0 w 235"/>
              <a:gd name="T67" fmla="*/ 2147483647 h 287"/>
              <a:gd name="T68" fmla="*/ 2147483647 w 235"/>
              <a:gd name="T69" fmla="*/ 2147483647 h 287"/>
              <a:gd name="T70" fmla="*/ 2147483647 w 235"/>
              <a:gd name="T71" fmla="*/ 2147483647 h 287"/>
              <a:gd name="T72" fmla="*/ 2147483647 w 235"/>
              <a:gd name="T73" fmla="*/ 2147483647 h 2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5" h="287">
                <a:moveTo>
                  <a:pt x="97" y="90"/>
                </a:moveTo>
                <a:lnTo>
                  <a:pt x="97" y="64"/>
                </a:lnTo>
                <a:lnTo>
                  <a:pt x="100" y="52"/>
                </a:lnTo>
                <a:lnTo>
                  <a:pt x="100" y="42"/>
                </a:lnTo>
                <a:lnTo>
                  <a:pt x="116" y="42"/>
                </a:lnTo>
                <a:lnTo>
                  <a:pt x="119" y="42"/>
                </a:lnTo>
                <a:lnTo>
                  <a:pt x="116" y="30"/>
                </a:lnTo>
                <a:lnTo>
                  <a:pt x="107" y="30"/>
                </a:lnTo>
                <a:lnTo>
                  <a:pt x="100" y="6"/>
                </a:lnTo>
                <a:lnTo>
                  <a:pt x="107" y="0"/>
                </a:lnTo>
                <a:lnTo>
                  <a:pt x="116" y="0"/>
                </a:lnTo>
                <a:lnTo>
                  <a:pt x="138" y="35"/>
                </a:lnTo>
                <a:lnTo>
                  <a:pt x="180" y="49"/>
                </a:lnTo>
                <a:lnTo>
                  <a:pt x="199" y="52"/>
                </a:lnTo>
                <a:lnTo>
                  <a:pt x="223" y="83"/>
                </a:lnTo>
                <a:lnTo>
                  <a:pt x="235" y="90"/>
                </a:lnTo>
                <a:lnTo>
                  <a:pt x="223" y="128"/>
                </a:lnTo>
                <a:lnTo>
                  <a:pt x="199" y="161"/>
                </a:lnTo>
                <a:lnTo>
                  <a:pt x="193" y="161"/>
                </a:lnTo>
                <a:lnTo>
                  <a:pt x="187" y="158"/>
                </a:lnTo>
                <a:lnTo>
                  <a:pt x="180" y="171"/>
                </a:lnTo>
                <a:lnTo>
                  <a:pt x="174" y="190"/>
                </a:lnTo>
                <a:lnTo>
                  <a:pt x="180" y="209"/>
                </a:lnTo>
                <a:lnTo>
                  <a:pt x="148" y="216"/>
                </a:lnTo>
                <a:lnTo>
                  <a:pt x="138" y="227"/>
                </a:lnTo>
                <a:lnTo>
                  <a:pt x="138" y="239"/>
                </a:lnTo>
                <a:lnTo>
                  <a:pt x="129" y="246"/>
                </a:lnTo>
                <a:lnTo>
                  <a:pt x="100" y="251"/>
                </a:lnTo>
                <a:lnTo>
                  <a:pt x="100" y="268"/>
                </a:lnTo>
                <a:lnTo>
                  <a:pt x="97" y="275"/>
                </a:lnTo>
                <a:lnTo>
                  <a:pt x="85" y="275"/>
                </a:lnTo>
                <a:lnTo>
                  <a:pt x="52" y="284"/>
                </a:lnTo>
                <a:lnTo>
                  <a:pt x="36" y="287"/>
                </a:lnTo>
                <a:lnTo>
                  <a:pt x="0" y="209"/>
                </a:lnTo>
                <a:lnTo>
                  <a:pt x="97" y="171"/>
                </a:lnTo>
                <a:lnTo>
                  <a:pt x="107" y="109"/>
                </a:lnTo>
                <a:lnTo>
                  <a:pt x="97" y="9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5" name="Freeform 130"/>
          <p:cNvSpPr>
            <a:spLocks/>
          </p:cNvSpPr>
          <p:nvPr/>
        </p:nvSpPr>
        <p:spPr bwMode="auto">
          <a:xfrm>
            <a:off x="5922963" y="3822700"/>
            <a:ext cx="393700" cy="393700"/>
          </a:xfrm>
          <a:custGeom>
            <a:avLst/>
            <a:gdLst>
              <a:gd name="T0" fmla="*/ 2147483647 w 496"/>
              <a:gd name="T1" fmla="*/ 0 h 496"/>
              <a:gd name="T2" fmla="*/ 2147483647 w 496"/>
              <a:gd name="T3" fmla="*/ 2147483647 h 496"/>
              <a:gd name="T4" fmla="*/ 2147483647 w 496"/>
              <a:gd name="T5" fmla="*/ 2147483647 h 496"/>
              <a:gd name="T6" fmla="*/ 2147483647 w 496"/>
              <a:gd name="T7" fmla="*/ 2147483647 h 496"/>
              <a:gd name="T8" fmla="*/ 2147483647 w 496"/>
              <a:gd name="T9" fmla="*/ 2147483647 h 496"/>
              <a:gd name="T10" fmla="*/ 2147483647 w 496"/>
              <a:gd name="T11" fmla="*/ 2147483647 h 496"/>
              <a:gd name="T12" fmla="*/ 2147483647 w 496"/>
              <a:gd name="T13" fmla="*/ 2147483647 h 496"/>
              <a:gd name="T14" fmla="*/ 2147483647 w 496"/>
              <a:gd name="T15" fmla="*/ 2147483647 h 496"/>
              <a:gd name="T16" fmla="*/ 2147483647 w 496"/>
              <a:gd name="T17" fmla="*/ 2147483647 h 496"/>
              <a:gd name="T18" fmla="*/ 2147483647 w 496"/>
              <a:gd name="T19" fmla="*/ 2147483647 h 496"/>
              <a:gd name="T20" fmla="*/ 2147483647 w 496"/>
              <a:gd name="T21" fmla="*/ 2147483647 h 496"/>
              <a:gd name="T22" fmla="*/ 2147483647 w 496"/>
              <a:gd name="T23" fmla="*/ 2147483647 h 496"/>
              <a:gd name="T24" fmla="*/ 2147483647 w 496"/>
              <a:gd name="T25" fmla="*/ 2147483647 h 496"/>
              <a:gd name="T26" fmla="*/ 2147483647 w 496"/>
              <a:gd name="T27" fmla="*/ 2147483647 h 496"/>
              <a:gd name="T28" fmla="*/ 2147483647 w 496"/>
              <a:gd name="T29" fmla="*/ 2147483647 h 496"/>
              <a:gd name="T30" fmla="*/ 2147483647 w 496"/>
              <a:gd name="T31" fmla="*/ 2147483647 h 496"/>
              <a:gd name="T32" fmla="*/ 2147483647 w 496"/>
              <a:gd name="T33" fmla="*/ 2147483647 h 496"/>
              <a:gd name="T34" fmla="*/ 2147483647 w 496"/>
              <a:gd name="T35" fmla="*/ 2147483647 h 496"/>
              <a:gd name="T36" fmla="*/ 2147483647 w 496"/>
              <a:gd name="T37" fmla="*/ 2147483647 h 496"/>
              <a:gd name="T38" fmla="*/ 2147483647 w 496"/>
              <a:gd name="T39" fmla="*/ 2147483647 h 496"/>
              <a:gd name="T40" fmla="*/ 2147483647 w 496"/>
              <a:gd name="T41" fmla="*/ 2147483647 h 496"/>
              <a:gd name="T42" fmla="*/ 2147483647 w 496"/>
              <a:gd name="T43" fmla="*/ 2147483647 h 496"/>
              <a:gd name="T44" fmla="*/ 2147483647 w 496"/>
              <a:gd name="T45" fmla="*/ 2147483647 h 496"/>
              <a:gd name="T46" fmla="*/ 2147483647 w 496"/>
              <a:gd name="T47" fmla="*/ 2147483647 h 496"/>
              <a:gd name="T48" fmla="*/ 2147483647 w 496"/>
              <a:gd name="T49" fmla="*/ 2147483647 h 496"/>
              <a:gd name="T50" fmla="*/ 2147483647 w 496"/>
              <a:gd name="T51" fmla="*/ 2147483647 h 496"/>
              <a:gd name="T52" fmla="*/ 2147483647 w 496"/>
              <a:gd name="T53" fmla="*/ 2147483647 h 496"/>
              <a:gd name="T54" fmla="*/ 2147483647 w 496"/>
              <a:gd name="T55" fmla="*/ 2147483647 h 496"/>
              <a:gd name="T56" fmla="*/ 2147483647 w 496"/>
              <a:gd name="T57" fmla="*/ 2147483647 h 496"/>
              <a:gd name="T58" fmla="*/ 2147483647 w 496"/>
              <a:gd name="T59" fmla="*/ 2147483647 h 496"/>
              <a:gd name="T60" fmla="*/ 2147483647 w 496"/>
              <a:gd name="T61" fmla="*/ 2147483647 h 496"/>
              <a:gd name="T62" fmla="*/ 2147483647 w 496"/>
              <a:gd name="T63" fmla="*/ 2147483647 h 496"/>
              <a:gd name="T64" fmla="*/ 2147483647 w 496"/>
              <a:gd name="T65" fmla="*/ 2147483647 h 496"/>
              <a:gd name="T66" fmla="*/ 2147483647 w 496"/>
              <a:gd name="T67" fmla="*/ 2147483647 h 496"/>
              <a:gd name="T68" fmla="*/ 2147483647 w 496"/>
              <a:gd name="T69" fmla="*/ 2147483647 h 496"/>
              <a:gd name="T70" fmla="*/ 2147483647 w 496"/>
              <a:gd name="T71" fmla="*/ 2147483647 h 496"/>
              <a:gd name="T72" fmla="*/ 0 w 496"/>
              <a:gd name="T73" fmla="*/ 2147483647 h 496"/>
              <a:gd name="T74" fmla="*/ 2147483647 w 496"/>
              <a:gd name="T75" fmla="*/ 2147483647 h 496"/>
              <a:gd name="T76" fmla="*/ 2147483647 w 496"/>
              <a:gd name="T77" fmla="*/ 2147483647 h 496"/>
              <a:gd name="T78" fmla="*/ 2147483647 w 496"/>
              <a:gd name="T79" fmla="*/ 2147483647 h 496"/>
              <a:gd name="T80" fmla="*/ 2147483647 w 496"/>
              <a:gd name="T81" fmla="*/ 2147483647 h 496"/>
              <a:gd name="T82" fmla="*/ 2147483647 w 496"/>
              <a:gd name="T83" fmla="*/ 2147483647 h 496"/>
              <a:gd name="T84" fmla="*/ 2147483647 w 496"/>
              <a:gd name="T85" fmla="*/ 2147483647 h 496"/>
              <a:gd name="T86" fmla="*/ 2147483647 w 496"/>
              <a:gd name="T87" fmla="*/ 2147483647 h 496"/>
              <a:gd name="T88" fmla="*/ 2147483647 w 496"/>
              <a:gd name="T89" fmla="*/ 2147483647 h 496"/>
              <a:gd name="T90" fmla="*/ 2147483647 w 496"/>
              <a:gd name="T91" fmla="*/ 2147483647 h 496"/>
              <a:gd name="T92" fmla="*/ 2147483647 w 496"/>
              <a:gd name="T93" fmla="*/ 2147483647 h 496"/>
              <a:gd name="T94" fmla="*/ 2147483647 w 496"/>
              <a:gd name="T95" fmla="*/ 2147483647 h 496"/>
              <a:gd name="T96" fmla="*/ 2147483647 w 496"/>
              <a:gd name="T97" fmla="*/ 2147483647 h 496"/>
              <a:gd name="T98" fmla="*/ 2147483647 w 496"/>
              <a:gd name="T99" fmla="*/ 2147483647 h 496"/>
              <a:gd name="T100" fmla="*/ 2147483647 w 496"/>
              <a:gd name="T101" fmla="*/ 2147483647 h 496"/>
              <a:gd name="T102" fmla="*/ 2147483647 w 496"/>
              <a:gd name="T103" fmla="*/ 2147483647 h 496"/>
              <a:gd name="T104" fmla="*/ 2147483647 w 496"/>
              <a:gd name="T105" fmla="*/ 2147483647 h 4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96" h="496">
                <a:moveTo>
                  <a:pt x="387" y="8"/>
                </a:moveTo>
                <a:lnTo>
                  <a:pt x="406" y="0"/>
                </a:lnTo>
                <a:lnTo>
                  <a:pt x="448" y="19"/>
                </a:lnTo>
                <a:lnTo>
                  <a:pt x="467" y="38"/>
                </a:lnTo>
                <a:lnTo>
                  <a:pt x="496" y="60"/>
                </a:lnTo>
                <a:lnTo>
                  <a:pt x="489" y="67"/>
                </a:lnTo>
                <a:lnTo>
                  <a:pt x="467" y="86"/>
                </a:lnTo>
                <a:lnTo>
                  <a:pt x="436" y="98"/>
                </a:lnTo>
                <a:lnTo>
                  <a:pt x="417" y="90"/>
                </a:lnTo>
                <a:lnTo>
                  <a:pt x="387" y="90"/>
                </a:lnTo>
                <a:lnTo>
                  <a:pt x="377" y="100"/>
                </a:lnTo>
                <a:lnTo>
                  <a:pt x="391" y="119"/>
                </a:lnTo>
                <a:lnTo>
                  <a:pt x="391" y="150"/>
                </a:lnTo>
                <a:lnTo>
                  <a:pt x="406" y="157"/>
                </a:lnTo>
                <a:lnTo>
                  <a:pt x="410" y="169"/>
                </a:lnTo>
                <a:lnTo>
                  <a:pt x="436" y="176"/>
                </a:lnTo>
                <a:lnTo>
                  <a:pt x="436" y="186"/>
                </a:lnTo>
                <a:lnTo>
                  <a:pt x="425" y="195"/>
                </a:lnTo>
                <a:lnTo>
                  <a:pt x="410" y="205"/>
                </a:lnTo>
                <a:lnTo>
                  <a:pt x="425" y="224"/>
                </a:lnTo>
                <a:lnTo>
                  <a:pt x="410" y="235"/>
                </a:lnTo>
                <a:lnTo>
                  <a:pt x="399" y="257"/>
                </a:lnTo>
                <a:lnTo>
                  <a:pt x="387" y="273"/>
                </a:lnTo>
                <a:lnTo>
                  <a:pt x="387" y="292"/>
                </a:lnTo>
                <a:lnTo>
                  <a:pt x="358" y="307"/>
                </a:lnTo>
                <a:lnTo>
                  <a:pt x="358" y="325"/>
                </a:lnTo>
                <a:lnTo>
                  <a:pt x="351" y="332"/>
                </a:lnTo>
                <a:lnTo>
                  <a:pt x="346" y="337"/>
                </a:lnTo>
                <a:lnTo>
                  <a:pt x="310" y="351"/>
                </a:lnTo>
                <a:lnTo>
                  <a:pt x="301" y="337"/>
                </a:lnTo>
                <a:lnTo>
                  <a:pt x="299" y="344"/>
                </a:lnTo>
                <a:lnTo>
                  <a:pt x="291" y="351"/>
                </a:lnTo>
                <a:lnTo>
                  <a:pt x="272" y="380"/>
                </a:lnTo>
                <a:lnTo>
                  <a:pt x="299" y="385"/>
                </a:lnTo>
                <a:lnTo>
                  <a:pt x="299" y="418"/>
                </a:lnTo>
                <a:lnTo>
                  <a:pt x="310" y="421"/>
                </a:lnTo>
                <a:lnTo>
                  <a:pt x="329" y="463"/>
                </a:lnTo>
                <a:lnTo>
                  <a:pt x="329" y="470"/>
                </a:lnTo>
                <a:lnTo>
                  <a:pt x="322" y="477"/>
                </a:lnTo>
                <a:lnTo>
                  <a:pt x="313" y="470"/>
                </a:lnTo>
                <a:lnTo>
                  <a:pt x="301" y="477"/>
                </a:lnTo>
                <a:lnTo>
                  <a:pt x="291" y="477"/>
                </a:lnTo>
                <a:lnTo>
                  <a:pt x="261" y="477"/>
                </a:lnTo>
                <a:lnTo>
                  <a:pt x="261" y="482"/>
                </a:lnTo>
                <a:lnTo>
                  <a:pt x="249" y="482"/>
                </a:lnTo>
                <a:lnTo>
                  <a:pt x="249" y="489"/>
                </a:lnTo>
                <a:lnTo>
                  <a:pt x="242" y="496"/>
                </a:lnTo>
                <a:lnTo>
                  <a:pt x="213" y="482"/>
                </a:lnTo>
                <a:lnTo>
                  <a:pt x="204" y="463"/>
                </a:lnTo>
                <a:lnTo>
                  <a:pt x="201" y="453"/>
                </a:lnTo>
                <a:lnTo>
                  <a:pt x="187" y="453"/>
                </a:lnTo>
                <a:lnTo>
                  <a:pt x="182" y="433"/>
                </a:lnTo>
                <a:lnTo>
                  <a:pt x="171" y="428"/>
                </a:lnTo>
                <a:lnTo>
                  <a:pt x="156" y="433"/>
                </a:lnTo>
                <a:lnTo>
                  <a:pt x="123" y="440"/>
                </a:lnTo>
                <a:lnTo>
                  <a:pt x="123" y="447"/>
                </a:lnTo>
                <a:lnTo>
                  <a:pt x="107" y="440"/>
                </a:lnTo>
                <a:lnTo>
                  <a:pt x="97" y="433"/>
                </a:lnTo>
                <a:lnTo>
                  <a:pt x="75" y="440"/>
                </a:lnTo>
                <a:lnTo>
                  <a:pt x="49" y="440"/>
                </a:lnTo>
                <a:lnTo>
                  <a:pt x="30" y="447"/>
                </a:lnTo>
                <a:lnTo>
                  <a:pt x="30" y="428"/>
                </a:lnTo>
                <a:lnTo>
                  <a:pt x="37" y="402"/>
                </a:lnTo>
                <a:lnTo>
                  <a:pt x="49" y="402"/>
                </a:lnTo>
                <a:lnTo>
                  <a:pt x="63" y="392"/>
                </a:lnTo>
                <a:lnTo>
                  <a:pt x="75" y="392"/>
                </a:lnTo>
                <a:lnTo>
                  <a:pt x="75" y="385"/>
                </a:lnTo>
                <a:lnTo>
                  <a:pt x="78" y="385"/>
                </a:lnTo>
                <a:lnTo>
                  <a:pt x="78" y="370"/>
                </a:lnTo>
                <a:lnTo>
                  <a:pt x="68" y="370"/>
                </a:lnTo>
                <a:lnTo>
                  <a:pt x="63" y="344"/>
                </a:lnTo>
                <a:lnTo>
                  <a:pt x="44" y="325"/>
                </a:lnTo>
                <a:lnTo>
                  <a:pt x="26" y="321"/>
                </a:lnTo>
                <a:lnTo>
                  <a:pt x="0" y="285"/>
                </a:lnTo>
                <a:lnTo>
                  <a:pt x="44" y="295"/>
                </a:lnTo>
                <a:lnTo>
                  <a:pt x="68" y="295"/>
                </a:lnTo>
                <a:lnTo>
                  <a:pt x="85" y="295"/>
                </a:lnTo>
                <a:lnTo>
                  <a:pt x="97" y="292"/>
                </a:lnTo>
                <a:lnTo>
                  <a:pt x="126" y="285"/>
                </a:lnTo>
                <a:lnTo>
                  <a:pt x="164" y="273"/>
                </a:lnTo>
                <a:lnTo>
                  <a:pt x="164" y="235"/>
                </a:lnTo>
                <a:lnTo>
                  <a:pt x="171" y="228"/>
                </a:lnTo>
                <a:lnTo>
                  <a:pt x="175" y="224"/>
                </a:lnTo>
                <a:lnTo>
                  <a:pt x="182" y="224"/>
                </a:lnTo>
                <a:lnTo>
                  <a:pt x="201" y="224"/>
                </a:lnTo>
                <a:lnTo>
                  <a:pt x="204" y="212"/>
                </a:lnTo>
                <a:lnTo>
                  <a:pt x="213" y="205"/>
                </a:lnTo>
                <a:lnTo>
                  <a:pt x="223" y="212"/>
                </a:lnTo>
                <a:lnTo>
                  <a:pt x="230" y="212"/>
                </a:lnTo>
                <a:lnTo>
                  <a:pt x="242" y="216"/>
                </a:lnTo>
                <a:lnTo>
                  <a:pt x="253" y="205"/>
                </a:lnTo>
                <a:lnTo>
                  <a:pt x="249" y="186"/>
                </a:lnTo>
                <a:lnTo>
                  <a:pt x="253" y="176"/>
                </a:lnTo>
                <a:lnTo>
                  <a:pt x="253" y="157"/>
                </a:lnTo>
                <a:lnTo>
                  <a:pt x="272" y="147"/>
                </a:lnTo>
                <a:lnTo>
                  <a:pt x="268" y="134"/>
                </a:lnTo>
                <a:lnTo>
                  <a:pt x="261" y="119"/>
                </a:lnTo>
                <a:lnTo>
                  <a:pt x="272" y="119"/>
                </a:lnTo>
                <a:lnTo>
                  <a:pt x="299" y="119"/>
                </a:lnTo>
                <a:lnTo>
                  <a:pt x="291" y="100"/>
                </a:lnTo>
                <a:lnTo>
                  <a:pt x="299" y="90"/>
                </a:lnTo>
                <a:lnTo>
                  <a:pt x="301" y="67"/>
                </a:lnTo>
                <a:lnTo>
                  <a:pt x="299" y="38"/>
                </a:lnTo>
                <a:lnTo>
                  <a:pt x="301" y="22"/>
                </a:lnTo>
                <a:lnTo>
                  <a:pt x="322" y="12"/>
                </a:lnTo>
                <a:lnTo>
                  <a:pt x="339" y="8"/>
                </a:lnTo>
                <a:lnTo>
                  <a:pt x="387" y="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6" name="Freeform 131"/>
          <p:cNvSpPr>
            <a:spLocks/>
          </p:cNvSpPr>
          <p:nvPr/>
        </p:nvSpPr>
        <p:spPr bwMode="auto">
          <a:xfrm>
            <a:off x="7434263" y="4352925"/>
            <a:ext cx="117475" cy="168275"/>
          </a:xfrm>
          <a:custGeom>
            <a:avLst/>
            <a:gdLst>
              <a:gd name="T0" fmla="*/ 2147483647 w 149"/>
              <a:gd name="T1" fmla="*/ 2147483647 h 212"/>
              <a:gd name="T2" fmla="*/ 2147483647 w 149"/>
              <a:gd name="T3" fmla="*/ 2147483647 h 212"/>
              <a:gd name="T4" fmla="*/ 2147483647 w 149"/>
              <a:gd name="T5" fmla="*/ 2147483647 h 212"/>
              <a:gd name="T6" fmla="*/ 2147483647 w 149"/>
              <a:gd name="T7" fmla="*/ 2147483647 h 212"/>
              <a:gd name="T8" fmla="*/ 2147483647 w 149"/>
              <a:gd name="T9" fmla="*/ 2147483647 h 212"/>
              <a:gd name="T10" fmla="*/ 2147483647 w 149"/>
              <a:gd name="T11" fmla="*/ 2147483647 h 212"/>
              <a:gd name="T12" fmla="*/ 2147483647 w 149"/>
              <a:gd name="T13" fmla="*/ 2147483647 h 212"/>
              <a:gd name="T14" fmla="*/ 2147483647 w 149"/>
              <a:gd name="T15" fmla="*/ 2147483647 h 212"/>
              <a:gd name="T16" fmla="*/ 2147483647 w 149"/>
              <a:gd name="T17" fmla="*/ 2147483647 h 212"/>
              <a:gd name="T18" fmla="*/ 2147483647 w 149"/>
              <a:gd name="T19" fmla="*/ 2147483647 h 212"/>
              <a:gd name="T20" fmla="*/ 2147483647 w 149"/>
              <a:gd name="T21" fmla="*/ 2147483647 h 212"/>
              <a:gd name="T22" fmla="*/ 2147483647 w 149"/>
              <a:gd name="T23" fmla="*/ 2147483647 h 212"/>
              <a:gd name="T24" fmla="*/ 2147483647 w 149"/>
              <a:gd name="T25" fmla="*/ 2147483647 h 212"/>
              <a:gd name="T26" fmla="*/ 2147483647 w 149"/>
              <a:gd name="T27" fmla="*/ 2147483647 h 212"/>
              <a:gd name="T28" fmla="*/ 2147483647 w 149"/>
              <a:gd name="T29" fmla="*/ 2147483647 h 212"/>
              <a:gd name="T30" fmla="*/ 2147483647 w 149"/>
              <a:gd name="T31" fmla="*/ 2147483647 h 212"/>
              <a:gd name="T32" fmla="*/ 2147483647 w 149"/>
              <a:gd name="T33" fmla="*/ 2147483647 h 212"/>
              <a:gd name="T34" fmla="*/ 2147483647 w 149"/>
              <a:gd name="T35" fmla="*/ 2147483647 h 212"/>
              <a:gd name="T36" fmla="*/ 2147483647 w 149"/>
              <a:gd name="T37" fmla="*/ 2147483647 h 212"/>
              <a:gd name="T38" fmla="*/ 2147483647 w 149"/>
              <a:gd name="T39" fmla="*/ 2147483647 h 212"/>
              <a:gd name="T40" fmla="*/ 2147483647 w 149"/>
              <a:gd name="T41" fmla="*/ 2147483647 h 212"/>
              <a:gd name="T42" fmla="*/ 2147483647 w 149"/>
              <a:gd name="T43" fmla="*/ 2147483647 h 212"/>
              <a:gd name="T44" fmla="*/ 0 w 149"/>
              <a:gd name="T45" fmla="*/ 2147483647 h 212"/>
              <a:gd name="T46" fmla="*/ 2147483647 w 149"/>
              <a:gd name="T47" fmla="*/ 2147483647 h 212"/>
              <a:gd name="T48" fmla="*/ 2147483647 w 149"/>
              <a:gd name="T49" fmla="*/ 2147483647 h 212"/>
              <a:gd name="T50" fmla="*/ 2147483647 w 149"/>
              <a:gd name="T51" fmla="*/ 2147483647 h 212"/>
              <a:gd name="T52" fmla="*/ 2147483647 w 149"/>
              <a:gd name="T53" fmla="*/ 2147483647 h 212"/>
              <a:gd name="T54" fmla="*/ 2147483647 w 149"/>
              <a:gd name="T55" fmla="*/ 2147483647 h 212"/>
              <a:gd name="T56" fmla="*/ 2147483647 w 149"/>
              <a:gd name="T57" fmla="*/ 0 h 212"/>
              <a:gd name="T58" fmla="*/ 2147483647 w 149"/>
              <a:gd name="T59" fmla="*/ 0 h 212"/>
              <a:gd name="T60" fmla="*/ 2147483647 w 149"/>
              <a:gd name="T61" fmla="*/ 2147483647 h 212"/>
              <a:gd name="T62" fmla="*/ 2147483647 w 149"/>
              <a:gd name="T63" fmla="*/ 0 h 212"/>
              <a:gd name="T64" fmla="*/ 2147483647 w 149"/>
              <a:gd name="T65" fmla="*/ 2147483647 h 212"/>
              <a:gd name="T66" fmla="*/ 2147483647 w 149"/>
              <a:gd name="T67" fmla="*/ 2147483647 h 212"/>
              <a:gd name="T68" fmla="*/ 2147483647 w 149"/>
              <a:gd name="T69" fmla="*/ 2147483647 h 212"/>
              <a:gd name="T70" fmla="*/ 2147483647 w 149"/>
              <a:gd name="T71" fmla="*/ 2147483647 h 212"/>
              <a:gd name="T72" fmla="*/ 2147483647 w 149"/>
              <a:gd name="T73" fmla="*/ 2147483647 h 212"/>
              <a:gd name="T74" fmla="*/ 2147483647 w 149"/>
              <a:gd name="T75" fmla="*/ 2147483647 h 212"/>
              <a:gd name="T76" fmla="*/ 2147483647 w 149"/>
              <a:gd name="T77" fmla="*/ 2147483647 h 212"/>
              <a:gd name="T78" fmla="*/ 2147483647 w 149"/>
              <a:gd name="T79" fmla="*/ 2147483647 h 212"/>
              <a:gd name="T80" fmla="*/ 2147483647 w 149"/>
              <a:gd name="T81" fmla="*/ 2147483647 h 212"/>
              <a:gd name="T82" fmla="*/ 2147483647 w 149"/>
              <a:gd name="T83" fmla="*/ 2147483647 h 212"/>
              <a:gd name="T84" fmla="*/ 2147483647 w 149"/>
              <a:gd name="T85" fmla="*/ 2147483647 h 212"/>
              <a:gd name="T86" fmla="*/ 2147483647 w 149"/>
              <a:gd name="T87" fmla="*/ 2147483647 h 212"/>
              <a:gd name="T88" fmla="*/ 2147483647 w 149"/>
              <a:gd name="T89" fmla="*/ 2147483647 h 212"/>
              <a:gd name="T90" fmla="*/ 2147483647 w 149"/>
              <a:gd name="T91" fmla="*/ 2147483647 h 212"/>
              <a:gd name="T92" fmla="*/ 2147483647 w 149"/>
              <a:gd name="T93" fmla="*/ 2147483647 h 212"/>
              <a:gd name="T94" fmla="*/ 2147483647 w 149"/>
              <a:gd name="T95" fmla="*/ 2147483647 h 212"/>
              <a:gd name="T96" fmla="*/ 2147483647 w 149"/>
              <a:gd name="T97" fmla="*/ 2147483647 h 212"/>
              <a:gd name="T98" fmla="*/ 2147483647 w 149"/>
              <a:gd name="T99" fmla="*/ 2147483647 h 212"/>
              <a:gd name="T100" fmla="*/ 2147483647 w 149"/>
              <a:gd name="T101" fmla="*/ 2147483647 h 212"/>
              <a:gd name="T102" fmla="*/ 2147483647 w 149"/>
              <a:gd name="T103" fmla="*/ 2147483647 h 212"/>
              <a:gd name="T104" fmla="*/ 2147483647 w 149"/>
              <a:gd name="T105" fmla="*/ 2147483647 h 212"/>
              <a:gd name="T106" fmla="*/ 2147483647 w 149"/>
              <a:gd name="T107" fmla="*/ 2147483647 h 212"/>
              <a:gd name="T108" fmla="*/ 2147483647 w 149"/>
              <a:gd name="T109" fmla="*/ 2147483647 h 2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9" h="212">
                <a:moveTo>
                  <a:pt x="149" y="212"/>
                </a:moveTo>
                <a:lnTo>
                  <a:pt x="146" y="202"/>
                </a:lnTo>
                <a:lnTo>
                  <a:pt x="135" y="193"/>
                </a:lnTo>
                <a:lnTo>
                  <a:pt x="127" y="186"/>
                </a:lnTo>
                <a:lnTo>
                  <a:pt x="116" y="176"/>
                </a:lnTo>
                <a:lnTo>
                  <a:pt x="109" y="171"/>
                </a:lnTo>
                <a:lnTo>
                  <a:pt x="106" y="157"/>
                </a:lnTo>
                <a:lnTo>
                  <a:pt x="97" y="164"/>
                </a:lnTo>
                <a:lnTo>
                  <a:pt x="109" y="186"/>
                </a:lnTo>
                <a:lnTo>
                  <a:pt x="106" y="186"/>
                </a:lnTo>
                <a:lnTo>
                  <a:pt x="90" y="171"/>
                </a:lnTo>
                <a:lnTo>
                  <a:pt x="68" y="164"/>
                </a:lnTo>
                <a:lnTo>
                  <a:pt x="59" y="171"/>
                </a:lnTo>
                <a:lnTo>
                  <a:pt x="57" y="171"/>
                </a:lnTo>
                <a:lnTo>
                  <a:pt x="49" y="164"/>
                </a:lnTo>
                <a:lnTo>
                  <a:pt x="38" y="157"/>
                </a:lnTo>
                <a:lnTo>
                  <a:pt x="42" y="145"/>
                </a:lnTo>
                <a:lnTo>
                  <a:pt x="42" y="135"/>
                </a:lnTo>
                <a:lnTo>
                  <a:pt x="38" y="135"/>
                </a:lnTo>
                <a:lnTo>
                  <a:pt x="30" y="145"/>
                </a:lnTo>
                <a:lnTo>
                  <a:pt x="28" y="142"/>
                </a:lnTo>
                <a:lnTo>
                  <a:pt x="12" y="105"/>
                </a:lnTo>
                <a:lnTo>
                  <a:pt x="0" y="78"/>
                </a:lnTo>
                <a:lnTo>
                  <a:pt x="12" y="86"/>
                </a:lnTo>
                <a:lnTo>
                  <a:pt x="19" y="93"/>
                </a:lnTo>
                <a:lnTo>
                  <a:pt x="28" y="86"/>
                </a:lnTo>
                <a:lnTo>
                  <a:pt x="19" y="64"/>
                </a:lnTo>
                <a:lnTo>
                  <a:pt x="19" y="38"/>
                </a:lnTo>
                <a:lnTo>
                  <a:pt x="28" y="0"/>
                </a:lnTo>
                <a:lnTo>
                  <a:pt x="38" y="0"/>
                </a:lnTo>
                <a:lnTo>
                  <a:pt x="59" y="8"/>
                </a:lnTo>
                <a:lnTo>
                  <a:pt x="68" y="0"/>
                </a:lnTo>
                <a:lnTo>
                  <a:pt x="71" y="8"/>
                </a:lnTo>
                <a:lnTo>
                  <a:pt x="71" y="19"/>
                </a:lnTo>
                <a:lnTo>
                  <a:pt x="71" y="38"/>
                </a:lnTo>
                <a:lnTo>
                  <a:pt x="87" y="48"/>
                </a:lnTo>
                <a:lnTo>
                  <a:pt x="87" y="64"/>
                </a:lnTo>
                <a:lnTo>
                  <a:pt x="80" y="86"/>
                </a:lnTo>
                <a:lnTo>
                  <a:pt x="59" y="93"/>
                </a:lnTo>
                <a:lnTo>
                  <a:pt x="57" y="107"/>
                </a:lnTo>
                <a:lnTo>
                  <a:pt x="68" y="128"/>
                </a:lnTo>
                <a:lnTo>
                  <a:pt x="68" y="135"/>
                </a:lnTo>
                <a:lnTo>
                  <a:pt x="68" y="145"/>
                </a:lnTo>
                <a:lnTo>
                  <a:pt x="87" y="157"/>
                </a:lnTo>
                <a:lnTo>
                  <a:pt x="90" y="154"/>
                </a:lnTo>
                <a:lnTo>
                  <a:pt x="90" y="145"/>
                </a:lnTo>
                <a:lnTo>
                  <a:pt x="109" y="145"/>
                </a:lnTo>
                <a:lnTo>
                  <a:pt x="116" y="164"/>
                </a:lnTo>
                <a:lnTo>
                  <a:pt x="120" y="164"/>
                </a:lnTo>
                <a:lnTo>
                  <a:pt x="120" y="157"/>
                </a:lnTo>
                <a:lnTo>
                  <a:pt x="146" y="164"/>
                </a:lnTo>
                <a:lnTo>
                  <a:pt x="135" y="171"/>
                </a:lnTo>
                <a:lnTo>
                  <a:pt x="139" y="183"/>
                </a:lnTo>
                <a:lnTo>
                  <a:pt x="149" y="186"/>
                </a:lnTo>
                <a:lnTo>
                  <a:pt x="149" y="2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Freeform 132"/>
          <p:cNvSpPr>
            <a:spLocks/>
          </p:cNvSpPr>
          <p:nvPr/>
        </p:nvSpPr>
        <p:spPr bwMode="auto">
          <a:xfrm>
            <a:off x="7512050" y="4592638"/>
            <a:ext cx="115888" cy="115887"/>
          </a:xfrm>
          <a:custGeom>
            <a:avLst/>
            <a:gdLst>
              <a:gd name="T0" fmla="*/ 2147483647 w 147"/>
              <a:gd name="T1" fmla="*/ 2147483647 h 145"/>
              <a:gd name="T2" fmla="*/ 2147483647 w 147"/>
              <a:gd name="T3" fmla="*/ 2147483647 h 145"/>
              <a:gd name="T4" fmla="*/ 2147483647 w 147"/>
              <a:gd name="T5" fmla="*/ 2147483647 h 145"/>
              <a:gd name="T6" fmla="*/ 2147483647 w 147"/>
              <a:gd name="T7" fmla="*/ 2147483647 h 145"/>
              <a:gd name="T8" fmla="*/ 2147483647 w 147"/>
              <a:gd name="T9" fmla="*/ 2147483647 h 145"/>
              <a:gd name="T10" fmla="*/ 2147483647 w 147"/>
              <a:gd name="T11" fmla="*/ 2147483647 h 145"/>
              <a:gd name="T12" fmla="*/ 2147483647 w 147"/>
              <a:gd name="T13" fmla="*/ 2147483647 h 145"/>
              <a:gd name="T14" fmla="*/ 2147483647 w 147"/>
              <a:gd name="T15" fmla="*/ 2147483647 h 145"/>
              <a:gd name="T16" fmla="*/ 2147483647 w 147"/>
              <a:gd name="T17" fmla="*/ 2147483647 h 145"/>
              <a:gd name="T18" fmla="*/ 2147483647 w 147"/>
              <a:gd name="T19" fmla="*/ 2147483647 h 145"/>
              <a:gd name="T20" fmla="*/ 2147483647 w 147"/>
              <a:gd name="T21" fmla="*/ 2147483647 h 145"/>
              <a:gd name="T22" fmla="*/ 2147483647 w 147"/>
              <a:gd name="T23" fmla="*/ 2147483647 h 145"/>
              <a:gd name="T24" fmla="*/ 2147483647 w 147"/>
              <a:gd name="T25" fmla="*/ 2147483647 h 145"/>
              <a:gd name="T26" fmla="*/ 2147483647 w 147"/>
              <a:gd name="T27" fmla="*/ 2147483647 h 145"/>
              <a:gd name="T28" fmla="*/ 2147483647 w 147"/>
              <a:gd name="T29" fmla="*/ 2147483647 h 145"/>
              <a:gd name="T30" fmla="*/ 2147483647 w 147"/>
              <a:gd name="T31" fmla="*/ 2147483647 h 145"/>
              <a:gd name="T32" fmla="*/ 2147483647 w 147"/>
              <a:gd name="T33" fmla="*/ 2147483647 h 145"/>
              <a:gd name="T34" fmla="*/ 0 w 147"/>
              <a:gd name="T35" fmla="*/ 2147483647 h 145"/>
              <a:gd name="T36" fmla="*/ 0 w 147"/>
              <a:gd name="T37" fmla="*/ 2147483647 h 145"/>
              <a:gd name="T38" fmla="*/ 0 w 147"/>
              <a:gd name="T39" fmla="*/ 2147483647 h 145"/>
              <a:gd name="T40" fmla="*/ 2147483647 w 147"/>
              <a:gd name="T41" fmla="*/ 2147483647 h 145"/>
              <a:gd name="T42" fmla="*/ 2147483647 w 147"/>
              <a:gd name="T43" fmla="*/ 2147483647 h 145"/>
              <a:gd name="T44" fmla="*/ 2147483647 w 147"/>
              <a:gd name="T45" fmla="*/ 2147483647 h 145"/>
              <a:gd name="T46" fmla="*/ 2147483647 w 147"/>
              <a:gd name="T47" fmla="*/ 2147483647 h 145"/>
              <a:gd name="T48" fmla="*/ 2147483647 w 147"/>
              <a:gd name="T49" fmla="*/ 2147483647 h 145"/>
              <a:gd name="T50" fmla="*/ 2147483647 w 147"/>
              <a:gd name="T51" fmla="*/ 2147483647 h 145"/>
              <a:gd name="T52" fmla="*/ 2147483647 w 147"/>
              <a:gd name="T53" fmla="*/ 2147483647 h 145"/>
              <a:gd name="T54" fmla="*/ 2147483647 w 147"/>
              <a:gd name="T55" fmla="*/ 2147483647 h 145"/>
              <a:gd name="T56" fmla="*/ 2147483647 w 147"/>
              <a:gd name="T57" fmla="*/ 2147483647 h 145"/>
              <a:gd name="T58" fmla="*/ 2147483647 w 147"/>
              <a:gd name="T59" fmla="*/ 2147483647 h 145"/>
              <a:gd name="T60" fmla="*/ 2147483647 w 147"/>
              <a:gd name="T61" fmla="*/ 2147483647 h 145"/>
              <a:gd name="T62" fmla="*/ 2147483647 w 147"/>
              <a:gd name="T63" fmla="*/ 2147483647 h 145"/>
              <a:gd name="T64" fmla="*/ 2147483647 w 147"/>
              <a:gd name="T65" fmla="*/ 2147483647 h 145"/>
              <a:gd name="T66" fmla="*/ 2147483647 w 147"/>
              <a:gd name="T67" fmla="*/ 0 h 145"/>
              <a:gd name="T68" fmla="*/ 2147483647 w 147"/>
              <a:gd name="T69" fmla="*/ 2147483647 h 145"/>
              <a:gd name="T70" fmla="*/ 2147483647 w 147"/>
              <a:gd name="T71" fmla="*/ 2147483647 h 145"/>
              <a:gd name="T72" fmla="*/ 2147483647 w 147"/>
              <a:gd name="T73" fmla="*/ 2147483647 h 145"/>
              <a:gd name="T74" fmla="*/ 2147483647 w 147"/>
              <a:gd name="T75" fmla="*/ 2147483647 h 145"/>
              <a:gd name="T76" fmla="*/ 2147483647 w 147"/>
              <a:gd name="T77" fmla="*/ 2147483647 h 145"/>
              <a:gd name="T78" fmla="*/ 2147483647 w 147"/>
              <a:gd name="T79" fmla="*/ 2147483647 h 145"/>
              <a:gd name="T80" fmla="*/ 2147483647 w 147"/>
              <a:gd name="T81" fmla="*/ 2147483647 h 145"/>
              <a:gd name="T82" fmla="*/ 2147483647 w 147"/>
              <a:gd name="T83" fmla="*/ 2147483647 h 145"/>
              <a:gd name="T84" fmla="*/ 2147483647 w 147"/>
              <a:gd name="T85" fmla="*/ 2147483647 h 145"/>
              <a:gd name="T86" fmla="*/ 2147483647 w 147"/>
              <a:gd name="T87" fmla="*/ 2147483647 h 145"/>
              <a:gd name="T88" fmla="*/ 2147483647 w 147"/>
              <a:gd name="T89" fmla="*/ 2147483647 h 145"/>
              <a:gd name="T90" fmla="*/ 2147483647 w 147"/>
              <a:gd name="T91" fmla="*/ 2147483647 h 145"/>
              <a:gd name="T92" fmla="*/ 2147483647 w 147"/>
              <a:gd name="T93" fmla="*/ 2147483647 h 145"/>
              <a:gd name="T94" fmla="*/ 2147483647 w 147"/>
              <a:gd name="T95" fmla="*/ 2147483647 h 1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7" h="145">
                <a:moveTo>
                  <a:pt x="109" y="145"/>
                </a:moveTo>
                <a:lnTo>
                  <a:pt x="100" y="139"/>
                </a:lnTo>
                <a:lnTo>
                  <a:pt x="100" y="133"/>
                </a:lnTo>
                <a:lnTo>
                  <a:pt x="100" y="126"/>
                </a:lnTo>
                <a:lnTo>
                  <a:pt x="99" y="133"/>
                </a:lnTo>
                <a:lnTo>
                  <a:pt x="71" y="126"/>
                </a:lnTo>
                <a:lnTo>
                  <a:pt x="61" y="97"/>
                </a:lnTo>
                <a:lnTo>
                  <a:pt x="68" y="85"/>
                </a:lnTo>
                <a:lnTo>
                  <a:pt x="61" y="75"/>
                </a:lnTo>
                <a:lnTo>
                  <a:pt x="42" y="68"/>
                </a:lnTo>
                <a:lnTo>
                  <a:pt x="49" y="85"/>
                </a:lnTo>
                <a:lnTo>
                  <a:pt x="38" y="78"/>
                </a:lnTo>
                <a:lnTo>
                  <a:pt x="30" y="75"/>
                </a:lnTo>
                <a:lnTo>
                  <a:pt x="30" y="78"/>
                </a:lnTo>
                <a:lnTo>
                  <a:pt x="23" y="78"/>
                </a:lnTo>
                <a:lnTo>
                  <a:pt x="19" y="68"/>
                </a:lnTo>
                <a:lnTo>
                  <a:pt x="9" y="78"/>
                </a:lnTo>
                <a:lnTo>
                  <a:pt x="0" y="97"/>
                </a:lnTo>
                <a:lnTo>
                  <a:pt x="0" y="85"/>
                </a:lnTo>
                <a:lnTo>
                  <a:pt x="0" y="59"/>
                </a:lnTo>
                <a:lnTo>
                  <a:pt x="23" y="56"/>
                </a:lnTo>
                <a:lnTo>
                  <a:pt x="30" y="42"/>
                </a:lnTo>
                <a:lnTo>
                  <a:pt x="49" y="37"/>
                </a:lnTo>
                <a:lnTo>
                  <a:pt x="54" y="49"/>
                </a:lnTo>
                <a:lnTo>
                  <a:pt x="49" y="56"/>
                </a:lnTo>
                <a:lnTo>
                  <a:pt x="49" y="59"/>
                </a:lnTo>
                <a:lnTo>
                  <a:pt x="68" y="49"/>
                </a:lnTo>
                <a:lnTo>
                  <a:pt x="71" y="37"/>
                </a:lnTo>
                <a:lnTo>
                  <a:pt x="87" y="42"/>
                </a:lnTo>
                <a:lnTo>
                  <a:pt x="87" y="26"/>
                </a:lnTo>
                <a:lnTo>
                  <a:pt x="90" y="30"/>
                </a:lnTo>
                <a:lnTo>
                  <a:pt x="99" y="26"/>
                </a:lnTo>
                <a:lnTo>
                  <a:pt x="109" y="26"/>
                </a:lnTo>
                <a:lnTo>
                  <a:pt x="100" y="0"/>
                </a:lnTo>
                <a:lnTo>
                  <a:pt x="121" y="12"/>
                </a:lnTo>
                <a:lnTo>
                  <a:pt x="131" y="19"/>
                </a:lnTo>
                <a:lnTo>
                  <a:pt x="131" y="37"/>
                </a:lnTo>
                <a:lnTo>
                  <a:pt x="128" y="42"/>
                </a:lnTo>
                <a:lnTo>
                  <a:pt x="138" y="42"/>
                </a:lnTo>
                <a:lnTo>
                  <a:pt x="138" y="68"/>
                </a:lnTo>
                <a:lnTo>
                  <a:pt x="147" y="85"/>
                </a:lnTo>
                <a:lnTo>
                  <a:pt x="131" y="90"/>
                </a:lnTo>
                <a:lnTo>
                  <a:pt x="138" y="116"/>
                </a:lnTo>
                <a:lnTo>
                  <a:pt x="131" y="116"/>
                </a:lnTo>
                <a:lnTo>
                  <a:pt x="121" y="85"/>
                </a:lnTo>
                <a:lnTo>
                  <a:pt x="100" y="104"/>
                </a:lnTo>
                <a:lnTo>
                  <a:pt x="116" y="120"/>
                </a:lnTo>
                <a:lnTo>
                  <a:pt x="109" y="1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" name="Freeform 133"/>
          <p:cNvSpPr>
            <a:spLocks/>
          </p:cNvSpPr>
          <p:nvPr/>
        </p:nvSpPr>
        <p:spPr bwMode="auto">
          <a:xfrm>
            <a:off x="7502525" y="4537075"/>
            <a:ext cx="28575" cy="42863"/>
          </a:xfrm>
          <a:custGeom>
            <a:avLst/>
            <a:gdLst>
              <a:gd name="T0" fmla="*/ 0 w 34"/>
              <a:gd name="T1" fmla="*/ 2147483647 h 54"/>
              <a:gd name="T2" fmla="*/ 0 w 34"/>
              <a:gd name="T3" fmla="*/ 2147483647 h 54"/>
              <a:gd name="T4" fmla="*/ 0 w 34"/>
              <a:gd name="T5" fmla="*/ 0 h 54"/>
              <a:gd name="T6" fmla="*/ 2147483647 w 34"/>
              <a:gd name="T7" fmla="*/ 0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0 w 34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" h="54">
                <a:moveTo>
                  <a:pt x="0" y="54"/>
                </a:moveTo>
                <a:lnTo>
                  <a:pt x="0" y="19"/>
                </a:lnTo>
                <a:lnTo>
                  <a:pt x="0" y="0"/>
                </a:lnTo>
                <a:lnTo>
                  <a:pt x="12" y="0"/>
                </a:lnTo>
                <a:lnTo>
                  <a:pt x="19" y="13"/>
                </a:lnTo>
                <a:lnTo>
                  <a:pt x="22" y="4"/>
                </a:lnTo>
                <a:lnTo>
                  <a:pt x="34" y="13"/>
                </a:lnTo>
                <a:lnTo>
                  <a:pt x="34" y="23"/>
                </a:lnTo>
                <a:lnTo>
                  <a:pt x="29" y="30"/>
                </a:lnTo>
                <a:lnTo>
                  <a:pt x="0" y="5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Freeform 134"/>
          <p:cNvSpPr>
            <a:spLocks/>
          </p:cNvSpPr>
          <p:nvPr/>
        </p:nvSpPr>
        <p:spPr bwMode="auto">
          <a:xfrm>
            <a:off x="7381875" y="4546600"/>
            <a:ext cx="61913" cy="79375"/>
          </a:xfrm>
          <a:custGeom>
            <a:avLst/>
            <a:gdLst>
              <a:gd name="T0" fmla="*/ 0 w 79"/>
              <a:gd name="T1" fmla="*/ 2147483647 h 100"/>
              <a:gd name="T2" fmla="*/ 2147483647 w 79"/>
              <a:gd name="T3" fmla="*/ 2147483647 h 100"/>
              <a:gd name="T4" fmla="*/ 2147483647 w 79"/>
              <a:gd name="T5" fmla="*/ 2147483647 h 100"/>
              <a:gd name="T6" fmla="*/ 2147483647 w 79"/>
              <a:gd name="T7" fmla="*/ 2147483647 h 100"/>
              <a:gd name="T8" fmla="*/ 2147483647 w 79"/>
              <a:gd name="T9" fmla="*/ 2147483647 h 100"/>
              <a:gd name="T10" fmla="*/ 2147483647 w 79"/>
              <a:gd name="T11" fmla="*/ 2147483647 h 100"/>
              <a:gd name="T12" fmla="*/ 2147483647 w 79"/>
              <a:gd name="T13" fmla="*/ 2147483647 h 100"/>
              <a:gd name="T14" fmla="*/ 2147483647 w 79"/>
              <a:gd name="T15" fmla="*/ 0 h 100"/>
              <a:gd name="T16" fmla="*/ 2147483647 w 79"/>
              <a:gd name="T17" fmla="*/ 2147483647 h 100"/>
              <a:gd name="T18" fmla="*/ 2147483647 w 79"/>
              <a:gd name="T19" fmla="*/ 2147483647 h 100"/>
              <a:gd name="T20" fmla="*/ 2147483647 w 79"/>
              <a:gd name="T21" fmla="*/ 2147483647 h 100"/>
              <a:gd name="T22" fmla="*/ 2147483647 w 79"/>
              <a:gd name="T23" fmla="*/ 2147483647 h 100"/>
              <a:gd name="T24" fmla="*/ 2147483647 w 79"/>
              <a:gd name="T25" fmla="*/ 2147483647 h 100"/>
              <a:gd name="T26" fmla="*/ 2147483647 w 79"/>
              <a:gd name="T27" fmla="*/ 2147483647 h 100"/>
              <a:gd name="T28" fmla="*/ 2147483647 w 79"/>
              <a:gd name="T29" fmla="*/ 2147483647 h 100"/>
              <a:gd name="T30" fmla="*/ 2147483647 w 79"/>
              <a:gd name="T31" fmla="*/ 2147483647 h 100"/>
              <a:gd name="T32" fmla="*/ 2147483647 w 79"/>
              <a:gd name="T33" fmla="*/ 2147483647 h 100"/>
              <a:gd name="T34" fmla="*/ 0 w 79"/>
              <a:gd name="T35" fmla="*/ 2147483647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" h="100">
                <a:moveTo>
                  <a:pt x="0" y="100"/>
                </a:moveTo>
                <a:lnTo>
                  <a:pt x="21" y="84"/>
                </a:lnTo>
                <a:lnTo>
                  <a:pt x="31" y="77"/>
                </a:lnTo>
                <a:lnTo>
                  <a:pt x="45" y="55"/>
                </a:lnTo>
                <a:lnTo>
                  <a:pt x="57" y="41"/>
                </a:lnTo>
                <a:lnTo>
                  <a:pt x="67" y="36"/>
                </a:lnTo>
                <a:lnTo>
                  <a:pt x="67" y="19"/>
                </a:lnTo>
                <a:lnTo>
                  <a:pt x="74" y="0"/>
                </a:lnTo>
                <a:lnTo>
                  <a:pt x="74" y="10"/>
                </a:lnTo>
                <a:lnTo>
                  <a:pt x="74" y="19"/>
                </a:lnTo>
                <a:lnTo>
                  <a:pt x="79" y="36"/>
                </a:lnTo>
                <a:lnTo>
                  <a:pt x="67" y="41"/>
                </a:lnTo>
                <a:lnTo>
                  <a:pt x="67" y="55"/>
                </a:lnTo>
                <a:lnTo>
                  <a:pt x="57" y="58"/>
                </a:lnTo>
                <a:lnTo>
                  <a:pt x="45" y="77"/>
                </a:lnTo>
                <a:lnTo>
                  <a:pt x="31" y="84"/>
                </a:lnTo>
                <a:lnTo>
                  <a:pt x="16" y="95"/>
                </a:lnTo>
                <a:lnTo>
                  <a:pt x="0" y="10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" name="Freeform 135"/>
          <p:cNvSpPr>
            <a:spLocks/>
          </p:cNvSpPr>
          <p:nvPr/>
        </p:nvSpPr>
        <p:spPr bwMode="auto">
          <a:xfrm>
            <a:off x="7559675" y="4516438"/>
            <a:ext cx="38100" cy="42862"/>
          </a:xfrm>
          <a:custGeom>
            <a:avLst/>
            <a:gdLst>
              <a:gd name="T0" fmla="*/ 2147483647 w 48"/>
              <a:gd name="T1" fmla="*/ 2147483647 h 55"/>
              <a:gd name="T2" fmla="*/ 2147483647 w 48"/>
              <a:gd name="T3" fmla="*/ 2147483647 h 55"/>
              <a:gd name="T4" fmla="*/ 2147483647 w 48"/>
              <a:gd name="T5" fmla="*/ 2147483647 h 55"/>
              <a:gd name="T6" fmla="*/ 2147483647 w 48"/>
              <a:gd name="T7" fmla="*/ 2147483647 h 55"/>
              <a:gd name="T8" fmla="*/ 0 w 48"/>
              <a:gd name="T9" fmla="*/ 2147483647 h 55"/>
              <a:gd name="T10" fmla="*/ 2147483647 w 48"/>
              <a:gd name="T11" fmla="*/ 0 h 55"/>
              <a:gd name="T12" fmla="*/ 2147483647 w 48"/>
              <a:gd name="T13" fmla="*/ 2147483647 h 55"/>
              <a:gd name="T14" fmla="*/ 2147483647 w 48"/>
              <a:gd name="T15" fmla="*/ 2147483647 h 55"/>
              <a:gd name="T16" fmla="*/ 2147483647 w 48"/>
              <a:gd name="T17" fmla="*/ 2147483647 h 55"/>
              <a:gd name="T18" fmla="*/ 2147483647 w 48"/>
              <a:gd name="T19" fmla="*/ 2147483647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55">
                <a:moveTo>
                  <a:pt x="48" y="55"/>
                </a:moveTo>
                <a:lnTo>
                  <a:pt x="38" y="48"/>
                </a:lnTo>
                <a:lnTo>
                  <a:pt x="26" y="29"/>
                </a:lnTo>
                <a:lnTo>
                  <a:pt x="12" y="25"/>
                </a:lnTo>
                <a:lnTo>
                  <a:pt x="0" y="6"/>
                </a:lnTo>
                <a:lnTo>
                  <a:pt x="29" y="0"/>
                </a:lnTo>
                <a:lnTo>
                  <a:pt x="38" y="6"/>
                </a:lnTo>
                <a:lnTo>
                  <a:pt x="41" y="13"/>
                </a:lnTo>
                <a:lnTo>
                  <a:pt x="38" y="25"/>
                </a:lnTo>
                <a:lnTo>
                  <a:pt x="48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" name="Freeform 136"/>
          <p:cNvSpPr>
            <a:spLocks/>
          </p:cNvSpPr>
          <p:nvPr/>
        </p:nvSpPr>
        <p:spPr bwMode="auto">
          <a:xfrm>
            <a:off x="7518400" y="4559300"/>
            <a:ext cx="25400" cy="53975"/>
          </a:xfrm>
          <a:custGeom>
            <a:avLst/>
            <a:gdLst>
              <a:gd name="T0" fmla="*/ 2147483647 w 33"/>
              <a:gd name="T1" fmla="*/ 2147483647 h 67"/>
              <a:gd name="T2" fmla="*/ 2147483647 w 33"/>
              <a:gd name="T3" fmla="*/ 2147483647 h 67"/>
              <a:gd name="T4" fmla="*/ 2147483647 w 33"/>
              <a:gd name="T5" fmla="*/ 2147483647 h 67"/>
              <a:gd name="T6" fmla="*/ 0 w 33"/>
              <a:gd name="T7" fmla="*/ 2147483647 h 67"/>
              <a:gd name="T8" fmla="*/ 2147483647 w 33"/>
              <a:gd name="T9" fmla="*/ 2147483647 h 67"/>
              <a:gd name="T10" fmla="*/ 2147483647 w 33"/>
              <a:gd name="T11" fmla="*/ 2147483647 h 67"/>
              <a:gd name="T12" fmla="*/ 2147483647 w 33"/>
              <a:gd name="T13" fmla="*/ 0 h 67"/>
              <a:gd name="T14" fmla="*/ 2147483647 w 33"/>
              <a:gd name="T15" fmla="*/ 2147483647 h 67"/>
              <a:gd name="T16" fmla="*/ 2147483647 w 33"/>
              <a:gd name="T17" fmla="*/ 2147483647 h 67"/>
              <a:gd name="T18" fmla="*/ 2147483647 w 33"/>
              <a:gd name="T19" fmla="*/ 2147483647 h 67"/>
              <a:gd name="T20" fmla="*/ 2147483647 w 33"/>
              <a:gd name="T21" fmla="*/ 2147483647 h 67"/>
              <a:gd name="T22" fmla="*/ 2147483647 w 33"/>
              <a:gd name="T23" fmla="*/ 2147483647 h 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67">
                <a:moveTo>
                  <a:pt x="22" y="67"/>
                </a:moveTo>
                <a:lnTo>
                  <a:pt x="10" y="53"/>
                </a:lnTo>
                <a:lnTo>
                  <a:pt x="3" y="53"/>
                </a:lnTo>
                <a:lnTo>
                  <a:pt x="0" y="36"/>
                </a:lnTo>
                <a:lnTo>
                  <a:pt x="10" y="29"/>
                </a:lnTo>
                <a:lnTo>
                  <a:pt x="22" y="3"/>
                </a:lnTo>
                <a:lnTo>
                  <a:pt x="29" y="0"/>
                </a:lnTo>
                <a:lnTo>
                  <a:pt x="33" y="3"/>
                </a:lnTo>
                <a:lnTo>
                  <a:pt x="29" y="22"/>
                </a:lnTo>
                <a:lnTo>
                  <a:pt x="22" y="48"/>
                </a:lnTo>
                <a:lnTo>
                  <a:pt x="29" y="67"/>
                </a:lnTo>
                <a:lnTo>
                  <a:pt x="22" y="67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2" name="Freeform 137"/>
          <p:cNvSpPr>
            <a:spLocks/>
          </p:cNvSpPr>
          <p:nvPr/>
        </p:nvSpPr>
        <p:spPr bwMode="auto">
          <a:xfrm>
            <a:off x="7564438" y="4546600"/>
            <a:ext cx="25400" cy="38100"/>
          </a:xfrm>
          <a:custGeom>
            <a:avLst/>
            <a:gdLst>
              <a:gd name="T0" fmla="*/ 2147483647 w 31"/>
              <a:gd name="T1" fmla="*/ 2147483647 h 48"/>
              <a:gd name="T2" fmla="*/ 2147483647 w 31"/>
              <a:gd name="T3" fmla="*/ 2147483647 h 48"/>
              <a:gd name="T4" fmla="*/ 2147483647 w 31"/>
              <a:gd name="T5" fmla="*/ 2147483647 h 48"/>
              <a:gd name="T6" fmla="*/ 0 w 31"/>
              <a:gd name="T7" fmla="*/ 0 h 48"/>
              <a:gd name="T8" fmla="*/ 2147483647 w 31"/>
              <a:gd name="T9" fmla="*/ 2147483647 h 48"/>
              <a:gd name="T10" fmla="*/ 2147483647 w 31"/>
              <a:gd name="T11" fmla="*/ 2147483647 h 48"/>
              <a:gd name="T12" fmla="*/ 2147483647 w 31"/>
              <a:gd name="T13" fmla="*/ 2147483647 h 48"/>
              <a:gd name="T14" fmla="*/ 2147483647 w 31"/>
              <a:gd name="T15" fmla="*/ 2147483647 h 48"/>
              <a:gd name="T16" fmla="*/ 2147483647 w 31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48">
                <a:moveTo>
                  <a:pt x="22" y="48"/>
                </a:moveTo>
                <a:lnTo>
                  <a:pt x="10" y="19"/>
                </a:lnTo>
                <a:lnTo>
                  <a:pt x="5" y="19"/>
                </a:lnTo>
                <a:lnTo>
                  <a:pt x="0" y="0"/>
                </a:lnTo>
                <a:lnTo>
                  <a:pt x="5" y="6"/>
                </a:lnTo>
                <a:lnTo>
                  <a:pt x="19" y="6"/>
                </a:lnTo>
                <a:lnTo>
                  <a:pt x="19" y="19"/>
                </a:lnTo>
                <a:lnTo>
                  <a:pt x="31" y="41"/>
                </a:lnTo>
                <a:lnTo>
                  <a:pt x="22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3" name="Freeform 138"/>
          <p:cNvSpPr>
            <a:spLocks/>
          </p:cNvSpPr>
          <p:nvPr/>
        </p:nvSpPr>
        <p:spPr bwMode="auto">
          <a:xfrm>
            <a:off x="7542213" y="4554538"/>
            <a:ext cx="9525" cy="44450"/>
          </a:xfrm>
          <a:custGeom>
            <a:avLst/>
            <a:gdLst>
              <a:gd name="T0" fmla="*/ 2147483647 w 14"/>
              <a:gd name="T1" fmla="*/ 2147483647 h 55"/>
              <a:gd name="T2" fmla="*/ 0 w 14"/>
              <a:gd name="T3" fmla="*/ 2147483647 h 55"/>
              <a:gd name="T4" fmla="*/ 2147483647 w 14"/>
              <a:gd name="T5" fmla="*/ 2147483647 h 55"/>
              <a:gd name="T6" fmla="*/ 2147483647 w 14"/>
              <a:gd name="T7" fmla="*/ 0 h 55"/>
              <a:gd name="T8" fmla="*/ 2147483647 w 14"/>
              <a:gd name="T9" fmla="*/ 2147483647 h 55"/>
              <a:gd name="T10" fmla="*/ 2147483647 w 14"/>
              <a:gd name="T11" fmla="*/ 2147483647 h 55"/>
              <a:gd name="T12" fmla="*/ 2147483647 w 1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" h="55">
                <a:moveTo>
                  <a:pt x="4" y="55"/>
                </a:moveTo>
                <a:lnTo>
                  <a:pt x="0" y="55"/>
                </a:lnTo>
                <a:lnTo>
                  <a:pt x="11" y="26"/>
                </a:lnTo>
                <a:lnTo>
                  <a:pt x="14" y="0"/>
                </a:lnTo>
                <a:lnTo>
                  <a:pt x="14" y="29"/>
                </a:lnTo>
                <a:lnTo>
                  <a:pt x="11" y="36"/>
                </a:lnTo>
                <a:lnTo>
                  <a:pt x="4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4" name="Freeform 139"/>
          <p:cNvSpPr>
            <a:spLocks/>
          </p:cNvSpPr>
          <p:nvPr/>
        </p:nvSpPr>
        <p:spPr bwMode="auto">
          <a:xfrm>
            <a:off x="7553325" y="4583113"/>
            <a:ext cx="20638" cy="15875"/>
          </a:xfrm>
          <a:custGeom>
            <a:avLst/>
            <a:gdLst>
              <a:gd name="T0" fmla="*/ 2147483647 w 26"/>
              <a:gd name="T1" fmla="*/ 2147483647 h 19"/>
              <a:gd name="T2" fmla="*/ 0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19" y="19"/>
                </a:moveTo>
                <a:lnTo>
                  <a:pt x="0" y="12"/>
                </a:lnTo>
                <a:lnTo>
                  <a:pt x="7" y="7"/>
                </a:lnTo>
                <a:lnTo>
                  <a:pt x="19" y="0"/>
                </a:lnTo>
                <a:lnTo>
                  <a:pt x="26" y="7"/>
                </a:lnTo>
                <a:lnTo>
                  <a:pt x="19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5" name="Freeform 140"/>
          <p:cNvSpPr>
            <a:spLocks/>
          </p:cNvSpPr>
          <p:nvPr/>
        </p:nvSpPr>
        <p:spPr bwMode="auto">
          <a:xfrm>
            <a:off x="5262563" y="3981450"/>
            <a:ext cx="541337" cy="446088"/>
          </a:xfrm>
          <a:custGeom>
            <a:avLst/>
            <a:gdLst>
              <a:gd name="T0" fmla="*/ 2147483647 w 682"/>
              <a:gd name="T1" fmla="*/ 2147483647 h 562"/>
              <a:gd name="T2" fmla="*/ 2147483647 w 682"/>
              <a:gd name="T3" fmla="*/ 2147483647 h 562"/>
              <a:gd name="T4" fmla="*/ 2147483647 w 682"/>
              <a:gd name="T5" fmla="*/ 2147483647 h 562"/>
              <a:gd name="T6" fmla="*/ 2147483647 w 682"/>
              <a:gd name="T7" fmla="*/ 2147483647 h 562"/>
              <a:gd name="T8" fmla="*/ 2147483647 w 682"/>
              <a:gd name="T9" fmla="*/ 2147483647 h 562"/>
              <a:gd name="T10" fmla="*/ 2147483647 w 682"/>
              <a:gd name="T11" fmla="*/ 2147483647 h 562"/>
              <a:gd name="T12" fmla="*/ 2147483647 w 682"/>
              <a:gd name="T13" fmla="*/ 2147483647 h 562"/>
              <a:gd name="T14" fmla="*/ 2147483647 w 682"/>
              <a:gd name="T15" fmla="*/ 2147483647 h 562"/>
              <a:gd name="T16" fmla="*/ 2147483647 w 682"/>
              <a:gd name="T17" fmla="*/ 2147483647 h 562"/>
              <a:gd name="T18" fmla="*/ 2147483647 w 682"/>
              <a:gd name="T19" fmla="*/ 2147483647 h 562"/>
              <a:gd name="T20" fmla="*/ 2147483647 w 682"/>
              <a:gd name="T21" fmla="*/ 2147483647 h 562"/>
              <a:gd name="T22" fmla="*/ 2147483647 w 682"/>
              <a:gd name="T23" fmla="*/ 2147483647 h 562"/>
              <a:gd name="T24" fmla="*/ 2147483647 w 682"/>
              <a:gd name="T25" fmla="*/ 2147483647 h 562"/>
              <a:gd name="T26" fmla="*/ 2147483647 w 682"/>
              <a:gd name="T27" fmla="*/ 2147483647 h 562"/>
              <a:gd name="T28" fmla="*/ 2147483647 w 682"/>
              <a:gd name="T29" fmla="*/ 2147483647 h 562"/>
              <a:gd name="T30" fmla="*/ 2147483647 w 682"/>
              <a:gd name="T31" fmla="*/ 2147483647 h 562"/>
              <a:gd name="T32" fmla="*/ 2147483647 w 682"/>
              <a:gd name="T33" fmla="*/ 2147483647 h 562"/>
              <a:gd name="T34" fmla="*/ 2147483647 w 682"/>
              <a:gd name="T35" fmla="*/ 2147483647 h 562"/>
              <a:gd name="T36" fmla="*/ 2147483647 w 682"/>
              <a:gd name="T37" fmla="*/ 2147483647 h 562"/>
              <a:gd name="T38" fmla="*/ 2147483647 w 682"/>
              <a:gd name="T39" fmla="*/ 2147483647 h 562"/>
              <a:gd name="T40" fmla="*/ 2147483647 w 682"/>
              <a:gd name="T41" fmla="*/ 2147483647 h 562"/>
              <a:gd name="T42" fmla="*/ 2147483647 w 682"/>
              <a:gd name="T43" fmla="*/ 2147483647 h 562"/>
              <a:gd name="T44" fmla="*/ 2147483647 w 682"/>
              <a:gd name="T45" fmla="*/ 2147483647 h 562"/>
              <a:gd name="T46" fmla="*/ 2147483647 w 682"/>
              <a:gd name="T47" fmla="*/ 2147483647 h 562"/>
              <a:gd name="T48" fmla="*/ 2147483647 w 682"/>
              <a:gd name="T49" fmla="*/ 2147483647 h 562"/>
              <a:gd name="T50" fmla="*/ 2147483647 w 682"/>
              <a:gd name="T51" fmla="*/ 2147483647 h 562"/>
              <a:gd name="T52" fmla="*/ 2147483647 w 682"/>
              <a:gd name="T53" fmla="*/ 2147483647 h 562"/>
              <a:gd name="T54" fmla="*/ 2147483647 w 682"/>
              <a:gd name="T55" fmla="*/ 2147483647 h 562"/>
              <a:gd name="T56" fmla="*/ 2147483647 w 682"/>
              <a:gd name="T57" fmla="*/ 2147483647 h 562"/>
              <a:gd name="T58" fmla="*/ 2147483647 w 682"/>
              <a:gd name="T59" fmla="*/ 2147483647 h 562"/>
              <a:gd name="T60" fmla="*/ 2147483647 w 682"/>
              <a:gd name="T61" fmla="*/ 2147483647 h 562"/>
              <a:gd name="T62" fmla="*/ 2147483647 w 682"/>
              <a:gd name="T63" fmla="*/ 2147483647 h 562"/>
              <a:gd name="T64" fmla="*/ 2147483647 w 682"/>
              <a:gd name="T65" fmla="*/ 2147483647 h 562"/>
              <a:gd name="T66" fmla="*/ 2147483647 w 682"/>
              <a:gd name="T67" fmla="*/ 2147483647 h 562"/>
              <a:gd name="T68" fmla="*/ 2147483647 w 682"/>
              <a:gd name="T69" fmla="*/ 2147483647 h 562"/>
              <a:gd name="T70" fmla="*/ 2147483647 w 682"/>
              <a:gd name="T71" fmla="*/ 2147483647 h 562"/>
              <a:gd name="T72" fmla="*/ 0 w 682"/>
              <a:gd name="T73" fmla="*/ 2147483647 h 562"/>
              <a:gd name="T74" fmla="*/ 2147483647 w 682"/>
              <a:gd name="T75" fmla="*/ 2147483647 h 5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2" h="562">
                <a:moveTo>
                  <a:pt x="8" y="104"/>
                </a:moveTo>
                <a:lnTo>
                  <a:pt x="48" y="108"/>
                </a:lnTo>
                <a:lnTo>
                  <a:pt x="76" y="85"/>
                </a:lnTo>
                <a:lnTo>
                  <a:pt x="79" y="85"/>
                </a:lnTo>
                <a:lnTo>
                  <a:pt x="93" y="78"/>
                </a:lnTo>
                <a:lnTo>
                  <a:pt x="98" y="66"/>
                </a:lnTo>
                <a:lnTo>
                  <a:pt x="105" y="59"/>
                </a:lnTo>
                <a:lnTo>
                  <a:pt x="76" y="30"/>
                </a:lnTo>
                <a:lnTo>
                  <a:pt x="76" y="26"/>
                </a:lnTo>
                <a:lnTo>
                  <a:pt x="115" y="14"/>
                </a:lnTo>
                <a:lnTo>
                  <a:pt x="143" y="0"/>
                </a:lnTo>
                <a:lnTo>
                  <a:pt x="172" y="7"/>
                </a:lnTo>
                <a:lnTo>
                  <a:pt x="236" y="45"/>
                </a:lnTo>
                <a:lnTo>
                  <a:pt x="260" y="56"/>
                </a:lnTo>
                <a:lnTo>
                  <a:pt x="266" y="59"/>
                </a:lnTo>
                <a:lnTo>
                  <a:pt x="285" y="66"/>
                </a:lnTo>
                <a:lnTo>
                  <a:pt x="285" y="92"/>
                </a:lnTo>
                <a:lnTo>
                  <a:pt x="321" y="108"/>
                </a:lnTo>
                <a:lnTo>
                  <a:pt x="381" y="108"/>
                </a:lnTo>
                <a:lnTo>
                  <a:pt x="406" y="115"/>
                </a:lnTo>
                <a:lnTo>
                  <a:pt x="411" y="127"/>
                </a:lnTo>
                <a:lnTo>
                  <a:pt x="428" y="127"/>
                </a:lnTo>
                <a:lnTo>
                  <a:pt x="437" y="146"/>
                </a:lnTo>
                <a:lnTo>
                  <a:pt x="449" y="153"/>
                </a:lnTo>
                <a:lnTo>
                  <a:pt x="449" y="163"/>
                </a:lnTo>
                <a:lnTo>
                  <a:pt x="459" y="163"/>
                </a:lnTo>
                <a:lnTo>
                  <a:pt x="459" y="170"/>
                </a:lnTo>
                <a:lnTo>
                  <a:pt x="470" y="182"/>
                </a:lnTo>
                <a:lnTo>
                  <a:pt x="485" y="185"/>
                </a:lnTo>
                <a:lnTo>
                  <a:pt x="489" y="204"/>
                </a:lnTo>
                <a:lnTo>
                  <a:pt x="489" y="213"/>
                </a:lnTo>
                <a:lnTo>
                  <a:pt x="485" y="213"/>
                </a:lnTo>
                <a:lnTo>
                  <a:pt x="489" y="223"/>
                </a:lnTo>
                <a:lnTo>
                  <a:pt x="497" y="234"/>
                </a:lnTo>
                <a:lnTo>
                  <a:pt x="508" y="249"/>
                </a:lnTo>
                <a:lnTo>
                  <a:pt x="518" y="265"/>
                </a:lnTo>
                <a:lnTo>
                  <a:pt x="527" y="265"/>
                </a:lnTo>
                <a:lnTo>
                  <a:pt x="533" y="272"/>
                </a:lnTo>
                <a:lnTo>
                  <a:pt x="537" y="282"/>
                </a:lnTo>
                <a:lnTo>
                  <a:pt x="549" y="298"/>
                </a:lnTo>
                <a:lnTo>
                  <a:pt x="565" y="313"/>
                </a:lnTo>
                <a:lnTo>
                  <a:pt x="566" y="327"/>
                </a:lnTo>
                <a:lnTo>
                  <a:pt x="665" y="343"/>
                </a:lnTo>
                <a:lnTo>
                  <a:pt x="672" y="337"/>
                </a:lnTo>
                <a:lnTo>
                  <a:pt x="682" y="358"/>
                </a:lnTo>
                <a:lnTo>
                  <a:pt x="672" y="420"/>
                </a:lnTo>
                <a:lnTo>
                  <a:pt x="575" y="458"/>
                </a:lnTo>
                <a:lnTo>
                  <a:pt x="470" y="484"/>
                </a:lnTo>
                <a:lnTo>
                  <a:pt x="418" y="555"/>
                </a:lnTo>
                <a:lnTo>
                  <a:pt x="399" y="562"/>
                </a:lnTo>
                <a:lnTo>
                  <a:pt x="399" y="536"/>
                </a:lnTo>
                <a:lnTo>
                  <a:pt x="340" y="507"/>
                </a:lnTo>
                <a:lnTo>
                  <a:pt x="314" y="514"/>
                </a:lnTo>
                <a:lnTo>
                  <a:pt x="302" y="514"/>
                </a:lnTo>
                <a:lnTo>
                  <a:pt x="298" y="514"/>
                </a:lnTo>
                <a:lnTo>
                  <a:pt x="298" y="536"/>
                </a:lnTo>
                <a:lnTo>
                  <a:pt x="279" y="547"/>
                </a:lnTo>
                <a:lnTo>
                  <a:pt x="260" y="514"/>
                </a:lnTo>
                <a:lnTo>
                  <a:pt x="243" y="495"/>
                </a:lnTo>
                <a:lnTo>
                  <a:pt x="214" y="446"/>
                </a:lnTo>
                <a:lnTo>
                  <a:pt x="195" y="417"/>
                </a:lnTo>
                <a:lnTo>
                  <a:pt x="172" y="410"/>
                </a:lnTo>
                <a:lnTo>
                  <a:pt x="153" y="379"/>
                </a:lnTo>
                <a:lnTo>
                  <a:pt x="153" y="358"/>
                </a:lnTo>
                <a:lnTo>
                  <a:pt x="153" y="343"/>
                </a:lnTo>
                <a:lnTo>
                  <a:pt x="124" y="291"/>
                </a:lnTo>
                <a:lnTo>
                  <a:pt x="98" y="279"/>
                </a:lnTo>
                <a:lnTo>
                  <a:pt x="86" y="260"/>
                </a:lnTo>
                <a:lnTo>
                  <a:pt x="93" y="253"/>
                </a:lnTo>
                <a:lnTo>
                  <a:pt x="69" y="223"/>
                </a:lnTo>
                <a:lnTo>
                  <a:pt x="44" y="182"/>
                </a:lnTo>
                <a:lnTo>
                  <a:pt x="27" y="153"/>
                </a:lnTo>
                <a:lnTo>
                  <a:pt x="15" y="146"/>
                </a:lnTo>
                <a:lnTo>
                  <a:pt x="0" y="146"/>
                </a:lnTo>
                <a:lnTo>
                  <a:pt x="8" y="123"/>
                </a:lnTo>
                <a:lnTo>
                  <a:pt x="8" y="10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6" name="Freeform 141"/>
          <p:cNvSpPr>
            <a:spLocks/>
          </p:cNvSpPr>
          <p:nvPr/>
        </p:nvSpPr>
        <p:spPr bwMode="auto">
          <a:xfrm>
            <a:off x="6426200" y="4592638"/>
            <a:ext cx="57150" cy="100012"/>
          </a:xfrm>
          <a:custGeom>
            <a:avLst/>
            <a:gdLst>
              <a:gd name="T0" fmla="*/ 2147483647 w 71"/>
              <a:gd name="T1" fmla="*/ 2147483647 h 126"/>
              <a:gd name="T2" fmla="*/ 2147483647 w 71"/>
              <a:gd name="T3" fmla="*/ 2147483647 h 126"/>
              <a:gd name="T4" fmla="*/ 2147483647 w 71"/>
              <a:gd name="T5" fmla="*/ 2147483647 h 126"/>
              <a:gd name="T6" fmla="*/ 0 w 71"/>
              <a:gd name="T7" fmla="*/ 2147483647 h 126"/>
              <a:gd name="T8" fmla="*/ 2147483647 w 71"/>
              <a:gd name="T9" fmla="*/ 2147483647 h 126"/>
              <a:gd name="T10" fmla="*/ 2147483647 w 71"/>
              <a:gd name="T11" fmla="*/ 2147483647 h 126"/>
              <a:gd name="T12" fmla="*/ 2147483647 w 71"/>
              <a:gd name="T13" fmla="*/ 2147483647 h 126"/>
              <a:gd name="T14" fmla="*/ 2147483647 w 71"/>
              <a:gd name="T15" fmla="*/ 2147483647 h 126"/>
              <a:gd name="T16" fmla="*/ 2147483647 w 71"/>
              <a:gd name="T17" fmla="*/ 2147483647 h 126"/>
              <a:gd name="T18" fmla="*/ 2147483647 w 71"/>
              <a:gd name="T19" fmla="*/ 0 h 126"/>
              <a:gd name="T20" fmla="*/ 2147483647 w 71"/>
              <a:gd name="T21" fmla="*/ 2147483647 h 126"/>
              <a:gd name="T22" fmla="*/ 2147483647 w 71"/>
              <a:gd name="T23" fmla="*/ 2147483647 h 126"/>
              <a:gd name="T24" fmla="*/ 2147483647 w 71"/>
              <a:gd name="T25" fmla="*/ 2147483647 h 126"/>
              <a:gd name="T26" fmla="*/ 2147483647 w 71"/>
              <a:gd name="T27" fmla="*/ 2147483647 h 126"/>
              <a:gd name="T28" fmla="*/ 2147483647 w 71"/>
              <a:gd name="T29" fmla="*/ 2147483647 h 126"/>
              <a:gd name="T30" fmla="*/ 2147483647 w 71"/>
              <a:gd name="T31" fmla="*/ 2147483647 h 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" h="126">
                <a:moveTo>
                  <a:pt x="30" y="126"/>
                </a:moveTo>
                <a:lnTo>
                  <a:pt x="19" y="107"/>
                </a:lnTo>
                <a:lnTo>
                  <a:pt x="11" y="78"/>
                </a:lnTo>
                <a:lnTo>
                  <a:pt x="0" y="56"/>
                </a:lnTo>
                <a:lnTo>
                  <a:pt x="7" y="56"/>
                </a:lnTo>
                <a:lnTo>
                  <a:pt x="11" y="30"/>
                </a:lnTo>
                <a:lnTo>
                  <a:pt x="7" y="26"/>
                </a:lnTo>
                <a:lnTo>
                  <a:pt x="11" y="19"/>
                </a:lnTo>
                <a:lnTo>
                  <a:pt x="19" y="7"/>
                </a:lnTo>
                <a:lnTo>
                  <a:pt x="11" y="0"/>
                </a:lnTo>
                <a:lnTo>
                  <a:pt x="40" y="19"/>
                </a:lnTo>
                <a:lnTo>
                  <a:pt x="40" y="26"/>
                </a:lnTo>
                <a:lnTo>
                  <a:pt x="56" y="42"/>
                </a:lnTo>
                <a:lnTo>
                  <a:pt x="71" y="75"/>
                </a:lnTo>
                <a:lnTo>
                  <a:pt x="66" y="107"/>
                </a:lnTo>
                <a:lnTo>
                  <a:pt x="30" y="1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7" name="Freeform 142"/>
          <p:cNvSpPr>
            <a:spLocks/>
          </p:cNvSpPr>
          <p:nvPr/>
        </p:nvSpPr>
        <p:spPr bwMode="auto">
          <a:xfrm>
            <a:off x="5276850" y="3832225"/>
            <a:ext cx="160338" cy="144463"/>
          </a:xfrm>
          <a:custGeom>
            <a:avLst/>
            <a:gdLst>
              <a:gd name="T0" fmla="*/ 2147483647 w 202"/>
              <a:gd name="T1" fmla="*/ 2147483647 h 181"/>
              <a:gd name="T2" fmla="*/ 2147483647 w 202"/>
              <a:gd name="T3" fmla="*/ 2147483647 h 181"/>
              <a:gd name="T4" fmla="*/ 2147483647 w 202"/>
              <a:gd name="T5" fmla="*/ 2147483647 h 181"/>
              <a:gd name="T6" fmla="*/ 2147483647 w 202"/>
              <a:gd name="T7" fmla="*/ 2147483647 h 181"/>
              <a:gd name="T8" fmla="*/ 2147483647 w 202"/>
              <a:gd name="T9" fmla="*/ 2147483647 h 181"/>
              <a:gd name="T10" fmla="*/ 2147483647 w 202"/>
              <a:gd name="T11" fmla="*/ 2147483647 h 181"/>
              <a:gd name="T12" fmla="*/ 2147483647 w 202"/>
              <a:gd name="T13" fmla="*/ 2147483647 h 181"/>
              <a:gd name="T14" fmla="*/ 2147483647 w 202"/>
              <a:gd name="T15" fmla="*/ 2147483647 h 181"/>
              <a:gd name="T16" fmla="*/ 2147483647 w 202"/>
              <a:gd name="T17" fmla="*/ 2147483647 h 181"/>
              <a:gd name="T18" fmla="*/ 2147483647 w 202"/>
              <a:gd name="T19" fmla="*/ 2147483647 h 181"/>
              <a:gd name="T20" fmla="*/ 2147483647 w 202"/>
              <a:gd name="T21" fmla="*/ 2147483647 h 181"/>
              <a:gd name="T22" fmla="*/ 2147483647 w 202"/>
              <a:gd name="T23" fmla="*/ 2147483647 h 181"/>
              <a:gd name="T24" fmla="*/ 2147483647 w 202"/>
              <a:gd name="T25" fmla="*/ 2147483647 h 181"/>
              <a:gd name="T26" fmla="*/ 2147483647 w 202"/>
              <a:gd name="T27" fmla="*/ 2147483647 h 181"/>
              <a:gd name="T28" fmla="*/ 2147483647 w 202"/>
              <a:gd name="T29" fmla="*/ 2147483647 h 181"/>
              <a:gd name="T30" fmla="*/ 2147483647 w 202"/>
              <a:gd name="T31" fmla="*/ 0 h 181"/>
              <a:gd name="T32" fmla="*/ 2147483647 w 202"/>
              <a:gd name="T33" fmla="*/ 2147483647 h 181"/>
              <a:gd name="T34" fmla="*/ 2147483647 w 202"/>
              <a:gd name="T35" fmla="*/ 2147483647 h 181"/>
              <a:gd name="T36" fmla="*/ 2147483647 w 202"/>
              <a:gd name="T37" fmla="*/ 2147483647 h 181"/>
              <a:gd name="T38" fmla="*/ 2147483647 w 202"/>
              <a:gd name="T39" fmla="*/ 2147483647 h 181"/>
              <a:gd name="T40" fmla="*/ 2147483647 w 202"/>
              <a:gd name="T41" fmla="*/ 2147483647 h 181"/>
              <a:gd name="T42" fmla="*/ 2147483647 w 202"/>
              <a:gd name="T43" fmla="*/ 2147483647 h 181"/>
              <a:gd name="T44" fmla="*/ 2147483647 w 202"/>
              <a:gd name="T45" fmla="*/ 2147483647 h 181"/>
              <a:gd name="T46" fmla="*/ 2147483647 w 202"/>
              <a:gd name="T47" fmla="*/ 2147483647 h 181"/>
              <a:gd name="T48" fmla="*/ 2147483647 w 202"/>
              <a:gd name="T49" fmla="*/ 2147483647 h 181"/>
              <a:gd name="T50" fmla="*/ 2147483647 w 202"/>
              <a:gd name="T51" fmla="*/ 2147483647 h 181"/>
              <a:gd name="T52" fmla="*/ 2147483647 w 202"/>
              <a:gd name="T53" fmla="*/ 2147483647 h 181"/>
              <a:gd name="T54" fmla="*/ 2147483647 w 202"/>
              <a:gd name="T55" fmla="*/ 2147483647 h 181"/>
              <a:gd name="T56" fmla="*/ 2147483647 w 202"/>
              <a:gd name="T57" fmla="*/ 2147483647 h 181"/>
              <a:gd name="T58" fmla="*/ 2147483647 w 202"/>
              <a:gd name="T59" fmla="*/ 2147483647 h 181"/>
              <a:gd name="T60" fmla="*/ 0 w 202"/>
              <a:gd name="T61" fmla="*/ 2147483647 h 181"/>
              <a:gd name="T62" fmla="*/ 2147483647 w 202"/>
              <a:gd name="T63" fmla="*/ 2147483647 h 181"/>
              <a:gd name="T64" fmla="*/ 2147483647 w 202"/>
              <a:gd name="T65" fmla="*/ 2147483647 h 181"/>
              <a:gd name="T66" fmla="*/ 2147483647 w 202"/>
              <a:gd name="T67" fmla="*/ 2147483647 h 181"/>
              <a:gd name="T68" fmla="*/ 2147483647 w 202"/>
              <a:gd name="T69" fmla="*/ 2147483647 h 181"/>
              <a:gd name="T70" fmla="*/ 2147483647 w 202"/>
              <a:gd name="T71" fmla="*/ 2147483647 h 181"/>
              <a:gd name="T72" fmla="*/ 2147483647 w 202"/>
              <a:gd name="T73" fmla="*/ 2147483647 h 181"/>
              <a:gd name="T74" fmla="*/ 2147483647 w 202"/>
              <a:gd name="T75" fmla="*/ 2147483647 h 181"/>
              <a:gd name="T76" fmla="*/ 2147483647 w 202"/>
              <a:gd name="T77" fmla="*/ 2147483647 h 181"/>
              <a:gd name="T78" fmla="*/ 2147483647 w 202"/>
              <a:gd name="T79" fmla="*/ 2147483647 h 181"/>
              <a:gd name="T80" fmla="*/ 2147483647 w 202"/>
              <a:gd name="T81" fmla="*/ 2147483647 h 181"/>
              <a:gd name="T82" fmla="*/ 0 w 202"/>
              <a:gd name="T83" fmla="*/ 2147483647 h 181"/>
              <a:gd name="T84" fmla="*/ 2147483647 w 202"/>
              <a:gd name="T85" fmla="*/ 2147483647 h 1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2" h="181">
                <a:moveTo>
                  <a:pt x="8" y="48"/>
                </a:moveTo>
                <a:lnTo>
                  <a:pt x="12" y="55"/>
                </a:lnTo>
                <a:lnTo>
                  <a:pt x="27" y="48"/>
                </a:lnTo>
                <a:lnTo>
                  <a:pt x="29" y="45"/>
                </a:lnTo>
                <a:lnTo>
                  <a:pt x="29" y="36"/>
                </a:lnTo>
                <a:lnTo>
                  <a:pt x="29" y="19"/>
                </a:lnTo>
                <a:lnTo>
                  <a:pt x="38" y="19"/>
                </a:lnTo>
                <a:lnTo>
                  <a:pt x="44" y="26"/>
                </a:lnTo>
                <a:lnTo>
                  <a:pt x="60" y="26"/>
                </a:lnTo>
                <a:lnTo>
                  <a:pt x="79" y="19"/>
                </a:lnTo>
                <a:lnTo>
                  <a:pt x="105" y="26"/>
                </a:lnTo>
                <a:lnTo>
                  <a:pt x="127" y="26"/>
                </a:lnTo>
                <a:lnTo>
                  <a:pt x="153" y="7"/>
                </a:lnTo>
                <a:lnTo>
                  <a:pt x="167" y="7"/>
                </a:lnTo>
                <a:lnTo>
                  <a:pt x="183" y="7"/>
                </a:lnTo>
                <a:lnTo>
                  <a:pt x="195" y="0"/>
                </a:lnTo>
                <a:lnTo>
                  <a:pt x="202" y="7"/>
                </a:lnTo>
                <a:lnTo>
                  <a:pt x="195" y="19"/>
                </a:lnTo>
                <a:lnTo>
                  <a:pt x="176" y="29"/>
                </a:lnTo>
                <a:lnTo>
                  <a:pt x="176" y="45"/>
                </a:lnTo>
                <a:lnTo>
                  <a:pt x="176" y="59"/>
                </a:lnTo>
                <a:lnTo>
                  <a:pt x="176" y="84"/>
                </a:lnTo>
                <a:lnTo>
                  <a:pt x="167" y="103"/>
                </a:lnTo>
                <a:lnTo>
                  <a:pt x="146" y="122"/>
                </a:lnTo>
                <a:lnTo>
                  <a:pt x="105" y="145"/>
                </a:lnTo>
                <a:lnTo>
                  <a:pt x="76" y="167"/>
                </a:lnTo>
                <a:lnTo>
                  <a:pt x="44" y="181"/>
                </a:lnTo>
                <a:lnTo>
                  <a:pt x="29" y="181"/>
                </a:lnTo>
                <a:lnTo>
                  <a:pt x="27" y="181"/>
                </a:lnTo>
                <a:lnTo>
                  <a:pt x="20" y="174"/>
                </a:lnTo>
                <a:lnTo>
                  <a:pt x="0" y="174"/>
                </a:lnTo>
                <a:lnTo>
                  <a:pt x="12" y="155"/>
                </a:lnTo>
                <a:lnTo>
                  <a:pt x="12" y="152"/>
                </a:lnTo>
                <a:lnTo>
                  <a:pt x="20" y="138"/>
                </a:lnTo>
                <a:lnTo>
                  <a:pt x="20" y="133"/>
                </a:lnTo>
                <a:lnTo>
                  <a:pt x="29" y="122"/>
                </a:lnTo>
                <a:lnTo>
                  <a:pt x="29" y="107"/>
                </a:lnTo>
                <a:lnTo>
                  <a:pt x="29" y="97"/>
                </a:lnTo>
                <a:lnTo>
                  <a:pt x="8" y="103"/>
                </a:lnTo>
                <a:lnTo>
                  <a:pt x="8" y="88"/>
                </a:lnTo>
                <a:lnTo>
                  <a:pt x="8" y="78"/>
                </a:lnTo>
                <a:lnTo>
                  <a:pt x="0" y="65"/>
                </a:lnTo>
                <a:lnTo>
                  <a:pt x="8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8" name="Freeform 143"/>
          <p:cNvSpPr>
            <a:spLocks/>
          </p:cNvSpPr>
          <p:nvPr/>
        </p:nvSpPr>
        <p:spPr bwMode="auto">
          <a:xfrm>
            <a:off x="6867525" y="4295775"/>
            <a:ext cx="209550" cy="403225"/>
          </a:xfrm>
          <a:custGeom>
            <a:avLst/>
            <a:gdLst>
              <a:gd name="T0" fmla="*/ 2147483647 w 264"/>
              <a:gd name="T1" fmla="*/ 2147483647 h 506"/>
              <a:gd name="T2" fmla="*/ 2147483647 w 264"/>
              <a:gd name="T3" fmla="*/ 2147483647 h 506"/>
              <a:gd name="T4" fmla="*/ 2147483647 w 264"/>
              <a:gd name="T5" fmla="*/ 2147483647 h 506"/>
              <a:gd name="T6" fmla="*/ 2147483647 w 264"/>
              <a:gd name="T7" fmla="*/ 2147483647 h 506"/>
              <a:gd name="T8" fmla="*/ 2147483647 w 264"/>
              <a:gd name="T9" fmla="*/ 2147483647 h 506"/>
              <a:gd name="T10" fmla="*/ 2147483647 w 264"/>
              <a:gd name="T11" fmla="*/ 2147483647 h 506"/>
              <a:gd name="T12" fmla="*/ 2147483647 w 264"/>
              <a:gd name="T13" fmla="*/ 2147483647 h 506"/>
              <a:gd name="T14" fmla="*/ 2147483647 w 264"/>
              <a:gd name="T15" fmla="*/ 2147483647 h 506"/>
              <a:gd name="T16" fmla="*/ 2147483647 w 264"/>
              <a:gd name="T17" fmla="*/ 2147483647 h 506"/>
              <a:gd name="T18" fmla="*/ 2147483647 w 264"/>
              <a:gd name="T19" fmla="*/ 2147483647 h 506"/>
              <a:gd name="T20" fmla="*/ 2147483647 w 264"/>
              <a:gd name="T21" fmla="*/ 2147483647 h 506"/>
              <a:gd name="T22" fmla="*/ 2147483647 w 264"/>
              <a:gd name="T23" fmla="*/ 2147483647 h 506"/>
              <a:gd name="T24" fmla="*/ 2147483647 w 264"/>
              <a:gd name="T25" fmla="*/ 2147483647 h 506"/>
              <a:gd name="T26" fmla="*/ 2147483647 w 264"/>
              <a:gd name="T27" fmla="*/ 2147483647 h 506"/>
              <a:gd name="T28" fmla="*/ 2147483647 w 264"/>
              <a:gd name="T29" fmla="*/ 2147483647 h 506"/>
              <a:gd name="T30" fmla="*/ 2147483647 w 264"/>
              <a:gd name="T31" fmla="*/ 2147483647 h 506"/>
              <a:gd name="T32" fmla="*/ 2147483647 w 264"/>
              <a:gd name="T33" fmla="*/ 2147483647 h 506"/>
              <a:gd name="T34" fmla="*/ 2147483647 w 264"/>
              <a:gd name="T35" fmla="*/ 2147483647 h 506"/>
              <a:gd name="T36" fmla="*/ 2147483647 w 264"/>
              <a:gd name="T37" fmla="*/ 2147483647 h 506"/>
              <a:gd name="T38" fmla="*/ 2147483647 w 264"/>
              <a:gd name="T39" fmla="*/ 2147483647 h 506"/>
              <a:gd name="T40" fmla="*/ 2147483647 w 264"/>
              <a:gd name="T41" fmla="*/ 2147483647 h 506"/>
              <a:gd name="T42" fmla="*/ 2147483647 w 264"/>
              <a:gd name="T43" fmla="*/ 2147483647 h 506"/>
              <a:gd name="T44" fmla="*/ 2147483647 w 264"/>
              <a:gd name="T45" fmla="*/ 2147483647 h 506"/>
              <a:gd name="T46" fmla="*/ 2147483647 w 264"/>
              <a:gd name="T47" fmla="*/ 2147483647 h 506"/>
              <a:gd name="T48" fmla="*/ 2147483647 w 264"/>
              <a:gd name="T49" fmla="*/ 2147483647 h 506"/>
              <a:gd name="T50" fmla="*/ 2147483647 w 264"/>
              <a:gd name="T51" fmla="*/ 2147483647 h 506"/>
              <a:gd name="T52" fmla="*/ 2147483647 w 264"/>
              <a:gd name="T53" fmla="*/ 2147483647 h 506"/>
              <a:gd name="T54" fmla="*/ 2147483647 w 264"/>
              <a:gd name="T55" fmla="*/ 2147483647 h 506"/>
              <a:gd name="T56" fmla="*/ 2147483647 w 264"/>
              <a:gd name="T57" fmla="*/ 2147483647 h 506"/>
              <a:gd name="T58" fmla="*/ 2147483647 w 264"/>
              <a:gd name="T59" fmla="*/ 2147483647 h 506"/>
              <a:gd name="T60" fmla="*/ 2147483647 w 264"/>
              <a:gd name="T61" fmla="*/ 2147483647 h 506"/>
              <a:gd name="T62" fmla="*/ 2147483647 w 264"/>
              <a:gd name="T63" fmla="*/ 2147483647 h 506"/>
              <a:gd name="T64" fmla="*/ 2147483647 w 264"/>
              <a:gd name="T65" fmla="*/ 2147483647 h 506"/>
              <a:gd name="T66" fmla="*/ 2147483647 w 264"/>
              <a:gd name="T67" fmla="*/ 2147483647 h 506"/>
              <a:gd name="T68" fmla="*/ 2147483647 w 264"/>
              <a:gd name="T69" fmla="*/ 2147483647 h 506"/>
              <a:gd name="T70" fmla="*/ 2147483647 w 264"/>
              <a:gd name="T71" fmla="*/ 2147483647 h 506"/>
              <a:gd name="T72" fmla="*/ 2147483647 w 264"/>
              <a:gd name="T73" fmla="*/ 2147483647 h 506"/>
              <a:gd name="T74" fmla="*/ 2147483647 w 264"/>
              <a:gd name="T75" fmla="*/ 2147483647 h 506"/>
              <a:gd name="T76" fmla="*/ 2147483647 w 264"/>
              <a:gd name="T77" fmla="*/ 2147483647 h 506"/>
              <a:gd name="T78" fmla="*/ 2147483647 w 264"/>
              <a:gd name="T79" fmla="*/ 2147483647 h 506"/>
              <a:gd name="T80" fmla="*/ 2147483647 w 264"/>
              <a:gd name="T81" fmla="*/ 2147483647 h 506"/>
              <a:gd name="T82" fmla="*/ 2147483647 w 264"/>
              <a:gd name="T83" fmla="*/ 2147483647 h 506"/>
              <a:gd name="T84" fmla="*/ 2147483647 w 264"/>
              <a:gd name="T85" fmla="*/ 2147483647 h 506"/>
              <a:gd name="T86" fmla="*/ 2147483647 w 264"/>
              <a:gd name="T87" fmla="*/ 2147483647 h 506"/>
              <a:gd name="T88" fmla="*/ 2147483647 w 264"/>
              <a:gd name="T89" fmla="*/ 2147483647 h 506"/>
              <a:gd name="T90" fmla="*/ 2147483647 w 264"/>
              <a:gd name="T91" fmla="*/ 2147483647 h 506"/>
              <a:gd name="T92" fmla="*/ 0 w 264"/>
              <a:gd name="T93" fmla="*/ 2147483647 h 506"/>
              <a:gd name="T94" fmla="*/ 2147483647 w 264"/>
              <a:gd name="T95" fmla="*/ 2147483647 h 506"/>
              <a:gd name="T96" fmla="*/ 2147483647 w 264"/>
              <a:gd name="T97" fmla="*/ 2147483647 h 506"/>
              <a:gd name="T98" fmla="*/ 2147483647 w 264"/>
              <a:gd name="T99" fmla="*/ 2147483647 h 506"/>
              <a:gd name="T100" fmla="*/ 2147483647 w 264"/>
              <a:gd name="T101" fmla="*/ 2147483647 h 5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4" h="506">
                <a:moveTo>
                  <a:pt x="78" y="0"/>
                </a:moveTo>
                <a:lnTo>
                  <a:pt x="78" y="12"/>
                </a:lnTo>
                <a:lnTo>
                  <a:pt x="83" y="9"/>
                </a:lnTo>
                <a:lnTo>
                  <a:pt x="97" y="19"/>
                </a:lnTo>
                <a:lnTo>
                  <a:pt x="90" y="31"/>
                </a:lnTo>
                <a:lnTo>
                  <a:pt x="97" y="38"/>
                </a:lnTo>
                <a:lnTo>
                  <a:pt x="107" y="31"/>
                </a:lnTo>
                <a:lnTo>
                  <a:pt x="112" y="41"/>
                </a:lnTo>
                <a:lnTo>
                  <a:pt x="119" y="48"/>
                </a:lnTo>
                <a:lnTo>
                  <a:pt x="112" y="71"/>
                </a:lnTo>
                <a:lnTo>
                  <a:pt x="112" y="97"/>
                </a:lnTo>
                <a:lnTo>
                  <a:pt x="119" y="100"/>
                </a:lnTo>
                <a:lnTo>
                  <a:pt x="131" y="90"/>
                </a:lnTo>
                <a:lnTo>
                  <a:pt x="138" y="90"/>
                </a:lnTo>
                <a:lnTo>
                  <a:pt x="149" y="78"/>
                </a:lnTo>
                <a:lnTo>
                  <a:pt x="161" y="90"/>
                </a:lnTo>
                <a:lnTo>
                  <a:pt x="168" y="86"/>
                </a:lnTo>
                <a:lnTo>
                  <a:pt x="180" y="86"/>
                </a:lnTo>
                <a:lnTo>
                  <a:pt x="187" y="71"/>
                </a:lnTo>
                <a:lnTo>
                  <a:pt x="206" y="78"/>
                </a:lnTo>
                <a:lnTo>
                  <a:pt x="216" y="90"/>
                </a:lnTo>
                <a:lnTo>
                  <a:pt x="235" y="116"/>
                </a:lnTo>
                <a:lnTo>
                  <a:pt x="235" y="119"/>
                </a:lnTo>
                <a:lnTo>
                  <a:pt x="239" y="135"/>
                </a:lnTo>
                <a:lnTo>
                  <a:pt x="247" y="149"/>
                </a:lnTo>
                <a:lnTo>
                  <a:pt x="258" y="157"/>
                </a:lnTo>
                <a:lnTo>
                  <a:pt x="258" y="164"/>
                </a:lnTo>
                <a:lnTo>
                  <a:pt x="264" y="169"/>
                </a:lnTo>
                <a:lnTo>
                  <a:pt x="264" y="178"/>
                </a:lnTo>
                <a:lnTo>
                  <a:pt x="264" y="206"/>
                </a:lnTo>
                <a:lnTo>
                  <a:pt x="258" y="218"/>
                </a:lnTo>
                <a:lnTo>
                  <a:pt x="254" y="218"/>
                </a:lnTo>
                <a:lnTo>
                  <a:pt x="239" y="213"/>
                </a:lnTo>
                <a:lnTo>
                  <a:pt x="235" y="218"/>
                </a:lnTo>
                <a:lnTo>
                  <a:pt x="209" y="213"/>
                </a:lnTo>
                <a:lnTo>
                  <a:pt x="187" y="218"/>
                </a:lnTo>
                <a:lnTo>
                  <a:pt x="187" y="242"/>
                </a:lnTo>
                <a:lnTo>
                  <a:pt x="168" y="254"/>
                </a:lnTo>
                <a:lnTo>
                  <a:pt x="175" y="273"/>
                </a:lnTo>
                <a:lnTo>
                  <a:pt x="190" y="306"/>
                </a:lnTo>
                <a:lnTo>
                  <a:pt x="180" y="296"/>
                </a:lnTo>
                <a:lnTo>
                  <a:pt x="149" y="277"/>
                </a:lnTo>
                <a:lnTo>
                  <a:pt x="119" y="273"/>
                </a:lnTo>
                <a:lnTo>
                  <a:pt x="126" y="247"/>
                </a:lnTo>
                <a:lnTo>
                  <a:pt x="97" y="254"/>
                </a:lnTo>
                <a:lnTo>
                  <a:pt x="97" y="277"/>
                </a:lnTo>
                <a:lnTo>
                  <a:pt x="97" y="296"/>
                </a:lnTo>
                <a:lnTo>
                  <a:pt x="83" y="321"/>
                </a:lnTo>
                <a:lnTo>
                  <a:pt x="78" y="351"/>
                </a:lnTo>
                <a:lnTo>
                  <a:pt x="71" y="361"/>
                </a:lnTo>
                <a:lnTo>
                  <a:pt x="78" y="399"/>
                </a:lnTo>
                <a:lnTo>
                  <a:pt x="97" y="391"/>
                </a:lnTo>
                <a:lnTo>
                  <a:pt x="100" y="415"/>
                </a:lnTo>
                <a:lnTo>
                  <a:pt x="107" y="415"/>
                </a:lnTo>
                <a:lnTo>
                  <a:pt x="119" y="463"/>
                </a:lnTo>
                <a:lnTo>
                  <a:pt x="138" y="470"/>
                </a:lnTo>
                <a:lnTo>
                  <a:pt x="156" y="470"/>
                </a:lnTo>
                <a:lnTo>
                  <a:pt x="168" y="493"/>
                </a:lnTo>
                <a:lnTo>
                  <a:pt x="161" y="493"/>
                </a:lnTo>
                <a:lnTo>
                  <a:pt x="156" y="499"/>
                </a:lnTo>
                <a:lnTo>
                  <a:pt x="149" y="493"/>
                </a:lnTo>
                <a:lnTo>
                  <a:pt x="145" y="506"/>
                </a:lnTo>
                <a:lnTo>
                  <a:pt x="131" y="506"/>
                </a:lnTo>
                <a:lnTo>
                  <a:pt x="138" y="493"/>
                </a:lnTo>
                <a:lnTo>
                  <a:pt x="112" y="477"/>
                </a:lnTo>
                <a:lnTo>
                  <a:pt x="107" y="480"/>
                </a:lnTo>
                <a:lnTo>
                  <a:pt x="97" y="463"/>
                </a:lnTo>
                <a:lnTo>
                  <a:pt x="83" y="451"/>
                </a:lnTo>
                <a:lnTo>
                  <a:pt x="67" y="429"/>
                </a:lnTo>
                <a:lnTo>
                  <a:pt x="59" y="415"/>
                </a:lnTo>
                <a:lnTo>
                  <a:pt x="52" y="422"/>
                </a:lnTo>
                <a:lnTo>
                  <a:pt x="52" y="432"/>
                </a:lnTo>
                <a:lnTo>
                  <a:pt x="48" y="429"/>
                </a:lnTo>
                <a:lnTo>
                  <a:pt x="42" y="403"/>
                </a:lnTo>
                <a:lnTo>
                  <a:pt x="48" y="380"/>
                </a:lnTo>
                <a:lnTo>
                  <a:pt x="52" y="368"/>
                </a:lnTo>
                <a:lnTo>
                  <a:pt x="52" y="361"/>
                </a:lnTo>
                <a:lnTo>
                  <a:pt x="59" y="354"/>
                </a:lnTo>
                <a:lnTo>
                  <a:pt x="59" y="344"/>
                </a:lnTo>
                <a:lnTo>
                  <a:pt x="71" y="313"/>
                </a:lnTo>
                <a:lnTo>
                  <a:pt x="78" y="296"/>
                </a:lnTo>
                <a:lnTo>
                  <a:pt x="67" y="257"/>
                </a:lnTo>
                <a:lnTo>
                  <a:pt x="67" y="242"/>
                </a:lnTo>
                <a:lnTo>
                  <a:pt x="35" y="206"/>
                </a:lnTo>
                <a:lnTo>
                  <a:pt x="35" y="194"/>
                </a:lnTo>
                <a:lnTo>
                  <a:pt x="42" y="178"/>
                </a:lnTo>
                <a:lnTo>
                  <a:pt x="42" y="164"/>
                </a:lnTo>
                <a:lnTo>
                  <a:pt x="48" y="157"/>
                </a:lnTo>
                <a:lnTo>
                  <a:pt x="42" y="138"/>
                </a:lnTo>
                <a:lnTo>
                  <a:pt x="35" y="126"/>
                </a:lnTo>
                <a:lnTo>
                  <a:pt x="12" y="90"/>
                </a:lnTo>
                <a:lnTo>
                  <a:pt x="4" y="78"/>
                </a:lnTo>
                <a:lnTo>
                  <a:pt x="0" y="78"/>
                </a:lnTo>
                <a:lnTo>
                  <a:pt x="0" y="71"/>
                </a:lnTo>
                <a:lnTo>
                  <a:pt x="4" y="67"/>
                </a:lnTo>
                <a:lnTo>
                  <a:pt x="4" y="48"/>
                </a:lnTo>
                <a:lnTo>
                  <a:pt x="12" y="38"/>
                </a:lnTo>
                <a:lnTo>
                  <a:pt x="19" y="31"/>
                </a:lnTo>
                <a:lnTo>
                  <a:pt x="48" y="22"/>
                </a:lnTo>
                <a:lnTo>
                  <a:pt x="42" y="12"/>
                </a:lnTo>
                <a:lnTo>
                  <a:pt x="52" y="19"/>
                </a:lnTo>
                <a:lnTo>
                  <a:pt x="59" y="9"/>
                </a:lnTo>
                <a:lnTo>
                  <a:pt x="78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9" name="Freeform 144"/>
          <p:cNvSpPr>
            <a:spLocks/>
          </p:cNvSpPr>
          <p:nvPr/>
        </p:nvSpPr>
        <p:spPr bwMode="auto">
          <a:xfrm>
            <a:off x="5686425" y="4149725"/>
            <a:ext cx="127000" cy="103188"/>
          </a:xfrm>
          <a:custGeom>
            <a:avLst/>
            <a:gdLst>
              <a:gd name="T0" fmla="*/ 0 w 161"/>
              <a:gd name="T1" fmla="*/ 2147483647 h 130"/>
              <a:gd name="T2" fmla="*/ 2147483647 w 161"/>
              <a:gd name="T3" fmla="*/ 2147483647 h 130"/>
              <a:gd name="T4" fmla="*/ 2147483647 w 161"/>
              <a:gd name="T5" fmla="*/ 2147483647 h 130"/>
              <a:gd name="T6" fmla="*/ 2147483647 w 161"/>
              <a:gd name="T7" fmla="*/ 2147483647 h 130"/>
              <a:gd name="T8" fmla="*/ 2147483647 w 161"/>
              <a:gd name="T9" fmla="*/ 2147483647 h 130"/>
              <a:gd name="T10" fmla="*/ 2147483647 w 161"/>
              <a:gd name="T11" fmla="*/ 2147483647 h 130"/>
              <a:gd name="T12" fmla="*/ 2147483647 w 161"/>
              <a:gd name="T13" fmla="*/ 2147483647 h 130"/>
              <a:gd name="T14" fmla="*/ 2147483647 w 161"/>
              <a:gd name="T15" fmla="*/ 2147483647 h 130"/>
              <a:gd name="T16" fmla="*/ 2147483647 w 161"/>
              <a:gd name="T17" fmla="*/ 2147483647 h 130"/>
              <a:gd name="T18" fmla="*/ 2147483647 w 161"/>
              <a:gd name="T19" fmla="*/ 2147483647 h 130"/>
              <a:gd name="T20" fmla="*/ 2147483647 w 161"/>
              <a:gd name="T21" fmla="*/ 2147483647 h 130"/>
              <a:gd name="T22" fmla="*/ 2147483647 w 161"/>
              <a:gd name="T23" fmla="*/ 2147483647 h 130"/>
              <a:gd name="T24" fmla="*/ 2147483647 w 161"/>
              <a:gd name="T25" fmla="*/ 0 h 130"/>
              <a:gd name="T26" fmla="*/ 2147483647 w 161"/>
              <a:gd name="T27" fmla="*/ 2147483647 h 130"/>
              <a:gd name="T28" fmla="*/ 2147483647 w 161"/>
              <a:gd name="T29" fmla="*/ 2147483647 h 130"/>
              <a:gd name="T30" fmla="*/ 2147483647 w 161"/>
              <a:gd name="T31" fmla="*/ 2147483647 h 130"/>
              <a:gd name="T32" fmla="*/ 2147483647 w 161"/>
              <a:gd name="T33" fmla="*/ 2147483647 h 130"/>
              <a:gd name="T34" fmla="*/ 2147483647 w 161"/>
              <a:gd name="T35" fmla="*/ 2147483647 h 130"/>
              <a:gd name="T36" fmla="*/ 2147483647 w 161"/>
              <a:gd name="T37" fmla="*/ 2147483647 h 130"/>
              <a:gd name="T38" fmla="*/ 2147483647 w 161"/>
              <a:gd name="T39" fmla="*/ 2147483647 h 130"/>
              <a:gd name="T40" fmla="*/ 2147483647 w 161"/>
              <a:gd name="T41" fmla="*/ 2147483647 h 130"/>
              <a:gd name="T42" fmla="*/ 2147483647 w 161"/>
              <a:gd name="T43" fmla="*/ 2147483647 h 130"/>
              <a:gd name="T44" fmla="*/ 2147483647 w 161"/>
              <a:gd name="T45" fmla="*/ 2147483647 h 130"/>
              <a:gd name="T46" fmla="*/ 2147483647 w 161"/>
              <a:gd name="T47" fmla="*/ 2147483647 h 130"/>
              <a:gd name="T48" fmla="*/ 2147483647 w 161"/>
              <a:gd name="T49" fmla="*/ 2147483647 h 130"/>
              <a:gd name="T50" fmla="*/ 2147483647 w 161"/>
              <a:gd name="T51" fmla="*/ 2147483647 h 130"/>
              <a:gd name="T52" fmla="*/ 2147483647 w 161"/>
              <a:gd name="T53" fmla="*/ 2147483647 h 130"/>
              <a:gd name="T54" fmla="*/ 2147483647 w 161"/>
              <a:gd name="T55" fmla="*/ 2147483647 h 130"/>
              <a:gd name="T56" fmla="*/ 2147483647 w 161"/>
              <a:gd name="T57" fmla="*/ 2147483647 h 130"/>
              <a:gd name="T58" fmla="*/ 2147483647 w 161"/>
              <a:gd name="T59" fmla="*/ 2147483647 h 130"/>
              <a:gd name="T60" fmla="*/ 2147483647 w 161"/>
              <a:gd name="T61" fmla="*/ 2147483647 h 130"/>
              <a:gd name="T62" fmla="*/ 0 w 161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1" h="130">
                <a:moveTo>
                  <a:pt x="0" y="59"/>
                </a:moveTo>
                <a:lnTo>
                  <a:pt x="4" y="52"/>
                </a:lnTo>
                <a:lnTo>
                  <a:pt x="4" y="66"/>
                </a:lnTo>
                <a:lnTo>
                  <a:pt x="11" y="69"/>
                </a:lnTo>
                <a:lnTo>
                  <a:pt x="14" y="78"/>
                </a:lnTo>
                <a:lnTo>
                  <a:pt x="33" y="78"/>
                </a:lnTo>
                <a:lnTo>
                  <a:pt x="42" y="69"/>
                </a:lnTo>
                <a:lnTo>
                  <a:pt x="78" y="69"/>
                </a:lnTo>
                <a:lnTo>
                  <a:pt x="94" y="66"/>
                </a:lnTo>
                <a:lnTo>
                  <a:pt x="108" y="52"/>
                </a:lnTo>
                <a:lnTo>
                  <a:pt x="127" y="29"/>
                </a:lnTo>
                <a:lnTo>
                  <a:pt x="142" y="10"/>
                </a:lnTo>
                <a:lnTo>
                  <a:pt x="149" y="0"/>
                </a:lnTo>
                <a:lnTo>
                  <a:pt x="158" y="7"/>
                </a:lnTo>
                <a:lnTo>
                  <a:pt x="158" y="17"/>
                </a:lnTo>
                <a:lnTo>
                  <a:pt x="158" y="36"/>
                </a:lnTo>
                <a:lnTo>
                  <a:pt x="149" y="36"/>
                </a:lnTo>
                <a:lnTo>
                  <a:pt x="142" y="40"/>
                </a:lnTo>
                <a:lnTo>
                  <a:pt x="149" y="66"/>
                </a:lnTo>
                <a:lnTo>
                  <a:pt x="158" y="66"/>
                </a:lnTo>
                <a:lnTo>
                  <a:pt x="161" y="78"/>
                </a:lnTo>
                <a:lnTo>
                  <a:pt x="158" y="78"/>
                </a:lnTo>
                <a:lnTo>
                  <a:pt x="142" y="78"/>
                </a:lnTo>
                <a:lnTo>
                  <a:pt x="142" y="88"/>
                </a:lnTo>
                <a:lnTo>
                  <a:pt x="139" y="100"/>
                </a:lnTo>
                <a:lnTo>
                  <a:pt x="139" y="126"/>
                </a:lnTo>
                <a:lnTo>
                  <a:pt x="132" y="130"/>
                </a:lnTo>
                <a:lnTo>
                  <a:pt x="33" y="114"/>
                </a:lnTo>
                <a:lnTo>
                  <a:pt x="30" y="100"/>
                </a:lnTo>
                <a:lnTo>
                  <a:pt x="14" y="85"/>
                </a:lnTo>
                <a:lnTo>
                  <a:pt x="4" y="69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0" name="Freeform 145"/>
          <p:cNvSpPr>
            <a:spLocks/>
          </p:cNvSpPr>
          <p:nvPr/>
        </p:nvSpPr>
        <p:spPr bwMode="auto">
          <a:xfrm>
            <a:off x="6977063" y="4216400"/>
            <a:ext cx="203200" cy="404813"/>
          </a:xfrm>
          <a:custGeom>
            <a:avLst/>
            <a:gdLst>
              <a:gd name="T0" fmla="*/ 2147483647 w 258"/>
              <a:gd name="T1" fmla="*/ 2147483647 h 510"/>
              <a:gd name="T2" fmla="*/ 2147483647 w 258"/>
              <a:gd name="T3" fmla="*/ 2147483647 h 510"/>
              <a:gd name="T4" fmla="*/ 2147483647 w 258"/>
              <a:gd name="T5" fmla="*/ 2147483647 h 510"/>
              <a:gd name="T6" fmla="*/ 2147483647 w 258"/>
              <a:gd name="T7" fmla="*/ 2147483647 h 510"/>
              <a:gd name="T8" fmla="*/ 2147483647 w 258"/>
              <a:gd name="T9" fmla="*/ 2147483647 h 510"/>
              <a:gd name="T10" fmla="*/ 2147483647 w 258"/>
              <a:gd name="T11" fmla="*/ 2147483647 h 510"/>
              <a:gd name="T12" fmla="*/ 2147483647 w 258"/>
              <a:gd name="T13" fmla="*/ 2147483647 h 510"/>
              <a:gd name="T14" fmla="*/ 2147483647 w 258"/>
              <a:gd name="T15" fmla="*/ 2147483647 h 510"/>
              <a:gd name="T16" fmla="*/ 2147483647 w 258"/>
              <a:gd name="T17" fmla="*/ 2147483647 h 510"/>
              <a:gd name="T18" fmla="*/ 2147483647 w 258"/>
              <a:gd name="T19" fmla="*/ 2147483647 h 510"/>
              <a:gd name="T20" fmla="*/ 2147483647 w 258"/>
              <a:gd name="T21" fmla="*/ 2147483647 h 510"/>
              <a:gd name="T22" fmla="*/ 2147483647 w 258"/>
              <a:gd name="T23" fmla="*/ 2147483647 h 510"/>
              <a:gd name="T24" fmla="*/ 2147483647 w 258"/>
              <a:gd name="T25" fmla="*/ 2147483647 h 510"/>
              <a:gd name="T26" fmla="*/ 2147483647 w 258"/>
              <a:gd name="T27" fmla="*/ 2147483647 h 510"/>
              <a:gd name="T28" fmla="*/ 2147483647 w 258"/>
              <a:gd name="T29" fmla="*/ 2147483647 h 510"/>
              <a:gd name="T30" fmla="*/ 2147483647 w 258"/>
              <a:gd name="T31" fmla="*/ 2147483647 h 510"/>
              <a:gd name="T32" fmla="*/ 2147483647 w 258"/>
              <a:gd name="T33" fmla="*/ 2147483647 h 510"/>
              <a:gd name="T34" fmla="*/ 2147483647 w 258"/>
              <a:gd name="T35" fmla="*/ 2147483647 h 510"/>
              <a:gd name="T36" fmla="*/ 2147483647 w 258"/>
              <a:gd name="T37" fmla="*/ 2147483647 h 510"/>
              <a:gd name="T38" fmla="*/ 2147483647 w 258"/>
              <a:gd name="T39" fmla="*/ 2147483647 h 510"/>
              <a:gd name="T40" fmla="*/ 2147483647 w 258"/>
              <a:gd name="T41" fmla="*/ 2147483647 h 510"/>
              <a:gd name="T42" fmla="*/ 2147483647 w 258"/>
              <a:gd name="T43" fmla="*/ 2147483647 h 510"/>
              <a:gd name="T44" fmla="*/ 2147483647 w 258"/>
              <a:gd name="T45" fmla="*/ 2147483647 h 510"/>
              <a:gd name="T46" fmla="*/ 2147483647 w 258"/>
              <a:gd name="T47" fmla="*/ 2147483647 h 510"/>
              <a:gd name="T48" fmla="*/ 2147483647 w 258"/>
              <a:gd name="T49" fmla="*/ 2147483647 h 510"/>
              <a:gd name="T50" fmla="*/ 2147483647 w 258"/>
              <a:gd name="T51" fmla="*/ 2147483647 h 510"/>
              <a:gd name="T52" fmla="*/ 2147483647 w 258"/>
              <a:gd name="T53" fmla="*/ 2147483647 h 510"/>
              <a:gd name="T54" fmla="*/ 2147483647 w 258"/>
              <a:gd name="T55" fmla="*/ 2147483647 h 510"/>
              <a:gd name="T56" fmla="*/ 2147483647 w 258"/>
              <a:gd name="T57" fmla="*/ 2147483647 h 510"/>
              <a:gd name="T58" fmla="*/ 2147483647 w 258"/>
              <a:gd name="T59" fmla="*/ 2147483647 h 510"/>
              <a:gd name="T60" fmla="*/ 2147483647 w 258"/>
              <a:gd name="T61" fmla="*/ 2147483647 h 510"/>
              <a:gd name="T62" fmla="*/ 2147483647 w 258"/>
              <a:gd name="T63" fmla="*/ 2147483647 h 510"/>
              <a:gd name="T64" fmla="*/ 2147483647 w 258"/>
              <a:gd name="T65" fmla="*/ 2147483647 h 510"/>
              <a:gd name="T66" fmla="*/ 2147483647 w 258"/>
              <a:gd name="T67" fmla="*/ 2147483647 h 510"/>
              <a:gd name="T68" fmla="*/ 2147483647 w 258"/>
              <a:gd name="T69" fmla="*/ 2147483647 h 510"/>
              <a:gd name="T70" fmla="*/ 2147483647 w 258"/>
              <a:gd name="T71" fmla="*/ 2147483647 h 510"/>
              <a:gd name="T72" fmla="*/ 2147483647 w 258"/>
              <a:gd name="T73" fmla="*/ 2147483647 h 510"/>
              <a:gd name="T74" fmla="*/ 2147483647 w 258"/>
              <a:gd name="T75" fmla="*/ 2147483647 h 510"/>
              <a:gd name="T76" fmla="*/ 2147483647 w 258"/>
              <a:gd name="T77" fmla="*/ 2147483647 h 510"/>
              <a:gd name="T78" fmla="*/ 2147483647 w 258"/>
              <a:gd name="T79" fmla="*/ 2147483647 h 510"/>
              <a:gd name="T80" fmla="*/ 2147483647 w 258"/>
              <a:gd name="T81" fmla="*/ 2147483647 h 510"/>
              <a:gd name="T82" fmla="*/ 2147483647 w 258"/>
              <a:gd name="T83" fmla="*/ 2147483647 h 510"/>
              <a:gd name="T84" fmla="*/ 2147483647 w 258"/>
              <a:gd name="T85" fmla="*/ 2147483647 h 510"/>
              <a:gd name="T86" fmla="*/ 2147483647 w 258"/>
              <a:gd name="T87" fmla="*/ 2147483647 h 510"/>
              <a:gd name="T88" fmla="*/ 2147483647 w 258"/>
              <a:gd name="T89" fmla="*/ 2147483647 h 510"/>
              <a:gd name="T90" fmla="*/ 2147483647 w 258"/>
              <a:gd name="T91" fmla="*/ 2147483647 h 510"/>
              <a:gd name="T92" fmla="*/ 2147483647 w 258"/>
              <a:gd name="T93" fmla="*/ 2147483647 h 510"/>
              <a:gd name="T94" fmla="*/ 0 w 258"/>
              <a:gd name="T95" fmla="*/ 2147483647 h 5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8" h="510">
                <a:moveTo>
                  <a:pt x="0" y="33"/>
                </a:moveTo>
                <a:lnTo>
                  <a:pt x="7" y="29"/>
                </a:lnTo>
                <a:lnTo>
                  <a:pt x="12" y="29"/>
                </a:lnTo>
                <a:lnTo>
                  <a:pt x="23" y="29"/>
                </a:lnTo>
                <a:lnTo>
                  <a:pt x="30" y="22"/>
                </a:lnTo>
                <a:lnTo>
                  <a:pt x="42" y="22"/>
                </a:lnTo>
                <a:lnTo>
                  <a:pt x="52" y="33"/>
                </a:lnTo>
                <a:lnTo>
                  <a:pt x="61" y="22"/>
                </a:lnTo>
                <a:lnTo>
                  <a:pt x="78" y="15"/>
                </a:lnTo>
                <a:lnTo>
                  <a:pt x="78" y="3"/>
                </a:lnTo>
                <a:lnTo>
                  <a:pt x="97" y="0"/>
                </a:lnTo>
                <a:lnTo>
                  <a:pt x="109" y="10"/>
                </a:lnTo>
                <a:lnTo>
                  <a:pt x="139" y="15"/>
                </a:lnTo>
                <a:lnTo>
                  <a:pt x="145" y="15"/>
                </a:lnTo>
                <a:lnTo>
                  <a:pt x="139" y="33"/>
                </a:lnTo>
                <a:lnTo>
                  <a:pt x="164" y="62"/>
                </a:lnTo>
                <a:lnTo>
                  <a:pt x="180" y="60"/>
                </a:lnTo>
                <a:lnTo>
                  <a:pt x="187" y="62"/>
                </a:lnTo>
                <a:lnTo>
                  <a:pt x="180" y="71"/>
                </a:lnTo>
                <a:lnTo>
                  <a:pt x="168" y="71"/>
                </a:lnTo>
                <a:lnTo>
                  <a:pt x="168" y="81"/>
                </a:lnTo>
                <a:lnTo>
                  <a:pt x="156" y="81"/>
                </a:lnTo>
                <a:lnTo>
                  <a:pt x="145" y="93"/>
                </a:lnTo>
                <a:lnTo>
                  <a:pt x="145" y="112"/>
                </a:lnTo>
                <a:lnTo>
                  <a:pt x="139" y="119"/>
                </a:lnTo>
                <a:lnTo>
                  <a:pt x="126" y="122"/>
                </a:lnTo>
                <a:lnTo>
                  <a:pt x="120" y="155"/>
                </a:lnTo>
                <a:lnTo>
                  <a:pt x="145" y="186"/>
                </a:lnTo>
                <a:lnTo>
                  <a:pt x="156" y="209"/>
                </a:lnTo>
                <a:lnTo>
                  <a:pt x="187" y="238"/>
                </a:lnTo>
                <a:lnTo>
                  <a:pt x="197" y="245"/>
                </a:lnTo>
                <a:lnTo>
                  <a:pt x="206" y="249"/>
                </a:lnTo>
                <a:lnTo>
                  <a:pt x="216" y="264"/>
                </a:lnTo>
                <a:lnTo>
                  <a:pt x="228" y="278"/>
                </a:lnTo>
                <a:lnTo>
                  <a:pt x="235" y="278"/>
                </a:lnTo>
                <a:lnTo>
                  <a:pt x="235" y="299"/>
                </a:lnTo>
                <a:lnTo>
                  <a:pt x="254" y="347"/>
                </a:lnTo>
                <a:lnTo>
                  <a:pt x="254" y="357"/>
                </a:lnTo>
                <a:lnTo>
                  <a:pt x="258" y="364"/>
                </a:lnTo>
                <a:lnTo>
                  <a:pt x="254" y="373"/>
                </a:lnTo>
                <a:lnTo>
                  <a:pt x="254" y="377"/>
                </a:lnTo>
                <a:lnTo>
                  <a:pt x="258" y="383"/>
                </a:lnTo>
                <a:lnTo>
                  <a:pt x="254" y="394"/>
                </a:lnTo>
                <a:lnTo>
                  <a:pt x="258" y="402"/>
                </a:lnTo>
                <a:lnTo>
                  <a:pt x="247" y="421"/>
                </a:lnTo>
                <a:lnTo>
                  <a:pt x="228" y="432"/>
                </a:lnTo>
                <a:lnTo>
                  <a:pt x="216" y="432"/>
                </a:lnTo>
                <a:lnTo>
                  <a:pt x="209" y="442"/>
                </a:lnTo>
                <a:lnTo>
                  <a:pt x="180" y="454"/>
                </a:lnTo>
                <a:lnTo>
                  <a:pt x="175" y="461"/>
                </a:lnTo>
                <a:lnTo>
                  <a:pt x="168" y="480"/>
                </a:lnTo>
                <a:lnTo>
                  <a:pt x="156" y="468"/>
                </a:lnTo>
                <a:lnTo>
                  <a:pt x="156" y="491"/>
                </a:lnTo>
                <a:lnTo>
                  <a:pt x="139" y="491"/>
                </a:lnTo>
                <a:lnTo>
                  <a:pt x="116" y="510"/>
                </a:lnTo>
                <a:lnTo>
                  <a:pt x="116" y="473"/>
                </a:lnTo>
                <a:lnTo>
                  <a:pt x="120" y="468"/>
                </a:lnTo>
                <a:lnTo>
                  <a:pt x="116" y="454"/>
                </a:lnTo>
                <a:lnTo>
                  <a:pt x="109" y="454"/>
                </a:lnTo>
                <a:lnTo>
                  <a:pt x="101" y="451"/>
                </a:lnTo>
                <a:lnTo>
                  <a:pt x="132" y="435"/>
                </a:lnTo>
                <a:lnTo>
                  <a:pt x="149" y="432"/>
                </a:lnTo>
                <a:lnTo>
                  <a:pt x="149" y="421"/>
                </a:lnTo>
                <a:lnTo>
                  <a:pt x="145" y="406"/>
                </a:lnTo>
                <a:lnTo>
                  <a:pt x="156" y="402"/>
                </a:lnTo>
                <a:lnTo>
                  <a:pt x="175" y="394"/>
                </a:lnTo>
                <a:lnTo>
                  <a:pt x="187" y="390"/>
                </a:lnTo>
                <a:lnTo>
                  <a:pt x="197" y="383"/>
                </a:lnTo>
                <a:lnTo>
                  <a:pt x="197" y="357"/>
                </a:lnTo>
                <a:lnTo>
                  <a:pt x="196" y="328"/>
                </a:lnTo>
                <a:lnTo>
                  <a:pt x="196" y="316"/>
                </a:lnTo>
                <a:lnTo>
                  <a:pt x="196" y="306"/>
                </a:lnTo>
                <a:lnTo>
                  <a:pt x="196" y="294"/>
                </a:lnTo>
                <a:lnTo>
                  <a:pt x="196" y="278"/>
                </a:lnTo>
                <a:lnTo>
                  <a:pt x="187" y="278"/>
                </a:lnTo>
                <a:lnTo>
                  <a:pt x="187" y="257"/>
                </a:lnTo>
                <a:lnTo>
                  <a:pt x="164" y="238"/>
                </a:lnTo>
                <a:lnTo>
                  <a:pt x="149" y="219"/>
                </a:lnTo>
                <a:lnTo>
                  <a:pt x="132" y="200"/>
                </a:lnTo>
                <a:lnTo>
                  <a:pt x="120" y="186"/>
                </a:lnTo>
                <a:lnTo>
                  <a:pt x="109" y="171"/>
                </a:lnTo>
                <a:lnTo>
                  <a:pt x="101" y="167"/>
                </a:lnTo>
                <a:lnTo>
                  <a:pt x="68" y="141"/>
                </a:lnTo>
                <a:lnTo>
                  <a:pt x="68" y="131"/>
                </a:lnTo>
                <a:lnTo>
                  <a:pt x="78" y="131"/>
                </a:lnTo>
                <a:lnTo>
                  <a:pt x="90" y="131"/>
                </a:lnTo>
                <a:lnTo>
                  <a:pt x="90" y="112"/>
                </a:lnTo>
                <a:lnTo>
                  <a:pt x="87" y="100"/>
                </a:lnTo>
                <a:lnTo>
                  <a:pt x="78" y="100"/>
                </a:lnTo>
                <a:lnTo>
                  <a:pt x="71" y="90"/>
                </a:lnTo>
                <a:lnTo>
                  <a:pt x="49" y="90"/>
                </a:lnTo>
                <a:lnTo>
                  <a:pt x="23" y="77"/>
                </a:lnTo>
                <a:lnTo>
                  <a:pt x="23" y="60"/>
                </a:lnTo>
                <a:lnTo>
                  <a:pt x="23" y="52"/>
                </a:lnTo>
                <a:lnTo>
                  <a:pt x="7" y="45"/>
                </a:lnTo>
                <a:lnTo>
                  <a:pt x="0" y="3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1" name="Freeform 146"/>
          <p:cNvSpPr>
            <a:spLocks/>
          </p:cNvSpPr>
          <p:nvPr/>
        </p:nvSpPr>
        <p:spPr bwMode="auto">
          <a:xfrm>
            <a:off x="2127250" y="4437063"/>
            <a:ext cx="58738" cy="38100"/>
          </a:xfrm>
          <a:custGeom>
            <a:avLst/>
            <a:gdLst>
              <a:gd name="T0" fmla="*/ 0 w 74"/>
              <a:gd name="T1" fmla="*/ 2147483647 h 47"/>
              <a:gd name="T2" fmla="*/ 2147483647 w 74"/>
              <a:gd name="T3" fmla="*/ 2147483647 h 47"/>
              <a:gd name="T4" fmla="*/ 2147483647 w 74"/>
              <a:gd name="T5" fmla="*/ 0 h 47"/>
              <a:gd name="T6" fmla="*/ 2147483647 w 74"/>
              <a:gd name="T7" fmla="*/ 2147483647 h 47"/>
              <a:gd name="T8" fmla="*/ 2147483647 w 74"/>
              <a:gd name="T9" fmla="*/ 2147483647 h 47"/>
              <a:gd name="T10" fmla="*/ 2147483647 w 74"/>
              <a:gd name="T11" fmla="*/ 2147483647 h 47"/>
              <a:gd name="T12" fmla="*/ 2147483647 w 74"/>
              <a:gd name="T13" fmla="*/ 2147483647 h 47"/>
              <a:gd name="T14" fmla="*/ 2147483647 w 74"/>
              <a:gd name="T15" fmla="*/ 2147483647 h 47"/>
              <a:gd name="T16" fmla="*/ 0 w 74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" h="47">
                <a:moveTo>
                  <a:pt x="0" y="28"/>
                </a:moveTo>
                <a:lnTo>
                  <a:pt x="10" y="16"/>
                </a:lnTo>
                <a:lnTo>
                  <a:pt x="19" y="0"/>
                </a:lnTo>
                <a:lnTo>
                  <a:pt x="43" y="9"/>
                </a:lnTo>
                <a:lnTo>
                  <a:pt x="65" y="21"/>
                </a:lnTo>
                <a:lnTo>
                  <a:pt x="74" y="40"/>
                </a:lnTo>
                <a:lnTo>
                  <a:pt x="59" y="47"/>
                </a:lnTo>
                <a:lnTo>
                  <a:pt x="26" y="40"/>
                </a:lnTo>
                <a:lnTo>
                  <a:pt x="0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2" name="Freeform 147"/>
          <p:cNvSpPr>
            <a:spLocks/>
          </p:cNvSpPr>
          <p:nvPr/>
        </p:nvSpPr>
        <p:spPr bwMode="auto">
          <a:xfrm>
            <a:off x="7200900" y="4664075"/>
            <a:ext cx="239713" cy="168275"/>
          </a:xfrm>
          <a:custGeom>
            <a:avLst/>
            <a:gdLst>
              <a:gd name="T0" fmla="*/ 2147483647 w 300"/>
              <a:gd name="T1" fmla="*/ 2147483647 h 211"/>
              <a:gd name="T2" fmla="*/ 2147483647 w 300"/>
              <a:gd name="T3" fmla="*/ 2147483647 h 211"/>
              <a:gd name="T4" fmla="*/ 2147483647 w 300"/>
              <a:gd name="T5" fmla="*/ 2147483647 h 211"/>
              <a:gd name="T6" fmla="*/ 2147483647 w 300"/>
              <a:gd name="T7" fmla="*/ 2147483647 h 211"/>
              <a:gd name="T8" fmla="*/ 2147483647 w 300"/>
              <a:gd name="T9" fmla="*/ 2147483647 h 211"/>
              <a:gd name="T10" fmla="*/ 2147483647 w 300"/>
              <a:gd name="T11" fmla="*/ 2147483647 h 211"/>
              <a:gd name="T12" fmla="*/ 2147483647 w 300"/>
              <a:gd name="T13" fmla="*/ 2147483647 h 211"/>
              <a:gd name="T14" fmla="*/ 2147483647 w 300"/>
              <a:gd name="T15" fmla="*/ 2147483647 h 211"/>
              <a:gd name="T16" fmla="*/ 2147483647 w 300"/>
              <a:gd name="T17" fmla="*/ 2147483647 h 211"/>
              <a:gd name="T18" fmla="*/ 2147483647 w 300"/>
              <a:gd name="T19" fmla="*/ 2147483647 h 211"/>
              <a:gd name="T20" fmla="*/ 2147483647 w 300"/>
              <a:gd name="T21" fmla="*/ 0 h 211"/>
              <a:gd name="T22" fmla="*/ 2147483647 w 300"/>
              <a:gd name="T23" fmla="*/ 2147483647 h 211"/>
              <a:gd name="T24" fmla="*/ 2147483647 w 300"/>
              <a:gd name="T25" fmla="*/ 2147483647 h 211"/>
              <a:gd name="T26" fmla="*/ 2147483647 w 300"/>
              <a:gd name="T27" fmla="*/ 2147483647 h 211"/>
              <a:gd name="T28" fmla="*/ 2147483647 w 300"/>
              <a:gd name="T29" fmla="*/ 2147483647 h 211"/>
              <a:gd name="T30" fmla="*/ 2147483647 w 300"/>
              <a:gd name="T31" fmla="*/ 2147483647 h 211"/>
              <a:gd name="T32" fmla="*/ 2147483647 w 300"/>
              <a:gd name="T33" fmla="*/ 2147483647 h 211"/>
              <a:gd name="T34" fmla="*/ 2147483647 w 300"/>
              <a:gd name="T35" fmla="*/ 2147483647 h 211"/>
              <a:gd name="T36" fmla="*/ 2147483647 w 300"/>
              <a:gd name="T37" fmla="*/ 2147483647 h 211"/>
              <a:gd name="T38" fmla="*/ 2147483647 w 300"/>
              <a:gd name="T39" fmla="*/ 2147483647 h 211"/>
              <a:gd name="T40" fmla="*/ 2147483647 w 300"/>
              <a:gd name="T41" fmla="*/ 2147483647 h 211"/>
              <a:gd name="T42" fmla="*/ 2147483647 w 300"/>
              <a:gd name="T43" fmla="*/ 2147483647 h 211"/>
              <a:gd name="T44" fmla="*/ 2147483647 w 300"/>
              <a:gd name="T45" fmla="*/ 2147483647 h 211"/>
              <a:gd name="T46" fmla="*/ 2147483647 w 300"/>
              <a:gd name="T47" fmla="*/ 2147483647 h 211"/>
              <a:gd name="T48" fmla="*/ 2147483647 w 300"/>
              <a:gd name="T49" fmla="*/ 2147483647 h 211"/>
              <a:gd name="T50" fmla="*/ 2147483647 w 300"/>
              <a:gd name="T51" fmla="*/ 2147483647 h 211"/>
              <a:gd name="T52" fmla="*/ 2147483647 w 300"/>
              <a:gd name="T53" fmla="*/ 2147483647 h 211"/>
              <a:gd name="T54" fmla="*/ 2147483647 w 300"/>
              <a:gd name="T55" fmla="*/ 2147483647 h 211"/>
              <a:gd name="T56" fmla="*/ 2147483647 w 300"/>
              <a:gd name="T57" fmla="*/ 2147483647 h 211"/>
              <a:gd name="T58" fmla="*/ 2147483647 w 300"/>
              <a:gd name="T59" fmla="*/ 2147483647 h 211"/>
              <a:gd name="T60" fmla="*/ 2147483647 w 300"/>
              <a:gd name="T61" fmla="*/ 2147483647 h 211"/>
              <a:gd name="T62" fmla="*/ 2147483647 w 300"/>
              <a:gd name="T63" fmla="*/ 2147483647 h 211"/>
              <a:gd name="T64" fmla="*/ 2147483647 w 300"/>
              <a:gd name="T65" fmla="*/ 2147483647 h 211"/>
              <a:gd name="T66" fmla="*/ 2147483647 w 300"/>
              <a:gd name="T67" fmla="*/ 2147483647 h 211"/>
              <a:gd name="T68" fmla="*/ 2147483647 w 300"/>
              <a:gd name="T69" fmla="*/ 2147483647 h 211"/>
              <a:gd name="T70" fmla="*/ 2147483647 w 300"/>
              <a:gd name="T71" fmla="*/ 2147483647 h 211"/>
              <a:gd name="T72" fmla="*/ 2147483647 w 300"/>
              <a:gd name="T73" fmla="*/ 2147483647 h 211"/>
              <a:gd name="T74" fmla="*/ 2147483647 w 300"/>
              <a:gd name="T75" fmla="*/ 2147483647 h 211"/>
              <a:gd name="T76" fmla="*/ 2147483647 w 300"/>
              <a:gd name="T77" fmla="*/ 2147483647 h 211"/>
              <a:gd name="T78" fmla="*/ 2147483647 w 300"/>
              <a:gd name="T79" fmla="*/ 2147483647 h 211"/>
              <a:gd name="T80" fmla="*/ 2147483647 w 300"/>
              <a:gd name="T81" fmla="*/ 2147483647 h 211"/>
              <a:gd name="T82" fmla="*/ 2147483647 w 300"/>
              <a:gd name="T83" fmla="*/ 2147483647 h 211"/>
              <a:gd name="T84" fmla="*/ 2147483647 w 300"/>
              <a:gd name="T85" fmla="*/ 2147483647 h 211"/>
              <a:gd name="T86" fmla="*/ 2147483647 w 300"/>
              <a:gd name="T87" fmla="*/ 2147483647 h 211"/>
              <a:gd name="T88" fmla="*/ 2147483647 w 300"/>
              <a:gd name="T89" fmla="*/ 2147483647 h 211"/>
              <a:gd name="T90" fmla="*/ 0 w 300"/>
              <a:gd name="T91" fmla="*/ 2147483647 h 211"/>
              <a:gd name="T92" fmla="*/ 2147483647 w 300"/>
              <a:gd name="T93" fmla="*/ 2147483647 h 211"/>
              <a:gd name="T94" fmla="*/ 2147483647 w 300"/>
              <a:gd name="T95" fmla="*/ 2147483647 h 211"/>
              <a:gd name="T96" fmla="*/ 2147483647 w 300"/>
              <a:gd name="T97" fmla="*/ 2147483647 h 211"/>
              <a:gd name="T98" fmla="*/ 2147483647 w 300"/>
              <a:gd name="T99" fmla="*/ 2147483647 h 211"/>
              <a:gd name="T100" fmla="*/ 2147483647 w 300"/>
              <a:gd name="T101" fmla="*/ 2147483647 h 211"/>
              <a:gd name="T102" fmla="*/ 2147483647 w 300"/>
              <a:gd name="T103" fmla="*/ 2147483647 h 211"/>
              <a:gd name="T104" fmla="*/ 2147483647 w 300"/>
              <a:gd name="T105" fmla="*/ 2147483647 h 211"/>
              <a:gd name="T106" fmla="*/ 2147483647 w 300"/>
              <a:gd name="T107" fmla="*/ 2147483647 h 211"/>
              <a:gd name="T108" fmla="*/ 2147483647 w 300"/>
              <a:gd name="T109" fmla="*/ 2147483647 h 2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00" h="211">
                <a:moveTo>
                  <a:pt x="145" y="78"/>
                </a:moveTo>
                <a:lnTo>
                  <a:pt x="148" y="104"/>
                </a:lnTo>
                <a:lnTo>
                  <a:pt x="162" y="92"/>
                </a:lnTo>
                <a:lnTo>
                  <a:pt x="174" y="92"/>
                </a:lnTo>
                <a:lnTo>
                  <a:pt x="162" y="78"/>
                </a:lnTo>
                <a:lnTo>
                  <a:pt x="167" y="73"/>
                </a:lnTo>
                <a:lnTo>
                  <a:pt x="174" y="55"/>
                </a:lnTo>
                <a:lnTo>
                  <a:pt x="185" y="49"/>
                </a:lnTo>
                <a:lnTo>
                  <a:pt x="193" y="55"/>
                </a:lnTo>
                <a:lnTo>
                  <a:pt x="204" y="26"/>
                </a:lnTo>
                <a:lnTo>
                  <a:pt x="216" y="0"/>
                </a:lnTo>
                <a:lnTo>
                  <a:pt x="223" y="7"/>
                </a:lnTo>
                <a:lnTo>
                  <a:pt x="223" y="17"/>
                </a:lnTo>
                <a:lnTo>
                  <a:pt x="226" y="7"/>
                </a:lnTo>
                <a:lnTo>
                  <a:pt x="235" y="7"/>
                </a:lnTo>
                <a:lnTo>
                  <a:pt x="235" y="17"/>
                </a:lnTo>
                <a:lnTo>
                  <a:pt x="245" y="17"/>
                </a:lnTo>
                <a:lnTo>
                  <a:pt x="245" y="30"/>
                </a:lnTo>
                <a:lnTo>
                  <a:pt x="252" y="36"/>
                </a:lnTo>
                <a:lnTo>
                  <a:pt x="257" y="36"/>
                </a:lnTo>
                <a:lnTo>
                  <a:pt x="257" y="43"/>
                </a:lnTo>
                <a:lnTo>
                  <a:pt x="252" y="49"/>
                </a:lnTo>
                <a:lnTo>
                  <a:pt x="264" y="49"/>
                </a:lnTo>
                <a:lnTo>
                  <a:pt x="271" y="43"/>
                </a:lnTo>
                <a:lnTo>
                  <a:pt x="286" y="55"/>
                </a:lnTo>
                <a:lnTo>
                  <a:pt x="300" y="55"/>
                </a:lnTo>
                <a:lnTo>
                  <a:pt x="300" y="66"/>
                </a:lnTo>
                <a:lnTo>
                  <a:pt x="286" y="66"/>
                </a:lnTo>
                <a:lnTo>
                  <a:pt x="274" y="73"/>
                </a:lnTo>
                <a:lnTo>
                  <a:pt x="271" y="73"/>
                </a:lnTo>
                <a:lnTo>
                  <a:pt x="264" y="73"/>
                </a:lnTo>
                <a:lnTo>
                  <a:pt x="281" y="92"/>
                </a:lnTo>
                <a:lnTo>
                  <a:pt x="257" y="97"/>
                </a:lnTo>
                <a:lnTo>
                  <a:pt x="252" y="92"/>
                </a:lnTo>
                <a:lnTo>
                  <a:pt x="245" y="97"/>
                </a:lnTo>
                <a:lnTo>
                  <a:pt x="252" y="107"/>
                </a:lnTo>
                <a:lnTo>
                  <a:pt x="197" y="104"/>
                </a:lnTo>
                <a:lnTo>
                  <a:pt x="185" y="142"/>
                </a:lnTo>
                <a:lnTo>
                  <a:pt x="167" y="144"/>
                </a:lnTo>
                <a:lnTo>
                  <a:pt x="162" y="182"/>
                </a:lnTo>
                <a:lnTo>
                  <a:pt x="131" y="201"/>
                </a:lnTo>
                <a:lnTo>
                  <a:pt x="100" y="211"/>
                </a:lnTo>
                <a:lnTo>
                  <a:pt x="58" y="204"/>
                </a:lnTo>
                <a:lnTo>
                  <a:pt x="39" y="204"/>
                </a:lnTo>
                <a:lnTo>
                  <a:pt x="7" y="194"/>
                </a:lnTo>
                <a:lnTo>
                  <a:pt x="0" y="175"/>
                </a:lnTo>
                <a:lnTo>
                  <a:pt x="19" y="175"/>
                </a:lnTo>
                <a:lnTo>
                  <a:pt x="29" y="182"/>
                </a:lnTo>
                <a:lnTo>
                  <a:pt x="36" y="182"/>
                </a:lnTo>
                <a:lnTo>
                  <a:pt x="39" y="164"/>
                </a:lnTo>
                <a:lnTo>
                  <a:pt x="48" y="144"/>
                </a:lnTo>
                <a:lnTo>
                  <a:pt x="67" y="142"/>
                </a:lnTo>
                <a:lnTo>
                  <a:pt x="100" y="126"/>
                </a:lnTo>
                <a:lnTo>
                  <a:pt x="138" y="85"/>
                </a:lnTo>
                <a:lnTo>
                  <a:pt x="145" y="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3" name="Freeform 148"/>
          <p:cNvSpPr>
            <a:spLocks/>
          </p:cNvSpPr>
          <p:nvPr/>
        </p:nvSpPr>
        <p:spPr bwMode="auto">
          <a:xfrm>
            <a:off x="7038975" y="4802188"/>
            <a:ext cx="14288" cy="15875"/>
          </a:xfrm>
          <a:custGeom>
            <a:avLst/>
            <a:gdLst>
              <a:gd name="T0" fmla="*/ 2147483647 w 19"/>
              <a:gd name="T1" fmla="*/ 0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0 w 19"/>
              <a:gd name="T7" fmla="*/ 2147483647 h 19"/>
              <a:gd name="T8" fmla="*/ 0 w 19"/>
              <a:gd name="T9" fmla="*/ 2147483647 h 19"/>
              <a:gd name="T10" fmla="*/ 2147483647 w 19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" h="19">
                <a:moveTo>
                  <a:pt x="19" y="0"/>
                </a:moveTo>
                <a:lnTo>
                  <a:pt x="12" y="12"/>
                </a:lnTo>
                <a:lnTo>
                  <a:pt x="9" y="19"/>
                </a:lnTo>
                <a:lnTo>
                  <a:pt x="0" y="12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4" name="Freeform 149"/>
          <p:cNvSpPr>
            <a:spLocks/>
          </p:cNvSpPr>
          <p:nvPr/>
        </p:nvSpPr>
        <p:spPr bwMode="auto">
          <a:xfrm>
            <a:off x="5484813" y="4383088"/>
            <a:ext cx="109537" cy="123825"/>
          </a:xfrm>
          <a:custGeom>
            <a:avLst/>
            <a:gdLst>
              <a:gd name="T0" fmla="*/ 2147483647 w 139"/>
              <a:gd name="T1" fmla="*/ 2147483647 h 155"/>
              <a:gd name="T2" fmla="*/ 2147483647 w 139"/>
              <a:gd name="T3" fmla="*/ 2147483647 h 155"/>
              <a:gd name="T4" fmla="*/ 2147483647 w 139"/>
              <a:gd name="T5" fmla="*/ 2147483647 h 155"/>
              <a:gd name="T6" fmla="*/ 0 w 139"/>
              <a:gd name="T7" fmla="*/ 2147483647 h 155"/>
              <a:gd name="T8" fmla="*/ 0 w 139"/>
              <a:gd name="T9" fmla="*/ 2147483647 h 155"/>
              <a:gd name="T10" fmla="*/ 0 w 139"/>
              <a:gd name="T11" fmla="*/ 2147483647 h 155"/>
              <a:gd name="T12" fmla="*/ 2147483647 w 139"/>
              <a:gd name="T13" fmla="*/ 2147483647 h 155"/>
              <a:gd name="T14" fmla="*/ 2147483647 w 139"/>
              <a:gd name="T15" fmla="*/ 2147483647 h 155"/>
              <a:gd name="T16" fmla="*/ 2147483647 w 139"/>
              <a:gd name="T17" fmla="*/ 2147483647 h 155"/>
              <a:gd name="T18" fmla="*/ 2147483647 w 139"/>
              <a:gd name="T19" fmla="*/ 2147483647 h 155"/>
              <a:gd name="T20" fmla="*/ 2147483647 w 139"/>
              <a:gd name="T21" fmla="*/ 0 h 155"/>
              <a:gd name="T22" fmla="*/ 2147483647 w 139"/>
              <a:gd name="T23" fmla="*/ 2147483647 h 155"/>
              <a:gd name="T24" fmla="*/ 2147483647 w 139"/>
              <a:gd name="T25" fmla="*/ 2147483647 h 155"/>
              <a:gd name="T26" fmla="*/ 2147483647 w 139"/>
              <a:gd name="T27" fmla="*/ 2147483647 h 155"/>
              <a:gd name="T28" fmla="*/ 2147483647 w 139"/>
              <a:gd name="T29" fmla="*/ 2147483647 h 155"/>
              <a:gd name="T30" fmla="*/ 2147483647 w 139"/>
              <a:gd name="T31" fmla="*/ 2147483647 h 155"/>
              <a:gd name="T32" fmla="*/ 2147483647 w 139"/>
              <a:gd name="T33" fmla="*/ 2147483647 h 155"/>
              <a:gd name="T34" fmla="*/ 2147483647 w 139"/>
              <a:gd name="T35" fmla="*/ 2147483647 h 155"/>
              <a:gd name="T36" fmla="*/ 2147483647 w 139"/>
              <a:gd name="T37" fmla="*/ 2147483647 h 155"/>
              <a:gd name="T38" fmla="*/ 2147483647 w 139"/>
              <a:gd name="T39" fmla="*/ 2147483647 h 155"/>
              <a:gd name="T40" fmla="*/ 2147483647 w 139"/>
              <a:gd name="T41" fmla="*/ 2147483647 h 155"/>
              <a:gd name="T42" fmla="*/ 2147483647 w 139"/>
              <a:gd name="T43" fmla="*/ 2147483647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155">
                <a:moveTo>
                  <a:pt x="23" y="155"/>
                </a:moveTo>
                <a:lnTo>
                  <a:pt x="19" y="136"/>
                </a:lnTo>
                <a:lnTo>
                  <a:pt x="13" y="104"/>
                </a:lnTo>
                <a:lnTo>
                  <a:pt x="0" y="69"/>
                </a:lnTo>
                <a:lnTo>
                  <a:pt x="0" y="55"/>
                </a:lnTo>
                <a:lnTo>
                  <a:pt x="0" y="40"/>
                </a:lnTo>
                <a:lnTo>
                  <a:pt x="19" y="29"/>
                </a:lnTo>
                <a:lnTo>
                  <a:pt x="19" y="7"/>
                </a:lnTo>
                <a:lnTo>
                  <a:pt x="23" y="7"/>
                </a:lnTo>
                <a:lnTo>
                  <a:pt x="35" y="7"/>
                </a:lnTo>
                <a:lnTo>
                  <a:pt x="61" y="0"/>
                </a:lnTo>
                <a:lnTo>
                  <a:pt x="120" y="29"/>
                </a:lnTo>
                <a:lnTo>
                  <a:pt x="120" y="55"/>
                </a:lnTo>
                <a:lnTo>
                  <a:pt x="139" y="48"/>
                </a:lnTo>
                <a:lnTo>
                  <a:pt x="127" y="78"/>
                </a:lnTo>
                <a:lnTo>
                  <a:pt x="109" y="97"/>
                </a:lnTo>
                <a:lnTo>
                  <a:pt x="109" y="114"/>
                </a:lnTo>
                <a:lnTo>
                  <a:pt x="132" y="104"/>
                </a:lnTo>
                <a:lnTo>
                  <a:pt x="132" y="107"/>
                </a:lnTo>
                <a:lnTo>
                  <a:pt x="113" y="119"/>
                </a:lnTo>
                <a:lnTo>
                  <a:pt x="90" y="126"/>
                </a:lnTo>
                <a:lnTo>
                  <a:pt x="23" y="1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5" name="Freeform 150"/>
          <p:cNvSpPr>
            <a:spLocks/>
          </p:cNvSpPr>
          <p:nvPr/>
        </p:nvSpPr>
        <p:spPr bwMode="auto">
          <a:xfrm>
            <a:off x="5502275" y="4344988"/>
            <a:ext cx="246063" cy="168275"/>
          </a:xfrm>
          <a:custGeom>
            <a:avLst/>
            <a:gdLst>
              <a:gd name="T0" fmla="*/ 2147483647 w 309"/>
              <a:gd name="T1" fmla="*/ 0 h 213"/>
              <a:gd name="T2" fmla="*/ 2147483647 w 309"/>
              <a:gd name="T3" fmla="*/ 2147483647 h 213"/>
              <a:gd name="T4" fmla="*/ 2147483647 w 309"/>
              <a:gd name="T5" fmla="*/ 2147483647 h 213"/>
              <a:gd name="T6" fmla="*/ 2147483647 w 309"/>
              <a:gd name="T7" fmla="*/ 2147483647 h 213"/>
              <a:gd name="T8" fmla="*/ 2147483647 w 309"/>
              <a:gd name="T9" fmla="*/ 2147483647 h 213"/>
              <a:gd name="T10" fmla="*/ 2147483647 w 309"/>
              <a:gd name="T11" fmla="*/ 2147483647 h 213"/>
              <a:gd name="T12" fmla="*/ 2147483647 w 309"/>
              <a:gd name="T13" fmla="*/ 2147483647 h 213"/>
              <a:gd name="T14" fmla="*/ 2147483647 w 309"/>
              <a:gd name="T15" fmla="*/ 2147483647 h 213"/>
              <a:gd name="T16" fmla="*/ 2147483647 w 309"/>
              <a:gd name="T17" fmla="*/ 2147483647 h 213"/>
              <a:gd name="T18" fmla="*/ 2147483647 w 309"/>
              <a:gd name="T19" fmla="*/ 2147483647 h 213"/>
              <a:gd name="T20" fmla="*/ 2147483647 w 309"/>
              <a:gd name="T21" fmla="*/ 2147483647 h 213"/>
              <a:gd name="T22" fmla="*/ 2147483647 w 309"/>
              <a:gd name="T23" fmla="*/ 2147483647 h 213"/>
              <a:gd name="T24" fmla="*/ 2147483647 w 309"/>
              <a:gd name="T25" fmla="*/ 2147483647 h 213"/>
              <a:gd name="T26" fmla="*/ 2147483647 w 309"/>
              <a:gd name="T27" fmla="*/ 2147483647 h 213"/>
              <a:gd name="T28" fmla="*/ 2147483647 w 309"/>
              <a:gd name="T29" fmla="*/ 2147483647 h 213"/>
              <a:gd name="T30" fmla="*/ 2147483647 w 309"/>
              <a:gd name="T31" fmla="*/ 2147483647 h 213"/>
              <a:gd name="T32" fmla="*/ 0 w 309"/>
              <a:gd name="T33" fmla="*/ 2147483647 h 213"/>
              <a:gd name="T34" fmla="*/ 2147483647 w 309"/>
              <a:gd name="T35" fmla="*/ 2147483647 h 213"/>
              <a:gd name="T36" fmla="*/ 2147483647 w 309"/>
              <a:gd name="T37" fmla="*/ 2147483647 h 213"/>
              <a:gd name="T38" fmla="*/ 2147483647 w 309"/>
              <a:gd name="T39" fmla="*/ 2147483647 h 213"/>
              <a:gd name="T40" fmla="*/ 2147483647 w 309"/>
              <a:gd name="T41" fmla="*/ 2147483647 h 213"/>
              <a:gd name="T42" fmla="*/ 2147483647 w 309"/>
              <a:gd name="T43" fmla="*/ 2147483647 h 213"/>
              <a:gd name="T44" fmla="*/ 2147483647 w 309"/>
              <a:gd name="T45" fmla="*/ 2147483647 h 213"/>
              <a:gd name="T46" fmla="*/ 2147483647 w 309"/>
              <a:gd name="T47" fmla="*/ 2147483647 h 213"/>
              <a:gd name="T48" fmla="*/ 2147483647 w 309"/>
              <a:gd name="T49" fmla="*/ 2147483647 h 213"/>
              <a:gd name="T50" fmla="*/ 2147483647 w 309"/>
              <a:gd name="T51" fmla="*/ 2147483647 h 213"/>
              <a:gd name="T52" fmla="*/ 2147483647 w 309"/>
              <a:gd name="T53" fmla="*/ 0 h 2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09" h="213">
                <a:moveTo>
                  <a:pt x="273" y="0"/>
                </a:moveTo>
                <a:lnTo>
                  <a:pt x="309" y="78"/>
                </a:lnTo>
                <a:lnTo>
                  <a:pt x="283" y="89"/>
                </a:lnTo>
                <a:lnTo>
                  <a:pt x="280" y="108"/>
                </a:lnTo>
                <a:lnTo>
                  <a:pt x="280" y="115"/>
                </a:lnTo>
                <a:lnTo>
                  <a:pt x="202" y="144"/>
                </a:lnTo>
                <a:lnTo>
                  <a:pt x="183" y="153"/>
                </a:lnTo>
                <a:lnTo>
                  <a:pt x="168" y="168"/>
                </a:lnTo>
                <a:lnTo>
                  <a:pt x="154" y="168"/>
                </a:lnTo>
                <a:lnTo>
                  <a:pt x="147" y="168"/>
                </a:lnTo>
                <a:lnTo>
                  <a:pt x="116" y="185"/>
                </a:lnTo>
                <a:lnTo>
                  <a:pt x="74" y="192"/>
                </a:lnTo>
                <a:lnTo>
                  <a:pt x="55" y="197"/>
                </a:lnTo>
                <a:lnTo>
                  <a:pt x="55" y="213"/>
                </a:lnTo>
                <a:lnTo>
                  <a:pt x="38" y="213"/>
                </a:lnTo>
                <a:lnTo>
                  <a:pt x="12" y="213"/>
                </a:lnTo>
                <a:lnTo>
                  <a:pt x="0" y="204"/>
                </a:lnTo>
                <a:lnTo>
                  <a:pt x="67" y="175"/>
                </a:lnTo>
                <a:lnTo>
                  <a:pt x="90" y="168"/>
                </a:lnTo>
                <a:lnTo>
                  <a:pt x="109" y="156"/>
                </a:lnTo>
                <a:lnTo>
                  <a:pt x="109" y="153"/>
                </a:lnTo>
                <a:lnTo>
                  <a:pt x="86" y="163"/>
                </a:lnTo>
                <a:lnTo>
                  <a:pt x="86" y="144"/>
                </a:lnTo>
                <a:lnTo>
                  <a:pt x="104" y="127"/>
                </a:lnTo>
                <a:lnTo>
                  <a:pt x="116" y="97"/>
                </a:lnTo>
                <a:lnTo>
                  <a:pt x="168" y="26"/>
                </a:lnTo>
                <a:lnTo>
                  <a:pt x="273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6" name="Freeform 151"/>
          <p:cNvSpPr>
            <a:spLocks/>
          </p:cNvSpPr>
          <p:nvPr/>
        </p:nvSpPr>
        <p:spPr bwMode="auto">
          <a:xfrm>
            <a:off x="7148513" y="4311650"/>
            <a:ext cx="58737" cy="53975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2147483647 h 67"/>
              <a:gd name="T6" fmla="*/ 0 w 75"/>
              <a:gd name="T7" fmla="*/ 2147483647 h 67"/>
              <a:gd name="T8" fmla="*/ 0 w 75"/>
              <a:gd name="T9" fmla="*/ 2147483647 h 67"/>
              <a:gd name="T10" fmla="*/ 2147483647 w 75"/>
              <a:gd name="T11" fmla="*/ 2147483647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0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67">
                <a:moveTo>
                  <a:pt x="26" y="3"/>
                </a:moveTo>
                <a:lnTo>
                  <a:pt x="19" y="3"/>
                </a:lnTo>
                <a:lnTo>
                  <a:pt x="19" y="19"/>
                </a:lnTo>
                <a:lnTo>
                  <a:pt x="0" y="29"/>
                </a:lnTo>
                <a:lnTo>
                  <a:pt x="0" y="54"/>
                </a:lnTo>
                <a:lnTo>
                  <a:pt x="30" y="67"/>
                </a:lnTo>
                <a:lnTo>
                  <a:pt x="42" y="54"/>
                </a:lnTo>
                <a:lnTo>
                  <a:pt x="61" y="48"/>
                </a:lnTo>
                <a:lnTo>
                  <a:pt x="61" y="29"/>
                </a:lnTo>
                <a:lnTo>
                  <a:pt x="75" y="19"/>
                </a:lnTo>
                <a:lnTo>
                  <a:pt x="75" y="3"/>
                </a:lnTo>
                <a:lnTo>
                  <a:pt x="68" y="0"/>
                </a:lnTo>
                <a:lnTo>
                  <a:pt x="61" y="3"/>
                </a:lnTo>
                <a:lnTo>
                  <a:pt x="30" y="3"/>
                </a:lnTo>
                <a:lnTo>
                  <a:pt x="26" y="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7" name="Freeform 152"/>
          <p:cNvSpPr>
            <a:spLocks/>
          </p:cNvSpPr>
          <p:nvPr/>
        </p:nvSpPr>
        <p:spPr bwMode="auto">
          <a:xfrm>
            <a:off x="6302375" y="4721225"/>
            <a:ext cx="9525" cy="9525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0 w 12"/>
              <a:gd name="T7" fmla="*/ 2147483647 h 12"/>
              <a:gd name="T8" fmla="*/ 0 w 12"/>
              <a:gd name="T9" fmla="*/ 0 h 12"/>
              <a:gd name="T10" fmla="*/ 2147483647 w 12"/>
              <a:gd name="T11" fmla="*/ 0 h 12"/>
              <a:gd name="T12" fmla="*/ 2147483647 w 12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12">
                <a:moveTo>
                  <a:pt x="7" y="5"/>
                </a:moveTo>
                <a:lnTo>
                  <a:pt x="12" y="12"/>
                </a:lnTo>
                <a:lnTo>
                  <a:pt x="7" y="12"/>
                </a:lnTo>
                <a:lnTo>
                  <a:pt x="0" y="12"/>
                </a:lnTo>
                <a:lnTo>
                  <a:pt x="0" y="0"/>
                </a:lnTo>
                <a:lnTo>
                  <a:pt x="7" y="0"/>
                </a:lnTo>
                <a:lnTo>
                  <a:pt x="7" y="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8" name="Freeform 153"/>
          <p:cNvSpPr>
            <a:spLocks/>
          </p:cNvSpPr>
          <p:nvPr/>
        </p:nvSpPr>
        <p:spPr bwMode="auto">
          <a:xfrm>
            <a:off x="5494338" y="3225800"/>
            <a:ext cx="955675" cy="488950"/>
          </a:xfrm>
          <a:custGeom>
            <a:avLst/>
            <a:gdLst>
              <a:gd name="T0" fmla="*/ 2147483647 w 1204"/>
              <a:gd name="T1" fmla="*/ 2147483647 h 615"/>
              <a:gd name="T2" fmla="*/ 2147483647 w 1204"/>
              <a:gd name="T3" fmla="*/ 2147483647 h 615"/>
              <a:gd name="T4" fmla="*/ 2147483647 w 1204"/>
              <a:gd name="T5" fmla="*/ 2147483647 h 615"/>
              <a:gd name="T6" fmla="*/ 2147483647 w 1204"/>
              <a:gd name="T7" fmla="*/ 2147483647 h 615"/>
              <a:gd name="T8" fmla="*/ 2147483647 w 1204"/>
              <a:gd name="T9" fmla="*/ 2147483647 h 615"/>
              <a:gd name="T10" fmla="*/ 2147483647 w 1204"/>
              <a:gd name="T11" fmla="*/ 2147483647 h 615"/>
              <a:gd name="T12" fmla="*/ 2147483647 w 1204"/>
              <a:gd name="T13" fmla="*/ 2147483647 h 615"/>
              <a:gd name="T14" fmla="*/ 2147483647 w 1204"/>
              <a:gd name="T15" fmla="*/ 2147483647 h 615"/>
              <a:gd name="T16" fmla="*/ 2147483647 w 1204"/>
              <a:gd name="T17" fmla="*/ 2147483647 h 615"/>
              <a:gd name="T18" fmla="*/ 2147483647 w 1204"/>
              <a:gd name="T19" fmla="*/ 2147483647 h 615"/>
              <a:gd name="T20" fmla="*/ 2147483647 w 1204"/>
              <a:gd name="T21" fmla="*/ 2147483647 h 615"/>
              <a:gd name="T22" fmla="*/ 2147483647 w 1204"/>
              <a:gd name="T23" fmla="*/ 2147483647 h 615"/>
              <a:gd name="T24" fmla="*/ 2147483647 w 1204"/>
              <a:gd name="T25" fmla="*/ 2147483647 h 615"/>
              <a:gd name="T26" fmla="*/ 2147483647 w 1204"/>
              <a:gd name="T27" fmla="*/ 2147483647 h 615"/>
              <a:gd name="T28" fmla="*/ 2147483647 w 1204"/>
              <a:gd name="T29" fmla="*/ 2147483647 h 615"/>
              <a:gd name="T30" fmla="*/ 2147483647 w 1204"/>
              <a:gd name="T31" fmla="*/ 2147483647 h 615"/>
              <a:gd name="T32" fmla="*/ 2147483647 w 1204"/>
              <a:gd name="T33" fmla="*/ 2147483647 h 615"/>
              <a:gd name="T34" fmla="*/ 2147483647 w 1204"/>
              <a:gd name="T35" fmla="*/ 2147483647 h 615"/>
              <a:gd name="T36" fmla="*/ 2147483647 w 1204"/>
              <a:gd name="T37" fmla="*/ 2147483647 h 615"/>
              <a:gd name="T38" fmla="*/ 2147483647 w 1204"/>
              <a:gd name="T39" fmla="*/ 2147483647 h 615"/>
              <a:gd name="T40" fmla="*/ 2147483647 w 1204"/>
              <a:gd name="T41" fmla="*/ 2147483647 h 615"/>
              <a:gd name="T42" fmla="*/ 2147483647 w 1204"/>
              <a:gd name="T43" fmla="*/ 2147483647 h 615"/>
              <a:gd name="T44" fmla="*/ 2147483647 w 1204"/>
              <a:gd name="T45" fmla="*/ 2147483647 h 615"/>
              <a:gd name="T46" fmla="*/ 2147483647 w 1204"/>
              <a:gd name="T47" fmla="*/ 2147483647 h 615"/>
              <a:gd name="T48" fmla="*/ 2147483647 w 1204"/>
              <a:gd name="T49" fmla="*/ 2147483647 h 615"/>
              <a:gd name="T50" fmla="*/ 2147483647 w 1204"/>
              <a:gd name="T51" fmla="*/ 2147483647 h 615"/>
              <a:gd name="T52" fmla="*/ 2147483647 w 1204"/>
              <a:gd name="T53" fmla="*/ 2147483647 h 615"/>
              <a:gd name="T54" fmla="*/ 2147483647 w 1204"/>
              <a:gd name="T55" fmla="*/ 2147483647 h 615"/>
              <a:gd name="T56" fmla="*/ 2147483647 w 1204"/>
              <a:gd name="T57" fmla="*/ 2147483647 h 615"/>
              <a:gd name="T58" fmla="*/ 2147483647 w 1204"/>
              <a:gd name="T59" fmla="*/ 2147483647 h 615"/>
              <a:gd name="T60" fmla="*/ 2147483647 w 1204"/>
              <a:gd name="T61" fmla="*/ 2147483647 h 615"/>
              <a:gd name="T62" fmla="*/ 2147483647 w 1204"/>
              <a:gd name="T63" fmla="*/ 2147483647 h 615"/>
              <a:gd name="T64" fmla="*/ 2147483647 w 1204"/>
              <a:gd name="T65" fmla="*/ 2147483647 h 615"/>
              <a:gd name="T66" fmla="*/ 2147483647 w 1204"/>
              <a:gd name="T67" fmla="*/ 2147483647 h 615"/>
              <a:gd name="T68" fmla="*/ 2147483647 w 1204"/>
              <a:gd name="T69" fmla="*/ 2147483647 h 615"/>
              <a:gd name="T70" fmla="*/ 2147483647 w 1204"/>
              <a:gd name="T71" fmla="*/ 2147483647 h 615"/>
              <a:gd name="T72" fmla="*/ 2147483647 w 1204"/>
              <a:gd name="T73" fmla="*/ 2147483647 h 615"/>
              <a:gd name="T74" fmla="*/ 2147483647 w 1204"/>
              <a:gd name="T75" fmla="*/ 2147483647 h 615"/>
              <a:gd name="T76" fmla="*/ 2147483647 w 1204"/>
              <a:gd name="T77" fmla="*/ 2147483647 h 615"/>
              <a:gd name="T78" fmla="*/ 2147483647 w 1204"/>
              <a:gd name="T79" fmla="*/ 2147483647 h 615"/>
              <a:gd name="T80" fmla="*/ 2147483647 w 1204"/>
              <a:gd name="T81" fmla="*/ 2147483647 h 615"/>
              <a:gd name="T82" fmla="*/ 2147483647 w 1204"/>
              <a:gd name="T83" fmla="*/ 0 h 615"/>
              <a:gd name="T84" fmla="*/ 2147483647 w 1204"/>
              <a:gd name="T85" fmla="*/ 2147483647 h 615"/>
              <a:gd name="T86" fmla="*/ 2147483647 w 1204"/>
              <a:gd name="T87" fmla="*/ 2147483647 h 615"/>
              <a:gd name="T88" fmla="*/ 2147483647 w 1204"/>
              <a:gd name="T89" fmla="*/ 2147483647 h 6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4" h="615">
                <a:moveTo>
                  <a:pt x="1204" y="223"/>
                </a:moveTo>
                <a:lnTo>
                  <a:pt x="1199" y="245"/>
                </a:lnTo>
                <a:lnTo>
                  <a:pt x="1185" y="252"/>
                </a:lnTo>
                <a:lnTo>
                  <a:pt x="1168" y="261"/>
                </a:lnTo>
                <a:lnTo>
                  <a:pt x="1181" y="306"/>
                </a:lnTo>
                <a:lnTo>
                  <a:pt x="1168" y="320"/>
                </a:lnTo>
                <a:lnTo>
                  <a:pt x="1104" y="320"/>
                </a:lnTo>
                <a:lnTo>
                  <a:pt x="1095" y="384"/>
                </a:lnTo>
                <a:lnTo>
                  <a:pt x="1107" y="390"/>
                </a:lnTo>
                <a:lnTo>
                  <a:pt x="1095" y="403"/>
                </a:lnTo>
                <a:lnTo>
                  <a:pt x="1076" y="397"/>
                </a:lnTo>
                <a:lnTo>
                  <a:pt x="1029" y="420"/>
                </a:lnTo>
                <a:lnTo>
                  <a:pt x="1043" y="420"/>
                </a:lnTo>
                <a:lnTo>
                  <a:pt x="1073" y="487"/>
                </a:lnTo>
                <a:lnTo>
                  <a:pt x="1066" y="539"/>
                </a:lnTo>
                <a:lnTo>
                  <a:pt x="1043" y="536"/>
                </a:lnTo>
                <a:lnTo>
                  <a:pt x="1043" y="525"/>
                </a:lnTo>
                <a:lnTo>
                  <a:pt x="908" y="510"/>
                </a:lnTo>
                <a:lnTo>
                  <a:pt x="908" y="498"/>
                </a:lnTo>
                <a:lnTo>
                  <a:pt x="869" y="496"/>
                </a:lnTo>
                <a:lnTo>
                  <a:pt x="782" y="539"/>
                </a:lnTo>
                <a:lnTo>
                  <a:pt x="741" y="574"/>
                </a:lnTo>
                <a:lnTo>
                  <a:pt x="715" y="574"/>
                </a:lnTo>
                <a:lnTo>
                  <a:pt x="711" y="589"/>
                </a:lnTo>
                <a:lnTo>
                  <a:pt x="696" y="615"/>
                </a:lnTo>
                <a:lnTo>
                  <a:pt x="673" y="596"/>
                </a:lnTo>
                <a:lnTo>
                  <a:pt x="692" y="589"/>
                </a:lnTo>
                <a:lnTo>
                  <a:pt x="625" y="577"/>
                </a:lnTo>
                <a:lnTo>
                  <a:pt x="596" y="567"/>
                </a:lnTo>
                <a:lnTo>
                  <a:pt x="608" y="539"/>
                </a:lnTo>
                <a:lnTo>
                  <a:pt x="578" y="539"/>
                </a:lnTo>
                <a:lnTo>
                  <a:pt x="578" y="517"/>
                </a:lnTo>
                <a:lnTo>
                  <a:pt x="558" y="510"/>
                </a:lnTo>
                <a:lnTo>
                  <a:pt x="492" y="506"/>
                </a:lnTo>
                <a:lnTo>
                  <a:pt x="451" y="487"/>
                </a:lnTo>
                <a:lnTo>
                  <a:pt x="428" y="480"/>
                </a:lnTo>
                <a:lnTo>
                  <a:pt x="428" y="461"/>
                </a:lnTo>
                <a:lnTo>
                  <a:pt x="440" y="439"/>
                </a:lnTo>
                <a:lnTo>
                  <a:pt x="440" y="416"/>
                </a:lnTo>
                <a:lnTo>
                  <a:pt x="447" y="380"/>
                </a:lnTo>
                <a:lnTo>
                  <a:pt x="440" y="371"/>
                </a:lnTo>
                <a:lnTo>
                  <a:pt x="431" y="380"/>
                </a:lnTo>
                <a:lnTo>
                  <a:pt x="373" y="403"/>
                </a:lnTo>
                <a:lnTo>
                  <a:pt x="331" y="409"/>
                </a:lnTo>
                <a:lnTo>
                  <a:pt x="312" y="439"/>
                </a:lnTo>
                <a:lnTo>
                  <a:pt x="312" y="496"/>
                </a:lnTo>
                <a:lnTo>
                  <a:pt x="312" y="539"/>
                </a:lnTo>
                <a:lnTo>
                  <a:pt x="312" y="589"/>
                </a:lnTo>
                <a:lnTo>
                  <a:pt x="274" y="577"/>
                </a:lnTo>
                <a:lnTo>
                  <a:pt x="257" y="567"/>
                </a:lnTo>
                <a:lnTo>
                  <a:pt x="228" y="558"/>
                </a:lnTo>
                <a:lnTo>
                  <a:pt x="212" y="584"/>
                </a:lnTo>
                <a:lnTo>
                  <a:pt x="228" y="606"/>
                </a:lnTo>
                <a:lnTo>
                  <a:pt x="212" y="584"/>
                </a:lnTo>
                <a:lnTo>
                  <a:pt x="212" y="555"/>
                </a:lnTo>
                <a:lnTo>
                  <a:pt x="212" y="539"/>
                </a:lnTo>
                <a:lnTo>
                  <a:pt x="193" y="536"/>
                </a:lnTo>
                <a:lnTo>
                  <a:pt x="174" y="536"/>
                </a:lnTo>
                <a:lnTo>
                  <a:pt x="148" y="487"/>
                </a:lnTo>
                <a:lnTo>
                  <a:pt x="134" y="475"/>
                </a:lnTo>
                <a:lnTo>
                  <a:pt x="148" y="475"/>
                </a:lnTo>
                <a:lnTo>
                  <a:pt x="167" y="475"/>
                </a:lnTo>
                <a:lnTo>
                  <a:pt x="148" y="458"/>
                </a:lnTo>
                <a:lnTo>
                  <a:pt x="164" y="446"/>
                </a:lnTo>
                <a:lnTo>
                  <a:pt x="222" y="439"/>
                </a:lnTo>
                <a:lnTo>
                  <a:pt x="203" y="428"/>
                </a:lnTo>
                <a:lnTo>
                  <a:pt x="203" y="371"/>
                </a:lnTo>
                <a:lnTo>
                  <a:pt x="174" y="380"/>
                </a:lnTo>
                <a:lnTo>
                  <a:pt x="164" y="368"/>
                </a:lnTo>
                <a:lnTo>
                  <a:pt x="134" y="371"/>
                </a:lnTo>
                <a:lnTo>
                  <a:pt x="119" y="384"/>
                </a:lnTo>
                <a:lnTo>
                  <a:pt x="96" y="397"/>
                </a:lnTo>
                <a:lnTo>
                  <a:pt x="67" y="397"/>
                </a:lnTo>
                <a:lnTo>
                  <a:pt x="29" y="294"/>
                </a:lnTo>
                <a:lnTo>
                  <a:pt x="0" y="294"/>
                </a:lnTo>
                <a:lnTo>
                  <a:pt x="36" y="186"/>
                </a:lnTo>
                <a:lnTo>
                  <a:pt x="100" y="174"/>
                </a:lnTo>
                <a:lnTo>
                  <a:pt x="174" y="193"/>
                </a:lnTo>
                <a:lnTo>
                  <a:pt x="373" y="216"/>
                </a:lnTo>
                <a:lnTo>
                  <a:pt x="350" y="162"/>
                </a:lnTo>
                <a:lnTo>
                  <a:pt x="373" y="40"/>
                </a:lnTo>
                <a:lnTo>
                  <a:pt x="506" y="17"/>
                </a:lnTo>
                <a:lnTo>
                  <a:pt x="596" y="22"/>
                </a:lnTo>
                <a:lnTo>
                  <a:pt x="682" y="0"/>
                </a:lnTo>
                <a:lnTo>
                  <a:pt x="744" y="55"/>
                </a:lnTo>
                <a:lnTo>
                  <a:pt x="841" y="40"/>
                </a:lnTo>
                <a:lnTo>
                  <a:pt x="946" y="107"/>
                </a:lnTo>
                <a:lnTo>
                  <a:pt x="1009" y="174"/>
                </a:lnTo>
                <a:lnTo>
                  <a:pt x="1095" y="186"/>
                </a:lnTo>
                <a:lnTo>
                  <a:pt x="1150" y="212"/>
                </a:lnTo>
                <a:lnTo>
                  <a:pt x="1204" y="22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9" name="Freeform 154"/>
          <p:cNvSpPr>
            <a:spLocks/>
          </p:cNvSpPr>
          <p:nvPr/>
        </p:nvSpPr>
        <p:spPr bwMode="auto">
          <a:xfrm>
            <a:off x="6100763" y="3619500"/>
            <a:ext cx="239712" cy="127000"/>
          </a:xfrm>
          <a:custGeom>
            <a:avLst/>
            <a:gdLst>
              <a:gd name="T0" fmla="*/ 2147483647 w 303"/>
              <a:gd name="T1" fmla="*/ 2147483647 h 159"/>
              <a:gd name="T2" fmla="*/ 2147483647 w 303"/>
              <a:gd name="T3" fmla="*/ 2147483647 h 159"/>
              <a:gd name="T4" fmla="*/ 2147483647 w 303"/>
              <a:gd name="T5" fmla="*/ 2147483647 h 159"/>
              <a:gd name="T6" fmla="*/ 2147483647 w 303"/>
              <a:gd name="T7" fmla="*/ 2147483647 h 159"/>
              <a:gd name="T8" fmla="*/ 2147483647 w 303"/>
              <a:gd name="T9" fmla="*/ 2147483647 h 159"/>
              <a:gd name="T10" fmla="*/ 2147483647 w 303"/>
              <a:gd name="T11" fmla="*/ 2147483647 h 159"/>
              <a:gd name="T12" fmla="*/ 2147483647 w 303"/>
              <a:gd name="T13" fmla="*/ 2147483647 h 159"/>
              <a:gd name="T14" fmla="*/ 2147483647 w 303"/>
              <a:gd name="T15" fmla="*/ 2147483647 h 159"/>
              <a:gd name="T16" fmla="*/ 2147483647 w 303"/>
              <a:gd name="T17" fmla="*/ 2147483647 h 159"/>
              <a:gd name="T18" fmla="*/ 2147483647 w 303"/>
              <a:gd name="T19" fmla="*/ 2147483647 h 159"/>
              <a:gd name="T20" fmla="*/ 2147483647 w 303"/>
              <a:gd name="T21" fmla="*/ 2147483647 h 159"/>
              <a:gd name="T22" fmla="*/ 2147483647 w 303"/>
              <a:gd name="T23" fmla="*/ 2147483647 h 159"/>
              <a:gd name="T24" fmla="*/ 2147483647 w 303"/>
              <a:gd name="T25" fmla="*/ 2147483647 h 159"/>
              <a:gd name="T26" fmla="*/ 2147483647 w 303"/>
              <a:gd name="T27" fmla="*/ 2147483647 h 159"/>
              <a:gd name="T28" fmla="*/ 2147483647 w 303"/>
              <a:gd name="T29" fmla="*/ 2147483647 h 159"/>
              <a:gd name="T30" fmla="*/ 2147483647 w 303"/>
              <a:gd name="T31" fmla="*/ 2147483647 h 159"/>
              <a:gd name="T32" fmla="*/ 2147483647 w 303"/>
              <a:gd name="T33" fmla="*/ 2147483647 h 159"/>
              <a:gd name="T34" fmla="*/ 0 w 303"/>
              <a:gd name="T35" fmla="*/ 2147483647 h 159"/>
              <a:gd name="T36" fmla="*/ 2147483647 w 303"/>
              <a:gd name="T37" fmla="*/ 2147483647 h 159"/>
              <a:gd name="T38" fmla="*/ 2147483647 w 303"/>
              <a:gd name="T39" fmla="*/ 0 h 159"/>
              <a:gd name="T40" fmla="*/ 2147483647 w 303"/>
              <a:gd name="T41" fmla="*/ 2147483647 h 159"/>
              <a:gd name="T42" fmla="*/ 2147483647 w 303"/>
              <a:gd name="T43" fmla="*/ 2147483647 h 159"/>
              <a:gd name="T44" fmla="*/ 2147483647 w 303"/>
              <a:gd name="T45" fmla="*/ 2147483647 h 159"/>
              <a:gd name="T46" fmla="*/ 2147483647 w 303"/>
              <a:gd name="T47" fmla="*/ 2147483647 h 159"/>
              <a:gd name="T48" fmla="*/ 2147483647 w 303"/>
              <a:gd name="T49" fmla="*/ 2147483647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03" h="159">
                <a:moveTo>
                  <a:pt x="303" y="43"/>
                </a:moveTo>
                <a:lnTo>
                  <a:pt x="254" y="71"/>
                </a:lnTo>
                <a:lnTo>
                  <a:pt x="242" y="88"/>
                </a:lnTo>
                <a:lnTo>
                  <a:pt x="206" y="93"/>
                </a:lnTo>
                <a:lnTo>
                  <a:pt x="202" y="110"/>
                </a:lnTo>
                <a:lnTo>
                  <a:pt x="175" y="117"/>
                </a:lnTo>
                <a:lnTo>
                  <a:pt x="168" y="110"/>
                </a:lnTo>
                <a:lnTo>
                  <a:pt x="154" y="117"/>
                </a:lnTo>
                <a:lnTo>
                  <a:pt x="123" y="136"/>
                </a:lnTo>
                <a:lnTo>
                  <a:pt x="128" y="159"/>
                </a:lnTo>
                <a:lnTo>
                  <a:pt x="116" y="159"/>
                </a:lnTo>
                <a:lnTo>
                  <a:pt x="19" y="129"/>
                </a:lnTo>
                <a:lnTo>
                  <a:pt x="45" y="129"/>
                </a:lnTo>
                <a:lnTo>
                  <a:pt x="57" y="117"/>
                </a:lnTo>
                <a:lnTo>
                  <a:pt x="87" y="93"/>
                </a:lnTo>
                <a:lnTo>
                  <a:pt x="68" y="93"/>
                </a:lnTo>
                <a:lnTo>
                  <a:pt x="30" y="78"/>
                </a:lnTo>
                <a:lnTo>
                  <a:pt x="0" y="78"/>
                </a:lnTo>
                <a:lnTo>
                  <a:pt x="19" y="43"/>
                </a:lnTo>
                <a:lnTo>
                  <a:pt x="106" y="0"/>
                </a:lnTo>
                <a:lnTo>
                  <a:pt x="145" y="2"/>
                </a:lnTo>
                <a:lnTo>
                  <a:pt x="145" y="14"/>
                </a:lnTo>
                <a:lnTo>
                  <a:pt x="280" y="29"/>
                </a:lnTo>
                <a:lnTo>
                  <a:pt x="280" y="40"/>
                </a:lnTo>
                <a:lnTo>
                  <a:pt x="303" y="4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0" name="Freeform 155"/>
          <p:cNvSpPr>
            <a:spLocks/>
          </p:cNvSpPr>
          <p:nvPr/>
        </p:nvSpPr>
        <p:spPr bwMode="auto">
          <a:xfrm>
            <a:off x="5741988" y="3546475"/>
            <a:ext cx="427037" cy="277813"/>
          </a:xfrm>
          <a:custGeom>
            <a:avLst/>
            <a:gdLst>
              <a:gd name="T0" fmla="*/ 2147483647 w 538"/>
              <a:gd name="T1" fmla="*/ 2147483647 h 350"/>
              <a:gd name="T2" fmla="*/ 2147483647 w 538"/>
              <a:gd name="T3" fmla="*/ 2147483647 h 350"/>
              <a:gd name="T4" fmla="*/ 2147483647 w 538"/>
              <a:gd name="T5" fmla="*/ 2147483647 h 350"/>
              <a:gd name="T6" fmla="*/ 2147483647 w 538"/>
              <a:gd name="T7" fmla="*/ 2147483647 h 350"/>
              <a:gd name="T8" fmla="*/ 2147483647 w 538"/>
              <a:gd name="T9" fmla="*/ 2147483647 h 350"/>
              <a:gd name="T10" fmla="*/ 2147483647 w 538"/>
              <a:gd name="T11" fmla="*/ 2147483647 h 350"/>
              <a:gd name="T12" fmla="*/ 2147483647 w 538"/>
              <a:gd name="T13" fmla="*/ 2147483647 h 350"/>
              <a:gd name="T14" fmla="*/ 2147483647 w 538"/>
              <a:gd name="T15" fmla="*/ 2147483647 h 350"/>
              <a:gd name="T16" fmla="*/ 2147483647 w 538"/>
              <a:gd name="T17" fmla="*/ 2147483647 h 350"/>
              <a:gd name="T18" fmla="*/ 2147483647 w 538"/>
              <a:gd name="T19" fmla="*/ 2147483647 h 350"/>
              <a:gd name="T20" fmla="*/ 2147483647 w 538"/>
              <a:gd name="T21" fmla="*/ 2147483647 h 350"/>
              <a:gd name="T22" fmla="*/ 0 w 538"/>
              <a:gd name="T23" fmla="*/ 2147483647 h 350"/>
              <a:gd name="T24" fmla="*/ 0 w 538"/>
              <a:gd name="T25" fmla="*/ 2147483647 h 350"/>
              <a:gd name="T26" fmla="*/ 2147483647 w 538"/>
              <a:gd name="T27" fmla="*/ 0 h 350"/>
              <a:gd name="T28" fmla="*/ 2147483647 w 538"/>
              <a:gd name="T29" fmla="*/ 2147483647 h 350"/>
              <a:gd name="T30" fmla="*/ 2147483647 w 538"/>
              <a:gd name="T31" fmla="*/ 2147483647 h 350"/>
              <a:gd name="T32" fmla="*/ 2147483647 w 538"/>
              <a:gd name="T33" fmla="*/ 2147483647 h 350"/>
              <a:gd name="T34" fmla="*/ 2147483647 w 538"/>
              <a:gd name="T35" fmla="*/ 2147483647 h 350"/>
              <a:gd name="T36" fmla="*/ 2147483647 w 538"/>
              <a:gd name="T37" fmla="*/ 2147483647 h 350"/>
              <a:gd name="T38" fmla="*/ 2147483647 w 538"/>
              <a:gd name="T39" fmla="*/ 2147483647 h 350"/>
              <a:gd name="T40" fmla="*/ 2147483647 w 538"/>
              <a:gd name="T41" fmla="*/ 2147483647 h 350"/>
              <a:gd name="T42" fmla="*/ 2147483647 w 538"/>
              <a:gd name="T43" fmla="*/ 2147483647 h 350"/>
              <a:gd name="T44" fmla="*/ 2147483647 w 538"/>
              <a:gd name="T45" fmla="*/ 2147483647 h 350"/>
              <a:gd name="T46" fmla="*/ 2147483647 w 538"/>
              <a:gd name="T47" fmla="*/ 2147483647 h 350"/>
              <a:gd name="T48" fmla="*/ 2147483647 w 538"/>
              <a:gd name="T49" fmla="*/ 2147483647 h 350"/>
              <a:gd name="T50" fmla="*/ 2147483647 w 538"/>
              <a:gd name="T51" fmla="*/ 2147483647 h 350"/>
              <a:gd name="T52" fmla="*/ 2147483647 w 538"/>
              <a:gd name="T53" fmla="*/ 2147483647 h 350"/>
              <a:gd name="T54" fmla="*/ 2147483647 w 538"/>
              <a:gd name="T55" fmla="*/ 2147483647 h 350"/>
              <a:gd name="T56" fmla="*/ 2147483647 w 538"/>
              <a:gd name="T57" fmla="*/ 2147483647 h 350"/>
              <a:gd name="T58" fmla="*/ 2147483647 w 538"/>
              <a:gd name="T59" fmla="*/ 2147483647 h 350"/>
              <a:gd name="T60" fmla="*/ 2147483647 w 538"/>
              <a:gd name="T61" fmla="*/ 2147483647 h 350"/>
              <a:gd name="T62" fmla="*/ 2147483647 w 538"/>
              <a:gd name="T63" fmla="*/ 2147483647 h 350"/>
              <a:gd name="T64" fmla="*/ 2147483647 w 538"/>
              <a:gd name="T65" fmla="*/ 2147483647 h 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8" h="350">
                <a:moveTo>
                  <a:pt x="363" y="350"/>
                </a:moveTo>
                <a:lnTo>
                  <a:pt x="337" y="342"/>
                </a:lnTo>
                <a:lnTo>
                  <a:pt x="344" y="328"/>
                </a:lnTo>
                <a:lnTo>
                  <a:pt x="337" y="312"/>
                </a:lnTo>
                <a:lnTo>
                  <a:pt x="315" y="312"/>
                </a:lnTo>
                <a:lnTo>
                  <a:pt x="228" y="250"/>
                </a:lnTo>
                <a:lnTo>
                  <a:pt x="216" y="252"/>
                </a:lnTo>
                <a:lnTo>
                  <a:pt x="206" y="233"/>
                </a:lnTo>
                <a:lnTo>
                  <a:pt x="180" y="200"/>
                </a:lnTo>
                <a:lnTo>
                  <a:pt x="164" y="203"/>
                </a:lnTo>
                <a:lnTo>
                  <a:pt x="151" y="203"/>
                </a:lnTo>
                <a:lnTo>
                  <a:pt x="147" y="171"/>
                </a:lnTo>
                <a:lnTo>
                  <a:pt x="135" y="164"/>
                </a:lnTo>
                <a:lnTo>
                  <a:pt x="100" y="152"/>
                </a:lnTo>
                <a:lnTo>
                  <a:pt x="97" y="122"/>
                </a:lnTo>
                <a:lnTo>
                  <a:pt x="71" y="122"/>
                </a:lnTo>
                <a:lnTo>
                  <a:pt x="68" y="103"/>
                </a:lnTo>
                <a:lnTo>
                  <a:pt x="68" y="84"/>
                </a:lnTo>
                <a:lnTo>
                  <a:pt x="49" y="103"/>
                </a:lnTo>
                <a:lnTo>
                  <a:pt x="42" y="122"/>
                </a:lnTo>
                <a:lnTo>
                  <a:pt x="57" y="174"/>
                </a:lnTo>
                <a:lnTo>
                  <a:pt x="19" y="181"/>
                </a:lnTo>
                <a:lnTo>
                  <a:pt x="0" y="186"/>
                </a:lnTo>
                <a:lnTo>
                  <a:pt x="0" y="138"/>
                </a:lnTo>
                <a:lnTo>
                  <a:pt x="0" y="93"/>
                </a:lnTo>
                <a:lnTo>
                  <a:pt x="0" y="36"/>
                </a:lnTo>
                <a:lnTo>
                  <a:pt x="19" y="6"/>
                </a:lnTo>
                <a:lnTo>
                  <a:pt x="61" y="0"/>
                </a:lnTo>
                <a:lnTo>
                  <a:pt x="49" y="77"/>
                </a:lnTo>
                <a:lnTo>
                  <a:pt x="68" y="74"/>
                </a:lnTo>
                <a:lnTo>
                  <a:pt x="78" y="84"/>
                </a:lnTo>
                <a:lnTo>
                  <a:pt x="97" y="84"/>
                </a:lnTo>
                <a:lnTo>
                  <a:pt x="118" y="77"/>
                </a:lnTo>
                <a:lnTo>
                  <a:pt x="139" y="84"/>
                </a:lnTo>
                <a:lnTo>
                  <a:pt x="180" y="103"/>
                </a:lnTo>
                <a:lnTo>
                  <a:pt x="247" y="107"/>
                </a:lnTo>
                <a:lnTo>
                  <a:pt x="266" y="114"/>
                </a:lnTo>
                <a:lnTo>
                  <a:pt x="266" y="138"/>
                </a:lnTo>
                <a:lnTo>
                  <a:pt x="296" y="138"/>
                </a:lnTo>
                <a:lnTo>
                  <a:pt x="285" y="164"/>
                </a:lnTo>
                <a:lnTo>
                  <a:pt x="315" y="174"/>
                </a:lnTo>
                <a:lnTo>
                  <a:pt x="380" y="186"/>
                </a:lnTo>
                <a:lnTo>
                  <a:pt x="363" y="193"/>
                </a:lnTo>
                <a:lnTo>
                  <a:pt x="384" y="212"/>
                </a:lnTo>
                <a:lnTo>
                  <a:pt x="399" y="186"/>
                </a:lnTo>
                <a:lnTo>
                  <a:pt x="403" y="171"/>
                </a:lnTo>
                <a:lnTo>
                  <a:pt x="429" y="171"/>
                </a:lnTo>
                <a:lnTo>
                  <a:pt x="470" y="138"/>
                </a:lnTo>
                <a:lnTo>
                  <a:pt x="453" y="171"/>
                </a:lnTo>
                <a:lnTo>
                  <a:pt x="482" y="171"/>
                </a:lnTo>
                <a:lnTo>
                  <a:pt x="519" y="186"/>
                </a:lnTo>
                <a:lnTo>
                  <a:pt x="538" y="186"/>
                </a:lnTo>
                <a:lnTo>
                  <a:pt x="508" y="212"/>
                </a:lnTo>
                <a:lnTo>
                  <a:pt x="496" y="222"/>
                </a:lnTo>
                <a:lnTo>
                  <a:pt x="470" y="222"/>
                </a:lnTo>
                <a:lnTo>
                  <a:pt x="470" y="203"/>
                </a:lnTo>
                <a:lnTo>
                  <a:pt x="482" y="193"/>
                </a:lnTo>
                <a:lnTo>
                  <a:pt x="463" y="181"/>
                </a:lnTo>
                <a:lnTo>
                  <a:pt x="441" y="186"/>
                </a:lnTo>
                <a:lnTo>
                  <a:pt x="429" y="242"/>
                </a:lnTo>
                <a:lnTo>
                  <a:pt x="403" y="242"/>
                </a:lnTo>
                <a:lnTo>
                  <a:pt x="373" y="252"/>
                </a:lnTo>
                <a:lnTo>
                  <a:pt x="373" y="264"/>
                </a:lnTo>
                <a:lnTo>
                  <a:pt x="384" y="271"/>
                </a:lnTo>
                <a:lnTo>
                  <a:pt x="403" y="271"/>
                </a:lnTo>
                <a:lnTo>
                  <a:pt x="380" y="312"/>
                </a:lnTo>
                <a:lnTo>
                  <a:pt x="363" y="35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1" name="Freeform 156"/>
          <p:cNvSpPr>
            <a:spLocks/>
          </p:cNvSpPr>
          <p:nvPr/>
        </p:nvSpPr>
        <p:spPr bwMode="auto">
          <a:xfrm>
            <a:off x="6029325" y="3690938"/>
            <a:ext cx="211138" cy="147637"/>
          </a:xfrm>
          <a:custGeom>
            <a:avLst/>
            <a:gdLst>
              <a:gd name="T0" fmla="*/ 2147483647 w 266"/>
              <a:gd name="T1" fmla="*/ 2147483647 h 187"/>
              <a:gd name="T2" fmla="*/ 2147483647 w 266"/>
              <a:gd name="T3" fmla="*/ 2147483647 h 187"/>
              <a:gd name="T4" fmla="*/ 2147483647 w 266"/>
              <a:gd name="T5" fmla="*/ 2147483647 h 187"/>
              <a:gd name="T6" fmla="*/ 2147483647 w 266"/>
              <a:gd name="T7" fmla="*/ 2147483647 h 187"/>
              <a:gd name="T8" fmla="*/ 2147483647 w 266"/>
              <a:gd name="T9" fmla="*/ 2147483647 h 187"/>
              <a:gd name="T10" fmla="*/ 2147483647 w 266"/>
              <a:gd name="T11" fmla="*/ 2147483647 h 187"/>
              <a:gd name="T12" fmla="*/ 2147483647 w 266"/>
              <a:gd name="T13" fmla="*/ 2147483647 h 187"/>
              <a:gd name="T14" fmla="*/ 2147483647 w 266"/>
              <a:gd name="T15" fmla="*/ 2147483647 h 187"/>
              <a:gd name="T16" fmla="*/ 2147483647 w 266"/>
              <a:gd name="T17" fmla="*/ 2147483647 h 187"/>
              <a:gd name="T18" fmla="*/ 2147483647 w 266"/>
              <a:gd name="T19" fmla="*/ 2147483647 h 187"/>
              <a:gd name="T20" fmla="*/ 2147483647 w 266"/>
              <a:gd name="T21" fmla="*/ 2147483647 h 187"/>
              <a:gd name="T22" fmla="*/ 2147483647 w 266"/>
              <a:gd name="T23" fmla="*/ 2147483647 h 187"/>
              <a:gd name="T24" fmla="*/ 2147483647 w 266"/>
              <a:gd name="T25" fmla="*/ 2147483647 h 187"/>
              <a:gd name="T26" fmla="*/ 2147483647 w 266"/>
              <a:gd name="T27" fmla="*/ 2147483647 h 187"/>
              <a:gd name="T28" fmla="*/ 2147483647 w 266"/>
              <a:gd name="T29" fmla="*/ 2147483647 h 187"/>
              <a:gd name="T30" fmla="*/ 2147483647 w 266"/>
              <a:gd name="T31" fmla="*/ 2147483647 h 187"/>
              <a:gd name="T32" fmla="*/ 2147483647 w 266"/>
              <a:gd name="T33" fmla="*/ 2147483647 h 187"/>
              <a:gd name="T34" fmla="*/ 2147483647 w 266"/>
              <a:gd name="T35" fmla="*/ 2147483647 h 187"/>
              <a:gd name="T36" fmla="*/ 2147483647 w 266"/>
              <a:gd name="T37" fmla="*/ 2147483647 h 187"/>
              <a:gd name="T38" fmla="*/ 2147483647 w 266"/>
              <a:gd name="T39" fmla="*/ 2147483647 h 187"/>
              <a:gd name="T40" fmla="*/ 2147483647 w 266"/>
              <a:gd name="T41" fmla="*/ 2147483647 h 187"/>
              <a:gd name="T42" fmla="*/ 0 w 266"/>
              <a:gd name="T43" fmla="*/ 2147483647 h 187"/>
              <a:gd name="T44" fmla="*/ 2147483647 w 266"/>
              <a:gd name="T45" fmla="*/ 2147483647 h 187"/>
              <a:gd name="T46" fmla="*/ 2147483647 w 266"/>
              <a:gd name="T47" fmla="*/ 2147483647 h 187"/>
              <a:gd name="T48" fmla="*/ 2147483647 w 266"/>
              <a:gd name="T49" fmla="*/ 2147483647 h 187"/>
              <a:gd name="T50" fmla="*/ 2147483647 w 266"/>
              <a:gd name="T51" fmla="*/ 2147483647 h 187"/>
              <a:gd name="T52" fmla="*/ 2147483647 w 266"/>
              <a:gd name="T53" fmla="*/ 2147483647 h 187"/>
              <a:gd name="T54" fmla="*/ 2147483647 w 266"/>
              <a:gd name="T55" fmla="*/ 2147483647 h 187"/>
              <a:gd name="T56" fmla="*/ 2147483647 w 266"/>
              <a:gd name="T57" fmla="*/ 2147483647 h 187"/>
              <a:gd name="T58" fmla="*/ 2147483647 w 266"/>
              <a:gd name="T59" fmla="*/ 2147483647 h 187"/>
              <a:gd name="T60" fmla="*/ 2147483647 w 266"/>
              <a:gd name="T61" fmla="*/ 0 h 187"/>
              <a:gd name="T62" fmla="*/ 2147483647 w 266"/>
              <a:gd name="T63" fmla="*/ 2147483647 h 187"/>
              <a:gd name="T64" fmla="*/ 2147483647 w 266"/>
              <a:gd name="T65" fmla="*/ 2147483647 h 187"/>
              <a:gd name="T66" fmla="*/ 2147483647 w 266"/>
              <a:gd name="T67" fmla="*/ 2147483647 h 187"/>
              <a:gd name="T68" fmla="*/ 2147483647 w 266"/>
              <a:gd name="T69" fmla="*/ 2147483647 h 1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6" h="187">
                <a:moveTo>
                  <a:pt x="206" y="71"/>
                </a:moveTo>
                <a:lnTo>
                  <a:pt x="218" y="100"/>
                </a:lnTo>
                <a:lnTo>
                  <a:pt x="228" y="100"/>
                </a:lnTo>
                <a:lnTo>
                  <a:pt x="247" y="109"/>
                </a:lnTo>
                <a:lnTo>
                  <a:pt x="266" y="150"/>
                </a:lnTo>
                <a:lnTo>
                  <a:pt x="254" y="161"/>
                </a:lnTo>
                <a:lnTo>
                  <a:pt x="244" y="157"/>
                </a:lnTo>
                <a:lnTo>
                  <a:pt x="235" y="157"/>
                </a:lnTo>
                <a:lnTo>
                  <a:pt x="218" y="150"/>
                </a:lnTo>
                <a:lnTo>
                  <a:pt x="196" y="161"/>
                </a:lnTo>
                <a:lnTo>
                  <a:pt x="177" y="176"/>
                </a:lnTo>
                <a:lnTo>
                  <a:pt x="158" y="187"/>
                </a:lnTo>
                <a:lnTo>
                  <a:pt x="147" y="131"/>
                </a:lnTo>
                <a:lnTo>
                  <a:pt x="139" y="128"/>
                </a:lnTo>
                <a:lnTo>
                  <a:pt x="120" y="112"/>
                </a:lnTo>
                <a:lnTo>
                  <a:pt x="109" y="138"/>
                </a:lnTo>
                <a:lnTo>
                  <a:pt x="116" y="147"/>
                </a:lnTo>
                <a:lnTo>
                  <a:pt x="87" y="157"/>
                </a:lnTo>
                <a:lnTo>
                  <a:pt x="80" y="168"/>
                </a:lnTo>
                <a:lnTo>
                  <a:pt x="71" y="161"/>
                </a:lnTo>
                <a:lnTo>
                  <a:pt x="42" y="180"/>
                </a:lnTo>
                <a:lnTo>
                  <a:pt x="0" y="168"/>
                </a:lnTo>
                <a:lnTo>
                  <a:pt x="19" y="131"/>
                </a:lnTo>
                <a:lnTo>
                  <a:pt x="42" y="90"/>
                </a:lnTo>
                <a:lnTo>
                  <a:pt x="23" y="90"/>
                </a:lnTo>
                <a:lnTo>
                  <a:pt x="12" y="83"/>
                </a:lnTo>
                <a:lnTo>
                  <a:pt x="12" y="71"/>
                </a:lnTo>
                <a:lnTo>
                  <a:pt x="42" y="61"/>
                </a:lnTo>
                <a:lnTo>
                  <a:pt x="68" y="61"/>
                </a:lnTo>
                <a:lnTo>
                  <a:pt x="80" y="5"/>
                </a:lnTo>
                <a:lnTo>
                  <a:pt x="101" y="0"/>
                </a:lnTo>
                <a:lnTo>
                  <a:pt x="120" y="12"/>
                </a:lnTo>
                <a:lnTo>
                  <a:pt x="109" y="22"/>
                </a:lnTo>
                <a:lnTo>
                  <a:pt x="109" y="41"/>
                </a:lnTo>
                <a:lnTo>
                  <a:pt x="206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2" name="Freeform 157"/>
          <p:cNvSpPr>
            <a:spLocks/>
          </p:cNvSpPr>
          <p:nvPr/>
        </p:nvSpPr>
        <p:spPr bwMode="auto">
          <a:xfrm>
            <a:off x="5662613" y="3613150"/>
            <a:ext cx="352425" cy="279400"/>
          </a:xfrm>
          <a:custGeom>
            <a:avLst/>
            <a:gdLst>
              <a:gd name="T0" fmla="*/ 2147483647 w 444"/>
              <a:gd name="T1" fmla="*/ 2147483647 h 351"/>
              <a:gd name="T2" fmla="*/ 2147483647 w 444"/>
              <a:gd name="T3" fmla="*/ 2147483647 h 351"/>
              <a:gd name="T4" fmla="*/ 2147483647 w 444"/>
              <a:gd name="T5" fmla="*/ 0 h 351"/>
              <a:gd name="T6" fmla="*/ 2147483647 w 444"/>
              <a:gd name="T7" fmla="*/ 2147483647 h 351"/>
              <a:gd name="T8" fmla="*/ 2147483647 w 444"/>
              <a:gd name="T9" fmla="*/ 2147483647 h 351"/>
              <a:gd name="T10" fmla="*/ 2147483647 w 444"/>
              <a:gd name="T11" fmla="*/ 2147483647 h 351"/>
              <a:gd name="T12" fmla="*/ 2147483647 w 444"/>
              <a:gd name="T13" fmla="*/ 2147483647 h 351"/>
              <a:gd name="T14" fmla="*/ 2147483647 w 444"/>
              <a:gd name="T15" fmla="*/ 2147483647 h 351"/>
              <a:gd name="T16" fmla="*/ 2147483647 w 444"/>
              <a:gd name="T17" fmla="*/ 2147483647 h 351"/>
              <a:gd name="T18" fmla="*/ 2147483647 w 444"/>
              <a:gd name="T19" fmla="*/ 2147483647 h 351"/>
              <a:gd name="T20" fmla="*/ 2147483647 w 444"/>
              <a:gd name="T21" fmla="*/ 2147483647 h 351"/>
              <a:gd name="T22" fmla="*/ 2147483647 w 444"/>
              <a:gd name="T23" fmla="*/ 2147483647 h 351"/>
              <a:gd name="T24" fmla="*/ 2147483647 w 444"/>
              <a:gd name="T25" fmla="*/ 2147483647 h 351"/>
              <a:gd name="T26" fmla="*/ 2147483647 w 444"/>
              <a:gd name="T27" fmla="*/ 2147483647 h 351"/>
              <a:gd name="T28" fmla="*/ 2147483647 w 444"/>
              <a:gd name="T29" fmla="*/ 2147483647 h 351"/>
              <a:gd name="T30" fmla="*/ 2147483647 w 444"/>
              <a:gd name="T31" fmla="*/ 2147483647 h 351"/>
              <a:gd name="T32" fmla="*/ 2147483647 w 444"/>
              <a:gd name="T33" fmla="*/ 2147483647 h 351"/>
              <a:gd name="T34" fmla="*/ 2147483647 w 444"/>
              <a:gd name="T35" fmla="*/ 2147483647 h 351"/>
              <a:gd name="T36" fmla="*/ 2147483647 w 444"/>
              <a:gd name="T37" fmla="*/ 2147483647 h 351"/>
              <a:gd name="T38" fmla="*/ 2147483647 w 444"/>
              <a:gd name="T39" fmla="*/ 2147483647 h 351"/>
              <a:gd name="T40" fmla="*/ 2147483647 w 444"/>
              <a:gd name="T41" fmla="*/ 2147483647 h 351"/>
              <a:gd name="T42" fmla="*/ 2147483647 w 444"/>
              <a:gd name="T43" fmla="*/ 2147483647 h 351"/>
              <a:gd name="T44" fmla="*/ 2147483647 w 444"/>
              <a:gd name="T45" fmla="*/ 2147483647 h 351"/>
              <a:gd name="T46" fmla="*/ 2147483647 w 444"/>
              <a:gd name="T47" fmla="*/ 2147483647 h 351"/>
              <a:gd name="T48" fmla="*/ 2147483647 w 444"/>
              <a:gd name="T49" fmla="*/ 2147483647 h 351"/>
              <a:gd name="T50" fmla="*/ 2147483647 w 444"/>
              <a:gd name="T51" fmla="*/ 2147483647 h 351"/>
              <a:gd name="T52" fmla="*/ 2147483647 w 444"/>
              <a:gd name="T53" fmla="*/ 2147483647 h 351"/>
              <a:gd name="T54" fmla="*/ 2147483647 w 444"/>
              <a:gd name="T55" fmla="*/ 2147483647 h 351"/>
              <a:gd name="T56" fmla="*/ 2147483647 w 444"/>
              <a:gd name="T57" fmla="*/ 2147483647 h 351"/>
              <a:gd name="T58" fmla="*/ 2147483647 w 444"/>
              <a:gd name="T59" fmla="*/ 2147483647 h 351"/>
              <a:gd name="T60" fmla="*/ 2147483647 w 444"/>
              <a:gd name="T61" fmla="*/ 2147483647 h 351"/>
              <a:gd name="T62" fmla="*/ 2147483647 w 444"/>
              <a:gd name="T63" fmla="*/ 2147483647 h 351"/>
              <a:gd name="T64" fmla="*/ 2147483647 w 444"/>
              <a:gd name="T65" fmla="*/ 2147483647 h 351"/>
              <a:gd name="T66" fmla="*/ 2147483647 w 444"/>
              <a:gd name="T67" fmla="*/ 2147483647 h 351"/>
              <a:gd name="T68" fmla="*/ 2147483647 w 444"/>
              <a:gd name="T69" fmla="*/ 2147483647 h 351"/>
              <a:gd name="T70" fmla="*/ 2147483647 w 444"/>
              <a:gd name="T71" fmla="*/ 2147483647 h 351"/>
              <a:gd name="T72" fmla="*/ 2147483647 w 444"/>
              <a:gd name="T73" fmla="*/ 2147483647 h 351"/>
              <a:gd name="T74" fmla="*/ 2147483647 w 444"/>
              <a:gd name="T75" fmla="*/ 2147483647 h 351"/>
              <a:gd name="T76" fmla="*/ 2147483647 w 444"/>
              <a:gd name="T77" fmla="*/ 2147483647 h 351"/>
              <a:gd name="T78" fmla="*/ 2147483647 w 444"/>
              <a:gd name="T79" fmla="*/ 2147483647 h 351"/>
              <a:gd name="T80" fmla="*/ 2147483647 w 444"/>
              <a:gd name="T81" fmla="*/ 2147483647 h 351"/>
              <a:gd name="T82" fmla="*/ 2147483647 w 444"/>
              <a:gd name="T83" fmla="*/ 2147483647 h 351"/>
              <a:gd name="T84" fmla="*/ 2147483647 w 444"/>
              <a:gd name="T85" fmla="*/ 2147483647 h 351"/>
              <a:gd name="T86" fmla="*/ 2147483647 w 444"/>
              <a:gd name="T87" fmla="*/ 2147483647 h 351"/>
              <a:gd name="T88" fmla="*/ 2147483647 w 444"/>
              <a:gd name="T89" fmla="*/ 2147483647 h 351"/>
              <a:gd name="T90" fmla="*/ 2147483647 w 444"/>
              <a:gd name="T91" fmla="*/ 2147483647 h 351"/>
              <a:gd name="T92" fmla="*/ 2147483647 w 444"/>
              <a:gd name="T93" fmla="*/ 2147483647 h 351"/>
              <a:gd name="T94" fmla="*/ 2147483647 w 444"/>
              <a:gd name="T95" fmla="*/ 2147483647 h 351"/>
              <a:gd name="T96" fmla="*/ 2147483647 w 444"/>
              <a:gd name="T97" fmla="*/ 2147483647 h 351"/>
              <a:gd name="T98" fmla="*/ 2147483647 w 444"/>
              <a:gd name="T99" fmla="*/ 2147483647 h 351"/>
              <a:gd name="T100" fmla="*/ 2147483647 w 444"/>
              <a:gd name="T101" fmla="*/ 2147483647 h 351"/>
              <a:gd name="T102" fmla="*/ 0 w 444"/>
              <a:gd name="T103" fmla="*/ 2147483647 h 351"/>
              <a:gd name="T104" fmla="*/ 2147483647 w 444"/>
              <a:gd name="T105" fmla="*/ 2147483647 h 351"/>
              <a:gd name="T106" fmla="*/ 2147483647 w 444"/>
              <a:gd name="T107" fmla="*/ 2147483647 h 351"/>
              <a:gd name="T108" fmla="*/ 2147483647 w 444"/>
              <a:gd name="T109" fmla="*/ 2147483647 h 351"/>
              <a:gd name="T110" fmla="*/ 2147483647 w 444"/>
              <a:gd name="T111" fmla="*/ 2147483647 h 351"/>
              <a:gd name="T112" fmla="*/ 2147483647 w 444"/>
              <a:gd name="T113" fmla="*/ 2147483647 h 351"/>
              <a:gd name="T114" fmla="*/ 2147483647 w 444"/>
              <a:gd name="T115" fmla="*/ 2147483647 h 351"/>
              <a:gd name="T116" fmla="*/ 2147483647 w 444"/>
              <a:gd name="T117" fmla="*/ 2147483647 h 3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4" h="351">
                <a:moveTo>
                  <a:pt x="142" y="38"/>
                </a:moveTo>
                <a:lnTo>
                  <a:pt x="149" y="19"/>
                </a:lnTo>
                <a:lnTo>
                  <a:pt x="168" y="0"/>
                </a:lnTo>
                <a:lnTo>
                  <a:pt x="168" y="19"/>
                </a:lnTo>
                <a:lnTo>
                  <a:pt x="171" y="38"/>
                </a:lnTo>
                <a:lnTo>
                  <a:pt x="197" y="38"/>
                </a:lnTo>
                <a:lnTo>
                  <a:pt x="200" y="68"/>
                </a:lnTo>
                <a:lnTo>
                  <a:pt x="245" y="87"/>
                </a:lnTo>
                <a:lnTo>
                  <a:pt x="251" y="119"/>
                </a:lnTo>
                <a:lnTo>
                  <a:pt x="264" y="119"/>
                </a:lnTo>
                <a:lnTo>
                  <a:pt x="280" y="116"/>
                </a:lnTo>
                <a:lnTo>
                  <a:pt x="306" y="145"/>
                </a:lnTo>
                <a:lnTo>
                  <a:pt x="316" y="164"/>
                </a:lnTo>
                <a:lnTo>
                  <a:pt x="328" y="164"/>
                </a:lnTo>
                <a:lnTo>
                  <a:pt x="396" y="209"/>
                </a:lnTo>
                <a:lnTo>
                  <a:pt x="415" y="227"/>
                </a:lnTo>
                <a:lnTo>
                  <a:pt x="437" y="227"/>
                </a:lnTo>
                <a:lnTo>
                  <a:pt x="444" y="242"/>
                </a:lnTo>
                <a:lnTo>
                  <a:pt x="437" y="258"/>
                </a:lnTo>
                <a:lnTo>
                  <a:pt x="415" y="266"/>
                </a:lnTo>
                <a:lnTo>
                  <a:pt x="415" y="296"/>
                </a:lnTo>
                <a:lnTo>
                  <a:pt x="366" y="322"/>
                </a:lnTo>
                <a:lnTo>
                  <a:pt x="373" y="325"/>
                </a:lnTo>
                <a:lnTo>
                  <a:pt x="342" y="351"/>
                </a:lnTo>
                <a:lnTo>
                  <a:pt x="342" y="336"/>
                </a:lnTo>
                <a:lnTo>
                  <a:pt x="306" y="325"/>
                </a:lnTo>
                <a:lnTo>
                  <a:pt x="299" y="287"/>
                </a:lnTo>
                <a:lnTo>
                  <a:pt x="219" y="254"/>
                </a:lnTo>
                <a:lnTo>
                  <a:pt x="178" y="242"/>
                </a:lnTo>
                <a:lnTo>
                  <a:pt x="171" y="227"/>
                </a:lnTo>
                <a:lnTo>
                  <a:pt x="142" y="235"/>
                </a:lnTo>
                <a:lnTo>
                  <a:pt x="119" y="235"/>
                </a:lnTo>
                <a:lnTo>
                  <a:pt x="100" y="266"/>
                </a:lnTo>
                <a:lnTo>
                  <a:pt x="71" y="273"/>
                </a:lnTo>
                <a:lnTo>
                  <a:pt x="62" y="209"/>
                </a:lnTo>
                <a:lnTo>
                  <a:pt x="33" y="196"/>
                </a:lnTo>
                <a:lnTo>
                  <a:pt x="33" y="180"/>
                </a:lnTo>
                <a:lnTo>
                  <a:pt x="52" y="180"/>
                </a:lnTo>
                <a:lnTo>
                  <a:pt x="40" y="168"/>
                </a:lnTo>
                <a:lnTo>
                  <a:pt x="23" y="175"/>
                </a:lnTo>
                <a:lnTo>
                  <a:pt x="14" y="132"/>
                </a:lnTo>
                <a:lnTo>
                  <a:pt x="23" y="132"/>
                </a:lnTo>
                <a:lnTo>
                  <a:pt x="40" y="132"/>
                </a:lnTo>
                <a:lnTo>
                  <a:pt x="62" y="138"/>
                </a:lnTo>
                <a:lnTo>
                  <a:pt x="71" y="132"/>
                </a:lnTo>
                <a:lnTo>
                  <a:pt x="71" y="119"/>
                </a:lnTo>
                <a:lnTo>
                  <a:pt x="52" y="109"/>
                </a:lnTo>
                <a:lnTo>
                  <a:pt x="40" y="87"/>
                </a:lnTo>
                <a:lnTo>
                  <a:pt x="23" y="80"/>
                </a:lnTo>
                <a:lnTo>
                  <a:pt x="10" y="97"/>
                </a:lnTo>
                <a:lnTo>
                  <a:pt x="14" y="119"/>
                </a:lnTo>
                <a:lnTo>
                  <a:pt x="0" y="97"/>
                </a:lnTo>
                <a:lnTo>
                  <a:pt x="14" y="71"/>
                </a:lnTo>
                <a:lnTo>
                  <a:pt x="43" y="80"/>
                </a:lnTo>
                <a:lnTo>
                  <a:pt x="62" y="90"/>
                </a:lnTo>
                <a:lnTo>
                  <a:pt x="100" y="102"/>
                </a:lnTo>
                <a:lnTo>
                  <a:pt x="119" y="97"/>
                </a:lnTo>
                <a:lnTo>
                  <a:pt x="156" y="90"/>
                </a:lnTo>
                <a:lnTo>
                  <a:pt x="142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3" name="Freeform 158"/>
          <p:cNvSpPr>
            <a:spLocks/>
          </p:cNvSpPr>
          <p:nvPr/>
        </p:nvSpPr>
        <p:spPr bwMode="auto">
          <a:xfrm>
            <a:off x="5021263" y="3994150"/>
            <a:ext cx="304800" cy="273050"/>
          </a:xfrm>
          <a:custGeom>
            <a:avLst/>
            <a:gdLst>
              <a:gd name="T0" fmla="*/ 2147483647 w 384"/>
              <a:gd name="T1" fmla="*/ 2147483647 h 344"/>
              <a:gd name="T2" fmla="*/ 2147483647 w 384"/>
              <a:gd name="T3" fmla="*/ 2147483647 h 344"/>
              <a:gd name="T4" fmla="*/ 2147483647 w 384"/>
              <a:gd name="T5" fmla="*/ 2147483647 h 344"/>
              <a:gd name="T6" fmla="*/ 2147483647 w 384"/>
              <a:gd name="T7" fmla="*/ 2147483647 h 344"/>
              <a:gd name="T8" fmla="*/ 2147483647 w 384"/>
              <a:gd name="T9" fmla="*/ 2147483647 h 344"/>
              <a:gd name="T10" fmla="*/ 2147483647 w 384"/>
              <a:gd name="T11" fmla="*/ 2147483647 h 344"/>
              <a:gd name="T12" fmla="*/ 2147483647 w 384"/>
              <a:gd name="T13" fmla="*/ 2147483647 h 344"/>
              <a:gd name="T14" fmla="*/ 2147483647 w 384"/>
              <a:gd name="T15" fmla="*/ 2147483647 h 344"/>
              <a:gd name="T16" fmla="*/ 2147483647 w 384"/>
              <a:gd name="T17" fmla="*/ 2147483647 h 344"/>
              <a:gd name="T18" fmla="*/ 2147483647 w 384"/>
              <a:gd name="T19" fmla="*/ 2147483647 h 344"/>
              <a:gd name="T20" fmla="*/ 2147483647 w 384"/>
              <a:gd name="T21" fmla="*/ 2147483647 h 344"/>
              <a:gd name="T22" fmla="*/ 2147483647 w 384"/>
              <a:gd name="T23" fmla="*/ 2147483647 h 344"/>
              <a:gd name="T24" fmla="*/ 2147483647 w 384"/>
              <a:gd name="T25" fmla="*/ 2147483647 h 344"/>
              <a:gd name="T26" fmla="*/ 2147483647 w 384"/>
              <a:gd name="T27" fmla="*/ 2147483647 h 344"/>
              <a:gd name="T28" fmla="*/ 2147483647 w 384"/>
              <a:gd name="T29" fmla="*/ 2147483647 h 344"/>
              <a:gd name="T30" fmla="*/ 2147483647 w 384"/>
              <a:gd name="T31" fmla="*/ 0 h 344"/>
              <a:gd name="T32" fmla="*/ 2147483647 w 384"/>
              <a:gd name="T33" fmla="*/ 2147483647 h 344"/>
              <a:gd name="T34" fmla="*/ 2147483647 w 384"/>
              <a:gd name="T35" fmla="*/ 2147483647 h 344"/>
              <a:gd name="T36" fmla="*/ 2147483647 w 384"/>
              <a:gd name="T37" fmla="*/ 2147483647 h 344"/>
              <a:gd name="T38" fmla="*/ 2147483647 w 384"/>
              <a:gd name="T39" fmla="*/ 2147483647 h 344"/>
              <a:gd name="T40" fmla="*/ 2147483647 w 384"/>
              <a:gd name="T41" fmla="*/ 2147483647 h 344"/>
              <a:gd name="T42" fmla="*/ 2147483647 w 384"/>
              <a:gd name="T43" fmla="*/ 2147483647 h 344"/>
              <a:gd name="T44" fmla="*/ 2147483647 w 384"/>
              <a:gd name="T45" fmla="*/ 2147483647 h 344"/>
              <a:gd name="T46" fmla="*/ 2147483647 w 384"/>
              <a:gd name="T47" fmla="*/ 2147483647 h 344"/>
              <a:gd name="T48" fmla="*/ 2147483647 w 384"/>
              <a:gd name="T49" fmla="*/ 2147483647 h 344"/>
              <a:gd name="T50" fmla="*/ 2147483647 w 384"/>
              <a:gd name="T51" fmla="*/ 2147483647 h 344"/>
              <a:gd name="T52" fmla="*/ 2147483647 w 384"/>
              <a:gd name="T53" fmla="*/ 2147483647 h 344"/>
              <a:gd name="T54" fmla="*/ 2147483647 w 384"/>
              <a:gd name="T55" fmla="*/ 2147483647 h 344"/>
              <a:gd name="T56" fmla="*/ 2147483647 w 384"/>
              <a:gd name="T57" fmla="*/ 2147483647 h 344"/>
              <a:gd name="T58" fmla="*/ 2147483647 w 384"/>
              <a:gd name="T59" fmla="*/ 2147483647 h 344"/>
              <a:gd name="T60" fmla="*/ 2147483647 w 384"/>
              <a:gd name="T61" fmla="*/ 2147483647 h 344"/>
              <a:gd name="T62" fmla="*/ 2147483647 w 384"/>
              <a:gd name="T63" fmla="*/ 2147483647 h 344"/>
              <a:gd name="T64" fmla="*/ 2147483647 w 384"/>
              <a:gd name="T65" fmla="*/ 2147483647 h 344"/>
              <a:gd name="T66" fmla="*/ 2147483647 w 384"/>
              <a:gd name="T67" fmla="*/ 2147483647 h 344"/>
              <a:gd name="T68" fmla="*/ 2147483647 w 384"/>
              <a:gd name="T69" fmla="*/ 2147483647 h 344"/>
              <a:gd name="T70" fmla="*/ 2147483647 w 384"/>
              <a:gd name="T71" fmla="*/ 2147483647 h 344"/>
              <a:gd name="T72" fmla="*/ 2147483647 w 384"/>
              <a:gd name="T73" fmla="*/ 2147483647 h 344"/>
              <a:gd name="T74" fmla="*/ 2147483647 w 384"/>
              <a:gd name="T75" fmla="*/ 2147483647 h 344"/>
              <a:gd name="T76" fmla="*/ 2147483647 w 384"/>
              <a:gd name="T77" fmla="*/ 2147483647 h 344"/>
              <a:gd name="T78" fmla="*/ 2147483647 w 384"/>
              <a:gd name="T79" fmla="*/ 2147483647 h 344"/>
              <a:gd name="T80" fmla="*/ 2147483647 w 384"/>
              <a:gd name="T81" fmla="*/ 2147483647 h 344"/>
              <a:gd name="T82" fmla="*/ 2147483647 w 384"/>
              <a:gd name="T83" fmla="*/ 2147483647 h 344"/>
              <a:gd name="T84" fmla="*/ 2147483647 w 384"/>
              <a:gd name="T85" fmla="*/ 2147483647 h 344"/>
              <a:gd name="T86" fmla="*/ 2147483647 w 384"/>
              <a:gd name="T87" fmla="*/ 2147483647 h 344"/>
              <a:gd name="T88" fmla="*/ 2147483647 w 384"/>
              <a:gd name="T89" fmla="*/ 2147483647 h 344"/>
              <a:gd name="T90" fmla="*/ 0 w 384"/>
              <a:gd name="T91" fmla="*/ 2147483647 h 344"/>
              <a:gd name="T92" fmla="*/ 2147483647 w 384"/>
              <a:gd name="T93" fmla="*/ 2147483647 h 344"/>
              <a:gd name="T94" fmla="*/ 0 w 384"/>
              <a:gd name="T95" fmla="*/ 2147483647 h 344"/>
              <a:gd name="T96" fmla="*/ 2147483647 w 384"/>
              <a:gd name="T97" fmla="*/ 2147483647 h 3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84" h="344">
                <a:moveTo>
                  <a:pt x="7" y="12"/>
                </a:moveTo>
                <a:lnTo>
                  <a:pt x="23" y="12"/>
                </a:lnTo>
                <a:lnTo>
                  <a:pt x="49" y="12"/>
                </a:lnTo>
                <a:lnTo>
                  <a:pt x="127" y="31"/>
                </a:lnTo>
                <a:lnTo>
                  <a:pt x="168" y="27"/>
                </a:lnTo>
                <a:lnTo>
                  <a:pt x="168" y="12"/>
                </a:lnTo>
                <a:lnTo>
                  <a:pt x="178" y="19"/>
                </a:lnTo>
                <a:lnTo>
                  <a:pt x="187" y="12"/>
                </a:lnTo>
                <a:lnTo>
                  <a:pt x="213" y="19"/>
                </a:lnTo>
                <a:lnTo>
                  <a:pt x="223" y="31"/>
                </a:lnTo>
                <a:lnTo>
                  <a:pt x="223" y="19"/>
                </a:lnTo>
                <a:lnTo>
                  <a:pt x="229" y="19"/>
                </a:lnTo>
                <a:lnTo>
                  <a:pt x="235" y="27"/>
                </a:lnTo>
                <a:lnTo>
                  <a:pt x="258" y="27"/>
                </a:lnTo>
                <a:lnTo>
                  <a:pt x="291" y="19"/>
                </a:lnTo>
                <a:lnTo>
                  <a:pt x="294" y="0"/>
                </a:lnTo>
                <a:lnTo>
                  <a:pt x="301" y="12"/>
                </a:lnTo>
                <a:lnTo>
                  <a:pt x="294" y="27"/>
                </a:lnTo>
                <a:lnTo>
                  <a:pt x="306" y="41"/>
                </a:lnTo>
                <a:lnTo>
                  <a:pt x="313" y="60"/>
                </a:lnTo>
                <a:lnTo>
                  <a:pt x="313" y="86"/>
                </a:lnTo>
                <a:lnTo>
                  <a:pt x="306" y="86"/>
                </a:lnTo>
                <a:lnTo>
                  <a:pt x="306" y="98"/>
                </a:lnTo>
                <a:lnTo>
                  <a:pt x="301" y="128"/>
                </a:lnTo>
                <a:lnTo>
                  <a:pt x="294" y="138"/>
                </a:lnTo>
                <a:lnTo>
                  <a:pt x="265" y="116"/>
                </a:lnTo>
                <a:lnTo>
                  <a:pt x="258" y="98"/>
                </a:lnTo>
                <a:lnTo>
                  <a:pt x="253" y="91"/>
                </a:lnTo>
                <a:lnTo>
                  <a:pt x="242" y="76"/>
                </a:lnTo>
                <a:lnTo>
                  <a:pt x="235" y="76"/>
                </a:lnTo>
                <a:lnTo>
                  <a:pt x="235" y="79"/>
                </a:lnTo>
                <a:lnTo>
                  <a:pt x="242" y="91"/>
                </a:lnTo>
                <a:lnTo>
                  <a:pt x="272" y="135"/>
                </a:lnTo>
                <a:lnTo>
                  <a:pt x="272" y="147"/>
                </a:lnTo>
                <a:lnTo>
                  <a:pt x="291" y="176"/>
                </a:lnTo>
                <a:lnTo>
                  <a:pt x="306" y="205"/>
                </a:lnTo>
                <a:lnTo>
                  <a:pt x="344" y="273"/>
                </a:lnTo>
                <a:lnTo>
                  <a:pt x="351" y="280"/>
                </a:lnTo>
                <a:lnTo>
                  <a:pt x="344" y="280"/>
                </a:lnTo>
                <a:lnTo>
                  <a:pt x="355" y="314"/>
                </a:lnTo>
                <a:lnTo>
                  <a:pt x="370" y="321"/>
                </a:lnTo>
                <a:lnTo>
                  <a:pt x="374" y="332"/>
                </a:lnTo>
                <a:lnTo>
                  <a:pt x="384" y="344"/>
                </a:lnTo>
                <a:lnTo>
                  <a:pt x="19" y="340"/>
                </a:lnTo>
                <a:lnTo>
                  <a:pt x="7" y="91"/>
                </a:lnTo>
                <a:lnTo>
                  <a:pt x="0" y="60"/>
                </a:lnTo>
                <a:lnTo>
                  <a:pt x="7" y="41"/>
                </a:lnTo>
                <a:lnTo>
                  <a:pt x="0" y="19"/>
                </a:lnTo>
                <a:lnTo>
                  <a:pt x="7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4" name="Freeform 159"/>
          <p:cNvSpPr>
            <a:spLocks/>
          </p:cNvSpPr>
          <p:nvPr/>
        </p:nvSpPr>
        <p:spPr bwMode="auto">
          <a:xfrm>
            <a:off x="4187825" y="3848100"/>
            <a:ext cx="522288" cy="496888"/>
          </a:xfrm>
          <a:custGeom>
            <a:avLst/>
            <a:gdLst>
              <a:gd name="T0" fmla="*/ 2147483647 w 656"/>
              <a:gd name="T1" fmla="*/ 2147483647 h 625"/>
              <a:gd name="T2" fmla="*/ 2147483647 w 656"/>
              <a:gd name="T3" fmla="*/ 2147483647 h 625"/>
              <a:gd name="T4" fmla="*/ 2147483647 w 656"/>
              <a:gd name="T5" fmla="*/ 2147483647 h 625"/>
              <a:gd name="T6" fmla="*/ 2147483647 w 656"/>
              <a:gd name="T7" fmla="*/ 2147483647 h 625"/>
              <a:gd name="T8" fmla="*/ 2147483647 w 656"/>
              <a:gd name="T9" fmla="*/ 2147483647 h 625"/>
              <a:gd name="T10" fmla="*/ 2147483647 w 656"/>
              <a:gd name="T11" fmla="*/ 2147483647 h 625"/>
              <a:gd name="T12" fmla="*/ 2147483647 w 656"/>
              <a:gd name="T13" fmla="*/ 2147483647 h 625"/>
              <a:gd name="T14" fmla="*/ 2147483647 w 656"/>
              <a:gd name="T15" fmla="*/ 0 h 625"/>
              <a:gd name="T16" fmla="*/ 2147483647 w 656"/>
              <a:gd name="T17" fmla="*/ 2147483647 h 625"/>
              <a:gd name="T18" fmla="*/ 2147483647 w 656"/>
              <a:gd name="T19" fmla="*/ 2147483647 h 625"/>
              <a:gd name="T20" fmla="*/ 2147483647 w 656"/>
              <a:gd name="T21" fmla="*/ 2147483647 h 625"/>
              <a:gd name="T22" fmla="*/ 2147483647 w 656"/>
              <a:gd name="T23" fmla="*/ 2147483647 h 625"/>
              <a:gd name="T24" fmla="*/ 2147483647 w 656"/>
              <a:gd name="T25" fmla="*/ 2147483647 h 625"/>
              <a:gd name="T26" fmla="*/ 2147483647 w 656"/>
              <a:gd name="T27" fmla="*/ 2147483647 h 625"/>
              <a:gd name="T28" fmla="*/ 2147483647 w 656"/>
              <a:gd name="T29" fmla="*/ 2147483647 h 625"/>
              <a:gd name="T30" fmla="*/ 2147483647 w 656"/>
              <a:gd name="T31" fmla="*/ 2147483647 h 625"/>
              <a:gd name="T32" fmla="*/ 2147483647 w 656"/>
              <a:gd name="T33" fmla="*/ 2147483647 h 625"/>
              <a:gd name="T34" fmla="*/ 2147483647 w 656"/>
              <a:gd name="T35" fmla="*/ 2147483647 h 625"/>
              <a:gd name="T36" fmla="*/ 2147483647 w 656"/>
              <a:gd name="T37" fmla="*/ 2147483647 h 625"/>
              <a:gd name="T38" fmla="*/ 2147483647 w 656"/>
              <a:gd name="T39" fmla="*/ 2147483647 h 625"/>
              <a:gd name="T40" fmla="*/ 2147483647 w 656"/>
              <a:gd name="T41" fmla="*/ 2147483647 h 625"/>
              <a:gd name="T42" fmla="*/ 2147483647 w 656"/>
              <a:gd name="T43" fmla="*/ 2147483647 h 625"/>
              <a:gd name="T44" fmla="*/ 2147483647 w 656"/>
              <a:gd name="T45" fmla="*/ 2147483647 h 625"/>
              <a:gd name="T46" fmla="*/ 2147483647 w 656"/>
              <a:gd name="T47" fmla="*/ 2147483647 h 625"/>
              <a:gd name="T48" fmla="*/ 2147483647 w 656"/>
              <a:gd name="T49" fmla="*/ 2147483647 h 625"/>
              <a:gd name="T50" fmla="*/ 2147483647 w 656"/>
              <a:gd name="T51" fmla="*/ 2147483647 h 625"/>
              <a:gd name="T52" fmla="*/ 2147483647 w 656"/>
              <a:gd name="T53" fmla="*/ 2147483647 h 625"/>
              <a:gd name="T54" fmla="*/ 2147483647 w 656"/>
              <a:gd name="T55" fmla="*/ 2147483647 h 625"/>
              <a:gd name="T56" fmla="*/ 0 w 656"/>
              <a:gd name="T57" fmla="*/ 2147483647 h 625"/>
              <a:gd name="T58" fmla="*/ 2147483647 w 656"/>
              <a:gd name="T59" fmla="*/ 2147483647 h 625"/>
              <a:gd name="T60" fmla="*/ 2147483647 w 656"/>
              <a:gd name="T61" fmla="*/ 2147483647 h 625"/>
              <a:gd name="T62" fmla="*/ 2147483647 w 656"/>
              <a:gd name="T63" fmla="*/ 2147483647 h 625"/>
              <a:gd name="T64" fmla="*/ 2147483647 w 656"/>
              <a:gd name="T65" fmla="*/ 2147483647 h 625"/>
              <a:gd name="T66" fmla="*/ 2147483647 w 656"/>
              <a:gd name="T67" fmla="*/ 2147483647 h 625"/>
              <a:gd name="T68" fmla="*/ 2147483647 w 656"/>
              <a:gd name="T69" fmla="*/ 2147483647 h 625"/>
              <a:gd name="T70" fmla="*/ 2147483647 w 656"/>
              <a:gd name="T71" fmla="*/ 2147483647 h 625"/>
              <a:gd name="T72" fmla="*/ 2147483647 w 656"/>
              <a:gd name="T73" fmla="*/ 2147483647 h 625"/>
              <a:gd name="T74" fmla="*/ 2147483647 w 656"/>
              <a:gd name="T75" fmla="*/ 2147483647 h 625"/>
              <a:gd name="T76" fmla="*/ 2147483647 w 656"/>
              <a:gd name="T77" fmla="*/ 2147483647 h 6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56" h="625">
                <a:moveTo>
                  <a:pt x="205" y="69"/>
                </a:moveTo>
                <a:lnTo>
                  <a:pt x="217" y="69"/>
                </a:lnTo>
                <a:lnTo>
                  <a:pt x="228" y="59"/>
                </a:lnTo>
                <a:lnTo>
                  <a:pt x="247" y="55"/>
                </a:lnTo>
                <a:lnTo>
                  <a:pt x="257" y="46"/>
                </a:lnTo>
                <a:lnTo>
                  <a:pt x="269" y="40"/>
                </a:lnTo>
                <a:lnTo>
                  <a:pt x="286" y="29"/>
                </a:lnTo>
                <a:lnTo>
                  <a:pt x="324" y="17"/>
                </a:lnTo>
                <a:lnTo>
                  <a:pt x="354" y="17"/>
                </a:lnTo>
                <a:lnTo>
                  <a:pt x="373" y="10"/>
                </a:lnTo>
                <a:lnTo>
                  <a:pt x="385" y="7"/>
                </a:lnTo>
                <a:lnTo>
                  <a:pt x="411" y="7"/>
                </a:lnTo>
                <a:lnTo>
                  <a:pt x="428" y="17"/>
                </a:lnTo>
                <a:lnTo>
                  <a:pt x="440" y="17"/>
                </a:lnTo>
                <a:lnTo>
                  <a:pt x="452" y="10"/>
                </a:lnTo>
                <a:lnTo>
                  <a:pt x="470" y="0"/>
                </a:lnTo>
                <a:lnTo>
                  <a:pt x="475" y="0"/>
                </a:lnTo>
                <a:lnTo>
                  <a:pt x="489" y="7"/>
                </a:lnTo>
                <a:lnTo>
                  <a:pt x="492" y="0"/>
                </a:lnTo>
                <a:lnTo>
                  <a:pt x="518" y="10"/>
                </a:lnTo>
                <a:lnTo>
                  <a:pt x="540" y="7"/>
                </a:lnTo>
                <a:lnTo>
                  <a:pt x="540" y="10"/>
                </a:lnTo>
                <a:lnTo>
                  <a:pt x="530" y="17"/>
                </a:lnTo>
                <a:lnTo>
                  <a:pt x="530" y="26"/>
                </a:lnTo>
                <a:lnTo>
                  <a:pt x="530" y="46"/>
                </a:lnTo>
                <a:lnTo>
                  <a:pt x="530" y="78"/>
                </a:lnTo>
                <a:lnTo>
                  <a:pt x="508" y="107"/>
                </a:lnTo>
                <a:lnTo>
                  <a:pt x="518" y="133"/>
                </a:lnTo>
                <a:lnTo>
                  <a:pt x="530" y="138"/>
                </a:lnTo>
                <a:lnTo>
                  <a:pt x="537" y="164"/>
                </a:lnTo>
                <a:lnTo>
                  <a:pt x="559" y="174"/>
                </a:lnTo>
                <a:lnTo>
                  <a:pt x="570" y="242"/>
                </a:lnTo>
                <a:lnTo>
                  <a:pt x="578" y="283"/>
                </a:lnTo>
                <a:lnTo>
                  <a:pt x="585" y="325"/>
                </a:lnTo>
                <a:lnTo>
                  <a:pt x="578" y="342"/>
                </a:lnTo>
                <a:lnTo>
                  <a:pt x="585" y="371"/>
                </a:lnTo>
                <a:lnTo>
                  <a:pt x="570" y="387"/>
                </a:lnTo>
                <a:lnTo>
                  <a:pt x="589" y="416"/>
                </a:lnTo>
                <a:lnTo>
                  <a:pt x="589" y="428"/>
                </a:lnTo>
                <a:lnTo>
                  <a:pt x="601" y="446"/>
                </a:lnTo>
                <a:lnTo>
                  <a:pt x="615" y="439"/>
                </a:lnTo>
                <a:lnTo>
                  <a:pt x="637" y="451"/>
                </a:lnTo>
                <a:lnTo>
                  <a:pt x="656" y="475"/>
                </a:lnTo>
                <a:lnTo>
                  <a:pt x="627" y="494"/>
                </a:lnTo>
                <a:lnTo>
                  <a:pt x="511" y="558"/>
                </a:lnTo>
                <a:lnTo>
                  <a:pt x="463" y="603"/>
                </a:lnTo>
                <a:lnTo>
                  <a:pt x="411" y="622"/>
                </a:lnTo>
                <a:lnTo>
                  <a:pt x="382" y="625"/>
                </a:lnTo>
                <a:lnTo>
                  <a:pt x="373" y="622"/>
                </a:lnTo>
                <a:lnTo>
                  <a:pt x="382" y="606"/>
                </a:lnTo>
                <a:lnTo>
                  <a:pt x="373" y="596"/>
                </a:lnTo>
                <a:lnTo>
                  <a:pt x="363" y="587"/>
                </a:lnTo>
                <a:lnTo>
                  <a:pt x="347" y="584"/>
                </a:lnTo>
                <a:lnTo>
                  <a:pt x="331" y="577"/>
                </a:lnTo>
                <a:lnTo>
                  <a:pt x="314" y="565"/>
                </a:lnTo>
                <a:lnTo>
                  <a:pt x="314" y="558"/>
                </a:lnTo>
                <a:lnTo>
                  <a:pt x="119" y="420"/>
                </a:lnTo>
                <a:lnTo>
                  <a:pt x="0" y="339"/>
                </a:lnTo>
                <a:lnTo>
                  <a:pt x="0" y="290"/>
                </a:lnTo>
                <a:lnTo>
                  <a:pt x="12" y="283"/>
                </a:lnTo>
                <a:lnTo>
                  <a:pt x="41" y="264"/>
                </a:lnTo>
                <a:lnTo>
                  <a:pt x="60" y="264"/>
                </a:lnTo>
                <a:lnTo>
                  <a:pt x="71" y="259"/>
                </a:lnTo>
                <a:lnTo>
                  <a:pt x="83" y="264"/>
                </a:lnTo>
                <a:lnTo>
                  <a:pt x="109" y="259"/>
                </a:lnTo>
                <a:lnTo>
                  <a:pt x="147" y="226"/>
                </a:lnTo>
                <a:lnTo>
                  <a:pt x="157" y="216"/>
                </a:lnTo>
                <a:lnTo>
                  <a:pt x="157" y="204"/>
                </a:lnTo>
                <a:lnTo>
                  <a:pt x="157" y="197"/>
                </a:lnTo>
                <a:lnTo>
                  <a:pt x="179" y="193"/>
                </a:lnTo>
                <a:lnTo>
                  <a:pt x="179" y="181"/>
                </a:lnTo>
                <a:lnTo>
                  <a:pt x="235" y="174"/>
                </a:lnTo>
                <a:lnTo>
                  <a:pt x="235" y="167"/>
                </a:lnTo>
                <a:lnTo>
                  <a:pt x="235" y="155"/>
                </a:lnTo>
                <a:lnTo>
                  <a:pt x="228" y="145"/>
                </a:lnTo>
                <a:lnTo>
                  <a:pt x="224" y="119"/>
                </a:lnTo>
                <a:lnTo>
                  <a:pt x="224" y="103"/>
                </a:lnTo>
                <a:lnTo>
                  <a:pt x="217" y="84"/>
                </a:lnTo>
                <a:lnTo>
                  <a:pt x="205" y="6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5" name="Freeform 160"/>
          <p:cNvSpPr>
            <a:spLocks/>
          </p:cNvSpPr>
          <p:nvPr/>
        </p:nvSpPr>
        <p:spPr bwMode="auto">
          <a:xfrm>
            <a:off x="4694238" y="4986338"/>
            <a:ext cx="317500" cy="312737"/>
          </a:xfrm>
          <a:custGeom>
            <a:avLst/>
            <a:gdLst>
              <a:gd name="T0" fmla="*/ 2147483647 w 399"/>
              <a:gd name="T1" fmla="*/ 0 h 394"/>
              <a:gd name="T2" fmla="*/ 2147483647 w 399"/>
              <a:gd name="T3" fmla="*/ 0 h 394"/>
              <a:gd name="T4" fmla="*/ 2147483647 w 399"/>
              <a:gd name="T5" fmla="*/ 0 h 394"/>
              <a:gd name="T6" fmla="*/ 2147483647 w 399"/>
              <a:gd name="T7" fmla="*/ 2147483647 h 394"/>
              <a:gd name="T8" fmla="*/ 2147483647 w 399"/>
              <a:gd name="T9" fmla="*/ 2147483647 h 394"/>
              <a:gd name="T10" fmla="*/ 2147483647 w 399"/>
              <a:gd name="T11" fmla="*/ 2147483647 h 394"/>
              <a:gd name="T12" fmla="*/ 2147483647 w 399"/>
              <a:gd name="T13" fmla="*/ 2147483647 h 394"/>
              <a:gd name="T14" fmla="*/ 2147483647 w 399"/>
              <a:gd name="T15" fmla="*/ 2147483647 h 394"/>
              <a:gd name="T16" fmla="*/ 2147483647 w 399"/>
              <a:gd name="T17" fmla="*/ 2147483647 h 394"/>
              <a:gd name="T18" fmla="*/ 2147483647 w 399"/>
              <a:gd name="T19" fmla="*/ 2147483647 h 394"/>
              <a:gd name="T20" fmla="*/ 2147483647 w 399"/>
              <a:gd name="T21" fmla="*/ 2147483647 h 394"/>
              <a:gd name="T22" fmla="*/ 2147483647 w 399"/>
              <a:gd name="T23" fmla="*/ 2147483647 h 394"/>
              <a:gd name="T24" fmla="*/ 2147483647 w 399"/>
              <a:gd name="T25" fmla="*/ 2147483647 h 394"/>
              <a:gd name="T26" fmla="*/ 2147483647 w 399"/>
              <a:gd name="T27" fmla="*/ 2147483647 h 394"/>
              <a:gd name="T28" fmla="*/ 2147483647 w 399"/>
              <a:gd name="T29" fmla="*/ 2147483647 h 394"/>
              <a:gd name="T30" fmla="*/ 2147483647 w 399"/>
              <a:gd name="T31" fmla="*/ 2147483647 h 394"/>
              <a:gd name="T32" fmla="*/ 2147483647 w 399"/>
              <a:gd name="T33" fmla="*/ 2147483647 h 394"/>
              <a:gd name="T34" fmla="*/ 2147483647 w 399"/>
              <a:gd name="T35" fmla="*/ 2147483647 h 394"/>
              <a:gd name="T36" fmla="*/ 2147483647 w 399"/>
              <a:gd name="T37" fmla="*/ 2147483647 h 394"/>
              <a:gd name="T38" fmla="*/ 2147483647 w 399"/>
              <a:gd name="T39" fmla="*/ 2147483647 h 394"/>
              <a:gd name="T40" fmla="*/ 2147483647 w 399"/>
              <a:gd name="T41" fmla="*/ 2147483647 h 394"/>
              <a:gd name="T42" fmla="*/ 2147483647 w 399"/>
              <a:gd name="T43" fmla="*/ 2147483647 h 394"/>
              <a:gd name="T44" fmla="*/ 2147483647 w 399"/>
              <a:gd name="T45" fmla="*/ 2147483647 h 394"/>
              <a:gd name="T46" fmla="*/ 2147483647 w 399"/>
              <a:gd name="T47" fmla="*/ 2147483647 h 394"/>
              <a:gd name="T48" fmla="*/ 2147483647 w 399"/>
              <a:gd name="T49" fmla="*/ 2147483647 h 394"/>
              <a:gd name="T50" fmla="*/ 2147483647 w 399"/>
              <a:gd name="T51" fmla="*/ 2147483647 h 394"/>
              <a:gd name="T52" fmla="*/ 2147483647 w 399"/>
              <a:gd name="T53" fmla="*/ 2147483647 h 394"/>
              <a:gd name="T54" fmla="*/ 2147483647 w 399"/>
              <a:gd name="T55" fmla="*/ 2147483647 h 394"/>
              <a:gd name="T56" fmla="*/ 2147483647 w 399"/>
              <a:gd name="T57" fmla="*/ 2147483647 h 394"/>
              <a:gd name="T58" fmla="*/ 2147483647 w 399"/>
              <a:gd name="T59" fmla="*/ 2147483647 h 394"/>
              <a:gd name="T60" fmla="*/ 2147483647 w 399"/>
              <a:gd name="T61" fmla="*/ 2147483647 h 394"/>
              <a:gd name="T62" fmla="*/ 2147483647 w 399"/>
              <a:gd name="T63" fmla="*/ 2147483647 h 394"/>
              <a:gd name="T64" fmla="*/ 2147483647 w 399"/>
              <a:gd name="T65" fmla="*/ 2147483647 h 394"/>
              <a:gd name="T66" fmla="*/ 2147483647 w 399"/>
              <a:gd name="T67" fmla="*/ 2147483647 h 394"/>
              <a:gd name="T68" fmla="*/ 2147483647 w 399"/>
              <a:gd name="T69" fmla="*/ 2147483647 h 394"/>
              <a:gd name="T70" fmla="*/ 2147483647 w 399"/>
              <a:gd name="T71" fmla="*/ 2147483647 h 394"/>
              <a:gd name="T72" fmla="*/ 2147483647 w 399"/>
              <a:gd name="T73" fmla="*/ 2147483647 h 3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99" h="394">
                <a:moveTo>
                  <a:pt x="50" y="0"/>
                </a:moveTo>
                <a:lnTo>
                  <a:pt x="59" y="0"/>
                </a:lnTo>
                <a:lnTo>
                  <a:pt x="71" y="4"/>
                </a:lnTo>
                <a:lnTo>
                  <a:pt x="87" y="0"/>
                </a:lnTo>
                <a:lnTo>
                  <a:pt x="145" y="0"/>
                </a:lnTo>
                <a:lnTo>
                  <a:pt x="164" y="0"/>
                </a:lnTo>
                <a:lnTo>
                  <a:pt x="168" y="14"/>
                </a:lnTo>
                <a:lnTo>
                  <a:pt x="168" y="21"/>
                </a:lnTo>
                <a:lnTo>
                  <a:pt x="176" y="33"/>
                </a:lnTo>
                <a:lnTo>
                  <a:pt x="176" y="40"/>
                </a:lnTo>
                <a:lnTo>
                  <a:pt x="195" y="69"/>
                </a:lnTo>
                <a:lnTo>
                  <a:pt x="225" y="69"/>
                </a:lnTo>
                <a:lnTo>
                  <a:pt x="227" y="63"/>
                </a:lnTo>
                <a:lnTo>
                  <a:pt x="254" y="63"/>
                </a:lnTo>
                <a:lnTo>
                  <a:pt x="254" y="52"/>
                </a:lnTo>
                <a:lnTo>
                  <a:pt x="261" y="52"/>
                </a:lnTo>
                <a:lnTo>
                  <a:pt x="261" y="40"/>
                </a:lnTo>
                <a:lnTo>
                  <a:pt x="277" y="33"/>
                </a:lnTo>
                <a:lnTo>
                  <a:pt x="296" y="30"/>
                </a:lnTo>
                <a:lnTo>
                  <a:pt x="296" y="49"/>
                </a:lnTo>
                <a:lnTo>
                  <a:pt x="325" y="49"/>
                </a:lnTo>
                <a:lnTo>
                  <a:pt x="332" y="69"/>
                </a:lnTo>
                <a:lnTo>
                  <a:pt x="341" y="90"/>
                </a:lnTo>
                <a:lnTo>
                  <a:pt x="325" y="113"/>
                </a:lnTo>
                <a:lnTo>
                  <a:pt x="341" y="127"/>
                </a:lnTo>
                <a:lnTo>
                  <a:pt x="344" y="130"/>
                </a:lnTo>
                <a:lnTo>
                  <a:pt x="344" y="156"/>
                </a:lnTo>
                <a:lnTo>
                  <a:pt x="344" y="168"/>
                </a:lnTo>
                <a:lnTo>
                  <a:pt x="351" y="175"/>
                </a:lnTo>
                <a:lnTo>
                  <a:pt x="354" y="168"/>
                </a:lnTo>
                <a:lnTo>
                  <a:pt x="370" y="168"/>
                </a:lnTo>
                <a:lnTo>
                  <a:pt x="387" y="159"/>
                </a:lnTo>
                <a:lnTo>
                  <a:pt x="399" y="168"/>
                </a:lnTo>
                <a:lnTo>
                  <a:pt x="399" y="159"/>
                </a:lnTo>
                <a:lnTo>
                  <a:pt x="399" y="197"/>
                </a:lnTo>
                <a:lnTo>
                  <a:pt x="399" y="220"/>
                </a:lnTo>
                <a:lnTo>
                  <a:pt x="399" y="227"/>
                </a:lnTo>
                <a:lnTo>
                  <a:pt x="399" y="235"/>
                </a:lnTo>
                <a:lnTo>
                  <a:pt x="341" y="235"/>
                </a:lnTo>
                <a:lnTo>
                  <a:pt x="332" y="336"/>
                </a:lnTo>
                <a:lnTo>
                  <a:pt x="363" y="362"/>
                </a:lnTo>
                <a:lnTo>
                  <a:pt x="373" y="384"/>
                </a:lnTo>
                <a:lnTo>
                  <a:pt x="315" y="394"/>
                </a:lnTo>
                <a:lnTo>
                  <a:pt x="303" y="394"/>
                </a:lnTo>
                <a:lnTo>
                  <a:pt x="291" y="394"/>
                </a:lnTo>
                <a:lnTo>
                  <a:pt x="273" y="394"/>
                </a:lnTo>
                <a:lnTo>
                  <a:pt x="227" y="391"/>
                </a:lnTo>
                <a:lnTo>
                  <a:pt x="218" y="384"/>
                </a:lnTo>
                <a:lnTo>
                  <a:pt x="213" y="372"/>
                </a:lnTo>
                <a:lnTo>
                  <a:pt x="87" y="375"/>
                </a:lnTo>
                <a:lnTo>
                  <a:pt x="80" y="375"/>
                </a:lnTo>
                <a:lnTo>
                  <a:pt x="59" y="365"/>
                </a:lnTo>
                <a:lnTo>
                  <a:pt x="50" y="362"/>
                </a:lnTo>
                <a:lnTo>
                  <a:pt x="30" y="372"/>
                </a:lnTo>
                <a:lnTo>
                  <a:pt x="28" y="372"/>
                </a:lnTo>
                <a:lnTo>
                  <a:pt x="12" y="372"/>
                </a:lnTo>
                <a:lnTo>
                  <a:pt x="7" y="372"/>
                </a:lnTo>
                <a:lnTo>
                  <a:pt x="7" y="346"/>
                </a:lnTo>
                <a:lnTo>
                  <a:pt x="0" y="332"/>
                </a:lnTo>
                <a:lnTo>
                  <a:pt x="12" y="324"/>
                </a:lnTo>
                <a:lnTo>
                  <a:pt x="28" y="294"/>
                </a:lnTo>
                <a:lnTo>
                  <a:pt x="28" y="265"/>
                </a:lnTo>
                <a:lnTo>
                  <a:pt x="38" y="237"/>
                </a:lnTo>
                <a:lnTo>
                  <a:pt x="42" y="227"/>
                </a:lnTo>
                <a:lnTo>
                  <a:pt x="57" y="216"/>
                </a:lnTo>
                <a:lnTo>
                  <a:pt x="68" y="208"/>
                </a:lnTo>
                <a:lnTo>
                  <a:pt x="71" y="178"/>
                </a:lnTo>
                <a:lnTo>
                  <a:pt x="68" y="156"/>
                </a:lnTo>
                <a:lnTo>
                  <a:pt x="57" y="130"/>
                </a:lnTo>
                <a:lnTo>
                  <a:pt x="50" y="101"/>
                </a:lnTo>
                <a:lnTo>
                  <a:pt x="59" y="90"/>
                </a:lnTo>
                <a:lnTo>
                  <a:pt x="42" y="33"/>
                </a:lnTo>
                <a:lnTo>
                  <a:pt x="28" y="4"/>
                </a:lnTo>
                <a:lnTo>
                  <a:pt x="42" y="4"/>
                </a:lnTo>
                <a:lnTo>
                  <a:pt x="5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6" name="Freeform 161"/>
          <p:cNvSpPr>
            <a:spLocks/>
          </p:cNvSpPr>
          <p:nvPr/>
        </p:nvSpPr>
        <p:spPr bwMode="auto">
          <a:xfrm>
            <a:off x="4710113" y="4948238"/>
            <a:ext cx="23812" cy="31750"/>
          </a:xfrm>
          <a:custGeom>
            <a:avLst/>
            <a:gdLst>
              <a:gd name="T0" fmla="*/ 0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0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2147483647 w 31"/>
              <a:gd name="T17" fmla="*/ 2147483647 h 40"/>
              <a:gd name="T18" fmla="*/ 2147483647 w 31"/>
              <a:gd name="T19" fmla="*/ 2147483647 h 40"/>
              <a:gd name="T20" fmla="*/ 0 w 3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1" h="40">
                <a:moveTo>
                  <a:pt x="0" y="22"/>
                </a:moveTo>
                <a:lnTo>
                  <a:pt x="11" y="10"/>
                </a:lnTo>
                <a:lnTo>
                  <a:pt x="11" y="3"/>
                </a:lnTo>
                <a:lnTo>
                  <a:pt x="23" y="0"/>
                </a:lnTo>
                <a:lnTo>
                  <a:pt x="31" y="3"/>
                </a:lnTo>
                <a:lnTo>
                  <a:pt x="31" y="10"/>
                </a:lnTo>
                <a:lnTo>
                  <a:pt x="19" y="22"/>
                </a:lnTo>
                <a:lnTo>
                  <a:pt x="19" y="40"/>
                </a:lnTo>
                <a:lnTo>
                  <a:pt x="9" y="40"/>
                </a:lnTo>
                <a:lnTo>
                  <a:pt x="9" y="33"/>
                </a:lnTo>
                <a:lnTo>
                  <a:pt x="0" y="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7" name="Freeform 162"/>
          <p:cNvSpPr>
            <a:spLocks/>
          </p:cNvSpPr>
          <p:nvPr/>
        </p:nvSpPr>
        <p:spPr bwMode="auto">
          <a:xfrm>
            <a:off x="5245100" y="4373563"/>
            <a:ext cx="379413" cy="377825"/>
          </a:xfrm>
          <a:custGeom>
            <a:avLst/>
            <a:gdLst>
              <a:gd name="T0" fmla="*/ 2147483647 w 479"/>
              <a:gd name="T1" fmla="*/ 2147483647 h 475"/>
              <a:gd name="T2" fmla="*/ 2147483647 w 479"/>
              <a:gd name="T3" fmla="*/ 2147483647 h 475"/>
              <a:gd name="T4" fmla="*/ 2147483647 w 479"/>
              <a:gd name="T5" fmla="*/ 2147483647 h 475"/>
              <a:gd name="T6" fmla="*/ 2147483647 w 479"/>
              <a:gd name="T7" fmla="*/ 2147483647 h 475"/>
              <a:gd name="T8" fmla="*/ 2147483647 w 479"/>
              <a:gd name="T9" fmla="*/ 2147483647 h 475"/>
              <a:gd name="T10" fmla="*/ 2147483647 w 479"/>
              <a:gd name="T11" fmla="*/ 2147483647 h 475"/>
              <a:gd name="T12" fmla="*/ 2147483647 w 479"/>
              <a:gd name="T13" fmla="*/ 2147483647 h 475"/>
              <a:gd name="T14" fmla="*/ 2147483647 w 479"/>
              <a:gd name="T15" fmla="*/ 2147483647 h 475"/>
              <a:gd name="T16" fmla="*/ 2147483647 w 479"/>
              <a:gd name="T17" fmla="*/ 2147483647 h 475"/>
              <a:gd name="T18" fmla="*/ 2147483647 w 479"/>
              <a:gd name="T19" fmla="*/ 2147483647 h 475"/>
              <a:gd name="T20" fmla="*/ 2147483647 w 479"/>
              <a:gd name="T21" fmla="*/ 2147483647 h 475"/>
              <a:gd name="T22" fmla="*/ 2147483647 w 479"/>
              <a:gd name="T23" fmla="*/ 2147483647 h 475"/>
              <a:gd name="T24" fmla="*/ 2147483647 w 479"/>
              <a:gd name="T25" fmla="*/ 2147483647 h 475"/>
              <a:gd name="T26" fmla="*/ 2147483647 w 479"/>
              <a:gd name="T27" fmla="*/ 2147483647 h 475"/>
              <a:gd name="T28" fmla="*/ 2147483647 w 479"/>
              <a:gd name="T29" fmla="*/ 2147483647 h 475"/>
              <a:gd name="T30" fmla="*/ 2147483647 w 479"/>
              <a:gd name="T31" fmla="*/ 2147483647 h 475"/>
              <a:gd name="T32" fmla="*/ 2147483647 w 479"/>
              <a:gd name="T33" fmla="*/ 2147483647 h 475"/>
              <a:gd name="T34" fmla="*/ 2147483647 w 479"/>
              <a:gd name="T35" fmla="*/ 2147483647 h 475"/>
              <a:gd name="T36" fmla="*/ 2147483647 w 479"/>
              <a:gd name="T37" fmla="*/ 2147483647 h 475"/>
              <a:gd name="T38" fmla="*/ 2147483647 w 479"/>
              <a:gd name="T39" fmla="*/ 2147483647 h 475"/>
              <a:gd name="T40" fmla="*/ 2147483647 w 479"/>
              <a:gd name="T41" fmla="*/ 2147483647 h 475"/>
              <a:gd name="T42" fmla="*/ 2147483647 w 479"/>
              <a:gd name="T43" fmla="*/ 2147483647 h 475"/>
              <a:gd name="T44" fmla="*/ 2147483647 w 479"/>
              <a:gd name="T45" fmla="*/ 2147483647 h 475"/>
              <a:gd name="T46" fmla="*/ 0 w 479"/>
              <a:gd name="T47" fmla="*/ 2147483647 h 475"/>
              <a:gd name="T48" fmla="*/ 2147483647 w 479"/>
              <a:gd name="T49" fmla="*/ 2147483647 h 475"/>
              <a:gd name="T50" fmla="*/ 2147483647 w 479"/>
              <a:gd name="T51" fmla="*/ 2147483647 h 475"/>
              <a:gd name="T52" fmla="*/ 2147483647 w 479"/>
              <a:gd name="T53" fmla="*/ 2147483647 h 475"/>
              <a:gd name="T54" fmla="*/ 2147483647 w 479"/>
              <a:gd name="T55" fmla="*/ 2147483647 h 475"/>
              <a:gd name="T56" fmla="*/ 2147483647 w 479"/>
              <a:gd name="T57" fmla="*/ 2147483647 h 475"/>
              <a:gd name="T58" fmla="*/ 2147483647 w 479"/>
              <a:gd name="T59" fmla="*/ 2147483647 h 475"/>
              <a:gd name="T60" fmla="*/ 2147483647 w 479"/>
              <a:gd name="T61" fmla="*/ 2147483647 h 475"/>
              <a:gd name="T62" fmla="*/ 2147483647 w 479"/>
              <a:gd name="T63" fmla="*/ 2147483647 h 475"/>
              <a:gd name="T64" fmla="*/ 2147483647 w 479"/>
              <a:gd name="T65" fmla="*/ 2147483647 h 475"/>
              <a:gd name="T66" fmla="*/ 2147483647 w 479"/>
              <a:gd name="T67" fmla="*/ 2147483647 h 475"/>
              <a:gd name="T68" fmla="*/ 2147483647 w 479"/>
              <a:gd name="T69" fmla="*/ 0 h 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9" h="475">
                <a:moveTo>
                  <a:pt x="169" y="0"/>
                </a:moveTo>
                <a:lnTo>
                  <a:pt x="180" y="38"/>
                </a:lnTo>
                <a:lnTo>
                  <a:pt x="195" y="72"/>
                </a:lnTo>
                <a:lnTo>
                  <a:pt x="206" y="98"/>
                </a:lnTo>
                <a:lnTo>
                  <a:pt x="209" y="98"/>
                </a:lnTo>
                <a:lnTo>
                  <a:pt x="209" y="83"/>
                </a:lnTo>
                <a:lnTo>
                  <a:pt x="225" y="102"/>
                </a:lnTo>
                <a:lnTo>
                  <a:pt x="228" y="102"/>
                </a:lnTo>
                <a:lnTo>
                  <a:pt x="247" y="109"/>
                </a:lnTo>
                <a:lnTo>
                  <a:pt x="273" y="131"/>
                </a:lnTo>
                <a:lnTo>
                  <a:pt x="289" y="157"/>
                </a:lnTo>
                <a:lnTo>
                  <a:pt x="306" y="167"/>
                </a:lnTo>
                <a:lnTo>
                  <a:pt x="313" y="167"/>
                </a:lnTo>
                <a:lnTo>
                  <a:pt x="321" y="176"/>
                </a:lnTo>
                <a:lnTo>
                  <a:pt x="306" y="180"/>
                </a:lnTo>
                <a:lnTo>
                  <a:pt x="296" y="186"/>
                </a:lnTo>
                <a:lnTo>
                  <a:pt x="289" y="199"/>
                </a:lnTo>
                <a:lnTo>
                  <a:pt x="277" y="209"/>
                </a:lnTo>
                <a:lnTo>
                  <a:pt x="283" y="228"/>
                </a:lnTo>
                <a:lnTo>
                  <a:pt x="306" y="228"/>
                </a:lnTo>
                <a:lnTo>
                  <a:pt x="313" y="237"/>
                </a:lnTo>
                <a:lnTo>
                  <a:pt x="306" y="247"/>
                </a:lnTo>
                <a:lnTo>
                  <a:pt x="334" y="276"/>
                </a:lnTo>
                <a:lnTo>
                  <a:pt x="351" y="288"/>
                </a:lnTo>
                <a:lnTo>
                  <a:pt x="449" y="325"/>
                </a:lnTo>
                <a:lnTo>
                  <a:pt x="479" y="325"/>
                </a:lnTo>
                <a:lnTo>
                  <a:pt x="385" y="421"/>
                </a:lnTo>
                <a:lnTo>
                  <a:pt x="373" y="421"/>
                </a:lnTo>
                <a:lnTo>
                  <a:pt x="334" y="434"/>
                </a:lnTo>
                <a:lnTo>
                  <a:pt x="321" y="453"/>
                </a:lnTo>
                <a:lnTo>
                  <a:pt x="304" y="453"/>
                </a:lnTo>
                <a:lnTo>
                  <a:pt x="289" y="460"/>
                </a:lnTo>
                <a:lnTo>
                  <a:pt x="266" y="460"/>
                </a:lnTo>
                <a:lnTo>
                  <a:pt x="254" y="453"/>
                </a:lnTo>
                <a:lnTo>
                  <a:pt x="235" y="453"/>
                </a:lnTo>
                <a:lnTo>
                  <a:pt x="225" y="453"/>
                </a:lnTo>
                <a:lnTo>
                  <a:pt x="209" y="475"/>
                </a:lnTo>
                <a:lnTo>
                  <a:pt x="176" y="470"/>
                </a:lnTo>
                <a:lnTo>
                  <a:pt x="147" y="453"/>
                </a:lnTo>
                <a:lnTo>
                  <a:pt x="109" y="440"/>
                </a:lnTo>
                <a:lnTo>
                  <a:pt x="92" y="434"/>
                </a:lnTo>
                <a:lnTo>
                  <a:pt x="92" y="411"/>
                </a:lnTo>
                <a:lnTo>
                  <a:pt x="80" y="411"/>
                </a:lnTo>
                <a:lnTo>
                  <a:pt x="71" y="396"/>
                </a:lnTo>
                <a:lnTo>
                  <a:pt x="69" y="382"/>
                </a:lnTo>
                <a:lnTo>
                  <a:pt x="42" y="363"/>
                </a:lnTo>
                <a:lnTo>
                  <a:pt x="23" y="344"/>
                </a:lnTo>
                <a:lnTo>
                  <a:pt x="0" y="332"/>
                </a:lnTo>
                <a:lnTo>
                  <a:pt x="0" y="314"/>
                </a:lnTo>
                <a:lnTo>
                  <a:pt x="23" y="314"/>
                </a:lnTo>
                <a:lnTo>
                  <a:pt x="38" y="306"/>
                </a:lnTo>
                <a:lnTo>
                  <a:pt x="38" y="273"/>
                </a:lnTo>
                <a:lnTo>
                  <a:pt x="42" y="259"/>
                </a:lnTo>
                <a:lnTo>
                  <a:pt x="42" y="247"/>
                </a:lnTo>
                <a:lnTo>
                  <a:pt x="50" y="237"/>
                </a:lnTo>
                <a:lnTo>
                  <a:pt x="61" y="237"/>
                </a:lnTo>
                <a:lnTo>
                  <a:pt x="69" y="228"/>
                </a:lnTo>
                <a:lnTo>
                  <a:pt x="71" y="199"/>
                </a:lnTo>
                <a:lnTo>
                  <a:pt x="86" y="176"/>
                </a:lnTo>
                <a:lnTo>
                  <a:pt x="99" y="167"/>
                </a:lnTo>
                <a:lnTo>
                  <a:pt x="102" y="150"/>
                </a:lnTo>
                <a:lnTo>
                  <a:pt x="109" y="109"/>
                </a:lnTo>
                <a:lnTo>
                  <a:pt x="121" y="69"/>
                </a:lnTo>
                <a:lnTo>
                  <a:pt x="121" y="50"/>
                </a:lnTo>
                <a:lnTo>
                  <a:pt x="128" y="29"/>
                </a:lnTo>
                <a:lnTo>
                  <a:pt x="138" y="29"/>
                </a:lnTo>
                <a:lnTo>
                  <a:pt x="138" y="22"/>
                </a:lnTo>
                <a:lnTo>
                  <a:pt x="150" y="12"/>
                </a:lnTo>
                <a:lnTo>
                  <a:pt x="164" y="20"/>
                </a:lnTo>
                <a:lnTo>
                  <a:pt x="16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8" name="Freeform 163"/>
          <p:cNvSpPr>
            <a:spLocks/>
          </p:cNvSpPr>
          <p:nvPr/>
        </p:nvSpPr>
        <p:spPr bwMode="auto">
          <a:xfrm>
            <a:off x="4422775" y="4516438"/>
            <a:ext cx="76200" cy="158750"/>
          </a:xfrm>
          <a:custGeom>
            <a:avLst/>
            <a:gdLst>
              <a:gd name="T0" fmla="*/ 2147483647 w 97"/>
              <a:gd name="T1" fmla="*/ 2147483647 h 200"/>
              <a:gd name="T2" fmla="*/ 2147483647 w 97"/>
              <a:gd name="T3" fmla="*/ 0 h 200"/>
              <a:gd name="T4" fmla="*/ 2147483647 w 97"/>
              <a:gd name="T5" fmla="*/ 0 h 200"/>
              <a:gd name="T6" fmla="*/ 2147483647 w 97"/>
              <a:gd name="T7" fmla="*/ 2147483647 h 200"/>
              <a:gd name="T8" fmla="*/ 2147483647 w 97"/>
              <a:gd name="T9" fmla="*/ 2147483647 h 200"/>
              <a:gd name="T10" fmla="*/ 2147483647 w 97"/>
              <a:gd name="T11" fmla="*/ 2147483647 h 200"/>
              <a:gd name="T12" fmla="*/ 2147483647 w 97"/>
              <a:gd name="T13" fmla="*/ 2147483647 h 200"/>
              <a:gd name="T14" fmla="*/ 2147483647 w 97"/>
              <a:gd name="T15" fmla="*/ 2147483647 h 200"/>
              <a:gd name="T16" fmla="*/ 2147483647 w 97"/>
              <a:gd name="T17" fmla="*/ 2147483647 h 200"/>
              <a:gd name="T18" fmla="*/ 2147483647 w 97"/>
              <a:gd name="T19" fmla="*/ 2147483647 h 200"/>
              <a:gd name="T20" fmla="*/ 2147483647 w 97"/>
              <a:gd name="T21" fmla="*/ 2147483647 h 200"/>
              <a:gd name="T22" fmla="*/ 2147483647 w 97"/>
              <a:gd name="T23" fmla="*/ 2147483647 h 200"/>
              <a:gd name="T24" fmla="*/ 2147483647 w 97"/>
              <a:gd name="T25" fmla="*/ 2147483647 h 200"/>
              <a:gd name="T26" fmla="*/ 2147483647 w 97"/>
              <a:gd name="T27" fmla="*/ 2147483647 h 200"/>
              <a:gd name="T28" fmla="*/ 2147483647 w 97"/>
              <a:gd name="T29" fmla="*/ 2147483647 h 200"/>
              <a:gd name="T30" fmla="*/ 2147483647 w 97"/>
              <a:gd name="T31" fmla="*/ 2147483647 h 200"/>
              <a:gd name="T32" fmla="*/ 2147483647 w 97"/>
              <a:gd name="T33" fmla="*/ 2147483647 h 200"/>
              <a:gd name="T34" fmla="*/ 2147483647 w 97"/>
              <a:gd name="T35" fmla="*/ 2147483647 h 200"/>
              <a:gd name="T36" fmla="*/ 2147483647 w 97"/>
              <a:gd name="T37" fmla="*/ 2147483647 h 200"/>
              <a:gd name="T38" fmla="*/ 2147483647 w 97"/>
              <a:gd name="T39" fmla="*/ 2147483647 h 200"/>
              <a:gd name="T40" fmla="*/ 2147483647 w 97"/>
              <a:gd name="T41" fmla="*/ 2147483647 h 200"/>
              <a:gd name="T42" fmla="*/ 2147483647 w 97"/>
              <a:gd name="T43" fmla="*/ 2147483647 h 200"/>
              <a:gd name="T44" fmla="*/ 2147483647 w 97"/>
              <a:gd name="T45" fmla="*/ 2147483647 h 200"/>
              <a:gd name="T46" fmla="*/ 0 w 97"/>
              <a:gd name="T47" fmla="*/ 2147483647 h 200"/>
              <a:gd name="T48" fmla="*/ 2147483647 w 97"/>
              <a:gd name="T49" fmla="*/ 2147483647 h 200"/>
              <a:gd name="T50" fmla="*/ 2147483647 w 97"/>
              <a:gd name="T51" fmla="*/ 2147483647 h 200"/>
              <a:gd name="T52" fmla="*/ 2147483647 w 97"/>
              <a:gd name="T53" fmla="*/ 2147483647 h 200"/>
              <a:gd name="T54" fmla="*/ 2147483647 w 97"/>
              <a:gd name="T55" fmla="*/ 2147483647 h 2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7" h="200">
                <a:moveTo>
                  <a:pt x="52" y="13"/>
                </a:moveTo>
                <a:lnTo>
                  <a:pt x="59" y="0"/>
                </a:lnTo>
                <a:lnTo>
                  <a:pt x="68" y="0"/>
                </a:lnTo>
                <a:lnTo>
                  <a:pt x="78" y="13"/>
                </a:lnTo>
                <a:lnTo>
                  <a:pt x="90" y="25"/>
                </a:lnTo>
                <a:lnTo>
                  <a:pt x="90" y="29"/>
                </a:lnTo>
                <a:lnTo>
                  <a:pt x="97" y="55"/>
                </a:lnTo>
                <a:lnTo>
                  <a:pt x="90" y="67"/>
                </a:lnTo>
                <a:lnTo>
                  <a:pt x="90" y="77"/>
                </a:lnTo>
                <a:lnTo>
                  <a:pt x="87" y="84"/>
                </a:lnTo>
                <a:lnTo>
                  <a:pt x="78" y="103"/>
                </a:lnTo>
                <a:lnTo>
                  <a:pt x="68" y="108"/>
                </a:lnTo>
                <a:lnTo>
                  <a:pt x="68" y="126"/>
                </a:lnTo>
                <a:lnTo>
                  <a:pt x="68" y="162"/>
                </a:lnTo>
                <a:lnTo>
                  <a:pt x="71" y="193"/>
                </a:lnTo>
                <a:lnTo>
                  <a:pt x="52" y="193"/>
                </a:lnTo>
                <a:lnTo>
                  <a:pt x="29" y="200"/>
                </a:lnTo>
                <a:lnTo>
                  <a:pt x="29" y="186"/>
                </a:lnTo>
                <a:lnTo>
                  <a:pt x="29" y="181"/>
                </a:lnTo>
                <a:lnTo>
                  <a:pt x="29" y="103"/>
                </a:lnTo>
                <a:lnTo>
                  <a:pt x="23" y="91"/>
                </a:lnTo>
                <a:lnTo>
                  <a:pt x="19" y="77"/>
                </a:lnTo>
                <a:lnTo>
                  <a:pt x="7" y="67"/>
                </a:lnTo>
                <a:lnTo>
                  <a:pt x="0" y="48"/>
                </a:lnTo>
                <a:lnTo>
                  <a:pt x="12" y="44"/>
                </a:lnTo>
                <a:lnTo>
                  <a:pt x="23" y="36"/>
                </a:lnTo>
                <a:lnTo>
                  <a:pt x="42" y="29"/>
                </a:lnTo>
                <a:lnTo>
                  <a:pt x="52" y="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9" name="Freeform 164"/>
          <p:cNvSpPr>
            <a:spLocks/>
          </p:cNvSpPr>
          <p:nvPr/>
        </p:nvSpPr>
        <p:spPr bwMode="auto">
          <a:xfrm>
            <a:off x="4902200" y="5295900"/>
            <a:ext cx="227013" cy="242888"/>
          </a:xfrm>
          <a:custGeom>
            <a:avLst/>
            <a:gdLst>
              <a:gd name="T0" fmla="*/ 2147483647 w 287"/>
              <a:gd name="T1" fmla="*/ 0 h 306"/>
              <a:gd name="T2" fmla="*/ 2147483647 w 287"/>
              <a:gd name="T3" fmla="*/ 2147483647 h 306"/>
              <a:gd name="T4" fmla="*/ 2147483647 w 287"/>
              <a:gd name="T5" fmla="*/ 2147483647 h 306"/>
              <a:gd name="T6" fmla="*/ 2147483647 w 287"/>
              <a:gd name="T7" fmla="*/ 2147483647 h 306"/>
              <a:gd name="T8" fmla="*/ 2147483647 w 287"/>
              <a:gd name="T9" fmla="*/ 2147483647 h 306"/>
              <a:gd name="T10" fmla="*/ 2147483647 w 287"/>
              <a:gd name="T11" fmla="*/ 2147483647 h 306"/>
              <a:gd name="T12" fmla="*/ 2147483647 w 287"/>
              <a:gd name="T13" fmla="*/ 2147483647 h 306"/>
              <a:gd name="T14" fmla="*/ 2147483647 w 287"/>
              <a:gd name="T15" fmla="*/ 2147483647 h 306"/>
              <a:gd name="T16" fmla="*/ 2147483647 w 287"/>
              <a:gd name="T17" fmla="*/ 2147483647 h 306"/>
              <a:gd name="T18" fmla="*/ 2147483647 w 287"/>
              <a:gd name="T19" fmla="*/ 2147483647 h 306"/>
              <a:gd name="T20" fmla="*/ 2147483647 w 287"/>
              <a:gd name="T21" fmla="*/ 2147483647 h 306"/>
              <a:gd name="T22" fmla="*/ 2147483647 w 287"/>
              <a:gd name="T23" fmla="*/ 2147483647 h 306"/>
              <a:gd name="T24" fmla="*/ 2147483647 w 287"/>
              <a:gd name="T25" fmla="*/ 2147483647 h 306"/>
              <a:gd name="T26" fmla="*/ 2147483647 w 287"/>
              <a:gd name="T27" fmla="*/ 2147483647 h 306"/>
              <a:gd name="T28" fmla="*/ 2147483647 w 287"/>
              <a:gd name="T29" fmla="*/ 2147483647 h 306"/>
              <a:gd name="T30" fmla="*/ 2147483647 w 287"/>
              <a:gd name="T31" fmla="*/ 2147483647 h 306"/>
              <a:gd name="T32" fmla="*/ 2147483647 w 287"/>
              <a:gd name="T33" fmla="*/ 2147483647 h 306"/>
              <a:gd name="T34" fmla="*/ 2147483647 w 287"/>
              <a:gd name="T35" fmla="*/ 2147483647 h 306"/>
              <a:gd name="T36" fmla="*/ 2147483647 w 287"/>
              <a:gd name="T37" fmla="*/ 2147483647 h 306"/>
              <a:gd name="T38" fmla="*/ 2147483647 w 287"/>
              <a:gd name="T39" fmla="*/ 2147483647 h 306"/>
              <a:gd name="T40" fmla="*/ 2147483647 w 287"/>
              <a:gd name="T41" fmla="*/ 2147483647 h 306"/>
              <a:gd name="T42" fmla="*/ 2147483647 w 287"/>
              <a:gd name="T43" fmla="*/ 2147483647 h 306"/>
              <a:gd name="T44" fmla="*/ 2147483647 w 287"/>
              <a:gd name="T45" fmla="*/ 2147483647 h 306"/>
              <a:gd name="T46" fmla="*/ 2147483647 w 287"/>
              <a:gd name="T47" fmla="*/ 2147483647 h 306"/>
              <a:gd name="T48" fmla="*/ 2147483647 w 287"/>
              <a:gd name="T49" fmla="*/ 2147483647 h 306"/>
              <a:gd name="T50" fmla="*/ 2147483647 w 287"/>
              <a:gd name="T51" fmla="*/ 2147483647 h 306"/>
              <a:gd name="T52" fmla="*/ 2147483647 w 287"/>
              <a:gd name="T53" fmla="*/ 2147483647 h 306"/>
              <a:gd name="T54" fmla="*/ 2147483647 w 287"/>
              <a:gd name="T55" fmla="*/ 2147483647 h 306"/>
              <a:gd name="T56" fmla="*/ 2147483647 w 287"/>
              <a:gd name="T57" fmla="*/ 2147483647 h 306"/>
              <a:gd name="T58" fmla="*/ 2147483647 w 287"/>
              <a:gd name="T59" fmla="*/ 2147483647 h 306"/>
              <a:gd name="T60" fmla="*/ 2147483647 w 287"/>
              <a:gd name="T61" fmla="*/ 2147483647 h 306"/>
              <a:gd name="T62" fmla="*/ 2147483647 w 287"/>
              <a:gd name="T63" fmla="*/ 2147483647 h 306"/>
              <a:gd name="T64" fmla="*/ 2147483647 w 287"/>
              <a:gd name="T65" fmla="*/ 2147483647 h 306"/>
              <a:gd name="T66" fmla="*/ 2147483647 w 287"/>
              <a:gd name="T67" fmla="*/ 2147483647 h 306"/>
              <a:gd name="T68" fmla="*/ 2147483647 w 287"/>
              <a:gd name="T69" fmla="*/ 2147483647 h 306"/>
              <a:gd name="T70" fmla="*/ 2147483647 w 287"/>
              <a:gd name="T71" fmla="*/ 2147483647 h 306"/>
              <a:gd name="T72" fmla="*/ 2147483647 w 287"/>
              <a:gd name="T73" fmla="*/ 2147483647 h 306"/>
              <a:gd name="T74" fmla="*/ 2147483647 w 287"/>
              <a:gd name="T75" fmla="*/ 2147483647 h 306"/>
              <a:gd name="T76" fmla="*/ 2147483647 w 287"/>
              <a:gd name="T77" fmla="*/ 2147483647 h 306"/>
              <a:gd name="T78" fmla="*/ 0 w 287"/>
              <a:gd name="T79" fmla="*/ 2147483647 h 306"/>
              <a:gd name="T80" fmla="*/ 2147483647 w 287"/>
              <a:gd name="T81" fmla="*/ 2147483647 h 306"/>
              <a:gd name="T82" fmla="*/ 2147483647 w 287"/>
              <a:gd name="T83" fmla="*/ 2147483647 h 306"/>
              <a:gd name="T84" fmla="*/ 2147483647 w 287"/>
              <a:gd name="T85" fmla="*/ 2147483647 h 306"/>
              <a:gd name="T86" fmla="*/ 2147483647 w 287"/>
              <a:gd name="T87" fmla="*/ 2147483647 h 306"/>
              <a:gd name="T88" fmla="*/ 2147483647 w 287"/>
              <a:gd name="T89" fmla="*/ 2147483647 h 306"/>
              <a:gd name="T90" fmla="*/ 2147483647 w 287"/>
              <a:gd name="T91" fmla="*/ 2147483647 h 306"/>
              <a:gd name="T92" fmla="*/ 2147483647 w 287"/>
              <a:gd name="T93" fmla="*/ 2147483647 h 306"/>
              <a:gd name="T94" fmla="*/ 2147483647 w 287"/>
              <a:gd name="T95" fmla="*/ 2147483647 h 306"/>
              <a:gd name="T96" fmla="*/ 2147483647 w 287"/>
              <a:gd name="T97" fmla="*/ 0 h 306"/>
              <a:gd name="T98" fmla="*/ 2147483647 w 287"/>
              <a:gd name="T99" fmla="*/ 0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7" h="306">
                <a:moveTo>
                  <a:pt x="171" y="0"/>
                </a:moveTo>
                <a:lnTo>
                  <a:pt x="178" y="19"/>
                </a:lnTo>
                <a:lnTo>
                  <a:pt x="199" y="41"/>
                </a:lnTo>
                <a:lnTo>
                  <a:pt x="199" y="54"/>
                </a:lnTo>
                <a:lnTo>
                  <a:pt x="216" y="64"/>
                </a:lnTo>
                <a:lnTo>
                  <a:pt x="235" y="71"/>
                </a:lnTo>
                <a:lnTo>
                  <a:pt x="239" y="90"/>
                </a:lnTo>
                <a:lnTo>
                  <a:pt x="247" y="90"/>
                </a:lnTo>
                <a:lnTo>
                  <a:pt x="251" y="112"/>
                </a:lnTo>
                <a:lnTo>
                  <a:pt x="258" y="128"/>
                </a:lnTo>
                <a:lnTo>
                  <a:pt x="268" y="128"/>
                </a:lnTo>
                <a:lnTo>
                  <a:pt x="287" y="131"/>
                </a:lnTo>
                <a:lnTo>
                  <a:pt x="287" y="149"/>
                </a:lnTo>
                <a:lnTo>
                  <a:pt x="277" y="161"/>
                </a:lnTo>
                <a:lnTo>
                  <a:pt x="264" y="161"/>
                </a:lnTo>
                <a:lnTo>
                  <a:pt x="247" y="180"/>
                </a:lnTo>
                <a:lnTo>
                  <a:pt x="239" y="180"/>
                </a:lnTo>
                <a:lnTo>
                  <a:pt x="235" y="187"/>
                </a:lnTo>
                <a:lnTo>
                  <a:pt x="228" y="190"/>
                </a:lnTo>
                <a:lnTo>
                  <a:pt x="216" y="206"/>
                </a:lnTo>
                <a:lnTo>
                  <a:pt x="216" y="221"/>
                </a:lnTo>
                <a:lnTo>
                  <a:pt x="206" y="228"/>
                </a:lnTo>
                <a:lnTo>
                  <a:pt x="187" y="235"/>
                </a:lnTo>
                <a:lnTo>
                  <a:pt x="171" y="264"/>
                </a:lnTo>
                <a:lnTo>
                  <a:pt x="156" y="264"/>
                </a:lnTo>
                <a:lnTo>
                  <a:pt x="138" y="264"/>
                </a:lnTo>
                <a:lnTo>
                  <a:pt x="119" y="264"/>
                </a:lnTo>
                <a:lnTo>
                  <a:pt x="100" y="254"/>
                </a:lnTo>
                <a:lnTo>
                  <a:pt x="83" y="254"/>
                </a:lnTo>
                <a:lnTo>
                  <a:pt x="83" y="277"/>
                </a:lnTo>
                <a:lnTo>
                  <a:pt x="64" y="294"/>
                </a:lnTo>
                <a:lnTo>
                  <a:pt x="52" y="294"/>
                </a:lnTo>
                <a:lnTo>
                  <a:pt x="52" y="299"/>
                </a:lnTo>
                <a:lnTo>
                  <a:pt x="35" y="299"/>
                </a:lnTo>
                <a:lnTo>
                  <a:pt x="16" y="306"/>
                </a:lnTo>
                <a:lnTo>
                  <a:pt x="16" y="287"/>
                </a:lnTo>
                <a:lnTo>
                  <a:pt x="23" y="277"/>
                </a:lnTo>
                <a:lnTo>
                  <a:pt x="16" y="264"/>
                </a:lnTo>
                <a:lnTo>
                  <a:pt x="12" y="245"/>
                </a:lnTo>
                <a:lnTo>
                  <a:pt x="0" y="235"/>
                </a:lnTo>
                <a:lnTo>
                  <a:pt x="5" y="138"/>
                </a:lnTo>
                <a:lnTo>
                  <a:pt x="35" y="138"/>
                </a:lnTo>
                <a:lnTo>
                  <a:pt x="42" y="19"/>
                </a:lnTo>
                <a:lnTo>
                  <a:pt x="83" y="12"/>
                </a:lnTo>
                <a:lnTo>
                  <a:pt x="109" y="3"/>
                </a:lnTo>
                <a:lnTo>
                  <a:pt x="119" y="19"/>
                </a:lnTo>
                <a:lnTo>
                  <a:pt x="142" y="3"/>
                </a:lnTo>
                <a:lnTo>
                  <a:pt x="149" y="3"/>
                </a:lnTo>
                <a:lnTo>
                  <a:pt x="161" y="0"/>
                </a:lnTo>
                <a:lnTo>
                  <a:pt x="171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0" name="Freeform 165"/>
          <p:cNvSpPr>
            <a:spLocks/>
          </p:cNvSpPr>
          <p:nvPr/>
        </p:nvSpPr>
        <p:spPr bwMode="auto">
          <a:xfrm>
            <a:off x="4265613" y="4445000"/>
            <a:ext cx="198437" cy="147638"/>
          </a:xfrm>
          <a:custGeom>
            <a:avLst/>
            <a:gdLst>
              <a:gd name="T0" fmla="*/ 2147483647 w 251"/>
              <a:gd name="T1" fmla="*/ 2147483647 h 186"/>
              <a:gd name="T2" fmla="*/ 2147483647 w 251"/>
              <a:gd name="T3" fmla="*/ 2147483647 h 186"/>
              <a:gd name="T4" fmla="*/ 2147483647 w 251"/>
              <a:gd name="T5" fmla="*/ 2147483647 h 186"/>
              <a:gd name="T6" fmla="*/ 2147483647 w 251"/>
              <a:gd name="T7" fmla="*/ 2147483647 h 186"/>
              <a:gd name="T8" fmla="*/ 2147483647 w 251"/>
              <a:gd name="T9" fmla="*/ 2147483647 h 186"/>
              <a:gd name="T10" fmla="*/ 2147483647 w 251"/>
              <a:gd name="T11" fmla="*/ 2147483647 h 186"/>
              <a:gd name="T12" fmla="*/ 2147483647 w 251"/>
              <a:gd name="T13" fmla="*/ 2147483647 h 186"/>
              <a:gd name="T14" fmla="*/ 2147483647 w 251"/>
              <a:gd name="T15" fmla="*/ 2147483647 h 186"/>
              <a:gd name="T16" fmla="*/ 2147483647 w 251"/>
              <a:gd name="T17" fmla="*/ 2147483647 h 186"/>
              <a:gd name="T18" fmla="*/ 2147483647 w 251"/>
              <a:gd name="T19" fmla="*/ 2147483647 h 186"/>
              <a:gd name="T20" fmla="*/ 2147483647 w 251"/>
              <a:gd name="T21" fmla="*/ 2147483647 h 186"/>
              <a:gd name="T22" fmla="*/ 2147483647 w 251"/>
              <a:gd name="T23" fmla="*/ 2147483647 h 186"/>
              <a:gd name="T24" fmla="*/ 2147483647 w 251"/>
              <a:gd name="T25" fmla="*/ 2147483647 h 186"/>
              <a:gd name="T26" fmla="*/ 2147483647 w 251"/>
              <a:gd name="T27" fmla="*/ 2147483647 h 186"/>
              <a:gd name="T28" fmla="*/ 2147483647 w 251"/>
              <a:gd name="T29" fmla="*/ 2147483647 h 186"/>
              <a:gd name="T30" fmla="*/ 2147483647 w 251"/>
              <a:gd name="T31" fmla="*/ 2147483647 h 186"/>
              <a:gd name="T32" fmla="*/ 2147483647 w 251"/>
              <a:gd name="T33" fmla="*/ 2147483647 h 186"/>
              <a:gd name="T34" fmla="*/ 2147483647 w 251"/>
              <a:gd name="T35" fmla="*/ 2147483647 h 186"/>
              <a:gd name="T36" fmla="*/ 2147483647 w 251"/>
              <a:gd name="T37" fmla="*/ 2147483647 h 186"/>
              <a:gd name="T38" fmla="*/ 2147483647 w 251"/>
              <a:gd name="T39" fmla="*/ 2147483647 h 186"/>
              <a:gd name="T40" fmla="*/ 2147483647 w 251"/>
              <a:gd name="T41" fmla="*/ 2147483647 h 186"/>
              <a:gd name="T42" fmla="*/ 2147483647 w 251"/>
              <a:gd name="T43" fmla="*/ 2147483647 h 186"/>
              <a:gd name="T44" fmla="*/ 2147483647 w 251"/>
              <a:gd name="T45" fmla="*/ 2147483647 h 186"/>
              <a:gd name="T46" fmla="*/ 2147483647 w 251"/>
              <a:gd name="T47" fmla="*/ 2147483647 h 186"/>
              <a:gd name="T48" fmla="*/ 2147483647 w 251"/>
              <a:gd name="T49" fmla="*/ 2147483647 h 186"/>
              <a:gd name="T50" fmla="*/ 2147483647 w 251"/>
              <a:gd name="T51" fmla="*/ 2147483647 h 186"/>
              <a:gd name="T52" fmla="*/ 2147483647 w 251"/>
              <a:gd name="T53" fmla="*/ 2147483647 h 186"/>
              <a:gd name="T54" fmla="*/ 2147483647 w 251"/>
              <a:gd name="T55" fmla="*/ 2147483647 h 186"/>
              <a:gd name="T56" fmla="*/ 2147483647 w 251"/>
              <a:gd name="T57" fmla="*/ 2147483647 h 186"/>
              <a:gd name="T58" fmla="*/ 2147483647 w 251"/>
              <a:gd name="T59" fmla="*/ 2147483647 h 186"/>
              <a:gd name="T60" fmla="*/ 2147483647 w 251"/>
              <a:gd name="T61" fmla="*/ 2147483647 h 186"/>
              <a:gd name="T62" fmla="*/ 2147483647 w 251"/>
              <a:gd name="T63" fmla="*/ 2147483647 h 186"/>
              <a:gd name="T64" fmla="*/ 0 w 251"/>
              <a:gd name="T65" fmla="*/ 2147483647 h 186"/>
              <a:gd name="T66" fmla="*/ 0 w 251"/>
              <a:gd name="T67" fmla="*/ 2147483647 h 186"/>
              <a:gd name="T68" fmla="*/ 0 w 251"/>
              <a:gd name="T69" fmla="*/ 2147483647 h 186"/>
              <a:gd name="T70" fmla="*/ 2147483647 w 251"/>
              <a:gd name="T71" fmla="*/ 2147483647 h 186"/>
              <a:gd name="T72" fmla="*/ 0 w 251"/>
              <a:gd name="T73" fmla="*/ 2147483647 h 186"/>
              <a:gd name="T74" fmla="*/ 2147483647 w 251"/>
              <a:gd name="T75" fmla="*/ 2147483647 h 186"/>
              <a:gd name="T76" fmla="*/ 2147483647 w 251"/>
              <a:gd name="T77" fmla="*/ 2147483647 h 186"/>
              <a:gd name="T78" fmla="*/ 2147483647 w 251"/>
              <a:gd name="T79" fmla="*/ 2147483647 h 186"/>
              <a:gd name="T80" fmla="*/ 2147483647 w 251"/>
              <a:gd name="T81" fmla="*/ 2147483647 h 186"/>
              <a:gd name="T82" fmla="*/ 2147483647 w 251"/>
              <a:gd name="T83" fmla="*/ 2147483647 h 186"/>
              <a:gd name="T84" fmla="*/ 2147483647 w 251"/>
              <a:gd name="T85" fmla="*/ 2147483647 h 186"/>
              <a:gd name="T86" fmla="*/ 2147483647 w 251"/>
              <a:gd name="T87" fmla="*/ 2147483647 h 186"/>
              <a:gd name="T88" fmla="*/ 2147483647 w 251"/>
              <a:gd name="T89" fmla="*/ 2147483647 h 186"/>
              <a:gd name="T90" fmla="*/ 2147483647 w 251"/>
              <a:gd name="T91" fmla="*/ 2147483647 h 186"/>
              <a:gd name="T92" fmla="*/ 2147483647 w 251"/>
              <a:gd name="T93" fmla="*/ 2147483647 h 186"/>
              <a:gd name="T94" fmla="*/ 2147483647 w 251"/>
              <a:gd name="T95" fmla="*/ 2147483647 h 186"/>
              <a:gd name="T96" fmla="*/ 2147483647 w 251"/>
              <a:gd name="T97" fmla="*/ 2147483647 h 186"/>
              <a:gd name="T98" fmla="*/ 2147483647 w 251"/>
              <a:gd name="T99" fmla="*/ 2147483647 h 186"/>
              <a:gd name="T100" fmla="*/ 2147483647 w 251"/>
              <a:gd name="T101" fmla="*/ 2147483647 h 186"/>
              <a:gd name="T102" fmla="*/ 2147483647 w 251"/>
              <a:gd name="T103" fmla="*/ 2147483647 h 186"/>
              <a:gd name="T104" fmla="*/ 2147483647 w 251"/>
              <a:gd name="T105" fmla="*/ 0 h 186"/>
              <a:gd name="T106" fmla="*/ 2147483647 w 251"/>
              <a:gd name="T107" fmla="*/ 2147483647 h 1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1" h="186">
                <a:moveTo>
                  <a:pt x="180" y="8"/>
                </a:moveTo>
                <a:lnTo>
                  <a:pt x="180" y="19"/>
                </a:lnTo>
                <a:lnTo>
                  <a:pt x="189" y="31"/>
                </a:lnTo>
                <a:lnTo>
                  <a:pt x="190" y="41"/>
                </a:lnTo>
                <a:lnTo>
                  <a:pt x="206" y="55"/>
                </a:lnTo>
                <a:lnTo>
                  <a:pt x="218" y="55"/>
                </a:lnTo>
                <a:lnTo>
                  <a:pt x="218" y="60"/>
                </a:lnTo>
                <a:lnTo>
                  <a:pt x="206" y="60"/>
                </a:lnTo>
                <a:lnTo>
                  <a:pt x="206" y="67"/>
                </a:lnTo>
                <a:lnTo>
                  <a:pt x="228" y="77"/>
                </a:lnTo>
                <a:lnTo>
                  <a:pt x="241" y="77"/>
                </a:lnTo>
                <a:lnTo>
                  <a:pt x="248" y="86"/>
                </a:lnTo>
                <a:lnTo>
                  <a:pt x="241" y="90"/>
                </a:lnTo>
                <a:lnTo>
                  <a:pt x="251" y="105"/>
                </a:lnTo>
                <a:lnTo>
                  <a:pt x="241" y="119"/>
                </a:lnTo>
                <a:lnTo>
                  <a:pt x="222" y="128"/>
                </a:lnTo>
                <a:lnTo>
                  <a:pt x="211" y="134"/>
                </a:lnTo>
                <a:lnTo>
                  <a:pt x="199" y="138"/>
                </a:lnTo>
                <a:lnTo>
                  <a:pt x="189" y="138"/>
                </a:lnTo>
                <a:lnTo>
                  <a:pt x="180" y="138"/>
                </a:lnTo>
                <a:lnTo>
                  <a:pt x="173" y="134"/>
                </a:lnTo>
                <a:lnTo>
                  <a:pt x="161" y="134"/>
                </a:lnTo>
                <a:lnTo>
                  <a:pt x="159" y="138"/>
                </a:lnTo>
                <a:lnTo>
                  <a:pt x="83" y="134"/>
                </a:lnTo>
                <a:lnTo>
                  <a:pt x="80" y="147"/>
                </a:lnTo>
                <a:lnTo>
                  <a:pt x="83" y="167"/>
                </a:lnTo>
                <a:lnTo>
                  <a:pt x="83" y="186"/>
                </a:lnTo>
                <a:lnTo>
                  <a:pt x="61" y="167"/>
                </a:lnTo>
                <a:lnTo>
                  <a:pt x="44" y="167"/>
                </a:lnTo>
                <a:lnTo>
                  <a:pt x="35" y="183"/>
                </a:lnTo>
                <a:lnTo>
                  <a:pt x="23" y="183"/>
                </a:lnTo>
                <a:lnTo>
                  <a:pt x="13" y="164"/>
                </a:lnTo>
                <a:lnTo>
                  <a:pt x="0" y="157"/>
                </a:lnTo>
                <a:lnTo>
                  <a:pt x="0" y="148"/>
                </a:lnTo>
                <a:lnTo>
                  <a:pt x="0" y="138"/>
                </a:lnTo>
                <a:lnTo>
                  <a:pt x="6" y="128"/>
                </a:lnTo>
                <a:lnTo>
                  <a:pt x="0" y="109"/>
                </a:lnTo>
                <a:lnTo>
                  <a:pt x="16" y="105"/>
                </a:lnTo>
                <a:lnTo>
                  <a:pt x="23" y="105"/>
                </a:lnTo>
                <a:lnTo>
                  <a:pt x="35" y="90"/>
                </a:lnTo>
                <a:lnTo>
                  <a:pt x="35" y="77"/>
                </a:lnTo>
                <a:lnTo>
                  <a:pt x="44" y="77"/>
                </a:lnTo>
                <a:lnTo>
                  <a:pt x="35" y="60"/>
                </a:lnTo>
                <a:lnTo>
                  <a:pt x="51" y="55"/>
                </a:lnTo>
                <a:lnTo>
                  <a:pt x="61" y="67"/>
                </a:lnTo>
                <a:lnTo>
                  <a:pt x="73" y="60"/>
                </a:lnTo>
                <a:lnTo>
                  <a:pt x="64" y="48"/>
                </a:lnTo>
                <a:lnTo>
                  <a:pt x="80" y="48"/>
                </a:lnTo>
                <a:lnTo>
                  <a:pt x="83" y="41"/>
                </a:lnTo>
                <a:lnTo>
                  <a:pt x="109" y="31"/>
                </a:lnTo>
                <a:lnTo>
                  <a:pt x="113" y="12"/>
                </a:lnTo>
                <a:lnTo>
                  <a:pt x="142" y="12"/>
                </a:lnTo>
                <a:lnTo>
                  <a:pt x="151" y="0"/>
                </a:lnTo>
                <a:lnTo>
                  <a:pt x="180" y="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1" name="Freeform 166"/>
          <p:cNvSpPr>
            <a:spLocks/>
          </p:cNvSpPr>
          <p:nvPr/>
        </p:nvSpPr>
        <p:spPr bwMode="auto">
          <a:xfrm>
            <a:off x="5138738" y="4892675"/>
            <a:ext cx="53975" cy="58738"/>
          </a:xfrm>
          <a:custGeom>
            <a:avLst/>
            <a:gdLst>
              <a:gd name="T0" fmla="*/ 0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2147483647 w 67"/>
              <a:gd name="T7" fmla="*/ 2147483647 h 72"/>
              <a:gd name="T8" fmla="*/ 2147483647 w 67"/>
              <a:gd name="T9" fmla="*/ 2147483647 h 72"/>
              <a:gd name="T10" fmla="*/ 2147483647 w 67"/>
              <a:gd name="T11" fmla="*/ 0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2147483647 h 72"/>
              <a:gd name="T18" fmla="*/ 2147483647 w 67"/>
              <a:gd name="T19" fmla="*/ 2147483647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2147483647 h 72"/>
              <a:gd name="T30" fmla="*/ 2147483647 w 67"/>
              <a:gd name="T31" fmla="*/ 2147483647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0 w 67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7" h="72">
                <a:moveTo>
                  <a:pt x="0" y="12"/>
                </a:moveTo>
                <a:lnTo>
                  <a:pt x="19" y="8"/>
                </a:lnTo>
                <a:lnTo>
                  <a:pt x="19" y="21"/>
                </a:lnTo>
                <a:lnTo>
                  <a:pt x="29" y="12"/>
                </a:lnTo>
                <a:lnTo>
                  <a:pt x="36" y="8"/>
                </a:lnTo>
                <a:lnTo>
                  <a:pt x="48" y="0"/>
                </a:lnTo>
                <a:lnTo>
                  <a:pt x="55" y="12"/>
                </a:lnTo>
                <a:lnTo>
                  <a:pt x="55" y="21"/>
                </a:lnTo>
                <a:lnTo>
                  <a:pt x="67" y="22"/>
                </a:lnTo>
                <a:lnTo>
                  <a:pt x="67" y="38"/>
                </a:lnTo>
                <a:lnTo>
                  <a:pt x="55" y="50"/>
                </a:lnTo>
                <a:lnTo>
                  <a:pt x="36" y="67"/>
                </a:lnTo>
                <a:lnTo>
                  <a:pt x="19" y="72"/>
                </a:lnTo>
                <a:lnTo>
                  <a:pt x="19" y="67"/>
                </a:lnTo>
                <a:lnTo>
                  <a:pt x="16" y="50"/>
                </a:lnTo>
                <a:lnTo>
                  <a:pt x="16" y="38"/>
                </a:lnTo>
                <a:lnTo>
                  <a:pt x="16" y="31"/>
                </a:lnTo>
                <a:lnTo>
                  <a:pt x="7" y="2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2" name="Freeform 167"/>
          <p:cNvSpPr>
            <a:spLocks/>
          </p:cNvSpPr>
          <p:nvPr/>
        </p:nvSpPr>
        <p:spPr bwMode="auto">
          <a:xfrm>
            <a:off x="5464175" y="4513263"/>
            <a:ext cx="38100" cy="47625"/>
          </a:xfrm>
          <a:custGeom>
            <a:avLst/>
            <a:gdLst>
              <a:gd name="T0" fmla="*/ 2147483647 w 48"/>
              <a:gd name="T1" fmla="*/ 0 h 61"/>
              <a:gd name="T2" fmla="*/ 2147483647 w 48"/>
              <a:gd name="T3" fmla="*/ 2147483647 h 61"/>
              <a:gd name="T4" fmla="*/ 2147483647 w 48"/>
              <a:gd name="T5" fmla="*/ 2147483647 h 61"/>
              <a:gd name="T6" fmla="*/ 2147483647 w 48"/>
              <a:gd name="T7" fmla="*/ 2147483647 h 61"/>
              <a:gd name="T8" fmla="*/ 2147483647 w 48"/>
              <a:gd name="T9" fmla="*/ 2147483647 h 61"/>
              <a:gd name="T10" fmla="*/ 2147483647 w 48"/>
              <a:gd name="T11" fmla="*/ 2147483647 h 61"/>
              <a:gd name="T12" fmla="*/ 2147483647 w 48"/>
              <a:gd name="T13" fmla="*/ 2147483647 h 61"/>
              <a:gd name="T14" fmla="*/ 2147483647 w 48"/>
              <a:gd name="T15" fmla="*/ 2147483647 h 61"/>
              <a:gd name="T16" fmla="*/ 2147483647 w 48"/>
              <a:gd name="T17" fmla="*/ 2147483647 h 61"/>
              <a:gd name="T18" fmla="*/ 2147483647 w 48"/>
              <a:gd name="T19" fmla="*/ 2147483647 h 61"/>
              <a:gd name="T20" fmla="*/ 0 w 48"/>
              <a:gd name="T21" fmla="*/ 2147483647 h 61"/>
              <a:gd name="T22" fmla="*/ 2147483647 w 48"/>
              <a:gd name="T23" fmla="*/ 2147483647 h 61"/>
              <a:gd name="T24" fmla="*/ 2147483647 w 48"/>
              <a:gd name="T25" fmla="*/ 2147483647 h 61"/>
              <a:gd name="T26" fmla="*/ 2147483647 w 48"/>
              <a:gd name="T27" fmla="*/ 2147483647 h 61"/>
              <a:gd name="T28" fmla="*/ 2147483647 w 48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61">
                <a:moveTo>
                  <a:pt x="44" y="0"/>
                </a:moveTo>
                <a:lnTo>
                  <a:pt x="48" y="23"/>
                </a:lnTo>
                <a:lnTo>
                  <a:pt x="27" y="33"/>
                </a:lnTo>
                <a:lnTo>
                  <a:pt x="27" y="42"/>
                </a:lnTo>
                <a:lnTo>
                  <a:pt x="44" y="33"/>
                </a:lnTo>
                <a:lnTo>
                  <a:pt x="48" y="42"/>
                </a:lnTo>
                <a:lnTo>
                  <a:pt x="44" y="48"/>
                </a:lnTo>
                <a:lnTo>
                  <a:pt x="38" y="61"/>
                </a:lnTo>
                <a:lnTo>
                  <a:pt x="31" y="52"/>
                </a:lnTo>
                <a:lnTo>
                  <a:pt x="8" y="52"/>
                </a:lnTo>
                <a:lnTo>
                  <a:pt x="0" y="33"/>
                </a:lnTo>
                <a:lnTo>
                  <a:pt x="12" y="23"/>
                </a:lnTo>
                <a:lnTo>
                  <a:pt x="19" y="10"/>
                </a:lnTo>
                <a:lnTo>
                  <a:pt x="31" y="4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3" name="Freeform 168"/>
          <p:cNvSpPr>
            <a:spLocks/>
          </p:cNvSpPr>
          <p:nvPr/>
        </p:nvSpPr>
        <p:spPr bwMode="auto">
          <a:xfrm>
            <a:off x="4187825" y="4559300"/>
            <a:ext cx="149225" cy="163513"/>
          </a:xfrm>
          <a:custGeom>
            <a:avLst/>
            <a:gdLst>
              <a:gd name="T0" fmla="*/ 2147483647 w 186"/>
              <a:gd name="T1" fmla="*/ 2147483647 h 205"/>
              <a:gd name="T2" fmla="*/ 2147483647 w 186"/>
              <a:gd name="T3" fmla="*/ 2147483647 h 205"/>
              <a:gd name="T4" fmla="*/ 2147483647 w 186"/>
              <a:gd name="T5" fmla="*/ 2147483647 h 205"/>
              <a:gd name="T6" fmla="*/ 2147483647 w 186"/>
              <a:gd name="T7" fmla="*/ 2147483647 h 205"/>
              <a:gd name="T8" fmla="*/ 2147483647 w 186"/>
              <a:gd name="T9" fmla="*/ 2147483647 h 205"/>
              <a:gd name="T10" fmla="*/ 2147483647 w 186"/>
              <a:gd name="T11" fmla="*/ 2147483647 h 205"/>
              <a:gd name="T12" fmla="*/ 2147483647 w 186"/>
              <a:gd name="T13" fmla="*/ 0 h 205"/>
              <a:gd name="T14" fmla="*/ 2147483647 w 186"/>
              <a:gd name="T15" fmla="*/ 0 h 205"/>
              <a:gd name="T16" fmla="*/ 2147483647 w 186"/>
              <a:gd name="T17" fmla="*/ 2147483647 h 205"/>
              <a:gd name="T18" fmla="*/ 2147483647 w 186"/>
              <a:gd name="T19" fmla="*/ 2147483647 h 205"/>
              <a:gd name="T20" fmla="*/ 2147483647 w 186"/>
              <a:gd name="T21" fmla="*/ 2147483647 h 205"/>
              <a:gd name="T22" fmla="*/ 2147483647 w 186"/>
              <a:gd name="T23" fmla="*/ 2147483647 h 205"/>
              <a:gd name="T24" fmla="*/ 2147483647 w 186"/>
              <a:gd name="T25" fmla="*/ 2147483647 h 205"/>
              <a:gd name="T26" fmla="*/ 2147483647 w 186"/>
              <a:gd name="T27" fmla="*/ 2147483647 h 205"/>
              <a:gd name="T28" fmla="*/ 2147483647 w 186"/>
              <a:gd name="T29" fmla="*/ 2147483647 h 205"/>
              <a:gd name="T30" fmla="*/ 2147483647 w 186"/>
              <a:gd name="T31" fmla="*/ 2147483647 h 205"/>
              <a:gd name="T32" fmla="*/ 2147483647 w 186"/>
              <a:gd name="T33" fmla="*/ 2147483647 h 205"/>
              <a:gd name="T34" fmla="*/ 2147483647 w 186"/>
              <a:gd name="T35" fmla="*/ 2147483647 h 205"/>
              <a:gd name="T36" fmla="*/ 2147483647 w 186"/>
              <a:gd name="T37" fmla="*/ 2147483647 h 205"/>
              <a:gd name="T38" fmla="*/ 2147483647 w 186"/>
              <a:gd name="T39" fmla="*/ 2147483647 h 205"/>
              <a:gd name="T40" fmla="*/ 2147483647 w 186"/>
              <a:gd name="T41" fmla="*/ 2147483647 h 205"/>
              <a:gd name="T42" fmla="*/ 2147483647 w 186"/>
              <a:gd name="T43" fmla="*/ 2147483647 h 205"/>
              <a:gd name="T44" fmla="*/ 2147483647 w 186"/>
              <a:gd name="T45" fmla="*/ 2147483647 h 205"/>
              <a:gd name="T46" fmla="*/ 2147483647 w 186"/>
              <a:gd name="T47" fmla="*/ 2147483647 h 205"/>
              <a:gd name="T48" fmla="*/ 2147483647 w 186"/>
              <a:gd name="T49" fmla="*/ 2147483647 h 205"/>
              <a:gd name="T50" fmla="*/ 2147483647 w 186"/>
              <a:gd name="T51" fmla="*/ 2147483647 h 205"/>
              <a:gd name="T52" fmla="*/ 2147483647 w 186"/>
              <a:gd name="T53" fmla="*/ 2147483647 h 205"/>
              <a:gd name="T54" fmla="*/ 2147483647 w 186"/>
              <a:gd name="T55" fmla="*/ 2147483647 h 205"/>
              <a:gd name="T56" fmla="*/ 2147483647 w 186"/>
              <a:gd name="T57" fmla="*/ 2147483647 h 205"/>
              <a:gd name="T58" fmla="*/ 2147483647 w 186"/>
              <a:gd name="T59" fmla="*/ 2147483647 h 205"/>
              <a:gd name="T60" fmla="*/ 2147483647 w 186"/>
              <a:gd name="T61" fmla="*/ 2147483647 h 205"/>
              <a:gd name="T62" fmla="*/ 2147483647 w 186"/>
              <a:gd name="T63" fmla="*/ 2147483647 h 205"/>
              <a:gd name="T64" fmla="*/ 2147483647 w 186"/>
              <a:gd name="T65" fmla="*/ 2147483647 h 205"/>
              <a:gd name="T66" fmla="*/ 2147483647 w 186"/>
              <a:gd name="T67" fmla="*/ 2147483647 h 205"/>
              <a:gd name="T68" fmla="*/ 2147483647 w 186"/>
              <a:gd name="T69" fmla="*/ 2147483647 h 205"/>
              <a:gd name="T70" fmla="*/ 2147483647 w 186"/>
              <a:gd name="T71" fmla="*/ 2147483647 h 205"/>
              <a:gd name="T72" fmla="*/ 2147483647 w 186"/>
              <a:gd name="T73" fmla="*/ 2147483647 h 205"/>
              <a:gd name="T74" fmla="*/ 2147483647 w 186"/>
              <a:gd name="T75" fmla="*/ 2147483647 h 205"/>
              <a:gd name="T76" fmla="*/ 2147483647 w 186"/>
              <a:gd name="T77" fmla="*/ 2147483647 h 205"/>
              <a:gd name="T78" fmla="*/ 2147483647 w 186"/>
              <a:gd name="T79" fmla="*/ 2147483647 h 205"/>
              <a:gd name="T80" fmla="*/ 0 w 186"/>
              <a:gd name="T81" fmla="*/ 2147483647 h 205"/>
              <a:gd name="T82" fmla="*/ 0 w 186"/>
              <a:gd name="T83" fmla="*/ 2147483647 h 205"/>
              <a:gd name="T84" fmla="*/ 0 w 186"/>
              <a:gd name="T85" fmla="*/ 2147483647 h 205"/>
              <a:gd name="T86" fmla="*/ 0 w 186"/>
              <a:gd name="T87" fmla="*/ 2147483647 h 205"/>
              <a:gd name="T88" fmla="*/ 2147483647 w 186"/>
              <a:gd name="T89" fmla="*/ 2147483647 h 205"/>
              <a:gd name="T90" fmla="*/ 2147483647 w 186"/>
              <a:gd name="T91" fmla="*/ 2147483647 h 205"/>
              <a:gd name="T92" fmla="*/ 2147483647 w 186"/>
              <a:gd name="T93" fmla="*/ 2147483647 h 205"/>
              <a:gd name="T94" fmla="*/ 2147483647 w 186"/>
              <a:gd name="T95" fmla="*/ 2147483647 h 205"/>
              <a:gd name="T96" fmla="*/ 2147483647 w 186"/>
              <a:gd name="T97" fmla="*/ 2147483647 h 205"/>
              <a:gd name="T98" fmla="*/ 2147483647 w 186"/>
              <a:gd name="T99" fmla="*/ 2147483647 h 205"/>
              <a:gd name="T100" fmla="*/ 2147483647 w 186"/>
              <a:gd name="T101" fmla="*/ 2147483647 h 205"/>
              <a:gd name="T102" fmla="*/ 2147483647 w 186"/>
              <a:gd name="T103" fmla="*/ 2147483647 h 205"/>
              <a:gd name="T104" fmla="*/ 2147483647 w 186"/>
              <a:gd name="T105" fmla="*/ 2147483647 h 205"/>
              <a:gd name="T106" fmla="*/ 2147483647 w 186"/>
              <a:gd name="T107" fmla="*/ 2147483647 h 205"/>
              <a:gd name="T108" fmla="*/ 2147483647 w 186"/>
              <a:gd name="T109" fmla="*/ 2147483647 h 2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86" h="205">
                <a:moveTo>
                  <a:pt x="19" y="19"/>
                </a:moveTo>
                <a:lnTo>
                  <a:pt x="31" y="3"/>
                </a:lnTo>
                <a:lnTo>
                  <a:pt x="34" y="12"/>
                </a:lnTo>
                <a:lnTo>
                  <a:pt x="48" y="19"/>
                </a:lnTo>
                <a:lnTo>
                  <a:pt x="48" y="12"/>
                </a:lnTo>
                <a:lnTo>
                  <a:pt x="53" y="3"/>
                </a:lnTo>
                <a:lnTo>
                  <a:pt x="60" y="0"/>
                </a:lnTo>
                <a:lnTo>
                  <a:pt x="67" y="0"/>
                </a:lnTo>
                <a:lnTo>
                  <a:pt x="71" y="12"/>
                </a:lnTo>
                <a:lnTo>
                  <a:pt x="83" y="12"/>
                </a:lnTo>
                <a:lnTo>
                  <a:pt x="96" y="3"/>
                </a:lnTo>
                <a:lnTo>
                  <a:pt x="96" y="12"/>
                </a:lnTo>
                <a:lnTo>
                  <a:pt x="109" y="19"/>
                </a:lnTo>
                <a:lnTo>
                  <a:pt x="119" y="36"/>
                </a:lnTo>
                <a:lnTo>
                  <a:pt x="131" y="36"/>
                </a:lnTo>
                <a:lnTo>
                  <a:pt x="138" y="22"/>
                </a:lnTo>
                <a:lnTo>
                  <a:pt x="157" y="22"/>
                </a:lnTo>
                <a:lnTo>
                  <a:pt x="179" y="41"/>
                </a:lnTo>
                <a:lnTo>
                  <a:pt x="179" y="48"/>
                </a:lnTo>
                <a:lnTo>
                  <a:pt x="186" y="71"/>
                </a:lnTo>
                <a:lnTo>
                  <a:pt x="186" y="83"/>
                </a:lnTo>
                <a:lnTo>
                  <a:pt x="176" y="90"/>
                </a:lnTo>
                <a:lnTo>
                  <a:pt x="176" y="107"/>
                </a:lnTo>
                <a:lnTo>
                  <a:pt x="160" y="128"/>
                </a:lnTo>
                <a:lnTo>
                  <a:pt x="176" y="157"/>
                </a:lnTo>
                <a:lnTo>
                  <a:pt x="179" y="174"/>
                </a:lnTo>
                <a:lnTo>
                  <a:pt x="179" y="186"/>
                </a:lnTo>
                <a:lnTo>
                  <a:pt x="169" y="180"/>
                </a:lnTo>
                <a:lnTo>
                  <a:pt x="169" y="167"/>
                </a:lnTo>
                <a:lnTo>
                  <a:pt x="160" y="180"/>
                </a:lnTo>
                <a:lnTo>
                  <a:pt x="147" y="174"/>
                </a:lnTo>
                <a:lnTo>
                  <a:pt x="131" y="180"/>
                </a:lnTo>
                <a:lnTo>
                  <a:pt x="96" y="180"/>
                </a:lnTo>
                <a:lnTo>
                  <a:pt x="67" y="186"/>
                </a:lnTo>
                <a:lnTo>
                  <a:pt x="31" y="205"/>
                </a:lnTo>
                <a:lnTo>
                  <a:pt x="22" y="180"/>
                </a:lnTo>
                <a:lnTo>
                  <a:pt x="31" y="157"/>
                </a:lnTo>
                <a:lnTo>
                  <a:pt x="22" y="148"/>
                </a:lnTo>
                <a:lnTo>
                  <a:pt x="19" y="145"/>
                </a:lnTo>
                <a:lnTo>
                  <a:pt x="3" y="145"/>
                </a:lnTo>
                <a:lnTo>
                  <a:pt x="0" y="129"/>
                </a:lnTo>
                <a:lnTo>
                  <a:pt x="0" y="128"/>
                </a:lnTo>
                <a:lnTo>
                  <a:pt x="0" y="116"/>
                </a:lnTo>
                <a:lnTo>
                  <a:pt x="0" y="100"/>
                </a:lnTo>
                <a:lnTo>
                  <a:pt x="3" y="100"/>
                </a:lnTo>
                <a:lnTo>
                  <a:pt x="12" y="83"/>
                </a:lnTo>
                <a:lnTo>
                  <a:pt x="3" y="78"/>
                </a:lnTo>
                <a:lnTo>
                  <a:pt x="12" y="71"/>
                </a:lnTo>
                <a:lnTo>
                  <a:pt x="22" y="71"/>
                </a:lnTo>
                <a:lnTo>
                  <a:pt x="19" y="59"/>
                </a:lnTo>
                <a:lnTo>
                  <a:pt x="19" y="52"/>
                </a:lnTo>
                <a:lnTo>
                  <a:pt x="19" y="41"/>
                </a:lnTo>
                <a:lnTo>
                  <a:pt x="12" y="36"/>
                </a:lnTo>
                <a:lnTo>
                  <a:pt x="12" y="22"/>
                </a:lnTo>
                <a:lnTo>
                  <a:pt x="19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4" name="Freeform 169"/>
          <p:cNvSpPr>
            <a:spLocks/>
          </p:cNvSpPr>
          <p:nvPr/>
        </p:nvSpPr>
        <p:spPr bwMode="auto">
          <a:xfrm>
            <a:off x="4627563" y="4776788"/>
            <a:ext cx="150812" cy="155575"/>
          </a:xfrm>
          <a:custGeom>
            <a:avLst/>
            <a:gdLst>
              <a:gd name="T0" fmla="*/ 2147483647 w 190"/>
              <a:gd name="T1" fmla="*/ 2147483647 h 197"/>
              <a:gd name="T2" fmla="*/ 2147483647 w 190"/>
              <a:gd name="T3" fmla="*/ 0 h 197"/>
              <a:gd name="T4" fmla="*/ 2147483647 w 190"/>
              <a:gd name="T5" fmla="*/ 0 h 197"/>
              <a:gd name="T6" fmla="*/ 2147483647 w 190"/>
              <a:gd name="T7" fmla="*/ 0 h 197"/>
              <a:gd name="T8" fmla="*/ 2147483647 w 190"/>
              <a:gd name="T9" fmla="*/ 0 h 197"/>
              <a:gd name="T10" fmla="*/ 2147483647 w 190"/>
              <a:gd name="T11" fmla="*/ 0 h 197"/>
              <a:gd name="T12" fmla="*/ 2147483647 w 190"/>
              <a:gd name="T13" fmla="*/ 2147483647 h 197"/>
              <a:gd name="T14" fmla="*/ 2147483647 w 190"/>
              <a:gd name="T15" fmla="*/ 2147483647 h 197"/>
              <a:gd name="T16" fmla="*/ 2147483647 w 190"/>
              <a:gd name="T17" fmla="*/ 2147483647 h 197"/>
              <a:gd name="T18" fmla="*/ 2147483647 w 190"/>
              <a:gd name="T19" fmla="*/ 2147483647 h 197"/>
              <a:gd name="T20" fmla="*/ 2147483647 w 190"/>
              <a:gd name="T21" fmla="*/ 2147483647 h 197"/>
              <a:gd name="T22" fmla="*/ 2147483647 w 190"/>
              <a:gd name="T23" fmla="*/ 2147483647 h 197"/>
              <a:gd name="T24" fmla="*/ 2147483647 w 190"/>
              <a:gd name="T25" fmla="*/ 2147483647 h 197"/>
              <a:gd name="T26" fmla="*/ 2147483647 w 190"/>
              <a:gd name="T27" fmla="*/ 2147483647 h 197"/>
              <a:gd name="T28" fmla="*/ 2147483647 w 190"/>
              <a:gd name="T29" fmla="*/ 2147483647 h 197"/>
              <a:gd name="T30" fmla="*/ 2147483647 w 190"/>
              <a:gd name="T31" fmla="*/ 2147483647 h 197"/>
              <a:gd name="T32" fmla="*/ 2147483647 w 190"/>
              <a:gd name="T33" fmla="*/ 2147483647 h 197"/>
              <a:gd name="T34" fmla="*/ 2147483647 w 190"/>
              <a:gd name="T35" fmla="*/ 2147483647 h 197"/>
              <a:gd name="T36" fmla="*/ 2147483647 w 190"/>
              <a:gd name="T37" fmla="*/ 2147483647 h 197"/>
              <a:gd name="T38" fmla="*/ 2147483647 w 190"/>
              <a:gd name="T39" fmla="*/ 2147483647 h 197"/>
              <a:gd name="T40" fmla="*/ 2147483647 w 190"/>
              <a:gd name="T41" fmla="*/ 2147483647 h 197"/>
              <a:gd name="T42" fmla="*/ 2147483647 w 190"/>
              <a:gd name="T43" fmla="*/ 2147483647 h 197"/>
              <a:gd name="T44" fmla="*/ 2147483647 w 190"/>
              <a:gd name="T45" fmla="*/ 2147483647 h 197"/>
              <a:gd name="T46" fmla="*/ 2147483647 w 190"/>
              <a:gd name="T47" fmla="*/ 2147483647 h 197"/>
              <a:gd name="T48" fmla="*/ 2147483647 w 190"/>
              <a:gd name="T49" fmla="*/ 2147483647 h 197"/>
              <a:gd name="T50" fmla="*/ 2147483647 w 190"/>
              <a:gd name="T51" fmla="*/ 2147483647 h 197"/>
              <a:gd name="T52" fmla="*/ 2147483647 w 190"/>
              <a:gd name="T53" fmla="*/ 2147483647 h 197"/>
              <a:gd name="T54" fmla="*/ 2147483647 w 190"/>
              <a:gd name="T55" fmla="*/ 2147483647 h 197"/>
              <a:gd name="T56" fmla="*/ 2147483647 w 190"/>
              <a:gd name="T57" fmla="*/ 2147483647 h 197"/>
              <a:gd name="T58" fmla="*/ 2147483647 w 190"/>
              <a:gd name="T59" fmla="*/ 2147483647 h 197"/>
              <a:gd name="T60" fmla="*/ 2147483647 w 190"/>
              <a:gd name="T61" fmla="*/ 2147483647 h 197"/>
              <a:gd name="T62" fmla="*/ 2147483647 w 190"/>
              <a:gd name="T63" fmla="*/ 2147483647 h 197"/>
              <a:gd name="T64" fmla="*/ 2147483647 w 190"/>
              <a:gd name="T65" fmla="*/ 2147483647 h 197"/>
              <a:gd name="T66" fmla="*/ 2147483647 w 190"/>
              <a:gd name="T67" fmla="*/ 2147483647 h 197"/>
              <a:gd name="T68" fmla="*/ 2147483647 w 190"/>
              <a:gd name="T69" fmla="*/ 2147483647 h 197"/>
              <a:gd name="T70" fmla="*/ 2147483647 w 190"/>
              <a:gd name="T71" fmla="*/ 2147483647 h 197"/>
              <a:gd name="T72" fmla="*/ 2147483647 w 190"/>
              <a:gd name="T73" fmla="*/ 2147483647 h 197"/>
              <a:gd name="T74" fmla="*/ 2147483647 w 190"/>
              <a:gd name="T75" fmla="*/ 2147483647 h 197"/>
              <a:gd name="T76" fmla="*/ 2147483647 w 190"/>
              <a:gd name="T77" fmla="*/ 2147483647 h 197"/>
              <a:gd name="T78" fmla="*/ 2147483647 w 190"/>
              <a:gd name="T79" fmla="*/ 2147483647 h 197"/>
              <a:gd name="T80" fmla="*/ 2147483647 w 190"/>
              <a:gd name="T81" fmla="*/ 2147483647 h 197"/>
              <a:gd name="T82" fmla="*/ 2147483647 w 190"/>
              <a:gd name="T83" fmla="*/ 2147483647 h 197"/>
              <a:gd name="T84" fmla="*/ 2147483647 w 190"/>
              <a:gd name="T85" fmla="*/ 2147483647 h 197"/>
              <a:gd name="T86" fmla="*/ 2147483647 w 190"/>
              <a:gd name="T87" fmla="*/ 2147483647 h 197"/>
              <a:gd name="T88" fmla="*/ 2147483647 w 190"/>
              <a:gd name="T89" fmla="*/ 2147483647 h 197"/>
              <a:gd name="T90" fmla="*/ 2147483647 w 190"/>
              <a:gd name="T91" fmla="*/ 2147483647 h 197"/>
              <a:gd name="T92" fmla="*/ 0 w 190"/>
              <a:gd name="T93" fmla="*/ 2147483647 h 197"/>
              <a:gd name="T94" fmla="*/ 2147483647 w 190"/>
              <a:gd name="T95" fmla="*/ 2147483647 h 197"/>
              <a:gd name="T96" fmla="*/ 2147483647 w 190"/>
              <a:gd name="T97" fmla="*/ 2147483647 h 197"/>
              <a:gd name="T98" fmla="*/ 2147483647 w 190"/>
              <a:gd name="T99" fmla="*/ 2147483647 h 197"/>
              <a:gd name="T100" fmla="*/ 2147483647 w 190"/>
              <a:gd name="T101" fmla="*/ 2147483647 h 197"/>
              <a:gd name="T102" fmla="*/ 2147483647 w 190"/>
              <a:gd name="T103" fmla="*/ 2147483647 h 197"/>
              <a:gd name="T104" fmla="*/ 2147483647 w 190"/>
              <a:gd name="T105" fmla="*/ 2147483647 h 197"/>
              <a:gd name="T106" fmla="*/ 2147483647 w 190"/>
              <a:gd name="T107" fmla="*/ 2147483647 h 197"/>
              <a:gd name="T108" fmla="*/ 2147483647 w 190"/>
              <a:gd name="T109" fmla="*/ 2147483647 h 197"/>
              <a:gd name="T110" fmla="*/ 2147483647 w 190"/>
              <a:gd name="T111" fmla="*/ 2147483647 h 197"/>
              <a:gd name="T112" fmla="*/ 2147483647 w 190"/>
              <a:gd name="T113" fmla="*/ 2147483647 h 197"/>
              <a:gd name="T114" fmla="*/ 2147483647 w 190"/>
              <a:gd name="T115" fmla="*/ 2147483647 h 197"/>
              <a:gd name="T116" fmla="*/ 2147483647 w 190"/>
              <a:gd name="T117" fmla="*/ 2147483647 h 19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90" h="197">
                <a:moveTo>
                  <a:pt x="84" y="2"/>
                </a:moveTo>
                <a:lnTo>
                  <a:pt x="84" y="0"/>
                </a:lnTo>
                <a:lnTo>
                  <a:pt x="112" y="0"/>
                </a:lnTo>
                <a:lnTo>
                  <a:pt x="134" y="0"/>
                </a:lnTo>
                <a:lnTo>
                  <a:pt x="145" y="0"/>
                </a:lnTo>
                <a:lnTo>
                  <a:pt x="152" y="0"/>
                </a:lnTo>
                <a:lnTo>
                  <a:pt x="145" y="10"/>
                </a:lnTo>
                <a:lnTo>
                  <a:pt x="145" y="33"/>
                </a:lnTo>
                <a:lnTo>
                  <a:pt x="155" y="29"/>
                </a:lnTo>
                <a:lnTo>
                  <a:pt x="171" y="29"/>
                </a:lnTo>
                <a:lnTo>
                  <a:pt x="174" y="33"/>
                </a:lnTo>
                <a:lnTo>
                  <a:pt x="183" y="43"/>
                </a:lnTo>
                <a:lnTo>
                  <a:pt x="174" y="52"/>
                </a:lnTo>
                <a:lnTo>
                  <a:pt x="171" y="59"/>
                </a:lnTo>
                <a:lnTo>
                  <a:pt x="171" y="78"/>
                </a:lnTo>
                <a:lnTo>
                  <a:pt x="190" y="88"/>
                </a:lnTo>
                <a:lnTo>
                  <a:pt x="190" y="117"/>
                </a:lnTo>
                <a:lnTo>
                  <a:pt x="183" y="130"/>
                </a:lnTo>
                <a:lnTo>
                  <a:pt x="174" y="140"/>
                </a:lnTo>
                <a:lnTo>
                  <a:pt x="174" y="155"/>
                </a:lnTo>
                <a:lnTo>
                  <a:pt x="171" y="155"/>
                </a:lnTo>
                <a:lnTo>
                  <a:pt x="164" y="140"/>
                </a:lnTo>
                <a:lnTo>
                  <a:pt x="145" y="149"/>
                </a:lnTo>
                <a:lnTo>
                  <a:pt x="122" y="130"/>
                </a:lnTo>
                <a:lnTo>
                  <a:pt x="114" y="149"/>
                </a:lnTo>
                <a:lnTo>
                  <a:pt x="103" y="149"/>
                </a:lnTo>
                <a:lnTo>
                  <a:pt x="96" y="140"/>
                </a:lnTo>
                <a:lnTo>
                  <a:pt x="91" y="159"/>
                </a:lnTo>
                <a:lnTo>
                  <a:pt x="103" y="168"/>
                </a:lnTo>
                <a:lnTo>
                  <a:pt x="103" y="188"/>
                </a:lnTo>
                <a:lnTo>
                  <a:pt x="96" y="188"/>
                </a:lnTo>
                <a:lnTo>
                  <a:pt x="91" y="185"/>
                </a:lnTo>
                <a:lnTo>
                  <a:pt x="84" y="188"/>
                </a:lnTo>
                <a:lnTo>
                  <a:pt x="74" y="197"/>
                </a:lnTo>
                <a:lnTo>
                  <a:pt x="43" y="168"/>
                </a:lnTo>
                <a:lnTo>
                  <a:pt x="32" y="155"/>
                </a:lnTo>
                <a:lnTo>
                  <a:pt x="43" y="159"/>
                </a:lnTo>
                <a:lnTo>
                  <a:pt x="43" y="155"/>
                </a:lnTo>
                <a:lnTo>
                  <a:pt x="25" y="149"/>
                </a:lnTo>
                <a:lnTo>
                  <a:pt x="17" y="136"/>
                </a:lnTo>
                <a:lnTo>
                  <a:pt x="25" y="136"/>
                </a:lnTo>
                <a:lnTo>
                  <a:pt x="17" y="130"/>
                </a:lnTo>
                <a:lnTo>
                  <a:pt x="25" y="123"/>
                </a:lnTo>
                <a:lnTo>
                  <a:pt x="17" y="117"/>
                </a:lnTo>
                <a:lnTo>
                  <a:pt x="13" y="123"/>
                </a:lnTo>
                <a:lnTo>
                  <a:pt x="6" y="107"/>
                </a:lnTo>
                <a:lnTo>
                  <a:pt x="0" y="92"/>
                </a:lnTo>
                <a:lnTo>
                  <a:pt x="13" y="92"/>
                </a:lnTo>
                <a:lnTo>
                  <a:pt x="17" y="69"/>
                </a:lnTo>
                <a:lnTo>
                  <a:pt x="25" y="78"/>
                </a:lnTo>
                <a:lnTo>
                  <a:pt x="36" y="69"/>
                </a:lnTo>
                <a:lnTo>
                  <a:pt x="17" y="62"/>
                </a:lnTo>
                <a:lnTo>
                  <a:pt x="17" y="52"/>
                </a:lnTo>
                <a:lnTo>
                  <a:pt x="25" y="52"/>
                </a:lnTo>
                <a:lnTo>
                  <a:pt x="25" y="40"/>
                </a:lnTo>
                <a:lnTo>
                  <a:pt x="48" y="40"/>
                </a:lnTo>
                <a:lnTo>
                  <a:pt x="67" y="40"/>
                </a:lnTo>
                <a:lnTo>
                  <a:pt x="84" y="40"/>
                </a:lnTo>
                <a:lnTo>
                  <a:pt x="84" y="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5" name="Freeform 170"/>
          <p:cNvSpPr>
            <a:spLocks/>
          </p:cNvSpPr>
          <p:nvPr/>
        </p:nvSpPr>
        <p:spPr bwMode="auto">
          <a:xfrm>
            <a:off x="3973513" y="4478338"/>
            <a:ext cx="82550" cy="20637"/>
          </a:xfrm>
          <a:custGeom>
            <a:avLst/>
            <a:gdLst>
              <a:gd name="T0" fmla="*/ 2147483647 w 104"/>
              <a:gd name="T1" fmla="*/ 2147483647 h 26"/>
              <a:gd name="T2" fmla="*/ 2147483647 w 104"/>
              <a:gd name="T3" fmla="*/ 0 h 26"/>
              <a:gd name="T4" fmla="*/ 2147483647 w 104"/>
              <a:gd name="T5" fmla="*/ 0 h 26"/>
              <a:gd name="T6" fmla="*/ 2147483647 w 104"/>
              <a:gd name="T7" fmla="*/ 2147483647 h 26"/>
              <a:gd name="T8" fmla="*/ 2147483647 w 104"/>
              <a:gd name="T9" fmla="*/ 2147483647 h 26"/>
              <a:gd name="T10" fmla="*/ 2147483647 w 104"/>
              <a:gd name="T11" fmla="*/ 2147483647 h 26"/>
              <a:gd name="T12" fmla="*/ 2147483647 w 104"/>
              <a:gd name="T13" fmla="*/ 2147483647 h 26"/>
              <a:gd name="T14" fmla="*/ 2147483647 w 104"/>
              <a:gd name="T15" fmla="*/ 2147483647 h 26"/>
              <a:gd name="T16" fmla="*/ 2147483647 w 104"/>
              <a:gd name="T17" fmla="*/ 2147483647 h 26"/>
              <a:gd name="T18" fmla="*/ 2147483647 w 104"/>
              <a:gd name="T19" fmla="*/ 2147483647 h 26"/>
              <a:gd name="T20" fmla="*/ 0 w 104"/>
              <a:gd name="T21" fmla="*/ 2147483647 h 26"/>
              <a:gd name="T22" fmla="*/ 0 w 104"/>
              <a:gd name="T23" fmla="*/ 2147483647 h 26"/>
              <a:gd name="T24" fmla="*/ 2147483647 w 104"/>
              <a:gd name="T25" fmla="*/ 2147483647 h 26"/>
              <a:gd name="T26" fmla="*/ 2147483647 w 104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4" h="26">
                <a:moveTo>
                  <a:pt x="7" y="7"/>
                </a:moveTo>
                <a:lnTo>
                  <a:pt x="42" y="0"/>
                </a:lnTo>
                <a:lnTo>
                  <a:pt x="68" y="0"/>
                </a:lnTo>
                <a:lnTo>
                  <a:pt x="85" y="7"/>
                </a:lnTo>
                <a:lnTo>
                  <a:pt x="104" y="7"/>
                </a:lnTo>
                <a:lnTo>
                  <a:pt x="90" y="19"/>
                </a:lnTo>
                <a:lnTo>
                  <a:pt x="59" y="7"/>
                </a:lnTo>
                <a:lnTo>
                  <a:pt x="49" y="14"/>
                </a:lnTo>
                <a:lnTo>
                  <a:pt x="37" y="14"/>
                </a:lnTo>
                <a:lnTo>
                  <a:pt x="37" y="19"/>
                </a:lnTo>
                <a:lnTo>
                  <a:pt x="0" y="26"/>
                </a:lnTo>
                <a:lnTo>
                  <a:pt x="0" y="19"/>
                </a:lnTo>
                <a:lnTo>
                  <a:pt x="7" y="14"/>
                </a:lnTo>
                <a:lnTo>
                  <a:pt x="7" y="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6" name="Freeform 171"/>
          <p:cNvSpPr>
            <a:spLocks/>
          </p:cNvSpPr>
          <p:nvPr/>
        </p:nvSpPr>
        <p:spPr bwMode="auto">
          <a:xfrm>
            <a:off x="4316413" y="4551363"/>
            <a:ext cx="115887" cy="157162"/>
          </a:xfrm>
          <a:custGeom>
            <a:avLst/>
            <a:gdLst>
              <a:gd name="T0" fmla="*/ 2147483647 w 147"/>
              <a:gd name="T1" fmla="*/ 2147483647 h 197"/>
              <a:gd name="T2" fmla="*/ 2147483647 w 147"/>
              <a:gd name="T3" fmla="*/ 2147483647 h 197"/>
              <a:gd name="T4" fmla="*/ 2147483647 w 147"/>
              <a:gd name="T5" fmla="*/ 2147483647 h 197"/>
              <a:gd name="T6" fmla="*/ 2147483647 w 147"/>
              <a:gd name="T7" fmla="*/ 0 h 197"/>
              <a:gd name="T8" fmla="*/ 2147483647 w 147"/>
              <a:gd name="T9" fmla="*/ 2147483647 h 197"/>
              <a:gd name="T10" fmla="*/ 2147483647 w 147"/>
              <a:gd name="T11" fmla="*/ 0 h 197"/>
              <a:gd name="T12" fmla="*/ 2147483647 w 147"/>
              <a:gd name="T13" fmla="*/ 0 h 197"/>
              <a:gd name="T14" fmla="*/ 2147483647 w 147"/>
              <a:gd name="T15" fmla="*/ 2147483647 h 197"/>
              <a:gd name="T16" fmla="*/ 2147483647 w 147"/>
              <a:gd name="T17" fmla="*/ 2147483647 h 197"/>
              <a:gd name="T18" fmla="*/ 2147483647 w 147"/>
              <a:gd name="T19" fmla="*/ 2147483647 h 197"/>
              <a:gd name="T20" fmla="*/ 2147483647 w 147"/>
              <a:gd name="T21" fmla="*/ 2147483647 h 197"/>
              <a:gd name="T22" fmla="*/ 2147483647 w 147"/>
              <a:gd name="T23" fmla="*/ 2147483647 h 197"/>
              <a:gd name="T24" fmla="*/ 2147483647 w 147"/>
              <a:gd name="T25" fmla="*/ 2147483647 h 197"/>
              <a:gd name="T26" fmla="*/ 2147483647 w 147"/>
              <a:gd name="T27" fmla="*/ 2147483647 h 197"/>
              <a:gd name="T28" fmla="*/ 2147483647 w 147"/>
              <a:gd name="T29" fmla="*/ 2147483647 h 197"/>
              <a:gd name="T30" fmla="*/ 2147483647 w 147"/>
              <a:gd name="T31" fmla="*/ 2147483647 h 197"/>
              <a:gd name="T32" fmla="*/ 2147483647 w 147"/>
              <a:gd name="T33" fmla="*/ 2147483647 h 197"/>
              <a:gd name="T34" fmla="*/ 2147483647 w 147"/>
              <a:gd name="T35" fmla="*/ 2147483647 h 197"/>
              <a:gd name="T36" fmla="*/ 2147483647 w 147"/>
              <a:gd name="T37" fmla="*/ 2147483647 h 197"/>
              <a:gd name="T38" fmla="*/ 2147483647 w 147"/>
              <a:gd name="T39" fmla="*/ 2147483647 h 197"/>
              <a:gd name="T40" fmla="*/ 2147483647 w 147"/>
              <a:gd name="T41" fmla="*/ 2147483647 h 197"/>
              <a:gd name="T42" fmla="*/ 2147483647 w 147"/>
              <a:gd name="T43" fmla="*/ 2147483647 h 197"/>
              <a:gd name="T44" fmla="*/ 2147483647 w 147"/>
              <a:gd name="T45" fmla="*/ 2147483647 h 197"/>
              <a:gd name="T46" fmla="*/ 2147483647 w 147"/>
              <a:gd name="T47" fmla="*/ 2147483647 h 197"/>
              <a:gd name="T48" fmla="*/ 2147483647 w 147"/>
              <a:gd name="T49" fmla="*/ 2147483647 h 197"/>
              <a:gd name="T50" fmla="*/ 2147483647 w 147"/>
              <a:gd name="T51" fmla="*/ 2147483647 h 197"/>
              <a:gd name="T52" fmla="*/ 2147483647 w 147"/>
              <a:gd name="T53" fmla="*/ 2147483647 h 197"/>
              <a:gd name="T54" fmla="*/ 2147483647 w 147"/>
              <a:gd name="T55" fmla="*/ 2147483647 h 197"/>
              <a:gd name="T56" fmla="*/ 2147483647 w 147"/>
              <a:gd name="T57" fmla="*/ 2147483647 h 197"/>
              <a:gd name="T58" fmla="*/ 0 w 147"/>
              <a:gd name="T59" fmla="*/ 2147483647 h 197"/>
              <a:gd name="T60" fmla="*/ 2147483647 w 147"/>
              <a:gd name="T61" fmla="*/ 2147483647 h 197"/>
              <a:gd name="T62" fmla="*/ 2147483647 w 147"/>
              <a:gd name="T63" fmla="*/ 2147483647 h 197"/>
              <a:gd name="T64" fmla="*/ 2147483647 w 147"/>
              <a:gd name="T65" fmla="*/ 2147483647 h 197"/>
              <a:gd name="T66" fmla="*/ 2147483647 w 147"/>
              <a:gd name="T67" fmla="*/ 2147483647 h 197"/>
              <a:gd name="T68" fmla="*/ 2147483647 w 147"/>
              <a:gd name="T69" fmla="*/ 2147483647 h 197"/>
              <a:gd name="T70" fmla="*/ 2147483647 w 147"/>
              <a:gd name="T71" fmla="*/ 2147483647 h 1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47" h="197">
                <a:moveTo>
                  <a:pt x="19" y="52"/>
                </a:moveTo>
                <a:lnTo>
                  <a:pt x="19" y="33"/>
                </a:lnTo>
                <a:lnTo>
                  <a:pt x="16" y="13"/>
                </a:lnTo>
                <a:lnTo>
                  <a:pt x="19" y="0"/>
                </a:lnTo>
                <a:lnTo>
                  <a:pt x="94" y="4"/>
                </a:lnTo>
                <a:lnTo>
                  <a:pt x="97" y="0"/>
                </a:lnTo>
                <a:lnTo>
                  <a:pt x="109" y="0"/>
                </a:lnTo>
                <a:lnTo>
                  <a:pt x="116" y="4"/>
                </a:lnTo>
                <a:lnTo>
                  <a:pt x="109" y="13"/>
                </a:lnTo>
                <a:lnTo>
                  <a:pt x="125" y="23"/>
                </a:lnTo>
                <a:lnTo>
                  <a:pt x="125" y="33"/>
                </a:lnTo>
                <a:lnTo>
                  <a:pt x="116" y="49"/>
                </a:lnTo>
                <a:lnTo>
                  <a:pt x="126" y="52"/>
                </a:lnTo>
                <a:lnTo>
                  <a:pt x="126" y="64"/>
                </a:lnTo>
                <a:lnTo>
                  <a:pt x="126" y="71"/>
                </a:lnTo>
                <a:lnTo>
                  <a:pt x="135" y="82"/>
                </a:lnTo>
                <a:lnTo>
                  <a:pt x="126" y="94"/>
                </a:lnTo>
                <a:lnTo>
                  <a:pt x="126" y="108"/>
                </a:lnTo>
                <a:lnTo>
                  <a:pt x="126" y="127"/>
                </a:lnTo>
                <a:lnTo>
                  <a:pt x="135" y="149"/>
                </a:lnTo>
                <a:lnTo>
                  <a:pt x="147" y="159"/>
                </a:lnTo>
                <a:lnTo>
                  <a:pt x="142" y="168"/>
                </a:lnTo>
                <a:lnTo>
                  <a:pt x="116" y="172"/>
                </a:lnTo>
                <a:lnTo>
                  <a:pt x="97" y="178"/>
                </a:lnTo>
                <a:lnTo>
                  <a:pt x="64" y="191"/>
                </a:lnTo>
                <a:lnTo>
                  <a:pt x="45" y="197"/>
                </a:lnTo>
                <a:lnTo>
                  <a:pt x="19" y="197"/>
                </a:lnTo>
                <a:lnTo>
                  <a:pt x="19" y="185"/>
                </a:lnTo>
                <a:lnTo>
                  <a:pt x="16" y="168"/>
                </a:lnTo>
                <a:lnTo>
                  <a:pt x="0" y="139"/>
                </a:lnTo>
                <a:lnTo>
                  <a:pt x="16" y="120"/>
                </a:lnTo>
                <a:lnTo>
                  <a:pt x="16" y="101"/>
                </a:lnTo>
                <a:lnTo>
                  <a:pt x="26" y="94"/>
                </a:lnTo>
                <a:lnTo>
                  <a:pt x="26" y="82"/>
                </a:lnTo>
                <a:lnTo>
                  <a:pt x="19" y="59"/>
                </a:lnTo>
                <a:lnTo>
                  <a:pt x="19" y="5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7" name="Freeform 172"/>
          <p:cNvSpPr>
            <a:spLocks/>
          </p:cNvSpPr>
          <p:nvPr/>
        </p:nvSpPr>
        <p:spPr bwMode="auto">
          <a:xfrm>
            <a:off x="4021138" y="4506913"/>
            <a:ext cx="185737" cy="139700"/>
          </a:xfrm>
          <a:custGeom>
            <a:avLst/>
            <a:gdLst>
              <a:gd name="T0" fmla="*/ 2147483647 w 235"/>
              <a:gd name="T1" fmla="*/ 0 h 177"/>
              <a:gd name="T2" fmla="*/ 2147483647 w 235"/>
              <a:gd name="T3" fmla="*/ 0 h 177"/>
              <a:gd name="T4" fmla="*/ 2147483647 w 235"/>
              <a:gd name="T5" fmla="*/ 2147483647 h 177"/>
              <a:gd name="T6" fmla="*/ 2147483647 w 235"/>
              <a:gd name="T7" fmla="*/ 2147483647 h 177"/>
              <a:gd name="T8" fmla="*/ 2147483647 w 235"/>
              <a:gd name="T9" fmla="*/ 2147483647 h 177"/>
              <a:gd name="T10" fmla="*/ 2147483647 w 235"/>
              <a:gd name="T11" fmla="*/ 2147483647 h 177"/>
              <a:gd name="T12" fmla="*/ 2147483647 w 235"/>
              <a:gd name="T13" fmla="*/ 2147483647 h 177"/>
              <a:gd name="T14" fmla="*/ 2147483647 w 235"/>
              <a:gd name="T15" fmla="*/ 2147483647 h 177"/>
              <a:gd name="T16" fmla="*/ 2147483647 w 235"/>
              <a:gd name="T17" fmla="*/ 2147483647 h 177"/>
              <a:gd name="T18" fmla="*/ 2147483647 w 235"/>
              <a:gd name="T19" fmla="*/ 2147483647 h 177"/>
              <a:gd name="T20" fmla="*/ 2147483647 w 235"/>
              <a:gd name="T21" fmla="*/ 2147483647 h 177"/>
              <a:gd name="T22" fmla="*/ 2147483647 w 235"/>
              <a:gd name="T23" fmla="*/ 2147483647 h 177"/>
              <a:gd name="T24" fmla="*/ 2147483647 w 235"/>
              <a:gd name="T25" fmla="*/ 2147483647 h 177"/>
              <a:gd name="T26" fmla="*/ 2147483647 w 235"/>
              <a:gd name="T27" fmla="*/ 2147483647 h 177"/>
              <a:gd name="T28" fmla="*/ 2147483647 w 235"/>
              <a:gd name="T29" fmla="*/ 2147483647 h 177"/>
              <a:gd name="T30" fmla="*/ 2147483647 w 235"/>
              <a:gd name="T31" fmla="*/ 2147483647 h 177"/>
              <a:gd name="T32" fmla="*/ 2147483647 w 235"/>
              <a:gd name="T33" fmla="*/ 2147483647 h 177"/>
              <a:gd name="T34" fmla="*/ 2147483647 w 235"/>
              <a:gd name="T35" fmla="*/ 2147483647 h 177"/>
              <a:gd name="T36" fmla="*/ 2147483647 w 235"/>
              <a:gd name="T37" fmla="*/ 2147483647 h 177"/>
              <a:gd name="T38" fmla="*/ 2147483647 w 235"/>
              <a:gd name="T39" fmla="*/ 2147483647 h 177"/>
              <a:gd name="T40" fmla="*/ 2147483647 w 235"/>
              <a:gd name="T41" fmla="*/ 2147483647 h 177"/>
              <a:gd name="T42" fmla="*/ 2147483647 w 235"/>
              <a:gd name="T43" fmla="*/ 2147483647 h 177"/>
              <a:gd name="T44" fmla="*/ 2147483647 w 235"/>
              <a:gd name="T45" fmla="*/ 2147483647 h 177"/>
              <a:gd name="T46" fmla="*/ 2147483647 w 235"/>
              <a:gd name="T47" fmla="*/ 2147483647 h 177"/>
              <a:gd name="T48" fmla="*/ 2147483647 w 235"/>
              <a:gd name="T49" fmla="*/ 2147483647 h 177"/>
              <a:gd name="T50" fmla="*/ 2147483647 w 235"/>
              <a:gd name="T51" fmla="*/ 2147483647 h 177"/>
              <a:gd name="T52" fmla="*/ 2147483647 w 235"/>
              <a:gd name="T53" fmla="*/ 2147483647 h 177"/>
              <a:gd name="T54" fmla="*/ 2147483647 w 235"/>
              <a:gd name="T55" fmla="*/ 2147483647 h 177"/>
              <a:gd name="T56" fmla="*/ 2147483647 w 235"/>
              <a:gd name="T57" fmla="*/ 2147483647 h 177"/>
              <a:gd name="T58" fmla="*/ 2147483647 w 235"/>
              <a:gd name="T59" fmla="*/ 2147483647 h 177"/>
              <a:gd name="T60" fmla="*/ 2147483647 w 235"/>
              <a:gd name="T61" fmla="*/ 2147483647 h 177"/>
              <a:gd name="T62" fmla="*/ 2147483647 w 235"/>
              <a:gd name="T63" fmla="*/ 2147483647 h 177"/>
              <a:gd name="T64" fmla="*/ 2147483647 w 235"/>
              <a:gd name="T65" fmla="*/ 2147483647 h 177"/>
              <a:gd name="T66" fmla="*/ 2147483647 w 235"/>
              <a:gd name="T67" fmla="*/ 2147483647 h 177"/>
              <a:gd name="T68" fmla="*/ 2147483647 w 235"/>
              <a:gd name="T69" fmla="*/ 2147483647 h 177"/>
              <a:gd name="T70" fmla="*/ 2147483647 w 235"/>
              <a:gd name="T71" fmla="*/ 2147483647 h 177"/>
              <a:gd name="T72" fmla="*/ 2147483647 w 235"/>
              <a:gd name="T73" fmla="*/ 2147483647 h 177"/>
              <a:gd name="T74" fmla="*/ 2147483647 w 235"/>
              <a:gd name="T75" fmla="*/ 2147483647 h 177"/>
              <a:gd name="T76" fmla="*/ 2147483647 w 235"/>
              <a:gd name="T77" fmla="*/ 2147483647 h 177"/>
              <a:gd name="T78" fmla="*/ 2147483647 w 235"/>
              <a:gd name="T79" fmla="*/ 2147483647 h 177"/>
              <a:gd name="T80" fmla="*/ 2147483647 w 235"/>
              <a:gd name="T81" fmla="*/ 2147483647 h 177"/>
              <a:gd name="T82" fmla="*/ 2147483647 w 235"/>
              <a:gd name="T83" fmla="*/ 2147483647 h 177"/>
              <a:gd name="T84" fmla="*/ 2147483647 w 235"/>
              <a:gd name="T85" fmla="*/ 2147483647 h 177"/>
              <a:gd name="T86" fmla="*/ 2147483647 w 235"/>
              <a:gd name="T87" fmla="*/ 2147483647 h 177"/>
              <a:gd name="T88" fmla="*/ 2147483647 w 235"/>
              <a:gd name="T89" fmla="*/ 2147483647 h 177"/>
              <a:gd name="T90" fmla="*/ 2147483647 w 235"/>
              <a:gd name="T91" fmla="*/ 2147483647 h 177"/>
              <a:gd name="T92" fmla="*/ 2147483647 w 235"/>
              <a:gd name="T93" fmla="*/ 2147483647 h 177"/>
              <a:gd name="T94" fmla="*/ 2147483647 w 235"/>
              <a:gd name="T95" fmla="*/ 2147483647 h 177"/>
              <a:gd name="T96" fmla="*/ 2147483647 w 235"/>
              <a:gd name="T97" fmla="*/ 2147483647 h 177"/>
              <a:gd name="T98" fmla="*/ 2147483647 w 235"/>
              <a:gd name="T99" fmla="*/ 2147483647 h 177"/>
              <a:gd name="T100" fmla="*/ 2147483647 w 235"/>
              <a:gd name="T101" fmla="*/ 2147483647 h 177"/>
              <a:gd name="T102" fmla="*/ 2147483647 w 235"/>
              <a:gd name="T103" fmla="*/ 2147483647 h 177"/>
              <a:gd name="T104" fmla="*/ 2147483647 w 235"/>
              <a:gd name="T105" fmla="*/ 2147483647 h 177"/>
              <a:gd name="T106" fmla="*/ 2147483647 w 235"/>
              <a:gd name="T107" fmla="*/ 2147483647 h 177"/>
              <a:gd name="T108" fmla="*/ 0 w 235"/>
              <a:gd name="T109" fmla="*/ 2147483647 h 177"/>
              <a:gd name="T110" fmla="*/ 2147483647 w 235"/>
              <a:gd name="T111" fmla="*/ 2147483647 h 177"/>
              <a:gd name="T112" fmla="*/ 2147483647 w 235"/>
              <a:gd name="T113" fmla="*/ 2147483647 h 177"/>
              <a:gd name="T114" fmla="*/ 2147483647 w 235"/>
              <a:gd name="T115" fmla="*/ 2147483647 h 177"/>
              <a:gd name="T116" fmla="*/ 2147483647 w 235"/>
              <a:gd name="T117" fmla="*/ 2147483647 h 177"/>
              <a:gd name="T118" fmla="*/ 2147483647 w 235"/>
              <a:gd name="T119" fmla="*/ 2147483647 h 177"/>
              <a:gd name="T120" fmla="*/ 2147483647 w 235"/>
              <a:gd name="T121" fmla="*/ 0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35" h="177">
                <a:moveTo>
                  <a:pt x="43" y="0"/>
                </a:moveTo>
                <a:lnTo>
                  <a:pt x="66" y="0"/>
                </a:lnTo>
                <a:lnTo>
                  <a:pt x="66" y="9"/>
                </a:lnTo>
                <a:lnTo>
                  <a:pt x="85" y="13"/>
                </a:lnTo>
                <a:lnTo>
                  <a:pt x="97" y="9"/>
                </a:lnTo>
                <a:lnTo>
                  <a:pt x="104" y="9"/>
                </a:lnTo>
                <a:lnTo>
                  <a:pt x="123" y="9"/>
                </a:lnTo>
                <a:lnTo>
                  <a:pt x="123" y="13"/>
                </a:lnTo>
                <a:lnTo>
                  <a:pt x="126" y="19"/>
                </a:lnTo>
                <a:lnTo>
                  <a:pt x="133" y="19"/>
                </a:lnTo>
                <a:lnTo>
                  <a:pt x="145" y="32"/>
                </a:lnTo>
                <a:lnTo>
                  <a:pt x="164" y="19"/>
                </a:lnTo>
                <a:lnTo>
                  <a:pt x="174" y="19"/>
                </a:lnTo>
                <a:lnTo>
                  <a:pt x="181" y="13"/>
                </a:lnTo>
                <a:lnTo>
                  <a:pt x="186" y="9"/>
                </a:lnTo>
                <a:lnTo>
                  <a:pt x="200" y="32"/>
                </a:lnTo>
                <a:lnTo>
                  <a:pt x="204" y="38"/>
                </a:lnTo>
                <a:lnTo>
                  <a:pt x="212" y="42"/>
                </a:lnTo>
                <a:lnTo>
                  <a:pt x="212" y="57"/>
                </a:lnTo>
                <a:lnTo>
                  <a:pt x="216" y="61"/>
                </a:lnTo>
                <a:lnTo>
                  <a:pt x="216" y="71"/>
                </a:lnTo>
                <a:lnTo>
                  <a:pt x="230" y="87"/>
                </a:lnTo>
                <a:lnTo>
                  <a:pt x="223" y="92"/>
                </a:lnTo>
                <a:lnTo>
                  <a:pt x="223" y="106"/>
                </a:lnTo>
                <a:lnTo>
                  <a:pt x="230" y="109"/>
                </a:lnTo>
                <a:lnTo>
                  <a:pt x="230" y="121"/>
                </a:lnTo>
                <a:lnTo>
                  <a:pt x="230" y="128"/>
                </a:lnTo>
                <a:lnTo>
                  <a:pt x="235" y="139"/>
                </a:lnTo>
                <a:lnTo>
                  <a:pt x="223" y="139"/>
                </a:lnTo>
                <a:lnTo>
                  <a:pt x="216" y="147"/>
                </a:lnTo>
                <a:lnTo>
                  <a:pt x="223" y="151"/>
                </a:lnTo>
                <a:lnTo>
                  <a:pt x="216" y="168"/>
                </a:lnTo>
                <a:lnTo>
                  <a:pt x="212" y="168"/>
                </a:lnTo>
                <a:lnTo>
                  <a:pt x="200" y="165"/>
                </a:lnTo>
                <a:lnTo>
                  <a:pt x="200" y="177"/>
                </a:lnTo>
                <a:lnTo>
                  <a:pt x="186" y="177"/>
                </a:lnTo>
                <a:lnTo>
                  <a:pt x="174" y="177"/>
                </a:lnTo>
                <a:lnTo>
                  <a:pt x="174" y="158"/>
                </a:lnTo>
                <a:lnTo>
                  <a:pt x="167" y="139"/>
                </a:lnTo>
                <a:lnTo>
                  <a:pt x="152" y="139"/>
                </a:lnTo>
                <a:lnTo>
                  <a:pt x="138" y="139"/>
                </a:lnTo>
                <a:lnTo>
                  <a:pt x="138" y="121"/>
                </a:lnTo>
                <a:lnTo>
                  <a:pt x="133" y="116"/>
                </a:lnTo>
                <a:lnTo>
                  <a:pt x="133" y="106"/>
                </a:lnTo>
                <a:lnTo>
                  <a:pt x="123" y="87"/>
                </a:lnTo>
                <a:lnTo>
                  <a:pt x="88" y="92"/>
                </a:lnTo>
                <a:lnTo>
                  <a:pt x="85" y="92"/>
                </a:lnTo>
                <a:lnTo>
                  <a:pt x="74" y="109"/>
                </a:lnTo>
                <a:lnTo>
                  <a:pt x="66" y="109"/>
                </a:lnTo>
                <a:lnTo>
                  <a:pt x="55" y="121"/>
                </a:lnTo>
                <a:lnTo>
                  <a:pt x="47" y="109"/>
                </a:lnTo>
                <a:lnTo>
                  <a:pt x="43" y="99"/>
                </a:lnTo>
                <a:lnTo>
                  <a:pt x="17" y="80"/>
                </a:lnTo>
                <a:lnTo>
                  <a:pt x="10" y="70"/>
                </a:lnTo>
                <a:lnTo>
                  <a:pt x="0" y="61"/>
                </a:lnTo>
                <a:lnTo>
                  <a:pt x="10" y="42"/>
                </a:lnTo>
                <a:lnTo>
                  <a:pt x="36" y="32"/>
                </a:lnTo>
                <a:lnTo>
                  <a:pt x="43" y="19"/>
                </a:lnTo>
                <a:lnTo>
                  <a:pt x="36" y="13"/>
                </a:lnTo>
                <a:lnTo>
                  <a:pt x="43" y="9"/>
                </a:lnTo>
                <a:lnTo>
                  <a:pt x="4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8" name="Freeform 173"/>
          <p:cNvSpPr>
            <a:spLocks/>
          </p:cNvSpPr>
          <p:nvPr/>
        </p:nvSpPr>
        <p:spPr bwMode="auto">
          <a:xfrm>
            <a:off x="3978275" y="4506913"/>
            <a:ext cx="77788" cy="47625"/>
          </a:xfrm>
          <a:custGeom>
            <a:avLst/>
            <a:gdLst>
              <a:gd name="T0" fmla="*/ 0 w 97"/>
              <a:gd name="T1" fmla="*/ 2147483647 h 61"/>
              <a:gd name="T2" fmla="*/ 2147483647 w 97"/>
              <a:gd name="T3" fmla="*/ 2147483647 h 61"/>
              <a:gd name="T4" fmla="*/ 2147483647 w 97"/>
              <a:gd name="T5" fmla="*/ 2147483647 h 61"/>
              <a:gd name="T6" fmla="*/ 2147483647 w 97"/>
              <a:gd name="T7" fmla="*/ 0 h 61"/>
              <a:gd name="T8" fmla="*/ 2147483647 w 97"/>
              <a:gd name="T9" fmla="*/ 0 h 61"/>
              <a:gd name="T10" fmla="*/ 2147483647 w 97"/>
              <a:gd name="T11" fmla="*/ 2147483647 h 61"/>
              <a:gd name="T12" fmla="*/ 2147483647 w 97"/>
              <a:gd name="T13" fmla="*/ 2147483647 h 61"/>
              <a:gd name="T14" fmla="*/ 2147483647 w 97"/>
              <a:gd name="T15" fmla="*/ 2147483647 h 61"/>
              <a:gd name="T16" fmla="*/ 2147483647 w 97"/>
              <a:gd name="T17" fmla="*/ 2147483647 h 61"/>
              <a:gd name="T18" fmla="*/ 2147483647 w 97"/>
              <a:gd name="T19" fmla="*/ 2147483647 h 61"/>
              <a:gd name="T20" fmla="*/ 2147483647 w 97"/>
              <a:gd name="T21" fmla="*/ 2147483647 h 61"/>
              <a:gd name="T22" fmla="*/ 2147483647 w 97"/>
              <a:gd name="T23" fmla="*/ 2147483647 h 61"/>
              <a:gd name="T24" fmla="*/ 2147483647 w 97"/>
              <a:gd name="T25" fmla="*/ 2147483647 h 61"/>
              <a:gd name="T26" fmla="*/ 2147483647 w 97"/>
              <a:gd name="T27" fmla="*/ 2147483647 h 61"/>
              <a:gd name="T28" fmla="*/ 2147483647 w 97"/>
              <a:gd name="T29" fmla="*/ 2147483647 h 61"/>
              <a:gd name="T30" fmla="*/ 2147483647 w 97"/>
              <a:gd name="T31" fmla="*/ 2147483647 h 61"/>
              <a:gd name="T32" fmla="*/ 2147483647 w 97"/>
              <a:gd name="T33" fmla="*/ 2147483647 h 61"/>
              <a:gd name="T34" fmla="*/ 0 w 97"/>
              <a:gd name="T35" fmla="*/ 2147483647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7" h="61">
                <a:moveTo>
                  <a:pt x="0" y="13"/>
                </a:moveTo>
                <a:lnTo>
                  <a:pt x="23" y="9"/>
                </a:lnTo>
                <a:lnTo>
                  <a:pt x="35" y="9"/>
                </a:lnTo>
                <a:lnTo>
                  <a:pt x="49" y="0"/>
                </a:lnTo>
                <a:lnTo>
                  <a:pt x="97" y="0"/>
                </a:lnTo>
                <a:lnTo>
                  <a:pt x="97" y="9"/>
                </a:lnTo>
                <a:lnTo>
                  <a:pt x="90" y="13"/>
                </a:lnTo>
                <a:lnTo>
                  <a:pt x="97" y="19"/>
                </a:lnTo>
                <a:lnTo>
                  <a:pt x="90" y="30"/>
                </a:lnTo>
                <a:lnTo>
                  <a:pt x="64" y="42"/>
                </a:lnTo>
                <a:lnTo>
                  <a:pt x="52" y="61"/>
                </a:lnTo>
                <a:lnTo>
                  <a:pt x="49" y="51"/>
                </a:lnTo>
                <a:lnTo>
                  <a:pt x="42" y="57"/>
                </a:lnTo>
                <a:lnTo>
                  <a:pt x="42" y="30"/>
                </a:lnTo>
                <a:lnTo>
                  <a:pt x="23" y="30"/>
                </a:lnTo>
                <a:lnTo>
                  <a:pt x="23" y="28"/>
                </a:lnTo>
                <a:lnTo>
                  <a:pt x="12" y="19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9" name="Freeform 174"/>
          <p:cNvSpPr>
            <a:spLocks/>
          </p:cNvSpPr>
          <p:nvPr/>
        </p:nvSpPr>
        <p:spPr bwMode="auto">
          <a:xfrm>
            <a:off x="4618038" y="4498975"/>
            <a:ext cx="195262" cy="280988"/>
          </a:xfrm>
          <a:custGeom>
            <a:avLst/>
            <a:gdLst>
              <a:gd name="T0" fmla="*/ 2147483647 w 248"/>
              <a:gd name="T1" fmla="*/ 0 h 354"/>
              <a:gd name="T2" fmla="*/ 2147483647 w 248"/>
              <a:gd name="T3" fmla="*/ 2147483647 h 354"/>
              <a:gd name="T4" fmla="*/ 2147483647 w 248"/>
              <a:gd name="T5" fmla="*/ 2147483647 h 354"/>
              <a:gd name="T6" fmla="*/ 2147483647 w 248"/>
              <a:gd name="T7" fmla="*/ 2147483647 h 354"/>
              <a:gd name="T8" fmla="*/ 2147483647 w 248"/>
              <a:gd name="T9" fmla="*/ 2147483647 h 354"/>
              <a:gd name="T10" fmla="*/ 2147483647 w 248"/>
              <a:gd name="T11" fmla="*/ 2147483647 h 354"/>
              <a:gd name="T12" fmla="*/ 2147483647 w 248"/>
              <a:gd name="T13" fmla="*/ 2147483647 h 354"/>
              <a:gd name="T14" fmla="*/ 2147483647 w 248"/>
              <a:gd name="T15" fmla="*/ 2147483647 h 354"/>
              <a:gd name="T16" fmla="*/ 2147483647 w 248"/>
              <a:gd name="T17" fmla="*/ 2147483647 h 354"/>
              <a:gd name="T18" fmla="*/ 2147483647 w 248"/>
              <a:gd name="T19" fmla="*/ 2147483647 h 354"/>
              <a:gd name="T20" fmla="*/ 2147483647 w 248"/>
              <a:gd name="T21" fmla="*/ 2147483647 h 354"/>
              <a:gd name="T22" fmla="*/ 2147483647 w 248"/>
              <a:gd name="T23" fmla="*/ 2147483647 h 354"/>
              <a:gd name="T24" fmla="*/ 2147483647 w 248"/>
              <a:gd name="T25" fmla="*/ 2147483647 h 354"/>
              <a:gd name="T26" fmla="*/ 2147483647 w 248"/>
              <a:gd name="T27" fmla="*/ 2147483647 h 354"/>
              <a:gd name="T28" fmla="*/ 2147483647 w 248"/>
              <a:gd name="T29" fmla="*/ 2147483647 h 354"/>
              <a:gd name="T30" fmla="*/ 2147483647 w 248"/>
              <a:gd name="T31" fmla="*/ 2147483647 h 354"/>
              <a:gd name="T32" fmla="*/ 2147483647 w 248"/>
              <a:gd name="T33" fmla="*/ 2147483647 h 354"/>
              <a:gd name="T34" fmla="*/ 2147483647 w 248"/>
              <a:gd name="T35" fmla="*/ 2147483647 h 354"/>
              <a:gd name="T36" fmla="*/ 2147483647 w 248"/>
              <a:gd name="T37" fmla="*/ 2147483647 h 354"/>
              <a:gd name="T38" fmla="*/ 2147483647 w 248"/>
              <a:gd name="T39" fmla="*/ 2147483647 h 354"/>
              <a:gd name="T40" fmla="*/ 2147483647 w 248"/>
              <a:gd name="T41" fmla="*/ 2147483647 h 354"/>
              <a:gd name="T42" fmla="*/ 0 w 248"/>
              <a:gd name="T43" fmla="*/ 2147483647 h 354"/>
              <a:gd name="T44" fmla="*/ 2147483647 w 248"/>
              <a:gd name="T45" fmla="*/ 2147483647 h 354"/>
              <a:gd name="T46" fmla="*/ 2147483647 w 248"/>
              <a:gd name="T47" fmla="*/ 2147483647 h 354"/>
              <a:gd name="T48" fmla="*/ 2147483647 w 248"/>
              <a:gd name="T49" fmla="*/ 2147483647 h 354"/>
              <a:gd name="T50" fmla="*/ 2147483647 w 248"/>
              <a:gd name="T51" fmla="*/ 2147483647 h 354"/>
              <a:gd name="T52" fmla="*/ 2147483647 w 248"/>
              <a:gd name="T53" fmla="*/ 2147483647 h 354"/>
              <a:gd name="T54" fmla="*/ 2147483647 w 248"/>
              <a:gd name="T55" fmla="*/ 2147483647 h 354"/>
              <a:gd name="T56" fmla="*/ 2147483647 w 248"/>
              <a:gd name="T57" fmla="*/ 2147483647 h 354"/>
              <a:gd name="T58" fmla="*/ 2147483647 w 248"/>
              <a:gd name="T59" fmla="*/ 2147483647 h 354"/>
              <a:gd name="T60" fmla="*/ 2147483647 w 248"/>
              <a:gd name="T61" fmla="*/ 2147483647 h 354"/>
              <a:gd name="T62" fmla="*/ 2147483647 w 248"/>
              <a:gd name="T63" fmla="*/ 2147483647 h 354"/>
              <a:gd name="T64" fmla="*/ 2147483647 w 248"/>
              <a:gd name="T65" fmla="*/ 2147483647 h 354"/>
              <a:gd name="T66" fmla="*/ 2147483647 w 248"/>
              <a:gd name="T67" fmla="*/ 2147483647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8" h="354">
                <a:moveTo>
                  <a:pt x="184" y="0"/>
                </a:moveTo>
                <a:lnTo>
                  <a:pt x="194" y="0"/>
                </a:lnTo>
                <a:lnTo>
                  <a:pt x="194" y="10"/>
                </a:lnTo>
                <a:lnTo>
                  <a:pt x="206" y="19"/>
                </a:lnTo>
                <a:lnTo>
                  <a:pt x="213" y="36"/>
                </a:lnTo>
                <a:lnTo>
                  <a:pt x="213" y="52"/>
                </a:lnTo>
                <a:lnTo>
                  <a:pt x="213" y="71"/>
                </a:lnTo>
                <a:lnTo>
                  <a:pt x="216" y="90"/>
                </a:lnTo>
                <a:lnTo>
                  <a:pt x="232" y="100"/>
                </a:lnTo>
                <a:lnTo>
                  <a:pt x="203" y="100"/>
                </a:lnTo>
                <a:lnTo>
                  <a:pt x="187" y="100"/>
                </a:lnTo>
                <a:lnTo>
                  <a:pt x="184" y="116"/>
                </a:lnTo>
                <a:lnTo>
                  <a:pt x="206" y="138"/>
                </a:lnTo>
                <a:lnTo>
                  <a:pt x="216" y="145"/>
                </a:lnTo>
                <a:lnTo>
                  <a:pt x="225" y="168"/>
                </a:lnTo>
                <a:lnTo>
                  <a:pt x="232" y="175"/>
                </a:lnTo>
                <a:lnTo>
                  <a:pt x="232" y="187"/>
                </a:lnTo>
                <a:lnTo>
                  <a:pt x="216" y="194"/>
                </a:lnTo>
                <a:lnTo>
                  <a:pt x="206" y="223"/>
                </a:lnTo>
                <a:lnTo>
                  <a:pt x="203" y="226"/>
                </a:lnTo>
                <a:lnTo>
                  <a:pt x="203" y="252"/>
                </a:lnTo>
                <a:lnTo>
                  <a:pt x="206" y="258"/>
                </a:lnTo>
                <a:lnTo>
                  <a:pt x="206" y="277"/>
                </a:lnTo>
                <a:lnTo>
                  <a:pt x="216" y="283"/>
                </a:lnTo>
                <a:lnTo>
                  <a:pt x="216" y="301"/>
                </a:lnTo>
                <a:lnTo>
                  <a:pt x="242" y="325"/>
                </a:lnTo>
                <a:lnTo>
                  <a:pt x="248" y="325"/>
                </a:lnTo>
                <a:lnTo>
                  <a:pt x="242" y="342"/>
                </a:lnTo>
                <a:lnTo>
                  <a:pt x="248" y="351"/>
                </a:lnTo>
                <a:lnTo>
                  <a:pt x="206" y="342"/>
                </a:lnTo>
                <a:lnTo>
                  <a:pt x="156" y="351"/>
                </a:lnTo>
                <a:lnTo>
                  <a:pt x="147" y="351"/>
                </a:lnTo>
                <a:lnTo>
                  <a:pt x="125" y="351"/>
                </a:lnTo>
                <a:lnTo>
                  <a:pt x="97" y="351"/>
                </a:lnTo>
                <a:lnTo>
                  <a:pt x="97" y="354"/>
                </a:lnTo>
                <a:lnTo>
                  <a:pt x="56" y="351"/>
                </a:lnTo>
                <a:lnTo>
                  <a:pt x="45" y="342"/>
                </a:lnTo>
                <a:lnTo>
                  <a:pt x="45" y="316"/>
                </a:lnTo>
                <a:lnTo>
                  <a:pt x="45" y="301"/>
                </a:lnTo>
                <a:lnTo>
                  <a:pt x="30" y="294"/>
                </a:lnTo>
                <a:lnTo>
                  <a:pt x="26" y="294"/>
                </a:lnTo>
                <a:lnTo>
                  <a:pt x="19" y="283"/>
                </a:lnTo>
                <a:lnTo>
                  <a:pt x="9" y="277"/>
                </a:lnTo>
                <a:lnTo>
                  <a:pt x="0" y="277"/>
                </a:lnTo>
                <a:lnTo>
                  <a:pt x="13" y="252"/>
                </a:lnTo>
                <a:lnTo>
                  <a:pt x="19" y="226"/>
                </a:lnTo>
                <a:lnTo>
                  <a:pt x="38" y="209"/>
                </a:lnTo>
                <a:lnTo>
                  <a:pt x="56" y="197"/>
                </a:lnTo>
                <a:lnTo>
                  <a:pt x="68" y="197"/>
                </a:lnTo>
                <a:lnTo>
                  <a:pt x="75" y="194"/>
                </a:lnTo>
                <a:lnTo>
                  <a:pt x="87" y="206"/>
                </a:lnTo>
                <a:lnTo>
                  <a:pt x="87" y="209"/>
                </a:lnTo>
                <a:lnTo>
                  <a:pt x="97" y="209"/>
                </a:lnTo>
                <a:lnTo>
                  <a:pt x="108" y="197"/>
                </a:lnTo>
                <a:lnTo>
                  <a:pt x="116" y="197"/>
                </a:lnTo>
                <a:lnTo>
                  <a:pt x="108" y="187"/>
                </a:lnTo>
                <a:lnTo>
                  <a:pt x="127" y="149"/>
                </a:lnTo>
                <a:lnTo>
                  <a:pt x="139" y="138"/>
                </a:lnTo>
                <a:lnTo>
                  <a:pt x="139" y="119"/>
                </a:lnTo>
                <a:lnTo>
                  <a:pt x="156" y="116"/>
                </a:lnTo>
                <a:lnTo>
                  <a:pt x="154" y="100"/>
                </a:lnTo>
                <a:lnTo>
                  <a:pt x="165" y="90"/>
                </a:lnTo>
                <a:lnTo>
                  <a:pt x="165" y="78"/>
                </a:lnTo>
                <a:lnTo>
                  <a:pt x="177" y="61"/>
                </a:lnTo>
                <a:lnTo>
                  <a:pt x="187" y="67"/>
                </a:lnTo>
                <a:lnTo>
                  <a:pt x="203" y="48"/>
                </a:lnTo>
                <a:lnTo>
                  <a:pt x="194" y="29"/>
                </a:lnTo>
                <a:lnTo>
                  <a:pt x="184" y="23"/>
                </a:lnTo>
                <a:lnTo>
                  <a:pt x="18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0" name="Freeform 175"/>
          <p:cNvSpPr>
            <a:spLocks/>
          </p:cNvSpPr>
          <p:nvPr/>
        </p:nvSpPr>
        <p:spPr bwMode="auto">
          <a:xfrm>
            <a:off x="5268913" y="4708525"/>
            <a:ext cx="204787" cy="254000"/>
          </a:xfrm>
          <a:custGeom>
            <a:avLst/>
            <a:gdLst>
              <a:gd name="T0" fmla="*/ 2147483647 w 258"/>
              <a:gd name="T1" fmla="*/ 2147483647 h 320"/>
              <a:gd name="T2" fmla="*/ 2147483647 w 258"/>
              <a:gd name="T3" fmla="*/ 2147483647 h 320"/>
              <a:gd name="T4" fmla="*/ 2147483647 w 258"/>
              <a:gd name="T5" fmla="*/ 2147483647 h 320"/>
              <a:gd name="T6" fmla="*/ 2147483647 w 258"/>
              <a:gd name="T7" fmla="*/ 0 h 320"/>
              <a:gd name="T8" fmla="*/ 2147483647 w 258"/>
              <a:gd name="T9" fmla="*/ 2147483647 h 320"/>
              <a:gd name="T10" fmla="*/ 2147483647 w 258"/>
              <a:gd name="T11" fmla="*/ 2147483647 h 320"/>
              <a:gd name="T12" fmla="*/ 2147483647 w 258"/>
              <a:gd name="T13" fmla="*/ 2147483647 h 320"/>
              <a:gd name="T14" fmla="*/ 2147483647 w 258"/>
              <a:gd name="T15" fmla="*/ 2147483647 h 320"/>
              <a:gd name="T16" fmla="*/ 2147483647 w 258"/>
              <a:gd name="T17" fmla="*/ 2147483647 h 320"/>
              <a:gd name="T18" fmla="*/ 2147483647 w 258"/>
              <a:gd name="T19" fmla="*/ 2147483647 h 320"/>
              <a:gd name="T20" fmla="*/ 2147483647 w 258"/>
              <a:gd name="T21" fmla="*/ 2147483647 h 320"/>
              <a:gd name="T22" fmla="*/ 2147483647 w 258"/>
              <a:gd name="T23" fmla="*/ 2147483647 h 320"/>
              <a:gd name="T24" fmla="*/ 2147483647 w 258"/>
              <a:gd name="T25" fmla="*/ 2147483647 h 320"/>
              <a:gd name="T26" fmla="*/ 2147483647 w 258"/>
              <a:gd name="T27" fmla="*/ 2147483647 h 320"/>
              <a:gd name="T28" fmla="*/ 2147483647 w 258"/>
              <a:gd name="T29" fmla="*/ 2147483647 h 320"/>
              <a:gd name="T30" fmla="*/ 2147483647 w 258"/>
              <a:gd name="T31" fmla="*/ 2147483647 h 320"/>
              <a:gd name="T32" fmla="*/ 2147483647 w 258"/>
              <a:gd name="T33" fmla="*/ 2147483647 h 320"/>
              <a:gd name="T34" fmla="*/ 2147483647 w 258"/>
              <a:gd name="T35" fmla="*/ 2147483647 h 320"/>
              <a:gd name="T36" fmla="*/ 2147483647 w 258"/>
              <a:gd name="T37" fmla="*/ 2147483647 h 320"/>
              <a:gd name="T38" fmla="*/ 2147483647 w 258"/>
              <a:gd name="T39" fmla="*/ 2147483647 h 320"/>
              <a:gd name="T40" fmla="*/ 2147483647 w 258"/>
              <a:gd name="T41" fmla="*/ 2147483647 h 320"/>
              <a:gd name="T42" fmla="*/ 2147483647 w 258"/>
              <a:gd name="T43" fmla="*/ 2147483647 h 320"/>
              <a:gd name="T44" fmla="*/ 2147483647 w 258"/>
              <a:gd name="T45" fmla="*/ 2147483647 h 320"/>
              <a:gd name="T46" fmla="*/ 2147483647 w 258"/>
              <a:gd name="T47" fmla="*/ 2147483647 h 320"/>
              <a:gd name="T48" fmla="*/ 2147483647 w 258"/>
              <a:gd name="T49" fmla="*/ 2147483647 h 320"/>
              <a:gd name="T50" fmla="*/ 2147483647 w 258"/>
              <a:gd name="T51" fmla="*/ 2147483647 h 320"/>
              <a:gd name="T52" fmla="*/ 2147483647 w 258"/>
              <a:gd name="T53" fmla="*/ 2147483647 h 320"/>
              <a:gd name="T54" fmla="*/ 2147483647 w 258"/>
              <a:gd name="T55" fmla="*/ 2147483647 h 320"/>
              <a:gd name="T56" fmla="*/ 2147483647 w 258"/>
              <a:gd name="T57" fmla="*/ 2147483647 h 320"/>
              <a:gd name="T58" fmla="*/ 0 w 258"/>
              <a:gd name="T59" fmla="*/ 2147483647 h 320"/>
              <a:gd name="T60" fmla="*/ 0 w 258"/>
              <a:gd name="T61" fmla="*/ 2147483647 h 320"/>
              <a:gd name="T62" fmla="*/ 2147483647 w 258"/>
              <a:gd name="T63" fmla="*/ 2147483647 h 320"/>
              <a:gd name="T64" fmla="*/ 2147483647 w 258"/>
              <a:gd name="T65" fmla="*/ 2147483647 h 320"/>
              <a:gd name="T66" fmla="*/ 2147483647 w 258"/>
              <a:gd name="T67" fmla="*/ 2147483647 h 320"/>
              <a:gd name="T68" fmla="*/ 2147483647 w 258"/>
              <a:gd name="T69" fmla="*/ 2147483647 h 320"/>
              <a:gd name="T70" fmla="*/ 2147483647 w 258"/>
              <a:gd name="T71" fmla="*/ 2147483647 h 320"/>
              <a:gd name="T72" fmla="*/ 2147483647 w 258"/>
              <a:gd name="T73" fmla="*/ 2147483647 h 320"/>
              <a:gd name="T74" fmla="*/ 2147483647 w 258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8" h="320">
                <a:moveTo>
                  <a:pt x="7" y="30"/>
                </a:moveTo>
                <a:lnTo>
                  <a:pt x="11" y="19"/>
                </a:lnTo>
                <a:lnTo>
                  <a:pt x="30" y="13"/>
                </a:lnTo>
                <a:lnTo>
                  <a:pt x="49" y="0"/>
                </a:lnTo>
                <a:lnTo>
                  <a:pt x="55" y="13"/>
                </a:lnTo>
                <a:lnTo>
                  <a:pt x="61" y="13"/>
                </a:lnTo>
                <a:lnTo>
                  <a:pt x="78" y="19"/>
                </a:lnTo>
                <a:lnTo>
                  <a:pt x="116" y="30"/>
                </a:lnTo>
                <a:lnTo>
                  <a:pt x="145" y="49"/>
                </a:lnTo>
                <a:lnTo>
                  <a:pt x="178" y="52"/>
                </a:lnTo>
                <a:lnTo>
                  <a:pt x="194" y="30"/>
                </a:lnTo>
                <a:lnTo>
                  <a:pt x="204" y="30"/>
                </a:lnTo>
                <a:lnTo>
                  <a:pt x="223" y="30"/>
                </a:lnTo>
                <a:lnTo>
                  <a:pt x="235" y="37"/>
                </a:lnTo>
                <a:lnTo>
                  <a:pt x="258" y="37"/>
                </a:lnTo>
                <a:lnTo>
                  <a:pt x="228" y="71"/>
                </a:lnTo>
                <a:lnTo>
                  <a:pt x="228" y="187"/>
                </a:lnTo>
                <a:lnTo>
                  <a:pt x="246" y="210"/>
                </a:lnTo>
                <a:lnTo>
                  <a:pt x="242" y="223"/>
                </a:lnTo>
                <a:lnTo>
                  <a:pt x="223" y="236"/>
                </a:lnTo>
                <a:lnTo>
                  <a:pt x="223" y="242"/>
                </a:lnTo>
                <a:lnTo>
                  <a:pt x="213" y="246"/>
                </a:lnTo>
                <a:lnTo>
                  <a:pt x="197" y="255"/>
                </a:lnTo>
                <a:lnTo>
                  <a:pt x="194" y="274"/>
                </a:lnTo>
                <a:lnTo>
                  <a:pt x="178" y="303"/>
                </a:lnTo>
                <a:lnTo>
                  <a:pt x="168" y="320"/>
                </a:lnTo>
                <a:lnTo>
                  <a:pt x="126" y="284"/>
                </a:lnTo>
                <a:lnTo>
                  <a:pt x="126" y="265"/>
                </a:lnTo>
                <a:lnTo>
                  <a:pt x="11" y="194"/>
                </a:lnTo>
                <a:lnTo>
                  <a:pt x="0" y="194"/>
                </a:lnTo>
                <a:lnTo>
                  <a:pt x="0" y="158"/>
                </a:lnTo>
                <a:lnTo>
                  <a:pt x="21" y="120"/>
                </a:lnTo>
                <a:lnTo>
                  <a:pt x="36" y="101"/>
                </a:lnTo>
                <a:lnTo>
                  <a:pt x="21" y="71"/>
                </a:lnTo>
                <a:lnTo>
                  <a:pt x="19" y="52"/>
                </a:lnTo>
                <a:lnTo>
                  <a:pt x="19" y="42"/>
                </a:lnTo>
                <a:lnTo>
                  <a:pt x="7" y="37"/>
                </a:lnTo>
                <a:lnTo>
                  <a:pt x="7" y="3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1" name="Freeform 176"/>
          <p:cNvSpPr>
            <a:spLocks/>
          </p:cNvSpPr>
          <p:nvPr/>
        </p:nvSpPr>
        <p:spPr bwMode="auto">
          <a:xfrm>
            <a:off x="5499100" y="5133975"/>
            <a:ext cx="3175" cy="14288"/>
          </a:xfrm>
          <a:custGeom>
            <a:avLst/>
            <a:gdLst>
              <a:gd name="T0" fmla="*/ 2147483647 w 4"/>
              <a:gd name="T1" fmla="*/ 2147483647 h 19"/>
              <a:gd name="T2" fmla="*/ 0 w 4"/>
              <a:gd name="T3" fmla="*/ 2147483647 h 19"/>
              <a:gd name="T4" fmla="*/ 0 w 4"/>
              <a:gd name="T5" fmla="*/ 2147483647 h 19"/>
              <a:gd name="T6" fmla="*/ 0 w 4"/>
              <a:gd name="T7" fmla="*/ 0 h 19"/>
              <a:gd name="T8" fmla="*/ 2147483647 w 4"/>
              <a:gd name="T9" fmla="*/ 0 h 19"/>
              <a:gd name="T10" fmla="*/ 2147483647 w 4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0" y="12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4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2" name="Freeform 177"/>
          <p:cNvSpPr>
            <a:spLocks/>
          </p:cNvSpPr>
          <p:nvPr/>
        </p:nvSpPr>
        <p:spPr bwMode="auto">
          <a:xfrm>
            <a:off x="4686300" y="4740275"/>
            <a:ext cx="188913" cy="225425"/>
          </a:xfrm>
          <a:custGeom>
            <a:avLst/>
            <a:gdLst>
              <a:gd name="T0" fmla="*/ 2147483647 w 238"/>
              <a:gd name="T1" fmla="*/ 2147483647 h 283"/>
              <a:gd name="T2" fmla="*/ 2147483647 w 238"/>
              <a:gd name="T3" fmla="*/ 0 h 283"/>
              <a:gd name="T4" fmla="*/ 2147483647 w 238"/>
              <a:gd name="T5" fmla="*/ 0 h 283"/>
              <a:gd name="T6" fmla="*/ 2147483647 w 238"/>
              <a:gd name="T7" fmla="*/ 2147483647 h 283"/>
              <a:gd name="T8" fmla="*/ 2147483647 w 238"/>
              <a:gd name="T9" fmla="*/ 2147483647 h 283"/>
              <a:gd name="T10" fmla="*/ 2147483647 w 238"/>
              <a:gd name="T11" fmla="*/ 2147483647 h 283"/>
              <a:gd name="T12" fmla="*/ 2147483647 w 238"/>
              <a:gd name="T13" fmla="*/ 2147483647 h 283"/>
              <a:gd name="T14" fmla="*/ 2147483647 w 238"/>
              <a:gd name="T15" fmla="*/ 2147483647 h 283"/>
              <a:gd name="T16" fmla="*/ 2147483647 w 238"/>
              <a:gd name="T17" fmla="*/ 2147483647 h 283"/>
              <a:gd name="T18" fmla="*/ 2147483647 w 238"/>
              <a:gd name="T19" fmla="*/ 2147483647 h 283"/>
              <a:gd name="T20" fmla="*/ 2147483647 w 238"/>
              <a:gd name="T21" fmla="*/ 2147483647 h 283"/>
              <a:gd name="T22" fmla="*/ 2147483647 w 238"/>
              <a:gd name="T23" fmla="*/ 2147483647 h 283"/>
              <a:gd name="T24" fmla="*/ 2147483647 w 238"/>
              <a:gd name="T25" fmla="*/ 2147483647 h 283"/>
              <a:gd name="T26" fmla="*/ 2147483647 w 238"/>
              <a:gd name="T27" fmla="*/ 2147483647 h 283"/>
              <a:gd name="T28" fmla="*/ 2147483647 w 238"/>
              <a:gd name="T29" fmla="*/ 2147483647 h 283"/>
              <a:gd name="T30" fmla="*/ 2147483647 w 238"/>
              <a:gd name="T31" fmla="*/ 2147483647 h 283"/>
              <a:gd name="T32" fmla="*/ 2147483647 w 238"/>
              <a:gd name="T33" fmla="*/ 2147483647 h 283"/>
              <a:gd name="T34" fmla="*/ 2147483647 w 238"/>
              <a:gd name="T35" fmla="*/ 2147483647 h 283"/>
              <a:gd name="T36" fmla="*/ 2147483647 w 238"/>
              <a:gd name="T37" fmla="*/ 2147483647 h 283"/>
              <a:gd name="T38" fmla="*/ 2147483647 w 238"/>
              <a:gd name="T39" fmla="*/ 2147483647 h 283"/>
              <a:gd name="T40" fmla="*/ 2147483647 w 238"/>
              <a:gd name="T41" fmla="*/ 2147483647 h 283"/>
              <a:gd name="T42" fmla="*/ 2147483647 w 238"/>
              <a:gd name="T43" fmla="*/ 2147483647 h 283"/>
              <a:gd name="T44" fmla="*/ 2147483647 w 238"/>
              <a:gd name="T45" fmla="*/ 2147483647 h 283"/>
              <a:gd name="T46" fmla="*/ 2147483647 w 238"/>
              <a:gd name="T47" fmla="*/ 2147483647 h 283"/>
              <a:gd name="T48" fmla="*/ 2147483647 w 238"/>
              <a:gd name="T49" fmla="*/ 2147483647 h 283"/>
              <a:gd name="T50" fmla="*/ 2147483647 w 238"/>
              <a:gd name="T51" fmla="*/ 2147483647 h 283"/>
              <a:gd name="T52" fmla="*/ 2147483647 w 238"/>
              <a:gd name="T53" fmla="*/ 2147483647 h 283"/>
              <a:gd name="T54" fmla="*/ 2147483647 w 238"/>
              <a:gd name="T55" fmla="*/ 2147483647 h 283"/>
              <a:gd name="T56" fmla="*/ 2147483647 w 238"/>
              <a:gd name="T57" fmla="*/ 2147483647 h 283"/>
              <a:gd name="T58" fmla="*/ 2147483647 w 238"/>
              <a:gd name="T59" fmla="*/ 2147483647 h 283"/>
              <a:gd name="T60" fmla="*/ 2147483647 w 238"/>
              <a:gd name="T61" fmla="*/ 2147483647 h 283"/>
              <a:gd name="T62" fmla="*/ 2147483647 w 238"/>
              <a:gd name="T63" fmla="*/ 2147483647 h 283"/>
              <a:gd name="T64" fmla="*/ 2147483647 w 238"/>
              <a:gd name="T65" fmla="*/ 2147483647 h 283"/>
              <a:gd name="T66" fmla="*/ 2147483647 w 238"/>
              <a:gd name="T67" fmla="*/ 2147483647 h 283"/>
              <a:gd name="T68" fmla="*/ 2147483647 w 238"/>
              <a:gd name="T69" fmla="*/ 2147483647 h 2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38" h="283">
                <a:moveTo>
                  <a:pt x="161" y="45"/>
                </a:moveTo>
                <a:lnTo>
                  <a:pt x="174" y="26"/>
                </a:lnTo>
                <a:lnTo>
                  <a:pt x="178" y="0"/>
                </a:lnTo>
                <a:lnTo>
                  <a:pt x="204" y="0"/>
                </a:lnTo>
                <a:lnTo>
                  <a:pt x="223" y="0"/>
                </a:lnTo>
                <a:lnTo>
                  <a:pt x="238" y="0"/>
                </a:lnTo>
                <a:lnTo>
                  <a:pt x="238" y="19"/>
                </a:lnTo>
                <a:lnTo>
                  <a:pt x="233" y="29"/>
                </a:lnTo>
                <a:lnTo>
                  <a:pt x="223" y="55"/>
                </a:lnTo>
                <a:lnTo>
                  <a:pt x="223" y="74"/>
                </a:lnTo>
                <a:lnTo>
                  <a:pt x="216" y="88"/>
                </a:lnTo>
                <a:lnTo>
                  <a:pt x="216" y="109"/>
                </a:lnTo>
                <a:lnTo>
                  <a:pt x="216" y="123"/>
                </a:lnTo>
                <a:lnTo>
                  <a:pt x="216" y="133"/>
                </a:lnTo>
                <a:lnTo>
                  <a:pt x="197" y="152"/>
                </a:lnTo>
                <a:lnTo>
                  <a:pt x="185" y="152"/>
                </a:lnTo>
                <a:lnTo>
                  <a:pt x="178" y="168"/>
                </a:lnTo>
                <a:lnTo>
                  <a:pt x="174" y="175"/>
                </a:lnTo>
                <a:lnTo>
                  <a:pt x="161" y="187"/>
                </a:lnTo>
                <a:lnTo>
                  <a:pt x="161" y="206"/>
                </a:lnTo>
                <a:lnTo>
                  <a:pt x="161" y="223"/>
                </a:lnTo>
                <a:lnTo>
                  <a:pt x="155" y="242"/>
                </a:lnTo>
                <a:lnTo>
                  <a:pt x="145" y="254"/>
                </a:lnTo>
                <a:lnTo>
                  <a:pt x="129" y="261"/>
                </a:lnTo>
                <a:lnTo>
                  <a:pt x="126" y="264"/>
                </a:lnTo>
                <a:lnTo>
                  <a:pt x="114" y="280"/>
                </a:lnTo>
                <a:lnTo>
                  <a:pt x="107" y="264"/>
                </a:lnTo>
                <a:lnTo>
                  <a:pt x="100" y="261"/>
                </a:lnTo>
                <a:lnTo>
                  <a:pt x="90" y="261"/>
                </a:lnTo>
                <a:lnTo>
                  <a:pt x="81" y="271"/>
                </a:lnTo>
                <a:lnTo>
                  <a:pt x="69" y="271"/>
                </a:lnTo>
                <a:lnTo>
                  <a:pt x="67" y="264"/>
                </a:lnTo>
                <a:lnTo>
                  <a:pt x="60" y="264"/>
                </a:lnTo>
                <a:lnTo>
                  <a:pt x="52" y="261"/>
                </a:lnTo>
                <a:lnTo>
                  <a:pt x="40" y="264"/>
                </a:lnTo>
                <a:lnTo>
                  <a:pt x="40" y="271"/>
                </a:lnTo>
                <a:lnTo>
                  <a:pt x="29" y="283"/>
                </a:lnTo>
                <a:lnTo>
                  <a:pt x="21" y="271"/>
                </a:lnTo>
                <a:lnTo>
                  <a:pt x="0" y="242"/>
                </a:lnTo>
                <a:lnTo>
                  <a:pt x="10" y="235"/>
                </a:lnTo>
                <a:lnTo>
                  <a:pt x="17" y="232"/>
                </a:lnTo>
                <a:lnTo>
                  <a:pt x="21" y="235"/>
                </a:lnTo>
                <a:lnTo>
                  <a:pt x="29" y="235"/>
                </a:lnTo>
                <a:lnTo>
                  <a:pt x="29" y="213"/>
                </a:lnTo>
                <a:lnTo>
                  <a:pt x="17" y="206"/>
                </a:lnTo>
                <a:lnTo>
                  <a:pt x="21" y="187"/>
                </a:lnTo>
                <a:lnTo>
                  <a:pt x="29" y="194"/>
                </a:lnTo>
                <a:lnTo>
                  <a:pt x="40" y="194"/>
                </a:lnTo>
                <a:lnTo>
                  <a:pt x="48" y="175"/>
                </a:lnTo>
                <a:lnTo>
                  <a:pt x="69" y="194"/>
                </a:lnTo>
                <a:lnTo>
                  <a:pt x="90" y="187"/>
                </a:lnTo>
                <a:lnTo>
                  <a:pt x="97" y="200"/>
                </a:lnTo>
                <a:lnTo>
                  <a:pt x="100" y="200"/>
                </a:lnTo>
                <a:lnTo>
                  <a:pt x="100" y="187"/>
                </a:lnTo>
                <a:lnTo>
                  <a:pt x="107" y="175"/>
                </a:lnTo>
                <a:lnTo>
                  <a:pt x="114" y="164"/>
                </a:lnTo>
                <a:lnTo>
                  <a:pt x="114" y="133"/>
                </a:lnTo>
                <a:lnTo>
                  <a:pt x="97" y="123"/>
                </a:lnTo>
                <a:lnTo>
                  <a:pt x="97" y="104"/>
                </a:lnTo>
                <a:lnTo>
                  <a:pt x="100" y="97"/>
                </a:lnTo>
                <a:lnTo>
                  <a:pt x="107" y="88"/>
                </a:lnTo>
                <a:lnTo>
                  <a:pt x="100" y="78"/>
                </a:lnTo>
                <a:lnTo>
                  <a:pt x="97" y="74"/>
                </a:lnTo>
                <a:lnTo>
                  <a:pt x="81" y="74"/>
                </a:lnTo>
                <a:lnTo>
                  <a:pt x="69" y="78"/>
                </a:lnTo>
                <a:lnTo>
                  <a:pt x="69" y="55"/>
                </a:lnTo>
                <a:lnTo>
                  <a:pt x="78" y="45"/>
                </a:lnTo>
                <a:lnTo>
                  <a:pt x="69" y="45"/>
                </a:lnTo>
                <a:lnTo>
                  <a:pt x="119" y="36"/>
                </a:lnTo>
                <a:lnTo>
                  <a:pt x="161" y="4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3" name="Freeform 178"/>
          <p:cNvSpPr>
            <a:spLocks/>
          </p:cNvSpPr>
          <p:nvPr/>
        </p:nvSpPr>
        <p:spPr bwMode="auto">
          <a:xfrm>
            <a:off x="4116388" y="4616450"/>
            <a:ext cx="96837" cy="104775"/>
          </a:xfrm>
          <a:custGeom>
            <a:avLst/>
            <a:gdLst>
              <a:gd name="T0" fmla="*/ 2147483647 w 121"/>
              <a:gd name="T1" fmla="*/ 0 h 133"/>
              <a:gd name="T2" fmla="*/ 2147483647 w 121"/>
              <a:gd name="T3" fmla="*/ 0 h 133"/>
              <a:gd name="T4" fmla="*/ 2147483647 w 121"/>
              <a:gd name="T5" fmla="*/ 2147483647 h 133"/>
              <a:gd name="T6" fmla="*/ 2147483647 w 121"/>
              <a:gd name="T7" fmla="*/ 2147483647 h 133"/>
              <a:gd name="T8" fmla="*/ 2147483647 w 121"/>
              <a:gd name="T9" fmla="*/ 2147483647 h 133"/>
              <a:gd name="T10" fmla="*/ 2147483647 w 121"/>
              <a:gd name="T11" fmla="*/ 2147483647 h 133"/>
              <a:gd name="T12" fmla="*/ 2147483647 w 121"/>
              <a:gd name="T13" fmla="*/ 2147483647 h 133"/>
              <a:gd name="T14" fmla="*/ 2147483647 w 121"/>
              <a:gd name="T15" fmla="*/ 2147483647 h 133"/>
              <a:gd name="T16" fmla="*/ 2147483647 w 121"/>
              <a:gd name="T17" fmla="*/ 2147483647 h 133"/>
              <a:gd name="T18" fmla="*/ 2147483647 w 121"/>
              <a:gd name="T19" fmla="*/ 2147483647 h 133"/>
              <a:gd name="T20" fmla="*/ 2147483647 w 121"/>
              <a:gd name="T21" fmla="*/ 2147483647 h 133"/>
              <a:gd name="T22" fmla="*/ 2147483647 w 121"/>
              <a:gd name="T23" fmla="*/ 2147483647 h 133"/>
              <a:gd name="T24" fmla="*/ 2147483647 w 121"/>
              <a:gd name="T25" fmla="*/ 2147483647 h 133"/>
              <a:gd name="T26" fmla="*/ 2147483647 w 121"/>
              <a:gd name="T27" fmla="*/ 2147483647 h 133"/>
              <a:gd name="T28" fmla="*/ 2147483647 w 121"/>
              <a:gd name="T29" fmla="*/ 2147483647 h 133"/>
              <a:gd name="T30" fmla="*/ 2147483647 w 121"/>
              <a:gd name="T31" fmla="*/ 2147483647 h 133"/>
              <a:gd name="T32" fmla="*/ 2147483647 w 121"/>
              <a:gd name="T33" fmla="*/ 2147483647 h 133"/>
              <a:gd name="T34" fmla="*/ 2147483647 w 121"/>
              <a:gd name="T35" fmla="*/ 2147483647 h 133"/>
              <a:gd name="T36" fmla="*/ 2147483647 w 121"/>
              <a:gd name="T37" fmla="*/ 2147483647 h 133"/>
              <a:gd name="T38" fmla="*/ 0 w 121"/>
              <a:gd name="T39" fmla="*/ 2147483647 h 133"/>
              <a:gd name="T40" fmla="*/ 2147483647 w 121"/>
              <a:gd name="T41" fmla="*/ 2147483647 h 133"/>
              <a:gd name="T42" fmla="*/ 2147483647 w 121"/>
              <a:gd name="T43" fmla="*/ 2147483647 h 133"/>
              <a:gd name="T44" fmla="*/ 2147483647 w 121"/>
              <a:gd name="T45" fmla="*/ 2147483647 h 133"/>
              <a:gd name="T46" fmla="*/ 2147483647 w 121"/>
              <a:gd name="T47" fmla="*/ 2147483647 h 133"/>
              <a:gd name="T48" fmla="*/ 2147483647 w 121"/>
              <a:gd name="T49" fmla="*/ 0 h 1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1" h="133">
                <a:moveTo>
                  <a:pt x="29" y="0"/>
                </a:moveTo>
                <a:lnTo>
                  <a:pt x="45" y="0"/>
                </a:lnTo>
                <a:lnTo>
                  <a:pt x="52" y="19"/>
                </a:lnTo>
                <a:lnTo>
                  <a:pt x="52" y="36"/>
                </a:lnTo>
                <a:lnTo>
                  <a:pt x="64" y="36"/>
                </a:lnTo>
                <a:lnTo>
                  <a:pt x="79" y="36"/>
                </a:lnTo>
                <a:lnTo>
                  <a:pt x="79" y="26"/>
                </a:lnTo>
                <a:lnTo>
                  <a:pt x="90" y="29"/>
                </a:lnTo>
                <a:lnTo>
                  <a:pt x="90" y="45"/>
                </a:lnTo>
                <a:lnTo>
                  <a:pt x="90" y="55"/>
                </a:lnTo>
                <a:lnTo>
                  <a:pt x="90" y="58"/>
                </a:lnTo>
                <a:lnTo>
                  <a:pt x="93" y="74"/>
                </a:lnTo>
                <a:lnTo>
                  <a:pt x="109" y="74"/>
                </a:lnTo>
                <a:lnTo>
                  <a:pt x="112" y="77"/>
                </a:lnTo>
                <a:lnTo>
                  <a:pt x="121" y="86"/>
                </a:lnTo>
                <a:lnTo>
                  <a:pt x="112" y="109"/>
                </a:lnTo>
                <a:lnTo>
                  <a:pt x="121" y="133"/>
                </a:lnTo>
                <a:lnTo>
                  <a:pt x="90" y="126"/>
                </a:lnTo>
                <a:lnTo>
                  <a:pt x="34" y="86"/>
                </a:lnTo>
                <a:lnTo>
                  <a:pt x="0" y="55"/>
                </a:lnTo>
                <a:lnTo>
                  <a:pt x="12" y="36"/>
                </a:lnTo>
                <a:lnTo>
                  <a:pt x="22" y="26"/>
                </a:lnTo>
                <a:lnTo>
                  <a:pt x="22" y="12"/>
                </a:lnTo>
                <a:lnTo>
                  <a:pt x="29" y="12"/>
                </a:lnTo>
                <a:lnTo>
                  <a:pt x="2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4" name="Freeform 179"/>
          <p:cNvSpPr>
            <a:spLocks/>
          </p:cNvSpPr>
          <p:nvPr/>
        </p:nvSpPr>
        <p:spPr bwMode="auto">
          <a:xfrm>
            <a:off x="4640263" y="3962400"/>
            <a:ext cx="393700" cy="366713"/>
          </a:xfrm>
          <a:custGeom>
            <a:avLst/>
            <a:gdLst>
              <a:gd name="T0" fmla="*/ 0 w 496"/>
              <a:gd name="T1" fmla="*/ 2147483647 h 461"/>
              <a:gd name="T2" fmla="*/ 2147483647 w 496"/>
              <a:gd name="T3" fmla="*/ 2147483647 h 461"/>
              <a:gd name="T4" fmla="*/ 2147483647 w 496"/>
              <a:gd name="T5" fmla="*/ 2147483647 h 461"/>
              <a:gd name="T6" fmla="*/ 2147483647 w 496"/>
              <a:gd name="T7" fmla="*/ 2147483647 h 461"/>
              <a:gd name="T8" fmla="*/ 2147483647 w 496"/>
              <a:gd name="T9" fmla="*/ 2147483647 h 461"/>
              <a:gd name="T10" fmla="*/ 2147483647 w 496"/>
              <a:gd name="T11" fmla="*/ 2147483647 h 461"/>
              <a:gd name="T12" fmla="*/ 2147483647 w 496"/>
              <a:gd name="T13" fmla="*/ 2147483647 h 461"/>
              <a:gd name="T14" fmla="*/ 2147483647 w 496"/>
              <a:gd name="T15" fmla="*/ 0 h 461"/>
              <a:gd name="T16" fmla="*/ 2147483647 w 496"/>
              <a:gd name="T17" fmla="*/ 2147483647 h 461"/>
              <a:gd name="T18" fmla="*/ 2147483647 w 496"/>
              <a:gd name="T19" fmla="*/ 2147483647 h 461"/>
              <a:gd name="T20" fmla="*/ 2147483647 w 496"/>
              <a:gd name="T21" fmla="*/ 2147483647 h 461"/>
              <a:gd name="T22" fmla="*/ 2147483647 w 496"/>
              <a:gd name="T23" fmla="*/ 2147483647 h 461"/>
              <a:gd name="T24" fmla="*/ 2147483647 w 496"/>
              <a:gd name="T25" fmla="*/ 2147483647 h 461"/>
              <a:gd name="T26" fmla="*/ 2147483647 w 496"/>
              <a:gd name="T27" fmla="*/ 2147483647 h 461"/>
              <a:gd name="T28" fmla="*/ 2147483647 w 496"/>
              <a:gd name="T29" fmla="*/ 2147483647 h 461"/>
              <a:gd name="T30" fmla="*/ 2147483647 w 496"/>
              <a:gd name="T31" fmla="*/ 2147483647 h 461"/>
              <a:gd name="T32" fmla="*/ 2147483647 w 496"/>
              <a:gd name="T33" fmla="*/ 2147483647 h 461"/>
              <a:gd name="T34" fmla="*/ 2147483647 w 496"/>
              <a:gd name="T35" fmla="*/ 2147483647 h 461"/>
              <a:gd name="T36" fmla="*/ 2147483647 w 496"/>
              <a:gd name="T37" fmla="*/ 2147483647 h 461"/>
              <a:gd name="T38" fmla="*/ 2147483647 w 496"/>
              <a:gd name="T39" fmla="*/ 2147483647 h 461"/>
              <a:gd name="T40" fmla="*/ 2147483647 w 496"/>
              <a:gd name="T41" fmla="*/ 2147483647 h 461"/>
              <a:gd name="T42" fmla="*/ 2147483647 w 496"/>
              <a:gd name="T43" fmla="*/ 2147483647 h 461"/>
              <a:gd name="T44" fmla="*/ 2147483647 w 496"/>
              <a:gd name="T45" fmla="*/ 2147483647 h 461"/>
              <a:gd name="T46" fmla="*/ 2147483647 w 496"/>
              <a:gd name="T47" fmla="*/ 2147483647 h 461"/>
              <a:gd name="T48" fmla="*/ 2147483647 w 496"/>
              <a:gd name="T49" fmla="*/ 2147483647 h 461"/>
              <a:gd name="T50" fmla="*/ 2147483647 w 496"/>
              <a:gd name="T51" fmla="*/ 2147483647 h 461"/>
              <a:gd name="T52" fmla="*/ 2147483647 w 496"/>
              <a:gd name="T53" fmla="*/ 2147483647 h 461"/>
              <a:gd name="T54" fmla="*/ 2147483647 w 496"/>
              <a:gd name="T55" fmla="*/ 2147483647 h 461"/>
              <a:gd name="T56" fmla="*/ 2147483647 w 496"/>
              <a:gd name="T57" fmla="*/ 2147483647 h 461"/>
              <a:gd name="T58" fmla="*/ 2147483647 w 496"/>
              <a:gd name="T59" fmla="*/ 2147483647 h 461"/>
              <a:gd name="T60" fmla="*/ 2147483647 w 496"/>
              <a:gd name="T61" fmla="*/ 2147483647 h 461"/>
              <a:gd name="T62" fmla="*/ 2147483647 w 496"/>
              <a:gd name="T63" fmla="*/ 2147483647 h 461"/>
              <a:gd name="T64" fmla="*/ 2147483647 w 496"/>
              <a:gd name="T65" fmla="*/ 2147483647 h 461"/>
              <a:gd name="T66" fmla="*/ 2147483647 w 496"/>
              <a:gd name="T67" fmla="*/ 2147483647 h 461"/>
              <a:gd name="T68" fmla="*/ 2147483647 w 496"/>
              <a:gd name="T69" fmla="*/ 2147483647 h 461"/>
              <a:gd name="T70" fmla="*/ 2147483647 w 496"/>
              <a:gd name="T71" fmla="*/ 2147483647 h 461"/>
              <a:gd name="T72" fmla="*/ 2147483647 w 496"/>
              <a:gd name="T73" fmla="*/ 2147483647 h 461"/>
              <a:gd name="T74" fmla="*/ 2147483647 w 496"/>
              <a:gd name="T75" fmla="*/ 2147483647 h 461"/>
              <a:gd name="T76" fmla="*/ 2147483647 w 496"/>
              <a:gd name="T77" fmla="*/ 2147483647 h 461"/>
              <a:gd name="T78" fmla="*/ 2147483647 w 496"/>
              <a:gd name="T79" fmla="*/ 2147483647 h 461"/>
              <a:gd name="T80" fmla="*/ 2147483647 w 496"/>
              <a:gd name="T81" fmla="*/ 2147483647 h 461"/>
              <a:gd name="T82" fmla="*/ 2147483647 w 496"/>
              <a:gd name="T83" fmla="*/ 2147483647 h 461"/>
              <a:gd name="T84" fmla="*/ 2147483647 w 496"/>
              <a:gd name="T85" fmla="*/ 2147483647 h 461"/>
              <a:gd name="T86" fmla="*/ 2147483647 w 496"/>
              <a:gd name="T87" fmla="*/ 2147483647 h 461"/>
              <a:gd name="T88" fmla="*/ 2147483647 w 496"/>
              <a:gd name="T89" fmla="*/ 2147483647 h 461"/>
              <a:gd name="T90" fmla="*/ 0 w 496"/>
              <a:gd name="T91" fmla="*/ 2147483647 h 461"/>
              <a:gd name="T92" fmla="*/ 2147483647 w 496"/>
              <a:gd name="T93" fmla="*/ 2147483647 h 461"/>
              <a:gd name="T94" fmla="*/ 2147483647 w 496"/>
              <a:gd name="T95" fmla="*/ 2147483647 h 461"/>
              <a:gd name="T96" fmla="*/ 2147483647 w 496"/>
              <a:gd name="T97" fmla="*/ 2147483647 h 461"/>
              <a:gd name="T98" fmla="*/ 2147483647 w 496"/>
              <a:gd name="T99" fmla="*/ 2147483647 h 461"/>
              <a:gd name="T100" fmla="*/ 0 w 496"/>
              <a:gd name="T101" fmla="*/ 2147483647 h 4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96" h="461">
                <a:moveTo>
                  <a:pt x="0" y="97"/>
                </a:moveTo>
                <a:lnTo>
                  <a:pt x="8" y="97"/>
                </a:lnTo>
                <a:lnTo>
                  <a:pt x="26" y="78"/>
                </a:lnTo>
                <a:lnTo>
                  <a:pt x="19" y="52"/>
                </a:lnTo>
                <a:lnTo>
                  <a:pt x="45" y="29"/>
                </a:lnTo>
                <a:lnTo>
                  <a:pt x="67" y="22"/>
                </a:lnTo>
                <a:lnTo>
                  <a:pt x="60" y="10"/>
                </a:lnTo>
                <a:lnTo>
                  <a:pt x="60" y="0"/>
                </a:lnTo>
                <a:lnTo>
                  <a:pt x="93" y="3"/>
                </a:lnTo>
                <a:lnTo>
                  <a:pt x="126" y="10"/>
                </a:lnTo>
                <a:lnTo>
                  <a:pt x="147" y="19"/>
                </a:lnTo>
                <a:lnTo>
                  <a:pt x="176" y="22"/>
                </a:lnTo>
                <a:lnTo>
                  <a:pt x="186" y="52"/>
                </a:lnTo>
                <a:lnTo>
                  <a:pt x="235" y="67"/>
                </a:lnTo>
                <a:lnTo>
                  <a:pt x="302" y="100"/>
                </a:lnTo>
                <a:lnTo>
                  <a:pt x="321" y="81"/>
                </a:lnTo>
                <a:lnTo>
                  <a:pt x="328" y="67"/>
                </a:lnTo>
                <a:lnTo>
                  <a:pt x="321" y="36"/>
                </a:lnTo>
                <a:lnTo>
                  <a:pt x="332" y="19"/>
                </a:lnTo>
                <a:lnTo>
                  <a:pt x="358" y="10"/>
                </a:lnTo>
                <a:lnTo>
                  <a:pt x="363" y="10"/>
                </a:lnTo>
                <a:lnTo>
                  <a:pt x="370" y="3"/>
                </a:lnTo>
                <a:lnTo>
                  <a:pt x="392" y="3"/>
                </a:lnTo>
                <a:lnTo>
                  <a:pt x="411" y="10"/>
                </a:lnTo>
                <a:lnTo>
                  <a:pt x="418" y="22"/>
                </a:lnTo>
                <a:lnTo>
                  <a:pt x="447" y="36"/>
                </a:lnTo>
                <a:lnTo>
                  <a:pt x="484" y="52"/>
                </a:lnTo>
                <a:lnTo>
                  <a:pt x="477" y="59"/>
                </a:lnTo>
                <a:lnTo>
                  <a:pt x="484" y="81"/>
                </a:lnTo>
                <a:lnTo>
                  <a:pt x="477" y="100"/>
                </a:lnTo>
                <a:lnTo>
                  <a:pt x="484" y="131"/>
                </a:lnTo>
                <a:lnTo>
                  <a:pt x="496" y="380"/>
                </a:lnTo>
                <a:lnTo>
                  <a:pt x="496" y="451"/>
                </a:lnTo>
                <a:lnTo>
                  <a:pt x="466" y="451"/>
                </a:lnTo>
                <a:lnTo>
                  <a:pt x="466" y="461"/>
                </a:lnTo>
                <a:lnTo>
                  <a:pt x="212" y="335"/>
                </a:lnTo>
                <a:lnTo>
                  <a:pt x="176" y="349"/>
                </a:lnTo>
                <a:lnTo>
                  <a:pt x="154" y="359"/>
                </a:lnTo>
                <a:lnTo>
                  <a:pt x="126" y="342"/>
                </a:lnTo>
                <a:lnTo>
                  <a:pt x="86" y="330"/>
                </a:lnTo>
                <a:lnTo>
                  <a:pt x="67" y="306"/>
                </a:lnTo>
                <a:lnTo>
                  <a:pt x="45" y="294"/>
                </a:lnTo>
                <a:lnTo>
                  <a:pt x="31" y="301"/>
                </a:lnTo>
                <a:lnTo>
                  <a:pt x="19" y="283"/>
                </a:lnTo>
                <a:lnTo>
                  <a:pt x="19" y="271"/>
                </a:lnTo>
                <a:lnTo>
                  <a:pt x="0" y="242"/>
                </a:lnTo>
                <a:lnTo>
                  <a:pt x="15" y="226"/>
                </a:lnTo>
                <a:lnTo>
                  <a:pt x="8" y="197"/>
                </a:lnTo>
                <a:lnTo>
                  <a:pt x="15" y="180"/>
                </a:lnTo>
                <a:lnTo>
                  <a:pt x="8" y="138"/>
                </a:lnTo>
                <a:lnTo>
                  <a:pt x="0" y="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5" name="Freeform 180"/>
          <p:cNvSpPr>
            <a:spLocks/>
          </p:cNvSpPr>
          <p:nvPr/>
        </p:nvSpPr>
        <p:spPr bwMode="auto">
          <a:xfrm>
            <a:off x="5484813" y="5148263"/>
            <a:ext cx="195262" cy="366712"/>
          </a:xfrm>
          <a:custGeom>
            <a:avLst/>
            <a:gdLst>
              <a:gd name="T0" fmla="*/ 2147483647 w 248"/>
              <a:gd name="T1" fmla="*/ 2147483647 h 462"/>
              <a:gd name="T2" fmla="*/ 2147483647 w 248"/>
              <a:gd name="T3" fmla="*/ 2147483647 h 462"/>
              <a:gd name="T4" fmla="*/ 2147483647 w 248"/>
              <a:gd name="T5" fmla="*/ 2147483647 h 462"/>
              <a:gd name="T6" fmla="*/ 2147483647 w 248"/>
              <a:gd name="T7" fmla="*/ 2147483647 h 462"/>
              <a:gd name="T8" fmla="*/ 2147483647 w 248"/>
              <a:gd name="T9" fmla="*/ 2147483647 h 462"/>
              <a:gd name="T10" fmla="*/ 2147483647 w 248"/>
              <a:gd name="T11" fmla="*/ 2147483647 h 462"/>
              <a:gd name="T12" fmla="*/ 2147483647 w 248"/>
              <a:gd name="T13" fmla="*/ 2147483647 h 462"/>
              <a:gd name="T14" fmla="*/ 2147483647 w 248"/>
              <a:gd name="T15" fmla="*/ 2147483647 h 462"/>
              <a:gd name="T16" fmla="*/ 2147483647 w 248"/>
              <a:gd name="T17" fmla="*/ 2147483647 h 462"/>
              <a:gd name="T18" fmla="*/ 2147483647 w 248"/>
              <a:gd name="T19" fmla="*/ 2147483647 h 462"/>
              <a:gd name="T20" fmla="*/ 2147483647 w 248"/>
              <a:gd name="T21" fmla="*/ 2147483647 h 462"/>
              <a:gd name="T22" fmla="*/ 2147483647 w 248"/>
              <a:gd name="T23" fmla="*/ 2147483647 h 462"/>
              <a:gd name="T24" fmla="*/ 2147483647 w 248"/>
              <a:gd name="T25" fmla="*/ 2147483647 h 462"/>
              <a:gd name="T26" fmla="*/ 2147483647 w 248"/>
              <a:gd name="T27" fmla="*/ 2147483647 h 462"/>
              <a:gd name="T28" fmla="*/ 2147483647 w 248"/>
              <a:gd name="T29" fmla="*/ 2147483647 h 462"/>
              <a:gd name="T30" fmla="*/ 2147483647 w 248"/>
              <a:gd name="T31" fmla="*/ 2147483647 h 462"/>
              <a:gd name="T32" fmla="*/ 2147483647 w 248"/>
              <a:gd name="T33" fmla="*/ 2147483647 h 462"/>
              <a:gd name="T34" fmla="*/ 2147483647 w 248"/>
              <a:gd name="T35" fmla="*/ 2147483647 h 462"/>
              <a:gd name="T36" fmla="*/ 2147483647 w 248"/>
              <a:gd name="T37" fmla="*/ 2147483647 h 462"/>
              <a:gd name="T38" fmla="*/ 2147483647 w 248"/>
              <a:gd name="T39" fmla="*/ 2147483647 h 462"/>
              <a:gd name="T40" fmla="*/ 2147483647 w 248"/>
              <a:gd name="T41" fmla="*/ 2147483647 h 462"/>
              <a:gd name="T42" fmla="*/ 2147483647 w 248"/>
              <a:gd name="T43" fmla="*/ 2147483647 h 462"/>
              <a:gd name="T44" fmla="*/ 2147483647 w 248"/>
              <a:gd name="T45" fmla="*/ 2147483647 h 462"/>
              <a:gd name="T46" fmla="*/ 2147483647 w 248"/>
              <a:gd name="T47" fmla="*/ 2147483647 h 462"/>
              <a:gd name="T48" fmla="*/ 2147483647 w 248"/>
              <a:gd name="T49" fmla="*/ 2147483647 h 462"/>
              <a:gd name="T50" fmla="*/ 2147483647 w 248"/>
              <a:gd name="T51" fmla="*/ 2147483647 h 462"/>
              <a:gd name="T52" fmla="*/ 2147483647 w 248"/>
              <a:gd name="T53" fmla="*/ 2147483647 h 462"/>
              <a:gd name="T54" fmla="*/ 2147483647 w 248"/>
              <a:gd name="T55" fmla="*/ 2147483647 h 462"/>
              <a:gd name="T56" fmla="*/ 2147483647 w 248"/>
              <a:gd name="T57" fmla="*/ 2147483647 h 462"/>
              <a:gd name="T58" fmla="*/ 2147483647 w 248"/>
              <a:gd name="T59" fmla="*/ 2147483647 h 462"/>
              <a:gd name="T60" fmla="*/ 2147483647 w 248"/>
              <a:gd name="T61" fmla="*/ 2147483647 h 462"/>
              <a:gd name="T62" fmla="*/ 2147483647 w 248"/>
              <a:gd name="T63" fmla="*/ 2147483647 h 4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8" h="462">
                <a:moveTo>
                  <a:pt x="61" y="462"/>
                </a:moveTo>
                <a:lnTo>
                  <a:pt x="49" y="451"/>
                </a:lnTo>
                <a:lnTo>
                  <a:pt x="23" y="444"/>
                </a:lnTo>
                <a:lnTo>
                  <a:pt x="11" y="422"/>
                </a:lnTo>
                <a:lnTo>
                  <a:pt x="11" y="384"/>
                </a:lnTo>
                <a:lnTo>
                  <a:pt x="4" y="374"/>
                </a:lnTo>
                <a:lnTo>
                  <a:pt x="0" y="336"/>
                </a:lnTo>
                <a:lnTo>
                  <a:pt x="11" y="317"/>
                </a:lnTo>
                <a:lnTo>
                  <a:pt x="19" y="315"/>
                </a:lnTo>
                <a:lnTo>
                  <a:pt x="49" y="268"/>
                </a:lnTo>
                <a:lnTo>
                  <a:pt x="49" y="265"/>
                </a:lnTo>
                <a:lnTo>
                  <a:pt x="49" y="251"/>
                </a:lnTo>
                <a:lnTo>
                  <a:pt x="42" y="239"/>
                </a:lnTo>
                <a:lnTo>
                  <a:pt x="35" y="228"/>
                </a:lnTo>
                <a:lnTo>
                  <a:pt x="35" y="199"/>
                </a:lnTo>
                <a:lnTo>
                  <a:pt x="49" y="158"/>
                </a:lnTo>
                <a:lnTo>
                  <a:pt x="54" y="142"/>
                </a:lnTo>
                <a:lnTo>
                  <a:pt x="68" y="139"/>
                </a:lnTo>
                <a:lnTo>
                  <a:pt x="80" y="132"/>
                </a:lnTo>
                <a:lnTo>
                  <a:pt x="90" y="139"/>
                </a:lnTo>
                <a:lnTo>
                  <a:pt x="90" y="132"/>
                </a:lnTo>
                <a:lnTo>
                  <a:pt x="101" y="126"/>
                </a:lnTo>
                <a:lnTo>
                  <a:pt x="113" y="132"/>
                </a:lnTo>
                <a:lnTo>
                  <a:pt x="109" y="120"/>
                </a:lnTo>
                <a:lnTo>
                  <a:pt x="130" y="107"/>
                </a:lnTo>
                <a:lnTo>
                  <a:pt x="130" y="120"/>
                </a:lnTo>
                <a:lnTo>
                  <a:pt x="147" y="113"/>
                </a:lnTo>
                <a:lnTo>
                  <a:pt x="139" y="107"/>
                </a:lnTo>
                <a:lnTo>
                  <a:pt x="149" y="90"/>
                </a:lnTo>
                <a:lnTo>
                  <a:pt x="149" y="101"/>
                </a:lnTo>
                <a:lnTo>
                  <a:pt x="161" y="90"/>
                </a:lnTo>
                <a:lnTo>
                  <a:pt x="170" y="90"/>
                </a:lnTo>
                <a:lnTo>
                  <a:pt x="158" y="83"/>
                </a:lnTo>
                <a:lnTo>
                  <a:pt x="161" y="71"/>
                </a:lnTo>
                <a:lnTo>
                  <a:pt x="170" y="78"/>
                </a:lnTo>
                <a:lnTo>
                  <a:pt x="170" y="71"/>
                </a:lnTo>
                <a:lnTo>
                  <a:pt x="161" y="52"/>
                </a:lnTo>
                <a:lnTo>
                  <a:pt x="177" y="52"/>
                </a:lnTo>
                <a:lnTo>
                  <a:pt x="177" y="61"/>
                </a:lnTo>
                <a:lnTo>
                  <a:pt x="187" y="49"/>
                </a:lnTo>
                <a:lnTo>
                  <a:pt x="191" y="52"/>
                </a:lnTo>
                <a:lnTo>
                  <a:pt x="199" y="33"/>
                </a:lnTo>
                <a:lnTo>
                  <a:pt x="191" y="16"/>
                </a:lnTo>
                <a:lnTo>
                  <a:pt x="206" y="12"/>
                </a:lnTo>
                <a:lnTo>
                  <a:pt x="210" y="0"/>
                </a:lnTo>
                <a:lnTo>
                  <a:pt x="210" y="12"/>
                </a:lnTo>
                <a:lnTo>
                  <a:pt x="218" y="12"/>
                </a:lnTo>
                <a:lnTo>
                  <a:pt x="218" y="23"/>
                </a:lnTo>
                <a:lnTo>
                  <a:pt x="225" y="30"/>
                </a:lnTo>
                <a:lnTo>
                  <a:pt x="239" y="78"/>
                </a:lnTo>
                <a:lnTo>
                  <a:pt x="248" y="107"/>
                </a:lnTo>
                <a:lnTo>
                  <a:pt x="235" y="132"/>
                </a:lnTo>
                <a:lnTo>
                  <a:pt x="225" y="120"/>
                </a:lnTo>
                <a:lnTo>
                  <a:pt x="218" y="120"/>
                </a:lnTo>
                <a:lnTo>
                  <a:pt x="218" y="132"/>
                </a:lnTo>
                <a:lnTo>
                  <a:pt x="225" y="149"/>
                </a:lnTo>
                <a:lnTo>
                  <a:pt x="210" y="171"/>
                </a:lnTo>
                <a:lnTo>
                  <a:pt x="210" y="187"/>
                </a:lnTo>
                <a:lnTo>
                  <a:pt x="187" y="258"/>
                </a:lnTo>
                <a:lnTo>
                  <a:pt x="149" y="344"/>
                </a:lnTo>
                <a:lnTo>
                  <a:pt x="113" y="439"/>
                </a:lnTo>
                <a:lnTo>
                  <a:pt x="97" y="451"/>
                </a:lnTo>
                <a:lnTo>
                  <a:pt x="80" y="455"/>
                </a:lnTo>
                <a:lnTo>
                  <a:pt x="61" y="46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6" name="Freeform 181"/>
          <p:cNvSpPr>
            <a:spLocks/>
          </p:cNvSpPr>
          <p:nvPr/>
        </p:nvSpPr>
        <p:spPr bwMode="auto">
          <a:xfrm>
            <a:off x="5235575" y="5075238"/>
            <a:ext cx="80963" cy="206375"/>
          </a:xfrm>
          <a:custGeom>
            <a:avLst/>
            <a:gdLst>
              <a:gd name="T0" fmla="*/ 2147483647 w 102"/>
              <a:gd name="T1" fmla="*/ 0 h 259"/>
              <a:gd name="T2" fmla="*/ 2147483647 w 102"/>
              <a:gd name="T3" fmla="*/ 2147483647 h 259"/>
              <a:gd name="T4" fmla="*/ 2147483647 w 102"/>
              <a:gd name="T5" fmla="*/ 2147483647 h 259"/>
              <a:gd name="T6" fmla="*/ 2147483647 w 102"/>
              <a:gd name="T7" fmla="*/ 2147483647 h 259"/>
              <a:gd name="T8" fmla="*/ 2147483647 w 102"/>
              <a:gd name="T9" fmla="*/ 2147483647 h 259"/>
              <a:gd name="T10" fmla="*/ 2147483647 w 102"/>
              <a:gd name="T11" fmla="*/ 2147483647 h 259"/>
              <a:gd name="T12" fmla="*/ 2147483647 w 102"/>
              <a:gd name="T13" fmla="*/ 2147483647 h 259"/>
              <a:gd name="T14" fmla="*/ 2147483647 w 102"/>
              <a:gd name="T15" fmla="*/ 2147483647 h 259"/>
              <a:gd name="T16" fmla="*/ 2147483647 w 102"/>
              <a:gd name="T17" fmla="*/ 2147483647 h 259"/>
              <a:gd name="T18" fmla="*/ 2147483647 w 102"/>
              <a:gd name="T19" fmla="*/ 2147483647 h 259"/>
              <a:gd name="T20" fmla="*/ 2147483647 w 102"/>
              <a:gd name="T21" fmla="*/ 2147483647 h 259"/>
              <a:gd name="T22" fmla="*/ 2147483647 w 102"/>
              <a:gd name="T23" fmla="*/ 2147483647 h 259"/>
              <a:gd name="T24" fmla="*/ 2147483647 w 102"/>
              <a:gd name="T25" fmla="*/ 2147483647 h 259"/>
              <a:gd name="T26" fmla="*/ 2147483647 w 102"/>
              <a:gd name="T27" fmla="*/ 2147483647 h 259"/>
              <a:gd name="T28" fmla="*/ 2147483647 w 102"/>
              <a:gd name="T29" fmla="*/ 2147483647 h 259"/>
              <a:gd name="T30" fmla="*/ 2147483647 w 102"/>
              <a:gd name="T31" fmla="*/ 2147483647 h 259"/>
              <a:gd name="T32" fmla="*/ 2147483647 w 102"/>
              <a:gd name="T33" fmla="*/ 2147483647 h 259"/>
              <a:gd name="T34" fmla="*/ 2147483647 w 102"/>
              <a:gd name="T35" fmla="*/ 2147483647 h 259"/>
              <a:gd name="T36" fmla="*/ 2147483647 w 102"/>
              <a:gd name="T37" fmla="*/ 2147483647 h 259"/>
              <a:gd name="T38" fmla="*/ 2147483647 w 102"/>
              <a:gd name="T39" fmla="*/ 2147483647 h 259"/>
              <a:gd name="T40" fmla="*/ 2147483647 w 102"/>
              <a:gd name="T41" fmla="*/ 2147483647 h 259"/>
              <a:gd name="T42" fmla="*/ 2147483647 w 102"/>
              <a:gd name="T43" fmla="*/ 2147483647 h 259"/>
              <a:gd name="T44" fmla="*/ 2147483647 w 102"/>
              <a:gd name="T45" fmla="*/ 2147483647 h 259"/>
              <a:gd name="T46" fmla="*/ 2147483647 w 102"/>
              <a:gd name="T47" fmla="*/ 2147483647 h 259"/>
              <a:gd name="T48" fmla="*/ 2147483647 w 102"/>
              <a:gd name="T49" fmla="*/ 2147483647 h 259"/>
              <a:gd name="T50" fmla="*/ 2147483647 w 102"/>
              <a:gd name="T51" fmla="*/ 2147483647 h 259"/>
              <a:gd name="T52" fmla="*/ 2147483647 w 102"/>
              <a:gd name="T53" fmla="*/ 2147483647 h 259"/>
              <a:gd name="T54" fmla="*/ 0 w 102"/>
              <a:gd name="T55" fmla="*/ 2147483647 h 259"/>
              <a:gd name="T56" fmla="*/ 2147483647 w 102"/>
              <a:gd name="T57" fmla="*/ 2147483647 h 259"/>
              <a:gd name="T58" fmla="*/ 2147483647 w 102"/>
              <a:gd name="T59" fmla="*/ 2147483647 h 259"/>
              <a:gd name="T60" fmla="*/ 2147483647 w 102"/>
              <a:gd name="T61" fmla="*/ 2147483647 h 259"/>
              <a:gd name="T62" fmla="*/ 2147483647 w 102"/>
              <a:gd name="T63" fmla="*/ 2147483647 h 259"/>
              <a:gd name="T64" fmla="*/ 2147483647 w 102"/>
              <a:gd name="T65" fmla="*/ 2147483647 h 259"/>
              <a:gd name="T66" fmla="*/ 2147483647 w 102"/>
              <a:gd name="T67" fmla="*/ 2147483647 h 259"/>
              <a:gd name="T68" fmla="*/ 2147483647 w 102"/>
              <a:gd name="T69" fmla="*/ 2147483647 h 259"/>
              <a:gd name="T70" fmla="*/ 2147483647 w 102"/>
              <a:gd name="T71" fmla="*/ 2147483647 h 259"/>
              <a:gd name="T72" fmla="*/ 2147483647 w 102"/>
              <a:gd name="T73" fmla="*/ 2147483647 h 259"/>
              <a:gd name="T74" fmla="*/ 2147483647 w 102"/>
              <a:gd name="T75" fmla="*/ 2147483647 h 259"/>
              <a:gd name="T76" fmla="*/ 2147483647 w 102"/>
              <a:gd name="T77" fmla="*/ 2147483647 h 259"/>
              <a:gd name="T78" fmla="*/ 2147483647 w 102"/>
              <a:gd name="T79" fmla="*/ 2147483647 h 259"/>
              <a:gd name="T80" fmla="*/ 2147483647 w 102"/>
              <a:gd name="T81" fmla="*/ 0 h 2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2" h="259">
                <a:moveTo>
                  <a:pt x="3" y="0"/>
                </a:moveTo>
                <a:lnTo>
                  <a:pt x="22" y="7"/>
                </a:lnTo>
                <a:lnTo>
                  <a:pt x="33" y="14"/>
                </a:lnTo>
                <a:lnTo>
                  <a:pt x="52" y="55"/>
                </a:lnTo>
                <a:lnTo>
                  <a:pt x="52" y="72"/>
                </a:lnTo>
                <a:lnTo>
                  <a:pt x="60" y="77"/>
                </a:lnTo>
                <a:lnTo>
                  <a:pt x="52" y="95"/>
                </a:lnTo>
                <a:lnTo>
                  <a:pt x="52" y="140"/>
                </a:lnTo>
                <a:lnTo>
                  <a:pt x="62" y="140"/>
                </a:lnTo>
                <a:lnTo>
                  <a:pt x="79" y="152"/>
                </a:lnTo>
                <a:lnTo>
                  <a:pt x="90" y="174"/>
                </a:lnTo>
                <a:lnTo>
                  <a:pt x="102" y="181"/>
                </a:lnTo>
                <a:lnTo>
                  <a:pt x="96" y="198"/>
                </a:lnTo>
                <a:lnTo>
                  <a:pt x="90" y="223"/>
                </a:lnTo>
                <a:lnTo>
                  <a:pt x="81" y="230"/>
                </a:lnTo>
                <a:lnTo>
                  <a:pt x="79" y="230"/>
                </a:lnTo>
                <a:lnTo>
                  <a:pt x="79" y="249"/>
                </a:lnTo>
                <a:lnTo>
                  <a:pt x="72" y="259"/>
                </a:lnTo>
                <a:lnTo>
                  <a:pt x="62" y="249"/>
                </a:lnTo>
                <a:lnTo>
                  <a:pt x="52" y="230"/>
                </a:lnTo>
                <a:lnTo>
                  <a:pt x="48" y="217"/>
                </a:lnTo>
                <a:lnTo>
                  <a:pt x="52" y="198"/>
                </a:lnTo>
                <a:lnTo>
                  <a:pt x="52" y="174"/>
                </a:lnTo>
                <a:lnTo>
                  <a:pt x="41" y="169"/>
                </a:lnTo>
                <a:lnTo>
                  <a:pt x="22" y="174"/>
                </a:lnTo>
                <a:lnTo>
                  <a:pt x="12" y="152"/>
                </a:lnTo>
                <a:lnTo>
                  <a:pt x="3" y="155"/>
                </a:lnTo>
                <a:lnTo>
                  <a:pt x="0" y="140"/>
                </a:lnTo>
                <a:lnTo>
                  <a:pt x="3" y="126"/>
                </a:lnTo>
                <a:lnTo>
                  <a:pt x="3" y="107"/>
                </a:lnTo>
                <a:lnTo>
                  <a:pt x="19" y="107"/>
                </a:lnTo>
                <a:lnTo>
                  <a:pt x="22" y="103"/>
                </a:lnTo>
                <a:lnTo>
                  <a:pt x="12" y="91"/>
                </a:lnTo>
                <a:lnTo>
                  <a:pt x="19" y="84"/>
                </a:lnTo>
                <a:lnTo>
                  <a:pt x="19" y="62"/>
                </a:lnTo>
                <a:lnTo>
                  <a:pt x="19" y="48"/>
                </a:lnTo>
                <a:lnTo>
                  <a:pt x="29" y="43"/>
                </a:lnTo>
                <a:lnTo>
                  <a:pt x="29" y="36"/>
                </a:lnTo>
                <a:lnTo>
                  <a:pt x="22" y="26"/>
                </a:lnTo>
                <a:lnTo>
                  <a:pt x="12" y="14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7" name="Freeform 182"/>
          <p:cNvSpPr>
            <a:spLocks/>
          </p:cNvSpPr>
          <p:nvPr/>
        </p:nvSpPr>
        <p:spPr bwMode="auto">
          <a:xfrm>
            <a:off x="4095750" y="4181475"/>
            <a:ext cx="419100" cy="393700"/>
          </a:xfrm>
          <a:custGeom>
            <a:avLst/>
            <a:gdLst>
              <a:gd name="T0" fmla="*/ 2147483647 w 527"/>
              <a:gd name="T1" fmla="*/ 2147483647 h 496"/>
              <a:gd name="T2" fmla="*/ 2147483647 w 527"/>
              <a:gd name="T3" fmla="*/ 2147483647 h 496"/>
              <a:gd name="T4" fmla="*/ 2147483647 w 527"/>
              <a:gd name="T5" fmla="*/ 2147483647 h 496"/>
              <a:gd name="T6" fmla="*/ 2147483647 w 527"/>
              <a:gd name="T7" fmla="*/ 2147483647 h 496"/>
              <a:gd name="T8" fmla="*/ 2147483647 w 527"/>
              <a:gd name="T9" fmla="*/ 2147483647 h 496"/>
              <a:gd name="T10" fmla="*/ 2147483647 w 527"/>
              <a:gd name="T11" fmla="*/ 2147483647 h 496"/>
              <a:gd name="T12" fmla="*/ 2147483647 w 527"/>
              <a:gd name="T13" fmla="*/ 2147483647 h 496"/>
              <a:gd name="T14" fmla="*/ 2147483647 w 527"/>
              <a:gd name="T15" fmla="*/ 2147483647 h 496"/>
              <a:gd name="T16" fmla="*/ 2147483647 w 527"/>
              <a:gd name="T17" fmla="*/ 2147483647 h 496"/>
              <a:gd name="T18" fmla="*/ 2147483647 w 527"/>
              <a:gd name="T19" fmla="*/ 2147483647 h 496"/>
              <a:gd name="T20" fmla="*/ 2147483647 w 527"/>
              <a:gd name="T21" fmla="*/ 2147483647 h 496"/>
              <a:gd name="T22" fmla="*/ 2147483647 w 527"/>
              <a:gd name="T23" fmla="*/ 2147483647 h 496"/>
              <a:gd name="T24" fmla="*/ 2147483647 w 527"/>
              <a:gd name="T25" fmla="*/ 2147483647 h 496"/>
              <a:gd name="T26" fmla="*/ 2147483647 w 527"/>
              <a:gd name="T27" fmla="*/ 2147483647 h 496"/>
              <a:gd name="T28" fmla="*/ 2147483647 w 527"/>
              <a:gd name="T29" fmla="*/ 2147483647 h 496"/>
              <a:gd name="T30" fmla="*/ 2147483647 w 527"/>
              <a:gd name="T31" fmla="*/ 2147483647 h 496"/>
              <a:gd name="T32" fmla="*/ 2147483647 w 527"/>
              <a:gd name="T33" fmla="*/ 2147483647 h 496"/>
              <a:gd name="T34" fmla="*/ 2147483647 w 527"/>
              <a:gd name="T35" fmla="*/ 2147483647 h 496"/>
              <a:gd name="T36" fmla="*/ 2147483647 w 527"/>
              <a:gd name="T37" fmla="*/ 2147483647 h 496"/>
              <a:gd name="T38" fmla="*/ 2147483647 w 527"/>
              <a:gd name="T39" fmla="*/ 2147483647 h 496"/>
              <a:gd name="T40" fmla="*/ 2147483647 w 527"/>
              <a:gd name="T41" fmla="*/ 2147483647 h 496"/>
              <a:gd name="T42" fmla="*/ 2147483647 w 527"/>
              <a:gd name="T43" fmla="*/ 2147483647 h 496"/>
              <a:gd name="T44" fmla="*/ 2147483647 w 527"/>
              <a:gd name="T45" fmla="*/ 2147483647 h 496"/>
              <a:gd name="T46" fmla="*/ 2147483647 w 527"/>
              <a:gd name="T47" fmla="*/ 2147483647 h 496"/>
              <a:gd name="T48" fmla="*/ 2147483647 w 527"/>
              <a:gd name="T49" fmla="*/ 2147483647 h 496"/>
              <a:gd name="T50" fmla="*/ 2147483647 w 527"/>
              <a:gd name="T51" fmla="*/ 2147483647 h 496"/>
              <a:gd name="T52" fmla="*/ 2147483647 w 527"/>
              <a:gd name="T53" fmla="*/ 2147483647 h 496"/>
              <a:gd name="T54" fmla="*/ 2147483647 w 527"/>
              <a:gd name="T55" fmla="*/ 2147483647 h 496"/>
              <a:gd name="T56" fmla="*/ 2147483647 w 527"/>
              <a:gd name="T57" fmla="*/ 2147483647 h 496"/>
              <a:gd name="T58" fmla="*/ 2147483647 w 527"/>
              <a:gd name="T59" fmla="*/ 2147483647 h 496"/>
              <a:gd name="T60" fmla="*/ 2147483647 w 527"/>
              <a:gd name="T61" fmla="*/ 2147483647 h 496"/>
              <a:gd name="T62" fmla="*/ 2147483647 w 527"/>
              <a:gd name="T63" fmla="*/ 2147483647 h 496"/>
              <a:gd name="T64" fmla="*/ 2147483647 w 527"/>
              <a:gd name="T65" fmla="*/ 2147483647 h 496"/>
              <a:gd name="T66" fmla="*/ 0 w 527"/>
              <a:gd name="T67" fmla="*/ 2147483647 h 496"/>
              <a:gd name="T68" fmla="*/ 0 w 527"/>
              <a:gd name="T69" fmla="*/ 2147483647 h 496"/>
              <a:gd name="T70" fmla="*/ 2147483647 w 527"/>
              <a:gd name="T71" fmla="*/ 2147483647 h 496"/>
              <a:gd name="T72" fmla="*/ 2147483647 w 527"/>
              <a:gd name="T73" fmla="*/ 2147483647 h 496"/>
              <a:gd name="T74" fmla="*/ 2147483647 w 527"/>
              <a:gd name="T75" fmla="*/ 2147483647 h 496"/>
              <a:gd name="T76" fmla="*/ 2147483647 w 527"/>
              <a:gd name="T77" fmla="*/ 2147483647 h 496"/>
              <a:gd name="T78" fmla="*/ 2147483647 w 527"/>
              <a:gd name="T79" fmla="*/ 2147483647 h 496"/>
              <a:gd name="T80" fmla="*/ 2147483647 w 527"/>
              <a:gd name="T81" fmla="*/ 2147483647 h 496"/>
              <a:gd name="T82" fmla="*/ 2147483647 w 527"/>
              <a:gd name="T83" fmla="*/ 0 h 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27" h="496">
                <a:moveTo>
                  <a:pt x="235" y="0"/>
                </a:moveTo>
                <a:lnTo>
                  <a:pt x="428" y="138"/>
                </a:lnTo>
                <a:lnTo>
                  <a:pt x="428" y="147"/>
                </a:lnTo>
                <a:lnTo>
                  <a:pt x="447" y="157"/>
                </a:lnTo>
                <a:lnTo>
                  <a:pt x="463" y="164"/>
                </a:lnTo>
                <a:lnTo>
                  <a:pt x="477" y="167"/>
                </a:lnTo>
                <a:lnTo>
                  <a:pt x="489" y="176"/>
                </a:lnTo>
                <a:lnTo>
                  <a:pt x="498" y="186"/>
                </a:lnTo>
                <a:lnTo>
                  <a:pt x="489" y="202"/>
                </a:lnTo>
                <a:lnTo>
                  <a:pt x="498" y="205"/>
                </a:lnTo>
                <a:lnTo>
                  <a:pt x="527" y="202"/>
                </a:lnTo>
                <a:lnTo>
                  <a:pt x="527" y="264"/>
                </a:lnTo>
                <a:lnTo>
                  <a:pt x="518" y="271"/>
                </a:lnTo>
                <a:lnTo>
                  <a:pt x="511" y="302"/>
                </a:lnTo>
                <a:lnTo>
                  <a:pt x="499" y="323"/>
                </a:lnTo>
                <a:lnTo>
                  <a:pt x="489" y="321"/>
                </a:lnTo>
                <a:lnTo>
                  <a:pt x="428" y="323"/>
                </a:lnTo>
                <a:lnTo>
                  <a:pt x="421" y="332"/>
                </a:lnTo>
                <a:lnTo>
                  <a:pt x="392" y="339"/>
                </a:lnTo>
                <a:lnTo>
                  <a:pt x="361" y="332"/>
                </a:lnTo>
                <a:lnTo>
                  <a:pt x="354" y="344"/>
                </a:lnTo>
                <a:lnTo>
                  <a:pt x="325" y="344"/>
                </a:lnTo>
                <a:lnTo>
                  <a:pt x="321" y="363"/>
                </a:lnTo>
                <a:lnTo>
                  <a:pt x="295" y="373"/>
                </a:lnTo>
                <a:lnTo>
                  <a:pt x="290" y="380"/>
                </a:lnTo>
                <a:lnTo>
                  <a:pt x="276" y="380"/>
                </a:lnTo>
                <a:lnTo>
                  <a:pt x="283" y="392"/>
                </a:lnTo>
                <a:lnTo>
                  <a:pt x="273" y="399"/>
                </a:lnTo>
                <a:lnTo>
                  <a:pt x="261" y="387"/>
                </a:lnTo>
                <a:lnTo>
                  <a:pt x="247" y="392"/>
                </a:lnTo>
                <a:lnTo>
                  <a:pt x="254" y="409"/>
                </a:lnTo>
                <a:lnTo>
                  <a:pt x="247" y="409"/>
                </a:lnTo>
                <a:lnTo>
                  <a:pt x="247" y="422"/>
                </a:lnTo>
                <a:lnTo>
                  <a:pt x="235" y="435"/>
                </a:lnTo>
                <a:lnTo>
                  <a:pt x="228" y="435"/>
                </a:lnTo>
                <a:lnTo>
                  <a:pt x="212" y="441"/>
                </a:lnTo>
                <a:lnTo>
                  <a:pt x="216" y="460"/>
                </a:lnTo>
                <a:lnTo>
                  <a:pt x="212" y="470"/>
                </a:lnTo>
                <a:lnTo>
                  <a:pt x="212" y="480"/>
                </a:lnTo>
                <a:lnTo>
                  <a:pt x="199" y="489"/>
                </a:lnTo>
                <a:lnTo>
                  <a:pt x="187" y="489"/>
                </a:lnTo>
                <a:lnTo>
                  <a:pt x="183" y="477"/>
                </a:lnTo>
                <a:lnTo>
                  <a:pt x="176" y="477"/>
                </a:lnTo>
                <a:lnTo>
                  <a:pt x="169" y="480"/>
                </a:lnTo>
                <a:lnTo>
                  <a:pt x="164" y="489"/>
                </a:lnTo>
                <a:lnTo>
                  <a:pt x="164" y="496"/>
                </a:lnTo>
                <a:lnTo>
                  <a:pt x="148" y="489"/>
                </a:lnTo>
                <a:lnTo>
                  <a:pt x="147" y="480"/>
                </a:lnTo>
                <a:lnTo>
                  <a:pt x="135" y="496"/>
                </a:lnTo>
                <a:lnTo>
                  <a:pt x="119" y="480"/>
                </a:lnTo>
                <a:lnTo>
                  <a:pt x="119" y="470"/>
                </a:lnTo>
                <a:lnTo>
                  <a:pt x="116" y="466"/>
                </a:lnTo>
                <a:lnTo>
                  <a:pt x="116" y="451"/>
                </a:lnTo>
                <a:lnTo>
                  <a:pt x="109" y="447"/>
                </a:lnTo>
                <a:lnTo>
                  <a:pt x="105" y="441"/>
                </a:lnTo>
                <a:lnTo>
                  <a:pt x="90" y="418"/>
                </a:lnTo>
                <a:lnTo>
                  <a:pt x="86" y="422"/>
                </a:lnTo>
                <a:lnTo>
                  <a:pt x="78" y="428"/>
                </a:lnTo>
                <a:lnTo>
                  <a:pt x="67" y="428"/>
                </a:lnTo>
                <a:lnTo>
                  <a:pt x="48" y="441"/>
                </a:lnTo>
                <a:lnTo>
                  <a:pt x="38" y="428"/>
                </a:lnTo>
                <a:lnTo>
                  <a:pt x="31" y="428"/>
                </a:lnTo>
                <a:lnTo>
                  <a:pt x="26" y="422"/>
                </a:lnTo>
                <a:lnTo>
                  <a:pt x="26" y="418"/>
                </a:lnTo>
                <a:lnTo>
                  <a:pt x="26" y="402"/>
                </a:lnTo>
                <a:lnTo>
                  <a:pt x="12" y="392"/>
                </a:lnTo>
                <a:lnTo>
                  <a:pt x="9" y="392"/>
                </a:lnTo>
                <a:lnTo>
                  <a:pt x="0" y="380"/>
                </a:lnTo>
                <a:lnTo>
                  <a:pt x="9" y="363"/>
                </a:lnTo>
                <a:lnTo>
                  <a:pt x="0" y="358"/>
                </a:lnTo>
                <a:lnTo>
                  <a:pt x="0" y="344"/>
                </a:lnTo>
                <a:lnTo>
                  <a:pt x="9" y="339"/>
                </a:lnTo>
                <a:lnTo>
                  <a:pt x="9" y="323"/>
                </a:lnTo>
                <a:lnTo>
                  <a:pt x="19" y="309"/>
                </a:lnTo>
                <a:lnTo>
                  <a:pt x="38" y="323"/>
                </a:lnTo>
                <a:lnTo>
                  <a:pt x="41" y="314"/>
                </a:lnTo>
                <a:lnTo>
                  <a:pt x="78" y="321"/>
                </a:lnTo>
                <a:lnTo>
                  <a:pt x="86" y="314"/>
                </a:lnTo>
                <a:lnTo>
                  <a:pt x="90" y="321"/>
                </a:lnTo>
                <a:lnTo>
                  <a:pt x="206" y="321"/>
                </a:lnTo>
                <a:lnTo>
                  <a:pt x="216" y="294"/>
                </a:lnTo>
                <a:lnTo>
                  <a:pt x="206" y="283"/>
                </a:lnTo>
                <a:lnTo>
                  <a:pt x="183" y="0"/>
                </a:lnTo>
                <a:lnTo>
                  <a:pt x="23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8" name="Freeform 183"/>
          <p:cNvSpPr>
            <a:spLocks/>
          </p:cNvSpPr>
          <p:nvPr/>
        </p:nvSpPr>
        <p:spPr bwMode="auto">
          <a:xfrm>
            <a:off x="3973513" y="3884613"/>
            <a:ext cx="401637" cy="403225"/>
          </a:xfrm>
          <a:custGeom>
            <a:avLst/>
            <a:gdLst>
              <a:gd name="T0" fmla="*/ 2147483647 w 507"/>
              <a:gd name="T1" fmla="*/ 2147483647 h 509"/>
              <a:gd name="T2" fmla="*/ 2147483647 w 507"/>
              <a:gd name="T3" fmla="*/ 2147483647 h 509"/>
              <a:gd name="T4" fmla="*/ 2147483647 w 507"/>
              <a:gd name="T5" fmla="*/ 2147483647 h 509"/>
              <a:gd name="T6" fmla="*/ 2147483647 w 507"/>
              <a:gd name="T7" fmla="*/ 2147483647 h 509"/>
              <a:gd name="T8" fmla="*/ 2147483647 w 507"/>
              <a:gd name="T9" fmla="*/ 2147483647 h 509"/>
              <a:gd name="T10" fmla="*/ 2147483647 w 507"/>
              <a:gd name="T11" fmla="*/ 2147483647 h 509"/>
              <a:gd name="T12" fmla="*/ 2147483647 w 507"/>
              <a:gd name="T13" fmla="*/ 2147483647 h 509"/>
              <a:gd name="T14" fmla="*/ 2147483647 w 507"/>
              <a:gd name="T15" fmla="*/ 2147483647 h 509"/>
              <a:gd name="T16" fmla="*/ 2147483647 w 507"/>
              <a:gd name="T17" fmla="*/ 2147483647 h 509"/>
              <a:gd name="T18" fmla="*/ 2147483647 w 507"/>
              <a:gd name="T19" fmla="*/ 2147483647 h 509"/>
              <a:gd name="T20" fmla="*/ 2147483647 w 507"/>
              <a:gd name="T21" fmla="*/ 2147483647 h 509"/>
              <a:gd name="T22" fmla="*/ 2147483647 w 507"/>
              <a:gd name="T23" fmla="*/ 2147483647 h 509"/>
              <a:gd name="T24" fmla="*/ 2147483647 w 507"/>
              <a:gd name="T25" fmla="*/ 2147483647 h 509"/>
              <a:gd name="T26" fmla="*/ 2147483647 w 507"/>
              <a:gd name="T27" fmla="*/ 2147483647 h 509"/>
              <a:gd name="T28" fmla="*/ 2147483647 w 507"/>
              <a:gd name="T29" fmla="*/ 2147483647 h 509"/>
              <a:gd name="T30" fmla="*/ 2147483647 w 507"/>
              <a:gd name="T31" fmla="*/ 2147483647 h 509"/>
              <a:gd name="T32" fmla="*/ 2147483647 w 507"/>
              <a:gd name="T33" fmla="*/ 2147483647 h 509"/>
              <a:gd name="T34" fmla="*/ 2147483647 w 507"/>
              <a:gd name="T35" fmla="*/ 2147483647 h 509"/>
              <a:gd name="T36" fmla="*/ 2147483647 w 507"/>
              <a:gd name="T37" fmla="*/ 2147483647 h 509"/>
              <a:gd name="T38" fmla="*/ 2147483647 w 507"/>
              <a:gd name="T39" fmla="*/ 2147483647 h 509"/>
              <a:gd name="T40" fmla="*/ 2147483647 w 507"/>
              <a:gd name="T41" fmla="*/ 2147483647 h 509"/>
              <a:gd name="T42" fmla="*/ 2147483647 w 507"/>
              <a:gd name="T43" fmla="*/ 2147483647 h 509"/>
              <a:gd name="T44" fmla="*/ 2147483647 w 507"/>
              <a:gd name="T45" fmla="*/ 2147483647 h 509"/>
              <a:gd name="T46" fmla="*/ 2147483647 w 507"/>
              <a:gd name="T47" fmla="*/ 2147483647 h 509"/>
              <a:gd name="T48" fmla="*/ 2147483647 w 507"/>
              <a:gd name="T49" fmla="*/ 2147483647 h 509"/>
              <a:gd name="T50" fmla="*/ 2147483647 w 507"/>
              <a:gd name="T51" fmla="*/ 2147483647 h 509"/>
              <a:gd name="T52" fmla="*/ 2147483647 w 507"/>
              <a:gd name="T53" fmla="*/ 2147483647 h 509"/>
              <a:gd name="T54" fmla="*/ 2147483647 w 507"/>
              <a:gd name="T55" fmla="*/ 2147483647 h 509"/>
              <a:gd name="T56" fmla="*/ 2147483647 w 507"/>
              <a:gd name="T57" fmla="*/ 2147483647 h 509"/>
              <a:gd name="T58" fmla="*/ 2147483647 w 507"/>
              <a:gd name="T59" fmla="*/ 2147483647 h 509"/>
              <a:gd name="T60" fmla="*/ 0 w 507"/>
              <a:gd name="T61" fmla="*/ 2147483647 h 509"/>
              <a:gd name="T62" fmla="*/ 2147483647 w 507"/>
              <a:gd name="T63" fmla="*/ 2147483647 h 509"/>
              <a:gd name="T64" fmla="*/ 2147483647 w 507"/>
              <a:gd name="T65" fmla="*/ 2147483647 h 509"/>
              <a:gd name="T66" fmla="*/ 2147483647 w 507"/>
              <a:gd name="T67" fmla="*/ 2147483647 h 509"/>
              <a:gd name="T68" fmla="*/ 2147483647 w 507"/>
              <a:gd name="T69" fmla="*/ 2147483647 h 509"/>
              <a:gd name="T70" fmla="*/ 2147483647 w 507"/>
              <a:gd name="T71" fmla="*/ 2147483647 h 509"/>
              <a:gd name="T72" fmla="*/ 2147483647 w 507"/>
              <a:gd name="T73" fmla="*/ 2147483647 h 509"/>
              <a:gd name="T74" fmla="*/ 2147483647 w 507"/>
              <a:gd name="T75" fmla="*/ 2147483647 h 509"/>
              <a:gd name="T76" fmla="*/ 2147483647 w 507"/>
              <a:gd name="T77" fmla="*/ 2147483647 h 509"/>
              <a:gd name="T78" fmla="*/ 2147483647 w 507"/>
              <a:gd name="T79" fmla="*/ 2147483647 h 509"/>
              <a:gd name="T80" fmla="*/ 2147483647 w 507"/>
              <a:gd name="T81" fmla="*/ 2147483647 h 509"/>
              <a:gd name="T82" fmla="*/ 2147483647 w 507"/>
              <a:gd name="T83" fmla="*/ 2147483647 h 509"/>
              <a:gd name="T84" fmla="*/ 2147483647 w 507"/>
              <a:gd name="T85" fmla="*/ 2147483647 h 509"/>
              <a:gd name="T86" fmla="*/ 2147483647 w 507"/>
              <a:gd name="T87" fmla="*/ 2147483647 h 509"/>
              <a:gd name="T88" fmla="*/ 2147483647 w 507"/>
              <a:gd name="T89" fmla="*/ 2147483647 h 509"/>
              <a:gd name="T90" fmla="*/ 2147483647 w 507"/>
              <a:gd name="T91" fmla="*/ 2147483647 h 509"/>
              <a:gd name="T92" fmla="*/ 2147483647 w 507"/>
              <a:gd name="T93" fmla="*/ 2147483647 h 509"/>
              <a:gd name="T94" fmla="*/ 2147483647 w 507"/>
              <a:gd name="T95" fmla="*/ 2147483647 h 509"/>
              <a:gd name="T96" fmla="*/ 2147483647 w 507"/>
              <a:gd name="T97" fmla="*/ 2147483647 h 509"/>
              <a:gd name="T98" fmla="*/ 2147483647 w 507"/>
              <a:gd name="T99" fmla="*/ 2147483647 h 509"/>
              <a:gd name="T100" fmla="*/ 2147483647 w 507"/>
              <a:gd name="T101" fmla="*/ 2147483647 h 509"/>
              <a:gd name="T102" fmla="*/ 2147483647 w 507"/>
              <a:gd name="T103" fmla="*/ 2147483647 h 509"/>
              <a:gd name="T104" fmla="*/ 2147483647 w 507"/>
              <a:gd name="T105" fmla="*/ 2147483647 h 509"/>
              <a:gd name="T106" fmla="*/ 2147483647 w 507"/>
              <a:gd name="T107" fmla="*/ 2147483647 h 509"/>
              <a:gd name="T108" fmla="*/ 2147483647 w 507"/>
              <a:gd name="T109" fmla="*/ 0 h 509"/>
              <a:gd name="T110" fmla="*/ 2147483647 w 507"/>
              <a:gd name="T111" fmla="*/ 0 h 509"/>
              <a:gd name="T112" fmla="*/ 2147483647 w 507"/>
              <a:gd name="T113" fmla="*/ 2147483647 h 509"/>
              <a:gd name="T114" fmla="*/ 2147483647 w 507"/>
              <a:gd name="T115" fmla="*/ 2147483647 h 509"/>
              <a:gd name="T116" fmla="*/ 2147483647 w 507"/>
              <a:gd name="T117" fmla="*/ 2147483647 h 509"/>
              <a:gd name="T118" fmla="*/ 2147483647 w 507"/>
              <a:gd name="T119" fmla="*/ 2147483647 h 509"/>
              <a:gd name="T120" fmla="*/ 2147483647 w 507"/>
              <a:gd name="T121" fmla="*/ 2147483647 h 509"/>
              <a:gd name="T122" fmla="*/ 2147483647 w 507"/>
              <a:gd name="T123" fmla="*/ 2147483647 h 5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07" h="509">
                <a:moveTo>
                  <a:pt x="477" y="23"/>
                </a:moveTo>
                <a:lnTo>
                  <a:pt x="488" y="38"/>
                </a:lnTo>
                <a:lnTo>
                  <a:pt x="495" y="57"/>
                </a:lnTo>
                <a:lnTo>
                  <a:pt x="495" y="73"/>
                </a:lnTo>
                <a:lnTo>
                  <a:pt x="500" y="99"/>
                </a:lnTo>
                <a:lnTo>
                  <a:pt x="507" y="109"/>
                </a:lnTo>
                <a:lnTo>
                  <a:pt x="507" y="121"/>
                </a:lnTo>
                <a:lnTo>
                  <a:pt x="507" y="128"/>
                </a:lnTo>
                <a:lnTo>
                  <a:pt x="451" y="135"/>
                </a:lnTo>
                <a:lnTo>
                  <a:pt x="451" y="147"/>
                </a:lnTo>
                <a:lnTo>
                  <a:pt x="429" y="151"/>
                </a:lnTo>
                <a:lnTo>
                  <a:pt x="429" y="158"/>
                </a:lnTo>
                <a:lnTo>
                  <a:pt x="429" y="170"/>
                </a:lnTo>
                <a:lnTo>
                  <a:pt x="417" y="180"/>
                </a:lnTo>
                <a:lnTo>
                  <a:pt x="381" y="215"/>
                </a:lnTo>
                <a:lnTo>
                  <a:pt x="355" y="218"/>
                </a:lnTo>
                <a:lnTo>
                  <a:pt x="343" y="215"/>
                </a:lnTo>
                <a:lnTo>
                  <a:pt x="332" y="218"/>
                </a:lnTo>
                <a:lnTo>
                  <a:pt x="313" y="218"/>
                </a:lnTo>
                <a:lnTo>
                  <a:pt x="284" y="237"/>
                </a:lnTo>
                <a:lnTo>
                  <a:pt x="273" y="244"/>
                </a:lnTo>
                <a:lnTo>
                  <a:pt x="273" y="293"/>
                </a:lnTo>
                <a:lnTo>
                  <a:pt x="273" y="341"/>
                </a:lnTo>
                <a:lnTo>
                  <a:pt x="165" y="344"/>
                </a:lnTo>
                <a:lnTo>
                  <a:pt x="165" y="424"/>
                </a:lnTo>
                <a:lnTo>
                  <a:pt x="133" y="434"/>
                </a:lnTo>
                <a:lnTo>
                  <a:pt x="127" y="441"/>
                </a:lnTo>
                <a:lnTo>
                  <a:pt x="127" y="453"/>
                </a:lnTo>
                <a:lnTo>
                  <a:pt x="127" y="498"/>
                </a:lnTo>
                <a:lnTo>
                  <a:pt x="7" y="498"/>
                </a:lnTo>
                <a:lnTo>
                  <a:pt x="0" y="509"/>
                </a:lnTo>
                <a:lnTo>
                  <a:pt x="7" y="479"/>
                </a:lnTo>
                <a:lnTo>
                  <a:pt x="19" y="464"/>
                </a:lnTo>
                <a:lnTo>
                  <a:pt x="26" y="453"/>
                </a:lnTo>
                <a:lnTo>
                  <a:pt x="30" y="441"/>
                </a:lnTo>
                <a:lnTo>
                  <a:pt x="37" y="431"/>
                </a:lnTo>
                <a:lnTo>
                  <a:pt x="49" y="412"/>
                </a:lnTo>
                <a:lnTo>
                  <a:pt x="71" y="386"/>
                </a:lnTo>
                <a:lnTo>
                  <a:pt x="71" y="363"/>
                </a:lnTo>
                <a:lnTo>
                  <a:pt x="85" y="341"/>
                </a:lnTo>
                <a:lnTo>
                  <a:pt x="116" y="308"/>
                </a:lnTo>
                <a:lnTo>
                  <a:pt x="133" y="277"/>
                </a:lnTo>
                <a:lnTo>
                  <a:pt x="168" y="267"/>
                </a:lnTo>
                <a:lnTo>
                  <a:pt x="194" y="255"/>
                </a:lnTo>
                <a:lnTo>
                  <a:pt x="223" y="225"/>
                </a:lnTo>
                <a:lnTo>
                  <a:pt x="242" y="196"/>
                </a:lnTo>
                <a:lnTo>
                  <a:pt x="234" y="180"/>
                </a:lnTo>
                <a:lnTo>
                  <a:pt x="234" y="151"/>
                </a:lnTo>
                <a:lnTo>
                  <a:pt x="246" y="135"/>
                </a:lnTo>
                <a:lnTo>
                  <a:pt x="253" y="118"/>
                </a:lnTo>
                <a:lnTo>
                  <a:pt x="273" y="92"/>
                </a:lnTo>
                <a:lnTo>
                  <a:pt x="294" y="80"/>
                </a:lnTo>
                <a:lnTo>
                  <a:pt x="332" y="63"/>
                </a:lnTo>
                <a:lnTo>
                  <a:pt x="343" y="32"/>
                </a:lnTo>
                <a:lnTo>
                  <a:pt x="355" y="0"/>
                </a:lnTo>
                <a:lnTo>
                  <a:pt x="372" y="0"/>
                </a:lnTo>
                <a:lnTo>
                  <a:pt x="391" y="21"/>
                </a:lnTo>
                <a:lnTo>
                  <a:pt x="422" y="21"/>
                </a:lnTo>
                <a:lnTo>
                  <a:pt x="439" y="21"/>
                </a:lnTo>
                <a:lnTo>
                  <a:pt x="451" y="13"/>
                </a:lnTo>
                <a:lnTo>
                  <a:pt x="458" y="23"/>
                </a:lnTo>
                <a:lnTo>
                  <a:pt x="477" y="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9" name="Freeform 184"/>
          <p:cNvSpPr>
            <a:spLocks/>
          </p:cNvSpPr>
          <p:nvPr/>
        </p:nvSpPr>
        <p:spPr bwMode="auto">
          <a:xfrm>
            <a:off x="3973513" y="4114800"/>
            <a:ext cx="309562" cy="339725"/>
          </a:xfrm>
          <a:custGeom>
            <a:avLst/>
            <a:gdLst>
              <a:gd name="T0" fmla="*/ 2147483647 w 391"/>
              <a:gd name="T1" fmla="*/ 0 h 427"/>
              <a:gd name="T2" fmla="*/ 2147483647 w 391"/>
              <a:gd name="T3" fmla="*/ 2147483647 h 427"/>
              <a:gd name="T4" fmla="*/ 2147483647 w 391"/>
              <a:gd name="T5" fmla="*/ 2147483647 h 427"/>
              <a:gd name="T6" fmla="*/ 2147483647 w 391"/>
              <a:gd name="T7" fmla="*/ 2147483647 h 427"/>
              <a:gd name="T8" fmla="*/ 2147483647 w 391"/>
              <a:gd name="T9" fmla="*/ 2147483647 h 427"/>
              <a:gd name="T10" fmla="*/ 2147483647 w 391"/>
              <a:gd name="T11" fmla="*/ 2147483647 h 427"/>
              <a:gd name="T12" fmla="*/ 2147483647 w 391"/>
              <a:gd name="T13" fmla="*/ 2147483647 h 427"/>
              <a:gd name="T14" fmla="*/ 2147483647 w 391"/>
              <a:gd name="T15" fmla="*/ 2147483647 h 427"/>
              <a:gd name="T16" fmla="*/ 2147483647 w 391"/>
              <a:gd name="T17" fmla="*/ 2147483647 h 427"/>
              <a:gd name="T18" fmla="*/ 2147483647 w 391"/>
              <a:gd name="T19" fmla="*/ 2147483647 h 427"/>
              <a:gd name="T20" fmla="*/ 2147483647 w 391"/>
              <a:gd name="T21" fmla="*/ 2147483647 h 427"/>
              <a:gd name="T22" fmla="*/ 2147483647 w 391"/>
              <a:gd name="T23" fmla="*/ 2147483647 h 427"/>
              <a:gd name="T24" fmla="*/ 2147483647 w 391"/>
              <a:gd name="T25" fmla="*/ 2147483647 h 427"/>
              <a:gd name="T26" fmla="*/ 2147483647 w 391"/>
              <a:gd name="T27" fmla="*/ 2147483647 h 427"/>
              <a:gd name="T28" fmla="*/ 2147483647 w 391"/>
              <a:gd name="T29" fmla="*/ 2147483647 h 427"/>
              <a:gd name="T30" fmla="*/ 2147483647 w 391"/>
              <a:gd name="T31" fmla="*/ 2147483647 h 427"/>
              <a:gd name="T32" fmla="*/ 2147483647 w 391"/>
              <a:gd name="T33" fmla="*/ 2147483647 h 427"/>
              <a:gd name="T34" fmla="*/ 2147483647 w 391"/>
              <a:gd name="T35" fmla="*/ 2147483647 h 427"/>
              <a:gd name="T36" fmla="*/ 2147483647 w 391"/>
              <a:gd name="T37" fmla="*/ 2147483647 h 427"/>
              <a:gd name="T38" fmla="*/ 2147483647 w 391"/>
              <a:gd name="T39" fmla="*/ 2147483647 h 427"/>
              <a:gd name="T40" fmla="*/ 2147483647 w 391"/>
              <a:gd name="T41" fmla="*/ 2147483647 h 427"/>
              <a:gd name="T42" fmla="*/ 2147483647 w 391"/>
              <a:gd name="T43" fmla="*/ 2147483647 h 427"/>
              <a:gd name="T44" fmla="*/ 2147483647 w 391"/>
              <a:gd name="T45" fmla="*/ 2147483647 h 427"/>
              <a:gd name="T46" fmla="*/ 2147483647 w 391"/>
              <a:gd name="T47" fmla="*/ 2147483647 h 427"/>
              <a:gd name="T48" fmla="*/ 2147483647 w 391"/>
              <a:gd name="T49" fmla="*/ 2147483647 h 427"/>
              <a:gd name="T50" fmla="*/ 2147483647 w 391"/>
              <a:gd name="T51" fmla="*/ 2147483647 h 427"/>
              <a:gd name="T52" fmla="*/ 2147483647 w 391"/>
              <a:gd name="T53" fmla="*/ 2147483647 h 427"/>
              <a:gd name="T54" fmla="*/ 2147483647 w 391"/>
              <a:gd name="T55" fmla="*/ 2147483647 h 427"/>
              <a:gd name="T56" fmla="*/ 2147483647 w 391"/>
              <a:gd name="T57" fmla="*/ 2147483647 h 427"/>
              <a:gd name="T58" fmla="*/ 2147483647 w 391"/>
              <a:gd name="T59" fmla="*/ 2147483647 h 427"/>
              <a:gd name="T60" fmla="*/ 2147483647 w 391"/>
              <a:gd name="T61" fmla="*/ 2147483647 h 427"/>
              <a:gd name="T62" fmla="*/ 2147483647 w 391"/>
              <a:gd name="T63" fmla="*/ 2147483647 h 427"/>
              <a:gd name="T64" fmla="*/ 2147483647 w 391"/>
              <a:gd name="T65" fmla="*/ 2147483647 h 427"/>
              <a:gd name="T66" fmla="*/ 2147483647 w 391"/>
              <a:gd name="T67" fmla="*/ 2147483647 h 427"/>
              <a:gd name="T68" fmla="*/ 2147483647 w 391"/>
              <a:gd name="T69" fmla="*/ 2147483647 h 427"/>
              <a:gd name="T70" fmla="*/ 0 w 391"/>
              <a:gd name="T71" fmla="*/ 2147483647 h 427"/>
              <a:gd name="T72" fmla="*/ 2147483647 w 391"/>
              <a:gd name="T73" fmla="*/ 2147483647 h 427"/>
              <a:gd name="T74" fmla="*/ 2147483647 w 391"/>
              <a:gd name="T75" fmla="*/ 2147483647 h 427"/>
              <a:gd name="T76" fmla="*/ 2147483647 w 391"/>
              <a:gd name="T77" fmla="*/ 2147483647 h 427"/>
              <a:gd name="T78" fmla="*/ 2147483647 w 391"/>
              <a:gd name="T79" fmla="*/ 2147483647 h 427"/>
              <a:gd name="T80" fmla="*/ 2147483647 w 391"/>
              <a:gd name="T81" fmla="*/ 2147483647 h 427"/>
              <a:gd name="T82" fmla="*/ 2147483647 w 391"/>
              <a:gd name="T83" fmla="*/ 2147483647 h 427"/>
              <a:gd name="T84" fmla="*/ 2147483647 w 391"/>
              <a:gd name="T85" fmla="*/ 2147483647 h 427"/>
              <a:gd name="T86" fmla="*/ 2147483647 w 391"/>
              <a:gd name="T87" fmla="*/ 2147483647 h 427"/>
              <a:gd name="T88" fmla="*/ 2147483647 w 391"/>
              <a:gd name="T89" fmla="*/ 0 h 4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91" h="427">
                <a:moveTo>
                  <a:pt x="272" y="0"/>
                </a:moveTo>
                <a:lnTo>
                  <a:pt x="391" y="83"/>
                </a:lnTo>
                <a:lnTo>
                  <a:pt x="339" y="83"/>
                </a:lnTo>
                <a:lnTo>
                  <a:pt x="362" y="366"/>
                </a:lnTo>
                <a:lnTo>
                  <a:pt x="372" y="377"/>
                </a:lnTo>
                <a:lnTo>
                  <a:pt x="362" y="404"/>
                </a:lnTo>
                <a:lnTo>
                  <a:pt x="246" y="404"/>
                </a:lnTo>
                <a:lnTo>
                  <a:pt x="242" y="397"/>
                </a:lnTo>
                <a:lnTo>
                  <a:pt x="235" y="404"/>
                </a:lnTo>
                <a:lnTo>
                  <a:pt x="197" y="397"/>
                </a:lnTo>
                <a:lnTo>
                  <a:pt x="194" y="406"/>
                </a:lnTo>
                <a:lnTo>
                  <a:pt x="175" y="392"/>
                </a:lnTo>
                <a:lnTo>
                  <a:pt x="165" y="406"/>
                </a:lnTo>
                <a:lnTo>
                  <a:pt x="165" y="422"/>
                </a:lnTo>
                <a:lnTo>
                  <a:pt x="156" y="427"/>
                </a:lnTo>
                <a:lnTo>
                  <a:pt x="139" y="422"/>
                </a:lnTo>
                <a:lnTo>
                  <a:pt x="133" y="415"/>
                </a:lnTo>
                <a:lnTo>
                  <a:pt x="127" y="404"/>
                </a:lnTo>
                <a:lnTo>
                  <a:pt x="120" y="404"/>
                </a:lnTo>
                <a:lnTo>
                  <a:pt x="116" y="385"/>
                </a:lnTo>
                <a:lnTo>
                  <a:pt x="104" y="385"/>
                </a:lnTo>
                <a:lnTo>
                  <a:pt x="90" y="366"/>
                </a:lnTo>
                <a:lnTo>
                  <a:pt x="78" y="363"/>
                </a:lnTo>
                <a:lnTo>
                  <a:pt x="49" y="366"/>
                </a:lnTo>
                <a:lnTo>
                  <a:pt x="26" y="366"/>
                </a:lnTo>
                <a:lnTo>
                  <a:pt x="11" y="377"/>
                </a:lnTo>
                <a:lnTo>
                  <a:pt x="19" y="354"/>
                </a:lnTo>
                <a:lnTo>
                  <a:pt x="30" y="325"/>
                </a:lnTo>
                <a:lnTo>
                  <a:pt x="26" y="288"/>
                </a:lnTo>
                <a:lnTo>
                  <a:pt x="11" y="269"/>
                </a:lnTo>
                <a:lnTo>
                  <a:pt x="26" y="269"/>
                </a:lnTo>
                <a:lnTo>
                  <a:pt x="26" y="250"/>
                </a:lnTo>
                <a:lnTo>
                  <a:pt x="19" y="228"/>
                </a:lnTo>
                <a:lnTo>
                  <a:pt x="11" y="237"/>
                </a:lnTo>
                <a:lnTo>
                  <a:pt x="7" y="218"/>
                </a:lnTo>
                <a:lnTo>
                  <a:pt x="0" y="218"/>
                </a:lnTo>
                <a:lnTo>
                  <a:pt x="7" y="205"/>
                </a:lnTo>
                <a:lnTo>
                  <a:pt x="127" y="205"/>
                </a:lnTo>
                <a:lnTo>
                  <a:pt x="127" y="161"/>
                </a:lnTo>
                <a:lnTo>
                  <a:pt x="127" y="150"/>
                </a:lnTo>
                <a:lnTo>
                  <a:pt x="133" y="142"/>
                </a:lnTo>
                <a:lnTo>
                  <a:pt x="165" y="131"/>
                </a:lnTo>
                <a:lnTo>
                  <a:pt x="165" y="52"/>
                </a:lnTo>
                <a:lnTo>
                  <a:pt x="272" y="50"/>
                </a:lnTo>
                <a:lnTo>
                  <a:pt x="27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0" name="Freeform 185"/>
          <p:cNvSpPr>
            <a:spLocks/>
          </p:cNvSpPr>
          <p:nvPr/>
        </p:nvSpPr>
        <p:spPr bwMode="auto">
          <a:xfrm>
            <a:off x="5849938" y="5360988"/>
            <a:ext cx="9525" cy="20637"/>
          </a:xfrm>
          <a:custGeom>
            <a:avLst/>
            <a:gdLst>
              <a:gd name="T0" fmla="*/ 2147483647 w 12"/>
              <a:gd name="T1" fmla="*/ 2147483647 h 26"/>
              <a:gd name="T2" fmla="*/ 0 w 12"/>
              <a:gd name="T3" fmla="*/ 2147483647 h 26"/>
              <a:gd name="T4" fmla="*/ 0 w 12"/>
              <a:gd name="T5" fmla="*/ 2147483647 h 26"/>
              <a:gd name="T6" fmla="*/ 2147483647 w 12"/>
              <a:gd name="T7" fmla="*/ 0 h 26"/>
              <a:gd name="T8" fmla="*/ 2147483647 w 12"/>
              <a:gd name="T9" fmla="*/ 2147483647 h 26"/>
              <a:gd name="T10" fmla="*/ 2147483647 w 12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26">
                <a:moveTo>
                  <a:pt x="4" y="26"/>
                </a:moveTo>
                <a:lnTo>
                  <a:pt x="0" y="19"/>
                </a:lnTo>
                <a:lnTo>
                  <a:pt x="0" y="16"/>
                </a:lnTo>
                <a:lnTo>
                  <a:pt x="4" y="0"/>
                </a:lnTo>
                <a:lnTo>
                  <a:pt x="12" y="16"/>
                </a:lnTo>
                <a:lnTo>
                  <a:pt x="4" y="2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1" name="Freeform 186"/>
          <p:cNvSpPr>
            <a:spLocks/>
          </p:cNvSpPr>
          <p:nvPr/>
        </p:nvSpPr>
        <p:spPr bwMode="auto">
          <a:xfrm>
            <a:off x="5162550" y="5110163"/>
            <a:ext cx="274638" cy="434975"/>
          </a:xfrm>
          <a:custGeom>
            <a:avLst/>
            <a:gdLst>
              <a:gd name="T0" fmla="*/ 2147483647 w 348"/>
              <a:gd name="T1" fmla="*/ 2147483647 h 548"/>
              <a:gd name="T2" fmla="*/ 2147483647 w 348"/>
              <a:gd name="T3" fmla="*/ 2147483647 h 548"/>
              <a:gd name="T4" fmla="*/ 2147483647 w 348"/>
              <a:gd name="T5" fmla="*/ 2147483647 h 548"/>
              <a:gd name="T6" fmla="*/ 2147483647 w 348"/>
              <a:gd name="T7" fmla="*/ 2147483647 h 548"/>
              <a:gd name="T8" fmla="*/ 2147483647 w 348"/>
              <a:gd name="T9" fmla="*/ 2147483647 h 548"/>
              <a:gd name="T10" fmla="*/ 2147483647 w 348"/>
              <a:gd name="T11" fmla="*/ 2147483647 h 548"/>
              <a:gd name="T12" fmla="*/ 2147483647 w 348"/>
              <a:gd name="T13" fmla="*/ 2147483647 h 548"/>
              <a:gd name="T14" fmla="*/ 2147483647 w 348"/>
              <a:gd name="T15" fmla="*/ 0 h 548"/>
              <a:gd name="T16" fmla="*/ 2147483647 w 348"/>
              <a:gd name="T17" fmla="*/ 2147483647 h 548"/>
              <a:gd name="T18" fmla="*/ 2147483647 w 348"/>
              <a:gd name="T19" fmla="*/ 2147483647 h 548"/>
              <a:gd name="T20" fmla="*/ 2147483647 w 348"/>
              <a:gd name="T21" fmla="*/ 2147483647 h 548"/>
              <a:gd name="T22" fmla="*/ 2147483647 w 348"/>
              <a:gd name="T23" fmla="*/ 2147483647 h 548"/>
              <a:gd name="T24" fmla="*/ 2147483647 w 348"/>
              <a:gd name="T25" fmla="*/ 2147483647 h 548"/>
              <a:gd name="T26" fmla="*/ 2147483647 w 348"/>
              <a:gd name="T27" fmla="*/ 2147483647 h 548"/>
              <a:gd name="T28" fmla="*/ 2147483647 w 348"/>
              <a:gd name="T29" fmla="*/ 2147483647 h 548"/>
              <a:gd name="T30" fmla="*/ 2147483647 w 348"/>
              <a:gd name="T31" fmla="*/ 2147483647 h 548"/>
              <a:gd name="T32" fmla="*/ 2147483647 w 348"/>
              <a:gd name="T33" fmla="*/ 2147483647 h 548"/>
              <a:gd name="T34" fmla="*/ 2147483647 w 348"/>
              <a:gd name="T35" fmla="*/ 2147483647 h 548"/>
              <a:gd name="T36" fmla="*/ 2147483647 w 348"/>
              <a:gd name="T37" fmla="*/ 2147483647 h 548"/>
              <a:gd name="T38" fmla="*/ 2147483647 w 348"/>
              <a:gd name="T39" fmla="*/ 2147483647 h 548"/>
              <a:gd name="T40" fmla="*/ 2147483647 w 348"/>
              <a:gd name="T41" fmla="*/ 2147483647 h 548"/>
              <a:gd name="T42" fmla="*/ 2147483647 w 348"/>
              <a:gd name="T43" fmla="*/ 2147483647 h 548"/>
              <a:gd name="T44" fmla="*/ 2147483647 w 348"/>
              <a:gd name="T45" fmla="*/ 2147483647 h 548"/>
              <a:gd name="T46" fmla="*/ 2147483647 w 348"/>
              <a:gd name="T47" fmla="*/ 2147483647 h 548"/>
              <a:gd name="T48" fmla="*/ 2147483647 w 348"/>
              <a:gd name="T49" fmla="*/ 2147483647 h 548"/>
              <a:gd name="T50" fmla="*/ 2147483647 w 348"/>
              <a:gd name="T51" fmla="*/ 2147483647 h 548"/>
              <a:gd name="T52" fmla="*/ 2147483647 w 348"/>
              <a:gd name="T53" fmla="*/ 2147483647 h 548"/>
              <a:gd name="T54" fmla="*/ 2147483647 w 348"/>
              <a:gd name="T55" fmla="*/ 2147483647 h 548"/>
              <a:gd name="T56" fmla="*/ 2147483647 w 348"/>
              <a:gd name="T57" fmla="*/ 2147483647 h 548"/>
              <a:gd name="T58" fmla="*/ 2147483647 w 348"/>
              <a:gd name="T59" fmla="*/ 2147483647 h 548"/>
              <a:gd name="T60" fmla="*/ 2147483647 w 348"/>
              <a:gd name="T61" fmla="*/ 2147483647 h 548"/>
              <a:gd name="T62" fmla="*/ 2147483647 w 348"/>
              <a:gd name="T63" fmla="*/ 2147483647 h 548"/>
              <a:gd name="T64" fmla="*/ 2147483647 w 348"/>
              <a:gd name="T65" fmla="*/ 2147483647 h 548"/>
              <a:gd name="T66" fmla="*/ 2147483647 w 348"/>
              <a:gd name="T67" fmla="*/ 2147483647 h 548"/>
              <a:gd name="T68" fmla="*/ 2147483647 w 348"/>
              <a:gd name="T69" fmla="*/ 2147483647 h 548"/>
              <a:gd name="T70" fmla="*/ 2147483647 w 348"/>
              <a:gd name="T71" fmla="*/ 2147483647 h 548"/>
              <a:gd name="T72" fmla="*/ 2147483647 w 348"/>
              <a:gd name="T73" fmla="*/ 2147483647 h 548"/>
              <a:gd name="T74" fmla="*/ 2147483647 w 348"/>
              <a:gd name="T75" fmla="*/ 2147483647 h 548"/>
              <a:gd name="T76" fmla="*/ 2147483647 w 348"/>
              <a:gd name="T77" fmla="*/ 2147483647 h 548"/>
              <a:gd name="T78" fmla="*/ 2147483647 w 348"/>
              <a:gd name="T79" fmla="*/ 2147483647 h 548"/>
              <a:gd name="T80" fmla="*/ 2147483647 w 348"/>
              <a:gd name="T81" fmla="*/ 2147483647 h 548"/>
              <a:gd name="T82" fmla="*/ 2147483647 w 348"/>
              <a:gd name="T83" fmla="*/ 2147483647 h 548"/>
              <a:gd name="T84" fmla="*/ 2147483647 w 348"/>
              <a:gd name="T85" fmla="*/ 2147483647 h 548"/>
              <a:gd name="T86" fmla="*/ 2147483647 w 348"/>
              <a:gd name="T87" fmla="*/ 2147483647 h 548"/>
              <a:gd name="T88" fmla="*/ 2147483647 w 348"/>
              <a:gd name="T89" fmla="*/ 2147483647 h 548"/>
              <a:gd name="T90" fmla="*/ 2147483647 w 348"/>
              <a:gd name="T91" fmla="*/ 2147483647 h 548"/>
              <a:gd name="T92" fmla="*/ 2147483647 w 348"/>
              <a:gd name="T93" fmla="*/ 2147483647 h 548"/>
              <a:gd name="T94" fmla="*/ 0 w 348"/>
              <a:gd name="T95" fmla="*/ 2147483647 h 548"/>
              <a:gd name="T96" fmla="*/ 2147483647 w 348"/>
              <a:gd name="T97" fmla="*/ 2147483647 h 548"/>
              <a:gd name="T98" fmla="*/ 2147483647 w 348"/>
              <a:gd name="T99" fmla="*/ 2147483647 h 548"/>
              <a:gd name="T100" fmla="*/ 2147483647 w 348"/>
              <a:gd name="T101" fmla="*/ 2147483647 h 548"/>
              <a:gd name="T102" fmla="*/ 2147483647 w 348"/>
              <a:gd name="T103" fmla="*/ 2147483647 h 548"/>
              <a:gd name="T104" fmla="*/ 2147483647 w 348"/>
              <a:gd name="T105" fmla="*/ 2147483647 h 548"/>
              <a:gd name="T106" fmla="*/ 2147483647 w 348"/>
              <a:gd name="T107" fmla="*/ 2147483647 h 548"/>
              <a:gd name="T108" fmla="*/ 2147483647 w 348"/>
              <a:gd name="T109" fmla="*/ 2147483647 h 548"/>
              <a:gd name="T110" fmla="*/ 2147483647 w 348"/>
              <a:gd name="T111" fmla="*/ 2147483647 h 548"/>
              <a:gd name="T112" fmla="*/ 2147483647 w 348"/>
              <a:gd name="T113" fmla="*/ 2147483647 h 548"/>
              <a:gd name="T114" fmla="*/ 2147483647 w 348"/>
              <a:gd name="T115" fmla="*/ 2147483647 h 548"/>
              <a:gd name="T116" fmla="*/ 2147483647 w 348"/>
              <a:gd name="T117" fmla="*/ 2147483647 h 5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48" h="548">
                <a:moveTo>
                  <a:pt x="154" y="34"/>
                </a:moveTo>
                <a:lnTo>
                  <a:pt x="175" y="29"/>
                </a:lnTo>
                <a:lnTo>
                  <a:pt x="184" y="34"/>
                </a:lnTo>
                <a:lnTo>
                  <a:pt x="196" y="29"/>
                </a:lnTo>
                <a:lnTo>
                  <a:pt x="206" y="34"/>
                </a:lnTo>
                <a:lnTo>
                  <a:pt x="222" y="34"/>
                </a:lnTo>
                <a:lnTo>
                  <a:pt x="225" y="34"/>
                </a:lnTo>
                <a:lnTo>
                  <a:pt x="242" y="34"/>
                </a:lnTo>
                <a:lnTo>
                  <a:pt x="254" y="29"/>
                </a:lnTo>
                <a:lnTo>
                  <a:pt x="261" y="22"/>
                </a:lnTo>
                <a:lnTo>
                  <a:pt x="273" y="22"/>
                </a:lnTo>
                <a:lnTo>
                  <a:pt x="273" y="29"/>
                </a:lnTo>
                <a:lnTo>
                  <a:pt x="284" y="22"/>
                </a:lnTo>
                <a:lnTo>
                  <a:pt x="299" y="19"/>
                </a:lnTo>
                <a:lnTo>
                  <a:pt x="322" y="12"/>
                </a:lnTo>
                <a:lnTo>
                  <a:pt x="334" y="0"/>
                </a:lnTo>
                <a:lnTo>
                  <a:pt x="341" y="12"/>
                </a:lnTo>
                <a:lnTo>
                  <a:pt x="334" y="29"/>
                </a:lnTo>
                <a:lnTo>
                  <a:pt x="334" y="48"/>
                </a:lnTo>
                <a:lnTo>
                  <a:pt x="334" y="64"/>
                </a:lnTo>
                <a:lnTo>
                  <a:pt x="341" y="78"/>
                </a:lnTo>
                <a:lnTo>
                  <a:pt x="334" y="81"/>
                </a:lnTo>
                <a:lnTo>
                  <a:pt x="341" y="97"/>
                </a:lnTo>
                <a:lnTo>
                  <a:pt x="341" y="126"/>
                </a:lnTo>
                <a:lnTo>
                  <a:pt x="348" y="131"/>
                </a:lnTo>
                <a:lnTo>
                  <a:pt x="341" y="142"/>
                </a:lnTo>
                <a:lnTo>
                  <a:pt x="334" y="149"/>
                </a:lnTo>
                <a:lnTo>
                  <a:pt x="341" y="155"/>
                </a:lnTo>
                <a:lnTo>
                  <a:pt x="329" y="168"/>
                </a:lnTo>
                <a:lnTo>
                  <a:pt x="313" y="187"/>
                </a:lnTo>
                <a:lnTo>
                  <a:pt x="311" y="190"/>
                </a:lnTo>
                <a:lnTo>
                  <a:pt x="303" y="197"/>
                </a:lnTo>
                <a:lnTo>
                  <a:pt x="284" y="206"/>
                </a:lnTo>
                <a:lnTo>
                  <a:pt x="280" y="216"/>
                </a:lnTo>
                <a:lnTo>
                  <a:pt x="242" y="226"/>
                </a:lnTo>
                <a:lnTo>
                  <a:pt x="222" y="238"/>
                </a:lnTo>
                <a:lnTo>
                  <a:pt x="213" y="245"/>
                </a:lnTo>
                <a:lnTo>
                  <a:pt x="213" y="254"/>
                </a:lnTo>
                <a:lnTo>
                  <a:pt x="196" y="268"/>
                </a:lnTo>
                <a:lnTo>
                  <a:pt x="175" y="283"/>
                </a:lnTo>
                <a:lnTo>
                  <a:pt x="146" y="313"/>
                </a:lnTo>
                <a:lnTo>
                  <a:pt x="142" y="323"/>
                </a:lnTo>
                <a:lnTo>
                  <a:pt x="146" y="342"/>
                </a:lnTo>
                <a:lnTo>
                  <a:pt x="154" y="365"/>
                </a:lnTo>
                <a:lnTo>
                  <a:pt x="158" y="392"/>
                </a:lnTo>
                <a:lnTo>
                  <a:pt x="158" y="384"/>
                </a:lnTo>
                <a:lnTo>
                  <a:pt x="165" y="392"/>
                </a:lnTo>
                <a:lnTo>
                  <a:pt x="165" y="415"/>
                </a:lnTo>
                <a:lnTo>
                  <a:pt x="158" y="423"/>
                </a:lnTo>
                <a:lnTo>
                  <a:pt x="154" y="451"/>
                </a:lnTo>
                <a:lnTo>
                  <a:pt x="158" y="444"/>
                </a:lnTo>
                <a:lnTo>
                  <a:pt x="165" y="454"/>
                </a:lnTo>
                <a:lnTo>
                  <a:pt x="146" y="470"/>
                </a:lnTo>
                <a:lnTo>
                  <a:pt x="97" y="487"/>
                </a:lnTo>
                <a:lnTo>
                  <a:pt x="87" y="492"/>
                </a:lnTo>
                <a:lnTo>
                  <a:pt x="75" y="503"/>
                </a:lnTo>
                <a:lnTo>
                  <a:pt x="64" y="510"/>
                </a:lnTo>
                <a:lnTo>
                  <a:pt x="68" y="522"/>
                </a:lnTo>
                <a:lnTo>
                  <a:pt x="75" y="518"/>
                </a:lnTo>
                <a:lnTo>
                  <a:pt x="75" y="522"/>
                </a:lnTo>
                <a:lnTo>
                  <a:pt x="75" y="548"/>
                </a:lnTo>
                <a:lnTo>
                  <a:pt x="64" y="548"/>
                </a:lnTo>
                <a:lnTo>
                  <a:pt x="49" y="539"/>
                </a:lnTo>
                <a:lnTo>
                  <a:pt x="57" y="522"/>
                </a:lnTo>
                <a:lnTo>
                  <a:pt x="49" y="510"/>
                </a:lnTo>
                <a:lnTo>
                  <a:pt x="49" y="503"/>
                </a:lnTo>
                <a:lnTo>
                  <a:pt x="49" y="480"/>
                </a:lnTo>
                <a:lnTo>
                  <a:pt x="49" y="454"/>
                </a:lnTo>
                <a:lnTo>
                  <a:pt x="38" y="423"/>
                </a:lnTo>
                <a:lnTo>
                  <a:pt x="45" y="415"/>
                </a:lnTo>
                <a:lnTo>
                  <a:pt x="38" y="410"/>
                </a:lnTo>
                <a:lnTo>
                  <a:pt x="35" y="392"/>
                </a:lnTo>
                <a:lnTo>
                  <a:pt x="68" y="361"/>
                </a:lnTo>
                <a:lnTo>
                  <a:pt x="75" y="346"/>
                </a:lnTo>
                <a:lnTo>
                  <a:pt x="75" y="335"/>
                </a:lnTo>
                <a:lnTo>
                  <a:pt x="78" y="323"/>
                </a:lnTo>
                <a:lnTo>
                  <a:pt x="94" y="306"/>
                </a:lnTo>
                <a:lnTo>
                  <a:pt x="87" y="294"/>
                </a:lnTo>
                <a:lnTo>
                  <a:pt x="87" y="283"/>
                </a:lnTo>
                <a:lnTo>
                  <a:pt x="87" y="268"/>
                </a:lnTo>
                <a:lnTo>
                  <a:pt x="94" y="268"/>
                </a:lnTo>
                <a:lnTo>
                  <a:pt x="87" y="264"/>
                </a:lnTo>
                <a:lnTo>
                  <a:pt x="94" y="257"/>
                </a:lnTo>
                <a:lnTo>
                  <a:pt x="94" y="254"/>
                </a:lnTo>
                <a:lnTo>
                  <a:pt x="94" y="235"/>
                </a:lnTo>
                <a:lnTo>
                  <a:pt x="94" y="216"/>
                </a:lnTo>
                <a:lnTo>
                  <a:pt x="87" y="197"/>
                </a:lnTo>
                <a:lnTo>
                  <a:pt x="87" y="190"/>
                </a:lnTo>
                <a:lnTo>
                  <a:pt x="64" y="190"/>
                </a:lnTo>
                <a:lnTo>
                  <a:pt x="57" y="187"/>
                </a:lnTo>
                <a:lnTo>
                  <a:pt x="45" y="178"/>
                </a:lnTo>
                <a:lnTo>
                  <a:pt x="38" y="174"/>
                </a:lnTo>
                <a:lnTo>
                  <a:pt x="16" y="178"/>
                </a:lnTo>
                <a:lnTo>
                  <a:pt x="7" y="168"/>
                </a:lnTo>
                <a:lnTo>
                  <a:pt x="7" y="155"/>
                </a:lnTo>
                <a:lnTo>
                  <a:pt x="0" y="142"/>
                </a:lnTo>
                <a:lnTo>
                  <a:pt x="97" y="112"/>
                </a:lnTo>
                <a:lnTo>
                  <a:pt x="104" y="107"/>
                </a:lnTo>
                <a:lnTo>
                  <a:pt x="116" y="131"/>
                </a:lnTo>
                <a:lnTo>
                  <a:pt x="135" y="126"/>
                </a:lnTo>
                <a:lnTo>
                  <a:pt x="146" y="131"/>
                </a:lnTo>
                <a:lnTo>
                  <a:pt x="146" y="155"/>
                </a:lnTo>
                <a:lnTo>
                  <a:pt x="142" y="174"/>
                </a:lnTo>
                <a:lnTo>
                  <a:pt x="146" y="187"/>
                </a:lnTo>
                <a:lnTo>
                  <a:pt x="158" y="206"/>
                </a:lnTo>
                <a:lnTo>
                  <a:pt x="165" y="216"/>
                </a:lnTo>
                <a:lnTo>
                  <a:pt x="173" y="206"/>
                </a:lnTo>
                <a:lnTo>
                  <a:pt x="173" y="187"/>
                </a:lnTo>
                <a:lnTo>
                  <a:pt x="175" y="187"/>
                </a:lnTo>
                <a:lnTo>
                  <a:pt x="184" y="178"/>
                </a:lnTo>
                <a:lnTo>
                  <a:pt x="190" y="155"/>
                </a:lnTo>
                <a:lnTo>
                  <a:pt x="196" y="138"/>
                </a:lnTo>
                <a:lnTo>
                  <a:pt x="184" y="131"/>
                </a:lnTo>
                <a:lnTo>
                  <a:pt x="173" y="107"/>
                </a:lnTo>
                <a:lnTo>
                  <a:pt x="158" y="97"/>
                </a:lnTo>
                <a:lnTo>
                  <a:pt x="146" y="97"/>
                </a:lnTo>
                <a:lnTo>
                  <a:pt x="146" y="52"/>
                </a:lnTo>
                <a:lnTo>
                  <a:pt x="154" y="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2" name="Freeform 187"/>
          <p:cNvSpPr>
            <a:spLocks/>
          </p:cNvSpPr>
          <p:nvPr/>
        </p:nvSpPr>
        <p:spPr bwMode="auto">
          <a:xfrm>
            <a:off x="4700588" y="5273675"/>
            <a:ext cx="338137" cy="322263"/>
          </a:xfrm>
          <a:custGeom>
            <a:avLst/>
            <a:gdLst>
              <a:gd name="T0" fmla="*/ 2147483647 w 427"/>
              <a:gd name="T1" fmla="*/ 2147483647 h 406"/>
              <a:gd name="T2" fmla="*/ 2147483647 w 427"/>
              <a:gd name="T3" fmla="*/ 2147483647 h 406"/>
              <a:gd name="T4" fmla="*/ 2147483647 w 427"/>
              <a:gd name="T5" fmla="*/ 2147483647 h 406"/>
              <a:gd name="T6" fmla="*/ 2147483647 w 427"/>
              <a:gd name="T7" fmla="*/ 2147483647 h 406"/>
              <a:gd name="T8" fmla="*/ 2147483647 w 427"/>
              <a:gd name="T9" fmla="*/ 2147483647 h 406"/>
              <a:gd name="T10" fmla="*/ 2147483647 w 427"/>
              <a:gd name="T11" fmla="*/ 2147483647 h 406"/>
              <a:gd name="T12" fmla="*/ 2147483647 w 427"/>
              <a:gd name="T13" fmla="*/ 2147483647 h 406"/>
              <a:gd name="T14" fmla="*/ 2147483647 w 427"/>
              <a:gd name="T15" fmla="*/ 2147483647 h 406"/>
              <a:gd name="T16" fmla="*/ 2147483647 w 427"/>
              <a:gd name="T17" fmla="*/ 2147483647 h 406"/>
              <a:gd name="T18" fmla="*/ 2147483647 w 427"/>
              <a:gd name="T19" fmla="*/ 2147483647 h 406"/>
              <a:gd name="T20" fmla="*/ 2147483647 w 427"/>
              <a:gd name="T21" fmla="*/ 2147483647 h 406"/>
              <a:gd name="T22" fmla="*/ 2147483647 w 427"/>
              <a:gd name="T23" fmla="*/ 2147483647 h 406"/>
              <a:gd name="T24" fmla="*/ 2147483647 w 427"/>
              <a:gd name="T25" fmla="*/ 2147483647 h 406"/>
              <a:gd name="T26" fmla="*/ 2147483647 w 427"/>
              <a:gd name="T27" fmla="*/ 2147483647 h 406"/>
              <a:gd name="T28" fmla="*/ 2147483647 w 427"/>
              <a:gd name="T29" fmla="*/ 2147483647 h 406"/>
              <a:gd name="T30" fmla="*/ 2147483647 w 427"/>
              <a:gd name="T31" fmla="*/ 2147483647 h 406"/>
              <a:gd name="T32" fmla="*/ 2147483647 w 427"/>
              <a:gd name="T33" fmla="*/ 2147483647 h 406"/>
              <a:gd name="T34" fmla="*/ 2147483647 w 427"/>
              <a:gd name="T35" fmla="*/ 2147483647 h 406"/>
              <a:gd name="T36" fmla="*/ 2147483647 w 427"/>
              <a:gd name="T37" fmla="*/ 2147483647 h 406"/>
              <a:gd name="T38" fmla="*/ 2147483647 w 427"/>
              <a:gd name="T39" fmla="*/ 2147483647 h 406"/>
              <a:gd name="T40" fmla="*/ 2147483647 w 427"/>
              <a:gd name="T41" fmla="*/ 2147483647 h 406"/>
              <a:gd name="T42" fmla="*/ 2147483647 w 427"/>
              <a:gd name="T43" fmla="*/ 2147483647 h 406"/>
              <a:gd name="T44" fmla="*/ 2147483647 w 427"/>
              <a:gd name="T45" fmla="*/ 2147483647 h 406"/>
              <a:gd name="T46" fmla="*/ 2147483647 w 427"/>
              <a:gd name="T47" fmla="*/ 2147483647 h 406"/>
              <a:gd name="T48" fmla="*/ 2147483647 w 427"/>
              <a:gd name="T49" fmla="*/ 2147483647 h 406"/>
              <a:gd name="T50" fmla="*/ 2147483647 w 427"/>
              <a:gd name="T51" fmla="*/ 2147483647 h 406"/>
              <a:gd name="T52" fmla="*/ 2147483647 w 427"/>
              <a:gd name="T53" fmla="*/ 2147483647 h 406"/>
              <a:gd name="T54" fmla="*/ 2147483647 w 427"/>
              <a:gd name="T55" fmla="*/ 2147483647 h 406"/>
              <a:gd name="T56" fmla="*/ 2147483647 w 427"/>
              <a:gd name="T57" fmla="*/ 2147483647 h 406"/>
              <a:gd name="T58" fmla="*/ 2147483647 w 427"/>
              <a:gd name="T59" fmla="*/ 2147483647 h 406"/>
              <a:gd name="T60" fmla="*/ 2147483647 w 427"/>
              <a:gd name="T61" fmla="*/ 2147483647 h 406"/>
              <a:gd name="T62" fmla="*/ 2147483647 w 427"/>
              <a:gd name="T63" fmla="*/ 2147483647 h 406"/>
              <a:gd name="T64" fmla="*/ 2147483647 w 427"/>
              <a:gd name="T65" fmla="*/ 2147483647 h 406"/>
              <a:gd name="T66" fmla="*/ 2147483647 w 427"/>
              <a:gd name="T67" fmla="*/ 2147483647 h 406"/>
              <a:gd name="T68" fmla="*/ 2147483647 w 427"/>
              <a:gd name="T69" fmla="*/ 2147483647 h 406"/>
              <a:gd name="T70" fmla="*/ 2147483647 w 427"/>
              <a:gd name="T71" fmla="*/ 2147483647 h 406"/>
              <a:gd name="T72" fmla="*/ 2147483647 w 427"/>
              <a:gd name="T73" fmla="*/ 2147483647 h 406"/>
              <a:gd name="T74" fmla="*/ 2147483647 w 427"/>
              <a:gd name="T75" fmla="*/ 2147483647 h 406"/>
              <a:gd name="T76" fmla="*/ 2147483647 w 427"/>
              <a:gd name="T77" fmla="*/ 2147483647 h 406"/>
              <a:gd name="T78" fmla="*/ 2147483647 w 427"/>
              <a:gd name="T79" fmla="*/ 2147483647 h 406"/>
              <a:gd name="T80" fmla="*/ 2147483647 w 427"/>
              <a:gd name="T81" fmla="*/ 2147483647 h 406"/>
              <a:gd name="T82" fmla="*/ 0 w 427"/>
              <a:gd name="T83" fmla="*/ 2147483647 h 406"/>
              <a:gd name="T84" fmla="*/ 0 w 427"/>
              <a:gd name="T85" fmla="*/ 2147483647 h 406"/>
              <a:gd name="T86" fmla="*/ 2147483647 w 427"/>
              <a:gd name="T87" fmla="*/ 2147483647 h 406"/>
              <a:gd name="T88" fmla="*/ 2147483647 w 427"/>
              <a:gd name="T89" fmla="*/ 2147483647 h 406"/>
              <a:gd name="T90" fmla="*/ 2147483647 w 427"/>
              <a:gd name="T91" fmla="*/ 2147483647 h 406"/>
              <a:gd name="T92" fmla="*/ 2147483647 w 427"/>
              <a:gd name="T93" fmla="*/ 0 h 406"/>
              <a:gd name="T94" fmla="*/ 2147483647 w 427"/>
              <a:gd name="T95" fmla="*/ 2147483647 h 406"/>
              <a:gd name="T96" fmla="*/ 2147483647 w 427"/>
              <a:gd name="T97" fmla="*/ 2147483647 h 406"/>
              <a:gd name="T98" fmla="*/ 2147483647 w 427"/>
              <a:gd name="T99" fmla="*/ 2147483647 h 406"/>
              <a:gd name="T100" fmla="*/ 2147483647 w 427"/>
              <a:gd name="T101" fmla="*/ 2147483647 h 406"/>
              <a:gd name="T102" fmla="*/ 2147483647 w 427"/>
              <a:gd name="T103" fmla="*/ 2147483647 h 406"/>
              <a:gd name="T104" fmla="*/ 2147483647 w 427"/>
              <a:gd name="T105" fmla="*/ 2147483647 h 406"/>
              <a:gd name="T106" fmla="*/ 2147483647 w 427"/>
              <a:gd name="T107" fmla="*/ 2147483647 h 406"/>
              <a:gd name="T108" fmla="*/ 2147483647 w 427"/>
              <a:gd name="T109" fmla="*/ 2147483647 h 406"/>
              <a:gd name="T110" fmla="*/ 2147483647 w 427"/>
              <a:gd name="T111" fmla="*/ 2147483647 h 406"/>
              <a:gd name="T112" fmla="*/ 2147483647 w 427"/>
              <a:gd name="T113" fmla="*/ 2147483647 h 406"/>
              <a:gd name="T114" fmla="*/ 2147483647 w 427"/>
              <a:gd name="T115" fmla="*/ 2147483647 h 4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7" h="406">
                <a:moveTo>
                  <a:pt x="366" y="22"/>
                </a:moveTo>
                <a:lnTo>
                  <a:pt x="392" y="15"/>
                </a:lnTo>
                <a:lnTo>
                  <a:pt x="398" y="15"/>
                </a:lnTo>
                <a:lnTo>
                  <a:pt x="415" y="22"/>
                </a:lnTo>
                <a:lnTo>
                  <a:pt x="427" y="29"/>
                </a:lnTo>
                <a:lnTo>
                  <a:pt x="415" y="29"/>
                </a:lnTo>
                <a:lnTo>
                  <a:pt x="404" y="32"/>
                </a:lnTo>
                <a:lnTo>
                  <a:pt x="398" y="32"/>
                </a:lnTo>
                <a:lnTo>
                  <a:pt x="373" y="48"/>
                </a:lnTo>
                <a:lnTo>
                  <a:pt x="363" y="32"/>
                </a:lnTo>
                <a:lnTo>
                  <a:pt x="337" y="41"/>
                </a:lnTo>
                <a:lnTo>
                  <a:pt x="296" y="48"/>
                </a:lnTo>
                <a:lnTo>
                  <a:pt x="289" y="167"/>
                </a:lnTo>
                <a:lnTo>
                  <a:pt x="259" y="167"/>
                </a:lnTo>
                <a:lnTo>
                  <a:pt x="254" y="264"/>
                </a:lnTo>
                <a:lnTo>
                  <a:pt x="247" y="390"/>
                </a:lnTo>
                <a:lnTo>
                  <a:pt x="237" y="390"/>
                </a:lnTo>
                <a:lnTo>
                  <a:pt x="220" y="402"/>
                </a:lnTo>
                <a:lnTo>
                  <a:pt x="218" y="406"/>
                </a:lnTo>
                <a:lnTo>
                  <a:pt x="206" y="402"/>
                </a:lnTo>
                <a:lnTo>
                  <a:pt x="190" y="402"/>
                </a:lnTo>
                <a:lnTo>
                  <a:pt x="180" y="402"/>
                </a:lnTo>
                <a:lnTo>
                  <a:pt x="161" y="394"/>
                </a:lnTo>
                <a:lnTo>
                  <a:pt x="161" y="376"/>
                </a:lnTo>
                <a:lnTo>
                  <a:pt x="159" y="376"/>
                </a:lnTo>
                <a:lnTo>
                  <a:pt x="150" y="376"/>
                </a:lnTo>
                <a:lnTo>
                  <a:pt x="142" y="390"/>
                </a:lnTo>
                <a:lnTo>
                  <a:pt x="138" y="394"/>
                </a:lnTo>
                <a:lnTo>
                  <a:pt x="112" y="373"/>
                </a:lnTo>
                <a:lnTo>
                  <a:pt x="102" y="344"/>
                </a:lnTo>
                <a:lnTo>
                  <a:pt x="102" y="328"/>
                </a:lnTo>
                <a:lnTo>
                  <a:pt x="99" y="316"/>
                </a:lnTo>
                <a:lnTo>
                  <a:pt x="92" y="274"/>
                </a:lnTo>
                <a:lnTo>
                  <a:pt x="83" y="257"/>
                </a:lnTo>
                <a:lnTo>
                  <a:pt x="80" y="226"/>
                </a:lnTo>
                <a:lnTo>
                  <a:pt x="80" y="204"/>
                </a:lnTo>
                <a:lnTo>
                  <a:pt x="80" y="186"/>
                </a:lnTo>
                <a:lnTo>
                  <a:pt x="64" y="167"/>
                </a:lnTo>
                <a:lnTo>
                  <a:pt x="43" y="112"/>
                </a:lnTo>
                <a:lnTo>
                  <a:pt x="21" y="70"/>
                </a:lnTo>
                <a:lnTo>
                  <a:pt x="12" y="51"/>
                </a:lnTo>
                <a:lnTo>
                  <a:pt x="0" y="29"/>
                </a:lnTo>
                <a:lnTo>
                  <a:pt x="0" y="10"/>
                </a:lnTo>
                <a:lnTo>
                  <a:pt x="5" y="10"/>
                </a:lnTo>
                <a:lnTo>
                  <a:pt x="21" y="10"/>
                </a:lnTo>
                <a:lnTo>
                  <a:pt x="23" y="10"/>
                </a:lnTo>
                <a:lnTo>
                  <a:pt x="43" y="0"/>
                </a:lnTo>
                <a:lnTo>
                  <a:pt x="52" y="3"/>
                </a:lnTo>
                <a:lnTo>
                  <a:pt x="73" y="15"/>
                </a:lnTo>
                <a:lnTo>
                  <a:pt x="80" y="15"/>
                </a:lnTo>
                <a:lnTo>
                  <a:pt x="206" y="10"/>
                </a:lnTo>
                <a:lnTo>
                  <a:pt x="211" y="22"/>
                </a:lnTo>
                <a:lnTo>
                  <a:pt x="220" y="29"/>
                </a:lnTo>
                <a:lnTo>
                  <a:pt x="266" y="32"/>
                </a:lnTo>
                <a:lnTo>
                  <a:pt x="285" y="32"/>
                </a:lnTo>
                <a:lnTo>
                  <a:pt x="296" y="32"/>
                </a:lnTo>
                <a:lnTo>
                  <a:pt x="306" y="32"/>
                </a:lnTo>
                <a:lnTo>
                  <a:pt x="366" y="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3" name="Freeform 188"/>
          <p:cNvSpPr>
            <a:spLocks/>
          </p:cNvSpPr>
          <p:nvPr/>
        </p:nvSpPr>
        <p:spPr bwMode="auto">
          <a:xfrm>
            <a:off x="4408488" y="4225925"/>
            <a:ext cx="395287" cy="311150"/>
          </a:xfrm>
          <a:custGeom>
            <a:avLst/>
            <a:gdLst>
              <a:gd name="T0" fmla="*/ 2147483647 w 499"/>
              <a:gd name="T1" fmla="*/ 0 h 392"/>
              <a:gd name="T2" fmla="*/ 2147483647 w 499"/>
              <a:gd name="T3" fmla="*/ 2147483647 h 392"/>
              <a:gd name="T4" fmla="*/ 2147483647 w 499"/>
              <a:gd name="T5" fmla="*/ 2147483647 h 392"/>
              <a:gd name="T6" fmla="*/ 2147483647 w 499"/>
              <a:gd name="T7" fmla="*/ 2147483647 h 392"/>
              <a:gd name="T8" fmla="*/ 2147483647 w 499"/>
              <a:gd name="T9" fmla="*/ 2147483647 h 392"/>
              <a:gd name="T10" fmla="*/ 2147483647 w 499"/>
              <a:gd name="T11" fmla="*/ 2147483647 h 392"/>
              <a:gd name="T12" fmla="*/ 2147483647 w 499"/>
              <a:gd name="T13" fmla="*/ 2147483647 h 392"/>
              <a:gd name="T14" fmla="*/ 2147483647 w 499"/>
              <a:gd name="T15" fmla="*/ 2147483647 h 392"/>
              <a:gd name="T16" fmla="*/ 2147483647 w 499"/>
              <a:gd name="T17" fmla="*/ 2147483647 h 392"/>
              <a:gd name="T18" fmla="*/ 2147483647 w 499"/>
              <a:gd name="T19" fmla="*/ 2147483647 h 392"/>
              <a:gd name="T20" fmla="*/ 2147483647 w 499"/>
              <a:gd name="T21" fmla="*/ 2147483647 h 392"/>
              <a:gd name="T22" fmla="*/ 2147483647 w 499"/>
              <a:gd name="T23" fmla="*/ 2147483647 h 392"/>
              <a:gd name="T24" fmla="*/ 2147483647 w 499"/>
              <a:gd name="T25" fmla="*/ 2147483647 h 392"/>
              <a:gd name="T26" fmla="*/ 2147483647 w 499"/>
              <a:gd name="T27" fmla="*/ 2147483647 h 392"/>
              <a:gd name="T28" fmla="*/ 2147483647 w 499"/>
              <a:gd name="T29" fmla="*/ 2147483647 h 392"/>
              <a:gd name="T30" fmla="*/ 2147483647 w 499"/>
              <a:gd name="T31" fmla="*/ 2147483647 h 392"/>
              <a:gd name="T32" fmla="*/ 2147483647 w 499"/>
              <a:gd name="T33" fmla="*/ 2147483647 h 392"/>
              <a:gd name="T34" fmla="*/ 2147483647 w 499"/>
              <a:gd name="T35" fmla="*/ 2147483647 h 392"/>
              <a:gd name="T36" fmla="*/ 2147483647 w 499"/>
              <a:gd name="T37" fmla="*/ 2147483647 h 392"/>
              <a:gd name="T38" fmla="*/ 2147483647 w 499"/>
              <a:gd name="T39" fmla="*/ 2147483647 h 392"/>
              <a:gd name="T40" fmla="*/ 2147483647 w 499"/>
              <a:gd name="T41" fmla="*/ 2147483647 h 392"/>
              <a:gd name="T42" fmla="*/ 2147483647 w 499"/>
              <a:gd name="T43" fmla="*/ 2147483647 h 392"/>
              <a:gd name="T44" fmla="*/ 2147483647 w 499"/>
              <a:gd name="T45" fmla="*/ 2147483647 h 392"/>
              <a:gd name="T46" fmla="*/ 2147483647 w 499"/>
              <a:gd name="T47" fmla="*/ 2147483647 h 392"/>
              <a:gd name="T48" fmla="*/ 2147483647 w 499"/>
              <a:gd name="T49" fmla="*/ 2147483647 h 392"/>
              <a:gd name="T50" fmla="*/ 2147483647 w 499"/>
              <a:gd name="T51" fmla="*/ 2147483647 h 392"/>
              <a:gd name="T52" fmla="*/ 2147483647 w 499"/>
              <a:gd name="T53" fmla="*/ 2147483647 h 392"/>
              <a:gd name="T54" fmla="*/ 2147483647 w 499"/>
              <a:gd name="T55" fmla="*/ 2147483647 h 392"/>
              <a:gd name="T56" fmla="*/ 2147483647 w 499"/>
              <a:gd name="T57" fmla="*/ 2147483647 h 392"/>
              <a:gd name="T58" fmla="*/ 2147483647 w 499"/>
              <a:gd name="T59" fmla="*/ 2147483647 h 392"/>
              <a:gd name="T60" fmla="*/ 2147483647 w 499"/>
              <a:gd name="T61" fmla="*/ 2147483647 h 392"/>
              <a:gd name="T62" fmla="*/ 2147483647 w 499"/>
              <a:gd name="T63" fmla="*/ 2147483647 h 392"/>
              <a:gd name="T64" fmla="*/ 2147483647 w 499"/>
              <a:gd name="T65" fmla="*/ 2147483647 h 392"/>
              <a:gd name="T66" fmla="*/ 2147483647 w 499"/>
              <a:gd name="T67" fmla="*/ 2147483647 h 392"/>
              <a:gd name="T68" fmla="*/ 2147483647 w 499"/>
              <a:gd name="T69" fmla="*/ 2147483647 h 392"/>
              <a:gd name="T70" fmla="*/ 2147483647 w 499"/>
              <a:gd name="T71" fmla="*/ 2147483647 h 392"/>
              <a:gd name="T72" fmla="*/ 2147483647 w 499"/>
              <a:gd name="T73" fmla="*/ 2147483647 h 392"/>
              <a:gd name="T74" fmla="*/ 2147483647 w 499"/>
              <a:gd name="T75" fmla="*/ 2147483647 h 392"/>
              <a:gd name="T76" fmla="*/ 2147483647 w 499"/>
              <a:gd name="T77" fmla="*/ 2147483647 h 392"/>
              <a:gd name="T78" fmla="*/ 2147483647 w 499"/>
              <a:gd name="T79" fmla="*/ 2147483647 h 392"/>
              <a:gd name="T80" fmla="*/ 2147483647 w 499"/>
              <a:gd name="T81" fmla="*/ 2147483647 h 392"/>
              <a:gd name="T82" fmla="*/ 2147483647 w 499"/>
              <a:gd name="T83" fmla="*/ 2147483647 h 392"/>
              <a:gd name="T84" fmla="*/ 2147483647 w 499"/>
              <a:gd name="T85" fmla="*/ 2147483647 h 392"/>
              <a:gd name="T86" fmla="*/ 2147483647 w 499"/>
              <a:gd name="T87" fmla="*/ 2147483647 h 392"/>
              <a:gd name="T88" fmla="*/ 2147483647 w 499"/>
              <a:gd name="T89" fmla="*/ 2147483647 h 392"/>
              <a:gd name="T90" fmla="*/ 2147483647 w 499"/>
              <a:gd name="T91" fmla="*/ 2147483647 h 392"/>
              <a:gd name="T92" fmla="*/ 2147483647 w 499"/>
              <a:gd name="T93" fmla="*/ 2147483647 h 392"/>
              <a:gd name="T94" fmla="*/ 2147483647 w 499"/>
              <a:gd name="T95" fmla="*/ 2147483647 h 392"/>
              <a:gd name="T96" fmla="*/ 2147483647 w 499"/>
              <a:gd name="T97" fmla="*/ 2147483647 h 392"/>
              <a:gd name="T98" fmla="*/ 0 w 499"/>
              <a:gd name="T99" fmla="*/ 2147483647 h 392"/>
              <a:gd name="T100" fmla="*/ 0 w 499"/>
              <a:gd name="T101" fmla="*/ 2147483647 h 392"/>
              <a:gd name="T102" fmla="*/ 2147483647 w 499"/>
              <a:gd name="T103" fmla="*/ 2147483647 h 392"/>
              <a:gd name="T104" fmla="*/ 2147483647 w 499"/>
              <a:gd name="T105" fmla="*/ 2147483647 h 392"/>
              <a:gd name="T106" fmla="*/ 2147483647 w 499"/>
              <a:gd name="T107" fmla="*/ 2147483647 h 392"/>
              <a:gd name="T108" fmla="*/ 2147483647 w 499"/>
              <a:gd name="T109" fmla="*/ 2147483647 h 392"/>
              <a:gd name="T110" fmla="*/ 2147483647 w 499"/>
              <a:gd name="T111" fmla="*/ 2147483647 h 392"/>
              <a:gd name="T112" fmla="*/ 2147483647 w 499"/>
              <a:gd name="T113" fmla="*/ 2147483647 h 392"/>
              <a:gd name="T114" fmla="*/ 2147483647 w 499"/>
              <a:gd name="T115" fmla="*/ 2147483647 h 392"/>
              <a:gd name="T116" fmla="*/ 2147483647 w 499"/>
              <a:gd name="T117" fmla="*/ 2147483647 h 392"/>
              <a:gd name="T118" fmla="*/ 2147483647 w 499"/>
              <a:gd name="T119" fmla="*/ 2147483647 h 392"/>
              <a:gd name="T120" fmla="*/ 2147483647 w 499"/>
              <a:gd name="T121" fmla="*/ 2147483647 h 392"/>
              <a:gd name="T122" fmla="*/ 2147483647 w 499"/>
              <a:gd name="T123" fmla="*/ 2147483647 h 392"/>
              <a:gd name="T124" fmla="*/ 2147483647 w 499"/>
              <a:gd name="T125" fmla="*/ 0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9" h="392">
                <a:moveTo>
                  <a:pt x="380" y="0"/>
                </a:moveTo>
                <a:lnTo>
                  <a:pt x="422" y="12"/>
                </a:lnTo>
                <a:lnTo>
                  <a:pt x="448" y="31"/>
                </a:lnTo>
                <a:lnTo>
                  <a:pt x="470" y="19"/>
                </a:lnTo>
                <a:lnTo>
                  <a:pt x="477" y="42"/>
                </a:lnTo>
                <a:lnTo>
                  <a:pt x="477" y="69"/>
                </a:lnTo>
                <a:lnTo>
                  <a:pt x="489" y="80"/>
                </a:lnTo>
                <a:lnTo>
                  <a:pt x="489" y="90"/>
                </a:lnTo>
                <a:lnTo>
                  <a:pt x="499" y="109"/>
                </a:lnTo>
                <a:lnTo>
                  <a:pt x="496" y="112"/>
                </a:lnTo>
                <a:lnTo>
                  <a:pt x="489" y="216"/>
                </a:lnTo>
                <a:lnTo>
                  <a:pt x="441" y="277"/>
                </a:lnTo>
                <a:lnTo>
                  <a:pt x="432" y="289"/>
                </a:lnTo>
                <a:lnTo>
                  <a:pt x="429" y="303"/>
                </a:lnTo>
                <a:lnTo>
                  <a:pt x="429" y="318"/>
                </a:lnTo>
                <a:lnTo>
                  <a:pt x="422" y="332"/>
                </a:lnTo>
                <a:lnTo>
                  <a:pt x="411" y="337"/>
                </a:lnTo>
                <a:lnTo>
                  <a:pt x="399" y="344"/>
                </a:lnTo>
                <a:lnTo>
                  <a:pt x="342" y="332"/>
                </a:lnTo>
                <a:lnTo>
                  <a:pt x="332" y="337"/>
                </a:lnTo>
                <a:lnTo>
                  <a:pt x="320" y="344"/>
                </a:lnTo>
                <a:lnTo>
                  <a:pt x="309" y="347"/>
                </a:lnTo>
                <a:lnTo>
                  <a:pt x="290" y="354"/>
                </a:lnTo>
                <a:lnTo>
                  <a:pt x="252" y="337"/>
                </a:lnTo>
                <a:lnTo>
                  <a:pt x="216" y="344"/>
                </a:lnTo>
                <a:lnTo>
                  <a:pt x="206" y="332"/>
                </a:lnTo>
                <a:lnTo>
                  <a:pt x="187" y="325"/>
                </a:lnTo>
                <a:lnTo>
                  <a:pt x="168" y="318"/>
                </a:lnTo>
                <a:lnTo>
                  <a:pt x="168" y="325"/>
                </a:lnTo>
                <a:lnTo>
                  <a:pt x="145" y="325"/>
                </a:lnTo>
                <a:lnTo>
                  <a:pt x="135" y="332"/>
                </a:lnTo>
                <a:lnTo>
                  <a:pt x="126" y="347"/>
                </a:lnTo>
                <a:lnTo>
                  <a:pt x="109" y="363"/>
                </a:lnTo>
                <a:lnTo>
                  <a:pt x="109" y="392"/>
                </a:lnTo>
                <a:lnTo>
                  <a:pt x="97" y="380"/>
                </a:lnTo>
                <a:lnTo>
                  <a:pt x="85" y="367"/>
                </a:lnTo>
                <a:lnTo>
                  <a:pt x="78" y="367"/>
                </a:lnTo>
                <a:lnTo>
                  <a:pt x="71" y="380"/>
                </a:lnTo>
                <a:lnTo>
                  <a:pt x="61" y="367"/>
                </a:lnTo>
                <a:lnTo>
                  <a:pt x="68" y="363"/>
                </a:lnTo>
                <a:lnTo>
                  <a:pt x="61" y="354"/>
                </a:lnTo>
                <a:lnTo>
                  <a:pt x="48" y="354"/>
                </a:lnTo>
                <a:lnTo>
                  <a:pt x="26" y="344"/>
                </a:lnTo>
                <a:lnTo>
                  <a:pt x="26" y="337"/>
                </a:lnTo>
                <a:lnTo>
                  <a:pt x="36" y="337"/>
                </a:lnTo>
                <a:lnTo>
                  <a:pt x="36" y="332"/>
                </a:lnTo>
                <a:lnTo>
                  <a:pt x="26" y="332"/>
                </a:lnTo>
                <a:lnTo>
                  <a:pt x="10" y="318"/>
                </a:lnTo>
                <a:lnTo>
                  <a:pt x="7" y="306"/>
                </a:lnTo>
                <a:lnTo>
                  <a:pt x="0" y="296"/>
                </a:lnTo>
                <a:lnTo>
                  <a:pt x="0" y="284"/>
                </a:lnTo>
                <a:lnTo>
                  <a:pt x="29" y="277"/>
                </a:lnTo>
                <a:lnTo>
                  <a:pt x="36" y="268"/>
                </a:lnTo>
                <a:lnTo>
                  <a:pt x="97" y="266"/>
                </a:lnTo>
                <a:lnTo>
                  <a:pt x="109" y="268"/>
                </a:lnTo>
                <a:lnTo>
                  <a:pt x="119" y="247"/>
                </a:lnTo>
                <a:lnTo>
                  <a:pt x="126" y="216"/>
                </a:lnTo>
                <a:lnTo>
                  <a:pt x="135" y="209"/>
                </a:lnTo>
                <a:lnTo>
                  <a:pt x="135" y="147"/>
                </a:lnTo>
                <a:lnTo>
                  <a:pt x="187" y="128"/>
                </a:lnTo>
                <a:lnTo>
                  <a:pt x="235" y="83"/>
                </a:lnTo>
                <a:lnTo>
                  <a:pt x="351" y="19"/>
                </a:lnTo>
                <a:lnTo>
                  <a:pt x="38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4" name="Freeform 189"/>
          <p:cNvSpPr>
            <a:spLocks/>
          </p:cNvSpPr>
          <p:nvPr/>
        </p:nvSpPr>
        <p:spPr bwMode="auto">
          <a:xfrm>
            <a:off x="4476750" y="4478338"/>
            <a:ext cx="301625" cy="247650"/>
          </a:xfrm>
          <a:custGeom>
            <a:avLst/>
            <a:gdLst>
              <a:gd name="T0" fmla="*/ 2147483647 w 380"/>
              <a:gd name="T1" fmla="*/ 2147483647 h 313"/>
              <a:gd name="T2" fmla="*/ 2147483647 w 380"/>
              <a:gd name="T3" fmla="*/ 2147483647 h 313"/>
              <a:gd name="T4" fmla="*/ 2147483647 w 380"/>
              <a:gd name="T5" fmla="*/ 2147483647 h 313"/>
              <a:gd name="T6" fmla="*/ 2147483647 w 380"/>
              <a:gd name="T7" fmla="*/ 2147483647 h 313"/>
              <a:gd name="T8" fmla="*/ 2147483647 w 380"/>
              <a:gd name="T9" fmla="*/ 2147483647 h 313"/>
              <a:gd name="T10" fmla="*/ 2147483647 w 380"/>
              <a:gd name="T11" fmla="*/ 2147483647 h 313"/>
              <a:gd name="T12" fmla="*/ 2147483647 w 380"/>
              <a:gd name="T13" fmla="*/ 2147483647 h 313"/>
              <a:gd name="T14" fmla="*/ 2147483647 w 380"/>
              <a:gd name="T15" fmla="*/ 2147483647 h 313"/>
              <a:gd name="T16" fmla="*/ 2147483647 w 380"/>
              <a:gd name="T17" fmla="*/ 2147483647 h 313"/>
              <a:gd name="T18" fmla="*/ 2147483647 w 380"/>
              <a:gd name="T19" fmla="*/ 2147483647 h 313"/>
              <a:gd name="T20" fmla="*/ 2147483647 w 380"/>
              <a:gd name="T21" fmla="*/ 2147483647 h 313"/>
              <a:gd name="T22" fmla="*/ 2147483647 w 380"/>
              <a:gd name="T23" fmla="*/ 2147483647 h 313"/>
              <a:gd name="T24" fmla="*/ 2147483647 w 380"/>
              <a:gd name="T25" fmla="*/ 2147483647 h 313"/>
              <a:gd name="T26" fmla="*/ 2147483647 w 380"/>
              <a:gd name="T27" fmla="*/ 2147483647 h 313"/>
              <a:gd name="T28" fmla="*/ 2147483647 w 380"/>
              <a:gd name="T29" fmla="*/ 2147483647 h 313"/>
              <a:gd name="T30" fmla="*/ 2147483647 w 380"/>
              <a:gd name="T31" fmla="*/ 2147483647 h 313"/>
              <a:gd name="T32" fmla="*/ 2147483647 w 380"/>
              <a:gd name="T33" fmla="*/ 2147483647 h 313"/>
              <a:gd name="T34" fmla="*/ 2147483647 w 380"/>
              <a:gd name="T35" fmla="*/ 2147483647 h 313"/>
              <a:gd name="T36" fmla="*/ 2147483647 w 380"/>
              <a:gd name="T37" fmla="*/ 2147483647 h 313"/>
              <a:gd name="T38" fmla="*/ 2147483647 w 380"/>
              <a:gd name="T39" fmla="*/ 2147483647 h 313"/>
              <a:gd name="T40" fmla="*/ 2147483647 w 380"/>
              <a:gd name="T41" fmla="*/ 2147483647 h 313"/>
              <a:gd name="T42" fmla="*/ 0 w 380"/>
              <a:gd name="T43" fmla="*/ 2147483647 h 313"/>
              <a:gd name="T44" fmla="*/ 2147483647 w 380"/>
              <a:gd name="T45" fmla="*/ 2147483647 h 313"/>
              <a:gd name="T46" fmla="*/ 2147483647 w 380"/>
              <a:gd name="T47" fmla="*/ 2147483647 h 313"/>
              <a:gd name="T48" fmla="*/ 2147483647 w 380"/>
              <a:gd name="T49" fmla="*/ 2147483647 h 313"/>
              <a:gd name="T50" fmla="*/ 2147483647 w 380"/>
              <a:gd name="T51" fmla="*/ 2147483647 h 313"/>
              <a:gd name="T52" fmla="*/ 2147483647 w 380"/>
              <a:gd name="T53" fmla="*/ 2147483647 h 313"/>
              <a:gd name="T54" fmla="*/ 2147483647 w 380"/>
              <a:gd name="T55" fmla="*/ 2147483647 h 313"/>
              <a:gd name="T56" fmla="*/ 2147483647 w 380"/>
              <a:gd name="T57" fmla="*/ 0 h 313"/>
              <a:gd name="T58" fmla="*/ 2147483647 w 380"/>
              <a:gd name="T59" fmla="*/ 2147483647 h 313"/>
              <a:gd name="T60" fmla="*/ 2147483647 w 380"/>
              <a:gd name="T61" fmla="*/ 2147483647 h 313"/>
              <a:gd name="T62" fmla="*/ 2147483647 w 380"/>
              <a:gd name="T63" fmla="*/ 2147483647 h 313"/>
              <a:gd name="T64" fmla="*/ 2147483647 w 380"/>
              <a:gd name="T65" fmla="*/ 2147483647 h 313"/>
              <a:gd name="T66" fmla="*/ 2147483647 w 380"/>
              <a:gd name="T67" fmla="*/ 2147483647 h 313"/>
              <a:gd name="T68" fmla="*/ 2147483647 w 380"/>
              <a:gd name="T69" fmla="*/ 2147483647 h 3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0" h="313">
                <a:moveTo>
                  <a:pt x="342" y="0"/>
                </a:moveTo>
                <a:lnTo>
                  <a:pt x="354" y="19"/>
                </a:lnTo>
                <a:lnTo>
                  <a:pt x="361" y="26"/>
                </a:lnTo>
                <a:lnTo>
                  <a:pt x="361" y="49"/>
                </a:lnTo>
                <a:lnTo>
                  <a:pt x="371" y="55"/>
                </a:lnTo>
                <a:lnTo>
                  <a:pt x="380" y="74"/>
                </a:lnTo>
                <a:lnTo>
                  <a:pt x="364" y="92"/>
                </a:lnTo>
                <a:lnTo>
                  <a:pt x="354" y="85"/>
                </a:lnTo>
                <a:lnTo>
                  <a:pt x="342" y="104"/>
                </a:lnTo>
                <a:lnTo>
                  <a:pt x="342" y="116"/>
                </a:lnTo>
                <a:lnTo>
                  <a:pt x="331" y="126"/>
                </a:lnTo>
                <a:lnTo>
                  <a:pt x="335" y="140"/>
                </a:lnTo>
                <a:lnTo>
                  <a:pt x="316" y="145"/>
                </a:lnTo>
                <a:lnTo>
                  <a:pt x="316" y="163"/>
                </a:lnTo>
                <a:lnTo>
                  <a:pt x="304" y="175"/>
                </a:lnTo>
                <a:lnTo>
                  <a:pt x="286" y="211"/>
                </a:lnTo>
                <a:lnTo>
                  <a:pt x="293" y="223"/>
                </a:lnTo>
                <a:lnTo>
                  <a:pt x="286" y="223"/>
                </a:lnTo>
                <a:lnTo>
                  <a:pt x="274" y="235"/>
                </a:lnTo>
                <a:lnTo>
                  <a:pt x="264" y="235"/>
                </a:lnTo>
                <a:lnTo>
                  <a:pt x="264" y="232"/>
                </a:lnTo>
                <a:lnTo>
                  <a:pt x="252" y="220"/>
                </a:lnTo>
                <a:lnTo>
                  <a:pt x="245" y="223"/>
                </a:lnTo>
                <a:lnTo>
                  <a:pt x="233" y="223"/>
                </a:lnTo>
                <a:lnTo>
                  <a:pt x="215" y="235"/>
                </a:lnTo>
                <a:lnTo>
                  <a:pt x="196" y="252"/>
                </a:lnTo>
                <a:lnTo>
                  <a:pt x="190" y="278"/>
                </a:lnTo>
                <a:lnTo>
                  <a:pt x="177" y="301"/>
                </a:lnTo>
                <a:lnTo>
                  <a:pt x="174" y="297"/>
                </a:lnTo>
                <a:lnTo>
                  <a:pt x="174" y="301"/>
                </a:lnTo>
                <a:lnTo>
                  <a:pt x="148" y="309"/>
                </a:lnTo>
                <a:lnTo>
                  <a:pt x="131" y="301"/>
                </a:lnTo>
                <a:lnTo>
                  <a:pt x="131" y="309"/>
                </a:lnTo>
                <a:lnTo>
                  <a:pt x="107" y="313"/>
                </a:lnTo>
                <a:lnTo>
                  <a:pt x="96" y="309"/>
                </a:lnTo>
                <a:lnTo>
                  <a:pt x="77" y="284"/>
                </a:lnTo>
                <a:lnTo>
                  <a:pt x="82" y="278"/>
                </a:lnTo>
                <a:lnTo>
                  <a:pt x="82" y="271"/>
                </a:lnTo>
                <a:lnTo>
                  <a:pt x="70" y="271"/>
                </a:lnTo>
                <a:lnTo>
                  <a:pt x="67" y="252"/>
                </a:lnTo>
                <a:lnTo>
                  <a:pt x="39" y="242"/>
                </a:lnTo>
                <a:lnTo>
                  <a:pt x="3" y="242"/>
                </a:lnTo>
                <a:lnTo>
                  <a:pt x="0" y="211"/>
                </a:lnTo>
                <a:lnTo>
                  <a:pt x="0" y="175"/>
                </a:lnTo>
                <a:lnTo>
                  <a:pt x="0" y="156"/>
                </a:lnTo>
                <a:lnTo>
                  <a:pt x="10" y="152"/>
                </a:lnTo>
                <a:lnTo>
                  <a:pt x="19" y="133"/>
                </a:lnTo>
                <a:lnTo>
                  <a:pt x="22" y="126"/>
                </a:lnTo>
                <a:lnTo>
                  <a:pt x="22" y="116"/>
                </a:lnTo>
                <a:lnTo>
                  <a:pt x="29" y="104"/>
                </a:lnTo>
                <a:lnTo>
                  <a:pt x="22" y="78"/>
                </a:lnTo>
                <a:lnTo>
                  <a:pt x="22" y="74"/>
                </a:lnTo>
                <a:lnTo>
                  <a:pt x="22" y="45"/>
                </a:lnTo>
                <a:lnTo>
                  <a:pt x="39" y="29"/>
                </a:lnTo>
                <a:lnTo>
                  <a:pt x="48" y="14"/>
                </a:lnTo>
                <a:lnTo>
                  <a:pt x="60" y="7"/>
                </a:lnTo>
                <a:lnTo>
                  <a:pt x="82" y="7"/>
                </a:lnTo>
                <a:lnTo>
                  <a:pt x="82" y="0"/>
                </a:lnTo>
                <a:lnTo>
                  <a:pt x="100" y="7"/>
                </a:lnTo>
                <a:lnTo>
                  <a:pt x="119" y="14"/>
                </a:lnTo>
                <a:lnTo>
                  <a:pt x="131" y="26"/>
                </a:lnTo>
                <a:lnTo>
                  <a:pt x="167" y="19"/>
                </a:lnTo>
                <a:lnTo>
                  <a:pt x="203" y="36"/>
                </a:lnTo>
                <a:lnTo>
                  <a:pt x="222" y="29"/>
                </a:lnTo>
                <a:lnTo>
                  <a:pt x="233" y="26"/>
                </a:lnTo>
                <a:lnTo>
                  <a:pt x="245" y="19"/>
                </a:lnTo>
                <a:lnTo>
                  <a:pt x="255" y="14"/>
                </a:lnTo>
                <a:lnTo>
                  <a:pt x="312" y="26"/>
                </a:lnTo>
                <a:lnTo>
                  <a:pt x="324" y="19"/>
                </a:lnTo>
                <a:lnTo>
                  <a:pt x="335" y="14"/>
                </a:lnTo>
                <a:lnTo>
                  <a:pt x="34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5" name="Freeform 190"/>
          <p:cNvSpPr>
            <a:spLocks/>
          </p:cNvSpPr>
          <p:nvPr/>
        </p:nvSpPr>
        <p:spPr bwMode="auto">
          <a:xfrm>
            <a:off x="5138738" y="4864100"/>
            <a:ext cx="50800" cy="46038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2147483647 w 64"/>
              <a:gd name="T5" fmla="*/ 2147483647 h 57"/>
              <a:gd name="T6" fmla="*/ 2147483647 w 64"/>
              <a:gd name="T7" fmla="*/ 0 h 57"/>
              <a:gd name="T8" fmla="*/ 2147483647 w 64"/>
              <a:gd name="T9" fmla="*/ 2147483647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2147483647 w 64"/>
              <a:gd name="T15" fmla="*/ 2147483647 h 57"/>
              <a:gd name="T16" fmla="*/ 2147483647 w 64"/>
              <a:gd name="T17" fmla="*/ 2147483647 h 57"/>
              <a:gd name="T18" fmla="*/ 2147483647 w 64"/>
              <a:gd name="T19" fmla="*/ 2147483647 h 57"/>
              <a:gd name="T20" fmla="*/ 2147483647 w 64"/>
              <a:gd name="T21" fmla="*/ 2147483647 h 57"/>
              <a:gd name="T22" fmla="*/ 2147483647 w 64"/>
              <a:gd name="T23" fmla="*/ 2147483647 h 57"/>
              <a:gd name="T24" fmla="*/ 2147483647 w 64"/>
              <a:gd name="T25" fmla="*/ 2147483647 h 57"/>
              <a:gd name="T26" fmla="*/ 0 w 64"/>
              <a:gd name="T27" fmla="*/ 2147483647 h 57"/>
              <a:gd name="T28" fmla="*/ 0 w 64"/>
              <a:gd name="T29" fmla="*/ 2147483647 h 57"/>
              <a:gd name="T30" fmla="*/ 2147483647 w 64"/>
              <a:gd name="T31" fmla="*/ 2147483647 h 57"/>
              <a:gd name="T32" fmla="*/ 2147483647 w 64"/>
              <a:gd name="T33" fmla="*/ 2147483647 h 57"/>
              <a:gd name="T34" fmla="*/ 2147483647 w 64"/>
              <a:gd name="T35" fmla="*/ 2147483647 h 57"/>
              <a:gd name="T36" fmla="*/ 2147483647 w 64"/>
              <a:gd name="T37" fmla="*/ 21474836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" h="57">
                <a:moveTo>
                  <a:pt x="26" y="6"/>
                </a:moveTo>
                <a:lnTo>
                  <a:pt x="36" y="6"/>
                </a:lnTo>
                <a:lnTo>
                  <a:pt x="36" y="12"/>
                </a:lnTo>
                <a:lnTo>
                  <a:pt x="55" y="0"/>
                </a:lnTo>
                <a:lnTo>
                  <a:pt x="64" y="19"/>
                </a:lnTo>
                <a:lnTo>
                  <a:pt x="64" y="36"/>
                </a:lnTo>
                <a:lnTo>
                  <a:pt x="64" y="44"/>
                </a:lnTo>
                <a:lnTo>
                  <a:pt x="55" y="48"/>
                </a:lnTo>
                <a:lnTo>
                  <a:pt x="48" y="36"/>
                </a:lnTo>
                <a:lnTo>
                  <a:pt x="36" y="44"/>
                </a:lnTo>
                <a:lnTo>
                  <a:pt x="29" y="48"/>
                </a:lnTo>
                <a:lnTo>
                  <a:pt x="19" y="57"/>
                </a:lnTo>
                <a:lnTo>
                  <a:pt x="19" y="44"/>
                </a:lnTo>
                <a:lnTo>
                  <a:pt x="0" y="48"/>
                </a:lnTo>
                <a:lnTo>
                  <a:pt x="0" y="44"/>
                </a:lnTo>
                <a:lnTo>
                  <a:pt x="7" y="36"/>
                </a:lnTo>
                <a:lnTo>
                  <a:pt x="16" y="19"/>
                </a:lnTo>
                <a:lnTo>
                  <a:pt x="26" y="12"/>
                </a:lnTo>
                <a:lnTo>
                  <a:pt x="26" y="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6" name="Freeform 191"/>
          <p:cNvSpPr>
            <a:spLocks/>
          </p:cNvSpPr>
          <p:nvPr/>
        </p:nvSpPr>
        <p:spPr bwMode="auto">
          <a:xfrm>
            <a:off x="4957763" y="5048250"/>
            <a:ext cx="301625" cy="258763"/>
          </a:xfrm>
          <a:custGeom>
            <a:avLst/>
            <a:gdLst>
              <a:gd name="T0" fmla="*/ 2147483647 w 380"/>
              <a:gd name="T1" fmla="*/ 2147483647 h 325"/>
              <a:gd name="T2" fmla="*/ 2147483647 w 380"/>
              <a:gd name="T3" fmla="*/ 2147483647 h 325"/>
              <a:gd name="T4" fmla="*/ 2147483647 w 380"/>
              <a:gd name="T5" fmla="*/ 2147483647 h 325"/>
              <a:gd name="T6" fmla="*/ 2147483647 w 380"/>
              <a:gd name="T7" fmla="*/ 2147483647 h 325"/>
              <a:gd name="T8" fmla="*/ 2147483647 w 380"/>
              <a:gd name="T9" fmla="*/ 2147483647 h 325"/>
              <a:gd name="T10" fmla="*/ 2147483647 w 380"/>
              <a:gd name="T11" fmla="*/ 2147483647 h 325"/>
              <a:gd name="T12" fmla="*/ 2147483647 w 380"/>
              <a:gd name="T13" fmla="*/ 2147483647 h 325"/>
              <a:gd name="T14" fmla="*/ 2147483647 w 380"/>
              <a:gd name="T15" fmla="*/ 2147483647 h 325"/>
              <a:gd name="T16" fmla="*/ 2147483647 w 380"/>
              <a:gd name="T17" fmla="*/ 2147483647 h 325"/>
              <a:gd name="T18" fmla="*/ 2147483647 w 380"/>
              <a:gd name="T19" fmla="*/ 2147483647 h 325"/>
              <a:gd name="T20" fmla="*/ 2147483647 w 380"/>
              <a:gd name="T21" fmla="*/ 2147483647 h 325"/>
              <a:gd name="T22" fmla="*/ 2147483647 w 380"/>
              <a:gd name="T23" fmla="*/ 2147483647 h 325"/>
              <a:gd name="T24" fmla="*/ 2147483647 w 380"/>
              <a:gd name="T25" fmla="*/ 2147483647 h 325"/>
              <a:gd name="T26" fmla="*/ 2147483647 w 380"/>
              <a:gd name="T27" fmla="*/ 2147483647 h 325"/>
              <a:gd name="T28" fmla="*/ 2147483647 w 380"/>
              <a:gd name="T29" fmla="*/ 2147483647 h 325"/>
              <a:gd name="T30" fmla="*/ 2147483647 w 380"/>
              <a:gd name="T31" fmla="*/ 2147483647 h 325"/>
              <a:gd name="T32" fmla="*/ 2147483647 w 380"/>
              <a:gd name="T33" fmla="*/ 2147483647 h 325"/>
              <a:gd name="T34" fmla="*/ 2147483647 w 380"/>
              <a:gd name="T35" fmla="*/ 2147483647 h 325"/>
              <a:gd name="T36" fmla="*/ 2147483647 w 380"/>
              <a:gd name="T37" fmla="*/ 2147483647 h 325"/>
              <a:gd name="T38" fmla="*/ 2147483647 w 380"/>
              <a:gd name="T39" fmla="*/ 2147483647 h 325"/>
              <a:gd name="T40" fmla="*/ 0 w 380"/>
              <a:gd name="T41" fmla="*/ 2147483647 h 325"/>
              <a:gd name="T42" fmla="*/ 2147483647 w 380"/>
              <a:gd name="T43" fmla="*/ 2147483647 h 325"/>
              <a:gd name="T44" fmla="*/ 2147483647 w 380"/>
              <a:gd name="T45" fmla="*/ 2147483647 h 325"/>
              <a:gd name="T46" fmla="*/ 2147483647 w 380"/>
              <a:gd name="T47" fmla="*/ 2147483647 h 325"/>
              <a:gd name="T48" fmla="*/ 2147483647 w 380"/>
              <a:gd name="T49" fmla="*/ 2147483647 h 325"/>
              <a:gd name="T50" fmla="*/ 2147483647 w 380"/>
              <a:gd name="T51" fmla="*/ 2147483647 h 325"/>
              <a:gd name="T52" fmla="*/ 2147483647 w 380"/>
              <a:gd name="T53" fmla="*/ 2147483647 h 325"/>
              <a:gd name="T54" fmla="*/ 2147483647 w 380"/>
              <a:gd name="T55" fmla="*/ 2147483647 h 325"/>
              <a:gd name="T56" fmla="*/ 2147483647 w 380"/>
              <a:gd name="T57" fmla="*/ 2147483647 h 325"/>
              <a:gd name="T58" fmla="*/ 2147483647 w 380"/>
              <a:gd name="T59" fmla="*/ 2147483647 h 325"/>
              <a:gd name="T60" fmla="*/ 2147483647 w 380"/>
              <a:gd name="T61" fmla="*/ 2147483647 h 325"/>
              <a:gd name="T62" fmla="*/ 2147483647 w 380"/>
              <a:gd name="T63" fmla="*/ 2147483647 h 325"/>
              <a:gd name="T64" fmla="*/ 2147483647 w 380"/>
              <a:gd name="T65" fmla="*/ 2147483647 h 325"/>
              <a:gd name="T66" fmla="*/ 2147483647 w 380"/>
              <a:gd name="T67" fmla="*/ 2147483647 h 325"/>
              <a:gd name="T68" fmla="*/ 2147483647 w 380"/>
              <a:gd name="T69" fmla="*/ 2147483647 h 325"/>
              <a:gd name="T70" fmla="*/ 2147483647 w 380"/>
              <a:gd name="T71" fmla="*/ 2147483647 h 325"/>
              <a:gd name="T72" fmla="*/ 2147483647 w 380"/>
              <a:gd name="T73" fmla="*/ 2147483647 h 325"/>
              <a:gd name="T74" fmla="*/ 2147483647 w 380"/>
              <a:gd name="T75" fmla="*/ 2147483647 h 325"/>
              <a:gd name="T76" fmla="*/ 2147483647 w 380"/>
              <a:gd name="T77" fmla="*/ 0 h 3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0" h="325">
                <a:moveTo>
                  <a:pt x="290" y="0"/>
                </a:moveTo>
                <a:lnTo>
                  <a:pt x="302" y="19"/>
                </a:lnTo>
                <a:lnTo>
                  <a:pt x="313" y="19"/>
                </a:lnTo>
                <a:lnTo>
                  <a:pt x="320" y="23"/>
                </a:lnTo>
                <a:lnTo>
                  <a:pt x="332" y="30"/>
                </a:lnTo>
                <a:lnTo>
                  <a:pt x="344" y="30"/>
                </a:lnTo>
                <a:lnTo>
                  <a:pt x="351" y="35"/>
                </a:lnTo>
                <a:lnTo>
                  <a:pt x="354" y="35"/>
                </a:lnTo>
                <a:lnTo>
                  <a:pt x="361" y="49"/>
                </a:lnTo>
                <a:lnTo>
                  <a:pt x="373" y="59"/>
                </a:lnTo>
                <a:lnTo>
                  <a:pt x="380" y="71"/>
                </a:lnTo>
                <a:lnTo>
                  <a:pt x="380" y="78"/>
                </a:lnTo>
                <a:lnTo>
                  <a:pt x="370" y="81"/>
                </a:lnTo>
                <a:lnTo>
                  <a:pt x="370" y="97"/>
                </a:lnTo>
                <a:lnTo>
                  <a:pt x="370" y="119"/>
                </a:lnTo>
                <a:lnTo>
                  <a:pt x="361" y="126"/>
                </a:lnTo>
                <a:lnTo>
                  <a:pt x="373" y="138"/>
                </a:lnTo>
                <a:lnTo>
                  <a:pt x="370" y="142"/>
                </a:lnTo>
                <a:lnTo>
                  <a:pt x="354" y="142"/>
                </a:lnTo>
                <a:lnTo>
                  <a:pt x="354" y="161"/>
                </a:lnTo>
                <a:lnTo>
                  <a:pt x="351" y="175"/>
                </a:lnTo>
                <a:lnTo>
                  <a:pt x="354" y="190"/>
                </a:lnTo>
                <a:lnTo>
                  <a:pt x="257" y="220"/>
                </a:lnTo>
                <a:lnTo>
                  <a:pt x="264" y="233"/>
                </a:lnTo>
                <a:lnTo>
                  <a:pt x="264" y="246"/>
                </a:lnTo>
                <a:lnTo>
                  <a:pt x="257" y="246"/>
                </a:lnTo>
                <a:lnTo>
                  <a:pt x="242" y="246"/>
                </a:lnTo>
                <a:lnTo>
                  <a:pt x="216" y="252"/>
                </a:lnTo>
                <a:lnTo>
                  <a:pt x="216" y="268"/>
                </a:lnTo>
                <a:lnTo>
                  <a:pt x="199" y="275"/>
                </a:lnTo>
                <a:lnTo>
                  <a:pt x="180" y="287"/>
                </a:lnTo>
                <a:lnTo>
                  <a:pt x="164" y="316"/>
                </a:lnTo>
                <a:lnTo>
                  <a:pt x="149" y="325"/>
                </a:lnTo>
                <a:lnTo>
                  <a:pt x="147" y="316"/>
                </a:lnTo>
                <a:lnTo>
                  <a:pt x="116" y="316"/>
                </a:lnTo>
                <a:lnTo>
                  <a:pt x="100" y="313"/>
                </a:lnTo>
                <a:lnTo>
                  <a:pt x="90" y="304"/>
                </a:lnTo>
                <a:lnTo>
                  <a:pt x="71" y="297"/>
                </a:lnTo>
                <a:lnTo>
                  <a:pt x="67" y="297"/>
                </a:lnTo>
                <a:lnTo>
                  <a:pt x="41" y="304"/>
                </a:lnTo>
                <a:lnTo>
                  <a:pt x="29" y="284"/>
                </a:lnTo>
                <a:lnTo>
                  <a:pt x="0" y="256"/>
                </a:lnTo>
                <a:lnTo>
                  <a:pt x="9" y="156"/>
                </a:lnTo>
                <a:lnTo>
                  <a:pt x="67" y="156"/>
                </a:lnTo>
                <a:lnTo>
                  <a:pt x="67" y="149"/>
                </a:lnTo>
                <a:lnTo>
                  <a:pt x="67" y="142"/>
                </a:lnTo>
                <a:lnTo>
                  <a:pt x="67" y="119"/>
                </a:lnTo>
                <a:lnTo>
                  <a:pt x="67" y="81"/>
                </a:lnTo>
                <a:lnTo>
                  <a:pt x="78" y="90"/>
                </a:lnTo>
                <a:lnTo>
                  <a:pt x="86" y="107"/>
                </a:lnTo>
                <a:lnTo>
                  <a:pt x="107" y="90"/>
                </a:lnTo>
                <a:lnTo>
                  <a:pt x="116" y="107"/>
                </a:lnTo>
                <a:lnTo>
                  <a:pt x="138" y="119"/>
                </a:lnTo>
                <a:lnTo>
                  <a:pt x="149" y="119"/>
                </a:lnTo>
                <a:lnTo>
                  <a:pt x="164" y="119"/>
                </a:lnTo>
                <a:lnTo>
                  <a:pt x="164" y="107"/>
                </a:lnTo>
                <a:lnTo>
                  <a:pt x="168" y="107"/>
                </a:lnTo>
                <a:lnTo>
                  <a:pt x="187" y="130"/>
                </a:lnTo>
                <a:lnTo>
                  <a:pt x="206" y="130"/>
                </a:lnTo>
                <a:lnTo>
                  <a:pt x="223" y="156"/>
                </a:lnTo>
                <a:lnTo>
                  <a:pt x="228" y="168"/>
                </a:lnTo>
                <a:lnTo>
                  <a:pt x="245" y="161"/>
                </a:lnTo>
                <a:lnTo>
                  <a:pt x="245" y="168"/>
                </a:lnTo>
                <a:lnTo>
                  <a:pt x="254" y="130"/>
                </a:lnTo>
                <a:lnTo>
                  <a:pt x="242" y="130"/>
                </a:lnTo>
                <a:lnTo>
                  <a:pt x="242" y="138"/>
                </a:lnTo>
                <a:lnTo>
                  <a:pt x="228" y="130"/>
                </a:lnTo>
                <a:lnTo>
                  <a:pt x="212" y="119"/>
                </a:lnTo>
                <a:lnTo>
                  <a:pt x="206" y="112"/>
                </a:lnTo>
                <a:lnTo>
                  <a:pt x="212" y="97"/>
                </a:lnTo>
                <a:lnTo>
                  <a:pt x="212" y="81"/>
                </a:lnTo>
                <a:lnTo>
                  <a:pt x="216" y="71"/>
                </a:lnTo>
                <a:lnTo>
                  <a:pt x="216" y="49"/>
                </a:lnTo>
                <a:lnTo>
                  <a:pt x="212" y="42"/>
                </a:lnTo>
                <a:lnTo>
                  <a:pt x="223" y="30"/>
                </a:lnTo>
                <a:lnTo>
                  <a:pt x="228" y="12"/>
                </a:lnTo>
                <a:lnTo>
                  <a:pt x="228" y="4"/>
                </a:lnTo>
                <a:lnTo>
                  <a:pt x="29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7" name="Freeform 192"/>
          <p:cNvSpPr>
            <a:spLocks/>
          </p:cNvSpPr>
          <p:nvPr/>
        </p:nvSpPr>
        <p:spPr bwMode="auto">
          <a:xfrm>
            <a:off x="3963988" y="4403725"/>
            <a:ext cx="152400" cy="112713"/>
          </a:xfrm>
          <a:custGeom>
            <a:avLst/>
            <a:gdLst>
              <a:gd name="T0" fmla="*/ 2147483647 w 194"/>
              <a:gd name="T1" fmla="*/ 2147483647 h 142"/>
              <a:gd name="T2" fmla="*/ 2147483647 w 194"/>
              <a:gd name="T3" fmla="*/ 2147483647 h 142"/>
              <a:gd name="T4" fmla="*/ 2147483647 w 194"/>
              <a:gd name="T5" fmla="*/ 2147483647 h 142"/>
              <a:gd name="T6" fmla="*/ 2147483647 w 194"/>
              <a:gd name="T7" fmla="*/ 0 h 142"/>
              <a:gd name="T8" fmla="*/ 2147483647 w 194"/>
              <a:gd name="T9" fmla="*/ 2147483647 h 142"/>
              <a:gd name="T10" fmla="*/ 2147483647 w 194"/>
              <a:gd name="T11" fmla="*/ 2147483647 h 142"/>
              <a:gd name="T12" fmla="*/ 2147483647 w 194"/>
              <a:gd name="T13" fmla="*/ 2147483647 h 142"/>
              <a:gd name="T14" fmla="*/ 2147483647 w 194"/>
              <a:gd name="T15" fmla="*/ 2147483647 h 142"/>
              <a:gd name="T16" fmla="*/ 2147483647 w 194"/>
              <a:gd name="T17" fmla="*/ 2147483647 h 142"/>
              <a:gd name="T18" fmla="*/ 2147483647 w 194"/>
              <a:gd name="T19" fmla="*/ 2147483647 h 142"/>
              <a:gd name="T20" fmla="*/ 2147483647 w 194"/>
              <a:gd name="T21" fmla="*/ 2147483647 h 142"/>
              <a:gd name="T22" fmla="*/ 2147483647 w 194"/>
              <a:gd name="T23" fmla="*/ 2147483647 h 142"/>
              <a:gd name="T24" fmla="*/ 2147483647 w 194"/>
              <a:gd name="T25" fmla="*/ 2147483647 h 142"/>
              <a:gd name="T26" fmla="*/ 2147483647 w 194"/>
              <a:gd name="T27" fmla="*/ 2147483647 h 142"/>
              <a:gd name="T28" fmla="*/ 2147483647 w 194"/>
              <a:gd name="T29" fmla="*/ 2147483647 h 142"/>
              <a:gd name="T30" fmla="*/ 2147483647 w 194"/>
              <a:gd name="T31" fmla="*/ 2147483647 h 142"/>
              <a:gd name="T32" fmla="*/ 2147483647 w 194"/>
              <a:gd name="T33" fmla="*/ 2147483647 h 142"/>
              <a:gd name="T34" fmla="*/ 2147483647 w 194"/>
              <a:gd name="T35" fmla="*/ 2147483647 h 142"/>
              <a:gd name="T36" fmla="*/ 2147483647 w 194"/>
              <a:gd name="T37" fmla="*/ 2147483647 h 142"/>
              <a:gd name="T38" fmla="*/ 2147483647 w 194"/>
              <a:gd name="T39" fmla="*/ 2147483647 h 142"/>
              <a:gd name="T40" fmla="*/ 2147483647 w 194"/>
              <a:gd name="T41" fmla="*/ 2147483647 h 142"/>
              <a:gd name="T42" fmla="*/ 2147483647 w 194"/>
              <a:gd name="T43" fmla="*/ 2147483647 h 142"/>
              <a:gd name="T44" fmla="*/ 2147483647 w 194"/>
              <a:gd name="T45" fmla="*/ 2147483647 h 142"/>
              <a:gd name="T46" fmla="*/ 2147483647 w 194"/>
              <a:gd name="T47" fmla="*/ 2147483647 h 142"/>
              <a:gd name="T48" fmla="*/ 2147483647 w 194"/>
              <a:gd name="T49" fmla="*/ 2147483647 h 142"/>
              <a:gd name="T50" fmla="*/ 2147483647 w 194"/>
              <a:gd name="T51" fmla="*/ 2147483647 h 142"/>
              <a:gd name="T52" fmla="*/ 2147483647 w 194"/>
              <a:gd name="T53" fmla="*/ 2147483647 h 142"/>
              <a:gd name="T54" fmla="*/ 2147483647 w 194"/>
              <a:gd name="T55" fmla="*/ 2147483647 h 142"/>
              <a:gd name="T56" fmla="*/ 2147483647 w 194"/>
              <a:gd name="T57" fmla="*/ 2147483647 h 142"/>
              <a:gd name="T58" fmla="*/ 2147483647 w 194"/>
              <a:gd name="T59" fmla="*/ 2147483647 h 142"/>
              <a:gd name="T60" fmla="*/ 2147483647 w 194"/>
              <a:gd name="T61" fmla="*/ 2147483647 h 142"/>
              <a:gd name="T62" fmla="*/ 2147483647 w 194"/>
              <a:gd name="T63" fmla="*/ 2147483647 h 142"/>
              <a:gd name="T64" fmla="*/ 2147483647 w 194"/>
              <a:gd name="T65" fmla="*/ 2147483647 h 142"/>
              <a:gd name="T66" fmla="*/ 2147483647 w 194"/>
              <a:gd name="T67" fmla="*/ 2147483647 h 142"/>
              <a:gd name="T68" fmla="*/ 2147483647 w 194"/>
              <a:gd name="T69" fmla="*/ 2147483647 h 142"/>
              <a:gd name="T70" fmla="*/ 2147483647 w 194"/>
              <a:gd name="T71" fmla="*/ 2147483647 h 142"/>
              <a:gd name="T72" fmla="*/ 2147483647 w 194"/>
              <a:gd name="T73" fmla="*/ 2147483647 h 142"/>
              <a:gd name="T74" fmla="*/ 2147483647 w 194"/>
              <a:gd name="T75" fmla="*/ 2147483647 h 142"/>
              <a:gd name="T76" fmla="*/ 2147483647 w 194"/>
              <a:gd name="T77" fmla="*/ 2147483647 h 142"/>
              <a:gd name="T78" fmla="*/ 2147483647 w 194"/>
              <a:gd name="T79" fmla="*/ 2147483647 h 142"/>
              <a:gd name="T80" fmla="*/ 2147483647 w 194"/>
              <a:gd name="T81" fmla="*/ 2147483647 h 142"/>
              <a:gd name="T82" fmla="*/ 2147483647 w 194"/>
              <a:gd name="T83" fmla="*/ 2147483647 h 142"/>
              <a:gd name="T84" fmla="*/ 2147483647 w 194"/>
              <a:gd name="T85" fmla="*/ 2147483647 h 142"/>
              <a:gd name="T86" fmla="*/ 2147483647 w 194"/>
              <a:gd name="T87" fmla="*/ 2147483647 h 142"/>
              <a:gd name="T88" fmla="*/ 2147483647 w 194"/>
              <a:gd name="T89" fmla="*/ 2147483647 h 142"/>
              <a:gd name="T90" fmla="*/ 2147483647 w 194"/>
              <a:gd name="T91" fmla="*/ 2147483647 h 142"/>
              <a:gd name="T92" fmla="*/ 0 w 194"/>
              <a:gd name="T93" fmla="*/ 2147483647 h 142"/>
              <a:gd name="T94" fmla="*/ 2147483647 w 194"/>
              <a:gd name="T95" fmla="*/ 2147483647 h 142"/>
              <a:gd name="T96" fmla="*/ 2147483647 w 194"/>
              <a:gd name="T97" fmla="*/ 2147483647 h 142"/>
              <a:gd name="T98" fmla="*/ 2147483647 w 194"/>
              <a:gd name="T99" fmla="*/ 2147483647 h 1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4" h="142">
                <a:moveTo>
                  <a:pt x="23" y="14"/>
                </a:moveTo>
                <a:lnTo>
                  <a:pt x="38" y="3"/>
                </a:lnTo>
                <a:lnTo>
                  <a:pt x="61" y="3"/>
                </a:lnTo>
                <a:lnTo>
                  <a:pt x="90" y="0"/>
                </a:lnTo>
                <a:lnTo>
                  <a:pt x="101" y="3"/>
                </a:lnTo>
                <a:lnTo>
                  <a:pt x="116" y="22"/>
                </a:lnTo>
                <a:lnTo>
                  <a:pt x="128" y="22"/>
                </a:lnTo>
                <a:lnTo>
                  <a:pt x="132" y="41"/>
                </a:lnTo>
                <a:lnTo>
                  <a:pt x="139" y="41"/>
                </a:lnTo>
                <a:lnTo>
                  <a:pt x="147" y="52"/>
                </a:lnTo>
                <a:lnTo>
                  <a:pt x="149" y="59"/>
                </a:lnTo>
                <a:lnTo>
                  <a:pt x="168" y="64"/>
                </a:lnTo>
                <a:lnTo>
                  <a:pt x="168" y="78"/>
                </a:lnTo>
                <a:lnTo>
                  <a:pt x="177" y="83"/>
                </a:lnTo>
                <a:lnTo>
                  <a:pt x="168" y="100"/>
                </a:lnTo>
                <a:lnTo>
                  <a:pt x="177" y="112"/>
                </a:lnTo>
                <a:lnTo>
                  <a:pt x="180" y="112"/>
                </a:lnTo>
                <a:lnTo>
                  <a:pt x="194" y="122"/>
                </a:lnTo>
                <a:lnTo>
                  <a:pt x="194" y="138"/>
                </a:lnTo>
                <a:lnTo>
                  <a:pt x="177" y="138"/>
                </a:lnTo>
                <a:lnTo>
                  <a:pt x="168" y="138"/>
                </a:lnTo>
                <a:lnTo>
                  <a:pt x="158" y="142"/>
                </a:lnTo>
                <a:lnTo>
                  <a:pt x="139" y="138"/>
                </a:lnTo>
                <a:lnTo>
                  <a:pt x="139" y="129"/>
                </a:lnTo>
                <a:lnTo>
                  <a:pt x="116" y="129"/>
                </a:lnTo>
                <a:lnTo>
                  <a:pt x="68" y="129"/>
                </a:lnTo>
                <a:lnTo>
                  <a:pt x="54" y="138"/>
                </a:lnTo>
                <a:lnTo>
                  <a:pt x="42" y="138"/>
                </a:lnTo>
                <a:lnTo>
                  <a:pt x="19" y="142"/>
                </a:lnTo>
                <a:lnTo>
                  <a:pt x="42" y="129"/>
                </a:lnTo>
                <a:lnTo>
                  <a:pt x="19" y="129"/>
                </a:lnTo>
                <a:lnTo>
                  <a:pt x="12" y="119"/>
                </a:lnTo>
                <a:lnTo>
                  <a:pt x="49" y="112"/>
                </a:lnTo>
                <a:lnTo>
                  <a:pt x="49" y="107"/>
                </a:lnTo>
                <a:lnTo>
                  <a:pt x="61" y="107"/>
                </a:lnTo>
                <a:lnTo>
                  <a:pt x="71" y="100"/>
                </a:lnTo>
                <a:lnTo>
                  <a:pt x="101" y="112"/>
                </a:lnTo>
                <a:lnTo>
                  <a:pt x="116" y="100"/>
                </a:lnTo>
                <a:lnTo>
                  <a:pt x="97" y="100"/>
                </a:lnTo>
                <a:lnTo>
                  <a:pt x="78" y="93"/>
                </a:lnTo>
                <a:lnTo>
                  <a:pt x="54" y="93"/>
                </a:lnTo>
                <a:lnTo>
                  <a:pt x="19" y="100"/>
                </a:lnTo>
                <a:lnTo>
                  <a:pt x="19" y="93"/>
                </a:lnTo>
                <a:lnTo>
                  <a:pt x="23" y="90"/>
                </a:lnTo>
                <a:lnTo>
                  <a:pt x="12" y="90"/>
                </a:lnTo>
                <a:lnTo>
                  <a:pt x="4" y="83"/>
                </a:lnTo>
                <a:lnTo>
                  <a:pt x="0" y="64"/>
                </a:lnTo>
                <a:lnTo>
                  <a:pt x="4" y="52"/>
                </a:lnTo>
                <a:lnTo>
                  <a:pt x="19" y="34"/>
                </a:lnTo>
                <a:lnTo>
                  <a:pt x="23" y="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8" name="Freeform 193"/>
          <p:cNvSpPr>
            <a:spLocks/>
          </p:cNvSpPr>
          <p:nvPr/>
        </p:nvSpPr>
        <p:spPr bwMode="auto">
          <a:xfrm>
            <a:off x="4065588" y="4575175"/>
            <a:ext cx="76200" cy="85725"/>
          </a:xfrm>
          <a:custGeom>
            <a:avLst/>
            <a:gdLst>
              <a:gd name="T0" fmla="*/ 0 w 97"/>
              <a:gd name="T1" fmla="*/ 2147483647 h 109"/>
              <a:gd name="T2" fmla="*/ 2147483647 w 97"/>
              <a:gd name="T3" fmla="*/ 2147483647 h 109"/>
              <a:gd name="T4" fmla="*/ 2147483647 w 97"/>
              <a:gd name="T5" fmla="*/ 2147483647 h 109"/>
              <a:gd name="T6" fmla="*/ 2147483647 w 97"/>
              <a:gd name="T7" fmla="*/ 2147483647 h 109"/>
              <a:gd name="T8" fmla="*/ 2147483647 w 97"/>
              <a:gd name="T9" fmla="*/ 2147483647 h 109"/>
              <a:gd name="T10" fmla="*/ 2147483647 w 97"/>
              <a:gd name="T11" fmla="*/ 0 h 109"/>
              <a:gd name="T12" fmla="*/ 2147483647 w 97"/>
              <a:gd name="T13" fmla="*/ 2147483647 h 109"/>
              <a:gd name="T14" fmla="*/ 2147483647 w 97"/>
              <a:gd name="T15" fmla="*/ 2147483647 h 109"/>
              <a:gd name="T16" fmla="*/ 2147483647 w 97"/>
              <a:gd name="T17" fmla="*/ 2147483647 h 109"/>
              <a:gd name="T18" fmla="*/ 2147483647 w 97"/>
              <a:gd name="T19" fmla="*/ 2147483647 h 109"/>
              <a:gd name="T20" fmla="*/ 2147483647 w 97"/>
              <a:gd name="T21" fmla="*/ 2147483647 h 109"/>
              <a:gd name="T22" fmla="*/ 2147483647 w 97"/>
              <a:gd name="T23" fmla="*/ 2147483647 h 109"/>
              <a:gd name="T24" fmla="*/ 2147483647 w 97"/>
              <a:gd name="T25" fmla="*/ 2147483647 h 109"/>
              <a:gd name="T26" fmla="*/ 2147483647 w 97"/>
              <a:gd name="T27" fmla="*/ 2147483647 h 109"/>
              <a:gd name="T28" fmla="*/ 2147483647 w 97"/>
              <a:gd name="T29" fmla="*/ 2147483647 h 109"/>
              <a:gd name="T30" fmla="*/ 2147483647 w 97"/>
              <a:gd name="T31" fmla="*/ 2147483647 h 109"/>
              <a:gd name="T32" fmla="*/ 2147483647 w 97"/>
              <a:gd name="T33" fmla="*/ 2147483647 h 109"/>
              <a:gd name="T34" fmla="*/ 2147483647 w 97"/>
              <a:gd name="T35" fmla="*/ 2147483647 h 109"/>
              <a:gd name="T36" fmla="*/ 2147483647 w 97"/>
              <a:gd name="T37" fmla="*/ 2147483647 h 109"/>
              <a:gd name="T38" fmla="*/ 0 w 97"/>
              <a:gd name="T39" fmla="*/ 2147483647 h 109"/>
              <a:gd name="T40" fmla="*/ 0 w 97"/>
              <a:gd name="T41" fmla="*/ 2147483647 h 109"/>
              <a:gd name="T42" fmla="*/ 0 w 97"/>
              <a:gd name="T43" fmla="*/ 2147483647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7" h="109">
                <a:moveTo>
                  <a:pt x="0" y="34"/>
                </a:moveTo>
                <a:lnTo>
                  <a:pt x="11" y="22"/>
                </a:lnTo>
                <a:lnTo>
                  <a:pt x="19" y="22"/>
                </a:lnTo>
                <a:lnTo>
                  <a:pt x="30" y="3"/>
                </a:lnTo>
                <a:lnTo>
                  <a:pt x="33" y="3"/>
                </a:lnTo>
                <a:lnTo>
                  <a:pt x="68" y="0"/>
                </a:lnTo>
                <a:lnTo>
                  <a:pt x="78" y="19"/>
                </a:lnTo>
                <a:lnTo>
                  <a:pt x="78" y="29"/>
                </a:lnTo>
                <a:lnTo>
                  <a:pt x="83" y="34"/>
                </a:lnTo>
                <a:lnTo>
                  <a:pt x="83" y="52"/>
                </a:lnTo>
                <a:lnTo>
                  <a:pt x="97" y="52"/>
                </a:lnTo>
                <a:lnTo>
                  <a:pt x="97" y="64"/>
                </a:lnTo>
                <a:lnTo>
                  <a:pt x="90" y="64"/>
                </a:lnTo>
                <a:lnTo>
                  <a:pt x="90" y="78"/>
                </a:lnTo>
                <a:lnTo>
                  <a:pt x="78" y="90"/>
                </a:lnTo>
                <a:lnTo>
                  <a:pt x="68" y="109"/>
                </a:lnTo>
                <a:lnTo>
                  <a:pt x="42" y="97"/>
                </a:lnTo>
                <a:lnTo>
                  <a:pt x="11" y="81"/>
                </a:lnTo>
                <a:lnTo>
                  <a:pt x="11" y="71"/>
                </a:lnTo>
                <a:lnTo>
                  <a:pt x="0" y="52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9" name="Freeform 194"/>
          <p:cNvSpPr>
            <a:spLocks/>
          </p:cNvSpPr>
          <p:nvPr/>
        </p:nvSpPr>
        <p:spPr bwMode="auto">
          <a:xfrm>
            <a:off x="5038725" y="5243513"/>
            <a:ext cx="196850" cy="177800"/>
          </a:xfrm>
          <a:custGeom>
            <a:avLst/>
            <a:gdLst>
              <a:gd name="T0" fmla="*/ 0 w 249"/>
              <a:gd name="T1" fmla="*/ 2147483647 h 224"/>
              <a:gd name="T2" fmla="*/ 2147483647 w 249"/>
              <a:gd name="T3" fmla="*/ 2147483647 h 224"/>
              <a:gd name="T4" fmla="*/ 2147483647 w 249"/>
              <a:gd name="T5" fmla="*/ 2147483647 h 224"/>
              <a:gd name="T6" fmla="*/ 2147483647 w 249"/>
              <a:gd name="T7" fmla="*/ 2147483647 h 224"/>
              <a:gd name="T8" fmla="*/ 2147483647 w 249"/>
              <a:gd name="T9" fmla="*/ 2147483647 h 224"/>
              <a:gd name="T10" fmla="*/ 2147483647 w 249"/>
              <a:gd name="T11" fmla="*/ 2147483647 h 224"/>
              <a:gd name="T12" fmla="*/ 2147483647 w 249"/>
              <a:gd name="T13" fmla="*/ 2147483647 h 224"/>
              <a:gd name="T14" fmla="*/ 2147483647 w 249"/>
              <a:gd name="T15" fmla="*/ 2147483647 h 224"/>
              <a:gd name="T16" fmla="*/ 2147483647 w 249"/>
              <a:gd name="T17" fmla="*/ 2147483647 h 224"/>
              <a:gd name="T18" fmla="*/ 2147483647 w 249"/>
              <a:gd name="T19" fmla="*/ 0 h 224"/>
              <a:gd name="T20" fmla="*/ 2147483647 w 249"/>
              <a:gd name="T21" fmla="*/ 0 h 224"/>
              <a:gd name="T22" fmla="*/ 2147483647 w 249"/>
              <a:gd name="T23" fmla="*/ 0 h 224"/>
              <a:gd name="T24" fmla="*/ 2147483647 w 249"/>
              <a:gd name="T25" fmla="*/ 2147483647 h 224"/>
              <a:gd name="T26" fmla="*/ 2147483647 w 249"/>
              <a:gd name="T27" fmla="*/ 2147483647 h 224"/>
              <a:gd name="T28" fmla="*/ 2147483647 w 249"/>
              <a:gd name="T29" fmla="*/ 2147483647 h 224"/>
              <a:gd name="T30" fmla="*/ 2147483647 w 249"/>
              <a:gd name="T31" fmla="*/ 2147483647 h 224"/>
              <a:gd name="T32" fmla="*/ 2147483647 w 249"/>
              <a:gd name="T33" fmla="*/ 2147483647 h 224"/>
              <a:gd name="T34" fmla="*/ 2147483647 w 249"/>
              <a:gd name="T35" fmla="*/ 2147483647 h 224"/>
              <a:gd name="T36" fmla="*/ 2147483647 w 249"/>
              <a:gd name="T37" fmla="*/ 2147483647 h 224"/>
              <a:gd name="T38" fmla="*/ 2147483647 w 249"/>
              <a:gd name="T39" fmla="*/ 2147483647 h 224"/>
              <a:gd name="T40" fmla="*/ 2147483647 w 249"/>
              <a:gd name="T41" fmla="*/ 2147483647 h 224"/>
              <a:gd name="T42" fmla="*/ 2147483647 w 249"/>
              <a:gd name="T43" fmla="*/ 2147483647 h 224"/>
              <a:gd name="T44" fmla="*/ 2147483647 w 249"/>
              <a:gd name="T45" fmla="*/ 2147483647 h 224"/>
              <a:gd name="T46" fmla="*/ 2147483647 w 249"/>
              <a:gd name="T47" fmla="*/ 2147483647 h 224"/>
              <a:gd name="T48" fmla="*/ 2147483647 w 249"/>
              <a:gd name="T49" fmla="*/ 2147483647 h 224"/>
              <a:gd name="T50" fmla="*/ 2147483647 w 249"/>
              <a:gd name="T51" fmla="*/ 2147483647 h 224"/>
              <a:gd name="T52" fmla="*/ 2147483647 w 249"/>
              <a:gd name="T53" fmla="*/ 2147483647 h 224"/>
              <a:gd name="T54" fmla="*/ 2147483647 w 249"/>
              <a:gd name="T55" fmla="*/ 2147483647 h 224"/>
              <a:gd name="T56" fmla="*/ 2147483647 w 249"/>
              <a:gd name="T57" fmla="*/ 2147483647 h 224"/>
              <a:gd name="T58" fmla="*/ 2147483647 w 249"/>
              <a:gd name="T59" fmla="*/ 2147483647 h 224"/>
              <a:gd name="T60" fmla="*/ 2147483647 w 249"/>
              <a:gd name="T61" fmla="*/ 2147483647 h 224"/>
              <a:gd name="T62" fmla="*/ 2147483647 w 249"/>
              <a:gd name="T63" fmla="*/ 2147483647 h 224"/>
              <a:gd name="T64" fmla="*/ 2147483647 w 249"/>
              <a:gd name="T65" fmla="*/ 2147483647 h 224"/>
              <a:gd name="T66" fmla="*/ 2147483647 w 249"/>
              <a:gd name="T67" fmla="*/ 2147483647 h 224"/>
              <a:gd name="T68" fmla="*/ 2147483647 w 249"/>
              <a:gd name="T69" fmla="*/ 2147483647 h 224"/>
              <a:gd name="T70" fmla="*/ 2147483647 w 249"/>
              <a:gd name="T71" fmla="*/ 2147483647 h 224"/>
              <a:gd name="T72" fmla="*/ 2147483647 w 249"/>
              <a:gd name="T73" fmla="*/ 2147483647 h 224"/>
              <a:gd name="T74" fmla="*/ 2147483647 w 249"/>
              <a:gd name="T75" fmla="*/ 2147483647 h 224"/>
              <a:gd name="T76" fmla="*/ 2147483647 w 249"/>
              <a:gd name="T77" fmla="*/ 2147483647 h 224"/>
              <a:gd name="T78" fmla="*/ 2147483647 w 249"/>
              <a:gd name="T79" fmla="*/ 2147483647 h 224"/>
              <a:gd name="T80" fmla="*/ 2147483647 w 249"/>
              <a:gd name="T81" fmla="*/ 2147483647 h 224"/>
              <a:gd name="T82" fmla="*/ 2147483647 w 249"/>
              <a:gd name="T83" fmla="*/ 2147483647 h 224"/>
              <a:gd name="T84" fmla="*/ 2147483647 w 249"/>
              <a:gd name="T85" fmla="*/ 2147483647 h 224"/>
              <a:gd name="T86" fmla="*/ 2147483647 w 249"/>
              <a:gd name="T87" fmla="*/ 2147483647 h 224"/>
              <a:gd name="T88" fmla="*/ 2147483647 w 249"/>
              <a:gd name="T89" fmla="*/ 2147483647 h 224"/>
              <a:gd name="T90" fmla="*/ 2147483647 w 249"/>
              <a:gd name="T91" fmla="*/ 2147483647 h 224"/>
              <a:gd name="T92" fmla="*/ 2147483647 w 249"/>
              <a:gd name="T93" fmla="*/ 2147483647 h 224"/>
              <a:gd name="T94" fmla="*/ 2147483647 w 249"/>
              <a:gd name="T95" fmla="*/ 2147483647 h 224"/>
              <a:gd name="T96" fmla="*/ 2147483647 w 249"/>
              <a:gd name="T97" fmla="*/ 2147483647 h 224"/>
              <a:gd name="T98" fmla="*/ 2147483647 w 249"/>
              <a:gd name="T99" fmla="*/ 2147483647 h 224"/>
              <a:gd name="T100" fmla="*/ 0 w 249"/>
              <a:gd name="T101" fmla="*/ 2147483647 h 2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49" h="224">
                <a:moveTo>
                  <a:pt x="0" y="67"/>
                </a:moveTo>
                <a:lnTo>
                  <a:pt x="14" y="70"/>
                </a:lnTo>
                <a:lnTo>
                  <a:pt x="43" y="70"/>
                </a:lnTo>
                <a:lnTo>
                  <a:pt x="48" y="77"/>
                </a:lnTo>
                <a:lnTo>
                  <a:pt x="62" y="70"/>
                </a:lnTo>
                <a:lnTo>
                  <a:pt x="78" y="41"/>
                </a:lnTo>
                <a:lnTo>
                  <a:pt x="97" y="29"/>
                </a:lnTo>
                <a:lnTo>
                  <a:pt x="116" y="22"/>
                </a:lnTo>
                <a:lnTo>
                  <a:pt x="116" y="6"/>
                </a:lnTo>
                <a:lnTo>
                  <a:pt x="142" y="0"/>
                </a:lnTo>
                <a:lnTo>
                  <a:pt x="157" y="0"/>
                </a:lnTo>
                <a:lnTo>
                  <a:pt x="164" y="0"/>
                </a:lnTo>
                <a:lnTo>
                  <a:pt x="171" y="12"/>
                </a:lnTo>
                <a:lnTo>
                  <a:pt x="193" y="6"/>
                </a:lnTo>
                <a:lnTo>
                  <a:pt x="200" y="12"/>
                </a:lnTo>
                <a:lnTo>
                  <a:pt x="212" y="19"/>
                </a:lnTo>
                <a:lnTo>
                  <a:pt x="219" y="22"/>
                </a:lnTo>
                <a:lnTo>
                  <a:pt x="242" y="22"/>
                </a:lnTo>
                <a:lnTo>
                  <a:pt x="242" y="29"/>
                </a:lnTo>
                <a:lnTo>
                  <a:pt x="249" y="48"/>
                </a:lnTo>
                <a:lnTo>
                  <a:pt x="249" y="67"/>
                </a:lnTo>
                <a:lnTo>
                  <a:pt x="249" y="86"/>
                </a:lnTo>
                <a:lnTo>
                  <a:pt x="249" y="89"/>
                </a:lnTo>
                <a:lnTo>
                  <a:pt x="242" y="96"/>
                </a:lnTo>
                <a:lnTo>
                  <a:pt x="249" y="100"/>
                </a:lnTo>
                <a:lnTo>
                  <a:pt x="242" y="100"/>
                </a:lnTo>
                <a:lnTo>
                  <a:pt x="242" y="115"/>
                </a:lnTo>
                <a:lnTo>
                  <a:pt x="242" y="126"/>
                </a:lnTo>
                <a:lnTo>
                  <a:pt x="249" y="138"/>
                </a:lnTo>
                <a:lnTo>
                  <a:pt x="235" y="155"/>
                </a:lnTo>
                <a:lnTo>
                  <a:pt x="230" y="167"/>
                </a:lnTo>
                <a:lnTo>
                  <a:pt x="230" y="178"/>
                </a:lnTo>
                <a:lnTo>
                  <a:pt x="223" y="195"/>
                </a:lnTo>
                <a:lnTo>
                  <a:pt x="190" y="224"/>
                </a:lnTo>
                <a:lnTo>
                  <a:pt x="183" y="216"/>
                </a:lnTo>
                <a:lnTo>
                  <a:pt x="164" y="224"/>
                </a:lnTo>
                <a:lnTo>
                  <a:pt x="145" y="216"/>
                </a:lnTo>
                <a:lnTo>
                  <a:pt x="126" y="216"/>
                </a:lnTo>
                <a:lnTo>
                  <a:pt x="116" y="216"/>
                </a:lnTo>
                <a:lnTo>
                  <a:pt x="116" y="197"/>
                </a:lnTo>
                <a:lnTo>
                  <a:pt x="97" y="195"/>
                </a:lnTo>
                <a:lnTo>
                  <a:pt x="85" y="195"/>
                </a:lnTo>
                <a:lnTo>
                  <a:pt x="78" y="178"/>
                </a:lnTo>
                <a:lnTo>
                  <a:pt x="74" y="155"/>
                </a:lnTo>
                <a:lnTo>
                  <a:pt x="67" y="155"/>
                </a:lnTo>
                <a:lnTo>
                  <a:pt x="62" y="138"/>
                </a:lnTo>
                <a:lnTo>
                  <a:pt x="43" y="131"/>
                </a:lnTo>
                <a:lnTo>
                  <a:pt x="26" y="119"/>
                </a:lnTo>
                <a:lnTo>
                  <a:pt x="26" y="108"/>
                </a:lnTo>
                <a:lnTo>
                  <a:pt x="7" y="86"/>
                </a:lnTo>
                <a:lnTo>
                  <a:pt x="0" y="6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0" name="Freeform 195"/>
          <p:cNvSpPr>
            <a:spLocks/>
          </p:cNvSpPr>
          <p:nvPr/>
        </p:nvSpPr>
        <p:spPr bwMode="auto">
          <a:xfrm>
            <a:off x="5449888" y="4529138"/>
            <a:ext cx="254000" cy="344487"/>
          </a:xfrm>
          <a:custGeom>
            <a:avLst/>
            <a:gdLst>
              <a:gd name="T0" fmla="*/ 2147483647 w 320"/>
              <a:gd name="T1" fmla="*/ 2147483647 h 434"/>
              <a:gd name="T2" fmla="*/ 2147483647 w 320"/>
              <a:gd name="T3" fmla="*/ 2147483647 h 434"/>
              <a:gd name="T4" fmla="*/ 2147483647 w 320"/>
              <a:gd name="T5" fmla="*/ 2147483647 h 434"/>
              <a:gd name="T6" fmla="*/ 2147483647 w 320"/>
              <a:gd name="T7" fmla="*/ 2147483647 h 434"/>
              <a:gd name="T8" fmla="*/ 2147483647 w 320"/>
              <a:gd name="T9" fmla="*/ 2147483647 h 434"/>
              <a:gd name="T10" fmla="*/ 2147483647 w 320"/>
              <a:gd name="T11" fmla="*/ 2147483647 h 434"/>
              <a:gd name="T12" fmla="*/ 2147483647 w 320"/>
              <a:gd name="T13" fmla="*/ 2147483647 h 434"/>
              <a:gd name="T14" fmla="*/ 2147483647 w 320"/>
              <a:gd name="T15" fmla="*/ 2147483647 h 434"/>
              <a:gd name="T16" fmla="*/ 2147483647 w 320"/>
              <a:gd name="T17" fmla="*/ 2147483647 h 434"/>
              <a:gd name="T18" fmla="*/ 2147483647 w 320"/>
              <a:gd name="T19" fmla="*/ 2147483647 h 434"/>
              <a:gd name="T20" fmla="*/ 2147483647 w 320"/>
              <a:gd name="T21" fmla="*/ 2147483647 h 434"/>
              <a:gd name="T22" fmla="*/ 2147483647 w 320"/>
              <a:gd name="T23" fmla="*/ 2147483647 h 434"/>
              <a:gd name="T24" fmla="*/ 2147483647 w 320"/>
              <a:gd name="T25" fmla="*/ 2147483647 h 434"/>
              <a:gd name="T26" fmla="*/ 2147483647 w 320"/>
              <a:gd name="T27" fmla="*/ 0 h 434"/>
              <a:gd name="T28" fmla="*/ 2147483647 w 320"/>
              <a:gd name="T29" fmla="*/ 2147483647 h 434"/>
              <a:gd name="T30" fmla="*/ 2147483647 w 320"/>
              <a:gd name="T31" fmla="*/ 2147483647 h 434"/>
              <a:gd name="T32" fmla="*/ 2147483647 w 320"/>
              <a:gd name="T33" fmla="*/ 2147483647 h 434"/>
              <a:gd name="T34" fmla="*/ 2147483647 w 320"/>
              <a:gd name="T35" fmla="*/ 2147483647 h 434"/>
              <a:gd name="T36" fmla="*/ 2147483647 w 320"/>
              <a:gd name="T37" fmla="*/ 2147483647 h 434"/>
              <a:gd name="T38" fmla="*/ 2147483647 w 320"/>
              <a:gd name="T39" fmla="*/ 2147483647 h 434"/>
              <a:gd name="T40" fmla="*/ 2147483647 w 320"/>
              <a:gd name="T41" fmla="*/ 2147483647 h 434"/>
              <a:gd name="T42" fmla="*/ 2147483647 w 320"/>
              <a:gd name="T43" fmla="*/ 2147483647 h 434"/>
              <a:gd name="T44" fmla="*/ 2147483647 w 320"/>
              <a:gd name="T45" fmla="*/ 2147483647 h 434"/>
              <a:gd name="T46" fmla="*/ 2147483647 w 320"/>
              <a:gd name="T47" fmla="*/ 2147483647 h 434"/>
              <a:gd name="T48" fmla="*/ 2147483647 w 320"/>
              <a:gd name="T49" fmla="*/ 2147483647 h 434"/>
              <a:gd name="T50" fmla="*/ 2147483647 w 320"/>
              <a:gd name="T51" fmla="*/ 2147483647 h 434"/>
              <a:gd name="T52" fmla="*/ 2147483647 w 320"/>
              <a:gd name="T53" fmla="*/ 2147483647 h 434"/>
              <a:gd name="T54" fmla="*/ 2147483647 w 320"/>
              <a:gd name="T55" fmla="*/ 2147483647 h 434"/>
              <a:gd name="T56" fmla="*/ 2147483647 w 320"/>
              <a:gd name="T57" fmla="*/ 2147483647 h 434"/>
              <a:gd name="T58" fmla="*/ 0 w 320"/>
              <a:gd name="T59" fmla="*/ 2147483647 h 434"/>
              <a:gd name="T60" fmla="*/ 0 w 320"/>
              <a:gd name="T61" fmla="*/ 2147483647 h 434"/>
              <a:gd name="T62" fmla="*/ 2147483647 w 320"/>
              <a:gd name="T63" fmla="*/ 2147483647 h 434"/>
              <a:gd name="T64" fmla="*/ 2147483647 w 320"/>
              <a:gd name="T65" fmla="*/ 2147483647 h 434"/>
              <a:gd name="T66" fmla="*/ 2147483647 w 320"/>
              <a:gd name="T67" fmla="*/ 2147483647 h 434"/>
              <a:gd name="T68" fmla="*/ 2147483647 w 320"/>
              <a:gd name="T69" fmla="*/ 2147483647 h 434"/>
              <a:gd name="T70" fmla="*/ 2147483647 w 320"/>
              <a:gd name="T71" fmla="*/ 2147483647 h 434"/>
              <a:gd name="T72" fmla="*/ 2147483647 w 320"/>
              <a:gd name="T73" fmla="*/ 2147483647 h 434"/>
              <a:gd name="T74" fmla="*/ 2147483647 w 320"/>
              <a:gd name="T75" fmla="*/ 2147483647 h 434"/>
              <a:gd name="T76" fmla="*/ 2147483647 w 320"/>
              <a:gd name="T77" fmla="*/ 2147483647 h 434"/>
              <a:gd name="T78" fmla="*/ 2147483647 w 320"/>
              <a:gd name="T79" fmla="*/ 2147483647 h 434"/>
              <a:gd name="T80" fmla="*/ 2147483647 w 320"/>
              <a:gd name="T81" fmla="*/ 2147483647 h 434"/>
              <a:gd name="T82" fmla="*/ 2147483647 w 320"/>
              <a:gd name="T83" fmla="*/ 2147483647 h 434"/>
              <a:gd name="T84" fmla="*/ 2147483647 w 320"/>
              <a:gd name="T85" fmla="*/ 2147483647 h 4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0" h="434">
                <a:moveTo>
                  <a:pt x="56" y="38"/>
                </a:moveTo>
                <a:lnTo>
                  <a:pt x="62" y="27"/>
                </a:lnTo>
                <a:lnTo>
                  <a:pt x="66" y="21"/>
                </a:lnTo>
                <a:lnTo>
                  <a:pt x="92" y="50"/>
                </a:lnTo>
                <a:lnTo>
                  <a:pt x="111" y="57"/>
                </a:lnTo>
                <a:lnTo>
                  <a:pt x="145" y="38"/>
                </a:lnTo>
                <a:lnTo>
                  <a:pt x="170" y="41"/>
                </a:lnTo>
                <a:lnTo>
                  <a:pt x="201" y="31"/>
                </a:lnTo>
                <a:lnTo>
                  <a:pt x="213" y="31"/>
                </a:lnTo>
                <a:lnTo>
                  <a:pt x="242" y="27"/>
                </a:lnTo>
                <a:lnTo>
                  <a:pt x="259" y="27"/>
                </a:lnTo>
                <a:lnTo>
                  <a:pt x="284" y="21"/>
                </a:lnTo>
                <a:lnTo>
                  <a:pt x="297" y="12"/>
                </a:lnTo>
                <a:lnTo>
                  <a:pt x="301" y="0"/>
                </a:lnTo>
                <a:lnTo>
                  <a:pt x="320" y="8"/>
                </a:lnTo>
                <a:lnTo>
                  <a:pt x="313" y="27"/>
                </a:lnTo>
                <a:lnTo>
                  <a:pt x="313" y="31"/>
                </a:lnTo>
                <a:lnTo>
                  <a:pt x="313" y="57"/>
                </a:lnTo>
                <a:lnTo>
                  <a:pt x="308" y="86"/>
                </a:lnTo>
                <a:lnTo>
                  <a:pt x="284" y="121"/>
                </a:lnTo>
                <a:lnTo>
                  <a:pt x="278" y="135"/>
                </a:lnTo>
                <a:lnTo>
                  <a:pt x="278" y="147"/>
                </a:lnTo>
                <a:lnTo>
                  <a:pt x="253" y="183"/>
                </a:lnTo>
                <a:lnTo>
                  <a:pt x="253" y="195"/>
                </a:lnTo>
                <a:lnTo>
                  <a:pt x="220" y="247"/>
                </a:lnTo>
                <a:lnTo>
                  <a:pt x="163" y="302"/>
                </a:lnTo>
                <a:lnTo>
                  <a:pt x="126" y="333"/>
                </a:lnTo>
                <a:lnTo>
                  <a:pt x="66" y="382"/>
                </a:lnTo>
                <a:lnTo>
                  <a:pt x="19" y="434"/>
                </a:lnTo>
                <a:lnTo>
                  <a:pt x="0" y="411"/>
                </a:lnTo>
                <a:lnTo>
                  <a:pt x="0" y="295"/>
                </a:lnTo>
                <a:lnTo>
                  <a:pt x="30" y="261"/>
                </a:lnTo>
                <a:lnTo>
                  <a:pt x="43" y="254"/>
                </a:lnTo>
                <a:lnTo>
                  <a:pt x="62" y="254"/>
                </a:lnTo>
                <a:lnTo>
                  <a:pt x="75" y="237"/>
                </a:lnTo>
                <a:lnTo>
                  <a:pt x="116" y="224"/>
                </a:lnTo>
                <a:lnTo>
                  <a:pt x="126" y="224"/>
                </a:lnTo>
                <a:lnTo>
                  <a:pt x="220" y="128"/>
                </a:lnTo>
                <a:lnTo>
                  <a:pt x="190" y="128"/>
                </a:lnTo>
                <a:lnTo>
                  <a:pt x="92" y="91"/>
                </a:lnTo>
                <a:lnTo>
                  <a:pt x="75" y="79"/>
                </a:lnTo>
                <a:lnTo>
                  <a:pt x="49" y="50"/>
                </a:lnTo>
                <a:lnTo>
                  <a:pt x="56" y="3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1" name="Freeform 196"/>
          <p:cNvSpPr>
            <a:spLocks/>
          </p:cNvSpPr>
          <p:nvPr/>
        </p:nvSpPr>
        <p:spPr bwMode="auto">
          <a:xfrm>
            <a:off x="4810125" y="5414963"/>
            <a:ext cx="411163" cy="349250"/>
          </a:xfrm>
          <a:custGeom>
            <a:avLst/>
            <a:gdLst>
              <a:gd name="T0" fmla="*/ 2147483647 w 519"/>
              <a:gd name="T1" fmla="*/ 2147483647 h 440"/>
              <a:gd name="T2" fmla="*/ 2147483647 w 519"/>
              <a:gd name="T3" fmla="*/ 2147483647 h 440"/>
              <a:gd name="T4" fmla="*/ 2147483647 w 519"/>
              <a:gd name="T5" fmla="*/ 2147483647 h 440"/>
              <a:gd name="T6" fmla="*/ 2147483647 w 519"/>
              <a:gd name="T7" fmla="*/ 2147483647 h 440"/>
              <a:gd name="T8" fmla="*/ 2147483647 w 519"/>
              <a:gd name="T9" fmla="*/ 2147483647 h 440"/>
              <a:gd name="T10" fmla="*/ 2147483647 w 519"/>
              <a:gd name="T11" fmla="*/ 2147483647 h 440"/>
              <a:gd name="T12" fmla="*/ 2147483647 w 519"/>
              <a:gd name="T13" fmla="*/ 2147483647 h 440"/>
              <a:gd name="T14" fmla="*/ 2147483647 w 519"/>
              <a:gd name="T15" fmla="*/ 2147483647 h 440"/>
              <a:gd name="T16" fmla="*/ 2147483647 w 519"/>
              <a:gd name="T17" fmla="*/ 2147483647 h 440"/>
              <a:gd name="T18" fmla="*/ 2147483647 w 519"/>
              <a:gd name="T19" fmla="*/ 2147483647 h 440"/>
              <a:gd name="T20" fmla="*/ 2147483647 w 519"/>
              <a:gd name="T21" fmla="*/ 2147483647 h 440"/>
              <a:gd name="T22" fmla="*/ 2147483647 w 519"/>
              <a:gd name="T23" fmla="*/ 2147483647 h 440"/>
              <a:gd name="T24" fmla="*/ 2147483647 w 519"/>
              <a:gd name="T25" fmla="*/ 2147483647 h 440"/>
              <a:gd name="T26" fmla="*/ 2147483647 w 519"/>
              <a:gd name="T27" fmla="*/ 2147483647 h 440"/>
              <a:gd name="T28" fmla="*/ 2147483647 w 519"/>
              <a:gd name="T29" fmla="*/ 2147483647 h 440"/>
              <a:gd name="T30" fmla="*/ 2147483647 w 519"/>
              <a:gd name="T31" fmla="*/ 2147483647 h 440"/>
              <a:gd name="T32" fmla="*/ 2147483647 w 519"/>
              <a:gd name="T33" fmla="*/ 2147483647 h 440"/>
              <a:gd name="T34" fmla="*/ 2147483647 w 519"/>
              <a:gd name="T35" fmla="*/ 2147483647 h 440"/>
              <a:gd name="T36" fmla="*/ 2147483647 w 519"/>
              <a:gd name="T37" fmla="*/ 2147483647 h 440"/>
              <a:gd name="T38" fmla="*/ 2147483647 w 519"/>
              <a:gd name="T39" fmla="*/ 2147483647 h 440"/>
              <a:gd name="T40" fmla="*/ 2147483647 w 519"/>
              <a:gd name="T41" fmla="*/ 2147483647 h 440"/>
              <a:gd name="T42" fmla="*/ 2147483647 w 519"/>
              <a:gd name="T43" fmla="*/ 2147483647 h 440"/>
              <a:gd name="T44" fmla="*/ 2147483647 w 519"/>
              <a:gd name="T45" fmla="*/ 2147483647 h 440"/>
              <a:gd name="T46" fmla="*/ 2147483647 w 519"/>
              <a:gd name="T47" fmla="*/ 2147483647 h 440"/>
              <a:gd name="T48" fmla="*/ 2147483647 w 519"/>
              <a:gd name="T49" fmla="*/ 2147483647 h 440"/>
              <a:gd name="T50" fmla="*/ 2147483647 w 519"/>
              <a:gd name="T51" fmla="*/ 2147483647 h 440"/>
              <a:gd name="T52" fmla="*/ 2147483647 w 519"/>
              <a:gd name="T53" fmla="*/ 2147483647 h 440"/>
              <a:gd name="T54" fmla="*/ 2147483647 w 519"/>
              <a:gd name="T55" fmla="*/ 2147483647 h 440"/>
              <a:gd name="T56" fmla="*/ 2147483647 w 519"/>
              <a:gd name="T57" fmla="*/ 2147483647 h 440"/>
              <a:gd name="T58" fmla="*/ 2147483647 w 519"/>
              <a:gd name="T59" fmla="*/ 2147483647 h 440"/>
              <a:gd name="T60" fmla="*/ 2147483647 w 519"/>
              <a:gd name="T61" fmla="*/ 2147483647 h 440"/>
              <a:gd name="T62" fmla="*/ 2147483647 w 519"/>
              <a:gd name="T63" fmla="*/ 2147483647 h 440"/>
              <a:gd name="T64" fmla="*/ 2147483647 w 519"/>
              <a:gd name="T65" fmla="*/ 2147483647 h 440"/>
              <a:gd name="T66" fmla="*/ 2147483647 w 519"/>
              <a:gd name="T67" fmla="*/ 2147483647 h 440"/>
              <a:gd name="T68" fmla="*/ 2147483647 w 519"/>
              <a:gd name="T69" fmla="*/ 2147483647 h 440"/>
              <a:gd name="T70" fmla="*/ 2147483647 w 519"/>
              <a:gd name="T71" fmla="*/ 2147483647 h 440"/>
              <a:gd name="T72" fmla="*/ 2147483647 w 519"/>
              <a:gd name="T73" fmla="*/ 2147483647 h 440"/>
              <a:gd name="T74" fmla="*/ 2147483647 w 519"/>
              <a:gd name="T75" fmla="*/ 2147483647 h 440"/>
              <a:gd name="T76" fmla="*/ 2147483647 w 519"/>
              <a:gd name="T77" fmla="*/ 2147483647 h 440"/>
              <a:gd name="T78" fmla="*/ 2147483647 w 519"/>
              <a:gd name="T79" fmla="*/ 2147483647 h 440"/>
              <a:gd name="T80" fmla="*/ 2147483647 w 519"/>
              <a:gd name="T81" fmla="*/ 2147483647 h 440"/>
              <a:gd name="T82" fmla="*/ 2147483647 w 519"/>
              <a:gd name="T83" fmla="*/ 2147483647 h 440"/>
              <a:gd name="T84" fmla="*/ 2147483647 w 519"/>
              <a:gd name="T85" fmla="*/ 2147483647 h 440"/>
              <a:gd name="T86" fmla="*/ 2147483647 w 519"/>
              <a:gd name="T87" fmla="*/ 2147483647 h 440"/>
              <a:gd name="T88" fmla="*/ 2147483647 w 519"/>
              <a:gd name="T89" fmla="*/ 2147483647 h 440"/>
              <a:gd name="T90" fmla="*/ 2147483647 w 519"/>
              <a:gd name="T91" fmla="*/ 2147483647 h 440"/>
              <a:gd name="T92" fmla="*/ 2147483647 w 519"/>
              <a:gd name="T93" fmla="*/ 2147483647 h 440"/>
              <a:gd name="T94" fmla="*/ 2147483647 w 519"/>
              <a:gd name="T95" fmla="*/ 0 h 4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9" h="440">
                <a:moveTo>
                  <a:pt x="403" y="0"/>
                </a:moveTo>
                <a:lnTo>
                  <a:pt x="393" y="12"/>
                </a:lnTo>
                <a:lnTo>
                  <a:pt x="380" y="12"/>
                </a:lnTo>
                <a:lnTo>
                  <a:pt x="363" y="31"/>
                </a:lnTo>
                <a:lnTo>
                  <a:pt x="356" y="31"/>
                </a:lnTo>
                <a:lnTo>
                  <a:pt x="351" y="38"/>
                </a:lnTo>
                <a:lnTo>
                  <a:pt x="344" y="41"/>
                </a:lnTo>
                <a:lnTo>
                  <a:pt x="334" y="57"/>
                </a:lnTo>
                <a:lnTo>
                  <a:pt x="334" y="70"/>
                </a:lnTo>
                <a:lnTo>
                  <a:pt x="322" y="77"/>
                </a:lnTo>
                <a:lnTo>
                  <a:pt x="303" y="86"/>
                </a:lnTo>
                <a:lnTo>
                  <a:pt x="289" y="115"/>
                </a:lnTo>
                <a:lnTo>
                  <a:pt x="273" y="115"/>
                </a:lnTo>
                <a:lnTo>
                  <a:pt x="254" y="115"/>
                </a:lnTo>
                <a:lnTo>
                  <a:pt x="237" y="115"/>
                </a:lnTo>
                <a:lnTo>
                  <a:pt x="218" y="105"/>
                </a:lnTo>
                <a:lnTo>
                  <a:pt x="199" y="105"/>
                </a:lnTo>
                <a:lnTo>
                  <a:pt x="199" y="126"/>
                </a:lnTo>
                <a:lnTo>
                  <a:pt x="180" y="145"/>
                </a:lnTo>
                <a:lnTo>
                  <a:pt x="168" y="145"/>
                </a:lnTo>
                <a:lnTo>
                  <a:pt x="168" y="148"/>
                </a:lnTo>
                <a:lnTo>
                  <a:pt x="151" y="148"/>
                </a:lnTo>
                <a:lnTo>
                  <a:pt x="132" y="157"/>
                </a:lnTo>
                <a:lnTo>
                  <a:pt x="132" y="138"/>
                </a:lnTo>
                <a:lnTo>
                  <a:pt x="139" y="126"/>
                </a:lnTo>
                <a:lnTo>
                  <a:pt x="132" y="115"/>
                </a:lnTo>
                <a:lnTo>
                  <a:pt x="128" y="96"/>
                </a:lnTo>
                <a:lnTo>
                  <a:pt x="116" y="86"/>
                </a:lnTo>
                <a:lnTo>
                  <a:pt x="109" y="212"/>
                </a:lnTo>
                <a:lnTo>
                  <a:pt x="99" y="212"/>
                </a:lnTo>
                <a:lnTo>
                  <a:pt x="83" y="224"/>
                </a:lnTo>
                <a:lnTo>
                  <a:pt x="80" y="228"/>
                </a:lnTo>
                <a:lnTo>
                  <a:pt x="69" y="224"/>
                </a:lnTo>
                <a:lnTo>
                  <a:pt x="52" y="224"/>
                </a:lnTo>
                <a:lnTo>
                  <a:pt x="42" y="224"/>
                </a:lnTo>
                <a:lnTo>
                  <a:pt x="23" y="217"/>
                </a:lnTo>
                <a:lnTo>
                  <a:pt x="23" y="197"/>
                </a:lnTo>
                <a:lnTo>
                  <a:pt x="21" y="197"/>
                </a:lnTo>
                <a:lnTo>
                  <a:pt x="12" y="197"/>
                </a:lnTo>
                <a:lnTo>
                  <a:pt x="6" y="212"/>
                </a:lnTo>
                <a:lnTo>
                  <a:pt x="0" y="217"/>
                </a:lnTo>
                <a:lnTo>
                  <a:pt x="6" y="235"/>
                </a:lnTo>
                <a:lnTo>
                  <a:pt x="23" y="276"/>
                </a:lnTo>
                <a:lnTo>
                  <a:pt x="50" y="325"/>
                </a:lnTo>
                <a:lnTo>
                  <a:pt x="52" y="342"/>
                </a:lnTo>
                <a:lnTo>
                  <a:pt x="50" y="363"/>
                </a:lnTo>
                <a:lnTo>
                  <a:pt x="38" y="363"/>
                </a:lnTo>
                <a:lnTo>
                  <a:pt x="38" y="369"/>
                </a:lnTo>
                <a:lnTo>
                  <a:pt x="52" y="399"/>
                </a:lnTo>
                <a:lnTo>
                  <a:pt x="50" y="418"/>
                </a:lnTo>
                <a:lnTo>
                  <a:pt x="52" y="418"/>
                </a:lnTo>
                <a:lnTo>
                  <a:pt x="52" y="411"/>
                </a:lnTo>
                <a:lnTo>
                  <a:pt x="69" y="411"/>
                </a:lnTo>
                <a:lnTo>
                  <a:pt x="69" y="421"/>
                </a:lnTo>
                <a:lnTo>
                  <a:pt x="73" y="421"/>
                </a:lnTo>
                <a:lnTo>
                  <a:pt x="83" y="433"/>
                </a:lnTo>
                <a:lnTo>
                  <a:pt x="102" y="440"/>
                </a:lnTo>
                <a:lnTo>
                  <a:pt x="109" y="428"/>
                </a:lnTo>
                <a:lnTo>
                  <a:pt x="116" y="421"/>
                </a:lnTo>
                <a:lnTo>
                  <a:pt x="147" y="421"/>
                </a:lnTo>
                <a:lnTo>
                  <a:pt x="168" y="418"/>
                </a:lnTo>
                <a:lnTo>
                  <a:pt x="168" y="411"/>
                </a:lnTo>
                <a:lnTo>
                  <a:pt x="199" y="411"/>
                </a:lnTo>
                <a:lnTo>
                  <a:pt x="218" y="411"/>
                </a:lnTo>
                <a:lnTo>
                  <a:pt x="254" y="418"/>
                </a:lnTo>
                <a:lnTo>
                  <a:pt x="260" y="411"/>
                </a:lnTo>
                <a:lnTo>
                  <a:pt x="277" y="411"/>
                </a:lnTo>
                <a:lnTo>
                  <a:pt x="284" y="402"/>
                </a:lnTo>
                <a:lnTo>
                  <a:pt x="306" y="402"/>
                </a:lnTo>
                <a:lnTo>
                  <a:pt x="367" y="363"/>
                </a:lnTo>
                <a:lnTo>
                  <a:pt x="399" y="333"/>
                </a:lnTo>
                <a:lnTo>
                  <a:pt x="431" y="306"/>
                </a:lnTo>
                <a:lnTo>
                  <a:pt x="431" y="293"/>
                </a:lnTo>
                <a:lnTo>
                  <a:pt x="451" y="273"/>
                </a:lnTo>
                <a:lnTo>
                  <a:pt x="451" y="261"/>
                </a:lnTo>
                <a:lnTo>
                  <a:pt x="493" y="224"/>
                </a:lnTo>
                <a:lnTo>
                  <a:pt x="508" y="195"/>
                </a:lnTo>
                <a:lnTo>
                  <a:pt x="519" y="166"/>
                </a:lnTo>
                <a:lnTo>
                  <a:pt x="508" y="166"/>
                </a:lnTo>
                <a:lnTo>
                  <a:pt x="493" y="157"/>
                </a:lnTo>
                <a:lnTo>
                  <a:pt x="493" y="167"/>
                </a:lnTo>
                <a:lnTo>
                  <a:pt x="472" y="167"/>
                </a:lnTo>
                <a:lnTo>
                  <a:pt x="451" y="145"/>
                </a:lnTo>
                <a:lnTo>
                  <a:pt x="472" y="126"/>
                </a:lnTo>
                <a:lnTo>
                  <a:pt x="493" y="126"/>
                </a:lnTo>
                <a:lnTo>
                  <a:pt x="493" y="119"/>
                </a:lnTo>
                <a:lnTo>
                  <a:pt x="493" y="96"/>
                </a:lnTo>
                <a:lnTo>
                  <a:pt x="493" y="70"/>
                </a:lnTo>
                <a:lnTo>
                  <a:pt x="482" y="41"/>
                </a:lnTo>
                <a:lnTo>
                  <a:pt x="489" y="31"/>
                </a:lnTo>
                <a:lnTo>
                  <a:pt x="482" y="26"/>
                </a:lnTo>
                <a:lnTo>
                  <a:pt x="479" y="8"/>
                </a:lnTo>
                <a:lnTo>
                  <a:pt x="472" y="0"/>
                </a:lnTo>
                <a:lnTo>
                  <a:pt x="451" y="8"/>
                </a:lnTo>
                <a:lnTo>
                  <a:pt x="434" y="0"/>
                </a:lnTo>
                <a:lnTo>
                  <a:pt x="415" y="0"/>
                </a:lnTo>
                <a:lnTo>
                  <a:pt x="40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2" name="Freeform 197"/>
          <p:cNvSpPr>
            <a:spLocks/>
          </p:cNvSpPr>
          <p:nvPr/>
        </p:nvSpPr>
        <p:spPr bwMode="auto">
          <a:xfrm>
            <a:off x="5073650" y="5586413"/>
            <a:ext cx="55563" cy="58737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2147483647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0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0 h 74"/>
              <a:gd name="T18" fmla="*/ 2147483647 w 71"/>
              <a:gd name="T19" fmla="*/ 2147483647 h 74"/>
              <a:gd name="T20" fmla="*/ 2147483647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74">
                <a:moveTo>
                  <a:pt x="67" y="48"/>
                </a:move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3" name="Freeform 198"/>
          <p:cNvSpPr>
            <a:spLocks/>
          </p:cNvSpPr>
          <p:nvPr/>
        </p:nvSpPr>
        <p:spPr bwMode="auto">
          <a:xfrm>
            <a:off x="4964113" y="4265613"/>
            <a:ext cx="414337" cy="481012"/>
          </a:xfrm>
          <a:custGeom>
            <a:avLst/>
            <a:gdLst>
              <a:gd name="T0" fmla="*/ 2147483647 w 521"/>
              <a:gd name="T1" fmla="*/ 2147483647 h 607"/>
              <a:gd name="T2" fmla="*/ 2147483647 w 521"/>
              <a:gd name="T3" fmla="*/ 2147483647 h 607"/>
              <a:gd name="T4" fmla="*/ 2147483647 w 521"/>
              <a:gd name="T5" fmla="*/ 2147483647 h 607"/>
              <a:gd name="T6" fmla="*/ 2147483647 w 521"/>
              <a:gd name="T7" fmla="*/ 2147483647 h 607"/>
              <a:gd name="T8" fmla="*/ 2147483647 w 521"/>
              <a:gd name="T9" fmla="*/ 2147483647 h 607"/>
              <a:gd name="T10" fmla="*/ 2147483647 w 521"/>
              <a:gd name="T11" fmla="*/ 2147483647 h 607"/>
              <a:gd name="T12" fmla="*/ 2147483647 w 521"/>
              <a:gd name="T13" fmla="*/ 2147483647 h 607"/>
              <a:gd name="T14" fmla="*/ 2147483647 w 521"/>
              <a:gd name="T15" fmla="*/ 2147483647 h 607"/>
              <a:gd name="T16" fmla="*/ 2147483647 w 521"/>
              <a:gd name="T17" fmla="*/ 2147483647 h 607"/>
              <a:gd name="T18" fmla="*/ 2147483647 w 521"/>
              <a:gd name="T19" fmla="*/ 2147483647 h 607"/>
              <a:gd name="T20" fmla="*/ 2147483647 w 521"/>
              <a:gd name="T21" fmla="*/ 2147483647 h 607"/>
              <a:gd name="T22" fmla="*/ 2147483647 w 521"/>
              <a:gd name="T23" fmla="*/ 2147483647 h 607"/>
              <a:gd name="T24" fmla="*/ 2147483647 w 521"/>
              <a:gd name="T25" fmla="*/ 2147483647 h 607"/>
              <a:gd name="T26" fmla="*/ 2147483647 w 521"/>
              <a:gd name="T27" fmla="*/ 2147483647 h 607"/>
              <a:gd name="T28" fmla="*/ 2147483647 w 521"/>
              <a:gd name="T29" fmla="*/ 2147483647 h 607"/>
              <a:gd name="T30" fmla="*/ 2147483647 w 521"/>
              <a:gd name="T31" fmla="*/ 2147483647 h 607"/>
              <a:gd name="T32" fmla="*/ 2147483647 w 521"/>
              <a:gd name="T33" fmla="*/ 2147483647 h 607"/>
              <a:gd name="T34" fmla="*/ 2147483647 w 521"/>
              <a:gd name="T35" fmla="*/ 2147483647 h 607"/>
              <a:gd name="T36" fmla="*/ 2147483647 w 521"/>
              <a:gd name="T37" fmla="*/ 2147483647 h 607"/>
              <a:gd name="T38" fmla="*/ 2147483647 w 521"/>
              <a:gd name="T39" fmla="*/ 2147483647 h 607"/>
              <a:gd name="T40" fmla="*/ 2147483647 w 521"/>
              <a:gd name="T41" fmla="*/ 2147483647 h 607"/>
              <a:gd name="T42" fmla="*/ 2147483647 w 521"/>
              <a:gd name="T43" fmla="*/ 2147483647 h 607"/>
              <a:gd name="T44" fmla="*/ 2147483647 w 521"/>
              <a:gd name="T45" fmla="*/ 2147483647 h 607"/>
              <a:gd name="T46" fmla="*/ 2147483647 w 521"/>
              <a:gd name="T47" fmla="*/ 2147483647 h 607"/>
              <a:gd name="T48" fmla="*/ 2147483647 w 521"/>
              <a:gd name="T49" fmla="*/ 2147483647 h 607"/>
              <a:gd name="T50" fmla="*/ 2147483647 w 521"/>
              <a:gd name="T51" fmla="*/ 2147483647 h 607"/>
              <a:gd name="T52" fmla="*/ 2147483647 w 521"/>
              <a:gd name="T53" fmla="*/ 2147483647 h 607"/>
              <a:gd name="T54" fmla="*/ 2147483647 w 521"/>
              <a:gd name="T55" fmla="*/ 2147483647 h 607"/>
              <a:gd name="T56" fmla="*/ 2147483647 w 521"/>
              <a:gd name="T57" fmla="*/ 2147483647 h 607"/>
              <a:gd name="T58" fmla="*/ 2147483647 w 521"/>
              <a:gd name="T59" fmla="*/ 2147483647 h 607"/>
              <a:gd name="T60" fmla="*/ 2147483647 w 521"/>
              <a:gd name="T61" fmla="*/ 2147483647 h 607"/>
              <a:gd name="T62" fmla="*/ 2147483647 w 521"/>
              <a:gd name="T63" fmla="*/ 2147483647 h 607"/>
              <a:gd name="T64" fmla="*/ 2147483647 w 521"/>
              <a:gd name="T65" fmla="*/ 2147483647 h 607"/>
              <a:gd name="T66" fmla="*/ 2147483647 w 521"/>
              <a:gd name="T67" fmla="*/ 2147483647 h 607"/>
              <a:gd name="T68" fmla="*/ 2147483647 w 521"/>
              <a:gd name="T69" fmla="*/ 2147483647 h 607"/>
              <a:gd name="T70" fmla="*/ 2147483647 w 521"/>
              <a:gd name="T71" fmla="*/ 2147483647 h 607"/>
              <a:gd name="T72" fmla="*/ 2147483647 w 521"/>
              <a:gd name="T73" fmla="*/ 2147483647 h 607"/>
              <a:gd name="T74" fmla="*/ 2147483647 w 521"/>
              <a:gd name="T75" fmla="*/ 2147483647 h 607"/>
              <a:gd name="T76" fmla="*/ 2147483647 w 521"/>
              <a:gd name="T77" fmla="*/ 2147483647 h 607"/>
              <a:gd name="T78" fmla="*/ 2147483647 w 521"/>
              <a:gd name="T79" fmla="*/ 2147483647 h 607"/>
              <a:gd name="T80" fmla="*/ 2147483647 w 521"/>
              <a:gd name="T81" fmla="*/ 2147483647 h 607"/>
              <a:gd name="T82" fmla="*/ 2147483647 w 521"/>
              <a:gd name="T83" fmla="*/ 2147483647 h 607"/>
              <a:gd name="T84" fmla="*/ 2147483647 w 521"/>
              <a:gd name="T85" fmla="*/ 2147483647 h 607"/>
              <a:gd name="T86" fmla="*/ 0 w 521"/>
              <a:gd name="T87" fmla="*/ 2147483647 h 607"/>
              <a:gd name="T88" fmla="*/ 2147483647 w 521"/>
              <a:gd name="T89" fmla="*/ 2147483647 h 607"/>
              <a:gd name="T90" fmla="*/ 2147483647 w 521"/>
              <a:gd name="T91" fmla="*/ 2147483647 h 607"/>
              <a:gd name="T92" fmla="*/ 2147483647 w 521"/>
              <a:gd name="T93" fmla="*/ 2147483647 h 607"/>
              <a:gd name="T94" fmla="*/ 2147483647 w 521"/>
              <a:gd name="T95" fmla="*/ 2147483647 h 607"/>
              <a:gd name="T96" fmla="*/ 2147483647 w 521"/>
              <a:gd name="T97" fmla="*/ 2147483647 h 607"/>
              <a:gd name="T98" fmla="*/ 2147483647 w 521"/>
              <a:gd name="T99" fmla="*/ 2147483647 h 607"/>
              <a:gd name="T100" fmla="*/ 2147483647 w 521"/>
              <a:gd name="T101" fmla="*/ 0 h 6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21" h="607">
                <a:moveTo>
                  <a:pt x="89" y="0"/>
                </a:moveTo>
                <a:lnTo>
                  <a:pt x="454" y="2"/>
                </a:lnTo>
                <a:lnTo>
                  <a:pt x="461" y="21"/>
                </a:lnTo>
                <a:lnTo>
                  <a:pt x="473" y="33"/>
                </a:lnTo>
                <a:lnTo>
                  <a:pt x="470" y="33"/>
                </a:lnTo>
                <a:lnTo>
                  <a:pt x="485" y="107"/>
                </a:lnTo>
                <a:lnTo>
                  <a:pt x="499" y="119"/>
                </a:lnTo>
                <a:lnTo>
                  <a:pt x="518" y="130"/>
                </a:lnTo>
                <a:lnTo>
                  <a:pt x="521" y="137"/>
                </a:lnTo>
                <a:lnTo>
                  <a:pt x="518" y="156"/>
                </a:lnTo>
                <a:lnTo>
                  <a:pt x="502" y="149"/>
                </a:lnTo>
                <a:lnTo>
                  <a:pt x="492" y="159"/>
                </a:lnTo>
                <a:lnTo>
                  <a:pt x="492" y="166"/>
                </a:lnTo>
                <a:lnTo>
                  <a:pt x="480" y="166"/>
                </a:lnTo>
                <a:lnTo>
                  <a:pt x="473" y="187"/>
                </a:lnTo>
                <a:lnTo>
                  <a:pt x="473" y="204"/>
                </a:lnTo>
                <a:lnTo>
                  <a:pt x="461" y="246"/>
                </a:lnTo>
                <a:lnTo>
                  <a:pt x="454" y="287"/>
                </a:lnTo>
                <a:lnTo>
                  <a:pt x="451" y="304"/>
                </a:lnTo>
                <a:lnTo>
                  <a:pt x="440" y="313"/>
                </a:lnTo>
                <a:lnTo>
                  <a:pt x="425" y="336"/>
                </a:lnTo>
                <a:lnTo>
                  <a:pt x="421" y="365"/>
                </a:lnTo>
                <a:lnTo>
                  <a:pt x="413" y="372"/>
                </a:lnTo>
                <a:lnTo>
                  <a:pt x="402" y="372"/>
                </a:lnTo>
                <a:lnTo>
                  <a:pt x="395" y="384"/>
                </a:lnTo>
                <a:lnTo>
                  <a:pt x="395" y="394"/>
                </a:lnTo>
                <a:lnTo>
                  <a:pt x="392" y="410"/>
                </a:lnTo>
                <a:lnTo>
                  <a:pt x="392" y="443"/>
                </a:lnTo>
                <a:lnTo>
                  <a:pt x="376" y="450"/>
                </a:lnTo>
                <a:lnTo>
                  <a:pt x="354" y="450"/>
                </a:lnTo>
                <a:lnTo>
                  <a:pt x="354" y="469"/>
                </a:lnTo>
                <a:lnTo>
                  <a:pt x="376" y="481"/>
                </a:lnTo>
                <a:lnTo>
                  <a:pt x="395" y="500"/>
                </a:lnTo>
                <a:lnTo>
                  <a:pt x="421" y="517"/>
                </a:lnTo>
                <a:lnTo>
                  <a:pt x="425" y="533"/>
                </a:lnTo>
                <a:lnTo>
                  <a:pt x="432" y="546"/>
                </a:lnTo>
                <a:lnTo>
                  <a:pt x="444" y="546"/>
                </a:lnTo>
                <a:lnTo>
                  <a:pt x="444" y="571"/>
                </a:lnTo>
                <a:lnTo>
                  <a:pt x="440" y="571"/>
                </a:lnTo>
                <a:lnTo>
                  <a:pt x="432" y="558"/>
                </a:lnTo>
                <a:lnTo>
                  <a:pt x="413" y="571"/>
                </a:lnTo>
                <a:lnTo>
                  <a:pt x="395" y="577"/>
                </a:lnTo>
                <a:lnTo>
                  <a:pt x="392" y="588"/>
                </a:lnTo>
                <a:lnTo>
                  <a:pt x="371" y="600"/>
                </a:lnTo>
                <a:lnTo>
                  <a:pt x="347" y="600"/>
                </a:lnTo>
                <a:lnTo>
                  <a:pt x="328" y="600"/>
                </a:lnTo>
                <a:lnTo>
                  <a:pt x="324" y="607"/>
                </a:lnTo>
                <a:lnTo>
                  <a:pt x="312" y="600"/>
                </a:lnTo>
                <a:lnTo>
                  <a:pt x="286" y="595"/>
                </a:lnTo>
                <a:lnTo>
                  <a:pt x="283" y="600"/>
                </a:lnTo>
                <a:lnTo>
                  <a:pt x="257" y="581"/>
                </a:lnTo>
                <a:lnTo>
                  <a:pt x="245" y="571"/>
                </a:lnTo>
                <a:lnTo>
                  <a:pt x="238" y="571"/>
                </a:lnTo>
                <a:lnTo>
                  <a:pt x="238" y="577"/>
                </a:lnTo>
                <a:lnTo>
                  <a:pt x="219" y="577"/>
                </a:lnTo>
                <a:lnTo>
                  <a:pt x="219" y="571"/>
                </a:lnTo>
                <a:lnTo>
                  <a:pt x="216" y="577"/>
                </a:lnTo>
                <a:lnTo>
                  <a:pt x="209" y="581"/>
                </a:lnTo>
                <a:lnTo>
                  <a:pt x="197" y="577"/>
                </a:lnTo>
                <a:lnTo>
                  <a:pt x="186" y="571"/>
                </a:lnTo>
                <a:lnTo>
                  <a:pt x="186" y="558"/>
                </a:lnTo>
                <a:lnTo>
                  <a:pt x="171" y="552"/>
                </a:lnTo>
                <a:lnTo>
                  <a:pt x="167" y="533"/>
                </a:lnTo>
                <a:lnTo>
                  <a:pt x="148" y="520"/>
                </a:lnTo>
                <a:lnTo>
                  <a:pt x="141" y="503"/>
                </a:lnTo>
                <a:lnTo>
                  <a:pt x="138" y="500"/>
                </a:lnTo>
                <a:lnTo>
                  <a:pt x="129" y="500"/>
                </a:lnTo>
                <a:lnTo>
                  <a:pt x="126" y="488"/>
                </a:lnTo>
                <a:lnTo>
                  <a:pt x="108" y="488"/>
                </a:lnTo>
                <a:lnTo>
                  <a:pt x="100" y="462"/>
                </a:lnTo>
                <a:lnTo>
                  <a:pt x="89" y="450"/>
                </a:lnTo>
                <a:lnTo>
                  <a:pt x="70" y="450"/>
                </a:lnTo>
                <a:lnTo>
                  <a:pt x="70" y="439"/>
                </a:lnTo>
                <a:lnTo>
                  <a:pt x="51" y="439"/>
                </a:lnTo>
                <a:lnTo>
                  <a:pt x="48" y="432"/>
                </a:lnTo>
                <a:lnTo>
                  <a:pt x="48" y="425"/>
                </a:lnTo>
                <a:lnTo>
                  <a:pt x="41" y="420"/>
                </a:lnTo>
                <a:lnTo>
                  <a:pt x="51" y="413"/>
                </a:lnTo>
                <a:lnTo>
                  <a:pt x="48" y="394"/>
                </a:lnTo>
                <a:lnTo>
                  <a:pt x="29" y="372"/>
                </a:lnTo>
                <a:lnTo>
                  <a:pt x="22" y="365"/>
                </a:lnTo>
                <a:lnTo>
                  <a:pt x="29" y="355"/>
                </a:lnTo>
                <a:lnTo>
                  <a:pt x="13" y="346"/>
                </a:lnTo>
                <a:lnTo>
                  <a:pt x="13" y="330"/>
                </a:lnTo>
                <a:lnTo>
                  <a:pt x="12" y="317"/>
                </a:lnTo>
                <a:lnTo>
                  <a:pt x="12" y="313"/>
                </a:lnTo>
                <a:lnTo>
                  <a:pt x="3" y="304"/>
                </a:lnTo>
                <a:lnTo>
                  <a:pt x="0" y="313"/>
                </a:lnTo>
                <a:lnTo>
                  <a:pt x="0" y="297"/>
                </a:lnTo>
                <a:lnTo>
                  <a:pt x="12" y="287"/>
                </a:lnTo>
                <a:lnTo>
                  <a:pt x="3" y="268"/>
                </a:lnTo>
                <a:lnTo>
                  <a:pt x="13" y="258"/>
                </a:lnTo>
                <a:lnTo>
                  <a:pt x="12" y="246"/>
                </a:lnTo>
                <a:lnTo>
                  <a:pt x="13" y="239"/>
                </a:lnTo>
                <a:lnTo>
                  <a:pt x="29" y="218"/>
                </a:lnTo>
                <a:lnTo>
                  <a:pt x="22" y="216"/>
                </a:lnTo>
                <a:lnTo>
                  <a:pt x="34" y="209"/>
                </a:lnTo>
                <a:lnTo>
                  <a:pt x="60" y="204"/>
                </a:lnTo>
                <a:lnTo>
                  <a:pt x="60" y="81"/>
                </a:lnTo>
                <a:lnTo>
                  <a:pt x="60" y="71"/>
                </a:lnTo>
                <a:lnTo>
                  <a:pt x="89" y="71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4" name="Freeform 199"/>
          <p:cNvSpPr>
            <a:spLocks/>
          </p:cNvSpPr>
          <p:nvPr/>
        </p:nvSpPr>
        <p:spPr bwMode="auto">
          <a:xfrm>
            <a:off x="5167313" y="5514975"/>
            <a:ext cx="39687" cy="33338"/>
          </a:xfrm>
          <a:custGeom>
            <a:avLst/>
            <a:gdLst>
              <a:gd name="T0" fmla="*/ 2147483647 w 50"/>
              <a:gd name="T1" fmla="*/ 0 h 41"/>
              <a:gd name="T2" fmla="*/ 2147483647 w 50"/>
              <a:gd name="T3" fmla="*/ 2147483647 h 41"/>
              <a:gd name="T4" fmla="*/ 2147483647 w 50"/>
              <a:gd name="T5" fmla="*/ 2147483647 h 41"/>
              <a:gd name="T6" fmla="*/ 2147483647 w 50"/>
              <a:gd name="T7" fmla="*/ 2147483647 h 41"/>
              <a:gd name="T8" fmla="*/ 2147483647 w 50"/>
              <a:gd name="T9" fmla="*/ 2147483647 h 41"/>
              <a:gd name="T10" fmla="*/ 0 w 50"/>
              <a:gd name="T11" fmla="*/ 2147483647 h 41"/>
              <a:gd name="T12" fmla="*/ 2147483647 w 50"/>
              <a:gd name="T13" fmla="*/ 0 h 41"/>
              <a:gd name="T14" fmla="*/ 2147483647 w 50"/>
              <a:gd name="T15" fmla="*/ 0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" h="41">
                <a:moveTo>
                  <a:pt x="42" y="0"/>
                </a:moveTo>
                <a:lnTo>
                  <a:pt x="50" y="12"/>
                </a:lnTo>
                <a:lnTo>
                  <a:pt x="42" y="31"/>
                </a:lnTo>
                <a:lnTo>
                  <a:pt x="42" y="41"/>
                </a:lnTo>
                <a:lnTo>
                  <a:pt x="19" y="41"/>
                </a:lnTo>
                <a:lnTo>
                  <a:pt x="0" y="19"/>
                </a:lnTo>
                <a:lnTo>
                  <a:pt x="19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5" name="Freeform 200"/>
          <p:cNvSpPr>
            <a:spLocks/>
          </p:cNvSpPr>
          <p:nvPr/>
        </p:nvSpPr>
        <p:spPr bwMode="auto">
          <a:xfrm>
            <a:off x="5154613" y="4862513"/>
            <a:ext cx="271462" cy="274637"/>
          </a:xfrm>
          <a:custGeom>
            <a:avLst/>
            <a:gdLst>
              <a:gd name="T0" fmla="*/ 2147483647 w 344"/>
              <a:gd name="T1" fmla="*/ 0 h 347"/>
              <a:gd name="T2" fmla="*/ 2147483647 w 344"/>
              <a:gd name="T3" fmla="*/ 0 h 347"/>
              <a:gd name="T4" fmla="*/ 2147483647 w 344"/>
              <a:gd name="T5" fmla="*/ 2147483647 h 347"/>
              <a:gd name="T6" fmla="*/ 2147483647 w 344"/>
              <a:gd name="T7" fmla="*/ 2147483647 h 347"/>
              <a:gd name="T8" fmla="*/ 2147483647 w 344"/>
              <a:gd name="T9" fmla="*/ 2147483647 h 347"/>
              <a:gd name="T10" fmla="*/ 2147483647 w 344"/>
              <a:gd name="T11" fmla="*/ 2147483647 h 347"/>
              <a:gd name="T12" fmla="*/ 2147483647 w 344"/>
              <a:gd name="T13" fmla="*/ 2147483647 h 347"/>
              <a:gd name="T14" fmla="*/ 2147483647 w 344"/>
              <a:gd name="T15" fmla="*/ 2147483647 h 347"/>
              <a:gd name="T16" fmla="*/ 2147483647 w 344"/>
              <a:gd name="T17" fmla="*/ 2147483647 h 347"/>
              <a:gd name="T18" fmla="*/ 2147483647 w 344"/>
              <a:gd name="T19" fmla="*/ 2147483647 h 347"/>
              <a:gd name="T20" fmla="*/ 2147483647 w 344"/>
              <a:gd name="T21" fmla="*/ 2147483647 h 347"/>
              <a:gd name="T22" fmla="*/ 2147483647 w 344"/>
              <a:gd name="T23" fmla="*/ 2147483647 h 347"/>
              <a:gd name="T24" fmla="*/ 2147483647 w 344"/>
              <a:gd name="T25" fmla="*/ 2147483647 h 347"/>
              <a:gd name="T26" fmla="*/ 2147483647 w 344"/>
              <a:gd name="T27" fmla="*/ 2147483647 h 347"/>
              <a:gd name="T28" fmla="*/ 2147483647 w 344"/>
              <a:gd name="T29" fmla="*/ 2147483647 h 347"/>
              <a:gd name="T30" fmla="*/ 2147483647 w 344"/>
              <a:gd name="T31" fmla="*/ 2147483647 h 347"/>
              <a:gd name="T32" fmla="*/ 2147483647 w 344"/>
              <a:gd name="T33" fmla="*/ 2147483647 h 347"/>
              <a:gd name="T34" fmla="*/ 2147483647 w 344"/>
              <a:gd name="T35" fmla="*/ 2147483647 h 347"/>
              <a:gd name="T36" fmla="*/ 2147483647 w 344"/>
              <a:gd name="T37" fmla="*/ 2147483647 h 347"/>
              <a:gd name="T38" fmla="*/ 2147483647 w 344"/>
              <a:gd name="T39" fmla="*/ 2147483647 h 347"/>
              <a:gd name="T40" fmla="*/ 2147483647 w 344"/>
              <a:gd name="T41" fmla="*/ 2147483647 h 347"/>
              <a:gd name="T42" fmla="*/ 2147483647 w 344"/>
              <a:gd name="T43" fmla="*/ 2147483647 h 347"/>
              <a:gd name="T44" fmla="*/ 2147483647 w 344"/>
              <a:gd name="T45" fmla="*/ 2147483647 h 347"/>
              <a:gd name="T46" fmla="*/ 2147483647 w 344"/>
              <a:gd name="T47" fmla="*/ 2147483647 h 347"/>
              <a:gd name="T48" fmla="*/ 2147483647 w 344"/>
              <a:gd name="T49" fmla="*/ 2147483647 h 347"/>
              <a:gd name="T50" fmla="*/ 0 w 344"/>
              <a:gd name="T51" fmla="*/ 2147483647 h 347"/>
              <a:gd name="T52" fmla="*/ 0 w 344"/>
              <a:gd name="T53" fmla="*/ 2147483647 h 347"/>
              <a:gd name="T54" fmla="*/ 2147483647 w 344"/>
              <a:gd name="T55" fmla="*/ 2147483647 h 347"/>
              <a:gd name="T56" fmla="*/ 2147483647 w 344"/>
              <a:gd name="T57" fmla="*/ 2147483647 h 347"/>
              <a:gd name="T58" fmla="*/ 2147483647 w 344"/>
              <a:gd name="T59" fmla="*/ 2147483647 h 347"/>
              <a:gd name="T60" fmla="*/ 2147483647 w 344"/>
              <a:gd name="T61" fmla="*/ 2147483647 h 347"/>
              <a:gd name="T62" fmla="*/ 2147483647 w 344"/>
              <a:gd name="T63" fmla="*/ 2147483647 h 3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4" h="347">
                <a:moveTo>
                  <a:pt x="38" y="4"/>
                </a:move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56" y="0"/>
                </a:lnTo>
                <a:lnTo>
                  <a:pt x="271" y="71"/>
                </a:lnTo>
                <a:lnTo>
                  <a:pt x="271" y="90"/>
                </a:lnTo>
                <a:lnTo>
                  <a:pt x="313" y="126"/>
                </a:lnTo>
                <a:lnTo>
                  <a:pt x="302" y="149"/>
                </a:lnTo>
                <a:lnTo>
                  <a:pt x="302" y="171"/>
                </a:lnTo>
                <a:lnTo>
                  <a:pt x="309" y="187"/>
                </a:lnTo>
                <a:lnTo>
                  <a:pt x="313" y="190"/>
                </a:lnTo>
                <a:lnTo>
                  <a:pt x="321" y="197"/>
                </a:lnTo>
                <a:lnTo>
                  <a:pt x="321" y="206"/>
                </a:lnTo>
                <a:lnTo>
                  <a:pt x="313" y="209"/>
                </a:lnTo>
                <a:lnTo>
                  <a:pt x="321" y="226"/>
                </a:lnTo>
                <a:lnTo>
                  <a:pt x="313" y="245"/>
                </a:lnTo>
                <a:lnTo>
                  <a:pt x="321" y="270"/>
                </a:lnTo>
                <a:lnTo>
                  <a:pt x="323" y="294"/>
                </a:lnTo>
                <a:lnTo>
                  <a:pt x="339" y="299"/>
                </a:lnTo>
                <a:lnTo>
                  <a:pt x="344" y="306"/>
                </a:lnTo>
                <a:lnTo>
                  <a:pt x="344" y="313"/>
                </a:lnTo>
                <a:lnTo>
                  <a:pt x="332" y="325"/>
                </a:lnTo>
                <a:lnTo>
                  <a:pt x="309" y="332"/>
                </a:lnTo>
                <a:lnTo>
                  <a:pt x="294" y="335"/>
                </a:lnTo>
                <a:lnTo>
                  <a:pt x="283" y="342"/>
                </a:lnTo>
                <a:lnTo>
                  <a:pt x="283" y="335"/>
                </a:lnTo>
                <a:lnTo>
                  <a:pt x="271" y="335"/>
                </a:lnTo>
                <a:lnTo>
                  <a:pt x="264" y="342"/>
                </a:lnTo>
                <a:lnTo>
                  <a:pt x="252" y="347"/>
                </a:lnTo>
                <a:lnTo>
                  <a:pt x="235" y="347"/>
                </a:lnTo>
                <a:lnTo>
                  <a:pt x="232" y="347"/>
                </a:lnTo>
                <a:lnTo>
                  <a:pt x="216" y="347"/>
                </a:lnTo>
                <a:lnTo>
                  <a:pt x="206" y="342"/>
                </a:lnTo>
                <a:lnTo>
                  <a:pt x="194" y="347"/>
                </a:lnTo>
                <a:lnTo>
                  <a:pt x="185" y="342"/>
                </a:lnTo>
                <a:lnTo>
                  <a:pt x="164" y="347"/>
                </a:lnTo>
                <a:lnTo>
                  <a:pt x="156" y="342"/>
                </a:lnTo>
                <a:lnTo>
                  <a:pt x="156" y="325"/>
                </a:lnTo>
                <a:lnTo>
                  <a:pt x="138" y="284"/>
                </a:lnTo>
                <a:lnTo>
                  <a:pt x="126" y="277"/>
                </a:lnTo>
                <a:lnTo>
                  <a:pt x="107" y="270"/>
                </a:lnTo>
                <a:lnTo>
                  <a:pt x="104" y="270"/>
                </a:lnTo>
                <a:lnTo>
                  <a:pt x="97" y="265"/>
                </a:lnTo>
                <a:lnTo>
                  <a:pt x="85" y="265"/>
                </a:lnTo>
                <a:lnTo>
                  <a:pt x="74" y="258"/>
                </a:lnTo>
                <a:lnTo>
                  <a:pt x="67" y="252"/>
                </a:lnTo>
                <a:lnTo>
                  <a:pt x="55" y="252"/>
                </a:lnTo>
                <a:lnTo>
                  <a:pt x="45" y="235"/>
                </a:lnTo>
                <a:lnTo>
                  <a:pt x="29" y="206"/>
                </a:lnTo>
                <a:lnTo>
                  <a:pt x="10" y="187"/>
                </a:lnTo>
                <a:lnTo>
                  <a:pt x="0" y="168"/>
                </a:lnTo>
                <a:lnTo>
                  <a:pt x="0" y="142"/>
                </a:lnTo>
                <a:lnTo>
                  <a:pt x="0" y="126"/>
                </a:lnTo>
                <a:lnTo>
                  <a:pt x="0" y="112"/>
                </a:lnTo>
                <a:lnTo>
                  <a:pt x="19" y="109"/>
                </a:lnTo>
                <a:lnTo>
                  <a:pt x="38" y="90"/>
                </a:lnTo>
                <a:lnTo>
                  <a:pt x="48" y="78"/>
                </a:lnTo>
                <a:lnTo>
                  <a:pt x="48" y="62"/>
                </a:lnTo>
                <a:lnTo>
                  <a:pt x="38" y="61"/>
                </a:lnTo>
                <a:lnTo>
                  <a:pt x="38" y="52"/>
                </a:lnTo>
                <a:lnTo>
                  <a:pt x="45" y="48"/>
                </a:lnTo>
                <a:lnTo>
                  <a:pt x="45" y="40"/>
                </a:lnTo>
                <a:lnTo>
                  <a:pt x="45" y="23"/>
                </a:lnTo>
                <a:lnTo>
                  <a:pt x="38" y="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6" name="Freeform 201"/>
          <p:cNvSpPr>
            <a:spLocks/>
          </p:cNvSpPr>
          <p:nvPr/>
        </p:nvSpPr>
        <p:spPr bwMode="auto">
          <a:xfrm>
            <a:off x="4400550" y="4554538"/>
            <a:ext cx="46038" cy="123825"/>
          </a:xfrm>
          <a:custGeom>
            <a:avLst/>
            <a:gdLst>
              <a:gd name="T0" fmla="*/ 2147483647 w 57"/>
              <a:gd name="T1" fmla="*/ 0 h 155"/>
              <a:gd name="T2" fmla="*/ 2147483647 w 57"/>
              <a:gd name="T3" fmla="*/ 0 h 155"/>
              <a:gd name="T4" fmla="*/ 2147483647 w 57"/>
              <a:gd name="T5" fmla="*/ 0 h 155"/>
              <a:gd name="T6" fmla="*/ 2147483647 w 57"/>
              <a:gd name="T7" fmla="*/ 2147483647 h 155"/>
              <a:gd name="T8" fmla="*/ 2147483647 w 57"/>
              <a:gd name="T9" fmla="*/ 2147483647 h 155"/>
              <a:gd name="T10" fmla="*/ 2147483647 w 57"/>
              <a:gd name="T11" fmla="*/ 2147483647 h 155"/>
              <a:gd name="T12" fmla="*/ 2147483647 w 57"/>
              <a:gd name="T13" fmla="*/ 2147483647 h 155"/>
              <a:gd name="T14" fmla="*/ 2147483647 w 57"/>
              <a:gd name="T15" fmla="*/ 2147483647 h 155"/>
              <a:gd name="T16" fmla="*/ 2147483647 w 57"/>
              <a:gd name="T17" fmla="*/ 2147483647 h 155"/>
              <a:gd name="T18" fmla="*/ 2147483647 w 57"/>
              <a:gd name="T19" fmla="*/ 2147483647 h 155"/>
              <a:gd name="T20" fmla="*/ 2147483647 w 57"/>
              <a:gd name="T21" fmla="*/ 2147483647 h 155"/>
              <a:gd name="T22" fmla="*/ 2147483647 w 57"/>
              <a:gd name="T23" fmla="*/ 2147483647 h 155"/>
              <a:gd name="T24" fmla="*/ 2147483647 w 57"/>
              <a:gd name="T25" fmla="*/ 2147483647 h 155"/>
              <a:gd name="T26" fmla="*/ 2147483647 w 57"/>
              <a:gd name="T27" fmla="*/ 2147483647 h 155"/>
              <a:gd name="T28" fmla="*/ 2147483647 w 57"/>
              <a:gd name="T29" fmla="*/ 2147483647 h 155"/>
              <a:gd name="T30" fmla="*/ 2147483647 w 57"/>
              <a:gd name="T31" fmla="*/ 2147483647 h 155"/>
              <a:gd name="T32" fmla="*/ 2147483647 w 57"/>
              <a:gd name="T33" fmla="*/ 2147483647 h 155"/>
              <a:gd name="T34" fmla="*/ 2147483647 w 57"/>
              <a:gd name="T35" fmla="*/ 2147483647 h 155"/>
              <a:gd name="T36" fmla="*/ 2147483647 w 57"/>
              <a:gd name="T37" fmla="*/ 2147483647 h 155"/>
              <a:gd name="T38" fmla="*/ 2147483647 w 57"/>
              <a:gd name="T39" fmla="*/ 2147483647 h 155"/>
              <a:gd name="T40" fmla="*/ 2147483647 w 57"/>
              <a:gd name="T41" fmla="*/ 2147483647 h 155"/>
              <a:gd name="T42" fmla="*/ 2147483647 w 57"/>
              <a:gd name="T43" fmla="*/ 2147483647 h 155"/>
              <a:gd name="T44" fmla="*/ 2147483647 w 57"/>
              <a:gd name="T45" fmla="*/ 2147483647 h 155"/>
              <a:gd name="T46" fmla="*/ 0 w 57"/>
              <a:gd name="T47" fmla="*/ 2147483647 h 155"/>
              <a:gd name="T48" fmla="*/ 2147483647 w 57"/>
              <a:gd name="T49" fmla="*/ 0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" h="155">
                <a:moveTo>
                  <a:pt x="9" y="0"/>
                </a:moveTo>
                <a:lnTo>
                  <a:pt x="16" y="0"/>
                </a:lnTo>
                <a:lnTo>
                  <a:pt x="28" y="0"/>
                </a:lnTo>
                <a:lnTo>
                  <a:pt x="35" y="19"/>
                </a:lnTo>
                <a:lnTo>
                  <a:pt x="45" y="29"/>
                </a:lnTo>
                <a:lnTo>
                  <a:pt x="51" y="43"/>
                </a:lnTo>
                <a:lnTo>
                  <a:pt x="57" y="55"/>
                </a:lnTo>
                <a:lnTo>
                  <a:pt x="57" y="135"/>
                </a:lnTo>
                <a:lnTo>
                  <a:pt x="57" y="136"/>
                </a:lnTo>
                <a:lnTo>
                  <a:pt x="57" y="152"/>
                </a:lnTo>
                <a:lnTo>
                  <a:pt x="51" y="152"/>
                </a:lnTo>
                <a:lnTo>
                  <a:pt x="38" y="155"/>
                </a:lnTo>
                <a:lnTo>
                  <a:pt x="28" y="145"/>
                </a:lnTo>
                <a:lnTo>
                  <a:pt x="19" y="123"/>
                </a:lnTo>
                <a:lnTo>
                  <a:pt x="19" y="104"/>
                </a:lnTo>
                <a:lnTo>
                  <a:pt x="19" y="90"/>
                </a:lnTo>
                <a:lnTo>
                  <a:pt x="28" y="78"/>
                </a:lnTo>
                <a:lnTo>
                  <a:pt x="19" y="66"/>
                </a:lnTo>
                <a:lnTo>
                  <a:pt x="19" y="59"/>
                </a:lnTo>
                <a:lnTo>
                  <a:pt x="19" y="48"/>
                </a:lnTo>
                <a:lnTo>
                  <a:pt x="9" y="43"/>
                </a:lnTo>
                <a:lnTo>
                  <a:pt x="16" y="29"/>
                </a:lnTo>
                <a:lnTo>
                  <a:pt x="16" y="19"/>
                </a:lnTo>
                <a:lnTo>
                  <a:pt x="0" y="7"/>
                </a:lnTo>
                <a:lnTo>
                  <a:pt x="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7" name="Freeform 202"/>
          <p:cNvSpPr>
            <a:spLocks/>
          </p:cNvSpPr>
          <p:nvPr/>
        </p:nvSpPr>
        <p:spPr bwMode="auto">
          <a:xfrm>
            <a:off x="4748213" y="4229100"/>
            <a:ext cx="263525" cy="417513"/>
          </a:xfrm>
          <a:custGeom>
            <a:avLst/>
            <a:gdLst>
              <a:gd name="T0" fmla="*/ 2147483647 w 331"/>
              <a:gd name="T1" fmla="*/ 0 h 526"/>
              <a:gd name="T2" fmla="*/ 2147483647 w 331"/>
              <a:gd name="T3" fmla="*/ 2147483647 h 526"/>
              <a:gd name="T4" fmla="*/ 2147483647 w 331"/>
              <a:gd name="T5" fmla="*/ 2147483647 h 526"/>
              <a:gd name="T6" fmla="*/ 2147483647 w 331"/>
              <a:gd name="T7" fmla="*/ 2147483647 h 526"/>
              <a:gd name="T8" fmla="*/ 2147483647 w 331"/>
              <a:gd name="T9" fmla="*/ 2147483647 h 526"/>
              <a:gd name="T10" fmla="*/ 2147483647 w 331"/>
              <a:gd name="T11" fmla="*/ 2147483647 h 526"/>
              <a:gd name="T12" fmla="*/ 2147483647 w 331"/>
              <a:gd name="T13" fmla="*/ 2147483647 h 526"/>
              <a:gd name="T14" fmla="*/ 2147483647 w 331"/>
              <a:gd name="T15" fmla="*/ 2147483647 h 526"/>
              <a:gd name="T16" fmla="*/ 2147483647 w 331"/>
              <a:gd name="T17" fmla="*/ 2147483647 h 526"/>
              <a:gd name="T18" fmla="*/ 2147483647 w 331"/>
              <a:gd name="T19" fmla="*/ 2147483647 h 526"/>
              <a:gd name="T20" fmla="*/ 2147483647 w 331"/>
              <a:gd name="T21" fmla="*/ 2147483647 h 526"/>
              <a:gd name="T22" fmla="*/ 2147483647 w 331"/>
              <a:gd name="T23" fmla="*/ 2147483647 h 526"/>
              <a:gd name="T24" fmla="*/ 2147483647 w 331"/>
              <a:gd name="T25" fmla="*/ 2147483647 h 526"/>
              <a:gd name="T26" fmla="*/ 2147483647 w 331"/>
              <a:gd name="T27" fmla="*/ 2147483647 h 526"/>
              <a:gd name="T28" fmla="*/ 2147483647 w 331"/>
              <a:gd name="T29" fmla="*/ 2147483647 h 526"/>
              <a:gd name="T30" fmla="*/ 2147483647 w 331"/>
              <a:gd name="T31" fmla="*/ 2147483647 h 526"/>
              <a:gd name="T32" fmla="*/ 2147483647 w 331"/>
              <a:gd name="T33" fmla="*/ 2147483647 h 526"/>
              <a:gd name="T34" fmla="*/ 2147483647 w 331"/>
              <a:gd name="T35" fmla="*/ 2147483647 h 526"/>
              <a:gd name="T36" fmla="*/ 2147483647 w 331"/>
              <a:gd name="T37" fmla="*/ 2147483647 h 526"/>
              <a:gd name="T38" fmla="*/ 2147483647 w 331"/>
              <a:gd name="T39" fmla="*/ 2147483647 h 526"/>
              <a:gd name="T40" fmla="*/ 2147483647 w 331"/>
              <a:gd name="T41" fmla="*/ 2147483647 h 526"/>
              <a:gd name="T42" fmla="*/ 2147483647 w 331"/>
              <a:gd name="T43" fmla="*/ 2147483647 h 526"/>
              <a:gd name="T44" fmla="*/ 2147483647 w 331"/>
              <a:gd name="T45" fmla="*/ 2147483647 h 526"/>
              <a:gd name="T46" fmla="*/ 2147483647 w 331"/>
              <a:gd name="T47" fmla="*/ 2147483647 h 526"/>
              <a:gd name="T48" fmla="*/ 2147483647 w 331"/>
              <a:gd name="T49" fmla="*/ 2147483647 h 526"/>
              <a:gd name="T50" fmla="*/ 2147483647 w 331"/>
              <a:gd name="T51" fmla="*/ 2147483647 h 526"/>
              <a:gd name="T52" fmla="*/ 2147483647 w 331"/>
              <a:gd name="T53" fmla="*/ 2147483647 h 526"/>
              <a:gd name="T54" fmla="*/ 2147483647 w 331"/>
              <a:gd name="T55" fmla="*/ 2147483647 h 526"/>
              <a:gd name="T56" fmla="*/ 2147483647 w 331"/>
              <a:gd name="T57" fmla="*/ 2147483647 h 526"/>
              <a:gd name="T58" fmla="*/ 0 w 331"/>
              <a:gd name="T59" fmla="*/ 2147483647 h 526"/>
              <a:gd name="T60" fmla="*/ 2147483647 w 331"/>
              <a:gd name="T61" fmla="*/ 2147483647 h 526"/>
              <a:gd name="T62" fmla="*/ 2147483647 w 331"/>
              <a:gd name="T63" fmla="*/ 2147483647 h 526"/>
              <a:gd name="T64" fmla="*/ 2147483647 w 331"/>
              <a:gd name="T65" fmla="*/ 2147483647 h 526"/>
              <a:gd name="T66" fmla="*/ 2147483647 w 331"/>
              <a:gd name="T67" fmla="*/ 2147483647 h 526"/>
              <a:gd name="T68" fmla="*/ 2147483647 w 331"/>
              <a:gd name="T69" fmla="*/ 2147483647 h 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1" h="526">
                <a:moveTo>
                  <a:pt x="41" y="14"/>
                </a:moveTo>
                <a:lnTo>
                  <a:pt x="77" y="0"/>
                </a:lnTo>
                <a:lnTo>
                  <a:pt x="331" y="126"/>
                </a:lnTo>
                <a:lnTo>
                  <a:pt x="331" y="251"/>
                </a:lnTo>
                <a:lnTo>
                  <a:pt x="305" y="254"/>
                </a:lnTo>
                <a:lnTo>
                  <a:pt x="295" y="261"/>
                </a:lnTo>
                <a:lnTo>
                  <a:pt x="302" y="265"/>
                </a:lnTo>
                <a:lnTo>
                  <a:pt x="286" y="284"/>
                </a:lnTo>
                <a:lnTo>
                  <a:pt x="283" y="291"/>
                </a:lnTo>
                <a:lnTo>
                  <a:pt x="286" y="301"/>
                </a:lnTo>
                <a:lnTo>
                  <a:pt x="276" y="313"/>
                </a:lnTo>
                <a:lnTo>
                  <a:pt x="283" y="332"/>
                </a:lnTo>
                <a:lnTo>
                  <a:pt x="273" y="342"/>
                </a:lnTo>
                <a:lnTo>
                  <a:pt x="273" y="358"/>
                </a:lnTo>
                <a:lnTo>
                  <a:pt x="276" y="349"/>
                </a:lnTo>
                <a:lnTo>
                  <a:pt x="283" y="358"/>
                </a:lnTo>
                <a:lnTo>
                  <a:pt x="283" y="362"/>
                </a:lnTo>
                <a:lnTo>
                  <a:pt x="286" y="377"/>
                </a:lnTo>
                <a:lnTo>
                  <a:pt x="286" y="391"/>
                </a:lnTo>
                <a:lnTo>
                  <a:pt x="302" y="400"/>
                </a:lnTo>
                <a:lnTo>
                  <a:pt x="295" y="410"/>
                </a:lnTo>
                <a:lnTo>
                  <a:pt x="283" y="410"/>
                </a:lnTo>
                <a:lnTo>
                  <a:pt x="264" y="419"/>
                </a:lnTo>
                <a:lnTo>
                  <a:pt x="257" y="436"/>
                </a:lnTo>
                <a:lnTo>
                  <a:pt x="247" y="441"/>
                </a:lnTo>
                <a:lnTo>
                  <a:pt x="235" y="455"/>
                </a:lnTo>
                <a:lnTo>
                  <a:pt x="228" y="458"/>
                </a:lnTo>
                <a:lnTo>
                  <a:pt x="216" y="465"/>
                </a:lnTo>
                <a:lnTo>
                  <a:pt x="186" y="470"/>
                </a:lnTo>
                <a:lnTo>
                  <a:pt x="176" y="477"/>
                </a:lnTo>
                <a:lnTo>
                  <a:pt x="179" y="484"/>
                </a:lnTo>
                <a:lnTo>
                  <a:pt x="176" y="496"/>
                </a:lnTo>
                <a:lnTo>
                  <a:pt x="157" y="500"/>
                </a:lnTo>
                <a:lnTo>
                  <a:pt x="150" y="500"/>
                </a:lnTo>
                <a:lnTo>
                  <a:pt x="138" y="507"/>
                </a:lnTo>
                <a:lnTo>
                  <a:pt x="129" y="500"/>
                </a:lnTo>
                <a:lnTo>
                  <a:pt x="115" y="507"/>
                </a:lnTo>
                <a:lnTo>
                  <a:pt x="100" y="514"/>
                </a:lnTo>
                <a:lnTo>
                  <a:pt x="98" y="507"/>
                </a:lnTo>
                <a:lnTo>
                  <a:pt x="77" y="519"/>
                </a:lnTo>
                <a:lnTo>
                  <a:pt x="67" y="526"/>
                </a:lnTo>
                <a:lnTo>
                  <a:pt x="67" y="514"/>
                </a:lnTo>
                <a:lnTo>
                  <a:pt x="60" y="507"/>
                </a:lnTo>
                <a:lnTo>
                  <a:pt x="51" y="484"/>
                </a:lnTo>
                <a:lnTo>
                  <a:pt x="41" y="477"/>
                </a:lnTo>
                <a:lnTo>
                  <a:pt x="19" y="455"/>
                </a:lnTo>
                <a:lnTo>
                  <a:pt x="22" y="441"/>
                </a:lnTo>
                <a:lnTo>
                  <a:pt x="38" y="441"/>
                </a:lnTo>
                <a:lnTo>
                  <a:pt x="67" y="441"/>
                </a:lnTo>
                <a:lnTo>
                  <a:pt x="51" y="429"/>
                </a:lnTo>
                <a:lnTo>
                  <a:pt x="48" y="410"/>
                </a:lnTo>
                <a:lnTo>
                  <a:pt x="48" y="391"/>
                </a:lnTo>
                <a:lnTo>
                  <a:pt x="48" y="377"/>
                </a:lnTo>
                <a:lnTo>
                  <a:pt x="41" y="358"/>
                </a:lnTo>
                <a:lnTo>
                  <a:pt x="31" y="349"/>
                </a:lnTo>
                <a:lnTo>
                  <a:pt x="31" y="339"/>
                </a:lnTo>
                <a:lnTo>
                  <a:pt x="19" y="339"/>
                </a:lnTo>
                <a:lnTo>
                  <a:pt x="12" y="332"/>
                </a:lnTo>
                <a:lnTo>
                  <a:pt x="0" y="313"/>
                </a:lnTo>
                <a:lnTo>
                  <a:pt x="0" y="298"/>
                </a:lnTo>
                <a:lnTo>
                  <a:pt x="3" y="284"/>
                </a:lnTo>
                <a:lnTo>
                  <a:pt x="12" y="272"/>
                </a:lnTo>
                <a:lnTo>
                  <a:pt x="60" y="211"/>
                </a:lnTo>
                <a:lnTo>
                  <a:pt x="67" y="107"/>
                </a:lnTo>
                <a:lnTo>
                  <a:pt x="70" y="104"/>
                </a:lnTo>
                <a:lnTo>
                  <a:pt x="60" y="85"/>
                </a:lnTo>
                <a:lnTo>
                  <a:pt x="60" y="75"/>
                </a:lnTo>
                <a:lnTo>
                  <a:pt x="48" y="64"/>
                </a:lnTo>
                <a:lnTo>
                  <a:pt x="48" y="37"/>
                </a:lnTo>
                <a:lnTo>
                  <a:pt x="41" y="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8" name="Freeform 203"/>
          <p:cNvSpPr>
            <a:spLocks/>
          </p:cNvSpPr>
          <p:nvPr/>
        </p:nvSpPr>
        <p:spPr bwMode="auto">
          <a:xfrm>
            <a:off x="4591050" y="3838575"/>
            <a:ext cx="103188" cy="201613"/>
          </a:xfrm>
          <a:custGeom>
            <a:avLst/>
            <a:gdLst>
              <a:gd name="T0" fmla="*/ 2147483647 w 129"/>
              <a:gd name="T1" fmla="*/ 2147483647 h 254"/>
              <a:gd name="T2" fmla="*/ 2147483647 w 129"/>
              <a:gd name="T3" fmla="*/ 2147483647 h 254"/>
              <a:gd name="T4" fmla="*/ 2147483647 w 129"/>
              <a:gd name="T5" fmla="*/ 0 h 254"/>
              <a:gd name="T6" fmla="*/ 2147483647 w 129"/>
              <a:gd name="T7" fmla="*/ 2147483647 h 254"/>
              <a:gd name="T8" fmla="*/ 2147483647 w 129"/>
              <a:gd name="T9" fmla="*/ 2147483647 h 254"/>
              <a:gd name="T10" fmla="*/ 2147483647 w 129"/>
              <a:gd name="T11" fmla="*/ 2147483647 h 254"/>
              <a:gd name="T12" fmla="*/ 2147483647 w 129"/>
              <a:gd name="T13" fmla="*/ 2147483647 h 254"/>
              <a:gd name="T14" fmla="*/ 2147483647 w 129"/>
              <a:gd name="T15" fmla="*/ 2147483647 h 254"/>
              <a:gd name="T16" fmla="*/ 2147483647 w 129"/>
              <a:gd name="T17" fmla="*/ 2147483647 h 254"/>
              <a:gd name="T18" fmla="*/ 2147483647 w 129"/>
              <a:gd name="T19" fmla="*/ 2147483647 h 254"/>
              <a:gd name="T20" fmla="*/ 2147483647 w 129"/>
              <a:gd name="T21" fmla="*/ 2147483647 h 254"/>
              <a:gd name="T22" fmla="*/ 2147483647 w 129"/>
              <a:gd name="T23" fmla="*/ 2147483647 h 254"/>
              <a:gd name="T24" fmla="*/ 2147483647 w 129"/>
              <a:gd name="T25" fmla="*/ 2147483647 h 254"/>
              <a:gd name="T26" fmla="*/ 2147483647 w 129"/>
              <a:gd name="T27" fmla="*/ 2147483647 h 254"/>
              <a:gd name="T28" fmla="*/ 2147483647 w 129"/>
              <a:gd name="T29" fmla="*/ 2147483647 h 254"/>
              <a:gd name="T30" fmla="*/ 2147483647 w 129"/>
              <a:gd name="T31" fmla="*/ 2147483647 h 254"/>
              <a:gd name="T32" fmla="*/ 2147483647 w 129"/>
              <a:gd name="T33" fmla="*/ 2147483647 h 254"/>
              <a:gd name="T34" fmla="*/ 2147483647 w 129"/>
              <a:gd name="T35" fmla="*/ 2147483647 h 254"/>
              <a:gd name="T36" fmla="*/ 2147483647 w 129"/>
              <a:gd name="T37" fmla="*/ 2147483647 h 254"/>
              <a:gd name="T38" fmla="*/ 2147483647 w 129"/>
              <a:gd name="T39" fmla="*/ 2147483647 h 254"/>
              <a:gd name="T40" fmla="*/ 2147483647 w 129"/>
              <a:gd name="T41" fmla="*/ 2147483647 h 254"/>
              <a:gd name="T42" fmla="*/ 2147483647 w 129"/>
              <a:gd name="T43" fmla="*/ 2147483647 h 254"/>
              <a:gd name="T44" fmla="*/ 2147483647 w 129"/>
              <a:gd name="T45" fmla="*/ 2147483647 h 254"/>
              <a:gd name="T46" fmla="*/ 2147483647 w 129"/>
              <a:gd name="T47" fmla="*/ 2147483647 h 254"/>
              <a:gd name="T48" fmla="*/ 2147483647 w 129"/>
              <a:gd name="T49" fmla="*/ 2147483647 h 254"/>
              <a:gd name="T50" fmla="*/ 2147483647 w 129"/>
              <a:gd name="T51" fmla="*/ 2147483647 h 254"/>
              <a:gd name="T52" fmla="*/ 2147483647 w 129"/>
              <a:gd name="T53" fmla="*/ 2147483647 h 254"/>
              <a:gd name="T54" fmla="*/ 2147483647 w 129"/>
              <a:gd name="T55" fmla="*/ 2147483647 h 254"/>
              <a:gd name="T56" fmla="*/ 2147483647 w 129"/>
              <a:gd name="T57" fmla="*/ 2147483647 h 254"/>
              <a:gd name="T58" fmla="*/ 2147483647 w 129"/>
              <a:gd name="T59" fmla="*/ 2147483647 h 254"/>
              <a:gd name="T60" fmla="*/ 0 w 129"/>
              <a:gd name="T61" fmla="*/ 2147483647 h 254"/>
              <a:gd name="T62" fmla="*/ 2147483647 w 129"/>
              <a:gd name="T63" fmla="*/ 2147483647 h 254"/>
              <a:gd name="T64" fmla="*/ 2147483647 w 129"/>
              <a:gd name="T65" fmla="*/ 2147483647 h 254"/>
              <a:gd name="T66" fmla="*/ 2147483647 w 129"/>
              <a:gd name="T67" fmla="*/ 2147483647 h 254"/>
              <a:gd name="T68" fmla="*/ 2147483647 w 129"/>
              <a:gd name="T69" fmla="*/ 2147483647 h 254"/>
              <a:gd name="T70" fmla="*/ 2147483647 w 129"/>
              <a:gd name="T71" fmla="*/ 2147483647 h 254"/>
              <a:gd name="T72" fmla="*/ 2147483647 w 129"/>
              <a:gd name="T73" fmla="*/ 2147483647 h 2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254">
                <a:moveTo>
                  <a:pt x="32" y="19"/>
                </a:moveTo>
                <a:lnTo>
                  <a:pt x="43" y="3"/>
                </a:lnTo>
                <a:lnTo>
                  <a:pt x="62" y="0"/>
                </a:lnTo>
                <a:lnTo>
                  <a:pt x="77" y="3"/>
                </a:lnTo>
                <a:lnTo>
                  <a:pt x="81" y="22"/>
                </a:lnTo>
                <a:lnTo>
                  <a:pt x="100" y="12"/>
                </a:lnTo>
                <a:lnTo>
                  <a:pt x="107" y="19"/>
                </a:lnTo>
                <a:lnTo>
                  <a:pt x="93" y="29"/>
                </a:lnTo>
                <a:lnTo>
                  <a:pt x="88" y="48"/>
                </a:lnTo>
                <a:lnTo>
                  <a:pt x="100" y="58"/>
                </a:lnTo>
                <a:lnTo>
                  <a:pt x="107" y="77"/>
                </a:lnTo>
                <a:lnTo>
                  <a:pt x="93" y="96"/>
                </a:lnTo>
                <a:lnTo>
                  <a:pt x="77" y="115"/>
                </a:lnTo>
                <a:lnTo>
                  <a:pt x="81" y="131"/>
                </a:lnTo>
                <a:lnTo>
                  <a:pt x="93" y="131"/>
                </a:lnTo>
                <a:lnTo>
                  <a:pt x="93" y="138"/>
                </a:lnTo>
                <a:lnTo>
                  <a:pt x="107" y="138"/>
                </a:lnTo>
                <a:lnTo>
                  <a:pt x="110" y="145"/>
                </a:lnTo>
                <a:lnTo>
                  <a:pt x="122" y="155"/>
                </a:lnTo>
                <a:lnTo>
                  <a:pt x="122" y="167"/>
                </a:lnTo>
                <a:lnTo>
                  <a:pt x="129" y="178"/>
                </a:lnTo>
                <a:lnTo>
                  <a:pt x="107" y="185"/>
                </a:lnTo>
                <a:lnTo>
                  <a:pt x="81" y="209"/>
                </a:lnTo>
                <a:lnTo>
                  <a:pt x="88" y="235"/>
                </a:lnTo>
                <a:lnTo>
                  <a:pt x="70" y="254"/>
                </a:lnTo>
                <a:lnTo>
                  <a:pt x="62" y="254"/>
                </a:lnTo>
                <a:lnTo>
                  <a:pt x="51" y="185"/>
                </a:lnTo>
                <a:lnTo>
                  <a:pt x="29" y="174"/>
                </a:lnTo>
                <a:lnTo>
                  <a:pt x="20" y="148"/>
                </a:lnTo>
                <a:lnTo>
                  <a:pt x="10" y="145"/>
                </a:lnTo>
                <a:lnTo>
                  <a:pt x="0" y="119"/>
                </a:lnTo>
                <a:lnTo>
                  <a:pt x="20" y="90"/>
                </a:lnTo>
                <a:lnTo>
                  <a:pt x="20" y="58"/>
                </a:lnTo>
                <a:lnTo>
                  <a:pt x="20" y="38"/>
                </a:lnTo>
                <a:lnTo>
                  <a:pt x="20" y="29"/>
                </a:lnTo>
                <a:lnTo>
                  <a:pt x="32" y="22"/>
                </a:lnTo>
                <a:lnTo>
                  <a:pt x="32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9" name="Freeform 204"/>
          <p:cNvSpPr>
            <a:spLocks/>
          </p:cNvSpPr>
          <p:nvPr/>
        </p:nvSpPr>
        <p:spPr bwMode="auto">
          <a:xfrm>
            <a:off x="5159375" y="4730750"/>
            <a:ext cx="139700" cy="142875"/>
          </a:xfrm>
          <a:custGeom>
            <a:avLst/>
            <a:gdLst>
              <a:gd name="T0" fmla="*/ 2147483647 w 176"/>
              <a:gd name="T1" fmla="*/ 2147483647 h 180"/>
              <a:gd name="T2" fmla="*/ 2147483647 w 176"/>
              <a:gd name="T3" fmla="*/ 2147483647 h 180"/>
              <a:gd name="T4" fmla="*/ 2147483647 w 176"/>
              <a:gd name="T5" fmla="*/ 2147483647 h 180"/>
              <a:gd name="T6" fmla="*/ 2147483647 w 176"/>
              <a:gd name="T7" fmla="*/ 2147483647 h 180"/>
              <a:gd name="T8" fmla="*/ 2147483647 w 176"/>
              <a:gd name="T9" fmla="*/ 2147483647 h 180"/>
              <a:gd name="T10" fmla="*/ 2147483647 w 176"/>
              <a:gd name="T11" fmla="*/ 2147483647 h 180"/>
              <a:gd name="T12" fmla="*/ 2147483647 w 176"/>
              <a:gd name="T13" fmla="*/ 2147483647 h 180"/>
              <a:gd name="T14" fmla="*/ 2147483647 w 176"/>
              <a:gd name="T15" fmla="*/ 0 h 180"/>
              <a:gd name="T16" fmla="*/ 2147483647 w 176"/>
              <a:gd name="T17" fmla="*/ 2147483647 h 180"/>
              <a:gd name="T18" fmla="*/ 2147483647 w 176"/>
              <a:gd name="T19" fmla="*/ 2147483647 h 180"/>
              <a:gd name="T20" fmla="*/ 2147483647 w 176"/>
              <a:gd name="T21" fmla="*/ 2147483647 h 180"/>
              <a:gd name="T22" fmla="*/ 2147483647 w 176"/>
              <a:gd name="T23" fmla="*/ 2147483647 h 180"/>
              <a:gd name="T24" fmla="*/ 2147483647 w 176"/>
              <a:gd name="T25" fmla="*/ 2147483647 h 180"/>
              <a:gd name="T26" fmla="*/ 2147483647 w 176"/>
              <a:gd name="T27" fmla="*/ 2147483647 h 180"/>
              <a:gd name="T28" fmla="*/ 2147483647 w 176"/>
              <a:gd name="T29" fmla="*/ 2147483647 h 180"/>
              <a:gd name="T30" fmla="*/ 2147483647 w 176"/>
              <a:gd name="T31" fmla="*/ 2147483647 h 180"/>
              <a:gd name="T32" fmla="*/ 2147483647 w 176"/>
              <a:gd name="T33" fmla="*/ 2147483647 h 180"/>
              <a:gd name="T34" fmla="*/ 2147483647 w 176"/>
              <a:gd name="T35" fmla="*/ 2147483647 h 180"/>
              <a:gd name="T36" fmla="*/ 2147483647 w 176"/>
              <a:gd name="T37" fmla="*/ 2147483647 h 180"/>
              <a:gd name="T38" fmla="*/ 2147483647 w 176"/>
              <a:gd name="T39" fmla="*/ 2147483647 h 180"/>
              <a:gd name="T40" fmla="*/ 2147483647 w 176"/>
              <a:gd name="T41" fmla="*/ 2147483647 h 180"/>
              <a:gd name="T42" fmla="*/ 0 w 176"/>
              <a:gd name="T43" fmla="*/ 2147483647 h 180"/>
              <a:gd name="T44" fmla="*/ 2147483647 w 176"/>
              <a:gd name="T45" fmla="*/ 2147483647 h 180"/>
              <a:gd name="T46" fmla="*/ 2147483647 w 176"/>
              <a:gd name="T47" fmla="*/ 2147483647 h 180"/>
              <a:gd name="T48" fmla="*/ 2147483647 w 176"/>
              <a:gd name="T49" fmla="*/ 2147483647 h 180"/>
              <a:gd name="T50" fmla="*/ 2147483647 w 176"/>
              <a:gd name="T51" fmla="*/ 2147483647 h 180"/>
              <a:gd name="T52" fmla="*/ 2147483647 w 176"/>
              <a:gd name="T53" fmla="*/ 2147483647 h 180"/>
              <a:gd name="T54" fmla="*/ 2147483647 w 176"/>
              <a:gd name="T55" fmla="*/ 2147483647 h 180"/>
              <a:gd name="T56" fmla="*/ 2147483647 w 176"/>
              <a:gd name="T57" fmla="*/ 2147483647 h 180"/>
              <a:gd name="T58" fmla="*/ 2147483647 w 176"/>
              <a:gd name="T59" fmla="*/ 2147483647 h 180"/>
              <a:gd name="T60" fmla="*/ 2147483647 w 176"/>
              <a:gd name="T61" fmla="*/ 2147483647 h 1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76" h="180">
                <a:moveTo>
                  <a:pt x="38" y="12"/>
                </a:moveTo>
                <a:lnTo>
                  <a:pt x="41" y="7"/>
                </a:lnTo>
                <a:lnTo>
                  <a:pt x="67" y="12"/>
                </a:lnTo>
                <a:lnTo>
                  <a:pt x="78" y="19"/>
                </a:lnTo>
                <a:lnTo>
                  <a:pt x="83" y="12"/>
                </a:lnTo>
                <a:lnTo>
                  <a:pt x="100" y="12"/>
                </a:lnTo>
                <a:lnTo>
                  <a:pt x="126" y="12"/>
                </a:lnTo>
                <a:lnTo>
                  <a:pt x="147" y="0"/>
                </a:lnTo>
                <a:lnTo>
                  <a:pt x="147" y="7"/>
                </a:lnTo>
                <a:lnTo>
                  <a:pt x="157" y="12"/>
                </a:lnTo>
                <a:lnTo>
                  <a:pt x="157" y="22"/>
                </a:lnTo>
                <a:lnTo>
                  <a:pt x="161" y="41"/>
                </a:lnTo>
                <a:lnTo>
                  <a:pt x="176" y="71"/>
                </a:lnTo>
                <a:lnTo>
                  <a:pt x="161" y="90"/>
                </a:lnTo>
                <a:lnTo>
                  <a:pt x="138" y="126"/>
                </a:lnTo>
                <a:lnTo>
                  <a:pt x="138" y="164"/>
                </a:lnTo>
                <a:lnTo>
                  <a:pt x="90" y="164"/>
                </a:lnTo>
                <a:lnTo>
                  <a:pt x="41" y="164"/>
                </a:lnTo>
                <a:lnTo>
                  <a:pt x="31" y="168"/>
                </a:lnTo>
                <a:lnTo>
                  <a:pt x="12" y="180"/>
                </a:lnTo>
                <a:lnTo>
                  <a:pt x="12" y="174"/>
                </a:lnTo>
                <a:lnTo>
                  <a:pt x="0" y="174"/>
                </a:lnTo>
                <a:lnTo>
                  <a:pt x="5" y="135"/>
                </a:lnTo>
                <a:lnTo>
                  <a:pt x="12" y="116"/>
                </a:lnTo>
                <a:lnTo>
                  <a:pt x="22" y="97"/>
                </a:lnTo>
                <a:lnTo>
                  <a:pt x="41" y="79"/>
                </a:lnTo>
                <a:lnTo>
                  <a:pt x="54" y="67"/>
                </a:lnTo>
                <a:lnTo>
                  <a:pt x="41" y="48"/>
                </a:lnTo>
                <a:lnTo>
                  <a:pt x="41" y="36"/>
                </a:lnTo>
                <a:lnTo>
                  <a:pt x="41" y="22"/>
                </a:lnTo>
                <a:lnTo>
                  <a:pt x="38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0" name="Freeform 205"/>
          <p:cNvSpPr>
            <a:spLocks/>
          </p:cNvSpPr>
          <p:nvPr/>
        </p:nvSpPr>
        <p:spPr bwMode="auto">
          <a:xfrm>
            <a:off x="4716463" y="4699000"/>
            <a:ext cx="484187" cy="482600"/>
          </a:xfrm>
          <a:custGeom>
            <a:avLst/>
            <a:gdLst>
              <a:gd name="T0" fmla="*/ 2147483647 w 610"/>
              <a:gd name="T1" fmla="*/ 2147483647 h 609"/>
              <a:gd name="T2" fmla="*/ 2147483647 w 610"/>
              <a:gd name="T3" fmla="*/ 2147483647 h 609"/>
              <a:gd name="T4" fmla="*/ 2147483647 w 610"/>
              <a:gd name="T5" fmla="*/ 2147483647 h 609"/>
              <a:gd name="T6" fmla="*/ 2147483647 w 610"/>
              <a:gd name="T7" fmla="*/ 2147483647 h 609"/>
              <a:gd name="T8" fmla="*/ 2147483647 w 610"/>
              <a:gd name="T9" fmla="*/ 2147483647 h 609"/>
              <a:gd name="T10" fmla="*/ 2147483647 w 610"/>
              <a:gd name="T11" fmla="*/ 2147483647 h 609"/>
              <a:gd name="T12" fmla="*/ 2147483647 w 610"/>
              <a:gd name="T13" fmla="*/ 2147483647 h 609"/>
              <a:gd name="T14" fmla="*/ 2147483647 w 610"/>
              <a:gd name="T15" fmla="*/ 2147483647 h 609"/>
              <a:gd name="T16" fmla="*/ 2147483647 w 610"/>
              <a:gd name="T17" fmla="*/ 2147483647 h 609"/>
              <a:gd name="T18" fmla="*/ 2147483647 w 610"/>
              <a:gd name="T19" fmla="*/ 2147483647 h 609"/>
              <a:gd name="T20" fmla="*/ 2147483647 w 610"/>
              <a:gd name="T21" fmla="*/ 2147483647 h 609"/>
              <a:gd name="T22" fmla="*/ 2147483647 w 610"/>
              <a:gd name="T23" fmla="*/ 2147483647 h 609"/>
              <a:gd name="T24" fmla="*/ 2147483647 w 610"/>
              <a:gd name="T25" fmla="*/ 2147483647 h 609"/>
              <a:gd name="T26" fmla="*/ 2147483647 w 610"/>
              <a:gd name="T27" fmla="*/ 2147483647 h 609"/>
              <a:gd name="T28" fmla="*/ 2147483647 w 610"/>
              <a:gd name="T29" fmla="*/ 2147483647 h 609"/>
              <a:gd name="T30" fmla="*/ 2147483647 w 610"/>
              <a:gd name="T31" fmla="*/ 2147483647 h 609"/>
              <a:gd name="T32" fmla="*/ 2147483647 w 610"/>
              <a:gd name="T33" fmla="*/ 2147483647 h 609"/>
              <a:gd name="T34" fmla="*/ 2147483647 w 610"/>
              <a:gd name="T35" fmla="*/ 2147483647 h 609"/>
              <a:gd name="T36" fmla="*/ 2147483647 w 610"/>
              <a:gd name="T37" fmla="*/ 2147483647 h 609"/>
              <a:gd name="T38" fmla="*/ 2147483647 w 610"/>
              <a:gd name="T39" fmla="*/ 2147483647 h 609"/>
              <a:gd name="T40" fmla="*/ 2147483647 w 610"/>
              <a:gd name="T41" fmla="*/ 2147483647 h 609"/>
              <a:gd name="T42" fmla="*/ 2147483647 w 610"/>
              <a:gd name="T43" fmla="*/ 2147483647 h 609"/>
              <a:gd name="T44" fmla="*/ 2147483647 w 610"/>
              <a:gd name="T45" fmla="*/ 2147483647 h 609"/>
              <a:gd name="T46" fmla="*/ 2147483647 w 610"/>
              <a:gd name="T47" fmla="*/ 2147483647 h 609"/>
              <a:gd name="T48" fmla="*/ 2147483647 w 610"/>
              <a:gd name="T49" fmla="*/ 2147483647 h 609"/>
              <a:gd name="T50" fmla="*/ 2147483647 w 610"/>
              <a:gd name="T51" fmla="*/ 2147483647 h 609"/>
              <a:gd name="T52" fmla="*/ 2147483647 w 610"/>
              <a:gd name="T53" fmla="*/ 2147483647 h 609"/>
              <a:gd name="T54" fmla="*/ 2147483647 w 610"/>
              <a:gd name="T55" fmla="*/ 2147483647 h 609"/>
              <a:gd name="T56" fmla="*/ 2147483647 w 610"/>
              <a:gd name="T57" fmla="*/ 2147483647 h 609"/>
              <a:gd name="T58" fmla="*/ 2147483647 w 610"/>
              <a:gd name="T59" fmla="*/ 2147483647 h 609"/>
              <a:gd name="T60" fmla="*/ 2147483647 w 610"/>
              <a:gd name="T61" fmla="*/ 2147483647 h 609"/>
              <a:gd name="T62" fmla="*/ 2147483647 w 610"/>
              <a:gd name="T63" fmla="*/ 2147483647 h 609"/>
              <a:gd name="T64" fmla="*/ 2147483647 w 610"/>
              <a:gd name="T65" fmla="*/ 2147483647 h 609"/>
              <a:gd name="T66" fmla="*/ 2147483647 w 610"/>
              <a:gd name="T67" fmla="*/ 2147483647 h 609"/>
              <a:gd name="T68" fmla="*/ 2147483647 w 610"/>
              <a:gd name="T69" fmla="*/ 2147483647 h 609"/>
              <a:gd name="T70" fmla="*/ 2147483647 w 610"/>
              <a:gd name="T71" fmla="*/ 2147483647 h 609"/>
              <a:gd name="T72" fmla="*/ 2147483647 w 610"/>
              <a:gd name="T73" fmla="*/ 2147483647 h 609"/>
              <a:gd name="T74" fmla="*/ 2147483647 w 610"/>
              <a:gd name="T75" fmla="*/ 2147483647 h 609"/>
              <a:gd name="T76" fmla="*/ 2147483647 w 610"/>
              <a:gd name="T77" fmla="*/ 2147483647 h 609"/>
              <a:gd name="T78" fmla="*/ 2147483647 w 610"/>
              <a:gd name="T79" fmla="*/ 2147483647 h 609"/>
              <a:gd name="T80" fmla="*/ 2147483647 w 610"/>
              <a:gd name="T81" fmla="*/ 2147483647 h 609"/>
              <a:gd name="T82" fmla="*/ 2147483647 w 610"/>
              <a:gd name="T83" fmla="*/ 2147483647 h 609"/>
              <a:gd name="T84" fmla="*/ 2147483647 w 610"/>
              <a:gd name="T85" fmla="*/ 2147483647 h 609"/>
              <a:gd name="T86" fmla="*/ 2147483647 w 610"/>
              <a:gd name="T87" fmla="*/ 2147483647 h 609"/>
              <a:gd name="T88" fmla="*/ 2147483647 w 610"/>
              <a:gd name="T89" fmla="*/ 2147483647 h 609"/>
              <a:gd name="T90" fmla="*/ 2147483647 w 610"/>
              <a:gd name="T91" fmla="*/ 2147483647 h 609"/>
              <a:gd name="T92" fmla="*/ 2147483647 w 610"/>
              <a:gd name="T93" fmla="*/ 2147483647 h 609"/>
              <a:gd name="T94" fmla="*/ 2147483647 w 610"/>
              <a:gd name="T95" fmla="*/ 2147483647 h 609"/>
              <a:gd name="T96" fmla="*/ 2147483647 w 610"/>
              <a:gd name="T97" fmla="*/ 2147483647 h 609"/>
              <a:gd name="T98" fmla="*/ 2147483647 w 610"/>
              <a:gd name="T99" fmla="*/ 2147483647 h 609"/>
              <a:gd name="T100" fmla="*/ 2147483647 w 610"/>
              <a:gd name="T101" fmla="*/ 2147483647 h 609"/>
              <a:gd name="T102" fmla="*/ 2147483647 w 610"/>
              <a:gd name="T103" fmla="*/ 2147483647 h 609"/>
              <a:gd name="T104" fmla="*/ 2147483647 w 610"/>
              <a:gd name="T105" fmla="*/ 2147483647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0" h="609">
                <a:moveTo>
                  <a:pt x="200" y="52"/>
                </a:moveTo>
                <a:lnTo>
                  <a:pt x="200" y="35"/>
                </a:lnTo>
                <a:lnTo>
                  <a:pt x="200" y="30"/>
                </a:lnTo>
                <a:lnTo>
                  <a:pt x="216" y="19"/>
                </a:lnTo>
                <a:lnTo>
                  <a:pt x="233" y="6"/>
                </a:lnTo>
                <a:lnTo>
                  <a:pt x="256" y="23"/>
                </a:lnTo>
                <a:lnTo>
                  <a:pt x="275" y="30"/>
                </a:lnTo>
                <a:lnTo>
                  <a:pt x="294" y="35"/>
                </a:lnTo>
                <a:lnTo>
                  <a:pt x="313" y="35"/>
                </a:lnTo>
                <a:lnTo>
                  <a:pt x="323" y="42"/>
                </a:lnTo>
                <a:lnTo>
                  <a:pt x="335" y="23"/>
                </a:lnTo>
                <a:lnTo>
                  <a:pt x="342" y="23"/>
                </a:lnTo>
                <a:lnTo>
                  <a:pt x="359" y="23"/>
                </a:lnTo>
                <a:lnTo>
                  <a:pt x="371" y="19"/>
                </a:lnTo>
                <a:lnTo>
                  <a:pt x="390" y="12"/>
                </a:lnTo>
                <a:lnTo>
                  <a:pt x="401" y="12"/>
                </a:lnTo>
                <a:lnTo>
                  <a:pt x="413" y="12"/>
                </a:lnTo>
                <a:lnTo>
                  <a:pt x="420" y="6"/>
                </a:lnTo>
                <a:lnTo>
                  <a:pt x="423" y="0"/>
                </a:lnTo>
                <a:lnTo>
                  <a:pt x="439" y="6"/>
                </a:lnTo>
                <a:lnTo>
                  <a:pt x="449" y="6"/>
                </a:lnTo>
                <a:lnTo>
                  <a:pt x="454" y="12"/>
                </a:lnTo>
                <a:lnTo>
                  <a:pt x="468" y="12"/>
                </a:lnTo>
                <a:lnTo>
                  <a:pt x="472" y="6"/>
                </a:lnTo>
                <a:lnTo>
                  <a:pt x="484" y="6"/>
                </a:lnTo>
                <a:lnTo>
                  <a:pt x="497" y="12"/>
                </a:lnTo>
                <a:lnTo>
                  <a:pt x="497" y="23"/>
                </a:lnTo>
                <a:lnTo>
                  <a:pt x="510" y="30"/>
                </a:lnTo>
                <a:lnTo>
                  <a:pt x="520" y="35"/>
                </a:lnTo>
                <a:lnTo>
                  <a:pt x="529" y="30"/>
                </a:lnTo>
                <a:lnTo>
                  <a:pt x="532" y="23"/>
                </a:lnTo>
                <a:lnTo>
                  <a:pt x="532" y="30"/>
                </a:lnTo>
                <a:lnTo>
                  <a:pt x="549" y="30"/>
                </a:lnTo>
                <a:lnTo>
                  <a:pt x="549" y="23"/>
                </a:lnTo>
                <a:lnTo>
                  <a:pt x="558" y="23"/>
                </a:lnTo>
                <a:lnTo>
                  <a:pt x="568" y="35"/>
                </a:lnTo>
                <a:lnTo>
                  <a:pt x="596" y="52"/>
                </a:lnTo>
                <a:lnTo>
                  <a:pt x="599" y="64"/>
                </a:lnTo>
                <a:lnTo>
                  <a:pt x="599" y="78"/>
                </a:lnTo>
                <a:lnTo>
                  <a:pt x="599" y="90"/>
                </a:lnTo>
                <a:lnTo>
                  <a:pt x="610" y="109"/>
                </a:lnTo>
                <a:lnTo>
                  <a:pt x="599" y="121"/>
                </a:lnTo>
                <a:lnTo>
                  <a:pt x="580" y="139"/>
                </a:lnTo>
                <a:lnTo>
                  <a:pt x="568" y="158"/>
                </a:lnTo>
                <a:lnTo>
                  <a:pt x="561" y="177"/>
                </a:lnTo>
                <a:lnTo>
                  <a:pt x="558" y="216"/>
                </a:lnTo>
                <a:lnTo>
                  <a:pt x="558" y="222"/>
                </a:lnTo>
                <a:lnTo>
                  <a:pt x="548" y="229"/>
                </a:lnTo>
                <a:lnTo>
                  <a:pt x="539" y="246"/>
                </a:lnTo>
                <a:lnTo>
                  <a:pt x="532" y="254"/>
                </a:lnTo>
                <a:lnTo>
                  <a:pt x="532" y="258"/>
                </a:lnTo>
                <a:lnTo>
                  <a:pt x="539" y="268"/>
                </a:lnTo>
                <a:lnTo>
                  <a:pt x="548" y="277"/>
                </a:lnTo>
                <a:lnTo>
                  <a:pt x="548" y="286"/>
                </a:lnTo>
                <a:lnTo>
                  <a:pt x="548" y="296"/>
                </a:lnTo>
                <a:lnTo>
                  <a:pt x="549" y="315"/>
                </a:lnTo>
                <a:lnTo>
                  <a:pt x="549" y="318"/>
                </a:lnTo>
                <a:lnTo>
                  <a:pt x="549" y="332"/>
                </a:lnTo>
                <a:lnTo>
                  <a:pt x="549" y="348"/>
                </a:lnTo>
                <a:lnTo>
                  <a:pt x="549" y="374"/>
                </a:lnTo>
                <a:lnTo>
                  <a:pt x="561" y="393"/>
                </a:lnTo>
                <a:lnTo>
                  <a:pt x="580" y="412"/>
                </a:lnTo>
                <a:lnTo>
                  <a:pt x="596" y="441"/>
                </a:lnTo>
                <a:lnTo>
                  <a:pt x="532" y="445"/>
                </a:lnTo>
                <a:lnTo>
                  <a:pt x="532" y="453"/>
                </a:lnTo>
                <a:lnTo>
                  <a:pt x="529" y="471"/>
                </a:lnTo>
                <a:lnTo>
                  <a:pt x="516" y="483"/>
                </a:lnTo>
                <a:lnTo>
                  <a:pt x="520" y="490"/>
                </a:lnTo>
                <a:lnTo>
                  <a:pt x="520" y="512"/>
                </a:lnTo>
                <a:lnTo>
                  <a:pt x="516" y="524"/>
                </a:lnTo>
                <a:lnTo>
                  <a:pt x="516" y="538"/>
                </a:lnTo>
                <a:lnTo>
                  <a:pt x="510" y="553"/>
                </a:lnTo>
                <a:lnTo>
                  <a:pt x="516" y="560"/>
                </a:lnTo>
                <a:lnTo>
                  <a:pt x="532" y="571"/>
                </a:lnTo>
                <a:lnTo>
                  <a:pt x="548" y="579"/>
                </a:lnTo>
                <a:lnTo>
                  <a:pt x="548" y="571"/>
                </a:lnTo>
                <a:lnTo>
                  <a:pt x="558" y="571"/>
                </a:lnTo>
                <a:lnTo>
                  <a:pt x="549" y="609"/>
                </a:lnTo>
                <a:lnTo>
                  <a:pt x="549" y="602"/>
                </a:lnTo>
                <a:lnTo>
                  <a:pt x="532" y="609"/>
                </a:lnTo>
                <a:lnTo>
                  <a:pt x="529" y="597"/>
                </a:lnTo>
                <a:lnTo>
                  <a:pt x="510" y="571"/>
                </a:lnTo>
                <a:lnTo>
                  <a:pt x="491" y="571"/>
                </a:lnTo>
                <a:lnTo>
                  <a:pt x="472" y="548"/>
                </a:lnTo>
                <a:lnTo>
                  <a:pt x="468" y="548"/>
                </a:lnTo>
                <a:lnTo>
                  <a:pt x="468" y="560"/>
                </a:lnTo>
                <a:lnTo>
                  <a:pt x="454" y="560"/>
                </a:lnTo>
                <a:lnTo>
                  <a:pt x="442" y="560"/>
                </a:lnTo>
                <a:lnTo>
                  <a:pt x="420" y="548"/>
                </a:lnTo>
                <a:lnTo>
                  <a:pt x="413" y="531"/>
                </a:lnTo>
                <a:lnTo>
                  <a:pt x="390" y="548"/>
                </a:lnTo>
                <a:lnTo>
                  <a:pt x="383" y="531"/>
                </a:lnTo>
                <a:lnTo>
                  <a:pt x="371" y="524"/>
                </a:lnTo>
                <a:lnTo>
                  <a:pt x="371" y="531"/>
                </a:lnTo>
                <a:lnTo>
                  <a:pt x="359" y="524"/>
                </a:lnTo>
                <a:lnTo>
                  <a:pt x="342" y="531"/>
                </a:lnTo>
                <a:lnTo>
                  <a:pt x="326" y="531"/>
                </a:lnTo>
                <a:lnTo>
                  <a:pt x="323" y="538"/>
                </a:lnTo>
                <a:lnTo>
                  <a:pt x="316" y="531"/>
                </a:lnTo>
                <a:lnTo>
                  <a:pt x="316" y="519"/>
                </a:lnTo>
                <a:lnTo>
                  <a:pt x="316" y="493"/>
                </a:lnTo>
                <a:lnTo>
                  <a:pt x="313" y="490"/>
                </a:lnTo>
                <a:lnTo>
                  <a:pt x="297" y="476"/>
                </a:lnTo>
                <a:lnTo>
                  <a:pt x="313" y="453"/>
                </a:lnTo>
                <a:lnTo>
                  <a:pt x="304" y="432"/>
                </a:lnTo>
                <a:lnTo>
                  <a:pt x="297" y="412"/>
                </a:lnTo>
                <a:lnTo>
                  <a:pt x="268" y="412"/>
                </a:lnTo>
                <a:lnTo>
                  <a:pt x="268" y="393"/>
                </a:lnTo>
                <a:lnTo>
                  <a:pt x="249" y="396"/>
                </a:lnTo>
                <a:lnTo>
                  <a:pt x="233" y="403"/>
                </a:lnTo>
                <a:lnTo>
                  <a:pt x="233" y="415"/>
                </a:lnTo>
                <a:lnTo>
                  <a:pt x="226" y="415"/>
                </a:lnTo>
                <a:lnTo>
                  <a:pt x="226" y="426"/>
                </a:lnTo>
                <a:lnTo>
                  <a:pt x="200" y="426"/>
                </a:lnTo>
                <a:lnTo>
                  <a:pt x="197" y="432"/>
                </a:lnTo>
                <a:lnTo>
                  <a:pt x="167" y="432"/>
                </a:lnTo>
                <a:lnTo>
                  <a:pt x="147" y="403"/>
                </a:lnTo>
                <a:lnTo>
                  <a:pt x="147" y="396"/>
                </a:lnTo>
                <a:lnTo>
                  <a:pt x="140" y="384"/>
                </a:lnTo>
                <a:lnTo>
                  <a:pt x="140" y="377"/>
                </a:lnTo>
                <a:lnTo>
                  <a:pt x="138" y="363"/>
                </a:lnTo>
                <a:lnTo>
                  <a:pt x="117" y="363"/>
                </a:lnTo>
                <a:lnTo>
                  <a:pt x="59" y="363"/>
                </a:lnTo>
                <a:lnTo>
                  <a:pt x="43" y="367"/>
                </a:lnTo>
                <a:lnTo>
                  <a:pt x="33" y="363"/>
                </a:lnTo>
                <a:lnTo>
                  <a:pt x="22" y="363"/>
                </a:lnTo>
                <a:lnTo>
                  <a:pt x="2" y="363"/>
                </a:lnTo>
                <a:lnTo>
                  <a:pt x="0" y="355"/>
                </a:lnTo>
                <a:lnTo>
                  <a:pt x="10" y="355"/>
                </a:lnTo>
                <a:lnTo>
                  <a:pt x="10" y="337"/>
                </a:lnTo>
                <a:lnTo>
                  <a:pt x="22" y="325"/>
                </a:lnTo>
                <a:lnTo>
                  <a:pt x="22" y="318"/>
                </a:lnTo>
                <a:lnTo>
                  <a:pt x="29" y="318"/>
                </a:lnTo>
                <a:lnTo>
                  <a:pt x="33" y="325"/>
                </a:lnTo>
                <a:lnTo>
                  <a:pt x="43" y="325"/>
                </a:lnTo>
                <a:lnTo>
                  <a:pt x="52" y="315"/>
                </a:lnTo>
                <a:lnTo>
                  <a:pt x="62" y="315"/>
                </a:lnTo>
                <a:lnTo>
                  <a:pt x="71" y="318"/>
                </a:lnTo>
                <a:lnTo>
                  <a:pt x="78" y="332"/>
                </a:lnTo>
                <a:lnTo>
                  <a:pt x="88" y="318"/>
                </a:lnTo>
                <a:lnTo>
                  <a:pt x="91" y="315"/>
                </a:lnTo>
                <a:lnTo>
                  <a:pt x="107" y="306"/>
                </a:lnTo>
                <a:lnTo>
                  <a:pt x="117" y="296"/>
                </a:lnTo>
                <a:lnTo>
                  <a:pt x="121" y="277"/>
                </a:lnTo>
                <a:lnTo>
                  <a:pt x="121" y="258"/>
                </a:lnTo>
                <a:lnTo>
                  <a:pt x="121" y="239"/>
                </a:lnTo>
                <a:lnTo>
                  <a:pt x="138" y="229"/>
                </a:lnTo>
                <a:lnTo>
                  <a:pt x="140" y="222"/>
                </a:lnTo>
                <a:lnTo>
                  <a:pt x="147" y="206"/>
                </a:lnTo>
                <a:lnTo>
                  <a:pt x="159" y="206"/>
                </a:lnTo>
                <a:lnTo>
                  <a:pt x="178" y="187"/>
                </a:lnTo>
                <a:lnTo>
                  <a:pt x="178" y="177"/>
                </a:lnTo>
                <a:lnTo>
                  <a:pt x="178" y="161"/>
                </a:lnTo>
                <a:lnTo>
                  <a:pt x="178" y="142"/>
                </a:lnTo>
                <a:lnTo>
                  <a:pt x="185" y="128"/>
                </a:lnTo>
                <a:lnTo>
                  <a:pt x="185" y="109"/>
                </a:lnTo>
                <a:lnTo>
                  <a:pt x="197" y="83"/>
                </a:lnTo>
                <a:lnTo>
                  <a:pt x="200" y="71"/>
                </a:lnTo>
                <a:lnTo>
                  <a:pt x="200" y="5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1" name="Freeform 206"/>
          <p:cNvSpPr>
            <a:spLocks/>
          </p:cNvSpPr>
          <p:nvPr/>
        </p:nvSpPr>
        <p:spPr bwMode="auto">
          <a:xfrm>
            <a:off x="4778375" y="4554538"/>
            <a:ext cx="322263" cy="222250"/>
          </a:xfrm>
          <a:custGeom>
            <a:avLst/>
            <a:gdLst>
              <a:gd name="T0" fmla="*/ 2147483647 w 406"/>
              <a:gd name="T1" fmla="*/ 2147483647 h 280"/>
              <a:gd name="T2" fmla="*/ 2147483647 w 406"/>
              <a:gd name="T3" fmla="*/ 2147483647 h 280"/>
              <a:gd name="T4" fmla="*/ 2147483647 w 406"/>
              <a:gd name="T5" fmla="*/ 2147483647 h 280"/>
              <a:gd name="T6" fmla="*/ 2147483647 w 406"/>
              <a:gd name="T7" fmla="*/ 2147483647 h 280"/>
              <a:gd name="T8" fmla="*/ 2147483647 w 406"/>
              <a:gd name="T9" fmla="*/ 2147483647 h 280"/>
              <a:gd name="T10" fmla="*/ 2147483647 w 406"/>
              <a:gd name="T11" fmla="*/ 2147483647 h 280"/>
              <a:gd name="T12" fmla="*/ 2147483647 w 406"/>
              <a:gd name="T13" fmla="*/ 2147483647 h 280"/>
              <a:gd name="T14" fmla="*/ 2147483647 w 406"/>
              <a:gd name="T15" fmla="*/ 2147483647 h 280"/>
              <a:gd name="T16" fmla="*/ 2147483647 w 406"/>
              <a:gd name="T17" fmla="*/ 2147483647 h 280"/>
              <a:gd name="T18" fmla="*/ 2147483647 w 406"/>
              <a:gd name="T19" fmla="*/ 0 h 280"/>
              <a:gd name="T20" fmla="*/ 2147483647 w 406"/>
              <a:gd name="T21" fmla="*/ 2147483647 h 280"/>
              <a:gd name="T22" fmla="*/ 2147483647 w 406"/>
              <a:gd name="T23" fmla="*/ 2147483647 h 280"/>
              <a:gd name="T24" fmla="*/ 2147483647 w 406"/>
              <a:gd name="T25" fmla="*/ 2147483647 h 280"/>
              <a:gd name="T26" fmla="*/ 2147483647 w 406"/>
              <a:gd name="T27" fmla="*/ 2147483647 h 280"/>
              <a:gd name="T28" fmla="*/ 2147483647 w 406"/>
              <a:gd name="T29" fmla="*/ 2147483647 h 280"/>
              <a:gd name="T30" fmla="*/ 2147483647 w 406"/>
              <a:gd name="T31" fmla="*/ 2147483647 h 280"/>
              <a:gd name="T32" fmla="*/ 2147483647 w 406"/>
              <a:gd name="T33" fmla="*/ 2147483647 h 280"/>
              <a:gd name="T34" fmla="*/ 2147483647 w 406"/>
              <a:gd name="T35" fmla="*/ 2147483647 h 280"/>
              <a:gd name="T36" fmla="*/ 2147483647 w 406"/>
              <a:gd name="T37" fmla="*/ 2147483647 h 280"/>
              <a:gd name="T38" fmla="*/ 2147483647 w 406"/>
              <a:gd name="T39" fmla="*/ 2147483647 h 280"/>
              <a:gd name="T40" fmla="*/ 2147483647 w 406"/>
              <a:gd name="T41" fmla="*/ 2147483647 h 280"/>
              <a:gd name="T42" fmla="*/ 2147483647 w 406"/>
              <a:gd name="T43" fmla="*/ 2147483647 h 280"/>
              <a:gd name="T44" fmla="*/ 2147483647 w 406"/>
              <a:gd name="T45" fmla="*/ 2147483647 h 280"/>
              <a:gd name="T46" fmla="*/ 2147483647 w 406"/>
              <a:gd name="T47" fmla="*/ 2147483647 h 280"/>
              <a:gd name="T48" fmla="*/ 2147483647 w 406"/>
              <a:gd name="T49" fmla="*/ 2147483647 h 280"/>
              <a:gd name="T50" fmla="*/ 2147483647 w 406"/>
              <a:gd name="T51" fmla="*/ 2147483647 h 280"/>
              <a:gd name="T52" fmla="*/ 2147483647 w 406"/>
              <a:gd name="T53" fmla="*/ 2147483647 h 280"/>
              <a:gd name="T54" fmla="*/ 2147483647 w 406"/>
              <a:gd name="T55" fmla="*/ 2147483647 h 280"/>
              <a:gd name="T56" fmla="*/ 2147483647 w 406"/>
              <a:gd name="T57" fmla="*/ 2147483647 h 280"/>
              <a:gd name="T58" fmla="*/ 2147483647 w 406"/>
              <a:gd name="T59" fmla="*/ 2147483647 h 280"/>
              <a:gd name="T60" fmla="*/ 2147483647 w 406"/>
              <a:gd name="T61" fmla="*/ 2147483647 h 280"/>
              <a:gd name="T62" fmla="*/ 2147483647 w 406"/>
              <a:gd name="T63" fmla="*/ 2147483647 h 280"/>
              <a:gd name="T64" fmla="*/ 2147483647 w 406"/>
              <a:gd name="T65" fmla="*/ 2147483647 h 280"/>
              <a:gd name="T66" fmla="*/ 2147483647 w 406"/>
              <a:gd name="T67" fmla="*/ 2147483647 h 280"/>
              <a:gd name="T68" fmla="*/ 2147483647 w 406"/>
              <a:gd name="T69" fmla="*/ 2147483647 h 280"/>
              <a:gd name="T70" fmla="*/ 2147483647 w 406"/>
              <a:gd name="T71" fmla="*/ 2147483647 h 280"/>
              <a:gd name="T72" fmla="*/ 2147483647 w 406"/>
              <a:gd name="T73" fmla="*/ 2147483647 h 280"/>
              <a:gd name="T74" fmla="*/ 2147483647 w 406"/>
              <a:gd name="T75" fmla="*/ 2147483647 h 280"/>
              <a:gd name="T76" fmla="*/ 0 w 406"/>
              <a:gd name="T77" fmla="*/ 2147483647 h 280"/>
              <a:gd name="T78" fmla="*/ 2147483647 w 406"/>
              <a:gd name="T79" fmla="*/ 2147483647 h 2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06" h="280">
                <a:moveTo>
                  <a:pt x="29" y="114"/>
                </a:moveTo>
                <a:lnTo>
                  <a:pt x="39" y="107"/>
                </a:lnTo>
                <a:lnTo>
                  <a:pt x="60" y="97"/>
                </a:lnTo>
                <a:lnTo>
                  <a:pt x="62" y="104"/>
                </a:lnTo>
                <a:lnTo>
                  <a:pt x="77" y="97"/>
                </a:lnTo>
                <a:lnTo>
                  <a:pt x="91" y="90"/>
                </a:lnTo>
                <a:lnTo>
                  <a:pt x="100" y="97"/>
                </a:lnTo>
                <a:lnTo>
                  <a:pt x="112" y="90"/>
                </a:lnTo>
                <a:lnTo>
                  <a:pt x="119" y="90"/>
                </a:lnTo>
                <a:lnTo>
                  <a:pt x="138" y="85"/>
                </a:lnTo>
                <a:lnTo>
                  <a:pt x="141" y="74"/>
                </a:lnTo>
                <a:lnTo>
                  <a:pt x="138" y="67"/>
                </a:lnTo>
                <a:lnTo>
                  <a:pt x="148" y="59"/>
                </a:lnTo>
                <a:lnTo>
                  <a:pt x="178" y="55"/>
                </a:lnTo>
                <a:lnTo>
                  <a:pt x="190" y="48"/>
                </a:lnTo>
                <a:lnTo>
                  <a:pt x="197" y="43"/>
                </a:lnTo>
                <a:lnTo>
                  <a:pt x="207" y="29"/>
                </a:lnTo>
                <a:lnTo>
                  <a:pt x="219" y="26"/>
                </a:lnTo>
                <a:lnTo>
                  <a:pt x="226" y="7"/>
                </a:lnTo>
                <a:lnTo>
                  <a:pt x="245" y="0"/>
                </a:lnTo>
                <a:lnTo>
                  <a:pt x="257" y="0"/>
                </a:lnTo>
                <a:lnTo>
                  <a:pt x="264" y="7"/>
                </a:lnTo>
                <a:lnTo>
                  <a:pt x="281" y="29"/>
                </a:lnTo>
                <a:lnTo>
                  <a:pt x="286" y="48"/>
                </a:lnTo>
                <a:lnTo>
                  <a:pt x="274" y="55"/>
                </a:lnTo>
                <a:lnTo>
                  <a:pt x="281" y="59"/>
                </a:lnTo>
                <a:lnTo>
                  <a:pt x="281" y="67"/>
                </a:lnTo>
                <a:lnTo>
                  <a:pt x="286" y="74"/>
                </a:lnTo>
                <a:lnTo>
                  <a:pt x="305" y="74"/>
                </a:lnTo>
                <a:lnTo>
                  <a:pt x="305" y="85"/>
                </a:lnTo>
                <a:lnTo>
                  <a:pt x="323" y="85"/>
                </a:lnTo>
                <a:lnTo>
                  <a:pt x="335" y="97"/>
                </a:lnTo>
                <a:lnTo>
                  <a:pt x="342" y="123"/>
                </a:lnTo>
                <a:lnTo>
                  <a:pt x="361" y="123"/>
                </a:lnTo>
                <a:lnTo>
                  <a:pt x="364" y="135"/>
                </a:lnTo>
                <a:lnTo>
                  <a:pt x="373" y="135"/>
                </a:lnTo>
                <a:lnTo>
                  <a:pt x="376" y="138"/>
                </a:lnTo>
                <a:lnTo>
                  <a:pt x="383" y="155"/>
                </a:lnTo>
                <a:lnTo>
                  <a:pt x="402" y="168"/>
                </a:lnTo>
                <a:lnTo>
                  <a:pt x="406" y="187"/>
                </a:lnTo>
                <a:lnTo>
                  <a:pt x="394" y="187"/>
                </a:lnTo>
                <a:lnTo>
                  <a:pt x="390" y="193"/>
                </a:lnTo>
                <a:lnTo>
                  <a:pt x="376" y="193"/>
                </a:lnTo>
                <a:lnTo>
                  <a:pt x="373" y="187"/>
                </a:lnTo>
                <a:lnTo>
                  <a:pt x="361" y="187"/>
                </a:lnTo>
                <a:lnTo>
                  <a:pt x="345" y="181"/>
                </a:lnTo>
                <a:lnTo>
                  <a:pt x="342" y="187"/>
                </a:lnTo>
                <a:lnTo>
                  <a:pt x="335" y="193"/>
                </a:lnTo>
                <a:lnTo>
                  <a:pt x="323" y="193"/>
                </a:lnTo>
                <a:lnTo>
                  <a:pt x="312" y="193"/>
                </a:lnTo>
                <a:lnTo>
                  <a:pt x="293" y="200"/>
                </a:lnTo>
                <a:lnTo>
                  <a:pt x="281" y="204"/>
                </a:lnTo>
                <a:lnTo>
                  <a:pt x="264" y="204"/>
                </a:lnTo>
                <a:lnTo>
                  <a:pt x="257" y="204"/>
                </a:lnTo>
                <a:lnTo>
                  <a:pt x="245" y="223"/>
                </a:lnTo>
                <a:lnTo>
                  <a:pt x="233" y="216"/>
                </a:lnTo>
                <a:lnTo>
                  <a:pt x="216" y="216"/>
                </a:lnTo>
                <a:lnTo>
                  <a:pt x="197" y="212"/>
                </a:lnTo>
                <a:lnTo>
                  <a:pt x="178" y="204"/>
                </a:lnTo>
                <a:lnTo>
                  <a:pt x="155" y="187"/>
                </a:lnTo>
                <a:lnTo>
                  <a:pt x="138" y="200"/>
                </a:lnTo>
                <a:lnTo>
                  <a:pt x="121" y="212"/>
                </a:lnTo>
                <a:lnTo>
                  <a:pt x="121" y="216"/>
                </a:lnTo>
                <a:lnTo>
                  <a:pt x="121" y="233"/>
                </a:lnTo>
                <a:lnTo>
                  <a:pt x="107" y="233"/>
                </a:lnTo>
                <a:lnTo>
                  <a:pt x="89" y="233"/>
                </a:lnTo>
                <a:lnTo>
                  <a:pt x="62" y="233"/>
                </a:lnTo>
                <a:lnTo>
                  <a:pt x="60" y="259"/>
                </a:lnTo>
                <a:lnTo>
                  <a:pt x="45" y="280"/>
                </a:lnTo>
                <a:lnTo>
                  <a:pt x="39" y="271"/>
                </a:lnTo>
                <a:lnTo>
                  <a:pt x="45" y="252"/>
                </a:lnTo>
                <a:lnTo>
                  <a:pt x="39" y="252"/>
                </a:lnTo>
                <a:lnTo>
                  <a:pt x="13" y="230"/>
                </a:lnTo>
                <a:lnTo>
                  <a:pt x="13" y="212"/>
                </a:lnTo>
                <a:lnTo>
                  <a:pt x="3" y="204"/>
                </a:lnTo>
                <a:lnTo>
                  <a:pt x="3" y="187"/>
                </a:lnTo>
                <a:lnTo>
                  <a:pt x="0" y="181"/>
                </a:lnTo>
                <a:lnTo>
                  <a:pt x="0" y="155"/>
                </a:lnTo>
                <a:lnTo>
                  <a:pt x="3" y="152"/>
                </a:lnTo>
                <a:lnTo>
                  <a:pt x="13" y="123"/>
                </a:lnTo>
                <a:lnTo>
                  <a:pt x="29" y="1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2" name="Freeform 207"/>
          <p:cNvSpPr>
            <a:spLocks/>
          </p:cNvSpPr>
          <p:nvPr/>
        </p:nvSpPr>
        <p:spPr bwMode="auto">
          <a:xfrm>
            <a:off x="5073650" y="5586413"/>
            <a:ext cx="55563" cy="58737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0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2147483647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2147483647 h 74"/>
              <a:gd name="T18" fmla="*/ 2147483647 w 71"/>
              <a:gd name="T19" fmla="*/ 2147483647 h 74"/>
              <a:gd name="T20" fmla="*/ 0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" h="74">
                <a:moveTo>
                  <a:pt x="19" y="12"/>
                </a:move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3" name="Freeform 208"/>
          <p:cNvSpPr>
            <a:spLocks/>
          </p:cNvSpPr>
          <p:nvPr/>
        </p:nvSpPr>
        <p:spPr bwMode="auto">
          <a:xfrm>
            <a:off x="2662238" y="5397500"/>
            <a:ext cx="403225" cy="955675"/>
          </a:xfrm>
          <a:custGeom>
            <a:avLst/>
            <a:gdLst>
              <a:gd name="T0" fmla="*/ 2147483647 w 508"/>
              <a:gd name="T1" fmla="*/ 2147483647 h 1203"/>
              <a:gd name="T2" fmla="*/ 2147483647 w 508"/>
              <a:gd name="T3" fmla="*/ 2147483647 h 1203"/>
              <a:gd name="T4" fmla="*/ 2147483647 w 508"/>
              <a:gd name="T5" fmla="*/ 2147483647 h 1203"/>
              <a:gd name="T6" fmla="*/ 2147483647 w 508"/>
              <a:gd name="T7" fmla="*/ 2147483647 h 1203"/>
              <a:gd name="T8" fmla="*/ 2147483647 w 508"/>
              <a:gd name="T9" fmla="*/ 2147483647 h 1203"/>
              <a:gd name="T10" fmla="*/ 2147483647 w 508"/>
              <a:gd name="T11" fmla="*/ 2147483647 h 1203"/>
              <a:gd name="T12" fmla="*/ 2147483647 w 508"/>
              <a:gd name="T13" fmla="*/ 2147483647 h 1203"/>
              <a:gd name="T14" fmla="*/ 2147483647 w 508"/>
              <a:gd name="T15" fmla="*/ 2147483647 h 1203"/>
              <a:gd name="T16" fmla="*/ 2147483647 w 508"/>
              <a:gd name="T17" fmla="*/ 2147483647 h 1203"/>
              <a:gd name="T18" fmla="*/ 2147483647 w 508"/>
              <a:gd name="T19" fmla="*/ 2147483647 h 1203"/>
              <a:gd name="T20" fmla="*/ 2147483647 w 508"/>
              <a:gd name="T21" fmla="*/ 2147483647 h 1203"/>
              <a:gd name="T22" fmla="*/ 2147483647 w 508"/>
              <a:gd name="T23" fmla="*/ 2147483647 h 1203"/>
              <a:gd name="T24" fmla="*/ 2147483647 w 508"/>
              <a:gd name="T25" fmla="*/ 2147483647 h 1203"/>
              <a:gd name="T26" fmla="*/ 2147483647 w 508"/>
              <a:gd name="T27" fmla="*/ 2147483647 h 1203"/>
              <a:gd name="T28" fmla="*/ 2147483647 w 508"/>
              <a:gd name="T29" fmla="*/ 2147483647 h 1203"/>
              <a:gd name="T30" fmla="*/ 2147483647 w 508"/>
              <a:gd name="T31" fmla="*/ 2147483647 h 1203"/>
              <a:gd name="T32" fmla="*/ 2147483647 w 508"/>
              <a:gd name="T33" fmla="*/ 2147483647 h 1203"/>
              <a:gd name="T34" fmla="*/ 2147483647 w 508"/>
              <a:gd name="T35" fmla="*/ 2147483647 h 1203"/>
              <a:gd name="T36" fmla="*/ 2147483647 w 508"/>
              <a:gd name="T37" fmla="*/ 2147483647 h 1203"/>
              <a:gd name="T38" fmla="*/ 2147483647 w 508"/>
              <a:gd name="T39" fmla="*/ 2147483647 h 1203"/>
              <a:gd name="T40" fmla="*/ 2147483647 w 508"/>
              <a:gd name="T41" fmla="*/ 2147483647 h 1203"/>
              <a:gd name="T42" fmla="*/ 2147483647 w 508"/>
              <a:gd name="T43" fmla="*/ 2147483647 h 1203"/>
              <a:gd name="T44" fmla="*/ 2147483647 w 508"/>
              <a:gd name="T45" fmla="*/ 2147483647 h 1203"/>
              <a:gd name="T46" fmla="*/ 2147483647 w 508"/>
              <a:gd name="T47" fmla="*/ 2147483647 h 1203"/>
              <a:gd name="T48" fmla="*/ 2147483647 w 508"/>
              <a:gd name="T49" fmla="*/ 2147483647 h 1203"/>
              <a:gd name="T50" fmla="*/ 2147483647 w 508"/>
              <a:gd name="T51" fmla="*/ 2147483647 h 1203"/>
              <a:gd name="T52" fmla="*/ 2147483647 w 508"/>
              <a:gd name="T53" fmla="*/ 2147483647 h 1203"/>
              <a:gd name="T54" fmla="*/ 2147483647 w 508"/>
              <a:gd name="T55" fmla="*/ 2147483647 h 1203"/>
              <a:gd name="T56" fmla="*/ 2147483647 w 508"/>
              <a:gd name="T57" fmla="*/ 2147483647 h 1203"/>
              <a:gd name="T58" fmla="*/ 2147483647 w 508"/>
              <a:gd name="T59" fmla="*/ 2147483647 h 1203"/>
              <a:gd name="T60" fmla="*/ 2147483647 w 508"/>
              <a:gd name="T61" fmla="*/ 2147483647 h 1203"/>
              <a:gd name="T62" fmla="*/ 2147483647 w 508"/>
              <a:gd name="T63" fmla="*/ 2147483647 h 1203"/>
              <a:gd name="T64" fmla="*/ 2147483647 w 508"/>
              <a:gd name="T65" fmla="*/ 2147483647 h 1203"/>
              <a:gd name="T66" fmla="*/ 2147483647 w 508"/>
              <a:gd name="T67" fmla="*/ 2147483647 h 1203"/>
              <a:gd name="T68" fmla="*/ 2147483647 w 508"/>
              <a:gd name="T69" fmla="*/ 2147483647 h 1203"/>
              <a:gd name="T70" fmla="*/ 2147483647 w 508"/>
              <a:gd name="T71" fmla="*/ 2147483647 h 1203"/>
              <a:gd name="T72" fmla="*/ 2147483647 w 508"/>
              <a:gd name="T73" fmla="*/ 2147483647 h 1203"/>
              <a:gd name="T74" fmla="*/ 2147483647 w 508"/>
              <a:gd name="T75" fmla="*/ 2147483647 h 1203"/>
              <a:gd name="T76" fmla="*/ 2147483647 w 508"/>
              <a:gd name="T77" fmla="*/ 2147483647 h 1203"/>
              <a:gd name="T78" fmla="*/ 2147483647 w 508"/>
              <a:gd name="T79" fmla="*/ 2147483647 h 1203"/>
              <a:gd name="T80" fmla="*/ 0 w 508"/>
              <a:gd name="T81" fmla="*/ 2147483647 h 1203"/>
              <a:gd name="T82" fmla="*/ 2147483647 w 508"/>
              <a:gd name="T83" fmla="*/ 2147483647 h 1203"/>
              <a:gd name="T84" fmla="*/ 2147483647 w 508"/>
              <a:gd name="T85" fmla="*/ 2147483647 h 1203"/>
              <a:gd name="T86" fmla="*/ 2147483647 w 508"/>
              <a:gd name="T87" fmla="*/ 2147483647 h 1203"/>
              <a:gd name="T88" fmla="*/ 2147483647 w 508"/>
              <a:gd name="T89" fmla="*/ 2147483647 h 12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08" h="1203">
                <a:moveTo>
                  <a:pt x="77" y="33"/>
                </a:moveTo>
                <a:lnTo>
                  <a:pt x="84" y="9"/>
                </a:lnTo>
                <a:lnTo>
                  <a:pt x="96" y="2"/>
                </a:lnTo>
                <a:lnTo>
                  <a:pt x="96" y="0"/>
                </a:lnTo>
                <a:lnTo>
                  <a:pt x="115" y="9"/>
                </a:lnTo>
                <a:lnTo>
                  <a:pt x="145" y="9"/>
                </a:lnTo>
                <a:lnTo>
                  <a:pt x="164" y="29"/>
                </a:lnTo>
                <a:lnTo>
                  <a:pt x="174" y="2"/>
                </a:lnTo>
                <a:lnTo>
                  <a:pt x="205" y="2"/>
                </a:lnTo>
                <a:lnTo>
                  <a:pt x="242" y="40"/>
                </a:lnTo>
                <a:lnTo>
                  <a:pt x="273" y="69"/>
                </a:lnTo>
                <a:lnTo>
                  <a:pt x="309" y="78"/>
                </a:lnTo>
                <a:lnTo>
                  <a:pt x="338" y="91"/>
                </a:lnTo>
                <a:lnTo>
                  <a:pt x="373" y="100"/>
                </a:lnTo>
                <a:lnTo>
                  <a:pt x="388" y="110"/>
                </a:lnTo>
                <a:lnTo>
                  <a:pt x="380" y="136"/>
                </a:lnTo>
                <a:lnTo>
                  <a:pt x="369" y="155"/>
                </a:lnTo>
                <a:lnTo>
                  <a:pt x="357" y="185"/>
                </a:lnTo>
                <a:lnTo>
                  <a:pt x="390" y="188"/>
                </a:lnTo>
                <a:lnTo>
                  <a:pt x="421" y="204"/>
                </a:lnTo>
                <a:lnTo>
                  <a:pt x="451" y="188"/>
                </a:lnTo>
                <a:lnTo>
                  <a:pt x="476" y="166"/>
                </a:lnTo>
                <a:lnTo>
                  <a:pt x="485" y="136"/>
                </a:lnTo>
                <a:lnTo>
                  <a:pt x="476" y="107"/>
                </a:lnTo>
                <a:lnTo>
                  <a:pt x="485" y="78"/>
                </a:lnTo>
                <a:lnTo>
                  <a:pt x="489" y="124"/>
                </a:lnTo>
                <a:lnTo>
                  <a:pt x="508" y="155"/>
                </a:lnTo>
                <a:lnTo>
                  <a:pt x="499" y="185"/>
                </a:lnTo>
                <a:lnTo>
                  <a:pt x="476" y="204"/>
                </a:lnTo>
                <a:lnTo>
                  <a:pt x="451" y="226"/>
                </a:lnTo>
                <a:lnTo>
                  <a:pt x="437" y="249"/>
                </a:lnTo>
                <a:lnTo>
                  <a:pt x="418" y="275"/>
                </a:lnTo>
                <a:lnTo>
                  <a:pt x="406" y="294"/>
                </a:lnTo>
                <a:lnTo>
                  <a:pt x="390" y="297"/>
                </a:lnTo>
                <a:lnTo>
                  <a:pt x="390" y="323"/>
                </a:lnTo>
                <a:lnTo>
                  <a:pt x="388" y="354"/>
                </a:lnTo>
                <a:lnTo>
                  <a:pt x="388" y="384"/>
                </a:lnTo>
                <a:lnTo>
                  <a:pt x="388" y="401"/>
                </a:lnTo>
                <a:lnTo>
                  <a:pt x="388" y="406"/>
                </a:lnTo>
                <a:lnTo>
                  <a:pt x="388" y="439"/>
                </a:lnTo>
                <a:lnTo>
                  <a:pt x="388" y="449"/>
                </a:lnTo>
                <a:lnTo>
                  <a:pt x="390" y="468"/>
                </a:lnTo>
                <a:lnTo>
                  <a:pt x="411" y="472"/>
                </a:lnTo>
                <a:lnTo>
                  <a:pt x="428" y="491"/>
                </a:lnTo>
                <a:lnTo>
                  <a:pt x="428" y="498"/>
                </a:lnTo>
                <a:lnTo>
                  <a:pt x="428" y="517"/>
                </a:lnTo>
                <a:lnTo>
                  <a:pt x="451" y="529"/>
                </a:lnTo>
                <a:lnTo>
                  <a:pt x="451" y="539"/>
                </a:lnTo>
                <a:lnTo>
                  <a:pt x="440" y="569"/>
                </a:lnTo>
                <a:lnTo>
                  <a:pt x="428" y="600"/>
                </a:lnTo>
                <a:lnTo>
                  <a:pt x="380" y="617"/>
                </a:lnTo>
                <a:lnTo>
                  <a:pt x="331" y="624"/>
                </a:lnTo>
                <a:lnTo>
                  <a:pt x="283" y="624"/>
                </a:lnTo>
                <a:lnTo>
                  <a:pt x="302" y="639"/>
                </a:lnTo>
                <a:lnTo>
                  <a:pt x="302" y="658"/>
                </a:lnTo>
                <a:lnTo>
                  <a:pt x="293" y="684"/>
                </a:lnTo>
                <a:lnTo>
                  <a:pt x="302" y="696"/>
                </a:lnTo>
                <a:lnTo>
                  <a:pt x="290" y="714"/>
                </a:lnTo>
                <a:lnTo>
                  <a:pt x="250" y="714"/>
                </a:lnTo>
                <a:lnTo>
                  <a:pt x="216" y="703"/>
                </a:lnTo>
                <a:lnTo>
                  <a:pt x="216" y="722"/>
                </a:lnTo>
                <a:lnTo>
                  <a:pt x="223" y="736"/>
                </a:lnTo>
                <a:lnTo>
                  <a:pt x="235" y="755"/>
                </a:lnTo>
                <a:lnTo>
                  <a:pt x="264" y="755"/>
                </a:lnTo>
                <a:lnTo>
                  <a:pt x="273" y="762"/>
                </a:lnTo>
                <a:lnTo>
                  <a:pt x="273" y="781"/>
                </a:lnTo>
                <a:lnTo>
                  <a:pt x="261" y="785"/>
                </a:lnTo>
                <a:lnTo>
                  <a:pt x="252" y="774"/>
                </a:lnTo>
                <a:lnTo>
                  <a:pt x="235" y="774"/>
                </a:lnTo>
                <a:lnTo>
                  <a:pt x="235" y="785"/>
                </a:lnTo>
                <a:lnTo>
                  <a:pt x="250" y="800"/>
                </a:lnTo>
                <a:lnTo>
                  <a:pt x="231" y="812"/>
                </a:lnTo>
                <a:lnTo>
                  <a:pt x="235" y="842"/>
                </a:lnTo>
                <a:lnTo>
                  <a:pt x="235" y="878"/>
                </a:lnTo>
                <a:lnTo>
                  <a:pt x="212" y="878"/>
                </a:lnTo>
                <a:lnTo>
                  <a:pt x="186" y="907"/>
                </a:lnTo>
                <a:lnTo>
                  <a:pt x="183" y="937"/>
                </a:lnTo>
                <a:lnTo>
                  <a:pt x="216" y="968"/>
                </a:lnTo>
                <a:lnTo>
                  <a:pt x="250" y="971"/>
                </a:lnTo>
                <a:lnTo>
                  <a:pt x="235" y="1016"/>
                </a:lnTo>
                <a:lnTo>
                  <a:pt x="205" y="1046"/>
                </a:lnTo>
                <a:lnTo>
                  <a:pt x="205" y="1077"/>
                </a:lnTo>
                <a:lnTo>
                  <a:pt x="183" y="1106"/>
                </a:lnTo>
                <a:lnTo>
                  <a:pt x="174" y="1135"/>
                </a:lnTo>
                <a:lnTo>
                  <a:pt x="186" y="1167"/>
                </a:lnTo>
                <a:lnTo>
                  <a:pt x="205" y="1203"/>
                </a:lnTo>
                <a:lnTo>
                  <a:pt x="174" y="1191"/>
                </a:lnTo>
                <a:lnTo>
                  <a:pt x="138" y="1191"/>
                </a:lnTo>
                <a:lnTo>
                  <a:pt x="108" y="1191"/>
                </a:lnTo>
                <a:lnTo>
                  <a:pt x="77" y="1167"/>
                </a:lnTo>
                <a:lnTo>
                  <a:pt x="77" y="1127"/>
                </a:lnTo>
                <a:lnTo>
                  <a:pt x="55" y="1127"/>
                </a:lnTo>
                <a:lnTo>
                  <a:pt x="36" y="1106"/>
                </a:lnTo>
                <a:lnTo>
                  <a:pt x="29" y="1068"/>
                </a:lnTo>
                <a:lnTo>
                  <a:pt x="48" y="1049"/>
                </a:lnTo>
                <a:lnTo>
                  <a:pt x="55" y="1020"/>
                </a:lnTo>
                <a:lnTo>
                  <a:pt x="48" y="1001"/>
                </a:lnTo>
                <a:lnTo>
                  <a:pt x="55" y="978"/>
                </a:lnTo>
                <a:lnTo>
                  <a:pt x="55" y="949"/>
                </a:lnTo>
                <a:lnTo>
                  <a:pt x="55" y="923"/>
                </a:lnTo>
                <a:lnTo>
                  <a:pt x="55" y="900"/>
                </a:lnTo>
                <a:lnTo>
                  <a:pt x="48" y="878"/>
                </a:lnTo>
                <a:lnTo>
                  <a:pt x="36" y="871"/>
                </a:lnTo>
                <a:lnTo>
                  <a:pt x="55" y="871"/>
                </a:lnTo>
                <a:lnTo>
                  <a:pt x="55" y="852"/>
                </a:lnTo>
                <a:lnTo>
                  <a:pt x="36" y="852"/>
                </a:lnTo>
                <a:lnTo>
                  <a:pt x="36" y="823"/>
                </a:lnTo>
                <a:lnTo>
                  <a:pt x="29" y="812"/>
                </a:lnTo>
                <a:lnTo>
                  <a:pt x="10" y="800"/>
                </a:lnTo>
                <a:lnTo>
                  <a:pt x="10" y="755"/>
                </a:lnTo>
                <a:lnTo>
                  <a:pt x="26" y="762"/>
                </a:lnTo>
                <a:lnTo>
                  <a:pt x="7" y="722"/>
                </a:lnTo>
                <a:lnTo>
                  <a:pt x="7" y="677"/>
                </a:lnTo>
                <a:lnTo>
                  <a:pt x="10" y="629"/>
                </a:lnTo>
                <a:lnTo>
                  <a:pt x="26" y="624"/>
                </a:lnTo>
                <a:lnTo>
                  <a:pt x="7" y="581"/>
                </a:lnTo>
                <a:lnTo>
                  <a:pt x="7" y="532"/>
                </a:lnTo>
                <a:lnTo>
                  <a:pt x="26" y="520"/>
                </a:lnTo>
                <a:lnTo>
                  <a:pt x="19" y="484"/>
                </a:lnTo>
                <a:lnTo>
                  <a:pt x="29" y="442"/>
                </a:lnTo>
                <a:lnTo>
                  <a:pt x="19" y="401"/>
                </a:lnTo>
                <a:lnTo>
                  <a:pt x="10" y="363"/>
                </a:lnTo>
                <a:lnTo>
                  <a:pt x="0" y="333"/>
                </a:lnTo>
                <a:lnTo>
                  <a:pt x="7" y="297"/>
                </a:lnTo>
                <a:lnTo>
                  <a:pt x="7" y="245"/>
                </a:lnTo>
                <a:lnTo>
                  <a:pt x="26" y="216"/>
                </a:lnTo>
                <a:lnTo>
                  <a:pt x="36" y="188"/>
                </a:lnTo>
                <a:lnTo>
                  <a:pt x="48" y="178"/>
                </a:lnTo>
                <a:lnTo>
                  <a:pt x="36" y="159"/>
                </a:lnTo>
                <a:lnTo>
                  <a:pt x="45" y="147"/>
                </a:lnTo>
                <a:lnTo>
                  <a:pt x="36" y="117"/>
                </a:lnTo>
                <a:lnTo>
                  <a:pt x="36" y="100"/>
                </a:lnTo>
                <a:lnTo>
                  <a:pt x="45" y="88"/>
                </a:lnTo>
                <a:lnTo>
                  <a:pt x="74" y="78"/>
                </a:lnTo>
                <a:lnTo>
                  <a:pt x="77" y="33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4" name="Freeform 209"/>
          <p:cNvSpPr>
            <a:spLocks/>
          </p:cNvSpPr>
          <p:nvPr/>
        </p:nvSpPr>
        <p:spPr bwMode="auto">
          <a:xfrm>
            <a:off x="2824163" y="6367463"/>
            <a:ext cx="101600" cy="85725"/>
          </a:xfrm>
          <a:custGeom>
            <a:avLst/>
            <a:gdLst>
              <a:gd name="T0" fmla="*/ 2147483647 w 128"/>
              <a:gd name="T1" fmla="*/ 2147483647 h 109"/>
              <a:gd name="T2" fmla="*/ 2147483647 w 128"/>
              <a:gd name="T3" fmla="*/ 2147483647 h 109"/>
              <a:gd name="T4" fmla="*/ 0 w 128"/>
              <a:gd name="T5" fmla="*/ 0 h 109"/>
              <a:gd name="T6" fmla="*/ 2147483647 w 128"/>
              <a:gd name="T7" fmla="*/ 2147483647 h 109"/>
              <a:gd name="T8" fmla="*/ 2147483647 w 128"/>
              <a:gd name="T9" fmla="*/ 2147483647 h 109"/>
              <a:gd name="T10" fmla="*/ 2147483647 w 128"/>
              <a:gd name="T11" fmla="*/ 2147483647 h 109"/>
              <a:gd name="T12" fmla="*/ 2147483647 w 128"/>
              <a:gd name="T13" fmla="*/ 2147483647 h 109"/>
              <a:gd name="T14" fmla="*/ 2147483647 w 128"/>
              <a:gd name="T15" fmla="*/ 2147483647 h 109"/>
              <a:gd name="T16" fmla="*/ 2147483647 w 128"/>
              <a:gd name="T17" fmla="*/ 2147483647 h 109"/>
              <a:gd name="T18" fmla="*/ 2147483647 w 128"/>
              <a:gd name="T19" fmla="*/ 2147483647 h 109"/>
              <a:gd name="T20" fmla="*/ 2147483647 w 128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109">
                <a:moveTo>
                  <a:pt x="28" y="102"/>
                </a:moveTo>
                <a:lnTo>
                  <a:pt x="13" y="54"/>
                </a:lnTo>
                <a:lnTo>
                  <a:pt x="0" y="0"/>
                </a:lnTo>
                <a:lnTo>
                  <a:pt x="20" y="16"/>
                </a:lnTo>
                <a:lnTo>
                  <a:pt x="28" y="35"/>
                </a:lnTo>
                <a:lnTo>
                  <a:pt x="70" y="61"/>
                </a:lnTo>
                <a:lnTo>
                  <a:pt x="99" y="83"/>
                </a:lnTo>
                <a:lnTo>
                  <a:pt x="128" y="90"/>
                </a:lnTo>
                <a:lnTo>
                  <a:pt x="90" y="109"/>
                </a:lnTo>
                <a:lnTo>
                  <a:pt x="58" y="102"/>
                </a:lnTo>
                <a:lnTo>
                  <a:pt x="28" y="102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5" name="Freeform 210"/>
          <p:cNvSpPr>
            <a:spLocks/>
          </p:cNvSpPr>
          <p:nvPr/>
        </p:nvSpPr>
        <p:spPr bwMode="auto">
          <a:xfrm>
            <a:off x="2466975" y="4095750"/>
            <a:ext cx="17463" cy="39688"/>
          </a:xfrm>
          <a:custGeom>
            <a:avLst/>
            <a:gdLst>
              <a:gd name="T0" fmla="*/ 2147483647 w 23"/>
              <a:gd name="T1" fmla="*/ 2147483647 h 48"/>
              <a:gd name="T2" fmla="*/ 2147483647 w 23"/>
              <a:gd name="T3" fmla="*/ 2147483647 h 48"/>
              <a:gd name="T4" fmla="*/ 2147483647 w 23"/>
              <a:gd name="T5" fmla="*/ 2147483647 h 48"/>
              <a:gd name="T6" fmla="*/ 2147483647 w 23"/>
              <a:gd name="T7" fmla="*/ 2147483647 h 48"/>
              <a:gd name="T8" fmla="*/ 0 w 23"/>
              <a:gd name="T9" fmla="*/ 2147483647 h 48"/>
              <a:gd name="T10" fmla="*/ 0 w 23"/>
              <a:gd name="T11" fmla="*/ 0 h 48"/>
              <a:gd name="T12" fmla="*/ 2147483647 w 23"/>
              <a:gd name="T13" fmla="*/ 2147483647 h 48"/>
              <a:gd name="T14" fmla="*/ 2147483647 w 23"/>
              <a:gd name="T15" fmla="*/ 2147483647 h 48"/>
              <a:gd name="T16" fmla="*/ 2147483647 w 2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" h="48">
                <a:moveTo>
                  <a:pt x="18" y="48"/>
                </a:moveTo>
                <a:lnTo>
                  <a:pt x="11" y="36"/>
                </a:lnTo>
                <a:lnTo>
                  <a:pt x="11" y="29"/>
                </a:lnTo>
                <a:lnTo>
                  <a:pt x="11" y="12"/>
                </a:lnTo>
                <a:lnTo>
                  <a:pt x="0" y="7"/>
                </a:lnTo>
                <a:lnTo>
                  <a:pt x="0" y="0"/>
                </a:lnTo>
                <a:lnTo>
                  <a:pt x="11" y="7"/>
                </a:lnTo>
                <a:lnTo>
                  <a:pt x="23" y="29"/>
                </a:lnTo>
                <a:lnTo>
                  <a:pt x="18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6" name="Freeform 211"/>
          <p:cNvSpPr>
            <a:spLocks/>
          </p:cNvSpPr>
          <p:nvPr/>
        </p:nvSpPr>
        <p:spPr bwMode="auto">
          <a:xfrm>
            <a:off x="2449513" y="4154488"/>
            <a:ext cx="12700" cy="19050"/>
          </a:xfrm>
          <a:custGeom>
            <a:avLst/>
            <a:gdLst>
              <a:gd name="T0" fmla="*/ 2147483647 w 15"/>
              <a:gd name="T1" fmla="*/ 2147483647 h 22"/>
              <a:gd name="T2" fmla="*/ 0 w 15"/>
              <a:gd name="T3" fmla="*/ 2147483647 h 22"/>
              <a:gd name="T4" fmla="*/ 2147483647 w 15"/>
              <a:gd name="T5" fmla="*/ 2147483647 h 22"/>
              <a:gd name="T6" fmla="*/ 2147483647 w 15"/>
              <a:gd name="T7" fmla="*/ 0 h 22"/>
              <a:gd name="T8" fmla="*/ 2147483647 w 15"/>
              <a:gd name="T9" fmla="*/ 0 h 22"/>
              <a:gd name="T10" fmla="*/ 2147483647 w 15"/>
              <a:gd name="T11" fmla="*/ 2147483647 h 22"/>
              <a:gd name="T12" fmla="*/ 2147483647 w 15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" h="22">
                <a:moveTo>
                  <a:pt x="3" y="22"/>
                </a:moveTo>
                <a:lnTo>
                  <a:pt x="0" y="14"/>
                </a:lnTo>
                <a:lnTo>
                  <a:pt x="3" y="10"/>
                </a:lnTo>
                <a:lnTo>
                  <a:pt x="3" y="0"/>
                </a:lnTo>
                <a:lnTo>
                  <a:pt x="15" y="0"/>
                </a:lnTo>
                <a:lnTo>
                  <a:pt x="15" y="14"/>
                </a:lnTo>
                <a:lnTo>
                  <a:pt x="3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7" name="Freeform 212"/>
          <p:cNvSpPr>
            <a:spLocks/>
          </p:cNvSpPr>
          <p:nvPr/>
        </p:nvSpPr>
        <p:spPr bwMode="auto">
          <a:xfrm>
            <a:off x="2484438" y="4140200"/>
            <a:ext cx="20637" cy="25400"/>
          </a:xfrm>
          <a:custGeom>
            <a:avLst/>
            <a:gdLst>
              <a:gd name="T0" fmla="*/ 2147483647 w 26"/>
              <a:gd name="T1" fmla="*/ 2147483647 h 33"/>
              <a:gd name="T2" fmla="*/ 2147483647 w 26"/>
              <a:gd name="T3" fmla="*/ 2147483647 h 33"/>
              <a:gd name="T4" fmla="*/ 2147483647 w 26"/>
              <a:gd name="T5" fmla="*/ 2147483647 h 33"/>
              <a:gd name="T6" fmla="*/ 0 w 26"/>
              <a:gd name="T7" fmla="*/ 2147483647 h 33"/>
              <a:gd name="T8" fmla="*/ 2147483647 w 26"/>
              <a:gd name="T9" fmla="*/ 0 h 33"/>
              <a:gd name="T10" fmla="*/ 2147483647 w 26"/>
              <a:gd name="T11" fmla="*/ 2147483647 h 33"/>
              <a:gd name="T12" fmla="*/ 2147483647 w 26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33">
                <a:moveTo>
                  <a:pt x="26" y="33"/>
                </a:moveTo>
                <a:lnTo>
                  <a:pt x="14" y="29"/>
                </a:lnTo>
                <a:lnTo>
                  <a:pt x="17" y="19"/>
                </a:lnTo>
                <a:lnTo>
                  <a:pt x="0" y="3"/>
                </a:lnTo>
                <a:lnTo>
                  <a:pt x="7" y="0"/>
                </a:lnTo>
                <a:lnTo>
                  <a:pt x="26" y="19"/>
                </a:lnTo>
                <a:lnTo>
                  <a:pt x="26" y="3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8" name="Freeform 213"/>
          <p:cNvSpPr>
            <a:spLocks/>
          </p:cNvSpPr>
          <p:nvPr/>
        </p:nvSpPr>
        <p:spPr bwMode="auto">
          <a:xfrm>
            <a:off x="2436813" y="4103688"/>
            <a:ext cx="30162" cy="11112"/>
          </a:xfrm>
          <a:custGeom>
            <a:avLst/>
            <a:gdLst>
              <a:gd name="T0" fmla="*/ 2147483647 w 38"/>
              <a:gd name="T1" fmla="*/ 2147483647 h 14"/>
              <a:gd name="T2" fmla="*/ 0 w 38"/>
              <a:gd name="T3" fmla="*/ 0 h 14"/>
              <a:gd name="T4" fmla="*/ 2147483647 w 38"/>
              <a:gd name="T5" fmla="*/ 0 h 14"/>
              <a:gd name="T6" fmla="*/ 2147483647 w 38"/>
              <a:gd name="T7" fmla="*/ 0 h 14"/>
              <a:gd name="T8" fmla="*/ 2147483647 w 38"/>
              <a:gd name="T9" fmla="*/ 0 h 14"/>
              <a:gd name="T10" fmla="*/ 2147483647 w 3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" h="14">
                <a:moveTo>
                  <a:pt x="7" y="14"/>
                </a:moveTo>
                <a:lnTo>
                  <a:pt x="0" y="0"/>
                </a:lnTo>
                <a:lnTo>
                  <a:pt x="14" y="0"/>
                </a:lnTo>
                <a:lnTo>
                  <a:pt x="31" y="0"/>
                </a:lnTo>
                <a:lnTo>
                  <a:pt x="38" y="0"/>
                </a:lnTo>
                <a:lnTo>
                  <a:pt x="7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9" name="Freeform 214"/>
          <p:cNvSpPr>
            <a:spLocks/>
          </p:cNvSpPr>
          <p:nvPr/>
        </p:nvSpPr>
        <p:spPr bwMode="auto">
          <a:xfrm>
            <a:off x="2552700" y="4265613"/>
            <a:ext cx="20638" cy="7937"/>
          </a:xfrm>
          <a:custGeom>
            <a:avLst/>
            <a:gdLst>
              <a:gd name="T0" fmla="*/ 2147483647 w 26"/>
              <a:gd name="T1" fmla="*/ 2147483647 h 11"/>
              <a:gd name="T2" fmla="*/ 0 w 26"/>
              <a:gd name="T3" fmla="*/ 2147483647 h 11"/>
              <a:gd name="T4" fmla="*/ 2147483647 w 26"/>
              <a:gd name="T5" fmla="*/ 0 h 11"/>
              <a:gd name="T6" fmla="*/ 2147483647 w 26"/>
              <a:gd name="T7" fmla="*/ 0 h 11"/>
              <a:gd name="T8" fmla="*/ 2147483647 w 26"/>
              <a:gd name="T9" fmla="*/ 2147483647 h 11"/>
              <a:gd name="T10" fmla="*/ 2147483647 w 2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1">
                <a:moveTo>
                  <a:pt x="7" y="11"/>
                </a:moveTo>
                <a:lnTo>
                  <a:pt x="0" y="4"/>
                </a:lnTo>
                <a:lnTo>
                  <a:pt x="12" y="0"/>
                </a:lnTo>
                <a:lnTo>
                  <a:pt x="26" y="0"/>
                </a:lnTo>
                <a:lnTo>
                  <a:pt x="19" y="11"/>
                </a:lnTo>
                <a:lnTo>
                  <a:pt x="7" y="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0" name="Freeform 215"/>
          <p:cNvSpPr>
            <a:spLocks/>
          </p:cNvSpPr>
          <p:nvPr/>
        </p:nvSpPr>
        <p:spPr bwMode="auto">
          <a:xfrm>
            <a:off x="2511425" y="4164013"/>
            <a:ext cx="12700" cy="17462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0 w 15"/>
              <a:gd name="T5" fmla="*/ 2147483647 h 23"/>
              <a:gd name="T6" fmla="*/ 2147483647 w 15"/>
              <a:gd name="T7" fmla="*/ 0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" h="23">
                <a:moveTo>
                  <a:pt x="3" y="23"/>
                </a:moveTo>
                <a:lnTo>
                  <a:pt x="3" y="19"/>
                </a:lnTo>
                <a:lnTo>
                  <a:pt x="0" y="4"/>
                </a:lnTo>
                <a:lnTo>
                  <a:pt x="3" y="0"/>
                </a:lnTo>
                <a:lnTo>
                  <a:pt x="15" y="23"/>
                </a:lnTo>
                <a:lnTo>
                  <a:pt x="3" y="2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1" name="Freeform 216"/>
          <p:cNvSpPr>
            <a:spLocks/>
          </p:cNvSpPr>
          <p:nvPr/>
        </p:nvSpPr>
        <p:spPr bwMode="auto">
          <a:xfrm>
            <a:off x="2519363" y="4195763"/>
            <a:ext cx="9525" cy="23812"/>
          </a:xfrm>
          <a:custGeom>
            <a:avLst/>
            <a:gdLst>
              <a:gd name="T0" fmla="*/ 2147483647 w 12"/>
              <a:gd name="T1" fmla="*/ 2147483647 h 29"/>
              <a:gd name="T2" fmla="*/ 0 w 12"/>
              <a:gd name="T3" fmla="*/ 0 h 29"/>
              <a:gd name="T4" fmla="*/ 2147483647 w 12"/>
              <a:gd name="T5" fmla="*/ 2147483647 h 29"/>
              <a:gd name="T6" fmla="*/ 2147483647 w 12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29">
                <a:moveTo>
                  <a:pt x="12" y="29"/>
                </a:moveTo>
                <a:lnTo>
                  <a:pt x="0" y="0"/>
                </a:lnTo>
                <a:lnTo>
                  <a:pt x="12" y="26"/>
                </a:lnTo>
                <a:lnTo>
                  <a:pt x="12" y="2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2" name="Freeform 217"/>
          <p:cNvSpPr>
            <a:spLocks/>
          </p:cNvSpPr>
          <p:nvPr/>
        </p:nvSpPr>
        <p:spPr bwMode="auto">
          <a:xfrm>
            <a:off x="2460625" y="4181475"/>
            <a:ext cx="6350" cy="9525"/>
          </a:xfrm>
          <a:custGeom>
            <a:avLst/>
            <a:gdLst>
              <a:gd name="T0" fmla="*/ 0 w 8"/>
              <a:gd name="T1" fmla="*/ 2147483647 h 12"/>
              <a:gd name="T2" fmla="*/ 0 w 8"/>
              <a:gd name="T3" fmla="*/ 2147483647 h 12"/>
              <a:gd name="T4" fmla="*/ 2147483647 w 8"/>
              <a:gd name="T5" fmla="*/ 0 h 12"/>
              <a:gd name="T6" fmla="*/ 2147483647 w 8"/>
              <a:gd name="T7" fmla="*/ 2147483647 h 12"/>
              <a:gd name="T8" fmla="*/ 0 w 8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12">
                <a:moveTo>
                  <a:pt x="0" y="12"/>
                </a:moveTo>
                <a:lnTo>
                  <a:pt x="0" y="8"/>
                </a:lnTo>
                <a:lnTo>
                  <a:pt x="8" y="0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3" name="Freeform 218"/>
          <p:cNvSpPr>
            <a:spLocks/>
          </p:cNvSpPr>
          <p:nvPr/>
        </p:nvSpPr>
        <p:spPr bwMode="auto">
          <a:xfrm>
            <a:off x="2573338" y="4229100"/>
            <a:ext cx="9525" cy="6350"/>
          </a:xfrm>
          <a:custGeom>
            <a:avLst/>
            <a:gdLst>
              <a:gd name="T0" fmla="*/ 2147483647 w 12"/>
              <a:gd name="T1" fmla="*/ 2147483647 h 7"/>
              <a:gd name="T2" fmla="*/ 0 w 12"/>
              <a:gd name="T3" fmla="*/ 2147483647 h 7"/>
              <a:gd name="T4" fmla="*/ 0 w 12"/>
              <a:gd name="T5" fmla="*/ 0 h 7"/>
              <a:gd name="T6" fmla="*/ 2147483647 w 12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7">
                <a:moveTo>
                  <a:pt x="12" y="7"/>
                </a:moveTo>
                <a:lnTo>
                  <a:pt x="0" y="7"/>
                </a:lnTo>
                <a:lnTo>
                  <a:pt x="0" y="0"/>
                </a:lnTo>
                <a:lnTo>
                  <a:pt x="12" y="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4" name="Freeform 219"/>
          <p:cNvSpPr>
            <a:spLocks/>
          </p:cNvSpPr>
          <p:nvPr/>
        </p:nvSpPr>
        <p:spPr bwMode="auto">
          <a:xfrm>
            <a:off x="2892425" y="4483100"/>
            <a:ext cx="9525" cy="15875"/>
          </a:xfrm>
          <a:custGeom>
            <a:avLst/>
            <a:gdLst>
              <a:gd name="T0" fmla="*/ 2147483647 w 12"/>
              <a:gd name="T1" fmla="*/ 2147483647 h 19"/>
              <a:gd name="T2" fmla="*/ 0 w 12"/>
              <a:gd name="T3" fmla="*/ 0 h 19"/>
              <a:gd name="T4" fmla="*/ 2147483647 w 12"/>
              <a:gd name="T5" fmla="*/ 0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9">
                <a:moveTo>
                  <a:pt x="5" y="19"/>
                </a:moveTo>
                <a:lnTo>
                  <a:pt x="0" y="0"/>
                </a:lnTo>
                <a:lnTo>
                  <a:pt x="5" y="0"/>
                </a:lnTo>
                <a:lnTo>
                  <a:pt x="12" y="12"/>
                </a:lnTo>
                <a:lnTo>
                  <a:pt x="5" y="1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5" name="Freeform 220"/>
          <p:cNvSpPr>
            <a:spLocks/>
          </p:cNvSpPr>
          <p:nvPr/>
        </p:nvSpPr>
        <p:spPr bwMode="auto">
          <a:xfrm>
            <a:off x="2151063" y="4335463"/>
            <a:ext cx="34925" cy="68262"/>
          </a:xfrm>
          <a:custGeom>
            <a:avLst/>
            <a:gdLst>
              <a:gd name="T0" fmla="*/ 2147483647 w 45"/>
              <a:gd name="T1" fmla="*/ 2147483647 h 87"/>
              <a:gd name="T2" fmla="*/ 2147483647 w 45"/>
              <a:gd name="T3" fmla="*/ 0 h 87"/>
              <a:gd name="T4" fmla="*/ 2147483647 w 45"/>
              <a:gd name="T5" fmla="*/ 0 h 87"/>
              <a:gd name="T6" fmla="*/ 2147483647 w 45"/>
              <a:gd name="T7" fmla="*/ 2147483647 h 87"/>
              <a:gd name="T8" fmla="*/ 2147483647 w 45"/>
              <a:gd name="T9" fmla="*/ 2147483647 h 87"/>
              <a:gd name="T10" fmla="*/ 2147483647 w 45"/>
              <a:gd name="T11" fmla="*/ 2147483647 h 87"/>
              <a:gd name="T12" fmla="*/ 2147483647 w 45"/>
              <a:gd name="T13" fmla="*/ 2147483647 h 87"/>
              <a:gd name="T14" fmla="*/ 2147483647 w 45"/>
              <a:gd name="T15" fmla="*/ 2147483647 h 87"/>
              <a:gd name="T16" fmla="*/ 0 w 45"/>
              <a:gd name="T17" fmla="*/ 2147483647 h 87"/>
              <a:gd name="T18" fmla="*/ 2147483647 w 45"/>
              <a:gd name="T19" fmla="*/ 214748364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" h="87">
                <a:moveTo>
                  <a:pt x="7" y="19"/>
                </a:moveTo>
                <a:lnTo>
                  <a:pt x="26" y="0"/>
                </a:lnTo>
                <a:lnTo>
                  <a:pt x="36" y="0"/>
                </a:lnTo>
                <a:lnTo>
                  <a:pt x="45" y="9"/>
                </a:lnTo>
                <a:lnTo>
                  <a:pt x="36" y="38"/>
                </a:lnTo>
                <a:lnTo>
                  <a:pt x="30" y="61"/>
                </a:lnTo>
                <a:lnTo>
                  <a:pt x="19" y="71"/>
                </a:lnTo>
                <a:lnTo>
                  <a:pt x="7" y="87"/>
                </a:lnTo>
                <a:lnTo>
                  <a:pt x="0" y="78"/>
                </a:lnTo>
                <a:lnTo>
                  <a:pt x="7" y="1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6" name="Freeform 221"/>
          <p:cNvSpPr>
            <a:spLocks/>
          </p:cNvSpPr>
          <p:nvPr/>
        </p:nvSpPr>
        <p:spPr bwMode="auto">
          <a:xfrm>
            <a:off x="2638425" y="5075238"/>
            <a:ext cx="309563" cy="349250"/>
          </a:xfrm>
          <a:custGeom>
            <a:avLst/>
            <a:gdLst>
              <a:gd name="T0" fmla="*/ 2147483647 w 391"/>
              <a:gd name="T1" fmla="*/ 2147483647 h 439"/>
              <a:gd name="T2" fmla="*/ 2147483647 w 391"/>
              <a:gd name="T3" fmla="*/ 2147483647 h 439"/>
              <a:gd name="T4" fmla="*/ 2147483647 w 391"/>
              <a:gd name="T5" fmla="*/ 2147483647 h 439"/>
              <a:gd name="T6" fmla="*/ 2147483647 w 391"/>
              <a:gd name="T7" fmla="*/ 2147483647 h 439"/>
              <a:gd name="T8" fmla="*/ 0 w 391"/>
              <a:gd name="T9" fmla="*/ 2147483647 h 439"/>
              <a:gd name="T10" fmla="*/ 2147483647 w 391"/>
              <a:gd name="T11" fmla="*/ 2147483647 h 439"/>
              <a:gd name="T12" fmla="*/ 2147483647 w 391"/>
              <a:gd name="T13" fmla="*/ 2147483647 h 439"/>
              <a:gd name="T14" fmla="*/ 2147483647 w 391"/>
              <a:gd name="T15" fmla="*/ 0 h 439"/>
              <a:gd name="T16" fmla="*/ 2147483647 w 391"/>
              <a:gd name="T17" fmla="*/ 0 h 439"/>
              <a:gd name="T18" fmla="*/ 2147483647 w 391"/>
              <a:gd name="T19" fmla="*/ 2147483647 h 439"/>
              <a:gd name="T20" fmla="*/ 2147483647 w 391"/>
              <a:gd name="T21" fmla="*/ 2147483647 h 439"/>
              <a:gd name="T22" fmla="*/ 2147483647 w 391"/>
              <a:gd name="T23" fmla="*/ 2147483647 h 439"/>
              <a:gd name="T24" fmla="*/ 2147483647 w 391"/>
              <a:gd name="T25" fmla="*/ 2147483647 h 439"/>
              <a:gd name="T26" fmla="*/ 2147483647 w 391"/>
              <a:gd name="T27" fmla="*/ 2147483647 h 439"/>
              <a:gd name="T28" fmla="*/ 2147483647 w 391"/>
              <a:gd name="T29" fmla="*/ 2147483647 h 439"/>
              <a:gd name="T30" fmla="*/ 2147483647 w 391"/>
              <a:gd name="T31" fmla="*/ 2147483647 h 439"/>
              <a:gd name="T32" fmla="*/ 2147483647 w 391"/>
              <a:gd name="T33" fmla="*/ 2147483647 h 439"/>
              <a:gd name="T34" fmla="*/ 2147483647 w 391"/>
              <a:gd name="T35" fmla="*/ 2147483647 h 439"/>
              <a:gd name="T36" fmla="*/ 2147483647 w 391"/>
              <a:gd name="T37" fmla="*/ 2147483647 h 439"/>
              <a:gd name="T38" fmla="*/ 2147483647 w 391"/>
              <a:gd name="T39" fmla="*/ 2147483647 h 439"/>
              <a:gd name="T40" fmla="*/ 2147483647 w 391"/>
              <a:gd name="T41" fmla="*/ 2147483647 h 439"/>
              <a:gd name="T42" fmla="*/ 2147483647 w 391"/>
              <a:gd name="T43" fmla="*/ 2147483647 h 439"/>
              <a:gd name="T44" fmla="*/ 2147483647 w 391"/>
              <a:gd name="T45" fmla="*/ 2147483647 h 439"/>
              <a:gd name="T46" fmla="*/ 2147483647 w 391"/>
              <a:gd name="T47" fmla="*/ 2147483647 h 439"/>
              <a:gd name="T48" fmla="*/ 2147483647 w 391"/>
              <a:gd name="T49" fmla="*/ 2147483647 h 439"/>
              <a:gd name="T50" fmla="*/ 2147483647 w 391"/>
              <a:gd name="T51" fmla="*/ 2147483647 h 439"/>
              <a:gd name="T52" fmla="*/ 2147483647 w 391"/>
              <a:gd name="T53" fmla="*/ 2147483647 h 439"/>
              <a:gd name="T54" fmla="*/ 2147483647 w 391"/>
              <a:gd name="T55" fmla="*/ 2147483647 h 439"/>
              <a:gd name="T56" fmla="*/ 2147483647 w 391"/>
              <a:gd name="T57" fmla="*/ 2147483647 h 439"/>
              <a:gd name="T58" fmla="*/ 2147483647 w 391"/>
              <a:gd name="T59" fmla="*/ 2147483647 h 439"/>
              <a:gd name="T60" fmla="*/ 2147483647 w 391"/>
              <a:gd name="T61" fmla="*/ 2147483647 h 439"/>
              <a:gd name="T62" fmla="*/ 2147483647 w 391"/>
              <a:gd name="T63" fmla="*/ 2147483647 h 439"/>
              <a:gd name="T64" fmla="*/ 2147483647 w 391"/>
              <a:gd name="T65" fmla="*/ 2147483647 h 439"/>
              <a:gd name="T66" fmla="*/ 2147483647 w 391"/>
              <a:gd name="T67" fmla="*/ 2147483647 h 439"/>
              <a:gd name="T68" fmla="*/ 2147483647 w 391"/>
              <a:gd name="T69" fmla="*/ 2147483647 h 439"/>
              <a:gd name="T70" fmla="*/ 2147483647 w 391"/>
              <a:gd name="T71" fmla="*/ 2147483647 h 439"/>
              <a:gd name="T72" fmla="*/ 2147483647 w 391"/>
              <a:gd name="T73" fmla="*/ 2147483647 h 439"/>
              <a:gd name="T74" fmla="*/ 2147483647 w 391"/>
              <a:gd name="T75" fmla="*/ 2147483647 h 439"/>
              <a:gd name="T76" fmla="*/ 2147483647 w 391"/>
              <a:gd name="T77" fmla="*/ 2147483647 h 439"/>
              <a:gd name="T78" fmla="*/ 2147483647 w 391"/>
              <a:gd name="T79" fmla="*/ 2147483647 h 439"/>
              <a:gd name="T80" fmla="*/ 2147483647 w 391"/>
              <a:gd name="T81" fmla="*/ 2147483647 h 439"/>
              <a:gd name="T82" fmla="*/ 2147483647 w 391"/>
              <a:gd name="T83" fmla="*/ 2147483647 h 439"/>
              <a:gd name="T84" fmla="*/ 2147483647 w 391"/>
              <a:gd name="T85" fmla="*/ 2147483647 h 439"/>
              <a:gd name="T86" fmla="*/ 2147483647 w 391"/>
              <a:gd name="T87" fmla="*/ 2147483647 h 439"/>
              <a:gd name="T88" fmla="*/ 2147483647 w 391"/>
              <a:gd name="T89" fmla="*/ 2147483647 h 4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91" h="439">
                <a:moveTo>
                  <a:pt x="11" y="186"/>
                </a:moveTo>
                <a:lnTo>
                  <a:pt x="19" y="152"/>
                </a:lnTo>
                <a:lnTo>
                  <a:pt x="19" y="124"/>
                </a:lnTo>
                <a:lnTo>
                  <a:pt x="30" y="84"/>
                </a:lnTo>
                <a:lnTo>
                  <a:pt x="0" y="36"/>
                </a:lnTo>
                <a:lnTo>
                  <a:pt x="37" y="43"/>
                </a:lnTo>
                <a:lnTo>
                  <a:pt x="56" y="29"/>
                </a:lnTo>
                <a:lnTo>
                  <a:pt x="97" y="0"/>
                </a:lnTo>
                <a:lnTo>
                  <a:pt x="135" y="0"/>
                </a:lnTo>
                <a:lnTo>
                  <a:pt x="138" y="43"/>
                </a:lnTo>
                <a:lnTo>
                  <a:pt x="152" y="74"/>
                </a:lnTo>
                <a:lnTo>
                  <a:pt x="182" y="91"/>
                </a:lnTo>
                <a:lnTo>
                  <a:pt x="235" y="107"/>
                </a:lnTo>
                <a:lnTo>
                  <a:pt x="294" y="133"/>
                </a:lnTo>
                <a:lnTo>
                  <a:pt x="303" y="174"/>
                </a:lnTo>
                <a:lnTo>
                  <a:pt x="303" y="211"/>
                </a:lnTo>
                <a:lnTo>
                  <a:pt x="368" y="217"/>
                </a:lnTo>
                <a:lnTo>
                  <a:pt x="391" y="262"/>
                </a:lnTo>
                <a:lnTo>
                  <a:pt x="391" y="307"/>
                </a:lnTo>
                <a:lnTo>
                  <a:pt x="380" y="349"/>
                </a:lnTo>
                <a:lnTo>
                  <a:pt x="358" y="326"/>
                </a:lnTo>
                <a:lnTo>
                  <a:pt x="265" y="326"/>
                </a:lnTo>
                <a:lnTo>
                  <a:pt x="265" y="338"/>
                </a:lnTo>
                <a:lnTo>
                  <a:pt x="246" y="356"/>
                </a:lnTo>
                <a:lnTo>
                  <a:pt x="253" y="378"/>
                </a:lnTo>
                <a:lnTo>
                  <a:pt x="235" y="409"/>
                </a:lnTo>
                <a:lnTo>
                  <a:pt x="204" y="409"/>
                </a:lnTo>
                <a:lnTo>
                  <a:pt x="194" y="435"/>
                </a:lnTo>
                <a:lnTo>
                  <a:pt x="175" y="416"/>
                </a:lnTo>
                <a:lnTo>
                  <a:pt x="145" y="416"/>
                </a:lnTo>
                <a:lnTo>
                  <a:pt x="126" y="406"/>
                </a:lnTo>
                <a:lnTo>
                  <a:pt x="126" y="409"/>
                </a:lnTo>
                <a:lnTo>
                  <a:pt x="114" y="416"/>
                </a:lnTo>
                <a:lnTo>
                  <a:pt x="107" y="439"/>
                </a:lnTo>
                <a:lnTo>
                  <a:pt x="85" y="439"/>
                </a:lnTo>
                <a:lnTo>
                  <a:pt x="75" y="406"/>
                </a:lnTo>
                <a:lnTo>
                  <a:pt x="61" y="368"/>
                </a:lnTo>
                <a:lnTo>
                  <a:pt x="49" y="319"/>
                </a:lnTo>
                <a:lnTo>
                  <a:pt x="30" y="281"/>
                </a:lnTo>
                <a:lnTo>
                  <a:pt x="11" y="259"/>
                </a:lnTo>
                <a:lnTo>
                  <a:pt x="19" y="233"/>
                </a:lnTo>
                <a:lnTo>
                  <a:pt x="26" y="217"/>
                </a:lnTo>
                <a:lnTo>
                  <a:pt x="30" y="223"/>
                </a:lnTo>
                <a:lnTo>
                  <a:pt x="40" y="211"/>
                </a:lnTo>
                <a:lnTo>
                  <a:pt x="11" y="186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7" name="Freeform 222"/>
          <p:cNvSpPr>
            <a:spLocks/>
          </p:cNvSpPr>
          <p:nvPr/>
        </p:nvSpPr>
        <p:spPr bwMode="auto">
          <a:xfrm>
            <a:off x="2528888" y="4687888"/>
            <a:ext cx="992187" cy="1042987"/>
          </a:xfrm>
          <a:custGeom>
            <a:avLst/>
            <a:gdLst>
              <a:gd name="T0" fmla="*/ 2147483647 w 1249"/>
              <a:gd name="T1" fmla="*/ 2147483647 h 1315"/>
              <a:gd name="T2" fmla="*/ 2147483647 w 1249"/>
              <a:gd name="T3" fmla="*/ 2147483647 h 1315"/>
              <a:gd name="T4" fmla="*/ 2147483647 w 1249"/>
              <a:gd name="T5" fmla="*/ 2147483647 h 1315"/>
              <a:gd name="T6" fmla="*/ 2147483647 w 1249"/>
              <a:gd name="T7" fmla="*/ 2147483647 h 1315"/>
              <a:gd name="T8" fmla="*/ 2147483647 w 1249"/>
              <a:gd name="T9" fmla="*/ 2147483647 h 1315"/>
              <a:gd name="T10" fmla="*/ 2147483647 w 1249"/>
              <a:gd name="T11" fmla="*/ 2147483647 h 1315"/>
              <a:gd name="T12" fmla="*/ 2147483647 w 1249"/>
              <a:gd name="T13" fmla="*/ 2147483647 h 1315"/>
              <a:gd name="T14" fmla="*/ 2147483647 w 1249"/>
              <a:gd name="T15" fmla="*/ 2147483647 h 1315"/>
              <a:gd name="T16" fmla="*/ 2147483647 w 1249"/>
              <a:gd name="T17" fmla="*/ 2147483647 h 1315"/>
              <a:gd name="T18" fmla="*/ 2147483647 w 1249"/>
              <a:gd name="T19" fmla="*/ 2147483647 h 1315"/>
              <a:gd name="T20" fmla="*/ 2147483647 w 1249"/>
              <a:gd name="T21" fmla="*/ 2147483647 h 1315"/>
              <a:gd name="T22" fmla="*/ 2147483647 w 1249"/>
              <a:gd name="T23" fmla="*/ 2147483647 h 1315"/>
              <a:gd name="T24" fmla="*/ 2147483647 w 1249"/>
              <a:gd name="T25" fmla="*/ 2147483647 h 1315"/>
              <a:gd name="T26" fmla="*/ 2147483647 w 1249"/>
              <a:gd name="T27" fmla="*/ 2147483647 h 1315"/>
              <a:gd name="T28" fmla="*/ 2147483647 w 1249"/>
              <a:gd name="T29" fmla="*/ 2147483647 h 1315"/>
              <a:gd name="T30" fmla="*/ 2147483647 w 1249"/>
              <a:gd name="T31" fmla="*/ 2147483647 h 1315"/>
              <a:gd name="T32" fmla="*/ 2147483647 w 1249"/>
              <a:gd name="T33" fmla="*/ 2147483647 h 1315"/>
              <a:gd name="T34" fmla="*/ 2147483647 w 1249"/>
              <a:gd name="T35" fmla="*/ 2147483647 h 1315"/>
              <a:gd name="T36" fmla="*/ 2147483647 w 1249"/>
              <a:gd name="T37" fmla="*/ 2147483647 h 1315"/>
              <a:gd name="T38" fmla="*/ 2147483647 w 1249"/>
              <a:gd name="T39" fmla="*/ 2147483647 h 1315"/>
              <a:gd name="T40" fmla="*/ 2147483647 w 1249"/>
              <a:gd name="T41" fmla="*/ 2147483647 h 1315"/>
              <a:gd name="T42" fmla="*/ 2147483647 w 1249"/>
              <a:gd name="T43" fmla="*/ 2147483647 h 1315"/>
              <a:gd name="T44" fmla="*/ 2147483647 w 1249"/>
              <a:gd name="T45" fmla="*/ 2147483647 h 1315"/>
              <a:gd name="T46" fmla="*/ 2147483647 w 1249"/>
              <a:gd name="T47" fmla="*/ 2147483647 h 1315"/>
              <a:gd name="T48" fmla="*/ 2147483647 w 1249"/>
              <a:gd name="T49" fmla="*/ 2147483647 h 1315"/>
              <a:gd name="T50" fmla="*/ 2147483647 w 1249"/>
              <a:gd name="T51" fmla="*/ 2147483647 h 1315"/>
              <a:gd name="T52" fmla="*/ 2147483647 w 1249"/>
              <a:gd name="T53" fmla="*/ 2147483647 h 1315"/>
              <a:gd name="T54" fmla="*/ 2147483647 w 1249"/>
              <a:gd name="T55" fmla="*/ 2147483647 h 1315"/>
              <a:gd name="T56" fmla="*/ 2147483647 w 1249"/>
              <a:gd name="T57" fmla="*/ 2147483647 h 1315"/>
              <a:gd name="T58" fmla="*/ 2147483647 w 1249"/>
              <a:gd name="T59" fmla="*/ 2147483647 h 1315"/>
              <a:gd name="T60" fmla="*/ 2147483647 w 1249"/>
              <a:gd name="T61" fmla="*/ 2147483647 h 1315"/>
              <a:gd name="T62" fmla="*/ 2147483647 w 1249"/>
              <a:gd name="T63" fmla="*/ 2147483647 h 1315"/>
              <a:gd name="T64" fmla="*/ 2147483647 w 1249"/>
              <a:gd name="T65" fmla="*/ 2147483647 h 1315"/>
              <a:gd name="T66" fmla="*/ 2147483647 w 1249"/>
              <a:gd name="T67" fmla="*/ 2147483647 h 1315"/>
              <a:gd name="T68" fmla="*/ 2147483647 w 1249"/>
              <a:gd name="T69" fmla="*/ 2147483647 h 1315"/>
              <a:gd name="T70" fmla="*/ 2147483647 w 1249"/>
              <a:gd name="T71" fmla="*/ 2147483647 h 1315"/>
              <a:gd name="T72" fmla="*/ 2147483647 w 1249"/>
              <a:gd name="T73" fmla="*/ 2147483647 h 1315"/>
              <a:gd name="T74" fmla="*/ 2147483647 w 1249"/>
              <a:gd name="T75" fmla="*/ 2147483647 h 1315"/>
              <a:gd name="T76" fmla="*/ 2147483647 w 1249"/>
              <a:gd name="T77" fmla="*/ 2147483647 h 1315"/>
              <a:gd name="T78" fmla="*/ 2147483647 w 1249"/>
              <a:gd name="T79" fmla="*/ 2147483647 h 1315"/>
              <a:gd name="T80" fmla="*/ 2147483647 w 1249"/>
              <a:gd name="T81" fmla="*/ 2147483647 h 1315"/>
              <a:gd name="T82" fmla="*/ 2147483647 w 1249"/>
              <a:gd name="T83" fmla="*/ 2147483647 h 1315"/>
              <a:gd name="T84" fmla="*/ 2147483647 w 1249"/>
              <a:gd name="T85" fmla="*/ 2147483647 h 1315"/>
              <a:gd name="T86" fmla="*/ 2147483647 w 1249"/>
              <a:gd name="T87" fmla="*/ 2147483647 h 1315"/>
              <a:gd name="T88" fmla="*/ 2147483647 w 1249"/>
              <a:gd name="T89" fmla="*/ 2147483647 h 1315"/>
              <a:gd name="T90" fmla="*/ 2147483647 w 1249"/>
              <a:gd name="T91" fmla="*/ 0 h 1315"/>
              <a:gd name="T92" fmla="*/ 2147483647 w 1249"/>
              <a:gd name="T93" fmla="*/ 2147483647 h 1315"/>
              <a:gd name="T94" fmla="*/ 2147483647 w 1249"/>
              <a:gd name="T95" fmla="*/ 2147483647 h 1315"/>
              <a:gd name="T96" fmla="*/ 2147483647 w 1249"/>
              <a:gd name="T97" fmla="*/ 2147483647 h 13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9" h="1315">
                <a:moveTo>
                  <a:pt x="615" y="96"/>
                </a:moveTo>
                <a:lnTo>
                  <a:pt x="638" y="112"/>
                </a:lnTo>
                <a:lnTo>
                  <a:pt x="674" y="103"/>
                </a:lnTo>
                <a:lnTo>
                  <a:pt x="693" y="74"/>
                </a:lnTo>
                <a:lnTo>
                  <a:pt x="705" y="43"/>
                </a:lnTo>
                <a:lnTo>
                  <a:pt x="712" y="36"/>
                </a:lnTo>
                <a:lnTo>
                  <a:pt x="724" y="48"/>
                </a:lnTo>
                <a:lnTo>
                  <a:pt x="741" y="112"/>
                </a:lnTo>
                <a:lnTo>
                  <a:pt x="764" y="115"/>
                </a:lnTo>
                <a:lnTo>
                  <a:pt x="760" y="141"/>
                </a:lnTo>
                <a:lnTo>
                  <a:pt x="724" y="171"/>
                </a:lnTo>
                <a:lnTo>
                  <a:pt x="705" y="193"/>
                </a:lnTo>
                <a:lnTo>
                  <a:pt x="683" y="223"/>
                </a:lnTo>
                <a:lnTo>
                  <a:pt x="724" y="212"/>
                </a:lnTo>
                <a:lnTo>
                  <a:pt x="746" y="183"/>
                </a:lnTo>
                <a:lnTo>
                  <a:pt x="812" y="190"/>
                </a:lnTo>
                <a:lnTo>
                  <a:pt x="795" y="223"/>
                </a:lnTo>
                <a:lnTo>
                  <a:pt x="741" y="235"/>
                </a:lnTo>
                <a:lnTo>
                  <a:pt x="783" y="242"/>
                </a:lnTo>
                <a:lnTo>
                  <a:pt x="831" y="193"/>
                </a:lnTo>
                <a:lnTo>
                  <a:pt x="869" y="204"/>
                </a:lnTo>
                <a:lnTo>
                  <a:pt x="909" y="219"/>
                </a:lnTo>
                <a:lnTo>
                  <a:pt x="940" y="242"/>
                </a:lnTo>
                <a:lnTo>
                  <a:pt x="933" y="267"/>
                </a:lnTo>
                <a:lnTo>
                  <a:pt x="976" y="252"/>
                </a:lnTo>
                <a:lnTo>
                  <a:pt x="1025" y="267"/>
                </a:lnTo>
                <a:lnTo>
                  <a:pt x="1073" y="267"/>
                </a:lnTo>
                <a:lnTo>
                  <a:pt x="1125" y="299"/>
                </a:lnTo>
                <a:lnTo>
                  <a:pt x="1171" y="331"/>
                </a:lnTo>
                <a:lnTo>
                  <a:pt x="1215" y="338"/>
                </a:lnTo>
                <a:lnTo>
                  <a:pt x="1234" y="368"/>
                </a:lnTo>
                <a:lnTo>
                  <a:pt x="1249" y="406"/>
                </a:lnTo>
                <a:lnTo>
                  <a:pt x="1234" y="466"/>
                </a:lnTo>
                <a:lnTo>
                  <a:pt x="1211" y="496"/>
                </a:lnTo>
                <a:lnTo>
                  <a:pt x="1185" y="532"/>
                </a:lnTo>
                <a:lnTo>
                  <a:pt x="1163" y="573"/>
                </a:lnTo>
                <a:lnTo>
                  <a:pt x="1137" y="584"/>
                </a:lnTo>
                <a:lnTo>
                  <a:pt x="1123" y="610"/>
                </a:lnTo>
                <a:lnTo>
                  <a:pt x="1123" y="651"/>
                </a:lnTo>
                <a:lnTo>
                  <a:pt x="1125" y="687"/>
                </a:lnTo>
                <a:lnTo>
                  <a:pt x="1123" y="748"/>
                </a:lnTo>
                <a:lnTo>
                  <a:pt x="1108" y="770"/>
                </a:lnTo>
                <a:lnTo>
                  <a:pt x="1104" y="808"/>
                </a:lnTo>
                <a:lnTo>
                  <a:pt x="1073" y="867"/>
                </a:lnTo>
                <a:lnTo>
                  <a:pt x="1066" y="897"/>
                </a:lnTo>
                <a:lnTo>
                  <a:pt x="1044" y="928"/>
                </a:lnTo>
                <a:lnTo>
                  <a:pt x="1011" y="928"/>
                </a:lnTo>
                <a:lnTo>
                  <a:pt x="966" y="943"/>
                </a:lnTo>
                <a:lnTo>
                  <a:pt x="917" y="964"/>
                </a:lnTo>
                <a:lnTo>
                  <a:pt x="873" y="986"/>
                </a:lnTo>
                <a:lnTo>
                  <a:pt x="843" y="1019"/>
                </a:lnTo>
                <a:lnTo>
                  <a:pt x="838" y="1064"/>
                </a:lnTo>
                <a:lnTo>
                  <a:pt x="838" y="1111"/>
                </a:lnTo>
                <a:lnTo>
                  <a:pt x="824" y="1132"/>
                </a:lnTo>
                <a:lnTo>
                  <a:pt x="802" y="1170"/>
                </a:lnTo>
                <a:lnTo>
                  <a:pt x="790" y="1199"/>
                </a:lnTo>
                <a:lnTo>
                  <a:pt x="772" y="1228"/>
                </a:lnTo>
                <a:lnTo>
                  <a:pt x="746" y="1254"/>
                </a:lnTo>
                <a:lnTo>
                  <a:pt x="734" y="1285"/>
                </a:lnTo>
                <a:lnTo>
                  <a:pt x="712" y="1315"/>
                </a:lnTo>
                <a:lnTo>
                  <a:pt x="705" y="1289"/>
                </a:lnTo>
                <a:lnTo>
                  <a:pt x="712" y="1270"/>
                </a:lnTo>
                <a:lnTo>
                  <a:pt x="674" y="1241"/>
                </a:lnTo>
                <a:lnTo>
                  <a:pt x="644" y="1218"/>
                </a:lnTo>
                <a:lnTo>
                  <a:pt x="627" y="1218"/>
                </a:lnTo>
                <a:lnTo>
                  <a:pt x="586" y="1189"/>
                </a:lnTo>
                <a:lnTo>
                  <a:pt x="574" y="1189"/>
                </a:lnTo>
                <a:lnTo>
                  <a:pt x="586" y="1170"/>
                </a:lnTo>
                <a:lnTo>
                  <a:pt x="605" y="1144"/>
                </a:lnTo>
                <a:lnTo>
                  <a:pt x="619" y="1121"/>
                </a:lnTo>
                <a:lnTo>
                  <a:pt x="644" y="1099"/>
                </a:lnTo>
                <a:lnTo>
                  <a:pt x="667" y="1080"/>
                </a:lnTo>
                <a:lnTo>
                  <a:pt x="674" y="1050"/>
                </a:lnTo>
                <a:lnTo>
                  <a:pt x="657" y="1019"/>
                </a:lnTo>
                <a:lnTo>
                  <a:pt x="651" y="973"/>
                </a:lnTo>
                <a:lnTo>
                  <a:pt x="638" y="957"/>
                </a:lnTo>
                <a:lnTo>
                  <a:pt x="627" y="964"/>
                </a:lnTo>
                <a:lnTo>
                  <a:pt x="605" y="909"/>
                </a:lnTo>
                <a:lnTo>
                  <a:pt x="537" y="904"/>
                </a:lnTo>
                <a:lnTo>
                  <a:pt x="518" y="838"/>
                </a:lnTo>
                <a:lnTo>
                  <a:pt x="529" y="796"/>
                </a:lnTo>
                <a:lnTo>
                  <a:pt x="529" y="751"/>
                </a:lnTo>
                <a:lnTo>
                  <a:pt x="506" y="706"/>
                </a:lnTo>
                <a:lnTo>
                  <a:pt x="441" y="700"/>
                </a:lnTo>
                <a:lnTo>
                  <a:pt x="441" y="663"/>
                </a:lnTo>
                <a:lnTo>
                  <a:pt x="432" y="622"/>
                </a:lnTo>
                <a:lnTo>
                  <a:pt x="371" y="596"/>
                </a:lnTo>
                <a:lnTo>
                  <a:pt x="320" y="580"/>
                </a:lnTo>
                <a:lnTo>
                  <a:pt x="290" y="561"/>
                </a:lnTo>
                <a:lnTo>
                  <a:pt x="276" y="532"/>
                </a:lnTo>
                <a:lnTo>
                  <a:pt x="273" y="489"/>
                </a:lnTo>
                <a:lnTo>
                  <a:pt x="235" y="489"/>
                </a:lnTo>
                <a:lnTo>
                  <a:pt x="194" y="518"/>
                </a:lnTo>
                <a:lnTo>
                  <a:pt x="175" y="532"/>
                </a:lnTo>
                <a:lnTo>
                  <a:pt x="138" y="525"/>
                </a:lnTo>
                <a:lnTo>
                  <a:pt x="119" y="525"/>
                </a:lnTo>
                <a:lnTo>
                  <a:pt x="109" y="525"/>
                </a:lnTo>
                <a:lnTo>
                  <a:pt x="109" y="477"/>
                </a:lnTo>
                <a:lnTo>
                  <a:pt x="90" y="489"/>
                </a:lnTo>
                <a:lnTo>
                  <a:pt x="60" y="489"/>
                </a:lnTo>
                <a:lnTo>
                  <a:pt x="36" y="477"/>
                </a:lnTo>
                <a:lnTo>
                  <a:pt x="19" y="458"/>
                </a:lnTo>
                <a:lnTo>
                  <a:pt x="0" y="428"/>
                </a:lnTo>
                <a:lnTo>
                  <a:pt x="0" y="390"/>
                </a:lnTo>
                <a:lnTo>
                  <a:pt x="19" y="380"/>
                </a:lnTo>
                <a:lnTo>
                  <a:pt x="22" y="350"/>
                </a:lnTo>
                <a:lnTo>
                  <a:pt x="36" y="328"/>
                </a:lnTo>
                <a:lnTo>
                  <a:pt x="90" y="300"/>
                </a:lnTo>
                <a:lnTo>
                  <a:pt x="116" y="300"/>
                </a:lnTo>
                <a:lnTo>
                  <a:pt x="119" y="300"/>
                </a:lnTo>
                <a:lnTo>
                  <a:pt x="138" y="204"/>
                </a:lnTo>
                <a:lnTo>
                  <a:pt x="135" y="183"/>
                </a:lnTo>
                <a:lnTo>
                  <a:pt x="116" y="171"/>
                </a:lnTo>
                <a:lnTo>
                  <a:pt x="119" y="152"/>
                </a:lnTo>
                <a:lnTo>
                  <a:pt x="138" y="152"/>
                </a:lnTo>
                <a:lnTo>
                  <a:pt x="138" y="141"/>
                </a:lnTo>
                <a:lnTo>
                  <a:pt x="119" y="134"/>
                </a:lnTo>
                <a:lnTo>
                  <a:pt x="119" y="115"/>
                </a:lnTo>
                <a:lnTo>
                  <a:pt x="135" y="112"/>
                </a:lnTo>
                <a:lnTo>
                  <a:pt x="175" y="115"/>
                </a:lnTo>
                <a:lnTo>
                  <a:pt x="175" y="103"/>
                </a:lnTo>
                <a:lnTo>
                  <a:pt x="197" y="103"/>
                </a:lnTo>
                <a:lnTo>
                  <a:pt x="213" y="126"/>
                </a:lnTo>
                <a:lnTo>
                  <a:pt x="216" y="134"/>
                </a:lnTo>
                <a:lnTo>
                  <a:pt x="235" y="145"/>
                </a:lnTo>
                <a:lnTo>
                  <a:pt x="257" y="141"/>
                </a:lnTo>
                <a:lnTo>
                  <a:pt x="306" y="122"/>
                </a:lnTo>
                <a:lnTo>
                  <a:pt x="335" y="103"/>
                </a:lnTo>
                <a:lnTo>
                  <a:pt x="332" y="91"/>
                </a:lnTo>
                <a:lnTo>
                  <a:pt x="302" y="84"/>
                </a:lnTo>
                <a:lnTo>
                  <a:pt x="306" y="55"/>
                </a:lnTo>
                <a:lnTo>
                  <a:pt x="283" y="36"/>
                </a:lnTo>
                <a:lnTo>
                  <a:pt x="313" y="36"/>
                </a:lnTo>
                <a:lnTo>
                  <a:pt x="351" y="48"/>
                </a:lnTo>
                <a:lnTo>
                  <a:pt x="361" y="36"/>
                </a:lnTo>
                <a:lnTo>
                  <a:pt x="399" y="25"/>
                </a:lnTo>
                <a:lnTo>
                  <a:pt x="420" y="6"/>
                </a:lnTo>
                <a:lnTo>
                  <a:pt x="432" y="0"/>
                </a:lnTo>
                <a:lnTo>
                  <a:pt x="441" y="25"/>
                </a:lnTo>
                <a:lnTo>
                  <a:pt x="451" y="43"/>
                </a:lnTo>
                <a:lnTo>
                  <a:pt x="441" y="84"/>
                </a:lnTo>
                <a:lnTo>
                  <a:pt x="451" y="115"/>
                </a:lnTo>
                <a:lnTo>
                  <a:pt x="489" y="126"/>
                </a:lnTo>
                <a:lnTo>
                  <a:pt x="525" y="115"/>
                </a:lnTo>
                <a:lnTo>
                  <a:pt x="548" y="112"/>
                </a:lnTo>
                <a:lnTo>
                  <a:pt x="567" y="115"/>
                </a:lnTo>
                <a:lnTo>
                  <a:pt x="574" y="91"/>
                </a:lnTo>
                <a:lnTo>
                  <a:pt x="605" y="84"/>
                </a:lnTo>
                <a:lnTo>
                  <a:pt x="615" y="96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8" name="Freeform 223"/>
          <p:cNvSpPr>
            <a:spLocks/>
          </p:cNvSpPr>
          <p:nvPr/>
        </p:nvSpPr>
        <p:spPr bwMode="auto">
          <a:xfrm>
            <a:off x="2608263" y="5281613"/>
            <a:ext cx="215900" cy="1136650"/>
          </a:xfrm>
          <a:custGeom>
            <a:avLst/>
            <a:gdLst>
              <a:gd name="T0" fmla="*/ 2147483647 w 271"/>
              <a:gd name="T1" fmla="*/ 0 h 1431"/>
              <a:gd name="T2" fmla="*/ 2147483647 w 271"/>
              <a:gd name="T3" fmla="*/ 2147483647 h 1431"/>
              <a:gd name="T4" fmla="*/ 2147483647 w 271"/>
              <a:gd name="T5" fmla="*/ 2147483647 h 1431"/>
              <a:gd name="T6" fmla="*/ 2147483647 w 271"/>
              <a:gd name="T7" fmla="*/ 2147483647 h 1431"/>
              <a:gd name="T8" fmla="*/ 2147483647 w 271"/>
              <a:gd name="T9" fmla="*/ 2147483647 h 1431"/>
              <a:gd name="T10" fmla="*/ 2147483647 w 271"/>
              <a:gd name="T11" fmla="*/ 2147483647 h 1431"/>
              <a:gd name="T12" fmla="*/ 2147483647 w 271"/>
              <a:gd name="T13" fmla="*/ 2147483647 h 1431"/>
              <a:gd name="T14" fmla="*/ 2147483647 w 271"/>
              <a:gd name="T15" fmla="*/ 2147483647 h 1431"/>
              <a:gd name="T16" fmla="*/ 2147483647 w 271"/>
              <a:gd name="T17" fmla="*/ 2147483647 h 1431"/>
              <a:gd name="T18" fmla="*/ 2147483647 w 271"/>
              <a:gd name="T19" fmla="*/ 2147483647 h 1431"/>
              <a:gd name="T20" fmla="*/ 2147483647 w 271"/>
              <a:gd name="T21" fmla="*/ 2147483647 h 1431"/>
              <a:gd name="T22" fmla="*/ 2147483647 w 271"/>
              <a:gd name="T23" fmla="*/ 2147483647 h 1431"/>
              <a:gd name="T24" fmla="*/ 2147483647 w 271"/>
              <a:gd name="T25" fmla="*/ 2147483647 h 1431"/>
              <a:gd name="T26" fmla="*/ 2147483647 w 271"/>
              <a:gd name="T27" fmla="*/ 2147483647 h 1431"/>
              <a:gd name="T28" fmla="*/ 2147483647 w 271"/>
              <a:gd name="T29" fmla="*/ 2147483647 h 1431"/>
              <a:gd name="T30" fmla="*/ 2147483647 w 271"/>
              <a:gd name="T31" fmla="*/ 2147483647 h 1431"/>
              <a:gd name="T32" fmla="*/ 2147483647 w 271"/>
              <a:gd name="T33" fmla="*/ 2147483647 h 1431"/>
              <a:gd name="T34" fmla="*/ 2147483647 w 271"/>
              <a:gd name="T35" fmla="*/ 2147483647 h 1431"/>
              <a:gd name="T36" fmla="*/ 2147483647 w 271"/>
              <a:gd name="T37" fmla="*/ 2147483647 h 1431"/>
              <a:gd name="T38" fmla="*/ 2147483647 w 271"/>
              <a:gd name="T39" fmla="*/ 2147483647 h 1431"/>
              <a:gd name="T40" fmla="*/ 2147483647 w 271"/>
              <a:gd name="T41" fmla="*/ 2147483647 h 1431"/>
              <a:gd name="T42" fmla="*/ 2147483647 w 271"/>
              <a:gd name="T43" fmla="*/ 2147483647 h 1431"/>
              <a:gd name="T44" fmla="*/ 2147483647 w 271"/>
              <a:gd name="T45" fmla="*/ 2147483647 h 1431"/>
              <a:gd name="T46" fmla="*/ 2147483647 w 271"/>
              <a:gd name="T47" fmla="*/ 2147483647 h 1431"/>
              <a:gd name="T48" fmla="*/ 2147483647 w 271"/>
              <a:gd name="T49" fmla="*/ 2147483647 h 1431"/>
              <a:gd name="T50" fmla="*/ 2147483647 w 271"/>
              <a:gd name="T51" fmla="*/ 2147483647 h 1431"/>
              <a:gd name="T52" fmla="*/ 2147483647 w 271"/>
              <a:gd name="T53" fmla="*/ 2147483647 h 1431"/>
              <a:gd name="T54" fmla="*/ 2147483647 w 271"/>
              <a:gd name="T55" fmla="*/ 2147483647 h 1431"/>
              <a:gd name="T56" fmla="*/ 2147483647 w 271"/>
              <a:gd name="T57" fmla="*/ 2147483647 h 1431"/>
              <a:gd name="T58" fmla="*/ 2147483647 w 271"/>
              <a:gd name="T59" fmla="*/ 2147483647 h 1431"/>
              <a:gd name="T60" fmla="*/ 2147483647 w 271"/>
              <a:gd name="T61" fmla="*/ 2147483647 h 1431"/>
              <a:gd name="T62" fmla="*/ 2147483647 w 271"/>
              <a:gd name="T63" fmla="*/ 2147483647 h 1431"/>
              <a:gd name="T64" fmla="*/ 2147483647 w 271"/>
              <a:gd name="T65" fmla="*/ 2147483647 h 1431"/>
              <a:gd name="T66" fmla="*/ 2147483647 w 271"/>
              <a:gd name="T67" fmla="*/ 2147483647 h 1431"/>
              <a:gd name="T68" fmla="*/ 2147483647 w 271"/>
              <a:gd name="T69" fmla="*/ 2147483647 h 1431"/>
              <a:gd name="T70" fmla="*/ 2147483647 w 271"/>
              <a:gd name="T71" fmla="*/ 2147483647 h 1431"/>
              <a:gd name="T72" fmla="*/ 2147483647 w 271"/>
              <a:gd name="T73" fmla="*/ 2147483647 h 1431"/>
              <a:gd name="T74" fmla="*/ 2147483647 w 271"/>
              <a:gd name="T75" fmla="*/ 2147483647 h 1431"/>
              <a:gd name="T76" fmla="*/ 2147483647 w 271"/>
              <a:gd name="T77" fmla="*/ 2147483647 h 1431"/>
              <a:gd name="T78" fmla="*/ 2147483647 w 271"/>
              <a:gd name="T79" fmla="*/ 2147483647 h 1431"/>
              <a:gd name="T80" fmla="*/ 2147483647 w 271"/>
              <a:gd name="T81" fmla="*/ 2147483647 h 1431"/>
              <a:gd name="T82" fmla="*/ 2147483647 w 271"/>
              <a:gd name="T83" fmla="*/ 2147483647 h 1431"/>
              <a:gd name="T84" fmla="*/ 2147483647 w 271"/>
              <a:gd name="T85" fmla="*/ 2147483647 h 14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71" h="1431">
                <a:moveTo>
                  <a:pt x="26" y="29"/>
                </a:moveTo>
                <a:lnTo>
                  <a:pt x="37" y="19"/>
                </a:lnTo>
                <a:lnTo>
                  <a:pt x="49" y="0"/>
                </a:lnTo>
                <a:lnTo>
                  <a:pt x="68" y="22"/>
                </a:lnTo>
                <a:lnTo>
                  <a:pt x="87" y="60"/>
                </a:lnTo>
                <a:lnTo>
                  <a:pt x="97" y="109"/>
                </a:lnTo>
                <a:lnTo>
                  <a:pt x="113" y="147"/>
                </a:lnTo>
                <a:lnTo>
                  <a:pt x="123" y="180"/>
                </a:lnTo>
                <a:lnTo>
                  <a:pt x="145" y="180"/>
                </a:lnTo>
                <a:lnTo>
                  <a:pt x="142" y="225"/>
                </a:lnTo>
                <a:lnTo>
                  <a:pt x="113" y="235"/>
                </a:lnTo>
                <a:lnTo>
                  <a:pt x="104" y="247"/>
                </a:lnTo>
                <a:lnTo>
                  <a:pt x="104" y="264"/>
                </a:lnTo>
                <a:lnTo>
                  <a:pt x="113" y="294"/>
                </a:lnTo>
                <a:lnTo>
                  <a:pt x="104" y="306"/>
                </a:lnTo>
                <a:lnTo>
                  <a:pt x="116" y="325"/>
                </a:lnTo>
                <a:lnTo>
                  <a:pt x="104" y="335"/>
                </a:lnTo>
                <a:lnTo>
                  <a:pt x="94" y="363"/>
                </a:lnTo>
                <a:lnTo>
                  <a:pt x="75" y="392"/>
                </a:lnTo>
                <a:lnTo>
                  <a:pt x="75" y="444"/>
                </a:lnTo>
                <a:lnTo>
                  <a:pt x="68" y="480"/>
                </a:lnTo>
                <a:lnTo>
                  <a:pt x="78" y="510"/>
                </a:lnTo>
                <a:lnTo>
                  <a:pt x="87" y="548"/>
                </a:lnTo>
                <a:lnTo>
                  <a:pt x="97" y="589"/>
                </a:lnTo>
                <a:lnTo>
                  <a:pt x="87" y="631"/>
                </a:lnTo>
                <a:lnTo>
                  <a:pt x="94" y="667"/>
                </a:lnTo>
                <a:lnTo>
                  <a:pt x="75" y="677"/>
                </a:lnTo>
                <a:lnTo>
                  <a:pt x="75" y="728"/>
                </a:lnTo>
                <a:lnTo>
                  <a:pt x="94" y="771"/>
                </a:lnTo>
                <a:lnTo>
                  <a:pt x="78" y="776"/>
                </a:lnTo>
                <a:lnTo>
                  <a:pt x="75" y="824"/>
                </a:lnTo>
                <a:lnTo>
                  <a:pt x="75" y="869"/>
                </a:lnTo>
                <a:lnTo>
                  <a:pt x="94" y="909"/>
                </a:lnTo>
                <a:lnTo>
                  <a:pt x="78" y="902"/>
                </a:lnTo>
                <a:lnTo>
                  <a:pt x="78" y="947"/>
                </a:lnTo>
                <a:lnTo>
                  <a:pt x="97" y="959"/>
                </a:lnTo>
                <a:lnTo>
                  <a:pt x="104" y="970"/>
                </a:lnTo>
                <a:lnTo>
                  <a:pt x="104" y="999"/>
                </a:lnTo>
                <a:lnTo>
                  <a:pt x="123" y="999"/>
                </a:lnTo>
                <a:lnTo>
                  <a:pt x="123" y="1018"/>
                </a:lnTo>
                <a:lnTo>
                  <a:pt x="104" y="1018"/>
                </a:lnTo>
                <a:lnTo>
                  <a:pt x="116" y="1025"/>
                </a:lnTo>
                <a:lnTo>
                  <a:pt x="123" y="1047"/>
                </a:lnTo>
                <a:lnTo>
                  <a:pt x="123" y="1070"/>
                </a:lnTo>
                <a:lnTo>
                  <a:pt x="123" y="1096"/>
                </a:lnTo>
                <a:lnTo>
                  <a:pt x="123" y="1125"/>
                </a:lnTo>
                <a:lnTo>
                  <a:pt x="116" y="1148"/>
                </a:lnTo>
                <a:lnTo>
                  <a:pt x="123" y="1167"/>
                </a:lnTo>
                <a:lnTo>
                  <a:pt x="116" y="1198"/>
                </a:lnTo>
                <a:lnTo>
                  <a:pt x="97" y="1215"/>
                </a:lnTo>
                <a:lnTo>
                  <a:pt x="104" y="1253"/>
                </a:lnTo>
                <a:lnTo>
                  <a:pt x="123" y="1276"/>
                </a:lnTo>
                <a:lnTo>
                  <a:pt x="145" y="1276"/>
                </a:lnTo>
                <a:lnTo>
                  <a:pt x="145" y="1314"/>
                </a:lnTo>
                <a:lnTo>
                  <a:pt x="175" y="1339"/>
                </a:lnTo>
                <a:lnTo>
                  <a:pt x="204" y="1339"/>
                </a:lnTo>
                <a:lnTo>
                  <a:pt x="242" y="1339"/>
                </a:lnTo>
                <a:lnTo>
                  <a:pt x="271" y="1350"/>
                </a:lnTo>
                <a:lnTo>
                  <a:pt x="251" y="1353"/>
                </a:lnTo>
                <a:lnTo>
                  <a:pt x="225" y="1372"/>
                </a:lnTo>
                <a:lnTo>
                  <a:pt x="220" y="1391"/>
                </a:lnTo>
                <a:lnTo>
                  <a:pt x="220" y="1421"/>
                </a:lnTo>
                <a:lnTo>
                  <a:pt x="204" y="1431"/>
                </a:lnTo>
                <a:lnTo>
                  <a:pt x="190" y="1428"/>
                </a:lnTo>
                <a:lnTo>
                  <a:pt x="175" y="1409"/>
                </a:lnTo>
                <a:lnTo>
                  <a:pt x="190" y="1398"/>
                </a:lnTo>
                <a:lnTo>
                  <a:pt x="204" y="1391"/>
                </a:lnTo>
                <a:lnTo>
                  <a:pt x="190" y="1369"/>
                </a:lnTo>
                <a:lnTo>
                  <a:pt x="156" y="1372"/>
                </a:lnTo>
                <a:lnTo>
                  <a:pt x="182" y="1391"/>
                </a:lnTo>
                <a:lnTo>
                  <a:pt x="173" y="1402"/>
                </a:lnTo>
                <a:lnTo>
                  <a:pt x="173" y="1409"/>
                </a:lnTo>
                <a:lnTo>
                  <a:pt x="152" y="1402"/>
                </a:lnTo>
                <a:lnTo>
                  <a:pt x="156" y="1391"/>
                </a:lnTo>
                <a:lnTo>
                  <a:pt x="133" y="1383"/>
                </a:lnTo>
                <a:lnTo>
                  <a:pt x="142" y="1369"/>
                </a:lnTo>
                <a:lnTo>
                  <a:pt x="126" y="1379"/>
                </a:lnTo>
                <a:lnTo>
                  <a:pt x="126" y="1353"/>
                </a:lnTo>
                <a:lnTo>
                  <a:pt x="152" y="1353"/>
                </a:lnTo>
                <a:lnTo>
                  <a:pt x="152" y="1339"/>
                </a:lnTo>
                <a:lnTo>
                  <a:pt x="133" y="1331"/>
                </a:lnTo>
                <a:lnTo>
                  <a:pt x="126" y="1343"/>
                </a:lnTo>
                <a:lnTo>
                  <a:pt x="113" y="1322"/>
                </a:lnTo>
                <a:lnTo>
                  <a:pt x="97" y="1293"/>
                </a:lnTo>
                <a:lnTo>
                  <a:pt x="97" y="1291"/>
                </a:lnTo>
                <a:lnTo>
                  <a:pt x="75" y="1263"/>
                </a:lnTo>
                <a:lnTo>
                  <a:pt x="87" y="1260"/>
                </a:lnTo>
                <a:lnTo>
                  <a:pt x="78" y="1241"/>
                </a:lnTo>
                <a:lnTo>
                  <a:pt x="94" y="1241"/>
                </a:lnTo>
                <a:lnTo>
                  <a:pt x="75" y="1227"/>
                </a:lnTo>
                <a:lnTo>
                  <a:pt x="68" y="1193"/>
                </a:lnTo>
                <a:lnTo>
                  <a:pt x="68" y="1175"/>
                </a:lnTo>
                <a:lnTo>
                  <a:pt x="94" y="1175"/>
                </a:lnTo>
                <a:lnTo>
                  <a:pt x="75" y="1148"/>
                </a:lnTo>
                <a:lnTo>
                  <a:pt x="49" y="1148"/>
                </a:lnTo>
                <a:lnTo>
                  <a:pt x="64" y="1125"/>
                </a:lnTo>
                <a:lnTo>
                  <a:pt x="26" y="1106"/>
                </a:lnTo>
                <a:lnTo>
                  <a:pt x="14" y="1115"/>
                </a:lnTo>
                <a:lnTo>
                  <a:pt x="19" y="1077"/>
                </a:lnTo>
                <a:lnTo>
                  <a:pt x="49" y="1077"/>
                </a:lnTo>
                <a:lnTo>
                  <a:pt x="64" y="1106"/>
                </a:lnTo>
                <a:lnTo>
                  <a:pt x="75" y="1077"/>
                </a:lnTo>
                <a:lnTo>
                  <a:pt x="64" y="1037"/>
                </a:lnTo>
                <a:lnTo>
                  <a:pt x="68" y="1028"/>
                </a:lnTo>
                <a:lnTo>
                  <a:pt x="78" y="1006"/>
                </a:lnTo>
                <a:lnTo>
                  <a:pt x="64" y="999"/>
                </a:lnTo>
                <a:lnTo>
                  <a:pt x="64" y="976"/>
                </a:lnTo>
                <a:lnTo>
                  <a:pt x="64" y="932"/>
                </a:lnTo>
                <a:lnTo>
                  <a:pt x="64" y="892"/>
                </a:lnTo>
                <a:lnTo>
                  <a:pt x="37" y="892"/>
                </a:lnTo>
                <a:lnTo>
                  <a:pt x="26" y="885"/>
                </a:lnTo>
                <a:lnTo>
                  <a:pt x="19" y="854"/>
                </a:lnTo>
                <a:lnTo>
                  <a:pt x="26" y="821"/>
                </a:lnTo>
                <a:lnTo>
                  <a:pt x="14" y="776"/>
                </a:lnTo>
                <a:lnTo>
                  <a:pt x="0" y="724"/>
                </a:lnTo>
                <a:lnTo>
                  <a:pt x="14" y="698"/>
                </a:lnTo>
                <a:lnTo>
                  <a:pt x="26" y="648"/>
                </a:lnTo>
                <a:lnTo>
                  <a:pt x="37" y="596"/>
                </a:lnTo>
                <a:lnTo>
                  <a:pt x="37" y="553"/>
                </a:lnTo>
                <a:lnTo>
                  <a:pt x="37" y="537"/>
                </a:lnTo>
                <a:lnTo>
                  <a:pt x="26" y="489"/>
                </a:lnTo>
                <a:lnTo>
                  <a:pt x="26" y="451"/>
                </a:lnTo>
                <a:lnTo>
                  <a:pt x="26" y="403"/>
                </a:lnTo>
                <a:lnTo>
                  <a:pt x="35" y="351"/>
                </a:lnTo>
                <a:lnTo>
                  <a:pt x="37" y="302"/>
                </a:lnTo>
                <a:lnTo>
                  <a:pt x="37" y="254"/>
                </a:lnTo>
                <a:lnTo>
                  <a:pt x="35" y="206"/>
                </a:lnTo>
                <a:lnTo>
                  <a:pt x="37" y="187"/>
                </a:lnTo>
                <a:lnTo>
                  <a:pt x="37" y="149"/>
                </a:lnTo>
                <a:lnTo>
                  <a:pt x="37" y="83"/>
                </a:lnTo>
                <a:lnTo>
                  <a:pt x="26" y="29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9" name="Freeform 224"/>
          <p:cNvSpPr>
            <a:spLocks/>
          </p:cNvSpPr>
          <p:nvPr/>
        </p:nvSpPr>
        <p:spPr bwMode="auto">
          <a:xfrm>
            <a:off x="2771775" y="6367463"/>
            <a:ext cx="74613" cy="85725"/>
          </a:xfrm>
          <a:custGeom>
            <a:avLst/>
            <a:gdLst>
              <a:gd name="T0" fmla="*/ 2147483647 w 93"/>
              <a:gd name="T1" fmla="*/ 0 h 109"/>
              <a:gd name="T2" fmla="*/ 2147483647 w 93"/>
              <a:gd name="T3" fmla="*/ 2147483647 h 109"/>
              <a:gd name="T4" fmla="*/ 2147483647 w 93"/>
              <a:gd name="T5" fmla="*/ 2147483647 h 109"/>
              <a:gd name="T6" fmla="*/ 2147483647 w 93"/>
              <a:gd name="T7" fmla="*/ 2147483647 h 109"/>
              <a:gd name="T8" fmla="*/ 0 w 93"/>
              <a:gd name="T9" fmla="*/ 2147483647 h 109"/>
              <a:gd name="T10" fmla="*/ 2147483647 w 93"/>
              <a:gd name="T11" fmla="*/ 2147483647 h 109"/>
              <a:gd name="T12" fmla="*/ 2147483647 w 93"/>
              <a:gd name="T13" fmla="*/ 2147483647 h 109"/>
              <a:gd name="T14" fmla="*/ 2147483647 w 93"/>
              <a:gd name="T15" fmla="*/ 2147483647 h 109"/>
              <a:gd name="T16" fmla="*/ 2147483647 w 93"/>
              <a:gd name="T17" fmla="*/ 2147483647 h 109"/>
              <a:gd name="T18" fmla="*/ 2147483647 w 93"/>
              <a:gd name="T19" fmla="*/ 2147483647 h 109"/>
              <a:gd name="T20" fmla="*/ 2147483647 w 93"/>
              <a:gd name="T21" fmla="*/ 0 h 109"/>
              <a:gd name="T22" fmla="*/ 2147483647 w 93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" h="109">
                <a:moveTo>
                  <a:pt x="67" y="0"/>
                </a:moveTo>
                <a:lnTo>
                  <a:pt x="79" y="54"/>
                </a:lnTo>
                <a:lnTo>
                  <a:pt x="93" y="102"/>
                </a:lnTo>
                <a:lnTo>
                  <a:pt x="55" y="109"/>
                </a:lnTo>
                <a:lnTo>
                  <a:pt x="0" y="90"/>
                </a:lnTo>
                <a:lnTo>
                  <a:pt x="74" y="83"/>
                </a:lnTo>
                <a:lnTo>
                  <a:pt x="45" y="54"/>
                </a:lnTo>
                <a:lnTo>
                  <a:pt x="55" y="35"/>
                </a:lnTo>
                <a:lnTo>
                  <a:pt x="31" y="42"/>
                </a:lnTo>
                <a:lnTo>
                  <a:pt x="31" y="12"/>
                </a:lnTo>
                <a:lnTo>
                  <a:pt x="45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0" name="Freeform 225"/>
          <p:cNvSpPr>
            <a:spLocks/>
          </p:cNvSpPr>
          <p:nvPr/>
        </p:nvSpPr>
        <p:spPr bwMode="auto">
          <a:xfrm>
            <a:off x="2224088" y="4529138"/>
            <a:ext cx="88900" cy="87312"/>
          </a:xfrm>
          <a:custGeom>
            <a:avLst/>
            <a:gdLst>
              <a:gd name="T0" fmla="*/ 2147483647 w 111"/>
              <a:gd name="T1" fmla="*/ 0 h 109"/>
              <a:gd name="T2" fmla="*/ 2147483647 w 111"/>
              <a:gd name="T3" fmla="*/ 0 h 109"/>
              <a:gd name="T4" fmla="*/ 2147483647 w 111"/>
              <a:gd name="T5" fmla="*/ 0 h 109"/>
              <a:gd name="T6" fmla="*/ 2147483647 w 111"/>
              <a:gd name="T7" fmla="*/ 0 h 109"/>
              <a:gd name="T8" fmla="*/ 2147483647 w 111"/>
              <a:gd name="T9" fmla="*/ 2147483647 h 109"/>
              <a:gd name="T10" fmla="*/ 2147483647 w 111"/>
              <a:gd name="T11" fmla="*/ 2147483647 h 109"/>
              <a:gd name="T12" fmla="*/ 2147483647 w 111"/>
              <a:gd name="T13" fmla="*/ 2147483647 h 109"/>
              <a:gd name="T14" fmla="*/ 2147483647 w 111"/>
              <a:gd name="T15" fmla="*/ 2147483647 h 109"/>
              <a:gd name="T16" fmla="*/ 2147483647 w 111"/>
              <a:gd name="T17" fmla="*/ 2147483647 h 109"/>
              <a:gd name="T18" fmla="*/ 2147483647 w 111"/>
              <a:gd name="T19" fmla="*/ 2147483647 h 109"/>
              <a:gd name="T20" fmla="*/ 2147483647 w 111"/>
              <a:gd name="T21" fmla="*/ 2147483647 h 109"/>
              <a:gd name="T22" fmla="*/ 2147483647 w 111"/>
              <a:gd name="T23" fmla="*/ 2147483647 h 109"/>
              <a:gd name="T24" fmla="*/ 2147483647 w 111"/>
              <a:gd name="T25" fmla="*/ 2147483647 h 109"/>
              <a:gd name="T26" fmla="*/ 2147483647 w 111"/>
              <a:gd name="T27" fmla="*/ 2147483647 h 109"/>
              <a:gd name="T28" fmla="*/ 2147483647 w 111"/>
              <a:gd name="T29" fmla="*/ 2147483647 h 109"/>
              <a:gd name="T30" fmla="*/ 2147483647 w 111"/>
              <a:gd name="T31" fmla="*/ 2147483647 h 109"/>
              <a:gd name="T32" fmla="*/ 2147483647 w 111"/>
              <a:gd name="T33" fmla="*/ 2147483647 h 109"/>
              <a:gd name="T34" fmla="*/ 2147483647 w 111"/>
              <a:gd name="T35" fmla="*/ 2147483647 h 109"/>
              <a:gd name="T36" fmla="*/ 2147483647 w 111"/>
              <a:gd name="T37" fmla="*/ 2147483647 h 109"/>
              <a:gd name="T38" fmla="*/ 2147483647 w 111"/>
              <a:gd name="T39" fmla="*/ 2147483647 h 109"/>
              <a:gd name="T40" fmla="*/ 2147483647 w 111"/>
              <a:gd name="T41" fmla="*/ 2147483647 h 109"/>
              <a:gd name="T42" fmla="*/ 2147483647 w 111"/>
              <a:gd name="T43" fmla="*/ 2147483647 h 109"/>
              <a:gd name="T44" fmla="*/ 2147483647 w 111"/>
              <a:gd name="T45" fmla="*/ 2147483647 h 109"/>
              <a:gd name="T46" fmla="*/ 0 w 111"/>
              <a:gd name="T47" fmla="*/ 2147483647 h 109"/>
              <a:gd name="T48" fmla="*/ 2147483647 w 111"/>
              <a:gd name="T49" fmla="*/ 2147483647 h 109"/>
              <a:gd name="T50" fmla="*/ 2147483647 w 111"/>
              <a:gd name="T51" fmla="*/ 0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1" h="109">
                <a:moveTo>
                  <a:pt x="4" y="0"/>
                </a:moveTo>
                <a:lnTo>
                  <a:pt x="14" y="0"/>
                </a:lnTo>
                <a:lnTo>
                  <a:pt x="30" y="0"/>
                </a:lnTo>
                <a:lnTo>
                  <a:pt x="40" y="0"/>
                </a:lnTo>
                <a:lnTo>
                  <a:pt x="59" y="12"/>
                </a:lnTo>
                <a:lnTo>
                  <a:pt x="78" y="12"/>
                </a:lnTo>
                <a:lnTo>
                  <a:pt x="89" y="31"/>
                </a:lnTo>
                <a:lnTo>
                  <a:pt x="92" y="41"/>
                </a:lnTo>
                <a:lnTo>
                  <a:pt x="108" y="50"/>
                </a:lnTo>
                <a:lnTo>
                  <a:pt x="111" y="57"/>
                </a:lnTo>
                <a:lnTo>
                  <a:pt x="101" y="57"/>
                </a:lnTo>
                <a:lnTo>
                  <a:pt x="92" y="79"/>
                </a:lnTo>
                <a:lnTo>
                  <a:pt x="92" y="86"/>
                </a:lnTo>
                <a:lnTo>
                  <a:pt x="101" y="98"/>
                </a:lnTo>
                <a:lnTo>
                  <a:pt x="92" y="109"/>
                </a:lnTo>
                <a:lnTo>
                  <a:pt x="89" y="105"/>
                </a:lnTo>
                <a:lnTo>
                  <a:pt x="82" y="86"/>
                </a:lnTo>
                <a:lnTo>
                  <a:pt x="78" y="91"/>
                </a:lnTo>
                <a:lnTo>
                  <a:pt x="70" y="86"/>
                </a:lnTo>
                <a:lnTo>
                  <a:pt x="70" y="69"/>
                </a:lnTo>
                <a:lnTo>
                  <a:pt x="44" y="57"/>
                </a:lnTo>
                <a:lnTo>
                  <a:pt x="21" y="31"/>
                </a:lnTo>
                <a:lnTo>
                  <a:pt x="30" y="50"/>
                </a:lnTo>
                <a:lnTo>
                  <a:pt x="0" y="31"/>
                </a:lnTo>
                <a:lnTo>
                  <a:pt x="4" y="21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1" name="Freeform 226"/>
          <p:cNvSpPr>
            <a:spLocks/>
          </p:cNvSpPr>
          <p:nvPr/>
        </p:nvSpPr>
        <p:spPr bwMode="auto">
          <a:xfrm>
            <a:off x="2595563" y="4306888"/>
            <a:ext cx="88900" cy="58737"/>
          </a:xfrm>
          <a:custGeom>
            <a:avLst/>
            <a:gdLst>
              <a:gd name="T0" fmla="*/ 0 w 112"/>
              <a:gd name="T1" fmla="*/ 2147483647 h 74"/>
              <a:gd name="T2" fmla="*/ 0 w 112"/>
              <a:gd name="T3" fmla="*/ 2147483647 h 74"/>
              <a:gd name="T4" fmla="*/ 0 w 112"/>
              <a:gd name="T5" fmla="*/ 0 h 74"/>
              <a:gd name="T6" fmla="*/ 2147483647 w 112"/>
              <a:gd name="T7" fmla="*/ 0 h 74"/>
              <a:gd name="T8" fmla="*/ 2147483647 w 112"/>
              <a:gd name="T9" fmla="*/ 0 h 74"/>
              <a:gd name="T10" fmla="*/ 2147483647 w 112"/>
              <a:gd name="T11" fmla="*/ 2147483647 h 74"/>
              <a:gd name="T12" fmla="*/ 2147483647 w 112"/>
              <a:gd name="T13" fmla="*/ 2147483647 h 74"/>
              <a:gd name="T14" fmla="*/ 2147483647 w 112"/>
              <a:gd name="T15" fmla="*/ 2147483647 h 74"/>
              <a:gd name="T16" fmla="*/ 2147483647 w 112"/>
              <a:gd name="T17" fmla="*/ 2147483647 h 74"/>
              <a:gd name="T18" fmla="*/ 2147483647 w 112"/>
              <a:gd name="T19" fmla="*/ 2147483647 h 74"/>
              <a:gd name="T20" fmla="*/ 2147483647 w 112"/>
              <a:gd name="T21" fmla="*/ 2147483647 h 74"/>
              <a:gd name="T22" fmla="*/ 2147483647 w 112"/>
              <a:gd name="T23" fmla="*/ 2147483647 h 74"/>
              <a:gd name="T24" fmla="*/ 0 w 112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2" h="74">
                <a:moveTo>
                  <a:pt x="0" y="55"/>
                </a:move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lnTo>
                  <a:pt x="29" y="0"/>
                </a:lnTo>
                <a:lnTo>
                  <a:pt x="60" y="7"/>
                </a:lnTo>
                <a:lnTo>
                  <a:pt x="71" y="19"/>
                </a:lnTo>
                <a:lnTo>
                  <a:pt x="112" y="29"/>
                </a:lnTo>
                <a:lnTo>
                  <a:pt x="102" y="48"/>
                </a:lnTo>
                <a:lnTo>
                  <a:pt x="52" y="48"/>
                </a:lnTo>
                <a:lnTo>
                  <a:pt x="34" y="48"/>
                </a:lnTo>
                <a:lnTo>
                  <a:pt x="12" y="74"/>
                </a:lnTo>
                <a:lnTo>
                  <a:pt x="0" y="5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2" name="Freeform 227"/>
          <p:cNvSpPr>
            <a:spLocks/>
          </p:cNvSpPr>
          <p:nvPr/>
        </p:nvSpPr>
        <p:spPr bwMode="auto">
          <a:xfrm>
            <a:off x="2343150" y="4784725"/>
            <a:ext cx="147638" cy="163513"/>
          </a:xfrm>
          <a:custGeom>
            <a:avLst/>
            <a:gdLst>
              <a:gd name="T0" fmla="*/ 2147483647 w 187"/>
              <a:gd name="T1" fmla="*/ 0 h 206"/>
              <a:gd name="T2" fmla="*/ 2147483647 w 187"/>
              <a:gd name="T3" fmla="*/ 2147483647 h 206"/>
              <a:gd name="T4" fmla="*/ 2147483647 w 187"/>
              <a:gd name="T5" fmla="*/ 2147483647 h 206"/>
              <a:gd name="T6" fmla="*/ 2147483647 w 187"/>
              <a:gd name="T7" fmla="*/ 2147483647 h 206"/>
              <a:gd name="T8" fmla="*/ 2147483647 w 187"/>
              <a:gd name="T9" fmla="*/ 2147483647 h 206"/>
              <a:gd name="T10" fmla="*/ 2147483647 w 187"/>
              <a:gd name="T11" fmla="*/ 2147483647 h 206"/>
              <a:gd name="T12" fmla="*/ 2147483647 w 187"/>
              <a:gd name="T13" fmla="*/ 2147483647 h 206"/>
              <a:gd name="T14" fmla="*/ 2147483647 w 187"/>
              <a:gd name="T15" fmla="*/ 2147483647 h 206"/>
              <a:gd name="T16" fmla="*/ 2147483647 w 187"/>
              <a:gd name="T17" fmla="*/ 2147483647 h 206"/>
              <a:gd name="T18" fmla="*/ 2147483647 w 187"/>
              <a:gd name="T19" fmla="*/ 2147483647 h 206"/>
              <a:gd name="T20" fmla="*/ 2147483647 w 187"/>
              <a:gd name="T21" fmla="*/ 2147483647 h 206"/>
              <a:gd name="T22" fmla="*/ 2147483647 w 187"/>
              <a:gd name="T23" fmla="*/ 2147483647 h 206"/>
              <a:gd name="T24" fmla="*/ 2147483647 w 187"/>
              <a:gd name="T25" fmla="*/ 2147483647 h 206"/>
              <a:gd name="T26" fmla="*/ 2147483647 w 187"/>
              <a:gd name="T27" fmla="*/ 2147483647 h 206"/>
              <a:gd name="T28" fmla="*/ 2147483647 w 187"/>
              <a:gd name="T29" fmla="*/ 2147483647 h 206"/>
              <a:gd name="T30" fmla="*/ 2147483647 w 187"/>
              <a:gd name="T31" fmla="*/ 2147483647 h 206"/>
              <a:gd name="T32" fmla="*/ 2147483647 w 187"/>
              <a:gd name="T33" fmla="*/ 2147483647 h 206"/>
              <a:gd name="T34" fmla="*/ 2147483647 w 187"/>
              <a:gd name="T35" fmla="*/ 2147483647 h 206"/>
              <a:gd name="T36" fmla="*/ 0 w 187"/>
              <a:gd name="T37" fmla="*/ 2147483647 h 206"/>
              <a:gd name="T38" fmla="*/ 2147483647 w 187"/>
              <a:gd name="T39" fmla="*/ 2147483647 h 206"/>
              <a:gd name="T40" fmla="*/ 2147483647 w 187"/>
              <a:gd name="T41" fmla="*/ 2147483647 h 206"/>
              <a:gd name="T42" fmla="*/ 2147483647 w 187"/>
              <a:gd name="T43" fmla="*/ 2147483647 h 206"/>
              <a:gd name="T44" fmla="*/ 2147483647 w 187"/>
              <a:gd name="T45" fmla="*/ 2147483647 h 206"/>
              <a:gd name="T46" fmla="*/ 2147483647 w 187"/>
              <a:gd name="T47" fmla="*/ 2147483647 h 206"/>
              <a:gd name="T48" fmla="*/ 2147483647 w 187"/>
              <a:gd name="T49" fmla="*/ 2147483647 h 206"/>
              <a:gd name="T50" fmla="*/ 2147483647 w 187"/>
              <a:gd name="T51" fmla="*/ 2147483647 h 206"/>
              <a:gd name="T52" fmla="*/ 2147483647 w 187"/>
              <a:gd name="T53" fmla="*/ 0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7" h="206">
                <a:moveTo>
                  <a:pt x="71" y="0"/>
                </a:moveTo>
                <a:lnTo>
                  <a:pt x="109" y="19"/>
                </a:lnTo>
                <a:lnTo>
                  <a:pt x="128" y="33"/>
                </a:lnTo>
                <a:lnTo>
                  <a:pt x="150" y="33"/>
                </a:lnTo>
                <a:lnTo>
                  <a:pt x="168" y="42"/>
                </a:lnTo>
                <a:lnTo>
                  <a:pt x="187" y="71"/>
                </a:lnTo>
                <a:lnTo>
                  <a:pt x="168" y="97"/>
                </a:lnTo>
                <a:lnTo>
                  <a:pt x="138" y="130"/>
                </a:lnTo>
                <a:lnTo>
                  <a:pt x="100" y="145"/>
                </a:lnTo>
                <a:lnTo>
                  <a:pt x="78" y="177"/>
                </a:lnTo>
                <a:lnTo>
                  <a:pt x="67" y="206"/>
                </a:lnTo>
                <a:lnTo>
                  <a:pt x="42" y="190"/>
                </a:lnTo>
                <a:lnTo>
                  <a:pt x="22" y="187"/>
                </a:lnTo>
                <a:lnTo>
                  <a:pt x="29" y="158"/>
                </a:lnTo>
                <a:lnTo>
                  <a:pt x="36" y="158"/>
                </a:lnTo>
                <a:lnTo>
                  <a:pt x="42" y="130"/>
                </a:lnTo>
                <a:lnTo>
                  <a:pt x="36" y="120"/>
                </a:lnTo>
                <a:lnTo>
                  <a:pt x="22" y="130"/>
                </a:lnTo>
                <a:lnTo>
                  <a:pt x="0" y="120"/>
                </a:lnTo>
                <a:lnTo>
                  <a:pt x="12" y="107"/>
                </a:lnTo>
                <a:lnTo>
                  <a:pt x="7" y="78"/>
                </a:lnTo>
                <a:lnTo>
                  <a:pt x="19" y="71"/>
                </a:lnTo>
                <a:lnTo>
                  <a:pt x="19" y="59"/>
                </a:lnTo>
                <a:lnTo>
                  <a:pt x="29" y="42"/>
                </a:lnTo>
                <a:lnTo>
                  <a:pt x="29" y="23"/>
                </a:lnTo>
                <a:lnTo>
                  <a:pt x="42" y="19"/>
                </a:lnTo>
                <a:lnTo>
                  <a:pt x="71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3" name="Freeform 228"/>
          <p:cNvSpPr>
            <a:spLocks/>
          </p:cNvSpPr>
          <p:nvPr/>
        </p:nvSpPr>
        <p:spPr bwMode="auto">
          <a:xfrm>
            <a:off x="2070100" y="4349750"/>
            <a:ext cx="93663" cy="109538"/>
          </a:xfrm>
          <a:custGeom>
            <a:avLst/>
            <a:gdLst>
              <a:gd name="T0" fmla="*/ 2147483647 w 119"/>
              <a:gd name="T1" fmla="*/ 0 h 139"/>
              <a:gd name="T2" fmla="*/ 2147483647 w 119"/>
              <a:gd name="T3" fmla="*/ 2147483647 h 139"/>
              <a:gd name="T4" fmla="*/ 2147483647 w 119"/>
              <a:gd name="T5" fmla="*/ 2147483647 h 139"/>
              <a:gd name="T6" fmla="*/ 2147483647 w 119"/>
              <a:gd name="T7" fmla="*/ 2147483647 h 139"/>
              <a:gd name="T8" fmla="*/ 2147483647 w 119"/>
              <a:gd name="T9" fmla="*/ 2147483647 h 139"/>
              <a:gd name="T10" fmla="*/ 2147483647 w 119"/>
              <a:gd name="T11" fmla="*/ 2147483647 h 139"/>
              <a:gd name="T12" fmla="*/ 2147483647 w 119"/>
              <a:gd name="T13" fmla="*/ 2147483647 h 139"/>
              <a:gd name="T14" fmla="*/ 2147483647 w 119"/>
              <a:gd name="T15" fmla="*/ 2147483647 h 139"/>
              <a:gd name="T16" fmla="*/ 2147483647 w 119"/>
              <a:gd name="T17" fmla="*/ 2147483647 h 139"/>
              <a:gd name="T18" fmla="*/ 2147483647 w 119"/>
              <a:gd name="T19" fmla="*/ 2147483647 h 139"/>
              <a:gd name="T20" fmla="*/ 2147483647 w 119"/>
              <a:gd name="T21" fmla="*/ 2147483647 h 139"/>
              <a:gd name="T22" fmla="*/ 2147483647 w 119"/>
              <a:gd name="T23" fmla="*/ 2147483647 h 139"/>
              <a:gd name="T24" fmla="*/ 2147483647 w 119"/>
              <a:gd name="T25" fmla="*/ 2147483647 h 139"/>
              <a:gd name="T26" fmla="*/ 0 w 119"/>
              <a:gd name="T27" fmla="*/ 2147483647 h 139"/>
              <a:gd name="T28" fmla="*/ 2147483647 w 119"/>
              <a:gd name="T29" fmla="*/ 2147483647 h 139"/>
              <a:gd name="T30" fmla="*/ 2147483647 w 119"/>
              <a:gd name="T31" fmla="*/ 2147483647 h 139"/>
              <a:gd name="T32" fmla="*/ 2147483647 w 119"/>
              <a:gd name="T33" fmla="*/ 2147483647 h 139"/>
              <a:gd name="T34" fmla="*/ 2147483647 w 119"/>
              <a:gd name="T35" fmla="*/ 2147483647 h 139"/>
              <a:gd name="T36" fmla="*/ 2147483647 w 119"/>
              <a:gd name="T37" fmla="*/ 2147483647 h 139"/>
              <a:gd name="T38" fmla="*/ 2147483647 w 119"/>
              <a:gd name="T39" fmla="*/ 2147483647 h 139"/>
              <a:gd name="T40" fmla="*/ 2147483647 w 119"/>
              <a:gd name="T41" fmla="*/ 0 h 139"/>
              <a:gd name="T42" fmla="*/ 2147483647 w 119"/>
              <a:gd name="T43" fmla="*/ 0 h 1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9" h="139">
                <a:moveTo>
                  <a:pt x="109" y="0"/>
                </a:moveTo>
                <a:lnTo>
                  <a:pt x="100" y="59"/>
                </a:lnTo>
                <a:lnTo>
                  <a:pt x="109" y="68"/>
                </a:lnTo>
                <a:lnTo>
                  <a:pt x="116" y="71"/>
                </a:lnTo>
                <a:lnTo>
                  <a:pt x="119" y="71"/>
                </a:lnTo>
                <a:lnTo>
                  <a:pt x="119" y="82"/>
                </a:lnTo>
                <a:lnTo>
                  <a:pt x="100" y="90"/>
                </a:lnTo>
                <a:lnTo>
                  <a:pt x="100" y="102"/>
                </a:lnTo>
                <a:lnTo>
                  <a:pt x="97" y="111"/>
                </a:lnTo>
                <a:lnTo>
                  <a:pt x="90" y="111"/>
                </a:lnTo>
                <a:lnTo>
                  <a:pt x="83" y="127"/>
                </a:lnTo>
                <a:lnTo>
                  <a:pt x="71" y="139"/>
                </a:lnTo>
                <a:lnTo>
                  <a:pt x="30" y="132"/>
                </a:lnTo>
                <a:lnTo>
                  <a:pt x="0" y="109"/>
                </a:lnTo>
                <a:lnTo>
                  <a:pt x="12" y="97"/>
                </a:lnTo>
                <a:lnTo>
                  <a:pt x="5" y="82"/>
                </a:lnTo>
                <a:lnTo>
                  <a:pt x="23" y="59"/>
                </a:lnTo>
                <a:lnTo>
                  <a:pt x="61" y="59"/>
                </a:lnTo>
                <a:lnTo>
                  <a:pt x="68" y="49"/>
                </a:lnTo>
                <a:lnTo>
                  <a:pt x="42" y="23"/>
                </a:lnTo>
                <a:lnTo>
                  <a:pt x="52" y="0"/>
                </a:lnTo>
                <a:lnTo>
                  <a:pt x="10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4" name="Freeform 229"/>
          <p:cNvSpPr>
            <a:spLocks/>
          </p:cNvSpPr>
          <p:nvPr/>
        </p:nvSpPr>
        <p:spPr bwMode="auto">
          <a:xfrm>
            <a:off x="2846388" y="4613275"/>
            <a:ext cx="117475" cy="174625"/>
          </a:xfrm>
          <a:custGeom>
            <a:avLst/>
            <a:gdLst>
              <a:gd name="T0" fmla="*/ 2147483647 w 149"/>
              <a:gd name="T1" fmla="*/ 0 h 220"/>
              <a:gd name="T2" fmla="*/ 2147483647 w 149"/>
              <a:gd name="T3" fmla="*/ 2147483647 h 220"/>
              <a:gd name="T4" fmla="*/ 2147483647 w 149"/>
              <a:gd name="T5" fmla="*/ 2147483647 h 220"/>
              <a:gd name="T6" fmla="*/ 2147483647 w 149"/>
              <a:gd name="T7" fmla="*/ 2147483647 h 220"/>
              <a:gd name="T8" fmla="*/ 2147483647 w 149"/>
              <a:gd name="T9" fmla="*/ 2147483647 h 220"/>
              <a:gd name="T10" fmla="*/ 2147483647 w 149"/>
              <a:gd name="T11" fmla="*/ 2147483647 h 220"/>
              <a:gd name="T12" fmla="*/ 2147483647 w 149"/>
              <a:gd name="T13" fmla="*/ 2147483647 h 220"/>
              <a:gd name="T14" fmla="*/ 2147483647 w 149"/>
              <a:gd name="T15" fmla="*/ 2147483647 h 220"/>
              <a:gd name="T16" fmla="*/ 2147483647 w 149"/>
              <a:gd name="T17" fmla="*/ 2147483647 h 220"/>
              <a:gd name="T18" fmla="*/ 2147483647 w 149"/>
              <a:gd name="T19" fmla="*/ 2147483647 h 220"/>
              <a:gd name="T20" fmla="*/ 2147483647 w 149"/>
              <a:gd name="T21" fmla="*/ 2147483647 h 220"/>
              <a:gd name="T22" fmla="*/ 2147483647 w 149"/>
              <a:gd name="T23" fmla="*/ 2147483647 h 220"/>
              <a:gd name="T24" fmla="*/ 2147483647 w 149"/>
              <a:gd name="T25" fmla="*/ 2147483647 h 220"/>
              <a:gd name="T26" fmla="*/ 2147483647 w 149"/>
              <a:gd name="T27" fmla="*/ 2147483647 h 220"/>
              <a:gd name="T28" fmla="*/ 2147483647 w 149"/>
              <a:gd name="T29" fmla="*/ 2147483647 h 220"/>
              <a:gd name="T30" fmla="*/ 2147483647 w 149"/>
              <a:gd name="T31" fmla="*/ 2147483647 h 220"/>
              <a:gd name="T32" fmla="*/ 2147483647 w 149"/>
              <a:gd name="T33" fmla="*/ 2147483647 h 220"/>
              <a:gd name="T34" fmla="*/ 2147483647 w 149"/>
              <a:gd name="T35" fmla="*/ 2147483647 h 220"/>
              <a:gd name="T36" fmla="*/ 0 w 149"/>
              <a:gd name="T37" fmla="*/ 2147483647 h 220"/>
              <a:gd name="T38" fmla="*/ 2147483647 w 149"/>
              <a:gd name="T39" fmla="*/ 2147483647 h 220"/>
              <a:gd name="T40" fmla="*/ 2147483647 w 149"/>
              <a:gd name="T41" fmla="*/ 2147483647 h 220"/>
              <a:gd name="T42" fmla="*/ 2147483647 w 149"/>
              <a:gd name="T43" fmla="*/ 2147483647 h 220"/>
              <a:gd name="T44" fmla="*/ 2147483647 w 149"/>
              <a:gd name="T45" fmla="*/ 2147483647 h 220"/>
              <a:gd name="T46" fmla="*/ 2147483647 w 149"/>
              <a:gd name="T47" fmla="*/ 0 h 2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9" h="220">
                <a:moveTo>
                  <a:pt x="52" y="0"/>
                </a:moveTo>
                <a:lnTo>
                  <a:pt x="97" y="30"/>
                </a:lnTo>
                <a:lnTo>
                  <a:pt x="81" y="61"/>
                </a:lnTo>
                <a:lnTo>
                  <a:pt x="100" y="49"/>
                </a:lnTo>
                <a:lnTo>
                  <a:pt x="137" y="71"/>
                </a:lnTo>
                <a:lnTo>
                  <a:pt x="130" y="102"/>
                </a:lnTo>
                <a:lnTo>
                  <a:pt x="107" y="113"/>
                </a:lnTo>
                <a:lnTo>
                  <a:pt x="100" y="138"/>
                </a:lnTo>
                <a:lnTo>
                  <a:pt x="130" y="158"/>
                </a:lnTo>
                <a:lnTo>
                  <a:pt x="149" y="206"/>
                </a:lnTo>
                <a:lnTo>
                  <a:pt x="126" y="209"/>
                </a:lnTo>
                <a:lnTo>
                  <a:pt x="90" y="220"/>
                </a:lnTo>
                <a:lnTo>
                  <a:pt x="52" y="209"/>
                </a:lnTo>
                <a:lnTo>
                  <a:pt x="42" y="180"/>
                </a:lnTo>
                <a:lnTo>
                  <a:pt x="52" y="138"/>
                </a:lnTo>
                <a:lnTo>
                  <a:pt x="42" y="119"/>
                </a:lnTo>
                <a:lnTo>
                  <a:pt x="33" y="94"/>
                </a:lnTo>
                <a:lnTo>
                  <a:pt x="21" y="102"/>
                </a:lnTo>
                <a:lnTo>
                  <a:pt x="0" y="78"/>
                </a:lnTo>
                <a:lnTo>
                  <a:pt x="11" y="61"/>
                </a:lnTo>
                <a:lnTo>
                  <a:pt x="11" y="49"/>
                </a:lnTo>
                <a:lnTo>
                  <a:pt x="33" y="42"/>
                </a:lnTo>
                <a:lnTo>
                  <a:pt x="21" y="23"/>
                </a:lnTo>
                <a:lnTo>
                  <a:pt x="52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5" name="Freeform 230"/>
          <p:cNvSpPr>
            <a:spLocks/>
          </p:cNvSpPr>
          <p:nvPr/>
        </p:nvSpPr>
        <p:spPr bwMode="auto">
          <a:xfrm>
            <a:off x="2528888" y="4303713"/>
            <a:ext cx="66675" cy="46037"/>
          </a:xfrm>
          <a:custGeom>
            <a:avLst/>
            <a:gdLst>
              <a:gd name="T0" fmla="*/ 2147483647 w 85"/>
              <a:gd name="T1" fmla="*/ 2147483647 h 58"/>
              <a:gd name="T2" fmla="*/ 2147483647 w 85"/>
              <a:gd name="T3" fmla="*/ 2147483647 h 58"/>
              <a:gd name="T4" fmla="*/ 2147483647 w 85"/>
              <a:gd name="T5" fmla="*/ 2147483647 h 58"/>
              <a:gd name="T6" fmla="*/ 2147483647 w 85"/>
              <a:gd name="T7" fmla="*/ 2147483647 h 58"/>
              <a:gd name="T8" fmla="*/ 0 w 85"/>
              <a:gd name="T9" fmla="*/ 2147483647 h 58"/>
              <a:gd name="T10" fmla="*/ 2147483647 w 85"/>
              <a:gd name="T11" fmla="*/ 2147483647 h 58"/>
              <a:gd name="T12" fmla="*/ 2147483647 w 85"/>
              <a:gd name="T13" fmla="*/ 2147483647 h 58"/>
              <a:gd name="T14" fmla="*/ 2147483647 w 85"/>
              <a:gd name="T15" fmla="*/ 2147483647 h 58"/>
              <a:gd name="T16" fmla="*/ 2147483647 w 85"/>
              <a:gd name="T17" fmla="*/ 2147483647 h 58"/>
              <a:gd name="T18" fmla="*/ 2147483647 w 85"/>
              <a:gd name="T19" fmla="*/ 0 h 58"/>
              <a:gd name="T20" fmla="*/ 2147483647 w 85"/>
              <a:gd name="T21" fmla="*/ 0 h 58"/>
              <a:gd name="T22" fmla="*/ 2147483647 w 85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5" h="58">
                <a:moveTo>
                  <a:pt x="85" y="3"/>
                </a:moveTo>
                <a:lnTo>
                  <a:pt x="85" y="32"/>
                </a:lnTo>
                <a:lnTo>
                  <a:pt x="85" y="58"/>
                </a:lnTo>
                <a:lnTo>
                  <a:pt x="19" y="58"/>
                </a:lnTo>
                <a:lnTo>
                  <a:pt x="0" y="51"/>
                </a:lnTo>
                <a:lnTo>
                  <a:pt x="7" y="32"/>
                </a:lnTo>
                <a:lnTo>
                  <a:pt x="71" y="39"/>
                </a:lnTo>
                <a:lnTo>
                  <a:pt x="55" y="29"/>
                </a:lnTo>
                <a:lnTo>
                  <a:pt x="48" y="13"/>
                </a:lnTo>
                <a:lnTo>
                  <a:pt x="36" y="0"/>
                </a:lnTo>
                <a:lnTo>
                  <a:pt x="66" y="0"/>
                </a:lnTo>
                <a:lnTo>
                  <a:pt x="85" y="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6" name="Freeform 231"/>
          <p:cNvSpPr>
            <a:spLocks/>
          </p:cNvSpPr>
          <p:nvPr/>
        </p:nvSpPr>
        <p:spPr bwMode="auto">
          <a:xfrm>
            <a:off x="2141538" y="4403725"/>
            <a:ext cx="155575" cy="74613"/>
          </a:xfrm>
          <a:custGeom>
            <a:avLst/>
            <a:gdLst>
              <a:gd name="T0" fmla="*/ 2147483647 w 197"/>
              <a:gd name="T1" fmla="*/ 2147483647 h 93"/>
              <a:gd name="T2" fmla="*/ 2147483647 w 197"/>
              <a:gd name="T3" fmla="*/ 2147483647 h 93"/>
              <a:gd name="T4" fmla="*/ 2147483647 w 197"/>
              <a:gd name="T5" fmla="*/ 2147483647 h 93"/>
              <a:gd name="T6" fmla="*/ 2147483647 w 197"/>
              <a:gd name="T7" fmla="*/ 0 h 93"/>
              <a:gd name="T8" fmla="*/ 2147483647 w 197"/>
              <a:gd name="T9" fmla="*/ 2147483647 h 93"/>
              <a:gd name="T10" fmla="*/ 2147483647 w 197"/>
              <a:gd name="T11" fmla="*/ 2147483647 h 93"/>
              <a:gd name="T12" fmla="*/ 2147483647 w 197"/>
              <a:gd name="T13" fmla="*/ 2147483647 h 93"/>
              <a:gd name="T14" fmla="*/ 2147483647 w 197"/>
              <a:gd name="T15" fmla="*/ 2147483647 h 93"/>
              <a:gd name="T16" fmla="*/ 2147483647 w 197"/>
              <a:gd name="T17" fmla="*/ 2147483647 h 93"/>
              <a:gd name="T18" fmla="*/ 2147483647 w 197"/>
              <a:gd name="T19" fmla="*/ 2147483647 h 93"/>
              <a:gd name="T20" fmla="*/ 2147483647 w 197"/>
              <a:gd name="T21" fmla="*/ 2147483647 h 93"/>
              <a:gd name="T22" fmla="*/ 2147483647 w 197"/>
              <a:gd name="T23" fmla="*/ 2147483647 h 93"/>
              <a:gd name="T24" fmla="*/ 2147483647 w 197"/>
              <a:gd name="T25" fmla="*/ 2147483647 h 93"/>
              <a:gd name="T26" fmla="*/ 2147483647 w 197"/>
              <a:gd name="T27" fmla="*/ 2147483647 h 93"/>
              <a:gd name="T28" fmla="*/ 2147483647 w 197"/>
              <a:gd name="T29" fmla="*/ 2147483647 h 93"/>
              <a:gd name="T30" fmla="*/ 2147483647 w 197"/>
              <a:gd name="T31" fmla="*/ 2147483647 h 93"/>
              <a:gd name="T32" fmla="*/ 2147483647 w 197"/>
              <a:gd name="T33" fmla="*/ 2147483647 h 93"/>
              <a:gd name="T34" fmla="*/ 2147483647 w 197"/>
              <a:gd name="T35" fmla="*/ 2147483647 h 93"/>
              <a:gd name="T36" fmla="*/ 2147483647 w 197"/>
              <a:gd name="T37" fmla="*/ 2147483647 h 93"/>
              <a:gd name="T38" fmla="*/ 2147483647 w 197"/>
              <a:gd name="T39" fmla="*/ 2147483647 h 93"/>
              <a:gd name="T40" fmla="*/ 0 w 197"/>
              <a:gd name="T41" fmla="*/ 2147483647 h 93"/>
              <a:gd name="T42" fmla="*/ 2147483647 w 197"/>
              <a:gd name="T43" fmla="*/ 2147483647 h 93"/>
              <a:gd name="T44" fmla="*/ 2147483647 w 197"/>
              <a:gd name="T45" fmla="*/ 2147483647 h 93"/>
              <a:gd name="T46" fmla="*/ 2147483647 w 197"/>
              <a:gd name="T47" fmla="*/ 2147483647 h 93"/>
              <a:gd name="T48" fmla="*/ 2147483647 w 197"/>
              <a:gd name="T49" fmla="*/ 2147483647 h 93"/>
              <a:gd name="T50" fmla="*/ 2147483647 w 197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7" h="93">
                <a:moveTo>
                  <a:pt x="29" y="3"/>
                </a:moveTo>
                <a:lnTo>
                  <a:pt x="48" y="3"/>
                </a:lnTo>
                <a:lnTo>
                  <a:pt x="86" y="3"/>
                </a:lnTo>
                <a:lnTo>
                  <a:pt x="126" y="0"/>
                </a:lnTo>
                <a:lnTo>
                  <a:pt x="149" y="3"/>
                </a:lnTo>
                <a:lnTo>
                  <a:pt x="175" y="3"/>
                </a:lnTo>
                <a:lnTo>
                  <a:pt x="183" y="14"/>
                </a:lnTo>
                <a:lnTo>
                  <a:pt x="168" y="22"/>
                </a:lnTo>
                <a:lnTo>
                  <a:pt x="197" y="29"/>
                </a:lnTo>
                <a:lnTo>
                  <a:pt x="157" y="43"/>
                </a:lnTo>
                <a:lnTo>
                  <a:pt x="145" y="34"/>
                </a:lnTo>
                <a:lnTo>
                  <a:pt x="138" y="43"/>
                </a:lnTo>
                <a:lnTo>
                  <a:pt x="119" y="64"/>
                </a:lnTo>
                <a:lnTo>
                  <a:pt x="97" y="71"/>
                </a:lnTo>
                <a:lnTo>
                  <a:pt x="78" y="93"/>
                </a:lnTo>
                <a:lnTo>
                  <a:pt x="67" y="93"/>
                </a:lnTo>
                <a:lnTo>
                  <a:pt x="59" y="88"/>
                </a:lnTo>
                <a:lnTo>
                  <a:pt x="57" y="81"/>
                </a:lnTo>
                <a:lnTo>
                  <a:pt x="48" y="64"/>
                </a:lnTo>
                <a:lnTo>
                  <a:pt x="26" y="52"/>
                </a:lnTo>
                <a:lnTo>
                  <a:pt x="0" y="43"/>
                </a:lnTo>
                <a:lnTo>
                  <a:pt x="7" y="43"/>
                </a:lnTo>
                <a:lnTo>
                  <a:pt x="12" y="34"/>
                </a:lnTo>
                <a:lnTo>
                  <a:pt x="12" y="22"/>
                </a:lnTo>
                <a:lnTo>
                  <a:pt x="29" y="14"/>
                </a:lnTo>
                <a:lnTo>
                  <a:pt x="29" y="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7" name="Freeform 232"/>
          <p:cNvSpPr>
            <a:spLocks/>
          </p:cNvSpPr>
          <p:nvPr/>
        </p:nvSpPr>
        <p:spPr bwMode="auto">
          <a:xfrm>
            <a:off x="2433638" y="4335463"/>
            <a:ext cx="49212" cy="17462"/>
          </a:xfrm>
          <a:custGeom>
            <a:avLst/>
            <a:gdLst>
              <a:gd name="T0" fmla="*/ 2147483647 w 60"/>
              <a:gd name="T1" fmla="*/ 2147483647 h 23"/>
              <a:gd name="T2" fmla="*/ 2147483647 w 60"/>
              <a:gd name="T3" fmla="*/ 2147483647 h 23"/>
              <a:gd name="T4" fmla="*/ 0 w 60"/>
              <a:gd name="T5" fmla="*/ 2147483647 h 23"/>
              <a:gd name="T6" fmla="*/ 2147483647 w 60"/>
              <a:gd name="T7" fmla="*/ 0 h 23"/>
              <a:gd name="T8" fmla="*/ 2147483647 w 60"/>
              <a:gd name="T9" fmla="*/ 2147483647 h 23"/>
              <a:gd name="T10" fmla="*/ 2147483647 w 60"/>
              <a:gd name="T11" fmla="*/ 2147483647 h 23"/>
              <a:gd name="T12" fmla="*/ 2147483647 w 6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23">
                <a:moveTo>
                  <a:pt x="33" y="23"/>
                </a:move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lnTo>
                  <a:pt x="48" y="9"/>
                </a:lnTo>
                <a:lnTo>
                  <a:pt x="60" y="23"/>
                </a:lnTo>
                <a:lnTo>
                  <a:pt x="33" y="2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8" name="Freeform 233"/>
          <p:cNvSpPr>
            <a:spLocks/>
          </p:cNvSpPr>
          <p:nvPr/>
        </p:nvSpPr>
        <p:spPr bwMode="auto">
          <a:xfrm>
            <a:off x="1314450" y="2246313"/>
            <a:ext cx="1827213" cy="1384300"/>
          </a:xfrm>
          <a:custGeom>
            <a:avLst/>
            <a:gdLst>
              <a:gd name="T0" fmla="*/ 2147483647 w 2301"/>
              <a:gd name="T1" fmla="*/ 2147483647 h 1744"/>
              <a:gd name="T2" fmla="*/ 2147483647 w 2301"/>
              <a:gd name="T3" fmla="*/ 2147483647 h 1744"/>
              <a:gd name="T4" fmla="*/ 2147483647 w 2301"/>
              <a:gd name="T5" fmla="*/ 2147483647 h 1744"/>
              <a:gd name="T6" fmla="*/ 2147483647 w 2301"/>
              <a:gd name="T7" fmla="*/ 2147483647 h 1744"/>
              <a:gd name="T8" fmla="*/ 2147483647 w 2301"/>
              <a:gd name="T9" fmla="*/ 2147483647 h 1744"/>
              <a:gd name="T10" fmla="*/ 2147483647 w 2301"/>
              <a:gd name="T11" fmla="*/ 2147483647 h 1744"/>
              <a:gd name="T12" fmla="*/ 2147483647 w 2301"/>
              <a:gd name="T13" fmla="*/ 2147483647 h 1744"/>
              <a:gd name="T14" fmla="*/ 2147483647 w 2301"/>
              <a:gd name="T15" fmla="*/ 2147483647 h 1744"/>
              <a:gd name="T16" fmla="*/ 2147483647 w 2301"/>
              <a:gd name="T17" fmla="*/ 2147483647 h 1744"/>
              <a:gd name="T18" fmla="*/ 2147483647 w 2301"/>
              <a:gd name="T19" fmla="*/ 2147483647 h 1744"/>
              <a:gd name="T20" fmla="*/ 2147483647 w 2301"/>
              <a:gd name="T21" fmla="*/ 2147483647 h 1744"/>
              <a:gd name="T22" fmla="*/ 2147483647 w 2301"/>
              <a:gd name="T23" fmla="*/ 2147483647 h 1744"/>
              <a:gd name="T24" fmla="*/ 2147483647 w 2301"/>
              <a:gd name="T25" fmla="*/ 2147483647 h 1744"/>
              <a:gd name="T26" fmla="*/ 2147483647 w 2301"/>
              <a:gd name="T27" fmla="*/ 2147483647 h 1744"/>
              <a:gd name="T28" fmla="*/ 2147483647 w 2301"/>
              <a:gd name="T29" fmla="*/ 2147483647 h 1744"/>
              <a:gd name="T30" fmla="*/ 2147483647 w 2301"/>
              <a:gd name="T31" fmla="*/ 2147483647 h 1744"/>
              <a:gd name="T32" fmla="*/ 2147483647 w 2301"/>
              <a:gd name="T33" fmla="*/ 2147483647 h 1744"/>
              <a:gd name="T34" fmla="*/ 2147483647 w 2301"/>
              <a:gd name="T35" fmla="*/ 2147483647 h 1744"/>
              <a:gd name="T36" fmla="*/ 2147483647 w 2301"/>
              <a:gd name="T37" fmla="*/ 2147483647 h 1744"/>
              <a:gd name="T38" fmla="*/ 2147483647 w 2301"/>
              <a:gd name="T39" fmla="*/ 2147483647 h 1744"/>
              <a:gd name="T40" fmla="*/ 2147483647 w 2301"/>
              <a:gd name="T41" fmla="*/ 2147483647 h 1744"/>
              <a:gd name="T42" fmla="*/ 2147483647 w 2301"/>
              <a:gd name="T43" fmla="*/ 2147483647 h 1744"/>
              <a:gd name="T44" fmla="*/ 2147483647 w 2301"/>
              <a:gd name="T45" fmla="*/ 2147483647 h 1744"/>
              <a:gd name="T46" fmla="*/ 2147483647 w 2301"/>
              <a:gd name="T47" fmla="*/ 2147483647 h 1744"/>
              <a:gd name="T48" fmla="*/ 2147483647 w 2301"/>
              <a:gd name="T49" fmla="*/ 2147483647 h 1744"/>
              <a:gd name="T50" fmla="*/ 2147483647 w 2301"/>
              <a:gd name="T51" fmla="*/ 2147483647 h 1744"/>
              <a:gd name="T52" fmla="*/ 2147483647 w 2301"/>
              <a:gd name="T53" fmla="*/ 2147483647 h 1744"/>
              <a:gd name="T54" fmla="*/ 2147483647 w 2301"/>
              <a:gd name="T55" fmla="*/ 2147483647 h 1744"/>
              <a:gd name="T56" fmla="*/ 2147483647 w 2301"/>
              <a:gd name="T57" fmla="*/ 2147483647 h 1744"/>
              <a:gd name="T58" fmla="*/ 2147483647 w 2301"/>
              <a:gd name="T59" fmla="*/ 2147483647 h 1744"/>
              <a:gd name="T60" fmla="*/ 2147483647 w 2301"/>
              <a:gd name="T61" fmla="*/ 2147483647 h 1744"/>
              <a:gd name="T62" fmla="*/ 2147483647 w 2301"/>
              <a:gd name="T63" fmla="*/ 2147483647 h 1744"/>
              <a:gd name="T64" fmla="*/ 2147483647 w 2301"/>
              <a:gd name="T65" fmla="*/ 2147483647 h 1744"/>
              <a:gd name="T66" fmla="*/ 2147483647 w 2301"/>
              <a:gd name="T67" fmla="*/ 2147483647 h 1744"/>
              <a:gd name="T68" fmla="*/ 2147483647 w 2301"/>
              <a:gd name="T69" fmla="*/ 2147483647 h 1744"/>
              <a:gd name="T70" fmla="*/ 2147483647 w 2301"/>
              <a:gd name="T71" fmla="*/ 2147483647 h 1744"/>
              <a:gd name="T72" fmla="*/ 2147483647 w 2301"/>
              <a:gd name="T73" fmla="*/ 2147483647 h 1744"/>
              <a:gd name="T74" fmla="*/ 2147483647 w 2301"/>
              <a:gd name="T75" fmla="*/ 2147483647 h 1744"/>
              <a:gd name="T76" fmla="*/ 2147483647 w 2301"/>
              <a:gd name="T77" fmla="*/ 2147483647 h 1744"/>
              <a:gd name="T78" fmla="*/ 2147483647 w 2301"/>
              <a:gd name="T79" fmla="*/ 2147483647 h 1744"/>
              <a:gd name="T80" fmla="*/ 2147483647 w 2301"/>
              <a:gd name="T81" fmla="*/ 2147483647 h 1744"/>
              <a:gd name="T82" fmla="*/ 2147483647 w 2301"/>
              <a:gd name="T83" fmla="*/ 2147483647 h 1744"/>
              <a:gd name="T84" fmla="*/ 2147483647 w 2301"/>
              <a:gd name="T85" fmla="*/ 2147483647 h 1744"/>
              <a:gd name="T86" fmla="*/ 2147483647 w 2301"/>
              <a:gd name="T87" fmla="*/ 2147483647 h 1744"/>
              <a:gd name="T88" fmla="*/ 2147483647 w 2301"/>
              <a:gd name="T89" fmla="*/ 2147483647 h 1744"/>
              <a:gd name="T90" fmla="*/ 2147483647 w 2301"/>
              <a:gd name="T91" fmla="*/ 2147483647 h 1744"/>
              <a:gd name="T92" fmla="*/ 2147483647 w 2301"/>
              <a:gd name="T93" fmla="*/ 2147483647 h 1744"/>
              <a:gd name="T94" fmla="*/ 2147483647 w 2301"/>
              <a:gd name="T95" fmla="*/ 2147483647 h 1744"/>
              <a:gd name="T96" fmla="*/ 2147483647 w 2301"/>
              <a:gd name="T97" fmla="*/ 2147483647 h 1744"/>
              <a:gd name="T98" fmla="*/ 2147483647 w 2301"/>
              <a:gd name="T99" fmla="*/ 2147483647 h 1744"/>
              <a:gd name="T100" fmla="*/ 2147483647 w 2301"/>
              <a:gd name="T101" fmla="*/ 2147483647 h 1744"/>
              <a:gd name="T102" fmla="*/ 2147483647 w 2301"/>
              <a:gd name="T103" fmla="*/ 2147483647 h 1744"/>
              <a:gd name="T104" fmla="*/ 2147483647 w 2301"/>
              <a:gd name="T105" fmla="*/ 2147483647 h 1744"/>
              <a:gd name="T106" fmla="*/ 2147483647 w 2301"/>
              <a:gd name="T107" fmla="*/ 2147483647 h 17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01" h="1744">
                <a:moveTo>
                  <a:pt x="221" y="186"/>
                </a:moveTo>
                <a:lnTo>
                  <a:pt x="373" y="0"/>
                </a:lnTo>
                <a:lnTo>
                  <a:pt x="402" y="12"/>
                </a:lnTo>
                <a:lnTo>
                  <a:pt x="425" y="71"/>
                </a:lnTo>
                <a:lnTo>
                  <a:pt x="475" y="100"/>
                </a:lnTo>
                <a:lnTo>
                  <a:pt x="475" y="90"/>
                </a:lnTo>
                <a:lnTo>
                  <a:pt x="485" y="97"/>
                </a:lnTo>
                <a:lnTo>
                  <a:pt x="492" y="119"/>
                </a:lnTo>
                <a:lnTo>
                  <a:pt x="504" y="90"/>
                </a:lnTo>
                <a:lnTo>
                  <a:pt x="541" y="71"/>
                </a:lnTo>
                <a:lnTo>
                  <a:pt x="679" y="52"/>
                </a:lnTo>
                <a:lnTo>
                  <a:pt x="675" y="67"/>
                </a:lnTo>
                <a:lnTo>
                  <a:pt x="627" y="78"/>
                </a:lnTo>
                <a:lnTo>
                  <a:pt x="560" y="83"/>
                </a:lnTo>
                <a:lnTo>
                  <a:pt x="530" y="107"/>
                </a:lnTo>
                <a:lnTo>
                  <a:pt x="549" y="112"/>
                </a:lnTo>
                <a:lnTo>
                  <a:pt x="612" y="90"/>
                </a:lnTo>
                <a:lnTo>
                  <a:pt x="601" y="100"/>
                </a:lnTo>
                <a:lnTo>
                  <a:pt x="679" y="78"/>
                </a:lnTo>
                <a:lnTo>
                  <a:pt x="675" y="83"/>
                </a:lnTo>
                <a:lnTo>
                  <a:pt x="679" y="97"/>
                </a:lnTo>
                <a:lnTo>
                  <a:pt x="736" y="67"/>
                </a:lnTo>
                <a:lnTo>
                  <a:pt x="736" y="52"/>
                </a:lnTo>
                <a:lnTo>
                  <a:pt x="746" y="48"/>
                </a:lnTo>
                <a:lnTo>
                  <a:pt x="736" y="119"/>
                </a:lnTo>
                <a:lnTo>
                  <a:pt x="746" y="138"/>
                </a:lnTo>
                <a:lnTo>
                  <a:pt x="783" y="97"/>
                </a:lnTo>
                <a:lnTo>
                  <a:pt x="805" y="90"/>
                </a:lnTo>
                <a:lnTo>
                  <a:pt x="798" y="119"/>
                </a:lnTo>
                <a:lnTo>
                  <a:pt x="776" y="145"/>
                </a:lnTo>
                <a:lnTo>
                  <a:pt x="814" y="145"/>
                </a:lnTo>
                <a:lnTo>
                  <a:pt x="833" y="126"/>
                </a:lnTo>
                <a:lnTo>
                  <a:pt x="862" y="131"/>
                </a:lnTo>
                <a:lnTo>
                  <a:pt x="876" y="160"/>
                </a:lnTo>
                <a:lnTo>
                  <a:pt x="933" y="209"/>
                </a:lnTo>
                <a:lnTo>
                  <a:pt x="973" y="216"/>
                </a:lnTo>
                <a:lnTo>
                  <a:pt x="992" y="254"/>
                </a:lnTo>
                <a:lnTo>
                  <a:pt x="988" y="273"/>
                </a:lnTo>
                <a:lnTo>
                  <a:pt x="962" y="264"/>
                </a:lnTo>
                <a:lnTo>
                  <a:pt x="940" y="275"/>
                </a:lnTo>
                <a:lnTo>
                  <a:pt x="1011" y="306"/>
                </a:lnTo>
                <a:lnTo>
                  <a:pt x="1078" y="306"/>
                </a:lnTo>
                <a:lnTo>
                  <a:pt x="1107" y="344"/>
                </a:lnTo>
                <a:lnTo>
                  <a:pt x="1107" y="373"/>
                </a:lnTo>
                <a:lnTo>
                  <a:pt x="1090" y="366"/>
                </a:lnTo>
                <a:lnTo>
                  <a:pt x="1101" y="415"/>
                </a:lnTo>
                <a:lnTo>
                  <a:pt x="1101" y="392"/>
                </a:lnTo>
                <a:lnTo>
                  <a:pt x="1111" y="380"/>
                </a:lnTo>
                <a:lnTo>
                  <a:pt x="1120" y="383"/>
                </a:lnTo>
                <a:lnTo>
                  <a:pt x="1130" y="335"/>
                </a:lnTo>
                <a:lnTo>
                  <a:pt x="1145" y="316"/>
                </a:lnTo>
                <a:lnTo>
                  <a:pt x="1190" y="316"/>
                </a:lnTo>
                <a:lnTo>
                  <a:pt x="1216" y="302"/>
                </a:lnTo>
                <a:lnTo>
                  <a:pt x="1139" y="306"/>
                </a:lnTo>
                <a:lnTo>
                  <a:pt x="1130" y="302"/>
                </a:lnTo>
                <a:lnTo>
                  <a:pt x="1156" y="287"/>
                </a:lnTo>
                <a:lnTo>
                  <a:pt x="1223" y="283"/>
                </a:lnTo>
                <a:lnTo>
                  <a:pt x="1234" y="332"/>
                </a:lnTo>
                <a:lnTo>
                  <a:pt x="1246" y="344"/>
                </a:lnTo>
                <a:lnTo>
                  <a:pt x="1265" y="344"/>
                </a:lnTo>
                <a:lnTo>
                  <a:pt x="1275" y="380"/>
                </a:lnTo>
                <a:lnTo>
                  <a:pt x="1287" y="373"/>
                </a:lnTo>
                <a:lnTo>
                  <a:pt x="1365" y="392"/>
                </a:lnTo>
                <a:lnTo>
                  <a:pt x="1380" y="373"/>
                </a:lnTo>
                <a:lnTo>
                  <a:pt x="1391" y="392"/>
                </a:lnTo>
                <a:lnTo>
                  <a:pt x="1410" y="396"/>
                </a:lnTo>
                <a:lnTo>
                  <a:pt x="1391" y="373"/>
                </a:lnTo>
                <a:lnTo>
                  <a:pt x="1394" y="354"/>
                </a:lnTo>
                <a:lnTo>
                  <a:pt x="1422" y="354"/>
                </a:lnTo>
                <a:lnTo>
                  <a:pt x="1439" y="373"/>
                </a:lnTo>
                <a:lnTo>
                  <a:pt x="1429" y="383"/>
                </a:lnTo>
                <a:lnTo>
                  <a:pt x="1458" y="380"/>
                </a:lnTo>
                <a:lnTo>
                  <a:pt x="1422" y="421"/>
                </a:lnTo>
                <a:lnTo>
                  <a:pt x="1432" y="432"/>
                </a:lnTo>
                <a:lnTo>
                  <a:pt x="1413" y="432"/>
                </a:lnTo>
                <a:lnTo>
                  <a:pt x="1413" y="461"/>
                </a:lnTo>
                <a:lnTo>
                  <a:pt x="1422" y="444"/>
                </a:lnTo>
                <a:lnTo>
                  <a:pt x="1439" y="444"/>
                </a:lnTo>
                <a:lnTo>
                  <a:pt x="1451" y="402"/>
                </a:lnTo>
                <a:lnTo>
                  <a:pt x="1462" y="383"/>
                </a:lnTo>
                <a:lnTo>
                  <a:pt x="1481" y="392"/>
                </a:lnTo>
                <a:lnTo>
                  <a:pt x="1529" y="373"/>
                </a:lnTo>
                <a:lnTo>
                  <a:pt x="1538" y="351"/>
                </a:lnTo>
                <a:lnTo>
                  <a:pt x="1507" y="361"/>
                </a:lnTo>
                <a:lnTo>
                  <a:pt x="1517" y="344"/>
                </a:lnTo>
                <a:lnTo>
                  <a:pt x="1538" y="332"/>
                </a:lnTo>
                <a:lnTo>
                  <a:pt x="1548" y="325"/>
                </a:lnTo>
                <a:lnTo>
                  <a:pt x="1539" y="335"/>
                </a:lnTo>
                <a:lnTo>
                  <a:pt x="1551" y="332"/>
                </a:lnTo>
                <a:lnTo>
                  <a:pt x="1560" y="316"/>
                </a:lnTo>
                <a:lnTo>
                  <a:pt x="1539" y="325"/>
                </a:lnTo>
                <a:lnTo>
                  <a:pt x="1538" y="306"/>
                </a:lnTo>
                <a:lnTo>
                  <a:pt x="1522" y="306"/>
                </a:lnTo>
                <a:lnTo>
                  <a:pt x="1500" y="287"/>
                </a:lnTo>
                <a:lnTo>
                  <a:pt x="1500" y="275"/>
                </a:lnTo>
                <a:lnTo>
                  <a:pt x="1522" y="254"/>
                </a:lnTo>
                <a:lnTo>
                  <a:pt x="1538" y="254"/>
                </a:lnTo>
                <a:lnTo>
                  <a:pt x="1529" y="228"/>
                </a:lnTo>
                <a:lnTo>
                  <a:pt x="1548" y="216"/>
                </a:lnTo>
                <a:lnTo>
                  <a:pt x="1567" y="205"/>
                </a:lnTo>
                <a:lnTo>
                  <a:pt x="1570" y="216"/>
                </a:lnTo>
                <a:lnTo>
                  <a:pt x="1586" y="199"/>
                </a:lnTo>
                <a:lnTo>
                  <a:pt x="1570" y="193"/>
                </a:lnTo>
                <a:lnTo>
                  <a:pt x="1600" y="186"/>
                </a:lnTo>
                <a:lnTo>
                  <a:pt x="1629" y="199"/>
                </a:lnTo>
                <a:lnTo>
                  <a:pt x="1629" y="228"/>
                </a:lnTo>
                <a:lnTo>
                  <a:pt x="1619" y="264"/>
                </a:lnTo>
                <a:lnTo>
                  <a:pt x="1626" y="294"/>
                </a:lnTo>
                <a:lnTo>
                  <a:pt x="1607" y="287"/>
                </a:lnTo>
                <a:lnTo>
                  <a:pt x="1615" y="302"/>
                </a:lnTo>
                <a:lnTo>
                  <a:pt x="1589" y="314"/>
                </a:lnTo>
                <a:lnTo>
                  <a:pt x="1600" y="332"/>
                </a:lnTo>
                <a:lnTo>
                  <a:pt x="1615" y="325"/>
                </a:lnTo>
                <a:lnTo>
                  <a:pt x="1629" y="335"/>
                </a:lnTo>
                <a:lnTo>
                  <a:pt x="1615" y="344"/>
                </a:lnTo>
                <a:lnTo>
                  <a:pt x="1600" y="402"/>
                </a:lnTo>
                <a:lnTo>
                  <a:pt x="1664" y="354"/>
                </a:lnTo>
                <a:lnTo>
                  <a:pt x="1678" y="392"/>
                </a:lnTo>
                <a:lnTo>
                  <a:pt x="1667" y="415"/>
                </a:lnTo>
                <a:lnTo>
                  <a:pt x="1648" y="428"/>
                </a:lnTo>
                <a:lnTo>
                  <a:pt x="1648" y="473"/>
                </a:lnTo>
                <a:lnTo>
                  <a:pt x="1707" y="439"/>
                </a:lnTo>
                <a:lnTo>
                  <a:pt x="1742" y="396"/>
                </a:lnTo>
                <a:lnTo>
                  <a:pt x="1764" y="392"/>
                </a:lnTo>
                <a:lnTo>
                  <a:pt x="1757" y="380"/>
                </a:lnTo>
                <a:lnTo>
                  <a:pt x="1771" y="351"/>
                </a:lnTo>
                <a:lnTo>
                  <a:pt x="1842" y="373"/>
                </a:lnTo>
                <a:lnTo>
                  <a:pt x="1831" y="380"/>
                </a:lnTo>
                <a:lnTo>
                  <a:pt x="1854" y="402"/>
                </a:lnTo>
                <a:lnTo>
                  <a:pt x="1835" y="409"/>
                </a:lnTo>
                <a:lnTo>
                  <a:pt x="1849" y="415"/>
                </a:lnTo>
                <a:lnTo>
                  <a:pt x="1842" y="432"/>
                </a:lnTo>
                <a:lnTo>
                  <a:pt x="1805" y="432"/>
                </a:lnTo>
                <a:lnTo>
                  <a:pt x="1812" y="489"/>
                </a:lnTo>
                <a:lnTo>
                  <a:pt x="1802" y="511"/>
                </a:lnTo>
                <a:lnTo>
                  <a:pt x="1728" y="537"/>
                </a:lnTo>
                <a:lnTo>
                  <a:pt x="1728" y="506"/>
                </a:lnTo>
                <a:lnTo>
                  <a:pt x="1716" y="492"/>
                </a:lnTo>
                <a:lnTo>
                  <a:pt x="1705" y="499"/>
                </a:lnTo>
                <a:lnTo>
                  <a:pt x="1716" y="541"/>
                </a:lnTo>
                <a:lnTo>
                  <a:pt x="1645" y="511"/>
                </a:lnTo>
                <a:lnTo>
                  <a:pt x="1664" y="537"/>
                </a:lnTo>
                <a:lnTo>
                  <a:pt x="1607" y="577"/>
                </a:lnTo>
                <a:lnTo>
                  <a:pt x="1589" y="570"/>
                </a:lnTo>
                <a:lnTo>
                  <a:pt x="1551" y="530"/>
                </a:lnTo>
                <a:lnTo>
                  <a:pt x="1539" y="530"/>
                </a:lnTo>
                <a:lnTo>
                  <a:pt x="1560" y="567"/>
                </a:lnTo>
                <a:lnTo>
                  <a:pt x="1607" y="584"/>
                </a:lnTo>
                <a:lnTo>
                  <a:pt x="1567" y="638"/>
                </a:lnTo>
                <a:lnTo>
                  <a:pt x="1539" y="648"/>
                </a:lnTo>
                <a:lnTo>
                  <a:pt x="1517" y="644"/>
                </a:lnTo>
                <a:lnTo>
                  <a:pt x="1510" y="629"/>
                </a:lnTo>
                <a:lnTo>
                  <a:pt x="1488" y="667"/>
                </a:lnTo>
                <a:lnTo>
                  <a:pt x="1462" y="667"/>
                </a:lnTo>
                <a:lnTo>
                  <a:pt x="1401" y="625"/>
                </a:lnTo>
                <a:lnTo>
                  <a:pt x="1401" y="638"/>
                </a:lnTo>
                <a:lnTo>
                  <a:pt x="1432" y="648"/>
                </a:lnTo>
                <a:lnTo>
                  <a:pt x="1470" y="686"/>
                </a:lnTo>
                <a:lnTo>
                  <a:pt x="1458" y="703"/>
                </a:lnTo>
                <a:lnTo>
                  <a:pt x="1410" y="703"/>
                </a:lnTo>
                <a:lnTo>
                  <a:pt x="1413" y="715"/>
                </a:lnTo>
                <a:lnTo>
                  <a:pt x="1336" y="776"/>
                </a:lnTo>
                <a:lnTo>
                  <a:pt x="1287" y="824"/>
                </a:lnTo>
                <a:lnTo>
                  <a:pt x="1258" y="909"/>
                </a:lnTo>
                <a:lnTo>
                  <a:pt x="1272" y="919"/>
                </a:lnTo>
                <a:lnTo>
                  <a:pt x="1301" y="928"/>
                </a:lnTo>
                <a:lnTo>
                  <a:pt x="1294" y="1006"/>
                </a:lnTo>
                <a:lnTo>
                  <a:pt x="1284" y="1021"/>
                </a:lnTo>
                <a:lnTo>
                  <a:pt x="1342" y="1018"/>
                </a:lnTo>
                <a:lnTo>
                  <a:pt x="1394" y="1047"/>
                </a:lnTo>
                <a:lnTo>
                  <a:pt x="1410" y="1077"/>
                </a:lnTo>
                <a:lnTo>
                  <a:pt x="1410" y="1096"/>
                </a:lnTo>
                <a:lnTo>
                  <a:pt x="1451" y="1115"/>
                </a:lnTo>
                <a:lnTo>
                  <a:pt x="1474" y="1135"/>
                </a:lnTo>
                <a:lnTo>
                  <a:pt x="1551" y="1156"/>
                </a:lnTo>
                <a:lnTo>
                  <a:pt x="1522" y="1256"/>
                </a:lnTo>
                <a:lnTo>
                  <a:pt x="1529" y="1289"/>
                </a:lnTo>
                <a:lnTo>
                  <a:pt x="1517" y="1301"/>
                </a:lnTo>
                <a:lnTo>
                  <a:pt x="1551" y="1319"/>
                </a:lnTo>
                <a:lnTo>
                  <a:pt x="1560" y="1341"/>
                </a:lnTo>
                <a:lnTo>
                  <a:pt x="1570" y="1353"/>
                </a:lnTo>
                <a:lnTo>
                  <a:pt x="1589" y="1338"/>
                </a:lnTo>
                <a:lnTo>
                  <a:pt x="1596" y="1350"/>
                </a:lnTo>
                <a:lnTo>
                  <a:pt x="1619" y="1293"/>
                </a:lnTo>
                <a:lnTo>
                  <a:pt x="1615" y="1185"/>
                </a:lnTo>
                <a:lnTo>
                  <a:pt x="1723" y="1134"/>
                </a:lnTo>
                <a:lnTo>
                  <a:pt x="1742" y="1085"/>
                </a:lnTo>
                <a:lnTo>
                  <a:pt x="1735" y="1028"/>
                </a:lnTo>
                <a:lnTo>
                  <a:pt x="1705" y="988"/>
                </a:lnTo>
                <a:lnTo>
                  <a:pt x="1764" y="919"/>
                </a:lnTo>
                <a:lnTo>
                  <a:pt x="1757" y="864"/>
                </a:lnTo>
                <a:lnTo>
                  <a:pt x="1786" y="831"/>
                </a:lnTo>
                <a:lnTo>
                  <a:pt x="1783" y="793"/>
                </a:lnTo>
                <a:lnTo>
                  <a:pt x="1812" y="776"/>
                </a:lnTo>
                <a:lnTo>
                  <a:pt x="1880" y="812"/>
                </a:lnTo>
                <a:lnTo>
                  <a:pt x="1913" y="802"/>
                </a:lnTo>
                <a:lnTo>
                  <a:pt x="1951" y="854"/>
                </a:lnTo>
                <a:lnTo>
                  <a:pt x="1947" y="873"/>
                </a:lnTo>
                <a:lnTo>
                  <a:pt x="2006" y="890"/>
                </a:lnTo>
                <a:lnTo>
                  <a:pt x="1980" y="969"/>
                </a:lnTo>
                <a:lnTo>
                  <a:pt x="1961" y="988"/>
                </a:lnTo>
                <a:lnTo>
                  <a:pt x="1980" y="988"/>
                </a:lnTo>
                <a:lnTo>
                  <a:pt x="1980" y="999"/>
                </a:lnTo>
                <a:lnTo>
                  <a:pt x="1951" y="1006"/>
                </a:lnTo>
                <a:lnTo>
                  <a:pt x="1958" y="1018"/>
                </a:lnTo>
                <a:lnTo>
                  <a:pt x="1999" y="1006"/>
                </a:lnTo>
                <a:lnTo>
                  <a:pt x="2009" y="1047"/>
                </a:lnTo>
                <a:lnTo>
                  <a:pt x="2065" y="1018"/>
                </a:lnTo>
                <a:lnTo>
                  <a:pt x="2125" y="931"/>
                </a:lnTo>
                <a:lnTo>
                  <a:pt x="2134" y="938"/>
                </a:lnTo>
                <a:lnTo>
                  <a:pt x="2173" y="1118"/>
                </a:lnTo>
                <a:lnTo>
                  <a:pt x="2156" y="1147"/>
                </a:lnTo>
                <a:lnTo>
                  <a:pt x="2186" y="1185"/>
                </a:lnTo>
                <a:lnTo>
                  <a:pt x="2186" y="1211"/>
                </a:lnTo>
                <a:lnTo>
                  <a:pt x="2224" y="1211"/>
                </a:lnTo>
                <a:lnTo>
                  <a:pt x="2265" y="1244"/>
                </a:lnTo>
                <a:lnTo>
                  <a:pt x="2196" y="1270"/>
                </a:lnTo>
                <a:lnTo>
                  <a:pt x="2167" y="1289"/>
                </a:lnTo>
                <a:lnTo>
                  <a:pt x="2167" y="1303"/>
                </a:lnTo>
                <a:lnTo>
                  <a:pt x="2244" y="1270"/>
                </a:lnTo>
                <a:lnTo>
                  <a:pt x="2265" y="1282"/>
                </a:lnTo>
                <a:lnTo>
                  <a:pt x="2260" y="1301"/>
                </a:lnTo>
                <a:lnTo>
                  <a:pt x="2282" y="1289"/>
                </a:lnTo>
                <a:lnTo>
                  <a:pt x="2301" y="1303"/>
                </a:lnTo>
                <a:lnTo>
                  <a:pt x="2294" y="1341"/>
                </a:lnTo>
                <a:lnTo>
                  <a:pt x="2275" y="1372"/>
                </a:lnTo>
                <a:lnTo>
                  <a:pt x="2212" y="1396"/>
                </a:lnTo>
                <a:lnTo>
                  <a:pt x="2148" y="1438"/>
                </a:lnTo>
                <a:lnTo>
                  <a:pt x="1992" y="1427"/>
                </a:lnTo>
                <a:lnTo>
                  <a:pt x="1951" y="1431"/>
                </a:lnTo>
                <a:lnTo>
                  <a:pt x="1849" y="1505"/>
                </a:lnTo>
                <a:lnTo>
                  <a:pt x="1793" y="1557"/>
                </a:lnTo>
                <a:lnTo>
                  <a:pt x="1866" y="1505"/>
                </a:lnTo>
                <a:lnTo>
                  <a:pt x="1947" y="1469"/>
                </a:lnTo>
                <a:lnTo>
                  <a:pt x="1980" y="1476"/>
                </a:lnTo>
                <a:lnTo>
                  <a:pt x="2009" y="1493"/>
                </a:lnTo>
                <a:lnTo>
                  <a:pt x="1999" y="1509"/>
                </a:lnTo>
                <a:lnTo>
                  <a:pt x="1970" y="1528"/>
                </a:lnTo>
                <a:lnTo>
                  <a:pt x="1939" y="1524"/>
                </a:lnTo>
                <a:lnTo>
                  <a:pt x="1961" y="1540"/>
                </a:lnTo>
                <a:lnTo>
                  <a:pt x="1980" y="1540"/>
                </a:lnTo>
                <a:lnTo>
                  <a:pt x="1961" y="1564"/>
                </a:lnTo>
                <a:lnTo>
                  <a:pt x="1992" y="1605"/>
                </a:lnTo>
                <a:lnTo>
                  <a:pt x="2077" y="1650"/>
                </a:lnTo>
                <a:lnTo>
                  <a:pt x="1977" y="1673"/>
                </a:lnTo>
                <a:lnTo>
                  <a:pt x="1970" y="1683"/>
                </a:lnTo>
                <a:lnTo>
                  <a:pt x="1928" y="1714"/>
                </a:lnTo>
                <a:lnTo>
                  <a:pt x="1913" y="1702"/>
                </a:lnTo>
                <a:lnTo>
                  <a:pt x="1920" y="1680"/>
                </a:lnTo>
                <a:lnTo>
                  <a:pt x="1947" y="1654"/>
                </a:lnTo>
                <a:lnTo>
                  <a:pt x="1999" y="1637"/>
                </a:lnTo>
                <a:lnTo>
                  <a:pt x="1970" y="1637"/>
                </a:lnTo>
                <a:lnTo>
                  <a:pt x="1980" y="1618"/>
                </a:lnTo>
                <a:lnTo>
                  <a:pt x="1890" y="1643"/>
                </a:lnTo>
                <a:lnTo>
                  <a:pt x="1873" y="1614"/>
                </a:lnTo>
                <a:lnTo>
                  <a:pt x="1890" y="1557"/>
                </a:lnTo>
                <a:lnTo>
                  <a:pt x="1880" y="1547"/>
                </a:lnTo>
                <a:lnTo>
                  <a:pt x="1854" y="1554"/>
                </a:lnTo>
                <a:lnTo>
                  <a:pt x="1849" y="1540"/>
                </a:lnTo>
                <a:lnTo>
                  <a:pt x="1776" y="1633"/>
                </a:lnTo>
                <a:lnTo>
                  <a:pt x="1757" y="1637"/>
                </a:lnTo>
                <a:lnTo>
                  <a:pt x="1655" y="1637"/>
                </a:lnTo>
                <a:lnTo>
                  <a:pt x="1607" y="1662"/>
                </a:lnTo>
                <a:lnTo>
                  <a:pt x="1570" y="1666"/>
                </a:lnTo>
                <a:lnTo>
                  <a:pt x="1586" y="1680"/>
                </a:lnTo>
                <a:lnTo>
                  <a:pt x="1560" y="1673"/>
                </a:lnTo>
                <a:lnTo>
                  <a:pt x="1517" y="1680"/>
                </a:lnTo>
                <a:lnTo>
                  <a:pt x="1500" y="1695"/>
                </a:lnTo>
                <a:lnTo>
                  <a:pt x="1510" y="1702"/>
                </a:lnTo>
                <a:lnTo>
                  <a:pt x="1517" y="1714"/>
                </a:lnTo>
                <a:lnTo>
                  <a:pt x="1470" y="1730"/>
                </a:lnTo>
                <a:lnTo>
                  <a:pt x="1439" y="1732"/>
                </a:lnTo>
                <a:lnTo>
                  <a:pt x="1380" y="1744"/>
                </a:lnTo>
                <a:lnTo>
                  <a:pt x="1391" y="1730"/>
                </a:lnTo>
                <a:lnTo>
                  <a:pt x="1410" y="1702"/>
                </a:lnTo>
                <a:lnTo>
                  <a:pt x="1439" y="1683"/>
                </a:lnTo>
                <a:lnTo>
                  <a:pt x="1462" y="1637"/>
                </a:lnTo>
                <a:lnTo>
                  <a:pt x="1458" y="1614"/>
                </a:lnTo>
                <a:lnTo>
                  <a:pt x="1462" y="1614"/>
                </a:lnTo>
                <a:lnTo>
                  <a:pt x="1470" y="1637"/>
                </a:lnTo>
                <a:lnTo>
                  <a:pt x="1500" y="1643"/>
                </a:lnTo>
                <a:lnTo>
                  <a:pt x="1507" y="1624"/>
                </a:lnTo>
                <a:lnTo>
                  <a:pt x="1491" y="1588"/>
                </a:lnTo>
                <a:lnTo>
                  <a:pt x="1458" y="1576"/>
                </a:lnTo>
                <a:lnTo>
                  <a:pt x="1394" y="1554"/>
                </a:lnTo>
                <a:lnTo>
                  <a:pt x="1380" y="1535"/>
                </a:lnTo>
                <a:lnTo>
                  <a:pt x="1384" y="1479"/>
                </a:lnTo>
                <a:lnTo>
                  <a:pt x="1365" y="1486"/>
                </a:lnTo>
                <a:lnTo>
                  <a:pt x="1342" y="1446"/>
                </a:lnTo>
                <a:lnTo>
                  <a:pt x="1294" y="1431"/>
                </a:lnTo>
                <a:lnTo>
                  <a:pt x="1258" y="1469"/>
                </a:lnTo>
                <a:lnTo>
                  <a:pt x="1223" y="1460"/>
                </a:lnTo>
                <a:lnTo>
                  <a:pt x="1178" y="1457"/>
                </a:lnTo>
                <a:lnTo>
                  <a:pt x="1168" y="1446"/>
                </a:lnTo>
                <a:lnTo>
                  <a:pt x="1145" y="1417"/>
                </a:lnTo>
                <a:lnTo>
                  <a:pt x="1145" y="1431"/>
                </a:lnTo>
                <a:lnTo>
                  <a:pt x="1101" y="1417"/>
                </a:lnTo>
                <a:lnTo>
                  <a:pt x="1126" y="1417"/>
                </a:lnTo>
                <a:lnTo>
                  <a:pt x="1126" y="1382"/>
                </a:lnTo>
                <a:lnTo>
                  <a:pt x="1107" y="1372"/>
                </a:lnTo>
                <a:lnTo>
                  <a:pt x="1082" y="1401"/>
                </a:lnTo>
                <a:lnTo>
                  <a:pt x="257" y="1319"/>
                </a:lnTo>
                <a:lnTo>
                  <a:pt x="235" y="1289"/>
                </a:lnTo>
                <a:lnTo>
                  <a:pt x="221" y="1241"/>
                </a:lnTo>
                <a:lnTo>
                  <a:pt x="161" y="1196"/>
                </a:lnTo>
                <a:lnTo>
                  <a:pt x="157" y="1179"/>
                </a:lnTo>
                <a:lnTo>
                  <a:pt x="169" y="1058"/>
                </a:lnTo>
                <a:lnTo>
                  <a:pt x="187" y="1035"/>
                </a:lnTo>
                <a:lnTo>
                  <a:pt x="148" y="1058"/>
                </a:lnTo>
                <a:lnTo>
                  <a:pt x="140" y="999"/>
                </a:lnTo>
                <a:lnTo>
                  <a:pt x="169" y="961"/>
                </a:lnTo>
                <a:lnTo>
                  <a:pt x="187" y="912"/>
                </a:lnTo>
                <a:lnTo>
                  <a:pt x="169" y="883"/>
                </a:lnTo>
                <a:lnTo>
                  <a:pt x="148" y="850"/>
                </a:lnTo>
                <a:lnTo>
                  <a:pt x="140" y="708"/>
                </a:lnTo>
                <a:lnTo>
                  <a:pt x="140" y="667"/>
                </a:lnTo>
                <a:lnTo>
                  <a:pt x="124" y="657"/>
                </a:lnTo>
                <a:lnTo>
                  <a:pt x="100" y="663"/>
                </a:lnTo>
                <a:lnTo>
                  <a:pt x="60" y="693"/>
                </a:lnTo>
                <a:lnTo>
                  <a:pt x="41" y="608"/>
                </a:lnTo>
                <a:lnTo>
                  <a:pt x="45" y="596"/>
                </a:lnTo>
                <a:lnTo>
                  <a:pt x="0" y="589"/>
                </a:lnTo>
                <a:lnTo>
                  <a:pt x="100" y="392"/>
                </a:lnTo>
                <a:lnTo>
                  <a:pt x="221" y="18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9" name="Freeform 234"/>
          <p:cNvSpPr>
            <a:spLocks/>
          </p:cNvSpPr>
          <p:nvPr/>
        </p:nvSpPr>
        <p:spPr bwMode="auto">
          <a:xfrm>
            <a:off x="2670175" y="2336800"/>
            <a:ext cx="485775" cy="587375"/>
          </a:xfrm>
          <a:custGeom>
            <a:avLst/>
            <a:gdLst>
              <a:gd name="T0" fmla="*/ 2147483647 w 612"/>
              <a:gd name="T1" fmla="*/ 2147483647 h 742"/>
              <a:gd name="T2" fmla="*/ 2147483647 w 612"/>
              <a:gd name="T3" fmla="*/ 2147483647 h 742"/>
              <a:gd name="T4" fmla="*/ 2147483647 w 612"/>
              <a:gd name="T5" fmla="*/ 2147483647 h 742"/>
              <a:gd name="T6" fmla="*/ 2147483647 w 612"/>
              <a:gd name="T7" fmla="*/ 2147483647 h 742"/>
              <a:gd name="T8" fmla="*/ 2147483647 w 612"/>
              <a:gd name="T9" fmla="*/ 2147483647 h 742"/>
              <a:gd name="T10" fmla="*/ 2147483647 w 612"/>
              <a:gd name="T11" fmla="*/ 2147483647 h 742"/>
              <a:gd name="T12" fmla="*/ 2147483647 w 612"/>
              <a:gd name="T13" fmla="*/ 2147483647 h 742"/>
              <a:gd name="T14" fmla="*/ 2147483647 w 612"/>
              <a:gd name="T15" fmla="*/ 2147483647 h 742"/>
              <a:gd name="T16" fmla="*/ 2147483647 w 612"/>
              <a:gd name="T17" fmla="*/ 2147483647 h 742"/>
              <a:gd name="T18" fmla="*/ 2147483647 w 612"/>
              <a:gd name="T19" fmla="*/ 2147483647 h 742"/>
              <a:gd name="T20" fmla="*/ 2147483647 w 612"/>
              <a:gd name="T21" fmla="*/ 2147483647 h 742"/>
              <a:gd name="T22" fmla="*/ 2147483647 w 612"/>
              <a:gd name="T23" fmla="*/ 2147483647 h 742"/>
              <a:gd name="T24" fmla="*/ 2147483647 w 612"/>
              <a:gd name="T25" fmla="*/ 2147483647 h 742"/>
              <a:gd name="T26" fmla="*/ 2147483647 w 612"/>
              <a:gd name="T27" fmla="*/ 2147483647 h 742"/>
              <a:gd name="T28" fmla="*/ 2147483647 w 612"/>
              <a:gd name="T29" fmla="*/ 2147483647 h 742"/>
              <a:gd name="T30" fmla="*/ 2147483647 w 612"/>
              <a:gd name="T31" fmla="*/ 2147483647 h 742"/>
              <a:gd name="T32" fmla="*/ 2147483647 w 612"/>
              <a:gd name="T33" fmla="*/ 2147483647 h 742"/>
              <a:gd name="T34" fmla="*/ 2147483647 w 612"/>
              <a:gd name="T35" fmla="*/ 2147483647 h 742"/>
              <a:gd name="T36" fmla="*/ 2147483647 w 612"/>
              <a:gd name="T37" fmla="*/ 2147483647 h 742"/>
              <a:gd name="T38" fmla="*/ 2147483647 w 612"/>
              <a:gd name="T39" fmla="*/ 2147483647 h 742"/>
              <a:gd name="T40" fmla="*/ 2147483647 w 612"/>
              <a:gd name="T41" fmla="*/ 2147483647 h 742"/>
              <a:gd name="T42" fmla="*/ 2147483647 w 612"/>
              <a:gd name="T43" fmla="*/ 2147483647 h 742"/>
              <a:gd name="T44" fmla="*/ 2147483647 w 612"/>
              <a:gd name="T45" fmla="*/ 2147483647 h 742"/>
              <a:gd name="T46" fmla="*/ 2147483647 w 612"/>
              <a:gd name="T47" fmla="*/ 2147483647 h 742"/>
              <a:gd name="T48" fmla="*/ 2147483647 w 612"/>
              <a:gd name="T49" fmla="*/ 2147483647 h 742"/>
              <a:gd name="T50" fmla="*/ 2147483647 w 612"/>
              <a:gd name="T51" fmla="*/ 2147483647 h 742"/>
              <a:gd name="T52" fmla="*/ 2147483647 w 612"/>
              <a:gd name="T53" fmla="*/ 2147483647 h 742"/>
              <a:gd name="T54" fmla="*/ 2147483647 w 612"/>
              <a:gd name="T55" fmla="*/ 2147483647 h 742"/>
              <a:gd name="T56" fmla="*/ 2147483647 w 612"/>
              <a:gd name="T57" fmla="*/ 2147483647 h 742"/>
              <a:gd name="T58" fmla="*/ 2147483647 w 612"/>
              <a:gd name="T59" fmla="*/ 2147483647 h 742"/>
              <a:gd name="T60" fmla="*/ 2147483647 w 612"/>
              <a:gd name="T61" fmla="*/ 2147483647 h 742"/>
              <a:gd name="T62" fmla="*/ 2147483647 w 612"/>
              <a:gd name="T63" fmla="*/ 2147483647 h 742"/>
              <a:gd name="T64" fmla="*/ 2147483647 w 612"/>
              <a:gd name="T65" fmla="*/ 2147483647 h 742"/>
              <a:gd name="T66" fmla="*/ 2147483647 w 612"/>
              <a:gd name="T67" fmla="*/ 2147483647 h 742"/>
              <a:gd name="T68" fmla="*/ 2147483647 w 612"/>
              <a:gd name="T69" fmla="*/ 2147483647 h 742"/>
              <a:gd name="T70" fmla="*/ 2147483647 w 612"/>
              <a:gd name="T71" fmla="*/ 2147483647 h 742"/>
              <a:gd name="T72" fmla="*/ 2147483647 w 612"/>
              <a:gd name="T73" fmla="*/ 2147483647 h 742"/>
              <a:gd name="T74" fmla="*/ 2147483647 w 612"/>
              <a:gd name="T75" fmla="*/ 2147483647 h 742"/>
              <a:gd name="T76" fmla="*/ 2147483647 w 612"/>
              <a:gd name="T77" fmla="*/ 2147483647 h 742"/>
              <a:gd name="T78" fmla="*/ 2147483647 w 612"/>
              <a:gd name="T79" fmla="*/ 2147483647 h 742"/>
              <a:gd name="T80" fmla="*/ 2147483647 w 612"/>
              <a:gd name="T81" fmla="*/ 2147483647 h 742"/>
              <a:gd name="T82" fmla="*/ 2147483647 w 612"/>
              <a:gd name="T83" fmla="*/ 2147483647 h 742"/>
              <a:gd name="T84" fmla="*/ 2147483647 w 612"/>
              <a:gd name="T85" fmla="*/ 2147483647 h 742"/>
              <a:gd name="T86" fmla="*/ 2147483647 w 612"/>
              <a:gd name="T87" fmla="*/ 2147483647 h 7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2" h="742">
                <a:moveTo>
                  <a:pt x="408" y="742"/>
                </a:moveTo>
                <a:lnTo>
                  <a:pt x="380" y="742"/>
                </a:lnTo>
                <a:lnTo>
                  <a:pt x="358" y="729"/>
                </a:lnTo>
                <a:lnTo>
                  <a:pt x="318" y="690"/>
                </a:lnTo>
                <a:lnTo>
                  <a:pt x="283" y="671"/>
                </a:lnTo>
                <a:lnTo>
                  <a:pt x="270" y="640"/>
                </a:lnTo>
                <a:lnTo>
                  <a:pt x="273" y="633"/>
                </a:lnTo>
                <a:lnTo>
                  <a:pt x="282" y="622"/>
                </a:lnTo>
                <a:lnTo>
                  <a:pt x="254" y="603"/>
                </a:lnTo>
                <a:lnTo>
                  <a:pt x="240" y="574"/>
                </a:lnTo>
                <a:lnTo>
                  <a:pt x="225" y="562"/>
                </a:lnTo>
                <a:lnTo>
                  <a:pt x="221" y="574"/>
                </a:lnTo>
                <a:lnTo>
                  <a:pt x="195" y="567"/>
                </a:lnTo>
                <a:lnTo>
                  <a:pt x="183" y="567"/>
                </a:lnTo>
                <a:lnTo>
                  <a:pt x="157" y="574"/>
                </a:lnTo>
                <a:lnTo>
                  <a:pt x="128" y="555"/>
                </a:lnTo>
                <a:lnTo>
                  <a:pt x="135" y="526"/>
                </a:lnTo>
                <a:lnTo>
                  <a:pt x="157" y="503"/>
                </a:lnTo>
                <a:lnTo>
                  <a:pt x="173" y="507"/>
                </a:lnTo>
                <a:lnTo>
                  <a:pt x="213" y="519"/>
                </a:lnTo>
                <a:lnTo>
                  <a:pt x="242" y="507"/>
                </a:lnTo>
                <a:lnTo>
                  <a:pt x="263" y="513"/>
                </a:lnTo>
                <a:lnTo>
                  <a:pt x="270" y="496"/>
                </a:lnTo>
                <a:lnTo>
                  <a:pt x="254" y="472"/>
                </a:lnTo>
                <a:lnTo>
                  <a:pt x="273" y="465"/>
                </a:lnTo>
                <a:lnTo>
                  <a:pt x="302" y="448"/>
                </a:lnTo>
                <a:lnTo>
                  <a:pt x="328" y="425"/>
                </a:lnTo>
                <a:lnTo>
                  <a:pt x="328" y="399"/>
                </a:lnTo>
                <a:lnTo>
                  <a:pt x="328" y="368"/>
                </a:lnTo>
                <a:lnTo>
                  <a:pt x="311" y="347"/>
                </a:lnTo>
                <a:lnTo>
                  <a:pt x="302" y="327"/>
                </a:lnTo>
                <a:lnTo>
                  <a:pt x="263" y="332"/>
                </a:lnTo>
                <a:lnTo>
                  <a:pt x="270" y="316"/>
                </a:lnTo>
                <a:lnTo>
                  <a:pt x="292" y="316"/>
                </a:lnTo>
                <a:lnTo>
                  <a:pt x="270" y="284"/>
                </a:lnTo>
                <a:lnTo>
                  <a:pt x="270" y="249"/>
                </a:lnTo>
                <a:lnTo>
                  <a:pt x="251" y="223"/>
                </a:lnTo>
                <a:lnTo>
                  <a:pt x="225" y="223"/>
                </a:lnTo>
                <a:lnTo>
                  <a:pt x="240" y="239"/>
                </a:lnTo>
                <a:lnTo>
                  <a:pt x="232" y="261"/>
                </a:lnTo>
                <a:lnTo>
                  <a:pt x="213" y="261"/>
                </a:lnTo>
                <a:lnTo>
                  <a:pt x="173" y="239"/>
                </a:lnTo>
                <a:lnTo>
                  <a:pt x="176" y="261"/>
                </a:lnTo>
                <a:lnTo>
                  <a:pt x="157" y="249"/>
                </a:lnTo>
                <a:lnTo>
                  <a:pt x="124" y="239"/>
                </a:lnTo>
                <a:lnTo>
                  <a:pt x="79" y="223"/>
                </a:lnTo>
                <a:lnTo>
                  <a:pt x="50" y="202"/>
                </a:lnTo>
                <a:lnTo>
                  <a:pt x="16" y="194"/>
                </a:lnTo>
                <a:lnTo>
                  <a:pt x="0" y="152"/>
                </a:lnTo>
                <a:lnTo>
                  <a:pt x="45" y="161"/>
                </a:lnTo>
                <a:lnTo>
                  <a:pt x="45" y="142"/>
                </a:lnTo>
                <a:lnTo>
                  <a:pt x="0" y="126"/>
                </a:lnTo>
                <a:lnTo>
                  <a:pt x="21" y="85"/>
                </a:lnTo>
                <a:lnTo>
                  <a:pt x="38" y="81"/>
                </a:lnTo>
                <a:lnTo>
                  <a:pt x="35" y="74"/>
                </a:lnTo>
                <a:lnTo>
                  <a:pt x="69" y="45"/>
                </a:lnTo>
                <a:lnTo>
                  <a:pt x="98" y="26"/>
                </a:lnTo>
                <a:lnTo>
                  <a:pt x="142" y="0"/>
                </a:lnTo>
                <a:lnTo>
                  <a:pt x="213" y="7"/>
                </a:lnTo>
                <a:lnTo>
                  <a:pt x="190" y="19"/>
                </a:lnTo>
                <a:lnTo>
                  <a:pt x="157" y="36"/>
                </a:lnTo>
                <a:lnTo>
                  <a:pt x="124" y="64"/>
                </a:lnTo>
                <a:lnTo>
                  <a:pt x="124" y="85"/>
                </a:lnTo>
                <a:lnTo>
                  <a:pt x="105" y="116"/>
                </a:lnTo>
                <a:lnTo>
                  <a:pt x="116" y="145"/>
                </a:lnTo>
                <a:lnTo>
                  <a:pt x="76" y="171"/>
                </a:lnTo>
                <a:lnTo>
                  <a:pt x="112" y="175"/>
                </a:lnTo>
                <a:lnTo>
                  <a:pt x="142" y="142"/>
                </a:lnTo>
                <a:lnTo>
                  <a:pt x="128" y="133"/>
                </a:lnTo>
                <a:lnTo>
                  <a:pt x="142" y="104"/>
                </a:lnTo>
                <a:lnTo>
                  <a:pt x="157" y="97"/>
                </a:lnTo>
                <a:lnTo>
                  <a:pt x="164" y="74"/>
                </a:lnTo>
                <a:lnTo>
                  <a:pt x="190" y="55"/>
                </a:lnTo>
                <a:lnTo>
                  <a:pt x="225" y="36"/>
                </a:lnTo>
                <a:lnTo>
                  <a:pt x="292" y="35"/>
                </a:lnTo>
                <a:lnTo>
                  <a:pt x="283" y="55"/>
                </a:lnTo>
                <a:lnTo>
                  <a:pt x="292" y="67"/>
                </a:lnTo>
                <a:lnTo>
                  <a:pt x="282" y="97"/>
                </a:lnTo>
                <a:lnTo>
                  <a:pt x="251" y="142"/>
                </a:lnTo>
                <a:lnTo>
                  <a:pt x="282" y="123"/>
                </a:lnTo>
                <a:lnTo>
                  <a:pt x="292" y="126"/>
                </a:lnTo>
                <a:lnTo>
                  <a:pt x="321" y="142"/>
                </a:lnTo>
                <a:lnTo>
                  <a:pt x="318" y="123"/>
                </a:lnTo>
                <a:lnTo>
                  <a:pt x="340" y="112"/>
                </a:lnTo>
                <a:lnTo>
                  <a:pt x="363" y="116"/>
                </a:lnTo>
                <a:lnTo>
                  <a:pt x="401" y="126"/>
                </a:lnTo>
                <a:lnTo>
                  <a:pt x="408" y="145"/>
                </a:lnTo>
                <a:lnTo>
                  <a:pt x="378" y="152"/>
                </a:lnTo>
                <a:lnTo>
                  <a:pt x="401" y="163"/>
                </a:lnTo>
                <a:lnTo>
                  <a:pt x="378" y="175"/>
                </a:lnTo>
                <a:lnTo>
                  <a:pt x="409" y="182"/>
                </a:lnTo>
                <a:lnTo>
                  <a:pt x="418" y="213"/>
                </a:lnTo>
                <a:lnTo>
                  <a:pt x="441" y="190"/>
                </a:lnTo>
                <a:lnTo>
                  <a:pt x="460" y="202"/>
                </a:lnTo>
                <a:lnTo>
                  <a:pt x="466" y="220"/>
                </a:lnTo>
                <a:lnTo>
                  <a:pt x="466" y="239"/>
                </a:lnTo>
                <a:lnTo>
                  <a:pt x="489" y="254"/>
                </a:lnTo>
                <a:lnTo>
                  <a:pt x="508" y="271"/>
                </a:lnTo>
                <a:lnTo>
                  <a:pt x="489" y="290"/>
                </a:lnTo>
                <a:lnTo>
                  <a:pt x="515" y="290"/>
                </a:lnTo>
                <a:lnTo>
                  <a:pt x="527" y="316"/>
                </a:lnTo>
                <a:lnTo>
                  <a:pt x="485" y="320"/>
                </a:lnTo>
                <a:lnTo>
                  <a:pt x="534" y="347"/>
                </a:lnTo>
                <a:lnTo>
                  <a:pt x="508" y="347"/>
                </a:lnTo>
                <a:lnTo>
                  <a:pt x="479" y="358"/>
                </a:lnTo>
                <a:lnTo>
                  <a:pt x="496" y="379"/>
                </a:lnTo>
                <a:lnTo>
                  <a:pt x="515" y="410"/>
                </a:lnTo>
                <a:lnTo>
                  <a:pt x="553" y="425"/>
                </a:lnTo>
                <a:lnTo>
                  <a:pt x="563" y="472"/>
                </a:lnTo>
                <a:lnTo>
                  <a:pt x="593" y="472"/>
                </a:lnTo>
                <a:lnTo>
                  <a:pt x="612" y="484"/>
                </a:lnTo>
                <a:lnTo>
                  <a:pt x="605" y="503"/>
                </a:lnTo>
                <a:lnTo>
                  <a:pt x="568" y="532"/>
                </a:lnTo>
                <a:lnTo>
                  <a:pt x="537" y="545"/>
                </a:lnTo>
                <a:lnTo>
                  <a:pt x="518" y="581"/>
                </a:lnTo>
                <a:lnTo>
                  <a:pt x="496" y="555"/>
                </a:lnTo>
                <a:lnTo>
                  <a:pt x="479" y="513"/>
                </a:lnTo>
                <a:lnTo>
                  <a:pt x="466" y="484"/>
                </a:lnTo>
                <a:lnTo>
                  <a:pt x="441" y="484"/>
                </a:lnTo>
                <a:lnTo>
                  <a:pt x="449" y="507"/>
                </a:lnTo>
                <a:lnTo>
                  <a:pt x="418" y="513"/>
                </a:lnTo>
                <a:lnTo>
                  <a:pt x="430" y="551"/>
                </a:lnTo>
                <a:lnTo>
                  <a:pt x="449" y="581"/>
                </a:lnTo>
                <a:lnTo>
                  <a:pt x="473" y="610"/>
                </a:lnTo>
                <a:lnTo>
                  <a:pt x="479" y="660"/>
                </a:lnTo>
                <a:lnTo>
                  <a:pt x="460" y="693"/>
                </a:lnTo>
                <a:lnTo>
                  <a:pt x="449" y="709"/>
                </a:lnTo>
                <a:lnTo>
                  <a:pt x="430" y="693"/>
                </a:lnTo>
                <a:lnTo>
                  <a:pt x="401" y="664"/>
                </a:lnTo>
                <a:lnTo>
                  <a:pt x="358" y="629"/>
                </a:lnTo>
                <a:lnTo>
                  <a:pt x="380" y="681"/>
                </a:lnTo>
                <a:lnTo>
                  <a:pt x="408" y="719"/>
                </a:lnTo>
                <a:lnTo>
                  <a:pt x="408" y="7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0" name="Freeform 235"/>
          <p:cNvSpPr>
            <a:spLocks/>
          </p:cNvSpPr>
          <p:nvPr/>
        </p:nvSpPr>
        <p:spPr bwMode="auto">
          <a:xfrm>
            <a:off x="2846388" y="1835150"/>
            <a:ext cx="692150" cy="411163"/>
          </a:xfrm>
          <a:custGeom>
            <a:avLst/>
            <a:gdLst>
              <a:gd name="T0" fmla="*/ 2147483647 w 873"/>
              <a:gd name="T1" fmla="*/ 2147483647 h 519"/>
              <a:gd name="T2" fmla="*/ 2147483647 w 873"/>
              <a:gd name="T3" fmla="*/ 2147483647 h 519"/>
              <a:gd name="T4" fmla="*/ 2147483647 w 873"/>
              <a:gd name="T5" fmla="*/ 2147483647 h 519"/>
              <a:gd name="T6" fmla="*/ 2147483647 w 873"/>
              <a:gd name="T7" fmla="*/ 2147483647 h 519"/>
              <a:gd name="T8" fmla="*/ 2147483647 w 873"/>
              <a:gd name="T9" fmla="*/ 2147483647 h 519"/>
              <a:gd name="T10" fmla="*/ 2147483647 w 873"/>
              <a:gd name="T11" fmla="*/ 2147483647 h 519"/>
              <a:gd name="T12" fmla="*/ 2147483647 w 873"/>
              <a:gd name="T13" fmla="*/ 2147483647 h 519"/>
              <a:gd name="T14" fmla="*/ 2147483647 w 873"/>
              <a:gd name="T15" fmla="*/ 2147483647 h 519"/>
              <a:gd name="T16" fmla="*/ 2147483647 w 873"/>
              <a:gd name="T17" fmla="*/ 2147483647 h 519"/>
              <a:gd name="T18" fmla="*/ 2147483647 w 873"/>
              <a:gd name="T19" fmla="*/ 2147483647 h 519"/>
              <a:gd name="T20" fmla="*/ 2147483647 w 873"/>
              <a:gd name="T21" fmla="*/ 2147483647 h 519"/>
              <a:gd name="T22" fmla="*/ 2147483647 w 873"/>
              <a:gd name="T23" fmla="*/ 2147483647 h 519"/>
              <a:gd name="T24" fmla="*/ 2147483647 w 873"/>
              <a:gd name="T25" fmla="*/ 2147483647 h 519"/>
              <a:gd name="T26" fmla="*/ 2147483647 w 873"/>
              <a:gd name="T27" fmla="*/ 2147483647 h 519"/>
              <a:gd name="T28" fmla="*/ 2147483647 w 873"/>
              <a:gd name="T29" fmla="*/ 2147483647 h 519"/>
              <a:gd name="T30" fmla="*/ 2147483647 w 873"/>
              <a:gd name="T31" fmla="*/ 2147483647 h 519"/>
              <a:gd name="T32" fmla="*/ 2147483647 w 873"/>
              <a:gd name="T33" fmla="*/ 2147483647 h 519"/>
              <a:gd name="T34" fmla="*/ 2147483647 w 873"/>
              <a:gd name="T35" fmla="*/ 2147483647 h 519"/>
              <a:gd name="T36" fmla="*/ 2147483647 w 873"/>
              <a:gd name="T37" fmla="*/ 2147483647 h 519"/>
              <a:gd name="T38" fmla="*/ 2147483647 w 873"/>
              <a:gd name="T39" fmla="*/ 2147483647 h 519"/>
              <a:gd name="T40" fmla="*/ 2147483647 w 873"/>
              <a:gd name="T41" fmla="*/ 2147483647 h 519"/>
              <a:gd name="T42" fmla="*/ 2147483647 w 873"/>
              <a:gd name="T43" fmla="*/ 2147483647 h 519"/>
              <a:gd name="T44" fmla="*/ 2147483647 w 873"/>
              <a:gd name="T45" fmla="*/ 2147483647 h 519"/>
              <a:gd name="T46" fmla="*/ 2147483647 w 873"/>
              <a:gd name="T47" fmla="*/ 2147483647 h 519"/>
              <a:gd name="T48" fmla="*/ 2147483647 w 873"/>
              <a:gd name="T49" fmla="*/ 2147483647 h 519"/>
              <a:gd name="T50" fmla="*/ 2147483647 w 873"/>
              <a:gd name="T51" fmla="*/ 2147483647 h 519"/>
              <a:gd name="T52" fmla="*/ 2147483647 w 873"/>
              <a:gd name="T53" fmla="*/ 2147483647 h 519"/>
              <a:gd name="T54" fmla="*/ 2147483647 w 873"/>
              <a:gd name="T55" fmla="*/ 2147483647 h 519"/>
              <a:gd name="T56" fmla="*/ 2147483647 w 873"/>
              <a:gd name="T57" fmla="*/ 2147483647 h 519"/>
              <a:gd name="T58" fmla="*/ 2147483647 w 873"/>
              <a:gd name="T59" fmla="*/ 2147483647 h 519"/>
              <a:gd name="T60" fmla="*/ 2147483647 w 873"/>
              <a:gd name="T61" fmla="*/ 2147483647 h 519"/>
              <a:gd name="T62" fmla="*/ 2147483647 w 873"/>
              <a:gd name="T63" fmla="*/ 2147483647 h 519"/>
              <a:gd name="T64" fmla="*/ 2147483647 w 873"/>
              <a:gd name="T65" fmla="*/ 2147483647 h 519"/>
              <a:gd name="T66" fmla="*/ 2147483647 w 873"/>
              <a:gd name="T67" fmla="*/ 2147483647 h 519"/>
              <a:gd name="T68" fmla="*/ 2147483647 w 873"/>
              <a:gd name="T69" fmla="*/ 2147483647 h 519"/>
              <a:gd name="T70" fmla="*/ 2147483647 w 873"/>
              <a:gd name="T71" fmla="*/ 2147483647 h 519"/>
              <a:gd name="T72" fmla="*/ 2147483647 w 873"/>
              <a:gd name="T73" fmla="*/ 2147483647 h 519"/>
              <a:gd name="T74" fmla="*/ 2147483647 w 873"/>
              <a:gd name="T75" fmla="*/ 2147483647 h 519"/>
              <a:gd name="T76" fmla="*/ 2147483647 w 873"/>
              <a:gd name="T77" fmla="*/ 2147483647 h 519"/>
              <a:gd name="T78" fmla="*/ 2147483647 w 873"/>
              <a:gd name="T79" fmla="*/ 2147483647 h 519"/>
              <a:gd name="T80" fmla="*/ 2147483647 w 873"/>
              <a:gd name="T81" fmla="*/ 2147483647 h 519"/>
              <a:gd name="T82" fmla="*/ 2147483647 w 873"/>
              <a:gd name="T83" fmla="*/ 2147483647 h 519"/>
              <a:gd name="T84" fmla="*/ 2147483647 w 873"/>
              <a:gd name="T85" fmla="*/ 2147483647 h 519"/>
              <a:gd name="T86" fmla="*/ 2147483647 w 873"/>
              <a:gd name="T87" fmla="*/ 2147483647 h 519"/>
              <a:gd name="T88" fmla="*/ 2147483647 w 873"/>
              <a:gd name="T89" fmla="*/ 2147483647 h 519"/>
              <a:gd name="T90" fmla="*/ 2147483647 w 873"/>
              <a:gd name="T91" fmla="*/ 2147483647 h 519"/>
              <a:gd name="T92" fmla="*/ 2147483647 w 873"/>
              <a:gd name="T93" fmla="*/ 2147483647 h 519"/>
              <a:gd name="T94" fmla="*/ 2147483647 w 873"/>
              <a:gd name="T95" fmla="*/ 2147483647 h 519"/>
              <a:gd name="T96" fmla="*/ 2147483647 w 873"/>
              <a:gd name="T97" fmla="*/ 2147483647 h 519"/>
              <a:gd name="T98" fmla="*/ 2147483647 w 873"/>
              <a:gd name="T99" fmla="*/ 2147483647 h 519"/>
              <a:gd name="T100" fmla="*/ 2147483647 w 873"/>
              <a:gd name="T101" fmla="*/ 2147483647 h 519"/>
              <a:gd name="T102" fmla="*/ 2147483647 w 873"/>
              <a:gd name="T103" fmla="*/ 2147483647 h 519"/>
              <a:gd name="T104" fmla="*/ 2147483647 w 873"/>
              <a:gd name="T105" fmla="*/ 2147483647 h 519"/>
              <a:gd name="T106" fmla="*/ 2147483647 w 873"/>
              <a:gd name="T107" fmla="*/ 2147483647 h 519"/>
              <a:gd name="T108" fmla="*/ 2147483647 w 873"/>
              <a:gd name="T109" fmla="*/ 2147483647 h 519"/>
              <a:gd name="T110" fmla="*/ 2147483647 w 873"/>
              <a:gd name="T111" fmla="*/ 2147483647 h 519"/>
              <a:gd name="T112" fmla="*/ 2147483647 w 873"/>
              <a:gd name="T113" fmla="*/ 2147483647 h 5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73" h="519">
                <a:moveTo>
                  <a:pt x="220" y="519"/>
                </a:moveTo>
                <a:lnTo>
                  <a:pt x="180" y="512"/>
                </a:lnTo>
                <a:lnTo>
                  <a:pt x="188" y="500"/>
                </a:lnTo>
                <a:lnTo>
                  <a:pt x="187" y="489"/>
                </a:lnTo>
                <a:lnTo>
                  <a:pt x="168" y="470"/>
                </a:lnTo>
                <a:lnTo>
                  <a:pt x="149" y="493"/>
                </a:lnTo>
                <a:lnTo>
                  <a:pt x="81" y="489"/>
                </a:lnTo>
                <a:lnTo>
                  <a:pt x="33" y="470"/>
                </a:lnTo>
                <a:lnTo>
                  <a:pt x="0" y="451"/>
                </a:lnTo>
                <a:lnTo>
                  <a:pt x="4" y="441"/>
                </a:lnTo>
                <a:lnTo>
                  <a:pt x="21" y="422"/>
                </a:lnTo>
                <a:lnTo>
                  <a:pt x="49" y="403"/>
                </a:lnTo>
                <a:lnTo>
                  <a:pt x="90" y="422"/>
                </a:lnTo>
                <a:lnTo>
                  <a:pt x="90" y="393"/>
                </a:lnTo>
                <a:lnTo>
                  <a:pt x="97" y="367"/>
                </a:lnTo>
                <a:lnTo>
                  <a:pt x="126" y="367"/>
                </a:lnTo>
                <a:lnTo>
                  <a:pt x="130" y="396"/>
                </a:lnTo>
                <a:lnTo>
                  <a:pt x="137" y="422"/>
                </a:lnTo>
                <a:lnTo>
                  <a:pt x="168" y="422"/>
                </a:lnTo>
                <a:lnTo>
                  <a:pt x="216" y="393"/>
                </a:lnTo>
                <a:lnTo>
                  <a:pt x="197" y="393"/>
                </a:lnTo>
                <a:lnTo>
                  <a:pt x="168" y="396"/>
                </a:lnTo>
                <a:lnTo>
                  <a:pt x="209" y="303"/>
                </a:lnTo>
                <a:lnTo>
                  <a:pt x="235" y="315"/>
                </a:lnTo>
                <a:lnTo>
                  <a:pt x="258" y="344"/>
                </a:lnTo>
                <a:lnTo>
                  <a:pt x="268" y="325"/>
                </a:lnTo>
                <a:lnTo>
                  <a:pt x="294" y="306"/>
                </a:lnTo>
                <a:lnTo>
                  <a:pt x="264" y="303"/>
                </a:lnTo>
                <a:lnTo>
                  <a:pt x="252" y="277"/>
                </a:lnTo>
                <a:lnTo>
                  <a:pt x="245" y="237"/>
                </a:lnTo>
                <a:lnTo>
                  <a:pt x="258" y="199"/>
                </a:lnTo>
                <a:lnTo>
                  <a:pt x="287" y="196"/>
                </a:lnTo>
                <a:lnTo>
                  <a:pt x="313" y="206"/>
                </a:lnTo>
                <a:lnTo>
                  <a:pt x="323" y="247"/>
                </a:lnTo>
                <a:lnTo>
                  <a:pt x="332" y="284"/>
                </a:lnTo>
                <a:lnTo>
                  <a:pt x="365" y="266"/>
                </a:lnTo>
                <a:lnTo>
                  <a:pt x="342" y="239"/>
                </a:lnTo>
                <a:lnTo>
                  <a:pt x="335" y="209"/>
                </a:lnTo>
                <a:lnTo>
                  <a:pt x="365" y="209"/>
                </a:lnTo>
                <a:lnTo>
                  <a:pt x="425" y="206"/>
                </a:lnTo>
                <a:lnTo>
                  <a:pt x="491" y="187"/>
                </a:lnTo>
                <a:lnTo>
                  <a:pt x="461" y="180"/>
                </a:lnTo>
                <a:lnTo>
                  <a:pt x="522" y="138"/>
                </a:lnTo>
                <a:lnTo>
                  <a:pt x="455" y="161"/>
                </a:lnTo>
                <a:lnTo>
                  <a:pt x="396" y="196"/>
                </a:lnTo>
                <a:lnTo>
                  <a:pt x="332" y="187"/>
                </a:lnTo>
                <a:lnTo>
                  <a:pt x="294" y="168"/>
                </a:lnTo>
                <a:lnTo>
                  <a:pt x="332" y="145"/>
                </a:lnTo>
                <a:lnTo>
                  <a:pt x="413" y="132"/>
                </a:lnTo>
                <a:lnTo>
                  <a:pt x="342" y="132"/>
                </a:lnTo>
                <a:lnTo>
                  <a:pt x="284" y="158"/>
                </a:lnTo>
                <a:lnTo>
                  <a:pt x="245" y="128"/>
                </a:lnTo>
                <a:lnTo>
                  <a:pt x="372" y="116"/>
                </a:lnTo>
                <a:lnTo>
                  <a:pt x="235" y="109"/>
                </a:lnTo>
                <a:lnTo>
                  <a:pt x="323" y="83"/>
                </a:lnTo>
                <a:lnTo>
                  <a:pt x="252" y="73"/>
                </a:lnTo>
                <a:lnTo>
                  <a:pt x="252" y="52"/>
                </a:lnTo>
                <a:lnTo>
                  <a:pt x="316" y="50"/>
                </a:lnTo>
                <a:lnTo>
                  <a:pt x="361" y="38"/>
                </a:lnTo>
                <a:lnTo>
                  <a:pt x="372" y="50"/>
                </a:lnTo>
                <a:lnTo>
                  <a:pt x="420" y="61"/>
                </a:lnTo>
                <a:lnTo>
                  <a:pt x="396" y="31"/>
                </a:lnTo>
                <a:lnTo>
                  <a:pt x="432" y="12"/>
                </a:lnTo>
                <a:lnTo>
                  <a:pt x="461" y="31"/>
                </a:lnTo>
                <a:lnTo>
                  <a:pt x="455" y="61"/>
                </a:lnTo>
                <a:lnTo>
                  <a:pt x="491" y="80"/>
                </a:lnTo>
                <a:lnTo>
                  <a:pt x="487" y="38"/>
                </a:lnTo>
                <a:lnTo>
                  <a:pt x="529" y="12"/>
                </a:lnTo>
                <a:lnTo>
                  <a:pt x="581" y="5"/>
                </a:lnTo>
                <a:lnTo>
                  <a:pt x="608" y="61"/>
                </a:lnTo>
                <a:lnTo>
                  <a:pt x="610" y="0"/>
                </a:lnTo>
                <a:lnTo>
                  <a:pt x="667" y="21"/>
                </a:lnTo>
                <a:lnTo>
                  <a:pt x="674" y="61"/>
                </a:lnTo>
                <a:lnTo>
                  <a:pt x="693" y="23"/>
                </a:lnTo>
                <a:lnTo>
                  <a:pt x="709" y="21"/>
                </a:lnTo>
                <a:lnTo>
                  <a:pt x="715" y="42"/>
                </a:lnTo>
                <a:lnTo>
                  <a:pt x="726" y="23"/>
                </a:lnTo>
                <a:lnTo>
                  <a:pt x="753" y="23"/>
                </a:lnTo>
                <a:lnTo>
                  <a:pt x="753" y="50"/>
                </a:lnTo>
                <a:lnTo>
                  <a:pt x="805" y="61"/>
                </a:lnTo>
                <a:lnTo>
                  <a:pt x="747" y="83"/>
                </a:lnTo>
                <a:lnTo>
                  <a:pt x="805" y="80"/>
                </a:lnTo>
                <a:lnTo>
                  <a:pt x="850" y="80"/>
                </a:lnTo>
                <a:lnTo>
                  <a:pt x="873" y="132"/>
                </a:lnTo>
                <a:lnTo>
                  <a:pt x="850" y="151"/>
                </a:lnTo>
                <a:lnTo>
                  <a:pt x="805" y="168"/>
                </a:lnTo>
                <a:lnTo>
                  <a:pt x="753" y="177"/>
                </a:lnTo>
                <a:lnTo>
                  <a:pt x="686" y="177"/>
                </a:lnTo>
                <a:lnTo>
                  <a:pt x="709" y="196"/>
                </a:lnTo>
                <a:lnTo>
                  <a:pt x="771" y="187"/>
                </a:lnTo>
                <a:lnTo>
                  <a:pt x="705" y="218"/>
                </a:lnTo>
                <a:lnTo>
                  <a:pt x="667" y="228"/>
                </a:lnTo>
                <a:lnTo>
                  <a:pt x="629" y="247"/>
                </a:lnTo>
                <a:lnTo>
                  <a:pt x="600" y="266"/>
                </a:lnTo>
                <a:lnTo>
                  <a:pt x="567" y="296"/>
                </a:lnTo>
                <a:lnTo>
                  <a:pt x="522" y="306"/>
                </a:lnTo>
                <a:lnTo>
                  <a:pt x="474" y="318"/>
                </a:lnTo>
                <a:lnTo>
                  <a:pt x="432" y="315"/>
                </a:lnTo>
                <a:lnTo>
                  <a:pt x="396" y="306"/>
                </a:lnTo>
                <a:lnTo>
                  <a:pt x="354" y="336"/>
                </a:lnTo>
                <a:lnTo>
                  <a:pt x="396" y="336"/>
                </a:lnTo>
                <a:lnTo>
                  <a:pt x="420" y="363"/>
                </a:lnTo>
                <a:lnTo>
                  <a:pt x="391" y="393"/>
                </a:lnTo>
                <a:lnTo>
                  <a:pt x="372" y="410"/>
                </a:lnTo>
                <a:lnTo>
                  <a:pt x="316" y="410"/>
                </a:lnTo>
                <a:lnTo>
                  <a:pt x="306" y="429"/>
                </a:lnTo>
                <a:lnTo>
                  <a:pt x="284" y="441"/>
                </a:lnTo>
                <a:lnTo>
                  <a:pt x="239" y="441"/>
                </a:lnTo>
                <a:lnTo>
                  <a:pt x="220" y="410"/>
                </a:lnTo>
                <a:lnTo>
                  <a:pt x="204" y="441"/>
                </a:lnTo>
                <a:lnTo>
                  <a:pt x="245" y="470"/>
                </a:lnTo>
                <a:lnTo>
                  <a:pt x="275" y="470"/>
                </a:lnTo>
                <a:lnTo>
                  <a:pt x="245" y="508"/>
                </a:lnTo>
                <a:lnTo>
                  <a:pt x="220" y="51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1" name="Freeform 236"/>
          <p:cNvSpPr>
            <a:spLocks/>
          </p:cNvSpPr>
          <p:nvPr/>
        </p:nvSpPr>
        <p:spPr bwMode="auto">
          <a:xfrm>
            <a:off x="2084388" y="2225675"/>
            <a:ext cx="338137" cy="261938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2147483647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0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2147483647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2147483647 w 425"/>
              <a:gd name="T67" fmla="*/ 2147483647 h 328"/>
              <a:gd name="T68" fmla="*/ 2147483647 w 425"/>
              <a:gd name="T69" fmla="*/ 2147483647 h 328"/>
              <a:gd name="T70" fmla="*/ 2147483647 w 425"/>
              <a:gd name="T71" fmla="*/ 2147483647 h 328"/>
              <a:gd name="T72" fmla="*/ 2147483647 w 425"/>
              <a:gd name="T73" fmla="*/ 2147483647 h 328"/>
              <a:gd name="T74" fmla="*/ 2147483647 w 425"/>
              <a:gd name="T75" fmla="*/ 2147483647 h 328"/>
              <a:gd name="T76" fmla="*/ 2147483647 w 425"/>
              <a:gd name="T77" fmla="*/ 2147483647 h 328"/>
              <a:gd name="T78" fmla="*/ 2147483647 w 42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5" h="328">
                <a:moveTo>
                  <a:pt x="344" y="328"/>
                </a:moveTo>
                <a:lnTo>
                  <a:pt x="315" y="328"/>
                </a:lnTo>
                <a:lnTo>
                  <a:pt x="275" y="313"/>
                </a:lnTo>
                <a:lnTo>
                  <a:pt x="258" y="299"/>
                </a:lnTo>
                <a:lnTo>
                  <a:pt x="258" y="271"/>
                </a:lnTo>
                <a:lnTo>
                  <a:pt x="228" y="290"/>
                </a:lnTo>
                <a:lnTo>
                  <a:pt x="190" y="299"/>
                </a:lnTo>
                <a:lnTo>
                  <a:pt x="142" y="302"/>
                </a:lnTo>
                <a:lnTo>
                  <a:pt x="90" y="290"/>
                </a:lnTo>
                <a:lnTo>
                  <a:pt x="52" y="283"/>
                </a:lnTo>
                <a:lnTo>
                  <a:pt x="52" y="264"/>
                </a:lnTo>
                <a:lnTo>
                  <a:pt x="61" y="250"/>
                </a:lnTo>
                <a:lnTo>
                  <a:pt x="35" y="231"/>
                </a:lnTo>
                <a:lnTo>
                  <a:pt x="4" y="219"/>
                </a:lnTo>
                <a:lnTo>
                  <a:pt x="0" y="193"/>
                </a:lnTo>
                <a:lnTo>
                  <a:pt x="4" y="174"/>
                </a:lnTo>
                <a:lnTo>
                  <a:pt x="52" y="174"/>
                </a:lnTo>
                <a:lnTo>
                  <a:pt x="97" y="183"/>
                </a:lnTo>
                <a:lnTo>
                  <a:pt x="128" y="193"/>
                </a:lnTo>
                <a:lnTo>
                  <a:pt x="168" y="202"/>
                </a:lnTo>
                <a:lnTo>
                  <a:pt x="157" y="186"/>
                </a:lnTo>
                <a:lnTo>
                  <a:pt x="113" y="155"/>
                </a:lnTo>
                <a:lnTo>
                  <a:pt x="71" y="155"/>
                </a:lnTo>
                <a:lnTo>
                  <a:pt x="23" y="145"/>
                </a:lnTo>
                <a:lnTo>
                  <a:pt x="19" y="123"/>
                </a:lnTo>
                <a:lnTo>
                  <a:pt x="30" y="107"/>
                </a:lnTo>
                <a:lnTo>
                  <a:pt x="64" y="107"/>
                </a:lnTo>
                <a:lnTo>
                  <a:pt x="128" y="107"/>
                </a:lnTo>
                <a:lnTo>
                  <a:pt x="49" y="93"/>
                </a:lnTo>
                <a:lnTo>
                  <a:pt x="61" y="86"/>
                </a:lnTo>
                <a:lnTo>
                  <a:pt x="35" y="74"/>
                </a:lnTo>
                <a:lnTo>
                  <a:pt x="49" y="55"/>
                </a:lnTo>
                <a:lnTo>
                  <a:pt x="71" y="48"/>
                </a:lnTo>
                <a:lnTo>
                  <a:pt x="90" y="45"/>
                </a:lnTo>
                <a:lnTo>
                  <a:pt x="83" y="29"/>
                </a:lnTo>
                <a:lnTo>
                  <a:pt x="97" y="26"/>
                </a:lnTo>
                <a:lnTo>
                  <a:pt x="119" y="26"/>
                </a:lnTo>
                <a:lnTo>
                  <a:pt x="149" y="15"/>
                </a:lnTo>
                <a:lnTo>
                  <a:pt x="180" y="7"/>
                </a:lnTo>
                <a:lnTo>
                  <a:pt x="228" y="0"/>
                </a:lnTo>
                <a:lnTo>
                  <a:pt x="221" y="29"/>
                </a:lnTo>
                <a:lnTo>
                  <a:pt x="190" y="48"/>
                </a:lnTo>
                <a:lnTo>
                  <a:pt x="228" y="48"/>
                </a:lnTo>
                <a:lnTo>
                  <a:pt x="246" y="45"/>
                </a:lnTo>
                <a:lnTo>
                  <a:pt x="268" y="59"/>
                </a:lnTo>
                <a:lnTo>
                  <a:pt x="265" y="74"/>
                </a:lnTo>
                <a:lnTo>
                  <a:pt x="239" y="86"/>
                </a:lnTo>
                <a:lnTo>
                  <a:pt x="268" y="86"/>
                </a:lnTo>
                <a:lnTo>
                  <a:pt x="296" y="93"/>
                </a:lnTo>
                <a:lnTo>
                  <a:pt x="306" y="74"/>
                </a:lnTo>
                <a:lnTo>
                  <a:pt x="306" y="48"/>
                </a:lnTo>
                <a:lnTo>
                  <a:pt x="316" y="55"/>
                </a:lnTo>
                <a:lnTo>
                  <a:pt x="332" y="78"/>
                </a:lnTo>
                <a:lnTo>
                  <a:pt x="316" y="107"/>
                </a:lnTo>
                <a:lnTo>
                  <a:pt x="306" y="138"/>
                </a:lnTo>
                <a:lnTo>
                  <a:pt x="316" y="145"/>
                </a:lnTo>
                <a:lnTo>
                  <a:pt x="337" y="133"/>
                </a:lnTo>
                <a:lnTo>
                  <a:pt x="347" y="104"/>
                </a:lnTo>
                <a:lnTo>
                  <a:pt x="361" y="74"/>
                </a:lnTo>
                <a:lnTo>
                  <a:pt x="384" y="48"/>
                </a:lnTo>
                <a:lnTo>
                  <a:pt x="403" y="55"/>
                </a:lnTo>
                <a:lnTo>
                  <a:pt x="415" y="78"/>
                </a:lnTo>
                <a:lnTo>
                  <a:pt x="422" y="97"/>
                </a:lnTo>
                <a:lnTo>
                  <a:pt x="411" y="123"/>
                </a:lnTo>
                <a:lnTo>
                  <a:pt x="396" y="152"/>
                </a:lnTo>
                <a:lnTo>
                  <a:pt x="384" y="174"/>
                </a:lnTo>
                <a:lnTo>
                  <a:pt x="373" y="193"/>
                </a:lnTo>
                <a:lnTo>
                  <a:pt x="380" y="212"/>
                </a:lnTo>
                <a:lnTo>
                  <a:pt x="392" y="235"/>
                </a:lnTo>
                <a:lnTo>
                  <a:pt x="396" y="231"/>
                </a:lnTo>
                <a:lnTo>
                  <a:pt x="411" y="254"/>
                </a:lnTo>
                <a:lnTo>
                  <a:pt x="425" y="271"/>
                </a:lnTo>
                <a:lnTo>
                  <a:pt x="411" y="299"/>
                </a:lnTo>
                <a:lnTo>
                  <a:pt x="392" y="283"/>
                </a:lnTo>
                <a:lnTo>
                  <a:pt x="367" y="283"/>
                </a:lnTo>
                <a:lnTo>
                  <a:pt x="347" y="283"/>
                </a:lnTo>
                <a:lnTo>
                  <a:pt x="337" y="313"/>
                </a:lnTo>
                <a:lnTo>
                  <a:pt x="367" y="302"/>
                </a:lnTo>
                <a:lnTo>
                  <a:pt x="367" y="320"/>
                </a:lnTo>
                <a:lnTo>
                  <a:pt x="344" y="32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" name="Freeform 237"/>
          <p:cNvSpPr>
            <a:spLocks/>
          </p:cNvSpPr>
          <p:nvPr/>
        </p:nvSpPr>
        <p:spPr bwMode="auto">
          <a:xfrm>
            <a:off x="2860675" y="1882775"/>
            <a:ext cx="174625" cy="220663"/>
          </a:xfrm>
          <a:custGeom>
            <a:avLst/>
            <a:gdLst>
              <a:gd name="T0" fmla="*/ 2147483647 w 220"/>
              <a:gd name="T1" fmla="*/ 2147483647 h 276"/>
              <a:gd name="T2" fmla="*/ 2147483647 w 220"/>
              <a:gd name="T3" fmla="*/ 2147483647 h 276"/>
              <a:gd name="T4" fmla="*/ 2147483647 w 220"/>
              <a:gd name="T5" fmla="*/ 2147483647 h 276"/>
              <a:gd name="T6" fmla="*/ 0 w 220"/>
              <a:gd name="T7" fmla="*/ 2147483647 h 276"/>
              <a:gd name="T8" fmla="*/ 0 w 220"/>
              <a:gd name="T9" fmla="*/ 2147483647 h 276"/>
              <a:gd name="T10" fmla="*/ 2147483647 w 220"/>
              <a:gd name="T11" fmla="*/ 2147483647 h 276"/>
              <a:gd name="T12" fmla="*/ 2147483647 w 220"/>
              <a:gd name="T13" fmla="*/ 2147483647 h 276"/>
              <a:gd name="T14" fmla="*/ 2147483647 w 220"/>
              <a:gd name="T15" fmla="*/ 2147483647 h 276"/>
              <a:gd name="T16" fmla="*/ 2147483647 w 220"/>
              <a:gd name="T17" fmla="*/ 2147483647 h 276"/>
              <a:gd name="T18" fmla="*/ 2147483647 w 220"/>
              <a:gd name="T19" fmla="*/ 2147483647 h 276"/>
              <a:gd name="T20" fmla="*/ 2147483647 w 220"/>
              <a:gd name="T21" fmla="*/ 2147483647 h 276"/>
              <a:gd name="T22" fmla="*/ 2147483647 w 220"/>
              <a:gd name="T23" fmla="*/ 2147483647 h 276"/>
              <a:gd name="T24" fmla="*/ 2147483647 w 220"/>
              <a:gd name="T25" fmla="*/ 2147483647 h 276"/>
              <a:gd name="T26" fmla="*/ 2147483647 w 220"/>
              <a:gd name="T27" fmla="*/ 2147483647 h 276"/>
              <a:gd name="T28" fmla="*/ 2147483647 w 220"/>
              <a:gd name="T29" fmla="*/ 2147483647 h 276"/>
              <a:gd name="T30" fmla="*/ 2147483647 w 220"/>
              <a:gd name="T31" fmla="*/ 2147483647 h 276"/>
              <a:gd name="T32" fmla="*/ 2147483647 w 220"/>
              <a:gd name="T33" fmla="*/ 2147483647 h 276"/>
              <a:gd name="T34" fmla="*/ 2147483647 w 220"/>
              <a:gd name="T35" fmla="*/ 2147483647 h 276"/>
              <a:gd name="T36" fmla="*/ 2147483647 w 220"/>
              <a:gd name="T37" fmla="*/ 2147483647 h 276"/>
              <a:gd name="T38" fmla="*/ 2147483647 w 220"/>
              <a:gd name="T39" fmla="*/ 2147483647 h 276"/>
              <a:gd name="T40" fmla="*/ 2147483647 w 220"/>
              <a:gd name="T41" fmla="*/ 2147483647 h 276"/>
              <a:gd name="T42" fmla="*/ 2147483647 w 220"/>
              <a:gd name="T43" fmla="*/ 2147483647 h 276"/>
              <a:gd name="T44" fmla="*/ 2147483647 w 220"/>
              <a:gd name="T45" fmla="*/ 0 h 276"/>
              <a:gd name="T46" fmla="*/ 2147483647 w 220"/>
              <a:gd name="T47" fmla="*/ 2147483647 h 276"/>
              <a:gd name="T48" fmla="*/ 2147483647 w 220"/>
              <a:gd name="T49" fmla="*/ 2147483647 h 276"/>
              <a:gd name="T50" fmla="*/ 2147483647 w 220"/>
              <a:gd name="T51" fmla="*/ 2147483647 h 276"/>
              <a:gd name="T52" fmla="*/ 2147483647 w 220"/>
              <a:gd name="T53" fmla="*/ 2147483647 h 276"/>
              <a:gd name="T54" fmla="*/ 2147483647 w 220"/>
              <a:gd name="T55" fmla="*/ 2147483647 h 276"/>
              <a:gd name="T56" fmla="*/ 2147483647 w 220"/>
              <a:gd name="T57" fmla="*/ 2147483647 h 276"/>
              <a:gd name="T58" fmla="*/ 2147483647 w 220"/>
              <a:gd name="T59" fmla="*/ 2147483647 h 276"/>
              <a:gd name="T60" fmla="*/ 2147483647 w 220"/>
              <a:gd name="T61" fmla="*/ 2147483647 h 276"/>
              <a:gd name="T62" fmla="*/ 2147483647 w 220"/>
              <a:gd name="T63" fmla="*/ 2147483647 h 276"/>
              <a:gd name="T64" fmla="*/ 2147483647 w 220"/>
              <a:gd name="T65" fmla="*/ 2147483647 h 276"/>
              <a:gd name="T66" fmla="*/ 2147483647 w 220"/>
              <a:gd name="T67" fmla="*/ 2147483647 h 276"/>
              <a:gd name="T68" fmla="*/ 2147483647 w 220"/>
              <a:gd name="T69" fmla="*/ 2147483647 h 276"/>
              <a:gd name="T70" fmla="*/ 2147483647 w 220"/>
              <a:gd name="T71" fmla="*/ 2147483647 h 276"/>
              <a:gd name="T72" fmla="*/ 2147483647 w 220"/>
              <a:gd name="T73" fmla="*/ 2147483647 h 276"/>
              <a:gd name="T74" fmla="*/ 2147483647 w 220"/>
              <a:gd name="T75" fmla="*/ 2147483647 h 276"/>
              <a:gd name="T76" fmla="*/ 2147483647 w 220"/>
              <a:gd name="T77" fmla="*/ 2147483647 h 276"/>
              <a:gd name="T78" fmla="*/ 2147483647 w 220"/>
              <a:gd name="T79" fmla="*/ 2147483647 h 2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0" h="276">
                <a:moveTo>
                  <a:pt x="78" y="276"/>
                </a:moveTo>
                <a:lnTo>
                  <a:pt x="43" y="271"/>
                </a:lnTo>
                <a:lnTo>
                  <a:pt x="30" y="264"/>
                </a:lnTo>
                <a:lnTo>
                  <a:pt x="0" y="245"/>
                </a:lnTo>
                <a:lnTo>
                  <a:pt x="0" y="212"/>
                </a:lnTo>
                <a:lnTo>
                  <a:pt x="30" y="186"/>
                </a:lnTo>
                <a:lnTo>
                  <a:pt x="93" y="197"/>
                </a:lnTo>
                <a:lnTo>
                  <a:pt x="88" y="167"/>
                </a:lnTo>
                <a:lnTo>
                  <a:pt x="33" y="164"/>
                </a:lnTo>
                <a:lnTo>
                  <a:pt x="2" y="157"/>
                </a:lnTo>
                <a:lnTo>
                  <a:pt x="43" y="135"/>
                </a:lnTo>
                <a:lnTo>
                  <a:pt x="2" y="135"/>
                </a:lnTo>
                <a:lnTo>
                  <a:pt x="30" y="90"/>
                </a:lnTo>
                <a:lnTo>
                  <a:pt x="59" y="107"/>
                </a:lnTo>
                <a:lnTo>
                  <a:pt x="88" y="90"/>
                </a:lnTo>
                <a:lnTo>
                  <a:pt x="59" y="90"/>
                </a:lnTo>
                <a:lnTo>
                  <a:pt x="43" y="71"/>
                </a:lnTo>
                <a:lnTo>
                  <a:pt x="71" y="55"/>
                </a:lnTo>
                <a:lnTo>
                  <a:pt x="107" y="67"/>
                </a:lnTo>
                <a:lnTo>
                  <a:pt x="118" y="55"/>
                </a:lnTo>
                <a:lnTo>
                  <a:pt x="107" y="41"/>
                </a:lnTo>
                <a:lnTo>
                  <a:pt x="130" y="29"/>
                </a:lnTo>
                <a:lnTo>
                  <a:pt x="171" y="0"/>
                </a:lnTo>
                <a:lnTo>
                  <a:pt x="197" y="22"/>
                </a:lnTo>
                <a:lnTo>
                  <a:pt x="187" y="48"/>
                </a:lnTo>
                <a:lnTo>
                  <a:pt x="187" y="86"/>
                </a:lnTo>
                <a:lnTo>
                  <a:pt x="197" y="97"/>
                </a:lnTo>
                <a:lnTo>
                  <a:pt x="190" y="126"/>
                </a:lnTo>
                <a:lnTo>
                  <a:pt x="209" y="145"/>
                </a:lnTo>
                <a:lnTo>
                  <a:pt x="187" y="186"/>
                </a:lnTo>
                <a:lnTo>
                  <a:pt x="209" y="178"/>
                </a:lnTo>
                <a:lnTo>
                  <a:pt x="220" y="216"/>
                </a:lnTo>
                <a:lnTo>
                  <a:pt x="201" y="216"/>
                </a:lnTo>
                <a:lnTo>
                  <a:pt x="171" y="228"/>
                </a:lnTo>
                <a:lnTo>
                  <a:pt x="138" y="242"/>
                </a:lnTo>
                <a:lnTo>
                  <a:pt x="149" y="212"/>
                </a:lnTo>
                <a:lnTo>
                  <a:pt x="123" y="228"/>
                </a:lnTo>
                <a:lnTo>
                  <a:pt x="118" y="254"/>
                </a:lnTo>
                <a:lnTo>
                  <a:pt x="100" y="257"/>
                </a:lnTo>
                <a:lnTo>
                  <a:pt x="78" y="27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" name="Freeform 238"/>
          <p:cNvSpPr>
            <a:spLocks/>
          </p:cNvSpPr>
          <p:nvPr/>
        </p:nvSpPr>
        <p:spPr bwMode="auto">
          <a:xfrm>
            <a:off x="2000250" y="2124075"/>
            <a:ext cx="260350" cy="165100"/>
          </a:xfrm>
          <a:custGeom>
            <a:avLst/>
            <a:gdLst>
              <a:gd name="T0" fmla="*/ 2147483647 w 328"/>
              <a:gd name="T1" fmla="*/ 2147483647 h 209"/>
              <a:gd name="T2" fmla="*/ 2147483647 w 328"/>
              <a:gd name="T3" fmla="*/ 2147483647 h 209"/>
              <a:gd name="T4" fmla="*/ 2147483647 w 328"/>
              <a:gd name="T5" fmla="*/ 2147483647 h 209"/>
              <a:gd name="T6" fmla="*/ 2147483647 w 328"/>
              <a:gd name="T7" fmla="*/ 2147483647 h 209"/>
              <a:gd name="T8" fmla="*/ 2147483647 w 328"/>
              <a:gd name="T9" fmla="*/ 2147483647 h 209"/>
              <a:gd name="T10" fmla="*/ 0 w 328"/>
              <a:gd name="T11" fmla="*/ 2147483647 h 209"/>
              <a:gd name="T12" fmla="*/ 2147483647 w 328"/>
              <a:gd name="T13" fmla="*/ 2147483647 h 209"/>
              <a:gd name="T14" fmla="*/ 2147483647 w 328"/>
              <a:gd name="T15" fmla="*/ 2147483647 h 209"/>
              <a:gd name="T16" fmla="*/ 2147483647 w 328"/>
              <a:gd name="T17" fmla="*/ 2147483647 h 209"/>
              <a:gd name="T18" fmla="*/ 2147483647 w 328"/>
              <a:gd name="T19" fmla="*/ 2147483647 h 209"/>
              <a:gd name="T20" fmla="*/ 2147483647 w 328"/>
              <a:gd name="T21" fmla="*/ 2147483647 h 209"/>
              <a:gd name="T22" fmla="*/ 2147483647 w 328"/>
              <a:gd name="T23" fmla="*/ 2147483647 h 209"/>
              <a:gd name="T24" fmla="*/ 2147483647 w 328"/>
              <a:gd name="T25" fmla="*/ 2147483647 h 209"/>
              <a:gd name="T26" fmla="*/ 2147483647 w 328"/>
              <a:gd name="T27" fmla="*/ 2147483647 h 209"/>
              <a:gd name="T28" fmla="*/ 2147483647 w 328"/>
              <a:gd name="T29" fmla="*/ 2147483647 h 209"/>
              <a:gd name="T30" fmla="*/ 2147483647 w 328"/>
              <a:gd name="T31" fmla="*/ 0 h 209"/>
              <a:gd name="T32" fmla="*/ 2147483647 w 328"/>
              <a:gd name="T33" fmla="*/ 2147483647 h 209"/>
              <a:gd name="T34" fmla="*/ 2147483647 w 328"/>
              <a:gd name="T35" fmla="*/ 2147483647 h 209"/>
              <a:gd name="T36" fmla="*/ 2147483647 w 328"/>
              <a:gd name="T37" fmla="*/ 2147483647 h 209"/>
              <a:gd name="T38" fmla="*/ 2147483647 w 328"/>
              <a:gd name="T39" fmla="*/ 2147483647 h 209"/>
              <a:gd name="T40" fmla="*/ 2147483647 w 328"/>
              <a:gd name="T41" fmla="*/ 2147483647 h 209"/>
              <a:gd name="T42" fmla="*/ 2147483647 w 328"/>
              <a:gd name="T43" fmla="*/ 2147483647 h 209"/>
              <a:gd name="T44" fmla="*/ 2147483647 w 328"/>
              <a:gd name="T45" fmla="*/ 2147483647 h 209"/>
              <a:gd name="T46" fmla="*/ 2147483647 w 328"/>
              <a:gd name="T47" fmla="*/ 2147483647 h 209"/>
              <a:gd name="T48" fmla="*/ 2147483647 w 328"/>
              <a:gd name="T49" fmla="*/ 2147483647 h 209"/>
              <a:gd name="T50" fmla="*/ 2147483647 w 328"/>
              <a:gd name="T51" fmla="*/ 2147483647 h 209"/>
              <a:gd name="T52" fmla="*/ 2147483647 w 328"/>
              <a:gd name="T53" fmla="*/ 2147483647 h 209"/>
              <a:gd name="T54" fmla="*/ 2147483647 w 328"/>
              <a:gd name="T55" fmla="*/ 2147483647 h 209"/>
              <a:gd name="T56" fmla="*/ 2147483647 w 328"/>
              <a:gd name="T57" fmla="*/ 2147483647 h 209"/>
              <a:gd name="T58" fmla="*/ 2147483647 w 328"/>
              <a:gd name="T59" fmla="*/ 2147483647 h 209"/>
              <a:gd name="T60" fmla="*/ 2147483647 w 328"/>
              <a:gd name="T61" fmla="*/ 2147483647 h 209"/>
              <a:gd name="T62" fmla="*/ 2147483647 w 328"/>
              <a:gd name="T63" fmla="*/ 2147483647 h 209"/>
              <a:gd name="T64" fmla="*/ 2147483647 w 328"/>
              <a:gd name="T65" fmla="*/ 2147483647 h 209"/>
              <a:gd name="T66" fmla="*/ 2147483647 w 328"/>
              <a:gd name="T67" fmla="*/ 2147483647 h 209"/>
              <a:gd name="T68" fmla="*/ 2147483647 w 328"/>
              <a:gd name="T69" fmla="*/ 2147483647 h 209"/>
              <a:gd name="T70" fmla="*/ 2147483647 w 328"/>
              <a:gd name="T71" fmla="*/ 2147483647 h 209"/>
              <a:gd name="T72" fmla="*/ 2147483647 w 328"/>
              <a:gd name="T73" fmla="*/ 2147483647 h 209"/>
              <a:gd name="T74" fmla="*/ 2147483647 w 328"/>
              <a:gd name="T75" fmla="*/ 2147483647 h 209"/>
              <a:gd name="T76" fmla="*/ 2147483647 w 328"/>
              <a:gd name="T77" fmla="*/ 2147483647 h 209"/>
              <a:gd name="T78" fmla="*/ 2147483647 w 328"/>
              <a:gd name="T79" fmla="*/ 2147483647 h 209"/>
              <a:gd name="T80" fmla="*/ 2147483647 w 328"/>
              <a:gd name="T81" fmla="*/ 2147483647 h 209"/>
              <a:gd name="T82" fmla="*/ 2147483647 w 328"/>
              <a:gd name="T83" fmla="*/ 2147483647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28" h="209">
                <a:moveTo>
                  <a:pt x="42" y="209"/>
                </a:moveTo>
                <a:lnTo>
                  <a:pt x="23" y="209"/>
                </a:lnTo>
                <a:lnTo>
                  <a:pt x="29" y="187"/>
                </a:lnTo>
                <a:lnTo>
                  <a:pt x="29" y="168"/>
                </a:lnTo>
                <a:lnTo>
                  <a:pt x="14" y="156"/>
                </a:lnTo>
                <a:lnTo>
                  <a:pt x="0" y="137"/>
                </a:lnTo>
                <a:lnTo>
                  <a:pt x="33" y="119"/>
                </a:lnTo>
                <a:lnTo>
                  <a:pt x="52" y="97"/>
                </a:lnTo>
                <a:lnTo>
                  <a:pt x="78" y="97"/>
                </a:lnTo>
                <a:lnTo>
                  <a:pt x="81" y="90"/>
                </a:lnTo>
                <a:lnTo>
                  <a:pt x="78" y="78"/>
                </a:lnTo>
                <a:lnTo>
                  <a:pt x="81" y="78"/>
                </a:lnTo>
                <a:lnTo>
                  <a:pt x="90" y="78"/>
                </a:lnTo>
                <a:lnTo>
                  <a:pt x="138" y="49"/>
                </a:lnTo>
                <a:lnTo>
                  <a:pt x="130" y="33"/>
                </a:lnTo>
                <a:lnTo>
                  <a:pt x="149" y="0"/>
                </a:lnTo>
                <a:lnTo>
                  <a:pt x="190" y="4"/>
                </a:lnTo>
                <a:lnTo>
                  <a:pt x="197" y="12"/>
                </a:lnTo>
                <a:lnTo>
                  <a:pt x="245" y="19"/>
                </a:lnTo>
                <a:lnTo>
                  <a:pt x="245" y="30"/>
                </a:lnTo>
                <a:lnTo>
                  <a:pt x="258" y="42"/>
                </a:lnTo>
                <a:lnTo>
                  <a:pt x="239" y="52"/>
                </a:lnTo>
                <a:lnTo>
                  <a:pt x="264" y="49"/>
                </a:lnTo>
                <a:lnTo>
                  <a:pt x="268" y="49"/>
                </a:lnTo>
                <a:lnTo>
                  <a:pt x="264" y="68"/>
                </a:lnTo>
                <a:lnTo>
                  <a:pt x="283" y="52"/>
                </a:lnTo>
                <a:lnTo>
                  <a:pt x="283" y="49"/>
                </a:lnTo>
                <a:lnTo>
                  <a:pt x="306" y="52"/>
                </a:lnTo>
                <a:lnTo>
                  <a:pt x="316" y="59"/>
                </a:lnTo>
                <a:lnTo>
                  <a:pt x="316" y="97"/>
                </a:lnTo>
                <a:lnTo>
                  <a:pt x="328" y="119"/>
                </a:lnTo>
                <a:lnTo>
                  <a:pt x="297" y="126"/>
                </a:lnTo>
                <a:lnTo>
                  <a:pt x="264" y="130"/>
                </a:lnTo>
                <a:lnTo>
                  <a:pt x="220" y="137"/>
                </a:lnTo>
                <a:lnTo>
                  <a:pt x="197" y="145"/>
                </a:lnTo>
                <a:lnTo>
                  <a:pt x="171" y="159"/>
                </a:lnTo>
                <a:lnTo>
                  <a:pt x="149" y="159"/>
                </a:lnTo>
                <a:lnTo>
                  <a:pt x="142" y="156"/>
                </a:lnTo>
                <a:lnTo>
                  <a:pt x="119" y="178"/>
                </a:lnTo>
                <a:lnTo>
                  <a:pt x="100" y="204"/>
                </a:lnTo>
                <a:lnTo>
                  <a:pt x="78" y="197"/>
                </a:lnTo>
                <a:lnTo>
                  <a:pt x="42" y="20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4" name="Freeform 239"/>
          <p:cNvSpPr>
            <a:spLocks/>
          </p:cNvSpPr>
          <p:nvPr/>
        </p:nvSpPr>
        <p:spPr bwMode="auto">
          <a:xfrm>
            <a:off x="2724150" y="2141538"/>
            <a:ext cx="263525" cy="176212"/>
          </a:xfrm>
          <a:custGeom>
            <a:avLst/>
            <a:gdLst>
              <a:gd name="T0" fmla="*/ 2147483647 w 334"/>
              <a:gd name="T1" fmla="*/ 2147483647 h 223"/>
              <a:gd name="T2" fmla="*/ 2147483647 w 334"/>
              <a:gd name="T3" fmla="*/ 2147483647 h 223"/>
              <a:gd name="T4" fmla="*/ 2147483647 w 334"/>
              <a:gd name="T5" fmla="*/ 2147483647 h 223"/>
              <a:gd name="T6" fmla="*/ 2147483647 w 334"/>
              <a:gd name="T7" fmla="*/ 2147483647 h 223"/>
              <a:gd name="T8" fmla="*/ 2147483647 w 334"/>
              <a:gd name="T9" fmla="*/ 2147483647 h 223"/>
              <a:gd name="T10" fmla="*/ 2147483647 w 334"/>
              <a:gd name="T11" fmla="*/ 2147483647 h 223"/>
              <a:gd name="T12" fmla="*/ 2147483647 w 334"/>
              <a:gd name="T13" fmla="*/ 2147483647 h 223"/>
              <a:gd name="T14" fmla="*/ 2147483647 w 334"/>
              <a:gd name="T15" fmla="*/ 2147483647 h 223"/>
              <a:gd name="T16" fmla="*/ 2147483647 w 334"/>
              <a:gd name="T17" fmla="*/ 2147483647 h 223"/>
              <a:gd name="T18" fmla="*/ 2147483647 w 334"/>
              <a:gd name="T19" fmla="*/ 2147483647 h 223"/>
              <a:gd name="T20" fmla="*/ 2147483647 w 334"/>
              <a:gd name="T21" fmla="*/ 2147483647 h 223"/>
              <a:gd name="T22" fmla="*/ 2147483647 w 334"/>
              <a:gd name="T23" fmla="*/ 2147483647 h 223"/>
              <a:gd name="T24" fmla="*/ 0 w 334"/>
              <a:gd name="T25" fmla="*/ 2147483647 h 223"/>
              <a:gd name="T26" fmla="*/ 2147483647 w 334"/>
              <a:gd name="T27" fmla="*/ 0 h 223"/>
              <a:gd name="T28" fmla="*/ 2147483647 w 334"/>
              <a:gd name="T29" fmla="*/ 0 h 223"/>
              <a:gd name="T30" fmla="*/ 2147483647 w 334"/>
              <a:gd name="T31" fmla="*/ 2147483647 h 223"/>
              <a:gd name="T32" fmla="*/ 2147483647 w 334"/>
              <a:gd name="T33" fmla="*/ 2147483647 h 223"/>
              <a:gd name="T34" fmla="*/ 2147483647 w 334"/>
              <a:gd name="T35" fmla="*/ 2147483647 h 223"/>
              <a:gd name="T36" fmla="*/ 2147483647 w 334"/>
              <a:gd name="T37" fmla="*/ 2147483647 h 223"/>
              <a:gd name="T38" fmla="*/ 2147483647 w 334"/>
              <a:gd name="T39" fmla="*/ 2147483647 h 223"/>
              <a:gd name="T40" fmla="*/ 2147483647 w 334"/>
              <a:gd name="T41" fmla="*/ 2147483647 h 223"/>
              <a:gd name="T42" fmla="*/ 2147483647 w 334"/>
              <a:gd name="T43" fmla="*/ 2147483647 h 223"/>
              <a:gd name="T44" fmla="*/ 2147483647 w 334"/>
              <a:gd name="T45" fmla="*/ 2147483647 h 223"/>
              <a:gd name="T46" fmla="*/ 2147483647 w 334"/>
              <a:gd name="T47" fmla="*/ 2147483647 h 223"/>
              <a:gd name="T48" fmla="*/ 2147483647 w 334"/>
              <a:gd name="T49" fmla="*/ 2147483647 h 223"/>
              <a:gd name="T50" fmla="*/ 2147483647 w 334"/>
              <a:gd name="T51" fmla="*/ 2147483647 h 223"/>
              <a:gd name="T52" fmla="*/ 2147483647 w 334"/>
              <a:gd name="T53" fmla="*/ 2147483647 h 223"/>
              <a:gd name="T54" fmla="*/ 2147483647 w 334"/>
              <a:gd name="T55" fmla="*/ 2147483647 h 223"/>
              <a:gd name="T56" fmla="*/ 2147483647 w 334"/>
              <a:gd name="T57" fmla="*/ 2147483647 h 223"/>
              <a:gd name="T58" fmla="*/ 2147483647 w 334"/>
              <a:gd name="T59" fmla="*/ 2147483647 h 223"/>
              <a:gd name="T60" fmla="*/ 2147483647 w 334"/>
              <a:gd name="T61" fmla="*/ 2147483647 h 223"/>
              <a:gd name="T62" fmla="*/ 2147483647 w 334"/>
              <a:gd name="T63" fmla="*/ 2147483647 h 223"/>
              <a:gd name="T64" fmla="*/ 2147483647 w 334"/>
              <a:gd name="T65" fmla="*/ 2147483647 h 2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4" h="223">
                <a:moveTo>
                  <a:pt x="280" y="223"/>
                </a:moveTo>
                <a:lnTo>
                  <a:pt x="235" y="223"/>
                </a:lnTo>
                <a:lnTo>
                  <a:pt x="203" y="211"/>
                </a:lnTo>
                <a:lnTo>
                  <a:pt x="154" y="204"/>
                </a:lnTo>
                <a:lnTo>
                  <a:pt x="97" y="193"/>
                </a:lnTo>
                <a:lnTo>
                  <a:pt x="49" y="181"/>
                </a:lnTo>
                <a:lnTo>
                  <a:pt x="19" y="155"/>
                </a:lnTo>
                <a:lnTo>
                  <a:pt x="30" y="133"/>
                </a:lnTo>
                <a:lnTo>
                  <a:pt x="45" y="107"/>
                </a:lnTo>
                <a:lnTo>
                  <a:pt x="49" y="77"/>
                </a:lnTo>
                <a:lnTo>
                  <a:pt x="45" y="58"/>
                </a:lnTo>
                <a:lnTo>
                  <a:pt x="12" y="48"/>
                </a:lnTo>
                <a:lnTo>
                  <a:pt x="0" y="26"/>
                </a:lnTo>
                <a:lnTo>
                  <a:pt x="7" y="0"/>
                </a:lnTo>
                <a:lnTo>
                  <a:pt x="37" y="0"/>
                </a:lnTo>
                <a:lnTo>
                  <a:pt x="75" y="26"/>
                </a:lnTo>
                <a:lnTo>
                  <a:pt x="90" y="36"/>
                </a:lnTo>
                <a:lnTo>
                  <a:pt x="123" y="58"/>
                </a:lnTo>
                <a:lnTo>
                  <a:pt x="135" y="84"/>
                </a:lnTo>
                <a:lnTo>
                  <a:pt x="116" y="84"/>
                </a:lnTo>
                <a:lnTo>
                  <a:pt x="109" y="96"/>
                </a:lnTo>
                <a:lnTo>
                  <a:pt x="109" y="107"/>
                </a:lnTo>
                <a:lnTo>
                  <a:pt x="123" y="133"/>
                </a:lnTo>
                <a:lnTo>
                  <a:pt x="154" y="136"/>
                </a:lnTo>
                <a:lnTo>
                  <a:pt x="184" y="152"/>
                </a:lnTo>
                <a:lnTo>
                  <a:pt x="232" y="152"/>
                </a:lnTo>
                <a:lnTo>
                  <a:pt x="265" y="145"/>
                </a:lnTo>
                <a:lnTo>
                  <a:pt x="311" y="155"/>
                </a:lnTo>
                <a:lnTo>
                  <a:pt x="334" y="174"/>
                </a:lnTo>
                <a:lnTo>
                  <a:pt x="334" y="186"/>
                </a:lnTo>
                <a:lnTo>
                  <a:pt x="311" y="200"/>
                </a:lnTo>
                <a:lnTo>
                  <a:pt x="296" y="216"/>
                </a:lnTo>
                <a:lnTo>
                  <a:pt x="280" y="2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5" name="Freeform 240"/>
          <p:cNvSpPr>
            <a:spLocks/>
          </p:cNvSpPr>
          <p:nvPr/>
        </p:nvSpPr>
        <p:spPr bwMode="auto">
          <a:xfrm>
            <a:off x="2293938" y="2063750"/>
            <a:ext cx="234950" cy="131763"/>
          </a:xfrm>
          <a:custGeom>
            <a:avLst/>
            <a:gdLst>
              <a:gd name="T0" fmla="*/ 2147483647 w 295"/>
              <a:gd name="T1" fmla="*/ 2147483647 h 164"/>
              <a:gd name="T2" fmla="*/ 2147483647 w 295"/>
              <a:gd name="T3" fmla="*/ 2147483647 h 164"/>
              <a:gd name="T4" fmla="*/ 2147483647 w 295"/>
              <a:gd name="T5" fmla="*/ 2147483647 h 164"/>
              <a:gd name="T6" fmla="*/ 2147483647 w 295"/>
              <a:gd name="T7" fmla="*/ 2147483647 h 164"/>
              <a:gd name="T8" fmla="*/ 2147483647 w 295"/>
              <a:gd name="T9" fmla="*/ 2147483647 h 164"/>
              <a:gd name="T10" fmla="*/ 2147483647 w 295"/>
              <a:gd name="T11" fmla="*/ 2147483647 h 164"/>
              <a:gd name="T12" fmla="*/ 2147483647 w 295"/>
              <a:gd name="T13" fmla="*/ 2147483647 h 164"/>
              <a:gd name="T14" fmla="*/ 2147483647 w 295"/>
              <a:gd name="T15" fmla="*/ 2147483647 h 164"/>
              <a:gd name="T16" fmla="*/ 2147483647 w 295"/>
              <a:gd name="T17" fmla="*/ 2147483647 h 164"/>
              <a:gd name="T18" fmla="*/ 2147483647 w 295"/>
              <a:gd name="T19" fmla="*/ 2147483647 h 164"/>
              <a:gd name="T20" fmla="*/ 2147483647 w 295"/>
              <a:gd name="T21" fmla="*/ 2147483647 h 164"/>
              <a:gd name="T22" fmla="*/ 2147483647 w 295"/>
              <a:gd name="T23" fmla="*/ 2147483647 h 164"/>
              <a:gd name="T24" fmla="*/ 2147483647 w 295"/>
              <a:gd name="T25" fmla="*/ 2147483647 h 164"/>
              <a:gd name="T26" fmla="*/ 0 w 295"/>
              <a:gd name="T27" fmla="*/ 2147483647 h 164"/>
              <a:gd name="T28" fmla="*/ 2147483647 w 295"/>
              <a:gd name="T29" fmla="*/ 2147483647 h 164"/>
              <a:gd name="T30" fmla="*/ 2147483647 w 295"/>
              <a:gd name="T31" fmla="*/ 2147483647 h 164"/>
              <a:gd name="T32" fmla="*/ 2147483647 w 295"/>
              <a:gd name="T33" fmla="*/ 2147483647 h 164"/>
              <a:gd name="T34" fmla="*/ 2147483647 w 295"/>
              <a:gd name="T35" fmla="*/ 0 h 164"/>
              <a:gd name="T36" fmla="*/ 2147483647 w 295"/>
              <a:gd name="T37" fmla="*/ 2147483647 h 164"/>
              <a:gd name="T38" fmla="*/ 2147483647 w 295"/>
              <a:gd name="T39" fmla="*/ 2147483647 h 164"/>
              <a:gd name="T40" fmla="*/ 2147483647 w 295"/>
              <a:gd name="T41" fmla="*/ 2147483647 h 164"/>
              <a:gd name="T42" fmla="*/ 2147483647 w 295"/>
              <a:gd name="T43" fmla="*/ 2147483647 h 164"/>
              <a:gd name="T44" fmla="*/ 2147483647 w 295"/>
              <a:gd name="T45" fmla="*/ 2147483647 h 164"/>
              <a:gd name="T46" fmla="*/ 2147483647 w 295"/>
              <a:gd name="T47" fmla="*/ 2147483647 h 164"/>
              <a:gd name="T48" fmla="*/ 2147483647 w 295"/>
              <a:gd name="T49" fmla="*/ 2147483647 h 164"/>
              <a:gd name="T50" fmla="*/ 2147483647 w 295"/>
              <a:gd name="T51" fmla="*/ 2147483647 h 164"/>
              <a:gd name="T52" fmla="*/ 2147483647 w 295"/>
              <a:gd name="T53" fmla="*/ 2147483647 h 164"/>
              <a:gd name="T54" fmla="*/ 2147483647 w 295"/>
              <a:gd name="T55" fmla="*/ 2147483647 h 164"/>
              <a:gd name="T56" fmla="*/ 2147483647 w 295"/>
              <a:gd name="T57" fmla="*/ 2147483647 h 164"/>
              <a:gd name="T58" fmla="*/ 2147483647 w 295"/>
              <a:gd name="T59" fmla="*/ 2147483647 h 164"/>
              <a:gd name="T60" fmla="*/ 2147483647 w 295"/>
              <a:gd name="T61" fmla="*/ 2147483647 h 164"/>
              <a:gd name="T62" fmla="*/ 2147483647 w 295"/>
              <a:gd name="T63" fmla="*/ 2147483647 h 164"/>
              <a:gd name="T64" fmla="*/ 2147483647 w 295"/>
              <a:gd name="T65" fmla="*/ 2147483647 h 164"/>
              <a:gd name="T66" fmla="*/ 2147483647 w 295"/>
              <a:gd name="T67" fmla="*/ 2147483647 h 164"/>
              <a:gd name="T68" fmla="*/ 2147483647 w 295"/>
              <a:gd name="T69" fmla="*/ 2147483647 h 164"/>
              <a:gd name="T70" fmla="*/ 2147483647 w 295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5" h="164">
                <a:moveTo>
                  <a:pt x="240" y="164"/>
                </a:moveTo>
                <a:lnTo>
                  <a:pt x="179" y="152"/>
                </a:lnTo>
                <a:lnTo>
                  <a:pt x="188" y="142"/>
                </a:lnTo>
                <a:lnTo>
                  <a:pt x="51" y="155"/>
                </a:lnTo>
                <a:lnTo>
                  <a:pt x="38" y="135"/>
                </a:lnTo>
                <a:lnTo>
                  <a:pt x="70" y="126"/>
                </a:lnTo>
                <a:lnTo>
                  <a:pt x="119" y="126"/>
                </a:lnTo>
                <a:lnTo>
                  <a:pt x="146" y="107"/>
                </a:lnTo>
                <a:lnTo>
                  <a:pt x="79" y="104"/>
                </a:lnTo>
                <a:lnTo>
                  <a:pt x="102" y="86"/>
                </a:lnTo>
                <a:lnTo>
                  <a:pt x="96" y="78"/>
                </a:lnTo>
                <a:lnTo>
                  <a:pt x="50" y="104"/>
                </a:lnTo>
                <a:lnTo>
                  <a:pt x="19" y="97"/>
                </a:lnTo>
                <a:lnTo>
                  <a:pt x="0" y="66"/>
                </a:lnTo>
                <a:lnTo>
                  <a:pt x="41" y="48"/>
                </a:lnTo>
                <a:lnTo>
                  <a:pt x="67" y="26"/>
                </a:lnTo>
                <a:lnTo>
                  <a:pt x="102" y="7"/>
                </a:lnTo>
                <a:lnTo>
                  <a:pt x="138" y="0"/>
                </a:lnTo>
                <a:lnTo>
                  <a:pt x="138" y="29"/>
                </a:lnTo>
                <a:lnTo>
                  <a:pt x="157" y="29"/>
                </a:lnTo>
                <a:lnTo>
                  <a:pt x="167" y="45"/>
                </a:lnTo>
                <a:lnTo>
                  <a:pt x="160" y="66"/>
                </a:lnTo>
                <a:lnTo>
                  <a:pt x="157" y="93"/>
                </a:lnTo>
                <a:lnTo>
                  <a:pt x="176" y="97"/>
                </a:lnTo>
                <a:lnTo>
                  <a:pt x="198" y="107"/>
                </a:lnTo>
                <a:lnTo>
                  <a:pt x="217" y="93"/>
                </a:lnTo>
                <a:lnTo>
                  <a:pt x="228" y="66"/>
                </a:lnTo>
                <a:lnTo>
                  <a:pt x="247" y="36"/>
                </a:lnTo>
                <a:lnTo>
                  <a:pt x="283" y="17"/>
                </a:lnTo>
                <a:lnTo>
                  <a:pt x="273" y="48"/>
                </a:lnTo>
                <a:lnTo>
                  <a:pt x="257" y="86"/>
                </a:lnTo>
                <a:lnTo>
                  <a:pt x="266" y="104"/>
                </a:lnTo>
                <a:lnTo>
                  <a:pt x="286" y="93"/>
                </a:lnTo>
                <a:lnTo>
                  <a:pt x="295" y="107"/>
                </a:lnTo>
                <a:lnTo>
                  <a:pt x="273" y="145"/>
                </a:lnTo>
                <a:lnTo>
                  <a:pt x="240" y="1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6" name="Freeform 241"/>
          <p:cNvSpPr>
            <a:spLocks/>
          </p:cNvSpPr>
          <p:nvPr/>
        </p:nvSpPr>
        <p:spPr bwMode="auto">
          <a:xfrm>
            <a:off x="3019425" y="3344863"/>
            <a:ext cx="155575" cy="176212"/>
          </a:xfrm>
          <a:custGeom>
            <a:avLst/>
            <a:gdLst>
              <a:gd name="T0" fmla="*/ 2147483647 w 195"/>
              <a:gd name="T1" fmla="*/ 2147483647 h 223"/>
              <a:gd name="T2" fmla="*/ 2147483647 w 195"/>
              <a:gd name="T3" fmla="*/ 2147483647 h 223"/>
              <a:gd name="T4" fmla="*/ 2147483647 w 195"/>
              <a:gd name="T5" fmla="*/ 2147483647 h 223"/>
              <a:gd name="T6" fmla="*/ 2147483647 w 195"/>
              <a:gd name="T7" fmla="*/ 2147483647 h 223"/>
              <a:gd name="T8" fmla="*/ 2147483647 w 195"/>
              <a:gd name="T9" fmla="*/ 2147483647 h 223"/>
              <a:gd name="T10" fmla="*/ 2147483647 w 195"/>
              <a:gd name="T11" fmla="*/ 2147483647 h 223"/>
              <a:gd name="T12" fmla="*/ 2147483647 w 195"/>
              <a:gd name="T13" fmla="*/ 2147483647 h 223"/>
              <a:gd name="T14" fmla="*/ 2147483647 w 195"/>
              <a:gd name="T15" fmla="*/ 2147483647 h 223"/>
              <a:gd name="T16" fmla="*/ 0 w 195"/>
              <a:gd name="T17" fmla="*/ 2147483647 h 223"/>
              <a:gd name="T18" fmla="*/ 0 w 195"/>
              <a:gd name="T19" fmla="*/ 2147483647 h 223"/>
              <a:gd name="T20" fmla="*/ 2147483647 w 195"/>
              <a:gd name="T21" fmla="*/ 2147483647 h 223"/>
              <a:gd name="T22" fmla="*/ 2147483647 w 195"/>
              <a:gd name="T23" fmla="*/ 2147483647 h 223"/>
              <a:gd name="T24" fmla="*/ 2147483647 w 195"/>
              <a:gd name="T25" fmla="*/ 2147483647 h 223"/>
              <a:gd name="T26" fmla="*/ 2147483647 w 195"/>
              <a:gd name="T27" fmla="*/ 2147483647 h 223"/>
              <a:gd name="T28" fmla="*/ 2147483647 w 195"/>
              <a:gd name="T29" fmla="*/ 2147483647 h 223"/>
              <a:gd name="T30" fmla="*/ 2147483647 w 195"/>
              <a:gd name="T31" fmla="*/ 2147483647 h 223"/>
              <a:gd name="T32" fmla="*/ 2147483647 w 195"/>
              <a:gd name="T33" fmla="*/ 2147483647 h 223"/>
              <a:gd name="T34" fmla="*/ 2147483647 w 195"/>
              <a:gd name="T35" fmla="*/ 0 h 223"/>
              <a:gd name="T36" fmla="*/ 2147483647 w 195"/>
              <a:gd name="T37" fmla="*/ 2147483647 h 223"/>
              <a:gd name="T38" fmla="*/ 2147483647 w 195"/>
              <a:gd name="T39" fmla="*/ 2147483647 h 223"/>
              <a:gd name="T40" fmla="*/ 2147483647 w 195"/>
              <a:gd name="T41" fmla="*/ 2147483647 h 223"/>
              <a:gd name="T42" fmla="*/ 2147483647 w 195"/>
              <a:gd name="T43" fmla="*/ 2147483647 h 223"/>
              <a:gd name="T44" fmla="*/ 2147483647 w 195"/>
              <a:gd name="T45" fmla="*/ 2147483647 h 223"/>
              <a:gd name="T46" fmla="*/ 2147483647 w 195"/>
              <a:gd name="T47" fmla="*/ 2147483647 h 223"/>
              <a:gd name="T48" fmla="*/ 2147483647 w 195"/>
              <a:gd name="T49" fmla="*/ 2147483647 h 223"/>
              <a:gd name="T50" fmla="*/ 2147483647 w 195"/>
              <a:gd name="T51" fmla="*/ 2147483647 h 223"/>
              <a:gd name="T52" fmla="*/ 2147483647 w 195"/>
              <a:gd name="T53" fmla="*/ 2147483647 h 223"/>
              <a:gd name="T54" fmla="*/ 2147483647 w 195"/>
              <a:gd name="T55" fmla="*/ 2147483647 h 223"/>
              <a:gd name="T56" fmla="*/ 2147483647 w 195"/>
              <a:gd name="T57" fmla="*/ 2147483647 h 223"/>
              <a:gd name="T58" fmla="*/ 2147483647 w 195"/>
              <a:gd name="T59" fmla="*/ 2147483647 h 223"/>
              <a:gd name="T60" fmla="*/ 2147483647 w 195"/>
              <a:gd name="T61" fmla="*/ 2147483647 h 223"/>
              <a:gd name="T62" fmla="*/ 2147483647 w 195"/>
              <a:gd name="T63" fmla="*/ 214748364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5" h="223">
                <a:moveTo>
                  <a:pt x="172" y="223"/>
                </a:moveTo>
                <a:lnTo>
                  <a:pt x="146" y="211"/>
                </a:lnTo>
                <a:lnTo>
                  <a:pt x="157" y="182"/>
                </a:lnTo>
                <a:lnTo>
                  <a:pt x="153" y="175"/>
                </a:lnTo>
                <a:lnTo>
                  <a:pt x="134" y="194"/>
                </a:lnTo>
                <a:lnTo>
                  <a:pt x="93" y="204"/>
                </a:lnTo>
                <a:lnTo>
                  <a:pt x="124" y="182"/>
                </a:lnTo>
                <a:lnTo>
                  <a:pt x="93" y="182"/>
                </a:lnTo>
                <a:lnTo>
                  <a:pt x="0" y="175"/>
                </a:lnTo>
                <a:lnTo>
                  <a:pt x="0" y="156"/>
                </a:lnTo>
                <a:lnTo>
                  <a:pt x="25" y="142"/>
                </a:lnTo>
                <a:lnTo>
                  <a:pt x="8" y="134"/>
                </a:lnTo>
                <a:lnTo>
                  <a:pt x="44" y="113"/>
                </a:lnTo>
                <a:lnTo>
                  <a:pt x="44" y="97"/>
                </a:lnTo>
                <a:lnTo>
                  <a:pt x="76" y="64"/>
                </a:lnTo>
                <a:lnTo>
                  <a:pt x="96" y="19"/>
                </a:lnTo>
                <a:lnTo>
                  <a:pt x="134" y="7"/>
                </a:lnTo>
                <a:lnTo>
                  <a:pt x="153" y="0"/>
                </a:lnTo>
                <a:lnTo>
                  <a:pt x="134" y="35"/>
                </a:lnTo>
                <a:lnTo>
                  <a:pt x="86" y="87"/>
                </a:lnTo>
                <a:lnTo>
                  <a:pt x="112" y="75"/>
                </a:lnTo>
                <a:lnTo>
                  <a:pt x="124" y="78"/>
                </a:lnTo>
                <a:lnTo>
                  <a:pt x="112" y="97"/>
                </a:lnTo>
                <a:lnTo>
                  <a:pt x="146" y="97"/>
                </a:lnTo>
                <a:lnTo>
                  <a:pt x="183" y="113"/>
                </a:lnTo>
                <a:lnTo>
                  <a:pt x="172" y="127"/>
                </a:lnTo>
                <a:lnTo>
                  <a:pt x="172" y="146"/>
                </a:lnTo>
                <a:lnTo>
                  <a:pt x="190" y="142"/>
                </a:lnTo>
                <a:lnTo>
                  <a:pt x="195" y="156"/>
                </a:lnTo>
                <a:lnTo>
                  <a:pt x="195" y="175"/>
                </a:lnTo>
                <a:lnTo>
                  <a:pt x="190" y="194"/>
                </a:lnTo>
                <a:lnTo>
                  <a:pt x="172" y="2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7" name="Freeform 242"/>
          <p:cNvSpPr>
            <a:spLocks/>
          </p:cNvSpPr>
          <p:nvPr/>
        </p:nvSpPr>
        <p:spPr bwMode="auto">
          <a:xfrm>
            <a:off x="2473325" y="2279650"/>
            <a:ext cx="134938" cy="130175"/>
          </a:xfrm>
          <a:custGeom>
            <a:avLst/>
            <a:gdLst>
              <a:gd name="T0" fmla="*/ 2147483647 w 171"/>
              <a:gd name="T1" fmla="*/ 2147483647 h 164"/>
              <a:gd name="T2" fmla="*/ 2147483647 w 171"/>
              <a:gd name="T3" fmla="*/ 2147483647 h 164"/>
              <a:gd name="T4" fmla="*/ 2147483647 w 171"/>
              <a:gd name="T5" fmla="*/ 2147483647 h 164"/>
              <a:gd name="T6" fmla="*/ 2147483647 w 171"/>
              <a:gd name="T7" fmla="*/ 2147483647 h 164"/>
              <a:gd name="T8" fmla="*/ 2147483647 w 171"/>
              <a:gd name="T9" fmla="*/ 2147483647 h 164"/>
              <a:gd name="T10" fmla="*/ 0 w 171"/>
              <a:gd name="T11" fmla="*/ 2147483647 h 164"/>
              <a:gd name="T12" fmla="*/ 0 w 171"/>
              <a:gd name="T13" fmla="*/ 2147483647 h 164"/>
              <a:gd name="T14" fmla="*/ 2147483647 w 171"/>
              <a:gd name="T15" fmla="*/ 2147483647 h 164"/>
              <a:gd name="T16" fmla="*/ 2147483647 w 171"/>
              <a:gd name="T17" fmla="*/ 2147483647 h 164"/>
              <a:gd name="T18" fmla="*/ 2147483647 w 171"/>
              <a:gd name="T19" fmla="*/ 2147483647 h 164"/>
              <a:gd name="T20" fmla="*/ 2147483647 w 171"/>
              <a:gd name="T21" fmla="*/ 2147483647 h 164"/>
              <a:gd name="T22" fmla="*/ 2147483647 w 171"/>
              <a:gd name="T23" fmla="*/ 2147483647 h 164"/>
              <a:gd name="T24" fmla="*/ 2147483647 w 171"/>
              <a:gd name="T25" fmla="*/ 2147483647 h 164"/>
              <a:gd name="T26" fmla="*/ 2147483647 w 171"/>
              <a:gd name="T27" fmla="*/ 2147483647 h 164"/>
              <a:gd name="T28" fmla="*/ 2147483647 w 171"/>
              <a:gd name="T29" fmla="*/ 2147483647 h 164"/>
              <a:gd name="T30" fmla="*/ 2147483647 w 171"/>
              <a:gd name="T31" fmla="*/ 0 h 164"/>
              <a:gd name="T32" fmla="*/ 2147483647 w 171"/>
              <a:gd name="T33" fmla="*/ 0 h 164"/>
              <a:gd name="T34" fmla="*/ 2147483647 w 171"/>
              <a:gd name="T35" fmla="*/ 2147483647 h 164"/>
              <a:gd name="T36" fmla="*/ 2147483647 w 171"/>
              <a:gd name="T37" fmla="*/ 2147483647 h 164"/>
              <a:gd name="T38" fmla="*/ 2147483647 w 171"/>
              <a:gd name="T39" fmla="*/ 2147483647 h 164"/>
              <a:gd name="T40" fmla="*/ 2147483647 w 171"/>
              <a:gd name="T41" fmla="*/ 2147483647 h 164"/>
              <a:gd name="T42" fmla="*/ 2147483647 w 171"/>
              <a:gd name="T43" fmla="*/ 2147483647 h 164"/>
              <a:gd name="T44" fmla="*/ 2147483647 w 171"/>
              <a:gd name="T45" fmla="*/ 2147483647 h 164"/>
              <a:gd name="T46" fmla="*/ 2147483647 w 171"/>
              <a:gd name="T47" fmla="*/ 2147483647 h 164"/>
              <a:gd name="T48" fmla="*/ 2147483647 w 171"/>
              <a:gd name="T49" fmla="*/ 2147483647 h 164"/>
              <a:gd name="T50" fmla="*/ 2147483647 w 171"/>
              <a:gd name="T51" fmla="*/ 2147483647 h 164"/>
              <a:gd name="T52" fmla="*/ 2147483647 w 171"/>
              <a:gd name="T53" fmla="*/ 2147483647 h 164"/>
              <a:gd name="T54" fmla="*/ 2147483647 w 171"/>
              <a:gd name="T55" fmla="*/ 2147483647 h 164"/>
              <a:gd name="T56" fmla="*/ 2147483647 w 171"/>
              <a:gd name="T57" fmla="*/ 2147483647 h 164"/>
              <a:gd name="T58" fmla="*/ 2147483647 w 171"/>
              <a:gd name="T59" fmla="*/ 2147483647 h 164"/>
              <a:gd name="T60" fmla="*/ 2147483647 w 171"/>
              <a:gd name="T61" fmla="*/ 2147483647 h 164"/>
              <a:gd name="T62" fmla="*/ 2147483647 w 171"/>
              <a:gd name="T63" fmla="*/ 2147483647 h 164"/>
              <a:gd name="T64" fmla="*/ 2147483647 w 171"/>
              <a:gd name="T65" fmla="*/ 2147483647 h 164"/>
              <a:gd name="T66" fmla="*/ 2147483647 w 171"/>
              <a:gd name="T67" fmla="*/ 2147483647 h 164"/>
              <a:gd name="T68" fmla="*/ 2147483647 w 171"/>
              <a:gd name="T69" fmla="*/ 2147483647 h 164"/>
              <a:gd name="T70" fmla="*/ 2147483647 w 171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71" h="164">
                <a:moveTo>
                  <a:pt x="33" y="164"/>
                </a:moveTo>
                <a:lnTo>
                  <a:pt x="23" y="158"/>
                </a:lnTo>
                <a:lnTo>
                  <a:pt x="30" y="135"/>
                </a:lnTo>
                <a:lnTo>
                  <a:pt x="23" y="109"/>
                </a:lnTo>
                <a:lnTo>
                  <a:pt x="16" y="90"/>
                </a:lnTo>
                <a:lnTo>
                  <a:pt x="0" y="71"/>
                </a:lnTo>
                <a:lnTo>
                  <a:pt x="0" y="42"/>
                </a:lnTo>
                <a:lnTo>
                  <a:pt x="23" y="30"/>
                </a:lnTo>
                <a:lnTo>
                  <a:pt x="23" y="61"/>
                </a:lnTo>
                <a:lnTo>
                  <a:pt x="33" y="71"/>
                </a:lnTo>
                <a:lnTo>
                  <a:pt x="52" y="56"/>
                </a:lnTo>
                <a:lnTo>
                  <a:pt x="62" y="37"/>
                </a:lnTo>
                <a:lnTo>
                  <a:pt x="81" y="37"/>
                </a:lnTo>
                <a:lnTo>
                  <a:pt x="81" y="26"/>
                </a:lnTo>
                <a:lnTo>
                  <a:pt x="62" y="12"/>
                </a:lnTo>
                <a:lnTo>
                  <a:pt x="81" y="0"/>
                </a:lnTo>
                <a:lnTo>
                  <a:pt x="102" y="0"/>
                </a:lnTo>
                <a:lnTo>
                  <a:pt x="119" y="19"/>
                </a:lnTo>
                <a:lnTo>
                  <a:pt x="157" y="12"/>
                </a:lnTo>
                <a:lnTo>
                  <a:pt x="171" y="26"/>
                </a:lnTo>
                <a:lnTo>
                  <a:pt x="161" y="30"/>
                </a:lnTo>
                <a:lnTo>
                  <a:pt x="142" y="30"/>
                </a:lnTo>
                <a:lnTo>
                  <a:pt x="149" y="37"/>
                </a:lnTo>
                <a:lnTo>
                  <a:pt x="138" y="37"/>
                </a:lnTo>
                <a:lnTo>
                  <a:pt x="109" y="49"/>
                </a:lnTo>
                <a:lnTo>
                  <a:pt x="109" y="61"/>
                </a:lnTo>
                <a:lnTo>
                  <a:pt x="119" y="61"/>
                </a:lnTo>
                <a:lnTo>
                  <a:pt x="131" y="61"/>
                </a:lnTo>
                <a:lnTo>
                  <a:pt x="138" y="97"/>
                </a:lnTo>
                <a:lnTo>
                  <a:pt x="112" y="126"/>
                </a:lnTo>
                <a:lnTo>
                  <a:pt x="90" y="145"/>
                </a:lnTo>
                <a:lnTo>
                  <a:pt x="62" y="138"/>
                </a:lnTo>
                <a:lnTo>
                  <a:pt x="71" y="126"/>
                </a:lnTo>
                <a:lnTo>
                  <a:pt x="52" y="138"/>
                </a:lnTo>
                <a:lnTo>
                  <a:pt x="52" y="152"/>
                </a:lnTo>
                <a:lnTo>
                  <a:pt x="33" y="1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8" name="Freeform 243"/>
          <p:cNvSpPr>
            <a:spLocks/>
          </p:cNvSpPr>
          <p:nvPr/>
        </p:nvSpPr>
        <p:spPr bwMode="auto">
          <a:xfrm>
            <a:off x="2552700" y="2684463"/>
            <a:ext cx="155575" cy="125412"/>
          </a:xfrm>
          <a:custGeom>
            <a:avLst/>
            <a:gdLst>
              <a:gd name="T0" fmla="*/ 2147483647 w 197"/>
              <a:gd name="T1" fmla="*/ 2147483647 h 157"/>
              <a:gd name="T2" fmla="*/ 2147483647 w 197"/>
              <a:gd name="T3" fmla="*/ 2147483647 h 157"/>
              <a:gd name="T4" fmla="*/ 2147483647 w 197"/>
              <a:gd name="T5" fmla="*/ 2147483647 h 157"/>
              <a:gd name="T6" fmla="*/ 2147483647 w 197"/>
              <a:gd name="T7" fmla="*/ 2147483647 h 157"/>
              <a:gd name="T8" fmla="*/ 2147483647 w 197"/>
              <a:gd name="T9" fmla="*/ 2147483647 h 157"/>
              <a:gd name="T10" fmla="*/ 2147483647 w 197"/>
              <a:gd name="T11" fmla="*/ 2147483647 h 157"/>
              <a:gd name="T12" fmla="*/ 2147483647 w 197"/>
              <a:gd name="T13" fmla="*/ 2147483647 h 157"/>
              <a:gd name="T14" fmla="*/ 2147483647 w 197"/>
              <a:gd name="T15" fmla="*/ 2147483647 h 157"/>
              <a:gd name="T16" fmla="*/ 0 w 197"/>
              <a:gd name="T17" fmla="*/ 2147483647 h 157"/>
              <a:gd name="T18" fmla="*/ 2147483647 w 197"/>
              <a:gd name="T19" fmla="*/ 2147483647 h 157"/>
              <a:gd name="T20" fmla="*/ 2147483647 w 197"/>
              <a:gd name="T21" fmla="*/ 2147483647 h 157"/>
              <a:gd name="T22" fmla="*/ 2147483647 w 197"/>
              <a:gd name="T23" fmla="*/ 2147483647 h 157"/>
              <a:gd name="T24" fmla="*/ 2147483647 w 197"/>
              <a:gd name="T25" fmla="*/ 2147483647 h 157"/>
              <a:gd name="T26" fmla="*/ 2147483647 w 197"/>
              <a:gd name="T27" fmla="*/ 0 h 157"/>
              <a:gd name="T28" fmla="*/ 2147483647 w 197"/>
              <a:gd name="T29" fmla="*/ 2147483647 h 157"/>
              <a:gd name="T30" fmla="*/ 2147483647 w 197"/>
              <a:gd name="T31" fmla="*/ 2147483647 h 157"/>
              <a:gd name="T32" fmla="*/ 2147483647 w 197"/>
              <a:gd name="T33" fmla="*/ 2147483647 h 157"/>
              <a:gd name="T34" fmla="*/ 2147483647 w 197"/>
              <a:gd name="T35" fmla="*/ 2147483647 h 157"/>
              <a:gd name="T36" fmla="*/ 2147483647 w 197"/>
              <a:gd name="T37" fmla="*/ 2147483647 h 157"/>
              <a:gd name="T38" fmla="*/ 2147483647 w 197"/>
              <a:gd name="T39" fmla="*/ 2147483647 h 157"/>
              <a:gd name="T40" fmla="*/ 2147483647 w 197"/>
              <a:gd name="T41" fmla="*/ 2147483647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97" h="157">
                <a:moveTo>
                  <a:pt x="175" y="157"/>
                </a:moveTo>
                <a:lnTo>
                  <a:pt x="135" y="142"/>
                </a:lnTo>
                <a:lnTo>
                  <a:pt x="135" y="112"/>
                </a:lnTo>
                <a:lnTo>
                  <a:pt x="116" y="116"/>
                </a:lnTo>
                <a:lnTo>
                  <a:pt x="85" y="142"/>
                </a:lnTo>
                <a:lnTo>
                  <a:pt x="59" y="157"/>
                </a:lnTo>
                <a:lnTo>
                  <a:pt x="37" y="157"/>
                </a:lnTo>
                <a:lnTo>
                  <a:pt x="30" y="145"/>
                </a:lnTo>
                <a:lnTo>
                  <a:pt x="0" y="145"/>
                </a:lnTo>
                <a:lnTo>
                  <a:pt x="7" y="135"/>
                </a:lnTo>
                <a:lnTo>
                  <a:pt x="37" y="116"/>
                </a:lnTo>
                <a:lnTo>
                  <a:pt x="59" y="57"/>
                </a:lnTo>
                <a:lnTo>
                  <a:pt x="85" y="28"/>
                </a:lnTo>
                <a:lnTo>
                  <a:pt x="108" y="0"/>
                </a:lnTo>
                <a:lnTo>
                  <a:pt x="108" y="38"/>
                </a:lnTo>
                <a:lnTo>
                  <a:pt x="127" y="35"/>
                </a:lnTo>
                <a:lnTo>
                  <a:pt x="165" y="78"/>
                </a:lnTo>
                <a:lnTo>
                  <a:pt x="168" y="116"/>
                </a:lnTo>
                <a:lnTo>
                  <a:pt x="194" y="128"/>
                </a:lnTo>
                <a:lnTo>
                  <a:pt x="197" y="145"/>
                </a:lnTo>
                <a:lnTo>
                  <a:pt x="175" y="157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9" name="Freeform 244"/>
          <p:cNvSpPr>
            <a:spLocks/>
          </p:cNvSpPr>
          <p:nvPr/>
        </p:nvSpPr>
        <p:spPr bwMode="auto">
          <a:xfrm>
            <a:off x="2573338" y="2114550"/>
            <a:ext cx="111125" cy="111125"/>
          </a:xfrm>
          <a:custGeom>
            <a:avLst/>
            <a:gdLst>
              <a:gd name="T0" fmla="*/ 2147483647 w 142"/>
              <a:gd name="T1" fmla="*/ 2147483647 h 142"/>
              <a:gd name="T2" fmla="*/ 2147483647 w 142"/>
              <a:gd name="T3" fmla="*/ 2147483647 h 142"/>
              <a:gd name="T4" fmla="*/ 2147483647 w 142"/>
              <a:gd name="T5" fmla="*/ 2147483647 h 142"/>
              <a:gd name="T6" fmla="*/ 2147483647 w 142"/>
              <a:gd name="T7" fmla="*/ 2147483647 h 142"/>
              <a:gd name="T8" fmla="*/ 0 w 142"/>
              <a:gd name="T9" fmla="*/ 2147483647 h 142"/>
              <a:gd name="T10" fmla="*/ 2147483647 w 142"/>
              <a:gd name="T11" fmla="*/ 2147483647 h 142"/>
              <a:gd name="T12" fmla="*/ 2147483647 w 142"/>
              <a:gd name="T13" fmla="*/ 0 h 142"/>
              <a:gd name="T14" fmla="*/ 2147483647 w 142"/>
              <a:gd name="T15" fmla="*/ 2147483647 h 142"/>
              <a:gd name="T16" fmla="*/ 2147483647 w 142"/>
              <a:gd name="T17" fmla="*/ 2147483647 h 142"/>
              <a:gd name="T18" fmla="*/ 2147483647 w 142"/>
              <a:gd name="T19" fmla="*/ 2147483647 h 142"/>
              <a:gd name="T20" fmla="*/ 2147483647 w 142"/>
              <a:gd name="T21" fmla="*/ 2147483647 h 142"/>
              <a:gd name="T22" fmla="*/ 2147483647 w 142"/>
              <a:gd name="T23" fmla="*/ 2147483647 h 142"/>
              <a:gd name="T24" fmla="*/ 2147483647 w 142"/>
              <a:gd name="T25" fmla="*/ 2147483647 h 142"/>
              <a:gd name="T26" fmla="*/ 2147483647 w 142"/>
              <a:gd name="T27" fmla="*/ 2147483647 h 142"/>
              <a:gd name="T28" fmla="*/ 2147483647 w 142"/>
              <a:gd name="T29" fmla="*/ 2147483647 h 142"/>
              <a:gd name="T30" fmla="*/ 2147483647 w 142"/>
              <a:gd name="T31" fmla="*/ 2147483647 h 142"/>
              <a:gd name="T32" fmla="*/ 2147483647 w 142"/>
              <a:gd name="T33" fmla="*/ 2147483647 h 142"/>
              <a:gd name="T34" fmla="*/ 2147483647 w 142"/>
              <a:gd name="T35" fmla="*/ 2147483647 h 1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2" h="142">
                <a:moveTo>
                  <a:pt x="80" y="142"/>
                </a:moveTo>
                <a:lnTo>
                  <a:pt x="30" y="138"/>
                </a:lnTo>
                <a:lnTo>
                  <a:pt x="64" y="93"/>
                </a:lnTo>
                <a:lnTo>
                  <a:pt x="5" y="90"/>
                </a:lnTo>
                <a:lnTo>
                  <a:pt x="0" y="71"/>
                </a:lnTo>
                <a:lnTo>
                  <a:pt x="5" y="35"/>
                </a:lnTo>
                <a:lnTo>
                  <a:pt x="16" y="0"/>
                </a:lnTo>
                <a:lnTo>
                  <a:pt x="30" y="12"/>
                </a:lnTo>
                <a:lnTo>
                  <a:pt x="35" y="35"/>
                </a:lnTo>
                <a:lnTo>
                  <a:pt x="45" y="78"/>
                </a:lnTo>
                <a:lnTo>
                  <a:pt x="64" y="35"/>
                </a:lnTo>
                <a:lnTo>
                  <a:pt x="80" y="78"/>
                </a:lnTo>
                <a:lnTo>
                  <a:pt x="82" y="35"/>
                </a:lnTo>
                <a:lnTo>
                  <a:pt x="109" y="35"/>
                </a:lnTo>
                <a:lnTo>
                  <a:pt x="142" y="45"/>
                </a:lnTo>
                <a:lnTo>
                  <a:pt x="139" y="83"/>
                </a:lnTo>
                <a:lnTo>
                  <a:pt x="113" y="119"/>
                </a:lnTo>
                <a:lnTo>
                  <a:pt x="80" y="1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0" name="Freeform 245"/>
          <p:cNvSpPr>
            <a:spLocks/>
          </p:cNvSpPr>
          <p:nvPr/>
        </p:nvSpPr>
        <p:spPr bwMode="auto">
          <a:xfrm>
            <a:off x="2247900" y="1998663"/>
            <a:ext cx="185738" cy="76200"/>
          </a:xfrm>
          <a:custGeom>
            <a:avLst/>
            <a:gdLst>
              <a:gd name="T0" fmla="*/ 2147483647 w 235"/>
              <a:gd name="T1" fmla="*/ 2147483647 h 97"/>
              <a:gd name="T2" fmla="*/ 2147483647 w 235"/>
              <a:gd name="T3" fmla="*/ 2147483647 h 97"/>
              <a:gd name="T4" fmla="*/ 2147483647 w 235"/>
              <a:gd name="T5" fmla="*/ 2147483647 h 97"/>
              <a:gd name="T6" fmla="*/ 0 w 235"/>
              <a:gd name="T7" fmla="*/ 2147483647 h 97"/>
              <a:gd name="T8" fmla="*/ 2147483647 w 235"/>
              <a:gd name="T9" fmla="*/ 2147483647 h 97"/>
              <a:gd name="T10" fmla="*/ 2147483647 w 235"/>
              <a:gd name="T11" fmla="*/ 2147483647 h 97"/>
              <a:gd name="T12" fmla="*/ 2147483647 w 235"/>
              <a:gd name="T13" fmla="*/ 2147483647 h 97"/>
              <a:gd name="T14" fmla="*/ 2147483647 w 235"/>
              <a:gd name="T15" fmla="*/ 2147483647 h 97"/>
              <a:gd name="T16" fmla="*/ 2147483647 w 235"/>
              <a:gd name="T17" fmla="*/ 0 h 97"/>
              <a:gd name="T18" fmla="*/ 2147483647 w 235"/>
              <a:gd name="T19" fmla="*/ 2147483647 h 97"/>
              <a:gd name="T20" fmla="*/ 2147483647 w 235"/>
              <a:gd name="T21" fmla="*/ 0 h 97"/>
              <a:gd name="T22" fmla="*/ 2147483647 w 235"/>
              <a:gd name="T23" fmla="*/ 2147483647 h 97"/>
              <a:gd name="T24" fmla="*/ 2147483647 w 235"/>
              <a:gd name="T25" fmla="*/ 2147483647 h 97"/>
              <a:gd name="T26" fmla="*/ 2147483647 w 235"/>
              <a:gd name="T27" fmla="*/ 2147483647 h 97"/>
              <a:gd name="T28" fmla="*/ 2147483647 w 235"/>
              <a:gd name="T29" fmla="*/ 2147483647 h 97"/>
              <a:gd name="T30" fmla="*/ 2147483647 w 235"/>
              <a:gd name="T31" fmla="*/ 2147483647 h 97"/>
              <a:gd name="T32" fmla="*/ 2147483647 w 235"/>
              <a:gd name="T33" fmla="*/ 2147483647 h 97"/>
              <a:gd name="T34" fmla="*/ 2147483647 w 235"/>
              <a:gd name="T35" fmla="*/ 2147483647 h 97"/>
              <a:gd name="T36" fmla="*/ 2147483647 w 235"/>
              <a:gd name="T37" fmla="*/ 2147483647 h 97"/>
              <a:gd name="T38" fmla="*/ 2147483647 w 235"/>
              <a:gd name="T39" fmla="*/ 2147483647 h 97"/>
              <a:gd name="T40" fmla="*/ 2147483647 w 235"/>
              <a:gd name="T41" fmla="*/ 2147483647 h 97"/>
              <a:gd name="T42" fmla="*/ 2147483647 w 235"/>
              <a:gd name="T43" fmla="*/ 2147483647 h 97"/>
              <a:gd name="T44" fmla="*/ 2147483647 w 235"/>
              <a:gd name="T45" fmla="*/ 2147483647 h 97"/>
              <a:gd name="T46" fmla="*/ 2147483647 w 235"/>
              <a:gd name="T47" fmla="*/ 2147483647 h 97"/>
              <a:gd name="T48" fmla="*/ 2147483647 w 235"/>
              <a:gd name="T49" fmla="*/ 2147483647 h 97"/>
              <a:gd name="T50" fmla="*/ 2147483647 w 235"/>
              <a:gd name="T51" fmla="*/ 2147483647 h 97"/>
              <a:gd name="T52" fmla="*/ 2147483647 w 235"/>
              <a:gd name="T53" fmla="*/ 2147483647 h 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35" h="97">
                <a:moveTo>
                  <a:pt x="33" y="97"/>
                </a:moveTo>
                <a:lnTo>
                  <a:pt x="52" y="60"/>
                </a:lnTo>
                <a:lnTo>
                  <a:pt x="22" y="78"/>
                </a:lnTo>
                <a:lnTo>
                  <a:pt x="0" y="71"/>
                </a:lnTo>
                <a:lnTo>
                  <a:pt x="3" y="48"/>
                </a:lnTo>
                <a:lnTo>
                  <a:pt x="48" y="41"/>
                </a:lnTo>
                <a:lnTo>
                  <a:pt x="78" y="29"/>
                </a:lnTo>
                <a:lnTo>
                  <a:pt x="126" y="12"/>
                </a:lnTo>
                <a:lnTo>
                  <a:pt x="167" y="0"/>
                </a:lnTo>
                <a:lnTo>
                  <a:pt x="205" y="12"/>
                </a:lnTo>
                <a:lnTo>
                  <a:pt x="205" y="0"/>
                </a:lnTo>
                <a:lnTo>
                  <a:pt x="219" y="3"/>
                </a:lnTo>
                <a:lnTo>
                  <a:pt x="235" y="22"/>
                </a:lnTo>
                <a:lnTo>
                  <a:pt x="205" y="33"/>
                </a:lnTo>
                <a:lnTo>
                  <a:pt x="197" y="53"/>
                </a:lnTo>
                <a:lnTo>
                  <a:pt x="186" y="53"/>
                </a:lnTo>
                <a:lnTo>
                  <a:pt x="186" y="67"/>
                </a:lnTo>
                <a:lnTo>
                  <a:pt x="148" y="71"/>
                </a:lnTo>
                <a:lnTo>
                  <a:pt x="138" y="83"/>
                </a:lnTo>
                <a:lnTo>
                  <a:pt x="119" y="71"/>
                </a:lnTo>
                <a:lnTo>
                  <a:pt x="148" y="33"/>
                </a:lnTo>
                <a:lnTo>
                  <a:pt x="109" y="53"/>
                </a:lnTo>
                <a:lnTo>
                  <a:pt x="100" y="67"/>
                </a:lnTo>
                <a:lnTo>
                  <a:pt x="81" y="78"/>
                </a:lnTo>
                <a:lnTo>
                  <a:pt x="90" y="67"/>
                </a:lnTo>
                <a:lnTo>
                  <a:pt x="59" y="83"/>
                </a:lnTo>
                <a:lnTo>
                  <a:pt x="33" y="97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1" name="Freeform 246"/>
          <p:cNvSpPr>
            <a:spLocks/>
          </p:cNvSpPr>
          <p:nvPr/>
        </p:nvSpPr>
        <p:spPr bwMode="auto">
          <a:xfrm>
            <a:off x="2590800" y="2300288"/>
            <a:ext cx="147638" cy="88900"/>
          </a:xfrm>
          <a:custGeom>
            <a:avLst/>
            <a:gdLst>
              <a:gd name="T0" fmla="*/ 2147483647 w 186"/>
              <a:gd name="T1" fmla="*/ 2147483647 h 112"/>
              <a:gd name="T2" fmla="*/ 0 w 186"/>
              <a:gd name="T3" fmla="*/ 2147483647 h 112"/>
              <a:gd name="T4" fmla="*/ 2147483647 w 186"/>
              <a:gd name="T5" fmla="*/ 2147483647 h 112"/>
              <a:gd name="T6" fmla="*/ 2147483647 w 186"/>
              <a:gd name="T7" fmla="*/ 2147483647 h 112"/>
              <a:gd name="T8" fmla="*/ 2147483647 w 186"/>
              <a:gd name="T9" fmla="*/ 0 h 112"/>
              <a:gd name="T10" fmla="*/ 2147483647 w 186"/>
              <a:gd name="T11" fmla="*/ 0 h 112"/>
              <a:gd name="T12" fmla="*/ 2147483647 w 186"/>
              <a:gd name="T13" fmla="*/ 2147483647 h 112"/>
              <a:gd name="T14" fmla="*/ 2147483647 w 186"/>
              <a:gd name="T15" fmla="*/ 2147483647 h 112"/>
              <a:gd name="T16" fmla="*/ 2147483647 w 186"/>
              <a:gd name="T17" fmla="*/ 2147483647 h 112"/>
              <a:gd name="T18" fmla="*/ 2147483647 w 186"/>
              <a:gd name="T19" fmla="*/ 2147483647 h 112"/>
              <a:gd name="T20" fmla="*/ 2147483647 w 186"/>
              <a:gd name="T21" fmla="*/ 2147483647 h 112"/>
              <a:gd name="T22" fmla="*/ 2147483647 w 186"/>
              <a:gd name="T23" fmla="*/ 2147483647 h 112"/>
              <a:gd name="T24" fmla="*/ 2147483647 w 186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112">
                <a:moveTo>
                  <a:pt x="22" y="112"/>
                </a:moveTo>
                <a:lnTo>
                  <a:pt x="0" y="100"/>
                </a:lnTo>
                <a:lnTo>
                  <a:pt x="12" y="71"/>
                </a:lnTo>
                <a:lnTo>
                  <a:pt x="36" y="30"/>
                </a:lnTo>
                <a:lnTo>
                  <a:pt x="71" y="0"/>
                </a:lnTo>
                <a:lnTo>
                  <a:pt x="126" y="0"/>
                </a:lnTo>
                <a:lnTo>
                  <a:pt x="186" y="30"/>
                </a:lnTo>
                <a:lnTo>
                  <a:pt x="138" y="52"/>
                </a:lnTo>
                <a:lnTo>
                  <a:pt x="97" y="90"/>
                </a:lnTo>
                <a:lnTo>
                  <a:pt x="36" y="59"/>
                </a:lnTo>
                <a:lnTo>
                  <a:pt x="29" y="78"/>
                </a:lnTo>
                <a:lnTo>
                  <a:pt x="60" y="83"/>
                </a:lnTo>
                <a:lnTo>
                  <a:pt x="22" y="11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2" name="Freeform 247"/>
          <p:cNvSpPr>
            <a:spLocks/>
          </p:cNvSpPr>
          <p:nvPr/>
        </p:nvSpPr>
        <p:spPr bwMode="auto">
          <a:xfrm>
            <a:off x="1412875" y="3203575"/>
            <a:ext cx="88900" cy="109538"/>
          </a:xfrm>
          <a:custGeom>
            <a:avLst/>
            <a:gdLst>
              <a:gd name="T0" fmla="*/ 2147483647 w 112"/>
              <a:gd name="T1" fmla="*/ 2147483647 h 139"/>
              <a:gd name="T2" fmla="*/ 2147483647 w 112"/>
              <a:gd name="T3" fmla="*/ 2147483647 h 139"/>
              <a:gd name="T4" fmla="*/ 2147483647 w 112"/>
              <a:gd name="T5" fmla="*/ 2147483647 h 139"/>
              <a:gd name="T6" fmla="*/ 2147483647 w 112"/>
              <a:gd name="T7" fmla="*/ 2147483647 h 139"/>
              <a:gd name="T8" fmla="*/ 0 w 112"/>
              <a:gd name="T9" fmla="*/ 2147483647 h 139"/>
              <a:gd name="T10" fmla="*/ 0 w 112"/>
              <a:gd name="T11" fmla="*/ 2147483647 h 139"/>
              <a:gd name="T12" fmla="*/ 2147483647 w 112"/>
              <a:gd name="T13" fmla="*/ 0 h 139"/>
              <a:gd name="T14" fmla="*/ 2147483647 w 112"/>
              <a:gd name="T15" fmla="*/ 2147483647 h 139"/>
              <a:gd name="T16" fmla="*/ 2147483647 w 112"/>
              <a:gd name="T17" fmla="*/ 2147483647 h 139"/>
              <a:gd name="T18" fmla="*/ 2147483647 w 112"/>
              <a:gd name="T19" fmla="*/ 2147483647 h 139"/>
              <a:gd name="T20" fmla="*/ 2147483647 w 112"/>
              <a:gd name="T21" fmla="*/ 2147483647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2" h="139">
                <a:moveTo>
                  <a:pt x="112" y="139"/>
                </a:moveTo>
                <a:lnTo>
                  <a:pt x="76" y="127"/>
                </a:lnTo>
                <a:lnTo>
                  <a:pt x="57" y="99"/>
                </a:lnTo>
                <a:lnTo>
                  <a:pt x="34" y="85"/>
                </a:lnTo>
                <a:lnTo>
                  <a:pt x="0" y="40"/>
                </a:lnTo>
                <a:lnTo>
                  <a:pt x="0" y="7"/>
                </a:lnTo>
                <a:lnTo>
                  <a:pt x="15" y="0"/>
                </a:lnTo>
                <a:lnTo>
                  <a:pt x="76" y="37"/>
                </a:lnTo>
                <a:lnTo>
                  <a:pt x="79" y="70"/>
                </a:lnTo>
                <a:lnTo>
                  <a:pt x="93" y="97"/>
                </a:lnTo>
                <a:lnTo>
                  <a:pt x="112" y="13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3" name="Freeform 248"/>
          <p:cNvSpPr>
            <a:spLocks/>
          </p:cNvSpPr>
          <p:nvPr/>
        </p:nvSpPr>
        <p:spPr bwMode="auto">
          <a:xfrm>
            <a:off x="2481263" y="1992313"/>
            <a:ext cx="85725" cy="49212"/>
          </a:xfrm>
          <a:custGeom>
            <a:avLst/>
            <a:gdLst>
              <a:gd name="T0" fmla="*/ 2147483647 w 108"/>
              <a:gd name="T1" fmla="*/ 2147483647 h 62"/>
              <a:gd name="T2" fmla="*/ 0 w 108"/>
              <a:gd name="T3" fmla="*/ 2147483647 h 62"/>
              <a:gd name="T4" fmla="*/ 0 w 108"/>
              <a:gd name="T5" fmla="*/ 2147483647 h 62"/>
              <a:gd name="T6" fmla="*/ 2147483647 w 108"/>
              <a:gd name="T7" fmla="*/ 2147483647 h 62"/>
              <a:gd name="T8" fmla="*/ 2147483647 w 108"/>
              <a:gd name="T9" fmla="*/ 0 h 62"/>
              <a:gd name="T10" fmla="*/ 2147483647 w 108"/>
              <a:gd name="T11" fmla="*/ 0 h 62"/>
              <a:gd name="T12" fmla="*/ 2147483647 w 108"/>
              <a:gd name="T13" fmla="*/ 2147483647 h 62"/>
              <a:gd name="T14" fmla="*/ 2147483647 w 108"/>
              <a:gd name="T15" fmla="*/ 2147483647 h 62"/>
              <a:gd name="T16" fmla="*/ 2147483647 w 108"/>
              <a:gd name="T17" fmla="*/ 2147483647 h 62"/>
              <a:gd name="T18" fmla="*/ 2147483647 w 108"/>
              <a:gd name="T19" fmla="*/ 2147483647 h 62"/>
              <a:gd name="T20" fmla="*/ 2147483647 w 108"/>
              <a:gd name="T21" fmla="*/ 2147483647 h 62"/>
              <a:gd name="T22" fmla="*/ 2147483647 w 108"/>
              <a:gd name="T23" fmla="*/ 2147483647 h 62"/>
              <a:gd name="T24" fmla="*/ 2147483647 w 108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8" h="62">
                <a:moveTo>
                  <a:pt x="41" y="62"/>
                </a:moveTo>
                <a:lnTo>
                  <a:pt x="0" y="62"/>
                </a:lnTo>
                <a:lnTo>
                  <a:pt x="0" y="42"/>
                </a:lnTo>
                <a:lnTo>
                  <a:pt x="5" y="28"/>
                </a:lnTo>
                <a:lnTo>
                  <a:pt x="31" y="0"/>
                </a:lnTo>
                <a:lnTo>
                  <a:pt x="69" y="0"/>
                </a:lnTo>
                <a:lnTo>
                  <a:pt x="108" y="21"/>
                </a:lnTo>
                <a:lnTo>
                  <a:pt x="98" y="31"/>
                </a:lnTo>
                <a:lnTo>
                  <a:pt x="70" y="28"/>
                </a:lnTo>
                <a:lnTo>
                  <a:pt x="70" y="40"/>
                </a:lnTo>
                <a:lnTo>
                  <a:pt x="79" y="42"/>
                </a:lnTo>
                <a:lnTo>
                  <a:pt x="70" y="57"/>
                </a:lnTo>
                <a:lnTo>
                  <a:pt x="41" y="6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4" name="Freeform 249"/>
          <p:cNvSpPr>
            <a:spLocks/>
          </p:cNvSpPr>
          <p:nvPr/>
        </p:nvSpPr>
        <p:spPr bwMode="auto">
          <a:xfrm>
            <a:off x="2419350" y="2465388"/>
            <a:ext cx="76200" cy="63500"/>
          </a:xfrm>
          <a:custGeom>
            <a:avLst/>
            <a:gdLst>
              <a:gd name="T0" fmla="*/ 2147483647 w 97"/>
              <a:gd name="T1" fmla="*/ 2147483647 h 79"/>
              <a:gd name="T2" fmla="*/ 2147483647 w 97"/>
              <a:gd name="T3" fmla="*/ 2147483647 h 79"/>
              <a:gd name="T4" fmla="*/ 2147483647 w 97"/>
              <a:gd name="T5" fmla="*/ 2147483647 h 79"/>
              <a:gd name="T6" fmla="*/ 0 w 97"/>
              <a:gd name="T7" fmla="*/ 2147483647 h 79"/>
              <a:gd name="T8" fmla="*/ 2147483647 w 97"/>
              <a:gd name="T9" fmla="*/ 2147483647 h 79"/>
              <a:gd name="T10" fmla="*/ 2147483647 w 97"/>
              <a:gd name="T11" fmla="*/ 2147483647 h 79"/>
              <a:gd name="T12" fmla="*/ 2147483647 w 97"/>
              <a:gd name="T13" fmla="*/ 0 h 79"/>
              <a:gd name="T14" fmla="*/ 2147483647 w 97"/>
              <a:gd name="T15" fmla="*/ 2147483647 h 79"/>
              <a:gd name="T16" fmla="*/ 2147483647 w 97"/>
              <a:gd name="T17" fmla="*/ 2147483647 h 79"/>
              <a:gd name="T18" fmla="*/ 2147483647 w 97"/>
              <a:gd name="T19" fmla="*/ 2147483647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" h="79">
                <a:moveTo>
                  <a:pt x="83" y="79"/>
                </a:moveTo>
                <a:lnTo>
                  <a:pt x="53" y="79"/>
                </a:lnTo>
                <a:lnTo>
                  <a:pt x="29" y="67"/>
                </a:lnTo>
                <a:lnTo>
                  <a:pt x="0" y="41"/>
                </a:lnTo>
                <a:lnTo>
                  <a:pt x="22" y="38"/>
                </a:lnTo>
                <a:lnTo>
                  <a:pt x="41" y="19"/>
                </a:lnTo>
                <a:lnTo>
                  <a:pt x="71" y="0"/>
                </a:lnTo>
                <a:lnTo>
                  <a:pt x="90" y="38"/>
                </a:lnTo>
                <a:lnTo>
                  <a:pt x="97" y="67"/>
                </a:lnTo>
                <a:lnTo>
                  <a:pt x="83" y="7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5" name="Freeform 250"/>
          <p:cNvSpPr>
            <a:spLocks/>
          </p:cNvSpPr>
          <p:nvPr/>
        </p:nvSpPr>
        <p:spPr bwMode="auto">
          <a:xfrm>
            <a:off x="2906713" y="2365375"/>
            <a:ext cx="77787" cy="60325"/>
          </a:xfrm>
          <a:custGeom>
            <a:avLst/>
            <a:gdLst>
              <a:gd name="T0" fmla="*/ 2147483647 w 97"/>
              <a:gd name="T1" fmla="*/ 2147483647 h 76"/>
              <a:gd name="T2" fmla="*/ 2147483647 w 97"/>
              <a:gd name="T3" fmla="*/ 2147483647 h 76"/>
              <a:gd name="T4" fmla="*/ 2147483647 w 97"/>
              <a:gd name="T5" fmla="*/ 2147483647 h 76"/>
              <a:gd name="T6" fmla="*/ 2147483647 w 97"/>
              <a:gd name="T7" fmla="*/ 2147483647 h 76"/>
              <a:gd name="T8" fmla="*/ 0 w 97"/>
              <a:gd name="T9" fmla="*/ 2147483647 h 76"/>
              <a:gd name="T10" fmla="*/ 2147483647 w 97"/>
              <a:gd name="T11" fmla="*/ 2147483647 h 76"/>
              <a:gd name="T12" fmla="*/ 2147483647 w 97"/>
              <a:gd name="T13" fmla="*/ 2147483647 h 76"/>
              <a:gd name="T14" fmla="*/ 2147483647 w 97"/>
              <a:gd name="T15" fmla="*/ 0 h 76"/>
              <a:gd name="T16" fmla="*/ 2147483647 w 97"/>
              <a:gd name="T17" fmla="*/ 2147483647 h 76"/>
              <a:gd name="T18" fmla="*/ 2147483647 w 97"/>
              <a:gd name="T19" fmla="*/ 2147483647 h 76"/>
              <a:gd name="T20" fmla="*/ 2147483647 w 97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7" h="76">
                <a:moveTo>
                  <a:pt x="97" y="76"/>
                </a:moveTo>
                <a:lnTo>
                  <a:pt x="64" y="61"/>
                </a:lnTo>
                <a:lnTo>
                  <a:pt x="41" y="61"/>
                </a:lnTo>
                <a:lnTo>
                  <a:pt x="12" y="61"/>
                </a:lnTo>
                <a:lnTo>
                  <a:pt x="0" y="49"/>
                </a:lnTo>
                <a:lnTo>
                  <a:pt x="12" y="30"/>
                </a:lnTo>
                <a:lnTo>
                  <a:pt x="3" y="19"/>
                </a:lnTo>
                <a:lnTo>
                  <a:pt x="19" y="0"/>
                </a:lnTo>
                <a:lnTo>
                  <a:pt x="34" y="12"/>
                </a:lnTo>
                <a:lnTo>
                  <a:pt x="81" y="28"/>
                </a:lnTo>
                <a:lnTo>
                  <a:pt x="97" y="7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6" name="Freeform 251"/>
          <p:cNvSpPr>
            <a:spLocks/>
          </p:cNvSpPr>
          <p:nvPr/>
        </p:nvSpPr>
        <p:spPr bwMode="auto">
          <a:xfrm>
            <a:off x="2659063" y="2211388"/>
            <a:ext cx="66675" cy="53975"/>
          </a:xfrm>
          <a:custGeom>
            <a:avLst/>
            <a:gdLst>
              <a:gd name="T0" fmla="*/ 2147483647 w 83"/>
              <a:gd name="T1" fmla="*/ 2147483647 h 67"/>
              <a:gd name="T2" fmla="*/ 2147483647 w 83"/>
              <a:gd name="T3" fmla="*/ 2147483647 h 67"/>
              <a:gd name="T4" fmla="*/ 0 w 83"/>
              <a:gd name="T5" fmla="*/ 2147483647 h 67"/>
              <a:gd name="T6" fmla="*/ 2147483647 w 83"/>
              <a:gd name="T7" fmla="*/ 2147483647 h 67"/>
              <a:gd name="T8" fmla="*/ 2147483647 w 83"/>
              <a:gd name="T9" fmla="*/ 0 h 67"/>
              <a:gd name="T10" fmla="*/ 2147483647 w 83"/>
              <a:gd name="T11" fmla="*/ 2147483647 h 67"/>
              <a:gd name="T12" fmla="*/ 2147483647 w 83"/>
              <a:gd name="T13" fmla="*/ 2147483647 h 67"/>
              <a:gd name="T14" fmla="*/ 2147483647 w 83"/>
              <a:gd name="T15" fmla="*/ 2147483647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" h="67">
                <a:moveTo>
                  <a:pt x="54" y="67"/>
                </a:moveTo>
                <a:lnTo>
                  <a:pt x="14" y="57"/>
                </a:lnTo>
                <a:lnTo>
                  <a:pt x="0" y="34"/>
                </a:lnTo>
                <a:lnTo>
                  <a:pt x="35" y="15"/>
                </a:lnTo>
                <a:lnTo>
                  <a:pt x="78" y="0"/>
                </a:lnTo>
                <a:lnTo>
                  <a:pt x="83" y="15"/>
                </a:lnTo>
                <a:lnTo>
                  <a:pt x="83" y="34"/>
                </a:lnTo>
                <a:lnTo>
                  <a:pt x="54" y="67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7" name="Freeform 252"/>
          <p:cNvSpPr>
            <a:spLocks/>
          </p:cNvSpPr>
          <p:nvPr/>
        </p:nvSpPr>
        <p:spPr bwMode="auto">
          <a:xfrm>
            <a:off x="2833688" y="2619375"/>
            <a:ext cx="60325" cy="39688"/>
          </a:xfrm>
          <a:custGeom>
            <a:avLst/>
            <a:gdLst>
              <a:gd name="T0" fmla="*/ 2147483647 w 76"/>
              <a:gd name="T1" fmla="*/ 2147483647 h 48"/>
              <a:gd name="T2" fmla="*/ 0 w 76"/>
              <a:gd name="T3" fmla="*/ 2147483647 h 48"/>
              <a:gd name="T4" fmla="*/ 2147483647 w 76"/>
              <a:gd name="T5" fmla="*/ 2147483647 h 48"/>
              <a:gd name="T6" fmla="*/ 2147483647 w 76"/>
              <a:gd name="T7" fmla="*/ 2147483647 h 48"/>
              <a:gd name="T8" fmla="*/ 2147483647 w 76"/>
              <a:gd name="T9" fmla="*/ 0 h 48"/>
              <a:gd name="T10" fmla="*/ 2147483647 w 76"/>
              <a:gd name="T11" fmla="*/ 2147483647 h 48"/>
              <a:gd name="T12" fmla="*/ 2147483647 w 76"/>
              <a:gd name="T13" fmla="*/ 2147483647 h 48"/>
              <a:gd name="T14" fmla="*/ 2147483647 w 76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48">
                <a:moveTo>
                  <a:pt x="34" y="48"/>
                </a:moveTo>
                <a:lnTo>
                  <a:pt x="0" y="41"/>
                </a:lnTo>
                <a:lnTo>
                  <a:pt x="7" y="22"/>
                </a:lnTo>
                <a:lnTo>
                  <a:pt x="26" y="3"/>
                </a:lnTo>
                <a:lnTo>
                  <a:pt x="57" y="0"/>
                </a:lnTo>
                <a:lnTo>
                  <a:pt x="76" y="10"/>
                </a:lnTo>
                <a:lnTo>
                  <a:pt x="64" y="41"/>
                </a:lnTo>
                <a:lnTo>
                  <a:pt x="34" y="4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8" name="Freeform 253"/>
          <p:cNvSpPr>
            <a:spLocks/>
          </p:cNvSpPr>
          <p:nvPr/>
        </p:nvSpPr>
        <p:spPr bwMode="auto">
          <a:xfrm>
            <a:off x="2413000" y="2249488"/>
            <a:ext cx="49213" cy="50800"/>
          </a:xfrm>
          <a:custGeom>
            <a:avLst/>
            <a:gdLst>
              <a:gd name="T0" fmla="*/ 2147483647 w 62"/>
              <a:gd name="T1" fmla="*/ 2147483647 h 64"/>
              <a:gd name="T2" fmla="*/ 2147483647 w 62"/>
              <a:gd name="T3" fmla="*/ 2147483647 h 64"/>
              <a:gd name="T4" fmla="*/ 0 w 62"/>
              <a:gd name="T5" fmla="*/ 2147483647 h 64"/>
              <a:gd name="T6" fmla="*/ 2147483647 w 62"/>
              <a:gd name="T7" fmla="*/ 0 h 64"/>
              <a:gd name="T8" fmla="*/ 2147483647 w 62"/>
              <a:gd name="T9" fmla="*/ 2147483647 h 64"/>
              <a:gd name="T10" fmla="*/ 2147483647 w 62"/>
              <a:gd name="T11" fmla="*/ 2147483647 h 64"/>
              <a:gd name="T12" fmla="*/ 2147483647 w 62"/>
              <a:gd name="T13" fmla="*/ 2147483647 h 64"/>
              <a:gd name="T14" fmla="*/ 2147483647 w 62"/>
              <a:gd name="T15" fmla="*/ 2147483647 h 64"/>
              <a:gd name="T16" fmla="*/ 2147483647 w 62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64">
                <a:moveTo>
                  <a:pt x="19" y="64"/>
                </a:moveTo>
                <a:lnTo>
                  <a:pt x="12" y="28"/>
                </a:lnTo>
                <a:lnTo>
                  <a:pt x="0" y="16"/>
                </a:lnTo>
                <a:lnTo>
                  <a:pt x="28" y="0"/>
                </a:lnTo>
                <a:lnTo>
                  <a:pt x="50" y="9"/>
                </a:lnTo>
                <a:lnTo>
                  <a:pt x="62" y="28"/>
                </a:lnTo>
                <a:lnTo>
                  <a:pt x="57" y="45"/>
                </a:lnTo>
                <a:lnTo>
                  <a:pt x="40" y="57"/>
                </a:lnTo>
                <a:lnTo>
                  <a:pt x="19" y="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9" name="Freeform 254"/>
          <p:cNvSpPr>
            <a:spLocks/>
          </p:cNvSpPr>
          <p:nvPr/>
        </p:nvSpPr>
        <p:spPr bwMode="auto">
          <a:xfrm>
            <a:off x="2522538" y="1962150"/>
            <a:ext cx="73025" cy="30163"/>
          </a:xfrm>
          <a:custGeom>
            <a:avLst/>
            <a:gdLst>
              <a:gd name="T0" fmla="*/ 2147483647 w 94"/>
              <a:gd name="T1" fmla="*/ 2147483647 h 36"/>
              <a:gd name="T2" fmla="*/ 2147483647 w 94"/>
              <a:gd name="T3" fmla="*/ 2147483647 h 36"/>
              <a:gd name="T4" fmla="*/ 0 w 94"/>
              <a:gd name="T5" fmla="*/ 2147483647 h 36"/>
              <a:gd name="T6" fmla="*/ 2147483647 w 94"/>
              <a:gd name="T7" fmla="*/ 0 h 36"/>
              <a:gd name="T8" fmla="*/ 2147483647 w 94"/>
              <a:gd name="T9" fmla="*/ 0 h 36"/>
              <a:gd name="T10" fmla="*/ 2147483647 w 94"/>
              <a:gd name="T11" fmla="*/ 2147483647 h 36"/>
              <a:gd name="T12" fmla="*/ 2147483647 w 94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" h="36">
                <a:moveTo>
                  <a:pt x="68" y="36"/>
                </a:moveTo>
                <a:lnTo>
                  <a:pt x="31" y="26"/>
                </a:lnTo>
                <a:lnTo>
                  <a:pt x="0" y="16"/>
                </a:lnTo>
                <a:lnTo>
                  <a:pt x="38" y="0"/>
                </a:lnTo>
                <a:lnTo>
                  <a:pt x="94" y="0"/>
                </a:lnTo>
                <a:lnTo>
                  <a:pt x="94" y="26"/>
                </a:lnTo>
                <a:lnTo>
                  <a:pt x="68" y="3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0" name="Freeform 255"/>
          <p:cNvSpPr>
            <a:spLocks/>
          </p:cNvSpPr>
          <p:nvPr/>
        </p:nvSpPr>
        <p:spPr bwMode="auto">
          <a:xfrm>
            <a:off x="2608263" y="2830513"/>
            <a:ext cx="53975" cy="31750"/>
          </a:xfrm>
          <a:custGeom>
            <a:avLst/>
            <a:gdLst>
              <a:gd name="T0" fmla="*/ 2147483647 w 68"/>
              <a:gd name="T1" fmla="*/ 2147483647 h 42"/>
              <a:gd name="T2" fmla="*/ 0 w 68"/>
              <a:gd name="T3" fmla="*/ 2147483647 h 42"/>
              <a:gd name="T4" fmla="*/ 0 w 68"/>
              <a:gd name="T5" fmla="*/ 2147483647 h 42"/>
              <a:gd name="T6" fmla="*/ 2147483647 w 68"/>
              <a:gd name="T7" fmla="*/ 0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" h="42">
                <a:moveTo>
                  <a:pt x="19" y="42"/>
                </a:moveTo>
                <a:lnTo>
                  <a:pt x="0" y="38"/>
                </a:lnTo>
                <a:lnTo>
                  <a:pt x="0" y="23"/>
                </a:lnTo>
                <a:lnTo>
                  <a:pt x="26" y="0"/>
                </a:lnTo>
                <a:lnTo>
                  <a:pt x="68" y="12"/>
                </a:lnTo>
                <a:lnTo>
                  <a:pt x="57" y="23"/>
                </a:lnTo>
                <a:lnTo>
                  <a:pt x="19" y="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1" name="Freeform 256"/>
          <p:cNvSpPr>
            <a:spLocks/>
          </p:cNvSpPr>
          <p:nvPr/>
        </p:nvSpPr>
        <p:spPr bwMode="auto">
          <a:xfrm>
            <a:off x="2916238" y="3395663"/>
            <a:ext cx="55562" cy="31750"/>
          </a:xfrm>
          <a:custGeom>
            <a:avLst/>
            <a:gdLst>
              <a:gd name="T0" fmla="*/ 2147483647 w 69"/>
              <a:gd name="T1" fmla="*/ 2147483647 h 42"/>
              <a:gd name="T2" fmla="*/ 2147483647 w 69"/>
              <a:gd name="T3" fmla="*/ 2147483647 h 42"/>
              <a:gd name="T4" fmla="*/ 2147483647 w 69"/>
              <a:gd name="T5" fmla="*/ 2147483647 h 42"/>
              <a:gd name="T6" fmla="*/ 0 w 69"/>
              <a:gd name="T7" fmla="*/ 0 h 42"/>
              <a:gd name="T8" fmla="*/ 2147483647 w 69"/>
              <a:gd name="T9" fmla="*/ 0 h 42"/>
              <a:gd name="T10" fmla="*/ 2147483647 w 69"/>
              <a:gd name="T11" fmla="*/ 2147483647 h 42"/>
              <a:gd name="T12" fmla="*/ 2147483647 w 69"/>
              <a:gd name="T13" fmla="*/ 2147483647 h 42"/>
              <a:gd name="T14" fmla="*/ 2147483647 w 69"/>
              <a:gd name="T15" fmla="*/ 2147483647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9" h="42">
                <a:moveTo>
                  <a:pt x="69" y="42"/>
                </a:moveTo>
                <a:lnTo>
                  <a:pt x="40" y="42"/>
                </a:lnTo>
                <a:lnTo>
                  <a:pt x="17" y="23"/>
                </a:lnTo>
                <a:lnTo>
                  <a:pt x="0" y="0"/>
                </a:lnTo>
                <a:lnTo>
                  <a:pt x="10" y="0"/>
                </a:lnTo>
                <a:lnTo>
                  <a:pt x="47" y="14"/>
                </a:lnTo>
                <a:lnTo>
                  <a:pt x="66" y="30"/>
                </a:lnTo>
                <a:lnTo>
                  <a:pt x="69" y="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2" name="Freeform 257"/>
          <p:cNvSpPr>
            <a:spLocks/>
          </p:cNvSpPr>
          <p:nvPr/>
        </p:nvSpPr>
        <p:spPr bwMode="auto">
          <a:xfrm>
            <a:off x="2676525" y="2862263"/>
            <a:ext cx="28575" cy="39687"/>
          </a:xfrm>
          <a:custGeom>
            <a:avLst/>
            <a:gdLst>
              <a:gd name="T0" fmla="*/ 2147483647 w 36"/>
              <a:gd name="T1" fmla="*/ 2147483647 h 48"/>
              <a:gd name="T2" fmla="*/ 0 w 36"/>
              <a:gd name="T3" fmla="*/ 2147483647 h 48"/>
              <a:gd name="T4" fmla="*/ 2147483647 w 36"/>
              <a:gd name="T5" fmla="*/ 2147483647 h 48"/>
              <a:gd name="T6" fmla="*/ 2147483647 w 36"/>
              <a:gd name="T7" fmla="*/ 0 h 48"/>
              <a:gd name="T8" fmla="*/ 2147483647 w 36"/>
              <a:gd name="T9" fmla="*/ 2147483647 h 48"/>
              <a:gd name="T10" fmla="*/ 2147483647 w 36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48">
                <a:moveTo>
                  <a:pt x="10" y="48"/>
                </a:moveTo>
                <a:lnTo>
                  <a:pt x="0" y="36"/>
                </a:lnTo>
                <a:lnTo>
                  <a:pt x="17" y="7"/>
                </a:lnTo>
                <a:lnTo>
                  <a:pt x="36" y="0"/>
                </a:lnTo>
                <a:lnTo>
                  <a:pt x="36" y="17"/>
                </a:lnTo>
                <a:lnTo>
                  <a:pt x="10" y="4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3" name="Freeform 258"/>
          <p:cNvSpPr>
            <a:spLocks/>
          </p:cNvSpPr>
          <p:nvPr/>
        </p:nvSpPr>
        <p:spPr bwMode="auto">
          <a:xfrm>
            <a:off x="2746375" y="2820988"/>
            <a:ext cx="12700" cy="17462"/>
          </a:xfrm>
          <a:custGeom>
            <a:avLst/>
            <a:gdLst>
              <a:gd name="T0" fmla="*/ 2147483647 w 17"/>
              <a:gd name="T1" fmla="*/ 2147483647 h 23"/>
              <a:gd name="T2" fmla="*/ 0 w 17"/>
              <a:gd name="T3" fmla="*/ 0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23">
                <a:moveTo>
                  <a:pt x="3" y="23"/>
                </a:moveTo>
                <a:lnTo>
                  <a:pt x="0" y="0"/>
                </a:lnTo>
                <a:lnTo>
                  <a:pt x="17" y="5"/>
                </a:lnTo>
                <a:lnTo>
                  <a:pt x="17" y="19"/>
                </a:lnTo>
                <a:lnTo>
                  <a:pt x="3" y="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4" name="Freeform 259"/>
          <p:cNvSpPr>
            <a:spLocks/>
          </p:cNvSpPr>
          <p:nvPr/>
        </p:nvSpPr>
        <p:spPr bwMode="auto">
          <a:xfrm>
            <a:off x="2768600" y="2814638"/>
            <a:ext cx="14288" cy="15875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0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9">
                <a:moveTo>
                  <a:pt x="4" y="19"/>
                </a:moveTo>
                <a:lnTo>
                  <a:pt x="0" y="0"/>
                </a:lnTo>
                <a:lnTo>
                  <a:pt x="11" y="0"/>
                </a:lnTo>
                <a:lnTo>
                  <a:pt x="18" y="12"/>
                </a:lnTo>
                <a:lnTo>
                  <a:pt x="4" y="1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5" name="Freeform 260"/>
          <p:cNvSpPr>
            <a:spLocks/>
          </p:cNvSpPr>
          <p:nvPr/>
        </p:nvSpPr>
        <p:spPr bwMode="auto">
          <a:xfrm>
            <a:off x="2395538" y="4498975"/>
            <a:ext cx="304800" cy="427038"/>
          </a:xfrm>
          <a:custGeom>
            <a:avLst/>
            <a:gdLst>
              <a:gd name="T0" fmla="*/ 2147483647 w 384"/>
              <a:gd name="T1" fmla="*/ 2147483647 h 539"/>
              <a:gd name="T2" fmla="*/ 2147483647 w 384"/>
              <a:gd name="T3" fmla="*/ 2147483647 h 539"/>
              <a:gd name="T4" fmla="*/ 2147483647 w 384"/>
              <a:gd name="T5" fmla="*/ 2147483647 h 539"/>
              <a:gd name="T6" fmla="*/ 2147483647 w 384"/>
              <a:gd name="T7" fmla="*/ 2147483647 h 539"/>
              <a:gd name="T8" fmla="*/ 2147483647 w 384"/>
              <a:gd name="T9" fmla="*/ 2147483647 h 539"/>
              <a:gd name="T10" fmla="*/ 2147483647 w 384"/>
              <a:gd name="T11" fmla="*/ 2147483647 h 539"/>
              <a:gd name="T12" fmla="*/ 2147483647 w 384"/>
              <a:gd name="T13" fmla="*/ 2147483647 h 539"/>
              <a:gd name="T14" fmla="*/ 2147483647 w 384"/>
              <a:gd name="T15" fmla="*/ 2147483647 h 539"/>
              <a:gd name="T16" fmla="*/ 2147483647 w 384"/>
              <a:gd name="T17" fmla="*/ 2147483647 h 539"/>
              <a:gd name="T18" fmla="*/ 2147483647 w 384"/>
              <a:gd name="T19" fmla="*/ 2147483647 h 539"/>
              <a:gd name="T20" fmla="*/ 2147483647 w 384"/>
              <a:gd name="T21" fmla="*/ 2147483647 h 539"/>
              <a:gd name="T22" fmla="*/ 2147483647 w 384"/>
              <a:gd name="T23" fmla="*/ 2147483647 h 539"/>
              <a:gd name="T24" fmla="*/ 2147483647 w 384"/>
              <a:gd name="T25" fmla="*/ 2147483647 h 539"/>
              <a:gd name="T26" fmla="*/ 2147483647 w 384"/>
              <a:gd name="T27" fmla="*/ 2147483647 h 539"/>
              <a:gd name="T28" fmla="*/ 2147483647 w 384"/>
              <a:gd name="T29" fmla="*/ 2147483647 h 539"/>
              <a:gd name="T30" fmla="*/ 2147483647 w 384"/>
              <a:gd name="T31" fmla="*/ 2147483647 h 539"/>
              <a:gd name="T32" fmla="*/ 2147483647 w 384"/>
              <a:gd name="T33" fmla="*/ 2147483647 h 539"/>
              <a:gd name="T34" fmla="*/ 2147483647 w 384"/>
              <a:gd name="T35" fmla="*/ 2147483647 h 539"/>
              <a:gd name="T36" fmla="*/ 2147483647 w 384"/>
              <a:gd name="T37" fmla="*/ 2147483647 h 539"/>
              <a:gd name="T38" fmla="*/ 2147483647 w 384"/>
              <a:gd name="T39" fmla="*/ 2147483647 h 539"/>
              <a:gd name="T40" fmla="*/ 2147483647 w 384"/>
              <a:gd name="T41" fmla="*/ 2147483647 h 539"/>
              <a:gd name="T42" fmla="*/ 2147483647 w 384"/>
              <a:gd name="T43" fmla="*/ 2147483647 h 539"/>
              <a:gd name="T44" fmla="*/ 2147483647 w 384"/>
              <a:gd name="T45" fmla="*/ 2147483647 h 539"/>
              <a:gd name="T46" fmla="*/ 2147483647 w 384"/>
              <a:gd name="T47" fmla="*/ 2147483647 h 539"/>
              <a:gd name="T48" fmla="*/ 2147483647 w 384"/>
              <a:gd name="T49" fmla="*/ 2147483647 h 539"/>
              <a:gd name="T50" fmla="*/ 2147483647 w 384"/>
              <a:gd name="T51" fmla="*/ 2147483647 h 539"/>
              <a:gd name="T52" fmla="*/ 2147483647 w 384"/>
              <a:gd name="T53" fmla="*/ 2147483647 h 539"/>
              <a:gd name="T54" fmla="*/ 2147483647 w 384"/>
              <a:gd name="T55" fmla="*/ 2147483647 h 539"/>
              <a:gd name="T56" fmla="*/ 2147483647 w 384"/>
              <a:gd name="T57" fmla="*/ 2147483647 h 539"/>
              <a:gd name="T58" fmla="*/ 2147483647 w 384"/>
              <a:gd name="T59" fmla="*/ 2147483647 h 539"/>
              <a:gd name="T60" fmla="*/ 2147483647 w 384"/>
              <a:gd name="T61" fmla="*/ 2147483647 h 539"/>
              <a:gd name="T62" fmla="*/ 2147483647 w 384"/>
              <a:gd name="T63" fmla="*/ 2147483647 h 539"/>
              <a:gd name="T64" fmla="*/ 2147483647 w 384"/>
              <a:gd name="T65" fmla="*/ 2147483647 h 539"/>
              <a:gd name="T66" fmla="*/ 2147483647 w 384"/>
              <a:gd name="T67" fmla="*/ 2147483647 h 539"/>
              <a:gd name="T68" fmla="*/ 2147483647 w 384"/>
              <a:gd name="T69" fmla="*/ 2147483647 h 539"/>
              <a:gd name="T70" fmla="*/ 2147483647 w 384"/>
              <a:gd name="T71" fmla="*/ 2147483647 h 539"/>
              <a:gd name="T72" fmla="*/ 2147483647 w 384"/>
              <a:gd name="T73" fmla="*/ 2147483647 h 539"/>
              <a:gd name="T74" fmla="*/ 2147483647 w 384"/>
              <a:gd name="T75" fmla="*/ 2147483647 h 539"/>
              <a:gd name="T76" fmla="*/ 2147483647 w 384"/>
              <a:gd name="T77" fmla="*/ 2147483647 h 5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4" h="539">
                <a:moveTo>
                  <a:pt x="61" y="126"/>
                </a:moveTo>
                <a:lnTo>
                  <a:pt x="71" y="149"/>
                </a:lnTo>
                <a:lnTo>
                  <a:pt x="71" y="126"/>
                </a:lnTo>
                <a:lnTo>
                  <a:pt x="97" y="100"/>
                </a:lnTo>
                <a:lnTo>
                  <a:pt x="113" y="97"/>
                </a:lnTo>
                <a:lnTo>
                  <a:pt x="120" y="67"/>
                </a:lnTo>
                <a:lnTo>
                  <a:pt x="146" y="48"/>
                </a:lnTo>
                <a:lnTo>
                  <a:pt x="156" y="52"/>
                </a:lnTo>
                <a:lnTo>
                  <a:pt x="159" y="42"/>
                </a:lnTo>
                <a:lnTo>
                  <a:pt x="209" y="29"/>
                </a:lnTo>
                <a:lnTo>
                  <a:pt x="223" y="23"/>
                </a:lnTo>
                <a:lnTo>
                  <a:pt x="228" y="10"/>
                </a:lnTo>
                <a:lnTo>
                  <a:pt x="246" y="0"/>
                </a:lnTo>
                <a:lnTo>
                  <a:pt x="258" y="10"/>
                </a:lnTo>
                <a:lnTo>
                  <a:pt x="246" y="19"/>
                </a:lnTo>
                <a:lnTo>
                  <a:pt x="228" y="23"/>
                </a:lnTo>
                <a:lnTo>
                  <a:pt x="223" y="42"/>
                </a:lnTo>
                <a:lnTo>
                  <a:pt x="204" y="61"/>
                </a:lnTo>
                <a:lnTo>
                  <a:pt x="190" y="78"/>
                </a:lnTo>
                <a:lnTo>
                  <a:pt x="190" y="90"/>
                </a:lnTo>
                <a:lnTo>
                  <a:pt x="190" y="107"/>
                </a:lnTo>
                <a:lnTo>
                  <a:pt x="197" y="107"/>
                </a:lnTo>
                <a:lnTo>
                  <a:pt x="216" y="145"/>
                </a:lnTo>
                <a:lnTo>
                  <a:pt x="216" y="168"/>
                </a:lnTo>
                <a:lnTo>
                  <a:pt x="239" y="187"/>
                </a:lnTo>
                <a:lnTo>
                  <a:pt x="287" y="187"/>
                </a:lnTo>
                <a:lnTo>
                  <a:pt x="306" y="209"/>
                </a:lnTo>
                <a:lnTo>
                  <a:pt x="372" y="209"/>
                </a:lnTo>
                <a:lnTo>
                  <a:pt x="355" y="239"/>
                </a:lnTo>
                <a:lnTo>
                  <a:pt x="362" y="275"/>
                </a:lnTo>
                <a:lnTo>
                  <a:pt x="372" y="294"/>
                </a:lnTo>
                <a:lnTo>
                  <a:pt x="365" y="313"/>
                </a:lnTo>
                <a:lnTo>
                  <a:pt x="372" y="335"/>
                </a:lnTo>
                <a:lnTo>
                  <a:pt x="384" y="373"/>
                </a:lnTo>
                <a:lnTo>
                  <a:pt x="381" y="365"/>
                </a:lnTo>
                <a:lnTo>
                  <a:pt x="365" y="342"/>
                </a:lnTo>
                <a:lnTo>
                  <a:pt x="343" y="342"/>
                </a:lnTo>
                <a:lnTo>
                  <a:pt x="343" y="353"/>
                </a:lnTo>
                <a:lnTo>
                  <a:pt x="303" y="351"/>
                </a:lnTo>
                <a:lnTo>
                  <a:pt x="287" y="353"/>
                </a:lnTo>
                <a:lnTo>
                  <a:pt x="287" y="373"/>
                </a:lnTo>
                <a:lnTo>
                  <a:pt x="306" y="380"/>
                </a:lnTo>
                <a:lnTo>
                  <a:pt x="306" y="391"/>
                </a:lnTo>
                <a:lnTo>
                  <a:pt x="287" y="391"/>
                </a:lnTo>
                <a:lnTo>
                  <a:pt x="282" y="410"/>
                </a:lnTo>
                <a:lnTo>
                  <a:pt x="303" y="420"/>
                </a:lnTo>
                <a:lnTo>
                  <a:pt x="306" y="443"/>
                </a:lnTo>
                <a:lnTo>
                  <a:pt x="287" y="539"/>
                </a:lnTo>
                <a:lnTo>
                  <a:pt x="282" y="539"/>
                </a:lnTo>
                <a:lnTo>
                  <a:pt x="268" y="520"/>
                </a:lnTo>
                <a:lnTo>
                  <a:pt x="275" y="491"/>
                </a:lnTo>
                <a:lnTo>
                  <a:pt x="253" y="481"/>
                </a:lnTo>
                <a:lnTo>
                  <a:pt x="228" y="474"/>
                </a:lnTo>
                <a:lnTo>
                  <a:pt x="209" y="487"/>
                </a:lnTo>
                <a:lnTo>
                  <a:pt x="190" y="487"/>
                </a:lnTo>
                <a:lnTo>
                  <a:pt x="178" y="462"/>
                </a:lnTo>
                <a:lnTo>
                  <a:pt x="149" y="439"/>
                </a:lnTo>
                <a:lnTo>
                  <a:pt x="130" y="413"/>
                </a:lnTo>
                <a:lnTo>
                  <a:pt x="113" y="410"/>
                </a:lnTo>
                <a:lnTo>
                  <a:pt x="101" y="403"/>
                </a:lnTo>
                <a:lnTo>
                  <a:pt x="82" y="394"/>
                </a:lnTo>
                <a:lnTo>
                  <a:pt x="61" y="394"/>
                </a:lnTo>
                <a:lnTo>
                  <a:pt x="40" y="380"/>
                </a:lnTo>
                <a:lnTo>
                  <a:pt x="4" y="361"/>
                </a:lnTo>
                <a:lnTo>
                  <a:pt x="0" y="351"/>
                </a:lnTo>
                <a:lnTo>
                  <a:pt x="11" y="323"/>
                </a:lnTo>
                <a:lnTo>
                  <a:pt x="49" y="301"/>
                </a:lnTo>
                <a:lnTo>
                  <a:pt x="52" y="282"/>
                </a:lnTo>
                <a:lnTo>
                  <a:pt x="49" y="271"/>
                </a:lnTo>
                <a:lnTo>
                  <a:pt x="52" y="252"/>
                </a:lnTo>
                <a:lnTo>
                  <a:pt x="49" y="226"/>
                </a:lnTo>
                <a:lnTo>
                  <a:pt x="52" y="206"/>
                </a:lnTo>
                <a:lnTo>
                  <a:pt x="49" y="194"/>
                </a:lnTo>
                <a:lnTo>
                  <a:pt x="33" y="175"/>
                </a:lnTo>
                <a:lnTo>
                  <a:pt x="40" y="161"/>
                </a:lnTo>
                <a:lnTo>
                  <a:pt x="49" y="168"/>
                </a:lnTo>
                <a:lnTo>
                  <a:pt x="61" y="149"/>
                </a:lnTo>
                <a:lnTo>
                  <a:pt x="61" y="126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6" name="Freeform 261"/>
          <p:cNvSpPr>
            <a:spLocks/>
          </p:cNvSpPr>
          <p:nvPr/>
        </p:nvSpPr>
        <p:spPr bwMode="auto">
          <a:xfrm>
            <a:off x="2271713" y="4205288"/>
            <a:ext cx="273050" cy="98425"/>
          </a:xfrm>
          <a:custGeom>
            <a:avLst/>
            <a:gdLst>
              <a:gd name="T0" fmla="*/ 2147483647 w 344"/>
              <a:gd name="T1" fmla="*/ 2147483647 h 125"/>
              <a:gd name="T2" fmla="*/ 2147483647 w 344"/>
              <a:gd name="T3" fmla="*/ 2147483647 h 125"/>
              <a:gd name="T4" fmla="*/ 2147483647 w 344"/>
              <a:gd name="T5" fmla="*/ 2147483647 h 125"/>
              <a:gd name="T6" fmla="*/ 2147483647 w 344"/>
              <a:gd name="T7" fmla="*/ 2147483647 h 125"/>
              <a:gd name="T8" fmla="*/ 2147483647 w 344"/>
              <a:gd name="T9" fmla="*/ 2147483647 h 125"/>
              <a:gd name="T10" fmla="*/ 2147483647 w 344"/>
              <a:gd name="T11" fmla="*/ 2147483647 h 125"/>
              <a:gd name="T12" fmla="*/ 2147483647 w 344"/>
              <a:gd name="T13" fmla="*/ 2147483647 h 125"/>
              <a:gd name="T14" fmla="*/ 2147483647 w 344"/>
              <a:gd name="T15" fmla="*/ 2147483647 h 125"/>
              <a:gd name="T16" fmla="*/ 2147483647 w 344"/>
              <a:gd name="T17" fmla="*/ 2147483647 h 125"/>
              <a:gd name="T18" fmla="*/ 0 w 344"/>
              <a:gd name="T19" fmla="*/ 2147483647 h 125"/>
              <a:gd name="T20" fmla="*/ 2147483647 w 344"/>
              <a:gd name="T21" fmla="*/ 2147483647 h 125"/>
              <a:gd name="T22" fmla="*/ 2147483647 w 344"/>
              <a:gd name="T23" fmla="*/ 2147483647 h 125"/>
              <a:gd name="T24" fmla="*/ 2147483647 w 344"/>
              <a:gd name="T25" fmla="*/ 0 h 125"/>
              <a:gd name="T26" fmla="*/ 2147483647 w 344"/>
              <a:gd name="T27" fmla="*/ 0 h 125"/>
              <a:gd name="T28" fmla="*/ 2147483647 w 344"/>
              <a:gd name="T29" fmla="*/ 2147483647 h 125"/>
              <a:gd name="T30" fmla="*/ 2147483647 w 344"/>
              <a:gd name="T31" fmla="*/ 2147483647 h 125"/>
              <a:gd name="T32" fmla="*/ 2147483647 w 344"/>
              <a:gd name="T33" fmla="*/ 2147483647 h 125"/>
              <a:gd name="T34" fmla="*/ 2147483647 w 344"/>
              <a:gd name="T35" fmla="*/ 2147483647 h 125"/>
              <a:gd name="T36" fmla="*/ 2147483647 w 344"/>
              <a:gd name="T37" fmla="*/ 2147483647 h 125"/>
              <a:gd name="T38" fmla="*/ 2147483647 w 344"/>
              <a:gd name="T39" fmla="*/ 2147483647 h 125"/>
              <a:gd name="T40" fmla="*/ 2147483647 w 344"/>
              <a:gd name="T41" fmla="*/ 2147483647 h 125"/>
              <a:gd name="T42" fmla="*/ 2147483647 w 344"/>
              <a:gd name="T43" fmla="*/ 2147483647 h 1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44" h="125">
                <a:moveTo>
                  <a:pt x="228" y="125"/>
                </a:moveTo>
                <a:lnTo>
                  <a:pt x="247" y="97"/>
                </a:lnTo>
                <a:lnTo>
                  <a:pt x="209" y="87"/>
                </a:lnTo>
                <a:lnTo>
                  <a:pt x="197" y="55"/>
                </a:lnTo>
                <a:lnTo>
                  <a:pt x="157" y="55"/>
                </a:lnTo>
                <a:lnTo>
                  <a:pt x="97" y="30"/>
                </a:lnTo>
                <a:lnTo>
                  <a:pt x="109" y="26"/>
                </a:lnTo>
                <a:lnTo>
                  <a:pt x="71" y="19"/>
                </a:lnTo>
                <a:lnTo>
                  <a:pt x="42" y="45"/>
                </a:lnTo>
                <a:lnTo>
                  <a:pt x="0" y="45"/>
                </a:lnTo>
                <a:lnTo>
                  <a:pt x="23" y="30"/>
                </a:lnTo>
                <a:lnTo>
                  <a:pt x="49" y="16"/>
                </a:lnTo>
                <a:lnTo>
                  <a:pt x="90" y="0"/>
                </a:lnTo>
                <a:lnTo>
                  <a:pt x="126" y="0"/>
                </a:lnTo>
                <a:lnTo>
                  <a:pt x="168" y="16"/>
                </a:lnTo>
                <a:lnTo>
                  <a:pt x="209" y="38"/>
                </a:lnTo>
                <a:lnTo>
                  <a:pt x="247" y="55"/>
                </a:lnTo>
                <a:lnTo>
                  <a:pt x="296" y="78"/>
                </a:lnTo>
                <a:lnTo>
                  <a:pt x="287" y="95"/>
                </a:lnTo>
                <a:lnTo>
                  <a:pt x="316" y="97"/>
                </a:lnTo>
                <a:lnTo>
                  <a:pt x="344" y="109"/>
                </a:lnTo>
                <a:lnTo>
                  <a:pt x="228" y="1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7" name="Freeform 262"/>
          <p:cNvSpPr>
            <a:spLocks/>
          </p:cNvSpPr>
          <p:nvPr/>
        </p:nvSpPr>
        <p:spPr bwMode="auto">
          <a:xfrm>
            <a:off x="1511300" y="3892550"/>
            <a:ext cx="712788" cy="544513"/>
          </a:xfrm>
          <a:custGeom>
            <a:avLst/>
            <a:gdLst>
              <a:gd name="T0" fmla="*/ 2147483647 w 898"/>
              <a:gd name="T1" fmla="*/ 0 h 686"/>
              <a:gd name="T2" fmla="*/ 2147483647 w 898"/>
              <a:gd name="T3" fmla="*/ 2147483647 h 686"/>
              <a:gd name="T4" fmla="*/ 2147483647 w 898"/>
              <a:gd name="T5" fmla="*/ 2147483647 h 686"/>
              <a:gd name="T6" fmla="*/ 2147483647 w 898"/>
              <a:gd name="T7" fmla="*/ 2147483647 h 686"/>
              <a:gd name="T8" fmla="*/ 2147483647 w 898"/>
              <a:gd name="T9" fmla="*/ 2147483647 h 686"/>
              <a:gd name="T10" fmla="*/ 2147483647 w 898"/>
              <a:gd name="T11" fmla="*/ 2147483647 h 686"/>
              <a:gd name="T12" fmla="*/ 2147483647 w 898"/>
              <a:gd name="T13" fmla="*/ 2147483647 h 686"/>
              <a:gd name="T14" fmla="*/ 2147483647 w 898"/>
              <a:gd name="T15" fmla="*/ 2147483647 h 686"/>
              <a:gd name="T16" fmla="*/ 2147483647 w 898"/>
              <a:gd name="T17" fmla="*/ 2147483647 h 686"/>
              <a:gd name="T18" fmla="*/ 2147483647 w 898"/>
              <a:gd name="T19" fmla="*/ 2147483647 h 686"/>
              <a:gd name="T20" fmla="*/ 2147483647 w 898"/>
              <a:gd name="T21" fmla="*/ 2147483647 h 686"/>
              <a:gd name="T22" fmla="*/ 2147483647 w 898"/>
              <a:gd name="T23" fmla="*/ 2147483647 h 686"/>
              <a:gd name="T24" fmla="*/ 2147483647 w 898"/>
              <a:gd name="T25" fmla="*/ 2147483647 h 686"/>
              <a:gd name="T26" fmla="*/ 2147483647 w 898"/>
              <a:gd name="T27" fmla="*/ 2147483647 h 686"/>
              <a:gd name="T28" fmla="*/ 2147483647 w 898"/>
              <a:gd name="T29" fmla="*/ 2147483647 h 686"/>
              <a:gd name="T30" fmla="*/ 2147483647 w 898"/>
              <a:gd name="T31" fmla="*/ 2147483647 h 686"/>
              <a:gd name="T32" fmla="*/ 2147483647 w 898"/>
              <a:gd name="T33" fmla="*/ 2147483647 h 686"/>
              <a:gd name="T34" fmla="*/ 2147483647 w 898"/>
              <a:gd name="T35" fmla="*/ 2147483647 h 686"/>
              <a:gd name="T36" fmla="*/ 2147483647 w 898"/>
              <a:gd name="T37" fmla="*/ 2147483647 h 686"/>
              <a:gd name="T38" fmla="*/ 2147483647 w 898"/>
              <a:gd name="T39" fmla="*/ 2147483647 h 686"/>
              <a:gd name="T40" fmla="*/ 2147483647 w 898"/>
              <a:gd name="T41" fmla="*/ 2147483647 h 686"/>
              <a:gd name="T42" fmla="*/ 2147483647 w 898"/>
              <a:gd name="T43" fmla="*/ 2147483647 h 686"/>
              <a:gd name="T44" fmla="*/ 2147483647 w 898"/>
              <a:gd name="T45" fmla="*/ 2147483647 h 686"/>
              <a:gd name="T46" fmla="*/ 2147483647 w 898"/>
              <a:gd name="T47" fmla="*/ 2147483647 h 686"/>
              <a:gd name="T48" fmla="*/ 2147483647 w 898"/>
              <a:gd name="T49" fmla="*/ 2147483647 h 686"/>
              <a:gd name="T50" fmla="*/ 2147483647 w 898"/>
              <a:gd name="T51" fmla="*/ 2147483647 h 686"/>
              <a:gd name="T52" fmla="*/ 2147483647 w 898"/>
              <a:gd name="T53" fmla="*/ 2147483647 h 686"/>
              <a:gd name="T54" fmla="*/ 2147483647 w 898"/>
              <a:gd name="T55" fmla="*/ 2147483647 h 686"/>
              <a:gd name="T56" fmla="*/ 2147483647 w 898"/>
              <a:gd name="T57" fmla="*/ 2147483647 h 686"/>
              <a:gd name="T58" fmla="*/ 2147483647 w 898"/>
              <a:gd name="T59" fmla="*/ 2147483647 h 686"/>
              <a:gd name="T60" fmla="*/ 2147483647 w 898"/>
              <a:gd name="T61" fmla="*/ 2147483647 h 686"/>
              <a:gd name="T62" fmla="*/ 2147483647 w 898"/>
              <a:gd name="T63" fmla="*/ 2147483647 h 686"/>
              <a:gd name="T64" fmla="*/ 2147483647 w 898"/>
              <a:gd name="T65" fmla="*/ 2147483647 h 686"/>
              <a:gd name="T66" fmla="*/ 2147483647 w 898"/>
              <a:gd name="T67" fmla="*/ 2147483647 h 686"/>
              <a:gd name="T68" fmla="*/ 2147483647 w 898"/>
              <a:gd name="T69" fmla="*/ 2147483647 h 686"/>
              <a:gd name="T70" fmla="*/ 2147483647 w 898"/>
              <a:gd name="T71" fmla="*/ 2147483647 h 686"/>
              <a:gd name="T72" fmla="*/ 2147483647 w 898"/>
              <a:gd name="T73" fmla="*/ 2147483647 h 686"/>
              <a:gd name="T74" fmla="*/ 2147483647 w 898"/>
              <a:gd name="T75" fmla="*/ 2147483647 h 686"/>
              <a:gd name="T76" fmla="*/ 2147483647 w 898"/>
              <a:gd name="T77" fmla="*/ 2147483647 h 686"/>
              <a:gd name="T78" fmla="*/ 2147483647 w 898"/>
              <a:gd name="T79" fmla="*/ 2147483647 h 686"/>
              <a:gd name="T80" fmla="*/ 2147483647 w 898"/>
              <a:gd name="T81" fmla="*/ 2147483647 h 686"/>
              <a:gd name="T82" fmla="*/ 2147483647 w 898"/>
              <a:gd name="T83" fmla="*/ 2147483647 h 686"/>
              <a:gd name="T84" fmla="*/ 2147483647 w 898"/>
              <a:gd name="T85" fmla="*/ 2147483647 h 686"/>
              <a:gd name="T86" fmla="*/ 2147483647 w 898"/>
              <a:gd name="T87" fmla="*/ 2147483647 h 686"/>
              <a:gd name="T88" fmla="*/ 2147483647 w 898"/>
              <a:gd name="T89" fmla="*/ 2147483647 h 686"/>
              <a:gd name="T90" fmla="*/ 2147483647 w 898"/>
              <a:gd name="T91" fmla="*/ 2147483647 h 686"/>
              <a:gd name="T92" fmla="*/ 2147483647 w 898"/>
              <a:gd name="T93" fmla="*/ 2147483647 h 686"/>
              <a:gd name="T94" fmla="*/ 2147483647 w 898"/>
              <a:gd name="T95" fmla="*/ 2147483647 h 686"/>
              <a:gd name="T96" fmla="*/ 2147483647 w 898"/>
              <a:gd name="T97" fmla="*/ 2147483647 h 686"/>
              <a:gd name="T98" fmla="*/ 2147483647 w 898"/>
              <a:gd name="T99" fmla="*/ 2147483647 h 686"/>
              <a:gd name="T100" fmla="*/ 2147483647 w 898"/>
              <a:gd name="T101" fmla="*/ 2147483647 h 686"/>
              <a:gd name="T102" fmla="*/ 2147483647 w 898"/>
              <a:gd name="T103" fmla="*/ 2147483647 h 6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98" h="686">
                <a:moveTo>
                  <a:pt x="0" y="4"/>
                </a:moveTo>
                <a:lnTo>
                  <a:pt x="71" y="0"/>
                </a:lnTo>
                <a:lnTo>
                  <a:pt x="71" y="12"/>
                </a:lnTo>
                <a:lnTo>
                  <a:pt x="187" y="59"/>
                </a:lnTo>
                <a:lnTo>
                  <a:pt x="276" y="64"/>
                </a:lnTo>
                <a:lnTo>
                  <a:pt x="276" y="48"/>
                </a:lnTo>
                <a:lnTo>
                  <a:pt x="332" y="48"/>
                </a:lnTo>
                <a:lnTo>
                  <a:pt x="373" y="100"/>
                </a:lnTo>
                <a:lnTo>
                  <a:pt x="380" y="138"/>
                </a:lnTo>
                <a:lnTo>
                  <a:pt x="420" y="161"/>
                </a:lnTo>
                <a:lnTo>
                  <a:pt x="451" y="131"/>
                </a:lnTo>
                <a:lnTo>
                  <a:pt x="480" y="142"/>
                </a:lnTo>
                <a:lnTo>
                  <a:pt x="506" y="197"/>
                </a:lnTo>
                <a:lnTo>
                  <a:pt x="522" y="220"/>
                </a:lnTo>
                <a:lnTo>
                  <a:pt x="529" y="258"/>
                </a:lnTo>
                <a:lnTo>
                  <a:pt x="577" y="282"/>
                </a:lnTo>
                <a:lnTo>
                  <a:pt x="587" y="275"/>
                </a:lnTo>
                <a:lnTo>
                  <a:pt x="586" y="299"/>
                </a:lnTo>
                <a:lnTo>
                  <a:pt x="570" y="306"/>
                </a:lnTo>
                <a:lnTo>
                  <a:pt x="565" y="335"/>
                </a:lnTo>
                <a:lnTo>
                  <a:pt x="558" y="373"/>
                </a:lnTo>
                <a:lnTo>
                  <a:pt x="551" y="413"/>
                </a:lnTo>
                <a:lnTo>
                  <a:pt x="565" y="443"/>
                </a:lnTo>
                <a:lnTo>
                  <a:pt x="551" y="439"/>
                </a:lnTo>
                <a:lnTo>
                  <a:pt x="565" y="470"/>
                </a:lnTo>
                <a:lnTo>
                  <a:pt x="586" y="503"/>
                </a:lnTo>
                <a:lnTo>
                  <a:pt x="596" y="541"/>
                </a:lnTo>
                <a:lnTo>
                  <a:pt x="625" y="551"/>
                </a:lnTo>
                <a:lnTo>
                  <a:pt x="644" y="567"/>
                </a:lnTo>
                <a:lnTo>
                  <a:pt x="693" y="558"/>
                </a:lnTo>
                <a:lnTo>
                  <a:pt x="724" y="548"/>
                </a:lnTo>
                <a:lnTo>
                  <a:pt x="764" y="529"/>
                </a:lnTo>
                <a:lnTo>
                  <a:pt x="776" y="510"/>
                </a:lnTo>
                <a:lnTo>
                  <a:pt x="786" y="474"/>
                </a:lnTo>
                <a:lnTo>
                  <a:pt x="802" y="462"/>
                </a:lnTo>
                <a:lnTo>
                  <a:pt x="835" y="449"/>
                </a:lnTo>
                <a:lnTo>
                  <a:pt x="860" y="443"/>
                </a:lnTo>
                <a:lnTo>
                  <a:pt x="898" y="449"/>
                </a:lnTo>
                <a:lnTo>
                  <a:pt x="898" y="474"/>
                </a:lnTo>
                <a:lnTo>
                  <a:pt x="879" y="500"/>
                </a:lnTo>
                <a:lnTo>
                  <a:pt x="860" y="519"/>
                </a:lnTo>
                <a:lnTo>
                  <a:pt x="873" y="522"/>
                </a:lnTo>
                <a:lnTo>
                  <a:pt x="860" y="558"/>
                </a:lnTo>
                <a:lnTo>
                  <a:pt x="850" y="548"/>
                </a:lnTo>
                <a:lnTo>
                  <a:pt x="841" y="558"/>
                </a:lnTo>
                <a:lnTo>
                  <a:pt x="831" y="558"/>
                </a:lnTo>
                <a:lnTo>
                  <a:pt x="812" y="577"/>
                </a:lnTo>
                <a:lnTo>
                  <a:pt x="757" y="577"/>
                </a:lnTo>
                <a:lnTo>
                  <a:pt x="745" y="600"/>
                </a:lnTo>
                <a:lnTo>
                  <a:pt x="772" y="626"/>
                </a:lnTo>
                <a:lnTo>
                  <a:pt x="764" y="636"/>
                </a:lnTo>
                <a:lnTo>
                  <a:pt x="726" y="636"/>
                </a:lnTo>
                <a:lnTo>
                  <a:pt x="708" y="659"/>
                </a:lnTo>
                <a:lnTo>
                  <a:pt x="715" y="674"/>
                </a:lnTo>
                <a:lnTo>
                  <a:pt x="703" y="686"/>
                </a:lnTo>
                <a:lnTo>
                  <a:pt x="686" y="659"/>
                </a:lnTo>
                <a:lnTo>
                  <a:pt x="644" y="636"/>
                </a:lnTo>
                <a:lnTo>
                  <a:pt x="619" y="636"/>
                </a:lnTo>
                <a:lnTo>
                  <a:pt x="570" y="657"/>
                </a:lnTo>
                <a:lnTo>
                  <a:pt x="506" y="619"/>
                </a:lnTo>
                <a:lnTo>
                  <a:pt x="451" y="600"/>
                </a:lnTo>
                <a:lnTo>
                  <a:pt x="403" y="570"/>
                </a:lnTo>
                <a:lnTo>
                  <a:pt x="361" y="558"/>
                </a:lnTo>
                <a:lnTo>
                  <a:pt x="316" y="529"/>
                </a:lnTo>
                <a:lnTo>
                  <a:pt x="294" y="489"/>
                </a:lnTo>
                <a:lnTo>
                  <a:pt x="306" y="481"/>
                </a:lnTo>
                <a:lnTo>
                  <a:pt x="306" y="462"/>
                </a:lnTo>
                <a:lnTo>
                  <a:pt x="313" y="449"/>
                </a:lnTo>
                <a:lnTo>
                  <a:pt x="302" y="413"/>
                </a:lnTo>
                <a:lnTo>
                  <a:pt x="283" y="373"/>
                </a:lnTo>
                <a:lnTo>
                  <a:pt x="252" y="332"/>
                </a:lnTo>
                <a:lnTo>
                  <a:pt x="197" y="275"/>
                </a:lnTo>
                <a:lnTo>
                  <a:pt x="207" y="258"/>
                </a:lnTo>
                <a:lnTo>
                  <a:pt x="204" y="239"/>
                </a:lnTo>
                <a:lnTo>
                  <a:pt x="174" y="216"/>
                </a:lnTo>
                <a:lnTo>
                  <a:pt x="174" y="197"/>
                </a:lnTo>
                <a:lnTo>
                  <a:pt x="159" y="197"/>
                </a:lnTo>
                <a:lnTo>
                  <a:pt x="145" y="168"/>
                </a:lnTo>
                <a:lnTo>
                  <a:pt x="119" y="119"/>
                </a:lnTo>
                <a:lnTo>
                  <a:pt x="119" y="71"/>
                </a:lnTo>
                <a:lnTo>
                  <a:pt x="67" y="33"/>
                </a:lnTo>
                <a:lnTo>
                  <a:pt x="60" y="100"/>
                </a:lnTo>
                <a:lnTo>
                  <a:pt x="81" y="131"/>
                </a:lnTo>
                <a:lnTo>
                  <a:pt x="100" y="171"/>
                </a:lnTo>
                <a:lnTo>
                  <a:pt x="100" y="190"/>
                </a:lnTo>
                <a:lnTo>
                  <a:pt x="112" y="204"/>
                </a:lnTo>
                <a:lnTo>
                  <a:pt x="130" y="246"/>
                </a:lnTo>
                <a:lnTo>
                  <a:pt x="130" y="227"/>
                </a:lnTo>
                <a:lnTo>
                  <a:pt x="155" y="306"/>
                </a:lnTo>
                <a:lnTo>
                  <a:pt x="168" y="332"/>
                </a:lnTo>
                <a:lnTo>
                  <a:pt x="174" y="346"/>
                </a:lnTo>
                <a:lnTo>
                  <a:pt x="178" y="377"/>
                </a:lnTo>
                <a:lnTo>
                  <a:pt x="168" y="391"/>
                </a:lnTo>
                <a:lnTo>
                  <a:pt x="155" y="365"/>
                </a:lnTo>
                <a:lnTo>
                  <a:pt x="100" y="306"/>
                </a:lnTo>
                <a:lnTo>
                  <a:pt x="107" y="258"/>
                </a:lnTo>
                <a:lnTo>
                  <a:pt x="81" y="227"/>
                </a:lnTo>
                <a:lnTo>
                  <a:pt x="71" y="235"/>
                </a:lnTo>
                <a:lnTo>
                  <a:pt x="33" y="190"/>
                </a:lnTo>
                <a:lnTo>
                  <a:pt x="60" y="197"/>
                </a:lnTo>
                <a:lnTo>
                  <a:pt x="67" y="168"/>
                </a:lnTo>
                <a:lnTo>
                  <a:pt x="40" y="131"/>
                </a:lnTo>
                <a:lnTo>
                  <a:pt x="21" y="107"/>
                </a:lnTo>
                <a:lnTo>
                  <a:pt x="10" y="48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8" name="Freeform 263"/>
          <p:cNvSpPr>
            <a:spLocks/>
          </p:cNvSpPr>
          <p:nvPr/>
        </p:nvSpPr>
        <p:spPr bwMode="auto">
          <a:xfrm>
            <a:off x="2185988" y="4427538"/>
            <a:ext cx="111125" cy="111125"/>
          </a:xfrm>
          <a:custGeom>
            <a:avLst/>
            <a:gdLst>
              <a:gd name="T0" fmla="*/ 2147483647 w 140"/>
              <a:gd name="T1" fmla="*/ 2147483647 h 142"/>
              <a:gd name="T2" fmla="*/ 2147483647 w 140"/>
              <a:gd name="T3" fmla="*/ 2147483647 h 142"/>
              <a:gd name="T4" fmla="*/ 2147483647 w 140"/>
              <a:gd name="T5" fmla="*/ 2147483647 h 142"/>
              <a:gd name="T6" fmla="*/ 2147483647 w 140"/>
              <a:gd name="T7" fmla="*/ 2147483647 h 142"/>
              <a:gd name="T8" fmla="*/ 2147483647 w 140"/>
              <a:gd name="T9" fmla="*/ 2147483647 h 142"/>
              <a:gd name="T10" fmla="*/ 2147483647 w 140"/>
              <a:gd name="T11" fmla="*/ 2147483647 h 142"/>
              <a:gd name="T12" fmla="*/ 2147483647 w 140"/>
              <a:gd name="T13" fmla="*/ 2147483647 h 142"/>
              <a:gd name="T14" fmla="*/ 2147483647 w 140"/>
              <a:gd name="T15" fmla="*/ 0 h 142"/>
              <a:gd name="T16" fmla="*/ 2147483647 w 140"/>
              <a:gd name="T17" fmla="*/ 2147483647 h 142"/>
              <a:gd name="T18" fmla="*/ 2147483647 w 140"/>
              <a:gd name="T19" fmla="*/ 2147483647 h 142"/>
              <a:gd name="T20" fmla="*/ 2147483647 w 140"/>
              <a:gd name="T21" fmla="*/ 2147483647 h 142"/>
              <a:gd name="T22" fmla="*/ 2147483647 w 140"/>
              <a:gd name="T23" fmla="*/ 2147483647 h 142"/>
              <a:gd name="T24" fmla="*/ 2147483647 w 140"/>
              <a:gd name="T25" fmla="*/ 2147483647 h 142"/>
              <a:gd name="T26" fmla="*/ 2147483647 w 140"/>
              <a:gd name="T27" fmla="*/ 2147483647 h 142"/>
              <a:gd name="T28" fmla="*/ 2147483647 w 140"/>
              <a:gd name="T29" fmla="*/ 2147483647 h 142"/>
              <a:gd name="T30" fmla="*/ 2147483647 w 140"/>
              <a:gd name="T31" fmla="*/ 2147483647 h 142"/>
              <a:gd name="T32" fmla="*/ 2147483647 w 140"/>
              <a:gd name="T33" fmla="*/ 2147483647 h 142"/>
              <a:gd name="T34" fmla="*/ 2147483647 w 140"/>
              <a:gd name="T35" fmla="*/ 2147483647 h 142"/>
              <a:gd name="T36" fmla="*/ 2147483647 w 140"/>
              <a:gd name="T37" fmla="*/ 2147483647 h 142"/>
              <a:gd name="T38" fmla="*/ 2147483647 w 140"/>
              <a:gd name="T39" fmla="*/ 2147483647 h 142"/>
              <a:gd name="T40" fmla="*/ 2147483647 w 140"/>
              <a:gd name="T41" fmla="*/ 2147483647 h 142"/>
              <a:gd name="T42" fmla="*/ 2147483647 w 140"/>
              <a:gd name="T43" fmla="*/ 2147483647 h 142"/>
              <a:gd name="T44" fmla="*/ 0 w 140"/>
              <a:gd name="T45" fmla="*/ 2147483647 h 142"/>
              <a:gd name="T46" fmla="*/ 2147483647 w 140"/>
              <a:gd name="T47" fmla="*/ 2147483647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40" h="142">
                <a:moveTo>
                  <a:pt x="9" y="64"/>
                </a:moveTo>
                <a:lnTo>
                  <a:pt x="21" y="64"/>
                </a:lnTo>
                <a:lnTo>
                  <a:pt x="40" y="42"/>
                </a:lnTo>
                <a:lnTo>
                  <a:pt x="62" y="35"/>
                </a:lnTo>
                <a:lnTo>
                  <a:pt x="81" y="14"/>
                </a:lnTo>
                <a:lnTo>
                  <a:pt x="88" y="5"/>
                </a:lnTo>
                <a:lnTo>
                  <a:pt x="100" y="14"/>
                </a:lnTo>
                <a:lnTo>
                  <a:pt x="140" y="0"/>
                </a:lnTo>
                <a:lnTo>
                  <a:pt x="140" y="14"/>
                </a:lnTo>
                <a:lnTo>
                  <a:pt x="137" y="35"/>
                </a:lnTo>
                <a:lnTo>
                  <a:pt x="130" y="59"/>
                </a:lnTo>
                <a:lnTo>
                  <a:pt x="126" y="90"/>
                </a:lnTo>
                <a:lnTo>
                  <a:pt x="126" y="119"/>
                </a:lnTo>
                <a:lnTo>
                  <a:pt x="126" y="142"/>
                </a:lnTo>
                <a:lnTo>
                  <a:pt x="107" y="142"/>
                </a:lnTo>
                <a:lnTo>
                  <a:pt x="88" y="130"/>
                </a:lnTo>
                <a:lnTo>
                  <a:pt x="69" y="109"/>
                </a:lnTo>
                <a:lnTo>
                  <a:pt x="52" y="100"/>
                </a:lnTo>
                <a:lnTo>
                  <a:pt x="62" y="130"/>
                </a:lnTo>
                <a:lnTo>
                  <a:pt x="52" y="130"/>
                </a:lnTo>
                <a:lnTo>
                  <a:pt x="40" y="113"/>
                </a:lnTo>
                <a:lnTo>
                  <a:pt x="21" y="93"/>
                </a:lnTo>
                <a:lnTo>
                  <a:pt x="0" y="64"/>
                </a:lnTo>
                <a:lnTo>
                  <a:pt x="9" y="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9" name="Freeform 264"/>
          <p:cNvSpPr>
            <a:spLocks/>
          </p:cNvSpPr>
          <p:nvPr/>
        </p:nvSpPr>
        <p:spPr bwMode="auto">
          <a:xfrm>
            <a:off x="2297113" y="4575175"/>
            <a:ext cx="146050" cy="61913"/>
          </a:xfrm>
          <a:custGeom>
            <a:avLst/>
            <a:gdLst>
              <a:gd name="T0" fmla="*/ 2147483647 w 183"/>
              <a:gd name="T1" fmla="*/ 0 h 78"/>
              <a:gd name="T2" fmla="*/ 2147483647 w 183"/>
              <a:gd name="T3" fmla="*/ 2147483647 h 78"/>
              <a:gd name="T4" fmla="*/ 2147483647 w 183"/>
              <a:gd name="T5" fmla="*/ 2147483647 h 78"/>
              <a:gd name="T6" fmla="*/ 2147483647 w 183"/>
              <a:gd name="T7" fmla="*/ 2147483647 h 78"/>
              <a:gd name="T8" fmla="*/ 2147483647 w 183"/>
              <a:gd name="T9" fmla="*/ 2147483647 h 78"/>
              <a:gd name="T10" fmla="*/ 2147483647 w 183"/>
              <a:gd name="T11" fmla="*/ 0 h 78"/>
              <a:gd name="T12" fmla="*/ 2147483647 w 183"/>
              <a:gd name="T13" fmla="*/ 2147483647 h 78"/>
              <a:gd name="T14" fmla="*/ 2147483647 w 183"/>
              <a:gd name="T15" fmla="*/ 2147483647 h 78"/>
              <a:gd name="T16" fmla="*/ 2147483647 w 183"/>
              <a:gd name="T17" fmla="*/ 2147483647 h 78"/>
              <a:gd name="T18" fmla="*/ 2147483647 w 183"/>
              <a:gd name="T19" fmla="*/ 2147483647 h 78"/>
              <a:gd name="T20" fmla="*/ 2147483647 w 183"/>
              <a:gd name="T21" fmla="*/ 2147483647 h 78"/>
              <a:gd name="T22" fmla="*/ 2147483647 w 183"/>
              <a:gd name="T23" fmla="*/ 2147483647 h 78"/>
              <a:gd name="T24" fmla="*/ 2147483647 w 183"/>
              <a:gd name="T25" fmla="*/ 2147483647 h 78"/>
              <a:gd name="T26" fmla="*/ 2147483647 w 183"/>
              <a:gd name="T27" fmla="*/ 2147483647 h 78"/>
              <a:gd name="T28" fmla="*/ 2147483647 w 183"/>
              <a:gd name="T29" fmla="*/ 2147483647 h 78"/>
              <a:gd name="T30" fmla="*/ 2147483647 w 183"/>
              <a:gd name="T31" fmla="*/ 2147483647 h 78"/>
              <a:gd name="T32" fmla="*/ 2147483647 w 183"/>
              <a:gd name="T33" fmla="*/ 2147483647 h 78"/>
              <a:gd name="T34" fmla="*/ 2147483647 w 183"/>
              <a:gd name="T35" fmla="*/ 2147483647 h 78"/>
              <a:gd name="T36" fmla="*/ 2147483647 w 183"/>
              <a:gd name="T37" fmla="*/ 2147483647 h 78"/>
              <a:gd name="T38" fmla="*/ 2147483647 w 183"/>
              <a:gd name="T39" fmla="*/ 2147483647 h 78"/>
              <a:gd name="T40" fmla="*/ 2147483647 w 183"/>
              <a:gd name="T41" fmla="*/ 2147483647 h 78"/>
              <a:gd name="T42" fmla="*/ 2147483647 w 183"/>
              <a:gd name="T43" fmla="*/ 2147483647 h 78"/>
              <a:gd name="T44" fmla="*/ 2147483647 w 183"/>
              <a:gd name="T45" fmla="*/ 2147483647 h 78"/>
              <a:gd name="T46" fmla="*/ 2147483647 w 183"/>
              <a:gd name="T47" fmla="*/ 2147483647 h 78"/>
              <a:gd name="T48" fmla="*/ 2147483647 w 183"/>
              <a:gd name="T49" fmla="*/ 2147483647 h 78"/>
              <a:gd name="T50" fmla="*/ 0 w 183"/>
              <a:gd name="T51" fmla="*/ 2147483647 h 78"/>
              <a:gd name="T52" fmla="*/ 0 w 183"/>
              <a:gd name="T53" fmla="*/ 2147483647 h 78"/>
              <a:gd name="T54" fmla="*/ 2147483647 w 183"/>
              <a:gd name="T55" fmla="*/ 0 h 78"/>
              <a:gd name="T56" fmla="*/ 2147483647 w 183"/>
              <a:gd name="T57" fmla="*/ 0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83" h="78">
                <a:moveTo>
                  <a:pt x="19" y="0"/>
                </a:moveTo>
                <a:lnTo>
                  <a:pt x="28" y="12"/>
                </a:lnTo>
                <a:lnTo>
                  <a:pt x="38" y="12"/>
                </a:lnTo>
                <a:lnTo>
                  <a:pt x="57" y="22"/>
                </a:lnTo>
                <a:lnTo>
                  <a:pt x="86" y="12"/>
                </a:lnTo>
                <a:lnTo>
                  <a:pt x="105" y="0"/>
                </a:lnTo>
                <a:lnTo>
                  <a:pt x="142" y="5"/>
                </a:lnTo>
                <a:lnTo>
                  <a:pt x="173" y="22"/>
                </a:lnTo>
                <a:lnTo>
                  <a:pt x="183" y="29"/>
                </a:lnTo>
                <a:lnTo>
                  <a:pt x="183" y="52"/>
                </a:lnTo>
                <a:lnTo>
                  <a:pt x="173" y="71"/>
                </a:lnTo>
                <a:lnTo>
                  <a:pt x="164" y="64"/>
                </a:lnTo>
                <a:lnTo>
                  <a:pt x="157" y="78"/>
                </a:lnTo>
                <a:lnTo>
                  <a:pt x="145" y="48"/>
                </a:lnTo>
                <a:lnTo>
                  <a:pt x="154" y="34"/>
                </a:lnTo>
                <a:lnTo>
                  <a:pt x="142" y="34"/>
                </a:lnTo>
                <a:lnTo>
                  <a:pt x="128" y="22"/>
                </a:lnTo>
                <a:lnTo>
                  <a:pt x="112" y="22"/>
                </a:lnTo>
                <a:lnTo>
                  <a:pt x="79" y="48"/>
                </a:lnTo>
                <a:lnTo>
                  <a:pt x="93" y="71"/>
                </a:lnTo>
                <a:lnTo>
                  <a:pt x="69" y="78"/>
                </a:lnTo>
                <a:lnTo>
                  <a:pt x="57" y="59"/>
                </a:lnTo>
                <a:lnTo>
                  <a:pt x="48" y="59"/>
                </a:lnTo>
                <a:lnTo>
                  <a:pt x="35" y="48"/>
                </a:lnTo>
                <a:lnTo>
                  <a:pt x="7" y="41"/>
                </a:ln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0" name="Freeform 265"/>
          <p:cNvSpPr>
            <a:spLocks/>
          </p:cNvSpPr>
          <p:nvPr/>
        </p:nvSpPr>
        <p:spPr bwMode="auto">
          <a:xfrm>
            <a:off x="2824163" y="5335588"/>
            <a:ext cx="222250" cy="223837"/>
          </a:xfrm>
          <a:custGeom>
            <a:avLst/>
            <a:gdLst>
              <a:gd name="T0" fmla="*/ 0 w 280"/>
              <a:gd name="T1" fmla="*/ 2147483647 h 284"/>
              <a:gd name="T2" fmla="*/ 2147483647 w 280"/>
              <a:gd name="T3" fmla="*/ 2147483647 h 284"/>
              <a:gd name="T4" fmla="*/ 2147483647 w 280"/>
              <a:gd name="T5" fmla="*/ 2147483647 h 284"/>
              <a:gd name="T6" fmla="*/ 2147483647 w 280"/>
              <a:gd name="T7" fmla="*/ 2147483647 h 284"/>
              <a:gd name="T8" fmla="*/ 2147483647 w 280"/>
              <a:gd name="T9" fmla="*/ 0 h 284"/>
              <a:gd name="T10" fmla="*/ 2147483647 w 280"/>
              <a:gd name="T11" fmla="*/ 0 h 284"/>
              <a:gd name="T12" fmla="*/ 2147483647 w 280"/>
              <a:gd name="T13" fmla="*/ 2147483647 h 284"/>
              <a:gd name="T14" fmla="*/ 2147483647 w 280"/>
              <a:gd name="T15" fmla="*/ 2147483647 h 284"/>
              <a:gd name="T16" fmla="*/ 2147483647 w 280"/>
              <a:gd name="T17" fmla="*/ 2147483647 h 284"/>
              <a:gd name="T18" fmla="*/ 2147483647 w 280"/>
              <a:gd name="T19" fmla="*/ 2147483647 h 284"/>
              <a:gd name="T20" fmla="*/ 2147483647 w 280"/>
              <a:gd name="T21" fmla="*/ 2147483647 h 284"/>
              <a:gd name="T22" fmla="*/ 2147483647 w 280"/>
              <a:gd name="T23" fmla="*/ 2147483647 h 284"/>
              <a:gd name="T24" fmla="*/ 2147483647 w 280"/>
              <a:gd name="T25" fmla="*/ 2147483647 h 284"/>
              <a:gd name="T26" fmla="*/ 2147483647 w 280"/>
              <a:gd name="T27" fmla="*/ 2147483647 h 284"/>
              <a:gd name="T28" fmla="*/ 2147483647 w 280"/>
              <a:gd name="T29" fmla="*/ 2147483647 h 284"/>
              <a:gd name="T30" fmla="*/ 2147483647 w 280"/>
              <a:gd name="T31" fmla="*/ 2147483647 h 284"/>
              <a:gd name="T32" fmla="*/ 2147483647 w 280"/>
              <a:gd name="T33" fmla="*/ 2147483647 h 284"/>
              <a:gd name="T34" fmla="*/ 2147483647 w 280"/>
              <a:gd name="T35" fmla="*/ 2147483647 h 284"/>
              <a:gd name="T36" fmla="*/ 2147483647 w 280"/>
              <a:gd name="T37" fmla="*/ 2147483647 h 284"/>
              <a:gd name="T38" fmla="*/ 2147483647 w 280"/>
              <a:gd name="T39" fmla="*/ 2147483647 h 284"/>
              <a:gd name="T40" fmla="*/ 2147483647 w 280"/>
              <a:gd name="T41" fmla="*/ 2147483647 h 284"/>
              <a:gd name="T42" fmla="*/ 2147483647 w 280"/>
              <a:gd name="T43" fmla="*/ 2147483647 h 284"/>
              <a:gd name="T44" fmla="*/ 2147483647 w 280"/>
              <a:gd name="T45" fmla="*/ 2147483647 h 284"/>
              <a:gd name="T46" fmla="*/ 2147483647 w 280"/>
              <a:gd name="T47" fmla="*/ 2147483647 h 284"/>
              <a:gd name="T48" fmla="*/ 2147483647 w 280"/>
              <a:gd name="T49" fmla="*/ 2147483647 h 284"/>
              <a:gd name="T50" fmla="*/ 2147483647 w 280"/>
              <a:gd name="T51" fmla="*/ 2147483647 h 284"/>
              <a:gd name="T52" fmla="*/ 2147483647 w 280"/>
              <a:gd name="T53" fmla="*/ 2147483647 h 284"/>
              <a:gd name="T54" fmla="*/ 0 w 280"/>
              <a:gd name="T55" fmla="*/ 2147483647 h 2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0" h="284">
                <a:moveTo>
                  <a:pt x="0" y="83"/>
                </a:moveTo>
                <a:lnTo>
                  <a:pt x="20" y="54"/>
                </a:lnTo>
                <a:lnTo>
                  <a:pt x="13" y="30"/>
                </a:lnTo>
                <a:lnTo>
                  <a:pt x="32" y="12"/>
                </a:lnTo>
                <a:lnTo>
                  <a:pt x="32" y="0"/>
                </a:lnTo>
                <a:lnTo>
                  <a:pt x="125" y="0"/>
                </a:lnTo>
                <a:lnTo>
                  <a:pt x="147" y="23"/>
                </a:lnTo>
                <a:lnTo>
                  <a:pt x="165" y="90"/>
                </a:lnTo>
                <a:lnTo>
                  <a:pt x="232" y="94"/>
                </a:lnTo>
                <a:lnTo>
                  <a:pt x="254" y="151"/>
                </a:lnTo>
                <a:lnTo>
                  <a:pt x="267" y="142"/>
                </a:lnTo>
                <a:lnTo>
                  <a:pt x="280" y="158"/>
                </a:lnTo>
                <a:lnTo>
                  <a:pt x="273" y="187"/>
                </a:lnTo>
                <a:lnTo>
                  <a:pt x="280" y="216"/>
                </a:lnTo>
                <a:lnTo>
                  <a:pt x="273" y="246"/>
                </a:lnTo>
                <a:lnTo>
                  <a:pt x="248" y="270"/>
                </a:lnTo>
                <a:lnTo>
                  <a:pt x="216" y="284"/>
                </a:lnTo>
                <a:lnTo>
                  <a:pt x="187" y="270"/>
                </a:lnTo>
                <a:lnTo>
                  <a:pt x="154" y="267"/>
                </a:lnTo>
                <a:lnTo>
                  <a:pt x="165" y="235"/>
                </a:lnTo>
                <a:lnTo>
                  <a:pt x="177" y="216"/>
                </a:lnTo>
                <a:lnTo>
                  <a:pt x="184" y="190"/>
                </a:lnTo>
                <a:lnTo>
                  <a:pt x="170" y="180"/>
                </a:lnTo>
                <a:lnTo>
                  <a:pt x="135" y="173"/>
                </a:lnTo>
                <a:lnTo>
                  <a:pt x="106" y="158"/>
                </a:lnTo>
                <a:lnTo>
                  <a:pt x="70" y="151"/>
                </a:lnTo>
                <a:lnTo>
                  <a:pt x="39" y="120"/>
                </a:lnTo>
                <a:lnTo>
                  <a:pt x="0" y="83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1" name="Freeform 266"/>
          <p:cNvSpPr>
            <a:spLocks/>
          </p:cNvSpPr>
          <p:nvPr/>
        </p:nvSpPr>
        <p:spPr bwMode="auto">
          <a:xfrm>
            <a:off x="2335213" y="4818063"/>
            <a:ext cx="327025" cy="488950"/>
          </a:xfrm>
          <a:custGeom>
            <a:avLst/>
            <a:gdLst>
              <a:gd name="T0" fmla="*/ 2147483647 w 412"/>
              <a:gd name="T1" fmla="*/ 0 h 615"/>
              <a:gd name="T2" fmla="*/ 2147483647 w 412"/>
              <a:gd name="T3" fmla="*/ 2147483647 h 615"/>
              <a:gd name="T4" fmla="*/ 2147483647 w 412"/>
              <a:gd name="T5" fmla="*/ 2147483647 h 615"/>
              <a:gd name="T6" fmla="*/ 2147483647 w 412"/>
              <a:gd name="T7" fmla="*/ 2147483647 h 615"/>
              <a:gd name="T8" fmla="*/ 2147483647 w 412"/>
              <a:gd name="T9" fmla="*/ 2147483647 h 615"/>
              <a:gd name="T10" fmla="*/ 2147483647 w 412"/>
              <a:gd name="T11" fmla="*/ 2147483647 h 615"/>
              <a:gd name="T12" fmla="*/ 2147483647 w 412"/>
              <a:gd name="T13" fmla="*/ 2147483647 h 615"/>
              <a:gd name="T14" fmla="*/ 2147483647 w 412"/>
              <a:gd name="T15" fmla="*/ 2147483647 h 615"/>
              <a:gd name="T16" fmla="*/ 2147483647 w 412"/>
              <a:gd name="T17" fmla="*/ 2147483647 h 615"/>
              <a:gd name="T18" fmla="*/ 2147483647 w 412"/>
              <a:gd name="T19" fmla="*/ 2147483647 h 615"/>
              <a:gd name="T20" fmla="*/ 2147483647 w 412"/>
              <a:gd name="T21" fmla="*/ 2147483647 h 615"/>
              <a:gd name="T22" fmla="*/ 2147483647 w 412"/>
              <a:gd name="T23" fmla="*/ 2147483647 h 615"/>
              <a:gd name="T24" fmla="*/ 2147483647 w 412"/>
              <a:gd name="T25" fmla="*/ 2147483647 h 615"/>
              <a:gd name="T26" fmla="*/ 2147483647 w 412"/>
              <a:gd name="T27" fmla="*/ 2147483647 h 615"/>
              <a:gd name="T28" fmla="*/ 2147483647 w 412"/>
              <a:gd name="T29" fmla="*/ 2147483647 h 615"/>
              <a:gd name="T30" fmla="*/ 2147483647 w 412"/>
              <a:gd name="T31" fmla="*/ 2147483647 h 615"/>
              <a:gd name="T32" fmla="*/ 2147483647 w 412"/>
              <a:gd name="T33" fmla="*/ 2147483647 h 615"/>
              <a:gd name="T34" fmla="*/ 2147483647 w 412"/>
              <a:gd name="T35" fmla="*/ 2147483647 h 615"/>
              <a:gd name="T36" fmla="*/ 2147483647 w 412"/>
              <a:gd name="T37" fmla="*/ 2147483647 h 615"/>
              <a:gd name="T38" fmla="*/ 2147483647 w 412"/>
              <a:gd name="T39" fmla="*/ 2147483647 h 615"/>
              <a:gd name="T40" fmla="*/ 2147483647 w 412"/>
              <a:gd name="T41" fmla="*/ 2147483647 h 615"/>
              <a:gd name="T42" fmla="*/ 2147483647 w 412"/>
              <a:gd name="T43" fmla="*/ 2147483647 h 615"/>
              <a:gd name="T44" fmla="*/ 2147483647 w 412"/>
              <a:gd name="T45" fmla="*/ 2147483647 h 615"/>
              <a:gd name="T46" fmla="*/ 2147483647 w 412"/>
              <a:gd name="T47" fmla="*/ 2147483647 h 615"/>
              <a:gd name="T48" fmla="*/ 2147483647 w 412"/>
              <a:gd name="T49" fmla="*/ 2147483647 h 615"/>
              <a:gd name="T50" fmla="*/ 2147483647 w 412"/>
              <a:gd name="T51" fmla="*/ 2147483647 h 615"/>
              <a:gd name="T52" fmla="*/ 2147483647 w 412"/>
              <a:gd name="T53" fmla="*/ 2147483647 h 615"/>
              <a:gd name="T54" fmla="*/ 2147483647 w 412"/>
              <a:gd name="T55" fmla="*/ 2147483647 h 615"/>
              <a:gd name="T56" fmla="*/ 2147483647 w 412"/>
              <a:gd name="T57" fmla="*/ 2147483647 h 615"/>
              <a:gd name="T58" fmla="*/ 2147483647 w 412"/>
              <a:gd name="T59" fmla="*/ 2147483647 h 615"/>
              <a:gd name="T60" fmla="*/ 2147483647 w 412"/>
              <a:gd name="T61" fmla="*/ 2147483647 h 615"/>
              <a:gd name="T62" fmla="*/ 2147483647 w 412"/>
              <a:gd name="T63" fmla="*/ 2147483647 h 615"/>
              <a:gd name="T64" fmla="*/ 2147483647 w 412"/>
              <a:gd name="T65" fmla="*/ 2147483647 h 615"/>
              <a:gd name="T66" fmla="*/ 2147483647 w 412"/>
              <a:gd name="T67" fmla="*/ 2147483647 h 615"/>
              <a:gd name="T68" fmla="*/ 2147483647 w 412"/>
              <a:gd name="T69" fmla="*/ 2147483647 h 615"/>
              <a:gd name="T70" fmla="*/ 2147483647 w 412"/>
              <a:gd name="T71" fmla="*/ 2147483647 h 615"/>
              <a:gd name="T72" fmla="*/ 2147483647 w 412"/>
              <a:gd name="T73" fmla="*/ 2147483647 h 615"/>
              <a:gd name="T74" fmla="*/ 2147483647 w 412"/>
              <a:gd name="T75" fmla="*/ 2147483647 h 615"/>
              <a:gd name="T76" fmla="*/ 2147483647 w 412"/>
              <a:gd name="T77" fmla="*/ 2147483647 h 615"/>
              <a:gd name="T78" fmla="*/ 2147483647 w 412"/>
              <a:gd name="T79" fmla="*/ 2147483647 h 615"/>
              <a:gd name="T80" fmla="*/ 2147483647 w 412"/>
              <a:gd name="T81" fmla="*/ 2147483647 h 615"/>
              <a:gd name="T82" fmla="*/ 2147483647 w 412"/>
              <a:gd name="T83" fmla="*/ 2147483647 h 615"/>
              <a:gd name="T84" fmla="*/ 2147483647 w 412"/>
              <a:gd name="T85" fmla="*/ 2147483647 h 615"/>
              <a:gd name="T86" fmla="*/ 2147483647 w 412"/>
              <a:gd name="T87" fmla="*/ 2147483647 h 615"/>
              <a:gd name="T88" fmla="*/ 2147483647 w 412"/>
              <a:gd name="T89" fmla="*/ 2147483647 h 615"/>
              <a:gd name="T90" fmla="*/ 2147483647 w 412"/>
              <a:gd name="T91" fmla="*/ 2147483647 h 615"/>
              <a:gd name="T92" fmla="*/ 2147483647 w 412"/>
              <a:gd name="T93" fmla="*/ 2147483647 h 615"/>
              <a:gd name="T94" fmla="*/ 2147483647 w 412"/>
              <a:gd name="T95" fmla="*/ 2147483647 h 615"/>
              <a:gd name="T96" fmla="*/ 2147483647 w 412"/>
              <a:gd name="T97" fmla="*/ 2147483647 h 615"/>
              <a:gd name="T98" fmla="*/ 0 w 412"/>
              <a:gd name="T99" fmla="*/ 2147483647 h 615"/>
              <a:gd name="T100" fmla="*/ 0 w 412"/>
              <a:gd name="T101" fmla="*/ 2147483647 h 615"/>
              <a:gd name="T102" fmla="*/ 2147483647 w 412"/>
              <a:gd name="T103" fmla="*/ 2147483647 h 615"/>
              <a:gd name="T104" fmla="*/ 2147483647 w 412"/>
              <a:gd name="T105" fmla="*/ 2147483647 h 615"/>
              <a:gd name="T106" fmla="*/ 2147483647 w 412"/>
              <a:gd name="T107" fmla="*/ 2147483647 h 615"/>
              <a:gd name="T108" fmla="*/ 2147483647 w 412"/>
              <a:gd name="T109" fmla="*/ 2147483647 h 615"/>
              <a:gd name="T110" fmla="*/ 2147483647 w 412"/>
              <a:gd name="T111" fmla="*/ 2147483647 h 615"/>
              <a:gd name="T112" fmla="*/ 2147483647 w 412"/>
              <a:gd name="T113" fmla="*/ 2147483647 h 615"/>
              <a:gd name="T114" fmla="*/ 2147483647 w 412"/>
              <a:gd name="T115" fmla="*/ 2147483647 h 615"/>
              <a:gd name="T116" fmla="*/ 2147483647 w 412"/>
              <a:gd name="T117" fmla="*/ 2147483647 h 615"/>
              <a:gd name="T118" fmla="*/ 2147483647 w 412"/>
              <a:gd name="T119" fmla="*/ 2147483647 h 615"/>
              <a:gd name="T120" fmla="*/ 2147483647 w 412"/>
              <a:gd name="T121" fmla="*/ 2147483647 h 615"/>
              <a:gd name="T122" fmla="*/ 2147483647 w 412"/>
              <a:gd name="T123" fmla="*/ 0 h 6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" h="615">
                <a:moveTo>
                  <a:pt x="177" y="0"/>
                </a:moveTo>
                <a:lnTo>
                  <a:pt x="189" y="7"/>
                </a:lnTo>
                <a:lnTo>
                  <a:pt x="206" y="12"/>
                </a:lnTo>
                <a:lnTo>
                  <a:pt x="225" y="36"/>
                </a:lnTo>
                <a:lnTo>
                  <a:pt x="254" y="59"/>
                </a:lnTo>
                <a:lnTo>
                  <a:pt x="266" y="84"/>
                </a:lnTo>
                <a:lnTo>
                  <a:pt x="285" y="84"/>
                </a:lnTo>
                <a:lnTo>
                  <a:pt x="303" y="71"/>
                </a:lnTo>
                <a:lnTo>
                  <a:pt x="329" y="78"/>
                </a:lnTo>
                <a:lnTo>
                  <a:pt x="351" y="90"/>
                </a:lnTo>
                <a:lnTo>
                  <a:pt x="344" y="119"/>
                </a:lnTo>
                <a:lnTo>
                  <a:pt x="358" y="138"/>
                </a:lnTo>
                <a:lnTo>
                  <a:pt x="334" y="138"/>
                </a:lnTo>
                <a:lnTo>
                  <a:pt x="280" y="164"/>
                </a:lnTo>
                <a:lnTo>
                  <a:pt x="266" y="186"/>
                </a:lnTo>
                <a:lnTo>
                  <a:pt x="263" y="216"/>
                </a:lnTo>
                <a:lnTo>
                  <a:pt x="244" y="226"/>
                </a:lnTo>
                <a:lnTo>
                  <a:pt x="244" y="264"/>
                </a:lnTo>
                <a:lnTo>
                  <a:pt x="263" y="294"/>
                </a:lnTo>
                <a:lnTo>
                  <a:pt x="280" y="313"/>
                </a:lnTo>
                <a:lnTo>
                  <a:pt x="303" y="325"/>
                </a:lnTo>
                <a:lnTo>
                  <a:pt x="334" y="325"/>
                </a:lnTo>
                <a:lnTo>
                  <a:pt x="351" y="313"/>
                </a:lnTo>
                <a:lnTo>
                  <a:pt x="351" y="361"/>
                </a:lnTo>
                <a:lnTo>
                  <a:pt x="363" y="361"/>
                </a:lnTo>
                <a:lnTo>
                  <a:pt x="382" y="361"/>
                </a:lnTo>
                <a:lnTo>
                  <a:pt x="412" y="409"/>
                </a:lnTo>
                <a:lnTo>
                  <a:pt x="401" y="451"/>
                </a:lnTo>
                <a:lnTo>
                  <a:pt x="401" y="477"/>
                </a:lnTo>
                <a:lnTo>
                  <a:pt x="393" y="511"/>
                </a:lnTo>
                <a:lnTo>
                  <a:pt x="379" y="506"/>
                </a:lnTo>
                <a:lnTo>
                  <a:pt x="379" y="525"/>
                </a:lnTo>
                <a:lnTo>
                  <a:pt x="401" y="544"/>
                </a:lnTo>
                <a:lnTo>
                  <a:pt x="408" y="544"/>
                </a:lnTo>
                <a:lnTo>
                  <a:pt x="401" y="558"/>
                </a:lnTo>
                <a:lnTo>
                  <a:pt x="393" y="584"/>
                </a:lnTo>
                <a:lnTo>
                  <a:pt x="382" y="603"/>
                </a:lnTo>
                <a:lnTo>
                  <a:pt x="370" y="615"/>
                </a:lnTo>
                <a:lnTo>
                  <a:pt x="341" y="587"/>
                </a:lnTo>
                <a:lnTo>
                  <a:pt x="310" y="567"/>
                </a:lnTo>
                <a:lnTo>
                  <a:pt x="254" y="537"/>
                </a:lnTo>
                <a:lnTo>
                  <a:pt x="215" y="511"/>
                </a:lnTo>
                <a:lnTo>
                  <a:pt x="173" y="466"/>
                </a:lnTo>
                <a:lnTo>
                  <a:pt x="159" y="418"/>
                </a:lnTo>
                <a:lnTo>
                  <a:pt x="135" y="399"/>
                </a:lnTo>
                <a:lnTo>
                  <a:pt x="125" y="361"/>
                </a:lnTo>
                <a:lnTo>
                  <a:pt x="99" y="325"/>
                </a:lnTo>
                <a:lnTo>
                  <a:pt x="80" y="281"/>
                </a:lnTo>
                <a:lnTo>
                  <a:pt x="51" y="235"/>
                </a:lnTo>
                <a:lnTo>
                  <a:pt x="0" y="193"/>
                </a:lnTo>
                <a:lnTo>
                  <a:pt x="0" y="145"/>
                </a:lnTo>
                <a:lnTo>
                  <a:pt x="16" y="126"/>
                </a:lnTo>
                <a:lnTo>
                  <a:pt x="38" y="116"/>
                </a:lnTo>
                <a:lnTo>
                  <a:pt x="31" y="145"/>
                </a:lnTo>
                <a:lnTo>
                  <a:pt x="51" y="148"/>
                </a:lnTo>
                <a:lnTo>
                  <a:pt x="76" y="164"/>
                </a:lnTo>
                <a:lnTo>
                  <a:pt x="87" y="135"/>
                </a:lnTo>
                <a:lnTo>
                  <a:pt x="109" y="105"/>
                </a:lnTo>
                <a:lnTo>
                  <a:pt x="147" y="90"/>
                </a:lnTo>
                <a:lnTo>
                  <a:pt x="177" y="55"/>
                </a:lnTo>
                <a:lnTo>
                  <a:pt x="196" y="29"/>
                </a:lnTo>
                <a:lnTo>
                  <a:pt x="177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2" name="Freeform 267"/>
          <p:cNvSpPr>
            <a:spLocks/>
          </p:cNvSpPr>
          <p:nvPr/>
        </p:nvSpPr>
        <p:spPr bwMode="auto">
          <a:xfrm>
            <a:off x="2860675" y="4465638"/>
            <a:ext cx="3175" cy="9525"/>
          </a:xfrm>
          <a:custGeom>
            <a:avLst/>
            <a:gdLst>
              <a:gd name="T0" fmla="*/ 0 w 4"/>
              <a:gd name="T1" fmla="*/ 2147483647 h 12"/>
              <a:gd name="T2" fmla="*/ 0 w 4"/>
              <a:gd name="T3" fmla="*/ 0 h 12"/>
              <a:gd name="T4" fmla="*/ 2147483647 w 4"/>
              <a:gd name="T5" fmla="*/ 0 h 12"/>
              <a:gd name="T6" fmla="*/ 2147483647 w 4"/>
              <a:gd name="T7" fmla="*/ 2147483647 h 12"/>
              <a:gd name="T8" fmla="*/ 0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12">
                <a:moveTo>
                  <a:pt x="0" y="12"/>
                </a:move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3" name="Freeform 268"/>
          <p:cNvSpPr>
            <a:spLocks/>
          </p:cNvSpPr>
          <p:nvPr/>
        </p:nvSpPr>
        <p:spPr bwMode="auto">
          <a:xfrm>
            <a:off x="2925763" y="4670425"/>
            <a:ext cx="109537" cy="109538"/>
          </a:xfrm>
          <a:custGeom>
            <a:avLst/>
            <a:gdLst>
              <a:gd name="T0" fmla="*/ 2147483647 w 139"/>
              <a:gd name="T1" fmla="*/ 0 h 138"/>
              <a:gd name="T2" fmla="*/ 2147483647 w 139"/>
              <a:gd name="T3" fmla="*/ 2147483647 h 138"/>
              <a:gd name="T4" fmla="*/ 2147483647 w 139"/>
              <a:gd name="T5" fmla="*/ 0 h 138"/>
              <a:gd name="T6" fmla="*/ 2147483647 w 139"/>
              <a:gd name="T7" fmla="*/ 2147483647 h 138"/>
              <a:gd name="T8" fmla="*/ 2147483647 w 139"/>
              <a:gd name="T9" fmla="*/ 2147483647 h 138"/>
              <a:gd name="T10" fmla="*/ 2147483647 w 139"/>
              <a:gd name="T11" fmla="*/ 2147483647 h 138"/>
              <a:gd name="T12" fmla="*/ 2147483647 w 139"/>
              <a:gd name="T13" fmla="*/ 2147483647 h 138"/>
              <a:gd name="T14" fmla="*/ 2147483647 w 139"/>
              <a:gd name="T15" fmla="*/ 2147483647 h 138"/>
              <a:gd name="T16" fmla="*/ 2147483647 w 139"/>
              <a:gd name="T17" fmla="*/ 2147483647 h 138"/>
              <a:gd name="T18" fmla="*/ 2147483647 w 139"/>
              <a:gd name="T19" fmla="*/ 2147483647 h 138"/>
              <a:gd name="T20" fmla="*/ 2147483647 w 139"/>
              <a:gd name="T21" fmla="*/ 2147483647 h 138"/>
              <a:gd name="T22" fmla="*/ 2147483647 w 139"/>
              <a:gd name="T23" fmla="*/ 2147483647 h 138"/>
              <a:gd name="T24" fmla="*/ 2147483647 w 139"/>
              <a:gd name="T25" fmla="*/ 2147483647 h 138"/>
              <a:gd name="T26" fmla="*/ 0 w 139"/>
              <a:gd name="T27" fmla="*/ 2147483647 h 138"/>
              <a:gd name="T28" fmla="*/ 2147483647 w 139"/>
              <a:gd name="T29" fmla="*/ 2147483647 h 138"/>
              <a:gd name="T30" fmla="*/ 2147483647 w 139"/>
              <a:gd name="T31" fmla="*/ 2147483647 h 138"/>
              <a:gd name="T32" fmla="*/ 2147483647 w 139"/>
              <a:gd name="T33" fmla="*/ 0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9" h="138">
                <a:moveTo>
                  <a:pt x="37" y="0"/>
                </a:moveTo>
                <a:lnTo>
                  <a:pt x="75" y="10"/>
                </a:lnTo>
                <a:lnTo>
                  <a:pt x="104" y="0"/>
                </a:lnTo>
                <a:lnTo>
                  <a:pt x="139" y="10"/>
                </a:lnTo>
                <a:lnTo>
                  <a:pt x="120" y="29"/>
                </a:lnTo>
                <a:lnTo>
                  <a:pt x="126" y="71"/>
                </a:lnTo>
                <a:lnTo>
                  <a:pt x="133" y="90"/>
                </a:lnTo>
                <a:lnTo>
                  <a:pt x="116" y="119"/>
                </a:lnTo>
                <a:lnTo>
                  <a:pt x="104" y="109"/>
                </a:lnTo>
                <a:lnTo>
                  <a:pt x="75" y="116"/>
                </a:lnTo>
                <a:lnTo>
                  <a:pt x="68" y="138"/>
                </a:lnTo>
                <a:lnTo>
                  <a:pt x="49" y="135"/>
                </a:lnTo>
                <a:lnTo>
                  <a:pt x="30" y="85"/>
                </a:lnTo>
                <a:lnTo>
                  <a:pt x="0" y="67"/>
                </a:lnTo>
                <a:lnTo>
                  <a:pt x="7" y="42"/>
                </a:lnTo>
                <a:lnTo>
                  <a:pt x="30" y="29"/>
                </a:lnTo>
                <a:lnTo>
                  <a:pt x="37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4" name="Freeform 269"/>
          <p:cNvSpPr>
            <a:spLocks/>
          </p:cNvSpPr>
          <p:nvPr/>
        </p:nvSpPr>
        <p:spPr bwMode="auto">
          <a:xfrm>
            <a:off x="2968625" y="5630863"/>
            <a:ext cx="125413" cy="141287"/>
          </a:xfrm>
          <a:custGeom>
            <a:avLst/>
            <a:gdLst>
              <a:gd name="T0" fmla="*/ 2147483647 w 157"/>
              <a:gd name="T1" fmla="*/ 0 h 178"/>
              <a:gd name="T2" fmla="*/ 2147483647 w 157"/>
              <a:gd name="T3" fmla="*/ 0 h 178"/>
              <a:gd name="T4" fmla="*/ 2147483647 w 157"/>
              <a:gd name="T5" fmla="*/ 2147483647 h 178"/>
              <a:gd name="T6" fmla="*/ 2147483647 w 157"/>
              <a:gd name="T7" fmla="*/ 2147483647 h 178"/>
              <a:gd name="T8" fmla="*/ 2147483647 w 157"/>
              <a:gd name="T9" fmla="*/ 2147483647 h 178"/>
              <a:gd name="T10" fmla="*/ 2147483647 w 157"/>
              <a:gd name="T11" fmla="*/ 2147483647 h 178"/>
              <a:gd name="T12" fmla="*/ 2147483647 w 157"/>
              <a:gd name="T13" fmla="*/ 2147483647 h 178"/>
              <a:gd name="T14" fmla="*/ 2147483647 w 157"/>
              <a:gd name="T15" fmla="*/ 2147483647 h 178"/>
              <a:gd name="T16" fmla="*/ 2147483647 w 157"/>
              <a:gd name="T17" fmla="*/ 2147483647 h 178"/>
              <a:gd name="T18" fmla="*/ 2147483647 w 157"/>
              <a:gd name="T19" fmla="*/ 2147483647 h 178"/>
              <a:gd name="T20" fmla="*/ 2147483647 w 157"/>
              <a:gd name="T21" fmla="*/ 2147483647 h 178"/>
              <a:gd name="T22" fmla="*/ 2147483647 w 157"/>
              <a:gd name="T23" fmla="*/ 2147483647 h 178"/>
              <a:gd name="T24" fmla="*/ 2147483647 w 157"/>
              <a:gd name="T25" fmla="*/ 2147483647 h 178"/>
              <a:gd name="T26" fmla="*/ 0 w 157"/>
              <a:gd name="T27" fmla="*/ 2147483647 h 178"/>
              <a:gd name="T28" fmla="*/ 0 w 157"/>
              <a:gd name="T29" fmla="*/ 2147483647 h 178"/>
              <a:gd name="T30" fmla="*/ 0 w 157"/>
              <a:gd name="T31" fmla="*/ 2147483647 h 178"/>
              <a:gd name="T32" fmla="*/ 0 w 157"/>
              <a:gd name="T33" fmla="*/ 2147483647 h 178"/>
              <a:gd name="T34" fmla="*/ 0 w 157"/>
              <a:gd name="T35" fmla="*/ 2147483647 h 178"/>
              <a:gd name="T36" fmla="*/ 2147483647 w 157"/>
              <a:gd name="T37" fmla="*/ 2147483647 h 178"/>
              <a:gd name="T38" fmla="*/ 2147483647 w 157"/>
              <a:gd name="T39" fmla="*/ 2147483647 h 178"/>
              <a:gd name="T40" fmla="*/ 2147483647 w 157"/>
              <a:gd name="T41" fmla="*/ 0 h 1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7" h="178">
                <a:moveTo>
                  <a:pt x="19" y="0"/>
                </a:moveTo>
                <a:lnTo>
                  <a:pt x="29" y="0"/>
                </a:lnTo>
                <a:lnTo>
                  <a:pt x="70" y="29"/>
                </a:lnTo>
                <a:lnTo>
                  <a:pt x="89" y="29"/>
                </a:lnTo>
                <a:lnTo>
                  <a:pt x="119" y="52"/>
                </a:lnTo>
                <a:lnTo>
                  <a:pt x="157" y="81"/>
                </a:lnTo>
                <a:lnTo>
                  <a:pt x="148" y="100"/>
                </a:lnTo>
                <a:lnTo>
                  <a:pt x="157" y="126"/>
                </a:lnTo>
                <a:lnTo>
                  <a:pt x="138" y="155"/>
                </a:lnTo>
                <a:lnTo>
                  <a:pt x="119" y="174"/>
                </a:lnTo>
                <a:lnTo>
                  <a:pt x="77" y="178"/>
                </a:lnTo>
                <a:lnTo>
                  <a:pt x="48" y="159"/>
                </a:lnTo>
                <a:lnTo>
                  <a:pt x="22" y="155"/>
                </a:lnTo>
                <a:lnTo>
                  <a:pt x="0" y="145"/>
                </a:lnTo>
                <a:lnTo>
                  <a:pt x="0" y="112"/>
                </a:lnTo>
                <a:lnTo>
                  <a:pt x="0" y="107"/>
                </a:lnTo>
                <a:lnTo>
                  <a:pt x="0" y="90"/>
                </a:lnTo>
                <a:lnTo>
                  <a:pt x="0" y="60"/>
                </a:lnTo>
                <a:lnTo>
                  <a:pt x="3" y="29"/>
                </a:lnTo>
                <a:lnTo>
                  <a:pt x="3" y="3"/>
                </a:lnTo>
                <a:lnTo>
                  <a:pt x="19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5" name="Freeform 270"/>
          <p:cNvSpPr>
            <a:spLocks/>
          </p:cNvSpPr>
          <p:nvPr/>
        </p:nvSpPr>
        <p:spPr bwMode="auto">
          <a:xfrm>
            <a:off x="2546350" y="4506913"/>
            <a:ext cx="339725" cy="295275"/>
          </a:xfrm>
          <a:custGeom>
            <a:avLst/>
            <a:gdLst>
              <a:gd name="T0" fmla="*/ 2147483647 w 429"/>
              <a:gd name="T1" fmla="*/ 2147483647 h 374"/>
              <a:gd name="T2" fmla="*/ 2147483647 w 429"/>
              <a:gd name="T3" fmla="*/ 2147483647 h 374"/>
              <a:gd name="T4" fmla="*/ 2147483647 w 429"/>
              <a:gd name="T5" fmla="*/ 2147483647 h 374"/>
              <a:gd name="T6" fmla="*/ 2147483647 w 429"/>
              <a:gd name="T7" fmla="*/ 2147483647 h 374"/>
              <a:gd name="T8" fmla="*/ 2147483647 w 429"/>
              <a:gd name="T9" fmla="*/ 2147483647 h 374"/>
              <a:gd name="T10" fmla="*/ 2147483647 w 429"/>
              <a:gd name="T11" fmla="*/ 2147483647 h 374"/>
              <a:gd name="T12" fmla="*/ 2147483647 w 429"/>
              <a:gd name="T13" fmla="*/ 2147483647 h 374"/>
              <a:gd name="T14" fmla="*/ 2147483647 w 429"/>
              <a:gd name="T15" fmla="*/ 2147483647 h 374"/>
              <a:gd name="T16" fmla="*/ 2147483647 w 429"/>
              <a:gd name="T17" fmla="*/ 2147483647 h 374"/>
              <a:gd name="T18" fmla="*/ 2147483647 w 429"/>
              <a:gd name="T19" fmla="*/ 2147483647 h 374"/>
              <a:gd name="T20" fmla="*/ 2147483647 w 429"/>
              <a:gd name="T21" fmla="*/ 2147483647 h 374"/>
              <a:gd name="T22" fmla="*/ 2147483647 w 429"/>
              <a:gd name="T23" fmla="*/ 2147483647 h 374"/>
              <a:gd name="T24" fmla="*/ 2147483647 w 429"/>
              <a:gd name="T25" fmla="*/ 2147483647 h 374"/>
              <a:gd name="T26" fmla="*/ 2147483647 w 429"/>
              <a:gd name="T27" fmla="*/ 2147483647 h 374"/>
              <a:gd name="T28" fmla="*/ 2147483647 w 429"/>
              <a:gd name="T29" fmla="*/ 2147483647 h 374"/>
              <a:gd name="T30" fmla="*/ 2147483647 w 429"/>
              <a:gd name="T31" fmla="*/ 2147483647 h 374"/>
              <a:gd name="T32" fmla="*/ 2147483647 w 429"/>
              <a:gd name="T33" fmla="*/ 2147483647 h 374"/>
              <a:gd name="T34" fmla="*/ 2147483647 w 429"/>
              <a:gd name="T35" fmla="*/ 2147483647 h 374"/>
              <a:gd name="T36" fmla="*/ 2147483647 w 429"/>
              <a:gd name="T37" fmla="*/ 2147483647 h 374"/>
              <a:gd name="T38" fmla="*/ 2147483647 w 429"/>
              <a:gd name="T39" fmla="*/ 2147483647 h 374"/>
              <a:gd name="T40" fmla="*/ 2147483647 w 429"/>
              <a:gd name="T41" fmla="*/ 2147483647 h 374"/>
              <a:gd name="T42" fmla="*/ 2147483647 w 429"/>
              <a:gd name="T43" fmla="*/ 2147483647 h 374"/>
              <a:gd name="T44" fmla="*/ 2147483647 w 429"/>
              <a:gd name="T45" fmla="*/ 2147483647 h 374"/>
              <a:gd name="T46" fmla="*/ 2147483647 w 429"/>
              <a:gd name="T47" fmla="*/ 2147483647 h 374"/>
              <a:gd name="T48" fmla="*/ 2147483647 w 429"/>
              <a:gd name="T49" fmla="*/ 2147483647 h 374"/>
              <a:gd name="T50" fmla="*/ 2147483647 w 429"/>
              <a:gd name="T51" fmla="*/ 2147483647 h 374"/>
              <a:gd name="T52" fmla="*/ 2147483647 w 429"/>
              <a:gd name="T53" fmla="*/ 2147483647 h 374"/>
              <a:gd name="T54" fmla="*/ 2147483647 w 429"/>
              <a:gd name="T55" fmla="*/ 2147483647 h 374"/>
              <a:gd name="T56" fmla="*/ 2147483647 w 429"/>
              <a:gd name="T57" fmla="*/ 2147483647 h 374"/>
              <a:gd name="T58" fmla="*/ 2147483647 w 429"/>
              <a:gd name="T59" fmla="*/ 2147483647 h 374"/>
              <a:gd name="T60" fmla="*/ 2147483647 w 429"/>
              <a:gd name="T61" fmla="*/ 2147483647 h 374"/>
              <a:gd name="T62" fmla="*/ 0 w 429"/>
              <a:gd name="T63" fmla="*/ 2147483647 h 374"/>
              <a:gd name="T64" fmla="*/ 2147483647 w 429"/>
              <a:gd name="T65" fmla="*/ 2147483647 h 374"/>
              <a:gd name="T66" fmla="*/ 2147483647 w 429"/>
              <a:gd name="T67" fmla="*/ 2147483647 h 374"/>
              <a:gd name="T68" fmla="*/ 2147483647 w 429"/>
              <a:gd name="T69" fmla="*/ 0 h 3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29" h="374">
                <a:moveTo>
                  <a:pt x="68" y="0"/>
                </a:moveTo>
                <a:lnTo>
                  <a:pt x="44" y="28"/>
                </a:lnTo>
                <a:lnTo>
                  <a:pt x="44" y="38"/>
                </a:lnTo>
                <a:lnTo>
                  <a:pt x="44" y="61"/>
                </a:lnTo>
                <a:lnTo>
                  <a:pt x="33" y="80"/>
                </a:lnTo>
                <a:lnTo>
                  <a:pt x="44" y="106"/>
                </a:lnTo>
                <a:lnTo>
                  <a:pt x="63" y="106"/>
                </a:lnTo>
                <a:lnTo>
                  <a:pt x="68" y="80"/>
                </a:lnTo>
                <a:lnTo>
                  <a:pt x="63" y="51"/>
                </a:lnTo>
                <a:lnTo>
                  <a:pt x="75" y="38"/>
                </a:lnTo>
                <a:lnTo>
                  <a:pt x="104" y="30"/>
                </a:lnTo>
                <a:lnTo>
                  <a:pt x="97" y="19"/>
                </a:lnTo>
                <a:lnTo>
                  <a:pt x="104" y="0"/>
                </a:lnTo>
                <a:lnTo>
                  <a:pt x="115" y="28"/>
                </a:lnTo>
                <a:lnTo>
                  <a:pt x="127" y="28"/>
                </a:lnTo>
                <a:lnTo>
                  <a:pt x="153" y="38"/>
                </a:lnTo>
                <a:lnTo>
                  <a:pt x="156" y="57"/>
                </a:lnTo>
                <a:lnTo>
                  <a:pt x="194" y="57"/>
                </a:lnTo>
                <a:lnTo>
                  <a:pt x="223" y="57"/>
                </a:lnTo>
                <a:lnTo>
                  <a:pt x="234" y="70"/>
                </a:lnTo>
                <a:lnTo>
                  <a:pt x="272" y="71"/>
                </a:lnTo>
                <a:lnTo>
                  <a:pt x="303" y="61"/>
                </a:lnTo>
                <a:lnTo>
                  <a:pt x="282" y="57"/>
                </a:lnTo>
                <a:lnTo>
                  <a:pt x="362" y="57"/>
                </a:lnTo>
                <a:lnTo>
                  <a:pt x="332" y="61"/>
                </a:lnTo>
                <a:lnTo>
                  <a:pt x="346" y="80"/>
                </a:lnTo>
                <a:lnTo>
                  <a:pt x="377" y="80"/>
                </a:lnTo>
                <a:lnTo>
                  <a:pt x="394" y="99"/>
                </a:lnTo>
                <a:lnTo>
                  <a:pt x="398" y="121"/>
                </a:lnTo>
                <a:lnTo>
                  <a:pt x="410" y="121"/>
                </a:lnTo>
                <a:lnTo>
                  <a:pt x="429" y="135"/>
                </a:lnTo>
                <a:lnTo>
                  <a:pt x="398" y="158"/>
                </a:lnTo>
                <a:lnTo>
                  <a:pt x="410" y="177"/>
                </a:lnTo>
                <a:lnTo>
                  <a:pt x="388" y="184"/>
                </a:lnTo>
                <a:lnTo>
                  <a:pt x="388" y="196"/>
                </a:lnTo>
                <a:lnTo>
                  <a:pt x="377" y="213"/>
                </a:lnTo>
                <a:lnTo>
                  <a:pt x="398" y="235"/>
                </a:lnTo>
                <a:lnTo>
                  <a:pt x="377" y="254"/>
                </a:lnTo>
                <a:lnTo>
                  <a:pt x="339" y="267"/>
                </a:lnTo>
                <a:lnTo>
                  <a:pt x="329" y="277"/>
                </a:lnTo>
                <a:lnTo>
                  <a:pt x="291" y="267"/>
                </a:lnTo>
                <a:lnTo>
                  <a:pt x="260" y="267"/>
                </a:lnTo>
                <a:lnTo>
                  <a:pt x="282" y="284"/>
                </a:lnTo>
                <a:lnTo>
                  <a:pt x="280" y="313"/>
                </a:lnTo>
                <a:lnTo>
                  <a:pt x="310" y="320"/>
                </a:lnTo>
                <a:lnTo>
                  <a:pt x="313" y="332"/>
                </a:lnTo>
                <a:lnTo>
                  <a:pt x="282" y="351"/>
                </a:lnTo>
                <a:lnTo>
                  <a:pt x="234" y="370"/>
                </a:lnTo>
                <a:lnTo>
                  <a:pt x="213" y="374"/>
                </a:lnTo>
                <a:lnTo>
                  <a:pt x="194" y="363"/>
                </a:lnTo>
                <a:lnTo>
                  <a:pt x="182" y="325"/>
                </a:lnTo>
                <a:lnTo>
                  <a:pt x="175" y="303"/>
                </a:lnTo>
                <a:lnTo>
                  <a:pt x="182" y="284"/>
                </a:lnTo>
                <a:lnTo>
                  <a:pt x="172" y="267"/>
                </a:lnTo>
                <a:lnTo>
                  <a:pt x="165" y="229"/>
                </a:lnTo>
                <a:lnTo>
                  <a:pt x="182" y="199"/>
                </a:lnTo>
                <a:lnTo>
                  <a:pt x="115" y="199"/>
                </a:lnTo>
                <a:lnTo>
                  <a:pt x="97" y="177"/>
                </a:lnTo>
                <a:lnTo>
                  <a:pt x="49" y="177"/>
                </a:lnTo>
                <a:lnTo>
                  <a:pt x="26" y="158"/>
                </a:lnTo>
                <a:lnTo>
                  <a:pt x="26" y="135"/>
                </a:lnTo>
                <a:lnTo>
                  <a:pt x="7" y="99"/>
                </a:lnTo>
                <a:lnTo>
                  <a:pt x="0" y="99"/>
                </a:lnTo>
                <a:lnTo>
                  <a:pt x="0" y="80"/>
                </a:lnTo>
                <a:lnTo>
                  <a:pt x="0" y="70"/>
                </a:lnTo>
                <a:lnTo>
                  <a:pt x="14" y="51"/>
                </a:lnTo>
                <a:lnTo>
                  <a:pt x="33" y="30"/>
                </a:lnTo>
                <a:lnTo>
                  <a:pt x="37" y="13"/>
                </a:lnTo>
                <a:lnTo>
                  <a:pt x="56" y="9"/>
                </a:lnTo>
                <a:lnTo>
                  <a:pt x="68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6" name="Freeform 271"/>
          <p:cNvSpPr>
            <a:spLocks/>
          </p:cNvSpPr>
          <p:nvPr/>
        </p:nvSpPr>
        <p:spPr bwMode="auto">
          <a:xfrm>
            <a:off x="1389063" y="3294063"/>
            <a:ext cx="1427162" cy="855662"/>
          </a:xfrm>
          <a:custGeom>
            <a:avLst/>
            <a:gdLst>
              <a:gd name="T0" fmla="*/ 2147483647 w 1797"/>
              <a:gd name="T1" fmla="*/ 2147483647 h 1078"/>
              <a:gd name="T2" fmla="*/ 2147483647 w 1797"/>
              <a:gd name="T3" fmla="*/ 2147483647 h 1078"/>
              <a:gd name="T4" fmla="*/ 2147483647 w 1797"/>
              <a:gd name="T5" fmla="*/ 2147483647 h 1078"/>
              <a:gd name="T6" fmla="*/ 2147483647 w 1797"/>
              <a:gd name="T7" fmla="*/ 2147483647 h 1078"/>
              <a:gd name="T8" fmla="*/ 2147483647 w 1797"/>
              <a:gd name="T9" fmla="*/ 2147483647 h 1078"/>
              <a:gd name="T10" fmla="*/ 2147483647 w 1797"/>
              <a:gd name="T11" fmla="*/ 2147483647 h 1078"/>
              <a:gd name="T12" fmla="*/ 2147483647 w 1797"/>
              <a:gd name="T13" fmla="*/ 2147483647 h 1078"/>
              <a:gd name="T14" fmla="*/ 2147483647 w 1797"/>
              <a:gd name="T15" fmla="*/ 2147483647 h 1078"/>
              <a:gd name="T16" fmla="*/ 2147483647 w 1797"/>
              <a:gd name="T17" fmla="*/ 2147483647 h 1078"/>
              <a:gd name="T18" fmla="*/ 2147483647 w 1797"/>
              <a:gd name="T19" fmla="*/ 2147483647 h 1078"/>
              <a:gd name="T20" fmla="*/ 2147483647 w 1797"/>
              <a:gd name="T21" fmla="*/ 2147483647 h 1078"/>
              <a:gd name="T22" fmla="*/ 2147483647 w 1797"/>
              <a:gd name="T23" fmla="*/ 2147483647 h 1078"/>
              <a:gd name="T24" fmla="*/ 2147483647 w 1797"/>
              <a:gd name="T25" fmla="*/ 2147483647 h 1078"/>
              <a:gd name="T26" fmla="*/ 2147483647 w 1797"/>
              <a:gd name="T27" fmla="*/ 2147483647 h 1078"/>
              <a:gd name="T28" fmla="*/ 2147483647 w 1797"/>
              <a:gd name="T29" fmla="*/ 2147483647 h 1078"/>
              <a:gd name="T30" fmla="*/ 2147483647 w 1797"/>
              <a:gd name="T31" fmla="*/ 2147483647 h 1078"/>
              <a:gd name="T32" fmla="*/ 2147483647 w 1797"/>
              <a:gd name="T33" fmla="*/ 2147483647 h 1078"/>
              <a:gd name="T34" fmla="*/ 2147483647 w 1797"/>
              <a:gd name="T35" fmla="*/ 2147483647 h 1078"/>
              <a:gd name="T36" fmla="*/ 2147483647 w 1797"/>
              <a:gd name="T37" fmla="*/ 2147483647 h 1078"/>
              <a:gd name="T38" fmla="*/ 2147483647 w 1797"/>
              <a:gd name="T39" fmla="*/ 2147483647 h 1078"/>
              <a:gd name="T40" fmla="*/ 2147483647 w 1797"/>
              <a:gd name="T41" fmla="*/ 2147483647 h 1078"/>
              <a:gd name="T42" fmla="*/ 2147483647 w 1797"/>
              <a:gd name="T43" fmla="*/ 2147483647 h 1078"/>
              <a:gd name="T44" fmla="*/ 2147483647 w 1797"/>
              <a:gd name="T45" fmla="*/ 2147483647 h 1078"/>
              <a:gd name="T46" fmla="*/ 2147483647 w 1797"/>
              <a:gd name="T47" fmla="*/ 2147483647 h 1078"/>
              <a:gd name="T48" fmla="*/ 2147483647 w 1797"/>
              <a:gd name="T49" fmla="*/ 2147483647 h 1078"/>
              <a:gd name="T50" fmla="*/ 2147483647 w 1797"/>
              <a:gd name="T51" fmla="*/ 2147483647 h 1078"/>
              <a:gd name="T52" fmla="*/ 2147483647 w 1797"/>
              <a:gd name="T53" fmla="*/ 2147483647 h 1078"/>
              <a:gd name="T54" fmla="*/ 2147483647 w 1797"/>
              <a:gd name="T55" fmla="*/ 2147483647 h 1078"/>
              <a:gd name="T56" fmla="*/ 2147483647 w 1797"/>
              <a:gd name="T57" fmla="*/ 2147483647 h 1078"/>
              <a:gd name="T58" fmla="*/ 2147483647 w 1797"/>
              <a:gd name="T59" fmla="*/ 2147483647 h 1078"/>
              <a:gd name="T60" fmla="*/ 2147483647 w 1797"/>
              <a:gd name="T61" fmla="*/ 2147483647 h 1078"/>
              <a:gd name="T62" fmla="*/ 2147483647 w 1797"/>
              <a:gd name="T63" fmla="*/ 2147483647 h 1078"/>
              <a:gd name="T64" fmla="*/ 2147483647 w 1797"/>
              <a:gd name="T65" fmla="*/ 2147483647 h 1078"/>
              <a:gd name="T66" fmla="*/ 2147483647 w 1797"/>
              <a:gd name="T67" fmla="*/ 2147483647 h 1078"/>
              <a:gd name="T68" fmla="*/ 2147483647 w 1797"/>
              <a:gd name="T69" fmla="*/ 2147483647 h 1078"/>
              <a:gd name="T70" fmla="*/ 2147483647 w 1797"/>
              <a:gd name="T71" fmla="*/ 2147483647 h 1078"/>
              <a:gd name="T72" fmla="*/ 2147483647 w 1797"/>
              <a:gd name="T73" fmla="*/ 2147483647 h 1078"/>
              <a:gd name="T74" fmla="*/ 2147483647 w 1797"/>
              <a:gd name="T75" fmla="*/ 2147483647 h 1078"/>
              <a:gd name="T76" fmla="*/ 2147483647 w 1797"/>
              <a:gd name="T77" fmla="*/ 2147483647 h 1078"/>
              <a:gd name="T78" fmla="*/ 2147483647 w 1797"/>
              <a:gd name="T79" fmla="*/ 2147483647 h 1078"/>
              <a:gd name="T80" fmla="*/ 2147483647 w 1797"/>
              <a:gd name="T81" fmla="*/ 2147483647 h 1078"/>
              <a:gd name="T82" fmla="*/ 2147483647 w 1797"/>
              <a:gd name="T83" fmla="*/ 2147483647 h 1078"/>
              <a:gd name="T84" fmla="*/ 2147483647 w 1797"/>
              <a:gd name="T85" fmla="*/ 2147483647 h 1078"/>
              <a:gd name="T86" fmla="*/ 2147483647 w 1797"/>
              <a:gd name="T87" fmla="*/ 2147483647 h 1078"/>
              <a:gd name="T88" fmla="*/ 2147483647 w 1797"/>
              <a:gd name="T89" fmla="*/ 2147483647 h 1078"/>
              <a:gd name="T90" fmla="*/ 2147483647 w 1797"/>
              <a:gd name="T91" fmla="*/ 2147483647 h 1078"/>
              <a:gd name="T92" fmla="*/ 2147483647 w 1797"/>
              <a:gd name="T93" fmla="*/ 2147483647 h 1078"/>
              <a:gd name="T94" fmla="*/ 2147483647 w 1797"/>
              <a:gd name="T95" fmla="*/ 2147483647 h 1078"/>
              <a:gd name="T96" fmla="*/ 2147483647 w 1797"/>
              <a:gd name="T97" fmla="*/ 2147483647 h 1078"/>
              <a:gd name="T98" fmla="*/ 2147483647 w 1797"/>
              <a:gd name="T99" fmla="*/ 2147483647 h 1078"/>
              <a:gd name="T100" fmla="*/ 2147483647 w 1797"/>
              <a:gd name="T101" fmla="*/ 2147483647 h 1078"/>
              <a:gd name="T102" fmla="*/ 2147483647 w 1797"/>
              <a:gd name="T103" fmla="*/ 2147483647 h 1078"/>
              <a:gd name="T104" fmla="*/ 2147483647 w 1797"/>
              <a:gd name="T105" fmla="*/ 2147483647 h 1078"/>
              <a:gd name="T106" fmla="*/ 2147483647 w 1797"/>
              <a:gd name="T107" fmla="*/ 2147483647 h 1078"/>
              <a:gd name="T108" fmla="*/ 2147483647 w 1797"/>
              <a:gd name="T109" fmla="*/ 2147483647 h 1078"/>
              <a:gd name="T110" fmla="*/ 2147483647 w 1797"/>
              <a:gd name="T111" fmla="*/ 2147483647 h 1078"/>
              <a:gd name="T112" fmla="*/ 2147483647 w 1797"/>
              <a:gd name="T113" fmla="*/ 2147483647 h 1078"/>
              <a:gd name="T114" fmla="*/ 2147483647 w 1797"/>
              <a:gd name="T115" fmla="*/ 2147483647 h 1078"/>
              <a:gd name="T116" fmla="*/ 2147483647 w 1797"/>
              <a:gd name="T117" fmla="*/ 2147483647 h 1078"/>
              <a:gd name="T118" fmla="*/ 2147483647 w 1797"/>
              <a:gd name="T119" fmla="*/ 2147483647 h 1078"/>
              <a:gd name="T120" fmla="*/ 2147483647 w 1797"/>
              <a:gd name="T121" fmla="*/ 2147483647 h 1078"/>
              <a:gd name="T122" fmla="*/ 2147483647 w 1797"/>
              <a:gd name="T123" fmla="*/ 2147483647 h 1078"/>
              <a:gd name="T124" fmla="*/ 2147483647 w 1797"/>
              <a:gd name="T125" fmla="*/ 2147483647 h 10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97" h="1078">
                <a:moveTo>
                  <a:pt x="989" y="82"/>
                </a:moveTo>
                <a:lnTo>
                  <a:pt x="1014" y="51"/>
                </a:lnTo>
                <a:lnTo>
                  <a:pt x="1033" y="63"/>
                </a:lnTo>
                <a:lnTo>
                  <a:pt x="1033" y="98"/>
                </a:lnTo>
                <a:lnTo>
                  <a:pt x="1008" y="98"/>
                </a:lnTo>
                <a:lnTo>
                  <a:pt x="1052" y="112"/>
                </a:lnTo>
                <a:lnTo>
                  <a:pt x="1052" y="98"/>
                </a:lnTo>
                <a:lnTo>
                  <a:pt x="1075" y="127"/>
                </a:lnTo>
                <a:lnTo>
                  <a:pt x="1085" y="138"/>
                </a:lnTo>
                <a:lnTo>
                  <a:pt x="1130" y="141"/>
                </a:lnTo>
                <a:lnTo>
                  <a:pt x="1163" y="150"/>
                </a:lnTo>
                <a:lnTo>
                  <a:pt x="1122" y="160"/>
                </a:lnTo>
                <a:lnTo>
                  <a:pt x="1092" y="179"/>
                </a:lnTo>
                <a:lnTo>
                  <a:pt x="1063" y="205"/>
                </a:lnTo>
                <a:lnTo>
                  <a:pt x="1075" y="205"/>
                </a:lnTo>
                <a:lnTo>
                  <a:pt x="1097" y="197"/>
                </a:lnTo>
                <a:lnTo>
                  <a:pt x="1092" y="209"/>
                </a:lnTo>
                <a:lnTo>
                  <a:pt x="1153" y="205"/>
                </a:lnTo>
                <a:lnTo>
                  <a:pt x="1191" y="179"/>
                </a:lnTo>
                <a:lnTo>
                  <a:pt x="1201" y="179"/>
                </a:lnTo>
                <a:lnTo>
                  <a:pt x="1182" y="190"/>
                </a:lnTo>
                <a:lnTo>
                  <a:pt x="1172" y="209"/>
                </a:lnTo>
                <a:lnTo>
                  <a:pt x="1192" y="209"/>
                </a:lnTo>
                <a:lnTo>
                  <a:pt x="1201" y="219"/>
                </a:lnTo>
                <a:lnTo>
                  <a:pt x="1220" y="226"/>
                </a:lnTo>
                <a:lnTo>
                  <a:pt x="1239" y="219"/>
                </a:lnTo>
                <a:lnTo>
                  <a:pt x="1272" y="216"/>
                </a:lnTo>
                <a:lnTo>
                  <a:pt x="1272" y="235"/>
                </a:lnTo>
                <a:lnTo>
                  <a:pt x="1289" y="238"/>
                </a:lnTo>
                <a:lnTo>
                  <a:pt x="1298" y="254"/>
                </a:lnTo>
                <a:lnTo>
                  <a:pt x="1279" y="254"/>
                </a:lnTo>
                <a:lnTo>
                  <a:pt x="1249" y="245"/>
                </a:lnTo>
                <a:lnTo>
                  <a:pt x="1211" y="257"/>
                </a:lnTo>
                <a:lnTo>
                  <a:pt x="1163" y="305"/>
                </a:lnTo>
                <a:lnTo>
                  <a:pt x="1201" y="274"/>
                </a:lnTo>
                <a:lnTo>
                  <a:pt x="1172" y="331"/>
                </a:lnTo>
                <a:lnTo>
                  <a:pt x="1160" y="366"/>
                </a:lnTo>
                <a:lnTo>
                  <a:pt x="1153" y="402"/>
                </a:lnTo>
                <a:lnTo>
                  <a:pt x="1153" y="432"/>
                </a:lnTo>
                <a:lnTo>
                  <a:pt x="1179" y="432"/>
                </a:lnTo>
                <a:lnTo>
                  <a:pt x="1192" y="411"/>
                </a:lnTo>
                <a:lnTo>
                  <a:pt x="1192" y="373"/>
                </a:lnTo>
                <a:lnTo>
                  <a:pt x="1201" y="343"/>
                </a:lnTo>
                <a:lnTo>
                  <a:pt x="1211" y="314"/>
                </a:lnTo>
                <a:lnTo>
                  <a:pt x="1239" y="295"/>
                </a:lnTo>
                <a:lnTo>
                  <a:pt x="1249" y="286"/>
                </a:lnTo>
                <a:lnTo>
                  <a:pt x="1260" y="267"/>
                </a:lnTo>
                <a:lnTo>
                  <a:pt x="1272" y="266"/>
                </a:lnTo>
                <a:lnTo>
                  <a:pt x="1308" y="286"/>
                </a:lnTo>
                <a:lnTo>
                  <a:pt x="1308" y="314"/>
                </a:lnTo>
                <a:lnTo>
                  <a:pt x="1289" y="335"/>
                </a:lnTo>
                <a:lnTo>
                  <a:pt x="1279" y="361"/>
                </a:lnTo>
                <a:lnTo>
                  <a:pt x="1289" y="347"/>
                </a:lnTo>
                <a:lnTo>
                  <a:pt x="1317" y="343"/>
                </a:lnTo>
                <a:lnTo>
                  <a:pt x="1317" y="361"/>
                </a:lnTo>
                <a:lnTo>
                  <a:pt x="1317" y="383"/>
                </a:lnTo>
                <a:lnTo>
                  <a:pt x="1298" y="411"/>
                </a:lnTo>
                <a:lnTo>
                  <a:pt x="1272" y="440"/>
                </a:lnTo>
                <a:lnTo>
                  <a:pt x="1317" y="451"/>
                </a:lnTo>
                <a:lnTo>
                  <a:pt x="1369" y="451"/>
                </a:lnTo>
                <a:lnTo>
                  <a:pt x="1407" y="432"/>
                </a:lnTo>
                <a:lnTo>
                  <a:pt x="1427" y="413"/>
                </a:lnTo>
                <a:lnTo>
                  <a:pt x="1424" y="395"/>
                </a:lnTo>
                <a:lnTo>
                  <a:pt x="1417" y="383"/>
                </a:lnTo>
                <a:lnTo>
                  <a:pt x="1474" y="383"/>
                </a:lnTo>
                <a:lnTo>
                  <a:pt x="1496" y="376"/>
                </a:lnTo>
                <a:lnTo>
                  <a:pt x="1545" y="354"/>
                </a:lnTo>
                <a:lnTo>
                  <a:pt x="1562" y="318"/>
                </a:lnTo>
                <a:lnTo>
                  <a:pt x="1664" y="318"/>
                </a:lnTo>
                <a:lnTo>
                  <a:pt x="1681" y="314"/>
                </a:lnTo>
                <a:lnTo>
                  <a:pt x="1756" y="219"/>
                </a:lnTo>
                <a:lnTo>
                  <a:pt x="1761" y="235"/>
                </a:lnTo>
                <a:lnTo>
                  <a:pt x="1787" y="226"/>
                </a:lnTo>
                <a:lnTo>
                  <a:pt x="1797" y="238"/>
                </a:lnTo>
                <a:lnTo>
                  <a:pt x="1778" y="295"/>
                </a:lnTo>
                <a:lnTo>
                  <a:pt x="1797" y="324"/>
                </a:lnTo>
                <a:lnTo>
                  <a:pt x="1790" y="347"/>
                </a:lnTo>
                <a:lnTo>
                  <a:pt x="1749" y="347"/>
                </a:lnTo>
                <a:lnTo>
                  <a:pt x="1726" y="373"/>
                </a:lnTo>
                <a:lnTo>
                  <a:pt x="1688" y="395"/>
                </a:lnTo>
                <a:lnTo>
                  <a:pt x="1664" y="432"/>
                </a:lnTo>
                <a:lnTo>
                  <a:pt x="1671" y="451"/>
                </a:lnTo>
                <a:lnTo>
                  <a:pt x="1688" y="451"/>
                </a:lnTo>
                <a:lnTo>
                  <a:pt x="1688" y="463"/>
                </a:lnTo>
                <a:lnTo>
                  <a:pt x="1649" y="470"/>
                </a:lnTo>
                <a:lnTo>
                  <a:pt x="1614" y="473"/>
                </a:lnTo>
                <a:lnTo>
                  <a:pt x="1571" y="489"/>
                </a:lnTo>
                <a:lnTo>
                  <a:pt x="1611" y="489"/>
                </a:lnTo>
                <a:lnTo>
                  <a:pt x="1571" y="499"/>
                </a:lnTo>
                <a:lnTo>
                  <a:pt x="1552" y="504"/>
                </a:lnTo>
                <a:lnTo>
                  <a:pt x="1555" y="511"/>
                </a:lnTo>
                <a:lnTo>
                  <a:pt x="1545" y="534"/>
                </a:lnTo>
                <a:lnTo>
                  <a:pt x="1521" y="566"/>
                </a:lnTo>
                <a:lnTo>
                  <a:pt x="1503" y="547"/>
                </a:lnTo>
                <a:lnTo>
                  <a:pt x="1503" y="560"/>
                </a:lnTo>
                <a:lnTo>
                  <a:pt x="1507" y="577"/>
                </a:lnTo>
                <a:lnTo>
                  <a:pt x="1484" y="611"/>
                </a:lnTo>
                <a:lnTo>
                  <a:pt x="1477" y="582"/>
                </a:lnTo>
                <a:lnTo>
                  <a:pt x="1474" y="566"/>
                </a:lnTo>
                <a:lnTo>
                  <a:pt x="1484" y="540"/>
                </a:lnTo>
                <a:lnTo>
                  <a:pt x="1467" y="547"/>
                </a:lnTo>
                <a:lnTo>
                  <a:pt x="1458" y="589"/>
                </a:lnTo>
                <a:lnTo>
                  <a:pt x="1436" y="582"/>
                </a:lnTo>
                <a:lnTo>
                  <a:pt x="1467" y="608"/>
                </a:lnTo>
                <a:lnTo>
                  <a:pt x="1458" y="618"/>
                </a:lnTo>
                <a:lnTo>
                  <a:pt x="1455" y="644"/>
                </a:lnTo>
                <a:lnTo>
                  <a:pt x="1474" y="649"/>
                </a:lnTo>
                <a:lnTo>
                  <a:pt x="1474" y="679"/>
                </a:lnTo>
                <a:lnTo>
                  <a:pt x="1467" y="660"/>
                </a:lnTo>
                <a:lnTo>
                  <a:pt x="1458" y="674"/>
                </a:lnTo>
                <a:lnTo>
                  <a:pt x="1443" y="679"/>
                </a:lnTo>
                <a:lnTo>
                  <a:pt x="1474" y="686"/>
                </a:lnTo>
                <a:lnTo>
                  <a:pt x="1458" y="708"/>
                </a:lnTo>
                <a:lnTo>
                  <a:pt x="1436" y="705"/>
                </a:lnTo>
                <a:lnTo>
                  <a:pt x="1446" y="724"/>
                </a:lnTo>
                <a:lnTo>
                  <a:pt x="1388" y="757"/>
                </a:lnTo>
                <a:lnTo>
                  <a:pt x="1346" y="782"/>
                </a:lnTo>
                <a:lnTo>
                  <a:pt x="1301" y="812"/>
                </a:lnTo>
                <a:lnTo>
                  <a:pt x="1268" y="860"/>
                </a:lnTo>
                <a:lnTo>
                  <a:pt x="1272" y="921"/>
                </a:lnTo>
                <a:lnTo>
                  <a:pt x="1279" y="973"/>
                </a:lnTo>
                <a:lnTo>
                  <a:pt x="1289" y="1018"/>
                </a:lnTo>
                <a:lnTo>
                  <a:pt x="1272" y="1078"/>
                </a:lnTo>
                <a:lnTo>
                  <a:pt x="1249" y="1078"/>
                </a:lnTo>
                <a:lnTo>
                  <a:pt x="1230" y="1050"/>
                </a:lnTo>
                <a:lnTo>
                  <a:pt x="1220" y="1009"/>
                </a:lnTo>
                <a:lnTo>
                  <a:pt x="1220" y="980"/>
                </a:lnTo>
                <a:lnTo>
                  <a:pt x="1208" y="973"/>
                </a:lnTo>
                <a:lnTo>
                  <a:pt x="1211" y="950"/>
                </a:lnTo>
                <a:lnTo>
                  <a:pt x="1201" y="921"/>
                </a:lnTo>
                <a:lnTo>
                  <a:pt x="1179" y="895"/>
                </a:lnTo>
                <a:lnTo>
                  <a:pt x="1141" y="912"/>
                </a:lnTo>
                <a:lnTo>
                  <a:pt x="1115" y="883"/>
                </a:lnTo>
                <a:lnTo>
                  <a:pt x="1066" y="883"/>
                </a:lnTo>
                <a:lnTo>
                  <a:pt x="1056" y="879"/>
                </a:lnTo>
                <a:lnTo>
                  <a:pt x="1014" y="883"/>
                </a:lnTo>
                <a:lnTo>
                  <a:pt x="978" y="883"/>
                </a:lnTo>
                <a:lnTo>
                  <a:pt x="1008" y="902"/>
                </a:lnTo>
                <a:lnTo>
                  <a:pt x="1014" y="921"/>
                </a:lnTo>
                <a:lnTo>
                  <a:pt x="985" y="924"/>
                </a:lnTo>
                <a:lnTo>
                  <a:pt x="940" y="910"/>
                </a:lnTo>
                <a:lnTo>
                  <a:pt x="895" y="902"/>
                </a:lnTo>
                <a:lnTo>
                  <a:pt x="850" y="902"/>
                </a:lnTo>
                <a:lnTo>
                  <a:pt x="817" y="924"/>
                </a:lnTo>
                <a:lnTo>
                  <a:pt x="771" y="943"/>
                </a:lnTo>
                <a:lnTo>
                  <a:pt x="740" y="980"/>
                </a:lnTo>
                <a:lnTo>
                  <a:pt x="741" y="1028"/>
                </a:lnTo>
                <a:lnTo>
                  <a:pt x="731" y="1035"/>
                </a:lnTo>
                <a:lnTo>
                  <a:pt x="683" y="1009"/>
                </a:lnTo>
                <a:lnTo>
                  <a:pt x="676" y="973"/>
                </a:lnTo>
                <a:lnTo>
                  <a:pt x="660" y="950"/>
                </a:lnTo>
                <a:lnTo>
                  <a:pt x="634" y="895"/>
                </a:lnTo>
                <a:lnTo>
                  <a:pt x="603" y="883"/>
                </a:lnTo>
                <a:lnTo>
                  <a:pt x="574" y="912"/>
                </a:lnTo>
                <a:lnTo>
                  <a:pt x="534" y="890"/>
                </a:lnTo>
                <a:lnTo>
                  <a:pt x="525" y="853"/>
                </a:lnTo>
                <a:lnTo>
                  <a:pt x="486" y="801"/>
                </a:lnTo>
                <a:lnTo>
                  <a:pt x="429" y="801"/>
                </a:lnTo>
                <a:lnTo>
                  <a:pt x="429" y="817"/>
                </a:lnTo>
                <a:lnTo>
                  <a:pt x="341" y="812"/>
                </a:lnTo>
                <a:lnTo>
                  <a:pt x="225" y="763"/>
                </a:lnTo>
                <a:lnTo>
                  <a:pt x="225" y="753"/>
                </a:lnTo>
                <a:lnTo>
                  <a:pt x="154" y="757"/>
                </a:lnTo>
                <a:lnTo>
                  <a:pt x="145" y="724"/>
                </a:lnTo>
                <a:lnTo>
                  <a:pt x="125" y="698"/>
                </a:lnTo>
                <a:lnTo>
                  <a:pt x="97" y="679"/>
                </a:lnTo>
                <a:lnTo>
                  <a:pt x="64" y="674"/>
                </a:lnTo>
                <a:lnTo>
                  <a:pt x="64" y="637"/>
                </a:lnTo>
                <a:lnTo>
                  <a:pt x="36" y="589"/>
                </a:lnTo>
                <a:lnTo>
                  <a:pt x="45" y="570"/>
                </a:lnTo>
                <a:lnTo>
                  <a:pt x="30" y="560"/>
                </a:lnTo>
                <a:lnTo>
                  <a:pt x="30" y="534"/>
                </a:lnTo>
                <a:lnTo>
                  <a:pt x="45" y="540"/>
                </a:lnTo>
                <a:lnTo>
                  <a:pt x="36" y="511"/>
                </a:lnTo>
                <a:lnTo>
                  <a:pt x="19" y="518"/>
                </a:lnTo>
                <a:lnTo>
                  <a:pt x="7" y="473"/>
                </a:lnTo>
                <a:lnTo>
                  <a:pt x="7" y="432"/>
                </a:lnTo>
                <a:lnTo>
                  <a:pt x="0" y="413"/>
                </a:lnTo>
                <a:lnTo>
                  <a:pt x="19" y="361"/>
                </a:lnTo>
                <a:lnTo>
                  <a:pt x="26" y="295"/>
                </a:lnTo>
                <a:lnTo>
                  <a:pt x="64" y="219"/>
                </a:lnTo>
                <a:lnTo>
                  <a:pt x="87" y="157"/>
                </a:lnTo>
                <a:lnTo>
                  <a:pt x="97" y="108"/>
                </a:lnTo>
                <a:lnTo>
                  <a:pt x="106" y="29"/>
                </a:lnTo>
                <a:lnTo>
                  <a:pt x="145" y="48"/>
                </a:lnTo>
                <a:lnTo>
                  <a:pt x="145" y="70"/>
                </a:lnTo>
                <a:lnTo>
                  <a:pt x="142" y="98"/>
                </a:lnTo>
                <a:lnTo>
                  <a:pt x="164" y="77"/>
                </a:lnTo>
                <a:lnTo>
                  <a:pt x="171" y="22"/>
                </a:lnTo>
                <a:lnTo>
                  <a:pt x="164" y="0"/>
                </a:lnTo>
                <a:lnTo>
                  <a:pt x="989" y="8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7" name="Freeform 272"/>
          <p:cNvSpPr>
            <a:spLocks/>
          </p:cNvSpPr>
          <p:nvPr/>
        </p:nvSpPr>
        <p:spPr bwMode="auto">
          <a:xfrm>
            <a:off x="717550" y="2063750"/>
            <a:ext cx="893763" cy="958850"/>
          </a:xfrm>
          <a:custGeom>
            <a:avLst/>
            <a:gdLst>
              <a:gd name="T0" fmla="*/ 2147483647 w 1126"/>
              <a:gd name="T1" fmla="*/ 2147483647 h 1206"/>
              <a:gd name="T2" fmla="*/ 2147483647 w 1126"/>
              <a:gd name="T3" fmla="*/ 2147483647 h 1206"/>
              <a:gd name="T4" fmla="*/ 2147483647 w 1126"/>
              <a:gd name="T5" fmla="*/ 2147483647 h 1206"/>
              <a:gd name="T6" fmla="*/ 2147483647 w 1126"/>
              <a:gd name="T7" fmla="*/ 2147483647 h 1206"/>
              <a:gd name="T8" fmla="*/ 2147483647 w 1126"/>
              <a:gd name="T9" fmla="*/ 2147483647 h 1206"/>
              <a:gd name="T10" fmla="*/ 2147483647 w 1126"/>
              <a:gd name="T11" fmla="*/ 2147483647 h 1206"/>
              <a:gd name="T12" fmla="*/ 2147483647 w 1126"/>
              <a:gd name="T13" fmla="*/ 2147483647 h 1206"/>
              <a:gd name="T14" fmla="*/ 2147483647 w 1126"/>
              <a:gd name="T15" fmla="*/ 2147483647 h 1206"/>
              <a:gd name="T16" fmla="*/ 2147483647 w 1126"/>
              <a:gd name="T17" fmla="*/ 2147483647 h 1206"/>
              <a:gd name="T18" fmla="*/ 2147483647 w 1126"/>
              <a:gd name="T19" fmla="*/ 2147483647 h 1206"/>
              <a:gd name="T20" fmla="*/ 2147483647 w 1126"/>
              <a:gd name="T21" fmla="*/ 2147483647 h 1206"/>
              <a:gd name="T22" fmla="*/ 2147483647 w 1126"/>
              <a:gd name="T23" fmla="*/ 2147483647 h 1206"/>
              <a:gd name="T24" fmla="*/ 2147483647 w 1126"/>
              <a:gd name="T25" fmla="*/ 2147483647 h 1206"/>
              <a:gd name="T26" fmla="*/ 2147483647 w 1126"/>
              <a:gd name="T27" fmla="*/ 2147483647 h 1206"/>
              <a:gd name="T28" fmla="*/ 2147483647 w 1126"/>
              <a:gd name="T29" fmla="*/ 2147483647 h 1206"/>
              <a:gd name="T30" fmla="*/ 2147483647 w 1126"/>
              <a:gd name="T31" fmla="*/ 2147483647 h 1206"/>
              <a:gd name="T32" fmla="*/ 2147483647 w 1126"/>
              <a:gd name="T33" fmla="*/ 2147483647 h 1206"/>
              <a:gd name="T34" fmla="*/ 2147483647 w 1126"/>
              <a:gd name="T35" fmla="*/ 2147483647 h 1206"/>
              <a:gd name="T36" fmla="*/ 2147483647 w 1126"/>
              <a:gd name="T37" fmla="*/ 2147483647 h 1206"/>
              <a:gd name="T38" fmla="*/ 2147483647 w 1126"/>
              <a:gd name="T39" fmla="*/ 2147483647 h 1206"/>
              <a:gd name="T40" fmla="*/ 2147483647 w 1126"/>
              <a:gd name="T41" fmla="*/ 2147483647 h 1206"/>
              <a:gd name="T42" fmla="*/ 2147483647 w 1126"/>
              <a:gd name="T43" fmla="*/ 2147483647 h 1206"/>
              <a:gd name="T44" fmla="*/ 2147483647 w 1126"/>
              <a:gd name="T45" fmla="*/ 2147483647 h 1206"/>
              <a:gd name="T46" fmla="*/ 2147483647 w 1126"/>
              <a:gd name="T47" fmla="*/ 2147483647 h 1206"/>
              <a:gd name="T48" fmla="*/ 2147483647 w 1126"/>
              <a:gd name="T49" fmla="*/ 2147483647 h 1206"/>
              <a:gd name="T50" fmla="*/ 2147483647 w 1126"/>
              <a:gd name="T51" fmla="*/ 2147483647 h 1206"/>
              <a:gd name="T52" fmla="*/ 2147483647 w 1126"/>
              <a:gd name="T53" fmla="*/ 2147483647 h 1206"/>
              <a:gd name="T54" fmla="*/ 2147483647 w 1126"/>
              <a:gd name="T55" fmla="*/ 2147483647 h 1206"/>
              <a:gd name="T56" fmla="*/ 0 w 1126"/>
              <a:gd name="T57" fmla="*/ 2147483647 h 1206"/>
              <a:gd name="T58" fmla="*/ 2147483647 w 1126"/>
              <a:gd name="T59" fmla="*/ 2147483647 h 1206"/>
              <a:gd name="T60" fmla="*/ 2147483647 w 1126"/>
              <a:gd name="T61" fmla="*/ 2147483647 h 1206"/>
              <a:gd name="T62" fmla="*/ 2147483647 w 1126"/>
              <a:gd name="T63" fmla="*/ 2147483647 h 1206"/>
              <a:gd name="T64" fmla="*/ 2147483647 w 1126"/>
              <a:gd name="T65" fmla="*/ 2147483647 h 1206"/>
              <a:gd name="T66" fmla="*/ 2147483647 w 1126"/>
              <a:gd name="T67" fmla="*/ 2147483647 h 1206"/>
              <a:gd name="T68" fmla="*/ 2147483647 w 1126"/>
              <a:gd name="T69" fmla="*/ 2147483647 h 1206"/>
              <a:gd name="T70" fmla="*/ 2147483647 w 1126"/>
              <a:gd name="T71" fmla="*/ 2147483647 h 1206"/>
              <a:gd name="T72" fmla="*/ 2147483647 w 1126"/>
              <a:gd name="T73" fmla="*/ 2147483647 h 1206"/>
              <a:gd name="T74" fmla="*/ 2147483647 w 1126"/>
              <a:gd name="T75" fmla="*/ 2147483647 h 1206"/>
              <a:gd name="T76" fmla="*/ 2147483647 w 1126"/>
              <a:gd name="T77" fmla="*/ 2147483647 h 1206"/>
              <a:gd name="T78" fmla="*/ 2147483647 w 1126"/>
              <a:gd name="T79" fmla="*/ 2147483647 h 1206"/>
              <a:gd name="T80" fmla="*/ 2147483647 w 1126"/>
              <a:gd name="T81" fmla="*/ 2147483647 h 1206"/>
              <a:gd name="T82" fmla="*/ 2147483647 w 1126"/>
              <a:gd name="T83" fmla="*/ 2147483647 h 1206"/>
              <a:gd name="T84" fmla="*/ 2147483647 w 1126"/>
              <a:gd name="T85" fmla="*/ 2147483647 h 1206"/>
              <a:gd name="T86" fmla="*/ 2147483647 w 1126"/>
              <a:gd name="T87" fmla="*/ 2147483647 h 1206"/>
              <a:gd name="T88" fmla="*/ 2147483647 w 1126"/>
              <a:gd name="T89" fmla="*/ 2147483647 h 1206"/>
              <a:gd name="T90" fmla="*/ 2147483647 w 1126"/>
              <a:gd name="T91" fmla="*/ 2147483647 h 1206"/>
              <a:gd name="T92" fmla="*/ 2147483647 w 1126"/>
              <a:gd name="T93" fmla="*/ 2147483647 h 1206"/>
              <a:gd name="T94" fmla="*/ 2147483647 w 1126"/>
              <a:gd name="T95" fmla="*/ 2147483647 h 1206"/>
              <a:gd name="T96" fmla="*/ 2147483647 w 1126"/>
              <a:gd name="T97" fmla="*/ 2147483647 h 1206"/>
              <a:gd name="T98" fmla="*/ 2147483647 w 1126"/>
              <a:gd name="T99" fmla="*/ 2147483647 h 1206"/>
              <a:gd name="T100" fmla="*/ 2147483647 w 1126"/>
              <a:gd name="T101" fmla="*/ 2147483647 h 1206"/>
              <a:gd name="T102" fmla="*/ 2147483647 w 1126"/>
              <a:gd name="T103" fmla="*/ 2147483647 h 1206"/>
              <a:gd name="T104" fmla="*/ 2147483647 w 1126"/>
              <a:gd name="T105" fmla="*/ 2147483647 h 1206"/>
              <a:gd name="T106" fmla="*/ 2147483647 w 1126"/>
              <a:gd name="T107" fmla="*/ 2147483647 h 1206"/>
              <a:gd name="T108" fmla="*/ 2147483647 w 1126"/>
              <a:gd name="T109" fmla="*/ 2147483647 h 1206"/>
              <a:gd name="T110" fmla="*/ 2147483647 w 1126"/>
              <a:gd name="T111" fmla="*/ 2147483647 h 1206"/>
              <a:gd name="T112" fmla="*/ 2147483647 w 1126"/>
              <a:gd name="T113" fmla="*/ 2147483647 h 1206"/>
              <a:gd name="T114" fmla="*/ 2147483647 w 1126"/>
              <a:gd name="T115" fmla="*/ 0 h 1206"/>
              <a:gd name="T116" fmla="*/ 2147483647 w 1126"/>
              <a:gd name="T117" fmla="*/ 2147483647 h 1206"/>
              <a:gd name="T118" fmla="*/ 2147483647 w 1126"/>
              <a:gd name="T119" fmla="*/ 2147483647 h 1206"/>
              <a:gd name="T120" fmla="*/ 2147483647 w 1126"/>
              <a:gd name="T121" fmla="*/ 2147483647 h 1206"/>
              <a:gd name="T122" fmla="*/ 2147483647 w 1126"/>
              <a:gd name="T123" fmla="*/ 2147483647 h 1206"/>
              <a:gd name="T124" fmla="*/ 2147483647 w 1126"/>
              <a:gd name="T125" fmla="*/ 2147483647 h 1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6" h="1206">
                <a:moveTo>
                  <a:pt x="1126" y="230"/>
                </a:moveTo>
                <a:lnTo>
                  <a:pt x="853" y="622"/>
                </a:lnTo>
                <a:lnTo>
                  <a:pt x="753" y="819"/>
                </a:lnTo>
                <a:lnTo>
                  <a:pt x="798" y="826"/>
                </a:lnTo>
                <a:lnTo>
                  <a:pt x="794" y="838"/>
                </a:lnTo>
                <a:lnTo>
                  <a:pt x="813" y="923"/>
                </a:lnTo>
                <a:lnTo>
                  <a:pt x="853" y="893"/>
                </a:lnTo>
                <a:lnTo>
                  <a:pt x="876" y="887"/>
                </a:lnTo>
                <a:lnTo>
                  <a:pt x="891" y="899"/>
                </a:lnTo>
                <a:lnTo>
                  <a:pt x="891" y="938"/>
                </a:lnTo>
                <a:lnTo>
                  <a:pt x="901" y="1080"/>
                </a:lnTo>
                <a:lnTo>
                  <a:pt x="922" y="1115"/>
                </a:lnTo>
                <a:lnTo>
                  <a:pt x="940" y="1144"/>
                </a:lnTo>
                <a:lnTo>
                  <a:pt x="933" y="1158"/>
                </a:lnTo>
                <a:lnTo>
                  <a:pt x="910" y="1192"/>
                </a:lnTo>
                <a:lnTo>
                  <a:pt x="891" y="1206"/>
                </a:lnTo>
                <a:lnTo>
                  <a:pt x="891" y="1187"/>
                </a:lnTo>
                <a:lnTo>
                  <a:pt x="910" y="1161"/>
                </a:lnTo>
                <a:lnTo>
                  <a:pt x="901" y="1139"/>
                </a:lnTo>
                <a:lnTo>
                  <a:pt x="891" y="1139"/>
                </a:lnTo>
                <a:lnTo>
                  <a:pt x="872" y="1151"/>
                </a:lnTo>
                <a:lnTo>
                  <a:pt x="865" y="1151"/>
                </a:lnTo>
                <a:lnTo>
                  <a:pt x="884" y="1132"/>
                </a:lnTo>
                <a:lnTo>
                  <a:pt x="891" y="1109"/>
                </a:lnTo>
                <a:lnTo>
                  <a:pt x="895" y="1090"/>
                </a:lnTo>
                <a:lnTo>
                  <a:pt x="884" y="1090"/>
                </a:lnTo>
                <a:lnTo>
                  <a:pt x="884" y="1080"/>
                </a:lnTo>
                <a:lnTo>
                  <a:pt x="872" y="1054"/>
                </a:lnTo>
                <a:lnTo>
                  <a:pt x="884" y="1035"/>
                </a:lnTo>
                <a:lnTo>
                  <a:pt x="891" y="1042"/>
                </a:lnTo>
                <a:lnTo>
                  <a:pt x="884" y="1016"/>
                </a:lnTo>
                <a:lnTo>
                  <a:pt x="872" y="1002"/>
                </a:lnTo>
                <a:lnTo>
                  <a:pt x="884" y="983"/>
                </a:lnTo>
                <a:lnTo>
                  <a:pt x="876" y="987"/>
                </a:lnTo>
                <a:lnTo>
                  <a:pt x="865" y="976"/>
                </a:lnTo>
                <a:lnTo>
                  <a:pt x="872" y="923"/>
                </a:lnTo>
                <a:lnTo>
                  <a:pt x="846" y="983"/>
                </a:lnTo>
                <a:lnTo>
                  <a:pt x="836" y="971"/>
                </a:lnTo>
                <a:lnTo>
                  <a:pt x="843" y="935"/>
                </a:lnTo>
                <a:lnTo>
                  <a:pt x="831" y="945"/>
                </a:lnTo>
                <a:lnTo>
                  <a:pt x="817" y="928"/>
                </a:lnTo>
                <a:lnTo>
                  <a:pt x="824" y="971"/>
                </a:lnTo>
                <a:lnTo>
                  <a:pt x="805" y="976"/>
                </a:lnTo>
                <a:lnTo>
                  <a:pt x="794" y="957"/>
                </a:lnTo>
                <a:lnTo>
                  <a:pt x="784" y="916"/>
                </a:lnTo>
                <a:lnTo>
                  <a:pt x="786" y="909"/>
                </a:lnTo>
                <a:lnTo>
                  <a:pt x="775" y="909"/>
                </a:lnTo>
                <a:lnTo>
                  <a:pt x="756" y="878"/>
                </a:lnTo>
                <a:lnTo>
                  <a:pt x="765" y="868"/>
                </a:lnTo>
                <a:lnTo>
                  <a:pt x="768" y="857"/>
                </a:lnTo>
                <a:lnTo>
                  <a:pt x="775" y="874"/>
                </a:lnTo>
                <a:lnTo>
                  <a:pt x="786" y="859"/>
                </a:lnTo>
                <a:lnTo>
                  <a:pt x="784" y="849"/>
                </a:lnTo>
                <a:lnTo>
                  <a:pt x="756" y="859"/>
                </a:lnTo>
                <a:lnTo>
                  <a:pt x="737" y="859"/>
                </a:lnTo>
                <a:lnTo>
                  <a:pt x="727" y="849"/>
                </a:lnTo>
                <a:lnTo>
                  <a:pt x="734" y="838"/>
                </a:lnTo>
                <a:lnTo>
                  <a:pt x="715" y="845"/>
                </a:lnTo>
                <a:lnTo>
                  <a:pt x="698" y="826"/>
                </a:lnTo>
                <a:lnTo>
                  <a:pt x="656" y="819"/>
                </a:lnTo>
                <a:lnTo>
                  <a:pt x="637" y="797"/>
                </a:lnTo>
                <a:lnTo>
                  <a:pt x="649" y="790"/>
                </a:lnTo>
                <a:lnTo>
                  <a:pt x="649" y="778"/>
                </a:lnTo>
                <a:lnTo>
                  <a:pt x="630" y="790"/>
                </a:lnTo>
                <a:lnTo>
                  <a:pt x="618" y="778"/>
                </a:lnTo>
                <a:lnTo>
                  <a:pt x="601" y="760"/>
                </a:lnTo>
                <a:lnTo>
                  <a:pt x="608" y="748"/>
                </a:lnTo>
                <a:lnTo>
                  <a:pt x="627" y="738"/>
                </a:lnTo>
                <a:lnTo>
                  <a:pt x="594" y="741"/>
                </a:lnTo>
                <a:lnTo>
                  <a:pt x="578" y="741"/>
                </a:lnTo>
                <a:lnTo>
                  <a:pt x="571" y="738"/>
                </a:lnTo>
                <a:lnTo>
                  <a:pt x="563" y="738"/>
                </a:lnTo>
                <a:lnTo>
                  <a:pt x="552" y="752"/>
                </a:lnTo>
                <a:lnTo>
                  <a:pt x="559" y="767"/>
                </a:lnTo>
                <a:lnTo>
                  <a:pt x="523" y="797"/>
                </a:lnTo>
                <a:lnTo>
                  <a:pt x="499" y="790"/>
                </a:lnTo>
                <a:lnTo>
                  <a:pt x="456" y="816"/>
                </a:lnTo>
                <a:lnTo>
                  <a:pt x="433" y="826"/>
                </a:lnTo>
                <a:lnTo>
                  <a:pt x="407" y="826"/>
                </a:lnTo>
                <a:lnTo>
                  <a:pt x="414" y="816"/>
                </a:lnTo>
                <a:lnTo>
                  <a:pt x="451" y="797"/>
                </a:lnTo>
                <a:lnTo>
                  <a:pt x="426" y="797"/>
                </a:lnTo>
                <a:lnTo>
                  <a:pt x="426" y="790"/>
                </a:lnTo>
                <a:lnTo>
                  <a:pt x="444" y="771"/>
                </a:lnTo>
                <a:lnTo>
                  <a:pt x="473" y="738"/>
                </a:lnTo>
                <a:lnTo>
                  <a:pt x="504" y="722"/>
                </a:lnTo>
                <a:lnTo>
                  <a:pt x="511" y="731"/>
                </a:lnTo>
                <a:lnTo>
                  <a:pt x="530" y="722"/>
                </a:lnTo>
                <a:lnTo>
                  <a:pt x="523" y="719"/>
                </a:lnTo>
                <a:lnTo>
                  <a:pt x="540" y="703"/>
                </a:lnTo>
                <a:lnTo>
                  <a:pt x="514" y="703"/>
                </a:lnTo>
                <a:lnTo>
                  <a:pt x="523" y="689"/>
                </a:lnTo>
                <a:lnTo>
                  <a:pt x="499" y="703"/>
                </a:lnTo>
                <a:lnTo>
                  <a:pt x="463" y="722"/>
                </a:lnTo>
                <a:lnTo>
                  <a:pt x="426" y="752"/>
                </a:lnTo>
                <a:lnTo>
                  <a:pt x="414" y="752"/>
                </a:lnTo>
                <a:lnTo>
                  <a:pt x="421" y="767"/>
                </a:lnTo>
                <a:lnTo>
                  <a:pt x="407" y="771"/>
                </a:lnTo>
                <a:lnTo>
                  <a:pt x="376" y="790"/>
                </a:lnTo>
                <a:lnTo>
                  <a:pt x="335" y="819"/>
                </a:lnTo>
                <a:lnTo>
                  <a:pt x="347" y="826"/>
                </a:lnTo>
                <a:lnTo>
                  <a:pt x="356" y="838"/>
                </a:lnTo>
                <a:lnTo>
                  <a:pt x="305" y="874"/>
                </a:lnTo>
                <a:lnTo>
                  <a:pt x="257" y="899"/>
                </a:lnTo>
                <a:lnTo>
                  <a:pt x="217" y="923"/>
                </a:lnTo>
                <a:lnTo>
                  <a:pt x="160" y="957"/>
                </a:lnTo>
                <a:lnTo>
                  <a:pt x="131" y="976"/>
                </a:lnTo>
                <a:lnTo>
                  <a:pt x="108" y="994"/>
                </a:lnTo>
                <a:lnTo>
                  <a:pt x="70" y="1013"/>
                </a:lnTo>
                <a:lnTo>
                  <a:pt x="70" y="1002"/>
                </a:lnTo>
                <a:lnTo>
                  <a:pt x="51" y="1006"/>
                </a:lnTo>
                <a:lnTo>
                  <a:pt x="12" y="1016"/>
                </a:lnTo>
                <a:lnTo>
                  <a:pt x="15" y="1006"/>
                </a:lnTo>
                <a:lnTo>
                  <a:pt x="5" y="1013"/>
                </a:lnTo>
                <a:lnTo>
                  <a:pt x="0" y="1016"/>
                </a:lnTo>
                <a:lnTo>
                  <a:pt x="0" y="1006"/>
                </a:lnTo>
                <a:lnTo>
                  <a:pt x="0" y="994"/>
                </a:lnTo>
                <a:lnTo>
                  <a:pt x="12" y="983"/>
                </a:lnTo>
                <a:lnTo>
                  <a:pt x="44" y="983"/>
                </a:lnTo>
                <a:lnTo>
                  <a:pt x="41" y="987"/>
                </a:lnTo>
                <a:lnTo>
                  <a:pt x="44" y="994"/>
                </a:lnTo>
                <a:lnTo>
                  <a:pt x="51" y="987"/>
                </a:lnTo>
                <a:lnTo>
                  <a:pt x="60" y="994"/>
                </a:lnTo>
                <a:lnTo>
                  <a:pt x="60" y="976"/>
                </a:lnTo>
                <a:lnTo>
                  <a:pt x="79" y="957"/>
                </a:lnTo>
                <a:lnTo>
                  <a:pt x="119" y="935"/>
                </a:lnTo>
                <a:lnTo>
                  <a:pt x="138" y="938"/>
                </a:lnTo>
                <a:lnTo>
                  <a:pt x="148" y="916"/>
                </a:lnTo>
                <a:lnTo>
                  <a:pt x="186" y="899"/>
                </a:lnTo>
                <a:lnTo>
                  <a:pt x="190" y="899"/>
                </a:lnTo>
                <a:lnTo>
                  <a:pt x="190" y="893"/>
                </a:lnTo>
                <a:lnTo>
                  <a:pt x="209" y="857"/>
                </a:lnTo>
                <a:lnTo>
                  <a:pt x="219" y="845"/>
                </a:lnTo>
                <a:lnTo>
                  <a:pt x="257" y="809"/>
                </a:lnTo>
                <a:lnTo>
                  <a:pt x="202" y="819"/>
                </a:lnTo>
                <a:lnTo>
                  <a:pt x="217" y="790"/>
                </a:lnTo>
                <a:lnTo>
                  <a:pt x="179" y="829"/>
                </a:lnTo>
                <a:lnTo>
                  <a:pt x="172" y="797"/>
                </a:lnTo>
                <a:lnTo>
                  <a:pt x="167" y="800"/>
                </a:lnTo>
                <a:lnTo>
                  <a:pt x="160" y="783"/>
                </a:lnTo>
                <a:lnTo>
                  <a:pt x="119" y="800"/>
                </a:lnTo>
                <a:lnTo>
                  <a:pt x="102" y="797"/>
                </a:lnTo>
                <a:lnTo>
                  <a:pt x="112" y="790"/>
                </a:lnTo>
                <a:lnTo>
                  <a:pt x="119" y="767"/>
                </a:lnTo>
                <a:lnTo>
                  <a:pt x="138" y="748"/>
                </a:lnTo>
                <a:lnTo>
                  <a:pt x="157" y="681"/>
                </a:lnTo>
                <a:lnTo>
                  <a:pt x="138" y="710"/>
                </a:lnTo>
                <a:lnTo>
                  <a:pt x="112" y="710"/>
                </a:lnTo>
                <a:lnTo>
                  <a:pt x="89" y="703"/>
                </a:lnTo>
                <a:lnTo>
                  <a:pt x="89" y="674"/>
                </a:lnTo>
                <a:lnTo>
                  <a:pt x="79" y="651"/>
                </a:lnTo>
                <a:lnTo>
                  <a:pt x="102" y="632"/>
                </a:lnTo>
                <a:lnTo>
                  <a:pt x="124" y="651"/>
                </a:lnTo>
                <a:lnTo>
                  <a:pt x="124" y="662"/>
                </a:lnTo>
                <a:lnTo>
                  <a:pt x="141" y="643"/>
                </a:lnTo>
                <a:lnTo>
                  <a:pt x="148" y="613"/>
                </a:lnTo>
                <a:lnTo>
                  <a:pt x="131" y="626"/>
                </a:lnTo>
                <a:lnTo>
                  <a:pt x="119" y="632"/>
                </a:lnTo>
                <a:lnTo>
                  <a:pt x="102" y="622"/>
                </a:lnTo>
                <a:lnTo>
                  <a:pt x="93" y="591"/>
                </a:lnTo>
                <a:lnTo>
                  <a:pt x="102" y="574"/>
                </a:lnTo>
                <a:lnTo>
                  <a:pt x="108" y="562"/>
                </a:lnTo>
                <a:lnTo>
                  <a:pt x="119" y="562"/>
                </a:lnTo>
                <a:lnTo>
                  <a:pt x="131" y="536"/>
                </a:lnTo>
                <a:lnTo>
                  <a:pt x="160" y="513"/>
                </a:lnTo>
                <a:lnTo>
                  <a:pt x="190" y="503"/>
                </a:lnTo>
                <a:lnTo>
                  <a:pt x="179" y="503"/>
                </a:lnTo>
                <a:lnTo>
                  <a:pt x="202" y="475"/>
                </a:lnTo>
                <a:lnTo>
                  <a:pt x="228" y="468"/>
                </a:lnTo>
                <a:lnTo>
                  <a:pt x="219" y="487"/>
                </a:lnTo>
                <a:lnTo>
                  <a:pt x="247" y="487"/>
                </a:lnTo>
                <a:lnTo>
                  <a:pt x="279" y="465"/>
                </a:lnTo>
                <a:lnTo>
                  <a:pt x="295" y="468"/>
                </a:lnTo>
                <a:lnTo>
                  <a:pt x="335" y="454"/>
                </a:lnTo>
                <a:lnTo>
                  <a:pt x="347" y="423"/>
                </a:lnTo>
                <a:lnTo>
                  <a:pt x="347" y="406"/>
                </a:lnTo>
                <a:lnTo>
                  <a:pt x="373" y="390"/>
                </a:lnTo>
                <a:lnTo>
                  <a:pt x="376" y="377"/>
                </a:lnTo>
                <a:lnTo>
                  <a:pt x="357" y="378"/>
                </a:lnTo>
                <a:lnTo>
                  <a:pt x="312" y="397"/>
                </a:lnTo>
                <a:lnTo>
                  <a:pt x="298" y="387"/>
                </a:lnTo>
                <a:lnTo>
                  <a:pt x="286" y="377"/>
                </a:lnTo>
                <a:lnTo>
                  <a:pt x="257" y="377"/>
                </a:lnTo>
                <a:lnTo>
                  <a:pt x="228" y="349"/>
                </a:lnTo>
                <a:lnTo>
                  <a:pt x="240" y="327"/>
                </a:lnTo>
                <a:lnTo>
                  <a:pt x="240" y="297"/>
                </a:lnTo>
                <a:lnTo>
                  <a:pt x="250" y="308"/>
                </a:lnTo>
                <a:lnTo>
                  <a:pt x="266" y="320"/>
                </a:lnTo>
                <a:lnTo>
                  <a:pt x="279" y="313"/>
                </a:lnTo>
                <a:lnTo>
                  <a:pt x="266" y="308"/>
                </a:lnTo>
                <a:lnTo>
                  <a:pt x="240" y="283"/>
                </a:lnTo>
                <a:lnTo>
                  <a:pt x="228" y="271"/>
                </a:lnTo>
                <a:lnTo>
                  <a:pt x="236" y="252"/>
                </a:lnTo>
                <a:lnTo>
                  <a:pt x="240" y="252"/>
                </a:lnTo>
                <a:lnTo>
                  <a:pt x="305" y="233"/>
                </a:lnTo>
                <a:lnTo>
                  <a:pt x="305" y="242"/>
                </a:lnTo>
                <a:lnTo>
                  <a:pt x="324" y="242"/>
                </a:lnTo>
                <a:lnTo>
                  <a:pt x="324" y="233"/>
                </a:lnTo>
                <a:lnTo>
                  <a:pt x="364" y="219"/>
                </a:lnTo>
                <a:lnTo>
                  <a:pt x="392" y="223"/>
                </a:lnTo>
                <a:lnTo>
                  <a:pt x="373" y="242"/>
                </a:lnTo>
                <a:lnTo>
                  <a:pt x="364" y="259"/>
                </a:lnTo>
                <a:lnTo>
                  <a:pt x="414" y="283"/>
                </a:lnTo>
                <a:lnTo>
                  <a:pt x="437" y="271"/>
                </a:lnTo>
                <a:lnTo>
                  <a:pt x="433" y="290"/>
                </a:lnTo>
                <a:lnTo>
                  <a:pt x="444" y="271"/>
                </a:lnTo>
                <a:lnTo>
                  <a:pt x="437" y="259"/>
                </a:lnTo>
                <a:lnTo>
                  <a:pt x="426" y="259"/>
                </a:lnTo>
                <a:lnTo>
                  <a:pt x="437" y="219"/>
                </a:lnTo>
                <a:lnTo>
                  <a:pt x="444" y="219"/>
                </a:lnTo>
                <a:lnTo>
                  <a:pt x="444" y="249"/>
                </a:lnTo>
                <a:lnTo>
                  <a:pt x="456" y="263"/>
                </a:lnTo>
                <a:lnTo>
                  <a:pt x="482" y="271"/>
                </a:lnTo>
                <a:lnTo>
                  <a:pt x="499" y="252"/>
                </a:lnTo>
                <a:lnTo>
                  <a:pt x="456" y="242"/>
                </a:lnTo>
                <a:lnTo>
                  <a:pt x="451" y="233"/>
                </a:lnTo>
                <a:lnTo>
                  <a:pt x="470" y="219"/>
                </a:lnTo>
                <a:lnTo>
                  <a:pt x="421" y="193"/>
                </a:lnTo>
                <a:lnTo>
                  <a:pt x="433" y="152"/>
                </a:lnTo>
                <a:lnTo>
                  <a:pt x="414" y="91"/>
                </a:lnTo>
                <a:lnTo>
                  <a:pt x="433" y="91"/>
                </a:lnTo>
                <a:lnTo>
                  <a:pt x="463" y="62"/>
                </a:lnTo>
                <a:lnTo>
                  <a:pt x="473" y="74"/>
                </a:lnTo>
                <a:lnTo>
                  <a:pt x="514" y="78"/>
                </a:lnTo>
                <a:lnTo>
                  <a:pt x="559" y="66"/>
                </a:lnTo>
                <a:lnTo>
                  <a:pt x="589" y="43"/>
                </a:lnTo>
                <a:lnTo>
                  <a:pt x="649" y="17"/>
                </a:lnTo>
                <a:lnTo>
                  <a:pt x="708" y="14"/>
                </a:lnTo>
                <a:lnTo>
                  <a:pt x="698" y="36"/>
                </a:lnTo>
                <a:lnTo>
                  <a:pt x="720" y="26"/>
                </a:lnTo>
                <a:lnTo>
                  <a:pt x="720" y="14"/>
                </a:lnTo>
                <a:lnTo>
                  <a:pt x="753" y="0"/>
                </a:lnTo>
                <a:lnTo>
                  <a:pt x="786" y="17"/>
                </a:lnTo>
                <a:lnTo>
                  <a:pt x="846" y="0"/>
                </a:lnTo>
                <a:lnTo>
                  <a:pt x="853" y="17"/>
                </a:lnTo>
                <a:lnTo>
                  <a:pt x="817" y="36"/>
                </a:lnTo>
                <a:lnTo>
                  <a:pt x="865" y="29"/>
                </a:lnTo>
                <a:lnTo>
                  <a:pt x="862" y="55"/>
                </a:lnTo>
                <a:lnTo>
                  <a:pt x="876" y="48"/>
                </a:lnTo>
                <a:lnTo>
                  <a:pt x="895" y="55"/>
                </a:lnTo>
                <a:lnTo>
                  <a:pt x="914" y="74"/>
                </a:lnTo>
                <a:lnTo>
                  <a:pt x="895" y="78"/>
                </a:lnTo>
                <a:lnTo>
                  <a:pt x="910" y="91"/>
                </a:lnTo>
                <a:lnTo>
                  <a:pt x="895" y="91"/>
                </a:lnTo>
                <a:lnTo>
                  <a:pt x="922" y="104"/>
                </a:lnTo>
                <a:lnTo>
                  <a:pt x="901" y="126"/>
                </a:lnTo>
                <a:lnTo>
                  <a:pt x="952" y="104"/>
                </a:lnTo>
                <a:lnTo>
                  <a:pt x="969" y="107"/>
                </a:lnTo>
                <a:lnTo>
                  <a:pt x="981" y="116"/>
                </a:lnTo>
                <a:lnTo>
                  <a:pt x="991" y="140"/>
                </a:lnTo>
                <a:lnTo>
                  <a:pt x="991" y="152"/>
                </a:lnTo>
                <a:lnTo>
                  <a:pt x="1021" y="152"/>
                </a:lnTo>
                <a:lnTo>
                  <a:pt x="1040" y="174"/>
                </a:lnTo>
                <a:lnTo>
                  <a:pt x="1081" y="181"/>
                </a:lnTo>
                <a:lnTo>
                  <a:pt x="1126" y="230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8" name="Freeform 273"/>
          <p:cNvSpPr>
            <a:spLocks/>
          </p:cNvSpPr>
          <p:nvPr/>
        </p:nvSpPr>
        <p:spPr bwMode="auto">
          <a:xfrm>
            <a:off x="3017838" y="4678363"/>
            <a:ext cx="69850" cy="98425"/>
          </a:xfrm>
          <a:custGeom>
            <a:avLst/>
            <a:gdLst>
              <a:gd name="T0" fmla="*/ 2147483647 w 90"/>
              <a:gd name="T1" fmla="*/ 0 h 125"/>
              <a:gd name="T2" fmla="*/ 2147483647 w 90"/>
              <a:gd name="T3" fmla="*/ 2147483647 h 125"/>
              <a:gd name="T4" fmla="*/ 2147483647 w 90"/>
              <a:gd name="T5" fmla="*/ 2147483647 h 125"/>
              <a:gd name="T6" fmla="*/ 2147483647 w 90"/>
              <a:gd name="T7" fmla="*/ 2147483647 h 125"/>
              <a:gd name="T8" fmla="*/ 2147483647 w 90"/>
              <a:gd name="T9" fmla="*/ 2147483647 h 125"/>
              <a:gd name="T10" fmla="*/ 2147483647 w 90"/>
              <a:gd name="T11" fmla="*/ 2147483647 h 125"/>
              <a:gd name="T12" fmla="*/ 2147483647 w 90"/>
              <a:gd name="T13" fmla="*/ 2147483647 h 125"/>
              <a:gd name="T14" fmla="*/ 0 w 90"/>
              <a:gd name="T15" fmla="*/ 2147483647 h 125"/>
              <a:gd name="T16" fmla="*/ 2147483647 w 90"/>
              <a:gd name="T17" fmla="*/ 2147483647 h 125"/>
              <a:gd name="T18" fmla="*/ 2147483647 w 90"/>
              <a:gd name="T19" fmla="*/ 2147483647 h 125"/>
              <a:gd name="T20" fmla="*/ 2147483647 w 90"/>
              <a:gd name="T21" fmla="*/ 2147483647 h 125"/>
              <a:gd name="T22" fmla="*/ 2147483647 w 90"/>
              <a:gd name="T23" fmla="*/ 0 h 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0" h="125">
                <a:moveTo>
                  <a:pt x="23" y="0"/>
                </a:moveTo>
                <a:lnTo>
                  <a:pt x="52" y="13"/>
                </a:lnTo>
                <a:lnTo>
                  <a:pt x="81" y="38"/>
                </a:lnTo>
                <a:lnTo>
                  <a:pt x="90" y="56"/>
                </a:lnTo>
                <a:lnTo>
                  <a:pt x="78" y="87"/>
                </a:lnTo>
                <a:lnTo>
                  <a:pt x="59" y="116"/>
                </a:lnTo>
                <a:lnTo>
                  <a:pt x="23" y="125"/>
                </a:lnTo>
                <a:lnTo>
                  <a:pt x="0" y="109"/>
                </a:lnTo>
                <a:lnTo>
                  <a:pt x="19" y="78"/>
                </a:lnTo>
                <a:lnTo>
                  <a:pt x="12" y="61"/>
                </a:lnTo>
                <a:lnTo>
                  <a:pt x="4" y="19"/>
                </a:lnTo>
                <a:lnTo>
                  <a:pt x="23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9" name="Freeform 274"/>
          <p:cNvSpPr>
            <a:spLocks/>
          </p:cNvSpPr>
          <p:nvPr/>
        </p:nvSpPr>
        <p:spPr bwMode="auto">
          <a:xfrm>
            <a:off x="2709863" y="4341813"/>
            <a:ext cx="44450" cy="15875"/>
          </a:xfrm>
          <a:custGeom>
            <a:avLst/>
            <a:gdLst>
              <a:gd name="T0" fmla="*/ 2147483647 w 55"/>
              <a:gd name="T1" fmla="*/ 2147483647 h 21"/>
              <a:gd name="T2" fmla="*/ 0 w 55"/>
              <a:gd name="T3" fmla="*/ 2147483647 h 21"/>
              <a:gd name="T4" fmla="*/ 2147483647 w 55"/>
              <a:gd name="T5" fmla="*/ 0 h 21"/>
              <a:gd name="T6" fmla="*/ 2147483647 w 55"/>
              <a:gd name="T7" fmla="*/ 2147483647 h 21"/>
              <a:gd name="T8" fmla="*/ 2147483647 w 55"/>
              <a:gd name="T9" fmla="*/ 2147483647 h 21"/>
              <a:gd name="T10" fmla="*/ 2147483647 w 5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21">
                <a:moveTo>
                  <a:pt x="45" y="21"/>
                </a:moveTo>
                <a:lnTo>
                  <a:pt x="0" y="14"/>
                </a:lnTo>
                <a:lnTo>
                  <a:pt x="7" y="0"/>
                </a:lnTo>
                <a:lnTo>
                  <a:pt x="36" y="3"/>
                </a:lnTo>
                <a:lnTo>
                  <a:pt x="55" y="10"/>
                </a:lnTo>
                <a:lnTo>
                  <a:pt x="45" y="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0" name="Freeform 275"/>
          <p:cNvSpPr>
            <a:spLocks/>
          </p:cNvSpPr>
          <p:nvPr/>
        </p:nvSpPr>
        <p:spPr bwMode="auto">
          <a:xfrm>
            <a:off x="7232650" y="5137150"/>
            <a:ext cx="1009650" cy="914400"/>
          </a:xfrm>
          <a:custGeom>
            <a:avLst/>
            <a:gdLst>
              <a:gd name="T0" fmla="*/ 2147483647 w 1272"/>
              <a:gd name="T1" fmla="*/ 2147483647 h 1152"/>
              <a:gd name="T2" fmla="*/ 2147483647 w 1272"/>
              <a:gd name="T3" fmla="*/ 2147483647 h 1152"/>
              <a:gd name="T4" fmla="*/ 2147483647 w 1272"/>
              <a:gd name="T5" fmla="*/ 2147483647 h 1152"/>
              <a:gd name="T6" fmla="*/ 2147483647 w 1272"/>
              <a:gd name="T7" fmla="*/ 2147483647 h 1152"/>
              <a:gd name="T8" fmla="*/ 2147483647 w 1272"/>
              <a:gd name="T9" fmla="*/ 2147483647 h 1152"/>
              <a:gd name="T10" fmla="*/ 2147483647 w 1272"/>
              <a:gd name="T11" fmla="*/ 2147483647 h 1152"/>
              <a:gd name="T12" fmla="*/ 2147483647 w 1272"/>
              <a:gd name="T13" fmla="*/ 2147483647 h 1152"/>
              <a:gd name="T14" fmla="*/ 2147483647 w 1272"/>
              <a:gd name="T15" fmla="*/ 2147483647 h 1152"/>
              <a:gd name="T16" fmla="*/ 2147483647 w 1272"/>
              <a:gd name="T17" fmla="*/ 2147483647 h 1152"/>
              <a:gd name="T18" fmla="*/ 2147483647 w 1272"/>
              <a:gd name="T19" fmla="*/ 2147483647 h 1152"/>
              <a:gd name="T20" fmla="*/ 2147483647 w 1272"/>
              <a:gd name="T21" fmla="*/ 2147483647 h 1152"/>
              <a:gd name="T22" fmla="*/ 2147483647 w 1272"/>
              <a:gd name="T23" fmla="*/ 2147483647 h 1152"/>
              <a:gd name="T24" fmla="*/ 2147483647 w 1272"/>
              <a:gd name="T25" fmla="*/ 2147483647 h 1152"/>
              <a:gd name="T26" fmla="*/ 2147483647 w 1272"/>
              <a:gd name="T27" fmla="*/ 2147483647 h 1152"/>
              <a:gd name="T28" fmla="*/ 2147483647 w 1272"/>
              <a:gd name="T29" fmla="*/ 2147483647 h 1152"/>
              <a:gd name="T30" fmla="*/ 2147483647 w 1272"/>
              <a:gd name="T31" fmla="*/ 2147483647 h 1152"/>
              <a:gd name="T32" fmla="*/ 2147483647 w 1272"/>
              <a:gd name="T33" fmla="*/ 2147483647 h 1152"/>
              <a:gd name="T34" fmla="*/ 2147483647 w 1272"/>
              <a:gd name="T35" fmla="*/ 2147483647 h 1152"/>
              <a:gd name="T36" fmla="*/ 2147483647 w 1272"/>
              <a:gd name="T37" fmla="*/ 2147483647 h 1152"/>
              <a:gd name="T38" fmla="*/ 2147483647 w 1272"/>
              <a:gd name="T39" fmla="*/ 2147483647 h 1152"/>
              <a:gd name="T40" fmla="*/ 2147483647 w 1272"/>
              <a:gd name="T41" fmla="*/ 2147483647 h 1152"/>
              <a:gd name="T42" fmla="*/ 2147483647 w 1272"/>
              <a:gd name="T43" fmla="*/ 2147483647 h 1152"/>
              <a:gd name="T44" fmla="*/ 2147483647 w 1272"/>
              <a:gd name="T45" fmla="*/ 2147483647 h 1152"/>
              <a:gd name="T46" fmla="*/ 2147483647 w 1272"/>
              <a:gd name="T47" fmla="*/ 2147483647 h 1152"/>
              <a:gd name="T48" fmla="*/ 2147483647 w 1272"/>
              <a:gd name="T49" fmla="*/ 2147483647 h 1152"/>
              <a:gd name="T50" fmla="*/ 2147483647 w 1272"/>
              <a:gd name="T51" fmla="*/ 2147483647 h 1152"/>
              <a:gd name="T52" fmla="*/ 2147483647 w 1272"/>
              <a:gd name="T53" fmla="*/ 2147483647 h 1152"/>
              <a:gd name="T54" fmla="*/ 2147483647 w 1272"/>
              <a:gd name="T55" fmla="*/ 2147483647 h 1152"/>
              <a:gd name="T56" fmla="*/ 2147483647 w 1272"/>
              <a:gd name="T57" fmla="*/ 2147483647 h 1152"/>
              <a:gd name="T58" fmla="*/ 2147483647 w 1272"/>
              <a:gd name="T59" fmla="*/ 2147483647 h 1152"/>
              <a:gd name="T60" fmla="*/ 2147483647 w 1272"/>
              <a:gd name="T61" fmla="*/ 2147483647 h 1152"/>
              <a:gd name="T62" fmla="*/ 2147483647 w 1272"/>
              <a:gd name="T63" fmla="*/ 2147483647 h 1152"/>
              <a:gd name="T64" fmla="*/ 2147483647 w 1272"/>
              <a:gd name="T65" fmla="*/ 2147483647 h 1152"/>
              <a:gd name="T66" fmla="*/ 2147483647 w 1272"/>
              <a:gd name="T67" fmla="*/ 2147483647 h 1152"/>
              <a:gd name="T68" fmla="*/ 2147483647 w 1272"/>
              <a:gd name="T69" fmla="*/ 2147483647 h 1152"/>
              <a:gd name="T70" fmla="*/ 2147483647 w 1272"/>
              <a:gd name="T71" fmla="*/ 2147483647 h 1152"/>
              <a:gd name="T72" fmla="*/ 2147483647 w 1272"/>
              <a:gd name="T73" fmla="*/ 2147483647 h 1152"/>
              <a:gd name="T74" fmla="*/ 2147483647 w 1272"/>
              <a:gd name="T75" fmla="*/ 2147483647 h 1152"/>
              <a:gd name="T76" fmla="*/ 2147483647 w 1272"/>
              <a:gd name="T77" fmla="*/ 2147483647 h 1152"/>
              <a:gd name="T78" fmla="*/ 2147483647 w 1272"/>
              <a:gd name="T79" fmla="*/ 2147483647 h 1152"/>
              <a:gd name="T80" fmla="*/ 2147483647 w 1272"/>
              <a:gd name="T81" fmla="*/ 2147483647 h 1152"/>
              <a:gd name="T82" fmla="*/ 2147483647 w 1272"/>
              <a:gd name="T83" fmla="*/ 2147483647 h 1152"/>
              <a:gd name="T84" fmla="*/ 2147483647 w 1272"/>
              <a:gd name="T85" fmla="*/ 2147483647 h 1152"/>
              <a:gd name="T86" fmla="*/ 2147483647 w 1272"/>
              <a:gd name="T87" fmla="*/ 2147483647 h 1152"/>
              <a:gd name="T88" fmla="*/ 2147483647 w 1272"/>
              <a:gd name="T89" fmla="*/ 2147483647 h 1152"/>
              <a:gd name="T90" fmla="*/ 2147483647 w 1272"/>
              <a:gd name="T91" fmla="*/ 2147483647 h 1152"/>
              <a:gd name="T92" fmla="*/ 2147483647 w 1272"/>
              <a:gd name="T93" fmla="*/ 2147483647 h 1152"/>
              <a:gd name="T94" fmla="*/ 2147483647 w 1272"/>
              <a:gd name="T95" fmla="*/ 2147483647 h 1152"/>
              <a:gd name="T96" fmla="*/ 2147483647 w 1272"/>
              <a:gd name="T97" fmla="*/ 2147483647 h 1152"/>
              <a:gd name="T98" fmla="*/ 2147483647 w 1272"/>
              <a:gd name="T99" fmla="*/ 2147483647 h 1152"/>
              <a:gd name="T100" fmla="*/ 2147483647 w 1272"/>
              <a:gd name="T101" fmla="*/ 2147483647 h 1152"/>
              <a:gd name="T102" fmla="*/ 2147483647 w 1272"/>
              <a:gd name="T103" fmla="*/ 2147483647 h 1152"/>
              <a:gd name="T104" fmla="*/ 2147483647 w 1272"/>
              <a:gd name="T105" fmla="*/ 2147483647 h 1152"/>
              <a:gd name="T106" fmla="*/ 2147483647 w 1272"/>
              <a:gd name="T107" fmla="*/ 2147483647 h 1152"/>
              <a:gd name="T108" fmla="*/ 2147483647 w 1272"/>
              <a:gd name="T109" fmla="*/ 2147483647 h 1152"/>
              <a:gd name="T110" fmla="*/ 2147483647 w 1272"/>
              <a:gd name="T111" fmla="*/ 2147483647 h 1152"/>
              <a:gd name="T112" fmla="*/ 2147483647 w 1272"/>
              <a:gd name="T113" fmla="*/ 2147483647 h 1152"/>
              <a:gd name="T114" fmla="*/ 2147483647 w 1272"/>
              <a:gd name="T115" fmla="*/ 2147483647 h 1152"/>
              <a:gd name="T116" fmla="*/ 2147483647 w 1272"/>
              <a:gd name="T117" fmla="*/ 2147483647 h 1152"/>
              <a:gd name="T118" fmla="*/ 2147483647 w 1272"/>
              <a:gd name="T119" fmla="*/ 2147483647 h 1152"/>
              <a:gd name="T120" fmla="*/ 2147483647 w 1272"/>
              <a:gd name="T121" fmla="*/ 2147483647 h 11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72" h="1152">
                <a:moveTo>
                  <a:pt x="937" y="1152"/>
                </a:moveTo>
                <a:lnTo>
                  <a:pt x="923" y="1129"/>
                </a:lnTo>
                <a:lnTo>
                  <a:pt x="918" y="1122"/>
                </a:lnTo>
                <a:lnTo>
                  <a:pt x="918" y="1115"/>
                </a:lnTo>
                <a:lnTo>
                  <a:pt x="918" y="1103"/>
                </a:lnTo>
                <a:lnTo>
                  <a:pt x="901" y="1115"/>
                </a:lnTo>
                <a:lnTo>
                  <a:pt x="894" y="1115"/>
                </a:lnTo>
                <a:lnTo>
                  <a:pt x="908" y="1103"/>
                </a:lnTo>
                <a:lnTo>
                  <a:pt x="908" y="1091"/>
                </a:lnTo>
                <a:lnTo>
                  <a:pt x="889" y="1096"/>
                </a:lnTo>
                <a:lnTo>
                  <a:pt x="894" y="1096"/>
                </a:lnTo>
                <a:lnTo>
                  <a:pt x="894" y="1110"/>
                </a:lnTo>
                <a:lnTo>
                  <a:pt x="852" y="1133"/>
                </a:lnTo>
                <a:lnTo>
                  <a:pt x="833" y="1115"/>
                </a:lnTo>
                <a:lnTo>
                  <a:pt x="814" y="1110"/>
                </a:lnTo>
                <a:lnTo>
                  <a:pt x="804" y="1096"/>
                </a:lnTo>
                <a:lnTo>
                  <a:pt x="799" y="1103"/>
                </a:lnTo>
                <a:lnTo>
                  <a:pt x="780" y="1091"/>
                </a:lnTo>
                <a:lnTo>
                  <a:pt x="766" y="1084"/>
                </a:lnTo>
                <a:lnTo>
                  <a:pt x="762" y="1074"/>
                </a:lnTo>
                <a:lnTo>
                  <a:pt x="750" y="1055"/>
                </a:lnTo>
                <a:lnTo>
                  <a:pt x="750" y="1036"/>
                </a:lnTo>
                <a:lnTo>
                  <a:pt x="762" y="1013"/>
                </a:lnTo>
                <a:lnTo>
                  <a:pt x="743" y="977"/>
                </a:lnTo>
                <a:lnTo>
                  <a:pt x="755" y="968"/>
                </a:lnTo>
                <a:lnTo>
                  <a:pt x="755" y="965"/>
                </a:lnTo>
                <a:lnTo>
                  <a:pt x="736" y="965"/>
                </a:lnTo>
                <a:lnTo>
                  <a:pt x="721" y="968"/>
                </a:lnTo>
                <a:lnTo>
                  <a:pt x="733" y="958"/>
                </a:lnTo>
                <a:lnTo>
                  <a:pt x="736" y="939"/>
                </a:lnTo>
                <a:lnTo>
                  <a:pt x="733" y="906"/>
                </a:lnTo>
                <a:lnTo>
                  <a:pt x="721" y="917"/>
                </a:lnTo>
                <a:lnTo>
                  <a:pt x="705" y="948"/>
                </a:lnTo>
                <a:lnTo>
                  <a:pt x="695" y="948"/>
                </a:lnTo>
                <a:lnTo>
                  <a:pt x="683" y="955"/>
                </a:lnTo>
                <a:lnTo>
                  <a:pt x="688" y="939"/>
                </a:lnTo>
                <a:lnTo>
                  <a:pt x="702" y="939"/>
                </a:lnTo>
                <a:lnTo>
                  <a:pt x="705" y="910"/>
                </a:lnTo>
                <a:lnTo>
                  <a:pt x="724" y="887"/>
                </a:lnTo>
                <a:lnTo>
                  <a:pt x="733" y="868"/>
                </a:lnTo>
                <a:lnTo>
                  <a:pt x="736" y="861"/>
                </a:lnTo>
                <a:lnTo>
                  <a:pt x="736" y="830"/>
                </a:lnTo>
                <a:lnTo>
                  <a:pt x="733" y="858"/>
                </a:lnTo>
                <a:lnTo>
                  <a:pt x="724" y="858"/>
                </a:lnTo>
                <a:lnTo>
                  <a:pt x="705" y="880"/>
                </a:lnTo>
                <a:lnTo>
                  <a:pt x="688" y="891"/>
                </a:lnTo>
                <a:lnTo>
                  <a:pt x="666" y="910"/>
                </a:lnTo>
                <a:lnTo>
                  <a:pt x="654" y="923"/>
                </a:lnTo>
                <a:lnTo>
                  <a:pt x="659" y="936"/>
                </a:lnTo>
                <a:lnTo>
                  <a:pt x="647" y="936"/>
                </a:lnTo>
                <a:lnTo>
                  <a:pt x="643" y="923"/>
                </a:lnTo>
                <a:lnTo>
                  <a:pt x="643" y="917"/>
                </a:lnTo>
                <a:lnTo>
                  <a:pt x="643" y="899"/>
                </a:lnTo>
                <a:lnTo>
                  <a:pt x="636" y="880"/>
                </a:lnTo>
                <a:lnTo>
                  <a:pt x="628" y="861"/>
                </a:lnTo>
                <a:lnTo>
                  <a:pt x="617" y="858"/>
                </a:lnTo>
                <a:lnTo>
                  <a:pt x="617" y="839"/>
                </a:lnTo>
                <a:lnTo>
                  <a:pt x="624" y="830"/>
                </a:lnTo>
                <a:lnTo>
                  <a:pt x="609" y="828"/>
                </a:lnTo>
                <a:lnTo>
                  <a:pt x="617" y="820"/>
                </a:lnTo>
                <a:lnTo>
                  <a:pt x="605" y="809"/>
                </a:lnTo>
                <a:lnTo>
                  <a:pt x="595" y="813"/>
                </a:lnTo>
                <a:lnTo>
                  <a:pt x="579" y="801"/>
                </a:lnTo>
                <a:lnTo>
                  <a:pt x="567" y="801"/>
                </a:lnTo>
                <a:lnTo>
                  <a:pt x="538" y="778"/>
                </a:lnTo>
                <a:lnTo>
                  <a:pt x="508" y="783"/>
                </a:lnTo>
                <a:lnTo>
                  <a:pt x="453" y="790"/>
                </a:lnTo>
                <a:lnTo>
                  <a:pt x="400" y="809"/>
                </a:lnTo>
                <a:lnTo>
                  <a:pt x="370" y="801"/>
                </a:lnTo>
                <a:lnTo>
                  <a:pt x="322" y="820"/>
                </a:lnTo>
                <a:lnTo>
                  <a:pt x="303" y="830"/>
                </a:lnTo>
                <a:lnTo>
                  <a:pt x="292" y="849"/>
                </a:lnTo>
                <a:lnTo>
                  <a:pt x="286" y="861"/>
                </a:lnTo>
                <a:lnTo>
                  <a:pt x="266" y="868"/>
                </a:lnTo>
                <a:lnTo>
                  <a:pt x="261" y="868"/>
                </a:lnTo>
                <a:lnTo>
                  <a:pt x="244" y="868"/>
                </a:lnTo>
                <a:lnTo>
                  <a:pt x="232" y="875"/>
                </a:lnTo>
                <a:lnTo>
                  <a:pt x="225" y="861"/>
                </a:lnTo>
                <a:lnTo>
                  <a:pt x="187" y="858"/>
                </a:lnTo>
                <a:lnTo>
                  <a:pt x="170" y="861"/>
                </a:lnTo>
                <a:lnTo>
                  <a:pt x="139" y="875"/>
                </a:lnTo>
                <a:lnTo>
                  <a:pt x="135" y="880"/>
                </a:lnTo>
                <a:lnTo>
                  <a:pt x="118" y="887"/>
                </a:lnTo>
                <a:lnTo>
                  <a:pt x="92" y="899"/>
                </a:lnTo>
                <a:lnTo>
                  <a:pt x="76" y="906"/>
                </a:lnTo>
                <a:lnTo>
                  <a:pt x="51" y="906"/>
                </a:lnTo>
                <a:lnTo>
                  <a:pt x="32" y="891"/>
                </a:lnTo>
                <a:lnTo>
                  <a:pt x="19" y="875"/>
                </a:lnTo>
                <a:lnTo>
                  <a:pt x="0" y="868"/>
                </a:lnTo>
                <a:lnTo>
                  <a:pt x="9" y="846"/>
                </a:lnTo>
                <a:lnTo>
                  <a:pt x="13" y="846"/>
                </a:lnTo>
                <a:lnTo>
                  <a:pt x="28" y="839"/>
                </a:lnTo>
                <a:lnTo>
                  <a:pt x="32" y="809"/>
                </a:lnTo>
                <a:lnTo>
                  <a:pt x="38" y="809"/>
                </a:lnTo>
                <a:lnTo>
                  <a:pt x="51" y="778"/>
                </a:lnTo>
                <a:lnTo>
                  <a:pt x="45" y="752"/>
                </a:lnTo>
                <a:lnTo>
                  <a:pt x="32" y="704"/>
                </a:lnTo>
                <a:lnTo>
                  <a:pt x="38" y="662"/>
                </a:lnTo>
                <a:lnTo>
                  <a:pt x="32" y="640"/>
                </a:lnTo>
                <a:lnTo>
                  <a:pt x="19" y="626"/>
                </a:lnTo>
                <a:lnTo>
                  <a:pt x="28" y="604"/>
                </a:lnTo>
                <a:lnTo>
                  <a:pt x="13" y="578"/>
                </a:lnTo>
                <a:lnTo>
                  <a:pt x="0" y="545"/>
                </a:lnTo>
                <a:lnTo>
                  <a:pt x="9" y="545"/>
                </a:lnTo>
                <a:lnTo>
                  <a:pt x="13" y="562"/>
                </a:lnTo>
                <a:lnTo>
                  <a:pt x="19" y="562"/>
                </a:lnTo>
                <a:lnTo>
                  <a:pt x="13" y="545"/>
                </a:lnTo>
                <a:lnTo>
                  <a:pt x="13" y="526"/>
                </a:lnTo>
                <a:lnTo>
                  <a:pt x="19" y="533"/>
                </a:lnTo>
                <a:lnTo>
                  <a:pt x="19" y="545"/>
                </a:lnTo>
                <a:lnTo>
                  <a:pt x="28" y="545"/>
                </a:lnTo>
                <a:lnTo>
                  <a:pt x="32" y="555"/>
                </a:lnTo>
                <a:lnTo>
                  <a:pt x="32" y="533"/>
                </a:lnTo>
                <a:lnTo>
                  <a:pt x="28" y="517"/>
                </a:lnTo>
                <a:lnTo>
                  <a:pt x="19" y="476"/>
                </a:lnTo>
                <a:lnTo>
                  <a:pt x="19" y="465"/>
                </a:lnTo>
                <a:lnTo>
                  <a:pt x="32" y="439"/>
                </a:lnTo>
                <a:lnTo>
                  <a:pt x="38" y="417"/>
                </a:lnTo>
                <a:lnTo>
                  <a:pt x="45" y="398"/>
                </a:lnTo>
                <a:lnTo>
                  <a:pt x="57" y="381"/>
                </a:lnTo>
                <a:lnTo>
                  <a:pt x="51" y="407"/>
                </a:lnTo>
                <a:lnTo>
                  <a:pt x="57" y="407"/>
                </a:lnTo>
                <a:lnTo>
                  <a:pt x="70" y="381"/>
                </a:lnTo>
                <a:lnTo>
                  <a:pt x="87" y="377"/>
                </a:lnTo>
                <a:lnTo>
                  <a:pt x="109" y="362"/>
                </a:lnTo>
                <a:lnTo>
                  <a:pt x="147" y="343"/>
                </a:lnTo>
                <a:lnTo>
                  <a:pt x="166" y="343"/>
                </a:lnTo>
                <a:lnTo>
                  <a:pt x="184" y="331"/>
                </a:lnTo>
                <a:lnTo>
                  <a:pt x="203" y="331"/>
                </a:lnTo>
                <a:lnTo>
                  <a:pt x="218" y="329"/>
                </a:lnTo>
                <a:lnTo>
                  <a:pt x="237" y="320"/>
                </a:lnTo>
                <a:lnTo>
                  <a:pt x="292" y="298"/>
                </a:lnTo>
                <a:lnTo>
                  <a:pt x="311" y="265"/>
                </a:lnTo>
                <a:lnTo>
                  <a:pt x="325" y="260"/>
                </a:lnTo>
                <a:lnTo>
                  <a:pt x="325" y="249"/>
                </a:lnTo>
                <a:lnTo>
                  <a:pt x="325" y="230"/>
                </a:lnTo>
                <a:lnTo>
                  <a:pt x="344" y="204"/>
                </a:lnTo>
                <a:lnTo>
                  <a:pt x="351" y="194"/>
                </a:lnTo>
                <a:lnTo>
                  <a:pt x="360" y="194"/>
                </a:lnTo>
                <a:lnTo>
                  <a:pt x="363" y="204"/>
                </a:lnTo>
                <a:lnTo>
                  <a:pt x="374" y="230"/>
                </a:lnTo>
                <a:lnTo>
                  <a:pt x="374" y="213"/>
                </a:lnTo>
                <a:lnTo>
                  <a:pt x="389" y="220"/>
                </a:lnTo>
                <a:lnTo>
                  <a:pt x="381" y="204"/>
                </a:lnTo>
                <a:lnTo>
                  <a:pt x="374" y="187"/>
                </a:lnTo>
                <a:lnTo>
                  <a:pt x="381" y="182"/>
                </a:lnTo>
                <a:lnTo>
                  <a:pt x="389" y="194"/>
                </a:lnTo>
                <a:lnTo>
                  <a:pt x="393" y="187"/>
                </a:lnTo>
                <a:lnTo>
                  <a:pt x="400" y="194"/>
                </a:lnTo>
                <a:lnTo>
                  <a:pt x="412" y="194"/>
                </a:lnTo>
                <a:lnTo>
                  <a:pt x="405" y="194"/>
                </a:lnTo>
                <a:lnTo>
                  <a:pt x="405" y="182"/>
                </a:lnTo>
                <a:lnTo>
                  <a:pt x="405" y="172"/>
                </a:lnTo>
                <a:lnTo>
                  <a:pt x="419" y="156"/>
                </a:lnTo>
                <a:lnTo>
                  <a:pt x="422" y="163"/>
                </a:lnTo>
                <a:lnTo>
                  <a:pt x="422" y="153"/>
                </a:lnTo>
                <a:lnTo>
                  <a:pt x="429" y="146"/>
                </a:lnTo>
                <a:lnTo>
                  <a:pt x="441" y="153"/>
                </a:lnTo>
                <a:lnTo>
                  <a:pt x="429" y="134"/>
                </a:lnTo>
                <a:lnTo>
                  <a:pt x="450" y="123"/>
                </a:lnTo>
                <a:lnTo>
                  <a:pt x="453" y="134"/>
                </a:lnTo>
                <a:lnTo>
                  <a:pt x="472" y="109"/>
                </a:lnTo>
                <a:lnTo>
                  <a:pt x="479" y="104"/>
                </a:lnTo>
                <a:lnTo>
                  <a:pt x="482" y="116"/>
                </a:lnTo>
                <a:lnTo>
                  <a:pt x="498" y="97"/>
                </a:lnTo>
                <a:lnTo>
                  <a:pt x="501" y="109"/>
                </a:lnTo>
                <a:lnTo>
                  <a:pt x="531" y="134"/>
                </a:lnTo>
                <a:lnTo>
                  <a:pt x="519" y="146"/>
                </a:lnTo>
                <a:lnTo>
                  <a:pt x="527" y="156"/>
                </a:lnTo>
                <a:lnTo>
                  <a:pt x="538" y="140"/>
                </a:lnTo>
                <a:lnTo>
                  <a:pt x="550" y="146"/>
                </a:lnTo>
                <a:lnTo>
                  <a:pt x="560" y="153"/>
                </a:lnTo>
                <a:lnTo>
                  <a:pt x="567" y="146"/>
                </a:lnTo>
                <a:lnTo>
                  <a:pt x="579" y="156"/>
                </a:lnTo>
                <a:lnTo>
                  <a:pt x="576" y="146"/>
                </a:lnTo>
                <a:lnTo>
                  <a:pt x="579" y="146"/>
                </a:lnTo>
                <a:lnTo>
                  <a:pt x="567" y="123"/>
                </a:lnTo>
                <a:lnTo>
                  <a:pt x="579" y="109"/>
                </a:lnTo>
                <a:lnTo>
                  <a:pt x="588" y="92"/>
                </a:lnTo>
                <a:lnTo>
                  <a:pt x="598" y="92"/>
                </a:lnTo>
                <a:lnTo>
                  <a:pt x="595" y="75"/>
                </a:lnTo>
                <a:lnTo>
                  <a:pt x="609" y="63"/>
                </a:lnTo>
                <a:lnTo>
                  <a:pt x="624" y="63"/>
                </a:lnTo>
                <a:lnTo>
                  <a:pt x="624" y="56"/>
                </a:lnTo>
                <a:lnTo>
                  <a:pt x="628" y="49"/>
                </a:lnTo>
                <a:lnTo>
                  <a:pt x="673" y="49"/>
                </a:lnTo>
                <a:lnTo>
                  <a:pt x="676" y="49"/>
                </a:lnTo>
                <a:lnTo>
                  <a:pt x="673" y="26"/>
                </a:lnTo>
                <a:lnTo>
                  <a:pt x="666" y="26"/>
                </a:lnTo>
                <a:lnTo>
                  <a:pt x="659" y="14"/>
                </a:lnTo>
                <a:lnTo>
                  <a:pt x="673" y="14"/>
                </a:lnTo>
                <a:lnTo>
                  <a:pt x="683" y="18"/>
                </a:lnTo>
                <a:lnTo>
                  <a:pt x="688" y="18"/>
                </a:lnTo>
                <a:lnTo>
                  <a:pt x="695" y="30"/>
                </a:lnTo>
                <a:lnTo>
                  <a:pt x="721" y="37"/>
                </a:lnTo>
                <a:lnTo>
                  <a:pt x="724" y="44"/>
                </a:lnTo>
                <a:lnTo>
                  <a:pt x="743" y="44"/>
                </a:lnTo>
                <a:lnTo>
                  <a:pt x="755" y="49"/>
                </a:lnTo>
                <a:lnTo>
                  <a:pt x="773" y="44"/>
                </a:lnTo>
                <a:lnTo>
                  <a:pt x="785" y="49"/>
                </a:lnTo>
                <a:lnTo>
                  <a:pt x="792" y="56"/>
                </a:lnTo>
                <a:lnTo>
                  <a:pt x="799" y="63"/>
                </a:lnTo>
                <a:lnTo>
                  <a:pt x="792" y="49"/>
                </a:lnTo>
                <a:lnTo>
                  <a:pt x="804" y="44"/>
                </a:lnTo>
                <a:lnTo>
                  <a:pt x="811" y="49"/>
                </a:lnTo>
                <a:lnTo>
                  <a:pt x="814" y="56"/>
                </a:lnTo>
                <a:lnTo>
                  <a:pt x="804" y="68"/>
                </a:lnTo>
                <a:lnTo>
                  <a:pt x="804" y="75"/>
                </a:lnTo>
                <a:lnTo>
                  <a:pt x="799" y="85"/>
                </a:lnTo>
                <a:lnTo>
                  <a:pt x="799" y="78"/>
                </a:lnTo>
                <a:lnTo>
                  <a:pt x="785" y="85"/>
                </a:lnTo>
                <a:lnTo>
                  <a:pt x="780" y="97"/>
                </a:lnTo>
                <a:lnTo>
                  <a:pt x="780" y="104"/>
                </a:lnTo>
                <a:lnTo>
                  <a:pt x="780" y="116"/>
                </a:lnTo>
                <a:lnTo>
                  <a:pt x="762" y="146"/>
                </a:lnTo>
                <a:lnTo>
                  <a:pt x="780" y="163"/>
                </a:lnTo>
                <a:lnTo>
                  <a:pt x="785" y="172"/>
                </a:lnTo>
                <a:lnTo>
                  <a:pt x="799" y="175"/>
                </a:lnTo>
                <a:lnTo>
                  <a:pt x="804" y="187"/>
                </a:lnTo>
                <a:lnTo>
                  <a:pt x="833" y="213"/>
                </a:lnTo>
                <a:lnTo>
                  <a:pt x="870" y="220"/>
                </a:lnTo>
                <a:lnTo>
                  <a:pt x="870" y="234"/>
                </a:lnTo>
                <a:lnTo>
                  <a:pt x="901" y="249"/>
                </a:lnTo>
                <a:lnTo>
                  <a:pt x="911" y="249"/>
                </a:lnTo>
                <a:lnTo>
                  <a:pt x="923" y="242"/>
                </a:lnTo>
                <a:lnTo>
                  <a:pt x="940" y="204"/>
                </a:lnTo>
                <a:lnTo>
                  <a:pt x="959" y="140"/>
                </a:lnTo>
                <a:lnTo>
                  <a:pt x="959" y="109"/>
                </a:lnTo>
                <a:lnTo>
                  <a:pt x="966" y="97"/>
                </a:lnTo>
                <a:lnTo>
                  <a:pt x="959" y="85"/>
                </a:lnTo>
                <a:lnTo>
                  <a:pt x="971" y="68"/>
                </a:lnTo>
                <a:lnTo>
                  <a:pt x="966" y="63"/>
                </a:lnTo>
                <a:lnTo>
                  <a:pt x="971" y="49"/>
                </a:lnTo>
                <a:lnTo>
                  <a:pt x="978" y="49"/>
                </a:lnTo>
                <a:lnTo>
                  <a:pt x="987" y="14"/>
                </a:lnTo>
                <a:lnTo>
                  <a:pt x="1001" y="0"/>
                </a:lnTo>
                <a:lnTo>
                  <a:pt x="1001" y="7"/>
                </a:lnTo>
                <a:lnTo>
                  <a:pt x="1008" y="18"/>
                </a:lnTo>
                <a:lnTo>
                  <a:pt x="1008" y="44"/>
                </a:lnTo>
                <a:lnTo>
                  <a:pt x="1016" y="44"/>
                </a:lnTo>
                <a:lnTo>
                  <a:pt x="1016" y="56"/>
                </a:lnTo>
                <a:lnTo>
                  <a:pt x="1020" y="63"/>
                </a:lnTo>
                <a:lnTo>
                  <a:pt x="1020" y="78"/>
                </a:lnTo>
                <a:lnTo>
                  <a:pt x="1027" y="78"/>
                </a:lnTo>
                <a:lnTo>
                  <a:pt x="1027" y="109"/>
                </a:lnTo>
                <a:lnTo>
                  <a:pt x="1034" y="140"/>
                </a:lnTo>
                <a:lnTo>
                  <a:pt x="1039" y="134"/>
                </a:lnTo>
                <a:lnTo>
                  <a:pt x="1049" y="123"/>
                </a:lnTo>
                <a:lnTo>
                  <a:pt x="1056" y="140"/>
                </a:lnTo>
                <a:lnTo>
                  <a:pt x="1075" y="153"/>
                </a:lnTo>
                <a:lnTo>
                  <a:pt x="1075" y="194"/>
                </a:lnTo>
                <a:lnTo>
                  <a:pt x="1075" y="204"/>
                </a:lnTo>
                <a:lnTo>
                  <a:pt x="1085" y="223"/>
                </a:lnTo>
                <a:lnTo>
                  <a:pt x="1094" y="253"/>
                </a:lnTo>
                <a:lnTo>
                  <a:pt x="1094" y="272"/>
                </a:lnTo>
                <a:lnTo>
                  <a:pt x="1094" y="284"/>
                </a:lnTo>
                <a:lnTo>
                  <a:pt x="1098" y="298"/>
                </a:lnTo>
                <a:lnTo>
                  <a:pt x="1113" y="313"/>
                </a:lnTo>
                <a:lnTo>
                  <a:pt x="1127" y="313"/>
                </a:lnTo>
                <a:lnTo>
                  <a:pt x="1134" y="331"/>
                </a:lnTo>
                <a:lnTo>
                  <a:pt x="1142" y="331"/>
                </a:lnTo>
                <a:lnTo>
                  <a:pt x="1156" y="343"/>
                </a:lnTo>
                <a:lnTo>
                  <a:pt x="1165" y="358"/>
                </a:lnTo>
                <a:lnTo>
                  <a:pt x="1172" y="362"/>
                </a:lnTo>
                <a:lnTo>
                  <a:pt x="1156" y="369"/>
                </a:lnTo>
                <a:lnTo>
                  <a:pt x="1165" y="381"/>
                </a:lnTo>
                <a:lnTo>
                  <a:pt x="1177" y="398"/>
                </a:lnTo>
                <a:lnTo>
                  <a:pt x="1177" y="407"/>
                </a:lnTo>
                <a:lnTo>
                  <a:pt x="1191" y="439"/>
                </a:lnTo>
                <a:lnTo>
                  <a:pt x="1194" y="446"/>
                </a:lnTo>
                <a:lnTo>
                  <a:pt x="1194" y="420"/>
                </a:lnTo>
                <a:lnTo>
                  <a:pt x="1213" y="439"/>
                </a:lnTo>
                <a:lnTo>
                  <a:pt x="1213" y="436"/>
                </a:lnTo>
                <a:lnTo>
                  <a:pt x="1220" y="446"/>
                </a:lnTo>
                <a:lnTo>
                  <a:pt x="1220" y="476"/>
                </a:lnTo>
                <a:lnTo>
                  <a:pt x="1206" y="476"/>
                </a:lnTo>
                <a:lnTo>
                  <a:pt x="1213" y="488"/>
                </a:lnTo>
                <a:lnTo>
                  <a:pt x="1232" y="500"/>
                </a:lnTo>
                <a:lnTo>
                  <a:pt x="1243" y="516"/>
                </a:lnTo>
                <a:lnTo>
                  <a:pt x="1250" y="533"/>
                </a:lnTo>
                <a:lnTo>
                  <a:pt x="1262" y="545"/>
                </a:lnTo>
                <a:lnTo>
                  <a:pt x="1269" y="555"/>
                </a:lnTo>
                <a:lnTo>
                  <a:pt x="1262" y="574"/>
                </a:lnTo>
                <a:lnTo>
                  <a:pt x="1272" y="597"/>
                </a:lnTo>
                <a:lnTo>
                  <a:pt x="1262" y="645"/>
                </a:lnTo>
                <a:lnTo>
                  <a:pt x="1269" y="671"/>
                </a:lnTo>
                <a:lnTo>
                  <a:pt x="1262" y="713"/>
                </a:lnTo>
                <a:lnTo>
                  <a:pt x="1243" y="752"/>
                </a:lnTo>
                <a:lnTo>
                  <a:pt x="1232" y="797"/>
                </a:lnTo>
                <a:lnTo>
                  <a:pt x="1201" y="846"/>
                </a:lnTo>
                <a:lnTo>
                  <a:pt x="1201" y="849"/>
                </a:lnTo>
                <a:lnTo>
                  <a:pt x="1201" y="858"/>
                </a:lnTo>
                <a:lnTo>
                  <a:pt x="1165" y="887"/>
                </a:lnTo>
                <a:lnTo>
                  <a:pt x="1156" y="906"/>
                </a:lnTo>
                <a:lnTo>
                  <a:pt x="1155" y="923"/>
                </a:lnTo>
                <a:lnTo>
                  <a:pt x="1127" y="955"/>
                </a:lnTo>
                <a:lnTo>
                  <a:pt x="1115" y="977"/>
                </a:lnTo>
                <a:lnTo>
                  <a:pt x="1085" y="1032"/>
                </a:lnTo>
                <a:lnTo>
                  <a:pt x="1068" y="1081"/>
                </a:lnTo>
                <a:lnTo>
                  <a:pt x="1039" y="1096"/>
                </a:lnTo>
                <a:lnTo>
                  <a:pt x="989" y="1096"/>
                </a:lnTo>
                <a:lnTo>
                  <a:pt x="971" y="1115"/>
                </a:lnTo>
                <a:lnTo>
                  <a:pt x="937" y="1133"/>
                </a:lnTo>
                <a:lnTo>
                  <a:pt x="940" y="1141"/>
                </a:lnTo>
                <a:lnTo>
                  <a:pt x="937" y="1152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1" name="Freeform 276"/>
          <p:cNvSpPr>
            <a:spLocks/>
          </p:cNvSpPr>
          <p:nvPr/>
        </p:nvSpPr>
        <p:spPr bwMode="auto">
          <a:xfrm>
            <a:off x="8382000" y="6165850"/>
            <a:ext cx="219075" cy="257175"/>
          </a:xfrm>
          <a:custGeom>
            <a:avLst/>
            <a:gdLst>
              <a:gd name="T0" fmla="*/ 2147483647 w 277"/>
              <a:gd name="T1" fmla="*/ 2147483647 h 323"/>
              <a:gd name="T2" fmla="*/ 2147483647 w 277"/>
              <a:gd name="T3" fmla="*/ 2147483647 h 323"/>
              <a:gd name="T4" fmla="*/ 2147483647 w 277"/>
              <a:gd name="T5" fmla="*/ 2147483647 h 323"/>
              <a:gd name="T6" fmla="*/ 0 w 277"/>
              <a:gd name="T7" fmla="*/ 2147483647 h 323"/>
              <a:gd name="T8" fmla="*/ 0 w 277"/>
              <a:gd name="T9" fmla="*/ 2147483647 h 323"/>
              <a:gd name="T10" fmla="*/ 2147483647 w 277"/>
              <a:gd name="T11" fmla="*/ 2147483647 h 323"/>
              <a:gd name="T12" fmla="*/ 2147483647 w 277"/>
              <a:gd name="T13" fmla="*/ 2147483647 h 323"/>
              <a:gd name="T14" fmla="*/ 2147483647 w 277"/>
              <a:gd name="T15" fmla="*/ 2147483647 h 323"/>
              <a:gd name="T16" fmla="*/ 2147483647 w 277"/>
              <a:gd name="T17" fmla="*/ 2147483647 h 323"/>
              <a:gd name="T18" fmla="*/ 2147483647 w 277"/>
              <a:gd name="T19" fmla="*/ 2147483647 h 323"/>
              <a:gd name="T20" fmla="*/ 2147483647 w 277"/>
              <a:gd name="T21" fmla="*/ 2147483647 h 323"/>
              <a:gd name="T22" fmla="*/ 2147483647 w 277"/>
              <a:gd name="T23" fmla="*/ 2147483647 h 323"/>
              <a:gd name="T24" fmla="*/ 2147483647 w 277"/>
              <a:gd name="T25" fmla="*/ 2147483647 h 323"/>
              <a:gd name="T26" fmla="*/ 2147483647 w 277"/>
              <a:gd name="T27" fmla="*/ 2147483647 h 323"/>
              <a:gd name="T28" fmla="*/ 2147483647 w 277"/>
              <a:gd name="T29" fmla="*/ 2147483647 h 323"/>
              <a:gd name="T30" fmla="*/ 2147483647 w 277"/>
              <a:gd name="T31" fmla="*/ 2147483647 h 323"/>
              <a:gd name="T32" fmla="*/ 2147483647 w 277"/>
              <a:gd name="T33" fmla="*/ 2147483647 h 323"/>
              <a:gd name="T34" fmla="*/ 2147483647 w 277"/>
              <a:gd name="T35" fmla="*/ 2147483647 h 323"/>
              <a:gd name="T36" fmla="*/ 2147483647 w 277"/>
              <a:gd name="T37" fmla="*/ 2147483647 h 323"/>
              <a:gd name="T38" fmla="*/ 2147483647 w 277"/>
              <a:gd name="T39" fmla="*/ 2147483647 h 323"/>
              <a:gd name="T40" fmla="*/ 2147483647 w 277"/>
              <a:gd name="T41" fmla="*/ 2147483647 h 323"/>
              <a:gd name="T42" fmla="*/ 2147483647 w 277"/>
              <a:gd name="T43" fmla="*/ 2147483647 h 323"/>
              <a:gd name="T44" fmla="*/ 2147483647 w 277"/>
              <a:gd name="T45" fmla="*/ 2147483647 h 323"/>
              <a:gd name="T46" fmla="*/ 2147483647 w 277"/>
              <a:gd name="T47" fmla="*/ 2147483647 h 323"/>
              <a:gd name="T48" fmla="*/ 2147483647 w 277"/>
              <a:gd name="T49" fmla="*/ 2147483647 h 323"/>
              <a:gd name="T50" fmla="*/ 2147483647 w 277"/>
              <a:gd name="T51" fmla="*/ 2147483647 h 323"/>
              <a:gd name="T52" fmla="*/ 2147483647 w 277"/>
              <a:gd name="T53" fmla="*/ 2147483647 h 323"/>
              <a:gd name="T54" fmla="*/ 2147483647 w 277"/>
              <a:gd name="T55" fmla="*/ 2147483647 h 323"/>
              <a:gd name="T56" fmla="*/ 2147483647 w 277"/>
              <a:gd name="T57" fmla="*/ 2147483647 h 323"/>
              <a:gd name="T58" fmla="*/ 2147483647 w 277"/>
              <a:gd name="T59" fmla="*/ 2147483647 h 323"/>
              <a:gd name="T60" fmla="*/ 2147483647 w 277"/>
              <a:gd name="T61" fmla="*/ 2147483647 h 323"/>
              <a:gd name="T62" fmla="*/ 2147483647 w 277"/>
              <a:gd name="T63" fmla="*/ 2147483647 h 323"/>
              <a:gd name="T64" fmla="*/ 2147483647 w 277"/>
              <a:gd name="T65" fmla="*/ 2147483647 h 323"/>
              <a:gd name="T66" fmla="*/ 2147483647 w 277"/>
              <a:gd name="T67" fmla="*/ 2147483647 h 323"/>
              <a:gd name="T68" fmla="*/ 2147483647 w 277"/>
              <a:gd name="T69" fmla="*/ 2147483647 h 3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7" h="323">
                <a:moveTo>
                  <a:pt x="61" y="323"/>
                </a:moveTo>
                <a:lnTo>
                  <a:pt x="56" y="316"/>
                </a:lnTo>
                <a:lnTo>
                  <a:pt x="42" y="311"/>
                </a:lnTo>
                <a:lnTo>
                  <a:pt x="42" y="301"/>
                </a:lnTo>
                <a:lnTo>
                  <a:pt x="26" y="294"/>
                </a:lnTo>
                <a:lnTo>
                  <a:pt x="26" y="287"/>
                </a:lnTo>
                <a:lnTo>
                  <a:pt x="12" y="287"/>
                </a:lnTo>
                <a:lnTo>
                  <a:pt x="0" y="281"/>
                </a:lnTo>
                <a:lnTo>
                  <a:pt x="7" y="268"/>
                </a:lnTo>
                <a:lnTo>
                  <a:pt x="0" y="268"/>
                </a:lnTo>
                <a:lnTo>
                  <a:pt x="0" y="264"/>
                </a:lnTo>
                <a:lnTo>
                  <a:pt x="12" y="264"/>
                </a:lnTo>
                <a:lnTo>
                  <a:pt x="12" y="252"/>
                </a:lnTo>
                <a:lnTo>
                  <a:pt x="19" y="238"/>
                </a:lnTo>
                <a:lnTo>
                  <a:pt x="30" y="245"/>
                </a:lnTo>
                <a:lnTo>
                  <a:pt x="26" y="233"/>
                </a:lnTo>
                <a:lnTo>
                  <a:pt x="30" y="233"/>
                </a:lnTo>
                <a:lnTo>
                  <a:pt x="30" y="226"/>
                </a:lnTo>
                <a:lnTo>
                  <a:pt x="37" y="223"/>
                </a:lnTo>
                <a:lnTo>
                  <a:pt x="42" y="223"/>
                </a:lnTo>
                <a:lnTo>
                  <a:pt x="42" y="216"/>
                </a:lnTo>
                <a:lnTo>
                  <a:pt x="61" y="207"/>
                </a:lnTo>
                <a:lnTo>
                  <a:pt x="71" y="190"/>
                </a:lnTo>
                <a:lnTo>
                  <a:pt x="71" y="197"/>
                </a:lnTo>
                <a:lnTo>
                  <a:pt x="78" y="197"/>
                </a:lnTo>
                <a:lnTo>
                  <a:pt x="78" y="186"/>
                </a:lnTo>
                <a:lnTo>
                  <a:pt x="90" y="174"/>
                </a:lnTo>
                <a:lnTo>
                  <a:pt x="107" y="174"/>
                </a:lnTo>
                <a:lnTo>
                  <a:pt x="126" y="159"/>
                </a:lnTo>
                <a:lnTo>
                  <a:pt x="164" y="138"/>
                </a:lnTo>
                <a:lnTo>
                  <a:pt x="194" y="112"/>
                </a:lnTo>
                <a:lnTo>
                  <a:pt x="213" y="78"/>
                </a:lnTo>
                <a:lnTo>
                  <a:pt x="216" y="67"/>
                </a:lnTo>
                <a:lnTo>
                  <a:pt x="223" y="60"/>
                </a:lnTo>
                <a:lnTo>
                  <a:pt x="235" y="41"/>
                </a:lnTo>
                <a:lnTo>
                  <a:pt x="242" y="19"/>
                </a:lnTo>
                <a:lnTo>
                  <a:pt x="254" y="0"/>
                </a:lnTo>
                <a:lnTo>
                  <a:pt x="261" y="3"/>
                </a:lnTo>
                <a:lnTo>
                  <a:pt x="261" y="19"/>
                </a:lnTo>
                <a:lnTo>
                  <a:pt x="261" y="22"/>
                </a:lnTo>
                <a:lnTo>
                  <a:pt x="261" y="33"/>
                </a:lnTo>
                <a:lnTo>
                  <a:pt x="261" y="48"/>
                </a:lnTo>
                <a:lnTo>
                  <a:pt x="261" y="41"/>
                </a:lnTo>
                <a:lnTo>
                  <a:pt x="272" y="33"/>
                </a:lnTo>
                <a:lnTo>
                  <a:pt x="272" y="41"/>
                </a:lnTo>
                <a:lnTo>
                  <a:pt x="277" y="48"/>
                </a:lnTo>
                <a:lnTo>
                  <a:pt x="272" y="52"/>
                </a:lnTo>
                <a:lnTo>
                  <a:pt x="272" y="71"/>
                </a:lnTo>
                <a:lnTo>
                  <a:pt x="265" y="90"/>
                </a:lnTo>
                <a:lnTo>
                  <a:pt x="254" y="112"/>
                </a:lnTo>
                <a:lnTo>
                  <a:pt x="242" y="129"/>
                </a:lnTo>
                <a:lnTo>
                  <a:pt x="228" y="148"/>
                </a:lnTo>
                <a:lnTo>
                  <a:pt x="223" y="167"/>
                </a:lnTo>
                <a:lnTo>
                  <a:pt x="228" y="178"/>
                </a:lnTo>
                <a:lnTo>
                  <a:pt x="216" y="174"/>
                </a:lnTo>
                <a:lnTo>
                  <a:pt x="213" y="178"/>
                </a:lnTo>
                <a:lnTo>
                  <a:pt x="206" y="174"/>
                </a:lnTo>
                <a:lnTo>
                  <a:pt x="206" y="178"/>
                </a:lnTo>
                <a:lnTo>
                  <a:pt x="187" y="190"/>
                </a:lnTo>
                <a:lnTo>
                  <a:pt x="168" y="207"/>
                </a:lnTo>
                <a:lnTo>
                  <a:pt x="164" y="233"/>
                </a:lnTo>
                <a:lnTo>
                  <a:pt x="151" y="245"/>
                </a:lnTo>
                <a:lnTo>
                  <a:pt x="139" y="264"/>
                </a:lnTo>
                <a:lnTo>
                  <a:pt x="126" y="275"/>
                </a:lnTo>
                <a:lnTo>
                  <a:pt x="133" y="281"/>
                </a:lnTo>
                <a:lnTo>
                  <a:pt x="126" y="281"/>
                </a:lnTo>
                <a:lnTo>
                  <a:pt x="116" y="294"/>
                </a:lnTo>
                <a:lnTo>
                  <a:pt x="97" y="304"/>
                </a:lnTo>
                <a:lnTo>
                  <a:pt x="90" y="316"/>
                </a:lnTo>
                <a:lnTo>
                  <a:pt x="61" y="323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2" name="Freeform 277"/>
          <p:cNvSpPr>
            <a:spLocks/>
          </p:cNvSpPr>
          <p:nvPr/>
        </p:nvSpPr>
        <p:spPr bwMode="auto">
          <a:xfrm>
            <a:off x="8607425" y="5926138"/>
            <a:ext cx="141288" cy="296862"/>
          </a:xfrm>
          <a:custGeom>
            <a:avLst/>
            <a:gdLst>
              <a:gd name="T0" fmla="*/ 2147483647 w 178"/>
              <a:gd name="T1" fmla="*/ 2147483647 h 374"/>
              <a:gd name="T2" fmla="*/ 2147483647 w 178"/>
              <a:gd name="T3" fmla="*/ 2147483647 h 374"/>
              <a:gd name="T4" fmla="*/ 0 w 178"/>
              <a:gd name="T5" fmla="*/ 2147483647 h 374"/>
              <a:gd name="T6" fmla="*/ 0 w 178"/>
              <a:gd name="T7" fmla="*/ 2147483647 h 374"/>
              <a:gd name="T8" fmla="*/ 2147483647 w 178"/>
              <a:gd name="T9" fmla="*/ 2147483647 h 374"/>
              <a:gd name="T10" fmla="*/ 2147483647 w 178"/>
              <a:gd name="T11" fmla="*/ 2147483647 h 374"/>
              <a:gd name="T12" fmla="*/ 2147483647 w 178"/>
              <a:gd name="T13" fmla="*/ 2147483647 h 374"/>
              <a:gd name="T14" fmla="*/ 2147483647 w 178"/>
              <a:gd name="T15" fmla="*/ 2147483647 h 374"/>
              <a:gd name="T16" fmla="*/ 2147483647 w 178"/>
              <a:gd name="T17" fmla="*/ 2147483647 h 374"/>
              <a:gd name="T18" fmla="*/ 0 w 178"/>
              <a:gd name="T19" fmla="*/ 2147483647 h 374"/>
              <a:gd name="T20" fmla="*/ 2147483647 w 178"/>
              <a:gd name="T21" fmla="*/ 2147483647 h 374"/>
              <a:gd name="T22" fmla="*/ 2147483647 w 178"/>
              <a:gd name="T23" fmla="*/ 2147483647 h 374"/>
              <a:gd name="T24" fmla="*/ 2147483647 w 178"/>
              <a:gd name="T25" fmla="*/ 2147483647 h 374"/>
              <a:gd name="T26" fmla="*/ 2147483647 w 178"/>
              <a:gd name="T27" fmla="*/ 2147483647 h 374"/>
              <a:gd name="T28" fmla="*/ 2147483647 w 178"/>
              <a:gd name="T29" fmla="*/ 2147483647 h 374"/>
              <a:gd name="T30" fmla="*/ 2147483647 w 178"/>
              <a:gd name="T31" fmla="*/ 2147483647 h 374"/>
              <a:gd name="T32" fmla="*/ 2147483647 w 178"/>
              <a:gd name="T33" fmla="*/ 2147483647 h 374"/>
              <a:gd name="T34" fmla="*/ 2147483647 w 178"/>
              <a:gd name="T35" fmla="*/ 2147483647 h 374"/>
              <a:gd name="T36" fmla="*/ 2147483647 w 178"/>
              <a:gd name="T37" fmla="*/ 2147483647 h 374"/>
              <a:gd name="T38" fmla="*/ 2147483647 w 178"/>
              <a:gd name="T39" fmla="*/ 2147483647 h 374"/>
              <a:gd name="T40" fmla="*/ 2147483647 w 178"/>
              <a:gd name="T41" fmla="*/ 2147483647 h 374"/>
              <a:gd name="T42" fmla="*/ 2147483647 w 178"/>
              <a:gd name="T43" fmla="*/ 2147483647 h 374"/>
              <a:gd name="T44" fmla="*/ 2147483647 w 178"/>
              <a:gd name="T45" fmla="*/ 2147483647 h 374"/>
              <a:gd name="T46" fmla="*/ 2147483647 w 178"/>
              <a:gd name="T47" fmla="*/ 2147483647 h 374"/>
              <a:gd name="T48" fmla="*/ 2147483647 w 178"/>
              <a:gd name="T49" fmla="*/ 2147483647 h 374"/>
              <a:gd name="T50" fmla="*/ 2147483647 w 178"/>
              <a:gd name="T51" fmla="*/ 2147483647 h 374"/>
              <a:gd name="T52" fmla="*/ 2147483647 w 178"/>
              <a:gd name="T53" fmla="*/ 2147483647 h 374"/>
              <a:gd name="T54" fmla="*/ 2147483647 w 178"/>
              <a:gd name="T55" fmla="*/ 0 h 374"/>
              <a:gd name="T56" fmla="*/ 2147483647 w 178"/>
              <a:gd name="T57" fmla="*/ 0 h 374"/>
              <a:gd name="T58" fmla="*/ 2147483647 w 178"/>
              <a:gd name="T59" fmla="*/ 2147483647 h 374"/>
              <a:gd name="T60" fmla="*/ 2147483647 w 178"/>
              <a:gd name="T61" fmla="*/ 2147483647 h 374"/>
              <a:gd name="T62" fmla="*/ 2147483647 w 178"/>
              <a:gd name="T63" fmla="*/ 2147483647 h 374"/>
              <a:gd name="T64" fmla="*/ 2147483647 w 178"/>
              <a:gd name="T65" fmla="*/ 2147483647 h 374"/>
              <a:gd name="T66" fmla="*/ 2147483647 w 178"/>
              <a:gd name="T67" fmla="*/ 2147483647 h 374"/>
              <a:gd name="T68" fmla="*/ 2147483647 w 178"/>
              <a:gd name="T69" fmla="*/ 2147483647 h 374"/>
              <a:gd name="T70" fmla="*/ 2147483647 w 178"/>
              <a:gd name="T71" fmla="*/ 2147483647 h 374"/>
              <a:gd name="T72" fmla="*/ 2147483647 w 178"/>
              <a:gd name="T73" fmla="*/ 2147483647 h 374"/>
              <a:gd name="T74" fmla="*/ 2147483647 w 178"/>
              <a:gd name="T75" fmla="*/ 2147483647 h 374"/>
              <a:gd name="T76" fmla="*/ 2147483647 w 178"/>
              <a:gd name="T77" fmla="*/ 2147483647 h 374"/>
              <a:gd name="T78" fmla="*/ 2147483647 w 178"/>
              <a:gd name="T79" fmla="*/ 2147483647 h 374"/>
              <a:gd name="T80" fmla="*/ 2147483647 w 178"/>
              <a:gd name="T81" fmla="*/ 2147483647 h 374"/>
              <a:gd name="T82" fmla="*/ 2147483647 w 178"/>
              <a:gd name="T83" fmla="*/ 2147483647 h 374"/>
              <a:gd name="T84" fmla="*/ 2147483647 w 178"/>
              <a:gd name="T85" fmla="*/ 2147483647 h 374"/>
              <a:gd name="T86" fmla="*/ 2147483647 w 178"/>
              <a:gd name="T87" fmla="*/ 2147483647 h 374"/>
              <a:gd name="T88" fmla="*/ 2147483647 w 178"/>
              <a:gd name="T89" fmla="*/ 2147483647 h 374"/>
              <a:gd name="T90" fmla="*/ 2147483647 w 178"/>
              <a:gd name="T91" fmla="*/ 2147483647 h 374"/>
              <a:gd name="T92" fmla="*/ 2147483647 w 178"/>
              <a:gd name="T93" fmla="*/ 2147483647 h 374"/>
              <a:gd name="T94" fmla="*/ 2147483647 w 178"/>
              <a:gd name="T95" fmla="*/ 2147483647 h 374"/>
              <a:gd name="T96" fmla="*/ 2147483647 w 178"/>
              <a:gd name="T97" fmla="*/ 2147483647 h 374"/>
              <a:gd name="T98" fmla="*/ 2147483647 w 178"/>
              <a:gd name="T99" fmla="*/ 2147483647 h 374"/>
              <a:gd name="T100" fmla="*/ 2147483647 w 178"/>
              <a:gd name="T101" fmla="*/ 2147483647 h 374"/>
              <a:gd name="T102" fmla="*/ 2147483647 w 178"/>
              <a:gd name="T103" fmla="*/ 2147483647 h 374"/>
              <a:gd name="T104" fmla="*/ 2147483647 w 178"/>
              <a:gd name="T105" fmla="*/ 2147483647 h 374"/>
              <a:gd name="T106" fmla="*/ 2147483647 w 178"/>
              <a:gd name="T107" fmla="*/ 2147483647 h 374"/>
              <a:gd name="T108" fmla="*/ 2147483647 w 178"/>
              <a:gd name="T109" fmla="*/ 2147483647 h 374"/>
              <a:gd name="T110" fmla="*/ 2147483647 w 178"/>
              <a:gd name="T111" fmla="*/ 2147483647 h 374"/>
              <a:gd name="T112" fmla="*/ 2147483647 w 178"/>
              <a:gd name="T113" fmla="*/ 2147483647 h 374"/>
              <a:gd name="T114" fmla="*/ 2147483647 w 178"/>
              <a:gd name="T115" fmla="*/ 2147483647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78" h="374">
                <a:moveTo>
                  <a:pt x="7" y="374"/>
                </a:moveTo>
                <a:lnTo>
                  <a:pt x="7" y="355"/>
                </a:lnTo>
                <a:lnTo>
                  <a:pt x="0" y="362"/>
                </a:lnTo>
                <a:lnTo>
                  <a:pt x="0" y="351"/>
                </a:lnTo>
                <a:lnTo>
                  <a:pt x="7" y="336"/>
                </a:lnTo>
                <a:lnTo>
                  <a:pt x="19" y="306"/>
                </a:lnTo>
                <a:lnTo>
                  <a:pt x="19" y="284"/>
                </a:lnTo>
                <a:lnTo>
                  <a:pt x="10" y="272"/>
                </a:lnTo>
                <a:lnTo>
                  <a:pt x="7" y="258"/>
                </a:lnTo>
                <a:lnTo>
                  <a:pt x="0" y="246"/>
                </a:lnTo>
                <a:lnTo>
                  <a:pt x="7" y="235"/>
                </a:lnTo>
                <a:lnTo>
                  <a:pt x="19" y="228"/>
                </a:lnTo>
                <a:lnTo>
                  <a:pt x="29" y="187"/>
                </a:lnTo>
                <a:lnTo>
                  <a:pt x="36" y="196"/>
                </a:lnTo>
                <a:lnTo>
                  <a:pt x="36" y="168"/>
                </a:lnTo>
                <a:lnTo>
                  <a:pt x="36" y="139"/>
                </a:lnTo>
                <a:lnTo>
                  <a:pt x="39" y="139"/>
                </a:lnTo>
                <a:lnTo>
                  <a:pt x="48" y="126"/>
                </a:lnTo>
                <a:lnTo>
                  <a:pt x="36" y="126"/>
                </a:lnTo>
                <a:lnTo>
                  <a:pt x="36" y="107"/>
                </a:lnTo>
                <a:lnTo>
                  <a:pt x="36" y="101"/>
                </a:lnTo>
                <a:lnTo>
                  <a:pt x="39" y="107"/>
                </a:lnTo>
                <a:lnTo>
                  <a:pt x="39" y="101"/>
                </a:lnTo>
                <a:lnTo>
                  <a:pt x="39" y="90"/>
                </a:lnTo>
                <a:lnTo>
                  <a:pt x="36" y="90"/>
                </a:lnTo>
                <a:lnTo>
                  <a:pt x="29" y="97"/>
                </a:lnTo>
                <a:lnTo>
                  <a:pt x="22" y="30"/>
                </a:lnTo>
                <a:lnTo>
                  <a:pt x="19" y="0"/>
                </a:lnTo>
                <a:lnTo>
                  <a:pt x="22" y="0"/>
                </a:lnTo>
                <a:lnTo>
                  <a:pt x="22" y="9"/>
                </a:lnTo>
                <a:lnTo>
                  <a:pt x="22" y="19"/>
                </a:lnTo>
                <a:lnTo>
                  <a:pt x="29" y="23"/>
                </a:lnTo>
                <a:lnTo>
                  <a:pt x="39" y="30"/>
                </a:lnTo>
                <a:lnTo>
                  <a:pt x="48" y="42"/>
                </a:lnTo>
                <a:lnTo>
                  <a:pt x="55" y="42"/>
                </a:lnTo>
                <a:lnTo>
                  <a:pt x="55" y="68"/>
                </a:lnTo>
                <a:lnTo>
                  <a:pt x="48" y="71"/>
                </a:lnTo>
                <a:lnTo>
                  <a:pt x="55" y="87"/>
                </a:lnTo>
                <a:lnTo>
                  <a:pt x="55" y="101"/>
                </a:lnTo>
                <a:lnTo>
                  <a:pt x="58" y="120"/>
                </a:lnTo>
                <a:lnTo>
                  <a:pt x="65" y="139"/>
                </a:lnTo>
                <a:lnTo>
                  <a:pt x="77" y="139"/>
                </a:lnTo>
                <a:lnTo>
                  <a:pt x="88" y="116"/>
                </a:lnTo>
                <a:lnTo>
                  <a:pt x="88" y="107"/>
                </a:lnTo>
                <a:lnTo>
                  <a:pt x="88" y="97"/>
                </a:lnTo>
                <a:lnTo>
                  <a:pt x="109" y="97"/>
                </a:lnTo>
                <a:lnTo>
                  <a:pt x="109" y="116"/>
                </a:lnTo>
                <a:lnTo>
                  <a:pt x="126" y="135"/>
                </a:lnTo>
                <a:lnTo>
                  <a:pt x="145" y="135"/>
                </a:lnTo>
                <a:lnTo>
                  <a:pt x="164" y="116"/>
                </a:lnTo>
                <a:lnTo>
                  <a:pt x="178" y="116"/>
                </a:lnTo>
                <a:lnTo>
                  <a:pt x="178" y="135"/>
                </a:lnTo>
                <a:lnTo>
                  <a:pt x="164" y="149"/>
                </a:lnTo>
                <a:lnTo>
                  <a:pt x="109" y="258"/>
                </a:lnTo>
                <a:lnTo>
                  <a:pt x="71" y="294"/>
                </a:lnTo>
                <a:lnTo>
                  <a:pt x="48" y="320"/>
                </a:lnTo>
                <a:lnTo>
                  <a:pt x="29" y="344"/>
                </a:lnTo>
                <a:lnTo>
                  <a:pt x="7" y="374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3" name="Freeform 278"/>
          <p:cNvSpPr>
            <a:spLocks/>
          </p:cNvSpPr>
          <p:nvPr/>
        </p:nvSpPr>
        <p:spPr bwMode="auto">
          <a:xfrm>
            <a:off x="7991475" y="4924425"/>
            <a:ext cx="242888" cy="212725"/>
          </a:xfrm>
          <a:custGeom>
            <a:avLst/>
            <a:gdLst>
              <a:gd name="T0" fmla="*/ 0 w 306"/>
              <a:gd name="T1" fmla="*/ 2147483647 h 267"/>
              <a:gd name="T2" fmla="*/ 2147483647 w 306"/>
              <a:gd name="T3" fmla="*/ 0 h 267"/>
              <a:gd name="T4" fmla="*/ 2147483647 w 306"/>
              <a:gd name="T5" fmla="*/ 2147483647 h 267"/>
              <a:gd name="T6" fmla="*/ 2147483647 w 306"/>
              <a:gd name="T7" fmla="*/ 2147483647 h 267"/>
              <a:gd name="T8" fmla="*/ 2147483647 w 306"/>
              <a:gd name="T9" fmla="*/ 2147483647 h 267"/>
              <a:gd name="T10" fmla="*/ 2147483647 w 306"/>
              <a:gd name="T11" fmla="*/ 2147483647 h 267"/>
              <a:gd name="T12" fmla="*/ 2147483647 w 306"/>
              <a:gd name="T13" fmla="*/ 2147483647 h 267"/>
              <a:gd name="T14" fmla="*/ 2147483647 w 306"/>
              <a:gd name="T15" fmla="*/ 2147483647 h 267"/>
              <a:gd name="T16" fmla="*/ 2147483647 w 306"/>
              <a:gd name="T17" fmla="*/ 2147483647 h 267"/>
              <a:gd name="T18" fmla="*/ 2147483647 w 306"/>
              <a:gd name="T19" fmla="*/ 2147483647 h 267"/>
              <a:gd name="T20" fmla="*/ 2147483647 w 306"/>
              <a:gd name="T21" fmla="*/ 2147483647 h 267"/>
              <a:gd name="T22" fmla="*/ 2147483647 w 306"/>
              <a:gd name="T23" fmla="*/ 2147483647 h 267"/>
              <a:gd name="T24" fmla="*/ 2147483647 w 306"/>
              <a:gd name="T25" fmla="*/ 2147483647 h 267"/>
              <a:gd name="T26" fmla="*/ 2147483647 w 306"/>
              <a:gd name="T27" fmla="*/ 2147483647 h 267"/>
              <a:gd name="T28" fmla="*/ 2147483647 w 306"/>
              <a:gd name="T29" fmla="*/ 2147483647 h 267"/>
              <a:gd name="T30" fmla="*/ 2147483647 w 306"/>
              <a:gd name="T31" fmla="*/ 2147483647 h 267"/>
              <a:gd name="T32" fmla="*/ 2147483647 w 306"/>
              <a:gd name="T33" fmla="*/ 2147483647 h 267"/>
              <a:gd name="T34" fmla="*/ 2147483647 w 306"/>
              <a:gd name="T35" fmla="*/ 2147483647 h 267"/>
              <a:gd name="T36" fmla="*/ 2147483647 w 306"/>
              <a:gd name="T37" fmla="*/ 2147483647 h 267"/>
              <a:gd name="T38" fmla="*/ 2147483647 w 306"/>
              <a:gd name="T39" fmla="*/ 2147483647 h 267"/>
              <a:gd name="T40" fmla="*/ 2147483647 w 306"/>
              <a:gd name="T41" fmla="*/ 2147483647 h 267"/>
              <a:gd name="T42" fmla="*/ 2147483647 w 306"/>
              <a:gd name="T43" fmla="*/ 2147483647 h 267"/>
              <a:gd name="T44" fmla="*/ 2147483647 w 306"/>
              <a:gd name="T45" fmla="*/ 2147483647 h 267"/>
              <a:gd name="T46" fmla="*/ 2147483647 w 306"/>
              <a:gd name="T47" fmla="*/ 2147483647 h 267"/>
              <a:gd name="T48" fmla="*/ 2147483647 w 306"/>
              <a:gd name="T49" fmla="*/ 2147483647 h 267"/>
              <a:gd name="T50" fmla="*/ 2147483647 w 306"/>
              <a:gd name="T51" fmla="*/ 2147483647 h 267"/>
              <a:gd name="T52" fmla="*/ 2147483647 w 306"/>
              <a:gd name="T53" fmla="*/ 2147483647 h 267"/>
              <a:gd name="T54" fmla="*/ 2147483647 w 306"/>
              <a:gd name="T55" fmla="*/ 2147483647 h 267"/>
              <a:gd name="T56" fmla="*/ 2147483647 w 306"/>
              <a:gd name="T57" fmla="*/ 2147483647 h 267"/>
              <a:gd name="T58" fmla="*/ 2147483647 w 306"/>
              <a:gd name="T59" fmla="*/ 2147483647 h 267"/>
              <a:gd name="T60" fmla="*/ 2147483647 w 306"/>
              <a:gd name="T61" fmla="*/ 2147483647 h 267"/>
              <a:gd name="T62" fmla="*/ 2147483647 w 306"/>
              <a:gd name="T63" fmla="*/ 2147483647 h 267"/>
              <a:gd name="T64" fmla="*/ 2147483647 w 306"/>
              <a:gd name="T65" fmla="*/ 2147483647 h 267"/>
              <a:gd name="T66" fmla="*/ 2147483647 w 306"/>
              <a:gd name="T67" fmla="*/ 2147483647 h 267"/>
              <a:gd name="T68" fmla="*/ 2147483647 w 306"/>
              <a:gd name="T69" fmla="*/ 2147483647 h 267"/>
              <a:gd name="T70" fmla="*/ 2147483647 w 306"/>
              <a:gd name="T71" fmla="*/ 2147483647 h 267"/>
              <a:gd name="T72" fmla="*/ 2147483647 w 306"/>
              <a:gd name="T73" fmla="*/ 2147483647 h 267"/>
              <a:gd name="T74" fmla="*/ 2147483647 w 306"/>
              <a:gd name="T75" fmla="*/ 2147483647 h 267"/>
              <a:gd name="T76" fmla="*/ 2147483647 w 306"/>
              <a:gd name="T77" fmla="*/ 2147483647 h 267"/>
              <a:gd name="T78" fmla="*/ 2147483647 w 306"/>
              <a:gd name="T79" fmla="*/ 2147483647 h 267"/>
              <a:gd name="T80" fmla="*/ 2147483647 w 306"/>
              <a:gd name="T81" fmla="*/ 2147483647 h 267"/>
              <a:gd name="T82" fmla="*/ 2147483647 w 306"/>
              <a:gd name="T83" fmla="*/ 2147483647 h 267"/>
              <a:gd name="T84" fmla="*/ 2147483647 w 306"/>
              <a:gd name="T85" fmla="*/ 2147483647 h 267"/>
              <a:gd name="T86" fmla="*/ 2147483647 w 306"/>
              <a:gd name="T87" fmla="*/ 2147483647 h 267"/>
              <a:gd name="T88" fmla="*/ 2147483647 w 306"/>
              <a:gd name="T89" fmla="*/ 2147483647 h 267"/>
              <a:gd name="T90" fmla="*/ 2147483647 w 306"/>
              <a:gd name="T91" fmla="*/ 2147483647 h 267"/>
              <a:gd name="T92" fmla="*/ 2147483647 w 306"/>
              <a:gd name="T93" fmla="*/ 2147483647 h 267"/>
              <a:gd name="T94" fmla="*/ 2147483647 w 306"/>
              <a:gd name="T95" fmla="*/ 2147483647 h 267"/>
              <a:gd name="T96" fmla="*/ 2147483647 w 306"/>
              <a:gd name="T97" fmla="*/ 2147483647 h 267"/>
              <a:gd name="T98" fmla="*/ 2147483647 w 306"/>
              <a:gd name="T99" fmla="*/ 2147483647 h 267"/>
              <a:gd name="T100" fmla="*/ 2147483647 w 306"/>
              <a:gd name="T101" fmla="*/ 2147483647 h 267"/>
              <a:gd name="T102" fmla="*/ 2147483647 w 306"/>
              <a:gd name="T103" fmla="*/ 2147483647 h 267"/>
              <a:gd name="T104" fmla="*/ 0 w 306"/>
              <a:gd name="T105" fmla="*/ 2147483647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6" h="267">
                <a:moveTo>
                  <a:pt x="0" y="216"/>
                </a:moveTo>
                <a:lnTo>
                  <a:pt x="3" y="0"/>
                </a:lnTo>
                <a:lnTo>
                  <a:pt x="33" y="10"/>
                </a:lnTo>
                <a:lnTo>
                  <a:pt x="78" y="20"/>
                </a:lnTo>
                <a:lnTo>
                  <a:pt x="100" y="32"/>
                </a:lnTo>
                <a:lnTo>
                  <a:pt x="107" y="32"/>
                </a:lnTo>
                <a:lnTo>
                  <a:pt x="129" y="51"/>
                </a:lnTo>
                <a:lnTo>
                  <a:pt x="142" y="51"/>
                </a:lnTo>
                <a:lnTo>
                  <a:pt x="157" y="62"/>
                </a:lnTo>
                <a:lnTo>
                  <a:pt x="157" y="88"/>
                </a:lnTo>
                <a:lnTo>
                  <a:pt x="209" y="107"/>
                </a:lnTo>
                <a:lnTo>
                  <a:pt x="219" y="129"/>
                </a:lnTo>
                <a:lnTo>
                  <a:pt x="190" y="138"/>
                </a:lnTo>
                <a:lnTo>
                  <a:pt x="200" y="159"/>
                </a:lnTo>
                <a:lnTo>
                  <a:pt x="228" y="178"/>
                </a:lnTo>
                <a:lnTo>
                  <a:pt x="235" y="185"/>
                </a:lnTo>
                <a:lnTo>
                  <a:pt x="238" y="197"/>
                </a:lnTo>
                <a:lnTo>
                  <a:pt x="238" y="216"/>
                </a:lnTo>
                <a:lnTo>
                  <a:pt x="264" y="216"/>
                </a:lnTo>
                <a:lnTo>
                  <a:pt x="268" y="219"/>
                </a:lnTo>
                <a:lnTo>
                  <a:pt x="264" y="226"/>
                </a:lnTo>
                <a:lnTo>
                  <a:pt x="287" y="233"/>
                </a:lnTo>
                <a:lnTo>
                  <a:pt x="280" y="245"/>
                </a:lnTo>
                <a:lnTo>
                  <a:pt x="294" y="252"/>
                </a:lnTo>
                <a:lnTo>
                  <a:pt x="306" y="255"/>
                </a:lnTo>
                <a:lnTo>
                  <a:pt x="294" y="262"/>
                </a:lnTo>
                <a:lnTo>
                  <a:pt x="306" y="262"/>
                </a:lnTo>
                <a:lnTo>
                  <a:pt x="306" y="267"/>
                </a:lnTo>
                <a:lnTo>
                  <a:pt x="287" y="267"/>
                </a:lnTo>
                <a:lnTo>
                  <a:pt x="287" y="262"/>
                </a:lnTo>
                <a:lnTo>
                  <a:pt x="235" y="252"/>
                </a:lnTo>
                <a:lnTo>
                  <a:pt x="219" y="252"/>
                </a:lnTo>
                <a:lnTo>
                  <a:pt x="190" y="226"/>
                </a:lnTo>
                <a:lnTo>
                  <a:pt x="186" y="216"/>
                </a:lnTo>
                <a:lnTo>
                  <a:pt x="178" y="216"/>
                </a:lnTo>
                <a:lnTo>
                  <a:pt x="171" y="204"/>
                </a:lnTo>
                <a:lnTo>
                  <a:pt x="157" y="174"/>
                </a:lnTo>
                <a:lnTo>
                  <a:pt x="148" y="174"/>
                </a:lnTo>
                <a:lnTo>
                  <a:pt x="142" y="174"/>
                </a:lnTo>
                <a:lnTo>
                  <a:pt x="123" y="174"/>
                </a:lnTo>
                <a:lnTo>
                  <a:pt x="119" y="159"/>
                </a:lnTo>
                <a:lnTo>
                  <a:pt x="112" y="159"/>
                </a:lnTo>
                <a:lnTo>
                  <a:pt x="107" y="167"/>
                </a:lnTo>
                <a:lnTo>
                  <a:pt x="100" y="167"/>
                </a:lnTo>
                <a:lnTo>
                  <a:pt x="90" y="159"/>
                </a:lnTo>
                <a:lnTo>
                  <a:pt x="93" y="178"/>
                </a:lnTo>
                <a:lnTo>
                  <a:pt x="81" y="178"/>
                </a:lnTo>
                <a:lnTo>
                  <a:pt x="81" y="185"/>
                </a:lnTo>
                <a:lnTo>
                  <a:pt x="52" y="185"/>
                </a:lnTo>
                <a:lnTo>
                  <a:pt x="62" y="190"/>
                </a:lnTo>
                <a:lnTo>
                  <a:pt x="78" y="207"/>
                </a:lnTo>
                <a:lnTo>
                  <a:pt x="52" y="219"/>
                </a:lnTo>
                <a:lnTo>
                  <a:pt x="0" y="21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4" name="Freeform 279"/>
          <p:cNvSpPr>
            <a:spLocks/>
          </p:cNvSpPr>
          <p:nvPr/>
        </p:nvSpPr>
        <p:spPr bwMode="auto">
          <a:xfrm>
            <a:off x="8180388" y="4962525"/>
            <a:ext cx="107950" cy="55563"/>
          </a:xfrm>
          <a:custGeom>
            <a:avLst/>
            <a:gdLst>
              <a:gd name="T0" fmla="*/ 2147483647 w 135"/>
              <a:gd name="T1" fmla="*/ 2147483647 h 71"/>
              <a:gd name="T2" fmla="*/ 2147483647 w 135"/>
              <a:gd name="T3" fmla="*/ 2147483647 h 71"/>
              <a:gd name="T4" fmla="*/ 2147483647 w 135"/>
              <a:gd name="T5" fmla="*/ 2147483647 h 71"/>
              <a:gd name="T6" fmla="*/ 2147483647 w 135"/>
              <a:gd name="T7" fmla="*/ 2147483647 h 71"/>
              <a:gd name="T8" fmla="*/ 2147483647 w 135"/>
              <a:gd name="T9" fmla="*/ 2147483647 h 71"/>
              <a:gd name="T10" fmla="*/ 0 w 135"/>
              <a:gd name="T11" fmla="*/ 2147483647 h 71"/>
              <a:gd name="T12" fmla="*/ 0 w 135"/>
              <a:gd name="T13" fmla="*/ 2147483647 h 71"/>
              <a:gd name="T14" fmla="*/ 2147483647 w 135"/>
              <a:gd name="T15" fmla="*/ 2147483647 h 71"/>
              <a:gd name="T16" fmla="*/ 2147483647 w 135"/>
              <a:gd name="T17" fmla="*/ 2147483647 h 71"/>
              <a:gd name="T18" fmla="*/ 2147483647 w 135"/>
              <a:gd name="T19" fmla="*/ 2147483647 h 71"/>
              <a:gd name="T20" fmla="*/ 2147483647 w 135"/>
              <a:gd name="T21" fmla="*/ 2147483647 h 71"/>
              <a:gd name="T22" fmla="*/ 2147483647 w 135"/>
              <a:gd name="T23" fmla="*/ 2147483647 h 71"/>
              <a:gd name="T24" fmla="*/ 2147483647 w 135"/>
              <a:gd name="T25" fmla="*/ 2147483647 h 71"/>
              <a:gd name="T26" fmla="*/ 2147483647 w 135"/>
              <a:gd name="T27" fmla="*/ 2147483647 h 71"/>
              <a:gd name="T28" fmla="*/ 2147483647 w 135"/>
              <a:gd name="T29" fmla="*/ 2147483647 h 71"/>
              <a:gd name="T30" fmla="*/ 2147483647 w 135"/>
              <a:gd name="T31" fmla="*/ 2147483647 h 71"/>
              <a:gd name="T32" fmla="*/ 2147483647 w 135"/>
              <a:gd name="T33" fmla="*/ 2147483647 h 71"/>
              <a:gd name="T34" fmla="*/ 2147483647 w 135"/>
              <a:gd name="T35" fmla="*/ 2147483647 h 71"/>
              <a:gd name="T36" fmla="*/ 2147483647 w 135"/>
              <a:gd name="T37" fmla="*/ 2147483647 h 71"/>
              <a:gd name="T38" fmla="*/ 2147483647 w 135"/>
              <a:gd name="T39" fmla="*/ 2147483647 h 71"/>
              <a:gd name="T40" fmla="*/ 2147483647 w 135"/>
              <a:gd name="T41" fmla="*/ 0 h 71"/>
              <a:gd name="T42" fmla="*/ 2147483647 w 135"/>
              <a:gd name="T43" fmla="*/ 2147483647 h 71"/>
              <a:gd name="T44" fmla="*/ 2147483647 w 135"/>
              <a:gd name="T45" fmla="*/ 2147483647 h 71"/>
              <a:gd name="T46" fmla="*/ 2147483647 w 135"/>
              <a:gd name="T47" fmla="*/ 2147483647 h 71"/>
              <a:gd name="T48" fmla="*/ 2147483647 w 135"/>
              <a:gd name="T49" fmla="*/ 2147483647 h 71"/>
              <a:gd name="T50" fmla="*/ 2147483647 w 135"/>
              <a:gd name="T51" fmla="*/ 2147483647 h 71"/>
              <a:gd name="T52" fmla="*/ 2147483647 w 135"/>
              <a:gd name="T53" fmla="*/ 2147483647 h 71"/>
              <a:gd name="T54" fmla="*/ 2147483647 w 135"/>
              <a:gd name="T55" fmla="*/ 2147483647 h 71"/>
              <a:gd name="T56" fmla="*/ 2147483647 w 135"/>
              <a:gd name="T57" fmla="*/ 2147483647 h 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5" h="71">
                <a:moveTo>
                  <a:pt x="68" y="71"/>
                </a:moveTo>
                <a:lnTo>
                  <a:pt x="42" y="71"/>
                </a:lnTo>
                <a:lnTo>
                  <a:pt x="38" y="64"/>
                </a:lnTo>
                <a:lnTo>
                  <a:pt x="26" y="64"/>
                </a:lnTo>
                <a:lnTo>
                  <a:pt x="12" y="61"/>
                </a:lnTo>
                <a:lnTo>
                  <a:pt x="0" y="52"/>
                </a:lnTo>
                <a:lnTo>
                  <a:pt x="0" y="42"/>
                </a:lnTo>
                <a:lnTo>
                  <a:pt x="9" y="45"/>
                </a:lnTo>
                <a:lnTo>
                  <a:pt x="19" y="42"/>
                </a:lnTo>
                <a:lnTo>
                  <a:pt x="30" y="45"/>
                </a:lnTo>
                <a:lnTo>
                  <a:pt x="49" y="42"/>
                </a:lnTo>
                <a:lnTo>
                  <a:pt x="56" y="31"/>
                </a:lnTo>
                <a:lnTo>
                  <a:pt x="59" y="45"/>
                </a:lnTo>
                <a:lnTo>
                  <a:pt x="68" y="42"/>
                </a:lnTo>
                <a:lnTo>
                  <a:pt x="76" y="45"/>
                </a:lnTo>
                <a:lnTo>
                  <a:pt x="87" y="42"/>
                </a:lnTo>
                <a:lnTo>
                  <a:pt x="90" y="31"/>
                </a:lnTo>
                <a:lnTo>
                  <a:pt x="106" y="31"/>
                </a:lnTo>
                <a:lnTo>
                  <a:pt x="109" y="23"/>
                </a:lnTo>
                <a:lnTo>
                  <a:pt x="106" y="5"/>
                </a:lnTo>
                <a:lnTo>
                  <a:pt x="128" y="0"/>
                </a:lnTo>
                <a:lnTo>
                  <a:pt x="135" y="5"/>
                </a:lnTo>
                <a:lnTo>
                  <a:pt x="135" y="23"/>
                </a:lnTo>
                <a:lnTo>
                  <a:pt x="123" y="31"/>
                </a:lnTo>
                <a:lnTo>
                  <a:pt x="123" y="42"/>
                </a:lnTo>
                <a:lnTo>
                  <a:pt x="109" y="45"/>
                </a:lnTo>
                <a:lnTo>
                  <a:pt x="106" y="45"/>
                </a:lnTo>
                <a:lnTo>
                  <a:pt x="99" y="52"/>
                </a:lnTo>
                <a:lnTo>
                  <a:pt x="68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5" name="Freeform 280"/>
          <p:cNvSpPr>
            <a:spLocks/>
          </p:cNvSpPr>
          <p:nvPr/>
        </p:nvSpPr>
        <p:spPr bwMode="auto">
          <a:xfrm>
            <a:off x="8242300" y="4918075"/>
            <a:ext cx="60325" cy="61913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0 w 76"/>
              <a:gd name="T11" fmla="*/ 2147483647 h 78"/>
              <a:gd name="T12" fmla="*/ 0 w 76"/>
              <a:gd name="T13" fmla="*/ 0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" h="78">
                <a:moveTo>
                  <a:pt x="69" y="78"/>
                </a:moveTo>
                <a:lnTo>
                  <a:pt x="69" y="67"/>
                </a:lnTo>
                <a:lnTo>
                  <a:pt x="61" y="48"/>
                </a:lnTo>
                <a:lnTo>
                  <a:pt x="47" y="29"/>
                </a:lnTo>
                <a:lnTo>
                  <a:pt x="12" y="12"/>
                </a:lnTo>
                <a:lnTo>
                  <a:pt x="0" y="9"/>
                </a:lnTo>
                <a:lnTo>
                  <a:pt x="0" y="0"/>
                </a:lnTo>
                <a:lnTo>
                  <a:pt x="50" y="22"/>
                </a:lnTo>
                <a:lnTo>
                  <a:pt x="69" y="41"/>
                </a:lnTo>
                <a:lnTo>
                  <a:pt x="69" y="48"/>
                </a:lnTo>
                <a:lnTo>
                  <a:pt x="76" y="67"/>
                </a:lnTo>
                <a:lnTo>
                  <a:pt x="69" y="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6" name="Freeform 281"/>
          <p:cNvSpPr>
            <a:spLocks/>
          </p:cNvSpPr>
          <p:nvPr/>
        </p:nvSpPr>
        <p:spPr bwMode="auto">
          <a:xfrm>
            <a:off x="8340725" y="4986338"/>
            <a:ext cx="31750" cy="47625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0 w 40"/>
              <a:gd name="T11" fmla="*/ 2147483647 h 61"/>
              <a:gd name="T12" fmla="*/ 0 w 40"/>
              <a:gd name="T13" fmla="*/ 0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" h="61">
                <a:moveTo>
                  <a:pt x="40" y="61"/>
                </a:moveTo>
                <a:lnTo>
                  <a:pt x="23" y="61"/>
                </a:lnTo>
                <a:lnTo>
                  <a:pt x="14" y="40"/>
                </a:lnTo>
                <a:lnTo>
                  <a:pt x="2" y="33"/>
                </a:lnTo>
                <a:lnTo>
                  <a:pt x="2" y="14"/>
                </a:lnTo>
                <a:lnTo>
                  <a:pt x="0" y="11"/>
                </a:lnTo>
                <a:lnTo>
                  <a:pt x="0" y="0"/>
                </a:lnTo>
                <a:lnTo>
                  <a:pt x="2" y="11"/>
                </a:lnTo>
                <a:lnTo>
                  <a:pt x="11" y="14"/>
                </a:lnTo>
                <a:lnTo>
                  <a:pt x="23" y="21"/>
                </a:lnTo>
                <a:lnTo>
                  <a:pt x="30" y="33"/>
                </a:lnTo>
                <a:lnTo>
                  <a:pt x="33" y="40"/>
                </a:lnTo>
                <a:lnTo>
                  <a:pt x="40" y="52"/>
                </a:lnTo>
                <a:lnTo>
                  <a:pt x="40" y="6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7" name="Freeform 282"/>
          <p:cNvSpPr>
            <a:spLocks/>
          </p:cNvSpPr>
          <p:nvPr/>
        </p:nvSpPr>
        <p:spPr bwMode="auto">
          <a:xfrm>
            <a:off x="8491538" y="5075238"/>
            <a:ext cx="20637" cy="44450"/>
          </a:xfrm>
          <a:custGeom>
            <a:avLst/>
            <a:gdLst>
              <a:gd name="T0" fmla="*/ 2147483647 w 25"/>
              <a:gd name="T1" fmla="*/ 2147483647 h 55"/>
              <a:gd name="T2" fmla="*/ 2147483647 w 25"/>
              <a:gd name="T3" fmla="*/ 2147483647 h 55"/>
              <a:gd name="T4" fmla="*/ 0 w 25"/>
              <a:gd name="T5" fmla="*/ 2147483647 h 55"/>
              <a:gd name="T6" fmla="*/ 0 w 25"/>
              <a:gd name="T7" fmla="*/ 0 h 55"/>
              <a:gd name="T8" fmla="*/ 2147483647 w 25"/>
              <a:gd name="T9" fmla="*/ 0 h 55"/>
              <a:gd name="T10" fmla="*/ 2147483647 w 25"/>
              <a:gd name="T11" fmla="*/ 2147483647 h 55"/>
              <a:gd name="T12" fmla="*/ 2147483647 w 25"/>
              <a:gd name="T13" fmla="*/ 2147483647 h 55"/>
              <a:gd name="T14" fmla="*/ 2147483647 w 25"/>
              <a:gd name="T15" fmla="*/ 2147483647 h 55"/>
              <a:gd name="T16" fmla="*/ 2147483647 w 25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55">
                <a:moveTo>
                  <a:pt x="25" y="55"/>
                </a:moveTo>
                <a:lnTo>
                  <a:pt x="19" y="3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2" y="14"/>
                </a:lnTo>
                <a:lnTo>
                  <a:pt x="19" y="17"/>
                </a:lnTo>
                <a:lnTo>
                  <a:pt x="25" y="36"/>
                </a:lnTo>
                <a:lnTo>
                  <a:pt x="25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8" name="Freeform 283"/>
          <p:cNvSpPr>
            <a:spLocks/>
          </p:cNvSpPr>
          <p:nvPr/>
        </p:nvSpPr>
        <p:spPr bwMode="auto">
          <a:xfrm>
            <a:off x="8439150" y="5057775"/>
            <a:ext cx="34925" cy="23813"/>
          </a:xfrm>
          <a:custGeom>
            <a:avLst/>
            <a:gdLst>
              <a:gd name="T0" fmla="*/ 2147483647 w 45"/>
              <a:gd name="T1" fmla="*/ 2147483647 h 30"/>
              <a:gd name="T2" fmla="*/ 2147483647 w 45"/>
              <a:gd name="T3" fmla="*/ 2147483647 h 30"/>
              <a:gd name="T4" fmla="*/ 2147483647 w 45"/>
              <a:gd name="T5" fmla="*/ 2147483647 h 30"/>
              <a:gd name="T6" fmla="*/ 0 w 45"/>
              <a:gd name="T7" fmla="*/ 0 h 30"/>
              <a:gd name="T8" fmla="*/ 2147483647 w 45"/>
              <a:gd name="T9" fmla="*/ 0 h 30"/>
              <a:gd name="T10" fmla="*/ 2147483647 w 45"/>
              <a:gd name="T11" fmla="*/ 2147483647 h 30"/>
              <a:gd name="T12" fmla="*/ 2147483647 w 45"/>
              <a:gd name="T13" fmla="*/ 2147483647 h 30"/>
              <a:gd name="T14" fmla="*/ 2147483647 w 45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" h="30">
                <a:moveTo>
                  <a:pt x="45" y="30"/>
                </a:moveTo>
                <a:lnTo>
                  <a:pt x="33" y="23"/>
                </a:lnTo>
                <a:lnTo>
                  <a:pt x="16" y="11"/>
                </a:lnTo>
                <a:lnTo>
                  <a:pt x="0" y="0"/>
                </a:lnTo>
                <a:lnTo>
                  <a:pt x="7" y="0"/>
                </a:lnTo>
                <a:lnTo>
                  <a:pt x="19" y="7"/>
                </a:lnTo>
                <a:lnTo>
                  <a:pt x="33" y="7"/>
                </a:lnTo>
                <a:lnTo>
                  <a:pt x="45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9" name="Freeform 284"/>
          <p:cNvSpPr>
            <a:spLocks/>
          </p:cNvSpPr>
          <p:nvPr/>
        </p:nvSpPr>
        <p:spPr bwMode="auto">
          <a:xfrm>
            <a:off x="8464550" y="5103813"/>
            <a:ext cx="26988" cy="11112"/>
          </a:xfrm>
          <a:custGeom>
            <a:avLst/>
            <a:gdLst>
              <a:gd name="T0" fmla="*/ 2147483647 w 35"/>
              <a:gd name="T1" fmla="*/ 2147483647 h 12"/>
              <a:gd name="T2" fmla="*/ 2147483647 w 35"/>
              <a:gd name="T3" fmla="*/ 2147483647 h 12"/>
              <a:gd name="T4" fmla="*/ 2147483647 w 35"/>
              <a:gd name="T5" fmla="*/ 2147483647 h 12"/>
              <a:gd name="T6" fmla="*/ 0 w 35"/>
              <a:gd name="T7" fmla="*/ 0 h 12"/>
              <a:gd name="T8" fmla="*/ 2147483647 w 35"/>
              <a:gd name="T9" fmla="*/ 0 h 12"/>
              <a:gd name="T10" fmla="*/ 2147483647 w 35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" h="12">
                <a:moveTo>
                  <a:pt x="35" y="12"/>
                </a:moveTo>
                <a:lnTo>
                  <a:pt x="22" y="12"/>
                </a:lnTo>
                <a:lnTo>
                  <a:pt x="3" y="12"/>
                </a:lnTo>
                <a:lnTo>
                  <a:pt x="0" y="0"/>
                </a:lnTo>
                <a:lnTo>
                  <a:pt x="29" y="0"/>
                </a:lnTo>
                <a:lnTo>
                  <a:pt x="35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0" name="Freeform 285"/>
          <p:cNvSpPr>
            <a:spLocks/>
          </p:cNvSpPr>
          <p:nvPr/>
        </p:nvSpPr>
        <p:spPr bwMode="auto">
          <a:xfrm>
            <a:off x="8388350" y="5027613"/>
            <a:ext cx="22225" cy="20637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0 w 30"/>
              <a:gd name="T5" fmla="*/ 0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26">
                <a:moveTo>
                  <a:pt x="19" y="26"/>
                </a:moveTo>
                <a:lnTo>
                  <a:pt x="5" y="11"/>
                </a:ln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6"/>
                </a:lnTo>
                <a:lnTo>
                  <a:pt x="19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1" name="Freeform 286"/>
          <p:cNvSpPr>
            <a:spLocks/>
          </p:cNvSpPr>
          <p:nvPr/>
        </p:nvSpPr>
        <p:spPr bwMode="auto">
          <a:xfrm>
            <a:off x="3189288" y="1906588"/>
            <a:ext cx="1038225" cy="1147762"/>
          </a:xfrm>
          <a:custGeom>
            <a:avLst/>
            <a:gdLst>
              <a:gd name="T0" fmla="*/ 2147483647 w 1308"/>
              <a:gd name="T1" fmla="*/ 2147483647 h 1447"/>
              <a:gd name="T2" fmla="*/ 2147483647 w 1308"/>
              <a:gd name="T3" fmla="*/ 2147483647 h 1447"/>
              <a:gd name="T4" fmla="*/ 2147483647 w 1308"/>
              <a:gd name="T5" fmla="*/ 2147483647 h 1447"/>
              <a:gd name="T6" fmla="*/ 2147483647 w 1308"/>
              <a:gd name="T7" fmla="*/ 2147483647 h 1447"/>
              <a:gd name="T8" fmla="*/ 2147483647 w 1308"/>
              <a:gd name="T9" fmla="*/ 2147483647 h 1447"/>
              <a:gd name="T10" fmla="*/ 2147483647 w 1308"/>
              <a:gd name="T11" fmla="*/ 2147483647 h 1447"/>
              <a:gd name="T12" fmla="*/ 2147483647 w 1308"/>
              <a:gd name="T13" fmla="*/ 2147483647 h 1447"/>
              <a:gd name="T14" fmla="*/ 2147483647 w 1308"/>
              <a:gd name="T15" fmla="*/ 2147483647 h 1447"/>
              <a:gd name="T16" fmla="*/ 2147483647 w 1308"/>
              <a:gd name="T17" fmla="*/ 2147483647 h 1447"/>
              <a:gd name="T18" fmla="*/ 2147483647 w 1308"/>
              <a:gd name="T19" fmla="*/ 2147483647 h 1447"/>
              <a:gd name="T20" fmla="*/ 2147483647 w 1308"/>
              <a:gd name="T21" fmla="*/ 2147483647 h 1447"/>
              <a:gd name="T22" fmla="*/ 2147483647 w 1308"/>
              <a:gd name="T23" fmla="*/ 2147483647 h 1447"/>
              <a:gd name="T24" fmla="*/ 2147483647 w 1308"/>
              <a:gd name="T25" fmla="*/ 2147483647 h 1447"/>
              <a:gd name="T26" fmla="*/ 2147483647 w 1308"/>
              <a:gd name="T27" fmla="*/ 2147483647 h 1447"/>
              <a:gd name="T28" fmla="*/ 2147483647 w 1308"/>
              <a:gd name="T29" fmla="*/ 2147483647 h 1447"/>
              <a:gd name="T30" fmla="*/ 2147483647 w 1308"/>
              <a:gd name="T31" fmla="*/ 2147483647 h 1447"/>
              <a:gd name="T32" fmla="*/ 2147483647 w 1308"/>
              <a:gd name="T33" fmla="*/ 2147483647 h 1447"/>
              <a:gd name="T34" fmla="*/ 2147483647 w 1308"/>
              <a:gd name="T35" fmla="*/ 2147483647 h 1447"/>
              <a:gd name="T36" fmla="*/ 2147483647 w 1308"/>
              <a:gd name="T37" fmla="*/ 2147483647 h 1447"/>
              <a:gd name="T38" fmla="*/ 2147483647 w 1308"/>
              <a:gd name="T39" fmla="*/ 2147483647 h 1447"/>
              <a:gd name="T40" fmla="*/ 2147483647 w 1308"/>
              <a:gd name="T41" fmla="*/ 2147483647 h 1447"/>
              <a:gd name="T42" fmla="*/ 2147483647 w 1308"/>
              <a:gd name="T43" fmla="*/ 2147483647 h 1447"/>
              <a:gd name="T44" fmla="*/ 2147483647 w 1308"/>
              <a:gd name="T45" fmla="*/ 2147483647 h 1447"/>
              <a:gd name="T46" fmla="*/ 2147483647 w 1308"/>
              <a:gd name="T47" fmla="*/ 2147483647 h 1447"/>
              <a:gd name="T48" fmla="*/ 2147483647 w 1308"/>
              <a:gd name="T49" fmla="*/ 2147483647 h 1447"/>
              <a:gd name="T50" fmla="*/ 2147483647 w 1308"/>
              <a:gd name="T51" fmla="*/ 0 h 1447"/>
              <a:gd name="T52" fmla="*/ 2147483647 w 1308"/>
              <a:gd name="T53" fmla="*/ 2147483647 h 1447"/>
              <a:gd name="T54" fmla="*/ 2147483647 w 1308"/>
              <a:gd name="T55" fmla="*/ 2147483647 h 1447"/>
              <a:gd name="T56" fmla="*/ 2147483647 w 1308"/>
              <a:gd name="T57" fmla="*/ 2147483647 h 1447"/>
              <a:gd name="T58" fmla="*/ 2147483647 w 1308"/>
              <a:gd name="T59" fmla="*/ 2147483647 h 1447"/>
              <a:gd name="T60" fmla="*/ 2147483647 w 1308"/>
              <a:gd name="T61" fmla="*/ 2147483647 h 1447"/>
              <a:gd name="T62" fmla="*/ 2147483647 w 1308"/>
              <a:gd name="T63" fmla="*/ 2147483647 h 1447"/>
              <a:gd name="T64" fmla="*/ 2147483647 w 1308"/>
              <a:gd name="T65" fmla="*/ 2147483647 h 1447"/>
              <a:gd name="T66" fmla="*/ 2147483647 w 1308"/>
              <a:gd name="T67" fmla="*/ 2147483647 h 1447"/>
              <a:gd name="T68" fmla="*/ 2147483647 w 1308"/>
              <a:gd name="T69" fmla="*/ 2147483647 h 1447"/>
              <a:gd name="T70" fmla="*/ 2147483647 w 1308"/>
              <a:gd name="T71" fmla="*/ 2147483647 h 1447"/>
              <a:gd name="T72" fmla="*/ 2147483647 w 1308"/>
              <a:gd name="T73" fmla="*/ 2147483647 h 1447"/>
              <a:gd name="T74" fmla="*/ 2147483647 w 1308"/>
              <a:gd name="T75" fmla="*/ 2147483647 h 1447"/>
              <a:gd name="T76" fmla="*/ 2147483647 w 1308"/>
              <a:gd name="T77" fmla="*/ 2147483647 h 1447"/>
              <a:gd name="T78" fmla="*/ 2147483647 w 1308"/>
              <a:gd name="T79" fmla="*/ 2147483647 h 1447"/>
              <a:gd name="T80" fmla="*/ 2147483647 w 1308"/>
              <a:gd name="T81" fmla="*/ 2147483647 h 1447"/>
              <a:gd name="T82" fmla="*/ 2147483647 w 1308"/>
              <a:gd name="T83" fmla="*/ 2147483647 h 1447"/>
              <a:gd name="T84" fmla="*/ 2147483647 w 1308"/>
              <a:gd name="T85" fmla="*/ 2147483647 h 1447"/>
              <a:gd name="T86" fmla="*/ 2147483647 w 1308"/>
              <a:gd name="T87" fmla="*/ 2147483647 h 1447"/>
              <a:gd name="T88" fmla="*/ 2147483647 w 1308"/>
              <a:gd name="T89" fmla="*/ 2147483647 h 1447"/>
              <a:gd name="T90" fmla="*/ 2147483647 w 1308"/>
              <a:gd name="T91" fmla="*/ 2147483647 h 1447"/>
              <a:gd name="T92" fmla="*/ 2147483647 w 1308"/>
              <a:gd name="T93" fmla="*/ 2147483647 h 1447"/>
              <a:gd name="T94" fmla="*/ 2147483647 w 1308"/>
              <a:gd name="T95" fmla="*/ 2147483647 h 1447"/>
              <a:gd name="T96" fmla="*/ 2147483647 w 1308"/>
              <a:gd name="T97" fmla="*/ 2147483647 h 1447"/>
              <a:gd name="T98" fmla="*/ 2147483647 w 1308"/>
              <a:gd name="T99" fmla="*/ 2147483647 h 1447"/>
              <a:gd name="T100" fmla="*/ 2147483647 w 1308"/>
              <a:gd name="T101" fmla="*/ 2147483647 h 1447"/>
              <a:gd name="T102" fmla="*/ 2147483647 w 1308"/>
              <a:gd name="T103" fmla="*/ 2147483647 h 1447"/>
              <a:gd name="T104" fmla="*/ 2147483647 w 1308"/>
              <a:gd name="T105" fmla="*/ 2147483647 h 1447"/>
              <a:gd name="T106" fmla="*/ 2147483647 w 1308"/>
              <a:gd name="T107" fmla="*/ 2147483647 h 14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308" h="1447">
                <a:moveTo>
                  <a:pt x="344" y="1447"/>
                </a:moveTo>
                <a:lnTo>
                  <a:pt x="321" y="1440"/>
                </a:lnTo>
                <a:lnTo>
                  <a:pt x="283" y="1391"/>
                </a:lnTo>
                <a:lnTo>
                  <a:pt x="242" y="1391"/>
                </a:lnTo>
                <a:lnTo>
                  <a:pt x="213" y="1350"/>
                </a:lnTo>
                <a:lnTo>
                  <a:pt x="176" y="1250"/>
                </a:lnTo>
                <a:lnTo>
                  <a:pt x="164" y="1134"/>
                </a:lnTo>
                <a:lnTo>
                  <a:pt x="157" y="1044"/>
                </a:lnTo>
                <a:lnTo>
                  <a:pt x="187" y="977"/>
                </a:lnTo>
                <a:lnTo>
                  <a:pt x="228" y="970"/>
                </a:lnTo>
                <a:lnTo>
                  <a:pt x="261" y="951"/>
                </a:lnTo>
                <a:lnTo>
                  <a:pt x="264" y="899"/>
                </a:lnTo>
                <a:lnTo>
                  <a:pt x="213" y="850"/>
                </a:lnTo>
                <a:lnTo>
                  <a:pt x="283" y="880"/>
                </a:lnTo>
                <a:lnTo>
                  <a:pt x="245" y="821"/>
                </a:lnTo>
                <a:lnTo>
                  <a:pt x="199" y="809"/>
                </a:lnTo>
                <a:lnTo>
                  <a:pt x="213" y="773"/>
                </a:lnTo>
                <a:lnTo>
                  <a:pt x="245" y="747"/>
                </a:lnTo>
                <a:lnTo>
                  <a:pt x="235" y="589"/>
                </a:lnTo>
                <a:lnTo>
                  <a:pt x="216" y="538"/>
                </a:lnTo>
                <a:lnTo>
                  <a:pt x="168" y="507"/>
                </a:lnTo>
                <a:lnTo>
                  <a:pt x="126" y="489"/>
                </a:lnTo>
                <a:lnTo>
                  <a:pt x="90" y="500"/>
                </a:lnTo>
                <a:lnTo>
                  <a:pt x="78" y="482"/>
                </a:lnTo>
                <a:lnTo>
                  <a:pt x="55" y="477"/>
                </a:lnTo>
                <a:lnTo>
                  <a:pt x="61" y="507"/>
                </a:lnTo>
                <a:lnTo>
                  <a:pt x="23" y="489"/>
                </a:lnTo>
                <a:lnTo>
                  <a:pt x="9" y="460"/>
                </a:lnTo>
                <a:lnTo>
                  <a:pt x="29" y="451"/>
                </a:lnTo>
                <a:lnTo>
                  <a:pt x="55" y="441"/>
                </a:lnTo>
                <a:lnTo>
                  <a:pt x="38" y="441"/>
                </a:lnTo>
                <a:lnTo>
                  <a:pt x="12" y="432"/>
                </a:lnTo>
                <a:lnTo>
                  <a:pt x="38" y="418"/>
                </a:lnTo>
                <a:lnTo>
                  <a:pt x="29" y="411"/>
                </a:lnTo>
                <a:lnTo>
                  <a:pt x="0" y="422"/>
                </a:lnTo>
                <a:lnTo>
                  <a:pt x="9" y="399"/>
                </a:lnTo>
                <a:lnTo>
                  <a:pt x="55" y="399"/>
                </a:lnTo>
                <a:lnTo>
                  <a:pt x="107" y="418"/>
                </a:lnTo>
                <a:lnTo>
                  <a:pt x="126" y="384"/>
                </a:lnTo>
                <a:lnTo>
                  <a:pt x="100" y="392"/>
                </a:lnTo>
                <a:lnTo>
                  <a:pt x="71" y="392"/>
                </a:lnTo>
                <a:lnTo>
                  <a:pt x="42" y="380"/>
                </a:lnTo>
                <a:lnTo>
                  <a:pt x="61" y="373"/>
                </a:lnTo>
                <a:lnTo>
                  <a:pt x="38" y="370"/>
                </a:lnTo>
                <a:lnTo>
                  <a:pt x="12" y="351"/>
                </a:lnTo>
                <a:lnTo>
                  <a:pt x="0" y="332"/>
                </a:lnTo>
                <a:lnTo>
                  <a:pt x="12" y="303"/>
                </a:lnTo>
                <a:lnTo>
                  <a:pt x="48" y="296"/>
                </a:lnTo>
                <a:lnTo>
                  <a:pt x="78" y="296"/>
                </a:lnTo>
                <a:lnTo>
                  <a:pt x="116" y="292"/>
                </a:lnTo>
                <a:lnTo>
                  <a:pt x="116" y="285"/>
                </a:lnTo>
                <a:lnTo>
                  <a:pt x="149" y="277"/>
                </a:lnTo>
                <a:lnTo>
                  <a:pt x="176" y="277"/>
                </a:lnTo>
                <a:lnTo>
                  <a:pt x="187" y="285"/>
                </a:lnTo>
                <a:lnTo>
                  <a:pt x="228" y="261"/>
                </a:lnTo>
                <a:lnTo>
                  <a:pt x="235" y="244"/>
                </a:lnTo>
                <a:lnTo>
                  <a:pt x="261" y="235"/>
                </a:lnTo>
                <a:lnTo>
                  <a:pt x="242" y="225"/>
                </a:lnTo>
                <a:lnTo>
                  <a:pt x="273" y="216"/>
                </a:lnTo>
                <a:lnTo>
                  <a:pt x="273" y="213"/>
                </a:lnTo>
                <a:lnTo>
                  <a:pt x="261" y="216"/>
                </a:lnTo>
                <a:lnTo>
                  <a:pt x="223" y="225"/>
                </a:lnTo>
                <a:lnTo>
                  <a:pt x="216" y="213"/>
                </a:lnTo>
                <a:lnTo>
                  <a:pt x="199" y="213"/>
                </a:lnTo>
                <a:lnTo>
                  <a:pt x="206" y="199"/>
                </a:lnTo>
                <a:lnTo>
                  <a:pt x="223" y="187"/>
                </a:lnTo>
                <a:lnTo>
                  <a:pt x="264" y="164"/>
                </a:lnTo>
                <a:lnTo>
                  <a:pt x="292" y="147"/>
                </a:lnTo>
                <a:lnTo>
                  <a:pt x="321" y="138"/>
                </a:lnTo>
                <a:lnTo>
                  <a:pt x="325" y="164"/>
                </a:lnTo>
                <a:lnTo>
                  <a:pt x="332" y="164"/>
                </a:lnTo>
                <a:lnTo>
                  <a:pt x="332" y="128"/>
                </a:lnTo>
                <a:lnTo>
                  <a:pt x="351" y="128"/>
                </a:lnTo>
                <a:lnTo>
                  <a:pt x="363" y="147"/>
                </a:lnTo>
                <a:lnTo>
                  <a:pt x="380" y="138"/>
                </a:lnTo>
                <a:lnTo>
                  <a:pt x="410" y="87"/>
                </a:lnTo>
                <a:lnTo>
                  <a:pt x="432" y="90"/>
                </a:lnTo>
                <a:lnTo>
                  <a:pt x="432" y="118"/>
                </a:lnTo>
                <a:lnTo>
                  <a:pt x="461" y="149"/>
                </a:lnTo>
                <a:lnTo>
                  <a:pt x="470" y="149"/>
                </a:lnTo>
                <a:lnTo>
                  <a:pt x="448" y="78"/>
                </a:lnTo>
                <a:lnTo>
                  <a:pt x="556" y="68"/>
                </a:lnTo>
                <a:lnTo>
                  <a:pt x="560" y="107"/>
                </a:lnTo>
                <a:lnTo>
                  <a:pt x="608" y="128"/>
                </a:lnTo>
                <a:lnTo>
                  <a:pt x="615" y="119"/>
                </a:lnTo>
                <a:lnTo>
                  <a:pt x="608" y="90"/>
                </a:lnTo>
                <a:lnTo>
                  <a:pt x="619" y="68"/>
                </a:lnTo>
                <a:lnTo>
                  <a:pt x="667" y="107"/>
                </a:lnTo>
                <a:lnTo>
                  <a:pt x="698" y="157"/>
                </a:lnTo>
                <a:lnTo>
                  <a:pt x="712" y="147"/>
                </a:lnTo>
                <a:lnTo>
                  <a:pt x="705" y="119"/>
                </a:lnTo>
                <a:lnTo>
                  <a:pt x="734" y="106"/>
                </a:lnTo>
                <a:lnTo>
                  <a:pt x="753" y="118"/>
                </a:lnTo>
                <a:lnTo>
                  <a:pt x="760" y="118"/>
                </a:lnTo>
                <a:lnTo>
                  <a:pt x="724" y="57"/>
                </a:lnTo>
                <a:lnTo>
                  <a:pt x="783" y="71"/>
                </a:lnTo>
                <a:lnTo>
                  <a:pt x="812" y="106"/>
                </a:lnTo>
                <a:lnTo>
                  <a:pt x="812" y="78"/>
                </a:lnTo>
                <a:lnTo>
                  <a:pt x="795" y="57"/>
                </a:lnTo>
                <a:lnTo>
                  <a:pt x="747" y="42"/>
                </a:lnTo>
                <a:lnTo>
                  <a:pt x="734" y="12"/>
                </a:lnTo>
                <a:lnTo>
                  <a:pt x="753" y="12"/>
                </a:lnTo>
                <a:lnTo>
                  <a:pt x="862" y="12"/>
                </a:lnTo>
                <a:lnTo>
                  <a:pt x="947" y="0"/>
                </a:lnTo>
                <a:lnTo>
                  <a:pt x="1037" y="19"/>
                </a:lnTo>
                <a:lnTo>
                  <a:pt x="1085" y="42"/>
                </a:lnTo>
                <a:lnTo>
                  <a:pt x="1066" y="57"/>
                </a:lnTo>
                <a:lnTo>
                  <a:pt x="1018" y="57"/>
                </a:lnTo>
                <a:lnTo>
                  <a:pt x="957" y="61"/>
                </a:lnTo>
                <a:lnTo>
                  <a:pt x="918" y="68"/>
                </a:lnTo>
                <a:lnTo>
                  <a:pt x="892" y="87"/>
                </a:lnTo>
                <a:lnTo>
                  <a:pt x="950" y="71"/>
                </a:lnTo>
                <a:lnTo>
                  <a:pt x="1030" y="71"/>
                </a:lnTo>
                <a:lnTo>
                  <a:pt x="1096" y="68"/>
                </a:lnTo>
                <a:lnTo>
                  <a:pt x="1096" y="97"/>
                </a:lnTo>
                <a:lnTo>
                  <a:pt x="1115" y="106"/>
                </a:lnTo>
                <a:lnTo>
                  <a:pt x="1163" y="119"/>
                </a:lnTo>
                <a:lnTo>
                  <a:pt x="1134" y="138"/>
                </a:lnTo>
                <a:lnTo>
                  <a:pt x="1121" y="147"/>
                </a:lnTo>
                <a:lnTo>
                  <a:pt x="1096" y="147"/>
                </a:lnTo>
                <a:lnTo>
                  <a:pt x="1078" y="157"/>
                </a:lnTo>
                <a:lnTo>
                  <a:pt x="1044" y="149"/>
                </a:lnTo>
                <a:lnTo>
                  <a:pt x="980" y="149"/>
                </a:lnTo>
                <a:lnTo>
                  <a:pt x="892" y="183"/>
                </a:lnTo>
                <a:lnTo>
                  <a:pt x="899" y="187"/>
                </a:lnTo>
                <a:lnTo>
                  <a:pt x="980" y="169"/>
                </a:lnTo>
                <a:lnTo>
                  <a:pt x="1059" y="169"/>
                </a:lnTo>
                <a:lnTo>
                  <a:pt x="1066" y="187"/>
                </a:lnTo>
                <a:lnTo>
                  <a:pt x="1018" y="213"/>
                </a:lnTo>
                <a:lnTo>
                  <a:pt x="1030" y="225"/>
                </a:lnTo>
                <a:lnTo>
                  <a:pt x="1078" y="206"/>
                </a:lnTo>
                <a:lnTo>
                  <a:pt x="1085" y="176"/>
                </a:lnTo>
                <a:lnTo>
                  <a:pt x="1127" y="169"/>
                </a:lnTo>
                <a:lnTo>
                  <a:pt x="1127" y="187"/>
                </a:lnTo>
                <a:lnTo>
                  <a:pt x="1108" y="244"/>
                </a:lnTo>
                <a:lnTo>
                  <a:pt x="1059" y="296"/>
                </a:lnTo>
                <a:lnTo>
                  <a:pt x="1092" y="273"/>
                </a:lnTo>
                <a:lnTo>
                  <a:pt x="1134" y="244"/>
                </a:lnTo>
                <a:lnTo>
                  <a:pt x="1153" y="213"/>
                </a:lnTo>
                <a:lnTo>
                  <a:pt x="1163" y="206"/>
                </a:lnTo>
                <a:lnTo>
                  <a:pt x="1163" y="228"/>
                </a:lnTo>
                <a:lnTo>
                  <a:pt x="1201" y="228"/>
                </a:lnTo>
                <a:lnTo>
                  <a:pt x="1216" y="206"/>
                </a:lnTo>
                <a:lnTo>
                  <a:pt x="1263" y="195"/>
                </a:lnTo>
                <a:lnTo>
                  <a:pt x="1308" y="216"/>
                </a:lnTo>
                <a:lnTo>
                  <a:pt x="1301" y="244"/>
                </a:lnTo>
                <a:lnTo>
                  <a:pt x="1260" y="265"/>
                </a:lnTo>
                <a:lnTo>
                  <a:pt x="1263" y="277"/>
                </a:lnTo>
                <a:lnTo>
                  <a:pt x="1230" y="292"/>
                </a:lnTo>
                <a:lnTo>
                  <a:pt x="1185" y="296"/>
                </a:lnTo>
                <a:lnTo>
                  <a:pt x="1153" y="296"/>
                </a:lnTo>
                <a:lnTo>
                  <a:pt x="1201" y="303"/>
                </a:lnTo>
                <a:lnTo>
                  <a:pt x="1230" y="303"/>
                </a:lnTo>
                <a:lnTo>
                  <a:pt x="1211" y="332"/>
                </a:lnTo>
                <a:lnTo>
                  <a:pt x="1153" y="322"/>
                </a:lnTo>
                <a:lnTo>
                  <a:pt x="1134" y="354"/>
                </a:lnTo>
                <a:lnTo>
                  <a:pt x="1134" y="363"/>
                </a:lnTo>
                <a:lnTo>
                  <a:pt x="1156" y="344"/>
                </a:lnTo>
                <a:lnTo>
                  <a:pt x="1201" y="344"/>
                </a:lnTo>
                <a:lnTo>
                  <a:pt x="1153" y="399"/>
                </a:lnTo>
                <a:lnTo>
                  <a:pt x="1108" y="441"/>
                </a:lnTo>
                <a:lnTo>
                  <a:pt x="1104" y="489"/>
                </a:lnTo>
                <a:lnTo>
                  <a:pt x="1134" y="519"/>
                </a:lnTo>
                <a:lnTo>
                  <a:pt x="1115" y="526"/>
                </a:lnTo>
                <a:lnTo>
                  <a:pt x="1137" y="531"/>
                </a:lnTo>
                <a:lnTo>
                  <a:pt x="1146" y="574"/>
                </a:lnTo>
                <a:lnTo>
                  <a:pt x="1092" y="560"/>
                </a:lnTo>
                <a:lnTo>
                  <a:pt x="1073" y="586"/>
                </a:lnTo>
                <a:lnTo>
                  <a:pt x="1104" y="596"/>
                </a:lnTo>
                <a:lnTo>
                  <a:pt x="1108" y="664"/>
                </a:lnTo>
                <a:lnTo>
                  <a:pt x="1104" y="723"/>
                </a:lnTo>
                <a:lnTo>
                  <a:pt x="1073" y="773"/>
                </a:lnTo>
                <a:lnTo>
                  <a:pt x="1025" y="783"/>
                </a:lnTo>
                <a:lnTo>
                  <a:pt x="988" y="764"/>
                </a:lnTo>
                <a:lnTo>
                  <a:pt x="947" y="780"/>
                </a:lnTo>
                <a:lnTo>
                  <a:pt x="957" y="809"/>
                </a:lnTo>
                <a:lnTo>
                  <a:pt x="995" y="857"/>
                </a:lnTo>
                <a:lnTo>
                  <a:pt x="1014" y="880"/>
                </a:lnTo>
                <a:lnTo>
                  <a:pt x="1014" y="928"/>
                </a:lnTo>
                <a:lnTo>
                  <a:pt x="980" y="937"/>
                </a:lnTo>
                <a:lnTo>
                  <a:pt x="978" y="937"/>
                </a:lnTo>
                <a:lnTo>
                  <a:pt x="950" y="921"/>
                </a:lnTo>
                <a:lnTo>
                  <a:pt x="950" y="902"/>
                </a:lnTo>
                <a:lnTo>
                  <a:pt x="933" y="888"/>
                </a:lnTo>
                <a:lnTo>
                  <a:pt x="902" y="868"/>
                </a:lnTo>
                <a:lnTo>
                  <a:pt x="862" y="838"/>
                </a:lnTo>
                <a:lnTo>
                  <a:pt x="854" y="850"/>
                </a:lnTo>
                <a:lnTo>
                  <a:pt x="892" y="873"/>
                </a:lnTo>
                <a:lnTo>
                  <a:pt x="921" y="890"/>
                </a:lnTo>
                <a:lnTo>
                  <a:pt x="869" y="899"/>
                </a:lnTo>
                <a:lnTo>
                  <a:pt x="850" y="918"/>
                </a:lnTo>
                <a:lnTo>
                  <a:pt x="842" y="928"/>
                </a:lnTo>
                <a:lnTo>
                  <a:pt x="892" y="928"/>
                </a:lnTo>
                <a:lnTo>
                  <a:pt x="831" y="940"/>
                </a:lnTo>
                <a:lnTo>
                  <a:pt x="918" y="937"/>
                </a:lnTo>
                <a:lnTo>
                  <a:pt x="995" y="951"/>
                </a:lnTo>
                <a:lnTo>
                  <a:pt x="966" y="970"/>
                </a:lnTo>
                <a:lnTo>
                  <a:pt x="888" y="1015"/>
                </a:lnTo>
                <a:lnTo>
                  <a:pt x="812" y="1025"/>
                </a:lnTo>
                <a:lnTo>
                  <a:pt x="747" y="1037"/>
                </a:lnTo>
                <a:lnTo>
                  <a:pt x="724" y="1015"/>
                </a:lnTo>
                <a:lnTo>
                  <a:pt x="731" y="1044"/>
                </a:lnTo>
                <a:lnTo>
                  <a:pt x="705" y="1056"/>
                </a:lnTo>
                <a:lnTo>
                  <a:pt x="657" y="1098"/>
                </a:lnTo>
                <a:lnTo>
                  <a:pt x="596" y="1137"/>
                </a:lnTo>
                <a:lnTo>
                  <a:pt x="567" y="1137"/>
                </a:lnTo>
                <a:lnTo>
                  <a:pt x="579" y="1108"/>
                </a:lnTo>
                <a:lnTo>
                  <a:pt x="560" y="1108"/>
                </a:lnTo>
                <a:lnTo>
                  <a:pt x="556" y="1146"/>
                </a:lnTo>
                <a:lnTo>
                  <a:pt x="518" y="1153"/>
                </a:lnTo>
                <a:lnTo>
                  <a:pt x="499" y="1163"/>
                </a:lnTo>
                <a:lnTo>
                  <a:pt x="477" y="1201"/>
                </a:lnTo>
                <a:lnTo>
                  <a:pt x="461" y="1231"/>
                </a:lnTo>
                <a:lnTo>
                  <a:pt x="432" y="1279"/>
                </a:lnTo>
                <a:lnTo>
                  <a:pt x="410" y="1343"/>
                </a:lnTo>
                <a:lnTo>
                  <a:pt x="344" y="144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2" name="Freeform 287"/>
          <p:cNvSpPr>
            <a:spLocks/>
          </p:cNvSpPr>
          <p:nvPr/>
        </p:nvSpPr>
        <p:spPr bwMode="auto">
          <a:xfrm>
            <a:off x="2833688" y="4551363"/>
            <a:ext cx="26987" cy="11112"/>
          </a:xfrm>
          <a:custGeom>
            <a:avLst/>
            <a:gdLst>
              <a:gd name="T0" fmla="*/ 2147483647 w 34"/>
              <a:gd name="T1" fmla="*/ 2147483647 h 14"/>
              <a:gd name="T2" fmla="*/ 0 w 34"/>
              <a:gd name="T3" fmla="*/ 2147483647 h 14"/>
              <a:gd name="T4" fmla="*/ 2147483647 w 34"/>
              <a:gd name="T5" fmla="*/ 2147483647 h 14"/>
              <a:gd name="T6" fmla="*/ 2147483647 w 34"/>
              <a:gd name="T7" fmla="*/ 0 h 14"/>
              <a:gd name="T8" fmla="*/ 2147483647 w 34"/>
              <a:gd name="T9" fmla="*/ 0 h 14"/>
              <a:gd name="T10" fmla="*/ 2147483647 w 34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" h="14">
                <a:moveTo>
                  <a:pt x="26" y="14"/>
                </a:moveTo>
                <a:lnTo>
                  <a:pt x="0" y="14"/>
                </a:lnTo>
                <a:lnTo>
                  <a:pt x="15" y="11"/>
                </a:lnTo>
                <a:lnTo>
                  <a:pt x="15" y="0"/>
                </a:lnTo>
                <a:lnTo>
                  <a:pt x="34" y="0"/>
                </a:lnTo>
                <a:lnTo>
                  <a:pt x="26" y="14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3" name="Freeform 288"/>
          <p:cNvSpPr>
            <a:spLocks/>
          </p:cNvSpPr>
          <p:nvPr/>
        </p:nvSpPr>
        <p:spPr bwMode="auto">
          <a:xfrm>
            <a:off x="7908925" y="6107113"/>
            <a:ext cx="92075" cy="115887"/>
          </a:xfrm>
          <a:custGeom>
            <a:avLst/>
            <a:gdLst>
              <a:gd name="T0" fmla="*/ 2147483647 w 116"/>
              <a:gd name="T1" fmla="*/ 2147483647 h 146"/>
              <a:gd name="T2" fmla="*/ 2147483647 w 116"/>
              <a:gd name="T3" fmla="*/ 2147483647 h 146"/>
              <a:gd name="T4" fmla="*/ 2147483647 w 116"/>
              <a:gd name="T5" fmla="*/ 2147483647 h 146"/>
              <a:gd name="T6" fmla="*/ 2147483647 w 116"/>
              <a:gd name="T7" fmla="*/ 2147483647 h 146"/>
              <a:gd name="T8" fmla="*/ 2147483647 w 116"/>
              <a:gd name="T9" fmla="*/ 2147483647 h 146"/>
              <a:gd name="T10" fmla="*/ 2147483647 w 116"/>
              <a:gd name="T11" fmla="*/ 2147483647 h 146"/>
              <a:gd name="T12" fmla="*/ 0 w 116"/>
              <a:gd name="T13" fmla="*/ 2147483647 h 146"/>
              <a:gd name="T14" fmla="*/ 2147483647 w 116"/>
              <a:gd name="T15" fmla="*/ 2147483647 h 146"/>
              <a:gd name="T16" fmla="*/ 2147483647 w 116"/>
              <a:gd name="T17" fmla="*/ 2147483647 h 146"/>
              <a:gd name="T18" fmla="*/ 2147483647 w 116"/>
              <a:gd name="T19" fmla="*/ 2147483647 h 146"/>
              <a:gd name="T20" fmla="*/ 2147483647 w 116"/>
              <a:gd name="T21" fmla="*/ 2147483647 h 146"/>
              <a:gd name="T22" fmla="*/ 2147483647 w 116"/>
              <a:gd name="T23" fmla="*/ 0 h 146"/>
              <a:gd name="T24" fmla="*/ 2147483647 w 116"/>
              <a:gd name="T25" fmla="*/ 0 h 146"/>
              <a:gd name="T26" fmla="*/ 2147483647 w 116"/>
              <a:gd name="T27" fmla="*/ 2147483647 h 146"/>
              <a:gd name="T28" fmla="*/ 2147483647 w 116"/>
              <a:gd name="T29" fmla="*/ 2147483647 h 146"/>
              <a:gd name="T30" fmla="*/ 2147483647 w 116"/>
              <a:gd name="T31" fmla="*/ 2147483647 h 146"/>
              <a:gd name="T32" fmla="*/ 2147483647 w 116"/>
              <a:gd name="T33" fmla="*/ 2147483647 h 146"/>
              <a:gd name="T34" fmla="*/ 2147483647 w 116"/>
              <a:gd name="T35" fmla="*/ 2147483647 h 146"/>
              <a:gd name="T36" fmla="*/ 2147483647 w 116"/>
              <a:gd name="T37" fmla="*/ 2147483647 h 146"/>
              <a:gd name="T38" fmla="*/ 2147483647 w 116"/>
              <a:gd name="T39" fmla="*/ 2147483647 h 146"/>
              <a:gd name="T40" fmla="*/ 2147483647 w 116"/>
              <a:gd name="T41" fmla="*/ 2147483647 h 146"/>
              <a:gd name="T42" fmla="*/ 2147483647 w 116"/>
              <a:gd name="T43" fmla="*/ 2147483647 h 146"/>
              <a:gd name="T44" fmla="*/ 2147483647 w 116"/>
              <a:gd name="T45" fmla="*/ 2147483647 h 146"/>
              <a:gd name="T46" fmla="*/ 2147483647 w 116"/>
              <a:gd name="T47" fmla="*/ 2147483647 h 146"/>
              <a:gd name="T48" fmla="*/ 2147483647 w 116"/>
              <a:gd name="T49" fmla="*/ 2147483647 h 146"/>
              <a:gd name="T50" fmla="*/ 2147483647 w 116"/>
              <a:gd name="T51" fmla="*/ 2147483647 h 146"/>
              <a:gd name="T52" fmla="*/ 2147483647 w 116"/>
              <a:gd name="T53" fmla="*/ 2147483647 h 146"/>
              <a:gd name="T54" fmla="*/ 2147483647 w 116"/>
              <a:gd name="T55" fmla="*/ 2147483647 h 146"/>
              <a:gd name="T56" fmla="*/ 2147483647 w 116"/>
              <a:gd name="T57" fmla="*/ 2147483647 h 146"/>
              <a:gd name="T58" fmla="*/ 2147483647 w 116"/>
              <a:gd name="T59" fmla="*/ 2147483647 h 146"/>
              <a:gd name="T60" fmla="*/ 2147483647 w 116"/>
              <a:gd name="T61" fmla="*/ 2147483647 h 146"/>
              <a:gd name="T62" fmla="*/ 2147483647 w 116"/>
              <a:gd name="T63" fmla="*/ 2147483647 h 146"/>
              <a:gd name="T64" fmla="*/ 2147483647 w 116"/>
              <a:gd name="T65" fmla="*/ 2147483647 h 146"/>
              <a:gd name="T66" fmla="*/ 2147483647 w 116"/>
              <a:gd name="T67" fmla="*/ 2147483647 h 146"/>
              <a:gd name="T68" fmla="*/ 2147483647 w 116"/>
              <a:gd name="T69" fmla="*/ 2147483647 h 146"/>
              <a:gd name="T70" fmla="*/ 2147483647 w 116"/>
              <a:gd name="T71" fmla="*/ 2147483647 h 1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6" h="146">
                <a:moveTo>
                  <a:pt x="30" y="146"/>
                </a:moveTo>
                <a:lnTo>
                  <a:pt x="19" y="142"/>
                </a:lnTo>
                <a:lnTo>
                  <a:pt x="11" y="135"/>
                </a:lnTo>
                <a:lnTo>
                  <a:pt x="19" y="135"/>
                </a:lnTo>
                <a:lnTo>
                  <a:pt x="19" y="127"/>
                </a:lnTo>
                <a:lnTo>
                  <a:pt x="7" y="123"/>
                </a:lnTo>
                <a:lnTo>
                  <a:pt x="0" y="106"/>
                </a:lnTo>
                <a:lnTo>
                  <a:pt x="7" y="78"/>
                </a:lnTo>
                <a:lnTo>
                  <a:pt x="11" y="85"/>
                </a:lnTo>
                <a:lnTo>
                  <a:pt x="11" y="78"/>
                </a:lnTo>
                <a:lnTo>
                  <a:pt x="7" y="14"/>
                </a:lnTo>
                <a:lnTo>
                  <a:pt x="11" y="0"/>
                </a:lnTo>
                <a:lnTo>
                  <a:pt x="19" y="0"/>
                </a:lnTo>
                <a:lnTo>
                  <a:pt x="26" y="7"/>
                </a:lnTo>
                <a:lnTo>
                  <a:pt x="42" y="19"/>
                </a:lnTo>
                <a:lnTo>
                  <a:pt x="71" y="26"/>
                </a:lnTo>
                <a:lnTo>
                  <a:pt x="90" y="19"/>
                </a:lnTo>
                <a:lnTo>
                  <a:pt x="97" y="19"/>
                </a:lnTo>
                <a:lnTo>
                  <a:pt x="116" y="14"/>
                </a:lnTo>
                <a:lnTo>
                  <a:pt x="116" y="19"/>
                </a:lnTo>
                <a:lnTo>
                  <a:pt x="104" y="85"/>
                </a:lnTo>
                <a:lnTo>
                  <a:pt x="97" y="85"/>
                </a:lnTo>
                <a:lnTo>
                  <a:pt x="97" y="78"/>
                </a:lnTo>
                <a:lnTo>
                  <a:pt x="90" y="85"/>
                </a:lnTo>
                <a:lnTo>
                  <a:pt x="90" y="97"/>
                </a:lnTo>
                <a:lnTo>
                  <a:pt x="87" y="108"/>
                </a:lnTo>
                <a:lnTo>
                  <a:pt x="78" y="127"/>
                </a:lnTo>
                <a:lnTo>
                  <a:pt x="68" y="135"/>
                </a:lnTo>
                <a:lnTo>
                  <a:pt x="68" y="123"/>
                </a:lnTo>
                <a:lnTo>
                  <a:pt x="71" y="123"/>
                </a:lnTo>
                <a:lnTo>
                  <a:pt x="71" y="108"/>
                </a:lnTo>
                <a:lnTo>
                  <a:pt x="68" y="108"/>
                </a:lnTo>
                <a:lnTo>
                  <a:pt x="56" y="127"/>
                </a:lnTo>
                <a:lnTo>
                  <a:pt x="49" y="127"/>
                </a:lnTo>
                <a:lnTo>
                  <a:pt x="42" y="146"/>
                </a:lnTo>
                <a:lnTo>
                  <a:pt x="30" y="146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4" name="Freeform 289"/>
          <p:cNvSpPr>
            <a:spLocks/>
          </p:cNvSpPr>
          <p:nvPr/>
        </p:nvSpPr>
        <p:spPr bwMode="auto">
          <a:xfrm>
            <a:off x="5789613" y="5386388"/>
            <a:ext cx="14287" cy="14287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" h="19">
                <a:moveTo>
                  <a:pt x="10" y="19"/>
                </a:moveTo>
                <a:lnTo>
                  <a:pt x="0" y="16"/>
                </a:lnTo>
                <a:lnTo>
                  <a:pt x="7" y="0"/>
                </a:lnTo>
                <a:lnTo>
                  <a:pt x="17" y="16"/>
                </a:lnTo>
                <a:lnTo>
                  <a:pt x="10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5" name="Freeform 290"/>
          <p:cNvSpPr>
            <a:spLocks/>
          </p:cNvSpPr>
          <p:nvPr/>
        </p:nvSpPr>
        <p:spPr bwMode="auto">
          <a:xfrm>
            <a:off x="8543925" y="5421313"/>
            <a:ext cx="46038" cy="77787"/>
          </a:xfrm>
          <a:custGeom>
            <a:avLst/>
            <a:gdLst>
              <a:gd name="T0" fmla="*/ 2147483647 w 57"/>
              <a:gd name="T1" fmla="*/ 2147483647 h 97"/>
              <a:gd name="T2" fmla="*/ 2147483647 w 57"/>
              <a:gd name="T3" fmla="*/ 2147483647 h 97"/>
              <a:gd name="T4" fmla="*/ 2147483647 w 57"/>
              <a:gd name="T5" fmla="*/ 2147483647 h 97"/>
              <a:gd name="T6" fmla="*/ 2147483647 w 57"/>
              <a:gd name="T7" fmla="*/ 2147483647 h 97"/>
              <a:gd name="T8" fmla="*/ 2147483647 w 57"/>
              <a:gd name="T9" fmla="*/ 2147483647 h 97"/>
              <a:gd name="T10" fmla="*/ 0 w 57"/>
              <a:gd name="T11" fmla="*/ 0 h 97"/>
              <a:gd name="T12" fmla="*/ 2147483647 w 57"/>
              <a:gd name="T13" fmla="*/ 2147483647 h 97"/>
              <a:gd name="T14" fmla="*/ 2147483647 w 57"/>
              <a:gd name="T15" fmla="*/ 2147483647 h 97"/>
              <a:gd name="T16" fmla="*/ 2147483647 w 57"/>
              <a:gd name="T17" fmla="*/ 2147483647 h 97"/>
              <a:gd name="T18" fmla="*/ 2147483647 w 57"/>
              <a:gd name="T19" fmla="*/ 2147483647 h 97"/>
              <a:gd name="T20" fmla="*/ 2147483647 w 57"/>
              <a:gd name="T21" fmla="*/ 2147483647 h 97"/>
              <a:gd name="T22" fmla="*/ 2147483647 w 57"/>
              <a:gd name="T23" fmla="*/ 2147483647 h 97"/>
              <a:gd name="T24" fmla="*/ 2147483647 w 57"/>
              <a:gd name="T25" fmla="*/ 2147483647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" h="97">
                <a:moveTo>
                  <a:pt x="57" y="97"/>
                </a:moveTo>
                <a:lnTo>
                  <a:pt x="42" y="88"/>
                </a:lnTo>
                <a:lnTo>
                  <a:pt x="42" y="78"/>
                </a:lnTo>
                <a:lnTo>
                  <a:pt x="23" y="62"/>
                </a:lnTo>
                <a:lnTo>
                  <a:pt x="9" y="30"/>
                </a:lnTo>
                <a:lnTo>
                  <a:pt x="0" y="0"/>
                </a:lnTo>
                <a:lnTo>
                  <a:pt x="9" y="2"/>
                </a:lnTo>
                <a:lnTo>
                  <a:pt x="23" y="30"/>
                </a:lnTo>
                <a:lnTo>
                  <a:pt x="30" y="33"/>
                </a:lnTo>
                <a:lnTo>
                  <a:pt x="30" y="49"/>
                </a:lnTo>
                <a:lnTo>
                  <a:pt x="42" y="59"/>
                </a:lnTo>
                <a:lnTo>
                  <a:pt x="57" y="81"/>
                </a:lnTo>
                <a:lnTo>
                  <a:pt x="57" y="97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6" name="Freeform 291"/>
          <p:cNvSpPr>
            <a:spLocks/>
          </p:cNvSpPr>
          <p:nvPr/>
        </p:nvSpPr>
        <p:spPr bwMode="auto">
          <a:xfrm>
            <a:off x="2854325" y="4437063"/>
            <a:ext cx="9525" cy="17462"/>
          </a:xfrm>
          <a:custGeom>
            <a:avLst/>
            <a:gdLst>
              <a:gd name="T0" fmla="*/ 2147483647 w 12"/>
              <a:gd name="T1" fmla="*/ 2147483647 h 21"/>
              <a:gd name="T2" fmla="*/ 2147483647 w 12"/>
              <a:gd name="T3" fmla="*/ 2147483647 h 21"/>
              <a:gd name="T4" fmla="*/ 0 w 12"/>
              <a:gd name="T5" fmla="*/ 0 h 21"/>
              <a:gd name="T6" fmla="*/ 2147483647 w 12"/>
              <a:gd name="T7" fmla="*/ 2147483647 h 21"/>
              <a:gd name="T8" fmla="*/ 2147483647 w 12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21">
                <a:moveTo>
                  <a:pt x="12" y="21"/>
                </a:moveTo>
                <a:lnTo>
                  <a:pt x="8" y="21"/>
                </a:lnTo>
                <a:lnTo>
                  <a:pt x="0" y="0"/>
                </a:lnTo>
                <a:lnTo>
                  <a:pt x="12" y="9"/>
                </a:lnTo>
                <a:lnTo>
                  <a:pt x="12" y="2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7" name="Freeform 292"/>
          <p:cNvSpPr>
            <a:spLocks/>
          </p:cNvSpPr>
          <p:nvPr/>
        </p:nvSpPr>
        <p:spPr bwMode="auto">
          <a:xfrm>
            <a:off x="3978275" y="3965575"/>
            <a:ext cx="15875" cy="6350"/>
          </a:xfrm>
          <a:custGeom>
            <a:avLst/>
            <a:gdLst>
              <a:gd name="T0" fmla="*/ 2147483647 w 19"/>
              <a:gd name="T1" fmla="*/ 2147483647 h 7"/>
              <a:gd name="T2" fmla="*/ 0 w 19"/>
              <a:gd name="T3" fmla="*/ 0 h 7"/>
              <a:gd name="T4" fmla="*/ 2147483647 w 19"/>
              <a:gd name="T5" fmla="*/ 0 h 7"/>
              <a:gd name="T6" fmla="*/ 2147483647 w 19"/>
              <a:gd name="T7" fmla="*/ 2147483647 h 7"/>
              <a:gd name="T8" fmla="*/ 2147483647 w 1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7">
                <a:moveTo>
                  <a:pt x="12" y="7"/>
                </a:moveTo>
                <a:lnTo>
                  <a:pt x="0" y="0"/>
                </a:lnTo>
                <a:lnTo>
                  <a:pt x="4" y="0"/>
                </a:lnTo>
                <a:lnTo>
                  <a:pt x="19" y="7"/>
                </a:lnTo>
                <a:lnTo>
                  <a:pt x="12" y="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8" name="Freeform 293"/>
          <p:cNvSpPr>
            <a:spLocks/>
          </p:cNvSpPr>
          <p:nvPr/>
        </p:nvSpPr>
        <p:spPr bwMode="auto">
          <a:xfrm>
            <a:off x="3981450" y="4086225"/>
            <a:ext cx="15875" cy="15875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8" y="19"/>
                </a:moveTo>
                <a:lnTo>
                  <a:pt x="0" y="5"/>
                </a:lnTo>
                <a:lnTo>
                  <a:pt x="21" y="0"/>
                </a:lnTo>
                <a:lnTo>
                  <a:pt x="15" y="12"/>
                </a:lnTo>
                <a:lnTo>
                  <a:pt x="8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9" name="Freeform 294"/>
          <p:cNvSpPr>
            <a:spLocks/>
          </p:cNvSpPr>
          <p:nvPr/>
        </p:nvSpPr>
        <p:spPr bwMode="auto">
          <a:xfrm>
            <a:off x="4011613" y="4090988"/>
            <a:ext cx="9525" cy="12700"/>
          </a:xfrm>
          <a:custGeom>
            <a:avLst/>
            <a:gdLst>
              <a:gd name="T0" fmla="*/ 2147483647 w 12"/>
              <a:gd name="T1" fmla="*/ 2147483647 h 17"/>
              <a:gd name="T2" fmla="*/ 0 w 12"/>
              <a:gd name="T3" fmla="*/ 2147483647 h 17"/>
              <a:gd name="T4" fmla="*/ 2147483647 w 12"/>
              <a:gd name="T5" fmla="*/ 0 h 17"/>
              <a:gd name="T6" fmla="*/ 2147483647 w 12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7">
                <a:moveTo>
                  <a:pt x="7" y="17"/>
                </a:moveTo>
                <a:lnTo>
                  <a:pt x="0" y="14"/>
                </a:lnTo>
                <a:lnTo>
                  <a:pt x="12" y="0"/>
                </a:lnTo>
                <a:lnTo>
                  <a:pt x="7" y="1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0" name="Freeform 295"/>
          <p:cNvSpPr>
            <a:spLocks/>
          </p:cNvSpPr>
          <p:nvPr/>
        </p:nvSpPr>
        <p:spPr bwMode="auto">
          <a:xfrm>
            <a:off x="2846388" y="4397375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2147483647 h 12"/>
              <a:gd name="T6" fmla="*/ 2147483647 w 19"/>
              <a:gd name="T7" fmla="*/ 0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" h="12">
                <a:moveTo>
                  <a:pt x="4" y="12"/>
                </a:moveTo>
                <a:lnTo>
                  <a:pt x="0" y="12"/>
                </a:lnTo>
                <a:lnTo>
                  <a:pt x="0" y="9"/>
                </a:lnTo>
                <a:lnTo>
                  <a:pt x="11" y="0"/>
                </a:lnTo>
                <a:lnTo>
                  <a:pt x="19" y="9"/>
                </a:lnTo>
                <a:lnTo>
                  <a:pt x="4" y="9"/>
                </a:lnTo>
                <a:lnTo>
                  <a:pt x="4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1" name="Freeform 296"/>
          <p:cNvSpPr>
            <a:spLocks/>
          </p:cNvSpPr>
          <p:nvPr/>
        </p:nvSpPr>
        <p:spPr bwMode="auto">
          <a:xfrm>
            <a:off x="7178675" y="4746625"/>
            <a:ext cx="255588" cy="209550"/>
          </a:xfrm>
          <a:custGeom>
            <a:avLst/>
            <a:gdLst>
              <a:gd name="T0" fmla="*/ 2147483647 w 323"/>
              <a:gd name="T1" fmla="*/ 2147483647 h 264"/>
              <a:gd name="T2" fmla="*/ 2147483647 w 323"/>
              <a:gd name="T3" fmla="*/ 2147483647 h 264"/>
              <a:gd name="T4" fmla="*/ 2147483647 w 323"/>
              <a:gd name="T5" fmla="*/ 2147483647 h 264"/>
              <a:gd name="T6" fmla="*/ 2147483647 w 323"/>
              <a:gd name="T7" fmla="*/ 2147483647 h 264"/>
              <a:gd name="T8" fmla="*/ 2147483647 w 323"/>
              <a:gd name="T9" fmla="*/ 0 h 264"/>
              <a:gd name="T10" fmla="*/ 2147483647 w 323"/>
              <a:gd name="T11" fmla="*/ 2147483647 h 264"/>
              <a:gd name="T12" fmla="*/ 2147483647 w 323"/>
              <a:gd name="T13" fmla="*/ 2147483647 h 264"/>
              <a:gd name="T14" fmla="*/ 2147483647 w 323"/>
              <a:gd name="T15" fmla="*/ 2147483647 h 264"/>
              <a:gd name="T16" fmla="*/ 2147483647 w 323"/>
              <a:gd name="T17" fmla="*/ 2147483647 h 264"/>
              <a:gd name="T18" fmla="*/ 2147483647 w 323"/>
              <a:gd name="T19" fmla="*/ 2147483647 h 264"/>
              <a:gd name="T20" fmla="*/ 2147483647 w 323"/>
              <a:gd name="T21" fmla="*/ 2147483647 h 264"/>
              <a:gd name="T22" fmla="*/ 2147483647 w 323"/>
              <a:gd name="T23" fmla="*/ 2147483647 h 264"/>
              <a:gd name="T24" fmla="*/ 2147483647 w 323"/>
              <a:gd name="T25" fmla="*/ 2147483647 h 264"/>
              <a:gd name="T26" fmla="*/ 2147483647 w 323"/>
              <a:gd name="T27" fmla="*/ 2147483647 h 264"/>
              <a:gd name="T28" fmla="*/ 2147483647 w 323"/>
              <a:gd name="T29" fmla="*/ 2147483647 h 264"/>
              <a:gd name="T30" fmla="*/ 2147483647 w 323"/>
              <a:gd name="T31" fmla="*/ 2147483647 h 264"/>
              <a:gd name="T32" fmla="*/ 2147483647 w 323"/>
              <a:gd name="T33" fmla="*/ 2147483647 h 264"/>
              <a:gd name="T34" fmla="*/ 2147483647 w 323"/>
              <a:gd name="T35" fmla="*/ 2147483647 h 264"/>
              <a:gd name="T36" fmla="*/ 2147483647 w 323"/>
              <a:gd name="T37" fmla="*/ 2147483647 h 264"/>
              <a:gd name="T38" fmla="*/ 2147483647 w 323"/>
              <a:gd name="T39" fmla="*/ 2147483647 h 264"/>
              <a:gd name="T40" fmla="*/ 2147483647 w 323"/>
              <a:gd name="T41" fmla="*/ 2147483647 h 264"/>
              <a:gd name="T42" fmla="*/ 2147483647 w 323"/>
              <a:gd name="T43" fmla="*/ 2147483647 h 264"/>
              <a:gd name="T44" fmla="*/ 2147483647 w 323"/>
              <a:gd name="T45" fmla="*/ 2147483647 h 264"/>
              <a:gd name="T46" fmla="*/ 2147483647 w 323"/>
              <a:gd name="T47" fmla="*/ 2147483647 h 264"/>
              <a:gd name="T48" fmla="*/ 2147483647 w 323"/>
              <a:gd name="T49" fmla="*/ 2147483647 h 264"/>
              <a:gd name="T50" fmla="*/ 2147483647 w 323"/>
              <a:gd name="T51" fmla="*/ 2147483647 h 264"/>
              <a:gd name="T52" fmla="*/ 2147483647 w 323"/>
              <a:gd name="T53" fmla="*/ 2147483647 h 264"/>
              <a:gd name="T54" fmla="*/ 2147483647 w 323"/>
              <a:gd name="T55" fmla="*/ 2147483647 h 264"/>
              <a:gd name="T56" fmla="*/ 0 w 323"/>
              <a:gd name="T57" fmla="*/ 2147483647 h 264"/>
              <a:gd name="T58" fmla="*/ 2147483647 w 323"/>
              <a:gd name="T59" fmla="*/ 2147483647 h 264"/>
              <a:gd name="T60" fmla="*/ 2147483647 w 323"/>
              <a:gd name="T61" fmla="*/ 2147483647 h 264"/>
              <a:gd name="T62" fmla="*/ 2147483647 w 323"/>
              <a:gd name="T63" fmla="*/ 2147483647 h 2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3" h="264">
                <a:moveTo>
                  <a:pt x="30" y="71"/>
                </a:moveTo>
                <a:lnTo>
                  <a:pt x="37" y="90"/>
                </a:lnTo>
                <a:lnTo>
                  <a:pt x="71" y="100"/>
                </a:lnTo>
                <a:lnTo>
                  <a:pt x="88" y="100"/>
                </a:lnTo>
                <a:lnTo>
                  <a:pt x="130" y="107"/>
                </a:lnTo>
                <a:lnTo>
                  <a:pt x="161" y="97"/>
                </a:lnTo>
                <a:lnTo>
                  <a:pt x="192" y="78"/>
                </a:lnTo>
                <a:lnTo>
                  <a:pt x="197" y="41"/>
                </a:lnTo>
                <a:lnTo>
                  <a:pt x="216" y="38"/>
                </a:lnTo>
                <a:lnTo>
                  <a:pt x="227" y="0"/>
                </a:lnTo>
                <a:lnTo>
                  <a:pt x="282" y="3"/>
                </a:lnTo>
                <a:lnTo>
                  <a:pt x="282" y="12"/>
                </a:lnTo>
                <a:lnTo>
                  <a:pt x="275" y="19"/>
                </a:lnTo>
                <a:lnTo>
                  <a:pt x="275" y="22"/>
                </a:lnTo>
                <a:lnTo>
                  <a:pt x="272" y="22"/>
                </a:lnTo>
                <a:lnTo>
                  <a:pt x="272" y="29"/>
                </a:lnTo>
                <a:lnTo>
                  <a:pt x="282" y="38"/>
                </a:lnTo>
                <a:lnTo>
                  <a:pt x="287" y="48"/>
                </a:lnTo>
                <a:lnTo>
                  <a:pt x="287" y="52"/>
                </a:lnTo>
                <a:lnTo>
                  <a:pt x="282" y="67"/>
                </a:lnTo>
                <a:lnTo>
                  <a:pt x="294" y="71"/>
                </a:lnTo>
                <a:lnTo>
                  <a:pt x="311" y="90"/>
                </a:lnTo>
                <a:lnTo>
                  <a:pt x="323" y="97"/>
                </a:lnTo>
                <a:lnTo>
                  <a:pt x="316" y="100"/>
                </a:lnTo>
                <a:lnTo>
                  <a:pt x="287" y="107"/>
                </a:lnTo>
                <a:lnTo>
                  <a:pt x="275" y="116"/>
                </a:lnTo>
                <a:lnTo>
                  <a:pt x="272" y="138"/>
                </a:lnTo>
                <a:lnTo>
                  <a:pt x="275" y="155"/>
                </a:lnTo>
                <a:lnTo>
                  <a:pt x="253" y="174"/>
                </a:lnTo>
                <a:lnTo>
                  <a:pt x="235" y="187"/>
                </a:lnTo>
                <a:lnTo>
                  <a:pt x="239" y="193"/>
                </a:lnTo>
                <a:lnTo>
                  <a:pt x="235" y="225"/>
                </a:lnTo>
                <a:lnTo>
                  <a:pt x="223" y="247"/>
                </a:lnTo>
                <a:lnTo>
                  <a:pt x="178" y="264"/>
                </a:lnTo>
                <a:lnTo>
                  <a:pt x="175" y="238"/>
                </a:lnTo>
                <a:lnTo>
                  <a:pt x="161" y="238"/>
                </a:lnTo>
                <a:lnTo>
                  <a:pt x="149" y="247"/>
                </a:lnTo>
                <a:lnTo>
                  <a:pt x="149" y="226"/>
                </a:lnTo>
                <a:lnTo>
                  <a:pt x="145" y="235"/>
                </a:lnTo>
                <a:lnTo>
                  <a:pt x="130" y="226"/>
                </a:lnTo>
                <a:lnTo>
                  <a:pt x="126" y="235"/>
                </a:lnTo>
                <a:lnTo>
                  <a:pt x="114" y="238"/>
                </a:lnTo>
                <a:lnTo>
                  <a:pt x="107" y="235"/>
                </a:lnTo>
                <a:lnTo>
                  <a:pt x="97" y="247"/>
                </a:lnTo>
                <a:lnTo>
                  <a:pt x="88" y="226"/>
                </a:lnTo>
                <a:lnTo>
                  <a:pt x="78" y="225"/>
                </a:lnTo>
                <a:lnTo>
                  <a:pt x="59" y="226"/>
                </a:lnTo>
                <a:lnTo>
                  <a:pt x="52" y="225"/>
                </a:lnTo>
                <a:lnTo>
                  <a:pt x="40" y="226"/>
                </a:lnTo>
                <a:lnTo>
                  <a:pt x="40" y="206"/>
                </a:lnTo>
                <a:lnTo>
                  <a:pt x="40" y="193"/>
                </a:lnTo>
                <a:lnTo>
                  <a:pt x="37" y="168"/>
                </a:lnTo>
                <a:lnTo>
                  <a:pt x="23" y="155"/>
                </a:lnTo>
                <a:lnTo>
                  <a:pt x="11" y="155"/>
                </a:lnTo>
                <a:lnTo>
                  <a:pt x="19" y="149"/>
                </a:lnTo>
                <a:lnTo>
                  <a:pt x="4" y="145"/>
                </a:lnTo>
                <a:lnTo>
                  <a:pt x="11" y="131"/>
                </a:lnTo>
                <a:lnTo>
                  <a:pt x="0" y="119"/>
                </a:lnTo>
                <a:lnTo>
                  <a:pt x="0" y="100"/>
                </a:lnTo>
                <a:lnTo>
                  <a:pt x="4" y="83"/>
                </a:lnTo>
                <a:lnTo>
                  <a:pt x="11" y="71"/>
                </a:lnTo>
                <a:lnTo>
                  <a:pt x="19" y="67"/>
                </a:lnTo>
                <a:lnTo>
                  <a:pt x="23" y="67"/>
                </a:lnTo>
                <a:lnTo>
                  <a:pt x="30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2" name="Freeform 297"/>
          <p:cNvSpPr>
            <a:spLocks/>
          </p:cNvSpPr>
          <p:nvPr/>
        </p:nvSpPr>
        <p:spPr bwMode="auto">
          <a:xfrm>
            <a:off x="4640263" y="4770438"/>
            <a:ext cx="53975" cy="38100"/>
          </a:xfrm>
          <a:custGeom>
            <a:avLst/>
            <a:gdLst>
              <a:gd name="T0" fmla="*/ 2147483647 w 67"/>
              <a:gd name="T1" fmla="*/ 0 h 49"/>
              <a:gd name="T2" fmla="*/ 2147483647 w 67"/>
              <a:gd name="T3" fmla="*/ 2147483647 h 49"/>
              <a:gd name="T4" fmla="*/ 2147483647 w 67"/>
              <a:gd name="T5" fmla="*/ 2147483647 h 49"/>
              <a:gd name="T6" fmla="*/ 2147483647 w 67"/>
              <a:gd name="T7" fmla="*/ 2147483647 h 49"/>
              <a:gd name="T8" fmla="*/ 2147483647 w 67"/>
              <a:gd name="T9" fmla="*/ 2147483647 h 49"/>
              <a:gd name="T10" fmla="*/ 2147483647 w 67"/>
              <a:gd name="T11" fmla="*/ 2147483647 h 49"/>
              <a:gd name="T12" fmla="*/ 2147483647 w 67"/>
              <a:gd name="T13" fmla="*/ 2147483647 h 49"/>
              <a:gd name="T14" fmla="*/ 0 w 67"/>
              <a:gd name="T15" fmla="*/ 2147483647 h 49"/>
              <a:gd name="T16" fmla="*/ 2147483647 w 67"/>
              <a:gd name="T17" fmla="*/ 2147483647 h 49"/>
              <a:gd name="T18" fmla="*/ 2147483647 w 67"/>
              <a:gd name="T19" fmla="*/ 0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7" h="49">
                <a:moveTo>
                  <a:pt x="15" y="0"/>
                </a:moveTo>
                <a:lnTo>
                  <a:pt x="26" y="9"/>
                </a:lnTo>
                <a:lnTo>
                  <a:pt x="67" y="12"/>
                </a:lnTo>
                <a:lnTo>
                  <a:pt x="67" y="49"/>
                </a:lnTo>
                <a:lnTo>
                  <a:pt x="48" y="49"/>
                </a:lnTo>
                <a:lnTo>
                  <a:pt x="31" y="49"/>
                </a:lnTo>
                <a:lnTo>
                  <a:pt x="8" y="49"/>
                </a:lnTo>
                <a:lnTo>
                  <a:pt x="0" y="42"/>
                </a:lnTo>
                <a:lnTo>
                  <a:pt x="15" y="19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3" name="Text Box 298"/>
          <p:cNvSpPr txBox="1">
            <a:spLocks noChangeArrowheads="1"/>
          </p:cNvSpPr>
          <p:nvPr/>
        </p:nvSpPr>
        <p:spPr bwMode="auto">
          <a:xfrm>
            <a:off x="3776663" y="5938838"/>
            <a:ext cx="2928937" cy="3381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World total: 767 million tonnes</a:t>
            </a:r>
          </a:p>
        </p:txBody>
      </p:sp>
      <p:sp>
        <p:nvSpPr>
          <p:cNvPr id="604" name="Text Box 299"/>
          <p:cNvSpPr txBox="1">
            <a:spLocks noChangeArrowheads="1"/>
          </p:cNvSpPr>
          <p:nvPr/>
        </p:nvSpPr>
        <p:spPr bwMode="auto">
          <a:xfrm>
            <a:off x="4683125" y="1979613"/>
            <a:ext cx="1109599" cy="126188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Europe 216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28%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EU-27  157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Russia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31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Ukraine 12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Belarus 7</a:t>
            </a:r>
          </a:p>
        </p:txBody>
      </p:sp>
      <p:sp>
        <p:nvSpPr>
          <p:cNvPr id="605" name="Text Box 300"/>
          <p:cNvSpPr txBox="1">
            <a:spLocks noChangeArrowheads="1"/>
          </p:cNvSpPr>
          <p:nvPr/>
        </p:nvSpPr>
        <p:spPr bwMode="auto">
          <a:xfrm>
            <a:off x="7931151" y="3538538"/>
            <a:ext cx="986167" cy="126188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Asia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292 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38%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India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138 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China 40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Pakistan 39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Turkey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17</a:t>
            </a:r>
          </a:p>
        </p:txBody>
      </p:sp>
      <p:sp>
        <p:nvSpPr>
          <p:cNvPr id="606" name="Text Box 301"/>
          <p:cNvSpPr txBox="1">
            <a:spLocks noChangeArrowheads="1"/>
          </p:cNvSpPr>
          <p:nvPr/>
        </p:nvSpPr>
        <p:spPr bwMode="auto">
          <a:xfrm>
            <a:off x="4071062" y="4510137"/>
            <a:ext cx="888683" cy="1079399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Africa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47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kern="0" dirty="0">
                <a:solidFill>
                  <a:srgbClr val="0053A3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6</a:t>
            </a: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Sudan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8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Egypt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6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Kenya 5</a:t>
            </a:r>
          </a:p>
        </p:txBody>
      </p:sp>
      <p:sp>
        <p:nvSpPr>
          <p:cNvPr id="607" name="Text Box 302"/>
          <p:cNvSpPr txBox="1">
            <a:spLocks noChangeArrowheads="1"/>
          </p:cNvSpPr>
          <p:nvPr/>
        </p:nvSpPr>
        <p:spPr bwMode="auto">
          <a:xfrm>
            <a:off x="0" y="4406900"/>
            <a:ext cx="1757362" cy="72548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Central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America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17 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2%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Mexico 11 </a:t>
            </a:r>
          </a:p>
        </p:txBody>
      </p:sp>
      <p:sp>
        <p:nvSpPr>
          <p:cNvPr id="608" name="Text Box 303"/>
          <p:cNvSpPr txBox="1">
            <a:spLocks noChangeArrowheads="1"/>
          </p:cNvSpPr>
          <p:nvPr/>
        </p:nvSpPr>
        <p:spPr bwMode="auto">
          <a:xfrm>
            <a:off x="992188" y="2430463"/>
            <a:ext cx="1418978" cy="89255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N.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America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100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13%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United States 91 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Canada </a:t>
            </a:r>
            <a:r>
              <a:rPr lang="fr-FR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8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609" name="Text Box 304"/>
          <p:cNvSpPr txBox="1">
            <a:spLocks noChangeArrowheads="1"/>
          </p:cNvSpPr>
          <p:nvPr/>
        </p:nvSpPr>
        <p:spPr bwMode="auto">
          <a:xfrm>
            <a:off x="1481931" y="5276056"/>
            <a:ext cx="1359668" cy="107721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S. </a:t>
            </a: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America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67 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9%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Brazil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34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Argentina 11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Colombia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7</a:t>
            </a:r>
          </a:p>
        </p:txBody>
      </p:sp>
      <p:sp>
        <p:nvSpPr>
          <p:cNvPr id="610" name="Text Box 305"/>
          <p:cNvSpPr txBox="1">
            <a:spLocks noChangeArrowheads="1"/>
          </p:cNvSpPr>
          <p:nvPr/>
        </p:nvSpPr>
        <p:spPr bwMode="auto">
          <a:xfrm>
            <a:off x="7502525" y="5561013"/>
            <a:ext cx="1301750" cy="8921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Oceania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29 </a:t>
            </a:r>
          </a:p>
          <a:p>
            <a:pPr marL="476250" marR="0" lvl="0" indent="-476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53A3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4%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New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Zealand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20</a:t>
            </a:r>
          </a:p>
          <a:p>
            <a:pPr marL="476250" marR="0" lvl="0" indent="-476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Australia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9</a:t>
            </a:r>
          </a:p>
        </p:txBody>
      </p:sp>
      <p:sp>
        <p:nvSpPr>
          <p:cNvPr id="611" name="ZoneTexte 2"/>
          <p:cNvSpPr txBox="1">
            <a:spLocks noChangeArrowheads="1"/>
          </p:cNvSpPr>
          <p:nvPr/>
        </p:nvSpPr>
        <p:spPr bwMode="auto">
          <a:xfrm>
            <a:off x="3963988" y="6524625"/>
            <a:ext cx="3570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FAO Food Outlook May 2014, IDF-DCANZ for NZ</a:t>
            </a:r>
          </a:p>
        </p:txBody>
      </p:sp>
    </p:spTree>
    <p:extLst>
      <p:ext uri="{BB962C8B-B14F-4D97-AF65-F5344CB8AC3E}">
        <p14:creationId xmlns:p14="http://schemas.microsoft.com/office/powerpoint/2010/main" val="17996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7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eaLnBrk="1" hangingPunct="1"/>
            <a:r>
              <a:rPr lang="en-CA" dirty="0" smtClean="0">
                <a:solidFill>
                  <a:schemeClr val="tx2"/>
                </a:solidFill>
                <a:cs typeface="Calibri" pitchFamily="34" charset="0"/>
              </a:rPr>
              <a:t>Asia biggest contributor to milk output increase</a:t>
            </a:r>
            <a:endParaRPr lang="en-CA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92226" y="1475343"/>
            <a:ext cx="6496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CA" sz="1800" dirty="0" smtClean="0">
                <a:latin typeface="Calibri" pitchFamily="34" charset="0"/>
                <a:cs typeface="Calibri" pitchFamily="34" charset="0"/>
              </a:rPr>
              <a:t>Evolution of dairy production (all categories included) 2007 to 2013</a:t>
            </a:r>
            <a:endParaRPr lang="en-CA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862513" y="3686175"/>
            <a:ext cx="49212" cy="93663"/>
          </a:xfrm>
          <a:custGeom>
            <a:avLst/>
            <a:gdLst>
              <a:gd name="T0" fmla="*/ 0 w 60"/>
              <a:gd name="T1" fmla="*/ 2147483647 h 117"/>
              <a:gd name="T2" fmla="*/ 2147483647 w 60"/>
              <a:gd name="T3" fmla="*/ 2147483647 h 117"/>
              <a:gd name="T4" fmla="*/ 2147483647 w 60"/>
              <a:gd name="T5" fmla="*/ 0 h 117"/>
              <a:gd name="T6" fmla="*/ 2147483647 w 60"/>
              <a:gd name="T7" fmla="*/ 2147483647 h 117"/>
              <a:gd name="T8" fmla="*/ 2147483647 w 60"/>
              <a:gd name="T9" fmla="*/ 2147483647 h 117"/>
              <a:gd name="T10" fmla="*/ 2147483647 w 60"/>
              <a:gd name="T11" fmla="*/ 2147483647 h 117"/>
              <a:gd name="T12" fmla="*/ 2147483647 w 60"/>
              <a:gd name="T13" fmla="*/ 2147483647 h 117"/>
              <a:gd name="T14" fmla="*/ 2147483647 w 60"/>
              <a:gd name="T15" fmla="*/ 2147483647 h 117"/>
              <a:gd name="T16" fmla="*/ 2147483647 w 60"/>
              <a:gd name="T17" fmla="*/ 2147483647 h 117"/>
              <a:gd name="T18" fmla="*/ 2147483647 w 60"/>
              <a:gd name="T19" fmla="*/ 2147483647 h 117"/>
              <a:gd name="T20" fmla="*/ 2147483647 w 60"/>
              <a:gd name="T21" fmla="*/ 2147483647 h 117"/>
              <a:gd name="T22" fmla="*/ 2147483647 w 60"/>
              <a:gd name="T23" fmla="*/ 2147483647 h 117"/>
              <a:gd name="T24" fmla="*/ 2147483647 w 60"/>
              <a:gd name="T25" fmla="*/ 2147483647 h 117"/>
              <a:gd name="T26" fmla="*/ 2147483647 w 60"/>
              <a:gd name="T27" fmla="*/ 2147483647 h 117"/>
              <a:gd name="T28" fmla="*/ 2147483647 w 60"/>
              <a:gd name="T29" fmla="*/ 2147483647 h 117"/>
              <a:gd name="T30" fmla="*/ 2147483647 w 60"/>
              <a:gd name="T31" fmla="*/ 2147483647 h 117"/>
              <a:gd name="T32" fmla="*/ 2147483647 w 60"/>
              <a:gd name="T33" fmla="*/ 2147483647 h 117"/>
              <a:gd name="T34" fmla="*/ 2147483647 w 60"/>
              <a:gd name="T35" fmla="*/ 2147483647 h 117"/>
              <a:gd name="T36" fmla="*/ 2147483647 w 60"/>
              <a:gd name="T37" fmla="*/ 2147483647 h 117"/>
              <a:gd name="T38" fmla="*/ 0 w 60"/>
              <a:gd name="T39" fmla="*/ 2147483647 h 1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0"/>
              <a:gd name="T61" fmla="*/ 0 h 117"/>
              <a:gd name="T62" fmla="*/ 60 w 60"/>
              <a:gd name="T63" fmla="*/ 117 h 1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0" h="117">
                <a:moveTo>
                  <a:pt x="0" y="29"/>
                </a:moveTo>
                <a:lnTo>
                  <a:pt x="12" y="10"/>
                </a:lnTo>
                <a:lnTo>
                  <a:pt x="22" y="0"/>
                </a:lnTo>
                <a:lnTo>
                  <a:pt x="48" y="17"/>
                </a:lnTo>
                <a:lnTo>
                  <a:pt x="48" y="29"/>
                </a:lnTo>
                <a:lnTo>
                  <a:pt x="48" y="36"/>
                </a:lnTo>
                <a:lnTo>
                  <a:pt x="48" y="46"/>
                </a:lnTo>
                <a:lnTo>
                  <a:pt x="53" y="58"/>
                </a:lnTo>
                <a:lnTo>
                  <a:pt x="60" y="78"/>
                </a:lnTo>
                <a:lnTo>
                  <a:pt x="48" y="107"/>
                </a:lnTo>
                <a:lnTo>
                  <a:pt x="34" y="117"/>
                </a:lnTo>
                <a:lnTo>
                  <a:pt x="34" y="114"/>
                </a:lnTo>
                <a:lnTo>
                  <a:pt x="22" y="100"/>
                </a:lnTo>
                <a:lnTo>
                  <a:pt x="5" y="88"/>
                </a:lnTo>
                <a:lnTo>
                  <a:pt x="12" y="88"/>
                </a:lnTo>
                <a:lnTo>
                  <a:pt x="12" y="69"/>
                </a:lnTo>
                <a:lnTo>
                  <a:pt x="15" y="65"/>
                </a:lnTo>
                <a:lnTo>
                  <a:pt x="12" y="58"/>
                </a:lnTo>
                <a:lnTo>
                  <a:pt x="12" y="39"/>
                </a:lnTo>
                <a:lnTo>
                  <a:pt x="0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468813" y="3405188"/>
            <a:ext cx="87312" cy="61912"/>
          </a:xfrm>
          <a:custGeom>
            <a:avLst/>
            <a:gdLst>
              <a:gd name="T0" fmla="*/ 0 w 109"/>
              <a:gd name="T1" fmla="*/ 2147483647 h 78"/>
              <a:gd name="T2" fmla="*/ 2147483647 w 109"/>
              <a:gd name="T3" fmla="*/ 2147483647 h 78"/>
              <a:gd name="T4" fmla="*/ 2147483647 w 109"/>
              <a:gd name="T5" fmla="*/ 2147483647 h 78"/>
              <a:gd name="T6" fmla="*/ 2147483647 w 109"/>
              <a:gd name="T7" fmla="*/ 2147483647 h 78"/>
              <a:gd name="T8" fmla="*/ 2147483647 w 109"/>
              <a:gd name="T9" fmla="*/ 2147483647 h 78"/>
              <a:gd name="T10" fmla="*/ 2147483647 w 109"/>
              <a:gd name="T11" fmla="*/ 0 h 78"/>
              <a:gd name="T12" fmla="*/ 2147483647 w 109"/>
              <a:gd name="T13" fmla="*/ 0 h 78"/>
              <a:gd name="T14" fmla="*/ 2147483647 w 109"/>
              <a:gd name="T15" fmla="*/ 2147483647 h 78"/>
              <a:gd name="T16" fmla="*/ 2147483647 w 109"/>
              <a:gd name="T17" fmla="*/ 2147483647 h 78"/>
              <a:gd name="T18" fmla="*/ 2147483647 w 109"/>
              <a:gd name="T19" fmla="*/ 2147483647 h 78"/>
              <a:gd name="T20" fmla="*/ 2147483647 w 109"/>
              <a:gd name="T21" fmla="*/ 2147483647 h 78"/>
              <a:gd name="T22" fmla="*/ 2147483647 w 109"/>
              <a:gd name="T23" fmla="*/ 2147483647 h 78"/>
              <a:gd name="T24" fmla="*/ 2147483647 w 109"/>
              <a:gd name="T25" fmla="*/ 2147483647 h 78"/>
              <a:gd name="T26" fmla="*/ 2147483647 w 109"/>
              <a:gd name="T27" fmla="*/ 2147483647 h 78"/>
              <a:gd name="T28" fmla="*/ 2147483647 w 109"/>
              <a:gd name="T29" fmla="*/ 2147483647 h 78"/>
              <a:gd name="T30" fmla="*/ 2147483647 w 109"/>
              <a:gd name="T31" fmla="*/ 2147483647 h 78"/>
              <a:gd name="T32" fmla="*/ 2147483647 w 109"/>
              <a:gd name="T33" fmla="*/ 2147483647 h 78"/>
              <a:gd name="T34" fmla="*/ 2147483647 w 109"/>
              <a:gd name="T35" fmla="*/ 2147483647 h 78"/>
              <a:gd name="T36" fmla="*/ 2147483647 w 109"/>
              <a:gd name="T37" fmla="*/ 2147483647 h 78"/>
              <a:gd name="T38" fmla="*/ 2147483647 w 109"/>
              <a:gd name="T39" fmla="*/ 2147483647 h 78"/>
              <a:gd name="T40" fmla="*/ 2147483647 w 109"/>
              <a:gd name="T41" fmla="*/ 2147483647 h 78"/>
              <a:gd name="T42" fmla="*/ 2147483647 w 109"/>
              <a:gd name="T43" fmla="*/ 2147483647 h 78"/>
              <a:gd name="T44" fmla="*/ 2147483647 w 109"/>
              <a:gd name="T45" fmla="*/ 2147483647 h 78"/>
              <a:gd name="T46" fmla="*/ 0 w 109"/>
              <a:gd name="T47" fmla="*/ 2147483647 h 78"/>
              <a:gd name="T48" fmla="*/ 0 w 109"/>
              <a:gd name="T49" fmla="*/ 2147483647 h 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9"/>
              <a:gd name="T76" fmla="*/ 0 h 78"/>
              <a:gd name="T77" fmla="*/ 109 w 109"/>
              <a:gd name="T78" fmla="*/ 78 h 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9" h="78">
                <a:moveTo>
                  <a:pt x="0" y="14"/>
                </a:moveTo>
                <a:lnTo>
                  <a:pt x="19" y="4"/>
                </a:lnTo>
                <a:lnTo>
                  <a:pt x="28" y="4"/>
                </a:lnTo>
                <a:lnTo>
                  <a:pt x="31" y="13"/>
                </a:lnTo>
                <a:lnTo>
                  <a:pt x="38" y="4"/>
                </a:lnTo>
                <a:lnTo>
                  <a:pt x="48" y="0"/>
                </a:lnTo>
                <a:lnTo>
                  <a:pt x="60" y="0"/>
                </a:lnTo>
                <a:lnTo>
                  <a:pt x="76" y="4"/>
                </a:lnTo>
                <a:lnTo>
                  <a:pt x="91" y="13"/>
                </a:lnTo>
                <a:lnTo>
                  <a:pt x="86" y="23"/>
                </a:lnTo>
                <a:lnTo>
                  <a:pt x="105" y="30"/>
                </a:lnTo>
                <a:lnTo>
                  <a:pt x="109" y="49"/>
                </a:lnTo>
                <a:lnTo>
                  <a:pt x="98" y="52"/>
                </a:lnTo>
                <a:lnTo>
                  <a:pt x="91" y="59"/>
                </a:lnTo>
                <a:lnTo>
                  <a:pt x="91" y="78"/>
                </a:lnTo>
                <a:lnTo>
                  <a:pt x="86" y="78"/>
                </a:lnTo>
                <a:lnTo>
                  <a:pt x="69" y="71"/>
                </a:lnTo>
                <a:lnTo>
                  <a:pt x="60" y="52"/>
                </a:lnTo>
                <a:lnTo>
                  <a:pt x="57" y="64"/>
                </a:lnTo>
                <a:lnTo>
                  <a:pt x="31" y="42"/>
                </a:lnTo>
                <a:lnTo>
                  <a:pt x="28" y="35"/>
                </a:lnTo>
                <a:lnTo>
                  <a:pt x="19" y="23"/>
                </a:lnTo>
                <a:lnTo>
                  <a:pt x="12" y="30"/>
                </a:lnTo>
                <a:lnTo>
                  <a:pt x="0" y="23"/>
                </a:lnTo>
                <a:lnTo>
                  <a:pt x="0" y="1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941888" y="3638550"/>
            <a:ext cx="141287" cy="88900"/>
          </a:xfrm>
          <a:custGeom>
            <a:avLst/>
            <a:gdLst>
              <a:gd name="T0" fmla="*/ 0 w 176"/>
              <a:gd name="T1" fmla="*/ 0 h 113"/>
              <a:gd name="T2" fmla="*/ 2147483647 w 176"/>
              <a:gd name="T3" fmla="*/ 2147483647 h 113"/>
              <a:gd name="T4" fmla="*/ 2147483647 w 176"/>
              <a:gd name="T5" fmla="*/ 2147483647 h 113"/>
              <a:gd name="T6" fmla="*/ 2147483647 w 176"/>
              <a:gd name="T7" fmla="*/ 2147483647 h 113"/>
              <a:gd name="T8" fmla="*/ 2147483647 w 176"/>
              <a:gd name="T9" fmla="*/ 2147483647 h 113"/>
              <a:gd name="T10" fmla="*/ 2147483647 w 176"/>
              <a:gd name="T11" fmla="*/ 2147483647 h 113"/>
              <a:gd name="T12" fmla="*/ 2147483647 w 176"/>
              <a:gd name="T13" fmla="*/ 2147483647 h 113"/>
              <a:gd name="T14" fmla="*/ 2147483647 w 176"/>
              <a:gd name="T15" fmla="*/ 2147483647 h 113"/>
              <a:gd name="T16" fmla="*/ 2147483647 w 176"/>
              <a:gd name="T17" fmla="*/ 2147483647 h 113"/>
              <a:gd name="T18" fmla="*/ 2147483647 w 176"/>
              <a:gd name="T19" fmla="*/ 2147483647 h 113"/>
              <a:gd name="T20" fmla="*/ 2147483647 w 176"/>
              <a:gd name="T21" fmla="*/ 2147483647 h 113"/>
              <a:gd name="T22" fmla="*/ 2147483647 w 176"/>
              <a:gd name="T23" fmla="*/ 0 h 113"/>
              <a:gd name="T24" fmla="*/ 2147483647 w 176"/>
              <a:gd name="T25" fmla="*/ 2147483647 h 113"/>
              <a:gd name="T26" fmla="*/ 2147483647 w 176"/>
              <a:gd name="T27" fmla="*/ 2147483647 h 113"/>
              <a:gd name="T28" fmla="*/ 2147483647 w 176"/>
              <a:gd name="T29" fmla="*/ 2147483647 h 113"/>
              <a:gd name="T30" fmla="*/ 2147483647 w 176"/>
              <a:gd name="T31" fmla="*/ 2147483647 h 113"/>
              <a:gd name="T32" fmla="*/ 2147483647 w 176"/>
              <a:gd name="T33" fmla="*/ 2147483647 h 113"/>
              <a:gd name="T34" fmla="*/ 2147483647 w 176"/>
              <a:gd name="T35" fmla="*/ 2147483647 h 113"/>
              <a:gd name="T36" fmla="*/ 2147483647 w 176"/>
              <a:gd name="T37" fmla="*/ 2147483647 h 113"/>
              <a:gd name="T38" fmla="*/ 2147483647 w 176"/>
              <a:gd name="T39" fmla="*/ 2147483647 h 113"/>
              <a:gd name="T40" fmla="*/ 2147483647 w 176"/>
              <a:gd name="T41" fmla="*/ 2147483647 h 113"/>
              <a:gd name="T42" fmla="*/ 2147483647 w 176"/>
              <a:gd name="T43" fmla="*/ 2147483647 h 113"/>
              <a:gd name="T44" fmla="*/ 2147483647 w 176"/>
              <a:gd name="T45" fmla="*/ 2147483647 h 113"/>
              <a:gd name="T46" fmla="*/ 2147483647 w 176"/>
              <a:gd name="T47" fmla="*/ 2147483647 h 113"/>
              <a:gd name="T48" fmla="*/ 2147483647 w 176"/>
              <a:gd name="T49" fmla="*/ 2147483647 h 113"/>
              <a:gd name="T50" fmla="*/ 2147483647 w 176"/>
              <a:gd name="T51" fmla="*/ 2147483647 h 113"/>
              <a:gd name="T52" fmla="*/ 2147483647 w 176"/>
              <a:gd name="T53" fmla="*/ 2147483647 h 113"/>
              <a:gd name="T54" fmla="*/ 2147483647 w 176"/>
              <a:gd name="T55" fmla="*/ 2147483647 h 113"/>
              <a:gd name="T56" fmla="*/ 2147483647 w 176"/>
              <a:gd name="T57" fmla="*/ 2147483647 h 113"/>
              <a:gd name="T58" fmla="*/ 2147483647 w 176"/>
              <a:gd name="T59" fmla="*/ 2147483647 h 113"/>
              <a:gd name="T60" fmla="*/ 2147483647 w 176"/>
              <a:gd name="T61" fmla="*/ 2147483647 h 113"/>
              <a:gd name="T62" fmla="*/ 2147483647 w 176"/>
              <a:gd name="T63" fmla="*/ 2147483647 h 113"/>
              <a:gd name="T64" fmla="*/ 2147483647 w 176"/>
              <a:gd name="T65" fmla="*/ 2147483647 h 113"/>
              <a:gd name="T66" fmla="*/ 0 w 176"/>
              <a:gd name="T67" fmla="*/ 2147483647 h 113"/>
              <a:gd name="T68" fmla="*/ 2147483647 w 176"/>
              <a:gd name="T69" fmla="*/ 2147483647 h 113"/>
              <a:gd name="T70" fmla="*/ 0 w 176"/>
              <a:gd name="T71" fmla="*/ 2147483647 h 113"/>
              <a:gd name="T72" fmla="*/ 0 w 176"/>
              <a:gd name="T73" fmla="*/ 2147483647 h 113"/>
              <a:gd name="T74" fmla="*/ 2147483647 w 176"/>
              <a:gd name="T75" fmla="*/ 2147483647 h 113"/>
              <a:gd name="T76" fmla="*/ 2147483647 w 176"/>
              <a:gd name="T77" fmla="*/ 2147483647 h 113"/>
              <a:gd name="T78" fmla="*/ 2147483647 w 176"/>
              <a:gd name="T79" fmla="*/ 2147483647 h 113"/>
              <a:gd name="T80" fmla="*/ 0 w 176"/>
              <a:gd name="T81" fmla="*/ 2147483647 h 113"/>
              <a:gd name="T82" fmla="*/ 0 w 176"/>
              <a:gd name="T83" fmla="*/ 0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6"/>
              <a:gd name="T127" fmla="*/ 0 h 113"/>
              <a:gd name="T128" fmla="*/ 176 w 176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6" h="113">
                <a:moveTo>
                  <a:pt x="0" y="0"/>
                </a:moveTo>
                <a:lnTo>
                  <a:pt x="12" y="4"/>
                </a:lnTo>
                <a:lnTo>
                  <a:pt x="9" y="11"/>
                </a:lnTo>
                <a:lnTo>
                  <a:pt x="9" y="19"/>
                </a:lnTo>
                <a:lnTo>
                  <a:pt x="28" y="11"/>
                </a:lnTo>
                <a:lnTo>
                  <a:pt x="41" y="19"/>
                </a:lnTo>
                <a:lnTo>
                  <a:pt x="50" y="19"/>
                </a:lnTo>
                <a:lnTo>
                  <a:pt x="69" y="19"/>
                </a:lnTo>
                <a:lnTo>
                  <a:pt x="86" y="23"/>
                </a:lnTo>
                <a:lnTo>
                  <a:pt x="92" y="19"/>
                </a:lnTo>
                <a:lnTo>
                  <a:pt x="105" y="11"/>
                </a:lnTo>
                <a:lnTo>
                  <a:pt x="135" y="0"/>
                </a:lnTo>
                <a:lnTo>
                  <a:pt x="138" y="4"/>
                </a:lnTo>
                <a:lnTo>
                  <a:pt x="164" y="4"/>
                </a:lnTo>
                <a:lnTo>
                  <a:pt x="169" y="11"/>
                </a:lnTo>
                <a:lnTo>
                  <a:pt x="176" y="11"/>
                </a:lnTo>
                <a:lnTo>
                  <a:pt x="176" y="30"/>
                </a:lnTo>
                <a:lnTo>
                  <a:pt x="169" y="30"/>
                </a:lnTo>
                <a:lnTo>
                  <a:pt x="157" y="42"/>
                </a:lnTo>
                <a:lnTo>
                  <a:pt x="164" y="61"/>
                </a:lnTo>
                <a:lnTo>
                  <a:pt x="154" y="68"/>
                </a:lnTo>
                <a:lnTo>
                  <a:pt x="169" y="83"/>
                </a:lnTo>
                <a:lnTo>
                  <a:pt x="157" y="83"/>
                </a:lnTo>
                <a:lnTo>
                  <a:pt x="147" y="78"/>
                </a:lnTo>
                <a:lnTo>
                  <a:pt x="121" y="90"/>
                </a:lnTo>
                <a:lnTo>
                  <a:pt x="116" y="90"/>
                </a:lnTo>
                <a:lnTo>
                  <a:pt x="116" y="109"/>
                </a:lnTo>
                <a:lnTo>
                  <a:pt x="98" y="113"/>
                </a:lnTo>
                <a:lnTo>
                  <a:pt x="86" y="109"/>
                </a:lnTo>
                <a:lnTo>
                  <a:pt x="76" y="109"/>
                </a:lnTo>
                <a:lnTo>
                  <a:pt x="69" y="100"/>
                </a:lnTo>
                <a:lnTo>
                  <a:pt x="21" y="109"/>
                </a:lnTo>
                <a:lnTo>
                  <a:pt x="21" y="90"/>
                </a:lnTo>
                <a:lnTo>
                  <a:pt x="0" y="71"/>
                </a:lnTo>
                <a:lnTo>
                  <a:pt x="9" y="68"/>
                </a:lnTo>
                <a:lnTo>
                  <a:pt x="0" y="61"/>
                </a:lnTo>
                <a:lnTo>
                  <a:pt x="0" y="52"/>
                </a:lnTo>
                <a:lnTo>
                  <a:pt x="9" y="49"/>
                </a:lnTo>
                <a:lnTo>
                  <a:pt x="12" y="42"/>
                </a:lnTo>
                <a:lnTo>
                  <a:pt x="9" y="35"/>
                </a:lnTo>
                <a:lnTo>
                  <a:pt x="0" y="23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91050" y="3205163"/>
            <a:ext cx="61913" cy="77787"/>
          </a:xfrm>
          <a:custGeom>
            <a:avLst/>
            <a:gdLst>
              <a:gd name="T0" fmla="*/ 2147483647 w 77"/>
              <a:gd name="T1" fmla="*/ 2147483647 h 97"/>
              <a:gd name="T2" fmla="*/ 2147483647 w 77"/>
              <a:gd name="T3" fmla="*/ 2147483647 h 97"/>
              <a:gd name="T4" fmla="*/ 2147483647 w 77"/>
              <a:gd name="T5" fmla="*/ 2147483647 h 97"/>
              <a:gd name="T6" fmla="*/ 0 w 77"/>
              <a:gd name="T7" fmla="*/ 2147483647 h 97"/>
              <a:gd name="T8" fmla="*/ 0 w 77"/>
              <a:gd name="T9" fmla="*/ 2147483647 h 97"/>
              <a:gd name="T10" fmla="*/ 0 w 77"/>
              <a:gd name="T11" fmla="*/ 2147483647 h 97"/>
              <a:gd name="T12" fmla="*/ 2147483647 w 77"/>
              <a:gd name="T13" fmla="*/ 2147483647 h 97"/>
              <a:gd name="T14" fmla="*/ 2147483647 w 77"/>
              <a:gd name="T15" fmla="*/ 2147483647 h 97"/>
              <a:gd name="T16" fmla="*/ 2147483647 w 77"/>
              <a:gd name="T17" fmla="*/ 2147483647 h 97"/>
              <a:gd name="T18" fmla="*/ 2147483647 w 77"/>
              <a:gd name="T19" fmla="*/ 0 h 97"/>
              <a:gd name="T20" fmla="*/ 2147483647 w 77"/>
              <a:gd name="T21" fmla="*/ 0 h 97"/>
              <a:gd name="T22" fmla="*/ 2147483647 w 77"/>
              <a:gd name="T23" fmla="*/ 2147483647 h 97"/>
              <a:gd name="T24" fmla="*/ 2147483647 w 77"/>
              <a:gd name="T25" fmla="*/ 2147483647 h 97"/>
              <a:gd name="T26" fmla="*/ 2147483647 w 77"/>
              <a:gd name="T27" fmla="*/ 2147483647 h 97"/>
              <a:gd name="T28" fmla="*/ 2147483647 w 77"/>
              <a:gd name="T29" fmla="*/ 2147483647 h 97"/>
              <a:gd name="T30" fmla="*/ 2147483647 w 77"/>
              <a:gd name="T31" fmla="*/ 2147483647 h 97"/>
              <a:gd name="T32" fmla="*/ 2147483647 w 77"/>
              <a:gd name="T33" fmla="*/ 2147483647 h 97"/>
              <a:gd name="T34" fmla="*/ 2147483647 w 77"/>
              <a:gd name="T35" fmla="*/ 2147483647 h 97"/>
              <a:gd name="T36" fmla="*/ 2147483647 w 77"/>
              <a:gd name="T37" fmla="*/ 2147483647 h 97"/>
              <a:gd name="T38" fmla="*/ 2147483647 w 77"/>
              <a:gd name="T39" fmla="*/ 2147483647 h 97"/>
              <a:gd name="T40" fmla="*/ 2147483647 w 77"/>
              <a:gd name="T41" fmla="*/ 2147483647 h 97"/>
              <a:gd name="T42" fmla="*/ 2147483647 w 77"/>
              <a:gd name="T43" fmla="*/ 2147483647 h 97"/>
              <a:gd name="T44" fmla="*/ 2147483647 w 77"/>
              <a:gd name="T45" fmla="*/ 2147483647 h 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7"/>
              <a:gd name="T70" fmla="*/ 0 h 97"/>
              <a:gd name="T71" fmla="*/ 77 w 77"/>
              <a:gd name="T72" fmla="*/ 97 h 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7" h="97">
                <a:moveTo>
                  <a:pt x="10" y="93"/>
                </a:moveTo>
                <a:lnTo>
                  <a:pt x="10" y="67"/>
                </a:lnTo>
                <a:lnTo>
                  <a:pt x="3" y="60"/>
                </a:lnTo>
                <a:lnTo>
                  <a:pt x="0" y="67"/>
                </a:lnTo>
                <a:lnTo>
                  <a:pt x="0" y="38"/>
                </a:lnTo>
                <a:lnTo>
                  <a:pt x="0" y="19"/>
                </a:lnTo>
                <a:lnTo>
                  <a:pt x="10" y="26"/>
                </a:lnTo>
                <a:lnTo>
                  <a:pt x="13" y="8"/>
                </a:lnTo>
                <a:lnTo>
                  <a:pt x="29" y="15"/>
                </a:lnTo>
                <a:lnTo>
                  <a:pt x="29" y="0"/>
                </a:lnTo>
                <a:lnTo>
                  <a:pt x="51" y="0"/>
                </a:lnTo>
                <a:lnTo>
                  <a:pt x="62" y="19"/>
                </a:lnTo>
                <a:lnTo>
                  <a:pt x="77" y="26"/>
                </a:lnTo>
                <a:lnTo>
                  <a:pt x="70" y="38"/>
                </a:lnTo>
                <a:lnTo>
                  <a:pt x="58" y="38"/>
                </a:lnTo>
                <a:lnTo>
                  <a:pt x="58" y="45"/>
                </a:lnTo>
                <a:lnTo>
                  <a:pt x="58" y="48"/>
                </a:lnTo>
                <a:lnTo>
                  <a:pt x="51" y="60"/>
                </a:lnTo>
                <a:lnTo>
                  <a:pt x="41" y="67"/>
                </a:lnTo>
                <a:lnTo>
                  <a:pt x="41" y="86"/>
                </a:lnTo>
                <a:lnTo>
                  <a:pt x="41" y="97"/>
                </a:lnTo>
                <a:lnTo>
                  <a:pt x="29" y="97"/>
                </a:lnTo>
                <a:lnTo>
                  <a:pt x="10" y="9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656138" y="3241675"/>
            <a:ext cx="33337" cy="38100"/>
          </a:xfrm>
          <a:custGeom>
            <a:avLst/>
            <a:gdLst>
              <a:gd name="T0" fmla="*/ 2147483647 w 41"/>
              <a:gd name="T1" fmla="*/ 2147483647 h 48"/>
              <a:gd name="T2" fmla="*/ 2147483647 w 41"/>
              <a:gd name="T3" fmla="*/ 2147483647 h 48"/>
              <a:gd name="T4" fmla="*/ 2147483647 w 41"/>
              <a:gd name="T5" fmla="*/ 2147483647 h 48"/>
              <a:gd name="T6" fmla="*/ 0 w 41"/>
              <a:gd name="T7" fmla="*/ 2147483647 h 48"/>
              <a:gd name="T8" fmla="*/ 2147483647 w 41"/>
              <a:gd name="T9" fmla="*/ 2147483647 h 48"/>
              <a:gd name="T10" fmla="*/ 2147483647 w 41"/>
              <a:gd name="T11" fmla="*/ 2147483647 h 48"/>
              <a:gd name="T12" fmla="*/ 2147483647 w 41"/>
              <a:gd name="T13" fmla="*/ 2147483647 h 48"/>
              <a:gd name="T14" fmla="*/ 2147483647 w 41"/>
              <a:gd name="T15" fmla="*/ 2147483647 h 48"/>
              <a:gd name="T16" fmla="*/ 2147483647 w 41"/>
              <a:gd name="T17" fmla="*/ 0 h 48"/>
              <a:gd name="T18" fmla="*/ 2147483647 w 41"/>
              <a:gd name="T19" fmla="*/ 0 h 48"/>
              <a:gd name="T20" fmla="*/ 2147483647 w 41"/>
              <a:gd name="T21" fmla="*/ 2147483647 h 48"/>
              <a:gd name="T22" fmla="*/ 2147483647 w 41"/>
              <a:gd name="T23" fmla="*/ 2147483647 h 48"/>
              <a:gd name="T24" fmla="*/ 2147483647 w 41"/>
              <a:gd name="T25" fmla="*/ 2147483647 h 48"/>
              <a:gd name="T26" fmla="*/ 2147483647 w 41"/>
              <a:gd name="T27" fmla="*/ 2147483647 h 48"/>
              <a:gd name="T28" fmla="*/ 2147483647 w 41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"/>
              <a:gd name="T46" fmla="*/ 0 h 48"/>
              <a:gd name="T47" fmla="*/ 41 w 41"/>
              <a:gd name="T48" fmla="*/ 48 h 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" h="48">
                <a:moveTo>
                  <a:pt x="29" y="48"/>
                </a:moveTo>
                <a:lnTo>
                  <a:pt x="26" y="48"/>
                </a:lnTo>
                <a:lnTo>
                  <a:pt x="19" y="33"/>
                </a:lnTo>
                <a:lnTo>
                  <a:pt x="0" y="12"/>
                </a:lnTo>
                <a:lnTo>
                  <a:pt x="7" y="12"/>
                </a:lnTo>
                <a:lnTo>
                  <a:pt x="12" y="3"/>
                </a:lnTo>
                <a:lnTo>
                  <a:pt x="19" y="12"/>
                </a:lnTo>
                <a:lnTo>
                  <a:pt x="26" y="3"/>
                </a:lnTo>
                <a:lnTo>
                  <a:pt x="29" y="0"/>
                </a:lnTo>
                <a:lnTo>
                  <a:pt x="38" y="0"/>
                </a:lnTo>
                <a:lnTo>
                  <a:pt x="41" y="15"/>
                </a:lnTo>
                <a:lnTo>
                  <a:pt x="29" y="22"/>
                </a:lnTo>
                <a:lnTo>
                  <a:pt x="38" y="29"/>
                </a:lnTo>
                <a:lnTo>
                  <a:pt x="29" y="33"/>
                </a:lnTo>
                <a:lnTo>
                  <a:pt x="29" y="48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627563" y="3259138"/>
            <a:ext cx="20637" cy="15875"/>
          </a:xfrm>
          <a:custGeom>
            <a:avLst/>
            <a:gdLst>
              <a:gd name="T0" fmla="*/ 2147483647 w 25"/>
              <a:gd name="T1" fmla="*/ 2147483647 h 19"/>
              <a:gd name="T2" fmla="*/ 2147483647 w 25"/>
              <a:gd name="T3" fmla="*/ 2147483647 h 19"/>
              <a:gd name="T4" fmla="*/ 2147483647 w 25"/>
              <a:gd name="T5" fmla="*/ 2147483647 h 19"/>
              <a:gd name="T6" fmla="*/ 0 w 25"/>
              <a:gd name="T7" fmla="*/ 2147483647 h 19"/>
              <a:gd name="T8" fmla="*/ 2147483647 w 25"/>
              <a:gd name="T9" fmla="*/ 0 h 19"/>
              <a:gd name="T10" fmla="*/ 2147483647 w 25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19"/>
              <a:gd name="T20" fmla="*/ 25 w 25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19">
                <a:moveTo>
                  <a:pt x="25" y="19"/>
                </a:moveTo>
                <a:lnTo>
                  <a:pt x="13" y="19"/>
                </a:lnTo>
                <a:lnTo>
                  <a:pt x="6" y="11"/>
                </a:lnTo>
                <a:lnTo>
                  <a:pt x="0" y="7"/>
                </a:lnTo>
                <a:lnTo>
                  <a:pt x="17" y="0"/>
                </a:lnTo>
                <a:lnTo>
                  <a:pt x="25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4656138" y="3279775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12"/>
              <a:gd name="T23" fmla="*/ 19 w 19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12">
                <a:moveTo>
                  <a:pt x="12" y="12"/>
                </a:moveTo>
                <a:lnTo>
                  <a:pt x="0" y="12"/>
                </a:lnTo>
                <a:lnTo>
                  <a:pt x="7" y="0"/>
                </a:lnTo>
                <a:lnTo>
                  <a:pt x="12" y="4"/>
                </a:lnTo>
                <a:lnTo>
                  <a:pt x="19" y="4"/>
                </a:lnTo>
                <a:lnTo>
                  <a:pt x="19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546600" y="3279775"/>
            <a:ext cx="211138" cy="258763"/>
          </a:xfrm>
          <a:custGeom>
            <a:avLst/>
            <a:gdLst>
              <a:gd name="T0" fmla="*/ 2147483647 w 266"/>
              <a:gd name="T1" fmla="*/ 2147483647 h 325"/>
              <a:gd name="T2" fmla="*/ 2147483647 w 266"/>
              <a:gd name="T3" fmla="*/ 2147483647 h 325"/>
              <a:gd name="T4" fmla="*/ 2147483647 w 266"/>
              <a:gd name="T5" fmla="*/ 2147483647 h 325"/>
              <a:gd name="T6" fmla="*/ 2147483647 w 266"/>
              <a:gd name="T7" fmla="*/ 2147483647 h 325"/>
              <a:gd name="T8" fmla="*/ 2147483647 w 266"/>
              <a:gd name="T9" fmla="*/ 2147483647 h 325"/>
              <a:gd name="T10" fmla="*/ 2147483647 w 266"/>
              <a:gd name="T11" fmla="*/ 2147483647 h 325"/>
              <a:gd name="T12" fmla="*/ 2147483647 w 266"/>
              <a:gd name="T13" fmla="*/ 2147483647 h 325"/>
              <a:gd name="T14" fmla="*/ 2147483647 w 266"/>
              <a:gd name="T15" fmla="*/ 2147483647 h 325"/>
              <a:gd name="T16" fmla="*/ 2147483647 w 266"/>
              <a:gd name="T17" fmla="*/ 2147483647 h 325"/>
              <a:gd name="T18" fmla="*/ 2147483647 w 266"/>
              <a:gd name="T19" fmla="*/ 2147483647 h 325"/>
              <a:gd name="T20" fmla="*/ 2147483647 w 266"/>
              <a:gd name="T21" fmla="*/ 2147483647 h 325"/>
              <a:gd name="T22" fmla="*/ 2147483647 w 266"/>
              <a:gd name="T23" fmla="*/ 2147483647 h 325"/>
              <a:gd name="T24" fmla="*/ 2147483647 w 266"/>
              <a:gd name="T25" fmla="*/ 2147483647 h 325"/>
              <a:gd name="T26" fmla="*/ 2147483647 w 266"/>
              <a:gd name="T27" fmla="*/ 2147483647 h 325"/>
              <a:gd name="T28" fmla="*/ 2147483647 w 266"/>
              <a:gd name="T29" fmla="*/ 2147483647 h 325"/>
              <a:gd name="T30" fmla="*/ 2147483647 w 266"/>
              <a:gd name="T31" fmla="*/ 2147483647 h 325"/>
              <a:gd name="T32" fmla="*/ 2147483647 w 266"/>
              <a:gd name="T33" fmla="*/ 2147483647 h 325"/>
              <a:gd name="T34" fmla="*/ 2147483647 w 266"/>
              <a:gd name="T35" fmla="*/ 2147483647 h 325"/>
              <a:gd name="T36" fmla="*/ 2147483647 w 266"/>
              <a:gd name="T37" fmla="*/ 2147483647 h 325"/>
              <a:gd name="T38" fmla="*/ 2147483647 w 266"/>
              <a:gd name="T39" fmla="*/ 2147483647 h 325"/>
              <a:gd name="T40" fmla="*/ 2147483647 w 266"/>
              <a:gd name="T41" fmla="*/ 2147483647 h 325"/>
              <a:gd name="T42" fmla="*/ 2147483647 w 266"/>
              <a:gd name="T43" fmla="*/ 2147483647 h 325"/>
              <a:gd name="T44" fmla="*/ 2147483647 w 266"/>
              <a:gd name="T45" fmla="*/ 2147483647 h 325"/>
              <a:gd name="T46" fmla="*/ 2147483647 w 266"/>
              <a:gd name="T47" fmla="*/ 2147483647 h 325"/>
              <a:gd name="T48" fmla="*/ 2147483647 w 266"/>
              <a:gd name="T49" fmla="*/ 2147483647 h 325"/>
              <a:gd name="T50" fmla="*/ 2147483647 w 266"/>
              <a:gd name="T51" fmla="*/ 2147483647 h 325"/>
              <a:gd name="T52" fmla="*/ 2147483647 w 266"/>
              <a:gd name="T53" fmla="*/ 2147483647 h 325"/>
              <a:gd name="T54" fmla="*/ 2147483647 w 266"/>
              <a:gd name="T55" fmla="*/ 2147483647 h 325"/>
              <a:gd name="T56" fmla="*/ 2147483647 w 266"/>
              <a:gd name="T57" fmla="*/ 2147483647 h 325"/>
              <a:gd name="T58" fmla="*/ 2147483647 w 266"/>
              <a:gd name="T59" fmla="*/ 2147483647 h 325"/>
              <a:gd name="T60" fmla="*/ 2147483647 w 266"/>
              <a:gd name="T61" fmla="*/ 2147483647 h 325"/>
              <a:gd name="T62" fmla="*/ 2147483647 w 266"/>
              <a:gd name="T63" fmla="*/ 2147483647 h 325"/>
              <a:gd name="T64" fmla="*/ 2147483647 w 266"/>
              <a:gd name="T65" fmla="*/ 2147483647 h 325"/>
              <a:gd name="T66" fmla="*/ 2147483647 w 266"/>
              <a:gd name="T67" fmla="*/ 2147483647 h 325"/>
              <a:gd name="T68" fmla="*/ 2147483647 w 266"/>
              <a:gd name="T69" fmla="*/ 2147483647 h 325"/>
              <a:gd name="T70" fmla="*/ 2147483647 w 266"/>
              <a:gd name="T71" fmla="*/ 2147483647 h 325"/>
              <a:gd name="T72" fmla="*/ 2147483647 w 266"/>
              <a:gd name="T73" fmla="*/ 2147483647 h 325"/>
              <a:gd name="T74" fmla="*/ 2147483647 w 266"/>
              <a:gd name="T75" fmla="*/ 2147483647 h 325"/>
              <a:gd name="T76" fmla="*/ 2147483647 w 266"/>
              <a:gd name="T77" fmla="*/ 2147483647 h 325"/>
              <a:gd name="T78" fmla="*/ 2147483647 w 266"/>
              <a:gd name="T79" fmla="*/ 2147483647 h 325"/>
              <a:gd name="T80" fmla="*/ 2147483647 w 266"/>
              <a:gd name="T81" fmla="*/ 2147483647 h 325"/>
              <a:gd name="T82" fmla="*/ 2147483647 w 266"/>
              <a:gd name="T83" fmla="*/ 2147483647 h 325"/>
              <a:gd name="T84" fmla="*/ 2147483647 w 266"/>
              <a:gd name="T85" fmla="*/ 2147483647 h 325"/>
              <a:gd name="T86" fmla="*/ 2147483647 w 266"/>
              <a:gd name="T87" fmla="*/ 2147483647 h 325"/>
              <a:gd name="T88" fmla="*/ 2147483647 w 266"/>
              <a:gd name="T89" fmla="*/ 2147483647 h 325"/>
              <a:gd name="T90" fmla="*/ 2147483647 w 266"/>
              <a:gd name="T91" fmla="*/ 2147483647 h 325"/>
              <a:gd name="T92" fmla="*/ 2147483647 w 266"/>
              <a:gd name="T93" fmla="*/ 2147483647 h 325"/>
              <a:gd name="T94" fmla="*/ 2147483647 w 266"/>
              <a:gd name="T95" fmla="*/ 2147483647 h 325"/>
              <a:gd name="T96" fmla="*/ 2147483647 w 266"/>
              <a:gd name="T97" fmla="*/ 0 h 3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6"/>
              <a:gd name="T148" fmla="*/ 0 h 325"/>
              <a:gd name="T149" fmla="*/ 266 w 266"/>
              <a:gd name="T150" fmla="*/ 325 h 3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6" h="325">
                <a:moveTo>
                  <a:pt x="67" y="0"/>
                </a:moveTo>
                <a:lnTo>
                  <a:pt x="86" y="4"/>
                </a:lnTo>
                <a:lnTo>
                  <a:pt x="98" y="4"/>
                </a:lnTo>
                <a:lnTo>
                  <a:pt x="108" y="12"/>
                </a:lnTo>
                <a:lnTo>
                  <a:pt x="108" y="16"/>
                </a:lnTo>
                <a:lnTo>
                  <a:pt x="108" y="23"/>
                </a:lnTo>
                <a:lnTo>
                  <a:pt x="115" y="30"/>
                </a:lnTo>
                <a:lnTo>
                  <a:pt x="127" y="30"/>
                </a:lnTo>
                <a:lnTo>
                  <a:pt x="138" y="30"/>
                </a:lnTo>
                <a:lnTo>
                  <a:pt x="134" y="49"/>
                </a:lnTo>
                <a:lnTo>
                  <a:pt x="150" y="49"/>
                </a:lnTo>
                <a:lnTo>
                  <a:pt x="157" y="35"/>
                </a:lnTo>
                <a:lnTo>
                  <a:pt x="179" y="16"/>
                </a:lnTo>
                <a:lnTo>
                  <a:pt x="186" y="30"/>
                </a:lnTo>
                <a:lnTo>
                  <a:pt x="212" y="42"/>
                </a:lnTo>
                <a:lnTo>
                  <a:pt x="216" y="49"/>
                </a:lnTo>
                <a:lnTo>
                  <a:pt x="236" y="59"/>
                </a:lnTo>
                <a:lnTo>
                  <a:pt x="243" y="78"/>
                </a:lnTo>
                <a:lnTo>
                  <a:pt x="228" y="90"/>
                </a:lnTo>
                <a:lnTo>
                  <a:pt x="228" y="93"/>
                </a:lnTo>
                <a:lnTo>
                  <a:pt x="245" y="107"/>
                </a:lnTo>
                <a:lnTo>
                  <a:pt x="243" y="112"/>
                </a:lnTo>
                <a:lnTo>
                  <a:pt x="245" y="130"/>
                </a:lnTo>
                <a:lnTo>
                  <a:pt x="254" y="130"/>
                </a:lnTo>
                <a:lnTo>
                  <a:pt x="254" y="138"/>
                </a:lnTo>
                <a:lnTo>
                  <a:pt x="257" y="157"/>
                </a:lnTo>
                <a:lnTo>
                  <a:pt x="266" y="161"/>
                </a:lnTo>
                <a:lnTo>
                  <a:pt x="257" y="171"/>
                </a:lnTo>
                <a:lnTo>
                  <a:pt x="245" y="171"/>
                </a:lnTo>
                <a:lnTo>
                  <a:pt x="243" y="180"/>
                </a:lnTo>
                <a:lnTo>
                  <a:pt x="186" y="204"/>
                </a:lnTo>
                <a:lnTo>
                  <a:pt x="179" y="197"/>
                </a:lnTo>
                <a:lnTo>
                  <a:pt x="179" y="204"/>
                </a:lnTo>
                <a:lnTo>
                  <a:pt x="179" y="216"/>
                </a:lnTo>
                <a:lnTo>
                  <a:pt x="193" y="220"/>
                </a:lnTo>
                <a:lnTo>
                  <a:pt x="193" y="235"/>
                </a:lnTo>
                <a:lnTo>
                  <a:pt x="212" y="246"/>
                </a:lnTo>
                <a:lnTo>
                  <a:pt x="216" y="249"/>
                </a:lnTo>
                <a:lnTo>
                  <a:pt x="228" y="265"/>
                </a:lnTo>
                <a:lnTo>
                  <a:pt x="228" y="268"/>
                </a:lnTo>
                <a:lnTo>
                  <a:pt x="228" y="284"/>
                </a:lnTo>
                <a:lnTo>
                  <a:pt x="205" y="287"/>
                </a:lnTo>
                <a:lnTo>
                  <a:pt x="205" y="304"/>
                </a:lnTo>
                <a:lnTo>
                  <a:pt x="212" y="316"/>
                </a:lnTo>
                <a:lnTo>
                  <a:pt x="205" y="313"/>
                </a:lnTo>
                <a:lnTo>
                  <a:pt x="186" y="313"/>
                </a:lnTo>
                <a:lnTo>
                  <a:pt x="179" y="316"/>
                </a:lnTo>
                <a:lnTo>
                  <a:pt x="167" y="316"/>
                </a:lnTo>
                <a:lnTo>
                  <a:pt x="150" y="325"/>
                </a:lnTo>
                <a:lnTo>
                  <a:pt x="146" y="316"/>
                </a:lnTo>
                <a:lnTo>
                  <a:pt x="134" y="316"/>
                </a:lnTo>
                <a:lnTo>
                  <a:pt x="134" y="325"/>
                </a:lnTo>
                <a:lnTo>
                  <a:pt x="115" y="316"/>
                </a:lnTo>
                <a:lnTo>
                  <a:pt x="108" y="313"/>
                </a:lnTo>
                <a:lnTo>
                  <a:pt x="100" y="313"/>
                </a:lnTo>
                <a:lnTo>
                  <a:pt x="98" y="313"/>
                </a:lnTo>
                <a:lnTo>
                  <a:pt x="89" y="313"/>
                </a:lnTo>
                <a:lnTo>
                  <a:pt x="89" y="304"/>
                </a:lnTo>
                <a:lnTo>
                  <a:pt x="86" y="304"/>
                </a:lnTo>
                <a:lnTo>
                  <a:pt x="77" y="304"/>
                </a:lnTo>
                <a:lnTo>
                  <a:pt x="70" y="313"/>
                </a:lnTo>
                <a:lnTo>
                  <a:pt x="70" y="316"/>
                </a:lnTo>
                <a:lnTo>
                  <a:pt x="67" y="316"/>
                </a:lnTo>
                <a:lnTo>
                  <a:pt x="58" y="316"/>
                </a:lnTo>
                <a:lnTo>
                  <a:pt x="57" y="316"/>
                </a:lnTo>
                <a:lnTo>
                  <a:pt x="48" y="316"/>
                </a:lnTo>
                <a:lnTo>
                  <a:pt x="41" y="316"/>
                </a:lnTo>
                <a:lnTo>
                  <a:pt x="41" y="297"/>
                </a:lnTo>
                <a:lnTo>
                  <a:pt x="57" y="275"/>
                </a:lnTo>
                <a:lnTo>
                  <a:pt x="67" y="256"/>
                </a:lnTo>
                <a:lnTo>
                  <a:pt x="48" y="249"/>
                </a:lnTo>
                <a:lnTo>
                  <a:pt x="19" y="235"/>
                </a:lnTo>
                <a:lnTo>
                  <a:pt x="19" y="220"/>
                </a:lnTo>
                <a:lnTo>
                  <a:pt x="7" y="216"/>
                </a:lnTo>
                <a:lnTo>
                  <a:pt x="12" y="204"/>
                </a:lnTo>
                <a:lnTo>
                  <a:pt x="7" y="187"/>
                </a:lnTo>
                <a:lnTo>
                  <a:pt x="7" y="171"/>
                </a:lnTo>
                <a:lnTo>
                  <a:pt x="12" y="157"/>
                </a:lnTo>
                <a:lnTo>
                  <a:pt x="0" y="138"/>
                </a:lnTo>
                <a:lnTo>
                  <a:pt x="12" y="130"/>
                </a:lnTo>
                <a:lnTo>
                  <a:pt x="22" y="130"/>
                </a:lnTo>
                <a:lnTo>
                  <a:pt x="19" y="100"/>
                </a:lnTo>
                <a:lnTo>
                  <a:pt x="29" y="100"/>
                </a:lnTo>
                <a:lnTo>
                  <a:pt x="38" y="83"/>
                </a:lnTo>
                <a:lnTo>
                  <a:pt x="29" y="59"/>
                </a:lnTo>
                <a:lnTo>
                  <a:pt x="57" y="59"/>
                </a:lnTo>
                <a:lnTo>
                  <a:pt x="58" y="71"/>
                </a:lnTo>
                <a:lnTo>
                  <a:pt x="67" y="52"/>
                </a:lnTo>
                <a:lnTo>
                  <a:pt x="77" y="52"/>
                </a:lnTo>
                <a:lnTo>
                  <a:pt x="70" y="49"/>
                </a:lnTo>
                <a:lnTo>
                  <a:pt x="77" y="35"/>
                </a:lnTo>
                <a:lnTo>
                  <a:pt x="70" y="35"/>
                </a:lnTo>
                <a:lnTo>
                  <a:pt x="70" y="30"/>
                </a:lnTo>
                <a:lnTo>
                  <a:pt x="70" y="16"/>
                </a:lnTo>
                <a:lnTo>
                  <a:pt x="67" y="4"/>
                </a:lnTo>
                <a:lnTo>
                  <a:pt x="57" y="4"/>
                </a:lnTo>
                <a:lnTo>
                  <a:pt x="58" y="0"/>
                </a:lnTo>
                <a:lnTo>
                  <a:pt x="67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4826000" y="2670175"/>
            <a:ext cx="261938" cy="423863"/>
          </a:xfrm>
          <a:custGeom>
            <a:avLst/>
            <a:gdLst>
              <a:gd name="T0" fmla="*/ 2147483647 w 330"/>
              <a:gd name="T1" fmla="*/ 2147483647 h 532"/>
              <a:gd name="T2" fmla="*/ 2147483647 w 330"/>
              <a:gd name="T3" fmla="*/ 2147483647 h 532"/>
              <a:gd name="T4" fmla="*/ 2147483647 w 330"/>
              <a:gd name="T5" fmla="*/ 2147483647 h 532"/>
              <a:gd name="T6" fmla="*/ 2147483647 w 330"/>
              <a:gd name="T7" fmla="*/ 2147483647 h 532"/>
              <a:gd name="T8" fmla="*/ 2147483647 w 330"/>
              <a:gd name="T9" fmla="*/ 2147483647 h 532"/>
              <a:gd name="T10" fmla="*/ 2147483647 w 330"/>
              <a:gd name="T11" fmla="*/ 2147483647 h 532"/>
              <a:gd name="T12" fmla="*/ 2147483647 w 330"/>
              <a:gd name="T13" fmla="*/ 2147483647 h 532"/>
              <a:gd name="T14" fmla="*/ 2147483647 w 330"/>
              <a:gd name="T15" fmla="*/ 2147483647 h 532"/>
              <a:gd name="T16" fmla="*/ 2147483647 w 330"/>
              <a:gd name="T17" fmla="*/ 2147483647 h 532"/>
              <a:gd name="T18" fmla="*/ 2147483647 w 330"/>
              <a:gd name="T19" fmla="*/ 2147483647 h 532"/>
              <a:gd name="T20" fmla="*/ 2147483647 w 330"/>
              <a:gd name="T21" fmla="*/ 2147483647 h 532"/>
              <a:gd name="T22" fmla="*/ 2147483647 w 330"/>
              <a:gd name="T23" fmla="*/ 2147483647 h 532"/>
              <a:gd name="T24" fmla="*/ 2147483647 w 330"/>
              <a:gd name="T25" fmla="*/ 2147483647 h 532"/>
              <a:gd name="T26" fmla="*/ 2147483647 w 330"/>
              <a:gd name="T27" fmla="*/ 2147483647 h 532"/>
              <a:gd name="T28" fmla="*/ 2147483647 w 330"/>
              <a:gd name="T29" fmla="*/ 2147483647 h 532"/>
              <a:gd name="T30" fmla="*/ 2147483647 w 330"/>
              <a:gd name="T31" fmla="*/ 2147483647 h 532"/>
              <a:gd name="T32" fmla="*/ 2147483647 w 330"/>
              <a:gd name="T33" fmla="*/ 2147483647 h 532"/>
              <a:gd name="T34" fmla="*/ 2147483647 w 330"/>
              <a:gd name="T35" fmla="*/ 2147483647 h 532"/>
              <a:gd name="T36" fmla="*/ 2147483647 w 330"/>
              <a:gd name="T37" fmla="*/ 2147483647 h 532"/>
              <a:gd name="T38" fmla="*/ 2147483647 w 330"/>
              <a:gd name="T39" fmla="*/ 2147483647 h 532"/>
              <a:gd name="T40" fmla="*/ 2147483647 w 330"/>
              <a:gd name="T41" fmla="*/ 2147483647 h 532"/>
              <a:gd name="T42" fmla="*/ 2147483647 w 330"/>
              <a:gd name="T43" fmla="*/ 2147483647 h 532"/>
              <a:gd name="T44" fmla="*/ 2147483647 w 330"/>
              <a:gd name="T45" fmla="*/ 2147483647 h 532"/>
              <a:gd name="T46" fmla="*/ 2147483647 w 330"/>
              <a:gd name="T47" fmla="*/ 2147483647 h 532"/>
              <a:gd name="T48" fmla="*/ 2147483647 w 330"/>
              <a:gd name="T49" fmla="*/ 2147483647 h 532"/>
              <a:gd name="T50" fmla="*/ 2147483647 w 330"/>
              <a:gd name="T51" fmla="*/ 2147483647 h 532"/>
              <a:gd name="T52" fmla="*/ 2147483647 w 330"/>
              <a:gd name="T53" fmla="*/ 2147483647 h 532"/>
              <a:gd name="T54" fmla="*/ 2147483647 w 330"/>
              <a:gd name="T55" fmla="*/ 2147483647 h 532"/>
              <a:gd name="T56" fmla="*/ 2147483647 w 330"/>
              <a:gd name="T57" fmla="*/ 2147483647 h 532"/>
              <a:gd name="T58" fmla="*/ 2147483647 w 330"/>
              <a:gd name="T59" fmla="*/ 2147483647 h 532"/>
              <a:gd name="T60" fmla="*/ 2147483647 w 330"/>
              <a:gd name="T61" fmla="*/ 2147483647 h 532"/>
              <a:gd name="T62" fmla="*/ 2147483647 w 330"/>
              <a:gd name="T63" fmla="*/ 2147483647 h 532"/>
              <a:gd name="T64" fmla="*/ 2147483647 w 330"/>
              <a:gd name="T65" fmla="*/ 2147483647 h 532"/>
              <a:gd name="T66" fmla="*/ 2147483647 w 330"/>
              <a:gd name="T67" fmla="*/ 2147483647 h 532"/>
              <a:gd name="T68" fmla="*/ 2147483647 w 330"/>
              <a:gd name="T69" fmla="*/ 2147483647 h 532"/>
              <a:gd name="T70" fmla="*/ 0 w 330"/>
              <a:gd name="T71" fmla="*/ 2147483647 h 532"/>
              <a:gd name="T72" fmla="*/ 2147483647 w 330"/>
              <a:gd name="T73" fmla="*/ 2147483647 h 532"/>
              <a:gd name="T74" fmla="*/ 2147483647 w 330"/>
              <a:gd name="T75" fmla="*/ 2147483647 h 532"/>
              <a:gd name="T76" fmla="*/ 2147483647 w 330"/>
              <a:gd name="T77" fmla="*/ 2147483647 h 532"/>
              <a:gd name="T78" fmla="*/ 2147483647 w 330"/>
              <a:gd name="T79" fmla="*/ 2147483647 h 532"/>
              <a:gd name="T80" fmla="*/ 2147483647 w 330"/>
              <a:gd name="T81" fmla="*/ 2147483647 h 532"/>
              <a:gd name="T82" fmla="*/ 2147483647 w 330"/>
              <a:gd name="T83" fmla="*/ 2147483647 h 532"/>
              <a:gd name="T84" fmla="*/ 2147483647 w 330"/>
              <a:gd name="T85" fmla="*/ 2147483647 h 532"/>
              <a:gd name="T86" fmla="*/ 2147483647 w 330"/>
              <a:gd name="T87" fmla="*/ 2147483647 h 532"/>
              <a:gd name="T88" fmla="*/ 2147483647 w 330"/>
              <a:gd name="T89" fmla="*/ 2147483647 h 532"/>
              <a:gd name="T90" fmla="*/ 2147483647 w 330"/>
              <a:gd name="T91" fmla="*/ 0 h 532"/>
              <a:gd name="T92" fmla="*/ 2147483647 w 330"/>
              <a:gd name="T93" fmla="*/ 2147483647 h 532"/>
              <a:gd name="T94" fmla="*/ 2147483647 w 330"/>
              <a:gd name="T95" fmla="*/ 2147483647 h 53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30"/>
              <a:gd name="T145" fmla="*/ 0 h 532"/>
              <a:gd name="T146" fmla="*/ 330 w 330"/>
              <a:gd name="T147" fmla="*/ 532 h 53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30" h="532">
                <a:moveTo>
                  <a:pt x="197" y="55"/>
                </a:moveTo>
                <a:lnTo>
                  <a:pt x="204" y="67"/>
                </a:lnTo>
                <a:lnTo>
                  <a:pt x="207" y="86"/>
                </a:lnTo>
                <a:lnTo>
                  <a:pt x="226" y="97"/>
                </a:lnTo>
                <a:lnTo>
                  <a:pt x="239" y="107"/>
                </a:lnTo>
                <a:lnTo>
                  <a:pt x="226" y="141"/>
                </a:lnTo>
                <a:lnTo>
                  <a:pt x="263" y="205"/>
                </a:lnTo>
                <a:lnTo>
                  <a:pt x="256" y="242"/>
                </a:lnTo>
                <a:lnTo>
                  <a:pt x="256" y="250"/>
                </a:lnTo>
                <a:lnTo>
                  <a:pt x="256" y="261"/>
                </a:lnTo>
                <a:lnTo>
                  <a:pt x="268" y="261"/>
                </a:lnTo>
                <a:lnTo>
                  <a:pt x="268" y="271"/>
                </a:lnTo>
                <a:lnTo>
                  <a:pt x="268" y="283"/>
                </a:lnTo>
                <a:lnTo>
                  <a:pt x="282" y="290"/>
                </a:lnTo>
                <a:lnTo>
                  <a:pt x="275" y="321"/>
                </a:lnTo>
                <a:lnTo>
                  <a:pt x="301" y="338"/>
                </a:lnTo>
                <a:lnTo>
                  <a:pt x="313" y="344"/>
                </a:lnTo>
                <a:lnTo>
                  <a:pt x="330" y="357"/>
                </a:lnTo>
                <a:lnTo>
                  <a:pt x="294" y="416"/>
                </a:lnTo>
                <a:lnTo>
                  <a:pt x="233" y="489"/>
                </a:lnTo>
                <a:lnTo>
                  <a:pt x="223" y="496"/>
                </a:lnTo>
                <a:lnTo>
                  <a:pt x="188" y="496"/>
                </a:lnTo>
                <a:lnTo>
                  <a:pt x="168" y="506"/>
                </a:lnTo>
                <a:lnTo>
                  <a:pt x="140" y="513"/>
                </a:lnTo>
                <a:lnTo>
                  <a:pt x="107" y="532"/>
                </a:lnTo>
                <a:lnTo>
                  <a:pt x="88" y="518"/>
                </a:lnTo>
                <a:lnTo>
                  <a:pt x="88" y="513"/>
                </a:lnTo>
                <a:lnTo>
                  <a:pt x="100" y="513"/>
                </a:lnTo>
                <a:lnTo>
                  <a:pt x="100" y="499"/>
                </a:lnTo>
                <a:lnTo>
                  <a:pt x="95" y="513"/>
                </a:lnTo>
                <a:lnTo>
                  <a:pt x="88" y="506"/>
                </a:lnTo>
                <a:lnTo>
                  <a:pt x="88" y="499"/>
                </a:lnTo>
                <a:lnTo>
                  <a:pt x="78" y="496"/>
                </a:lnTo>
                <a:lnTo>
                  <a:pt x="62" y="496"/>
                </a:lnTo>
                <a:lnTo>
                  <a:pt x="59" y="489"/>
                </a:lnTo>
                <a:lnTo>
                  <a:pt x="52" y="470"/>
                </a:lnTo>
                <a:lnTo>
                  <a:pt x="59" y="466"/>
                </a:lnTo>
                <a:lnTo>
                  <a:pt x="52" y="447"/>
                </a:lnTo>
                <a:lnTo>
                  <a:pt x="59" y="447"/>
                </a:lnTo>
                <a:lnTo>
                  <a:pt x="48" y="421"/>
                </a:lnTo>
                <a:lnTo>
                  <a:pt x="40" y="387"/>
                </a:lnTo>
                <a:lnTo>
                  <a:pt x="40" y="380"/>
                </a:lnTo>
                <a:lnTo>
                  <a:pt x="52" y="370"/>
                </a:lnTo>
                <a:lnTo>
                  <a:pt x="52" y="357"/>
                </a:lnTo>
                <a:lnTo>
                  <a:pt x="59" y="357"/>
                </a:lnTo>
                <a:lnTo>
                  <a:pt x="71" y="351"/>
                </a:lnTo>
                <a:lnTo>
                  <a:pt x="62" y="344"/>
                </a:lnTo>
                <a:lnTo>
                  <a:pt x="78" y="338"/>
                </a:lnTo>
                <a:lnTo>
                  <a:pt x="78" y="332"/>
                </a:lnTo>
                <a:lnTo>
                  <a:pt x="88" y="328"/>
                </a:lnTo>
                <a:lnTo>
                  <a:pt x="95" y="309"/>
                </a:lnTo>
                <a:lnTo>
                  <a:pt x="111" y="283"/>
                </a:lnTo>
                <a:lnTo>
                  <a:pt x="118" y="271"/>
                </a:lnTo>
                <a:lnTo>
                  <a:pt x="130" y="261"/>
                </a:lnTo>
                <a:lnTo>
                  <a:pt x="140" y="261"/>
                </a:lnTo>
                <a:lnTo>
                  <a:pt x="137" y="250"/>
                </a:lnTo>
                <a:lnTo>
                  <a:pt x="137" y="231"/>
                </a:lnTo>
                <a:lnTo>
                  <a:pt x="118" y="219"/>
                </a:lnTo>
                <a:lnTo>
                  <a:pt x="111" y="212"/>
                </a:lnTo>
                <a:lnTo>
                  <a:pt x="100" y="212"/>
                </a:lnTo>
                <a:lnTo>
                  <a:pt x="95" y="202"/>
                </a:lnTo>
                <a:lnTo>
                  <a:pt x="88" y="186"/>
                </a:lnTo>
                <a:lnTo>
                  <a:pt x="95" y="157"/>
                </a:lnTo>
                <a:lnTo>
                  <a:pt x="81" y="147"/>
                </a:lnTo>
                <a:lnTo>
                  <a:pt x="81" y="141"/>
                </a:lnTo>
                <a:lnTo>
                  <a:pt x="88" y="135"/>
                </a:lnTo>
                <a:lnTo>
                  <a:pt x="78" y="126"/>
                </a:lnTo>
                <a:lnTo>
                  <a:pt x="78" y="105"/>
                </a:lnTo>
                <a:lnTo>
                  <a:pt x="59" y="86"/>
                </a:lnTo>
                <a:lnTo>
                  <a:pt x="40" y="86"/>
                </a:lnTo>
                <a:lnTo>
                  <a:pt x="19" y="74"/>
                </a:lnTo>
                <a:lnTo>
                  <a:pt x="0" y="55"/>
                </a:lnTo>
                <a:lnTo>
                  <a:pt x="0" y="48"/>
                </a:lnTo>
                <a:lnTo>
                  <a:pt x="9" y="55"/>
                </a:lnTo>
                <a:lnTo>
                  <a:pt x="2" y="45"/>
                </a:lnTo>
                <a:lnTo>
                  <a:pt x="9" y="45"/>
                </a:lnTo>
                <a:lnTo>
                  <a:pt x="29" y="48"/>
                </a:lnTo>
                <a:lnTo>
                  <a:pt x="48" y="67"/>
                </a:lnTo>
                <a:lnTo>
                  <a:pt x="62" y="67"/>
                </a:lnTo>
                <a:lnTo>
                  <a:pt x="78" y="67"/>
                </a:lnTo>
                <a:lnTo>
                  <a:pt x="81" y="64"/>
                </a:lnTo>
                <a:lnTo>
                  <a:pt x="95" y="67"/>
                </a:lnTo>
                <a:lnTo>
                  <a:pt x="107" y="74"/>
                </a:lnTo>
                <a:lnTo>
                  <a:pt x="111" y="74"/>
                </a:lnTo>
                <a:lnTo>
                  <a:pt x="111" y="64"/>
                </a:lnTo>
                <a:lnTo>
                  <a:pt x="126" y="64"/>
                </a:lnTo>
                <a:lnTo>
                  <a:pt x="126" y="45"/>
                </a:lnTo>
                <a:lnTo>
                  <a:pt x="126" y="26"/>
                </a:lnTo>
                <a:lnTo>
                  <a:pt x="137" y="8"/>
                </a:lnTo>
                <a:lnTo>
                  <a:pt x="147" y="8"/>
                </a:lnTo>
                <a:lnTo>
                  <a:pt x="156" y="8"/>
                </a:lnTo>
                <a:lnTo>
                  <a:pt x="175" y="0"/>
                </a:lnTo>
                <a:lnTo>
                  <a:pt x="178" y="8"/>
                </a:lnTo>
                <a:lnTo>
                  <a:pt x="197" y="15"/>
                </a:lnTo>
                <a:lnTo>
                  <a:pt x="207" y="26"/>
                </a:lnTo>
                <a:lnTo>
                  <a:pt x="204" y="38"/>
                </a:lnTo>
                <a:lnTo>
                  <a:pt x="197" y="5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292600" y="3416300"/>
            <a:ext cx="307975" cy="277813"/>
          </a:xfrm>
          <a:custGeom>
            <a:avLst/>
            <a:gdLst>
              <a:gd name="T0" fmla="*/ 2147483647 w 389"/>
              <a:gd name="T1" fmla="*/ 2147483647 h 351"/>
              <a:gd name="T2" fmla="*/ 2147483647 w 389"/>
              <a:gd name="T3" fmla="*/ 2147483647 h 351"/>
              <a:gd name="T4" fmla="*/ 2147483647 w 389"/>
              <a:gd name="T5" fmla="*/ 2147483647 h 351"/>
              <a:gd name="T6" fmla="*/ 2147483647 w 389"/>
              <a:gd name="T7" fmla="*/ 2147483647 h 351"/>
              <a:gd name="T8" fmla="*/ 2147483647 w 389"/>
              <a:gd name="T9" fmla="*/ 2147483647 h 351"/>
              <a:gd name="T10" fmla="*/ 2147483647 w 389"/>
              <a:gd name="T11" fmla="*/ 2147483647 h 351"/>
              <a:gd name="T12" fmla="*/ 2147483647 w 389"/>
              <a:gd name="T13" fmla="*/ 2147483647 h 351"/>
              <a:gd name="T14" fmla="*/ 2147483647 w 389"/>
              <a:gd name="T15" fmla="*/ 2147483647 h 351"/>
              <a:gd name="T16" fmla="*/ 2147483647 w 389"/>
              <a:gd name="T17" fmla="*/ 2147483647 h 351"/>
              <a:gd name="T18" fmla="*/ 2147483647 w 389"/>
              <a:gd name="T19" fmla="*/ 2147483647 h 351"/>
              <a:gd name="T20" fmla="*/ 2147483647 w 389"/>
              <a:gd name="T21" fmla="*/ 2147483647 h 351"/>
              <a:gd name="T22" fmla="*/ 2147483647 w 389"/>
              <a:gd name="T23" fmla="*/ 2147483647 h 351"/>
              <a:gd name="T24" fmla="*/ 2147483647 w 389"/>
              <a:gd name="T25" fmla="*/ 2147483647 h 351"/>
              <a:gd name="T26" fmla="*/ 2147483647 w 389"/>
              <a:gd name="T27" fmla="*/ 2147483647 h 351"/>
              <a:gd name="T28" fmla="*/ 2147483647 w 389"/>
              <a:gd name="T29" fmla="*/ 2147483647 h 351"/>
              <a:gd name="T30" fmla="*/ 2147483647 w 389"/>
              <a:gd name="T31" fmla="*/ 2147483647 h 351"/>
              <a:gd name="T32" fmla="*/ 2147483647 w 389"/>
              <a:gd name="T33" fmla="*/ 2147483647 h 351"/>
              <a:gd name="T34" fmla="*/ 2147483647 w 389"/>
              <a:gd name="T35" fmla="*/ 2147483647 h 351"/>
              <a:gd name="T36" fmla="*/ 2147483647 w 389"/>
              <a:gd name="T37" fmla="*/ 2147483647 h 351"/>
              <a:gd name="T38" fmla="*/ 2147483647 w 389"/>
              <a:gd name="T39" fmla="*/ 2147483647 h 351"/>
              <a:gd name="T40" fmla="*/ 2147483647 w 389"/>
              <a:gd name="T41" fmla="*/ 2147483647 h 351"/>
              <a:gd name="T42" fmla="*/ 2147483647 w 389"/>
              <a:gd name="T43" fmla="*/ 2147483647 h 351"/>
              <a:gd name="T44" fmla="*/ 2147483647 w 389"/>
              <a:gd name="T45" fmla="*/ 2147483647 h 351"/>
              <a:gd name="T46" fmla="*/ 2147483647 w 389"/>
              <a:gd name="T47" fmla="*/ 2147483647 h 351"/>
              <a:gd name="T48" fmla="*/ 2147483647 w 389"/>
              <a:gd name="T49" fmla="*/ 2147483647 h 351"/>
              <a:gd name="T50" fmla="*/ 2147483647 w 389"/>
              <a:gd name="T51" fmla="*/ 2147483647 h 351"/>
              <a:gd name="T52" fmla="*/ 2147483647 w 389"/>
              <a:gd name="T53" fmla="*/ 2147483647 h 351"/>
              <a:gd name="T54" fmla="*/ 2147483647 w 389"/>
              <a:gd name="T55" fmla="*/ 2147483647 h 351"/>
              <a:gd name="T56" fmla="*/ 2147483647 w 389"/>
              <a:gd name="T57" fmla="*/ 2147483647 h 351"/>
              <a:gd name="T58" fmla="*/ 2147483647 w 389"/>
              <a:gd name="T59" fmla="*/ 2147483647 h 351"/>
              <a:gd name="T60" fmla="*/ 2147483647 w 389"/>
              <a:gd name="T61" fmla="*/ 2147483647 h 351"/>
              <a:gd name="T62" fmla="*/ 2147483647 w 389"/>
              <a:gd name="T63" fmla="*/ 2147483647 h 351"/>
              <a:gd name="T64" fmla="*/ 2147483647 w 389"/>
              <a:gd name="T65" fmla="*/ 2147483647 h 351"/>
              <a:gd name="T66" fmla="*/ 2147483647 w 389"/>
              <a:gd name="T67" fmla="*/ 2147483647 h 351"/>
              <a:gd name="T68" fmla="*/ 2147483647 w 389"/>
              <a:gd name="T69" fmla="*/ 2147483647 h 351"/>
              <a:gd name="T70" fmla="*/ 2147483647 w 389"/>
              <a:gd name="T71" fmla="*/ 2147483647 h 351"/>
              <a:gd name="T72" fmla="*/ 2147483647 w 389"/>
              <a:gd name="T73" fmla="*/ 2147483647 h 351"/>
              <a:gd name="T74" fmla="*/ 2147483647 w 389"/>
              <a:gd name="T75" fmla="*/ 2147483647 h 351"/>
              <a:gd name="T76" fmla="*/ 2147483647 w 389"/>
              <a:gd name="T77" fmla="*/ 2147483647 h 351"/>
              <a:gd name="T78" fmla="*/ 0 w 389"/>
              <a:gd name="T79" fmla="*/ 2147483647 h 351"/>
              <a:gd name="T80" fmla="*/ 2147483647 w 389"/>
              <a:gd name="T81" fmla="*/ 2147483647 h 351"/>
              <a:gd name="T82" fmla="*/ 2147483647 w 389"/>
              <a:gd name="T83" fmla="*/ 2147483647 h 351"/>
              <a:gd name="T84" fmla="*/ 2147483647 w 389"/>
              <a:gd name="T85" fmla="*/ 2147483647 h 351"/>
              <a:gd name="T86" fmla="*/ 2147483647 w 389"/>
              <a:gd name="T87" fmla="*/ 2147483647 h 351"/>
              <a:gd name="T88" fmla="*/ 2147483647 w 389"/>
              <a:gd name="T89" fmla="*/ 2147483647 h 351"/>
              <a:gd name="T90" fmla="*/ 2147483647 w 389"/>
              <a:gd name="T91" fmla="*/ 2147483647 h 351"/>
              <a:gd name="T92" fmla="*/ 2147483647 w 389"/>
              <a:gd name="T93" fmla="*/ 2147483647 h 351"/>
              <a:gd name="T94" fmla="*/ 2147483647 w 389"/>
              <a:gd name="T95" fmla="*/ 2147483647 h 351"/>
              <a:gd name="T96" fmla="*/ 2147483647 w 389"/>
              <a:gd name="T97" fmla="*/ 2147483647 h 351"/>
              <a:gd name="T98" fmla="*/ 2147483647 w 389"/>
              <a:gd name="T99" fmla="*/ 2147483647 h 3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89"/>
              <a:gd name="T151" fmla="*/ 0 h 351"/>
              <a:gd name="T152" fmla="*/ 389 w 389"/>
              <a:gd name="T153" fmla="*/ 351 h 35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89" h="351">
                <a:moveTo>
                  <a:pt x="225" y="0"/>
                </a:moveTo>
                <a:lnTo>
                  <a:pt x="225" y="9"/>
                </a:lnTo>
                <a:lnTo>
                  <a:pt x="235" y="16"/>
                </a:lnTo>
                <a:lnTo>
                  <a:pt x="242" y="9"/>
                </a:lnTo>
                <a:lnTo>
                  <a:pt x="251" y="21"/>
                </a:lnTo>
                <a:lnTo>
                  <a:pt x="254" y="28"/>
                </a:lnTo>
                <a:lnTo>
                  <a:pt x="280" y="50"/>
                </a:lnTo>
                <a:lnTo>
                  <a:pt x="283" y="38"/>
                </a:lnTo>
                <a:lnTo>
                  <a:pt x="292" y="57"/>
                </a:lnTo>
                <a:lnTo>
                  <a:pt x="311" y="64"/>
                </a:lnTo>
                <a:lnTo>
                  <a:pt x="314" y="64"/>
                </a:lnTo>
                <a:lnTo>
                  <a:pt x="328" y="64"/>
                </a:lnTo>
                <a:lnTo>
                  <a:pt x="340" y="64"/>
                </a:lnTo>
                <a:lnTo>
                  <a:pt x="370" y="80"/>
                </a:lnTo>
                <a:lnTo>
                  <a:pt x="389" y="87"/>
                </a:lnTo>
                <a:lnTo>
                  <a:pt x="377" y="106"/>
                </a:lnTo>
                <a:lnTo>
                  <a:pt x="363" y="128"/>
                </a:lnTo>
                <a:lnTo>
                  <a:pt x="363" y="147"/>
                </a:lnTo>
                <a:lnTo>
                  <a:pt x="351" y="147"/>
                </a:lnTo>
                <a:lnTo>
                  <a:pt x="351" y="158"/>
                </a:lnTo>
                <a:lnTo>
                  <a:pt x="340" y="171"/>
                </a:lnTo>
                <a:lnTo>
                  <a:pt x="328" y="190"/>
                </a:lnTo>
                <a:lnTo>
                  <a:pt x="328" y="196"/>
                </a:lnTo>
                <a:lnTo>
                  <a:pt x="340" y="190"/>
                </a:lnTo>
                <a:lnTo>
                  <a:pt x="351" y="202"/>
                </a:lnTo>
                <a:lnTo>
                  <a:pt x="358" y="213"/>
                </a:lnTo>
                <a:lnTo>
                  <a:pt x="351" y="213"/>
                </a:lnTo>
                <a:lnTo>
                  <a:pt x="358" y="242"/>
                </a:lnTo>
                <a:lnTo>
                  <a:pt x="344" y="242"/>
                </a:lnTo>
                <a:lnTo>
                  <a:pt x="351" y="251"/>
                </a:lnTo>
                <a:lnTo>
                  <a:pt x="358" y="280"/>
                </a:lnTo>
                <a:lnTo>
                  <a:pt x="370" y="284"/>
                </a:lnTo>
                <a:lnTo>
                  <a:pt x="380" y="284"/>
                </a:lnTo>
                <a:lnTo>
                  <a:pt x="377" y="291"/>
                </a:lnTo>
                <a:lnTo>
                  <a:pt x="377" y="299"/>
                </a:lnTo>
                <a:lnTo>
                  <a:pt x="370" y="303"/>
                </a:lnTo>
                <a:lnTo>
                  <a:pt x="363" y="299"/>
                </a:lnTo>
                <a:lnTo>
                  <a:pt x="363" y="303"/>
                </a:lnTo>
                <a:lnTo>
                  <a:pt x="363" y="311"/>
                </a:lnTo>
                <a:lnTo>
                  <a:pt x="351" y="311"/>
                </a:lnTo>
                <a:lnTo>
                  <a:pt x="340" y="315"/>
                </a:lnTo>
                <a:lnTo>
                  <a:pt x="340" y="329"/>
                </a:lnTo>
                <a:lnTo>
                  <a:pt x="314" y="329"/>
                </a:lnTo>
                <a:lnTo>
                  <a:pt x="302" y="322"/>
                </a:lnTo>
                <a:lnTo>
                  <a:pt x="299" y="315"/>
                </a:lnTo>
                <a:lnTo>
                  <a:pt x="292" y="315"/>
                </a:lnTo>
                <a:lnTo>
                  <a:pt x="280" y="315"/>
                </a:lnTo>
                <a:lnTo>
                  <a:pt x="280" y="311"/>
                </a:lnTo>
                <a:lnTo>
                  <a:pt x="264" y="311"/>
                </a:lnTo>
                <a:lnTo>
                  <a:pt x="261" y="311"/>
                </a:lnTo>
                <a:lnTo>
                  <a:pt x="254" y="315"/>
                </a:lnTo>
                <a:lnTo>
                  <a:pt x="235" y="329"/>
                </a:lnTo>
                <a:lnTo>
                  <a:pt x="235" y="348"/>
                </a:lnTo>
                <a:lnTo>
                  <a:pt x="225" y="351"/>
                </a:lnTo>
                <a:lnTo>
                  <a:pt x="206" y="348"/>
                </a:lnTo>
                <a:lnTo>
                  <a:pt x="183" y="341"/>
                </a:lnTo>
                <a:lnTo>
                  <a:pt x="164" y="332"/>
                </a:lnTo>
                <a:lnTo>
                  <a:pt x="164" y="341"/>
                </a:lnTo>
                <a:lnTo>
                  <a:pt x="145" y="341"/>
                </a:lnTo>
                <a:lnTo>
                  <a:pt x="104" y="329"/>
                </a:lnTo>
                <a:lnTo>
                  <a:pt x="93" y="311"/>
                </a:lnTo>
                <a:lnTo>
                  <a:pt x="104" y="270"/>
                </a:lnTo>
                <a:lnTo>
                  <a:pt x="109" y="261"/>
                </a:lnTo>
                <a:lnTo>
                  <a:pt x="104" y="254"/>
                </a:lnTo>
                <a:lnTo>
                  <a:pt x="109" y="225"/>
                </a:lnTo>
                <a:lnTo>
                  <a:pt x="124" y="242"/>
                </a:lnTo>
                <a:lnTo>
                  <a:pt x="116" y="225"/>
                </a:lnTo>
                <a:lnTo>
                  <a:pt x="104" y="220"/>
                </a:lnTo>
                <a:lnTo>
                  <a:pt x="104" y="202"/>
                </a:lnTo>
                <a:lnTo>
                  <a:pt x="78" y="177"/>
                </a:lnTo>
                <a:lnTo>
                  <a:pt x="78" y="158"/>
                </a:lnTo>
                <a:lnTo>
                  <a:pt x="67" y="154"/>
                </a:lnTo>
                <a:lnTo>
                  <a:pt x="48" y="147"/>
                </a:lnTo>
                <a:lnTo>
                  <a:pt x="16" y="135"/>
                </a:lnTo>
                <a:lnTo>
                  <a:pt x="7" y="125"/>
                </a:lnTo>
                <a:lnTo>
                  <a:pt x="16" y="125"/>
                </a:lnTo>
                <a:lnTo>
                  <a:pt x="7" y="116"/>
                </a:lnTo>
                <a:lnTo>
                  <a:pt x="19" y="116"/>
                </a:lnTo>
                <a:lnTo>
                  <a:pt x="16" y="113"/>
                </a:lnTo>
                <a:lnTo>
                  <a:pt x="0" y="113"/>
                </a:lnTo>
                <a:lnTo>
                  <a:pt x="7" y="106"/>
                </a:lnTo>
                <a:lnTo>
                  <a:pt x="26" y="99"/>
                </a:lnTo>
                <a:lnTo>
                  <a:pt x="38" y="99"/>
                </a:lnTo>
                <a:lnTo>
                  <a:pt x="48" y="99"/>
                </a:lnTo>
                <a:lnTo>
                  <a:pt x="67" y="113"/>
                </a:lnTo>
                <a:lnTo>
                  <a:pt x="74" y="106"/>
                </a:lnTo>
                <a:lnTo>
                  <a:pt x="85" y="106"/>
                </a:lnTo>
                <a:lnTo>
                  <a:pt x="97" y="106"/>
                </a:lnTo>
                <a:lnTo>
                  <a:pt x="93" y="80"/>
                </a:lnTo>
                <a:lnTo>
                  <a:pt x="85" y="57"/>
                </a:lnTo>
                <a:lnTo>
                  <a:pt x="97" y="57"/>
                </a:lnTo>
                <a:lnTo>
                  <a:pt x="109" y="57"/>
                </a:lnTo>
                <a:lnTo>
                  <a:pt x="109" y="68"/>
                </a:lnTo>
                <a:lnTo>
                  <a:pt x="124" y="76"/>
                </a:lnTo>
                <a:lnTo>
                  <a:pt x="138" y="76"/>
                </a:lnTo>
                <a:lnTo>
                  <a:pt x="145" y="64"/>
                </a:lnTo>
                <a:lnTo>
                  <a:pt x="157" y="57"/>
                </a:lnTo>
                <a:lnTo>
                  <a:pt x="183" y="50"/>
                </a:lnTo>
                <a:lnTo>
                  <a:pt x="187" y="38"/>
                </a:lnTo>
                <a:lnTo>
                  <a:pt x="187" y="9"/>
                </a:lnTo>
                <a:lnTo>
                  <a:pt x="225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610100" y="3676650"/>
            <a:ext cx="30163" cy="50800"/>
          </a:xfrm>
          <a:custGeom>
            <a:avLst/>
            <a:gdLst>
              <a:gd name="T0" fmla="*/ 2147483647 w 38"/>
              <a:gd name="T1" fmla="*/ 0 h 64"/>
              <a:gd name="T2" fmla="*/ 2147483647 w 38"/>
              <a:gd name="T3" fmla="*/ 0 h 64"/>
              <a:gd name="T4" fmla="*/ 2147483647 w 38"/>
              <a:gd name="T5" fmla="*/ 2147483647 h 64"/>
              <a:gd name="T6" fmla="*/ 2147483647 w 38"/>
              <a:gd name="T7" fmla="*/ 2147483647 h 64"/>
              <a:gd name="T8" fmla="*/ 2147483647 w 38"/>
              <a:gd name="T9" fmla="*/ 2147483647 h 64"/>
              <a:gd name="T10" fmla="*/ 2147483647 w 38"/>
              <a:gd name="T11" fmla="*/ 2147483647 h 64"/>
              <a:gd name="T12" fmla="*/ 2147483647 w 38"/>
              <a:gd name="T13" fmla="*/ 2147483647 h 64"/>
              <a:gd name="T14" fmla="*/ 2147483647 w 38"/>
              <a:gd name="T15" fmla="*/ 2147483647 h 64"/>
              <a:gd name="T16" fmla="*/ 2147483647 w 38"/>
              <a:gd name="T17" fmla="*/ 2147483647 h 64"/>
              <a:gd name="T18" fmla="*/ 2147483647 w 38"/>
              <a:gd name="T19" fmla="*/ 2147483647 h 64"/>
              <a:gd name="T20" fmla="*/ 2147483647 w 38"/>
              <a:gd name="T21" fmla="*/ 2147483647 h 64"/>
              <a:gd name="T22" fmla="*/ 2147483647 w 38"/>
              <a:gd name="T23" fmla="*/ 2147483647 h 64"/>
              <a:gd name="T24" fmla="*/ 2147483647 w 38"/>
              <a:gd name="T25" fmla="*/ 2147483647 h 64"/>
              <a:gd name="T26" fmla="*/ 2147483647 w 38"/>
              <a:gd name="T27" fmla="*/ 2147483647 h 64"/>
              <a:gd name="T28" fmla="*/ 2147483647 w 38"/>
              <a:gd name="T29" fmla="*/ 2147483647 h 64"/>
              <a:gd name="T30" fmla="*/ 2147483647 w 38"/>
              <a:gd name="T31" fmla="*/ 2147483647 h 64"/>
              <a:gd name="T32" fmla="*/ 2147483647 w 38"/>
              <a:gd name="T33" fmla="*/ 2147483647 h 64"/>
              <a:gd name="T34" fmla="*/ 2147483647 w 38"/>
              <a:gd name="T35" fmla="*/ 2147483647 h 64"/>
              <a:gd name="T36" fmla="*/ 2147483647 w 38"/>
              <a:gd name="T37" fmla="*/ 2147483647 h 64"/>
              <a:gd name="T38" fmla="*/ 0 w 38"/>
              <a:gd name="T39" fmla="*/ 2147483647 h 64"/>
              <a:gd name="T40" fmla="*/ 2147483647 w 38"/>
              <a:gd name="T41" fmla="*/ 2147483647 h 64"/>
              <a:gd name="T42" fmla="*/ 2147483647 w 38"/>
              <a:gd name="T43" fmla="*/ 2147483647 h 64"/>
              <a:gd name="T44" fmla="*/ 0 w 38"/>
              <a:gd name="T45" fmla="*/ 2147483647 h 64"/>
              <a:gd name="T46" fmla="*/ 0 w 38"/>
              <a:gd name="T47" fmla="*/ 2147483647 h 64"/>
              <a:gd name="T48" fmla="*/ 2147483647 w 38"/>
              <a:gd name="T49" fmla="*/ 2147483647 h 64"/>
              <a:gd name="T50" fmla="*/ 0 w 38"/>
              <a:gd name="T51" fmla="*/ 2147483647 h 64"/>
              <a:gd name="T52" fmla="*/ 2147483647 w 38"/>
              <a:gd name="T53" fmla="*/ 2147483647 h 64"/>
              <a:gd name="T54" fmla="*/ 2147483647 w 38"/>
              <a:gd name="T55" fmla="*/ 2147483647 h 64"/>
              <a:gd name="T56" fmla="*/ 2147483647 w 38"/>
              <a:gd name="T57" fmla="*/ 2147483647 h 64"/>
              <a:gd name="T58" fmla="*/ 2147483647 w 38"/>
              <a:gd name="T59" fmla="*/ 2147483647 h 64"/>
              <a:gd name="T60" fmla="*/ 2147483647 w 38"/>
              <a:gd name="T61" fmla="*/ 2147483647 h 64"/>
              <a:gd name="T62" fmla="*/ 2147483647 w 38"/>
              <a:gd name="T63" fmla="*/ 2147483647 h 64"/>
              <a:gd name="T64" fmla="*/ 2147483647 w 38"/>
              <a:gd name="T65" fmla="*/ 0 h 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"/>
              <a:gd name="T100" fmla="*/ 0 h 64"/>
              <a:gd name="T101" fmla="*/ 38 w 38"/>
              <a:gd name="T102" fmla="*/ 64 h 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" h="64">
                <a:moveTo>
                  <a:pt x="23" y="0"/>
                </a:moveTo>
                <a:lnTo>
                  <a:pt x="31" y="0"/>
                </a:lnTo>
                <a:lnTo>
                  <a:pt x="31" y="5"/>
                </a:lnTo>
                <a:lnTo>
                  <a:pt x="31" y="12"/>
                </a:lnTo>
                <a:lnTo>
                  <a:pt x="38" y="19"/>
                </a:lnTo>
                <a:lnTo>
                  <a:pt x="38" y="29"/>
                </a:lnTo>
                <a:lnTo>
                  <a:pt x="38" y="34"/>
                </a:lnTo>
                <a:lnTo>
                  <a:pt x="31" y="41"/>
                </a:lnTo>
                <a:lnTo>
                  <a:pt x="31" y="48"/>
                </a:lnTo>
                <a:lnTo>
                  <a:pt x="31" y="51"/>
                </a:lnTo>
                <a:lnTo>
                  <a:pt x="23" y="60"/>
                </a:lnTo>
                <a:lnTo>
                  <a:pt x="23" y="64"/>
                </a:lnTo>
                <a:lnTo>
                  <a:pt x="19" y="64"/>
                </a:lnTo>
                <a:lnTo>
                  <a:pt x="10" y="64"/>
                </a:lnTo>
                <a:lnTo>
                  <a:pt x="7" y="60"/>
                </a:lnTo>
                <a:lnTo>
                  <a:pt x="10" y="60"/>
                </a:lnTo>
                <a:lnTo>
                  <a:pt x="10" y="51"/>
                </a:lnTo>
                <a:lnTo>
                  <a:pt x="7" y="51"/>
                </a:lnTo>
                <a:lnTo>
                  <a:pt x="7" y="48"/>
                </a:lnTo>
                <a:lnTo>
                  <a:pt x="0" y="48"/>
                </a:lnTo>
                <a:lnTo>
                  <a:pt x="7" y="41"/>
                </a:lnTo>
                <a:lnTo>
                  <a:pt x="7" y="34"/>
                </a:lnTo>
                <a:lnTo>
                  <a:pt x="0" y="34"/>
                </a:lnTo>
                <a:lnTo>
                  <a:pt x="0" y="29"/>
                </a:lnTo>
                <a:lnTo>
                  <a:pt x="7" y="29"/>
                </a:lnTo>
                <a:lnTo>
                  <a:pt x="0" y="22"/>
                </a:lnTo>
                <a:lnTo>
                  <a:pt x="7" y="22"/>
                </a:lnTo>
                <a:lnTo>
                  <a:pt x="7" y="19"/>
                </a:lnTo>
                <a:lnTo>
                  <a:pt x="10" y="12"/>
                </a:lnTo>
                <a:lnTo>
                  <a:pt x="19" y="12"/>
                </a:lnTo>
                <a:lnTo>
                  <a:pt x="23" y="12"/>
                </a:lnTo>
                <a:lnTo>
                  <a:pt x="23" y="5"/>
                </a:lnTo>
                <a:lnTo>
                  <a:pt x="23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267200" y="3141663"/>
            <a:ext cx="179388" cy="309562"/>
          </a:xfrm>
          <a:custGeom>
            <a:avLst/>
            <a:gdLst>
              <a:gd name="T0" fmla="*/ 2147483647 w 224"/>
              <a:gd name="T1" fmla="*/ 2147483647 h 390"/>
              <a:gd name="T2" fmla="*/ 2147483647 w 224"/>
              <a:gd name="T3" fmla="*/ 2147483647 h 390"/>
              <a:gd name="T4" fmla="*/ 2147483647 w 224"/>
              <a:gd name="T5" fmla="*/ 2147483647 h 390"/>
              <a:gd name="T6" fmla="*/ 2147483647 w 224"/>
              <a:gd name="T7" fmla="*/ 2147483647 h 390"/>
              <a:gd name="T8" fmla="*/ 2147483647 w 224"/>
              <a:gd name="T9" fmla="*/ 2147483647 h 390"/>
              <a:gd name="T10" fmla="*/ 2147483647 w 224"/>
              <a:gd name="T11" fmla="*/ 2147483647 h 390"/>
              <a:gd name="T12" fmla="*/ 2147483647 w 224"/>
              <a:gd name="T13" fmla="*/ 2147483647 h 390"/>
              <a:gd name="T14" fmla="*/ 2147483647 w 224"/>
              <a:gd name="T15" fmla="*/ 2147483647 h 390"/>
              <a:gd name="T16" fmla="*/ 2147483647 w 224"/>
              <a:gd name="T17" fmla="*/ 2147483647 h 390"/>
              <a:gd name="T18" fmla="*/ 2147483647 w 224"/>
              <a:gd name="T19" fmla="*/ 2147483647 h 390"/>
              <a:gd name="T20" fmla="*/ 2147483647 w 224"/>
              <a:gd name="T21" fmla="*/ 2147483647 h 390"/>
              <a:gd name="T22" fmla="*/ 2147483647 w 224"/>
              <a:gd name="T23" fmla="*/ 2147483647 h 390"/>
              <a:gd name="T24" fmla="*/ 2147483647 w 224"/>
              <a:gd name="T25" fmla="*/ 2147483647 h 390"/>
              <a:gd name="T26" fmla="*/ 2147483647 w 224"/>
              <a:gd name="T27" fmla="*/ 2147483647 h 390"/>
              <a:gd name="T28" fmla="*/ 2147483647 w 224"/>
              <a:gd name="T29" fmla="*/ 2147483647 h 390"/>
              <a:gd name="T30" fmla="*/ 2147483647 w 224"/>
              <a:gd name="T31" fmla="*/ 2147483647 h 390"/>
              <a:gd name="T32" fmla="*/ 2147483647 w 224"/>
              <a:gd name="T33" fmla="*/ 2147483647 h 390"/>
              <a:gd name="T34" fmla="*/ 2147483647 w 224"/>
              <a:gd name="T35" fmla="*/ 2147483647 h 390"/>
              <a:gd name="T36" fmla="*/ 2147483647 w 224"/>
              <a:gd name="T37" fmla="*/ 2147483647 h 390"/>
              <a:gd name="T38" fmla="*/ 0 w 224"/>
              <a:gd name="T39" fmla="*/ 2147483647 h 390"/>
              <a:gd name="T40" fmla="*/ 2147483647 w 224"/>
              <a:gd name="T41" fmla="*/ 2147483647 h 390"/>
              <a:gd name="T42" fmla="*/ 2147483647 w 224"/>
              <a:gd name="T43" fmla="*/ 2147483647 h 390"/>
              <a:gd name="T44" fmla="*/ 2147483647 w 224"/>
              <a:gd name="T45" fmla="*/ 2147483647 h 390"/>
              <a:gd name="T46" fmla="*/ 2147483647 w 224"/>
              <a:gd name="T47" fmla="*/ 0 h 390"/>
              <a:gd name="T48" fmla="*/ 2147483647 w 224"/>
              <a:gd name="T49" fmla="*/ 0 h 390"/>
              <a:gd name="T50" fmla="*/ 2147483647 w 224"/>
              <a:gd name="T51" fmla="*/ 2147483647 h 390"/>
              <a:gd name="T52" fmla="*/ 2147483647 w 224"/>
              <a:gd name="T53" fmla="*/ 2147483647 h 390"/>
              <a:gd name="T54" fmla="*/ 2147483647 w 224"/>
              <a:gd name="T55" fmla="*/ 2147483647 h 390"/>
              <a:gd name="T56" fmla="*/ 2147483647 w 224"/>
              <a:gd name="T57" fmla="*/ 2147483647 h 390"/>
              <a:gd name="T58" fmla="*/ 2147483647 w 224"/>
              <a:gd name="T59" fmla="*/ 2147483647 h 390"/>
              <a:gd name="T60" fmla="*/ 2147483647 w 224"/>
              <a:gd name="T61" fmla="*/ 2147483647 h 390"/>
              <a:gd name="T62" fmla="*/ 2147483647 w 224"/>
              <a:gd name="T63" fmla="*/ 2147483647 h 390"/>
              <a:gd name="T64" fmla="*/ 2147483647 w 224"/>
              <a:gd name="T65" fmla="*/ 2147483647 h 390"/>
              <a:gd name="T66" fmla="*/ 2147483647 w 224"/>
              <a:gd name="T67" fmla="*/ 2147483647 h 390"/>
              <a:gd name="T68" fmla="*/ 2147483647 w 224"/>
              <a:gd name="T69" fmla="*/ 2147483647 h 390"/>
              <a:gd name="T70" fmla="*/ 2147483647 w 224"/>
              <a:gd name="T71" fmla="*/ 2147483647 h 390"/>
              <a:gd name="T72" fmla="*/ 2147483647 w 224"/>
              <a:gd name="T73" fmla="*/ 2147483647 h 390"/>
              <a:gd name="T74" fmla="*/ 2147483647 w 224"/>
              <a:gd name="T75" fmla="*/ 2147483647 h 390"/>
              <a:gd name="T76" fmla="*/ 2147483647 w 224"/>
              <a:gd name="T77" fmla="*/ 2147483647 h 390"/>
              <a:gd name="T78" fmla="*/ 2147483647 w 224"/>
              <a:gd name="T79" fmla="*/ 2147483647 h 390"/>
              <a:gd name="T80" fmla="*/ 2147483647 w 224"/>
              <a:gd name="T81" fmla="*/ 2147483647 h 390"/>
              <a:gd name="T82" fmla="*/ 2147483647 w 224"/>
              <a:gd name="T83" fmla="*/ 2147483647 h 390"/>
              <a:gd name="T84" fmla="*/ 2147483647 w 224"/>
              <a:gd name="T85" fmla="*/ 2147483647 h 390"/>
              <a:gd name="T86" fmla="*/ 2147483647 w 224"/>
              <a:gd name="T87" fmla="*/ 2147483647 h 3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24"/>
              <a:gd name="T133" fmla="*/ 0 h 390"/>
              <a:gd name="T134" fmla="*/ 224 w 224"/>
              <a:gd name="T135" fmla="*/ 390 h 3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24" h="390">
                <a:moveTo>
                  <a:pt x="19" y="390"/>
                </a:moveTo>
                <a:lnTo>
                  <a:pt x="9" y="383"/>
                </a:lnTo>
                <a:lnTo>
                  <a:pt x="28" y="371"/>
                </a:lnTo>
                <a:lnTo>
                  <a:pt x="45" y="345"/>
                </a:lnTo>
                <a:lnTo>
                  <a:pt x="57" y="342"/>
                </a:lnTo>
                <a:lnTo>
                  <a:pt x="79" y="342"/>
                </a:lnTo>
                <a:lnTo>
                  <a:pt x="91" y="323"/>
                </a:lnTo>
                <a:lnTo>
                  <a:pt x="76" y="331"/>
                </a:lnTo>
                <a:lnTo>
                  <a:pt x="50" y="323"/>
                </a:lnTo>
                <a:lnTo>
                  <a:pt x="45" y="316"/>
                </a:lnTo>
                <a:lnTo>
                  <a:pt x="29" y="323"/>
                </a:lnTo>
                <a:lnTo>
                  <a:pt x="28" y="312"/>
                </a:lnTo>
                <a:lnTo>
                  <a:pt x="57" y="286"/>
                </a:lnTo>
                <a:lnTo>
                  <a:pt x="57" y="267"/>
                </a:lnTo>
                <a:lnTo>
                  <a:pt x="45" y="267"/>
                </a:lnTo>
                <a:lnTo>
                  <a:pt x="38" y="267"/>
                </a:lnTo>
                <a:lnTo>
                  <a:pt x="45" y="264"/>
                </a:lnTo>
                <a:lnTo>
                  <a:pt x="69" y="252"/>
                </a:lnTo>
                <a:lnTo>
                  <a:pt x="91" y="252"/>
                </a:lnTo>
                <a:lnTo>
                  <a:pt x="86" y="238"/>
                </a:lnTo>
                <a:lnTo>
                  <a:pt x="86" y="223"/>
                </a:lnTo>
                <a:lnTo>
                  <a:pt x="86" y="216"/>
                </a:lnTo>
                <a:lnTo>
                  <a:pt x="79" y="216"/>
                </a:lnTo>
                <a:lnTo>
                  <a:pt x="76" y="188"/>
                </a:lnTo>
                <a:lnTo>
                  <a:pt x="76" y="186"/>
                </a:lnTo>
                <a:lnTo>
                  <a:pt x="86" y="174"/>
                </a:lnTo>
                <a:lnTo>
                  <a:pt x="76" y="174"/>
                </a:lnTo>
                <a:lnTo>
                  <a:pt x="57" y="178"/>
                </a:lnTo>
                <a:lnTo>
                  <a:pt x="38" y="186"/>
                </a:lnTo>
                <a:lnTo>
                  <a:pt x="28" y="178"/>
                </a:lnTo>
                <a:lnTo>
                  <a:pt x="38" y="148"/>
                </a:lnTo>
                <a:lnTo>
                  <a:pt x="38" y="141"/>
                </a:lnTo>
                <a:lnTo>
                  <a:pt x="38" y="129"/>
                </a:lnTo>
                <a:lnTo>
                  <a:pt x="19" y="129"/>
                </a:lnTo>
                <a:lnTo>
                  <a:pt x="12" y="155"/>
                </a:lnTo>
                <a:lnTo>
                  <a:pt x="12" y="136"/>
                </a:lnTo>
                <a:lnTo>
                  <a:pt x="12" y="112"/>
                </a:lnTo>
                <a:lnTo>
                  <a:pt x="28" y="96"/>
                </a:lnTo>
                <a:lnTo>
                  <a:pt x="12" y="100"/>
                </a:lnTo>
                <a:lnTo>
                  <a:pt x="0" y="89"/>
                </a:lnTo>
                <a:lnTo>
                  <a:pt x="12" y="77"/>
                </a:lnTo>
                <a:lnTo>
                  <a:pt x="19" y="64"/>
                </a:lnTo>
                <a:lnTo>
                  <a:pt x="9" y="58"/>
                </a:lnTo>
                <a:lnTo>
                  <a:pt x="12" y="41"/>
                </a:lnTo>
                <a:lnTo>
                  <a:pt x="28" y="32"/>
                </a:lnTo>
                <a:lnTo>
                  <a:pt x="28" y="20"/>
                </a:lnTo>
                <a:lnTo>
                  <a:pt x="29" y="20"/>
                </a:lnTo>
                <a:lnTo>
                  <a:pt x="38" y="0"/>
                </a:lnTo>
                <a:lnTo>
                  <a:pt x="60" y="3"/>
                </a:lnTo>
                <a:lnTo>
                  <a:pt x="86" y="0"/>
                </a:lnTo>
                <a:lnTo>
                  <a:pt x="86" y="19"/>
                </a:lnTo>
                <a:lnTo>
                  <a:pt x="60" y="32"/>
                </a:lnTo>
                <a:lnTo>
                  <a:pt x="60" y="41"/>
                </a:lnTo>
                <a:lnTo>
                  <a:pt x="57" y="51"/>
                </a:lnTo>
                <a:lnTo>
                  <a:pt x="76" y="48"/>
                </a:lnTo>
                <a:lnTo>
                  <a:pt x="116" y="48"/>
                </a:lnTo>
                <a:lnTo>
                  <a:pt x="123" y="58"/>
                </a:lnTo>
                <a:lnTo>
                  <a:pt x="109" y="77"/>
                </a:lnTo>
                <a:lnTo>
                  <a:pt x="91" y="107"/>
                </a:lnTo>
                <a:lnTo>
                  <a:pt x="98" y="112"/>
                </a:lnTo>
                <a:lnTo>
                  <a:pt x="86" y="119"/>
                </a:lnTo>
                <a:lnTo>
                  <a:pt x="76" y="126"/>
                </a:lnTo>
                <a:lnTo>
                  <a:pt x="98" y="126"/>
                </a:lnTo>
                <a:lnTo>
                  <a:pt x="128" y="155"/>
                </a:lnTo>
                <a:lnTo>
                  <a:pt x="147" y="188"/>
                </a:lnTo>
                <a:lnTo>
                  <a:pt x="169" y="209"/>
                </a:lnTo>
                <a:lnTo>
                  <a:pt x="176" y="235"/>
                </a:lnTo>
                <a:lnTo>
                  <a:pt x="169" y="235"/>
                </a:lnTo>
                <a:lnTo>
                  <a:pt x="183" y="257"/>
                </a:lnTo>
                <a:lnTo>
                  <a:pt x="176" y="264"/>
                </a:lnTo>
                <a:lnTo>
                  <a:pt x="183" y="274"/>
                </a:lnTo>
                <a:lnTo>
                  <a:pt x="186" y="267"/>
                </a:lnTo>
                <a:lnTo>
                  <a:pt x="202" y="264"/>
                </a:lnTo>
                <a:lnTo>
                  <a:pt x="224" y="281"/>
                </a:lnTo>
                <a:lnTo>
                  <a:pt x="212" y="312"/>
                </a:lnTo>
                <a:lnTo>
                  <a:pt x="202" y="316"/>
                </a:lnTo>
                <a:lnTo>
                  <a:pt x="195" y="323"/>
                </a:lnTo>
                <a:lnTo>
                  <a:pt x="186" y="331"/>
                </a:lnTo>
                <a:lnTo>
                  <a:pt x="212" y="335"/>
                </a:lnTo>
                <a:lnTo>
                  <a:pt x="202" y="354"/>
                </a:lnTo>
                <a:lnTo>
                  <a:pt x="183" y="361"/>
                </a:lnTo>
                <a:lnTo>
                  <a:pt x="157" y="354"/>
                </a:lnTo>
                <a:lnTo>
                  <a:pt x="147" y="354"/>
                </a:lnTo>
                <a:lnTo>
                  <a:pt x="116" y="361"/>
                </a:lnTo>
                <a:lnTo>
                  <a:pt x="91" y="361"/>
                </a:lnTo>
                <a:lnTo>
                  <a:pt x="76" y="364"/>
                </a:lnTo>
                <a:lnTo>
                  <a:pt x="60" y="378"/>
                </a:lnTo>
                <a:lnTo>
                  <a:pt x="50" y="378"/>
                </a:lnTo>
                <a:lnTo>
                  <a:pt x="19" y="39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4227513" y="3267075"/>
            <a:ext cx="55562" cy="46038"/>
          </a:xfrm>
          <a:custGeom>
            <a:avLst/>
            <a:gdLst>
              <a:gd name="T0" fmla="*/ 2147483647 w 71"/>
              <a:gd name="T1" fmla="*/ 2147483647 h 57"/>
              <a:gd name="T2" fmla="*/ 2147483647 w 71"/>
              <a:gd name="T3" fmla="*/ 2147483647 h 57"/>
              <a:gd name="T4" fmla="*/ 2147483647 w 71"/>
              <a:gd name="T5" fmla="*/ 0 h 57"/>
              <a:gd name="T6" fmla="*/ 2147483647 w 71"/>
              <a:gd name="T7" fmla="*/ 0 h 57"/>
              <a:gd name="T8" fmla="*/ 2147483647 w 71"/>
              <a:gd name="T9" fmla="*/ 2147483647 h 57"/>
              <a:gd name="T10" fmla="*/ 2147483647 w 71"/>
              <a:gd name="T11" fmla="*/ 2147483647 h 57"/>
              <a:gd name="T12" fmla="*/ 2147483647 w 71"/>
              <a:gd name="T13" fmla="*/ 2147483647 h 57"/>
              <a:gd name="T14" fmla="*/ 2147483647 w 71"/>
              <a:gd name="T15" fmla="*/ 2147483647 h 57"/>
              <a:gd name="T16" fmla="*/ 2147483647 w 71"/>
              <a:gd name="T17" fmla="*/ 2147483647 h 57"/>
              <a:gd name="T18" fmla="*/ 2147483647 w 71"/>
              <a:gd name="T19" fmla="*/ 2147483647 h 57"/>
              <a:gd name="T20" fmla="*/ 2147483647 w 71"/>
              <a:gd name="T21" fmla="*/ 2147483647 h 57"/>
              <a:gd name="T22" fmla="*/ 2147483647 w 71"/>
              <a:gd name="T23" fmla="*/ 2147483647 h 57"/>
              <a:gd name="T24" fmla="*/ 2147483647 w 71"/>
              <a:gd name="T25" fmla="*/ 2147483647 h 57"/>
              <a:gd name="T26" fmla="*/ 2147483647 w 71"/>
              <a:gd name="T27" fmla="*/ 2147483647 h 57"/>
              <a:gd name="T28" fmla="*/ 2147483647 w 71"/>
              <a:gd name="T29" fmla="*/ 2147483647 h 57"/>
              <a:gd name="T30" fmla="*/ 2147483647 w 71"/>
              <a:gd name="T31" fmla="*/ 2147483647 h 57"/>
              <a:gd name="T32" fmla="*/ 0 w 71"/>
              <a:gd name="T33" fmla="*/ 2147483647 h 57"/>
              <a:gd name="T34" fmla="*/ 2147483647 w 71"/>
              <a:gd name="T35" fmla="*/ 2147483647 h 57"/>
              <a:gd name="T36" fmla="*/ 2147483647 w 71"/>
              <a:gd name="T37" fmla="*/ 2147483647 h 57"/>
              <a:gd name="T38" fmla="*/ 2147483647 w 71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1"/>
              <a:gd name="T61" fmla="*/ 0 h 57"/>
              <a:gd name="T62" fmla="*/ 71 w 71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1" h="57">
                <a:moveTo>
                  <a:pt x="19" y="15"/>
                </a:moveTo>
                <a:lnTo>
                  <a:pt x="31" y="8"/>
                </a:lnTo>
                <a:lnTo>
                  <a:pt x="48" y="0"/>
                </a:lnTo>
                <a:lnTo>
                  <a:pt x="52" y="0"/>
                </a:lnTo>
                <a:lnTo>
                  <a:pt x="64" y="19"/>
                </a:lnTo>
                <a:lnTo>
                  <a:pt x="61" y="27"/>
                </a:lnTo>
                <a:lnTo>
                  <a:pt x="64" y="27"/>
                </a:lnTo>
                <a:lnTo>
                  <a:pt x="71" y="45"/>
                </a:lnTo>
                <a:lnTo>
                  <a:pt x="52" y="57"/>
                </a:lnTo>
                <a:lnTo>
                  <a:pt x="48" y="50"/>
                </a:lnTo>
                <a:lnTo>
                  <a:pt x="42" y="50"/>
                </a:lnTo>
                <a:lnTo>
                  <a:pt x="23" y="31"/>
                </a:lnTo>
                <a:lnTo>
                  <a:pt x="23" y="38"/>
                </a:lnTo>
                <a:lnTo>
                  <a:pt x="23" y="45"/>
                </a:lnTo>
                <a:lnTo>
                  <a:pt x="19" y="50"/>
                </a:lnTo>
                <a:lnTo>
                  <a:pt x="5" y="45"/>
                </a:lnTo>
                <a:lnTo>
                  <a:pt x="0" y="31"/>
                </a:lnTo>
                <a:lnTo>
                  <a:pt x="5" y="27"/>
                </a:lnTo>
                <a:lnTo>
                  <a:pt x="5" y="19"/>
                </a:lnTo>
                <a:lnTo>
                  <a:pt x="19" y="1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4249738" y="3151188"/>
            <a:ext cx="15875" cy="23812"/>
          </a:xfrm>
          <a:custGeom>
            <a:avLst/>
            <a:gdLst>
              <a:gd name="T0" fmla="*/ 0 w 19"/>
              <a:gd name="T1" fmla="*/ 2147483647 h 29"/>
              <a:gd name="T2" fmla="*/ 0 w 19"/>
              <a:gd name="T3" fmla="*/ 2147483647 h 29"/>
              <a:gd name="T4" fmla="*/ 0 w 19"/>
              <a:gd name="T5" fmla="*/ 2147483647 h 29"/>
              <a:gd name="T6" fmla="*/ 0 w 19"/>
              <a:gd name="T7" fmla="*/ 2147483647 h 29"/>
              <a:gd name="T8" fmla="*/ 2147483647 w 19"/>
              <a:gd name="T9" fmla="*/ 2147483647 h 29"/>
              <a:gd name="T10" fmla="*/ 2147483647 w 19"/>
              <a:gd name="T11" fmla="*/ 2147483647 h 29"/>
              <a:gd name="T12" fmla="*/ 2147483647 w 19"/>
              <a:gd name="T13" fmla="*/ 0 h 29"/>
              <a:gd name="T14" fmla="*/ 2147483647 w 19"/>
              <a:gd name="T15" fmla="*/ 2147483647 h 29"/>
              <a:gd name="T16" fmla="*/ 2147483647 w 19"/>
              <a:gd name="T17" fmla="*/ 2147483647 h 29"/>
              <a:gd name="T18" fmla="*/ 2147483647 w 19"/>
              <a:gd name="T19" fmla="*/ 2147483647 h 29"/>
              <a:gd name="T20" fmla="*/ 2147483647 w 19"/>
              <a:gd name="T21" fmla="*/ 2147483647 h 29"/>
              <a:gd name="T22" fmla="*/ 0 w 19"/>
              <a:gd name="T23" fmla="*/ 2147483647 h 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"/>
              <a:gd name="T37" fmla="*/ 0 h 29"/>
              <a:gd name="T38" fmla="*/ 19 w 19"/>
              <a:gd name="T39" fmla="*/ 29 h 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" h="29">
                <a:moveTo>
                  <a:pt x="0" y="29"/>
                </a:moveTo>
                <a:lnTo>
                  <a:pt x="0" y="20"/>
                </a:lnTo>
                <a:lnTo>
                  <a:pt x="0" y="17"/>
                </a:lnTo>
                <a:lnTo>
                  <a:pt x="0" y="8"/>
                </a:lnTo>
                <a:lnTo>
                  <a:pt x="6" y="8"/>
                </a:lnTo>
                <a:lnTo>
                  <a:pt x="6" y="7"/>
                </a:lnTo>
                <a:lnTo>
                  <a:pt x="19" y="0"/>
                </a:lnTo>
                <a:lnTo>
                  <a:pt x="19" y="7"/>
                </a:lnTo>
                <a:lnTo>
                  <a:pt x="13" y="17"/>
                </a:lnTo>
                <a:lnTo>
                  <a:pt x="19" y="17"/>
                </a:lnTo>
                <a:lnTo>
                  <a:pt x="13" y="20"/>
                </a:lnTo>
                <a:lnTo>
                  <a:pt x="0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254500" y="3179763"/>
            <a:ext cx="22225" cy="17462"/>
          </a:xfrm>
          <a:custGeom>
            <a:avLst/>
            <a:gdLst>
              <a:gd name="T0" fmla="*/ 2147483647 w 29"/>
              <a:gd name="T1" fmla="*/ 2147483647 h 22"/>
              <a:gd name="T2" fmla="*/ 2147483647 w 29"/>
              <a:gd name="T3" fmla="*/ 2147483647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0 w 29"/>
              <a:gd name="T11" fmla="*/ 2147483647 h 22"/>
              <a:gd name="T12" fmla="*/ 2147483647 w 29"/>
              <a:gd name="T13" fmla="*/ 0 h 22"/>
              <a:gd name="T14" fmla="*/ 2147483647 w 29"/>
              <a:gd name="T15" fmla="*/ 2147483647 h 22"/>
              <a:gd name="T16" fmla="*/ 2147483647 w 29"/>
              <a:gd name="T17" fmla="*/ 0 h 22"/>
              <a:gd name="T18" fmla="*/ 2147483647 w 29"/>
              <a:gd name="T19" fmla="*/ 0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22"/>
              <a:gd name="T41" fmla="*/ 29 w 29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22">
                <a:moveTo>
                  <a:pt x="26" y="22"/>
                </a:moveTo>
                <a:lnTo>
                  <a:pt x="17" y="22"/>
                </a:lnTo>
                <a:lnTo>
                  <a:pt x="26" y="22"/>
                </a:lnTo>
                <a:lnTo>
                  <a:pt x="13" y="22"/>
                </a:lnTo>
                <a:lnTo>
                  <a:pt x="7" y="10"/>
                </a:lnTo>
                <a:lnTo>
                  <a:pt x="0" y="10"/>
                </a:lnTo>
                <a:lnTo>
                  <a:pt x="7" y="0"/>
                </a:lnTo>
                <a:lnTo>
                  <a:pt x="13" y="3"/>
                </a:lnTo>
                <a:lnTo>
                  <a:pt x="13" y="0"/>
                </a:lnTo>
                <a:lnTo>
                  <a:pt x="17" y="0"/>
                </a:lnTo>
                <a:lnTo>
                  <a:pt x="17" y="16"/>
                </a:lnTo>
                <a:lnTo>
                  <a:pt x="29" y="16"/>
                </a:lnTo>
                <a:lnTo>
                  <a:pt x="26" y="2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4368800" y="3063875"/>
            <a:ext cx="15875" cy="30163"/>
          </a:xfrm>
          <a:custGeom>
            <a:avLst/>
            <a:gdLst>
              <a:gd name="T0" fmla="*/ 2147483647 w 19"/>
              <a:gd name="T1" fmla="*/ 2147483647 h 36"/>
              <a:gd name="T2" fmla="*/ 2147483647 w 19"/>
              <a:gd name="T3" fmla="*/ 2147483647 h 36"/>
              <a:gd name="T4" fmla="*/ 0 w 19"/>
              <a:gd name="T5" fmla="*/ 2147483647 h 36"/>
              <a:gd name="T6" fmla="*/ 2147483647 w 19"/>
              <a:gd name="T7" fmla="*/ 2147483647 h 36"/>
              <a:gd name="T8" fmla="*/ 0 w 19"/>
              <a:gd name="T9" fmla="*/ 2147483647 h 36"/>
              <a:gd name="T10" fmla="*/ 2147483647 w 19"/>
              <a:gd name="T11" fmla="*/ 0 h 36"/>
              <a:gd name="T12" fmla="*/ 2147483647 w 19"/>
              <a:gd name="T13" fmla="*/ 2147483647 h 36"/>
              <a:gd name="T14" fmla="*/ 2147483647 w 19"/>
              <a:gd name="T15" fmla="*/ 2147483647 h 36"/>
              <a:gd name="T16" fmla="*/ 2147483647 w 19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36"/>
              <a:gd name="T29" fmla="*/ 19 w 19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36">
                <a:moveTo>
                  <a:pt x="7" y="36"/>
                </a:moveTo>
                <a:lnTo>
                  <a:pt x="7" y="22"/>
                </a:lnTo>
                <a:lnTo>
                  <a:pt x="0" y="17"/>
                </a:lnTo>
                <a:lnTo>
                  <a:pt x="7" y="17"/>
                </a:lnTo>
                <a:lnTo>
                  <a:pt x="0" y="3"/>
                </a:lnTo>
                <a:lnTo>
                  <a:pt x="10" y="0"/>
                </a:lnTo>
                <a:lnTo>
                  <a:pt x="10" y="10"/>
                </a:lnTo>
                <a:lnTo>
                  <a:pt x="19" y="22"/>
                </a:lnTo>
                <a:lnTo>
                  <a:pt x="7" y="36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4249738" y="2995613"/>
            <a:ext cx="15875" cy="15875"/>
          </a:xfrm>
          <a:custGeom>
            <a:avLst/>
            <a:gdLst>
              <a:gd name="T0" fmla="*/ 2147483647 w 19"/>
              <a:gd name="T1" fmla="*/ 2147483647 h 19"/>
              <a:gd name="T2" fmla="*/ 0 w 19"/>
              <a:gd name="T3" fmla="*/ 2147483647 h 19"/>
              <a:gd name="T4" fmla="*/ 2147483647 w 19"/>
              <a:gd name="T5" fmla="*/ 0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9"/>
              <a:gd name="T17" fmla="*/ 19 w 19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9">
                <a:moveTo>
                  <a:pt x="13" y="19"/>
                </a:moveTo>
                <a:lnTo>
                  <a:pt x="0" y="7"/>
                </a:lnTo>
                <a:lnTo>
                  <a:pt x="6" y="0"/>
                </a:lnTo>
                <a:lnTo>
                  <a:pt x="19" y="12"/>
                </a:lnTo>
                <a:lnTo>
                  <a:pt x="13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4330700" y="3119438"/>
            <a:ext cx="15875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2"/>
              <a:gd name="T20" fmla="*/ 19 w 19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2">
                <a:moveTo>
                  <a:pt x="19" y="12"/>
                </a:moveTo>
                <a:lnTo>
                  <a:pt x="0" y="12"/>
                </a:lnTo>
                <a:lnTo>
                  <a:pt x="0" y="0"/>
                </a:lnTo>
                <a:lnTo>
                  <a:pt x="7" y="9"/>
                </a:lnTo>
                <a:lnTo>
                  <a:pt x="19" y="9"/>
                </a:lnTo>
                <a:lnTo>
                  <a:pt x="19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4241800" y="3187700"/>
            <a:ext cx="3175" cy="9525"/>
          </a:xfrm>
          <a:custGeom>
            <a:avLst/>
            <a:gdLst>
              <a:gd name="T0" fmla="*/ 2147483647 w 4"/>
              <a:gd name="T1" fmla="*/ 2147483647 h 12"/>
              <a:gd name="T2" fmla="*/ 0 w 4"/>
              <a:gd name="T3" fmla="*/ 2147483647 h 12"/>
              <a:gd name="T4" fmla="*/ 0 w 4"/>
              <a:gd name="T5" fmla="*/ 0 h 12"/>
              <a:gd name="T6" fmla="*/ 2147483647 w 4"/>
              <a:gd name="T7" fmla="*/ 2147483647 h 12"/>
              <a:gd name="T8" fmla="*/ 2147483647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2"/>
              <a:gd name="T17" fmla="*/ 4 w 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2">
                <a:moveTo>
                  <a:pt x="4" y="12"/>
                </a:moveTo>
                <a:lnTo>
                  <a:pt x="0" y="12"/>
                </a:lnTo>
                <a:lnTo>
                  <a:pt x="0" y="0"/>
                </a:lnTo>
                <a:lnTo>
                  <a:pt x="4" y="6"/>
                </a:lnTo>
                <a:lnTo>
                  <a:pt x="4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4237038" y="3179763"/>
            <a:ext cx="7937" cy="3175"/>
          </a:xfrm>
          <a:custGeom>
            <a:avLst/>
            <a:gdLst>
              <a:gd name="T0" fmla="*/ 2147483647 w 11"/>
              <a:gd name="T1" fmla="*/ 2147483647 h 3"/>
              <a:gd name="T2" fmla="*/ 0 w 11"/>
              <a:gd name="T3" fmla="*/ 0 h 3"/>
              <a:gd name="T4" fmla="*/ 2147483647 w 11"/>
              <a:gd name="T5" fmla="*/ 0 h 3"/>
              <a:gd name="T6" fmla="*/ 2147483647 w 11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3"/>
              <a:gd name="T14" fmla="*/ 11 w 11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3">
                <a:moveTo>
                  <a:pt x="11" y="3"/>
                </a:moveTo>
                <a:lnTo>
                  <a:pt x="0" y="0"/>
                </a:lnTo>
                <a:lnTo>
                  <a:pt x="11" y="0"/>
                </a:lnTo>
                <a:lnTo>
                  <a:pt x="11" y="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4165600" y="3265488"/>
            <a:ext cx="103188" cy="133350"/>
          </a:xfrm>
          <a:custGeom>
            <a:avLst/>
            <a:gdLst>
              <a:gd name="T0" fmla="*/ 2147483647 w 132"/>
              <a:gd name="T1" fmla="*/ 2147483647 h 167"/>
              <a:gd name="T2" fmla="*/ 2147483647 w 132"/>
              <a:gd name="T3" fmla="*/ 2147483647 h 167"/>
              <a:gd name="T4" fmla="*/ 2147483647 w 132"/>
              <a:gd name="T5" fmla="*/ 2147483647 h 167"/>
              <a:gd name="T6" fmla="*/ 2147483647 w 132"/>
              <a:gd name="T7" fmla="*/ 2147483647 h 167"/>
              <a:gd name="T8" fmla="*/ 2147483647 w 132"/>
              <a:gd name="T9" fmla="*/ 2147483647 h 167"/>
              <a:gd name="T10" fmla="*/ 2147483647 w 132"/>
              <a:gd name="T11" fmla="*/ 2147483647 h 167"/>
              <a:gd name="T12" fmla="*/ 2147483647 w 132"/>
              <a:gd name="T13" fmla="*/ 2147483647 h 167"/>
              <a:gd name="T14" fmla="*/ 2147483647 w 132"/>
              <a:gd name="T15" fmla="*/ 2147483647 h 167"/>
              <a:gd name="T16" fmla="*/ 2147483647 w 132"/>
              <a:gd name="T17" fmla="*/ 2147483647 h 167"/>
              <a:gd name="T18" fmla="*/ 2147483647 w 132"/>
              <a:gd name="T19" fmla="*/ 2147483647 h 167"/>
              <a:gd name="T20" fmla="*/ 2147483647 w 132"/>
              <a:gd name="T21" fmla="*/ 2147483647 h 167"/>
              <a:gd name="T22" fmla="*/ 2147483647 w 132"/>
              <a:gd name="T23" fmla="*/ 2147483647 h 167"/>
              <a:gd name="T24" fmla="*/ 2147483647 w 132"/>
              <a:gd name="T25" fmla="*/ 2147483647 h 167"/>
              <a:gd name="T26" fmla="*/ 2147483647 w 132"/>
              <a:gd name="T27" fmla="*/ 2147483647 h 167"/>
              <a:gd name="T28" fmla="*/ 2147483647 w 132"/>
              <a:gd name="T29" fmla="*/ 2147483647 h 167"/>
              <a:gd name="T30" fmla="*/ 2147483647 w 132"/>
              <a:gd name="T31" fmla="*/ 2147483647 h 167"/>
              <a:gd name="T32" fmla="*/ 0 w 132"/>
              <a:gd name="T33" fmla="*/ 2147483647 h 167"/>
              <a:gd name="T34" fmla="*/ 2147483647 w 132"/>
              <a:gd name="T35" fmla="*/ 2147483647 h 167"/>
              <a:gd name="T36" fmla="*/ 2147483647 w 132"/>
              <a:gd name="T37" fmla="*/ 2147483647 h 167"/>
              <a:gd name="T38" fmla="*/ 2147483647 w 132"/>
              <a:gd name="T39" fmla="*/ 2147483647 h 167"/>
              <a:gd name="T40" fmla="*/ 2147483647 w 132"/>
              <a:gd name="T41" fmla="*/ 2147483647 h 167"/>
              <a:gd name="T42" fmla="*/ 2147483647 w 132"/>
              <a:gd name="T43" fmla="*/ 2147483647 h 167"/>
              <a:gd name="T44" fmla="*/ 2147483647 w 132"/>
              <a:gd name="T45" fmla="*/ 2147483647 h 167"/>
              <a:gd name="T46" fmla="*/ 2147483647 w 132"/>
              <a:gd name="T47" fmla="*/ 2147483647 h 167"/>
              <a:gd name="T48" fmla="*/ 2147483647 w 132"/>
              <a:gd name="T49" fmla="*/ 2147483647 h 167"/>
              <a:gd name="T50" fmla="*/ 2147483647 w 132"/>
              <a:gd name="T51" fmla="*/ 2147483647 h 167"/>
              <a:gd name="T52" fmla="*/ 2147483647 w 132"/>
              <a:gd name="T53" fmla="*/ 2147483647 h 167"/>
              <a:gd name="T54" fmla="*/ 2147483647 w 132"/>
              <a:gd name="T55" fmla="*/ 2147483647 h 167"/>
              <a:gd name="T56" fmla="*/ 2147483647 w 132"/>
              <a:gd name="T57" fmla="*/ 2147483647 h 167"/>
              <a:gd name="T58" fmla="*/ 2147483647 w 132"/>
              <a:gd name="T59" fmla="*/ 2147483647 h 167"/>
              <a:gd name="T60" fmla="*/ 2147483647 w 132"/>
              <a:gd name="T61" fmla="*/ 2147483647 h 167"/>
              <a:gd name="T62" fmla="*/ 2147483647 w 132"/>
              <a:gd name="T63" fmla="*/ 2147483647 h 167"/>
              <a:gd name="T64" fmla="*/ 2147483647 w 132"/>
              <a:gd name="T65" fmla="*/ 0 h 167"/>
              <a:gd name="T66" fmla="*/ 2147483647 w 132"/>
              <a:gd name="T67" fmla="*/ 2147483647 h 1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2"/>
              <a:gd name="T103" fmla="*/ 0 h 167"/>
              <a:gd name="T104" fmla="*/ 132 w 132"/>
              <a:gd name="T105" fmla="*/ 167 h 1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2" h="167">
                <a:moveTo>
                  <a:pt x="97" y="19"/>
                </a:moveTo>
                <a:lnTo>
                  <a:pt x="83" y="21"/>
                </a:lnTo>
                <a:lnTo>
                  <a:pt x="83" y="29"/>
                </a:lnTo>
                <a:lnTo>
                  <a:pt x="78" y="33"/>
                </a:lnTo>
                <a:lnTo>
                  <a:pt x="83" y="48"/>
                </a:lnTo>
                <a:lnTo>
                  <a:pt x="97" y="52"/>
                </a:lnTo>
                <a:lnTo>
                  <a:pt x="102" y="48"/>
                </a:lnTo>
                <a:lnTo>
                  <a:pt x="102" y="41"/>
                </a:lnTo>
                <a:lnTo>
                  <a:pt x="102" y="33"/>
                </a:lnTo>
                <a:lnTo>
                  <a:pt x="120" y="52"/>
                </a:lnTo>
                <a:lnTo>
                  <a:pt x="126" y="52"/>
                </a:lnTo>
                <a:lnTo>
                  <a:pt x="132" y="59"/>
                </a:lnTo>
                <a:lnTo>
                  <a:pt x="126" y="66"/>
                </a:lnTo>
                <a:lnTo>
                  <a:pt x="120" y="59"/>
                </a:lnTo>
                <a:lnTo>
                  <a:pt x="126" y="78"/>
                </a:lnTo>
                <a:lnTo>
                  <a:pt x="126" y="88"/>
                </a:lnTo>
                <a:lnTo>
                  <a:pt x="126" y="97"/>
                </a:lnTo>
                <a:lnTo>
                  <a:pt x="126" y="110"/>
                </a:lnTo>
                <a:lnTo>
                  <a:pt x="120" y="119"/>
                </a:lnTo>
                <a:lnTo>
                  <a:pt x="120" y="126"/>
                </a:lnTo>
                <a:lnTo>
                  <a:pt x="120" y="145"/>
                </a:lnTo>
                <a:lnTo>
                  <a:pt x="102" y="145"/>
                </a:lnTo>
                <a:lnTo>
                  <a:pt x="78" y="148"/>
                </a:lnTo>
                <a:lnTo>
                  <a:pt x="64" y="159"/>
                </a:lnTo>
                <a:lnTo>
                  <a:pt x="64" y="155"/>
                </a:lnTo>
                <a:lnTo>
                  <a:pt x="54" y="159"/>
                </a:lnTo>
                <a:lnTo>
                  <a:pt x="35" y="167"/>
                </a:lnTo>
                <a:lnTo>
                  <a:pt x="23" y="167"/>
                </a:lnTo>
                <a:lnTo>
                  <a:pt x="12" y="167"/>
                </a:lnTo>
                <a:lnTo>
                  <a:pt x="23" y="155"/>
                </a:lnTo>
                <a:lnTo>
                  <a:pt x="4" y="155"/>
                </a:lnTo>
                <a:lnTo>
                  <a:pt x="4" y="148"/>
                </a:lnTo>
                <a:lnTo>
                  <a:pt x="19" y="145"/>
                </a:lnTo>
                <a:lnTo>
                  <a:pt x="0" y="145"/>
                </a:lnTo>
                <a:lnTo>
                  <a:pt x="4" y="136"/>
                </a:lnTo>
                <a:lnTo>
                  <a:pt x="19" y="136"/>
                </a:lnTo>
                <a:lnTo>
                  <a:pt x="19" y="129"/>
                </a:lnTo>
                <a:lnTo>
                  <a:pt x="23" y="126"/>
                </a:lnTo>
                <a:lnTo>
                  <a:pt x="42" y="119"/>
                </a:lnTo>
                <a:lnTo>
                  <a:pt x="49" y="119"/>
                </a:lnTo>
                <a:lnTo>
                  <a:pt x="42" y="110"/>
                </a:lnTo>
                <a:lnTo>
                  <a:pt x="35" y="119"/>
                </a:lnTo>
                <a:lnTo>
                  <a:pt x="23" y="119"/>
                </a:lnTo>
                <a:lnTo>
                  <a:pt x="30" y="110"/>
                </a:lnTo>
                <a:lnTo>
                  <a:pt x="35" y="100"/>
                </a:lnTo>
                <a:lnTo>
                  <a:pt x="42" y="97"/>
                </a:lnTo>
                <a:lnTo>
                  <a:pt x="23" y="88"/>
                </a:lnTo>
                <a:lnTo>
                  <a:pt x="12" y="78"/>
                </a:lnTo>
                <a:lnTo>
                  <a:pt x="23" y="71"/>
                </a:lnTo>
                <a:lnTo>
                  <a:pt x="30" y="71"/>
                </a:lnTo>
                <a:lnTo>
                  <a:pt x="23" y="66"/>
                </a:lnTo>
                <a:lnTo>
                  <a:pt x="19" y="52"/>
                </a:lnTo>
                <a:lnTo>
                  <a:pt x="12" y="59"/>
                </a:lnTo>
                <a:lnTo>
                  <a:pt x="19" y="48"/>
                </a:lnTo>
                <a:lnTo>
                  <a:pt x="30" y="48"/>
                </a:lnTo>
                <a:lnTo>
                  <a:pt x="42" y="52"/>
                </a:lnTo>
                <a:lnTo>
                  <a:pt x="54" y="48"/>
                </a:lnTo>
                <a:lnTo>
                  <a:pt x="61" y="48"/>
                </a:lnTo>
                <a:lnTo>
                  <a:pt x="64" y="41"/>
                </a:lnTo>
                <a:lnTo>
                  <a:pt x="71" y="33"/>
                </a:lnTo>
                <a:lnTo>
                  <a:pt x="71" y="29"/>
                </a:lnTo>
                <a:lnTo>
                  <a:pt x="54" y="29"/>
                </a:lnTo>
                <a:lnTo>
                  <a:pt x="61" y="21"/>
                </a:lnTo>
                <a:lnTo>
                  <a:pt x="64" y="19"/>
                </a:lnTo>
                <a:lnTo>
                  <a:pt x="83" y="2"/>
                </a:lnTo>
                <a:lnTo>
                  <a:pt x="97" y="0"/>
                </a:lnTo>
                <a:lnTo>
                  <a:pt x="109" y="2"/>
                </a:lnTo>
                <a:lnTo>
                  <a:pt x="97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905250" y="2806700"/>
            <a:ext cx="225425" cy="136525"/>
          </a:xfrm>
          <a:custGeom>
            <a:avLst/>
            <a:gdLst>
              <a:gd name="T0" fmla="*/ 2147483647 w 285"/>
              <a:gd name="T1" fmla="*/ 2147483647 h 173"/>
              <a:gd name="T2" fmla="*/ 2147483647 w 285"/>
              <a:gd name="T3" fmla="*/ 2147483647 h 173"/>
              <a:gd name="T4" fmla="*/ 2147483647 w 285"/>
              <a:gd name="T5" fmla="*/ 2147483647 h 173"/>
              <a:gd name="T6" fmla="*/ 2147483647 w 285"/>
              <a:gd name="T7" fmla="*/ 2147483647 h 173"/>
              <a:gd name="T8" fmla="*/ 2147483647 w 285"/>
              <a:gd name="T9" fmla="*/ 2147483647 h 173"/>
              <a:gd name="T10" fmla="*/ 2147483647 w 285"/>
              <a:gd name="T11" fmla="*/ 2147483647 h 173"/>
              <a:gd name="T12" fmla="*/ 2147483647 w 285"/>
              <a:gd name="T13" fmla="*/ 2147483647 h 173"/>
              <a:gd name="T14" fmla="*/ 2147483647 w 285"/>
              <a:gd name="T15" fmla="*/ 2147483647 h 173"/>
              <a:gd name="T16" fmla="*/ 2147483647 w 285"/>
              <a:gd name="T17" fmla="*/ 2147483647 h 173"/>
              <a:gd name="T18" fmla="*/ 0 w 285"/>
              <a:gd name="T19" fmla="*/ 2147483647 h 173"/>
              <a:gd name="T20" fmla="*/ 2147483647 w 285"/>
              <a:gd name="T21" fmla="*/ 2147483647 h 173"/>
              <a:gd name="T22" fmla="*/ 2147483647 w 285"/>
              <a:gd name="T23" fmla="*/ 2147483647 h 173"/>
              <a:gd name="T24" fmla="*/ 2147483647 w 285"/>
              <a:gd name="T25" fmla="*/ 2147483647 h 173"/>
              <a:gd name="T26" fmla="*/ 2147483647 w 285"/>
              <a:gd name="T27" fmla="*/ 2147483647 h 173"/>
              <a:gd name="T28" fmla="*/ 2147483647 w 285"/>
              <a:gd name="T29" fmla="*/ 0 h 173"/>
              <a:gd name="T30" fmla="*/ 2147483647 w 285"/>
              <a:gd name="T31" fmla="*/ 2147483647 h 173"/>
              <a:gd name="T32" fmla="*/ 2147483647 w 285"/>
              <a:gd name="T33" fmla="*/ 2147483647 h 173"/>
              <a:gd name="T34" fmla="*/ 2147483647 w 285"/>
              <a:gd name="T35" fmla="*/ 2147483647 h 173"/>
              <a:gd name="T36" fmla="*/ 2147483647 w 285"/>
              <a:gd name="T37" fmla="*/ 2147483647 h 173"/>
              <a:gd name="T38" fmla="*/ 2147483647 w 285"/>
              <a:gd name="T39" fmla="*/ 2147483647 h 173"/>
              <a:gd name="T40" fmla="*/ 2147483647 w 285"/>
              <a:gd name="T41" fmla="*/ 2147483647 h 173"/>
              <a:gd name="T42" fmla="*/ 2147483647 w 285"/>
              <a:gd name="T43" fmla="*/ 2147483647 h 173"/>
              <a:gd name="T44" fmla="*/ 2147483647 w 285"/>
              <a:gd name="T45" fmla="*/ 2147483647 h 173"/>
              <a:gd name="T46" fmla="*/ 2147483647 w 285"/>
              <a:gd name="T47" fmla="*/ 2147483647 h 173"/>
              <a:gd name="T48" fmla="*/ 2147483647 w 285"/>
              <a:gd name="T49" fmla="*/ 2147483647 h 173"/>
              <a:gd name="T50" fmla="*/ 2147483647 w 285"/>
              <a:gd name="T51" fmla="*/ 2147483647 h 173"/>
              <a:gd name="T52" fmla="*/ 2147483647 w 285"/>
              <a:gd name="T53" fmla="*/ 2147483647 h 173"/>
              <a:gd name="T54" fmla="*/ 2147483647 w 285"/>
              <a:gd name="T55" fmla="*/ 2147483647 h 173"/>
              <a:gd name="T56" fmla="*/ 2147483647 w 285"/>
              <a:gd name="T57" fmla="*/ 2147483647 h 173"/>
              <a:gd name="T58" fmla="*/ 2147483647 w 285"/>
              <a:gd name="T59" fmla="*/ 2147483647 h 173"/>
              <a:gd name="T60" fmla="*/ 2147483647 w 285"/>
              <a:gd name="T61" fmla="*/ 2147483647 h 173"/>
              <a:gd name="T62" fmla="*/ 2147483647 w 285"/>
              <a:gd name="T63" fmla="*/ 2147483647 h 173"/>
              <a:gd name="T64" fmla="*/ 2147483647 w 285"/>
              <a:gd name="T65" fmla="*/ 2147483647 h 173"/>
              <a:gd name="T66" fmla="*/ 2147483647 w 285"/>
              <a:gd name="T67" fmla="*/ 2147483647 h 1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5"/>
              <a:gd name="T103" fmla="*/ 0 h 173"/>
              <a:gd name="T104" fmla="*/ 285 w 285"/>
              <a:gd name="T105" fmla="*/ 173 h 1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5" h="173">
                <a:moveTo>
                  <a:pt x="142" y="173"/>
                </a:moveTo>
                <a:lnTo>
                  <a:pt x="105" y="161"/>
                </a:lnTo>
                <a:lnTo>
                  <a:pt x="86" y="150"/>
                </a:lnTo>
                <a:lnTo>
                  <a:pt x="38" y="150"/>
                </a:lnTo>
                <a:lnTo>
                  <a:pt x="38" y="138"/>
                </a:lnTo>
                <a:lnTo>
                  <a:pt x="45" y="138"/>
                </a:lnTo>
                <a:lnTo>
                  <a:pt x="64" y="128"/>
                </a:lnTo>
                <a:lnTo>
                  <a:pt x="48" y="112"/>
                </a:lnTo>
                <a:lnTo>
                  <a:pt x="48" y="93"/>
                </a:lnTo>
                <a:lnTo>
                  <a:pt x="16" y="93"/>
                </a:lnTo>
                <a:lnTo>
                  <a:pt x="9" y="90"/>
                </a:lnTo>
                <a:lnTo>
                  <a:pt x="38" y="83"/>
                </a:lnTo>
                <a:lnTo>
                  <a:pt x="67" y="83"/>
                </a:lnTo>
                <a:lnTo>
                  <a:pt x="76" y="79"/>
                </a:lnTo>
                <a:lnTo>
                  <a:pt x="67" y="79"/>
                </a:lnTo>
                <a:lnTo>
                  <a:pt x="57" y="71"/>
                </a:lnTo>
                <a:lnTo>
                  <a:pt x="67" y="60"/>
                </a:lnTo>
                <a:lnTo>
                  <a:pt x="45" y="48"/>
                </a:lnTo>
                <a:lnTo>
                  <a:pt x="19" y="60"/>
                </a:lnTo>
                <a:lnTo>
                  <a:pt x="0" y="53"/>
                </a:lnTo>
                <a:lnTo>
                  <a:pt x="16" y="41"/>
                </a:lnTo>
                <a:lnTo>
                  <a:pt x="26" y="48"/>
                </a:lnTo>
                <a:lnTo>
                  <a:pt x="31" y="41"/>
                </a:lnTo>
                <a:lnTo>
                  <a:pt x="19" y="34"/>
                </a:lnTo>
                <a:lnTo>
                  <a:pt x="26" y="29"/>
                </a:lnTo>
                <a:lnTo>
                  <a:pt x="31" y="15"/>
                </a:lnTo>
                <a:lnTo>
                  <a:pt x="45" y="29"/>
                </a:lnTo>
                <a:lnTo>
                  <a:pt x="57" y="29"/>
                </a:lnTo>
                <a:lnTo>
                  <a:pt x="45" y="12"/>
                </a:lnTo>
                <a:lnTo>
                  <a:pt x="64" y="0"/>
                </a:lnTo>
                <a:lnTo>
                  <a:pt x="86" y="22"/>
                </a:lnTo>
                <a:lnTo>
                  <a:pt x="78" y="48"/>
                </a:lnTo>
                <a:lnTo>
                  <a:pt x="86" y="64"/>
                </a:lnTo>
                <a:lnTo>
                  <a:pt x="97" y="48"/>
                </a:lnTo>
                <a:lnTo>
                  <a:pt x="105" y="53"/>
                </a:lnTo>
                <a:lnTo>
                  <a:pt x="112" y="53"/>
                </a:lnTo>
                <a:lnTo>
                  <a:pt x="112" y="29"/>
                </a:lnTo>
                <a:lnTo>
                  <a:pt x="118" y="22"/>
                </a:lnTo>
                <a:lnTo>
                  <a:pt x="128" y="48"/>
                </a:lnTo>
                <a:lnTo>
                  <a:pt x="135" y="41"/>
                </a:lnTo>
                <a:lnTo>
                  <a:pt x="135" y="29"/>
                </a:lnTo>
                <a:lnTo>
                  <a:pt x="147" y="22"/>
                </a:lnTo>
                <a:lnTo>
                  <a:pt x="157" y="34"/>
                </a:lnTo>
                <a:lnTo>
                  <a:pt x="173" y="41"/>
                </a:lnTo>
                <a:lnTo>
                  <a:pt x="164" y="22"/>
                </a:lnTo>
                <a:lnTo>
                  <a:pt x="183" y="34"/>
                </a:lnTo>
                <a:lnTo>
                  <a:pt x="194" y="22"/>
                </a:lnTo>
                <a:lnTo>
                  <a:pt x="206" y="29"/>
                </a:lnTo>
                <a:lnTo>
                  <a:pt x="213" y="22"/>
                </a:lnTo>
                <a:lnTo>
                  <a:pt x="213" y="12"/>
                </a:lnTo>
                <a:lnTo>
                  <a:pt x="225" y="5"/>
                </a:lnTo>
                <a:lnTo>
                  <a:pt x="232" y="22"/>
                </a:lnTo>
                <a:lnTo>
                  <a:pt x="263" y="15"/>
                </a:lnTo>
                <a:lnTo>
                  <a:pt x="251" y="29"/>
                </a:lnTo>
                <a:lnTo>
                  <a:pt x="263" y="29"/>
                </a:lnTo>
                <a:lnTo>
                  <a:pt x="254" y="48"/>
                </a:lnTo>
                <a:lnTo>
                  <a:pt x="263" y="48"/>
                </a:lnTo>
                <a:lnTo>
                  <a:pt x="285" y="71"/>
                </a:lnTo>
                <a:lnTo>
                  <a:pt x="285" y="83"/>
                </a:lnTo>
                <a:lnTo>
                  <a:pt x="280" y="90"/>
                </a:lnTo>
                <a:lnTo>
                  <a:pt x="273" y="109"/>
                </a:lnTo>
                <a:lnTo>
                  <a:pt x="263" y="112"/>
                </a:lnTo>
                <a:lnTo>
                  <a:pt x="254" y="128"/>
                </a:lnTo>
                <a:lnTo>
                  <a:pt x="232" y="131"/>
                </a:lnTo>
                <a:lnTo>
                  <a:pt x="206" y="142"/>
                </a:lnTo>
                <a:lnTo>
                  <a:pt x="190" y="157"/>
                </a:lnTo>
                <a:lnTo>
                  <a:pt x="164" y="167"/>
                </a:lnTo>
                <a:lnTo>
                  <a:pt x="142" y="17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4565650" y="3546475"/>
            <a:ext cx="284163" cy="285750"/>
          </a:xfrm>
          <a:custGeom>
            <a:avLst/>
            <a:gdLst>
              <a:gd name="T0" fmla="*/ 2147483647 w 357"/>
              <a:gd name="T1" fmla="*/ 2147483647 h 362"/>
              <a:gd name="T2" fmla="*/ 2147483647 w 357"/>
              <a:gd name="T3" fmla="*/ 0 h 362"/>
              <a:gd name="T4" fmla="*/ 2147483647 w 357"/>
              <a:gd name="T5" fmla="*/ 2147483647 h 362"/>
              <a:gd name="T6" fmla="*/ 2147483647 w 357"/>
              <a:gd name="T7" fmla="*/ 2147483647 h 362"/>
              <a:gd name="T8" fmla="*/ 2147483647 w 357"/>
              <a:gd name="T9" fmla="*/ 2147483647 h 362"/>
              <a:gd name="T10" fmla="*/ 2147483647 w 357"/>
              <a:gd name="T11" fmla="*/ 2147483647 h 362"/>
              <a:gd name="T12" fmla="*/ 2147483647 w 357"/>
              <a:gd name="T13" fmla="*/ 2147483647 h 362"/>
              <a:gd name="T14" fmla="*/ 2147483647 w 357"/>
              <a:gd name="T15" fmla="*/ 2147483647 h 362"/>
              <a:gd name="T16" fmla="*/ 2147483647 w 357"/>
              <a:gd name="T17" fmla="*/ 2147483647 h 362"/>
              <a:gd name="T18" fmla="*/ 2147483647 w 357"/>
              <a:gd name="T19" fmla="*/ 2147483647 h 362"/>
              <a:gd name="T20" fmla="*/ 2147483647 w 357"/>
              <a:gd name="T21" fmla="*/ 2147483647 h 362"/>
              <a:gd name="T22" fmla="*/ 2147483647 w 357"/>
              <a:gd name="T23" fmla="*/ 2147483647 h 362"/>
              <a:gd name="T24" fmla="*/ 2147483647 w 357"/>
              <a:gd name="T25" fmla="*/ 2147483647 h 362"/>
              <a:gd name="T26" fmla="*/ 2147483647 w 357"/>
              <a:gd name="T27" fmla="*/ 2147483647 h 362"/>
              <a:gd name="T28" fmla="*/ 2147483647 w 357"/>
              <a:gd name="T29" fmla="*/ 2147483647 h 362"/>
              <a:gd name="T30" fmla="*/ 2147483647 w 357"/>
              <a:gd name="T31" fmla="*/ 2147483647 h 362"/>
              <a:gd name="T32" fmla="*/ 2147483647 w 357"/>
              <a:gd name="T33" fmla="*/ 2147483647 h 362"/>
              <a:gd name="T34" fmla="*/ 2147483647 w 357"/>
              <a:gd name="T35" fmla="*/ 2147483647 h 362"/>
              <a:gd name="T36" fmla="*/ 2147483647 w 357"/>
              <a:gd name="T37" fmla="*/ 2147483647 h 362"/>
              <a:gd name="T38" fmla="*/ 2147483647 w 357"/>
              <a:gd name="T39" fmla="*/ 2147483647 h 362"/>
              <a:gd name="T40" fmla="*/ 2147483647 w 357"/>
              <a:gd name="T41" fmla="*/ 2147483647 h 362"/>
              <a:gd name="T42" fmla="*/ 2147483647 w 357"/>
              <a:gd name="T43" fmla="*/ 2147483647 h 362"/>
              <a:gd name="T44" fmla="*/ 2147483647 w 357"/>
              <a:gd name="T45" fmla="*/ 2147483647 h 362"/>
              <a:gd name="T46" fmla="*/ 2147483647 w 357"/>
              <a:gd name="T47" fmla="*/ 2147483647 h 362"/>
              <a:gd name="T48" fmla="*/ 2147483647 w 357"/>
              <a:gd name="T49" fmla="*/ 2147483647 h 362"/>
              <a:gd name="T50" fmla="*/ 2147483647 w 357"/>
              <a:gd name="T51" fmla="*/ 2147483647 h 362"/>
              <a:gd name="T52" fmla="*/ 2147483647 w 357"/>
              <a:gd name="T53" fmla="*/ 2147483647 h 362"/>
              <a:gd name="T54" fmla="*/ 2147483647 w 357"/>
              <a:gd name="T55" fmla="*/ 2147483647 h 362"/>
              <a:gd name="T56" fmla="*/ 2147483647 w 357"/>
              <a:gd name="T57" fmla="*/ 2147483647 h 362"/>
              <a:gd name="T58" fmla="*/ 2147483647 w 357"/>
              <a:gd name="T59" fmla="*/ 2147483647 h 362"/>
              <a:gd name="T60" fmla="*/ 2147483647 w 357"/>
              <a:gd name="T61" fmla="*/ 2147483647 h 362"/>
              <a:gd name="T62" fmla="*/ 2147483647 w 357"/>
              <a:gd name="T63" fmla="*/ 2147483647 h 362"/>
              <a:gd name="T64" fmla="*/ 2147483647 w 357"/>
              <a:gd name="T65" fmla="*/ 2147483647 h 362"/>
              <a:gd name="T66" fmla="*/ 2147483647 w 357"/>
              <a:gd name="T67" fmla="*/ 2147483647 h 362"/>
              <a:gd name="T68" fmla="*/ 2147483647 w 357"/>
              <a:gd name="T69" fmla="*/ 2147483647 h 362"/>
              <a:gd name="T70" fmla="*/ 2147483647 w 357"/>
              <a:gd name="T71" fmla="*/ 2147483647 h 362"/>
              <a:gd name="T72" fmla="*/ 2147483647 w 357"/>
              <a:gd name="T73" fmla="*/ 2147483647 h 362"/>
              <a:gd name="T74" fmla="*/ 2147483647 w 357"/>
              <a:gd name="T75" fmla="*/ 2147483647 h 362"/>
              <a:gd name="T76" fmla="*/ 2147483647 w 357"/>
              <a:gd name="T77" fmla="*/ 2147483647 h 362"/>
              <a:gd name="T78" fmla="*/ 2147483647 w 357"/>
              <a:gd name="T79" fmla="*/ 2147483647 h 362"/>
              <a:gd name="T80" fmla="*/ 2147483647 w 357"/>
              <a:gd name="T81" fmla="*/ 2147483647 h 362"/>
              <a:gd name="T82" fmla="*/ 2147483647 w 357"/>
              <a:gd name="T83" fmla="*/ 2147483647 h 362"/>
              <a:gd name="T84" fmla="*/ 2147483647 w 357"/>
              <a:gd name="T85" fmla="*/ 2147483647 h 362"/>
              <a:gd name="T86" fmla="*/ 2147483647 w 357"/>
              <a:gd name="T87" fmla="*/ 2147483647 h 362"/>
              <a:gd name="T88" fmla="*/ 2147483647 w 357"/>
              <a:gd name="T89" fmla="*/ 2147483647 h 362"/>
              <a:gd name="T90" fmla="*/ 2147483647 w 357"/>
              <a:gd name="T91" fmla="*/ 2147483647 h 362"/>
              <a:gd name="T92" fmla="*/ 2147483647 w 357"/>
              <a:gd name="T93" fmla="*/ 2147483647 h 362"/>
              <a:gd name="T94" fmla="*/ 2147483647 w 357"/>
              <a:gd name="T95" fmla="*/ 2147483647 h 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7"/>
              <a:gd name="T145" fmla="*/ 0 h 362"/>
              <a:gd name="T146" fmla="*/ 357 w 357"/>
              <a:gd name="T147" fmla="*/ 362 h 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7" h="362">
                <a:moveTo>
                  <a:pt x="114" y="13"/>
                </a:moveTo>
                <a:lnTo>
                  <a:pt x="133" y="13"/>
                </a:lnTo>
                <a:lnTo>
                  <a:pt x="133" y="0"/>
                </a:lnTo>
                <a:lnTo>
                  <a:pt x="152" y="0"/>
                </a:lnTo>
                <a:lnTo>
                  <a:pt x="162" y="0"/>
                </a:lnTo>
                <a:lnTo>
                  <a:pt x="181" y="13"/>
                </a:lnTo>
                <a:lnTo>
                  <a:pt x="200" y="26"/>
                </a:lnTo>
                <a:lnTo>
                  <a:pt x="204" y="26"/>
                </a:lnTo>
                <a:lnTo>
                  <a:pt x="200" y="30"/>
                </a:lnTo>
                <a:lnTo>
                  <a:pt x="219" y="49"/>
                </a:lnTo>
                <a:lnTo>
                  <a:pt x="223" y="61"/>
                </a:lnTo>
                <a:lnTo>
                  <a:pt x="219" y="68"/>
                </a:lnTo>
                <a:lnTo>
                  <a:pt x="204" y="61"/>
                </a:lnTo>
                <a:lnTo>
                  <a:pt x="200" y="56"/>
                </a:lnTo>
                <a:lnTo>
                  <a:pt x="190" y="56"/>
                </a:lnTo>
                <a:lnTo>
                  <a:pt x="190" y="61"/>
                </a:lnTo>
                <a:lnTo>
                  <a:pt x="174" y="68"/>
                </a:lnTo>
                <a:lnTo>
                  <a:pt x="162" y="71"/>
                </a:lnTo>
                <a:lnTo>
                  <a:pt x="169" y="87"/>
                </a:lnTo>
                <a:lnTo>
                  <a:pt x="162" y="90"/>
                </a:lnTo>
                <a:lnTo>
                  <a:pt x="162" y="106"/>
                </a:lnTo>
                <a:lnTo>
                  <a:pt x="204" y="147"/>
                </a:lnTo>
                <a:lnTo>
                  <a:pt x="230" y="187"/>
                </a:lnTo>
                <a:lnTo>
                  <a:pt x="268" y="206"/>
                </a:lnTo>
                <a:lnTo>
                  <a:pt x="278" y="206"/>
                </a:lnTo>
                <a:lnTo>
                  <a:pt x="281" y="213"/>
                </a:lnTo>
                <a:lnTo>
                  <a:pt x="278" y="216"/>
                </a:lnTo>
                <a:lnTo>
                  <a:pt x="278" y="223"/>
                </a:lnTo>
                <a:lnTo>
                  <a:pt x="300" y="235"/>
                </a:lnTo>
                <a:lnTo>
                  <a:pt x="330" y="246"/>
                </a:lnTo>
                <a:lnTo>
                  <a:pt x="357" y="272"/>
                </a:lnTo>
                <a:lnTo>
                  <a:pt x="357" y="284"/>
                </a:lnTo>
                <a:lnTo>
                  <a:pt x="345" y="284"/>
                </a:lnTo>
                <a:lnTo>
                  <a:pt x="338" y="277"/>
                </a:lnTo>
                <a:lnTo>
                  <a:pt x="330" y="265"/>
                </a:lnTo>
                <a:lnTo>
                  <a:pt x="313" y="261"/>
                </a:lnTo>
                <a:lnTo>
                  <a:pt x="307" y="265"/>
                </a:lnTo>
                <a:lnTo>
                  <a:pt x="297" y="293"/>
                </a:lnTo>
                <a:lnTo>
                  <a:pt x="307" y="294"/>
                </a:lnTo>
                <a:lnTo>
                  <a:pt x="313" y="294"/>
                </a:lnTo>
                <a:lnTo>
                  <a:pt x="319" y="322"/>
                </a:lnTo>
                <a:lnTo>
                  <a:pt x="300" y="324"/>
                </a:lnTo>
                <a:lnTo>
                  <a:pt x="300" y="341"/>
                </a:lnTo>
                <a:lnTo>
                  <a:pt x="290" y="355"/>
                </a:lnTo>
                <a:lnTo>
                  <a:pt x="278" y="362"/>
                </a:lnTo>
                <a:lnTo>
                  <a:pt x="278" y="351"/>
                </a:lnTo>
                <a:lnTo>
                  <a:pt x="281" y="344"/>
                </a:lnTo>
                <a:lnTo>
                  <a:pt x="281" y="332"/>
                </a:lnTo>
                <a:lnTo>
                  <a:pt x="290" y="324"/>
                </a:lnTo>
                <a:lnTo>
                  <a:pt x="271" y="277"/>
                </a:lnTo>
                <a:lnTo>
                  <a:pt x="268" y="277"/>
                </a:lnTo>
                <a:lnTo>
                  <a:pt x="252" y="272"/>
                </a:lnTo>
                <a:lnTo>
                  <a:pt x="252" y="265"/>
                </a:lnTo>
                <a:lnTo>
                  <a:pt x="249" y="255"/>
                </a:lnTo>
                <a:lnTo>
                  <a:pt x="233" y="255"/>
                </a:lnTo>
                <a:lnTo>
                  <a:pt x="230" y="246"/>
                </a:lnTo>
                <a:lnTo>
                  <a:pt x="223" y="246"/>
                </a:lnTo>
                <a:lnTo>
                  <a:pt x="219" y="242"/>
                </a:lnTo>
                <a:lnTo>
                  <a:pt x="219" y="229"/>
                </a:lnTo>
                <a:lnTo>
                  <a:pt x="192" y="229"/>
                </a:lnTo>
                <a:lnTo>
                  <a:pt x="174" y="223"/>
                </a:lnTo>
                <a:lnTo>
                  <a:pt x="155" y="199"/>
                </a:lnTo>
                <a:lnTo>
                  <a:pt x="152" y="194"/>
                </a:lnTo>
                <a:lnTo>
                  <a:pt x="133" y="177"/>
                </a:lnTo>
                <a:lnTo>
                  <a:pt x="121" y="168"/>
                </a:lnTo>
                <a:lnTo>
                  <a:pt x="110" y="168"/>
                </a:lnTo>
                <a:lnTo>
                  <a:pt x="114" y="158"/>
                </a:lnTo>
                <a:lnTo>
                  <a:pt x="110" y="149"/>
                </a:lnTo>
                <a:lnTo>
                  <a:pt x="103" y="135"/>
                </a:lnTo>
                <a:lnTo>
                  <a:pt x="97" y="120"/>
                </a:lnTo>
                <a:lnTo>
                  <a:pt x="78" y="116"/>
                </a:lnTo>
                <a:lnTo>
                  <a:pt x="62" y="116"/>
                </a:lnTo>
                <a:lnTo>
                  <a:pt x="48" y="120"/>
                </a:lnTo>
                <a:lnTo>
                  <a:pt x="36" y="135"/>
                </a:lnTo>
                <a:lnTo>
                  <a:pt x="33" y="135"/>
                </a:lnTo>
                <a:lnTo>
                  <a:pt x="33" y="127"/>
                </a:lnTo>
                <a:lnTo>
                  <a:pt x="36" y="120"/>
                </a:lnTo>
                <a:lnTo>
                  <a:pt x="26" y="120"/>
                </a:lnTo>
                <a:lnTo>
                  <a:pt x="14" y="116"/>
                </a:lnTo>
                <a:lnTo>
                  <a:pt x="7" y="87"/>
                </a:lnTo>
                <a:lnTo>
                  <a:pt x="0" y="78"/>
                </a:lnTo>
                <a:lnTo>
                  <a:pt x="14" y="78"/>
                </a:lnTo>
                <a:lnTo>
                  <a:pt x="7" y="49"/>
                </a:lnTo>
                <a:lnTo>
                  <a:pt x="14" y="49"/>
                </a:lnTo>
                <a:lnTo>
                  <a:pt x="33" y="42"/>
                </a:lnTo>
                <a:lnTo>
                  <a:pt x="36" y="49"/>
                </a:lnTo>
                <a:lnTo>
                  <a:pt x="48" y="38"/>
                </a:lnTo>
                <a:lnTo>
                  <a:pt x="74" y="42"/>
                </a:lnTo>
                <a:lnTo>
                  <a:pt x="78" y="38"/>
                </a:lnTo>
                <a:lnTo>
                  <a:pt x="78" y="26"/>
                </a:lnTo>
                <a:lnTo>
                  <a:pt x="84" y="26"/>
                </a:lnTo>
                <a:lnTo>
                  <a:pt x="91" y="30"/>
                </a:lnTo>
                <a:lnTo>
                  <a:pt x="97" y="30"/>
                </a:lnTo>
                <a:lnTo>
                  <a:pt x="103" y="38"/>
                </a:lnTo>
                <a:lnTo>
                  <a:pt x="103" y="26"/>
                </a:lnTo>
                <a:lnTo>
                  <a:pt x="110" y="26"/>
                </a:lnTo>
                <a:lnTo>
                  <a:pt x="114" y="1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4710113" y="3824288"/>
            <a:ext cx="68262" cy="41275"/>
          </a:xfrm>
          <a:custGeom>
            <a:avLst/>
            <a:gdLst>
              <a:gd name="T0" fmla="*/ 2147483647 w 87"/>
              <a:gd name="T1" fmla="*/ 2147483647 h 52"/>
              <a:gd name="T2" fmla="*/ 2147483647 w 87"/>
              <a:gd name="T3" fmla="*/ 2147483647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0 w 87"/>
              <a:gd name="T11" fmla="*/ 2147483647 h 52"/>
              <a:gd name="T12" fmla="*/ 0 w 87"/>
              <a:gd name="T13" fmla="*/ 2147483647 h 52"/>
              <a:gd name="T14" fmla="*/ 2147483647 w 87"/>
              <a:gd name="T15" fmla="*/ 0 h 52"/>
              <a:gd name="T16" fmla="*/ 2147483647 w 87"/>
              <a:gd name="T17" fmla="*/ 2147483647 h 52"/>
              <a:gd name="T18" fmla="*/ 2147483647 w 87"/>
              <a:gd name="T19" fmla="*/ 0 h 52"/>
              <a:gd name="T20" fmla="*/ 2147483647 w 87"/>
              <a:gd name="T21" fmla="*/ 0 h 52"/>
              <a:gd name="T22" fmla="*/ 2147483647 w 87"/>
              <a:gd name="T23" fmla="*/ 2147483647 h 52"/>
              <a:gd name="T24" fmla="*/ 2147483647 w 87"/>
              <a:gd name="T25" fmla="*/ 0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2147483647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80" y="52"/>
                </a:moveTo>
                <a:lnTo>
                  <a:pt x="61" y="49"/>
                </a:lnTo>
                <a:lnTo>
                  <a:pt x="52" y="42"/>
                </a:lnTo>
                <a:lnTo>
                  <a:pt x="38" y="33"/>
                </a:lnTo>
                <a:lnTo>
                  <a:pt x="12" y="23"/>
                </a:lnTo>
                <a:lnTo>
                  <a:pt x="0" y="19"/>
                </a:lnTo>
                <a:lnTo>
                  <a:pt x="0" y="4"/>
                </a:lnTo>
                <a:lnTo>
                  <a:pt x="9" y="0"/>
                </a:lnTo>
                <a:lnTo>
                  <a:pt x="12" y="4"/>
                </a:lnTo>
                <a:lnTo>
                  <a:pt x="19" y="0"/>
                </a:lnTo>
                <a:lnTo>
                  <a:pt x="23" y="0"/>
                </a:lnTo>
                <a:lnTo>
                  <a:pt x="42" y="4"/>
                </a:lnTo>
                <a:lnTo>
                  <a:pt x="87" y="0"/>
                </a:lnTo>
                <a:lnTo>
                  <a:pt x="87" y="11"/>
                </a:lnTo>
                <a:lnTo>
                  <a:pt x="80" y="23"/>
                </a:lnTo>
                <a:lnTo>
                  <a:pt x="87" y="42"/>
                </a:lnTo>
                <a:lnTo>
                  <a:pt x="80" y="5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4600575" y="3732213"/>
            <a:ext cx="41275" cy="68262"/>
          </a:xfrm>
          <a:custGeom>
            <a:avLst/>
            <a:gdLst>
              <a:gd name="T0" fmla="*/ 2147483647 w 54"/>
              <a:gd name="T1" fmla="*/ 2147483647 h 87"/>
              <a:gd name="T2" fmla="*/ 2147483647 w 54"/>
              <a:gd name="T3" fmla="*/ 2147483647 h 87"/>
              <a:gd name="T4" fmla="*/ 2147483647 w 54"/>
              <a:gd name="T5" fmla="*/ 2147483647 h 87"/>
              <a:gd name="T6" fmla="*/ 2147483647 w 54"/>
              <a:gd name="T7" fmla="*/ 2147483647 h 87"/>
              <a:gd name="T8" fmla="*/ 2147483647 w 54"/>
              <a:gd name="T9" fmla="*/ 2147483647 h 87"/>
              <a:gd name="T10" fmla="*/ 2147483647 w 54"/>
              <a:gd name="T11" fmla="*/ 2147483647 h 87"/>
              <a:gd name="T12" fmla="*/ 0 w 54"/>
              <a:gd name="T13" fmla="*/ 2147483647 h 87"/>
              <a:gd name="T14" fmla="*/ 2147483647 w 54"/>
              <a:gd name="T15" fmla="*/ 2147483647 h 87"/>
              <a:gd name="T16" fmla="*/ 2147483647 w 54"/>
              <a:gd name="T17" fmla="*/ 2147483647 h 87"/>
              <a:gd name="T18" fmla="*/ 2147483647 w 54"/>
              <a:gd name="T19" fmla="*/ 0 h 87"/>
              <a:gd name="T20" fmla="*/ 2147483647 w 54"/>
              <a:gd name="T21" fmla="*/ 0 h 87"/>
              <a:gd name="T22" fmla="*/ 2147483647 w 54"/>
              <a:gd name="T23" fmla="*/ 2147483647 h 87"/>
              <a:gd name="T24" fmla="*/ 2147483647 w 54"/>
              <a:gd name="T25" fmla="*/ 2147483647 h 87"/>
              <a:gd name="T26" fmla="*/ 2147483647 w 54"/>
              <a:gd name="T27" fmla="*/ 2147483647 h 87"/>
              <a:gd name="T28" fmla="*/ 2147483647 w 54"/>
              <a:gd name="T29" fmla="*/ 2147483647 h 87"/>
              <a:gd name="T30" fmla="*/ 2147483647 w 54"/>
              <a:gd name="T31" fmla="*/ 2147483647 h 87"/>
              <a:gd name="T32" fmla="*/ 2147483647 w 54"/>
              <a:gd name="T33" fmla="*/ 2147483647 h 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87"/>
              <a:gd name="T53" fmla="*/ 54 w 54"/>
              <a:gd name="T54" fmla="*/ 87 h 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87">
                <a:moveTo>
                  <a:pt x="22" y="87"/>
                </a:moveTo>
                <a:lnTo>
                  <a:pt x="12" y="80"/>
                </a:lnTo>
                <a:lnTo>
                  <a:pt x="12" y="59"/>
                </a:lnTo>
                <a:lnTo>
                  <a:pt x="12" y="58"/>
                </a:lnTo>
                <a:lnTo>
                  <a:pt x="12" y="42"/>
                </a:lnTo>
                <a:lnTo>
                  <a:pt x="12" y="37"/>
                </a:lnTo>
                <a:lnTo>
                  <a:pt x="0" y="20"/>
                </a:lnTo>
                <a:lnTo>
                  <a:pt x="5" y="13"/>
                </a:lnTo>
                <a:lnTo>
                  <a:pt x="12" y="13"/>
                </a:lnTo>
                <a:lnTo>
                  <a:pt x="35" y="0"/>
                </a:lnTo>
                <a:lnTo>
                  <a:pt x="41" y="0"/>
                </a:lnTo>
                <a:lnTo>
                  <a:pt x="54" y="28"/>
                </a:lnTo>
                <a:lnTo>
                  <a:pt x="48" y="30"/>
                </a:lnTo>
                <a:lnTo>
                  <a:pt x="48" y="37"/>
                </a:lnTo>
                <a:lnTo>
                  <a:pt x="41" y="80"/>
                </a:lnTo>
                <a:lnTo>
                  <a:pt x="31" y="71"/>
                </a:lnTo>
                <a:lnTo>
                  <a:pt x="22" y="87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4540250" y="3441700"/>
            <a:ext cx="20638" cy="25400"/>
          </a:xfrm>
          <a:custGeom>
            <a:avLst/>
            <a:gdLst>
              <a:gd name="T0" fmla="*/ 0 w 26"/>
              <a:gd name="T1" fmla="*/ 2147483647 h 31"/>
              <a:gd name="T2" fmla="*/ 0 w 26"/>
              <a:gd name="T3" fmla="*/ 2147483647 h 31"/>
              <a:gd name="T4" fmla="*/ 2147483647 w 26"/>
              <a:gd name="T5" fmla="*/ 2147483647 h 31"/>
              <a:gd name="T6" fmla="*/ 2147483647 w 26"/>
              <a:gd name="T7" fmla="*/ 0 h 31"/>
              <a:gd name="T8" fmla="*/ 2147483647 w 26"/>
              <a:gd name="T9" fmla="*/ 2147483647 h 31"/>
              <a:gd name="T10" fmla="*/ 2147483647 w 26"/>
              <a:gd name="T11" fmla="*/ 2147483647 h 31"/>
              <a:gd name="T12" fmla="*/ 2147483647 w 26"/>
              <a:gd name="T13" fmla="*/ 2147483647 h 31"/>
              <a:gd name="T14" fmla="*/ 2147483647 w 26"/>
              <a:gd name="T15" fmla="*/ 2147483647 h 31"/>
              <a:gd name="T16" fmla="*/ 0 w 26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31"/>
              <a:gd name="T29" fmla="*/ 26 w 26"/>
              <a:gd name="T30" fmla="*/ 31 h 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31">
                <a:moveTo>
                  <a:pt x="0" y="31"/>
                </a:moveTo>
                <a:lnTo>
                  <a:pt x="0" y="12"/>
                </a:lnTo>
                <a:lnTo>
                  <a:pt x="7" y="5"/>
                </a:lnTo>
                <a:lnTo>
                  <a:pt x="19" y="0"/>
                </a:lnTo>
                <a:lnTo>
                  <a:pt x="15" y="12"/>
                </a:lnTo>
                <a:lnTo>
                  <a:pt x="26" y="16"/>
                </a:lnTo>
                <a:lnTo>
                  <a:pt x="26" y="31"/>
                </a:lnTo>
                <a:lnTo>
                  <a:pt x="15" y="31"/>
                </a:lnTo>
                <a:lnTo>
                  <a:pt x="0" y="3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4751388" y="3886200"/>
            <a:ext cx="6350" cy="9525"/>
          </a:xfrm>
          <a:custGeom>
            <a:avLst/>
            <a:gdLst>
              <a:gd name="T0" fmla="*/ 2147483647 w 9"/>
              <a:gd name="T1" fmla="*/ 2147483647 h 12"/>
              <a:gd name="T2" fmla="*/ 0 w 9"/>
              <a:gd name="T3" fmla="*/ 0 h 12"/>
              <a:gd name="T4" fmla="*/ 2147483647 w 9"/>
              <a:gd name="T5" fmla="*/ 2147483647 h 12"/>
              <a:gd name="T6" fmla="*/ 2147483647 w 9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"/>
              <a:gd name="T14" fmla="*/ 9 w 9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">
                <a:moveTo>
                  <a:pt x="9" y="12"/>
                </a:moveTo>
                <a:lnTo>
                  <a:pt x="0" y="0"/>
                </a:lnTo>
                <a:lnTo>
                  <a:pt x="9" y="4"/>
                </a:lnTo>
                <a:lnTo>
                  <a:pt x="9" y="12"/>
                </a:lnTo>
                <a:close/>
              </a:path>
            </a:pathLst>
          </a:custGeom>
          <a:solidFill>
            <a:srgbClr val="FF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4489450" y="3327400"/>
            <a:ext cx="87313" cy="100013"/>
          </a:xfrm>
          <a:custGeom>
            <a:avLst/>
            <a:gdLst>
              <a:gd name="T0" fmla="*/ 0 w 109"/>
              <a:gd name="T1" fmla="*/ 2147483647 h 126"/>
              <a:gd name="T2" fmla="*/ 0 w 109"/>
              <a:gd name="T3" fmla="*/ 2147483647 h 126"/>
              <a:gd name="T4" fmla="*/ 2147483647 w 109"/>
              <a:gd name="T5" fmla="*/ 2147483647 h 126"/>
              <a:gd name="T6" fmla="*/ 2147483647 w 109"/>
              <a:gd name="T7" fmla="*/ 2147483647 h 126"/>
              <a:gd name="T8" fmla="*/ 2147483647 w 109"/>
              <a:gd name="T9" fmla="*/ 2147483647 h 126"/>
              <a:gd name="T10" fmla="*/ 2147483647 w 109"/>
              <a:gd name="T11" fmla="*/ 2147483647 h 126"/>
              <a:gd name="T12" fmla="*/ 2147483647 w 109"/>
              <a:gd name="T13" fmla="*/ 2147483647 h 126"/>
              <a:gd name="T14" fmla="*/ 2147483647 w 109"/>
              <a:gd name="T15" fmla="*/ 2147483647 h 126"/>
              <a:gd name="T16" fmla="*/ 2147483647 w 109"/>
              <a:gd name="T17" fmla="*/ 2147483647 h 126"/>
              <a:gd name="T18" fmla="*/ 2147483647 w 109"/>
              <a:gd name="T19" fmla="*/ 2147483647 h 126"/>
              <a:gd name="T20" fmla="*/ 2147483647 w 109"/>
              <a:gd name="T21" fmla="*/ 2147483647 h 126"/>
              <a:gd name="T22" fmla="*/ 2147483647 w 109"/>
              <a:gd name="T23" fmla="*/ 2147483647 h 126"/>
              <a:gd name="T24" fmla="*/ 2147483647 w 109"/>
              <a:gd name="T25" fmla="*/ 2147483647 h 126"/>
              <a:gd name="T26" fmla="*/ 2147483647 w 109"/>
              <a:gd name="T27" fmla="*/ 2147483647 h 126"/>
              <a:gd name="T28" fmla="*/ 2147483647 w 109"/>
              <a:gd name="T29" fmla="*/ 2147483647 h 126"/>
              <a:gd name="T30" fmla="*/ 2147483647 w 109"/>
              <a:gd name="T31" fmla="*/ 2147483647 h 126"/>
              <a:gd name="T32" fmla="*/ 2147483647 w 109"/>
              <a:gd name="T33" fmla="*/ 2147483647 h 126"/>
              <a:gd name="T34" fmla="*/ 2147483647 w 109"/>
              <a:gd name="T35" fmla="*/ 2147483647 h 126"/>
              <a:gd name="T36" fmla="*/ 2147483647 w 109"/>
              <a:gd name="T37" fmla="*/ 2147483647 h 126"/>
              <a:gd name="T38" fmla="*/ 2147483647 w 109"/>
              <a:gd name="T39" fmla="*/ 0 h 126"/>
              <a:gd name="T40" fmla="*/ 2147483647 w 109"/>
              <a:gd name="T41" fmla="*/ 2147483647 h 126"/>
              <a:gd name="T42" fmla="*/ 2147483647 w 109"/>
              <a:gd name="T43" fmla="*/ 2147483647 h 126"/>
              <a:gd name="T44" fmla="*/ 2147483647 w 109"/>
              <a:gd name="T45" fmla="*/ 2147483647 h 126"/>
              <a:gd name="T46" fmla="*/ 2147483647 w 109"/>
              <a:gd name="T47" fmla="*/ 2147483647 h 126"/>
              <a:gd name="T48" fmla="*/ 2147483647 w 109"/>
              <a:gd name="T49" fmla="*/ 2147483647 h 126"/>
              <a:gd name="T50" fmla="*/ 2147483647 w 109"/>
              <a:gd name="T51" fmla="*/ 2147483647 h 126"/>
              <a:gd name="T52" fmla="*/ 2147483647 w 109"/>
              <a:gd name="T53" fmla="*/ 2147483647 h 126"/>
              <a:gd name="T54" fmla="*/ 2147483647 w 109"/>
              <a:gd name="T55" fmla="*/ 2147483647 h 126"/>
              <a:gd name="T56" fmla="*/ 2147483647 w 109"/>
              <a:gd name="T57" fmla="*/ 2147483647 h 126"/>
              <a:gd name="T58" fmla="*/ 2147483647 w 109"/>
              <a:gd name="T59" fmla="*/ 2147483647 h 126"/>
              <a:gd name="T60" fmla="*/ 2147483647 w 109"/>
              <a:gd name="T61" fmla="*/ 2147483647 h 126"/>
              <a:gd name="T62" fmla="*/ 2147483647 w 109"/>
              <a:gd name="T63" fmla="*/ 2147483647 h 126"/>
              <a:gd name="T64" fmla="*/ 2147483647 w 109"/>
              <a:gd name="T65" fmla="*/ 2147483647 h 126"/>
              <a:gd name="T66" fmla="*/ 2147483647 w 109"/>
              <a:gd name="T67" fmla="*/ 2147483647 h 126"/>
              <a:gd name="T68" fmla="*/ 2147483647 w 109"/>
              <a:gd name="T69" fmla="*/ 2147483647 h 126"/>
              <a:gd name="T70" fmla="*/ 2147483647 w 109"/>
              <a:gd name="T71" fmla="*/ 2147483647 h 126"/>
              <a:gd name="T72" fmla="*/ 0 w 109"/>
              <a:gd name="T73" fmla="*/ 2147483647 h 1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9"/>
              <a:gd name="T112" fmla="*/ 0 h 126"/>
              <a:gd name="T113" fmla="*/ 109 w 109"/>
              <a:gd name="T114" fmla="*/ 126 h 12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9" h="126">
                <a:moveTo>
                  <a:pt x="0" y="100"/>
                </a:moveTo>
                <a:lnTo>
                  <a:pt x="0" y="89"/>
                </a:lnTo>
                <a:lnTo>
                  <a:pt x="10" y="81"/>
                </a:lnTo>
                <a:lnTo>
                  <a:pt x="31" y="81"/>
                </a:lnTo>
                <a:lnTo>
                  <a:pt x="15" y="77"/>
                </a:lnTo>
                <a:lnTo>
                  <a:pt x="10" y="70"/>
                </a:lnTo>
                <a:lnTo>
                  <a:pt x="22" y="51"/>
                </a:lnTo>
                <a:lnTo>
                  <a:pt x="31" y="22"/>
                </a:lnTo>
                <a:lnTo>
                  <a:pt x="41" y="41"/>
                </a:lnTo>
                <a:lnTo>
                  <a:pt x="48" y="58"/>
                </a:lnTo>
                <a:lnTo>
                  <a:pt x="60" y="67"/>
                </a:lnTo>
                <a:lnTo>
                  <a:pt x="52" y="48"/>
                </a:lnTo>
                <a:lnTo>
                  <a:pt x="60" y="32"/>
                </a:lnTo>
                <a:lnTo>
                  <a:pt x="52" y="32"/>
                </a:lnTo>
                <a:lnTo>
                  <a:pt x="52" y="22"/>
                </a:lnTo>
                <a:lnTo>
                  <a:pt x="71" y="10"/>
                </a:lnTo>
                <a:lnTo>
                  <a:pt x="90" y="3"/>
                </a:lnTo>
                <a:lnTo>
                  <a:pt x="93" y="19"/>
                </a:lnTo>
                <a:lnTo>
                  <a:pt x="93" y="10"/>
                </a:lnTo>
                <a:lnTo>
                  <a:pt x="100" y="0"/>
                </a:lnTo>
                <a:lnTo>
                  <a:pt x="109" y="22"/>
                </a:lnTo>
                <a:lnTo>
                  <a:pt x="100" y="41"/>
                </a:lnTo>
                <a:lnTo>
                  <a:pt x="90" y="41"/>
                </a:lnTo>
                <a:lnTo>
                  <a:pt x="93" y="70"/>
                </a:lnTo>
                <a:lnTo>
                  <a:pt x="83" y="70"/>
                </a:lnTo>
                <a:lnTo>
                  <a:pt x="71" y="77"/>
                </a:lnTo>
                <a:lnTo>
                  <a:pt x="83" y="96"/>
                </a:lnTo>
                <a:lnTo>
                  <a:pt x="78" y="110"/>
                </a:lnTo>
                <a:lnTo>
                  <a:pt x="78" y="126"/>
                </a:lnTo>
                <a:lnTo>
                  <a:pt x="60" y="119"/>
                </a:lnTo>
                <a:lnTo>
                  <a:pt x="64" y="107"/>
                </a:lnTo>
                <a:lnTo>
                  <a:pt x="48" y="100"/>
                </a:lnTo>
                <a:lnTo>
                  <a:pt x="34" y="96"/>
                </a:lnTo>
                <a:lnTo>
                  <a:pt x="22" y="96"/>
                </a:lnTo>
                <a:lnTo>
                  <a:pt x="10" y="100"/>
                </a:lnTo>
                <a:lnTo>
                  <a:pt x="3" y="107"/>
                </a:lnTo>
                <a:lnTo>
                  <a:pt x="0" y="10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4514850" y="2628900"/>
            <a:ext cx="511175" cy="538163"/>
          </a:xfrm>
          <a:custGeom>
            <a:avLst/>
            <a:gdLst>
              <a:gd name="T0" fmla="*/ 2147483647 w 644"/>
              <a:gd name="T1" fmla="*/ 2147483647 h 677"/>
              <a:gd name="T2" fmla="*/ 2147483647 w 644"/>
              <a:gd name="T3" fmla="*/ 2147483647 h 677"/>
              <a:gd name="T4" fmla="*/ 2147483647 w 644"/>
              <a:gd name="T5" fmla="*/ 2147483647 h 677"/>
              <a:gd name="T6" fmla="*/ 2147483647 w 644"/>
              <a:gd name="T7" fmla="*/ 2147483647 h 677"/>
              <a:gd name="T8" fmla="*/ 2147483647 w 644"/>
              <a:gd name="T9" fmla="*/ 2147483647 h 677"/>
              <a:gd name="T10" fmla="*/ 2147483647 w 644"/>
              <a:gd name="T11" fmla="*/ 2147483647 h 677"/>
              <a:gd name="T12" fmla="*/ 2147483647 w 644"/>
              <a:gd name="T13" fmla="*/ 2147483647 h 677"/>
              <a:gd name="T14" fmla="*/ 2147483647 w 644"/>
              <a:gd name="T15" fmla="*/ 2147483647 h 677"/>
              <a:gd name="T16" fmla="*/ 2147483647 w 644"/>
              <a:gd name="T17" fmla="*/ 2147483647 h 677"/>
              <a:gd name="T18" fmla="*/ 2147483647 w 644"/>
              <a:gd name="T19" fmla="*/ 2147483647 h 677"/>
              <a:gd name="T20" fmla="*/ 2147483647 w 644"/>
              <a:gd name="T21" fmla="*/ 2147483647 h 677"/>
              <a:gd name="T22" fmla="*/ 2147483647 w 644"/>
              <a:gd name="T23" fmla="*/ 2147483647 h 677"/>
              <a:gd name="T24" fmla="*/ 2147483647 w 644"/>
              <a:gd name="T25" fmla="*/ 2147483647 h 677"/>
              <a:gd name="T26" fmla="*/ 2147483647 w 644"/>
              <a:gd name="T27" fmla="*/ 2147483647 h 677"/>
              <a:gd name="T28" fmla="*/ 2147483647 w 644"/>
              <a:gd name="T29" fmla="*/ 2147483647 h 677"/>
              <a:gd name="T30" fmla="*/ 2147483647 w 644"/>
              <a:gd name="T31" fmla="*/ 2147483647 h 677"/>
              <a:gd name="T32" fmla="*/ 2147483647 w 644"/>
              <a:gd name="T33" fmla="*/ 2147483647 h 677"/>
              <a:gd name="T34" fmla="*/ 2147483647 w 644"/>
              <a:gd name="T35" fmla="*/ 2147483647 h 677"/>
              <a:gd name="T36" fmla="*/ 2147483647 w 644"/>
              <a:gd name="T37" fmla="*/ 2147483647 h 677"/>
              <a:gd name="T38" fmla="*/ 2147483647 w 644"/>
              <a:gd name="T39" fmla="*/ 2147483647 h 677"/>
              <a:gd name="T40" fmla="*/ 2147483647 w 644"/>
              <a:gd name="T41" fmla="*/ 2147483647 h 677"/>
              <a:gd name="T42" fmla="*/ 2147483647 w 644"/>
              <a:gd name="T43" fmla="*/ 2147483647 h 677"/>
              <a:gd name="T44" fmla="*/ 2147483647 w 644"/>
              <a:gd name="T45" fmla="*/ 2147483647 h 677"/>
              <a:gd name="T46" fmla="*/ 2147483647 w 644"/>
              <a:gd name="T47" fmla="*/ 2147483647 h 677"/>
              <a:gd name="T48" fmla="*/ 2147483647 w 644"/>
              <a:gd name="T49" fmla="*/ 2147483647 h 677"/>
              <a:gd name="T50" fmla="*/ 2147483647 w 644"/>
              <a:gd name="T51" fmla="*/ 2147483647 h 677"/>
              <a:gd name="T52" fmla="*/ 2147483647 w 644"/>
              <a:gd name="T53" fmla="*/ 2147483647 h 677"/>
              <a:gd name="T54" fmla="*/ 2147483647 w 644"/>
              <a:gd name="T55" fmla="*/ 2147483647 h 677"/>
              <a:gd name="T56" fmla="*/ 2147483647 w 644"/>
              <a:gd name="T57" fmla="*/ 2147483647 h 677"/>
              <a:gd name="T58" fmla="*/ 2147483647 w 644"/>
              <a:gd name="T59" fmla="*/ 2147483647 h 677"/>
              <a:gd name="T60" fmla="*/ 2147483647 w 644"/>
              <a:gd name="T61" fmla="*/ 2147483647 h 677"/>
              <a:gd name="T62" fmla="*/ 2147483647 w 644"/>
              <a:gd name="T63" fmla="*/ 2147483647 h 677"/>
              <a:gd name="T64" fmla="*/ 2147483647 w 644"/>
              <a:gd name="T65" fmla="*/ 2147483647 h 677"/>
              <a:gd name="T66" fmla="*/ 2147483647 w 644"/>
              <a:gd name="T67" fmla="*/ 2147483647 h 677"/>
              <a:gd name="T68" fmla="*/ 2147483647 w 644"/>
              <a:gd name="T69" fmla="*/ 2147483647 h 677"/>
              <a:gd name="T70" fmla="*/ 2147483647 w 644"/>
              <a:gd name="T71" fmla="*/ 2147483647 h 677"/>
              <a:gd name="T72" fmla="*/ 2147483647 w 644"/>
              <a:gd name="T73" fmla="*/ 2147483647 h 677"/>
              <a:gd name="T74" fmla="*/ 2147483647 w 644"/>
              <a:gd name="T75" fmla="*/ 2147483647 h 677"/>
              <a:gd name="T76" fmla="*/ 2147483647 w 644"/>
              <a:gd name="T77" fmla="*/ 2147483647 h 677"/>
              <a:gd name="T78" fmla="*/ 2147483647 w 644"/>
              <a:gd name="T79" fmla="*/ 2147483647 h 677"/>
              <a:gd name="T80" fmla="*/ 2147483647 w 644"/>
              <a:gd name="T81" fmla="*/ 2147483647 h 677"/>
              <a:gd name="T82" fmla="*/ 2147483647 w 644"/>
              <a:gd name="T83" fmla="*/ 2147483647 h 677"/>
              <a:gd name="T84" fmla="*/ 2147483647 w 644"/>
              <a:gd name="T85" fmla="*/ 2147483647 h 677"/>
              <a:gd name="T86" fmla="*/ 2147483647 w 644"/>
              <a:gd name="T87" fmla="*/ 2147483647 h 677"/>
              <a:gd name="T88" fmla="*/ 2147483647 w 644"/>
              <a:gd name="T89" fmla="*/ 2147483647 h 677"/>
              <a:gd name="T90" fmla="*/ 2147483647 w 644"/>
              <a:gd name="T91" fmla="*/ 2147483647 h 677"/>
              <a:gd name="T92" fmla="*/ 2147483647 w 644"/>
              <a:gd name="T93" fmla="*/ 2147483647 h 677"/>
              <a:gd name="T94" fmla="*/ 2147483647 w 644"/>
              <a:gd name="T95" fmla="*/ 2147483647 h 677"/>
              <a:gd name="T96" fmla="*/ 2147483647 w 644"/>
              <a:gd name="T97" fmla="*/ 2147483647 h 677"/>
              <a:gd name="T98" fmla="*/ 2147483647 w 644"/>
              <a:gd name="T99" fmla="*/ 2147483647 h 677"/>
              <a:gd name="T100" fmla="*/ 2147483647 w 644"/>
              <a:gd name="T101" fmla="*/ 2147483647 h 677"/>
              <a:gd name="T102" fmla="*/ 2147483647 w 644"/>
              <a:gd name="T103" fmla="*/ 0 h 677"/>
              <a:gd name="T104" fmla="*/ 2147483647 w 644"/>
              <a:gd name="T105" fmla="*/ 2147483647 h 677"/>
              <a:gd name="T106" fmla="*/ 2147483647 w 644"/>
              <a:gd name="T107" fmla="*/ 2147483647 h 677"/>
              <a:gd name="T108" fmla="*/ 2147483647 w 644"/>
              <a:gd name="T109" fmla="*/ 2147483647 h 677"/>
              <a:gd name="T110" fmla="*/ 2147483647 w 644"/>
              <a:gd name="T111" fmla="*/ 2147483647 h 67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44"/>
              <a:gd name="T169" fmla="*/ 0 h 677"/>
              <a:gd name="T170" fmla="*/ 644 w 644"/>
              <a:gd name="T171" fmla="*/ 677 h 67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44" h="677">
                <a:moveTo>
                  <a:pt x="631" y="71"/>
                </a:moveTo>
                <a:lnTo>
                  <a:pt x="618" y="71"/>
                </a:lnTo>
                <a:lnTo>
                  <a:pt x="589" y="107"/>
                </a:lnTo>
                <a:lnTo>
                  <a:pt x="596" y="90"/>
                </a:lnTo>
                <a:lnTo>
                  <a:pt x="599" y="78"/>
                </a:lnTo>
                <a:lnTo>
                  <a:pt x="589" y="67"/>
                </a:lnTo>
                <a:lnTo>
                  <a:pt x="570" y="59"/>
                </a:lnTo>
                <a:lnTo>
                  <a:pt x="567" y="52"/>
                </a:lnTo>
                <a:lnTo>
                  <a:pt x="548" y="59"/>
                </a:lnTo>
                <a:lnTo>
                  <a:pt x="539" y="59"/>
                </a:lnTo>
                <a:lnTo>
                  <a:pt x="529" y="59"/>
                </a:lnTo>
                <a:lnTo>
                  <a:pt x="518" y="78"/>
                </a:lnTo>
                <a:lnTo>
                  <a:pt x="518" y="97"/>
                </a:lnTo>
                <a:lnTo>
                  <a:pt x="518" y="114"/>
                </a:lnTo>
                <a:lnTo>
                  <a:pt x="503" y="114"/>
                </a:lnTo>
                <a:lnTo>
                  <a:pt x="503" y="126"/>
                </a:lnTo>
                <a:lnTo>
                  <a:pt x="499" y="126"/>
                </a:lnTo>
                <a:lnTo>
                  <a:pt x="489" y="119"/>
                </a:lnTo>
                <a:lnTo>
                  <a:pt x="473" y="114"/>
                </a:lnTo>
                <a:lnTo>
                  <a:pt x="470" y="119"/>
                </a:lnTo>
                <a:lnTo>
                  <a:pt x="454" y="119"/>
                </a:lnTo>
                <a:lnTo>
                  <a:pt x="440" y="119"/>
                </a:lnTo>
                <a:lnTo>
                  <a:pt x="421" y="100"/>
                </a:lnTo>
                <a:lnTo>
                  <a:pt x="401" y="97"/>
                </a:lnTo>
                <a:lnTo>
                  <a:pt x="394" y="97"/>
                </a:lnTo>
                <a:lnTo>
                  <a:pt x="401" y="107"/>
                </a:lnTo>
                <a:lnTo>
                  <a:pt x="392" y="100"/>
                </a:lnTo>
                <a:lnTo>
                  <a:pt x="392" y="107"/>
                </a:lnTo>
                <a:lnTo>
                  <a:pt x="377" y="107"/>
                </a:lnTo>
                <a:lnTo>
                  <a:pt x="377" y="119"/>
                </a:lnTo>
                <a:lnTo>
                  <a:pt x="377" y="129"/>
                </a:lnTo>
                <a:lnTo>
                  <a:pt x="383" y="138"/>
                </a:lnTo>
                <a:lnTo>
                  <a:pt x="377" y="145"/>
                </a:lnTo>
                <a:lnTo>
                  <a:pt x="354" y="138"/>
                </a:lnTo>
                <a:lnTo>
                  <a:pt x="335" y="129"/>
                </a:lnTo>
                <a:lnTo>
                  <a:pt x="332" y="138"/>
                </a:lnTo>
                <a:lnTo>
                  <a:pt x="332" y="149"/>
                </a:lnTo>
                <a:lnTo>
                  <a:pt x="332" y="159"/>
                </a:lnTo>
                <a:lnTo>
                  <a:pt x="313" y="155"/>
                </a:lnTo>
                <a:lnTo>
                  <a:pt x="297" y="159"/>
                </a:lnTo>
                <a:lnTo>
                  <a:pt x="297" y="174"/>
                </a:lnTo>
                <a:lnTo>
                  <a:pt x="287" y="187"/>
                </a:lnTo>
                <a:lnTo>
                  <a:pt x="294" y="204"/>
                </a:lnTo>
                <a:lnTo>
                  <a:pt x="287" y="209"/>
                </a:lnTo>
                <a:lnTo>
                  <a:pt x="268" y="235"/>
                </a:lnTo>
                <a:lnTo>
                  <a:pt x="268" y="245"/>
                </a:lnTo>
                <a:lnTo>
                  <a:pt x="254" y="257"/>
                </a:lnTo>
                <a:lnTo>
                  <a:pt x="254" y="294"/>
                </a:lnTo>
                <a:lnTo>
                  <a:pt x="245" y="316"/>
                </a:lnTo>
                <a:lnTo>
                  <a:pt x="233" y="342"/>
                </a:lnTo>
                <a:lnTo>
                  <a:pt x="245" y="349"/>
                </a:lnTo>
                <a:lnTo>
                  <a:pt x="245" y="354"/>
                </a:lnTo>
                <a:lnTo>
                  <a:pt x="245" y="371"/>
                </a:lnTo>
                <a:lnTo>
                  <a:pt x="219" y="365"/>
                </a:lnTo>
                <a:lnTo>
                  <a:pt x="209" y="371"/>
                </a:lnTo>
                <a:lnTo>
                  <a:pt x="190" y="390"/>
                </a:lnTo>
                <a:lnTo>
                  <a:pt x="190" y="409"/>
                </a:lnTo>
                <a:lnTo>
                  <a:pt x="197" y="420"/>
                </a:lnTo>
                <a:lnTo>
                  <a:pt x="190" y="432"/>
                </a:lnTo>
                <a:lnTo>
                  <a:pt x="197" y="458"/>
                </a:lnTo>
                <a:lnTo>
                  <a:pt x="204" y="491"/>
                </a:lnTo>
                <a:lnTo>
                  <a:pt x="209" y="499"/>
                </a:lnTo>
                <a:lnTo>
                  <a:pt x="219" y="510"/>
                </a:lnTo>
                <a:lnTo>
                  <a:pt x="216" y="522"/>
                </a:lnTo>
                <a:lnTo>
                  <a:pt x="204" y="529"/>
                </a:lnTo>
                <a:lnTo>
                  <a:pt x="216" y="551"/>
                </a:lnTo>
                <a:lnTo>
                  <a:pt x="216" y="567"/>
                </a:lnTo>
                <a:lnTo>
                  <a:pt x="209" y="584"/>
                </a:lnTo>
                <a:lnTo>
                  <a:pt x="197" y="584"/>
                </a:lnTo>
                <a:lnTo>
                  <a:pt x="197" y="588"/>
                </a:lnTo>
                <a:lnTo>
                  <a:pt x="190" y="596"/>
                </a:lnTo>
                <a:lnTo>
                  <a:pt x="190" y="629"/>
                </a:lnTo>
                <a:lnTo>
                  <a:pt x="174" y="626"/>
                </a:lnTo>
                <a:lnTo>
                  <a:pt x="159" y="615"/>
                </a:lnTo>
                <a:lnTo>
                  <a:pt x="159" y="588"/>
                </a:lnTo>
                <a:lnTo>
                  <a:pt x="159" y="584"/>
                </a:lnTo>
                <a:lnTo>
                  <a:pt x="155" y="588"/>
                </a:lnTo>
                <a:lnTo>
                  <a:pt x="155" y="600"/>
                </a:lnTo>
                <a:lnTo>
                  <a:pt x="148" y="600"/>
                </a:lnTo>
                <a:lnTo>
                  <a:pt x="155" y="615"/>
                </a:lnTo>
                <a:lnTo>
                  <a:pt x="142" y="629"/>
                </a:lnTo>
                <a:lnTo>
                  <a:pt x="129" y="619"/>
                </a:lnTo>
                <a:lnTo>
                  <a:pt x="126" y="626"/>
                </a:lnTo>
                <a:lnTo>
                  <a:pt x="129" y="629"/>
                </a:lnTo>
                <a:lnTo>
                  <a:pt x="112" y="657"/>
                </a:lnTo>
                <a:lnTo>
                  <a:pt x="97" y="674"/>
                </a:lnTo>
                <a:lnTo>
                  <a:pt x="64" y="677"/>
                </a:lnTo>
                <a:lnTo>
                  <a:pt x="41" y="665"/>
                </a:lnTo>
                <a:lnTo>
                  <a:pt x="19" y="645"/>
                </a:lnTo>
                <a:lnTo>
                  <a:pt x="19" y="629"/>
                </a:lnTo>
                <a:lnTo>
                  <a:pt x="34" y="636"/>
                </a:lnTo>
                <a:lnTo>
                  <a:pt x="29" y="626"/>
                </a:lnTo>
                <a:lnTo>
                  <a:pt x="34" y="607"/>
                </a:lnTo>
                <a:lnTo>
                  <a:pt x="29" y="607"/>
                </a:lnTo>
                <a:lnTo>
                  <a:pt x="22" y="615"/>
                </a:lnTo>
                <a:lnTo>
                  <a:pt x="12" y="626"/>
                </a:lnTo>
                <a:lnTo>
                  <a:pt x="3" y="615"/>
                </a:lnTo>
                <a:lnTo>
                  <a:pt x="19" y="596"/>
                </a:lnTo>
                <a:lnTo>
                  <a:pt x="22" y="596"/>
                </a:lnTo>
                <a:lnTo>
                  <a:pt x="29" y="588"/>
                </a:lnTo>
                <a:lnTo>
                  <a:pt x="22" y="588"/>
                </a:lnTo>
                <a:lnTo>
                  <a:pt x="34" y="577"/>
                </a:lnTo>
                <a:lnTo>
                  <a:pt x="52" y="558"/>
                </a:lnTo>
                <a:lnTo>
                  <a:pt x="29" y="567"/>
                </a:lnTo>
                <a:lnTo>
                  <a:pt x="22" y="577"/>
                </a:lnTo>
                <a:lnTo>
                  <a:pt x="19" y="567"/>
                </a:lnTo>
                <a:lnTo>
                  <a:pt x="12" y="577"/>
                </a:lnTo>
                <a:lnTo>
                  <a:pt x="12" y="558"/>
                </a:lnTo>
                <a:lnTo>
                  <a:pt x="3" y="541"/>
                </a:lnTo>
                <a:lnTo>
                  <a:pt x="3" y="529"/>
                </a:lnTo>
                <a:lnTo>
                  <a:pt x="41" y="529"/>
                </a:lnTo>
                <a:lnTo>
                  <a:pt x="64" y="529"/>
                </a:lnTo>
                <a:lnTo>
                  <a:pt x="71" y="522"/>
                </a:lnTo>
                <a:lnTo>
                  <a:pt x="64" y="518"/>
                </a:lnTo>
                <a:lnTo>
                  <a:pt x="64" y="522"/>
                </a:lnTo>
                <a:lnTo>
                  <a:pt x="52" y="522"/>
                </a:lnTo>
                <a:lnTo>
                  <a:pt x="41" y="522"/>
                </a:lnTo>
                <a:lnTo>
                  <a:pt x="12" y="522"/>
                </a:lnTo>
                <a:lnTo>
                  <a:pt x="3" y="518"/>
                </a:lnTo>
                <a:lnTo>
                  <a:pt x="3" y="510"/>
                </a:lnTo>
                <a:lnTo>
                  <a:pt x="12" y="506"/>
                </a:lnTo>
                <a:lnTo>
                  <a:pt x="0" y="499"/>
                </a:lnTo>
                <a:lnTo>
                  <a:pt x="12" y="491"/>
                </a:lnTo>
                <a:lnTo>
                  <a:pt x="34" y="491"/>
                </a:lnTo>
                <a:lnTo>
                  <a:pt x="41" y="491"/>
                </a:lnTo>
                <a:lnTo>
                  <a:pt x="22" y="480"/>
                </a:lnTo>
                <a:lnTo>
                  <a:pt x="3" y="480"/>
                </a:lnTo>
                <a:lnTo>
                  <a:pt x="3" y="473"/>
                </a:lnTo>
                <a:lnTo>
                  <a:pt x="19" y="473"/>
                </a:lnTo>
                <a:lnTo>
                  <a:pt x="29" y="468"/>
                </a:lnTo>
                <a:lnTo>
                  <a:pt x="52" y="461"/>
                </a:lnTo>
                <a:lnTo>
                  <a:pt x="52" y="468"/>
                </a:lnTo>
                <a:lnTo>
                  <a:pt x="59" y="468"/>
                </a:lnTo>
                <a:lnTo>
                  <a:pt x="52" y="458"/>
                </a:lnTo>
                <a:lnTo>
                  <a:pt x="29" y="458"/>
                </a:lnTo>
                <a:lnTo>
                  <a:pt x="29" y="449"/>
                </a:lnTo>
                <a:lnTo>
                  <a:pt x="52" y="442"/>
                </a:lnTo>
                <a:lnTo>
                  <a:pt x="59" y="449"/>
                </a:lnTo>
                <a:lnTo>
                  <a:pt x="78" y="439"/>
                </a:lnTo>
                <a:lnTo>
                  <a:pt x="52" y="439"/>
                </a:lnTo>
                <a:lnTo>
                  <a:pt x="52" y="432"/>
                </a:lnTo>
                <a:lnTo>
                  <a:pt x="71" y="439"/>
                </a:lnTo>
                <a:lnTo>
                  <a:pt x="90" y="442"/>
                </a:lnTo>
                <a:lnTo>
                  <a:pt x="78" y="432"/>
                </a:lnTo>
                <a:lnTo>
                  <a:pt x="83" y="427"/>
                </a:lnTo>
                <a:lnTo>
                  <a:pt x="100" y="439"/>
                </a:lnTo>
                <a:lnTo>
                  <a:pt x="97" y="427"/>
                </a:lnTo>
                <a:lnTo>
                  <a:pt x="90" y="420"/>
                </a:lnTo>
                <a:lnTo>
                  <a:pt x="97" y="420"/>
                </a:lnTo>
                <a:lnTo>
                  <a:pt x="97" y="409"/>
                </a:lnTo>
                <a:lnTo>
                  <a:pt x="126" y="394"/>
                </a:lnTo>
                <a:lnTo>
                  <a:pt x="129" y="409"/>
                </a:lnTo>
                <a:lnTo>
                  <a:pt x="155" y="403"/>
                </a:lnTo>
                <a:lnTo>
                  <a:pt x="167" y="384"/>
                </a:lnTo>
                <a:lnTo>
                  <a:pt x="167" y="380"/>
                </a:lnTo>
                <a:lnTo>
                  <a:pt x="167" y="371"/>
                </a:lnTo>
                <a:lnTo>
                  <a:pt x="155" y="384"/>
                </a:lnTo>
                <a:lnTo>
                  <a:pt x="138" y="403"/>
                </a:lnTo>
                <a:lnTo>
                  <a:pt x="119" y="390"/>
                </a:lnTo>
                <a:lnTo>
                  <a:pt x="138" y="380"/>
                </a:lnTo>
                <a:lnTo>
                  <a:pt x="138" y="371"/>
                </a:lnTo>
                <a:lnTo>
                  <a:pt x="155" y="349"/>
                </a:lnTo>
                <a:lnTo>
                  <a:pt x="167" y="354"/>
                </a:lnTo>
                <a:lnTo>
                  <a:pt x="174" y="342"/>
                </a:lnTo>
                <a:lnTo>
                  <a:pt x="167" y="342"/>
                </a:lnTo>
                <a:lnTo>
                  <a:pt x="180" y="323"/>
                </a:lnTo>
                <a:lnTo>
                  <a:pt x="186" y="313"/>
                </a:lnTo>
                <a:lnTo>
                  <a:pt x="197" y="316"/>
                </a:lnTo>
                <a:lnTo>
                  <a:pt x="204" y="306"/>
                </a:lnTo>
                <a:lnTo>
                  <a:pt x="190" y="306"/>
                </a:lnTo>
                <a:lnTo>
                  <a:pt x="190" y="302"/>
                </a:lnTo>
                <a:lnTo>
                  <a:pt x="186" y="306"/>
                </a:lnTo>
                <a:lnTo>
                  <a:pt x="186" y="287"/>
                </a:lnTo>
                <a:lnTo>
                  <a:pt x="197" y="294"/>
                </a:lnTo>
                <a:lnTo>
                  <a:pt x="190" y="287"/>
                </a:lnTo>
                <a:lnTo>
                  <a:pt x="197" y="271"/>
                </a:lnTo>
                <a:lnTo>
                  <a:pt x="209" y="271"/>
                </a:lnTo>
                <a:lnTo>
                  <a:pt x="204" y="257"/>
                </a:lnTo>
                <a:lnTo>
                  <a:pt x="233" y="252"/>
                </a:lnTo>
                <a:lnTo>
                  <a:pt x="233" y="245"/>
                </a:lnTo>
                <a:lnTo>
                  <a:pt x="204" y="252"/>
                </a:lnTo>
                <a:lnTo>
                  <a:pt x="204" y="235"/>
                </a:lnTo>
                <a:lnTo>
                  <a:pt x="216" y="216"/>
                </a:lnTo>
                <a:lnTo>
                  <a:pt x="226" y="204"/>
                </a:lnTo>
                <a:lnTo>
                  <a:pt x="264" y="204"/>
                </a:lnTo>
                <a:lnTo>
                  <a:pt x="264" y="197"/>
                </a:lnTo>
                <a:lnTo>
                  <a:pt x="233" y="197"/>
                </a:lnTo>
                <a:lnTo>
                  <a:pt x="254" y="187"/>
                </a:lnTo>
                <a:lnTo>
                  <a:pt x="257" y="187"/>
                </a:lnTo>
                <a:lnTo>
                  <a:pt x="264" y="193"/>
                </a:lnTo>
                <a:lnTo>
                  <a:pt x="264" y="187"/>
                </a:lnTo>
                <a:lnTo>
                  <a:pt x="257" y="178"/>
                </a:lnTo>
                <a:lnTo>
                  <a:pt x="264" y="174"/>
                </a:lnTo>
                <a:lnTo>
                  <a:pt x="254" y="178"/>
                </a:lnTo>
                <a:lnTo>
                  <a:pt x="245" y="174"/>
                </a:lnTo>
                <a:lnTo>
                  <a:pt x="264" y="168"/>
                </a:lnTo>
                <a:lnTo>
                  <a:pt x="268" y="168"/>
                </a:lnTo>
                <a:lnTo>
                  <a:pt x="268" y="159"/>
                </a:lnTo>
                <a:lnTo>
                  <a:pt x="283" y="159"/>
                </a:lnTo>
                <a:lnTo>
                  <a:pt x="283" y="168"/>
                </a:lnTo>
                <a:lnTo>
                  <a:pt x="287" y="159"/>
                </a:lnTo>
                <a:lnTo>
                  <a:pt x="283" y="159"/>
                </a:lnTo>
                <a:lnTo>
                  <a:pt x="287" y="145"/>
                </a:lnTo>
                <a:lnTo>
                  <a:pt x="297" y="145"/>
                </a:lnTo>
                <a:lnTo>
                  <a:pt x="313" y="145"/>
                </a:lnTo>
                <a:lnTo>
                  <a:pt x="313" y="138"/>
                </a:lnTo>
                <a:lnTo>
                  <a:pt x="297" y="145"/>
                </a:lnTo>
                <a:lnTo>
                  <a:pt x="287" y="145"/>
                </a:lnTo>
                <a:lnTo>
                  <a:pt x="294" y="129"/>
                </a:lnTo>
                <a:lnTo>
                  <a:pt x="297" y="129"/>
                </a:lnTo>
                <a:lnTo>
                  <a:pt x="313" y="119"/>
                </a:lnTo>
                <a:lnTo>
                  <a:pt x="313" y="114"/>
                </a:lnTo>
                <a:lnTo>
                  <a:pt x="316" y="107"/>
                </a:lnTo>
                <a:lnTo>
                  <a:pt x="313" y="107"/>
                </a:lnTo>
                <a:lnTo>
                  <a:pt x="297" y="114"/>
                </a:lnTo>
                <a:lnTo>
                  <a:pt x="294" y="107"/>
                </a:lnTo>
                <a:lnTo>
                  <a:pt x="297" y="97"/>
                </a:lnTo>
                <a:lnTo>
                  <a:pt x="335" y="90"/>
                </a:lnTo>
                <a:lnTo>
                  <a:pt x="345" y="100"/>
                </a:lnTo>
                <a:lnTo>
                  <a:pt x="354" y="100"/>
                </a:lnTo>
                <a:lnTo>
                  <a:pt x="354" y="97"/>
                </a:lnTo>
                <a:lnTo>
                  <a:pt x="342" y="97"/>
                </a:lnTo>
                <a:lnTo>
                  <a:pt x="335" y="81"/>
                </a:lnTo>
                <a:lnTo>
                  <a:pt x="354" y="71"/>
                </a:lnTo>
                <a:lnTo>
                  <a:pt x="361" y="90"/>
                </a:lnTo>
                <a:lnTo>
                  <a:pt x="361" y="78"/>
                </a:lnTo>
                <a:lnTo>
                  <a:pt x="364" y="71"/>
                </a:lnTo>
                <a:lnTo>
                  <a:pt x="371" y="97"/>
                </a:lnTo>
                <a:lnTo>
                  <a:pt x="377" y="97"/>
                </a:lnTo>
                <a:lnTo>
                  <a:pt x="383" y="90"/>
                </a:lnTo>
                <a:lnTo>
                  <a:pt x="377" y="78"/>
                </a:lnTo>
                <a:lnTo>
                  <a:pt x="392" y="71"/>
                </a:lnTo>
                <a:lnTo>
                  <a:pt x="394" y="67"/>
                </a:lnTo>
                <a:lnTo>
                  <a:pt x="413" y="78"/>
                </a:lnTo>
                <a:lnTo>
                  <a:pt x="413" y="59"/>
                </a:lnTo>
                <a:lnTo>
                  <a:pt x="401" y="59"/>
                </a:lnTo>
                <a:lnTo>
                  <a:pt x="392" y="48"/>
                </a:lnTo>
                <a:lnTo>
                  <a:pt x="409" y="48"/>
                </a:lnTo>
                <a:lnTo>
                  <a:pt x="432" y="48"/>
                </a:lnTo>
                <a:lnTo>
                  <a:pt x="440" y="52"/>
                </a:lnTo>
                <a:lnTo>
                  <a:pt x="451" y="41"/>
                </a:lnTo>
                <a:lnTo>
                  <a:pt x="451" y="22"/>
                </a:lnTo>
                <a:lnTo>
                  <a:pt x="461" y="36"/>
                </a:lnTo>
                <a:lnTo>
                  <a:pt x="470" y="29"/>
                </a:lnTo>
                <a:lnTo>
                  <a:pt x="461" y="22"/>
                </a:lnTo>
                <a:lnTo>
                  <a:pt x="470" y="10"/>
                </a:lnTo>
                <a:lnTo>
                  <a:pt x="489" y="10"/>
                </a:lnTo>
                <a:lnTo>
                  <a:pt x="499" y="10"/>
                </a:lnTo>
                <a:lnTo>
                  <a:pt x="489" y="29"/>
                </a:lnTo>
                <a:lnTo>
                  <a:pt x="489" y="48"/>
                </a:lnTo>
                <a:lnTo>
                  <a:pt x="492" y="52"/>
                </a:lnTo>
                <a:lnTo>
                  <a:pt x="492" y="41"/>
                </a:lnTo>
                <a:lnTo>
                  <a:pt x="518" y="10"/>
                </a:lnTo>
                <a:lnTo>
                  <a:pt x="518" y="22"/>
                </a:lnTo>
                <a:lnTo>
                  <a:pt x="522" y="36"/>
                </a:lnTo>
                <a:lnTo>
                  <a:pt x="529" y="29"/>
                </a:lnTo>
                <a:lnTo>
                  <a:pt x="532" y="22"/>
                </a:lnTo>
                <a:lnTo>
                  <a:pt x="539" y="19"/>
                </a:lnTo>
                <a:lnTo>
                  <a:pt x="529" y="10"/>
                </a:lnTo>
                <a:lnTo>
                  <a:pt x="532" y="0"/>
                </a:lnTo>
                <a:lnTo>
                  <a:pt x="551" y="0"/>
                </a:lnTo>
                <a:lnTo>
                  <a:pt x="567" y="3"/>
                </a:lnTo>
                <a:lnTo>
                  <a:pt x="567" y="10"/>
                </a:lnTo>
                <a:lnTo>
                  <a:pt x="551" y="19"/>
                </a:lnTo>
                <a:lnTo>
                  <a:pt x="567" y="22"/>
                </a:lnTo>
                <a:lnTo>
                  <a:pt x="551" y="29"/>
                </a:lnTo>
                <a:lnTo>
                  <a:pt x="567" y="29"/>
                </a:lnTo>
                <a:lnTo>
                  <a:pt x="577" y="10"/>
                </a:lnTo>
                <a:lnTo>
                  <a:pt x="580" y="10"/>
                </a:lnTo>
                <a:lnTo>
                  <a:pt x="589" y="19"/>
                </a:lnTo>
                <a:lnTo>
                  <a:pt x="596" y="10"/>
                </a:lnTo>
                <a:lnTo>
                  <a:pt x="615" y="22"/>
                </a:lnTo>
                <a:lnTo>
                  <a:pt x="608" y="22"/>
                </a:lnTo>
                <a:lnTo>
                  <a:pt x="618" y="22"/>
                </a:lnTo>
                <a:lnTo>
                  <a:pt x="631" y="36"/>
                </a:lnTo>
                <a:lnTo>
                  <a:pt x="615" y="48"/>
                </a:lnTo>
                <a:lnTo>
                  <a:pt x="577" y="48"/>
                </a:lnTo>
                <a:lnTo>
                  <a:pt x="596" y="52"/>
                </a:lnTo>
                <a:lnTo>
                  <a:pt x="608" y="67"/>
                </a:lnTo>
                <a:lnTo>
                  <a:pt x="615" y="59"/>
                </a:lnTo>
                <a:lnTo>
                  <a:pt x="625" y="59"/>
                </a:lnTo>
                <a:lnTo>
                  <a:pt x="637" y="67"/>
                </a:lnTo>
                <a:lnTo>
                  <a:pt x="644" y="71"/>
                </a:lnTo>
                <a:lnTo>
                  <a:pt x="631" y="7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4716463" y="2724150"/>
            <a:ext cx="25400" cy="23813"/>
          </a:xfrm>
          <a:custGeom>
            <a:avLst/>
            <a:gdLst>
              <a:gd name="T0" fmla="*/ 2147483647 w 33"/>
              <a:gd name="T1" fmla="*/ 2147483647 h 30"/>
              <a:gd name="T2" fmla="*/ 0 w 33"/>
              <a:gd name="T3" fmla="*/ 2147483647 h 30"/>
              <a:gd name="T4" fmla="*/ 2147483647 w 33"/>
              <a:gd name="T5" fmla="*/ 0 h 30"/>
              <a:gd name="T6" fmla="*/ 2147483647 w 33"/>
              <a:gd name="T7" fmla="*/ 2147483647 h 30"/>
              <a:gd name="T8" fmla="*/ 2147483647 w 33"/>
              <a:gd name="T9" fmla="*/ 0 h 30"/>
              <a:gd name="T10" fmla="*/ 2147483647 w 33"/>
              <a:gd name="T11" fmla="*/ 2147483647 h 30"/>
              <a:gd name="T12" fmla="*/ 2147483647 w 33"/>
              <a:gd name="T13" fmla="*/ 2147483647 h 30"/>
              <a:gd name="T14" fmla="*/ 2147483647 w 33"/>
              <a:gd name="T15" fmla="*/ 2147483647 h 30"/>
              <a:gd name="T16" fmla="*/ 2147483647 w 33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0"/>
              <a:gd name="T29" fmla="*/ 33 w 33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0">
                <a:moveTo>
                  <a:pt x="2" y="30"/>
                </a:moveTo>
                <a:lnTo>
                  <a:pt x="0" y="17"/>
                </a:lnTo>
                <a:lnTo>
                  <a:pt x="14" y="0"/>
                </a:lnTo>
                <a:lnTo>
                  <a:pt x="22" y="10"/>
                </a:lnTo>
                <a:lnTo>
                  <a:pt x="29" y="0"/>
                </a:lnTo>
                <a:lnTo>
                  <a:pt x="33" y="10"/>
                </a:lnTo>
                <a:lnTo>
                  <a:pt x="14" y="26"/>
                </a:lnTo>
                <a:lnTo>
                  <a:pt x="10" y="30"/>
                </a:lnTo>
                <a:lnTo>
                  <a:pt x="2" y="3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4700588" y="2720975"/>
            <a:ext cx="15875" cy="19050"/>
          </a:xfrm>
          <a:custGeom>
            <a:avLst/>
            <a:gdLst>
              <a:gd name="T0" fmla="*/ 2147483647 w 21"/>
              <a:gd name="T1" fmla="*/ 2147483647 h 22"/>
              <a:gd name="T2" fmla="*/ 2147483647 w 21"/>
              <a:gd name="T3" fmla="*/ 2147483647 h 22"/>
              <a:gd name="T4" fmla="*/ 2147483647 w 21"/>
              <a:gd name="T5" fmla="*/ 2147483647 h 22"/>
              <a:gd name="T6" fmla="*/ 2147483647 w 21"/>
              <a:gd name="T7" fmla="*/ 2147483647 h 22"/>
              <a:gd name="T8" fmla="*/ 0 w 21"/>
              <a:gd name="T9" fmla="*/ 2147483647 h 22"/>
              <a:gd name="T10" fmla="*/ 0 w 21"/>
              <a:gd name="T11" fmla="*/ 2147483647 h 22"/>
              <a:gd name="T12" fmla="*/ 2147483647 w 21"/>
              <a:gd name="T13" fmla="*/ 2147483647 h 22"/>
              <a:gd name="T14" fmla="*/ 2147483647 w 21"/>
              <a:gd name="T15" fmla="*/ 0 h 22"/>
              <a:gd name="T16" fmla="*/ 2147483647 w 21"/>
              <a:gd name="T17" fmla="*/ 2147483647 h 22"/>
              <a:gd name="T18" fmla="*/ 2147483647 w 21"/>
              <a:gd name="T19" fmla="*/ 2147483647 h 22"/>
              <a:gd name="T20" fmla="*/ 2147483647 w 21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22"/>
              <a:gd name="T35" fmla="*/ 21 w 21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22">
                <a:moveTo>
                  <a:pt x="12" y="22"/>
                </a:moveTo>
                <a:lnTo>
                  <a:pt x="5" y="22"/>
                </a:lnTo>
                <a:lnTo>
                  <a:pt x="21" y="13"/>
                </a:lnTo>
                <a:lnTo>
                  <a:pt x="12" y="13"/>
                </a:lnTo>
                <a:lnTo>
                  <a:pt x="0" y="22"/>
                </a:lnTo>
                <a:lnTo>
                  <a:pt x="0" y="10"/>
                </a:lnTo>
                <a:lnTo>
                  <a:pt x="12" y="10"/>
                </a:lnTo>
                <a:lnTo>
                  <a:pt x="12" y="0"/>
                </a:lnTo>
                <a:lnTo>
                  <a:pt x="21" y="3"/>
                </a:lnTo>
                <a:lnTo>
                  <a:pt x="21" y="13"/>
                </a:lnTo>
                <a:lnTo>
                  <a:pt x="12" y="2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4632325" y="3484563"/>
            <a:ext cx="177800" cy="82550"/>
          </a:xfrm>
          <a:custGeom>
            <a:avLst/>
            <a:gdLst>
              <a:gd name="T0" fmla="*/ 2147483647 w 223"/>
              <a:gd name="T1" fmla="*/ 2147483647 h 103"/>
              <a:gd name="T2" fmla="*/ 2147483647 w 223"/>
              <a:gd name="T3" fmla="*/ 2147483647 h 103"/>
              <a:gd name="T4" fmla="*/ 2147483647 w 223"/>
              <a:gd name="T5" fmla="*/ 2147483647 h 103"/>
              <a:gd name="T6" fmla="*/ 2147483647 w 223"/>
              <a:gd name="T7" fmla="*/ 0 h 103"/>
              <a:gd name="T8" fmla="*/ 2147483647 w 223"/>
              <a:gd name="T9" fmla="*/ 2147483647 h 103"/>
              <a:gd name="T10" fmla="*/ 2147483647 w 223"/>
              <a:gd name="T11" fmla="*/ 2147483647 h 103"/>
              <a:gd name="T12" fmla="*/ 2147483647 w 223"/>
              <a:gd name="T13" fmla="*/ 2147483647 h 103"/>
              <a:gd name="T14" fmla="*/ 2147483647 w 223"/>
              <a:gd name="T15" fmla="*/ 2147483647 h 103"/>
              <a:gd name="T16" fmla="*/ 2147483647 w 223"/>
              <a:gd name="T17" fmla="*/ 2147483647 h 103"/>
              <a:gd name="T18" fmla="*/ 2147483647 w 223"/>
              <a:gd name="T19" fmla="*/ 2147483647 h 103"/>
              <a:gd name="T20" fmla="*/ 2147483647 w 223"/>
              <a:gd name="T21" fmla="*/ 2147483647 h 103"/>
              <a:gd name="T22" fmla="*/ 2147483647 w 223"/>
              <a:gd name="T23" fmla="*/ 2147483647 h 103"/>
              <a:gd name="T24" fmla="*/ 2147483647 w 223"/>
              <a:gd name="T25" fmla="*/ 2147483647 h 103"/>
              <a:gd name="T26" fmla="*/ 2147483647 w 223"/>
              <a:gd name="T27" fmla="*/ 2147483647 h 103"/>
              <a:gd name="T28" fmla="*/ 2147483647 w 223"/>
              <a:gd name="T29" fmla="*/ 2147483647 h 103"/>
              <a:gd name="T30" fmla="*/ 2147483647 w 223"/>
              <a:gd name="T31" fmla="*/ 2147483647 h 103"/>
              <a:gd name="T32" fmla="*/ 2147483647 w 223"/>
              <a:gd name="T33" fmla="*/ 2147483647 h 103"/>
              <a:gd name="T34" fmla="*/ 2147483647 w 223"/>
              <a:gd name="T35" fmla="*/ 2147483647 h 103"/>
              <a:gd name="T36" fmla="*/ 2147483647 w 223"/>
              <a:gd name="T37" fmla="*/ 2147483647 h 103"/>
              <a:gd name="T38" fmla="*/ 2147483647 w 223"/>
              <a:gd name="T39" fmla="*/ 2147483647 h 103"/>
              <a:gd name="T40" fmla="*/ 2147483647 w 223"/>
              <a:gd name="T41" fmla="*/ 2147483647 h 103"/>
              <a:gd name="T42" fmla="*/ 2147483647 w 223"/>
              <a:gd name="T43" fmla="*/ 2147483647 h 103"/>
              <a:gd name="T44" fmla="*/ 2147483647 w 223"/>
              <a:gd name="T45" fmla="*/ 2147483647 h 103"/>
              <a:gd name="T46" fmla="*/ 2147483647 w 223"/>
              <a:gd name="T47" fmla="*/ 2147483647 h 103"/>
              <a:gd name="T48" fmla="*/ 2147483647 w 223"/>
              <a:gd name="T49" fmla="*/ 2147483647 h 103"/>
              <a:gd name="T50" fmla="*/ 2147483647 w 223"/>
              <a:gd name="T51" fmla="*/ 2147483647 h 103"/>
              <a:gd name="T52" fmla="*/ 2147483647 w 223"/>
              <a:gd name="T53" fmla="*/ 2147483647 h 103"/>
              <a:gd name="T54" fmla="*/ 2147483647 w 223"/>
              <a:gd name="T55" fmla="*/ 2147483647 h 103"/>
              <a:gd name="T56" fmla="*/ 2147483647 w 223"/>
              <a:gd name="T57" fmla="*/ 2147483647 h 103"/>
              <a:gd name="T58" fmla="*/ 2147483647 w 223"/>
              <a:gd name="T59" fmla="*/ 2147483647 h 103"/>
              <a:gd name="T60" fmla="*/ 2147483647 w 223"/>
              <a:gd name="T61" fmla="*/ 2147483647 h 103"/>
              <a:gd name="T62" fmla="*/ 0 w 223"/>
              <a:gd name="T63" fmla="*/ 2147483647 h 103"/>
              <a:gd name="T64" fmla="*/ 0 w 223"/>
              <a:gd name="T65" fmla="*/ 2147483647 h 103"/>
              <a:gd name="T66" fmla="*/ 2147483647 w 223"/>
              <a:gd name="T67" fmla="*/ 2147483647 h 103"/>
              <a:gd name="T68" fmla="*/ 2147483647 w 223"/>
              <a:gd name="T69" fmla="*/ 2147483647 h 103"/>
              <a:gd name="T70" fmla="*/ 2147483647 w 223"/>
              <a:gd name="T71" fmla="*/ 2147483647 h 103"/>
              <a:gd name="T72" fmla="*/ 2147483647 w 223"/>
              <a:gd name="T73" fmla="*/ 2147483647 h 103"/>
              <a:gd name="T74" fmla="*/ 2147483647 w 223"/>
              <a:gd name="T75" fmla="*/ 2147483647 h 103"/>
              <a:gd name="T76" fmla="*/ 2147483647 w 223"/>
              <a:gd name="T77" fmla="*/ 2147483647 h 103"/>
              <a:gd name="T78" fmla="*/ 2147483647 w 223"/>
              <a:gd name="T79" fmla="*/ 2147483647 h 103"/>
              <a:gd name="T80" fmla="*/ 2147483647 w 223"/>
              <a:gd name="T81" fmla="*/ 2147483647 h 103"/>
              <a:gd name="T82" fmla="*/ 2147483647 w 223"/>
              <a:gd name="T83" fmla="*/ 2147483647 h 103"/>
              <a:gd name="T84" fmla="*/ 2147483647 w 223"/>
              <a:gd name="T85" fmla="*/ 2147483647 h 103"/>
              <a:gd name="T86" fmla="*/ 2147483647 w 223"/>
              <a:gd name="T87" fmla="*/ 2147483647 h 103"/>
              <a:gd name="T88" fmla="*/ 2147483647 w 223"/>
              <a:gd name="T89" fmla="*/ 2147483647 h 103"/>
              <a:gd name="T90" fmla="*/ 2147483647 w 223"/>
              <a:gd name="T91" fmla="*/ 2147483647 h 103"/>
              <a:gd name="T92" fmla="*/ 2147483647 w 223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3"/>
              <a:gd name="T142" fmla="*/ 0 h 103"/>
              <a:gd name="T143" fmla="*/ 223 w 223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3" h="103">
                <a:moveTo>
                  <a:pt x="120" y="12"/>
                </a:moveTo>
                <a:lnTo>
                  <a:pt x="139" y="19"/>
                </a:lnTo>
                <a:lnTo>
                  <a:pt x="149" y="19"/>
                </a:lnTo>
                <a:lnTo>
                  <a:pt x="165" y="0"/>
                </a:lnTo>
                <a:lnTo>
                  <a:pt x="184" y="7"/>
                </a:lnTo>
                <a:lnTo>
                  <a:pt x="213" y="12"/>
                </a:lnTo>
                <a:lnTo>
                  <a:pt x="213" y="29"/>
                </a:lnTo>
                <a:lnTo>
                  <a:pt x="223" y="41"/>
                </a:lnTo>
                <a:lnTo>
                  <a:pt x="223" y="48"/>
                </a:lnTo>
                <a:lnTo>
                  <a:pt x="216" y="55"/>
                </a:lnTo>
                <a:lnTo>
                  <a:pt x="206" y="55"/>
                </a:lnTo>
                <a:lnTo>
                  <a:pt x="197" y="55"/>
                </a:lnTo>
                <a:lnTo>
                  <a:pt x="206" y="58"/>
                </a:lnTo>
                <a:lnTo>
                  <a:pt x="206" y="84"/>
                </a:lnTo>
                <a:lnTo>
                  <a:pt x="194" y="90"/>
                </a:lnTo>
                <a:lnTo>
                  <a:pt x="194" y="96"/>
                </a:lnTo>
                <a:lnTo>
                  <a:pt x="184" y="96"/>
                </a:lnTo>
                <a:lnTo>
                  <a:pt x="149" y="103"/>
                </a:lnTo>
                <a:lnTo>
                  <a:pt x="120" y="103"/>
                </a:lnTo>
                <a:lnTo>
                  <a:pt x="116" y="103"/>
                </a:lnTo>
                <a:lnTo>
                  <a:pt x="97" y="90"/>
                </a:lnTo>
                <a:lnTo>
                  <a:pt x="78" y="77"/>
                </a:lnTo>
                <a:lnTo>
                  <a:pt x="68" y="77"/>
                </a:lnTo>
                <a:lnTo>
                  <a:pt x="49" y="77"/>
                </a:lnTo>
                <a:lnTo>
                  <a:pt x="49" y="90"/>
                </a:lnTo>
                <a:lnTo>
                  <a:pt x="30" y="90"/>
                </a:lnTo>
                <a:lnTo>
                  <a:pt x="26" y="90"/>
                </a:lnTo>
                <a:lnTo>
                  <a:pt x="26" y="84"/>
                </a:lnTo>
                <a:lnTo>
                  <a:pt x="11" y="84"/>
                </a:lnTo>
                <a:lnTo>
                  <a:pt x="11" y="77"/>
                </a:lnTo>
                <a:lnTo>
                  <a:pt x="7" y="77"/>
                </a:lnTo>
                <a:lnTo>
                  <a:pt x="0" y="71"/>
                </a:lnTo>
                <a:lnTo>
                  <a:pt x="0" y="67"/>
                </a:lnTo>
                <a:lnTo>
                  <a:pt x="7" y="58"/>
                </a:lnTo>
                <a:lnTo>
                  <a:pt x="26" y="67"/>
                </a:lnTo>
                <a:lnTo>
                  <a:pt x="26" y="58"/>
                </a:lnTo>
                <a:lnTo>
                  <a:pt x="38" y="58"/>
                </a:lnTo>
                <a:lnTo>
                  <a:pt x="42" y="67"/>
                </a:lnTo>
                <a:lnTo>
                  <a:pt x="59" y="58"/>
                </a:lnTo>
                <a:lnTo>
                  <a:pt x="71" y="58"/>
                </a:lnTo>
                <a:lnTo>
                  <a:pt x="78" y="55"/>
                </a:lnTo>
                <a:lnTo>
                  <a:pt x="97" y="55"/>
                </a:lnTo>
                <a:lnTo>
                  <a:pt x="106" y="58"/>
                </a:lnTo>
                <a:lnTo>
                  <a:pt x="97" y="48"/>
                </a:lnTo>
                <a:lnTo>
                  <a:pt x="97" y="29"/>
                </a:lnTo>
                <a:lnTo>
                  <a:pt x="120" y="26"/>
                </a:lnTo>
                <a:lnTo>
                  <a:pt x="120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4727575" y="3282950"/>
            <a:ext cx="239713" cy="195263"/>
          </a:xfrm>
          <a:custGeom>
            <a:avLst/>
            <a:gdLst>
              <a:gd name="T0" fmla="*/ 2147483647 w 302"/>
              <a:gd name="T1" fmla="*/ 2147483647 h 247"/>
              <a:gd name="T2" fmla="*/ 2147483647 w 302"/>
              <a:gd name="T3" fmla="*/ 2147483647 h 247"/>
              <a:gd name="T4" fmla="*/ 2147483647 w 302"/>
              <a:gd name="T5" fmla="*/ 2147483647 h 247"/>
              <a:gd name="T6" fmla="*/ 2147483647 w 302"/>
              <a:gd name="T7" fmla="*/ 2147483647 h 247"/>
              <a:gd name="T8" fmla="*/ 2147483647 w 302"/>
              <a:gd name="T9" fmla="*/ 2147483647 h 247"/>
              <a:gd name="T10" fmla="*/ 2147483647 w 302"/>
              <a:gd name="T11" fmla="*/ 2147483647 h 247"/>
              <a:gd name="T12" fmla="*/ 2147483647 w 302"/>
              <a:gd name="T13" fmla="*/ 2147483647 h 247"/>
              <a:gd name="T14" fmla="*/ 2147483647 w 302"/>
              <a:gd name="T15" fmla="*/ 2147483647 h 247"/>
              <a:gd name="T16" fmla="*/ 2147483647 w 302"/>
              <a:gd name="T17" fmla="*/ 2147483647 h 247"/>
              <a:gd name="T18" fmla="*/ 2147483647 w 302"/>
              <a:gd name="T19" fmla="*/ 2147483647 h 247"/>
              <a:gd name="T20" fmla="*/ 2147483647 w 302"/>
              <a:gd name="T21" fmla="*/ 2147483647 h 247"/>
              <a:gd name="T22" fmla="*/ 2147483647 w 302"/>
              <a:gd name="T23" fmla="*/ 2147483647 h 247"/>
              <a:gd name="T24" fmla="*/ 2147483647 w 302"/>
              <a:gd name="T25" fmla="*/ 2147483647 h 247"/>
              <a:gd name="T26" fmla="*/ 2147483647 w 302"/>
              <a:gd name="T27" fmla="*/ 2147483647 h 247"/>
              <a:gd name="T28" fmla="*/ 2147483647 w 302"/>
              <a:gd name="T29" fmla="*/ 2147483647 h 247"/>
              <a:gd name="T30" fmla="*/ 2147483647 w 302"/>
              <a:gd name="T31" fmla="*/ 2147483647 h 247"/>
              <a:gd name="T32" fmla="*/ 2147483647 w 302"/>
              <a:gd name="T33" fmla="*/ 2147483647 h 247"/>
              <a:gd name="T34" fmla="*/ 2147483647 w 302"/>
              <a:gd name="T35" fmla="*/ 2147483647 h 247"/>
              <a:gd name="T36" fmla="*/ 2147483647 w 302"/>
              <a:gd name="T37" fmla="*/ 2147483647 h 247"/>
              <a:gd name="T38" fmla="*/ 2147483647 w 302"/>
              <a:gd name="T39" fmla="*/ 2147483647 h 247"/>
              <a:gd name="T40" fmla="*/ 2147483647 w 302"/>
              <a:gd name="T41" fmla="*/ 2147483647 h 247"/>
              <a:gd name="T42" fmla="*/ 2147483647 w 302"/>
              <a:gd name="T43" fmla="*/ 2147483647 h 247"/>
              <a:gd name="T44" fmla="*/ 2147483647 w 302"/>
              <a:gd name="T45" fmla="*/ 2147483647 h 247"/>
              <a:gd name="T46" fmla="*/ 2147483647 w 302"/>
              <a:gd name="T47" fmla="*/ 2147483647 h 247"/>
              <a:gd name="T48" fmla="*/ 2147483647 w 302"/>
              <a:gd name="T49" fmla="*/ 2147483647 h 247"/>
              <a:gd name="T50" fmla="*/ 2147483647 w 302"/>
              <a:gd name="T51" fmla="*/ 2147483647 h 247"/>
              <a:gd name="T52" fmla="*/ 2147483647 w 302"/>
              <a:gd name="T53" fmla="*/ 2147483647 h 247"/>
              <a:gd name="T54" fmla="*/ 2147483647 w 302"/>
              <a:gd name="T55" fmla="*/ 2147483647 h 247"/>
              <a:gd name="T56" fmla="*/ 2147483647 w 302"/>
              <a:gd name="T57" fmla="*/ 2147483647 h 247"/>
              <a:gd name="T58" fmla="*/ 2147483647 w 302"/>
              <a:gd name="T59" fmla="*/ 2147483647 h 247"/>
              <a:gd name="T60" fmla="*/ 2147483647 w 302"/>
              <a:gd name="T61" fmla="*/ 2147483647 h 247"/>
              <a:gd name="T62" fmla="*/ 2147483647 w 302"/>
              <a:gd name="T63" fmla="*/ 2147483647 h 247"/>
              <a:gd name="T64" fmla="*/ 2147483647 w 302"/>
              <a:gd name="T65" fmla="*/ 2147483647 h 247"/>
              <a:gd name="T66" fmla="*/ 2147483647 w 302"/>
              <a:gd name="T67" fmla="*/ 2147483647 h 247"/>
              <a:gd name="T68" fmla="*/ 2147483647 w 302"/>
              <a:gd name="T69" fmla="*/ 2147483647 h 247"/>
              <a:gd name="T70" fmla="*/ 2147483647 w 302"/>
              <a:gd name="T71" fmla="*/ 2147483647 h 247"/>
              <a:gd name="T72" fmla="*/ 2147483647 w 302"/>
              <a:gd name="T73" fmla="*/ 2147483647 h 247"/>
              <a:gd name="T74" fmla="*/ 2147483647 w 302"/>
              <a:gd name="T75" fmla="*/ 2147483647 h 247"/>
              <a:gd name="T76" fmla="*/ 2147483647 w 302"/>
              <a:gd name="T77" fmla="*/ 2147483647 h 247"/>
              <a:gd name="T78" fmla="*/ 2147483647 w 302"/>
              <a:gd name="T79" fmla="*/ 2147483647 h 247"/>
              <a:gd name="T80" fmla="*/ 2147483647 w 302"/>
              <a:gd name="T81" fmla="*/ 2147483647 h 247"/>
              <a:gd name="T82" fmla="*/ 2147483647 w 302"/>
              <a:gd name="T83" fmla="*/ 2147483647 h 247"/>
              <a:gd name="T84" fmla="*/ 2147483647 w 302"/>
              <a:gd name="T85" fmla="*/ 2147483647 h 247"/>
              <a:gd name="T86" fmla="*/ 0 w 302"/>
              <a:gd name="T87" fmla="*/ 2147483647 h 247"/>
              <a:gd name="T88" fmla="*/ 0 w 302"/>
              <a:gd name="T89" fmla="*/ 2147483647 h 247"/>
              <a:gd name="T90" fmla="*/ 2147483647 w 302"/>
              <a:gd name="T91" fmla="*/ 2147483647 h 247"/>
              <a:gd name="T92" fmla="*/ 2147483647 w 302"/>
              <a:gd name="T93" fmla="*/ 2147483647 h 247"/>
              <a:gd name="T94" fmla="*/ 2147483647 w 302"/>
              <a:gd name="T95" fmla="*/ 2147483647 h 247"/>
              <a:gd name="T96" fmla="*/ 2147483647 w 302"/>
              <a:gd name="T97" fmla="*/ 2147483647 h 247"/>
              <a:gd name="T98" fmla="*/ 2147483647 w 302"/>
              <a:gd name="T99" fmla="*/ 2147483647 h 247"/>
              <a:gd name="T100" fmla="*/ 2147483647 w 302"/>
              <a:gd name="T101" fmla="*/ 2147483647 h 247"/>
              <a:gd name="T102" fmla="*/ 2147483647 w 302"/>
              <a:gd name="T103" fmla="*/ 2147483647 h 247"/>
              <a:gd name="T104" fmla="*/ 2147483647 w 302"/>
              <a:gd name="T105" fmla="*/ 2147483647 h 247"/>
              <a:gd name="T106" fmla="*/ 2147483647 w 302"/>
              <a:gd name="T107" fmla="*/ 2147483647 h 247"/>
              <a:gd name="T108" fmla="*/ 2147483647 w 302"/>
              <a:gd name="T109" fmla="*/ 0 h 247"/>
              <a:gd name="T110" fmla="*/ 2147483647 w 302"/>
              <a:gd name="T111" fmla="*/ 2147483647 h 247"/>
              <a:gd name="T112" fmla="*/ 2147483647 w 302"/>
              <a:gd name="T113" fmla="*/ 2147483647 h 247"/>
              <a:gd name="T114" fmla="*/ 2147483647 w 302"/>
              <a:gd name="T115" fmla="*/ 2147483647 h 247"/>
              <a:gd name="T116" fmla="*/ 2147483647 w 302"/>
              <a:gd name="T117" fmla="*/ 2147483647 h 247"/>
              <a:gd name="T118" fmla="*/ 2147483647 w 302"/>
              <a:gd name="T119" fmla="*/ 2147483647 h 2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02"/>
              <a:gd name="T181" fmla="*/ 0 h 247"/>
              <a:gd name="T182" fmla="*/ 302 w 302"/>
              <a:gd name="T183" fmla="*/ 247 h 24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02" h="247">
                <a:moveTo>
                  <a:pt x="155" y="12"/>
                </a:moveTo>
                <a:lnTo>
                  <a:pt x="254" y="12"/>
                </a:lnTo>
                <a:lnTo>
                  <a:pt x="271" y="45"/>
                </a:lnTo>
                <a:lnTo>
                  <a:pt x="283" y="67"/>
                </a:lnTo>
                <a:lnTo>
                  <a:pt x="290" y="89"/>
                </a:lnTo>
                <a:lnTo>
                  <a:pt x="264" y="105"/>
                </a:lnTo>
                <a:lnTo>
                  <a:pt x="283" y="124"/>
                </a:lnTo>
                <a:lnTo>
                  <a:pt x="290" y="146"/>
                </a:lnTo>
                <a:lnTo>
                  <a:pt x="302" y="167"/>
                </a:lnTo>
                <a:lnTo>
                  <a:pt x="261" y="224"/>
                </a:lnTo>
                <a:lnTo>
                  <a:pt x="264" y="242"/>
                </a:lnTo>
                <a:lnTo>
                  <a:pt x="261" y="247"/>
                </a:lnTo>
                <a:lnTo>
                  <a:pt x="254" y="242"/>
                </a:lnTo>
                <a:lnTo>
                  <a:pt x="235" y="235"/>
                </a:lnTo>
                <a:lnTo>
                  <a:pt x="219" y="231"/>
                </a:lnTo>
                <a:lnTo>
                  <a:pt x="212" y="235"/>
                </a:lnTo>
                <a:lnTo>
                  <a:pt x="202" y="235"/>
                </a:lnTo>
                <a:lnTo>
                  <a:pt x="183" y="242"/>
                </a:lnTo>
                <a:lnTo>
                  <a:pt x="176" y="235"/>
                </a:lnTo>
                <a:lnTo>
                  <a:pt x="171" y="224"/>
                </a:lnTo>
                <a:lnTo>
                  <a:pt x="155" y="231"/>
                </a:lnTo>
                <a:lnTo>
                  <a:pt x="141" y="217"/>
                </a:lnTo>
                <a:lnTo>
                  <a:pt x="141" y="212"/>
                </a:lnTo>
                <a:lnTo>
                  <a:pt x="115" y="205"/>
                </a:lnTo>
                <a:lnTo>
                  <a:pt x="115" y="202"/>
                </a:lnTo>
                <a:lnTo>
                  <a:pt x="103" y="195"/>
                </a:lnTo>
                <a:lnTo>
                  <a:pt x="93" y="202"/>
                </a:lnTo>
                <a:lnTo>
                  <a:pt x="86" y="202"/>
                </a:lnTo>
                <a:lnTo>
                  <a:pt x="74" y="195"/>
                </a:lnTo>
                <a:lnTo>
                  <a:pt x="74" y="186"/>
                </a:lnTo>
                <a:lnTo>
                  <a:pt x="74" y="183"/>
                </a:lnTo>
                <a:lnTo>
                  <a:pt x="67" y="183"/>
                </a:lnTo>
                <a:lnTo>
                  <a:pt x="48" y="176"/>
                </a:lnTo>
                <a:lnTo>
                  <a:pt x="48" y="167"/>
                </a:lnTo>
                <a:lnTo>
                  <a:pt x="38" y="167"/>
                </a:lnTo>
                <a:lnTo>
                  <a:pt x="29" y="167"/>
                </a:lnTo>
                <a:lnTo>
                  <a:pt x="38" y="157"/>
                </a:lnTo>
                <a:lnTo>
                  <a:pt x="29" y="153"/>
                </a:lnTo>
                <a:lnTo>
                  <a:pt x="26" y="134"/>
                </a:lnTo>
                <a:lnTo>
                  <a:pt x="26" y="127"/>
                </a:lnTo>
                <a:lnTo>
                  <a:pt x="19" y="127"/>
                </a:lnTo>
                <a:lnTo>
                  <a:pt x="15" y="108"/>
                </a:lnTo>
                <a:lnTo>
                  <a:pt x="19" y="105"/>
                </a:lnTo>
                <a:lnTo>
                  <a:pt x="0" y="89"/>
                </a:lnTo>
                <a:lnTo>
                  <a:pt x="0" y="86"/>
                </a:lnTo>
                <a:lnTo>
                  <a:pt x="15" y="76"/>
                </a:lnTo>
                <a:lnTo>
                  <a:pt x="8" y="57"/>
                </a:lnTo>
                <a:lnTo>
                  <a:pt x="15" y="50"/>
                </a:lnTo>
                <a:lnTo>
                  <a:pt x="19" y="50"/>
                </a:lnTo>
                <a:lnTo>
                  <a:pt x="19" y="38"/>
                </a:lnTo>
                <a:lnTo>
                  <a:pt x="55" y="27"/>
                </a:lnTo>
                <a:lnTo>
                  <a:pt x="64" y="12"/>
                </a:lnTo>
                <a:lnTo>
                  <a:pt x="74" y="8"/>
                </a:lnTo>
                <a:lnTo>
                  <a:pt x="77" y="8"/>
                </a:lnTo>
                <a:lnTo>
                  <a:pt x="115" y="0"/>
                </a:lnTo>
                <a:lnTo>
                  <a:pt x="124" y="12"/>
                </a:lnTo>
                <a:lnTo>
                  <a:pt x="126" y="19"/>
                </a:lnTo>
                <a:lnTo>
                  <a:pt x="141" y="19"/>
                </a:lnTo>
                <a:lnTo>
                  <a:pt x="153" y="27"/>
                </a:lnTo>
                <a:lnTo>
                  <a:pt x="155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4173538" y="3700463"/>
            <a:ext cx="80962" cy="157162"/>
          </a:xfrm>
          <a:custGeom>
            <a:avLst/>
            <a:gdLst>
              <a:gd name="T0" fmla="*/ 2147483647 w 102"/>
              <a:gd name="T1" fmla="*/ 0 h 199"/>
              <a:gd name="T2" fmla="*/ 2147483647 w 102"/>
              <a:gd name="T3" fmla="*/ 2147483647 h 199"/>
              <a:gd name="T4" fmla="*/ 2147483647 w 102"/>
              <a:gd name="T5" fmla="*/ 0 h 199"/>
              <a:gd name="T6" fmla="*/ 2147483647 w 102"/>
              <a:gd name="T7" fmla="*/ 2147483647 h 199"/>
              <a:gd name="T8" fmla="*/ 2147483647 w 102"/>
              <a:gd name="T9" fmla="*/ 2147483647 h 199"/>
              <a:gd name="T10" fmla="*/ 2147483647 w 102"/>
              <a:gd name="T11" fmla="*/ 2147483647 h 199"/>
              <a:gd name="T12" fmla="*/ 2147483647 w 102"/>
              <a:gd name="T13" fmla="*/ 2147483647 h 199"/>
              <a:gd name="T14" fmla="*/ 2147483647 w 102"/>
              <a:gd name="T15" fmla="*/ 2147483647 h 199"/>
              <a:gd name="T16" fmla="*/ 2147483647 w 102"/>
              <a:gd name="T17" fmla="*/ 2147483647 h 199"/>
              <a:gd name="T18" fmla="*/ 2147483647 w 102"/>
              <a:gd name="T19" fmla="*/ 2147483647 h 199"/>
              <a:gd name="T20" fmla="*/ 2147483647 w 102"/>
              <a:gd name="T21" fmla="*/ 2147483647 h 199"/>
              <a:gd name="T22" fmla="*/ 2147483647 w 102"/>
              <a:gd name="T23" fmla="*/ 2147483647 h 199"/>
              <a:gd name="T24" fmla="*/ 2147483647 w 102"/>
              <a:gd name="T25" fmla="*/ 2147483647 h 199"/>
              <a:gd name="T26" fmla="*/ 2147483647 w 102"/>
              <a:gd name="T27" fmla="*/ 2147483647 h 199"/>
              <a:gd name="T28" fmla="*/ 2147483647 w 102"/>
              <a:gd name="T29" fmla="*/ 2147483647 h 199"/>
              <a:gd name="T30" fmla="*/ 2147483647 w 102"/>
              <a:gd name="T31" fmla="*/ 2147483647 h 199"/>
              <a:gd name="T32" fmla="*/ 2147483647 w 102"/>
              <a:gd name="T33" fmla="*/ 2147483647 h 199"/>
              <a:gd name="T34" fmla="*/ 2147483647 w 102"/>
              <a:gd name="T35" fmla="*/ 2147483647 h 199"/>
              <a:gd name="T36" fmla="*/ 2147483647 w 102"/>
              <a:gd name="T37" fmla="*/ 2147483647 h 199"/>
              <a:gd name="T38" fmla="*/ 2147483647 w 102"/>
              <a:gd name="T39" fmla="*/ 2147483647 h 199"/>
              <a:gd name="T40" fmla="*/ 2147483647 w 102"/>
              <a:gd name="T41" fmla="*/ 2147483647 h 199"/>
              <a:gd name="T42" fmla="*/ 2147483647 w 102"/>
              <a:gd name="T43" fmla="*/ 2147483647 h 199"/>
              <a:gd name="T44" fmla="*/ 2147483647 w 102"/>
              <a:gd name="T45" fmla="*/ 2147483647 h 199"/>
              <a:gd name="T46" fmla="*/ 2147483647 w 102"/>
              <a:gd name="T47" fmla="*/ 2147483647 h 199"/>
              <a:gd name="T48" fmla="*/ 2147483647 w 102"/>
              <a:gd name="T49" fmla="*/ 2147483647 h 199"/>
              <a:gd name="T50" fmla="*/ 2147483647 w 102"/>
              <a:gd name="T51" fmla="*/ 2147483647 h 199"/>
              <a:gd name="T52" fmla="*/ 2147483647 w 102"/>
              <a:gd name="T53" fmla="*/ 2147483647 h 199"/>
              <a:gd name="T54" fmla="*/ 2147483647 w 102"/>
              <a:gd name="T55" fmla="*/ 2147483647 h 199"/>
              <a:gd name="T56" fmla="*/ 0 w 102"/>
              <a:gd name="T57" fmla="*/ 2147483647 h 199"/>
              <a:gd name="T58" fmla="*/ 2147483647 w 102"/>
              <a:gd name="T59" fmla="*/ 2147483647 h 199"/>
              <a:gd name="T60" fmla="*/ 2147483647 w 102"/>
              <a:gd name="T61" fmla="*/ 2147483647 h 199"/>
              <a:gd name="T62" fmla="*/ 2147483647 w 102"/>
              <a:gd name="T63" fmla="*/ 2147483647 h 199"/>
              <a:gd name="T64" fmla="*/ 2147483647 w 102"/>
              <a:gd name="T65" fmla="*/ 0 h 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"/>
              <a:gd name="T100" fmla="*/ 0 h 199"/>
              <a:gd name="T101" fmla="*/ 102 w 102"/>
              <a:gd name="T102" fmla="*/ 199 h 1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" h="199">
                <a:moveTo>
                  <a:pt x="22" y="0"/>
                </a:moveTo>
                <a:lnTo>
                  <a:pt x="31" y="5"/>
                </a:lnTo>
                <a:lnTo>
                  <a:pt x="41" y="0"/>
                </a:lnTo>
                <a:lnTo>
                  <a:pt x="50" y="12"/>
                </a:lnTo>
                <a:lnTo>
                  <a:pt x="60" y="12"/>
                </a:lnTo>
                <a:lnTo>
                  <a:pt x="72" y="12"/>
                </a:lnTo>
                <a:lnTo>
                  <a:pt x="86" y="12"/>
                </a:lnTo>
                <a:lnTo>
                  <a:pt x="96" y="19"/>
                </a:lnTo>
                <a:lnTo>
                  <a:pt x="102" y="22"/>
                </a:lnTo>
                <a:lnTo>
                  <a:pt x="86" y="48"/>
                </a:lnTo>
                <a:lnTo>
                  <a:pt x="86" y="69"/>
                </a:lnTo>
                <a:lnTo>
                  <a:pt x="79" y="99"/>
                </a:lnTo>
                <a:lnTo>
                  <a:pt x="67" y="99"/>
                </a:lnTo>
                <a:lnTo>
                  <a:pt x="72" y="121"/>
                </a:lnTo>
                <a:lnTo>
                  <a:pt x="72" y="128"/>
                </a:lnTo>
                <a:lnTo>
                  <a:pt x="72" y="138"/>
                </a:lnTo>
                <a:lnTo>
                  <a:pt x="79" y="150"/>
                </a:lnTo>
                <a:lnTo>
                  <a:pt x="79" y="157"/>
                </a:lnTo>
                <a:lnTo>
                  <a:pt x="67" y="168"/>
                </a:lnTo>
                <a:lnTo>
                  <a:pt x="67" y="190"/>
                </a:lnTo>
                <a:lnTo>
                  <a:pt x="41" y="199"/>
                </a:lnTo>
                <a:lnTo>
                  <a:pt x="31" y="190"/>
                </a:lnTo>
                <a:lnTo>
                  <a:pt x="12" y="190"/>
                </a:lnTo>
                <a:lnTo>
                  <a:pt x="20" y="180"/>
                </a:lnTo>
                <a:lnTo>
                  <a:pt x="20" y="147"/>
                </a:lnTo>
                <a:lnTo>
                  <a:pt x="20" y="138"/>
                </a:lnTo>
                <a:lnTo>
                  <a:pt x="12" y="138"/>
                </a:lnTo>
                <a:lnTo>
                  <a:pt x="12" y="130"/>
                </a:lnTo>
                <a:lnTo>
                  <a:pt x="0" y="130"/>
                </a:lnTo>
                <a:lnTo>
                  <a:pt x="8" y="109"/>
                </a:lnTo>
                <a:lnTo>
                  <a:pt x="12" y="100"/>
                </a:lnTo>
                <a:lnTo>
                  <a:pt x="31" y="52"/>
                </a:lnTo>
                <a:lnTo>
                  <a:pt x="22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4891088" y="3508375"/>
            <a:ext cx="214312" cy="147638"/>
          </a:xfrm>
          <a:custGeom>
            <a:avLst/>
            <a:gdLst>
              <a:gd name="T0" fmla="*/ 2147483647 w 272"/>
              <a:gd name="T1" fmla="*/ 2147483647 h 187"/>
              <a:gd name="T2" fmla="*/ 2147483647 w 272"/>
              <a:gd name="T3" fmla="*/ 0 h 187"/>
              <a:gd name="T4" fmla="*/ 2147483647 w 272"/>
              <a:gd name="T5" fmla="*/ 2147483647 h 187"/>
              <a:gd name="T6" fmla="*/ 2147483647 w 272"/>
              <a:gd name="T7" fmla="*/ 2147483647 h 187"/>
              <a:gd name="T8" fmla="*/ 2147483647 w 272"/>
              <a:gd name="T9" fmla="*/ 2147483647 h 187"/>
              <a:gd name="T10" fmla="*/ 2147483647 w 272"/>
              <a:gd name="T11" fmla="*/ 2147483647 h 187"/>
              <a:gd name="T12" fmla="*/ 2147483647 w 272"/>
              <a:gd name="T13" fmla="*/ 2147483647 h 187"/>
              <a:gd name="T14" fmla="*/ 2147483647 w 272"/>
              <a:gd name="T15" fmla="*/ 2147483647 h 187"/>
              <a:gd name="T16" fmla="*/ 2147483647 w 272"/>
              <a:gd name="T17" fmla="*/ 2147483647 h 187"/>
              <a:gd name="T18" fmla="*/ 2147483647 w 272"/>
              <a:gd name="T19" fmla="*/ 2147483647 h 187"/>
              <a:gd name="T20" fmla="*/ 2147483647 w 272"/>
              <a:gd name="T21" fmla="*/ 2147483647 h 187"/>
              <a:gd name="T22" fmla="*/ 2147483647 w 272"/>
              <a:gd name="T23" fmla="*/ 2147483647 h 187"/>
              <a:gd name="T24" fmla="*/ 2147483647 w 272"/>
              <a:gd name="T25" fmla="*/ 2147483647 h 187"/>
              <a:gd name="T26" fmla="*/ 2147483647 w 272"/>
              <a:gd name="T27" fmla="*/ 2147483647 h 187"/>
              <a:gd name="T28" fmla="*/ 2147483647 w 272"/>
              <a:gd name="T29" fmla="*/ 2147483647 h 187"/>
              <a:gd name="T30" fmla="*/ 2147483647 w 272"/>
              <a:gd name="T31" fmla="*/ 2147483647 h 187"/>
              <a:gd name="T32" fmla="*/ 2147483647 w 272"/>
              <a:gd name="T33" fmla="*/ 2147483647 h 187"/>
              <a:gd name="T34" fmla="*/ 2147483647 w 272"/>
              <a:gd name="T35" fmla="*/ 2147483647 h 187"/>
              <a:gd name="T36" fmla="*/ 2147483647 w 272"/>
              <a:gd name="T37" fmla="*/ 2147483647 h 187"/>
              <a:gd name="T38" fmla="*/ 2147483647 w 272"/>
              <a:gd name="T39" fmla="*/ 2147483647 h 187"/>
              <a:gd name="T40" fmla="*/ 2147483647 w 272"/>
              <a:gd name="T41" fmla="*/ 2147483647 h 187"/>
              <a:gd name="T42" fmla="*/ 2147483647 w 272"/>
              <a:gd name="T43" fmla="*/ 2147483647 h 187"/>
              <a:gd name="T44" fmla="*/ 2147483647 w 272"/>
              <a:gd name="T45" fmla="*/ 2147483647 h 187"/>
              <a:gd name="T46" fmla="*/ 2147483647 w 272"/>
              <a:gd name="T47" fmla="*/ 2147483647 h 187"/>
              <a:gd name="T48" fmla="*/ 2147483647 w 272"/>
              <a:gd name="T49" fmla="*/ 2147483647 h 187"/>
              <a:gd name="T50" fmla="*/ 2147483647 w 272"/>
              <a:gd name="T51" fmla="*/ 2147483647 h 187"/>
              <a:gd name="T52" fmla="*/ 2147483647 w 272"/>
              <a:gd name="T53" fmla="*/ 2147483647 h 187"/>
              <a:gd name="T54" fmla="*/ 2147483647 w 272"/>
              <a:gd name="T55" fmla="*/ 2147483647 h 187"/>
              <a:gd name="T56" fmla="*/ 2147483647 w 272"/>
              <a:gd name="T57" fmla="*/ 2147483647 h 187"/>
              <a:gd name="T58" fmla="*/ 2147483647 w 272"/>
              <a:gd name="T59" fmla="*/ 2147483647 h 187"/>
              <a:gd name="T60" fmla="*/ 2147483647 w 272"/>
              <a:gd name="T61" fmla="*/ 2147483647 h 187"/>
              <a:gd name="T62" fmla="*/ 2147483647 w 272"/>
              <a:gd name="T63" fmla="*/ 2147483647 h 187"/>
              <a:gd name="T64" fmla="*/ 2147483647 w 272"/>
              <a:gd name="T65" fmla="*/ 2147483647 h 187"/>
              <a:gd name="T66" fmla="*/ 2147483647 w 272"/>
              <a:gd name="T67" fmla="*/ 2147483647 h 187"/>
              <a:gd name="T68" fmla="*/ 2147483647 w 272"/>
              <a:gd name="T69" fmla="*/ 2147483647 h 187"/>
              <a:gd name="T70" fmla="*/ 2147483647 w 272"/>
              <a:gd name="T71" fmla="*/ 2147483647 h 187"/>
              <a:gd name="T72" fmla="*/ 2147483647 w 272"/>
              <a:gd name="T73" fmla="*/ 2147483647 h 187"/>
              <a:gd name="T74" fmla="*/ 2147483647 w 272"/>
              <a:gd name="T75" fmla="*/ 2147483647 h 187"/>
              <a:gd name="T76" fmla="*/ 2147483647 w 272"/>
              <a:gd name="T77" fmla="*/ 2147483647 h 187"/>
              <a:gd name="T78" fmla="*/ 2147483647 w 272"/>
              <a:gd name="T79" fmla="*/ 2147483647 h 187"/>
              <a:gd name="T80" fmla="*/ 0 w 272"/>
              <a:gd name="T81" fmla="*/ 2147483647 h 187"/>
              <a:gd name="T82" fmla="*/ 2147483647 w 272"/>
              <a:gd name="T83" fmla="*/ 2147483647 h 187"/>
              <a:gd name="T84" fmla="*/ 2147483647 w 272"/>
              <a:gd name="T85" fmla="*/ 2147483647 h 187"/>
              <a:gd name="T86" fmla="*/ 2147483647 w 272"/>
              <a:gd name="T87" fmla="*/ 2147483647 h 187"/>
              <a:gd name="T88" fmla="*/ 2147483647 w 272"/>
              <a:gd name="T89" fmla="*/ 2147483647 h 187"/>
              <a:gd name="T90" fmla="*/ 2147483647 w 272"/>
              <a:gd name="T91" fmla="*/ 2147483647 h 187"/>
              <a:gd name="T92" fmla="*/ 2147483647 w 272"/>
              <a:gd name="T93" fmla="*/ 2147483647 h 187"/>
              <a:gd name="T94" fmla="*/ 2147483647 w 272"/>
              <a:gd name="T95" fmla="*/ 2147483647 h 187"/>
              <a:gd name="T96" fmla="*/ 2147483647 w 272"/>
              <a:gd name="T97" fmla="*/ 2147483647 h 187"/>
              <a:gd name="T98" fmla="*/ 2147483647 w 272"/>
              <a:gd name="T99" fmla="*/ 2147483647 h 187"/>
              <a:gd name="T100" fmla="*/ 2147483647 w 272"/>
              <a:gd name="T101" fmla="*/ 2147483647 h 187"/>
              <a:gd name="T102" fmla="*/ 2147483647 w 272"/>
              <a:gd name="T103" fmla="*/ 2147483647 h 187"/>
              <a:gd name="T104" fmla="*/ 2147483647 w 272"/>
              <a:gd name="T105" fmla="*/ 2147483647 h 1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87"/>
              <a:gd name="T161" fmla="*/ 272 w 272"/>
              <a:gd name="T162" fmla="*/ 187 h 1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87">
                <a:moveTo>
                  <a:pt x="163" y="9"/>
                </a:moveTo>
                <a:lnTo>
                  <a:pt x="187" y="0"/>
                </a:lnTo>
                <a:lnTo>
                  <a:pt x="220" y="48"/>
                </a:lnTo>
                <a:lnTo>
                  <a:pt x="223" y="48"/>
                </a:lnTo>
                <a:lnTo>
                  <a:pt x="230" y="109"/>
                </a:lnTo>
                <a:lnTo>
                  <a:pt x="242" y="119"/>
                </a:lnTo>
                <a:lnTo>
                  <a:pt x="272" y="109"/>
                </a:lnTo>
                <a:lnTo>
                  <a:pt x="272" y="135"/>
                </a:lnTo>
                <a:lnTo>
                  <a:pt x="253" y="138"/>
                </a:lnTo>
                <a:lnTo>
                  <a:pt x="253" y="126"/>
                </a:lnTo>
                <a:lnTo>
                  <a:pt x="249" y="126"/>
                </a:lnTo>
                <a:lnTo>
                  <a:pt x="249" y="138"/>
                </a:lnTo>
                <a:lnTo>
                  <a:pt x="249" y="145"/>
                </a:lnTo>
                <a:lnTo>
                  <a:pt x="249" y="154"/>
                </a:lnTo>
                <a:lnTo>
                  <a:pt x="242" y="175"/>
                </a:lnTo>
                <a:lnTo>
                  <a:pt x="234" y="175"/>
                </a:lnTo>
                <a:lnTo>
                  <a:pt x="230" y="168"/>
                </a:lnTo>
                <a:lnTo>
                  <a:pt x="204" y="168"/>
                </a:lnTo>
                <a:lnTo>
                  <a:pt x="201" y="164"/>
                </a:lnTo>
                <a:lnTo>
                  <a:pt x="171" y="175"/>
                </a:lnTo>
                <a:lnTo>
                  <a:pt x="156" y="183"/>
                </a:lnTo>
                <a:lnTo>
                  <a:pt x="152" y="187"/>
                </a:lnTo>
                <a:lnTo>
                  <a:pt x="133" y="183"/>
                </a:lnTo>
                <a:lnTo>
                  <a:pt x="116" y="183"/>
                </a:lnTo>
                <a:lnTo>
                  <a:pt x="107" y="183"/>
                </a:lnTo>
                <a:lnTo>
                  <a:pt x="92" y="175"/>
                </a:lnTo>
                <a:lnTo>
                  <a:pt x="75" y="183"/>
                </a:lnTo>
                <a:lnTo>
                  <a:pt x="75" y="175"/>
                </a:lnTo>
                <a:lnTo>
                  <a:pt x="78" y="168"/>
                </a:lnTo>
                <a:lnTo>
                  <a:pt x="68" y="164"/>
                </a:lnTo>
                <a:lnTo>
                  <a:pt x="59" y="154"/>
                </a:lnTo>
                <a:lnTo>
                  <a:pt x="68" y="145"/>
                </a:lnTo>
                <a:lnTo>
                  <a:pt x="59" y="145"/>
                </a:lnTo>
                <a:lnTo>
                  <a:pt x="56" y="154"/>
                </a:lnTo>
                <a:lnTo>
                  <a:pt x="44" y="145"/>
                </a:lnTo>
                <a:lnTo>
                  <a:pt x="30" y="138"/>
                </a:lnTo>
                <a:lnTo>
                  <a:pt x="30" y="135"/>
                </a:lnTo>
                <a:lnTo>
                  <a:pt x="30" y="119"/>
                </a:lnTo>
                <a:lnTo>
                  <a:pt x="7" y="109"/>
                </a:lnTo>
                <a:lnTo>
                  <a:pt x="7" y="97"/>
                </a:lnTo>
                <a:lnTo>
                  <a:pt x="0" y="86"/>
                </a:lnTo>
                <a:lnTo>
                  <a:pt x="14" y="86"/>
                </a:lnTo>
                <a:lnTo>
                  <a:pt x="14" y="78"/>
                </a:lnTo>
                <a:lnTo>
                  <a:pt x="26" y="74"/>
                </a:lnTo>
                <a:lnTo>
                  <a:pt x="26" y="67"/>
                </a:lnTo>
                <a:lnTo>
                  <a:pt x="30" y="55"/>
                </a:lnTo>
                <a:lnTo>
                  <a:pt x="37" y="29"/>
                </a:lnTo>
                <a:lnTo>
                  <a:pt x="49" y="19"/>
                </a:lnTo>
                <a:lnTo>
                  <a:pt x="59" y="12"/>
                </a:lnTo>
                <a:lnTo>
                  <a:pt x="68" y="9"/>
                </a:lnTo>
                <a:lnTo>
                  <a:pt x="78" y="9"/>
                </a:lnTo>
                <a:lnTo>
                  <a:pt x="133" y="19"/>
                </a:lnTo>
                <a:lnTo>
                  <a:pt x="163" y="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4652963" y="2714625"/>
            <a:ext cx="252412" cy="550863"/>
          </a:xfrm>
          <a:custGeom>
            <a:avLst/>
            <a:gdLst>
              <a:gd name="T0" fmla="*/ 2147483647 w 318"/>
              <a:gd name="T1" fmla="*/ 2147483647 h 695"/>
              <a:gd name="T2" fmla="*/ 2147483647 w 318"/>
              <a:gd name="T3" fmla="*/ 2147483647 h 695"/>
              <a:gd name="T4" fmla="*/ 2147483647 w 318"/>
              <a:gd name="T5" fmla="*/ 2147483647 h 695"/>
              <a:gd name="T6" fmla="*/ 2147483647 w 318"/>
              <a:gd name="T7" fmla="*/ 2147483647 h 695"/>
              <a:gd name="T8" fmla="*/ 2147483647 w 318"/>
              <a:gd name="T9" fmla="*/ 2147483647 h 695"/>
              <a:gd name="T10" fmla="*/ 2147483647 w 318"/>
              <a:gd name="T11" fmla="*/ 2147483647 h 695"/>
              <a:gd name="T12" fmla="*/ 2147483647 w 318"/>
              <a:gd name="T13" fmla="*/ 2147483647 h 695"/>
              <a:gd name="T14" fmla="*/ 2147483647 w 318"/>
              <a:gd name="T15" fmla="*/ 2147483647 h 695"/>
              <a:gd name="T16" fmla="*/ 2147483647 w 318"/>
              <a:gd name="T17" fmla="*/ 2147483647 h 695"/>
              <a:gd name="T18" fmla="*/ 2147483647 w 318"/>
              <a:gd name="T19" fmla="*/ 2147483647 h 695"/>
              <a:gd name="T20" fmla="*/ 2147483647 w 318"/>
              <a:gd name="T21" fmla="*/ 2147483647 h 695"/>
              <a:gd name="T22" fmla="*/ 2147483647 w 318"/>
              <a:gd name="T23" fmla="*/ 2147483647 h 695"/>
              <a:gd name="T24" fmla="*/ 2147483647 w 318"/>
              <a:gd name="T25" fmla="*/ 2147483647 h 695"/>
              <a:gd name="T26" fmla="*/ 2147483647 w 318"/>
              <a:gd name="T27" fmla="*/ 2147483647 h 695"/>
              <a:gd name="T28" fmla="*/ 2147483647 w 318"/>
              <a:gd name="T29" fmla="*/ 2147483647 h 695"/>
              <a:gd name="T30" fmla="*/ 2147483647 w 318"/>
              <a:gd name="T31" fmla="*/ 2147483647 h 695"/>
              <a:gd name="T32" fmla="*/ 2147483647 w 318"/>
              <a:gd name="T33" fmla="*/ 2147483647 h 695"/>
              <a:gd name="T34" fmla="*/ 2147483647 w 318"/>
              <a:gd name="T35" fmla="*/ 2147483647 h 695"/>
              <a:gd name="T36" fmla="*/ 2147483647 w 318"/>
              <a:gd name="T37" fmla="*/ 2147483647 h 695"/>
              <a:gd name="T38" fmla="*/ 2147483647 w 318"/>
              <a:gd name="T39" fmla="*/ 2147483647 h 695"/>
              <a:gd name="T40" fmla="*/ 2147483647 w 318"/>
              <a:gd name="T41" fmla="*/ 2147483647 h 695"/>
              <a:gd name="T42" fmla="*/ 2147483647 w 318"/>
              <a:gd name="T43" fmla="*/ 2147483647 h 695"/>
              <a:gd name="T44" fmla="*/ 2147483647 w 318"/>
              <a:gd name="T45" fmla="*/ 2147483647 h 695"/>
              <a:gd name="T46" fmla="*/ 2147483647 w 318"/>
              <a:gd name="T47" fmla="*/ 2147483647 h 695"/>
              <a:gd name="T48" fmla="*/ 2147483647 w 318"/>
              <a:gd name="T49" fmla="*/ 2147483647 h 695"/>
              <a:gd name="T50" fmla="*/ 2147483647 w 318"/>
              <a:gd name="T51" fmla="*/ 2147483647 h 695"/>
              <a:gd name="T52" fmla="*/ 2147483647 w 318"/>
              <a:gd name="T53" fmla="*/ 2147483647 h 695"/>
              <a:gd name="T54" fmla="*/ 2147483647 w 318"/>
              <a:gd name="T55" fmla="*/ 2147483647 h 695"/>
              <a:gd name="T56" fmla="*/ 2147483647 w 318"/>
              <a:gd name="T57" fmla="*/ 2147483647 h 695"/>
              <a:gd name="T58" fmla="*/ 0 w 318"/>
              <a:gd name="T59" fmla="*/ 2147483647 h 695"/>
              <a:gd name="T60" fmla="*/ 2147483647 w 318"/>
              <a:gd name="T61" fmla="*/ 2147483647 h 695"/>
              <a:gd name="T62" fmla="*/ 2147483647 w 318"/>
              <a:gd name="T63" fmla="*/ 2147483647 h 695"/>
              <a:gd name="T64" fmla="*/ 2147483647 w 318"/>
              <a:gd name="T65" fmla="*/ 2147483647 h 695"/>
              <a:gd name="T66" fmla="*/ 2147483647 w 318"/>
              <a:gd name="T67" fmla="*/ 2147483647 h 695"/>
              <a:gd name="T68" fmla="*/ 2147483647 w 318"/>
              <a:gd name="T69" fmla="*/ 2147483647 h 695"/>
              <a:gd name="T70" fmla="*/ 2147483647 w 318"/>
              <a:gd name="T71" fmla="*/ 2147483647 h 695"/>
              <a:gd name="T72" fmla="*/ 2147483647 w 318"/>
              <a:gd name="T73" fmla="*/ 2147483647 h 695"/>
              <a:gd name="T74" fmla="*/ 2147483647 w 318"/>
              <a:gd name="T75" fmla="*/ 2147483647 h 695"/>
              <a:gd name="T76" fmla="*/ 2147483647 w 318"/>
              <a:gd name="T77" fmla="*/ 2147483647 h 695"/>
              <a:gd name="T78" fmla="*/ 2147483647 w 318"/>
              <a:gd name="T79" fmla="*/ 2147483647 h 695"/>
              <a:gd name="T80" fmla="*/ 2147483647 w 318"/>
              <a:gd name="T81" fmla="*/ 2147483647 h 695"/>
              <a:gd name="T82" fmla="*/ 2147483647 w 318"/>
              <a:gd name="T83" fmla="*/ 2147483647 h 695"/>
              <a:gd name="T84" fmla="*/ 2147483647 w 318"/>
              <a:gd name="T85" fmla="*/ 2147483647 h 695"/>
              <a:gd name="T86" fmla="*/ 2147483647 w 318"/>
              <a:gd name="T87" fmla="*/ 2147483647 h 695"/>
              <a:gd name="T88" fmla="*/ 2147483647 w 318"/>
              <a:gd name="T89" fmla="*/ 0 h 69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8"/>
              <a:gd name="T136" fmla="*/ 0 h 695"/>
              <a:gd name="T137" fmla="*/ 318 w 318"/>
              <a:gd name="T138" fmla="*/ 695 h 69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8" h="695">
                <a:moveTo>
                  <a:pt x="218" y="0"/>
                </a:moveTo>
                <a:lnTo>
                  <a:pt x="235" y="19"/>
                </a:lnTo>
                <a:lnTo>
                  <a:pt x="258" y="31"/>
                </a:lnTo>
                <a:lnTo>
                  <a:pt x="277" y="31"/>
                </a:lnTo>
                <a:lnTo>
                  <a:pt x="296" y="50"/>
                </a:lnTo>
                <a:lnTo>
                  <a:pt x="296" y="71"/>
                </a:lnTo>
                <a:lnTo>
                  <a:pt x="306" y="80"/>
                </a:lnTo>
                <a:lnTo>
                  <a:pt x="299" y="86"/>
                </a:lnTo>
                <a:lnTo>
                  <a:pt x="299" y="92"/>
                </a:lnTo>
                <a:lnTo>
                  <a:pt x="313" y="102"/>
                </a:lnTo>
                <a:lnTo>
                  <a:pt x="306" y="131"/>
                </a:lnTo>
                <a:lnTo>
                  <a:pt x="313" y="147"/>
                </a:lnTo>
                <a:lnTo>
                  <a:pt x="318" y="157"/>
                </a:lnTo>
                <a:lnTo>
                  <a:pt x="296" y="157"/>
                </a:lnTo>
                <a:lnTo>
                  <a:pt x="296" y="164"/>
                </a:lnTo>
                <a:lnTo>
                  <a:pt x="270" y="157"/>
                </a:lnTo>
                <a:lnTo>
                  <a:pt x="266" y="180"/>
                </a:lnTo>
                <a:lnTo>
                  <a:pt x="249" y="187"/>
                </a:lnTo>
                <a:lnTo>
                  <a:pt x="258" y="195"/>
                </a:lnTo>
                <a:lnTo>
                  <a:pt x="249" y="209"/>
                </a:lnTo>
                <a:lnTo>
                  <a:pt x="247" y="225"/>
                </a:lnTo>
                <a:lnTo>
                  <a:pt x="249" y="228"/>
                </a:lnTo>
                <a:lnTo>
                  <a:pt x="258" y="237"/>
                </a:lnTo>
                <a:lnTo>
                  <a:pt x="247" y="254"/>
                </a:lnTo>
                <a:lnTo>
                  <a:pt x="239" y="273"/>
                </a:lnTo>
                <a:lnTo>
                  <a:pt x="235" y="277"/>
                </a:lnTo>
                <a:lnTo>
                  <a:pt x="218" y="289"/>
                </a:lnTo>
                <a:lnTo>
                  <a:pt x="209" y="283"/>
                </a:lnTo>
                <a:lnTo>
                  <a:pt x="209" y="289"/>
                </a:lnTo>
                <a:lnTo>
                  <a:pt x="203" y="296"/>
                </a:lnTo>
                <a:lnTo>
                  <a:pt x="197" y="308"/>
                </a:lnTo>
                <a:lnTo>
                  <a:pt x="187" y="308"/>
                </a:lnTo>
                <a:lnTo>
                  <a:pt x="180" y="322"/>
                </a:lnTo>
                <a:lnTo>
                  <a:pt x="187" y="325"/>
                </a:lnTo>
                <a:lnTo>
                  <a:pt x="180" y="325"/>
                </a:lnTo>
                <a:lnTo>
                  <a:pt x="171" y="325"/>
                </a:lnTo>
                <a:lnTo>
                  <a:pt x="171" y="344"/>
                </a:lnTo>
                <a:lnTo>
                  <a:pt x="168" y="344"/>
                </a:lnTo>
                <a:lnTo>
                  <a:pt x="161" y="344"/>
                </a:lnTo>
                <a:lnTo>
                  <a:pt x="161" y="351"/>
                </a:lnTo>
                <a:lnTo>
                  <a:pt x="161" y="363"/>
                </a:lnTo>
                <a:lnTo>
                  <a:pt x="161" y="380"/>
                </a:lnTo>
                <a:lnTo>
                  <a:pt x="161" y="385"/>
                </a:lnTo>
                <a:lnTo>
                  <a:pt x="158" y="385"/>
                </a:lnTo>
                <a:lnTo>
                  <a:pt x="158" y="399"/>
                </a:lnTo>
                <a:lnTo>
                  <a:pt x="158" y="415"/>
                </a:lnTo>
                <a:lnTo>
                  <a:pt x="168" y="441"/>
                </a:lnTo>
                <a:lnTo>
                  <a:pt x="171" y="444"/>
                </a:lnTo>
                <a:lnTo>
                  <a:pt x="180" y="441"/>
                </a:lnTo>
                <a:lnTo>
                  <a:pt x="190" y="458"/>
                </a:lnTo>
                <a:lnTo>
                  <a:pt x="203" y="463"/>
                </a:lnTo>
                <a:lnTo>
                  <a:pt x="209" y="482"/>
                </a:lnTo>
                <a:lnTo>
                  <a:pt x="190" y="500"/>
                </a:lnTo>
                <a:lnTo>
                  <a:pt x="197" y="512"/>
                </a:lnTo>
                <a:lnTo>
                  <a:pt x="187" y="519"/>
                </a:lnTo>
                <a:lnTo>
                  <a:pt x="187" y="522"/>
                </a:lnTo>
                <a:lnTo>
                  <a:pt x="180" y="519"/>
                </a:lnTo>
                <a:lnTo>
                  <a:pt x="168" y="529"/>
                </a:lnTo>
                <a:lnTo>
                  <a:pt x="158" y="538"/>
                </a:lnTo>
                <a:lnTo>
                  <a:pt x="142" y="538"/>
                </a:lnTo>
                <a:lnTo>
                  <a:pt x="158" y="541"/>
                </a:lnTo>
                <a:lnTo>
                  <a:pt x="158" y="560"/>
                </a:lnTo>
                <a:lnTo>
                  <a:pt x="158" y="570"/>
                </a:lnTo>
                <a:lnTo>
                  <a:pt x="151" y="579"/>
                </a:lnTo>
                <a:lnTo>
                  <a:pt x="158" y="586"/>
                </a:lnTo>
                <a:lnTo>
                  <a:pt x="151" y="619"/>
                </a:lnTo>
                <a:lnTo>
                  <a:pt x="139" y="657"/>
                </a:lnTo>
                <a:lnTo>
                  <a:pt x="109" y="657"/>
                </a:lnTo>
                <a:lnTo>
                  <a:pt x="102" y="664"/>
                </a:lnTo>
                <a:lnTo>
                  <a:pt x="90" y="667"/>
                </a:lnTo>
                <a:lnTo>
                  <a:pt x="90" y="674"/>
                </a:lnTo>
                <a:lnTo>
                  <a:pt x="94" y="679"/>
                </a:lnTo>
                <a:lnTo>
                  <a:pt x="90" y="695"/>
                </a:lnTo>
                <a:lnTo>
                  <a:pt x="80" y="695"/>
                </a:lnTo>
                <a:lnTo>
                  <a:pt x="64" y="695"/>
                </a:lnTo>
                <a:lnTo>
                  <a:pt x="59" y="695"/>
                </a:lnTo>
                <a:lnTo>
                  <a:pt x="59" y="674"/>
                </a:lnTo>
                <a:lnTo>
                  <a:pt x="45" y="657"/>
                </a:lnTo>
                <a:lnTo>
                  <a:pt x="52" y="648"/>
                </a:lnTo>
                <a:lnTo>
                  <a:pt x="45" y="645"/>
                </a:lnTo>
                <a:lnTo>
                  <a:pt x="52" y="645"/>
                </a:lnTo>
                <a:lnTo>
                  <a:pt x="52" y="634"/>
                </a:lnTo>
                <a:lnTo>
                  <a:pt x="42" y="619"/>
                </a:lnTo>
                <a:lnTo>
                  <a:pt x="30" y="596"/>
                </a:lnTo>
                <a:lnTo>
                  <a:pt x="16" y="579"/>
                </a:lnTo>
                <a:lnTo>
                  <a:pt x="23" y="567"/>
                </a:lnTo>
                <a:lnTo>
                  <a:pt x="16" y="557"/>
                </a:lnTo>
                <a:lnTo>
                  <a:pt x="12" y="560"/>
                </a:lnTo>
                <a:lnTo>
                  <a:pt x="6" y="550"/>
                </a:lnTo>
                <a:lnTo>
                  <a:pt x="0" y="522"/>
                </a:lnTo>
                <a:lnTo>
                  <a:pt x="0" y="519"/>
                </a:lnTo>
                <a:lnTo>
                  <a:pt x="16" y="522"/>
                </a:lnTo>
                <a:lnTo>
                  <a:pt x="16" y="489"/>
                </a:lnTo>
                <a:lnTo>
                  <a:pt x="23" y="482"/>
                </a:lnTo>
                <a:lnTo>
                  <a:pt x="23" y="477"/>
                </a:lnTo>
                <a:lnTo>
                  <a:pt x="35" y="477"/>
                </a:lnTo>
                <a:lnTo>
                  <a:pt x="42" y="458"/>
                </a:lnTo>
                <a:lnTo>
                  <a:pt x="42" y="444"/>
                </a:lnTo>
                <a:lnTo>
                  <a:pt x="30" y="422"/>
                </a:lnTo>
                <a:lnTo>
                  <a:pt x="42" y="415"/>
                </a:lnTo>
                <a:lnTo>
                  <a:pt x="45" y="403"/>
                </a:lnTo>
                <a:lnTo>
                  <a:pt x="35" y="392"/>
                </a:lnTo>
                <a:lnTo>
                  <a:pt x="30" y="385"/>
                </a:lnTo>
                <a:lnTo>
                  <a:pt x="23" y="351"/>
                </a:lnTo>
                <a:lnTo>
                  <a:pt x="16" y="325"/>
                </a:lnTo>
                <a:lnTo>
                  <a:pt x="23" y="315"/>
                </a:lnTo>
                <a:lnTo>
                  <a:pt x="16" y="302"/>
                </a:lnTo>
                <a:lnTo>
                  <a:pt x="16" y="283"/>
                </a:lnTo>
                <a:lnTo>
                  <a:pt x="35" y="266"/>
                </a:lnTo>
                <a:lnTo>
                  <a:pt x="45" y="258"/>
                </a:lnTo>
                <a:lnTo>
                  <a:pt x="71" y="266"/>
                </a:lnTo>
                <a:lnTo>
                  <a:pt x="71" y="247"/>
                </a:lnTo>
                <a:lnTo>
                  <a:pt x="71" y="244"/>
                </a:lnTo>
                <a:lnTo>
                  <a:pt x="59" y="237"/>
                </a:lnTo>
                <a:lnTo>
                  <a:pt x="71" y="209"/>
                </a:lnTo>
                <a:lnTo>
                  <a:pt x="80" y="187"/>
                </a:lnTo>
                <a:lnTo>
                  <a:pt x="80" y="150"/>
                </a:lnTo>
                <a:lnTo>
                  <a:pt x="94" y="138"/>
                </a:lnTo>
                <a:lnTo>
                  <a:pt x="94" y="128"/>
                </a:lnTo>
                <a:lnTo>
                  <a:pt x="113" y="102"/>
                </a:lnTo>
                <a:lnTo>
                  <a:pt x="120" y="99"/>
                </a:lnTo>
                <a:lnTo>
                  <a:pt x="113" y="80"/>
                </a:lnTo>
                <a:lnTo>
                  <a:pt x="123" y="69"/>
                </a:lnTo>
                <a:lnTo>
                  <a:pt x="123" y="54"/>
                </a:lnTo>
                <a:lnTo>
                  <a:pt x="139" y="50"/>
                </a:lnTo>
                <a:lnTo>
                  <a:pt x="158" y="54"/>
                </a:lnTo>
                <a:lnTo>
                  <a:pt x="158" y="42"/>
                </a:lnTo>
                <a:lnTo>
                  <a:pt x="158" y="31"/>
                </a:lnTo>
                <a:lnTo>
                  <a:pt x="161" y="22"/>
                </a:lnTo>
                <a:lnTo>
                  <a:pt x="180" y="31"/>
                </a:lnTo>
                <a:lnTo>
                  <a:pt x="203" y="38"/>
                </a:lnTo>
                <a:lnTo>
                  <a:pt x="209" y="31"/>
                </a:lnTo>
                <a:lnTo>
                  <a:pt x="203" y="22"/>
                </a:lnTo>
                <a:lnTo>
                  <a:pt x="203" y="12"/>
                </a:lnTo>
                <a:lnTo>
                  <a:pt x="203" y="0"/>
                </a:lnTo>
                <a:lnTo>
                  <a:pt x="218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4810125" y="3167063"/>
            <a:ext cx="17463" cy="38100"/>
          </a:xfrm>
          <a:custGeom>
            <a:avLst/>
            <a:gdLst>
              <a:gd name="T0" fmla="*/ 2147483647 w 23"/>
              <a:gd name="T1" fmla="*/ 2147483647 h 49"/>
              <a:gd name="T2" fmla="*/ 0 w 23"/>
              <a:gd name="T3" fmla="*/ 2147483647 h 49"/>
              <a:gd name="T4" fmla="*/ 2147483647 w 23"/>
              <a:gd name="T5" fmla="*/ 0 h 49"/>
              <a:gd name="T6" fmla="*/ 2147483647 w 23"/>
              <a:gd name="T7" fmla="*/ 0 h 49"/>
              <a:gd name="T8" fmla="*/ 2147483647 w 23"/>
              <a:gd name="T9" fmla="*/ 2147483647 h 49"/>
              <a:gd name="T10" fmla="*/ 2147483647 w 23"/>
              <a:gd name="T11" fmla="*/ 2147483647 h 49"/>
              <a:gd name="T12" fmla="*/ 2147483647 w 23"/>
              <a:gd name="T13" fmla="*/ 2147483647 h 49"/>
              <a:gd name="T14" fmla="*/ 2147483647 w 23"/>
              <a:gd name="T15" fmla="*/ 2147483647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49"/>
              <a:gd name="T26" fmla="*/ 23 w 23"/>
              <a:gd name="T27" fmla="*/ 49 h 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49">
                <a:moveTo>
                  <a:pt x="6" y="49"/>
                </a:moveTo>
                <a:lnTo>
                  <a:pt x="0" y="16"/>
                </a:lnTo>
                <a:lnTo>
                  <a:pt x="12" y="0"/>
                </a:lnTo>
                <a:lnTo>
                  <a:pt x="23" y="0"/>
                </a:lnTo>
                <a:lnTo>
                  <a:pt x="19" y="9"/>
                </a:lnTo>
                <a:lnTo>
                  <a:pt x="19" y="28"/>
                </a:lnTo>
                <a:lnTo>
                  <a:pt x="19" y="32"/>
                </a:lnTo>
                <a:lnTo>
                  <a:pt x="6" y="4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4778375" y="3187700"/>
            <a:ext cx="7938" cy="42863"/>
          </a:xfrm>
          <a:custGeom>
            <a:avLst/>
            <a:gdLst>
              <a:gd name="T0" fmla="*/ 0 w 10"/>
              <a:gd name="T1" fmla="*/ 2147483647 h 54"/>
              <a:gd name="T2" fmla="*/ 0 w 10"/>
              <a:gd name="T3" fmla="*/ 2147483647 h 54"/>
              <a:gd name="T4" fmla="*/ 2147483647 w 10"/>
              <a:gd name="T5" fmla="*/ 2147483647 h 54"/>
              <a:gd name="T6" fmla="*/ 2147483647 w 10"/>
              <a:gd name="T7" fmla="*/ 2147483647 h 54"/>
              <a:gd name="T8" fmla="*/ 2147483647 w 10"/>
              <a:gd name="T9" fmla="*/ 0 h 54"/>
              <a:gd name="T10" fmla="*/ 2147483647 w 10"/>
              <a:gd name="T11" fmla="*/ 2147483647 h 54"/>
              <a:gd name="T12" fmla="*/ 0 w 10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4"/>
              <a:gd name="T23" fmla="*/ 10 w 10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4">
                <a:moveTo>
                  <a:pt x="0" y="54"/>
                </a:moveTo>
                <a:lnTo>
                  <a:pt x="0" y="38"/>
                </a:lnTo>
                <a:lnTo>
                  <a:pt x="3" y="19"/>
                </a:lnTo>
                <a:lnTo>
                  <a:pt x="3" y="6"/>
                </a:lnTo>
                <a:lnTo>
                  <a:pt x="10" y="0"/>
                </a:lnTo>
                <a:lnTo>
                  <a:pt x="3" y="23"/>
                </a:lnTo>
                <a:lnTo>
                  <a:pt x="0" y="5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4740275" y="3267075"/>
            <a:ext cx="7938" cy="12700"/>
          </a:xfrm>
          <a:custGeom>
            <a:avLst/>
            <a:gdLst>
              <a:gd name="T0" fmla="*/ 2147483647 w 11"/>
              <a:gd name="T1" fmla="*/ 2147483647 h 15"/>
              <a:gd name="T2" fmla="*/ 0 w 11"/>
              <a:gd name="T3" fmla="*/ 2147483647 h 15"/>
              <a:gd name="T4" fmla="*/ 0 w 11"/>
              <a:gd name="T5" fmla="*/ 0 h 15"/>
              <a:gd name="T6" fmla="*/ 2147483647 w 11"/>
              <a:gd name="T7" fmla="*/ 2147483647 h 15"/>
              <a:gd name="T8" fmla="*/ 2147483647 w 11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5"/>
              <a:gd name="T17" fmla="*/ 11 w 11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5">
                <a:moveTo>
                  <a:pt x="4" y="15"/>
                </a:moveTo>
                <a:lnTo>
                  <a:pt x="0" y="8"/>
                </a:lnTo>
                <a:lnTo>
                  <a:pt x="0" y="0"/>
                </a:lnTo>
                <a:lnTo>
                  <a:pt x="11" y="8"/>
                </a:lnTo>
                <a:lnTo>
                  <a:pt x="4" y="1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4551363" y="3522663"/>
            <a:ext cx="104775" cy="61912"/>
          </a:xfrm>
          <a:custGeom>
            <a:avLst/>
            <a:gdLst>
              <a:gd name="T0" fmla="*/ 2147483647 w 131"/>
              <a:gd name="T1" fmla="*/ 2147483647 h 78"/>
              <a:gd name="T2" fmla="*/ 2147483647 w 131"/>
              <a:gd name="T3" fmla="*/ 2147483647 h 78"/>
              <a:gd name="T4" fmla="*/ 2147483647 w 131"/>
              <a:gd name="T5" fmla="*/ 2147483647 h 78"/>
              <a:gd name="T6" fmla="*/ 2147483647 w 131"/>
              <a:gd name="T7" fmla="*/ 2147483647 h 78"/>
              <a:gd name="T8" fmla="*/ 2147483647 w 131"/>
              <a:gd name="T9" fmla="*/ 2147483647 h 78"/>
              <a:gd name="T10" fmla="*/ 2147483647 w 131"/>
              <a:gd name="T11" fmla="*/ 2147483647 h 78"/>
              <a:gd name="T12" fmla="*/ 2147483647 w 131"/>
              <a:gd name="T13" fmla="*/ 2147483647 h 78"/>
              <a:gd name="T14" fmla="*/ 2147483647 w 131"/>
              <a:gd name="T15" fmla="*/ 0 h 78"/>
              <a:gd name="T16" fmla="*/ 2147483647 w 131"/>
              <a:gd name="T17" fmla="*/ 0 h 78"/>
              <a:gd name="T18" fmla="*/ 2147483647 w 131"/>
              <a:gd name="T19" fmla="*/ 0 h 78"/>
              <a:gd name="T20" fmla="*/ 2147483647 w 131"/>
              <a:gd name="T21" fmla="*/ 2147483647 h 78"/>
              <a:gd name="T22" fmla="*/ 2147483647 w 131"/>
              <a:gd name="T23" fmla="*/ 2147483647 h 78"/>
              <a:gd name="T24" fmla="*/ 2147483647 w 131"/>
              <a:gd name="T25" fmla="*/ 2147483647 h 78"/>
              <a:gd name="T26" fmla="*/ 2147483647 w 131"/>
              <a:gd name="T27" fmla="*/ 2147483647 h 78"/>
              <a:gd name="T28" fmla="*/ 2147483647 w 131"/>
              <a:gd name="T29" fmla="*/ 2147483647 h 78"/>
              <a:gd name="T30" fmla="*/ 2147483647 w 131"/>
              <a:gd name="T31" fmla="*/ 2147483647 h 78"/>
              <a:gd name="T32" fmla="*/ 2147483647 w 131"/>
              <a:gd name="T33" fmla="*/ 2147483647 h 78"/>
              <a:gd name="T34" fmla="*/ 2147483647 w 131"/>
              <a:gd name="T35" fmla="*/ 2147483647 h 78"/>
              <a:gd name="T36" fmla="*/ 2147483647 w 131"/>
              <a:gd name="T37" fmla="*/ 2147483647 h 78"/>
              <a:gd name="T38" fmla="*/ 2147483647 w 131"/>
              <a:gd name="T39" fmla="*/ 2147483647 h 78"/>
              <a:gd name="T40" fmla="*/ 2147483647 w 131"/>
              <a:gd name="T41" fmla="*/ 2147483647 h 78"/>
              <a:gd name="T42" fmla="*/ 2147483647 w 131"/>
              <a:gd name="T43" fmla="*/ 2147483647 h 78"/>
              <a:gd name="T44" fmla="*/ 2147483647 w 131"/>
              <a:gd name="T45" fmla="*/ 2147483647 h 78"/>
              <a:gd name="T46" fmla="*/ 2147483647 w 131"/>
              <a:gd name="T47" fmla="*/ 2147483647 h 78"/>
              <a:gd name="T48" fmla="*/ 2147483647 w 131"/>
              <a:gd name="T49" fmla="*/ 2147483647 h 78"/>
              <a:gd name="T50" fmla="*/ 2147483647 w 131"/>
              <a:gd name="T51" fmla="*/ 2147483647 h 78"/>
              <a:gd name="T52" fmla="*/ 2147483647 w 131"/>
              <a:gd name="T53" fmla="*/ 2147483647 h 78"/>
              <a:gd name="T54" fmla="*/ 2147483647 w 131"/>
              <a:gd name="T55" fmla="*/ 2147483647 h 78"/>
              <a:gd name="T56" fmla="*/ 2147483647 w 131"/>
              <a:gd name="T57" fmla="*/ 2147483647 h 78"/>
              <a:gd name="T58" fmla="*/ 2147483647 w 131"/>
              <a:gd name="T59" fmla="*/ 2147483647 h 78"/>
              <a:gd name="T60" fmla="*/ 2147483647 w 131"/>
              <a:gd name="T61" fmla="*/ 2147483647 h 78"/>
              <a:gd name="T62" fmla="*/ 2147483647 w 131"/>
              <a:gd name="T63" fmla="*/ 2147483647 h 78"/>
              <a:gd name="T64" fmla="*/ 2147483647 w 131"/>
              <a:gd name="T65" fmla="*/ 2147483647 h 78"/>
              <a:gd name="T66" fmla="*/ 2147483647 w 131"/>
              <a:gd name="T67" fmla="*/ 2147483647 h 78"/>
              <a:gd name="T68" fmla="*/ 2147483647 w 131"/>
              <a:gd name="T69" fmla="*/ 2147483647 h 78"/>
              <a:gd name="T70" fmla="*/ 2147483647 w 131"/>
              <a:gd name="T71" fmla="*/ 2147483647 h 78"/>
              <a:gd name="T72" fmla="*/ 2147483647 w 131"/>
              <a:gd name="T73" fmla="*/ 2147483647 h 78"/>
              <a:gd name="T74" fmla="*/ 2147483647 w 131"/>
              <a:gd name="T75" fmla="*/ 2147483647 h 78"/>
              <a:gd name="T76" fmla="*/ 0 w 131"/>
              <a:gd name="T77" fmla="*/ 2147483647 h 78"/>
              <a:gd name="T78" fmla="*/ 0 w 131"/>
              <a:gd name="T79" fmla="*/ 2147483647 h 78"/>
              <a:gd name="T80" fmla="*/ 2147483647 w 131"/>
              <a:gd name="T81" fmla="*/ 2147483647 h 78"/>
              <a:gd name="T82" fmla="*/ 2147483647 w 131"/>
              <a:gd name="T83" fmla="*/ 2147483647 h 78"/>
              <a:gd name="T84" fmla="*/ 2147483647 w 131"/>
              <a:gd name="T85" fmla="*/ 2147483647 h 78"/>
              <a:gd name="T86" fmla="*/ 2147483647 w 131"/>
              <a:gd name="T87" fmla="*/ 2147483647 h 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1"/>
              <a:gd name="T133" fmla="*/ 0 h 78"/>
              <a:gd name="T134" fmla="*/ 131 w 131"/>
              <a:gd name="T135" fmla="*/ 78 h 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1" h="78">
                <a:moveTo>
                  <a:pt x="34" y="10"/>
                </a:moveTo>
                <a:lnTo>
                  <a:pt x="41" y="10"/>
                </a:lnTo>
                <a:lnTo>
                  <a:pt x="50" y="10"/>
                </a:lnTo>
                <a:lnTo>
                  <a:pt x="53" y="10"/>
                </a:lnTo>
                <a:lnTo>
                  <a:pt x="60" y="10"/>
                </a:lnTo>
                <a:lnTo>
                  <a:pt x="63" y="10"/>
                </a:lnTo>
                <a:lnTo>
                  <a:pt x="63" y="7"/>
                </a:lnTo>
                <a:lnTo>
                  <a:pt x="70" y="0"/>
                </a:lnTo>
                <a:lnTo>
                  <a:pt x="79" y="0"/>
                </a:lnTo>
                <a:lnTo>
                  <a:pt x="82" y="0"/>
                </a:lnTo>
                <a:lnTo>
                  <a:pt x="82" y="7"/>
                </a:lnTo>
                <a:lnTo>
                  <a:pt x="91" y="7"/>
                </a:lnTo>
                <a:lnTo>
                  <a:pt x="93" y="7"/>
                </a:lnTo>
                <a:lnTo>
                  <a:pt x="101" y="7"/>
                </a:lnTo>
                <a:lnTo>
                  <a:pt x="108" y="10"/>
                </a:lnTo>
                <a:lnTo>
                  <a:pt x="101" y="19"/>
                </a:lnTo>
                <a:lnTo>
                  <a:pt x="101" y="23"/>
                </a:lnTo>
                <a:lnTo>
                  <a:pt x="108" y="29"/>
                </a:lnTo>
                <a:lnTo>
                  <a:pt x="112" y="29"/>
                </a:lnTo>
                <a:lnTo>
                  <a:pt x="112" y="38"/>
                </a:lnTo>
                <a:lnTo>
                  <a:pt x="120" y="38"/>
                </a:lnTo>
                <a:lnTo>
                  <a:pt x="127" y="42"/>
                </a:lnTo>
                <a:lnTo>
                  <a:pt x="131" y="42"/>
                </a:lnTo>
                <a:lnTo>
                  <a:pt x="127" y="55"/>
                </a:lnTo>
                <a:lnTo>
                  <a:pt x="120" y="55"/>
                </a:lnTo>
                <a:lnTo>
                  <a:pt x="120" y="67"/>
                </a:lnTo>
                <a:lnTo>
                  <a:pt x="112" y="59"/>
                </a:lnTo>
                <a:lnTo>
                  <a:pt x="108" y="59"/>
                </a:lnTo>
                <a:lnTo>
                  <a:pt x="101" y="55"/>
                </a:lnTo>
                <a:lnTo>
                  <a:pt x="93" y="55"/>
                </a:lnTo>
                <a:lnTo>
                  <a:pt x="93" y="67"/>
                </a:lnTo>
                <a:lnTo>
                  <a:pt x="91" y="71"/>
                </a:lnTo>
                <a:lnTo>
                  <a:pt x="63" y="67"/>
                </a:lnTo>
                <a:lnTo>
                  <a:pt x="53" y="78"/>
                </a:lnTo>
                <a:lnTo>
                  <a:pt x="50" y="71"/>
                </a:lnTo>
                <a:lnTo>
                  <a:pt x="31" y="78"/>
                </a:lnTo>
                <a:lnTo>
                  <a:pt x="22" y="67"/>
                </a:lnTo>
                <a:lnTo>
                  <a:pt x="12" y="55"/>
                </a:lnTo>
                <a:lnTo>
                  <a:pt x="0" y="59"/>
                </a:lnTo>
                <a:lnTo>
                  <a:pt x="0" y="55"/>
                </a:lnTo>
                <a:lnTo>
                  <a:pt x="12" y="38"/>
                </a:lnTo>
                <a:lnTo>
                  <a:pt x="22" y="23"/>
                </a:lnTo>
                <a:lnTo>
                  <a:pt x="22" y="10"/>
                </a:lnTo>
                <a:lnTo>
                  <a:pt x="34" y="1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4183063" y="3652838"/>
            <a:ext cx="301625" cy="233362"/>
          </a:xfrm>
          <a:custGeom>
            <a:avLst/>
            <a:gdLst>
              <a:gd name="T0" fmla="*/ 2147483647 w 380"/>
              <a:gd name="T1" fmla="*/ 2147483647 h 294"/>
              <a:gd name="T2" fmla="*/ 2147483647 w 380"/>
              <a:gd name="T3" fmla="*/ 2147483647 h 294"/>
              <a:gd name="T4" fmla="*/ 2147483647 w 380"/>
              <a:gd name="T5" fmla="*/ 2147483647 h 294"/>
              <a:gd name="T6" fmla="*/ 2147483647 w 380"/>
              <a:gd name="T7" fmla="*/ 2147483647 h 294"/>
              <a:gd name="T8" fmla="*/ 2147483647 w 380"/>
              <a:gd name="T9" fmla="*/ 2147483647 h 294"/>
              <a:gd name="T10" fmla="*/ 2147483647 w 380"/>
              <a:gd name="T11" fmla="*/ 2147483647 h 294"/>
              <a:gd name="T12" fmla="*/ 2147483647 w 380"/>
              <a:gd name="T13" fmla="*/ 2147483647 h 294"/>
              <a:gd name="T14" fmla="*/ 2147483647 w 380"/>
              <a:gd name="T15" fmla="*/ 2147483647 h 294"/>
              <a:gd name="T16" fmla="*/ 2147483647 w 380"/>
              <a:gd name="T17" fmla="*/ 2147483647 h 294"/>
              <a:gd name="T18" fmla="*/ 2147483647 w 380"/>
              <a:gd name="T19" fmla="*/ 2147483647 h 294"/>
              <a:gd name="T20" fmla="*/ 2147483647 w 380"/>
              <a:gd name="T21" fmla="*/ 2147483647 h 294"/>
              <a:gd name="T22" fmla="*/ 2147483647 w 380"/>
              <a:gd name="T23" fmla="*/ 2147483647 h 294"/>
              <a:gd name="T24" fmla="*/ 2147483647 w 380"/>
              <a:gd name="T25" fmla="*/ 2147483647 h 294"/>
              <a:gd name="T26" fmla="*/ 2147483647 w 380"/>
              <a:gd name="T27" fmla="*/ 2147483647 h 294"/>
              <a:gd name="T28" fmla="*/ 2147483647 w 380"/>
              <a:gd name="T29" fmla="*/ 2147483647 h 294"/>
              <a:gd name="T30" fmla="*/ 2147483647 w 380"/>
              <a:gd name="T31" fmla="*/ 2147483647 h 294"/>
              <a:gd name="T32" fmla="*/ 2147483647 w 380"/>
              <a:gd name="T33" fmla="*/ 2147483647 h 294"/>
              <a:gd name="T34" fmla="*/ 2147483647 w 380"/>
              <a:gd name="T35" fmla="*/ 2147483647 h 294"/>
              <a:gd name="T36" fmla="*/ 2147483647 w 380"/>
              <a:gd name="T37" fmla="*/ 2147483647 h 294"/>
              <a:gd name="T38" fmla="*/ 2147483647 w 380"/>
              <a:gd name="T39" fmla="*/ 2147483647 h 294"/>
              <a:gd name="T40" fmla="*/ 2147483647 w 380"/>
              <a:gd name="T41" fmla="*/ 2147483647 h 294"/>
              <a:gd name="T42" fmla="*/ 2147483647 w 380"/>
              <a:gd name="T43" fmla="*/ 2147483647 h 294"/>
              <a:gd name="T44" fmla="*/ 2147483647 w 380"/>
              <a:gd name="T45" fmla="*/ 2147483647 h 294"/>
              <a:gd name="T46" fmla="*/ 2147483647 w 380"/>
              <a:gd name="T47" fmla="*/ 2147483647 h 294"/>
              <a:gd name="T48" fmla="*/ 2147483647 w 380"/>
              <a:gd name="T49" fmla="*/ 2147483647 h 294"/>
              <a:gd name="T50" fmla="*/ 2147483647 w 380"/>
              <a:gd name="T51" fmla="*/ 2147483647 h 294"/>
              <a:gd name="T52" fmla="*/ 2147483647 w 380"/>
              <a:gd name="T53" fmla="*/ 2147483647 h 294"/>
              <a:gd name="T54" fmla="*/ 2147483647 w 380"/>
              <a:gd name="T55" fmla="*/ 2147483647 h 294"/>
              <a:gd name="T56" fmla="*/ 2147483647 w 380"/>
              <a:gd name="T57" fmla="*/ 2147483647 h 294"/>
              <a:gd name="T58" fmla="*/ 2147483647 w 380"/>
              <a:gd name="T59" fmla="*/ 2147483647 h 294"/>
              <a:gd name="T60" fmla="*/ 2147483647 w 380"/>
              <a:gd name="T61" fmla="*/ 2147483647 h 294"/>
              <a:gd name="T62" fmla="*/ 2147483647 w 380"/>
              <a:gd name="T63" fmla="*/ 2147483647 h 294"/>
              <a:gd name="T64" fmla="*/ 2147483647 w 380"/>
              <a:gd name="T65" fmla="*/ 2147483647 h 294"/>
              <a:gd name="T66" fmla="*/ 2147483647 w 380"/>
              <a:gd name="T67" fmla="*/ 2147483647 h 294"/>
              <a:gd name="T68" fmla="*/ 2147483647 w 380"/>
              <a:gd name="T69" fmla="*/ 2147483647 h 294"/>
              <a:gd name="T70" fmla="*/ 2147483647 w 380"/>
              <a:gd name="T71" fmla="*/ 2147483647 h 294"/>
              <a:gd name="T72" fmla="*/ 2147483647 w 380"/>
              <a:gd name="T73" fmla="*/ 2147483647 h 294"/>
              <a:gd name="T74" fmla="*/ 2147483647 w 380"/>
              <a:gd name="T75" fmla="*/ 2147483647 h 294"/>
              <a:gd name="T76" fmla="*/ 2147483647 w 380"/>
              <a:gd name="T77" fmla="*/ 2147483647 h 294"/>
              <a:gd name="T78" fmla="*/ 2147483647 w 380"/>
              <a:gd name="T79" fmla="*/ 2147483647 h 294"/>
              <a:gd name="T80" fmla="*/ 2147483647 w 380"/>
              <a:gd name="T81" fmla="*/ 2147483647 h 29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80"/>
              <a:gd name="T124" fmla="*/ 0 h 294"/>
              <a:gd name="T125" fmla="*/ 380 w 380"/>
              <a:gd name="T126" fmla="*/ 294 h 29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80" h="294">
                <a:moveTo>
                  <a:pt x="231" y="11"/>
                </a:moveTo>
                <a:lnTo>
                  <a:pt x="242" y="30"/>
                </a:lnTo>
                <a:lnTo>
                  <a:pt x="283" y="42"/>
                </a:lnTo>
                <a:lnTo>
                  <a:pt x="302" y="42"/>
                </a:lnTo>
                <a:lnTo>
                  <a:pt x="302" y="33"/>
                </a:lnTo>
                <a:lnTo>
                  <a:pt x="319" y="42"/>
                </a:lnTo>
                <a:lnTo>
                  <a:pt x="331" y="52"/>
                </a:lnTo>
                <a:lnTo>
                  <a:pt x="344" y="49"/>
                </a:lnTo>
                <a:lnTo>
                  <a:pt x="361" y="52"/>
                </a:lnTo>
                <a:lnTo>
                  <a:pt x="373" y="49"/>
                </a:lnTo>
                <a:lnTo>
                  <a:pt x="380" y="52"/>
                </a:lnTo>
                <a:lnTo>
                  <a:pt x="373" y="59"/>
                </a:lnTo>
                <a:lnTo>
                  <a:pt x="373" y="71"/>
                </a:lnTo>
                <a:lnTo>
                  <a:pt x="361" y="81"/>
                </a:lnTo>
                <a:lnTo>
                  <a:pt x="344" y="100"/>
                </a:lnTo>
                <a:lnTo>
                  <a:pt x="319" y="100"/>
                </a:lnTo>
                <a:lnTo>
                  <a:pt x="309" y="107"/>
                </a:lnTo>
                <a:lnTo>
                  <a:pt x="302" y="107"/>
                </a:lnTo>
                <a:lnTo>
                  <a:pt x="302" y="126"/>
                </a:lnTo>
                <a:lnTo>
                  <a:pt x="290" y="137"/>
                </a:lnTo>
                <a:lnTo>
                  <a:pt x="264" y="159"/>
                </a:lnTo>
                <a:lnTo>
                  <a:pt x="273" y="171"/>
                </a:lnTo>
                <a:lnTo>
                  <a:pt x="283" y="189"/>
                </a:lnTo>
                <a:lnTo>
                  <a:pt x="283" y="197"/>
                </a:lnTo>
                <a:lnTo>
                  <a:pt x="273" y="204"/>
                </a:lnTo>
                <a:lnTo>
                  <a:pt x="261" y="216"/>
                </a:lnTo>
                <a:lnTo>
                  <a:pt x="254" y="227"/>
                </a:lnTo>
                <a:lnTo>
                  <a:pt x="254" y="234"/>
                </a:lnTo>
                <a:lnTo>
                  <a:pt x="245" y="239"/>
                </a:lnTo>
                <a:lnTo>
                  <a:pt x="231" y="239"/>
                </a:lnTo>
                <a:lnTo>
                  <a:pt x="216" y="249"/>
                </a:lnTo>
                <a:lnTo>
                  <a:pt x="212" y="268"/>
                </a:lnTo>
                <a:lnTo>
                  <a:pt x="205" y="265"/>
                </a:lnTo>
                <a:lnTo>
                  <a:pt x="198" y="265"/>
                </a:lnTo>
                <a:lnTo>
                  <a:pt x="193" y="268"/>
                </a:lnTo>
                <a:lnTo>
                  <a:pt x="186" y="268"/>
                </a:lnTo>
                <a:lnTo>
                  <a:pt x="176" y="268"/>
                </a:lnTo>
                <a:lnTo>
                  <a:pt x="167" y="268"/>
                </a:lnTo>
                <a:lnTo>
                  <a:pt x="154" y="268"/>
                </a:lnTo>
                <a:lnTo>
                  <a:pt x="138" y="275"/>
                </a:lnTo>
                <a:lnTo>
                  <a:pt x="126" y="275"/>
                </a:lnTo>
                <a:lnTo>
                  <a:pt x="107" y="294"/>
                </a:lnTo>
                <a:lnTo>
                  <a:pt x="84" y="284"/>
                </a:lnTo>
                <a:lnTo>
                  <a:pt x="78" y="268"/>
                </a:lnTo>
                <a:lnTo>
                  <a:pt x="78" y="258"/>
                </a:lnTo>
                <a:lnTo>
                  <a:pt x="60" y="249"/>
                </a:lnTo>
                <a:lnTo>
                  <a:pt x="55" y="249"/>
                </a:lnTo>
                <a:lnTo>
                  <a:pt x="55" y="227"/>
                </a:lnTo>
                <a:lnTo>
                  <a:pt x="67" y="216"/>
                </a:lnTo>
                <a:lnTo>
                  <a:pt x="67" y="209"/>
                </a:lnTo>
                <a:lnTo>
                  <a:pt x="60" y="197"/>
                </a:lnTo>
                <a:lnTo>
                  <a:pt x="60" y="187"/>
                </a:lnTo>
                <a:lnTo>
                  <a:pt x="60" y="180"/>
                </a:lnTo>
                <a:lnTo>
                  <a:pt x="55" y="156"/>
                </a:lnTo>
                <a:lnTo>
                  <a:pt x="67" y="156"/>
                </a:lnTo>
                <a:lnTo>
                  <a:pt x="74" y="126"/>
                </a:lnTo>
                <a:lnTo>
                  <a:pt x="74" y="107"/>
                </a:lnTo>
                <a:lnTo>
                  <a:pt x="90" y="81"/>
                </a:lnTo>
                <a:lnTo>
                  <a:pt x="84" y="78"/>
                </a:lnTo>
                <a:lnTo>
                  <a:pt x="74" y="71"/>
                </a:lnTo>
                <a:lnTo>
                  <a:pt x="60" y="71"/>
                </a:lnTo>
                <a:lnTo>
                  <a:pt x="48" y="71"/>
                </a:lnTo>
                <a:lnTo>
                  <a:pt x="38" y="71"/>
                </a:lnTo>
                <a:lnTo>
                  <a:pt x="29" y="59"/>
                </a:lnTo>
                <a:lnTo>
                  <a:pt x="19" y="62"/>
                </a:lnTo>
                <a:lnTo>
                  <a:pt x="12" y="59"/>
                </a:lnTo>
                <a:lnTo>
                  <a:pt x="19" y="52"/>
                </a:lnTo>
                <a:lnTo>
                  <a:pt x="12" y="42"/>
                </a:lnTo>
                <a:lnTo>
                  <a:pt x="8" y="42"/>
                </a:lnTo>
                <a:lnTo>
                  <a:pt x="8" y="33"/>
                </a:lnTo>
                <a:lnTo>
                  <a:pt x="0" y="14"/>
                </a:lnTo>
                <a:lnTo>
                  <a:pt x="12" y="11"/>
                </a:lnTo>
                <a:lnTo>
                  <a:pt x="29" y="11"/>
                </a:lnTo>
                <a:lnTo>
                  <a:pt x="29" y="4"/>
                </a:lnTo>
                <a:lnTo>
                  <a:pt x="41" y="0"/>
                </a:lnTo>
                <a:lnTo>
                  <a:pt x="55" y="4"/>
                </a:lnTo>
                <a:lnTo>
                  <a:pt x="84" y="4"/>
                </a:lnTo>
                <a:lnTo>
                  <a:pt x="103" y="4"/>
                </a:lnTo>
                <a:lnTo>
                  <a:pt x="135" y="11"/>
                </a:lnTo>
                <a:lnTo>
                  <a:pt x="167" y="11"/>
                </a:lnTo>
                <a:lnTo>
                  <a:pt x="198" y="11"/>
                </a:lnTo>
                <a:lnTo>
                  <a:pt x="231" y="1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4464050" y="3770313"/>
            <a:ext cx="25400" cy="19050"/>
          </a:xfrm>
          <a:custGeom>
            <a:avLst/>
            <a:gdLst>
              <a:gd name="T0" fmla="*/ 2147483647 w 33"/>
              <a:gd name="T1" fmla="*/ 2147483647 h 22"/>
              <a:gd name="T2" fmla="*/ 2147483647 w 33"/>
              <a:gd name="T3" fmla="*/ 2147483647 h 22"/>
              <a:gd name="T4" fmla="*/ 2147483647 w 33"/>
              <a:gd name="T5" fmla="*/ 2147483647 h 22"/>
              <a:gd name="T6" fmla="*/ 0 w 33"/>
              <a:gd name="T7" fmla="*/ 2147483647 h 22"/>
              <a:gd name="T8" fmla="*/ 2147483647 w 33"/>
              <a:gd name="T9" fmla="*/ 0 h 22"/>
              <a:gd name="T10" fmla="*/ 2147483647 w 33"/>
              <a:gd name="T11" fmla="*/ 2147483647 h 22"/>
              <a:gd name="T12" fmla="*/ 2147483647 w 33"/>
              <a:gd name="T13" fmla="*/ 2147483647 h 22"/>
              <a:gd name="T14" fmla="*/ 2147483647 w 33"/>
              <a:gd name="T15" fmla="*/ 2147483647 h 22"/>
              <a:gd name="T16" fmla="*/ 2147483647 w 33"/>
              <a:gd name="T17" fmla="*/ 2147483647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2"/>
              <a:gd name="T29" fmla="*/ 33 w 33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2">
                <a:moveTo>
                  <a:pt x="19" y="22"/>
                </a:moveTo>
                <a:lnTo>
                  <a:pt x="14" y="17"/>
                </a:lnTo>
                <a:lnTo>
                  <a:pt x="14" y="10"/>
                </a:lnTo>
                <a:lnTo>
                  <a:pt x="0" y="10"/>
                </a:lnTo>
                <a:lnTo>
                  <a:pt x="19" y="0"/>
                </a:lnTo>
                <a:lnTo>
                  <a:pt x="19" y="7"/>
                </a:lnTo>
                <a:lnTo>
                  <a:pt x="33" y="7"/>
                </a:lnTo>
                <a:lnTo>
                  <a:pt x="26" y="10"/>
                </a:lnTo>
                <a:lnTo>
                  <a:pt x="19" y="2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4494213" y="3763963"/>
            <a:ext cx="7937" cy="6350"/>
          </a:xfrm>
          <a:custGeom>
            <a:avLst/>
            <a:gdLst>
              <a:gd name="T0" fmla="*/ 2147483647 w 10"/>
              <a:gd name="T1" fmla="*/ 2147483647 h 9"/>
              <a:gd name="T2" fmla="*/ 0 w 10"/>
              <a:gd name="T3" fmla="*/ 0 h 9"/>
              <a:gd name="T4" fmla="*/ 2147483647 w 10"/>
              <a:gd name="T5" fmla="*/ 0 h 9"/>
              <a:gd name="T6" fmla="*/ 2147483647 w 10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9"/>
              <a:gd name="T14" fmla="*/ 10 w 10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9">
                <a:moveTo>
                  <a:pt x="10" y="9"/>
                </a:moveTo>
                <a:lnTo>
                  <a:pt x="0" y="0"/>
                </a:lnTo>
                <a:lnTo>
                  <a:pt x="10" y="0"/>
                </a:lnTo>
                <a:lnTo>
                  <a:pt x="10" y="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4432300" y="3795713"/>
            <a:ext cx="7938" cy="7937"/>
          </a:xfrm>
          <a:custGeom>
            <a:avLst/>
            <a:gdLst>
              <a:gd name="T0" fmla="*/ 2147483647 w 11"/>
              <a:gd name="T1" fmla="*/ 2147483647 h 10"/>
              <a:gd name="T2" fmla="*/ 0 w 11"/>
              <a:gd name="T3" fmla="*/ 2147483647 h 10"/>
              <a:gd name="T4" fmla="*/ 2147483647 w 11"/>
              <a:gd name="T5" fmla="*/ 0 h 10"/>
              <a:gd name="T6" fmla="*/ 2147483647 w 11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0"/>
              <a:gd name="T14" fmla="*/ 11 w 11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0">
                <a:moveTo>
                  <a:pt x="11" y="10"/>
                </a:moveTo>
                <a:lnTo>
                  <a:pt x="0" y="7"/>
                </a:lnTo>
                <a:lnTo>
                  <a:pt x="11" y="0"/>
                </a:lnTo>
                <a:lnTo>
                  <a:pt x="11" y="1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4438650" y="3686175"/>
            <a:ext cx="17463" cy="7938"/>
          </a:xfrm>
          <a:custGeom>
            <a:avLst/>
            <a:gdLst>
              <a:gd name="T0" fmla="*/ 0 w 23"/>
              <a:gd name="T1" fmla="*/ 0 h 10"/>
              <a:gd name="T2" fmla="*/ 2147483647 w 23"/>
              <a:gd name="T3" fmla="*/ 2147483647 h 10"/>
              <a:gd name="T4" fmla="*/ 2147483647 w 23"/>
              <a:gd name="T5" fmla="*/ 2147483647 h 10"/>
              <a:gd name="T6" fmla="*/ 0 w 2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10"/>
              <a:gd name="T14" fmla="*/ 23 w 2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10">
                <a:moveTo>
                  <a:pt x="0" y="0"/>
                </a:moveTo>
                <a:lnTo>
                  <a:pt x="10" y="10"/>
                </a:lnTo>
                <a:lnTo>
                  <a:pt x="23" y="7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5033963" y="3700463"/>
            <a:ext cx="465137" cy="185737"/>
          </a:xfrm>
          <a:custGeom>
            <a:avLst/>
            <a:gdLst>
              <a:gd name="T0" fmla="*/ 2147483647 w 585"/>
              <a:gd name="T1" fmla="*/ 0 h 235"/>
              <a:gd name="T2" fmla="*/ 2147483647 w 585"/>
              <a:gd name="T3" fmla="*/ 2147483647 h 235"/>
              <a:gd name="T4" fmla="*/ 2147483647 w 585"/>
              <a:gd name="T5" fmla="*/ 2147483647 h 235"/>
              <a:gd name="T6" fmla="*/ 2147483647 w 585"/>
              <a:gd name="T7" fmla="*/ 2147483647 h 235"/>
              <a:gd name="T8" fmla="*/ 2147483647 w 585"/>
              <a:gd name="T9" fmla="*/ 2147483647 h 235"/>
              <a:gd name="T10" fmla="*/ 2147483647 w 585"/>
              <a:gd name="T11" fmla="*/ 2147483647 h 235"/>
              <a:gd name="T12" fmla="*/ 2147483647 w 585"/>
              <a:gd name="T13" fmla="*/ 2147483647 h 235"/>
              <a:gd name="T14" fmla="*/ 2147483647 w 585"/>
              <a:gd name="T15" fmla="*/ 0 h 235"/>
              <a:gd name="T16" fmla="*/ 2147483647 w 585"/>
              <a:gd name="T17" fmla="*/ 2147483647 h 235"/>
              <a:gd name="T18" fmla="*/ 2147483647 w 585"/>
              <a:gd name="T19" fmla="*/ 2147483647 h 235"/>
              <a:gd name="T20" fmla="*/ 2147483647 w 585"/>
              <a:gd name="T21" fmla="*/ 2147483647 h 235"/>
              <a:gd name="T22" fmla="*/ 2147483647 w 585"/>
              <a:gd name="T23" fmla="*/ 2147483647 h 235"/>
              <a:gd name="T24" fmla="*/ 2147483647 w 585"/>
              <a:gd name="T25" fmla="*/ 2147483647 h 235"/>
              <a:gd name="T26" fmla="*/ 2147483647 w 585"/>
              <a:gd name="T27" fmla="*/ 2147483647 h 235"/>
              <a:gd name="T28" fmla="*/ 2147483647 w 585"/>
              <a:gd name="T29" fmla="*/ 2147483647 h 235"/>
              <a:gd name="T30" fmla="*/ 2147483647 w 585"/>
              <a:gd name="T31" fmla="*/ 2147483647 h 235"/>
              <a:gd name="T32" fmla="*/ 2147483647 w 585"/>
              <a:gd name="T33" fmla="*/ 2147483647 h 235"/>
              <a:gd name="T34" fmla="*/ 2147483647 w 585"/>
              <a:gd name="T35" fmla="*/ 2147483647 h 235"/>
              <a:gd name="T36" fmla="*/ 2147483647 w 585"/>
              <a:gd name="T37" fmla="*/ 2147483647 h 235"/>
              <a:gd name="T38" fmla="*/ 2147483647 w 585"/>
              <a:gd name="T39" fmla="*/ 2147483647 h 235"/>
              <a:gd name="T40" fmla="*/ 2147483647 w 585"/>
              <a:gd name="T41" fmla="*/ 2147483647 h 235"/>
              <a:gd name="T42" fmla="*/ 2147483647 w 585"/>
              <a:gd name="T43" fmla="*/ 2147483647 h 235"/>
              <a:gd name="T44" fmla="*/ 2147483647 w 585"/>
              <a:gd name="T45" fmla="*/ 2147483647 h 235"/>
              <a:gd name="T46" fmla="*/ 2147483647 w 585"/>
              <a:gd name="T47" fmla="*/ 2147483647 h 235"/>
              <a:gd name="T48" fmla="*/ 2147483647 w 585"/>
              <a:gd name="T49" fmla="*/ 2147483647 h 235"/>
              <a:gd name="T50" fmla="*/ 2147483647 w 585"/>
              <a:gd name="T51" fmla="*/ 2147483647 h 235"/>
              <a:gd name="T52" fmla="*/ 2147483647 w 585"/>
              <a:gd name="T53" fmla="*/ 2147483647 h 235"/>
              <a:gd name="T54" fmla="*/ 2147483647 w 585"/>
              <a:gd name="T55" fmla="*/ 2147483647 h 235"/>
              <a:gd name="T56" fmla="*/ 2147483647 w 585"/>
              <a:gd name="T57" fmla="*/ 2147483647 h 235"/>
              <a:gd name="T58" fmla="*/ 2147483647 w 585"/>
              <a:gd name="T59" fmla="*/ 2147483647 h 235"/>
              <a:gd name="T60" fmla="*/ 2147483647 w 585"/>
              <a:gd name="T61" fmla="*/ 2147483647 h 235"/>
              <a:gd name="T62" fmla="*/ 2147483647 w 585"/>
              <a:gd name="T63" fmla="*/ 2147483647 h 235"/>
              <a:gd name="T64" fmla="*/ 2147483647 w 585"/>
              <a:gd name="T65" fmla="*/ 2147483647 h 235"/>
              <a:gd name="T66" fmla="*/ 2147483647 w 585"/>
              <a:gd name="T67" fmla="*/ 2147483647 h 235"/>
              <a:gd name="T68" fmla="*/ 2147483647 w 585"/>
              <a:gd name="T69" fmla="*/ 2147483647 h 235"/>
              <a:gd name="T70" fmla="*/ 2147483647 w 585"/>
              <a:gd name="T71" fmla="*/ 2147483647 h 235"/>
              <a:gd name="T72" fmla="*/ 2147483647 w 585"/>
              <a:gd name="T73" fmla="*/ 2147483647 h 235"/>
              <a:gd name="T74" fmla="*/ 2147483647 w 585"/>
              <a:gd name="T75" fmla="*/ 2147483647 h 235"/>
              <a:gd name="T76" fmla="*/ 2147483647 w 585"/>
              <a:gd name="T77" fmla="*/ 2147483647 h 235"/>
              <a:gd name="T78" fmla="*/ 2147483647 w 585"/>
              <a:gd name="T79" fmla="*/ 2147483647 h 235"/>
              <a:gd name="T80" fmla="*/ 2147483647 w 585"/>
              <a:gd name="T81" fmla="*/ 2147483647 h 235"/>
              <a:gd name="T82" fmla="*/ 2147483647 w 585"/>
              <a:gd name="T83" fmla="*/ 2147483647 h 235"/>
              <a:gd name="T84" fmla="*/ 2147483647 w 585"/>
              <a:gd name="T85" fmla="*/ 2147483647 h 235"/>
              <a:gd name="T86" fmla="*/ 2147483647 w 585"/>
              <a:gd name="T87" fmla="*/ 2147483647 h 235"/>
              <a:gd name="T88" fmla="*/ 2147483647 w 585"/>
              <a:gd name="T89" fmla="*/ 2147483647 h 235"/>
              <a:gd name="T90" fmla="*/ 2147483647 w 585"/>
              <a:gd name="T91" fmla="*/ 2147483647 h 235"/>
              <a:gd name="T92" fmla="*/ 2147483647 w 585"/>
              <a:gd name="T93" fmla="*/ 2147483647 h 235"/>
              <a:gd name="T94" fmla="*/ 2147483647 w 585"/>
              <a:gd name="T95" fmla="*/ 2147483647 h 235"/>
              <a:gd name="T96" fmla="*/ 2147483647 w 585"/>
              <a:gd name="T97" fmla="*/ 2147483647 h 235"/>
              <a:gd name="T98" fmla="*/ 2147483647 w 585"/>
              <a:gd name="T99" fmla="*/ 2147483647 h 235"/>
              <a:gd name="T100" fmla="*/ 2147483647 w 585"/>
              <a:gd name="T101" fmla="*/ 2147483647 h 235"/>
              <a:gd name="T102" fmla="*/ 0 w 585"/>
              <a:gd name="T103" fmla="*/ 2147483647 h 235"/>
              <a:gd name="T104" fmla="*/ 2147483647 w 585"/>
              <a:gd name="T105" fmla="*/ 2147483647 h 235"/>
              <a:gd name="T106" fmla="*/ 2147483647 w 585"/>
              <a:gd name="T107" fmla="*/ 2147483647 h 235"/>
              <a:gd name="T108" fmla="*/ 2147483647 w 585"/>
              <a:gd name="T109" fmla="*/ 2147483647 h 235"/>
              <a:gd name="T110" fmla="*/ 2147483647 w 585"/>
              <a:gd name="T111" fmla="*/ 2147483647 h 235"/>
              <a:gd name="T112" fmla="*/ 2147483647 w 585"/>
              <a:gd name="T113" fmla="*/ 2147483647 h 235"/>
              <a:gd name="T114" fmla="*/ 2147483647 w 585"/>
              <a:gd name="T115" fmla="*/ 2147483647 h 235"/>
              <a:gd name="T116" fmla="*/ 2147483647 w 585"/>
              <a:gd name="T117" fmla="*/ 2147483647 h 235"/>
              <a:gd name="T118" fmla="*/ 0 w 585"/>
              <a:gd name="T119" fmla="*/ 2147483647 h 235"/>
              <a:gd name="T120" fmla="*/ 0 w 585"/>
              <a:gd name="T121" fmla="*/ 2147483647 h 235"/>
              <a:gd name="T122" fmla="*/ 2147483647 w 585"/>
              <a:gd name="T123" fmla="*/ 2147483647 h 235"/>
              <a:gd name="T124" fmla="*/ 2147483647 w 585"/>
              <a:gd name="T125" fmla="*/ 2147483647 h 2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85"/>
              <a:gd name="T190" fmla="*/ 0 h 235"/>
              <a:gd name="T191" fmla="*/ 585 w 585"/>
              <a:gd name="T192" fmla="*/ 235 h 2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85" h="235">
                <a:moveTo>
                  <a:pt x="5" y="12"/>
                </a:moveTo>
                <a:lnTo>
                  <a:pt x="31" y="0"/>
                </a:lnTo>
                <a:lnTo>
                  <a:pt x="41" y="5"/>
                </a:lnTo>
                <a:lnTo>
                  <a:pt x="52" y="5"/>
                </a:lnTo>
                <a:lnTo>
                  <a:pt x="50" y="19"/>
                </a:lnTo>
                <a:lnTo>
                  <a:pt x="83" y="35"/>
                </a:lnTo>
                <a:lnTo>
                  <a:pt x="115" y="35"/>
                </a:lnTo>
                <a:lnTo>
                  <a:pt x="119" y="35"/>
                </a:lnTo>
                <a:lnTo>
                  <a:pt x="131" y="41"/>
                </a:lnTo>
                <a:lnTo>
                  <a:pt x="148" y="41"/>
                </a:lnTo>
                <a:lnTo>
                  <a:pt x="157" y="31"/>
                </a:lnTo>
                <a:lnTo>
                  <a:pt x="176" y="22"/>
                </a:lnTo>
                <a:lnTo>
                  <a:pt x="195" y="12"/>
                </a:lnTo>
                <a:lnTo>
                  <a:pt x="217" y="5"/>
                </a:lnTo>
                <a:lnTo>
                  <a:pt x="257" y="5"/>
                </a:lnTo>
                <a:lnTo>
                  <a:pt x="257" y="0"/>
                </a:lnTo>
                <a:lnTo>
                  <a:pt x="266" y="0"/>
                </a:lnTo>
                <a:lnTo>
                  <a:pt x="266" y="5"/>
                </a:lnTo>
                <a:lnTo>
                  <a:pt x="283" y="19"/>
                </a:lnTo>
                <a:lnTo>
                  <a:pt x="295" y="19"/>
                </a:lnTo>
                <a:lnTo>
                  <a:pt x="314" y="31"/>
                </a:lnTo>
                <a:lnTo>
                  <a:pt x="314" y="22"/>
                </a:lnTo>
                <a:lnTo>
                  <a:pt x="318" y="31"/>
                </a:lnTo>
                <a:lnTo>
                  <a:pt x="344" y="41"/>
                </a:lnTo>
                <a:lnTo>
                  <a:pt x="350" y="35"/>
                </a:lnTo>
                <a:lnTo>
                  <a:pt x="363" y="41"/>
                </a:lnTo>
                <a:lnTo>
                  <a:pt x="395" y="35"/>
                </a:lnTo>
                <a:lnTo>
                  <a:pt x="411" y="41"/>
                </a:lnTo>
                <a:lnTo>
                  <a:pt x="440" y="35"/>
                </a:lnTo>
                <a:lnTo>
                  <a:pt x="463" y="19"/>
                </a:lnTo>
                <a:lnTo>
                  <a:pt x="508" y="12"/>
                </a:lnTo>
                <a:lnTo>
                  <a:pt x="530" y="31"/>
                </a:lnTo>
                <a:lnTo>
                  <a:pt x="537" y="48"/>
                </a:lnTo>
                <a:lnTo>
                  <a:pt x="537" y="71"/>
                </a:lnTo>
                <a:lnTo>
                  <a:pt x="566" y="83"/>
                </a:lnTo>
                <a:lnTo>
                  <a:pt x="553" y="99"/>
                </a:lnTo>
                <a:lnTo>
                  <a:pt x="566" y="128"/>
                </a:lnTo>
                <a:lnTo>
                  <a:pt x="572" y="147"/>
                </a:lnTo>
                <a:lnTo>
                  <a:pt x="572" y="150"/>
                </a:lnTo>
                <a:lnTo>
                  <a:pt x="579" y="169"/>
                </a:lnTo>
                <a:lnTo>
                  <a:pt x="585" y="187"/>
                </a:lnTo>
                <a:lnTo>
                  <a:pt x="572" y="187"/>
                </a:lnTo>
                <a:lnTo>
                  <a:pt x="541" y="180"/>
                </a:lnTo>
                <a:lnTo>
                  <a:pt x="523" y="176"/>
                </a:lnTo>
                <a:lnTo>
                  <a:pt x="508" y="187"/>
                </a:lnTo>
                <a:lnTo>
                  <a:pt x="501" y="180"/>
                </a:lnTo>
                <a:lnTo>
                  <a:pt x="489" y="187"/>
                </a:lnTo>
                <a:lnTo>
                  <a:pt x="473" y="187"/>
                </a:lnTo>
                <a:lnTo>
                  <a:pt x="459" y="187"/>
                </a:lnTo>
                <a:lnTo>
                  <a:pt x="433" y="206"/>
                </a:lnTo>
                <a:lnTo>
                  <a:pt x="411" y="206"/>
                </a:lnTo>
                <a:lnTo>
                  <a:pt x="385" y="199"/>
                </a:lnTo>
                <a:lnTo>
                  <a:pt x="366" y="206"/>
                </a:lnTo>
                <a:lnTo>
                  <a:pt x="350" y="206"/>
                </a:lnTo>
                <a:lnTo>
                  <a:pt x="344" y="199"/>
                </a:lnTo>
                <a:lnTo>
                  <a:pt x="335" y="199"/>
                </a:lnTo>
                <a:lnTo>
                  <a:pt x="335" y="216"/>
                </a:lnTo>
                <a:lnTo>
                  <a:pt x="335" y="225"/>
                </a:lnTo>
                <a:lnTo>
                  <a:pt x="333" y="228"/>
                </a:lnTo>
                <a:lnTo>
                  <a:pt x="318" y="235"/>
                </a:lnTo>
                <a:lnTo>
                  <a:pt x="314" y="228"/>
                </a:lnTo>
                <a:lnTo>
                  <a:pt x="306" y="216"/>
                </a:lnTo>
                <a:lnTo>
                  <a:pt x="314" y="206"/>
                </a:lnTo>
                <a:lnTo>
                  <a:pt x="314" y="199"/>
                </a:lnTo>
                <a:lnTo>
                  <a:pt x="295" y="209"/>
                </a:lnTo>
                <a:lnTo>
                  <a:pt x="266" y="199"/>
                </a:lnTo>
                <a:lnTo>
                  <a:pt x="247" y="225"/>
                </a:lnTo>
                <a:lnTo>
                  <a:pt x="217" y="228"/>
                </a:lnTo>
                <a:lnTo>
                  <a:pt x="198" y="228"/>
                </a:lnTo>
                <a:lnTo>
                  <a:pt x="195" y="216"/>
                </a:lnTo>
                <a:lnTo>
                  <a:pt x="160" y="206"/>
                </a:lnTo>
                <a:lnTo>
                  <a:pt x="147" y="206"/>
                </a:lnTo>
                <a:lnTo>
                  <a:pt x="147" y="225"/>
                </a:lnTo>
                <a:lnTo>
                  <a:pt x="138" y="225"/>
                </a:lnTo>
                <a:lnTo>
                  <a:pt x="119" y="228"/>
                </a:lnTo>
                <a:lnTo>
                  <a:pt x="102" y="225"/>
                </a:lnTo>
                <a:lnTo>
                  <a:pt x="96" y="209"/>
                </a:lnTo>
                <a:lnTo>
                  <a:pt x="79" y="206"/>
                </a:lnTo>
                <a:lnTo>
                  <a:pt x="71" y="206"/>
                </a:lnTo>
                <a:lnTo>
                  <a:pt x="67" y="209"/>
                </a:lnTo>
                <a:lnTo>
                  <a:pt x="50" y="209"/>
                </a:lnTo>
                <a:lnTo>
                  <a:pt x="50" y="206"/>
                </a:lnTo>
                <a:lnTo>
                  <a:pt x="71" y="199"/>
                </a:lnTo>
                <a:lnTo>
                  <a:pt x="41" y="199"/>
                </a:lnTo>
                <a:lnTo>
                  <a:pt x="38" y="192"/>
                </a:lnTo>
                <a:lnTo>
                  <a:pt x="50" y="192"/>
                </a:lnTo>
                <a:lnTo>
                  <a:pt x="50" y="187"/>
                </a:lnTo>
                <a:lnTo>
                  <a:pt x="38" y="187"/>
                </a:lnTo>
                <a:lnTo>
                  <a:pt x="38" y="176"/>
                </a:lnTo>
                <a:lnTo>
                  <a:pt x="38" y="161"/>
                </a:lnTo>
                <a:lnTo>
                  <a:pt x="22" y="150"/>
                </a:lnTo>
                <a:lnTo>
                  <a:pt x="5" y="150"/>
                </a:lnTo>
                <a:lnTo>
                  <a:pt x="12" y="147"/>
                </a:lnTo>
                <a:lnTo>
                  <a:pt x="5" y="138"/>
                </a:lnTo>
                <a:lnTo>
                  <a:pt x="12" y="138"/>
                </a:lnTo>
                <a:lnTo>
                  <a:pt x="19" y="147"/>
                </a:lnTo>
                <a:lnTo>
                  <a:pt x="31" y="147"/>
                </a:lnTo>
                <a:lnTo>
                  <a:pt x="22" y="138"/>
                </a:lnTo>
                <a:lnTo>
                  <a:pt x="31" y="128"/>
                </a:lnTo>
                <a:lnTo>
                  <a:pt x="22" y="128"/>
                </a:lnTo>
                <a:lnTo>
                  <a:pt x="19" y="112"/>
                </a:lnTo>
                <a:lnTo>
                  <a:pt x="22" y="102"/>
                </a:lnTo>
                <a:lnTo>
                  <a:pt x="0" y="102"/>
                </a:lnTo>
                <a:lnTo>
                  <a:pt x="0" y="83"/>
                </a:lnTo>
                <a:lnTo>
                  <a:pt x="19" y="71"/>
                </a:lnTo>
                <a:lnTo>
                  <a:pt x="31" y="69"/>
                </a:lnTo>
                <a:lnTo>
                  <a:pt x="50" y="71"/>
                </a:lnTo>
                <a:lnTo>
                  <a:pt x="50" y="69"/>
                </a:lnTo>
                <a:lnTo>
                  <a:pt x="52" y="61"/>
                </a:lnTo>
                <a:lnTo>
                  <a:pt x="60" y="69"/>
                </a:lnTo>
                <a:lnTo>
                  <a:pt x="83" y="69"/>
                </a:lnTo>
                <a:lnTo>
                  <a:pt x="83" y="61"/>
                </a:lnTo>
                <a:lnTo>
                  <a:pt x="109" y="48"/>
                </a:lnTo>
                <a:lnTo>
                  <a:pt x="96" y="48"/>
                </a:lnTo>
                <a:lnTo>
                  <a:pt x="67" y="41"/>
                </a:lnTo>
                <a:lnTo>
                  <a:pt x="38" y="48"/>
                </a:lnTo>
                <a:lnTo>
                  <a:pt x="31" y="54"/>
                </a:lnTo>
                <a:lnTo>
                  <a:pt x="12" y="69"/>
                </a:lnTo>
                <a:lnTo>
                  <a:pt x="0" y="78"/>
                </a:lnTo>
                <a:lnTo>
                  <a:pt x="0" y="69"/>
                </a:lnTo>
                <a:lnTo>
                  <a:pt x="12" y="54"/>
                </a:lnTo>
                <a:lnTo>
                  <a:pt x="0" y="54"/>
                </a:lnTo>
                <a:lnTo>
                  <a:pt x="12" y="48"/>
                </a:lnTo>
                <a:lnTo>
                  <a:pt x="12" y="35"/>
                </a:lnTo>
                <a:lnTo>
                  <a:pt x="19" y="31"/>
                </a:lnTo>
                <a:lnTo>
                  <a:pt x="19" y="22"/>
                </a:lnTo>
                <a:lnTo>
                  <a:pt x="5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4789488" y="3498850"/>
            <a:ext cx="153987" cy="92075"/>
          </a:xfrm>
          <a:custGeom>
            <a:avLst/>
            <a:gdLst>
              <a:gd name="T0" fmla="*/ 2147483647 w 196"/>
              <a:gd name="T1" fmla="*/ 2147483647 h 115"/>
              <a:gd name="T2" fmla="*/ 2147483647 w 196"/>
              <a:gd name="T3" fmla="*/ 2147483647 h 115"/>
              <a:gd name="T4" fmla="*/ 2147483647 w 196"/>
              <a:gd name="T5" fmla="*/ 2147483647 h 115"/>
              <a:gd name="T6" fmla="*/ 2147483647 w 196"/>
              <a:gd name="T7" fmla="*/ 2147483647 h 115"/>
              <a:gd name="T8" fmla="*/ 2147483647 w 196"/>
              <a:gd name="T9" fmla="*/ 2147483647 h 115"/>
              <a:gd name="T10" fmla="*/ 2147483647 w 196"/>
              <a:gd name="T11" fmla="*/ 2147483647 h 115"/>
              <a:gd name="T12" fmla="*/ 2147483647 w 196"/>
              <a:gd name="T13" fmla="*/ 2147483647 h 115"/>
              <a:gd name="T14" fmla="*/ 2147483647 w 196"/>
              <a:gd name="T15" fmla="*/ 2147483647 h 115"/>
              <a:gd name="T16" fmla="*/ 2147483647 w 196"/>
              <a:gd name="T17" fmla="*/ 2147483647 h 115"/>
              <a:gd name="T18" fmla="*/ 2147483647 w 196"/>
              <a:gd name="T19" fmla="*/ 2147483647 h 115"/>
              <a:gd name="T20" fmla="*/ 2147483647 w 196"/>
              <a:gd name="T21" fmla="*/ 2147483647 h 115"/>
              <a:gd name="T22" fmla="*/ 2147483647 w 196"/>
              <a:gd name="T23" fmla="*/ 2147483647 h 115"/>
              <a:gd name="T24" fmla="*/ 2147483647 w 196"/>
              <a:gd name="T25" fmla="*/ 2147483647 h 115"/>
              <a:gd name="T26" fmla="*/ 2147483647 w 196"/>
              <a:gd name="T27" fmla="*/ 2147483647 h 115"/>
              <a:gd name="T28" fmla="*/ 2147483647 w 196"/>
              <a:gd name="T29" fmla="*/ 2147483647 h 115"/>
              <a:gd name="T30" fmla="*/ 2147483647 w 196"/>
              <a:gd name="T31" fmla="*/ 2147483647 h 115"/>
              <a:gd name="T32" fmla="*/ 2147483647 w 196"/>
              <a:gd name="T33" fmla="*/ 2147483647 h 115"/>
              <a:gd name="T34" fmla="*/ 2147483647 w 196"/>
              <a:gd name="T35" fmla="*/ 2147483647 h 115"/>
              <a:gd name="T36" fmla="*/ 2147483647 w 196"/>
              <a:gd name="T37" fmla="*/ 2147483647 h 115"/>
              <a:gd name="T38" fmla="*/ 2147483647 w 196"/>
              <a:gd name="T39" fmla="*/ 2147483647 h 115"/>
              <a:gd name="T40" fmla="*/ 2147483647 w 196"/>
              <a:gd name="T41" fmla="*/ 2147483647 h 115"/>
              <a:gd name="T42" fmla="*/ 2147483647 w 196"/>
              <a:gd name="T43" fmla="*/ 2147483647 h 115"/>
              <a:gd name="T44" fmla="*/ 2147483647 w 196"/>
              <a:gd name="T45" fmla="*/ 2147483647 h 115"/>
              <a:gd name="T46" fmla="*/ 0 w 196"/>
              <a:gd name="T47" fmla="*/ 2147483647 h 115"/>
              <a:gd name="T48" fmla="*/ 2147483647 w 196"/>
              <a:gd name="T49" fmla="*/ 2147483647 h 115"/>
              <a:gd name="T50" fmla="*/ 2147483647 w 196"/>
              <a:gd name="T51" fmla="*/ 2147483647 h 115"/>
              <a:gd name="T52" fmla="*/ 2147483647 w 196"/>
              <a:gd name="T53" fmla="*/ 2147483647 h 115"/>
              <a:gd name="T54" fmla="*/ 2147483647 w 196"/>
              <a:gd name="T55" fmla="*/ 2147483647 h 115"/>
              <a:gd name="T56" fmla="*/ 2147483647 w 196"/>
              <a:gd name="T57" fmla="*/ 2147483647 h 115"/>
              <a:gd name="T58" fmla="*/ 2147483647 w 196"/>
              <a:gd name="T59" fmla="*/ 2147483647 h 115"/>
              <a:gd name="T60" fmla="*/ 2147483647 w 196"/>
              <a:gd name="T61" fmla="*/ 2147483647 h 115"/>
              <a:gd name="T62" fmla="*/ 2147483647 w 196"/>
              <a:gd name="T63" fmla="*/ 2147483647 h 115"/>
              <a:gd name="T64" fmla="*/ 2147483647 w 196"/>
              <a:gd name="T65" fmla="*/ 2147483647 h 115"/>
              <a:gd name="T66" fmla="*/ 2147483647 w 196"/>
              <a:gd name="T67" fmla="*/ 0 h 115"/>
              <a:gd name="T68" fmla="*/ 2147483647 w 196"/>
              <a:gd name="T69" fmla="*/ 0 h 115"/>
              <a:gd name="T70" fmla="*/ 2147483647 w 196"/>
              <a:gd name="T71" fmla="*/ 0 h 115"/>
              <a:gd name="T72" fmla="*/ 2147483647 w 196"/>
              <a:gd name="T73" fmla="*/ 2147483647 h 115"/>
              <a:gd name="T74" fmla="*/ 2147483647 w 196"/>
              <a:gd name="T75" fmla="*/ 2147483647 h 11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6"/>
              <a:gd name="T115" fmla="*/ 0 h 115"/>
              <a:gd name="T116" fmla="*/ 196 w 196"/>
              <a:gd name="T117" fmla="*/ 115 h 11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6" h="115">
                <a:moveTo>
                  <a:pt x="173" y="7"/>
                </a:moveTo>
                <a:lnTo>
                  <a:pt x="196" y="19"/>
                </a:lnTo>
                <a:lnTo>
                  <a:pt x="187" y="22"/>
                </a:lnTo>
                <a:lnTo>
                  <a:pt x="177" y="29"/>
                </a:lnTo>
                <a:lnTo>
                  <a:pt x="165" y="39"/>
                </a:lnTo>
                <a:lnTo>
                  <a:pt x="158" y="67"/>
                </a:lnTo>
                <a:lnTo>
                  <a:pt x="154" y="77"/>
                </a:lnTo>
                <a:lnTo>
                  <a:pt x="154" y="86"/>
                </a:lnTo>
                <a:lnTo>
                  <a:pt x="142" y="90"/>
                </a:lnTo>
                <a:lnTo>
                  <a:pt x="142" y="96"/>
                </a:lnTo>
                <a:lnTo>
                  <a:pt x="128" y="96"/>
                </a:lnTo>
                <a:lnTo>
                  <a:pt x="106" y="96"/>
                </a:lnTo>
                <a:lnTo>
                  <a:pt x="99" y="100"/>
                </a:lnTo>
                <a:lnTo>
                  <a:pt x="76" y="100"/>
                </a:lnTo>
                <a:lnTo>
                  <a:pt x="68" y="109"/>
                </a:lnTo>
                <a:lnTo>
                  <a:pt x="64" y="115"/>
                </a:lnTo>
                <a:lnTo>
                  <a:pt x="38" y="109"/>
                </a:lnTo>
                <a:lnTo>
                  <a:pt x="19" y="96"/>
                </a:lnTo>
                <a:lnTo>
                  <a:pt x="16" y="96"/>
                </a:lnTo>
                <a:lnTo>
                  <a:pt x="16" y="86"/>
                </a:lnTo>
                <a:lnTo>
                  <a:pt x="9" y="77"/>
                </a:lnTo>
                <a:lnTo>
                  <a:pt x="9" y="67"/>
                </a:lnTo>
                <a:lnTo>
                  <a:pt x="9" y="39"/>
                </a:lnTo>
                <a:lnTo>
                  <a:pt x="0" y="38"/>
                </a:lnTo>
                <a:lnTo>
                  <a:pt x="9" y="38"/>
                </a:lnTo>
                <a:lnTo>
                  <a:pt x="19" y="38"/>
                </a:lnTo>
                <a:lnTo>
                  <a:pt x="26" y="29"/>
                </a:lnTo>
                <a:lnTo>
                  <a:pt x="26" y="22"/>
                </a:lnTo>
                <a:lnTo>
                  <a:pt x="30" y="29"/>
                </a:lnTo>
                <a:lnTo>
                  <a:pt x="57" y="38"/>
                </a:lnTo>
                <a:lnTo>
                  <a:pt x="76" y="22"/>
                </a:lnTo>
                <a:lnTo>
                  <a:pt x="99" y="10"/>
                </a:lnTo>
                <a:lnTo>
                  <a:pt x="106" y="10"/>
                </a:lnTo>
                <a:lnTo>
                  <a:pt x="128" y="0"/>
                </a:lnTo>
                <a:lnTo>
                  <a:pt x="135" y="0"/>
                </a:lnTo>
                <a:lnTo>
                  <a:pt x="154" y="0"/>
                </a:lnTo>
                <a:lnTo>
                  <a:pt x="158" y="7"/>
                </a:lnTo>
                <a:lnTo>
                  <a:pt x="173" y="7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5192713" y="3894138"/>
            <a:ext cx="52387" cy="33337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2147483647 h 42"/>
              <a:gd name="T4" fmla="*/ 0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0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"/>
              <a:gd name="T46" fmla="*/ 0 h 42"/>
              <a:gd name="T47" fmla="*/ 68 w 68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" h="42">
                <a:moveTo>
                  <a:pt x="26" y="42"/>
                </a:moveTo>
                <a:lnTo>
                  <a:pt x="7" y="38"/>
                </a:lnTo>
                <a:lnTo>
                  <a:pt x="0" y="23"/>
                </a:lnTo>
                <a:lnTo>
                  <a:pt x="7" y="23"/>
                </a:lnTo>
                <a:lnTo>
                  <a:pt x="13" y="21"/>
                </a:lnTo>
                <a:lnTo>
                  <a:pt x="19" y="21"/>
                </a:lnTo>
                <a:lnTo>
                  <a:pt x="26" y="13"/>
                </a:lnTo>
                <a:lnTo>
                  <a:pt x="37" y="13"/>
                </a:lnTo>
                <a:lnTo>
                  <a:pt x="68" y="0"/>
                </a:lnTo>
                <a:lnTo>
                  <a:pt x="56" y="21"/>
                </a:lnTo>
                <a:lnTo>
                  <a:pt x="56" y="23"/>
                </a:lnTo>
                <a:lnTo>
                  <a:pt x="49" y="23"/>
                </a:lnTo>
                <a:lnTo>
                  <a:pt x="37" y="38"/>
                </a:lnTo>
                <a:lnTo>
                  <a:pt x="26" y="38"/>
                </a:lnTo>
                <a:lnTo>
                  <a:pt x="26" y="4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4891088" y="3709988"/>
            <a:ext cx="158750" cy="161925"/>
          </a:xfrm>
          <a:custGeom>
            <a:avLst/>
            <a:gdLst>
              <a:gd name="T0" fmla="*/ 2147483647 w 201"/>
              <a:gd name="T1" fmla="*/ 2147483647 h 204"/>
              <a:gd name="T2" fmla="*/ 2147483647 w 201"/>
              <a:gd name="T3" fmla="*/ 2147483647 h 204"/>
              <a:gd name="T4" fmla="*/ 2147483647 w 201"/>
              <a:gd name="T5" fmla="*/ 2147483647 h 204"/>
              <a:gd name="T6" fmla="*/ 2147483647 w 201"/>
              <a:gd name="T7" fmla="*/ 0 h 204"/>
              <a:gd name="T8" fmla="*/ 2147483647 w 201"/>
              <a:gd name="T9" fmla="*/ 2147483647 h 204"/>
              <a:gd name="T10" fmla="*/ 2147483647 w 201"/>
              <a:gd name="T11" fmla="*/ 2147483647 h 204"/>
              <a:gd name="T12" fmla="*/ 2147483647 w 201"/>
              <a:gd name="T13" fmla="*/ 2147483647 h 204"/>
              <a:gd name="T14" fmla="*/ 2147483647 w 201"/>
              <a:gd name="T15" fmla="*/ 2147483647 h 204"/>
              <a:gd name="T16" fmla="*/ 2147483647 w 201"/>
              <a:gd name="T17" fmla="*/ 2147483647 h 204"/>
              <a:gd name="T18" fmla="*/ 2147483647 w 201"/>
              <a:gd name="T19" fmla="*/ 2147483647 h 204"/>
              <a:gd name="T20" fmla="*/ 2147483647 w 201"/>
              <a:gd name="T21" fmla="*/ 2147483647 h 204"/>
              <a:gd name="T22" fmla="*/ 2147483647 w 201"/>
              <a:gd name="T23" fmla="*/ 2147483647 h 204"/>
              <a:gd name="T24" fmla="*/ 2147483647 w 201"/>
              <a:gd name="T25" fmla="*/ 2147483647 h 204"/>
              <a:gd name="T26" fmla="*/ 2147483647 w 201"/>
              <a:gd name="T27" fmla="*/ 2147483647 h 204"/>
              <a:gd name="T28" fmla="*/ 2147483647 w 201"/>
              <a:gd name="T29" fmla="*/ 2147483647 h 204"/>
              <a:gd name="T30" fmla="*/ 2147483647 w 201"/>
              <a:gd name="T31" fmla="*/ 2147483647 h 204"/>
              <a:gd name="T32" fmla="*/ 2147483647 w 201"/>
              <a:gd name="T33" fmla="*/ 2147483647 h 204"/>
              <a:gd name="T34" fmla="*/ 2147483647 w 201"/>
              <a:gd name="T35" fmla="*/ 2147483647 h 204"/>
              <a:gd name="T36" fmla="*/ 2147483647 w 201"/>
              <a:gd name="T37" fmla="*/ 2147483647 h 204"/>
              <a:gd name="T38" fmla="*/ 2147483647 w 201"/>
              <a:gd name="T39" fmla="*/ 2147483647 h 204"/>
              <a:gd name="T40" fmla="*/ 2147483647 w 201"/>
              <a:gd name="T41" fmla="*/ 2147483647 h 204"/>
              <a:gd name="T42" fmla="*/ 2147483647 w 201"/>
              <a:gd name="T43" fmla="*/ 2147483647 h 204"/>
              <a:gd name="T44" fmla="*/ 2147483647 w 201"/>
              <a:gd name="T45" fmla="*/ 2147483647 h 204"/>
              <a:gd name="T46" fmla="*/ 2147483647 w 201"/>
              <a:gd name="T47" fmla="*/ 2147483647 h 204"/>
              <a:gd name="T48" fmla="*/ 2147483647 w 201"/>
              <a:gd name="T49" fmla="*/ 2147483647 h 204"/>
              <a:gd name="T50" fmla="*/ 2147483647 w 201"/>
              <a:gd name="T51" fmla="*/ 2147483647 h 204"/>
              <a:gd name="T52" fmla="*/ 2147483647 w 201"/>
              <a:gd name="T53" fmla="*/ 2147483647 h 204"/>
              <a:gd name="T54" fmla="*/ 2147483647 w 201"/>
              <a:gd name="T55" fmla="*/ 2147483647 h 204"/>
              <a:gd name="T56" fmla="*/ 2147483647 w 201"/>
              <a:gd name="T57" fmla="*/ 2147483647 h 204"/>
              <a:gd name="T58" fmla="*/ 2147483647 w 201"/>
              <a:gd name="T59" fmla="*/ 2147483647 h 204"/>
              <a:gd name="T60" fmla="*/ 2147483647 w 201"/>
              <a:gd name="T61" fmla="*/ 2147483647 h 204"/>
              <a:gd name="T62" fmla="*/ 2147483647 w 201"/>
              <a:gd name="T63" fmla="*/ 2147483647 h 204"/>
              <a:gd name="T64" fmla="*/ 2147483647 w 201"/>
              <a:gd name="T65" fmla="*/ 2147483647 h 204"/>
              <a:gd name="T66" fmla="*/ 2147483647 w 201"/>
              <a:gd name="T67" fmla="*/ 2147483647 h 204"/>
              <a:gd name="T68" fmla="*/ 2147483647 w 201"/>
              <a:gd name="T69" fmla="*/ 2147483647 h 204"/>
              <a:gd name="T70" fmla="*/ 2147483647 w 201"/>
              <a:gd name="T71" fmla="*/ 2147483647 h 204"/>
              <a:gd name="T72" fmla="*/ 2147483647 w 201"/>
              <a:gd name="T73" fmla="*/ 2147483647 h 204"/>
              <a:gd name="T74" fmla="*/ 2147483647 w 201"/>
              <a:gd name="T75" fmla="*/ 2147483647 h 2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1"/>
              <a:gd name="T115" fmla="*/ 0 h 204"/>
              <a:gd name="T116" fmla="*/ 201 w 201"/>
              <a:gd name="T117" fmla="*/ 204 h 20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1" h="204">
                <a:moveTo>
                  <a:pt x="85" y="19"/>
                </a:moveTo>
                <a:lnTo>
                  <a:pt x="133" y="10"/>
                </a:lnTo>
                <a:lnTo>
                  <a:pt x="140" y="19"/>
                </a:lnTo>
                <a:lnTo>
                  <a:pt x="152" y="19"/>
                </a:lnTo>
                <a:lnTo>
                  <a:pt x="163" y="23"/>
                </a:lnTo>
                <a:lnTo>
                  <a:pt x="182" y="19"/>
                </a:lnTo>
                <a:lnTo>
                  <a:pt x="182" y="0"/>
                </a:lnTo>
                <a:lnTo>
                  <a:pt x="187" y="0"/>
                </a:lnTo>
                <a:lnTo>
                  <a:pt x="201" y="10"/>
                </a:lnTo>
                <a:lnTo>
                  <a:pt x="201" y="19"/>
                </a:lnTo>
                <a:lnTo>
                  <a:pt x="194" y="23"/>
                </a:lnTo>
                <a:lnTo>
                  <a:pt x="194" y="36"/>
                </a:lnTo>
                <a:lnTo>
                  <a:pt x="182" y="40"/>
                </a:lnTo>
                <a:lnTo>
                  <a:pt x="182" y="49"/>
                </a:lnTo>
                <a:lnTo>
                  <a:pt x="175" y="40"/>
                </a:lnTo>
                <a:lnTo>
                  <a:pt x="152" y="36"/>
                </a:lnTo>
                <a:lnTo>
                  <a:pt x="145" y="29"/>
                </a:lnTo>
                <a:lnTo>
                  <a:pt x="133" y="36"/>
                </a:lnTo>
                <a:lnTo>
                  <a:pt x="126" y="36"/>
                </a:lnTo>
                <a:lnTo>
                  <a:pt x="123" y="40"/>
                </a:lnTo>
                <a:lnTo>
                  <a:pt x="107" y="49"/>
                </a:lnTo>
                <a:lnTo>
                  <a:pt x="123" y="66"/>
                </a:lnTo>
                <a:lnTo>
                  <a:pt x="116" y="59"/>
                </a:lnTo>
                <a:lnTo>
                  <a:pt x="107" y="59"/>
                </a:lnTo>
                <a:lnTo>
                  <a:pt x="116" y="66"/>
                </a:lnTo>
                <a:lnTo>
                  <a:pt x="116" y="69"/>
                </a:lnTo>
                <a:lnTo>
                  <a:pt x="97" y="66"/>
                </a:lnTo>
                <a:lnTo>
                  <a:pt x="78" y="55"/>
                </a:lnTo>
                <a:lnTo>
                  <a:pt x="85" y="55"/>
                </a:lnTo>
                <a:lnTo>
                  <a:pt x="85" y="49"/>
                </a:lnTo>
                <a:lnTo>
                  <a:pt x="75" y="55"/>
                </a:lnTo>
                <a:lnTo>
                  <a:pt x="75" y="69"/>
                </a:lnTo>
                <a:lnTo>
                  <a:pt x="97" y="100"/>
                </a:lnTo>
                <a:lnTo>
                  <a:pt x="85" y="114"/>
                </a:lnTo>
                <a:lnTo>
                  <a:pt x="75" y="114"/>
                </a:lnTo>
                <a:lnTo>
                  <a:pt x="92" y="118"/>
                </a:lnTo>
                <a:lnTo>
                  <a:pt x="116" y="137"/>
                </a:lnTo>
                <a:lnTo>
                  <a:pt x="123" y="163"/>
                </a:lnTo>
                <a:lnTo>
                  <a:pt x="104" y="149"/>
                </a:lnTo>
                <a:lnTo>
                  <a:pt x="92" y="156"/>
                </a:lnTo>
                <a:lnTo>
                  <a:pt x="104" y="175"/>
                </a:lnTo>
                <a:lnTo>
                  <a:pt x="97" y="175"/>
                </a:lnTo>
                <a:lnTo>
                  <a:pt x="78" y="163"/>
                </a:lnTo>
                <a:lnTo>
                  <a:pt x="97" y="192"/>
                </a:lnTo>
                <a:lnTo>
                  <a:pt x="97" y="197"/>
                </a:lnTo>
                <a:lnTo>
                  <a:pt x="97" y="204"/>
                </a:lnTo>
                <a:lnTo>
                  <a:pt x="78" y="192"/>
                </a:lnTo>
                <a:lnTo>
                  <a:pt x="78" y="197"/>
                </a:lnTo>
                <a:lnTo>
                  <a:pt x="78" y="204"/>
                </a:lnTo>
                <a:lnTo>
                  <a:pt x="75" y="204"/>
                </a:lnTo>
                <a:lnTo>
                  <a:pt x="66" y="185"/>
                </a:lnTo>
                <a:lnTo>
                  <a:pt x="56" y="185"/>
                </a:lnTo>
                <a:lnTo>
                  <a:pt x="59" y="197"/>
                </a:lnTo>
                <a:lnTo>
                  <a:pt x="56" y="192"/>
                </a:lnTo>
                <a:lnTo>
                  <a:pt x="49" y="178"/>
                </a:lnTo>
                <a:lnTo>
                  <a:pt x="49" y="168"/>
                </a:lnTo>
                <a:lnTo>
                  <a:pt x="30" y="156"/>
                </a:lnTo>
                <a:lnTo>
                  <a:pt x="44" y="145"/>
                </a:lnTo>
                <a:lnTo>
                  <a:pt x="59" y="137"/>
                </a:lnTo>
                <a:lnTo>
                  <a:pt x="85" y="149"/>
                </a:lnTo>
                <a:lnTo>
                  <a:pt x="92" y="145"/>
                </a:lnTo>
                <a:lnTo>
                  <a:pt x="75" y="133"/>
                </a:lnTo>
                <a:lnTo>
                  <a:pt x="59" y="133"/>
                </a:lnTo>
                <a:lnTo>
                  <a:pt x="30" y="137"/>
                </a:lnTo>
                <a:lnTo>
                  <a:pt x="19" y="114"/>
                </a:lnTo>
                <a:lnTo>
                  <a:pt x="30" y="114"/>
                </a:lnTo>
                <a:lnTo>
                  <a:pt x="30" y="107"/>
                </a:lnTo>
                <a:lnTo>
                  <a:pt x="19" y="107"/>
                </a:lnTo>
                <a:lnTo>
                  <a:pt x="0" y="88"/>
                </a:lnTo>
                <a:lnTo>
                  <a:pt x="14" y="78"/>
                </a:lnTo>
                <a:lnTo>
                  <a:pt x="26" y="49"/>
                </a:lnTo>
                <a:lnTo>
                  <a:pt x="37" y="36"/>
                </a:lnTo>
                <a:lnTo>
                  <a:pt x="56" y="36"/>
                </a:lnTo>
                <a:lnTo>
                  <a:pt x="59" y="23"/>
                </a:lnTo>
                <a:lnTo>
                  <a:pt x="75" y="29"/>
                </a:lnTo>
                <a:lnTo>
                  <a:pt x="85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4975225" y="3894138"/>
            <a:ext cx="68263" cy="17462"/>
          </a:xfrm>
          <a:custGeom>
            <a:avLst/>
            <a:gdLst>
              <a:gd name="T0" fmla="*/ 2147483647 w 87"/>
              <a:gd name="T1" fmla="*/ 2147483647 h 23"/>
              <a:gd name="T2" fmla="*/ 2147483647 w 87"/>
              <a:gd name="T3" fmla="*/ 2147483647 h 23"/>
              <a:gd name="T4" fmla="*/ 2147483647 w 87"/>
              <a:gd name="T5" fmla="*/ 2147483647 h 23"/>
              <a:gd name="T6" fmla="*/ 0 w 87"/>
              <a:gd name="T7" fmla="*/ 2147483647 h 23"/>
              <a:gd name="T8" fmla="*/ 0 w 87"/>
              <a:gd name="T9" fmla="*/ 2147483647 h 23"/>
              <a:gd name="T10" fmla="*/ 2147483647 w 87"/>
              <a:gd name="T11" fmla="*/ 2147483647 h 23"/>
              <a:gd name="T12" fmla="*/ 2147483647 w 87"/>
              <a:gd name="T13" fmla="*/ 0 h 23"/>
              <a:gd name="T14" fmla="*/ 2147483647 w 87"/>
              <a:gd name="T15" fmla="*/ 2147483647 h 23"/>
              <a:gd name="T16" fmla="*/ 2147483647 w 87"/>
              <a:gd name="T17" fmla="*/ 2147483647 h 23"/>
              <a:gd name="T18" fmla="*/ 2147483647 w 87"/>
              <a:gd name="T19" fmla="*/ 2147483647 h 23"/>
              <a:gd name="T20" fmla="*/ 2147483647 w 87"/>
              <a:gd name="T21" fmla="*/ 2147483647 h 23"/>
              <a:gd name="T22" fmla="*/ 2147483647 w 87"/>
              <a:gd name="T23" fmla="*/ 2147483647 h 23"/>
              <a:gd name="T24" fmla="*/ 2147483647 w 87"/>
              <a:gd name="T25" fmla="*/ 2147483647 h 23"/>
              <a:gd name="T26" fmla="*/ 2147483647 w 87"/>
              <a:gd name="T27" fmla="*/ 2147483647 h 23"/>
              <a:gd name="T28" fmla="*/ 2147483647 w 87"/>
              <a:gd name="T29" fmla="*/ 2147483647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7"/>
              <a:gd name="T46" fmla="*/ 0 h 23"/>
              <a:gd name="T47" fmla="*/ 87 w 87"/>
              <a:gd name="T48" fmla="*/ 23 h 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7" h="23">
                <a:moveTo>
                  <a:pt x="45" y="23"/>
                </a:moveTo>
                <a:lnTo>
                  <a:pt x="38" y="19"/>
                </a:lnTo>
                <a:lnTo>
                  <a:pt x="16" y="19"/>
                </a:lnTo>
                <a:lnTo>
                  <a:pt x="0" y="19"/>
                </a:lnTo>
                <a:lnTo>
                  <a:pt x="0" y="9"/>
                </a:lnTo>
                <a:lnTo>
                  <a:pt x="16" y="9"/>
                </a:lnTo>
                <a:lnTo>
                  <a:pt x="19" y="0"/>
                </a:lnTo>
                <a:lnTo>
                  <a:pt x="28" y="13"/>
                </a:lnTo>
                <a:lnTo>
                  <a:pt x="45" y="13"/>
                </a:lnTo>
                <a:lnTo>
                  <a:pt x="51" y="13"/>
                </a:lnTo>
                <a:lnTo>
                  <a:pt x="68" y="13"/>
                </a:lnTo>
                <a:lnTo>
                  <a:pt x="75" y="19"/>
                </a:lnTo>
                <a:lnTo>
                  <a:pt x="87" y="19"/>
                </a:lnTo>
                <a:lnTo>
                  <a:pt x="87" y="23"/>
                </a:lnTo>
                <a:lnTo>
                  <a:pt x="45" y="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4964113" y="3795713"/>
            <a:ext cx="33337" cy="31750"/>
          </a:xfrm>
          <a:custGeom>
            <a:avLst/>
            <a:gdLst>
              <a:gd name="T0" fmla="*/ 2147483647 w 41"/>
              <a:gd name="T1" fmla="*/ 2147483647 h 40"/>
              <a:gd name="T2" fmla="*/ 2147483647 w 41"/>
              <a:gd name="T3" fmla="*/ 2147483647 h 40"/>
              <a:gd name="T4" fmla="*/ 0 w 41"/>
              <a:gd name="T5" fmla="*/ 2147483647 h 40"/>
              <a:gd name="T6" fmla="*/ 2147483647 w 41"/>
              <a:gd name="T7" fmla="*/ 0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40"/>
              <a:gd name="T35" fmla="*/ 41 w 41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40">
                <a:moveTo>
                  <a:pt x="22" y="29"/>
                </a:moveTo>
                <a:lnTo>
                  <a:pt x="12" y="17"/>
                </a:lnTo>
                <a:lnTo>
                  <a:pt x="0" y="7"/>
                </a:lnTo>
                <a:lnTo>
                  <a:pt x="3" y="0"/>
                </a:lnTo>
                <a:lnTo>
                  <a:pt x="13" y="10"/>
                </a:lnTo>
                <a:lnTo>
                  <a:pt x="29" y="10"/>
                </a:lnTo>
                <a:lnTo>
                  <a:pt x="34" y="29"/>
                </a:lnTo>
                <a:lnTo>
                  <a:pt x="41" y="36"/>
                </a:lnTo>
                <a:lnTo>
                  <a:pt x="41" y="40"/>
                </a:lnTo>
                <a:lnTo>
                  <a:pt x="34" y="40"/>
                </a:lnTo>
                <a:lnTo>
                  <a:pt x="22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5026025" y="3786188"/>
            <a:ext cx="17463" cy="9525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2147483647 h 12"/>
              <a:gd name="T4" fmla="*/ 2147483647 w 23"/>
              <a:gd name="T5" fmla="*/ 2147483647 h 12"/>
              <a:gd name="T6" fmla="*/ 2147483647 w 23"/>
              <a:gd name="T7" fmla="*/ 2147483647 h 12"/>
              <a:gd name="T8" fmla="*/ 0 w 23"/>
              <a:gd name="T9" fmla="*/ 2147483647 h 12"/>
              <a:gd name="T10" fmla="*/ 2147483647 w 23"/>
              <a:gd name="T11" fmla="*/ 0 h 12"/>
              <a:gd name="T12" fmla="*/ 2147483647 w 23"/>
              <a:gd name="T13" fmla="*/ 2147483647 h 12"/>
              <a:gd name="T14" fmla="*/ 2147483647 w 23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12"/>
              <a:gd name="T26" fmla="*/ 23 w 23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12">
                <a:moveTo>
                  <a:pt x="23" y="12"/>
                </a:moveTo>
                <a:lnTo>
                  <a:pt x="11" y="12"/>
                </a:lnTo>
                <a:lnTo>
                  <a:pt x="11" y="3"/>
                </a:lnTo>
                <a:lnTo>
                  <a:pt x="4" y="12"/>
                </a:lnTo>
                <a:lnTo>
                  <a:pt x="0" y="3"/>
                </a:lnTo>
                <a:lnTo>
                  <a:pt x="16" y="0"/>
                </a:lnTo>
                <a:lnTo>
                  <a:pt x="23" y="3"/>
                </a:lnTo>
                <a:lnTo>
                  <a:pt x="23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5083175" y="3878263"/>
            <a:ext cx="9525" cy="11112"/>
          </a:xfrm>
          <a:custGeom>
            <a:avLst/>
            <a:gdLst>
              <a:gd name="T0" fmla="*/ 0 w 12"/>
              <a:gd name="T1" fmla="*/ 2147483647 h 14"/>
              <a:gd name="T2" fmla="*/ 0 w 12"/>
              <a:gd name="T3" fmla="*/ 2147483647 h 14"/>
              <a:gd name="T4" fmla="*/ 2147483647 w 12"/>
              <a:gd name="T5" fmla="*/ 0 h 14"/>
              <a:gd name="T6" fmla="*/ 2147483647 w 12"/>
              <a:gd name="T7" fmla="*/ 2147483647 h 14"/>
              <a:gd name="T8" fmla="*/ 0 w 1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4"/>
              <a:gd name="T17" fmla="*/ 12 w 12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4">
                <a:moveTo>
                  <a:pt x="0" y="14"/>
                </a:moveTo>
                <a:lnTo>
                  <a:pt x="0" y="3"/>
                </a:lnTo>
                <a:lnTo>
                  <a:pt x="12" y="0"/>
                </a:lnTo>
                <a:lnTo>
                  <a:pt x="7" y="10"/>
                </a:lnTo>
                <a:lnTo>
                  <a:pt x="0" y="1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5029200" y="3810000"/>
            <a:ext cx="9525" cy="9525"/>
          </a:xfrm>
          <a:custGeom>
            <a:avLst/>
            <a:gdLst>
              <a:gd name="T0" fmla="*/ 2147483647 w 12"/>
              <a:gd name="T1" fmla="*/ 2147483647 h 12"/>
              <a:gd name="T2" fmla="*/ 0 w 12"/>
              <a:gd name="T3" fmla="*/ 2147483647 h 12"/>
              <a:gd name="T4" fmla="*/ 2147483647 w 12"/>
              <a:gd name="T5" fmla="*/ 2147483647 h 12"/>
              <a:gd name="T6" fmla="*/ 0 w 12"/>
              <a:gd name="T7" fmla="*/ 0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12" y="12"/>
                </a:moveTo>
                <a:lnTo>
                  <a:pt x="0" y="12"/>
                </a:lnTo>
                <a:lnTo>
                  <a:pt x="7" y="12"/>
                </a:lnTo>
                <a:lnTo>
                  <a:pt x="0" y="0"/>
                </a:lnTo>
                <a:lnTo>
                  <a:pt x="7" y="7"/>
                </a:lnTo>
                <a:lnTo>
                  <a:pt x="12" y="12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579938" y="3652838"/>
            <a:ext cx="4762" cy="9525"/>
          </a:xfrm>
          <a:custGeom>
            <a:avLst/>
            <a:gdLst>
              <a:gd name="T0" fmla="*/ 2147483647 w 7"/>
              <a:gd name="T1" fmla="*/ 2147483647 h 12"/>
              <a:gd name="T2" fmla="*/ 0 w 7"/>
              <a:gd name="T3" fmla="*/ 2147483647 h 12"/>
              <a:gd name="T4" fmla="*/ 0 w 7"/>
              <a:gd name="T5" fmla="*/ 2147483647 h 12"/>
              <a:gd name="T6" fmla="*/ 0 w 7"/>
              <a:gd name="T7" fmla="*/ 2147483647 h 12"/>
              <a:gd name="T8" fmla="*/ 0 w 7"/>
              <a:gd name="T9" fmla="*/ 0 h 12"/>
              <a:gd name="T10" fmla="*/ 2147483647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4"/>
                </a:moveTo>
                <a:lnTo>
                  <a:pt x="0" y="4"/>
                </a:lnTo>
                <a:lnTo>
                  <a:pt x="0" y="12"/>
                </a:lnTo>
                <a:lnTo>
                  <a:pt x="0" y="4"/>
                </a:lnTo>
                <a:lnTo>
                  <a:pt x="0" y="0"/>
                </a:lnTo>
                <a:lnTo>
                  <a:pt x="7" y="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4640263" y="3551238"/>
            <a:ext cx="12700" cy="4762"/>
          </a:xfrm>
          <a:custGeom>
            <a:avLst/>
            <a:gdLst>
              <a:gd name="T0" fmla="*/ 2147483647 w 15"/>
              <a:gd name="T1" fmla="*/ 2147483647 h 6"/>
              <a:gd name="T2" fmla="*/ 2147483647 w 15"/>
              <a:gd name="T3" fmla="*/ 0 h 6"/>
              <a:gd name="T4" fmla="*/ 0 w 15"/>
              <a:gd name="T5" fmla="*/ 0 h 6"/>
              <a:gd name="T6" fmla="*/ 2147483647 w 15"/>
              <a:gd name="T7" fmla="*/ 0 h 6"/>
              <a:gd name="T8" fmla="*/ 2147483647 w 15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6"/>
              <a:gd name="T17" fmla="*/ 15 w 1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6">
                <a:moveTo>
                  <a:pt x="15" y="6"/>
                </a:moveTo>
                <a:lnTo>
                  <a:pt x="8" y="0"/>
                </a:lnTo>
                <a:lnTo>
                  <a:pt x="0" y="0"/>
                </a:lnTo>
                <a:lnTo>
                  <a:pt x="15" y="0"/>
                </a:lnTo>
                <a:lnTo>
                  <a:pt x="15" y="6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5456238" y="3722688"/>
            <a:ext cx="104775" cy="73025"/>
          </a:xfrm>
          <a:custGeom>
            <a:avLst/>
            <a:gdLst>
              <a:gd name="T0" fmla="*/ 2147483647 w 133"/>
              <a:gd name="T1" fmla="*/ 2147483647 h 92"/>
              <a:gd name="T2" fmla="*/ 2147483647 w 133"/>
              <a:gd name="T3" fmla="*/ 2147483647 h 92"/>
              <a:gd name="T4" fmla="*/ 2147483647 w 133"/>
              <a:gd name="T5" fmla="*/ 2147483647 h 92"/>
              <a:gd name="T6" fmla="*/ 2147483647 w 133"/>
              <a:gd name="T7" fmla="*/ 2147483647 h 92"/>
              <a:gd name="T8" fmla="*/ 0 w 133"/>
              <a:gd name="T9" fmla="*/ 0 h 92"/>
              <a:gd name="T10" fmla="*/ 2147483647 w 133"/>
              <a:gd name="T11" fmla="*/ 2147483647 h 92"/>
              <a:gd name="T12" fmla="*/ 2147483647 w 133"/>
              <a:gd name="T13" fmla="*/ 2147483647 h 92"/>
              <a:gd name="T14" fmla="*/ 2147483647 w 133"/>
              <a:gd name="T15" fmla="*/ 2147483647 h 92"/>
              <a:gd name="T16" fmla="*/ 2147483647 w 133"/>
              <a:gd name="T17" fmla="*/ 2147483647 h 92"/>
              <a:gd name="T18" fmla="*/ 2147483647 w 133"/>
              <a:gd name="T19" fmla="*/ 2147483647 h 92"/>
              <a:gd name="T20" fmla="*/ 2147483647 w 133"/>
              <a:gd name="T21" fmla="*/ 2147483647 h 92"/>
              <a:gd name="T22" fmla="*/ 2147483647 w 133"/>
              <a:gd name="T23" fmla="*/ 2147483647 h 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3"/>
              <a:gd name="T37" fmla="*/ 0 h 92"/>
              <a:gd name="T38" fmla="*/ 133 w 133"/>
              <a:gd name="T39" fmla="*/ 92 h 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3" h="92">
                <a:moveTo>
                  <a:pt x="59" y="83"/>
                </a:moveTo>
                <a:lnTo>
                  <a:pt x="36" y="54"/>
                </a:lnTo>
                <a:lnTo>
                  <a:pt x="7" y="42"/>
                </a:lnTo>
                <a:lnTo>
                  <a:pt x="7" y="19"/>
                </a:lnTo>
                <a:lnTo>
                  <a:pt x="0" y="0"/>
                </a:lnTo>
                <a:lnTo>
                  <a:pt x="104" y="6"/>
                </a:lnTo>
                <a:lnTo>
                  <a:pt x="107" y="38"/>
                </a:lnTo>
                <a:lnTo>
                  <a:pt x="133" y="42"/>
                </a:lnTo>
                <a:lnTo>
                  <a:pt x="119" y="54"/>
                </a:lnTo>
                <a:lnTo>
                  <a:pt x="126" y="83"/>
                </a:lnTo>
                <a:lnTo>
                  <a:pt x="104" y="92"/>
                </a:lnTo>
                <a:lnTo>
                  <a:pt x="59" y="8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5537200" y="3709988"/>
            <a:ext cx="80963" cy="92075"/>
          </a:xfrm>
          <a:custGeom>
            <a:avLst/>
            <a:gdLst>
              <a:gd name="T0" fmla="*/ 2147483647 w 102"/>
              <a:gd name="T1" fmla="*/ 0 h 118"/>
              <a:gd name="T2" fmla="*/ 2147483647 w 102"/>
              <a:gd name="T3" fmla="*/ 2147483647 h 118"/>
              <a:gd name="T4" fmla="*/ 2147483647 w 102"/>
              <a:gd name="T5" fmla="*/ 2147483647 h 118"/>
              <a:gd name="T6" fmla="*/ 2147483647 w 102"/>
              <a:gd name="T7" fmla="*/ 2147483647 h 118"/>
              <a:gd name="T8" fmla="*/ 2147483647 w 102"/>
              <a:gd name="T9" fmla="*/ 2147483647 h 118"/>
              <a:gd name="T10" fmla="*/ 2147483647 w 102"/>
              <a:gd name="T11" fmla="*/ 2147483647 h 118"/>
              <a:gd name="T12" fmla="*/ 2147483647 w 102"/>
              <a:gd name="T13" fmla="*/ 2147483647 h 118"/>
              <a:gd name="T14" fmla="*/ 2147483647 w 102"/>
              <a:gd name="T15" fmla="*/ 2147483647 h 118"/>
              <a:gd name="T16" fmla="*/ 2147483647 w 102"/>
              <a:gd name="T17" fmla="*/ 2147483647 h 118"/>
              <a:gd name="T18" fmla="*/ 2147483647 w 102"/>
              <a:gd name="T19" fmla="*/ 2147483647 h 118"/>
              <a:gd name="T20" fmla="*/ 2147483647 w 102"/>
              <a:gd name="T21" fmla="*/ 2147483647 h 118"/>
              <a:gd name="T22" fmla="*/ 2147483647 w 102"/>
              <a:gd name="T23" fmla="*/ 2147483647 h 118"/>
              <a:gd name="T24" fmla="*/ 2147483647 w 102"/>
              <a:gd name="T25" fmla="*/ 2147483647 h 118"/>
              <a:gd name="T26" fmla="*/ 0 w 102"/>
              <a:gd name="T27" fmla="*/ 2147483647 h 118"/>
              <a:gd name="T28" fmla="*/ 0 w 102"/>
              <a:gd name="T29" fmla="*/ 2147483647 h 118"/>
              <a:gd name="T30" fmla="*/ 2147483647 w 102"/>
              <a:gd name="T31" fmla="*/ 0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2"/>
              <a:gd name="T49" fmla="*/ 0 h 118"/>
              <a:gd name="T50" fmla="*/ 102 w 102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2" h="118">
                <a:moveTo>
                  <a:pt x="45" y="0"/>
                </a:moveTo>
                <a:lnTo>
                  <a:pt x="71" y="29"/>
                </a:lnTo>
                <a:lnTo>
                  <a:pt x="102" y="40"/>
                </a:lnTo>
                <a:lnTo>
                  <a:pt x="71" y="55"/>
                </a:lnTo>
                <a:lnTo>
                  <a:pt x="71" y="78"/>
                </a:lnTo>
                <a:lnTo>
                  <a:pt x="71" y="88"/>
                </a:lnTo>
                <a:lnTo>
                  <a:pt x="64" y="85"/>
                </a:lnTo>
                <a:lnTo>
                  <a:pt x="53" y="88"/>
                </a:lnTo>
                <a:lnTo>
                  <a:pt x="64" y="118"/>
                </a:lnTo>
                <a:lnTo>
                  <a:pt x="22" y="100"/>
                </a:lnTo>
                <a:lnTo>
                  <a:pt x="15" y="69"/>
                </a:lnTo>
                <a:lnTo>
                  <a:pt x="29" y="59"/>
                </a:lnTo>
                <a:lnTo>
                  <a:pt x="5" y="55"/>
                </a:lnTo>
                <a:lnTo>
                  <a:pt x="0" y="23"/>
                </a:lnTo>
                <a:lnTo>
                  <a:pt x="0" y="7"/>
                </a:lnTo>
                <a:lnTo>
                  <a:pt x="45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4937125" y="3235325"/>
            <a:ext cx="222250" cy="180975"/>
          </a:xfrm>
          <a:custGeom>
            <a:avLst/>
            <a:gdLst>
              <a:gd name="T0" fmla="*/ 2147483647 w 280"/>
              <a:gd name="T1" fmla="*/ 2147483647 h 226"/>
              <a:gd name="T2" fmla="*/ 2147483647 w 280"/>
              <a:gd name="T3" fmla="*/ 2147483647 h 226"/>
              <a:gd name="T4" fmla="*/ 0 w 280"/>
              <a:gd name="T5" fmla="*/ 2147483647 h 226"/>
              <a:gd name="T6" fmla="*/ 2147483647 w 280"/>
              <a:gd name="T7" fmla="*/ 2147483647 h 226"/>
              <a:gd name="T8" fmla="*/ 2147483647 w 280"/>
              <a:gd name="T9" fmla="*/ 2147483647 h 226"/>
              <a:gd name="T10" fmla="*/ 2147483647 w 280"/>
              <a:gd name="T11" fmla="*/ 2147483647 h 226"/>
              <a:gd name="T12" fmla="*/ 2147483647 w 280"/>
              <a:gd name="T13" fmla="*/ 2147483647 h 226"/>
              <a:gd name="T14" fmla="*/ 2147483647 w 280"/>
              <a:gd name="T15" fmla="*/ 2147483647 h 226"/>
              <a:gd name="T16" fmla="*/ 2147483647 w 280"/>
              <a:gd name="T17" fmla="*/ 2147483647 h 226"/>
              <a:gd name="T18" fmla="*/ 2147483647 w 280"/>
              <a:gd name="T19" fmla="*/ 2147483647 h 226"/>
              <a:gd name="T20" fmla="*/ 2147483647 w 280"/>
              <a:gd name="T21" fmla="*/ 0 h 226"/>
              <a:gd name="T22" fmla="*/ 2147483647 w 280"/>
              <a:gd name="T23" fmla="*/ 2147483647 h 226"/>
              <a:gd name="T24" fmla="*/ 2147483647 w 280"/>
              <a:gd name="T25" fmla="*/ 2147483647 h 226"/>
              <a:gd name="T26" fmla="*/ 2147483647 w 280"/>
              <a:gd name="T27" fmla="*/ 2147483647 h 226"/>
              <a:gd name="T28" fmla="*/ 2147483647 w 280"/>
              <a:gd name="T29" fmla="*/ 2147483647 h 226"/>
              <a:gd name="T30" fmla="*/ 2147483647 w 280"/>
              <a:gd name="T31" fmla="*/ 2147483647 h 226"/>
              <a:gd name="T32" fmla="*/ 2147483647 w 280"/>
              <a:gd name="T33" fmla="*/ 2147483647 h 226"/>
              <a:gd name="T34" fmla="*/ 2147483647 w 280"/>
              <a:gd name="T35" fmla="*/ 2147483647 h 226"/>
              <a:gd name="T36" fmla="*/ 2147483647 w 280"/>
              <a:gd name="T37" fmla="*/ 2147483647 h 226"/>
              <a:gd name="T38" fmla="*/ 2147483647 w 280"/>
              <a:gd name="T39" fmla="*/ 2147483647 h 226"/>
              <a:gd name="T40" fmla="*/ 2147483647 w 280"/>
              <a:gd name="T41" fmla="*/ 2147483647 h 226"/>
              <a:gd name="T42" fmla="*/ 2147483647 w 280"/>
              <a:gd name="T43" fmla="*/ 2147483647 h 226"/>
              <a:gd name="T44" fmla="*/ 2147483647 w 280"/>
              <a:gd name="T45" fmla="*/ 2147483647 h 226"/>
              <a:gd name="T46" fmla="*/ 2147483647 w 280"/>
              <a:gd name="T47" fmla="*/ 2147483647 h 226"/>
              <a:gd name="T48" fmla="*/ 2147483647 w 280"/>
              <a:gd name="T49" fmla="*/ 2147483647 h 226"/>
              <a:gd name="T50" fmla="*/ 2147483647 w 280"/>
              <a:gd name="T51" fmla="*/ 2147483647 h 226"/>
              <a:gd name="T52" fmla="*/ 2147483647 w 280"/>
              <a:gd name="T53" fmla="*/ 2147483647 h 2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80"/>
              <a:gd name="T82" fmla="*/ 0 h 226"/>
              <a:gd name="T83" fmla="*/ 280 w 280"/>
              <a:gd name="T84" fmla="*/ 226 h 22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80" h="226">
                <a:moveTo>
                  <a:pt x="28" y="205"/>
                </a:moveTo>
                <a:lnTo>
                  <a:pt x="19" y="181"/>
                </a:lnTo>
                <a:lnTo>
                  <a:pt x="0" y="164"/>
                </a:lnTo>
                <a:lnTo>
                  <a:pt x="28" y="148"/>
                </a:lnTo>
                <a:lnTo>
                  <a:pt x="19" y="126"/>
                </a:lnTo>
                <a:lnTo>
                  <a:pt x="7" y="104"/>
                </a:lnTo>
                <a:lnTo>
                  <a:pt x="48" y="85"/>
                </a:lnTo>
                <a:lnTo>
                  <a:pt x="76" y="59"/>
                </a:lnTo>
                <a:lnTo>
                  <a:pt x="83" y="22"/>
                </a:lnTo>
                <a:lnTo>
                  <a:pt x="128" y="7"/>
                </a:lnTo>
                <a:lnTo>
                  <a:pt x="142" y="0"/>
                </a:lnTo>
                <a:lnTo>
                  <a:pt x="219" y="10"/>
                </a:lnTo>
                <a:lnTo>
                  <a:pt x="244" y="78"/>
                </a:lnTo>
                <a:lnTo>
                  <a:pt x="270" y="104"/>
                </a:lnTo>
                <a:lnTo>
                  <a:pt x="280" y="145"/>
                </a:lnTo>
                <a:lnTo>
                  <a:pt x="254" y="133"/>
                </a:lnTo>
                <a:lnTo>
                  <a:pt x="244" y="138"/>
                </a:lnTo>
                <a:lnTo>
                  <a:pt x="261" y="174"/>
                </a:lnTo>
                <a:lnTo>
                  <a:pt x="254" y="212"/>
                </a:lnTo>
                <a:lnTo>
                  <a:pt x="232" y="212"/>
                </a:lnTo>
                <a:lnTo>
                  <a:pt x="219" y="223"/>
                </a:lnTo>
                <a:lnTo>
                  <a:pt x="219" y="226"/>
                </a:lnTo>
                <a:lnTo>
                  <a:pt x="164" y="216"/>
                </a:lnTo>
                <a:lnTo>
                  <a:pt x="164" y="205"/>
                </a:lnTo>
                <a:lnTo>
                  <a:pt x="48" y="212"/>
                </a:lnTo>
                <a:lnTo>
                  <a:pt x="38" y="205"/>
                </a:lnTo>
                <a:lnTo>
                  <a:pt x="28" y="20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4919663" y="3095625"/>
            <a:ext cx="100012" cy="79375"/>
          </a:xfrm>
          <a:custGeom>
            <a:avLst/>
            <a:gdLst>
              <a:gd name="T0" fmla="*/ 2147483647 w 126"/>
              <a:gd name="T1" fmla="*/ 2147483647 h 98"/>
              <a:gd name="T2" fmla="*/ 2147483647 w 126"/>
              <a:gd name="T3" fmla="*/ 2147483647 h 98"/>
              <a:gd name="T4" fmla="*/ 2147483647 w 126"/>
              <a:gd name="T5" fmla="*/ 2147483647 h 98"/>
              <a:gd name="T6" fmla="*/ 2147483647 w 126"/>
              <a:gd name="T7" fmla="*/ 2147483647 h 98"/>
              <a:gd name="T8" fmla="*/ 0 w 126"/>
              <a:gd name="T9" fmla="*/ 2147483647 h 98"/>
              <a:gd name="T10" fmla="*/ 2147483647 w 126"/>
              <a:gd name="T11" fmla="*/ 0 h 98"/>
              <a:gd name="T12" fmla="*/ 2147483647 w 126"/>
              <a:gd name="T13" fmla="*/ 2147483647 h 98"/>
              <a:gd name="T14" fmla="*/ 2147483647 w 126"/>
              <a:gd name="T15" fmla="*/ 2147483647 h 98"/>
              <a:gd name="T16" fmla="*/ 2147483647 w 126"/>
              <a:gd name="T17" fmla="*/ 2147483647 h 98"/>
              <a:gd name="T18" fmla="*/ 2147483647 w 126"/>
              <a:gd name="T19" fmla="*/ 2147483647 h 98"/>
              <a:gd name="T20" fmla="*/ 2147483647 w 126"/>
              <a:gd name="T21" fmla="*/ 2147483647 h 98"/>
              <a:gd name="T22" fmla="*/ 2147483647 w 126"/>
              <a:gd name="T23" fmla="*/ 2147483647 h 98"/>
              <a:gd name="T24" fmla="*/ 2147483647 w 126"/>
              <a:gd name="T25" fmla="*/ 2147483647 h 98"/>
              <a:gd name="T26" fmla="*/ 2147483647 w 126"/>
              <a:gd name="T27" fmla="*/ 2147483647 h 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6"/>
              <a:gd name="T43" fmla="*/ 0 h 98"/>
              <a:gd name="T44" fmla="*/ 126 w 126"/>
              <a:gd name="T45" fmla="*/ 98 h 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6" h="98">
                <a:moveTo>
                  <a:pt x="29" y="89"/>
                </a:moveTo>
                <a:lnTo>
                  <a:pt x="29" y="69"/>
                </a:lnTo>
                <a:lnTo>
                  <a:pt x="22" y="76"/>
                </a:lnTo>
                <a:lnTo>
                  <a:pt x="7" y="48"/>
                </a:lnTo>
                <a:lnTo>
                  <a:pt x="0" y="27"/>
                </a:lnTo>
                <a:lnTo>
                  <a:pt x="67" y="0"/>
                </a:lnTo>
                <a:lnTo>
                  <a:pt x="103" y="8"/>
                </a:lnTo>
                <a:lnTo>
                  <a:pt x="96" y="12"/>
                </a:lnTo>
                <a:lnTo>
                  <a:pt x="107" y="38"/>
                </a:lnTo>
                <a:lnTo>
                  <a:pt x="107" y="57"/>
                </a:lnTo>
                <a:lnTo>
                  <a:pt x="126" y="86"/>
                </a:lnTo>
                <a:lnTo>
                  <a:pt x="96" y="98"/>
                </a:lnTo>
                <a:lnTo>
                  <a:pt x="57" y="89"/>
                </a:lnTo>
                <a:lnTo>
                  <a:pt x="29" y="8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5360988" y="3656013"/>
            <a:ext cx="176212" cy="71437"/>
          </a:xfrm>
          <a:custGeom>
            <a:avLst/>
            <a:gdLst>
              <a:gd name="T0" fmla="*/ 2147483647 w 223"/>
              <a:gd name="T1" fmla="*/ 2147483647 h 90"/>
              <a:gd name="T2" fmla="*/ 2147483647 w 223"/>
              <a:gd name="T3" fmla="*/ 2147483647 h 90"/>
              <a:gd name="T4" fmla="*/ 2147483647 w 223"/>
              <a:gd name="T5" fmla="*/ 2147483647 h 90"/>
              <a:gd name="T6" fmla="*/ 2147483647 w 223"/>
              <a:gd name="T7" fmla="*/ 2147483647 h 90"/>
              <a:gd name="T8" fmla="*/ 2147483647 w 223"/>
              <a:gd name="T9" fmla="*/ 2147483647 h 90"/>
              <a:gd name="T10" fmla="*/ 0 w 223"/>
              <a:gd name="T11" fmla="*/ 0 h 90"/>
              <a:gd name="T12" fmla="*/ 2147483647 w 223"/>
              <a:gd name="T13" fmla="*/ 0 h 90"/>
              <a:gd name="T14" fmla="*/ 2147483647 w 223"/>
              <a:gd name="T15" fmla="*/ 2147483647 h 90"/>
              <a:gd name="T16" fmla="*/ 2147483647 w 223"/>
              <a:gd name="T17" fmla="*/ 2147483647 h 90"/>
              <a:gd name="T18" fmla="*/ 2147483647 w 223"/>
              <a:gd name="T19" fmla="*/ 2147483647 h 90"/>
              <a:gd name="T20" fmla="*/ 2147483647 w 223"/>
              <a:gd name="T21" fmla="*/ 2147483647 h 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3"/>
              <a:gd name="T34" fmla="*/ 0 h 90"/>
              <a:gd name="T35" fmla="*/ 223 w 223"/>
              <a:gd name="T36" fmla="*/ 90 h 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3" h="90">
                <a:moveTo>
                  <a:pt x="119" y="86"/>
                </a:moveTo>
                <a:lnTo>
                  <a:pt x="97" y="67"/>
                </a:lnTo>
                <a:lnTo>
                  <a:pt x="52" y="74"/>
                </a:lnTo>
                <a:lnTo>
                  <a:pt x="52" y="48"/>
                </a:lnTo>
                <a:lnTo>
                  <a:pt x="33" y="19"/>
                </a:lnTo>
                <a:lnTo>
                  <a:pt x="0" y="0"/>
                </a:lnTo>
                <a:lnTo>
                  <a:pt x="107" y="0"/>
                </a:lnTo>
                <a:lnTo>
                  <a:pt x="197" y="48"/>
                </a:lnTo>
                <a:lnTo>
                  <a:pt x="223" y="74"/>
                </a:lnTo>
                <a:lnTo>
                  <a:pt x="223" y="90"/>
                </a:lnTo>
                <a:lnTo>
                  <a:pt x="119" y="8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4872038" y="3163888"/>
            <a:ext cx="187325" cy="90487"/>
          </a:xfrm>
          <a:custGeom>
            <a:avLst/>
            <a:gdLst>
              <a:gd name="T0" fmla="*/ 0 w 235"/>
              <a:gd name="T1" fmla="*/ 2147483647 h 112"/>
              <a:gd name="T2" fmla="*/ 2147483647 w 235"/>
              <a:gd name="T3" fmla="*/ 2147483647 h 112"/>
              <a:gd name="T4" fmla="*/ 2147483647 w 235"/>
              <a:gd name="T5" fmla="*/ 2147483647 h 112"/>
              <a:gd name="T6" fmla="*/ 2147483647 w 235"/>
              <a:gd name="T7" fmla="*/ 2147483647 h 112"/>
              <a:gd name="T8" fmla="*/ 2147483647 w 235"/>
              <a:gd name="T9" fmla="*/ 2147483647 h 112"/>
              <a:gd name="T10" fmla="*/ 2147483647 w 235"/>
              <a:gd name="T11" fmla="*/ 2147483647 h 112"/>
              <a:gd name="T12" fmla="*/ 2147483647 w 235"/>
              <a:gd name="T13" fmla="*/ 2147483647 h 112"/>
              <a:gd name="T14" fmla="*/ 2147483647 w 235"/>
              <a:gd name="T15" fmla="*/ 2147483647 h 112"/>
              <a:gd name="T16" fmla="*/ 2147483647 w 235"/>
              <a:gd name="T17" fmla="*/ 2147483647 h 112"/>
              <a:gd name="T18" fmla="*/ 2147483647 w 235"/>
              <a:gd name="T19" fmla="*/ 0 h 112"/>
              <a:gd name="T20" fmla="*/ 2147483647 w 235"/>
              <a:gd name="T21" fmla="*/ 2147483647 h 112"/>
              <a:gd name="T22" fmla="*/ 2147483647 w 235"/>
              <a:gd name="T23" fmla="*/ 2147483647 h 112"/>
              <a:gd name="T24" fmla="*/ 2147483647 w 235"/>
              <a:gd name="T25" fmla="*/ 2147483647 h 112"/>
              <a:gd name="T26" fmla="*/ 2147483647 w 235"/>
              <a:gd name="T27" fmla="*/ 2147483647 h 112"/>
              <a:gd name="T28" fmla="*/ 2147483647 w 235"/>
              <a:gd name="T29" fmla="*/ 2147483647 h 112"/>
              <a:gd name="T30" fmla="*/ 2147483647 w 235"/>
              <a:gd name="T31" fmla="*/ 2147483647 h 112"/>
              <a:gd name="T32" fmla="*/ 2147483647 w 235"/>
              <a:gd name="T33" fmla="*/ 2147483647 h 112"/>
              <a:gd name="T34" fmla="*/ 2147483647 w 235"/>
              <a:gd name="T35" fmla="*/ 2147483647 h 112"/>
              <a:gd name="T36" fmla="*/ 2147483647 w 235"/>
              <a:gd name="T37" fmla="*/ 2147483647 h 112"/>
              <a:gd name="T38" fmla="*/ 2147483647 w 235"/>
              <a:gd name="T39" fmla="*/ 2147483647 h 112"/>
              <a:gd name="T40" fmla="*/ 0 w 235"/>
              <a:gd name="T41" fmla="*/ 2147483647 h 1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5"/>
              <a:gd name="T64" fmla="*/ 0 h 112"/>
              <a:gd name="T65" fmla="*/ 235 w 235"/>
              <a:gd name="T66" fmla="*/ 112 h 1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5" h="112">
                <a:moveTo>
                  <a:pt x="0" y="78"/>
                </a:moveTo>
                <a:lnTo>
                  <a:pt x="12" y="29"/>
                </a:lnTo>
                <a:lnTo>
                  <a:pt x="41" y="3"/>
                </a:lnTo>
                <a:lnTo>
                  <a:pt x="67" y="41"/>
                </a:lnTo>
                <a:lnTo>
                  <a:pt x="78" y="41"/>
                </a:lnTo>
                <a:lnTo>
                  <a:pt x="90" y="35"/>
                </a:lnTo>
                <a:lnTo>
                  <a:pt x="90" y="3"/>
                </a:lnTo>
                <a:lnTo>
                  <a:pt x="116" y="3"/>
                </a:lnTo>
                <a:lnTo>
                  <a:pt x="157" y="12"/>
                </a:lnTo>
                <a:lnTo>
                  <a:pt x="186" y="0"/>
                </a:lnTo>
                <a:lnTo>
                  <a:pt x="209" y="3"/>
                </a:lnTo>
                <a:lnTo>
                  <a:pt x="235" y="35"/>
                </a:lnTo>
                <a:lnTo>
                  <a:pt x="223" y="90"/>
                </a:lnTo>
                <a:lnTo>
                  <a:pt x="209" y="97"/>
                </a:lnTo>
                <a:lnTo>
                  <a:pt x="164" y="112"/>
                </a:lnTo>
                <a:lnTo>
                  <a:pt x="150" y="100"/>
                </a:lnTo>
                <a:lnTo>
                  <a:pt x="138" y="97"/>
                </a:lnTo>
                <a:lnTo>
                  <a:pt x="119" y="81"/>
                </a:lnTo>
                <a:lnTo>
                  <a:pt x="78" y="71"/>
                </a:lnTo>
                <a:lnTo>
                  <a:pt x="48" y="71"/>
                </a:lnTo>
                <a:lnTo>
                  <a:pt x="0" y="78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4851400" y="3221038"/>
            <a:ext cx="150813" cy="98425"/>
          </a:xfrm>
          <a:custGeom>
            <a:avLst/>
            <a:gdLst>
              <a:gd name="T0" fmla="*/ 2147483647 w 190"/>
              <a:gd name="T1" fmla="*/ 2147483647 h 124"/>
              <a:gd name="T2" fmla="*/ 2147483647 w 190"/>
              <a:gd name="T3" fmla="*/ 2147483647 h 124"/>
              <a:gd name="T4" fmla="*/ 0 w 190"/>
              <a:gd name="T5" fmla="*/ 2147483647 h 124"/>
              <a:gd name="T6" fmla="*/ 2147483647 w 190"/>
              <a:gd name="T7" fmla="*/ 2147483647 h 124"/>
              <a:gd name="T8" fmla="*/ 0 w 190"/>
              <a:gd name="T9" fmla="*/ 2147483647 h 124"/>
              <a:gd name="T10" fmla="*/ 2147483647 w 190"/>
              <a:gd name="T11" fmla="*/ 2147483647 h 124"/>
              <a:gd name="T12" fmla="*/ 2147483647 w 190"/>
              <a:gd name="T13" fmla="*/ 2147483647 h 124"/>
              <a:gd name="T14" fmla="*/ 2147483647 w 190"/>
              <a:gd name="T15" fmla="*/ 2147483647 h 124"/>
              <a:gd name="T16" fmla="*/ 2147483647 w 190"/>
              <a:gd name="T17" fmla="*/ 0 h 124"/>
              <a:gd name="T18" fmla="*/ 2147483647 w 190"/>
              <a:gd name="T19" fmla="*/ 0 h 124"/>
              <a:gd name="T20" fmla="*/ 2147483647 w 190"/>
              <a:gd name="T21" fmla="*/ 2147483647 h 124"/>
              <a:gd name="T22" fmla="*/ 2147483647 w 190"/>
              <a:gd name="T23" fmla="*/ 2147483647 h 124"/>
              <a:gd name="T24" fmla="*/ 2147483647 w 190"/>
              <a:gd name="T25" fmla="*/ 2147483647 h 124"/>
              <a:gd name="T26" fmla="*/ 2147483647 w 190"/>
              <a:gd name="T27" fmla="*/ 2147483647 h 124"/>
              <a:gd name="T28" fmla="*/ 2147483647 w 190"/>
              <a:gd name="T29" fmla="*/ 2147483647 h 124"/>
              <a:gd name="T30" fmla="*/ 2147483647 w 190"/>
              <a:gd name="T31" fmla="*/ 2147483647 h 124"/>
              <a:gd name="T32" fmla="*/ 2147483647 w 190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"/>
              <a:gd name="T52" fmla="*/ 0 h 124"/>
              <a:gd name="T53" fmla="*/ 190 w 190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" h="124">
                <a:moveTo>
                  <a:pt x="116" y="124"/>
                </a:moveTo>
                <a:lnTo>
                  <a:pt x="99" y="90"/>
                </a:lnTo>
                <a:lnTo>
                  <a:pt x="0" y="90"/>
                </a:lnTo>
                <a:lnTo>
                  <a:pt x="21" y="78"/>
                </a:lnTo>
                <a:lnTo>
                  <a:pt x="0" y="86"/>
                </a:lnTo>
                <a:lnTo>
                  <a:pt x="9" y="76"/>
                </a:lnTo>
                <a:lnTo>
                  <a:pt x="45" y="76"/>
                </a:lnTo>
                <a:lnTo>
                  <a:pt x="28" y="7"/>
                </a:lnTo>
                <a:lnTo>
                  <a:pt x="76" y="0"/>
                </a:lnTo>
                <a:lnTo>
                  <a:pt x="106" y="0"/>
                </a:lnTo>
                <a:lnTo>
                  <a:pt x="147" y="12"/>
                </a:lnTo>
                <a:lnTo>
                  <a:pt x="164" y="26"/>
                </a:lnTo>
                <a:lnTo>
                  <a:pt x="176" y="29"/>
                </a:lnTo>
                <a:lnTo>
                  <a:pt x="190" y="41"/>
                </a:lnTo>
                <a:lnTo>
                  <a:pt x="183" y="78"/>
                </a:lnTo>
                <a:lnTo>
                  <a:pt x="157" y="105"/>
                </a:lnTo>
                <a:lnTo>
                  <a:pt x="116" y="12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5038725" y="3508375"/>
            <a:ext cx="82550" cy="85725"/>
          </a:xfrm>
          <a:custGeom>
            <a:avLst/>
            <a:gdLst>
              <a:gd name="T0" fmla="*/ 0 w 104"/>
              <a:gd name="T1" fmla="*/ 0 h 109"/>
              <a:gd name="T2" fmla="*/ 2147483647 w 104"/>
              <a:gd name="T3" fmla="*/ 2147483647 h 109"/>
              <a:gd name="T4" fmla="*/ 2147483647 w 104"/>
              <a:gd name="T5" fmla="*/ 2147483647 h 109"/>
              <a:gd name="T6" fmla="*/ 2147483647 w 104"/>
              <a:gd name="T7" fmla="*/ 2147483647 h 109"/>
              <a:gd name="T8" fmla="*/ 2147483647 w 104"/>
              <a:gd name="T9" fmla="*/ 2147483647 h 109"/>
              <a:gd name="T10" fmla="*/ 2147483647 w 104"/>
              <a:gd name="T11" fmla="*/ 2147483647 h 109"/>
              <a:gd name="T12" fmla="*/ 2147483647 w 104"/>
              <a:gd name="T13" fmla="*/ 2147483647 h 109"/>
              <a:gd name="T14" fmla="*/ 2147483647 w 104"/>
              <a:gd name="T15" fmla="*/ 2147483647 h 109"/>
              <a:gd name="T16" fmla="*/ 2147483647 w 104"/>
              <a:gd name="T17" fmla="*/ 2147483647 h 109"/>
              <a:gd name="T18" fmla="*/ 2147483647 w 104"/>
              <a:gd name="T19" fmla="*/ 2147483647 h 109"/>
              <a:gd name="T20" fmla="*/ 2147483647 w 104"/>
              <a:gd name="T21" fmla="*/ 2147483647 h 109"/>
              <a:gd name="T22" fmla="*/ 0 w 104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"/>
              <a:gd name="T37" fmla="*/ 0 h 109"/>
              <a:gd name="T38" fmla="*/ 104 w 104"/>
              <a:gd name="T39" fmla="*/ 109 h 1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" h="109">
                <a:moveTo>
                  <a:pt x="0" y="0"/>
                </a:moveTo>
                <a:lnTo>
                  <a:pt x="36" y="12"/>
                </a:lnTo>
                <a:lnTo>
                  <a:pt x="55" y="12"/>
                </a:lnTo>
                <a:lnTo>
                  <a:pt x="74" y="42"/>
                </a:lnTo>
                <a:lnTo>
                  <a:pt x="78" y="55"/>
                </a:lnTo>
                <a:lnTo>
                  <a:pt x="104" y="74"/>
                </a:lnTo>
                <a:lnTo>
                  <a:pt x="67" y="80"/>
                </a:lnTo>
                <a:lnTo>
                  <a:pt x="55" y="90"/>
                </a:lnTo>
                <a:lnTo>
                  <a:pt x="43" y="109"/>
                </a:lnTo>
                <a:lnTo>
                  <a:pt x="36" y="48"/>
                </a:lnTo>
                <a:lnTo>
                  <a:pt x="33" y="48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4983163" y="2041525"/>
            <a:ext cx="3392487" cy="1673225"/>
          </a:xfrm>
          <a:custGeom>
            <a:avLst/>
            <a:gdLst>
              <a:gd name="T0" fmla="*/ 2147483647 w 4275"/>
              <a:gd name="T1" fmla="*/ 2147483647 h 2109"/>
              <a:gd name="T2" fmla="*/ 2147483647 w 4275"/>
              <a:gd name="T3" fmla="*/ 2147483647 h 2109"/>
              <a:gd name="T4" fmla="*/ 2147483647 w 4275"/>
              <a:gd name="T5" fmla="*/ 2147483647 h 2109"/>
              <a:gd name="T6" fmla="*/ 2147483647 w 4275"/>
              <a:gd name="T7" fmla="*/ 2147483647 h 2109"/>
              <a:gd name="T8" fmla="*/ 2147483647 w 4275"/>
              <a:gd name="T9" fmla="*/ 2147483647 h 2109"/>
              <a:gd name="T10" fmla="*/ 2147483647 w 4275"/>
              <a:gd name="T11" fmla="*/ 2147483647 h 2109"/>
              <a:gd name="T12" fmla="*/ 2147483647 w 4275"/>
              <a:gd name="T13" fmla="*/ 2147483647 h 2109"/>
              <a:gd name="T14" fmla="*/ 2147483647 w 4275"/>
              <a:gd name="T15" fmla="*/ 2147483647 h 2109"/>
              <a:gd name="T16" fmla="*/ 2147483647 w 4275"/>
              <a:gd name="T17" fmla="*/ 2147483647 h 2109"/>
              <a:gd name="T18" fmla="*/ 2147483647 w 4275"/>
              <a:gd name="T19" fmla="*/ 2147483647 h 2109"/>
              <a:gd name="T20" fmla="*/ 2147483647 w 4275"/>
              <a:gd name="T21" fmla="*/ 2147483647 h 2109"/>
              <a:gd name="T22" fmla="*/ 2147483647 w 4275"/>
              <a:gd name="T23" fmla="*/ 2147483647 h 2109"/>
              <a:gd name="T24" fmla="*/ 2147483647 w 4275"/>
              <a:gd name="T25" fmla="*/ 2147483647 h 2109"/>
              <a:gd name="T26" fmla="*/ 2147483647 w 4275"/>
              <a:gd name="T27" fmla="*/ 2147483647 h 2109"/>
              <a:gd name="T28" fmla="*/ 2147483647 w 4275"/>
              <a:gd name="T29" fmla="*/ 2147483647 h 2109"/>
              <a:gd name="T30" fmla="*/ 2147483647 w 4275"/>
              <a:gd name="T31" fmla="*/ 2147483647 h 2109"/>
              <a:gd name="T32" fmla="*/ 2147483647 w 4275"/>
              <a:gd name="T33" fmla="*/ 2147483647 h 2109"/>
              <a:gd name="T34" fmla="*/ 2147483647 w 4275"/>
              <a:gd name="T35" fmla="*/ 2147483647 h 2109"/>
              <a:gd name="T36" fmla="*/ 2147483647 w 4275"/>
              <a:gd name="T37" fmla="*/ 2147483647 h 2109"/>
              <a:gd name="T38" fmla="*/ 2147483647 w 4275"/>
              <a:gd name="T39" fmla="*/ 2147483647 h 2109"/>
              <a:gd name="T40" fmla="*/ 2147483647 w 4275"/>
              <a:gd name="T41" fmla="*/ 2147483647 h 2109"/>
              <a:gd name="T42" fmla="*/ 2147483647 w 4275"/>
              <a:gd name="T43" fmla="*/ 2147483647 h 2109"/>
              <a:gd name="T44" fmla="*/ 2147483647 w 4275"/>
              <a:gd name="T45" fmla="*/ 2147483647 h 2109"/>
              <a:gd name="T46" fmla="*/ 2147483647 w 4275"/>
              <a:gd name="T47" fmla="*/ 2147483647 h 2109"/>
              <a:gd name="T48" fmla="*/ 2147483647 w 4275"/>
              <a:gd name="T49" fmla="*/ 2147483647 h 2109"/>
              <a:gd name="T50" fmla="*/ 2147483647 w 4275"/>
              <a:gd name="T51" fmla="*/ 2147483647 h 2109"/>
              <a:gd name="T52" fmla="*/ 2147483647 w 4275"/>
              <a:gd name="T53" fmla="*/ 2147483647 h 2109"/>
              <a:gd name="T54" fmla="*/ 2147483647 w 4275"/>
              <a:gd name="T55" fmla="*/ 2147483647 h 2109"/>
              <a:gd name="T56" fmla="*/ 2147483647 w 4275"/>
              <a:gd name="T57" fmla="*/ 2147483647 h 2109"/>
              <a:gd name="T58" fmla="*/ 2147483647 w 4275"/>
              <a:gd name="T59" fmla="*/ 2147483647 h 2109"/>
              <a:gd name="T60" fmla="*/ 2147483647 w 4275"/>
              <a:gd name="T61" fmla="*/ 2147483647 h 2109"/>
              <a:gd name="T62" fmla="*/ 2147483647 w 4275"/>
              <a:gd name="T63" fmla="*/ 2147483647 h 2109"/>
              <a:gd name="T64" fmla="*/ 2147483647 w 4275"/>
              <a:gd name="T65" fmla="*/ 2147483647 h 2109"/>
              <a:gd name="T66" fmla="*/ 2147483647 w 4275"/>
              <a:gd name="T67" fmla="*/ 2147483647 h 2109"/>
              <a:gd name="T68" fmla="*/ 2147483647 w 4275"/>
              <a:gd name="T69" fmla="*/ 2147483647 h 2109"/>
              <a:gd name="T70" fmla="*/ 2147483647 w 4275"/>
              <a:gd name="T71" fmla="*/ 2147483647 h 2109"/>
              <a:gd name="T72" fmla="*/ 2147483647 w 4275"/>
              <a:gd name="T73" fmla="*/ 2147483647 h 2109"/>
              <a:gd name="T74" fmla="*/ 2147483647 w 4275"/>
              <a:gd name="T75" fmla="*/ 2147483647 h 2109"/>
              <a:gd name="T76" fmla="*/ 2147483647 w 4275"/>
              <a:gd name="T77" fmla="*/ 2147483647 h 2109"/>
              <a:gd name="T78" fmla="*/ 2147483647 w 4275"/>
              <a:gd name="T79" fmla="*/ 2147483647 h 2109"/>
              <a:gd name="T80" fmla="*/ 2147483647 w 4275"/>
              <a:gd name="T81" fmla="*/ 2147483647 h 2109"/>
              <a:gd name="T82" fmla="*/ 2147483647 w 4275"/>
              <a:gd name="T83" fmla="*/ 2147483647 h 2109"/>
              <a:gd name="T84" fmla="*/ 2147483647 w 4275"/>
              <a:gd name="T85" fmla="*/ 2147483647 h 2109"/>
              <a:gd name="T86" fmla="*/ 2147483647 w 4275"/>
              <a:gd name="T87" fmla="*/ 2147483647 h 2109"/>
              <a:gd name="T88" fmla="*/ 2147483647 w 4275"/>
              <a:gd name="T89" fmla="*/ 2147483647 h 2109"/>
              <a:gd name="T90" fmla="*/ 2147483647 w 4275"/>
              <a:gd name="T91" fmla="*/ 2147483647 h 2109"/>
              <a:gd name="T92" fmla="*/ 2147483647 w 4275"/>
              <a:gd name="T93" fmla="*/ 2147483647 h 2109"/>
              <a:gd name="T94" fmla="*/ 2147483647 w 4275"/>
              <a:gd name="T95" fmla="*/ 2147483647 h 2109"/>
              <a:gd name="T96" fmla="*/ 2147483647 w 4275"/>
              <a:gd name="T97" fmla="*/ 2147483647 h 2109"/>
              <a:gd name="T98" fmla="*/ 2147483647 w 4275"/>
              <a:gd name="T99" fmla="*/ 2147483647 h 2109"/>
              <a:gd name="T100" fmla="*/ 2147483647 w 4275"/>
              <a:gd name="T101" fmla="*/ 2147483647 h 2109"/>
              <a:gd name="T102" fmla="*/ 2147483647 w 4275"/>
              <a:gd name="T103" fmla="*/ 2147483647 h 2109"/>
              <a:gd name="T104" fmla="*/ 2147483647 w 4275"/>
              <a:gd name="T105" fmla="*/ 2147483647 h 2109"/>
              <a:gd name="T106" fmla="*/ 2147483647 w 4275"/>
              <a:gd name="T107" fmla="*/ 2147483647 h 2109"/>
              <a:gd name="T108" fmla="*/ 2147483647 w 4275"/>
              <a:gd name="T109" fmla="*/ 2147483647 h 2109"/>
              <a:gd name="T110" fmla="*/ 2147483647 w 4275"/>
              <a:gd name="T111" fmla="*/ 2147483647 h 2109"/>
              <a:gd name="T112" fmla="*/ 2147483647 w 4275"/>
              <a:gd name="T113" fmla="*/ 2147483647 h 2109"/>
              <a:gd name="T114" fmla="*/ 2147483647 w 4275"/>
              <a:gd name="T115" fmla="*/ 2147483647 h 2109"/>
              <a:gd name="T116" fmla="*/ 2147483647 w 4275"/>
              <a:gd name="T117" fmla="*/ 2147483647 h 21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275"/>
              <a:gd name="T178" fmla="*/ 0 h 2109"/>
              <a:gd name="T179" fmla="*/ 4275 w 4275"/>
              <a:gd name="T180" fmla="*/ 2109 h 21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275" h="2109">
                <a:moveTo>
                  <a:pt x="29" y="813"/>
                </a:moveTo>
                <a:lnTo>
                  <a:pt x="42" y="813"/>
                </a:lnTo>
                <a:lnTo>
                  <a:pt x="55" y="813"/>
                </a:lnTo>
                <a:lnTo>
                  <a:pt x="48" y="808"/>
                </a:lnTo>
                <a:lnTo>
                  <a:pt x="104" y="808"/>
                </a:lnTo>
                <a:lnTo>
                  <a:pt x="85" y="813"/>
                </a:lnTo>
                <a:lnTo>
                  <a:pt x="116" y="820"/>
                </a:lnTo>
                <a:lnTo>
                  <a:pt x="116" y="839"/>
                </a:lnTo>
                <a:lnTo>
                  <a:pt x="119" y="825"/>
                </a:lnTo>
                <a:lnTo>
                  <a:pt x="168" y="825"/>
                </a:lnTo>
                <a:lnTo>
                  <a:pt x="294" y="871"/>
                </a:lnTo>
                <a:lnTo>
                  <a:pt x="342" y="916"/>
                </a:lnTo>
                <a:lnTo>
                  <a:pt x="313" y="958"/>
                </a:lnTo>
                <a:lnTo>
                  <a:pt x="271" y="975"/>
                </a:lnTo>
                <a:lnTo>
                  <a:pt x="104" y="929"/>
                </a:lnTo>
                <a:lnTo>
                  <a:pt x="187" y="994"/>
                </a:lnTo>
                <a:lnTo>
                  <a:pt x="181" y="1024"/>
                </a:lnTo>
                <a:lnTo>
                  <a:pt x="197" y="1074"/>
                </a:lnTo>
                <a:lnTo>
                  <a:pt x="271" y="1103"/>
                </a:lnTo>
                <a:lnTo>
                  <a:pt x="290" y="1096"/>
                </a:lnTo>
                <a:lnTo>
                  <a:pt x="275" y="1074"/>
                </a:lnTo>
                <a:lnTo>
                  <a:pt x="261" y="1065"/>
                </a:lnTo>
                <a:lnTo>
                  <a:pt x="233" y="1044"/>
                </a:lnTo>
                <a:lnTo>
                  <a:pt x="245" y="1024"/>
                </a:lnTo>
                <a:lnTo>
                  <a:pt x="283" y="1044"/>
                </a:lnTo>
                <a:lnTo>
                  <a:pt x="283" y="1053"/>
                </a:lnTo>
                <a:lnTo>
                  <a:pt x="349" y="1053"/>
                </a:lnTo>
                <a:lnTo>
                  <a:pt x="320" y="998"/>
                </a:lnTo>
                <a:lnTo>
                  <a:pt x="339" y="975"/>
                </a:lnTo>
                <a:lnTo>
                  <a:pt x="370" y="946"/>
                </a:lnTo>
                <a:lnTo>
                  <a:pt x="401" y="946"/>
                </a:lnTo>
                <a:lnTo>
                  <a:pt x="429" y="965"/>
                </a:lnTo>
                <a:lnTo>
                  <a:pt x="429" y="920"/>
                </a:lnTo>
                <a:lnTo>
                  <a:pt x="401" y="903"/>
                </a:lnTo>
                <a:lnTo>
                  <a:pt x="399" y="849"/>
                </a:lnTo>
                <a:lnTo>
                  <a:pt x="372" y="839"/>
                </a:lnTo>
                <a:lnTo>
                  <a:pt x="448" y="842"/>
                </a:lnTo>
                <a:lnTo>
                  <a:pt x="468" y="868"/>
                </a:lnTo>
                <a:lnTo>
                  <a:pt x="432" y="878"/>
                </a:lnTo>
                <a:lnTo>
                  <a:pt x="432" y="891"/>
                </a:lnTo>
                <a:lnTo>
                  <a:pt x="477" y="920"/>
                </a:lnTo>
                <a:lnTo>
                  <a:pt x="506" y="910"/>
                </a:lnTo>
                <a:lnTo>
                  <a:pt x="506" y="878"/>
                </a:lnTo>
                <a:lnTo>
                  <a:pt x="529" y="871"/>
                </a:lnTo>
                <a:lnTo>
                  <a:pt x="518" y="861"/>
                </a:lnTo>
                <a:lnTo>
                  <a:pt x="596" y="820"/>
                </a:lnTo>
                <a:lnTo>
                  <a:pt x="608" y="839"/>
                </a:lnTo>
                <a:lnTo>
                  <a:pt x="615" y="825"/>
                </a:lnTo>
                <a:lnTo>
                  <a:pt x="603" y="820"/>
                </a:lnTo>
                <a:lnTo>
                  <a:pt x="638" y="794"/>
                </a:lnTo>
                <a:lnTo>
                  <a:pt x="651" y="794"/>
                </a:lnTo>
                <a:lnTo>
                  <a:pt x="634" y="801"/>
                </a:lnTo>
                <a:lnTo>
                  <a:pt x="645" y="825"/>
                </a:lnTo>
                <a:lnTo>
                  <a:pt x="634" y="842"/>
                </a:lnTo>
                <a:lnTo>
                  <a:pt x="638" y="849"/>
                </a:lnTo>
                <a:lnTo>
                  <a:pt x="664" y="832"/>
                </a:lnTo>
                <a:lnTo>
                  <a:pt x="674" y="839"/>
                </a:lnTo>
                <a:lnTo>
                  <a:pt x="674" y="813"/>
                </a:lnTo>
                <a:lnTo>
                  <a:pt x="693" y="808"/>
                </a:lnTo>
                <a:lnTo>
                  <a:pt x="722" y="808"/>
                </a:lnTo>
                <a:lnTo>
                  <a:pt x="771" y="783"/>
                </a:lnTo>
                <a:lnTo>
                  <a:pt x="783" y="813"/>
                </a:lnTo>
                <a:lnTo>
                  <a:pt x="793" y="813"/>
                </a:lnTo>
                <a:lnTo>
                  <a:pt x="793" y="794"/>
                </a:lnTo>
                <a:lnTo>
                  <a:pt x="812" y="783"/>
                </a:lnTo>
                <a:lnTo>
                  <a:pt x="783" y="745"/>
                </a:lnTo>
                <a:lnTo>
                  <a:pt x="790" y="733"/>
                </a:lnTo>
                <a:lnTo>
                  <a:pt x="902" y="745"/>
                </a:lnTo>
                <a:lnTo>
                  <a:pt x="976" y="764"/>
                </a:lnTo>
                <a:lnTo>
                  <a:pt x="1018" y="794"/>
                </a:lnTo>
                <a:lnTo>
                  <a:pt x="1025" y="752"/>
                </a:lnTo>
                <a:lnTo>
                  <a:pt x="980" y="742"/>
                </a:lnTo>
                <a:lnTo>
                  <a:pt x="980" y="723"/>
                </a:lnTo>
                <a:lnTo>
                  <a:pt x="947" y="723"/>
                </a:lnTo>
                <a:lnTo>
                  <a:pt x="938" y="704"/>
                </a:lnTo>
                <a:lnTo>
                  <a:pt x="947" y="704"/>
                </a:lnTo>
                <a:lnTo>
                  <a:pt x="950" y="700"/>
                </a:lnTo>
                <a:lnTo>
                  <a:pt x="935" y="655"/>
                </a:lnTo>
                <a:lnTo>
                  <a:pt x="921" y="668"/>
                </a:lnTo>
                <a:lnTo>
                  <a:pt x="921" y="645"/>
                </a:lnTo>
                <a:lnTo>
                  <a:pt x="909" y="652"/>
                </a:lnTo>
                <a:lnTo>
                  <a:pt x="918" y="633"/>
                </a:lnTo>
                <a:lnTo>
                  <a:pt x="935" y="623"/>
                </a:lnTo>
                <a:lnTo>
                  <a:pt x="938" y="588"/>
                </a:lnTo>
                <a:lnTo>
                  <a:pt x="928" y="529"/>
                </a:lnTo>
                <a:lnTo>
                  <a:pt x="1018" y="529"/>
                </a:lnTo>
                <a:lnTo>
                  <a:pt x="1028" y="559"/>
                </a:lnTo>
                <a:lnTo>
                  <a:pt x="1028" y="604"/>
                </a:lnTo>
                <a:lnTo>
                  <a:pt x="1064" y="638"/>
                </a:lnTo>
                <a:lnTo>
                  <a:pt x="1115" y="745"/>
                </a:lnTo>
                <a:lnTo>
                  <a:pt x="1151" y="759"/>
                </a:lnTo>
                <a:lnTo>
                  <a:pt x="1137" y="771"/>
                </a:lnTo>
                <a:lnTo>
                  <a:pt x="1151" y="801"/>
                </a:lnTo>
                <a:lnTo>
                  <a:pt x="1127" y="842"/>
                </a:lnTo>
                <a:lnTo>
                  <a:pt x="1134" y="856"/>
                </a:lnTo>
                <a:lnTo>
                  <a:pt x="1108" y="868"/>
                </a:lnTo>
                <a:lnTo>
                  <a:pt x="1085" y="849"/>
                </a:lnTo>
                <a:lnTo>
                  <a:pt x="1054" y="861"/>
                </a:lnTo>
                <a:lnTo>
                  <a:pt x="1104" y="878"/>
                </a:lnTo>
                <a:lnTo>
                  <a:pt x="1163" y="871"/>
                </a:lnTo>
                <a:lnTo>
                  <a:pt x="1156" y="856"/>
                </a:lnTo>
                <a:lnTo>
                  <a:pt x="1185" y="832"/>
                </a:lnTo>
                <a:lnTo>
                  <a:pt x="1192" y="794"/>
                </a:lnTo>
                <a:lnTo>
                  <a:pt x="1163" y="745"/>
                </a:lnTo>
                <a:lnTo>
                  <a:pt x="1211" y="723"/>
                </a:lnTo>
                <a:lnTo>
                  <a:pt x="1241" y="742"/>
                </a:lnTo>
                <a:lnTo>
                  <a:pt x="1253" y="783"/>
                </a:lnTo>
                <a:lnTo>
                  <a:pt x="1308" y="790"/>
                </a:lnTo>
                <a:lnTo>
                  <a:pt x="1263" y="783"/>
                </a:lnTo>
                <a:lnTo>
                  <a:pt x="1260" y="759"/>
                </a:lnTo>
                <a:lnTo>
                  <a:pt x="1263" y="752"/>
                </a:lnTo>
                <a:lnTo>
                  <a:pt x="1241" y="723"/>
                </a:lnTo>
                <a:lnTo>
                  <a:pt x="1182" y="711"/>
                </a:lnTo>
                <a:lnTo>
                  <a:pt x="1137" y="730"/>
                </a:lnTo>
                <a:lnTo>
                  <a:pt x="1115" y="687"/>
                </a:lnTo>
                <a:lnTo>
                  <a:pt x="1108" y="633"/>
                </a:lnTo>
                <a:lnTo>
                  <a:pt x="1057" y="604"/>
                </a:lnTo>
                <a:lnTo>
                  <a:pt x="1057" y="578"/>
                </a:lnTo>
                <a:lnTo>
                  <a:pt x="1076" y="566"/>
                </a:lnTo>
                <a:lnTo>
                  <a:pt x="1064" y="510"/>
                </a:lnTo>
                <a:lnTo>
                  <a:pt x="1104" y="547"/>
                </a:lnTo>
                <a:lnTo>
                  <a:pt x="1104" y="574"/>
                </a:lnTo>
                <a:lnTo>
                  <a:pt x="1115" y="597"/>
                </a:lnTo>
                <a:lnTo>
                  <a:pt x="1137" y="604"/>
                </a:lnTo>
                <a:lnTo>
                  <a:pt x="1223" y="616"/>
                </a:lnTo>
                <a:lnTo>
                  <a:pt x="1121" y="566"/>
                </a:lnTo>
                <a:lnTo>
                  <a:pt x="1127" y="555"/>
                </a:lnTo>
                <a:lnTo>
                  <a:pt x="1173" y="555"/>
                </a:lnTo>
                <a:lnTo>
                  <a:pt x="1151" y="547"/>
                </a:lnTo>
                <a:lnTo>
                  <a:pt x="1163" y="529"/>
                </a:lnTo>
                <a:lnTo>
                  <a:pt x="1185" y="526"/>
                </a:lnTo>
                <a:lnTo>
                  <a:pt x="1253" y="547"/>
                </a:lnTo>
                <a:lnTo>
                  <a:pt x="1301" y="547"/>
                </a:lnTo>
                <a:lnTo>
                  <a:pt x="1301" y="566"/>
                </a:lnTo>
                <a:lnTo>
                  <a:pt x="1289" y="574"/>
                </a:lnTo>
                <a:lnTo>
                  <a:pt x="1294" y="588"/>
                </a:lnTo>
                <a:lnTo>
                  <a:pt x="1311" y="607"/>
                </a:lnTo>
                <a:lnTo>
                  <a:pt x="1311" y="597"/>
                </a:lnTo>
                <a:lnTo>
                  <a:pt x="1330" y="638"/>
                </a:lnTo>
                <a:lnTo>
                  <a:pt x="1356" y="645"/>
                </a:lnTo>
                <a:lnTo>
                  <a:pt x="1391" y="655"/>
                </a:lnTo>
                <a:lnTo>
                  <a:pt x="1405" y="645"/>
                </a:lnTo>
                <a:lnTo>
                  <a:pt x="1356" y="638"/>
                </a:lnTo>
                <a:lnTo>
                  <a:pt x="1337" y="626"/>
                </a:lnTo>
                <a:lnTo>
                  <a:pt x="1349" y="607"/>
                </a:lnTo>
                <a:lnTo>
                  <a:pt x="1311" y="578"/>
                </a:lnTo>
                <a:lnTo>
                  <a:pt x="1301" y="545"/>
                </a:lnTo>
                <a:lnTo>
                  <a:pt x="1279" y="536"/>
                </a:lnTo>
                <a:lnTo>
                  <a:pt x="1260" y="517"/>
                </a:lnTo>
                <a:lnTo>
                  <a:pt x="1215" y="510"/>
                </a:lnTo>
                <a:lnTo>
                  <a:pt x="1185" y="481"/>
                </a:lnTo>
                <a:lnTo>
                  <a:pt x="1173" y="450"/>
                </a:lnTo>
                <a:lnTo>
                  <a:pt x="1311" y="408"/>
                </a:lnTo>
                <a:lnTo>
                  <a:pt x="1318" y="417"/>
                </a:lnTo>
                <a:lnTo>
                  <a:pt x="1311" y="429"/>
                </a:lnTo>
                <a:lnTo>
                  <a:pt x="1330" y="420"/>
                </a:lnTo>
                <a:lnTo>
                  <a:pt x="1308" y="391"/>
                </a:lnTo>
                <a:lnTo>
                  <a:pt x="1330" y="398"/>
                </a:lnTo>
                <a:lnTo>
                  <a:pt x="1327" y="391"/>
                </a:lnTo>
                <a:lnTo>
                  <a:pt x="1272" y="379"/>
                </a:lnTo>
                <a:lnTo>
                  <a:pt x="1294" y="369"/>
                </a:lnTo>
                <a:lnTo>
                  <a:pt x="1263" y="362"/>
                </a:lnTo>
                <a:lnTo>
                  <a:pt x="1263" y="350"/>
                </a:lnTo>
                <a:lnTo>
                  <a:pt x="1279" y="350"/>
                </a:lnTo>
                <a:lnTo>
                  <a:pt x="1282" y="331"/>
                </a:lnTo>
                <a:lnTo>
                  <a:pt x="1294" y="331"/>
                </a:lnTo>
                <a:lnTo>
                  <a:pt x="1263" y="324"/>
                </a:lnTo>
                <a:lnTo>
                  <a:pt x="1294" y="324"/>
                </a:lnTo>
                <a:lnTo>
                  <a:pt x="1301" y="284"/>
                </a:lnTo>
                <a:lnTo>
                  <a:pt x="1308" y="294"/>
                </a:lnTo>
                <a:lnTo>
                  <a:pt x="1327" y="275"/>
                </a:lnTo>
                <a:lnTo>
                  <a:pt x="1367" y="272"/>
                </a:lnTo>
                <a:lnTo>
                  <a:pt x="1367" y="261"/>
                </a:lnTo>
                <a:lnTo>
                  <a:pt x="1408" y="242"/>
                </a:lnTo>
                <a:lnTo>
                  <a:pt x="1379" y="234"/>
                </a:lnTo>
                <a:lnTo>
                  <a:pt x="1415" y="223"/>
                </a:lnTo>
                <a:lnTo>
                  <a:pt x="1453" y="216"/>
                </a:lnTo>
                <a:lnTo>
                  <a:pt x="1453" y="234"/>
                </a:lnTo>
                <a:lnTo>
                  <a:pt x="1476" y="223"/>
                </a:lnTo>
                <a:lnTo>
                  <a:pt x="1476" y="234"/>
                </a:lnTo>
                <a:lnTo>
                  <a:pt x="1486" y="216"/>
                </a:lnTo>
                <a:lnTo>
                  <a:pt x="1495" y="216"/>
                </a:lnTo>
                <a:lnTo>
                  <a:pt x="1498" y="182"/>
                </a:lnTo>
                <a:lnTo>
                  <a:pt x="1507" y="197"/>
                </a:lnTo>
                <a:lnTo>
                  <a:pt x="1524" y="194"/>
                </a:lnTo>
                <a:lnTo>
                  <a:pt x="1476" y="156"/>
                </a:lnTo>
                <a:lnTo>
                  <a:pt x="1507" y="163"/>
                </a:lnTo>
                <a:lnTo>
                  <a:pt x="1533" y="149"/>
                </a:lnTo>
                <a:lnTo>
                  <a:pt x="1572" y="156"/>
                </a:lnTo>
                <a:lnTo>
                  <a:pt x="1572" y="127"/>
                </a:lnTo>
                <a:lnTo>
                  <a:pt x="1546" y="146"/>
                </a:lnTo>
                <a:lnTo>
                  <a:pt x="1533" y="139"/>
                </a:lnTo>
                <a:lnTo>
                  <a:pt x="1507" y="116"/>
                </a:lnTo>
                <a:lnTo>
                  <a:pt x="1498" y="49"/>
                </a:lnTo>
                <a:lnTo>
                  <a:pt x="1514" y="37"/>
                </a:lnTo>
                <a:lnTo>
                  <a:pt x="1543" y="42"/>
                </a:lnTo>
                <a:lnTo>
                  <a:pt x="1553" y="59"/>
                </a:lnTo>
                <a:lnTo>
                  <a:pt x="1536" y="78"/>
                </a:lnTo>
                <a:lnTo>
                  <a:pt x="1562" y="85"/>
                </a:lnTo>
                <a:lnTo>
                  <a:pt x="1565" y="78"/>
                </a:lnTo>
                <a:lnTo>
                  <a:pt x="1576" y="85"/>
                </a:lnTo>
                <a:lnTo>
                  <a:pt x="1583" y="104"/>
                </a:lnTo>
                <a:lnTo>
                  <a:pt x="1595" y="90"/>
                </a:lnTo>
                <a:lnTo>
                  <a:pt x="1614" y="104"/>
                </a:lnTo>
                <a:lnTo>
                  <a:pt x="1622" y="139"/>
                </a:lnTo>
                <a:lnTo>
                  <a:pt x="1640" y="127"/>
                </a:lnTo>
                <a:lnTo>
                  <a:pt x="1633" y="108"/>
                </a:lnTo>
                <a:lnTo>
                  <a:pt x="1681" y="90"/>
                </a:lnTo>
                <a:lnTo>
                  <a:pt x="1700" y="104"/>
                </a:lnTo>
                <a:lnTo>
                  <a:pt x="1700" y="90"/>
                </a:lnTo>
                <a:lnTo>
                  <a:pt x="1740" y="78"/>
                </a:lnTo>
                <a:lnTo>
                  <a:pt x="1807" y="97"/>
                </a:lnTo>
                <a:lnTo>
                  <a:pt x="1819" y="108"/>
                </a:lnTo>
                <a:lnTo>
                  <a:pt x="1819" y="97"/>
                </a:lnTo>
                <a:lnTo>
                  <a:pt x="1856" y="116"/>
                </a:lnTo>
                <a:lnTo>
                  <a:pt x="1859" y="146"/>
                </a:lnTo>
                <a:lnTo>
                  <a:pt x="1826" y="133"/>
                </a:lnTo>
                <a:lnTo>
                  <a:pt x="1845" y="156"/>
                </a:lnTo>
                <a:lnTo>
                  <a:pt x="1856" y="149"/>
                </a:lnTo>
                <a:lnTo>
                  <a:pt x="1878" y="163"/>
                </a:lnTo>
                <a:lnTo>
                  <a:pt x="1875" y="204"/>
                </a:lnTo>
                <a:lnTo>
                  <a:pt x="1878" y="211"/>
                </a:lnTo>
                <a:lnTo>
                  <a:pt x="1859" y="216"/>
                </a:lnTo>
                <a:lnTo>
                  <a:pt x="1856" y="246"/>
                </a:lnTo>
                <a:lnTo>
                  <a:pt x="1826" y="253"/>
                </a:lnTo>
                <a:lnTo>
                  <a:pt x="1845" y="261"/>
                </a:lnTo>
                <a:lnTo>
                  <a:pt x="1797" y="313"/>
                </a:lnTo>
                <a:lnTo>
                  <a:pt x="1778" y="313"/>
                </a:lnTo>
                <a:lnTo>
                  <a:pt x="1781" y="320"/>
                </a:lnTo>
                <a:lnTo>
                  <a:pt x="1778" y="372"/>
                </a:lnTo>
                <a:lnTo>
                  <a:pt x="1813" y="362"/>
                </a:lnTo>
                <a:lnTo>
                  <a:pt x="1797" y="355"/>
                </a:lnTo>
                <a:lnTo>
                  <a:pt x="1826" y="331"/>
                </a:lnTo>
                <a:lnTo>
                  <a:pt x="1830" y="339"/>
                </a:lnTo>
                <a:lnTo>
                  <a:pt x="1830" y="324"/>
                </a:lnTo>
                <a:lnTo>
                  <a:pt x="1859" y="320"/>
                </a:lnTo>
                <a:lnTo>
                  <a:pt x="1856" y="305"/>
                </a:lnTo>
                <a:lnTo>
                  <a:pt x="1885" y="313"/>
                </a:lnTo>
                <a:lnTo>
                  <a:pt x="1916" y="284"/>
                </a:lnTo>
                <a:lnTo>
                  <a:pt x="1885" y="284"/>
                </a:lnTo>
                <a:lnTo>
                  <a:pt x="1859" y="294"/>
                </a:lnTo>
                <a:lnTo>
                  <a:pt x="1856" y="284"/>
                </a:lnTo>
                <a:lnTo>
                  <a:pt x="1859" y="265"/>
                </a:lnTo>
                <a:lnTo>
                  <a:pt x="1916" y="261"/>
                </a:lnTo>
                <a:lnTo>
                  <a:pt x="1916" y="272"/>
                </a:lnTo>
                <a:lnTo>
                  <a:pt x="1946" y="272"/>
                </a:lnTo>
                <a:lnTo>
                  <a:pt x="1946" y="261"/>
                </a:lnTo>
                <a:lnTo>
                  <a:pt x="1968" y="272"/>
                </a:lnTo>
                <a:lnTo>
                  <a:pt x="1994" y="305"/>
                </a:lnTo>
                <a:lnTo>
                  <a:pt x="2006" y="291"/>
                </a:lnTo>
                <a:lnTo>
                  <a:pt x="1982" y="275"/>
                </a:lnTo>
                <a:lnTo>
                  <a:pt x="2013" y="265"/>
                </a:lnTo>
                <a:lnTo>
                  <a:pt x="2091" y="246"/>
                </a:lnTo>
                <a:lnTo>
                  <a:pt x="2094" y="253"/>
                </a:lnTo>
                <a:lnTo>
                  <a:pt x="2084" y="261"/>
                </a:lnTo>
                <a:lnTo>
                  <a:pt x="2091" y="272"/>
                </a:lnTo>
                <a:lnTo>
                  <a:pt x="2139" y="272"/>
                </a:lnTo>
                <a:lnTo>
                  <a:pt x="2132" y="265"/>
                </a:lnTo>
                <a:lnTo>
                  <a:pt x="2149" y="261"/>
                </a:lnTo>
                <a:lnTo>
                  <a:pt x="2189" y="253"/>
                </a:lnTo>
                <a:lnTo>
                  <a:pt x="2210" y="227"/>
                </a:lnTo>
                <a:lnTo>
                  <a:pt x="2170" y="216"/>
                </a:lnTo>
                <a:lnTo>
                  <a:pt x="2170" y="197"/>
                </a:lnTo>
                <a:lnTo>
                  <a:pt x="2181" y="204"/>
                </a:lnTo>
                <a:lnTo>
                  <a:pt x="2181" y="194"/>
                </a:lnTo>
                <a:lnTo>
                  <a:pt x="2200" y="182"/>
                </a:lnTo>
                <a:lnTo>
                  <a:pt x="2229" y="194"/>
                </a:lnTo>
                <a:lnTo>
                  <a:pt x="2338" y="187"/>
                </a:lnTo>
                <a:lnTo>
                  <a:pt x="2345" y="197"/>
                </a:lnTo>
                <a:lnTo>
                  <a:pt x="2326" y="211"/>
                </a:lnTo>
                <a:lnTo>
                  <a:pt x="2329" y="223"/>
                </a:lnTo>
                <a:lnTo>
                  <a:pt x="2307" y="253"/>
                </a:lnTo>
                <a:lnTo>
                  <a:pt x="2329" y="275"/>
                </a:lnTo>
                <a:lnTo>
                  <a:pt x="2345" y="275"/>
                </a:lnTo>
                <a:lnTo>
                  <a:pt x="2326" y="253"/>
                </a:lnTo>
                <a:lnTo>
                  <a:pt x="2405" y="275"/>
                </a:lnTo>
                <a:lnTo>
                  <a:pt x="2405" y="261"/>
                </a:lnTo>
                <a:lnTo>
                  <a:pt x="2426" y="272"/>
                </a:lnTo>
                <a:lnTo>
                  <a:pt x="2416" y="284"/>
                </a:lnTo>
                <a:lnTo>
                  <a:pt x="2512" y="320"/>
                </a:lnTo>
                <a:lnTo>
                  <a:pt x="2519" y="313"/>
                </a:lnTo>
                <a:lnTo>
                  <a:pt x="2512" y="275"/>
                </a:lnTo>
                <a:lnTo>
                  <a:pt x="2486" y="234"/>
                </a:lnTo>
                <a:lnTo>
                  <a:pt x="2542" y="261"/>
                </a:lnTo>
                <a:lnTo>
                  <a:pt x="2564" y="253"/>
                </a:lnTo>
                <a:lnTo>
                  <a:pt x="2583" y="227"/>
                </a:lnTo>
                <a:lnTo>
                  <a:pt x="2657" y="242"/>
                </a:lnTo>
                <a:lnTo>
                  <a:pt x="2644" y="216"/>
                </a:lnTo>
                <a:lnTo>
                  <a:pt x="2651" y="204"/>
                </a:lnTo>
                <a:lnTo>
                  <a:pt x="2676" y="216"/>
                </a:lnTo>
                <a:lnTo>
                  <a:pt x="2687" y="197"/>
                </a:lnTo>
                <a:lnTo>
                  <a:pt x="2651" y="187"/>
                </a:lnTo>
                <a:lnTo>
                  <a:pt x="2657" y="182"/>
                </a:lnTo>
                <a:lnTo>
                  <a:pt x="2644" y="168"/>
                </a:lnTo>
                <a:lnTo>
                  <a:pt x="2632" y="175"/>
                </a:lnTo>
                <a:lnTo>
                  <a:pt x="2621" y="156"/>
                </a:lnTo>
                <a:lnTo>
                  <a:pt x="2651" y="146"/>
                </a:lnTo>
                <a:lnTo>
                  <a:pt x="2621" y="120"/>
                </a:lnTo>
                <a:lnTo>
                  <a:pt x="2621" y="116"/>
                </a:lnTo>
                <a:lnTo>
                  <a:pt x="2789" y="104"/>
                </a:lnTo>
                <a:lnTo>
                  <a:pt x="2803" y="116"/>
                </a:lnTo>
                <a:lnTo>
                  <a:pt x="2766" y="108"/>
                </a:lnTo>
                <a:lnTo>
                  <a:pt x="2758" y="133"/>
                </a:lnTo>
                <a:lnTo>
                  <a:pt x="2785" y="120"/>
                </a:lnTo>
                <a:lnTo>
                  <a:pt x="2796" y="133"/>
                </a:lnTo>
                <a:lnTo>
                  <a:pt x="2777" y="139"/>
                </a:lnTo>
                <a:lnTo>
                  <a:pt x="2803" y="156"/>
                </a:lnTo>
                <a:lnTo>
                  <a:pt x="2806" y="97"/>
                </a:lnTo>
                <a:lnTo>
                  <a:pt x="2875" y="90"/>
                </a:lnTo>
                <a:lnTo>
                  <a:pt x="2896" y="104"/>
                </a:lnTo>
                <a:lnTo>
                  <a:pt x="2896" y="108"/>
                </a:lnTo>
                <a:lnTo>
                  <a:pt x="2867" y="104"/>
                </a:lnTo>
                <a:lnTo>
                  <a:pt x="2875" y="116"/>
                </a:lnTo>
                <a:lnTo>
                  <a:pt x="2941" y="127"/>
                </a:lnTo>
                <a:lnTo>
                  <a:pt x="2944" y="146"/>
                </a:lnTo>
                <a:lnTo>
                  <a:pt x="2953" y="127"/>
                </a:lnTo>
                <a:lnTo>
                  <a:pt x="3005" y="139"/>
                </a:lnTo>
                <a:lnTo>
                  <a:pt x="2993" y="146"/>
                </a:lnTo>
                <a:lnTo>
                  <a:pt x="3031" y="149"/>
                </a:lnTo>
                <a:lnTo>
                  <a:pt x="3101" y="97"/>
                </a:lnTo>
                <a:lnTo>
                  <a:pt x="3160" y="90"/>
                </a:lnTo>
                <a:lnTo>
                  <a:pt x="3224" y="104"/>
                </a:lnTo>
                <a:lnTo>
                  <a:pt x="3266" y="149"/>
                </a:lnTo>
                <a:lnTo>
                  <a:pt x="3314" y="163"/>
                </a:lnTo>
                <a:lnTo>
                  <a:pt x="3314" y="146"/>
                </a:lnTo>
                <a:lnTo>
                  <a:pt x="3333" y="163"/>
                </a:lnTo>
                <a:lnTo>
                  <a:pt x="3333" y="139"/>
                </a:lnTo>
                <a:lnTo>
                  <a:pt x="3373" y="116"/>
                </a:lnTo>
                <a:lnTo>
                  <a:pt x="3402" y="120"/>
                </a:lnTo>
                <a:lnTo>
                  <a:pt x="3452" y="108"/>
                </a:lnTo>
                <a:lnTo>
                  <a:pt x="3459" y="85"/>
                </a:lnTo>
                <a:lnTo>
                  <a:pt x="3508" y="108"/>
                </a:lnTo>
                <a:lnTo>
                  <a:pt x="3590" y="120"/>
                </a:lnTo>
                <a:lnTo>
                  <a:pt x="3570" y="90"/>
                </a:lnTo>
                <a:lnTo>
                  <a:pt x="3540" y="68"/>
                </a:lnTo>
                <a:lnTo>
                  <a:pt x="3523" y="71"/>
                </a:lnTo>
                <a:lnTo>
                  <a:pt x="3523" y="56"/>
                </a:lnTo>
                <a:lnTo>
                  <a:pt x="3501" y="30"/>
                </a:lnTo>
                <a:lnTo>
                  <a:pt x="3585" y="30"/>
                </a:lnTo>
                <a:lnTo>
                  <a:pt x="3639" y="0"/>
                </a:lnTo>
                <a:lnTo>
                  <a:pt x="3656" y="7"/>
                </a:lnTo>
                <a:lnTo>
                  <a:pt x="3649" y="0"/>
                </a:lnTo>
                <a:lnTo>
                  <a:pt x="3806" y="19"/>
                </a:lnTo>
                <a:lnTo>
                  <a:pt x="3813" y="7"/>
                </a:lnTo>
                <a:lnTo>
                  <a:pt x="3869" y="30"/>
                </a:lnTo>
                <a:lnTo>
                  <a:pt x="3962" y="49"/>
                </a:lnTo>
                <a:lnTo>
                  <a:pt x="3991" y="68"/>
                </a:lnTo>
                <a:lnTo>
                  <a:pt x="3990" y="56"/>
                </a:lnTo>
                <a:lnTo>
                  <a:pt x="4036" y="71"/>
                </a:lnTo>
                <a:lnTo>
                  <a:pt x="4078" y="116"/>
                </a:lnTo>
                <a:lnTo>
                  <a:pt x="4116" y="133"/>
                </a:lnTo>
                <a:lnTo>
                  <a:pt x="4116" y="120"/>
                </a:lnTo>
                <a:lnTo>
                  <a:pt x="4128" y="139"/>
                </a:lnTo>
                <a:lnTo>
                  <a:pt x="4116" y="108"/>
                </a:lnTo>
                <a:lnTo>
                  <a:pt x="4067" y="78"/>
                </a:lnTo>
                <a:lnTo>
                  <a:pt x="4085" y="78"/>
                </a:lnTo>
                <a:lnTo>
                  <a:pt x="4107" y="85"/>
                </a:lnTo>
                <a:lnTo>
                  <a:pt x="4119" y="78"/>
                </a:lnTo>
                <a:lnTo>
                  <a:pt x="4107" y="71"/>
                </a:lnTo>
                <a:lnTo>
                  <a:pt x="4138" y="68"/>
                </a:lnTo>
                <a:lnTo>
                  <a:pt x="4245" y="104"/>
                </a:lnTo>
                <a:lnTo>
                  <a:pt x="4235" y="133"/>
                </a:lnTo>
                <a:lnTo>
                  <a:pt x="4254" y="156"/>
                </a:lnTo>
                <a:lnTo>
                  <a:pt x="4212" y="139"/>
                </a:lnTo>
                <a:lnTo>
                  <a:pt x="4245" y="175"/>
                </a:lnTo>
                <a:lnTo>
                  <a:pt x="4187" y="168"/>
                </a:lnTo>
                <a:lnTo>
                  <a:pt x="4216" y="182"/>
                </a:lnTo>
                <a:lnTo>
                  <a:pt x="4223" y="194"/>
                </a:lnTo>
                <a:lnTo>
                  <a:pt x="4216" y="204"/>
                </a:lnTo>
                <a:lnTo>
                  <a:pt x="4242" y="216"/>
                </a:lnTo>
                <a:lnTo>
                  <a:pt x="4231" y="246"/>
                </a:lnTo>
                <a:lnTo>
                  <a:pt x="4275" y="272"/>
                </a:lnTo>
                <a:lnTo>
                  <a:pt x="4261" y="265"/>
                </a:lnTo>
                <a:lnTo>
                  <a:pt x="4264" y="291"/>
                </a:lnTo>
                <a:lnTo>
                  <a:pt x="4235" y="265"/>
                </a:lnTo>
                <a:lnTo>
                  <a:pt x="4245" y="291"/>
                </a:lnTo>
                <a:lnTo>
                  <a:pt x="4187" y="253"/>
                </a:lnTo>
                <a:lnTo>
                  <a:pt x="4183" y="265"/>
                </a:lnTo>
                <a:lnTo>
                  <a:pt x="4152" y="253"/>
                </a:lnTo>
                <a:lnTo>
                  <a:pt x="4119" y="216"/>
                </a:lnTo>
                <a:lnTo>
                  <a:pt x="4090" y="216"/>
                </a:lnTo>
                <a:lnTo>
                  <a:pt x="4085" y="204"/>
                </a:lnTo>
                <a:lnTo>
                  <a:pt x="4085" y="227"/>
                </a:lnTo>
                <a:lnTo>
                  <a:pt x="4055" y="234"/>
                </a:lnTo>
                <a:lnTo>
                  <a:pt x="4019" y="204"/>
                </a:lnTo>
                <a:lnTo>
                  <a:pt x="4000" y="163"/>
                </a:lnTo>
                <a:lnTo>
                  <a:pt x="4007" y="187"/>
                </a:lnTo>
                <a:lnTo>
                  <a:pt x="3990" y="175"/>
                </a:lnTo>
                <a:lnTo>
                  <a:pt x="3991" y="187"/>
                </a:lnTo>
                <a:lnTo>
                  <a:pt x="3990" y="194"/>
                </a:lnTo>
                <a:lnTo>
                  <a:pt x="4036" y="246"/>
                </a:lnTo>
                <a:lnTo>
                  <a:pt x="4041" y="313"/>
                </a:lnTo>
                <a:lnTo>
                  <a:pt x="4036" y="339"/>
                </a:lnTo>
                <a:lnTo>
                  <a:pt x="4029" y="331"/>
                </a:lnTo>
                <a:lnTo>
                  <a:pt x="4012" y="339"/>
                </a:lnTo>
                <a:lnTo>
                  <a:pt x="3962" y="313"/>
                </a:lnTo>
                <a:lnTo>
                  <a:pt x="3952" y="324"/>
                </a:lnTo>
                <a:lnTo>
                  <a:pt x="3977" y="320"/>
                </a:lnTo>
                <a:lnTo>
                  <a:pt x="3981" y="331"/>
                </a:lnTo>
                <a:lnTo>
                  <a:pt x="3960" y="331"/>
                </a:lnTo>
                <a:lnTo>
                  <a:pt x="3969" y="369"/>
                </a:lnTo>
                <a:lnTo>
                  <a:pt x="3990" y="339"/>
                </a:lnTo>
                <a:lnTo>
                  <a:pt x="4026" y="369"/>
                </a:lnTo>
                <a:lnTo>
                  <a:pt x="4036" y="355"/>
                </a:lnTo>
                <a:lnTo>
                  <a:pt x="4055" y="372"/>
                </a:lnTo>
                <a:lnTo>
                  <a:pt x="4055" y="384"/>
                </a:lnTo>
                <a:lnTo>
                  <a:pt x="4067" y="384"/>
                </a:lnTo>
                <a:lnTo>
                  <a:pt x="4085" y="408"/>
                </a:lnTo>
                <a:lnTo>
                  <a:pt x="4078" y="408"/>
                </a:lnTo>
                <a:lnTo>
                  <a:pt x="4078" y="420"/>
                </a:lnTo>
                <a:lnTo>
                  <a:pt x="4090" y="420"/>
                </a:lnTo>
                <a:lnTo>
                  <a:pt x="4152" y="469"/>
                </a:lnTo>
                <a:lnTo>
                  <a:pt x="4157" y="510"/>
                </a:lnTo>
                <a:lnTo>
                  <a:pt x="4097" y="488"/>
                </a:lnTo>
                <a:lnTo>
                  <a:pt x="4104" y="507"/>
                </a:lnTo>
                <a:lnTo>
                  <a:pt x="4059" y="547"/>
                </a:lnTo>
                <a:lnTo>
                  <a:pt x="4055" y="585"/>
                </a:lnTo>
                <a:lnTo>
                  <a:pt x="4041" y="597"/>
                </a:lnTo>
                <a:lnTo>
                  <a:pt x="4029" y="588"/>
                </a:lnTo>
                <a:lnTo>
                  <a:pt x="4029" y="623"/>
                </a:lnTo>
                <a:lnTo>
                  <a:pt x="4026" y="623"/>
                </a:lnTo>
                <a:lnTo>
                  <a:pt x="4029" y="626"/>
                </a:lnTo>
                <a:lnTo>
                  <a:pt x="4026" y="633"/>
                </a:lnTo>
                <a:lnTo>
                  <a:pt x="4029" y="652"/>
                </a:lnTo>
                <a:lnTo>
                  <a:pt x="4019" y="652"/>
                </a:lnTo>
                <a:lnTo>
                  <a:pt x="4026" y="655"/>
                </a:lnTo>
                <a:lnTo>
                  <a:pt x="4007" y="711"/>
                </a:lnTo>
                <a:lnTo>
                  <a:pt x="4019" y="745"/>
                </a:lnTo>
                <a:lnTo>
                  <a:pt x="4000" y="742"/>
                </a:lnTo>
                <a:lnTo>
                  <a:pt x="3960" y="704"/>
                </a:lnTo>
                <a:lnTo>
                  <a:pt x="3933" y="711"/>
                </a:lnTo>
                <a:lnTo>
                  <a:pt x="3910" y="733"/>
                </a:lnTo>
                <a:lnTo>
                  <a:pt x="3903" y="790"/>
                </a:lnTo>
                <a:lnTo>
                  <a:pt x="3884" y="733"/>
                </a:lnTo>
                <a:lnTo>
                  <a:pt x="3869" y="794"/>
                </a:lnTo>
                <a:lnTo>
                  <a:pt x="3851" y="783"/>
                </a:lnTo>
                <a:lnTo>
                  <a:pt x="3832" y="790"/>
                </a:lnTo>
                <a:lnTo>
                  <a:pt x="3824" y="801"/>
                </a:lnTo>
                <a:lnTo>
                  <a:pt x="3851" y="849"/>
                </a:lnTo>
                <a:lnTo>
                  <a:pt x="3836" y="849"/>
                </a:lnTo>
                <a:lnTo>
                  <a:pt x="3843" y="910"/>
                </a:lnTo>
                <a:lnTo>
                  <a:pt x="3862" y="939"/>
                </a:lnTo>
                <a:lnTo>
                  <a:pt x="3872" y="946"/>
                </a:lnTo>
                <a:lnTo>
                  <a:pt x="3869" y="935"/>
                </a:lnTo>
                <a:lnTo>
                  <a:pt x="3900" y="939"/>
                </a:lnTo>
                <a:lnTo>
                  <a:pt x="3910" y="998"/>
                </a:lnTo>
                <a:lnTo>
                  <a:pt x="3914" y="1013"/>
                </a:lnTo>
                <a:lnTo>
                  <a:pt x="3929" y="1006"/>
                </a:lnTo>
                <a:lnTo>
                  <a:pt x="3948" y="1044"/>
                </a:lnTo>
                <a:lnTo>
                  <a:pt x="3939" y="1053"/>
                </a:lnTo>
                <a:lnTo>
                  <a:pt x="3929" y="1046"/>
                </a:lnTo>
                <a:lnTo>
                  <a:pt x="3929" y="1017"/>
                </a:lnTo>
                <a:lnTo>
                  <a:pt x="3914" y="1029"/>
                </a:lnTo>
                <a:lnTo>
                  <a:pt x="3929" y="1113"/>
                </a:lnTo>
                <a:lnTo>
                  <a:pt x="3952" y="1132"/>
                </a:lnTo>
                <a:lnTo>
                  <a:pt x="3948" y="1155"/>
                </a:lnTo>
                <a:lnTo>
                  <a:pt x="3929" y="1151"/>
                </a:lnTo>
                <a:lnTo>
                  <a:pt x="3910" y="1181"/>
                </a:lnTo>
                <a:lnTo>
                  <a:pt x="3914" y="1214"/>
                </a:lnTo>
                <a:lnTo>
                  <a:pt x="3939" y="1248"/>
                </a:lnTo>
                <a:lnTo>
                  <a:pt x="3920" y="1248"/>
                </a:lnTo>
                <a:lnTo>
                  <a:pt x="3903" y="1262"/>
                </a:lnTo>
                <a:lnTo>
                  <a:pt x="3891" y="1260"/>
                </a:lnTo>
                <a:lnTo>
                  <a:pt x="3910" y="1326"/>
                </a:lnTo>
                <a:lnTo>
                  <a:pt x="3910" y="1357"/>
                </a:lnTo>
                <a:lnTo>
                  <a:pt x="3891" y="1397"/>
                </a:lnTo>
                <a:lnTo>
                  <a:pt x="3753" y="1143"/>
                </a:lnTo>
                <a:lnTo>
                  <a:pt x="3717" y="1053"/>
                </a:lnTo>
                <a:lnTo>
                  <a:pt x="3729" y="1006"/>
                </a:lnTo>
                <a:lnTo>
                  <a:pt x="3713" y="968"/>
                </a:lnTo>
                <a:lnTo>
                  <a:pt x="3729" y="975"/>
                </a:lnTo>
                <a:lnTo>
                  <a:pt x="3729" y="958"/>
                </a:lnTo>
                <a:lnTo>
                  <a:pt x="3743" y="951"/>
                </a:lnTo>
                <a:lnTo>
                  <a:pt x="3765" y="832"/>
                </a:lnTo>
                <a:lnTo>
                  <a:pt x="3765" y="764"/>
                </a:lnTo>
                <a:lnTo>
                  <a:pt x="3801" y="723"/>
                </a:lnTo>
                <a:lnTo>
                  <a:pt x="3784" y="716"/>
                </a:lnTo>
                <a:lnTo>
                  <a:pt x="3791" y="700"/>
                </a:lnTo>
                <a:lnTo>
                  <a:pt x="3753" y="623"/>
                </a:lnTo>
                <a:lnTo>
                  <a:pt x="3777" y="607"/>
                </a:lnTo>
                <a:lnTo>
                  <a:pt x="3784" y="604"/>
                </a:lnTo>
                <a:lnTo>
                  <a:pt x="3746" y="588"/>
                </a:lnTo>
                <a:lnTo>
                  <a:pt x="3724" y="607"/>
                </a:lnTo>
                <a:lnTo>
                  <a:pt x="3746" y="668"/>
                </a:lnTo>
                <a:lnTo>
                  <a:pt x="3758" y="674"/>
                </a:lnTo>
                <a:lnTo>
                  <a:pt x="3753" y="687"/>
                </a:lnTo>
                <a:lnTo>
                  <a:pt x="3743" y="674"/>
                </a:lnTo>
                <a:lnTo>
                  <a:pt x="3736" y="681"/>
                </a:lnTo>
                <a:lnTo>
                  <a:pt x="3717" y="752"/>
                </a:lnTo>
                <a:lnTo>
                  <a:pt x="3705" y="764"/>
                </a:lnTo>
                <a:lnTo>
                  <a:pt x="3698" y="742"/>
                </a:lnTo>
                <a:lnTo>
                  <a:pt x="3687" y="745"/>
                </a:lnTo>
                <a:lnTo>
                  <a:pt x="3665" y="674"/>
                </a:lnTo>
                <a:lnTo>
                  <a:pt x="3649" y="700"/>
                </a:lnTo>
                <a:lnTo>
                  <a:pt x="3627" y="687"/>
                </a:lnTo>
                <a:lnTo>
                  <a:pt x="3609" y="711"/>
                </a:lnTo>
                <a:lnTo>
                  <a:pt x="3590" y="704"/>
                </a:lnTo>
                <a:lnTo>
                  <a:pt x="3570" y="856"/>
                </a:lnTo>
                <a:lnTo>
                  <a:pt x="3578" y="887"/>
                </a:lnTo>
                <a:lnTo>
                  <a:pt x="3601" y="878"/>
                </a:lnTo>
                <a:lnTo>
                  <a:pt x="3616" y="897"/>
                </a:lnTo>
                <a:lnTo>
                  <a:pt x="3568" y="903"/>
                </a:lnTo>
                <a:lnTo>
                  <a:pt x="3559" y="929"/>
                </a:lnTo>
                <a:lnTo>
                  <a:pt x="3549" y="920"/>
                </a:lnTo>
                <a:lnTo>
                  <a:pt x="3520" y="939"/>
                </a:lnTo>
                <a:lnTo>
                  <a:pt x="3508" y="929"/>
                </a:lnTo>
                <a:lnTo>
                  <a:pt x="3539" y="910"/>
                </a:lnTo>
                <a:lnTo>
                  <a:pt x="3501" y="897"/>
                </a:lnTo>
                <a:lnTo>
                  <a:pt x="3489" y="897"/>
                </a:lnTo>
                <a:lnTo>
                  <a:pt x="3489" y="910"/>
                </a:lnTo>
                <a:lnTo>
                  <a:pt x="3444" y="897"/>
                </a:lnTo>
                <a:lnTo>
                  <a:pt x="3433" y="910"/>
                </a:lnTo>
                <a:lnTo>
                  <a:pt x="3433" y="929"/>
                </a:lnTo>
                <a:lnTo>
                  <a:pt x="3430" y="935"/>
                </a:lnTo>
                <a:lnTo>
                  <a:pt x="3414" y="929"/>
                </a:lnTo>
                <a:lnTo>
                  <a:pt x="3402" y="939"/>
                </a:lnTo>
                <a:lnTo>
                  <a:pt x="3366" y="935"/>
                </a:lnTo>
                <a:lnTo>
                  <a:pt x="3362" y="951"/>
                </a:lnTo>
                <a:lnTo>
                  <a:pt x="3350" y="939"/>
                </a:lnTo>
                <a:lnTo>
                  <a:pt x="3273" y="958"/>
                </a:lnTo>
                <a:lnTo>
                  <a:pt x="3210" y="1143"/>
                </a:lnTo>
                <a:lnTo>
                  <a:pt x="3210" y="1155"/>
                </a:lnTo>
                <a:lnTo>
                  <a:pt x="3224" y="1162"/>
                </a:lnTo>
                <a:lnTo>
                  <a:pt x="3205" y="1169"/>
                </a:lnTo>
                <a:lnTo>
                  <a:pt x="3169" y="1278"/>
                </a:lnTo>
                <a:lnTo>
                  <a:pt x="3195" y="1281"/>
                </a:lnTo>
                <a:lnTo>
                  <a:pt x="3224" y="1278"/>
                </a:lnTo>
                <a:lnTo>
                  <a:pt x="3235" y="1326"/>
                </a:lnTo>
                <a:lnTo>
                  <a:pt x="3247" y="1312"/>
                </a:lnTo>
                <a:lnTo>
                  <a:pt x="3240" y="1300"/>
                </a:lnTo>
                <a:lnTo>
                  <a:pt x="3254" y="1290"/>
                </a:lnTo>
                <a:lnTo>
                  <a:pt x="3259" y="1330"/>
                </a:lnTo>
                <a:lnTo>
                  <a:pt x="3285" y="1307"/>
                </a:lnTo>
                <a:lnTo>
                  <a:pt x="3288" y="1330"/>
                </a:lnTo>
                <a:lnTo>
                  <a:pt x="3295" y="1312"/>
                </a:lnTo>
                <a:lnTo>
                  <a:pt x="3285" y="1281"/>
                </a:lnTo>
                <a:lnTo>
                  <a:pt x="3317" y="1278"/>
                </a:lnTo>
                <a:lnTo>
                  <a:pt x="3385" y="1330"/>
                </a:lnTo>
                <a:lnTo>
                  <a:pt x="3385" y="1342"/>
                </a:lnTo>
                <a:lnTo>
                  <a:pt x="3373" y="1342"/>
                </a:lnTo>
                <a:lnTo>
                  <a:pt x="3411" y="1390"/>
                </a:lnTo>
                <a:lnTo>
                  <a:pt x="3402" y="1435"/>
                </a:lnTo>
                <a:lnTo>
                  <a:pt x="3444" y="1603"/>
                </a:lnTo>
                <a:lnTo>
                  <a:pt x="3423" y="1673"/>
                </a:lnTo>
                <a:lnTo>
                  <a:pt x="3423" y="1732"/>
                </a:lnTo>
                <a:lnTo>
                  <a:pt x="3380" y="1857"/>
                </a:lnTo>
                <a:lnTo>
                  <a:pt x="3343" y="1896"/>
                </a:lnTo>
                <a:lnTo>
                  <a:pt x="3317" y="1905"/>
                </a:lnTo>
                <a:lnTo>
                  <a:pt x="3295" y="1896"/>
                </a:lnTo>
                <a:lnTo>
                  <a:pt x="3288" y="1886"/>
                </a:lnTo>
                <a:lnTo>
                  <a:pt x="3273" y="1886"/>
                </a:lnTo>
                <a:lnTo>
                  <a:pt x="3247" y="1934"/>
                </a:lnTo>
                <a:lnTo>
                  <a:pt x="3247" y="1926"/>
                </a:lnTo>
                <a:lnTo>
                  <a:pt x="3247" y="1915"/>
                </a:lnTo>
                <a:lnTo>
                  <a:pt x="3254" y="1877"/>
                </a:lnTo>
                <a:lnTo>
                  <a:pt x="3228" y="1807"/>
                </a:lnTo>
                <a:lnTo>
                  <a:pt x="3247" y="1781"/>
                </a:lnTo>
                <a:lnTo>
                  <a:pt x="3285" y="1796"/>
                </a:lnTo>
                <a:lnTo>
                  <a:pt x="3285" y="1691"/>
                </a:lnTo>
                <a:lnTo>
                  <a:pt x="3288" y="1680"/>
                </a:lnTo>
                <a:lnTo>
                  <a:pt x="3288" y="1649"/>
                </a:lnTo>
                <a:lnTo>
                  <a:pt x="3288" y="1620"/>
                </a:lnTo>
                <a:lnTo>
                  <a:pt x="3266" y="1632"/>
                </a:lnTo>
                <a:lnTo>
                  <a:pt x="3235" y="1642"/>
                </a:lnTo>
                <a:lnTo>
                  <a:pt x="3224" y="1661"/>
                </a:lnTo>
                <a:lnTo>
                  <a:pt x="3195" y="1668"/>
                </a:lnTo>
                <a:lnTo>
                  <a:pt x="3179" y="1668"/>
                </a:lnTo>
                <a:lnTo>
                  <a:pt x="3150" y="1610"/>
                </a:lnTo>
                <a:lnTo>
                  <a:pt x="3101" y="1584"/>
                </a:lnTo>
                <a:lnTo>
                  <a:pt x="3082" y="1584"/>
                </a:lnTo>
                <a:lnTo>
                  <a:pt x="3053" y="1584"/>
                </a:lnTo>
                <a:lnTo>
                  <a:pt x="3043" y="1571"/>
                </a:lnTo>
                <a:lnTo>
                  <a:pt x="3031" y="1554"/>
                </a:lnTo>
                <a:lnTo>
                  <a:pt x="3012" y="1516"/>
                </a:lnTo>
                <a:lnTo>
                  <a:pt x="2989" y="1494"/>
                </a:lnTo>
                <a:lnTo>
                  <a:pt x="2934" y="1416"/>
                </a:lnTo>
                <a:lnTo>
                  <a:pt x="2922" y="1407"/>
                </a:lnTo>
                <a:lnTo>
                  <a:pt x="2905" y="1404"/>
                </a:lnTo>
                <a:lnTo>
                  <a:pt x="2867" y="1397"/>
                </a:lnTo>
                <a:lnTo>
                  <a:pt x="2848" y="1390"/>
                </a:lnTo>
                <a:lnTo>
                  <a:pt x="2834" y="1397"/>
                </a:lnTo>
                <a:lnTo>
                  <a:pt x="2777" y="1419"/>
                </a:lnTo>
                <a:lnTo>
                  <a:pt x="2766" y="1451"/>
                </a:lnTo>
                <a:lnTo>
                  <a:pt x="2777" y="1451"/>
                </a:lnTo>
                <a:lnTo>
                  <a:pt x="2789" y="1464"/>
                </a:lnTo>
                <a:lnTo>
                  <a:pt x="2796" y="1476"/>
                </a:lnTo>
                <a:lnTo>
                  <a:pt x="2785" y="1535"/>
                </a:lnTo>
                <a:lnTo>
                  <a:pt x="2777" y="1571"/>
                </a:lnTo>
                <a:lnTo>
                  <a:pt x="2789" y="1591"/>
                </a:lnTo>
                <a:lnTo>
                  <a:pt x="2758" y="1620"/>
                </a:lnTo>
                <a:lnTo>
                  <a:pt x="2737" y="1613"/>
                </a:lnTo>
                <a:lnTo>
                  <a:pt x="2721" y="1613"/>
                </a:lnTo>
                <a:lnTo>
                  <a:pt x="2687" y="1613"/>
                </a:lnTo>
                <a:lnTo>
                  <a:pt x="2632" y="1596"/>
                </a:lnTo>
                <a:lnTo>
                  <a:pt x="2613" y="1639"/>
                </a:lnTo>
                <a:lnTo>
                  <a:pt x="2549" y="1661"/>
                </a:lnTo>
                <a:lnTo>
                  <a:pt x="2505" y="1661"/>
                </a:lnTo>
                <a:lnTo>
                  <a:pt x="2486" y="1661"/>
                </a:lnTo>
                <a:lnTo>
                  <a:pt x="2464" y="1649"/>
                </a:lnTo>
                <a:lnTo>
                  <a:pt x="2455" y="1639"/>
                </a:lnTo>
                <a:lnTo>
                  <a:pt x="2405" y="1620"/>
                </a:lnTo>
                <a:lnTo>
                  <a:pt x="2379" y="1613"/>
                </a:lnTo>
                <a:lnTo>
                  <a:pt x="2326" y="1632"/>
                </a:lnTo>
                <a:lnTo>
                  <a:pt x="2296" y="1632"/>
                </a:lnTo>
                <a:lnTo>
                  <a:pt x="2251" y="1584"/>
                </a:lnTo>
                <a:lnTo>
                  <a:pt x="2158" y="1561"/>
                </a:lnTo>
                <a:lnTo>
                  <a:pt x="2158" y="1571"/>
                </a:lnTo>
                <a:lnTo>
                  <a:pt x="2143" y="1591"/>
                </a:lnTo>
                <a:lnTo>
                  <a:pt x="2139" y="1596"/>
                </a:lnTo>
                <a:lnTo>
                  <a:pt x="2149" y="1625"/>
                </a:lnTo>
                <a:lnTo>
                  <a:pt x="2158" y="1642"/>
                </a:lnTo>
                <a:lnTo>
                  <a:pt x="2170" y="1661"/>
                </a:lnTo>
                <a:lnTo>
                  <a:pt x="2113" y="1668"/>
                </a:lnTo>
                <a:lnTo>
                  <a:pt x="2072" y="1668"/>
                </a:lnTo>
                <a:lnTo>
                  <a:pt x="2046" y="1661"/>
                </a:lnTo>
                <a:lnTo>
                  <a:pt x="2042" y="1642"/>
                </a:lnTo>
                <a:lnTo>
                  <a:pt x="2006" y="1649"/>
                </a:lnTo>
                <a:lnTo>
                  <a:pt x="1994" y="1639"/>
                </a:lnTo>
                <a:lnTo>
                  <a:pt x="1958" y="1642"/>
                </a:lnTo>
                <a:lnTo>
                  <a:pt x="1939" y="1654"/>
                </a:lnTo>
                <a:lnTo>
                  <a:pt x="1933" y="1661"/>
                </a:lnTo>
                <a:lnTo>
                  <a:pt x="1916" y="1680"/>
                </a:lnTo>
                <a:lnTo>
                  <a:pt x="1916" y="1691"/>
                </a:lnTo>
                <a:lnTo>
                  <a:pt x="1875" y="1710"/>
                </a:lnTo>
                <a:lnTo>
                  <a:pt x="1868" y="1722"/>
                </a:lnTo>
                <a:lnTo>
                  <a:pt x="1849" y="1729"/>
                </a:lnTo>
                <a:lnTo>
                  <a:pt x="1797" y="1718"/>
                </a:lnTo>
                <a:lnTo>
                  <a:pt x="1740" y="1691"/>
                </a:lnTo>
                <a:lnTo>
                  <a:pt x="1654" y="1680"/>
                </a:lnTo>
                <a:lnTo>
                  <a:pt x="1591" y="1613"/>
                </a:lnTo>
                <a:lnTo>
                  <a:pt x="1486" y="1546"/>
                </a:lnTo>
                <a:lnTo>
                  <a:pt x="1391" y="1561"/>
                </a:lnTo>
                <a:lnTo>
                  <a:pt x="1327" y="1506"/>
                </a:lnTo>
                <a:lnTo>
                  <a:pt x="1241" y="1528"/>
                </a:lnTo>
                <a:lnTo>
                  <a:pt x="1151" y="1523"/>
                </a:lnTo>
                <a:lnTo>
                  <a:pt x="1018" y="1546"/>
                </a:lnTo>
                <a:lnTo>
                  <a:pt x="995" y="1668"/>
                </a:lnTo>
                <a:lnTo>
                  <a:pt x="1018" y="1722"/>
                </a:lnTo>
                <a:lnTo>
                  <a:pt x="819" y="1699"/>
                </a:lnTo>
                <a:lnTo>
                  <a:pt x="745" y="1680"/>
                </a:lnTo>
                <a:lnTo>
                  <a:pt x="681" y="1691"/>
                </a:lnTo>
                <a:lnTo>
                  <a:pt x="645" y="1800"/>
                </a:lnTo>
                <a:lnTo>
                  <a:pt x="674" y="1800"/>
                </a:lnTo>
                <a:lnTo>
                  <a:pt x="712" y="1905"/>
                </a:lnTo>
                <a:lnTo>
                  <a:pt x="741" y="1905"/>
                </a:lnTo>
                <a:lnTo>
                  <a:pt x="715" y="1926"/>
                </a:lnTo>
                <a:lnTo>
                  <a:pt x="686" y="1934"/>
                </a:lnTo>
                <a:lnTo>
                  <a:pt x="667" y="1981"/>
                </a:lnTo>
                <a:lnTo>
                  <a:pt x="686" y="1981"/>
                </a:lnTo>
                <a:lnTo>
                  <a:pt x="674" y="1986"/>
                </a:lnTo>
                <a:lnTo>
                  <a:pt x="693" y="2002"/>
                </a:lnTo>
                <a:lnTo>
                  <a:pt x="700" y="2012"/>
                </a:lnTo>
                <a:lnTo>
                  <a:pt x="700" y="2042"/>
                </a:lnTo>
                <a:lnTo>
                  <a:pt x="715" y="2064"/>
                </a:lnTo>
                <a:lnTo>
                  <a:pt x="745" y="2102"/>
                </a:lnTo>
                <a:lnTo>
                  <a:pt x="700" y="2109"/>
                </a:lnTo>
                <a:lnTo>
                  <a:pt x="674" y="2083"/>
                </a:lnTo>
                <a:lnTo>
                  <a:pt x="586" y="2033"/>
                </a:lnTo>
                <a:lnTo>
                  <a:pt x="477" y="2033"/>
                </a:lnTo>
                <a:lnTo>
                  <a:pt x="448" y="2012"/>
                </a:lnTo>
                <a:lnTo>
                  <a:pt x="422" y="1993"/>
                </a:lnTo>
                <a:lnTo>
                  <a:pt x="380" y="1967"/>
                </a:lnTo>
                <a:lnTo>
                  <a:pt x="380" y="1957"/>
                </a:lnTo>
                <a:lnTo>
                  <a:pt x="422" y="1905"/>
                </a:lnTo>
                <a:lnTo>
                  <a:pt x="439" y="1905"/>
                </a:lnTo>
                <a:lnTo>
                  <a:pt x="448" y="1877"/>
                </a:lnTo>
                <a:lnTo>
                  <a:pt x="432" y="1865"/>
                </a:lnTo>
                <a:lnTo>
                  <a:pt x="401" y="1886"/>
                </a:lnTo>
                <a:lnTo>
                  <a:pt x="392" y="1865"/>
                </a:lnTo>
                <a:lnTo>
                  <a:pt x="461" y="1845"/>
                </a:lnTo>
                <a:lnTo>
                  <a:pt x="439" y="1781"/>
                </a:lnTo>
                <a:lnTo>
                  <a:pt x="392" y="1781"/>
                </a:lnTo>
                <a:lnTo>
                  <a:pt x="339" y="1739"/>
                </a:lnTo>
                <a:lnTo>
                  <a:pt x="264" y="1732"/>
                </a:lnTo>
                <a:lnTo>
                  <a:pt x="197" y="1718"/>
                </a:lnTo>
                <a:lnTo>
                  <a:pt x="204" y="1680"/>
                </a:lnTo>
                <a:lnTo>
                  <a:pt x="187" y="1642"/>
                </a:lnTo>
                <a:lnTo>
                  <a:pt x="197" y="1639"/>
                </a:lnTo>
                <a:lnTo>
                  <a:pt x="223" y="1649"/>
                </a:lnTo>
                <a:lnTo>
                  <a:pt x="213" y="1610"/>
                </a:lnTo>
                <a:lnTo>
                  <a:pt x="187" y="1584"/>
                </a:lnTo>
                <a:lnTo>
                  <a:pt x="162" y="1516"/>
                </a:lnTo>
                <a:lnTo>
                  <a:pt x="85" y="1506"/>
                </a:lnTo>
                <a:lnTo>
                  <a:pt x="97" y="1451"/>
                </a:lnTo>
                <a:lnTo>
                  <a:pt x="71" y="1419"/>
                </a:lnTo>
                <a:lnTo>
                  <a:pt x="48" y="1416"/>
                </a:lnTo>
                <a:lnTo>
                  <a:pt x="29" y="1387"/>
                </a:lnTo>
                <a:lnTo>
                  <a:pt x="29" y="1368"/>
                </a:lnTo>
                <a:lnTo>
                  <a:pt x="19" y="1342"/>
                </a:lnTo>
                <a:lnTo>
                  <a:pt x="26" y="1338"/>
                </a:lnTo>
                <a:lnTo>
                  <a:pt x="42" y="1338"/>
                </a:lnTo>
                <a:lnTo>
                  <a:pt x="42" y="1326"/>
                </a:lnTo>
                <a:lnTo>
                  <a:pt x="71" y="1312"/>
                </a:lnTo>
                <a:lnTo>
                  <a:pt x="104" y="1319"/>
                </a:lnTo>
                <a:lnTo>
                  <a:pt x="90" y="1300"/>
                </a:lnTo>
                <a:lnTo>
                  <a:pt x="67" y="1300"/>
                </a:lnTo>
                <a:lnTo>
                  <a:pt x="55" y="1271"/>
                </a:lnTo>
                <a:lnTo>
                  <a:pt x="36" y="1281"/>
                </a:lnTo>
                <a:lnTo>
                  <a:pt x="97" y="1210"/>
                </a:lnTo>
                <a:lnTo>
                  <a:pt x="133" y="1151"/>
                </a:lnTo>
                <a:lnTo>
                  <a:pt x="116" y="1136"/>
                </a:lnTo>
                <a:lnTo>
                  <a:pt x="104" y="1132"/>
                </a:lnTo>
                <a:lnTo>
                  <a:pt x="78" y="1113"/>
                </a:lnTo>
                <a:lnTo>
                  <a:pt x="85" y="1084"/>
                </a:lnTo>
                <a:lnTo>
                  <a:pt x="71" y="1077"/>
                </a:lnTo>
                <a:lnTo>
                  <a:pt x="71" y="1065"/>
                </a:lnTo>
                <a:lnTo>
                  <a:pt x="71" y="1053"/>
                </a:lnTo>
                <a:lnTo>
                  <a:pt x="59" y="1053"/>
                </a:lnTo>
                <a:lnTo>
                  <a:pt x="59" y="1044"/>
                </a:lnTo>
                <a:lnTo>
                  <a:pt x="59" y="1036"/>
                </a:lnTo>
                <a:lnTo>
                  <a:pt x="67" y="998"/>
                </a:lnTo>
                <a:lnTo>
                  <a:pt x="29" y="935"/>
                </a:lnTo>
                <a:lnTo>
                  <a:pt x="42" y="903"/>
                </a:lnTo>
                <a:lnTo>
                  <a:pt x="29" y="891"/>
                </a:lnTo>
                <a:lnTo>
                  <a:pt x="12" y="878"/>
                </a:lnTo>
                <a:lnTo>
                  <a:pt x="7" y="861"/>
                </a:lnTo>
                <a:lnTo>
                  <a:pt x="0" y="849"/>
                </a:lnTo>
                <a:lnTo>
                  <a:pt x="29" y="813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Freeform 68"/>
          <p:cNvSpPr>
            <a:spLocks/>
          </p:cNvSpPr>
          <p:nvPr/>
        </p:nvSpPr>
        <p:spPr bwMode="auto">
          <a:xfrm>
            <a:off x="4926013" y="3398838"/>
            <a:ext cx="422275" cy="230187"/>
          </a:xfrm>
          <a:custGeom>
            <a:avLst/>
            <a:gdLst>
              <a:gd name="T0" fmla="*/ 2147483647 w 532"/>
              <a:gd name="T1" fmla="*/ 2147483647 h 291"/>
              <a:gd name="T2" fmla="*/ 2147483647 w 532"/>
              <a:gd name="T3" fmla="*/ 2147483647 h 291"/>
              <a:gd name="T4" fmla="*/ 2147483647 w 532"/>
              <a:gd name="T5" fmla="*/ 2147483647 h 291"/>
              <a:gd name="T6" fmla="*/ 2147483647 w 532"/>
              <a:gd name="T7" fmla="*/ 2147483647 h 291"/>
              <a:gd name="T8" fmla="*/ 2147483647 w 532"/>
              <a:gd name="T9" fmla="*/ 2147483647 h 291"/>
              <a:gd name="T10" fmla="*/ 2147483647 w 532"/>
              <a:gd name="T11" fmla="*/ 2147483647 h 291"/>
              <a:gd name="T12" fmla="*/ 2147483647 w 532"/>
              <a:gd name="T13" fmla="*/ 2147483647 h 291"/>
              <a:gd name="T14" fmla="*/ 2147483647 w 532"/>
              <a:gd name="T15" fmla="*/ 2147483647 h 291"/>
              <a:gd name="T16" fmla="*/ 2147483647 w 532"/>
              <a:gd name="T17" fmla="*/ 2147483647 h 291"/>
              <a:gd name="T18" fmla="*/ 2147483647 w 532"/>
              <a:gd name="T19" fmla="*/ 2147483647 h 291"/>
              <a:gd name="T20" fmla="*/ 2147483647 w 532"/>
              <a:gd name="T21" fmla="*/ 2147483647 h 291"/>
              <a:gd name="T22" fmla="*/ 2147483647 w 532"/>
              <a:gd name="T23" fmla="*/ 2147483647 h 291"/>
              <a:gd name="T24" fmla="*/ 2147483647 w 532"/>
              <a:gd name="T25" fmla="*/ 2147483647 h 291"/>
              <a:gd name="T26" fmla="*/ 2147483647 w 532"/>
              <a:gd name="T27" fmla="*/ 2147483647 h 291"/>
              <a:gd name="T28" fmla="*/ 2147483647 w 532"/>
              <a:gd name="T29" fmla="*/ 2147483647 h 291"/>
              <a:gd name="T30" fmla="*/ 2147483647 w 532"/>
              <a:gd name="T31" fmla="*/ 2147483647 h 291"/>
              <a:gd name="T32" fmla="*/ 2147483647 w 532"/>
              <a:gd name="T33" fmla="*/ 2147483647 h 291"/>
              <a:gd name="T34" fmla="*/ 2147483647 w 532"/>
              <a:gd name="T35" fmla="*/ 2147483647 h 291"/>
              <a:gd name="T36" fmla="*/ 2147483647 w 532"/>
              <a:gd name="T37" fmla="*/ 2147483647 h 291"/>
              <a:gd name="T38" fmla="*/ 2147483647 w 532"/>
              <a:gd name="T39" fmla="*/ 2147483647 h 291"/>
              <a:gd name="T40" fmla="*/ 2147483647 w 532"/>
              <a:gd name="T41" fmla="*/ 2147483647 h 291"/>
              <a:gd name="T42" fmla="*/ 2147483647 w 532"/>
              <a:gd name="T43" fmla="*/ 2147483647 h 291"/>
              <a:gd name="T44" fmla="*/ 2147483647 w 532"/>
              <a:gd name="T45" fmla="*/ 2147483647 h 291"/>
              <a:gd name="T46" fmla="*/ 2147483647 w 532"/>
              <a:gd name="T47" fmla="*/ 2147483647 h 291"/>
              <a:gd name="T48" fmla="*/ 2147483647 w 532"/>
              <a:gd name="T49" fmla="*/ 0 h 291"/>
              <a:gd name="T50" fmla="*/ 2147483647 w 532"/>
              <a:gd name="T51" fmla="*/ 2147483647 h 291"/>
              <a:gd name="T52" fmla="*/ 2147483647 w 532"/>
              <a:gd name="T53" fmla="*/ 2147483647 h 291"/>
              <a:gd name="T54" fmla="*/ 2147483647 w 532"/>
              <a:gd name="T55" fmla="*/ 2147483647 h 291"/>
              <a:gd name="T56" fmla="*/ 2147483647 w 532"/>
              <a:gd name="T57" fmla="*/ 2147483647 h 291"/>
              <a:gd name="T58" fmla="*/ 2147483647 w 532"/>
              <a:gd name="T59" fmla="*/ 2147483647 h 291"/>
              <a:gd name="T60" fmla="*/ 2147483647 w 532"/>
              <a:gd name="T61" fmla="*/ 2147483647 h 291"/>
              <a:gd name="T62" fmla="*/ 2147483647 w 532"/>
              <a:gd name="T63" fmla="*/ 2147483647 h 2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2"/>
              <a:gd name="T97" fmla="*/ 0 h 291"/>
              <a:gd name="T98" fmla="*/ 532 w 532"/>
              <a:gd name="T99" fmla="*/ 291 h 2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2" h="291">
                <a:moveTo>
                  <a:pt x="472" y="175"/>
                </a:moveTo>
                <a:lnTo>
                  <a:pt x="410" y="198"/>
                </a:lnTo>
                <a:lnTo>
                  <a:pt x="413" y="229"/>
                </a:lnTo>
                <a:lnTo>
                  <a:pt x="401" y="206"/>
                </a:lnTo>
                <a:lnTo>
                  <a:pt x="372" y="223"/>
                </a:lnTo>
                <a:lnTo>
                  <a:pt x="377" y="242"/>
                </a:lnTo>
                <a:lnTo>
                  <a:pt x="432" y="253"/>
                </a:lnTo>
                <a:lnTo>
                  <a:pt x="441" y="258"/>
                </a:lnTo>
                <a:lnTo>
                  <a:pt x="424" y="258"/>
                </a:lnTo>
                <a:lnTo>
                  <a:pt x="410" y="258"/>
                </a:lnTo>
                <a:lnTo>
                  <a:pt x="391" y="272"/>
                </a:lnTo>
                <a:lnTo>
                  <a:pt x="361" y="291"/>
                </a:lnTo>
                <a:lnTo>
                  <a:pt x="342" y="284"/>
                </a:lnTo>
                <a:lnTo>
                  <a:pt x="346" y="265"/>
                </a:lnTo>
                <a:lnTo>
                  <a:pt x="323" y="253"/>
                </a:lnTo>
                <a:lnTo>
                  <a:pt x="313" y="246"/>
                </a:lnTo>
                <a:lnTo>
                  <a:pt x="323" y="242"/>
                </a:lnTo>
                <a:lnTo>
                  <a:pt x="346" y="229"/>
                </a:lnTo>
                <a:lnTo>
                  <a:pt x="342" y="223"/>
                </a:lnTo>
                <a:lnTo>
                  <a:pt x="294" y="217"/>
                </a:lnTo>
                <a:lnTo>
                  <a:pt x="287" y="206"/>
                </a:lnTo>
                <a:lnTo>
                  <a:pt x="294" y="206"/>
                </a:lnTo>
                <a:lnTo>
                  <a:pt x="297" y="206"/>
                </a:lnTo>
                <a:lnTo>
                  <a:pt x="287" y="187"/>
                </a:lnTo>
                <a:lnTo>
                  <a:pt x="287" y="198"/>
                </a:lnTo>
                <a:lnTo>
                  <a:pt x="284" y="194"/>
                </a:lnTo>
                <a:lnTo>
                  <a:pt x="275" y="194"/>
                </a:lnTo>
                <a:lnTo>
                  <a:pt x="258" y="198"/>
                </a:lnTo>
                <a:lnTo>
                  <a:pt x="239" y="229"/>
                </a:lnTo>
                <a:lnTo>
                  <a:pt x="227" y="246"/>
                </a:lnTo>
                <a:lnTo>
                  <a:pt x="197" y="258"/>
                </a:lnTo>
                <a:lnTo>
                  <a:pt x="187" y="246"/>
                </a:lnTo>
                <a:lnTo>
                  <a:pt x="197" y="229"/>
                </a:lnTo>
                <a:lnTo>
                  <a:pt x="209" y="217"/>
                </a:lnTo>
                <a:lnTo>
                  <a:pt x="246" y="213"/>
                </a:lnTo>
                <a:lnTo>
                  <a:pt x="220" y="194"/>
                </a:lnTo>
                <a:lnTo>
                  <a:pt x="216" y="179"/>
                </a:lnTo>
                <a:lnTo>
                  <a:pt x="197" y="149"/>
                </a:lnTo>
                <a:lnTo>
                  <a:pt x="178" y="149"/>
                </a:lnTo>
                <a:lnTo>
                  <a:pt x="142" y="137"/>
                </a:lnTo>
                <a:lnTo>
                  <a:pt x="119" y="146"/>
                </a:lnTo>
                <a:lnTo>
                  <a:pt x="90" y="156"/>
                </a:lnTo>
                <a:lnTo>
                  <a:pt x="33" y="146"/>
                </a:lnTo>
                <a:lnTo>
                  <a:pt x="23" y="146"/>
                </a:lnTo>
                <a:lnTo>
                  <a:pt x="0" y="134"/>
                </a:lnTo>
                <a:lnTo>
                  <a:pt x="11" y="101"/>
                </a:lnTo>
                <a:lnTo>
                  <a:pt x="14" y="97"/>
                </a:lnTo>
                <a:lnTo>
                  <a:pt x="11" y="78"/>
                </a:lnTo>
                <a:lnTo>
                  <a:pt x="52" y="21"/>
                </a:lnTo>
                <a:lnTo>
                  <a:pt x="42" y="0"/>
                </a:lnTo>
                <a:lnTo>
                  <a:pt x="52" y="0"/>
                </a:lnTo>
                <a:lnTo>
                  <a:pt x="62" y="7"/>
                </a:lnTo>
                <a:lnTo>
                  <a:pt x="178" y="0"/>
                </a:lnTo>
                <a:lnTo>
                  <a:pt x="178" y="11"/>
                </a:lnTo>
                <a:lnTo>
                  <a:pt x="233" y="21"/>
                </a:lnTo>
                <a:lnTo>
                  <a:pt x="233" y="20"/>
                </a:lnTo>
                <a:lnTo>
                  <a:pt x="246" y="7"/>
                </a:lnTo>
                <a:lnTo>
                  <a:pt x="268" y="7"/>
                </a:lnTo>
                <a:lnTo>
                  <a:pt x="335" y="21"/>
                </a:lnTo>
                <a:lnTo>
                  <a:pt x="410" y="30"/>
                </a:lnTo>
                <a:lnTo>
                  <a:pt x="463" y="71"/>
                </a:lnTo>
                <a:lnTo>
                  <a:pt x="510" y="71"/>
                </a:lnTo>
                <a:lnTo>
                  <a:pt x="532" y="134"/>
                </a:lnTo>
                <a:lnTo>
                  <a:pt x="463" y="156"/>
                </a:lnTo>
                <a:lnTo>
                  <a:pt x="472" y="175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69"/>
          <p:cNvSpPr>
            <a:spLocks/>
          </p:cNvSpPr>
          <p:nvPr/>
        </p:nvSpPr>
        <p:spPr bwMode="auto">
          <a:xfrm>
            <a:off x="4724400" y="3551238"/>
            <a:ext cx="77788" cy="42862"/>
          </a:xfrm>
          <a:custGeom>
            <a:avLst/>
            <a:gdLst>
              <a:gd name="T0" fmla="*/ 2147483647 w 97"/>
              <a:gd name="T1" fmla="*/ 2147483647 h 54"/>
              <a:gd name="T2" fmla="*/ 2147483647 w 97"/>
              <a:gd name="T3" fmla="*/ 2147483647 h 54"/>
              <a:gd name="T4" fmla="*/ 2147483647 w 97"/>
              <a:gd name="T5" fmla="*/ 2147483647 h 54"/>
              <a:gd name="T6" fmla="*/ 2147483647 w 97"/>
              <a:gd name="T7" fmla="*/ 2147483647 h 54"/>
              <a:gd name="T8" fmla="*/ 2147483647 w 97"/>
              <a:gd name="T9" fmla="*/ 2147483647 h 54"/>
              <a:gd name="T10" fmla="*/ 2147483647 w 97"/>
              <a:gd name="T11" fmla="*/ 0 h 54"/>
              <a:gd name="T12" fmla="*/ 2147483647 w 97"/>
              <a:gd name="T13" fmla="*/ 2147483647 h 54"/>
              <a:gd name="T14" fmla="*/ 2147483647 w 97"/>
              <a:gd name="T15" fmla="*/ 2147483647 h 54"/>
              <a:gd name="T16" fmla="*/ 2147483647 w 97"/>
              <a:gd name="T17" fmla="*/ 2147483647 h 54"/>
              <a:gd name="T18" fmla="*/ 2147483647 w 97"/>
              <a:gd name="T19" fmla="*/ 2147483647 h 54"/>
              <a:gd name="T20" fmla="*/ 2147483647 w 97"/>
              <a:gd name="T21" fmla="*/ 2147483647 h 54"/>
              <a:gd name="T22" fmla="*/ 2147483647 w 97"/>
              <a:gd name="T23" fmla="*/ 2147483647 h 54"/>
              <a:gd name="T24" fmla="*/ 2147483647 w 97"/>
              <a:gd name="T25" fmla="*/ 2147483647 h 54"/>
              <a:gd name="T26" fmla="*/ 2147483647 w 97"/>
              <a:gd name="T27" fmla="*/ 2147483647 h 54"/>
              <a:gd name="T28" fmla="*/ 0 w 97"/>
              <a:gd name="T29" fmla="*/ 2147483647 h 54"/>
              <a:gd name="T30" fmla="*/ 2147483647 w 97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7"/>
              <a:gd name="T49" fmla="*/ 0 h 54"/>
              <a:gd name="T50" fmla="*/ 97 w 97"/>
              <a:gd name="T51" fmla="*/ 54 h 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7" h="54">
                <a:moveTo>
                  <a:pt x="4" y="19"/>
                </a:moveTo>
                <a:lnTo>
                  <a:pt x="33" y="19"/>
                </a:lnTo>
                <a:lnTo>
                  <a:pt x="68" y="12"/>
                </a:lnTo>
                <a:lnTo>
                  <a:pt x="78" y="12"/>
                </a:lnTo>
                <a:lnTo>
                  <a:pt x="78" y="6"/>
                </a:lnTo>
                <a:lnTo>
                  <a:pt x="90" y="0"/>
                </a:lnTo>
                <a:lnTo>
                  <a:pt x="90" y="12"/>
                </a:lnTo>
                <a:lnTo>
                  <a:pt x="97" y="19"/>
                </a:lnTo>
                <a:lnTo>
                  <a:pt x="97" y="31"/>
                </a:lnTo>
                <a:lnTo>
                  <a:pt x="78" y="42"/>
                </a:lnTo>
                <a:lnTo>
                  <a:pt x="68" y="54"/>
                </a:lnTo>
                <a:lnTo>
                  <a:pt x="42" y="49"/>
                </a:lnTo>
                <a:lnTo>
                  <a:pt x="21" y="54"/>
                </a:lnTo>
                <a:lnTo>
                  <a:pt x="19" y="42"/>
                </a:lnTo>
                <a:lnTo>
                  <a:pt x="0" y="23"/>
                </a:lnTo>
                <a:lnTo>
                  <a:pt x="4" y="1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70"/>
          <p:cNvSpPr>
            <a:spLocks/>
          </p:cNvSpPr>
          <p:nvPr/>
        </p:nvSpPr>
        <p:spPr bwMode="auto">
          <a:xfrm>
            <a:off x="4724400" y="3576638"/>
            <a:ext cx="133350" cy="103187"/>
          </a:xfrm>
          <a:custGeom>
            <a:avLst/>
            <a:gdLst>
              <a:gd name="T0" fmla="*/ 2147483647 w 168"/>
              <a:gd name="T1" fmla="*/ 0 h 130"/>
              <a:gd name="T2" fmla="*/ 2147483647 w 168"/>
              <a:gd name="T3" fmla="*/ 0 h 130"/>
              <a:gd name="T4" fmla="*/ 2147483647 w 168"/>
              <a:gd name="T5" fmla="*/ 2147483647 h 130"/>
              <a:gd name="T6" fmla="*/ 2147483647 w 168"/>
              <a:gd name="T7" fmla="*/ 2147483647 h 130"/>
              <a:gd name="T8" fmla="*/ 2147483647 w 168"/>
              <a:gd name="T9" fmla="*/ 2147483647 h 130"/>
              <a:gd name="T10" fmla="*/ 2147483647 w 168"/>
              <a:gd name="T11" fmla="*/ 2147483647 h 130"/>
              <a:gd name="T12" fmla="*/ 2147483647 w 168"/>
              <a:gd name="T13" fmla="*/ 2147483647 h 130"/>
              <a:gd name="T14" fmla="*/ 2147483647 w 168"/>
              <a:gd name="T15" fmla="*/ 2147483647 h 130"/>
              <a:gd name="T16" fmla="*/ 2147483647 w 168"/>
              <a:gd name="T17" fmla="*/ 2147483647 h 130"/>
              <a:gd name="T18" fmla="*/ 2147483647 w 168"/>
              <a:gd name="T19" fmla="*/ 2147483647 h 130"/>
              <a:gd name="T20" fmla="*/ 2147483647 w 168"/>
              <a:gd name="T21" fmla="*/ 2147483647 h 130"/>
              <a:gd name="T22" fmla="*/ 2147483647 w 168"/>
              <a:gd name="T23" fmla="*/ 2147483647 h 130"/>
              <a:gd name="T24" fmla="*/ 2147483647 w 168"/>
              <a:gd name="T25" fmla="*/ 2147483647 h 130"/>
              <a:gd name="T26" fmla="*/ 2147483647 w 168"/>
              <a:gd name="T27" fmla="*/ 2147483647 h 130"/>
              <a:gd name="T28" fmla="*/ 2147483647 w 168"/>
              <a:gd name="T29" fmla="*/ 2147483647 h 130"/>
              <a:gd name="T30" fmla="*/ 2147483647 w 168"/>
              <a:gd name="T31" fmla="*/ 2147483647 h 130"/>
              <a:gd name="T32" fmla="*/ 2147483647 w 168"/>
              <a:gd name="T33" fmla="*/ 2147483647 h 130"/>
              <a:gd name="T34" fmla="*/ 2147483647 w 168"/>
              <a:gd name="T35" fmla="*/ 2147483647 h 130"/>
              <a:gd name="T36" fmla="*/ 2147483647 w 168"/>
              <a:gd name="T37" fmla="*/ 2147483647 h 130"/>
              <a:gd name="T38" fmla="*/ 2147483647 w 168"/>
              <a:gd name="T39" fmla="*/ 2147483647 h 130"/>
              <a:gd name="T40" fmla="*/ 2147483647 w 168"/>
              <a:gd name="T41" fmla="*/ 2147483647 h 130"/>
              <a:gd name="T42" fmla="*/ 2147483647 w 168"/>
              <a:gd name="T43" fmla="*/ 2147483647 h 130"/>
              <a:gd name="T44" fmla="*/ 2147483647 w 168"/>
              <a:gd name="T45" fmla="*/ 2147483647 h 130"/>
              <a:gd name="T46" fmla="*/ 0 w 168"/>
              <a:gd name="T47" fmla="*/ 2147483647 h 130"/>
              <a:gd name="T48" fmla="*/ 2147483647 w 168"/>
              <a:gd name="T49" fmla="*/ 2147483647 h 130"/>
              <a:gd name="T50" fmla="*/ 2147483647 w 168"/>
              <a:gd name="T51" fmla="*/ 2147483647 h 130"/>
              <a:gd name="T52" fmla="*/ 2147483647 w 168"/>
              <a:gd name="T53" fmla="*/ 2147483647 h 130"/>
              <a:gd name="T54" fmla="*/ 2147483647 w 168"/>
              <a:gd name="T55" fmla="*/ 2147483647 h 130"/>
              <a:gd name="T56" fmla="*/ 2147483647 w 168"/>
              <a:gd name="T57" fmla="*/ 2147483647 h 130"/>
              <a:gd name="T58" fmla="*/ 2147483647 w 168"/>
              <a:gd name="T59" fmla="*/ 2147483647 h 130"/>
              <a:gd name="T60" fmla="*/ 2147483647 w 168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8"/>
              <a:gd name="T94" fmla="*/ 0 h 130"/>
              <a:gd name="T95" fmla="*/ 168 w 168"/>
              <a:gd name="T96" fmla="*/ 130 h 1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8" h="130">
                <a:moveTo>
                  <a:pt x="97" y="0"/>
                </a:moveTo>
                <a:lnTo>
                  <a:pt x="100" y="0"/>
                </a:lnTo>
                <a:lnTo>
                  <a:pt x="119" y="11"/>
                </a:lnTo>
                <a:lnTo>
                  <a:pt x="145" y="18"/>
                </a:lnTo>
                <a:lnTo>
                  <a:pt x="149" y="11"/>
                </a:lnTo>
                <a:lnTo>
                  <a:pt x="156" y="4"/>
                </a:lnTo>
                <a:lnTo>
                  <a:pt x="159" y="23"/>
                </a:lnTo>
                <a:lnTo>
                  <a:pt x="168" y="47"/>
                </a:lnTo>
                <a:lnTo>
                  <a:pt x="156" y="47"/>
                </a:lnTo>
                <a:lnTo>
                  <a:pt x="119" y="47"/>
                </a:lnTo>
                <a:lnTo>
                  <a:pt x="81" y="47"/>
                </a:lnTo>
                <a:lnTo>
                  <a:pt x="97" y="82"/>
                </a:lnTo>
                <a:lnTo>
                  <a:pt x="126" y="111"/>
                </a:lnTo>
                <a:lnTo>
                  <a:pt x="126" y="130"/>
                </a:lnTo>
                <a:lnTo>
                  <a:pt x="107" y="111"/>
                </a:lnTo>
                <a:lnTo>
                  <a:pt x="90" y="109"/>
                </a:lnTo>
                <a:lnTo>
                  <a:pt x="78" y="111"/>
                </a:lnTo>
                <a:lnTo>
                  <a:pt x="49" y="82"/>
                </a:lnTo>
                <a:lnTo>
                  <a:pt x="66" y="78"/>
                </a:lnTo>
                <a:lnTo>
                  <a:pt x="42" y="59"/>
                </a:lnTo>
                <a:lnTo>
                  <a:pt x="42" y="47"/>
                </a:lnTo>
                <a:lnTo>
                  <a:pt x="21" y="33"/>
                </a:lnTo>
                <a:lnTo>
                  <a:pt x="12" y="52"/>
                </a:lnTo>
                <a:lnTo>
                  <a:pt x="0" y="30"/>
                </a:lnTo>
                <a:lnTo>
                  <a:pt x="4" y="23"/>
                </a:lnTo>
                <a:lnTo>
                  <a:pt x="19" y="30"/>
                </a:lnTo>
                <a:lnTo>
                  <a:pt x="21" y="23"/>
                </a:lnTo>
                <a:lnTo>
                  <a:pt x="42" y="18"/>
                </a:lnTo>
                <a:lnTo>
                  <a:pt x="66" y="23"/>
                </a:lnTo>
                <a:lnTo>
                  <a:pt x="78" y="11"/>
                </a:lnTo>
                <a:lnTo>
                  <a:pt x="97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4" name="Freeform 71"/>
          <p:cNvSpPr>
            <a:spLocks/>
          </p:cNvSpPr>
          <p:nvPr/>
        </p:nvSpPr>
        <p:spPr bwMode="auto">
          <a:xfrm>
            <a:off x="4789488" y="3613150"/>
            <a:ext cx="82550" cy="77788"/>
          </a:xfrm>
          <a:custGeom>
            <a:avLst/>
            <a:gdLst>
              <a:gd name="T0" fmla="*/ 2147483647 w 106"/>
              <a:gd name="T1" fmla="*/ 2147483647 h 99"/>
              <a:gd name="T2" fmla="*/ 2147483647 w 106"/>
              <a:gd name="T3" fmla="*/ 2147483647 h 99"/>
              <a:gd name="T4" fmla="*/ 2147483647 w 106"/>
              <a:gd name="T5" fmla="*/ 2147483647 h 99"/>
              <a:gd name="T6" fmla="*/ 2147483647 w 106"/>
              <a:gd name="T7" fmla="*/ 2147483647 h 99"/>
              <a:gd name="T8" fmla="*/ 2147483647 w 106"/>
              <a:gd name="T9" fmla="*/ 2147483647 h 99"/>
              <a:gd name="T10" fmla="*/ 2147483647 w 106"/>
              <a:gd name="T11" fmla="*/ 2147483647 h 99"/>
              <a:gd name="T12" fmla="*/ 2147483647 w 106"/>
              <a:gd name="T13" fmla="*/ 2147483647 h 99"/>
              <a:gd name="T14" fmla="*/ 0 w 106"/>
              <a:gd name="T15" fmla="*/ 0 h 99"/>
              <a:gd name="T16" fmla="*/ 2147483647 w 106"/>
              <a:gd name="T17" fmla="*/ 0 h 99"/>
              <a:gd name="T18" fmla="*/ 2147483647 w 106"/>
              <a:gd name="T19" fmla="*/ 0 h 99"/>
              <a:gd name="T20" fmla="*/ 2147483647 w 106"/>
              <a:gd name="T21" fmla="*/ 0 h 99"/>
              <a:gd name="T22" fmla="*/ 2147483647 w 106"/>
              <a:gd name="T23" fmla="*/ 0 h 99"/>
              <a:gd name="T24" fmla="*/ 2147483647 w 106"/>
              <a:gd name="T25" fmla="*/ 2147483647 h 99"/>
              <a:gd name="T26" fmla="*/ 2147483647 w 106"/>
              <a:gd name="T27" fmla="*/ 2147483647 h 99"/>
              <a:gd name="T28" fmla="*/ 2147483647 w 106"/>
              <a:gd name="T29" fmla="*/ 2147483647 h 99"/>
              <a:gd name="T30" fmla="*/ 2147483647 w 106"/>
              <a:gd name="T31" fmla="*/ 2147483647 h 99"/>
              <a:gd name="T32" fmla="*/ 2147483647 w 106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99"/>
              <a:gd name="T53" fmla="*/ 106 w 106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99">
                <a:moveTo>
                  <a:pt x="78" y="99"/>
                </a:moveTo>
                <a:lnTo>
                  <a:pt x="57" y="92"/>
                </a:lnTo>
                <a:lnTo>
                  <a:pt x="30" y="83"/>
                </a:lnTo>
                <a:lnTo>
                  <a:pt x="30" y="80"/>
                </a:lnTo>
                <a:lnTo>
                  <a:pt x="45" y="83"/>
                </a:lnTo>
                <a:lnTo>
                  <a:pt x="45" y="64"/>
                </a:lnTo>
                <a:lnTo>
                  <a:pt x="16" y="35"/>
                </a:lnTo>
                <a:lnTo>
                  <a:pt x="0" y="0"/>
                </a:lnTo>
                <a:lnTo>
                  <a:pt x="38" y="0"/>
                </a:lnTo>
                <a:lnTo>
                  <a:pt x="76" y="0"/>
                </a:lnTo>
                <a:lnTo>
                  <a:pt x="87" y="0"/>
                </a:lnTo>
                <a:lnTo>
                  <a:pt x="106" y="0"/>
                </a:lnTo>
                <a:lnTo>
                  <a:pt x="99" y="23"/>
                </a:lnTo>
                <a:lnTo>
                  <a:pt x="106" y="42"/>
                </a:lnTo>
                <a:lnTo>
                  <a:pt x="106" y="62"/>
                </a:lnTo>
                <a:lnTo>
                  <a:pt x="87" y="80"/>
                </a:lnTo>
                <a:lnTo>
                  <a:pt x="78" y="9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" name="Freeform 72"/>
          <p:cNvSpPr>
            <a:spLocks/>
          </p:cNvSpPr>
          <p:nvPr/>
        </p:nvSpPr>
        <p:spPr bwMode="auto">
          <a:xfrm>
            <a:off x="4849813" y="3576638"/>
            <a:ext cx="63500" cy="38100"/>
          </a:xfrm>
          <a:custGeom>
            <a:avLst/>
            <a:gdLst>
              <a:gd name="T0" fmla="*/ 0 w 82"/>
              <a:gd name="T1" fmla="*/ 2147483647 h 49"/>
              <a:gd name="T2" fmla="*/ 2147483647 w 82"/>
              <a:gd name="T3" fmla="*/ 2147483647 h 49"/>
              <a:gd name="T4" fmla="*/ 2147483647 w 82"/>
              <a:gd name="T5" fmla="*/ 0 h 49"/>
              <a:gd name="T6" fmla="*/ 2147483647 w 82"/>
              <a:gd name="T7" fmla="*/ 0 h 49"/>
              <a:gd name="T8" fmla="*/ 2147483647 w 82"/>
              <a:gd name="T9" fmla="*/ 2147483647 h 49"/>
              <a:gd name="T10" fmla="*/ 2147483647 w 82"/>
              <a:gd name="T11" fmla="*/ 2147483647 h 49"/>
              <a:gd name="T12" fmla="*/ 2147483647 w 82"/>
              <a:gd name="T13" fmla="*/ 2147483647 h 49"/>
              <a:gd name="T14" fmla="*/ 2147483647 w 82"/>
              <a:gd name="T15" fmla="*/ 2147483647 h 49"/>
              <a:gd name="T16" fmla="*/ 2147483647 w 82"/>
              <a:gd name="T17" fmla="*/ 2147483647 h 49"/>
              <a:gd name="T18" fmla="*/ 2147483647 w 82"/>
              <a:gd name="T19" fmla="*/ 2147483647 h 49"/>
              <a:gd name="T20" fmla="*/ 2147483647 w 82"/>
              <a:gd name="T21" fmla="*/ 2147483647 h 49"/>
              <a:gd name="T22" fmla="*/ 2147483647 w 82"/>
              <a:gd name="T23" fmla="*/ 2147483647 h 49"/>
              <a:gd name="T24" fmla="*/ 2147483647 w 82"/>
              <a:gd name="T25" fmla="*/ 2147483647 h 49"/>
              <a:gd name="T26" fmla="*/ 0 w 82"/>
              <a:gd name="T27" fmla="*/ 2147483647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"/>
              <a:gd name="T43" fmla="*/ 0 h 49"/>
              <a:gd name="T44" fmla="*/ 82 w 82"/>
              <a:gd name="T45" fmla="*/ 49 h 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" h="49">
                <a:moveTo>
                  <a:pt x="0" y="4"/>
                </a:moveTo>
                <a:lnTo>
                  <a:pt x="23" y="4"/>
                </a:lnTo>
                <a:lnTo>
                  <a:pt x="30" y="0"/>
                </a:lnTo>
                <a:lnTo>
                  <a:pt x="52" y="0"/>
                </a:lnTo>
                <a:lnTo>
                  <a:pt x="59" y="11"/>
                </a:lnTo>
                <a:lnTo>
                  <a:pt x="59" y="23"/>
                </a:lnTo>
                <a:lnTo>
                  <a:pt x="82" y="33"/>
                </a:lnTo>
                <a:lnTo>
                  <a:pt x="82" y="49"/>
                </a:lnTo>
                <a:lnTo>
                  <a:pt x="71" y="49"/>
                </a:lnTo>
                <a:lnTo>
                  <a:pt x="52" y="40"/>
                </a:lnTo>
                <a:lnTo>
                  <a:pt x="30" y="49"/>
                </a:lnTo>
                <a:lnTo>
                  <a:pt x="11" y="49"/>
                </a:lnTo>
                <a:lnTo>
                  <a:pt x="2" y="23"/>
                </a:lnTo>
                <a:lnTo>
                  <a:pt x="0" y="4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6" name="Freeform 73"/>
          <p:cNvSpPr>
            <a:spLocks/>
          </p:cNvSpPr>
          <p:nvPr/>
        </p:nvSpPr>
        <p:spPr bwMode="auto">
          <a:xfrm>
            <a:off x="4867275" y="3608388"/>
            <a:ext cx="85725" cy="92075"/>
          </a:xfrm>
          <a:custGeom>
            <a:avLst/>
            <a:gdLst>
              <a:gd name="T0" fmla="*/ 2147483647 w 107"/>
              <a:gd name="T1" fmla="*/ 2147483647 h 116"/>
              <a:gd name="T2" fmla="*/ 2147483647 w 107"/>
              <a:gd name="T3" fmla="*/ 2147483647 h 116"/>
              <a:gd name="T4" fmla="*/ 2147483647 w 107"/>
              <a:gd name="T5" fmla="*/ 2147483647 h 116"/>
              <a:gd name="T6" fmla="*/ 2147483647 w 107"/>
              <a:gd name="T7" fmla="*/ 2147483647 h 116"/>
              <a:gd name="T8" fmla="*/ 2147483647 w 107"/>
              <a:gd name="T9" fmla="*/ 2147483647 h 116"/>
              <a:gd name="T10" fmla="*/ 2147483647 w 107"/>
              <a:gd name="T11" fmla="*/ 2147483647 h 116"/>
              <a:gd name="T12" fmla="*/ 2147483647 w 107"/>
              <a:gd name="T13" fmla="*/ 2147483647 h 116"/>
              <a:gd name="T14" fmla="*/ 2147483647 w 107"/>
              <a:gd name="T15" fmla="*/ 2147483647 h 116"/>
              <a:gd name="T16" fmla="*/ 2147483647 w 107"/>
              <a:gd name="T17" fmla="*/ 2147483647 h 116"/>
              <a:gd name="T18" fmla="*/ 2147483647 w 107"/>
              <a:gd name="T19" fmla="*/ 2147483647 h 116"/>
              <a:gd name="T20" fmla="*/ 2147483647 w 107"/>
              <a:gd name="T21" fmla="*/ 2147483647 h 116"/>
              <a:gd name="T22" fmla="*/ 2147483647 w 107"/>
              <a:gd name="T23" fmla="*/ 2147483647 h 116"/>
              <a:gd name="T24" fmla="*/ 2147483647 w 107"/>
              <a:gd name="T25" fmla="*/ 2147483647 h 116"/>
              <a:gd name="T26" fmla="*/ 2147483647 w 107"/>
              <a:gd name="T27" fmla="*/ 2147483647 h 116"/>
              <a:gd name="T28" fmla="*/ 2147483647 w 107"/>
              <a:gd name="T29" fmla="*/ 2147483647 h 116"/>
              <a:gd name="T30" fmla="*/ 2147483647 w 107"/>
              <a:gd name="T31" fmla="*/ 2147483647 h 116"/>
              <a:gd name="T32" fmla="*/ 2147483647 w 107"/>
              <a:gd name="T33" fmla="*/ 2147483647 h 116"/>
              <a:gd name="T34" fmla="*/ 2147483647 w 107"/>
              <a:gd name="T35" fmla="*/ 2147483647 h 116"/>
              <a:gd name="T36" fmla="*/ 2147483647 w 107"/>
              <a:gd name="T37" fmla="*/ 2147483647 h 116"/>
              <a:gd name="T38" fmla="*/ 2147483647 w 107"/>
              <a:gd name="T39" fmla="*/ 2147483647 h 116"/>
              <a:gd name="T40" fmla="*/ 2147483647 w 107"/>
              <a:gd name="T41" fmla="*/ 2147483647 h 116"/>
              <a:gd name="T42" fmla="*/ 2147483647 w 107"/>
              <a:gd name="T43" fmla="*/ 2147483647 h 116"/>
              <a:gd name="T44" fmla="*/ 2147483647 w 107"/>
              <a:gd name="T45" fmla="*/ 2147483647 h 116"/>
              <a:gd name="T46" fmla="*/ 2147483647 w 107"/>
              <a:gd name="T47" fmla="*/ 2147483647 h 116"/>
              <a:gd name="T48" fmla="*/ 0 w 107"/>
              <a:gd name="T49" fmla="*/ 2147483647 h 116"/>
              <a:gd name="T50" fmla="*/ 2147483647 w 107"/>
              <a:gd name="T51" fmla="*/ 2147483647 h 116"/>
              <a:gd name="T52" fmla="*/ 2147483647 w 107"/>
              <a:gd name="T53" fmla="*/ 0 h 116"/>
              <a:gd name="T54" fmla="*/ 2147483647 w 107"/>
              <a:gd name="T55" fmla="*/ 2147483647 h 116"/>
              <a:gd name="T56" fmla="*/ 2147483647 w 107"/>
              <a:gd name="T57" fmla="*/ 2147483647 h 1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7"/>
              <a:gd name="T88" fmla="*/ 0 h 116"/>
              <a:gd name="T89" fmla="*/ 107 w 107"/>
              <a:gd name="T90" fmla="*/ 116 h 11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7" h="116">
                <a:moveTo>
                  <a:pt x="59" y="9"/>
                </a:moveTo>
                <a:lnTo>
                  <a:pt x="59" y="12"/>
                </a:lnTo>
                <a:lnTo>
                  <a:pt x="73" y="19"/>
                </a:lnTo>
                <a:lnTo>
                  <a:pt x="85" y="28"/>
                </a:lnTo>
                <a:lnTo>
                  <a:pt x="88" y="19"/>
                </a:lnTo>
                <a:lnTo>
                  <a:pt x="95" y="19"/>
                </a:lnTo>
                <a:lnTo>
                  <a:pt x="88" y="28"/>
                </a:lnTo>
                <a:lnTo>
                  <a:pt x="95" y="38"/>
                </a:lnTo>
                <a:lnTo>
                  <a:pt x="95" y="61"/>
                </a:lnTo>
                <a:lnTo>
                  <a:pt x="104" y="71"/>
                </a:lnTo>
                <a:lnTo>
                  <a:pt x="107" y="80"/>
                </a:lnTo>
                <a:lnTo>
                  <a:pt x="104" y="87"/>
                </a:lnTo>
                <a:lnTo>
                  <a:pt x="95" y="90"/>
                </a:lnTo>
                <a:lnTo>
                  <a:pt x="95" y="99"/>
                </a:lnTo>
                <a:lnTo>
                  <a:pt x="104" y="106"/>
                </a:lnTo>
                <a:lnTo>
                  <a:pt x="95" y="109"/>
                </a:lnTo>
                <a:lnTo>
                  <a:pt x="66" y="116"/>
                </a:lnTo>
                <a:lnTo>
                  <a:pt x="78" y="106"/>
                </a:lnTo>
                <a:lnTo>
                  <a:pt x="66" y="87"/>
                </a:lnTo>
                <a:lnTo>
                  <a:pt x="48" y="87"/>
                </a:lnTo>
                <a:lnTo>
                  <a:pt x="43" y="90"/>
                </a:lnTo>
                <a:lnTo>
                  <a:pt x="26" y="71"/>
                </a:lnTo>
                <a:lnTo>
                  <a:pt x="7" y="69"/>
                </a:lnTo>
                <a:lnTo>
                  <a:pt x="7" y="49"/>
                </a:lnTo>
                <a:lnTo>
                  <a:pt x="0" y="30"/>
                </a:lnTo>
                <a:lnTo>
                  <a:pt x="7" y="9"/>
                </a:lnTo>
                <a:lnTo>
                  <a:pt x="29" y="0"/>
                </a:lnTo>
                <a:lnTo>
                  <a:pt x="48" y="9"/>
                </a:lnTo>
                <a:lnTo>
                  <a:pt x="59" y="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" name="Freeform 74"/>
          <p:cNvSpPr>
            <a:spLocks/>
          </p:cNvSpPr>
          <p:nvPr/>
        </p:nvSpPr>
        <p:spPr bwMode="auto">
          <a:xfrm>
            <a:off x="4849813" y="3660775"/>
            <a:ext cx="52387" cy="49213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0 w 66"/>
              <a:gd name="T7" fmla="*/ 2147483647 h 60"/>
              <a:gd name="T8" fmla="*/ 2147483647 w 66"/>
              <a:gd name="T9" fmla="*/ 2147483647 h 60"/>
              <a:gd name="T10" fmla="*/ 2147483647 w 66"/>
              <a:gd name="T11" fmla="*/ 2147483647 h 60"/>
              <a:gd name="T12" fmla="*/ 2147483647 w 66"/>
              <a:gd name="T13" fmla="*/ 0 h 60"/>
              <a:gd name="T14" fmla="*/ 2147483647 w 66"/>
              <a:gd name="T15" fmla="*/ 2147483647 h 60"/>
              <a:gd name="T16" fmla="*/ 2147483647 w 66"/>
              <a:gd name="T17" fmla="*/ 2147483647 h 60"/>
              <a:gd name="T18" fmla="*/ 2147483647 w 66"/>
              <a:gd name="T19" fmla="*/ 2147483647 h 60"/>
              <a:gd name="T20" fmla="*/ 2147483647 w 6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60"/>
              <a:gd name="T35" fmla="*/ 66 w 66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60">
                <a:moveTo>
                  <a:pt x="42" y="31"/>
                </a:moveTo>
                <a:lnTo>
                  <a:pt x="30" y="41"/>
                </a:lnTo>
                <a:lnTo>
                  <a:pt x="19" y="60"/>
                </a:lnTo>
                <a:lnTo>
                  <a:pt x="0" y="38"/>
                </a:lnTo>
                <a:lnTo>
                  <a:pt x="2" y="38"/>
                </a:lnTo>
                <a:lnTo>
                  <a:pt x="11" y="19"/>
                </a:lnTo>
                <a:lnTo>
                  <a:pt x="30" y="0"/>
                </a:lnTo>
                <a:lnTo>
                  <a:pt x="49" y="3"/>
                </a:lnTo>
                <a:lnTo>
                  <a:pt x="66" y="22"/>
                </a:lnTo>
                <a:lnTo>
                  <a:pt x="59" y="31"/>
                </a:lnTo>
                <a:lnTo>
                  <a:pt x="42" y="31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Freeform 75"/>
          <p:cNvSpPr>
            <a:spLocks/>
          </p:cNvSpPr>
          <p:nvPr/>
        </p:nvSpPr>
        <p:spPr bwMode="auto">
          <a:xfrm>
            <a:off x="4881563" y="3676650"/>
            <a:ext cx="47625" cy="38100"/>
          </a:xfrm>
          <a:custGeom>
            <a:avLst/>
            <a:gdLst>
              <a:gd name="T0" fmla="*/ 2147483647 w 61"/>
              <a:gd name="T1" fmla="*/ 2147483647 h 48"/>
              <a:gd name="T2" fmla="*/ 2147483647 w 61"/>
              <a:gd name="T3" fmla="*/ 2147483647 h 48"/>
              <a:gd name="T4" fmla="*/ 2147483647 w 61"/>
              <a:gd name="T5" fmla="*/ 2147483647 h 48"/>
              <a:gd name="T6" fmla="*/ 2147483647 w 61"/>
              <a:gd name="T7" fmla="*/ 2147483647 h 48"/>
              <a:gd name="T8" fmla="*/ 0 w 61"/>
              <a:gd name="T9" fmla="*/ 2147483647 h 48"/>
              <a:gd name="T10" fmla="*/ 2147483647 w 61"/>
              <a:gd name="T11" fmla="*/ 2147483647 h 48"/>
              <a:gd name="T12" fmla="*/ 2147483647 w 61"/>
              <a:gd name="T13" fmla="*/ 2147483647 h 48"/>
              <a:gd name="T14" fmla="*/ 2147483647 w 61"/>
              <a:gd name="T15" fmla="*/ 0 h 48"/>
              <a:gd name="T16" fmla="*/ 2147483647 w 61"/>
              <a:gd name="T17" fmla="*/ 0 h 48"/>
              <a:gd name="T18" fmla="*/ 2147483647 w 61"/>
              <a:gd name="T19" fmla="*/ 2147483647 h 48"/>
              <a:gd name="T20" fmla="*/ 2147483647 w 61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48"/>
              <a:gd name="T35" fmla="*/ 61 w 61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48">
                <a:moveTo>
                  <a:pt x="49" y="29"/>
                </a:moveTo>
                <a:lnTo>
                  <a:pt x="26" y="48"/>
                </a:lnTo>
                <a:lnTo>
                  <a:pt x="26" y="41"/>
                </a:lnTo>
                <a:lnTo>
                  <a:pt x="26" y="29"/>
                </a:lnTo>
                <a:lnTo>
                  <a:pt x="0" y="12"/>
                </a:lnTo>
                <a:lnTo>
                  <a:pt x="19" y="12"/>
                </a:lnTo>
                <a:lnTo>
                  <a:pt x="26" y="5"/>
                </a:lnTo>
                <a:lnTo>
                  <a:pt x="31" y="0"/>
                </a:lnTo>
                <a:lnTo>
                  <a:pt x="49" y="0"/>
                </a:lnTo>
                <a:lnTo>
                  <a:pt x="61" y="19"/>
                </a:lnTo>
                <a:lnTo>
                  <a:pt x="49" y="29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" name="Freeform 76"/>
          <p:cNvSpPr>
            <a:spLocks/>
          </p:cNvSpPr>
          <p:nvPr/>
        </p:nvSpPr>
        <p:spPr bwMode="auto">
          <a:xfrm>
            <a:off x="4902200" y="3694113"/>
            <a:ext cx="55563" cy="53975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0 w 71"/>
              <a:gd name="T19" fmla="*/ 2147483647 h 68"/>
              <a:gd name="T20" fmla="*/ 0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0 h 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"/>
              <a:gd name="T40" fmla="*/ 0 h 68"/>
              <a:gd name="T41" fmla="*/ 71 w 71"/>
              <a:gd name="T42" fmla="*/ 68 h 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" h="68">
                <a:moveTo>
                  <a:pt x="52" y="0"/>
                </a:moveTo>
                <a:lnTo>
                  <a:pt x="71" y="19"/>
                </a:lnTo>
                <a:lnTo>
                  <a:pt x="71" y="36"/>
                </a:lnTo>
                <a:lnTo>
                  <a:pt x="61" y="48"/>
                </a:lnTo>
                <a:lnTo>
                  <a:pt x="45" y="42"/>
                </a:lnTo>
                <a:lnTo>
                  <a:pt x="42" y="55"/>
                </a:lnTo>
                <a:lnTo>
                  <a:pt x="23" y="55"/>
                </a:lnTo>
                <a:lnTo>
                  <a:pt x="12" y="68"/>
                </a:lnTo>
                <a:lnTo>
                  <a:pt x="5" y="48"/>
                </a:lnTo>
                <a:lnTo>
                  <a:pt x="0" y="36"/>
                </a:lnTo>
                <a:lnTo>
                  <a:pt x="0" y="26"/>
                </a:lnTo>
                <a:lnTo>
                  <a:pt x="23" y="7"/>
                </a:lnTo>
                <a:lnTo>
                  <a:pt x="52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4802188" y="3455988"/>
            <a:ext cx="131762" cy="71437"/>
          </a:xfrm>
          <a:custGeom>
            <a:avLst/>
            <a:gdLst>
              <a:gd name="T0" fmla="*/ 2147483647 w 168"/>
              <a:gd name="T1" fmla="*/ 0 h 92"/>
              <a:gd name="T2" fmla="*/ 2147483647 w 168"/>
              <a:gd name="T3" fmla="*/ 2147483647 h 92"/>
              <a:gd name="T4" fmla="*/ 2147483647 w 168"/>
              <a:gd name="T5" fmla="*/ 2147483647 h 92"/>
              <a:gd name="T6" fmla="*/ 2147483647 w 168"/>
              <a:gd name="T7" fmla="*/ 2147483647 h 92"/>
              <a:gd name="T8" fmla="*/ 2147483647 w 168"/>
              <a:gd name="T9" fmla="*/ 2147483647 h 92"/>
              <a:gd name="T10" fmla="*/ 2147483647 w 168"/>
              <a:gd name="T11" fmla="*/ 2147483647 h 92"/>
              <a:gd name="T12" fmla="*/ 2147483647 w 168"/>
              <a:gd name="T13" fmla="*/ 2147483647 h 92"/>
              <a:gd name="T14" fmla="*/ 2147483647 w 168"/>
              <a:gd name="T15" fmla="*/ 2147483647 h 92"/>
              <a:gd name="T16" fmla="*/ 2147483647 w 168"/>
              <a:gd name="T17" fmla="*/ 2147483647 h 92"/>
              <a:gd name="T18" fmla="*/ 2147483647 w 168"/>
              <a:gd name="T19" fmla="*/ 2147483647 h 92"/>
              <a:gd name="T20" fmla="*/ 2147483647 w 168"/>
              <a:gd name="T21" fmla="*/ 2147483647 h 92"/>
              <a:gd name="T22" fmla="*/ 2147483647 w 168"/>
              <a:gd name="T23" fmla="*/ 2147483647 h 92"/>
              <a:gd name="T24" fmla="*/ 2147483647 w 168"/>
              <a:gd name="T25" fmla="*/ 2147483647 h 92"/>
              <a:gd name="T26" fmla="*/ 2147483647 w 168"/>
              <a:gd name="T27" fmla="*/ 2147483647 h 92"/>
              <a:gd name="T28" fmla="*/ 2147483647 w 168"/>
              <a:gd name="T29" fmla="*/ 2147483647 h 92"/>
              <a:gd name="T30" fmla="*/ 2147483647 w 168"/>
              <a:gd name="T31" fmla="*/ 2147483647 h 92"/>
              <a:gd name="T32" fmla="*/ 2147483647 w 168"/>
              <a:gd name="T33" fmla="*/ 2147483647 h 92"/>
              <a:gd name="T34" fmla="*/ 2147483647 w 168"/>
              <a:gd name="T35" fmla="*/ 2147483647 h 92"/>
              <a:gd name="T36" fmla="*/ 2147483647 w 168"/>
              <a:gd name="T37" fmla="*/ 2147483647 h 92"/>
              <a:gd name="T38" fmla="*/ 2147483647 w 168"/>
              <a:gd name="T39" fmla="*/ 2147483647 h 92"/>
              <a:gd name="T40" fmla="*/ 2147483647 w 168"/>
              <a:gd name="T41" fmla="*/ 2147483647 h 92"/>
              <a:gd name="T42" fmla="*/ 2147483647 w 168"/>
              <a:gd name="T43" fmla="*/ 2147483647 h 92"/>
              <a:gd name="T44" fmla="*/ 0 w 168"/>
              <a:gd name="T45" fmla="*/ 2147483647 h 92"/>
              <a:gd name="T46" fmla="*/ 0 w 168"/>
              <a:gd name="T47" fmla="*/ 2147483647 h 92"/>
              <a:gd name="T48" fmla="*/ 2147483647 w 168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92"/>
              <a:gd name="T77" fmla="*/ 168 w 168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92">
                <a:moveTo>
                  <a:pt x="48" y="0"/>
                </a:moveTo>
                <a:lnTo>
                  <a:pt x="62" y="14"/>
                </a:lnTo>
                <a:lnTo>
                  <a:pt x="78" y="7"/>
                </a:lnTo>
                <a:lnTo>
                  <a:pt x="83" y="18"/>
                </a:lnTo>
                <a:lnTo>
                  <a:pt x="90" y="26"/>
                </a:lnTo>
                <a:lnTo>
                  <a:pt x="107" y="18"/>
                </a:lnTo>
                <a:lnTo>
                  <a:pt x="119" y="18"/>
                </a:lnTo>
                <a:lnTo>
                  <a:pt x="126" y="14"/>
                </a:lnTo>
                <a:lnTo>
                  <a:pt x="142" y="18"/>
                </a:lnTo>
                <a:lnTo>
                  <a:pt x="161" y="26"/>
                </a:lnTo>
                <a:lnTo>
                  <a:pt x="168" y="30"/>
                </a:lnTo>
                <a:lnTo>
                  <a:pt x="156" y="63"/>
                </a:lnTo>
                <a:lnTo>
                  <a:pt x="142" y="63"/>
                </a:lnTo>
                <a:lnTo>
                  <a:pt x="138" y="56"/>
                </a:lnTo>
                <a:lnTo>
                  <a:pt x="119" y="56"/>
                </a:lnTo>
                <a:lnTo>
                  <a:pt x="112" y="56"/>
                </a:lnTo>
                <a:lnTo>
                  <a:pt x="90" y="66"/>
                </a:lnTo>
                <a:lnTo>
                  <a:pt x="83" y="66"/>
                </a:lnTo>
                <a:lnTo>
                  <a:pt x="60" y="78"/>
                </a:lnTo>
                <a:lnTo>
                  <a:pt x="41" y="92"/>
                </a:lnTo>
                <a:lnTo>
                  <a:pt x="16" y="85"/>
                </a:lnTo>
                <a:lnTo>
                  <a:pt x="10" y="78"/>
                </a:lnTo>
                <a:lnTo>
                  <a:pt x="0" y="66"/>
                </a:lnTo>
                <a:lnTo>
                  <a:pt x="0" y="49"/>
                </a:lnTo>
                <a:lnTo>
                  <a:pt x="48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4689475" y="3416300"/>
            <a:ext cx="150813" cy="82550"/>
          </a:xfrm>
          <a:custGeom>
            <a:avLst/>
            <a:gdLst>
              <a:gd name="T0" fmla="*/ 2147483647 w 190"/>
              <a:gd name="T1" fmla="*/ 0 h 106"/>
              <a:gd name="T2" fmla="*/ 2147483647 w 190"/>
              <a:gd name="T3" fmla="*/ 0 h 106"/>
              <a:gd name="T4" fmla="*/ 2147483647 w 190"/>
              <a:gd name="T5" fmla="*/ 0 h 106"/>
              <a:gd name="T6" fmla="*/ 2147483647 w 190"/>
              <a:gd name="T7" fmla="*/ 0 h 106"/>
              <a:gd name="T8" fmla="*/ 2147483647 w 190"/>
              <a:gd name="T9" fmla="*/ 2147483647 h 106"/>
              <a:gd name="T10" fmla="*/ 2147483647 w 190"/>
              <a:gd name="T11" fmla="*/ 2147483647 h 106"/>
              <a:gd name="T12" fmla="*/ 2147483647 w 190"/>
              <a:gd name="T13" fmla="*/ 2147483647 h 106"/>
              <a:gd name="T14" fmla="*/ 2147483647 w 190"/>
              <a:gd name="T15" fmla="*/ 2147483647 h 106"/>
              <a:gd name="T16" fmla="*/ 2147483647 w 190"/>
              <a:gd name="T17" fmla="*/ 2147483647 h 106"/>
              <a:gd name="T18" fmla="*/ 2147483647 w 190"/>
              <a:gd name="T19" fmla="*/ 2147483647 h 106"/>
              <a:gd name="T20" fmla="*/ 2147483647 w 190"/>
              <a:gd name="T21" fmla="*/ 2147483647 h 106"/>
              <a:gd name="T22" fmla="*/ 2147483647 w 190"/>
              <a:gd name="T23" fmla="*/ 2147483647 h 106"/>
              <a:gd name="T24" fmla="*/ 2147483647 w 190"/>
              <a:gd name="T25" fmla="*/ 2147483647 h 106"/>
              <a:gd name="T26" fmla="*/ 2147483647 w 190"/>
              <a:gd name="T27" fmla="*/ 2147483647 h 106"/>
              <a:gd name="T28" fmla="*/ 2147483647 w 190"/>
              <a:gd name="T29" fmla="*/ 2147483647 h 106"/>
              <a:gd name="T30" fmla="*/ 2147483647 w 190"/>
              <a:gd name="T31" fmla="*/ 2147483647 h 106"/>
              <a:gd name="T32" fmla="*/ 2147483647 w 190"/>
              <a:gd name="T33" fmla="*/ 2147483647 h 106"/>
              <a:gd name="T34" fmla="*/ 2147483647 w 190"/>
              <a:gd name="T35" fmla="*/ 2147483647 h 106"/>
              <a:gd name="T36" fmla="*/ 2147483647 w 190"/>
              <a:gd name="T37" fmla="*/ 2147483647 h 106"/>
              <a:gd name="T38" fmla="*/ 2147483647 w 190"/>
              <a:gd name="T39" fmla="*/ 2147483647 h 106"/>
              <a:gd name="T40" fmla="*/ 2147483647 w 190"/>
              <a:gd name="T41" fmla="*/ 2147483647 h 106"/>
              <a:gd name="T42" fmla="*/ 2147483647 w 190"/>
              <a:gd name="T43" fmla="*/ 2147483647 h 106"/>
              <a:gd name="T44" fmla="*/ 2147483647 w 190"/>
              <a:gd name="T45" fmla="*/ 2147483647 h 106"/>
              <a:gd name="T46" fmla="*/ 2147483647 w 190"/>
              <a:gd name="T47" fmla="*/ 2147483647 h 106"/>
              <a:gd name="T48" fmla="*/ 2147483647 w 190"/>
              <a:gd name="T49" fmla="*/ 2147483647 h 106"/>
              <a:gd name="T50" fmla="*/ 2147483647 w 190"/>
              <a:gd name="T51" fmla="*/ 2147483647 h 106"/>
              <a:gd name="T52" fmla="*/ 2147483647 w 190"/>
              <a:gd name="T53" fmla="*/ 2147483647 h 106"/>
              <a:gd name="T54" fmla="*/ 0 w 190"/>
              <a:gd name="T55" fmla="*/ 2147483647 h 106"/>
              <a:gd name="T56" fmla="*/ 0 w 190"/>
              <a:gd name="T57" fmla="*/ 2147483647 h 106"/>
              <a:gd name="T58" fmla="*/ 0 w 190"/>
              <a:gd name="T59" fmla="*/ 2147483647 h 106"/>
              <a:gd name="T60" fmla="*/ 2147483647 w 190"/>
              <a:gd name="T61" fmla="*/ 2147483647 h 106"/>
              <a:gd name="T62" fmla="*/ 2147483647 w 190"/>
              <a:gd name="T63" fmla="*/ 2147483647 h 106"/>
              <a:gd name="T64" fmla="*/ 2147483647 w 190"/>
              <a:gd name="T65" fmla="*/ 0 h 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0"/>
              <a:gd name="T100" fmla="*/ 0 h 106"/>
              <a:gd name="T101" fmla="*/ 190 w 190"/>
              <a:gd name="T102" fmla="*/ 106 h 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0" h="106">
                <a:moveTo>
                  <a:pt x="66" y="0"/>
                </a:moveTo>
                <a:lnTo>
                  <a:pt x="78" y="0"/>
                </a:lnTo>
                <a:lnTo>
                  <a:pt x="87" y="0"/>
                </a:lnTo>
                <a:lnTo>
                  <a:pt x="97" y="0"/>
                </a:lnTo>
                <a:lnTo>
                  <a:pt x="97" y="9"/>
                </a:lnTo>
                <a:lnTo>
                  <a:pt x="116" y="16"/>
                </a:lnTo>
                <a:lnTo>
                  <a:pt x="123" y="16"/>
                </a:lnTo>
                <a:lnTo>
                  <a:pt x="123" y="21"/>
                </a:lnTo>
                <a:lnTo>
                  <a:pt x="123" y="28"/>
                </a:lnTo>
                <a:lnTo>
                  <a:pt x="135" y="35"/>
                </a:lnTo>
                <a:lnTo>
                  <a:pt x="142" y="35"/>
                </a:lnTo>
                <a:lnTo>
                  <a:pt x="152" y="28"/>
                </a:lnTo>
                <a:lnTo>
                  <a:pt x="164" y="35"/>
                </a:lnTo>
                <a:lnTo>
                  <a:pt x="164" y="38"/>
                </a:lnTo>
                <a:lnTo>
                  <a:pt x="190" y="45"/>
                </a:lnTo>
                <a:lnTo>
                  <a:pt x="190" y="50"/>
                </a:lnTo>
                <a:lnTo>
                  <a:pt x="142" y="99"/>
                </a:lnTo>
                <a:lnTo>
                  <a:pt x="113" y="94"/>
                </a:lnTo>
                <a:lnTo>
                  <a:pt x="94" y="87"/>
                </a:lnTo>
                <a:lnTo>
                  <a:pt x="78" y="106"/>
                </a:lnTo>
                <a:lnTo>
                  <a:pt x="66" y="106"/>
                </a:lnTo>
                <a:lnTo>
                  <a:pt x="49" y="99"/>
                </a:lnTo>
                <a:lnTo>
                  <a:pt x="49" y="94"/>
                </a:lnTo>
                <a:lnTo>
                  <a:pt x="37" y="80"/>
                </a:lnTo>
                <a:lnTo>
                  <a:pt x="35" y="76"/>
                </a:lnTo>
                <a:lnTo>
                  <a:pt x="14" y="64"/>
                </a:lnTo>
                <a:lnTo>
                  <a:pt x="14" y="50"/>
                </a:lnTo>
                <a:lnTo>
                  <a:pt x="0" y="45"/>
                </a:lnTo>
                <a:lnTo>
                  <a:pt x="0" y="35"/>
                </a:lnTo>
                <a:lnTo>
                  <a:pt x="0" y="28"/>
                </a:lnTo>
                <a:lnTo>
                  <a:pt x="7" y="35"/>
                </a:lnTo>
                <a:lnTo>
                  <a:pt x="64" y="9"/>
                </a:lnTo>
                <a:lnTo>
                  <a:pt x="66" y="0"/>
                </a:lnTo>
                <a:close/>
              </a:path>
            </a:pathLst>
          </a:custGeom>
          <a:solidFill>
            <a:srgbClr val="99CC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5895975" y="3789363"/>
            <a:ext cx="334963" cy="277812"/>
          </a:xfrm>
          <a:custGeom>
            <a:avLst/>
            <a:gdLst>
              <a:gd name="T0" fmla="*/ 2147483647 w 421"/>
              <a:gd name="T1" fmla="*/ 2147483647 h 351"/>
              <a:gd name="T2" fmla="*/ 2147483647 w 421"/>
              <a:gd name="T3" fmla="*/ 2147483647 h 351"/>
              <a:gd name="T4" fmla="*/ 2147483647 w 421"/>
              <a:gd name="T5" fmla="*/ 2147483647 h 351"/>
              <a:gd name="T6" fmla="*/ 2147483647 w 421"/>
              <a:gd name="T7" fmla="*/ 2147483647 h 351"/>
              <a:gd name="T8" fmla="*/ 2147483647 w 421"/>
              <a:gd name="T9" fmla="*/ 2147483647 h 351"/>
              <a:gd name="T10" fmla="*/ 2147483647 w 421"/>
              <a:gd name="T11" fmla="*/ 2147483647 h 351"/>
              <a:gd name="T12" fmla="*/ 2147483647 w 421"/>
              <a:gd name="T13" fmla="*/ 2147483647 h 351"/>
              <a:gd name="T14" fmla="*/ 2147483647 w 421"/>
              <a:gd name="T15" fmla="*/ 2147483647 h 351"/>
              <a:gd name="T16" fmla="*/ 2147483647 w 421"/>
              <a:gd name="T17" fmla="*/ 2147483647 h 351"/>
              <a:gd name="T18" fmla="*/ 2147483647 w 421"/>
              <a:gd name="T19" fmla="*/ 2147483647 h 351"/>
              <a:gd name="T20" fmla="*/ 2147483647 w 421"/>
              <a:gd name="T21" fmla="*/ 2147483647 h 351"/>
              <a:gd name="T22" fmla="*/ 2147483647 w 421"/>
              <a:gd name="T23" fmla="*/ 2147483647 h 351"/>
              <a:gd name="T24" fmla="*/ 2147483647 w 421"/>
              <a:gd name="T25" fmla="*/ 2147483647 h 351"/>
              <a:gd name="T26" fmla="*/ 2147483647 w 421"/>
              <a:gd name="T27" fmla="*/ 2147483647 h 351"/>
              <a:gd name="T28" fmla="*/ 2147483647 w 421"/>
              <a:gd name="T29" fmla="*/ 2147483647 h 351"/>
              <a:gd name="T30" fmla="*/ 2147483647 w 421"/>
              <a:gd name="T31" fmla="*/ 2147483647 h 351"/>
              <a:gd name="T32" fmla="*/ 2147483647 w 421"/>
              <a:gd name="T33" fmla="*/ 2147483647 h 351"/>
              <a:gd name="T34" fmla="*/ 2147483647 w 421"/>
              <a:gd name="T35" fmla="*/ 2147483647 h 351"/>
              <a:gd name="T36" fmla="*/ 2147483647 w 421"/>
              <a:gd name="T37" fmla="*/ 2147483647 h 351"/>
              <a:gd name="T38" fmla="*/ 2147483647 w 421"/>
              <a:gd name="T39" fmla="*/ 2147483647 h 351"/>
              <a:gd name="T40" fmla="*/ 2147483647 w 421"/>
              <a:gd name="T41" fmla="*/ 2147483647 h 351"/>
              <a:gd name="T42" fmla="*/ 2147483647 w 421"/>
              <a:gd name="T43" fmla="*/ 2147483647 h 351"/>
              <a:gd name="T44" fmla="*/ 2147483647 w 421"/>
              <a:gd name="T45" fmla="*/ 2147483647 h 351"/>
              <a:gd name="T46" fmla="*/ 2147483647 w 421"/>
              <a:gd name="T47" fmla="*/ 2147483647 h 351"/>
              <a:gd name="T48" fmla="*/ 2147483647 w 421"/>
              <a:gd name="T49" fmla="*/ 2147483647 h 351"/>
              <a:gd name="T50" fmla="*/ 2147483647 w 421"/>
              <a:gd name="T51" fmla="*/ 2147483647 h 351"/>
              <a:gd name="T52" fmla="*/ 2147483647 w 421"/>
              <a:gd name="T53" fmla="*/ 2147483647 h 351"/>
              <a:gd name="T54" fmla="*/ 2147483647 w 421"/>
              <a:gd name="T55" fmla="*/ 2147483647 h 351"/>
              <a:gd name="T56" fmla="*/ 2147483647 w 421"/>
              <a:gd name="T57" fmla="*/ 2147483647 h 351"/>
              <a:gd name="T58" fmla="*/ 2147483647 w 421"/>
              <a:gd name="T59" fmla="*/ 2147483647 h 351"/>
              <a:gd name="T60" fmla="*/ 2147483647 w 421"/>
              <a:gd name="T61" fmla="*/ 2147483647 h 351"/>
              <a:gd name="T62" fmla="*/ 2147483647 w 421"/>
              <a:gd name="T63" fmla="*/ 2147483647 h 351"/>
              <a:gd name="T64" fmla="*/ 2147483647 w 421"/>
              <a:gd name="T65" fmla="*/ 2147483647 h 351"/>
              <a:gd name="T66" fmla="*/ 2147483647 w 421"/>
              <a:gd name="T67" fmla="*/ 2147483647 h 351"/>
              <a:gd name="T68" fmla="*/ 2147483647 w 421"/>
              <a:gd name="T69" fmla="*/ 2147483647 h 351"/>
              <a:gd name="T70" fmla="*/ 2147483647 w 421"/>
              <a:gd name="T71" fmla="*/ 2147483647 h 351"/>
              <a:gd name="T72" fmla="*/ 2147483647 w 421"/>
              <a:gd name="T73" fmla="*/ 0 h 3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1"/>
              <a:gd name="T112" fmla="*/ 0 h 351"/>
              <a:gd name="T113" fmla="*/ 421 w 421"/>
              <a:gd name="T114" fmla="*/ 351 h 3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1" h="351">
                <a:moveTo>
                  <a:pt x="287" y="0"/>
                </a:moveTo>
                <a:lnTo>
                  <a:pt x="306" y="16"/>
                </a:lnTo>
                <a:lnTo>
                  <a:pt x="314" y="19"/>
                </a:lnTo>
                <a:lnTo>
                  <a:pt x="325" y="75"/>
                </a:lnTo>
                <a:lnTo>
                  <a:pt x="344" y="64"/>
                </a:lnTo>
                <a:lnTo>
                  <a:pt x="361" y="49"/>
                </a:lnTo>
                <a:lnTo>
                  <a:pt x="385" y="38"/>
                </a:lnTo>
                <a:lnTo>
                  <a:pt x="402" y="45"/>
                </a:lnTo>
                <a:lnTo>
                  <a:pt x="409" y="45"/>
                </a:lnTo>
                <a:lnTo>
                  <a:pt x="421" y="49"/>
                </a:lnTo>
                <a:lnTo>
                  <a:pt x="409" y="49"/>
                </a:lnTo>
                <a:lnTo>
                  <a:pt x="414" y="57"/>
                </a:lnTo>
                <a:lnTo>
                  <a:pt x="421" y="64"/>
                </a:lnTo>
                <a:lnTo>
                  <a:pt x="373" y="64"/>
                </a:lnTo>
                <a:lnTo>
                  <a:pt x="354" y="68"/>
                </a:lnTo>
                <a:lnTo>
                  <a:pt x="335" y="78"/>
                </a:lnTo>
                <a:lnTo>
                  <a:pt x="332" y="94"/>
                </a:lnTo>
                <a:lnTo>
                  <a:pt x="335" y="123"/>
                </a:lnTo>
                <a:lnTo>
                  <a:pt x="332" y="146"/>
                </a:lnTo>
                <a:lnTo>
                  <a:pt x="325" y="156"/>
                </a:lnTo>
                <a:lnTo>
                  <a:pt x="332" y="175"/>
                </a:lnTo>
                <a:lnTo>
                  <a:pt x="306" y="175"/>
                </a:lnTo>
                <a:lnTo>
                  <a:pt x="294" y="175"/>
                </a:lnTo>
                <a:lnTo>
                  <a:pt x="302" y="190"/>
                </a:lnTo>
                <a:lnTo>
                  <a:pt x="306" y="203"/>
                </a:lnTo>
                <a:lnTo>
                  <a:pt x="287" y="213"/>
                </a:lnTo>
                <a:lnTo>
                  <a:pt x="287" y="232"/>
                </a:lnTo>
                <a:lnTo>
                  <a:pt x="283" y="242"/>
                </a:lnTo>
                <a:lnTo>
                  <a:pt x="287" y="261"/>
                </a:lnTo>
                <a:lnTo>
                  <a:pt x="276" y="273"/>
                </a:lnTo>
                <a:lnTo>
                  <a:pt x="264" y="268"/>
                </a:lnTo>
                <a:lnTo>
                  <a:pt x="257" y="268"/>
                </a:lnTo>
                <a:lnTo>
                  <a:pt x="247" y="261"/>
                </a:lnTo>
                <a:lnTo>
                  <a:pt x="238" y="268"/>
                </a:lnTo>
                <a:lnTo>
                  <a:pt x="235" y="280"/>
                </a:lnTo>
                <a:lnTo>
                  <a:pt x="216" y="280"/>
                </a:lnTo>
                <a:lnTo>
                  <a:pt x="209" y="280"/>
                </a:lnTo>
                <a:lnTo>
                  <a:pt x="205" y="284"/>
                </a:lnTo>
                <a:lnTo>
                  <a:pt x="198" y="291"/>
                </a:lnTo>
                <a:lnTo>
                  <a:pt x="198" y="329"/>
                </a:lnTo>
                <a:lnTo>
                  <a:pt x="160" y="339"/>
                </a:lnTo>
                <a:lnTo>
                  <a:pt x="131" y="346"/>
                </a:lnTo>
                <a:lnTo>
                  <a:pt x="119" y="351"/>
                </a:lnTo>
                <a:lnTo>
                  <a:pt x="100" y="351"/>
                </a:lnTo>
                <a:lnTo>
                  <a:pt x="78" y="351"/>
                </a:lnTo>
                <a:lnTo>
                  <a:pt x="34" y="339"/>
                </a:lnTo>
                <a:lnTo>
                  <a:pt x="41" y="313"/>
                </a:lnTo>
                <a:lnTo>
                  <a:pt x="52" y="298"/>
                </a:lnTo>
                <a:lnTo>
                  <a:pt x="48" y="280"/>
                </a:lnTo>
                <a:lnTo>
                  <a:pt x="19" y="273"/>
                </a:lnTo>
                <a:lnTo>
                  <a:pt x="19" y="242"/>
                </a:lnTo>
                <a:lnTo>
                  <a:pt x="5" y="213"/>
                </a:lnTo>
                <a:lnTo>
                  <a:pt x="12" y="203"/>
                </a:lnTo>
                <a:lnTo>
                  <a:pt x="5" y="196"/>
                </a:lnTo>
                <a:lnTo>
                  <a:pt x="0" y="175"/>
                </a:lnTo>
                <a:lnTo>
                  <a:pt x="12" y="171"/>
                </a:lnTo>
                <a:lnTo>
                  <a:pt x="5" y="165"/>
                </a:lnTo>
                <a:lnTo>
                  <a:pt x="12" y="142"/>
                </a:lnTo>
                <a:lnTo>
                  <a:pt x="12" y="116"/>
                </a:lnTo>
                <a:lnTo>
                  <a:pt x="48" y="127"/>
                </a:lnTo>
                <a:lnTo>
                  <a:pt x="48" y="142"/>
                </a:lnTo>
                <a:lnTo>
                  <a:pt x="78" y="116"/>
                </a:lnTo>
                <a:lnTo>
                  <a:pt x="71" y="113"/>
                </a:lnTo>
                <a:lnTo>
                  <a:pt x="119" y="87"/>
                </a:lnTo>
                <a:lnTo>
                  <a:pt x="119" y="57"/>
                </a:lnTo>
                <a:lnTo>
                  <a:pt x="141" y="49"/>
                </a:lnTo>
                <a:lnTo>
                  <a:pt x="167" y="57"/>
                </a:lnTo>
                <a:lnTo>
                  <a:pt x="209" y="68"/>
                </a:lnTo>
                <a:lnTo>
                  <a:pt x="238" y="49"/>
                </a:lnTo>
                <a:lnTo>
                  <a:pt x="247" y="57"/>
                </a:lnTo>
                <a:lnTo>
                  <a:pt x="254" y="45"/>
                </a:lnTo>
                <a:lnTo>
                  <a:pt x="283" y="35"/>
                </a:lnTo>
                <a:lnTo>
                  <a:pt x="276" y="26"/>
                </a:lnTo>
                <a:lnTo>
                  <a:pt x="287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6613525" y="4138613"/>
            <a:ext cx="122238" cy="153987"/>
          </a:xfrm>
          <a:custGeom>
            <a:avLst/>
            <a:gdLst>
              <a:gd name="T0" fmla="*/ 2147483647 w 156"/>
              <a:gd name="T1" fmla="*/ 2147483647 h 194"/>
              <a:gd name="T2" fmla="*/ 2147483647 w 156"/>
              <a:gd name="T3" fmla="*/ 2147483647 h 194"/>
              <a:gd name="T4" fmla="*/ 2147483647 w 156"/>
              <a:gd name="T5" fmla="*/ 2147483647 h 194"/>
              <a:gd name="T6" fmla="*/ 2147483647 w 156"/>
              <a:gd name="T7" fmla="*/ 2147483647 h 194"/>
              <a:gd name="T8" fmla="*/ 0 w 156"/>
              <a:gd name="T9" fmla="*/ 2147483647 h 194"/>
              <a:gd name="T10" fmla="*/ 2147483647 w 156"/>
              <a:gd name="T11" fmla="*/ 2147483647 h 194"/>
              <a:gd name="T12" fmla="*/ 2147483647 w 156"/>
              <a:gd name="T13" fmla="*/ 2147483647 h 194"/>
              <a:gd name="T14" fmla="*/ 2147483647 w 156"/>
              <a:gd name="T15" fmla="*/ 2147483647 h 194"/>
              <a:gd name="T16" fmla="*/ 2147483647 w 156"/>
              <a:gd name="T17" fmla="*/ 2147483647 h 194"/>
              <a:gd name="T18" fmla="*/ 2147483647 w 156"/>
              <a:gd name="T19" fmla="*/ 2147483647 h 194"/>
              <a:gd name="T20" fmla="*/ 0 w 156"/>
              <a:gd name="T21" fmla="*/ 2147483647 h 194"/>
              <a:gd name="T22" fmla="*/ 2147483647 w 156"/>
              <a:gd name="T23" fmla="*/ 0 h 194"/>
              <a:gd name="T24" fmla="*/ 2147483647 w 156"/>
              <a:gd name="T25" fmla="*/ 0 h 194"/>
              <a:gd name="T26" fmla="*/ 2147483647 w 156"/>
              <a:gd name="T27" fmla="*/ 2147483647 h 194"/>
              <a:gd name="T28" fmla="*/ 2147483647 w 156"/>
              <a:gd name="T29" fmla="*/ 2147483647 h 194"/>
              <a:gd name="T30" fmla="*/ 2147483647 w 156"/>
              <a:gd name="T31" fmla="*/ 2147483647 h 194"/>
              <a:gd name="T32" fmla="*/ 2147483647 w 156"/>
              <a:gd name="T33" fmla="*/ 2147483647 h 194"/>
              <a:gd name="T34" fmla="*/ 2147483647 w 156"/>
              <a:gd name="T35" fmla="*/ 2147483647 h 194"/>
              <a:gd name="T36" fmla="*/ 2147483647 w 156"/>
              <a:gd name="T37" fmla="*/ 2147483647 h 194"/>
              <a:gd name="T38" fmla="*/ 2147483647 w 156"/>
              <a:gd name="T39" fmla="*/ 2147483647 h 194"/>
              <a:gd name="T40" fmla="*/ 2147483647 w 156"/>
              <a:gd name="T41" fmla="*/ 2147483647 h 194"/>
              <a:gd name="T42" fmla="*/ 2147483647 w 156"/>
              <a:gd name="T43" fmla="*/ 2147483647 h 194"/>
              <a:gd name="T44" fmla="*/ 2147483647 w 156"/>
              <a:gd name="T45" fmla="*/ 2147483647 h 194"/>
              <a:gd name="T46" fmla="*/ 2147483647 w 156"/>
              <a:gd name="T47" fmla="*/ 2147483647 h 194"/>
              <a:gd name="T48" fmla="*/ 2147483647 w 156"/>
              <a:gd name="T49" fmla="*/ 2147483647 h 194"/>
              <a:gd name="T50" fmla="*/ 2147483647 w 156"/>
              <a:gd name="T51" fmla="*/ 2147483647 h 194"/>
              <a:gd name="T52" fmla="*/ 2147483647 w 156"/>
              <a:gd name="T53" fmla="*/ 2147483647 h 194"/>
              <a:gd name="T54" fmla="*/ 2147483647 w 156"/>
              <a:gd name="T55" fmla="*/ 2147483647 h 194"/>
              <a:gd name="T56" fmla="*/ 2147483647 w 156"/>
              <a:gd name="T57" fmla="*/ 2147483647 h 194"/>
              <a:gd name="T58" fmla="*/ 2147483647 w 156"/>
              <a:gd name="T59" fmla="*/ 2147483647 h 194"/>
              <a:gd name="T60" fmla="*/ 2147483647 w 156"/>
              <a:gd name="T61" fmla="*/ 2147483647 h 194"/>
              <a:gd name="T62" fmla="*/ 2147483647 w 156"/>
              <a:gd name="T63" fmla="*/ 2147483647 h 194"/>
              <a:gd name="T64" fmla="*/ 2147483647 w 156"/>
              <a:gd name="T65" fmla="*/ 2147483647 h 194"/>
              <a:gd name="T66" fmla="*/ 2147483647 w 156"/>
              <a:gd name="T67" fmla="*/ 2147483647 h 194"/>
              <a:gd name="T68" fmla="*/ 2147483647 w 156"/>
              <a:gd name="T69" fmla="*/ 2147483647 h 194"/>
              <a:gd name="T70" fmla="*/ 2147483647 w 156"/>
              <a:gd name="T71" fmla="*/ 2147483647 h 194"/>
              <a:gd name="T72" fmla="*/ 2147483647 w 156"/>
              <a:gd name="T73" fmla="*/ 2147483647 h 194"/>
              <a:gd name="T74" fmla="*/ 2147483647 w 156"/>
              <a:gd name="T75" fmla="*/ 2147483647 h 194"/>
              <a:gd name="T76" fmla="*/ 2147483647 w 156"/>
              <a:gd name="T77" fmla="*/ 2147483647 h 194"/>
              <a:gd name="T78" fmla="*/ 2147483647 w 156"/>
              <a:gd name="T79" fmla="*/ 2147483647 h 194"/>
              <a:gd name="T80" fmla="*/ 2147483647 w 156"/>
              <a:gd name="T81" fmla="*/ 2147483647 h 194"/>
              <a:gd name="T82" fmla="*/ 2147483647 w 156"/>
              <a:gd name="T83" fmla="*/ 2147483647 h 194"/>
              <a:gd name="T84" fmla="*/ 2147483647 w 156"/>
              <a:gd name="T85" fmla="*/ 2147483647 h 194"/>
              <a:gd name="T86" fmla="*/ 2147483647 w 156"/>
              <a:gd name="T87" fmla="*/ 2147483647 h 194"/>
              <a:gd name="T88" fmla="*/ 2147483647 w 156"/>
              <a:gd name="T89" fmla="*/ 2147483647 h 194"/>
              <a:gd name="T90" fmla="*/ 2147483647 w 156"/>
              <a:gd name="T91" fmla="*/ 2147483647 h 194"/>
              <a:gd name="T92" fmla="*/ 2147483647 w 156"/>
              <a:gd name="T93" fmla="*/ 2147483647 h 194"/>
              <a:gd name="T94" fmla="*/ 2147483647 w 156"/>
              <a:gd name="T95" fmla="*/ 2147483647 h 194"/>
              <a:gd name="T96" fmla="*/ 2147483647 w 156"/>
              <a:gd name="T97" fmla="*/ 2147483647 h 194"/>
              <a:gd name="T98" fmla="*/ 2147483647 w 156"/>
              <a:gd name="T99" fmla="*/ 2147483647 h 194"/>
              <a:gd name="T100" fmla="*/ 2147483647 w 156"/>
              <a:gd name="T101" fmla="*/ 2147483647 h 194"/>
              <a:gd name="T102" fmla="*/ 2147483647 w 156"/>
              <a:gd name="T103" fmla="*/ 2147483647 h 194"/>
              <a:gd name="T104" fmla="*/ 2147483647 w 156"/>
              <a:gd name="T105" fmla="*/ 2147483647 h 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6"/>
              <a:gd name="T160" fmla="*/ 0 h 194"/>
              <a:gd name="T161" fmla="*/ 156 w 156"/>
              <a:gd name="T162" fmla="*/ 194 h 1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6" h="194">
                <a:moveTo>
                  <a:pt x="49" y="171"/>
                </a:moveTo>
                <a:lnTo>
                  <a:pt x="26" y="104"/>
                </a:lnTo>
                <a:lnTo>
                  <a:pt x="30" y="85"/>
                </a:lnTo>
                <a:lnTo>
                  <a:pt x="9" y="78"/>
                </a:lnTo>
                <a:lnTo>
                  <a:pt x="0" y="68"/>
                </a:lnTo>
                <a:lnTo>
                  <a:pt x="9" y="62"/>
                </a:lnTo>
                <a:lnTo>
                  <a:pt x="9" y="48"/>
                </a:lnTo>
                <a:lnTo>
                  <a:pt x="30" y="48"/>
                </a:lnTo>
                <a:lnTo>
                  <a:pt x="18" y="36"/>
                </a:lnTo>
                <a:lnTo>
                  <a:pt x="9" y="36"/>
                </a:lnTo>
                <a:lnTo>
                  <a:pt x="0" y="26"/>
                </a:lnTo>
                <a:lnTo>
                  <a:pt x="7" y="0"/>
                </a:lnTo>
                <a:lnTo>
                  <a:pt x="18" y="0"/>
                </a:lnTo>
                <a:lnTo>
                  <a:pt x="37" y="14"/>
                </a:lnTo>
                <a:lnTo>
                  <a:pt x="56" y="26"/>
                </a:lnTo>
                <a:lnTo>
                  <a:pt x="59" y="43"/>
                </a:lnTo>
                <a:lnTo>
                  <a:pt x="56" y="48"/>
                </a:lnTo>
                <a:lnTo>
                  <a:pt x="127" y="43"/>
                </a:lnTo>
                <a:lnTo>
                  <a:pt x="133" y="55"/>
                </a:lnTo>
                <a:lnTo>
                  <a:pt x="127" y="62"/>
                </a:lnTo>
                <a:lnTo>
                  <a:pt x="127" y="74"/>
                </a:lnTo>
                <a:lnTo>
                  <a:pt x="108" y="78"/>
                </a:lnTo>
                <a:lnTo>
                  <a:pt x="104" y="92"/>
                </a:lnTo>
                <a:lnTo>
                  <a:pt x="95" y="97"/>
                </a:lnTo>
                <a:lnTo>
                  <a:pt x="104" y="123"/>
                </a:lnTo>
                <a:lnTo>
                  <a:pt x="108" y="123"/>
                </a:lnTo>
                <a:lnTo>
                  <a:pt x="114" y="126"/>
                </a:lnTo>
                <a:lnTo>
                  <a:pt x="118" y="126"/>
                </a:lnTo>
                <a:lnTo>
                  <a:pt x="133" y="111"/>
                </a:lnTo>
                <a:lnTo>
                  <a:pt x="133" y="126"/>
                </a:lnTo>
                <a:lnTo>
                  <a:pt x="144" y="140"/>
                </a:lnTo>
                <a:lnTo>
                  <a:pt x="152" y="156"/>
                </a:lnTo>
                <a:lnTo>
                  <a:pt x="156" y="194"/>
                </a:lnTo>
                <a:lnTo>
                  <a:pt x="144" y="190"/>
                </a:lnTo>
                <a:lnTo>
                  <a:pt x="137" y="194"/>
                </a:lnTo>
                <a:lnTo>
                  <a:pt x="133" y="175"/>
                </a:lnTo>
                <a:lnTo>
                  <a:pt x="127" y="152"/>
                </a:lnTo>
                <a:lnTo>
                  <a:pt x="108" y="133"/>
                </a:lnTo>
                <a:lnTo>
                  <a:pt x="89" y="126"/>
                </a:lnTo>
                <a:lnTo>
                  <a:pt x="85" y="111"/>
                </a:lnTo>
                <a:lnTo>
                  <a:pt x="66" y="104"/>
                </a:lnTo>
                <a:lnTo>
                  <a:pt x="66" y="116"/>
                </a:lnTo>
                <a:lnTo>
                  <a:pt x="78" y="116"/>
                </a:lnTo>
                <a:lnTo>
                  <a:pt x="85" y="133"/>
                </a:lnTo>
                <a:lnTo>
                  <a:pt x="78" y="140"/>
                </a:lnTo>
                <a:lnTo>
                  <a:pt x="85" y="152"/>
                </a:lnTo>
                <a:lnTo>
                  <a:pt x="78" y="171"/>
                </a:lnTo>
                <a:lnTo>
                  <a:pt x="66" y="156"/>
                </a:lnTo>
                <a:lnTo>
                  <a:pt x="66" y="152"/>
                </a:lnTo>
                <a:lnTo>
                  <a:pt x="59" y="156"/>
                </a:lnTo>
                <a:lnTo>
                  <a:pt x="66" y="171"/>
                </a:lnTo>
                <a:lnTo>
                  <a:pt x="56" y="171"/>
                </a:lnTo>
                <a:lnTo>
                  <a:pt x="49" y="1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6621463" y="4090988"/>
            <a:ext cx="84137" cy="38100"/>
          </a:xfrm>
          <a:custGeom>
            <a:avLst/>
            <a:gdLst>
              <a:gd name="T0" fmla="*/ 0 w 105"/>
              <a:gd name="T1" fmla="*/ 2147483647 h 48"/>
              <a:gd name="T2" fmla="*/ 2147483647 w 105"/>
              <a:gd name="T3" fmla="*/ 2147483647 h 48"/>
              <a:gd name="T4" fmla="*/ 2147483647 w 105"/>
              <a:gd name="T5" fmla="*/ 0 h 48"/>
              <a:gd name="T6" fmla="*/ 2147483647 w 105"/>
              <a:gd name="T7" fmla="*/ 2147483647 h 48"/>
              <a:gd name="T8" fmla="*/ 2147483647 w 105"/>
              <a:gd name="T9" fmla="*/ 2147483647 h 48"/>
              <a:gd name="T10" fmla="*/ 2147483647 w 105"/>
              <a:gd name="T11" fmla="*/ 0 h 48"/>
              <a:gd name="T12" fmla="*/ 2147483647 w 105"/>
              <a:gd name="T13" fmla="*/ 2147483647 h 48"/>
              <a:gd name="T14" fmla="*/ 2147483647 w 105"/>
              <a:gd name="T15" fmla="*/ 2147483647 h 48"/>
              <a:gd name="T16" fmla="*/ 2147483647 w 105"/>
              <a:gd name="T17" fmla="*/ 2147483647 h 48"/>
              <a:gd name="T18" fmla="*/ 2147483647 w 105"/>
              <a:gd name="T19" fmla="*/ 2147483647 h 48"/>
              <a:gd name="T20" fmla="*/ 2147483647 w 105"/>
              <a:gd name="T21" fmla="*/ 2147483647 h 48"/>
              <a:gd name="T22" fmla="*/ 2147483647 w 105"/>
              <a:gd name="T23" fmla="*/ 2147483647 h 48"/>
              <a:gd name="T24" fmla="*/ 2147483647 w 105"/>
              <a:gd name="T25" fmla="*/ 2147483647 h 48"/>
              <a:gd name="T26" fmla="*/ 2147483647 w 105"/>
              <a:gd name="T27" fmla="*/ 2147483647 h 48"/>
              <a:gd name="T28" fmla="*/ 0 w 105"/>
              <a:gd name="T29" fmla="*/ 2147483647 h 48"/>
              <a:gd name="T30" fmla="*/ 0 w 105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"/>
              <a:gd name="T49" fmla="*/ 0 h 48"/>
              <a:gd name="T50" fmla="*/ 105 w 105"/>
              <a:gd name="T51" fmla="*/ 48 h 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" h="48">
                <a:moveTo>
                  <a:pt x="0" y="26"/>
                </a:moveTo>
                <a:lnTo>
                  <a:pt x="19" y="19"/>
                </a:lnTo>
                <a:lnTo>
                  <a:pt x="26" y="0"/>
                </a:lnTo>
                <a:lnTo>
                  <a:pt x="45" y="7"/>
                </a:lnTo>
                <a:lnTo>
                  <a:pt x="67" y="7"/>
                </a:lnTo>
                <a:lnTo>
                  <a:pt x="74" y="0"/>
                </a:lnTo>
                <a:lnTo>
                  <a:pt x="84" y="12"/>
                </a:lnTo>
                <a:lnTo>
                  <a:pt x="84" y="26"/>
                </a:lnTo>
                <a:lnTo>
                  <a:pt x="97" y="29"/>
                </a:lnTo>
                <a:lnTo>
                  <a:pt x="105" y="48"/>
                </a:lnTo>
                <a:lnTo>
                  <a:pt x="55" y="48"/>
                </a:lnTo>
                <a:lnTo>
                  <a:pt x="55" y="43"/>
                </a:lnTo>
                <a:lnTo>
                  <a:pt x="38" y="48"/>
                </a:lnTo>
                <a:lnTo>
                  <a:pt x="15" y="43"/>
                </a:lnTo>
                <a:lnTo>
                  <a:pt x="0" y="36"/>
                </a:lnTo>
                <a:lnTo>
                  <a:pt x="0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6721475" y="4081463"/>
            <a:ext cx="231775" cy="511175"/>
          </a:xfrm>
          <a:custGeom>
            <a:avLst/>
            <a:gdLst>
              <a:gd name="T0" fmla="*/ 2147483647 w 292"/>
              <a:gd name="T1" fmla="*/ 2147483647 h 644"/>
              <a:gd name="T2" fmla="*/ 2147483647 w 292"/>
              <a:gd name="T3" fmla="*/ 2147483647 h 644"/>
              <a:gd name="T4" fmla="*/ 2147483647 w 292"/>
              <a:gd name="T5" fmla="*/ 2147483647 h 644"/>
              <a:gd name="T6" fmla="*/ 2147483647 w 292"/>
              <a:gd name="T7" fmla="*/ 2147483647 h 644"/>
              <a:gd name="T8" fmla="*/ 2147483647 w 292"/>
              <a:gd name="T9" fmla="*/ 2147483647 h 644"/>
              <a:gd name="T10" fmla="*/ 2147483647 w 292"/>
              <a:gd name="T11" fmla="*/ 2147483647 h 644"/>
              <a:gd name="T12" fmla="*/ 2147483647 w 292"/>
              <a:gd name="T13" fmla="*/ 2147483647 h 644"/>
              <a:gd name="T14" fmla="*/ 2147483647 w 292"/>
              <a:gd name="T15" fmla="*/ 2147483647 h 644"/>
              <a:gd name="T16" fmla="*/ 2147483647 w 292"/>
              <a:gd name="T17" fmla="*/ 2147483647 h 644"/>
              <a:gd name="T18" fmla="*/ 2147483647 w 292"/>
              <a:gd name="T19" fmla="*/ 0 h 644"/>
              <a:gd name="T20" fmla="*/ 2147483647 w 292"/>
              <a:gd name="T21" fmla="*/ 2147483647 h 644"/>
              <a:gd name="T22" fmla="*/ 2147483647 w 292"/>
              <a:gd name="T23" fmla="*/ 2147483647 h 644"/>
              <a:gd name="T24" fmla="*/ 2147483647 w 292"/>
              <a:gd name="T25" fmla="*/ 2147483647 h 644"/>
              <a:gd name="T26" fmla="*/ 2147483647 w 292"/>
              <a:gd name="T27" fmla="*/ 2147483647 h 644"/>
              <a:gd name="T28" fmla="*/ 2147483647 w 292"/>
              <a:gd name="T29" fmla="*/ 2147483647 h 644"/>
              <a:gd name="T30" fmla="*/ 2147483647 w 292"/>
              <a:gd name="T31" fmla="*/ 2147483647 h 644"/>
              <a:gd name="T32" fmla="*/ 2147483647 w 292"/>
              <a:gd name="T33" fmla="*/ 2147483647 h 644"/>
              <a:gd name="T34" fmla="*/ 2147483647 w 292"/>
              <a:gd name="T35" fmla="*/ 2147483647 h 644"/>
              <a:gd name="T36" fmla="*/ 2147483647 w 292"/>
              <a:gd name="T37" fmla="*/ 2147483647 h 644"/>
              <a:gd name="T38" fmla="*/ 2147483647 w 292"/>
              <a:gd name="T39" fmla="*/ 2147483647 h 644"/>
              <a:gd name="T40" fmla="*/ 2147483647 w 292"/>
              <a:gd name="T41" fmla="*/ 2147483647 h 644"/>
              <a:gd name="T42" fmla="*/ 2147483647 w 292"/>
              <a:gd name="T43" fmla="*/ 2147483647 h 644"/>
              <a:gd name="T44" fmla="*/ 2147483647 w 292"/>
              <a:gd name="T45" fmla="*/ 2147483647 h 644"/>
              <a:gd name="T46" fmla="*/ 2147483647 w 292"/>
              <a:gd name="T47" fmla="*/ 2147483647 h 644"/>
              <a:gd name="T48" fmla="*/ 2147483647 w 292"/>
              <a:gd name="T49" fmla="*/ 2147483647 h 644"/>
              <a:gd name="T50" fmla="*/ 2147483647 w 292"/>
              <a:gd name="T51" fmla="*/ 2147483647 h 644"/>
              <a:gd name="T52" fmla="*/ 2147483647 w 292"/>
              <a:gd name="T53" fmla="*/ 2147483647 h 644"/>
              <a:gd name="T54" fmla="*/ 2147483647 w 292"/>
              <a:gd name="T55" fmla="*/ 2147483647 h 644"/>
              <a:gd name="T56" fmla="*/ 2147483647 w 292"/>
              <a:gd name="T57" fmla="*/ 2147483647 h 644"/>
              <a:gd name="T58" fmla="*/ 2147483647 w 292"/>
              <a:gd name="T59" fmla="*/ 2147483647 h 644"/>
              <a:gd name="T60" fmla="*/ 2147483647 w 292"/>
              <a:gd name="T61" fmla="*/ 2147483647 h 644"/>
              <a:gd name="T62" fmla="*/ 2147483647 w 292"/>
              <a:gd name="T63" fmla="*/ 2147483647 h 644"/>
              <a:gd name="T64" fmla="*/ 2147483647 w 292"/>
              <a:gd name="T65" fmla="*/ 2147483647 h 644"/>
              <a:gd name="T66" fmla="*/ 2147483647 w 292"/>
              <a:gd name="T67" fmla="*/ 2147483647 h 644"/>
              <a:gd name="T68" fmla="*/ 2147483647 w 292"/>
              <a:gd name="T69" fmla="*/ 2147483647 h 644"/>
              <a:gd name="T70" fmla="*/ 2147483647 w 292"/>
              <a:gd name="T71" fmla="*/ 2147483647 h 644"/>
              <a:gd name="T72" fmla="*/ 2147483647 w 292"/>
              <a:gd name="T73" fmla="*/ 2147483647 h 644"/>
              <a:gd name="T74" fmla="*/ 2147483647 w 292"/>
              <a:gd name="T75" fmla="*/ 2147483647 h 644"/>
              <a:gd name="T76" fmla="*/ 2147483647 w 292"/>
              <a:gd name="T77" fmla="*/ 2147483647 h 644"/>
              <a:gd name="T78" fmla="*/ 2147483647 w 292"/>
              <a:gd name="T79" fmla="*/ 2147483647 h 644"/>
              <a:gd name="T80" fmla="*/ 2147483647 w 292"/>
              <a:gd name="T81" fmla="*/ 2147483647 h 644"/>
              <a:gd name="T82" fmla="*/ 2147483647 w 292"/>
              <a:gd name="T83" fmla="*/ 2147483647 h 644"/>
              <a:gd name="T84" fmla="*/ 2147483647 w 292"/>
              <a:gd name="T85" fmla="*/ 2147483647 h 644"/>
              <a:gd name="T86" fmla="*/ 2147483647 w 292"/>
              <a:gd name="T87" fmla="*/ 2147483647 h 644"/>
              <a:gd name="T88" fmla="*/ 2147483647 w 292"/>
              <a:gd name="T89" fmla="*/ 2147483647 h 644"/>
              <a:gd name="T90" fmla="*/ 2147483647 w 292"/>
              <a:gd name="T91" fmla="*/ 2147483647 h 644"/>
              <a:gd name="T92" fmla="*/ 2147483647 w 292"/>
              <a:gd name="T93" fmla="*/ 2147483647 h 644"/>
              <a:gd name="T94" fmla="*/ 2147483647 w 292"/>
              <a:gd name="T95" fmla="*/ 2147483647 h 644"/>
              <a:gd name="T96" fmla="*/ 2147483647 w 292"/>
              <a:gd name="T97" fmla="*/ 2147483647 h 644"/>
              <a:gd name="T98" fmla="*/ 2147483647 w 292"/>
              <a:gd name="T99" fmla="*/ 2147483647 h 644"/>
              <a:gd name="T100" fmla="*/ 2147483647 w 292"/>
              <a:gd name="T101" fmla="*/ 2147483647 h 644"/>
              <a:gd name="T102" fmla="*/ 2147483647 w 292"/>
              <a:gd name="T103" fmla="*/ 2147483647 h 644"/>
              <a:gd name="T104" fmla="*/ 2147483647 w 292"/>
              <a:gd name="T105" fmla="*/ 2147483647 h 644"/>
              <a:gd name="T106" fmla="*/ 2147483647 w 292"/>
              <a:gd name="T107" fmla="*/ 2147483647 h 644"/>
              <a:gd name="T108" fmla="*/ 2147483647 w 292"/>
              <a:gd name="T109" fmla="*/ 2147483647 h 644"/>
              <a:gd name="T110" fmla="*/ 2147483647 w 292"/>
              <a:gd name="T111" fmla="*/ 2147483647 h 644"/>
              <a:gd name="T112" fmla="*/ 2147483647 w 292"/>
              <a:gd name="T113" fmla="*/ 2147483647 h 644"/>
              <a:gd name="T114" fmla="*/ 2147483647 w 292"/>
              <a:gd name="T115" fmla="*/ 2147483647 h 644"/>
              <a:gd name="T116" fmla="*/ 2147483647 w 292"/>
              <a:gd name="T117" fmla="*/ 2147483647 h 644"/>
              <a:gd name="T118" fmla="*/ 2147483647 w 292"/>
              <a:gd name="T119" fmla="*/ 2147483647 h 644"/>
              <a:gd name="T120" fmla="*/ 2147483647 w 292"/>
              <a:gd name="T121" fmla="*/ 2147483647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92"/>
              <a:gd name="T184" fmla="*/ 0 h 644"/>
              <a:gd name="T185" fmla="*/ 292 w 292"/>
              <a:gd name="T186" fmla="*/ 644 h 6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92" h="644">
                <a:moveTo>
                  <a:pt x="15" y="228"/>
                </a:moveTo>
                <a:lnTo>
                  <a:pt x="28" y="228"/>
                </a:lnTo>
                <a:lnTo>
                  <a:pt x="19" y="197"/>
                </a:lnTo>
                <a:lnTo>
                  <a:pt x="31" y="193"/>
                </a:lnTo>
                <a:lnTo>
                  <a:pt x="31" y="164"/>
                </a:lnTo>
                <a:lnTo>
                  <a:pt x="50" y="164"/>
                </a:lnTo>
                <a:lnTo>
                  <a:pt x="60" y="138"/>
                </a:lnTo>
                <a:lnTo>
                  <a:pt x="60" y="119"/>
                </a:lnTo>
                <a:lnTo>
                  <a:pt x="60" y="107"/>
                </a:lnTo>
                <a:lnTo>
                  <a:pt x="74" y="98"/>
                </a:lnTo>
                <a:lnTo>
                  <a:pt x="74" y="70"/>
                </a:lnTo>
                <a:lnTo>
                  <a:pt x="97" y="48"/>
                </a:lnTo>
                <a:lnTo>
                  <a:pt x="124" y="41"/>
                </a:lnTo>
                <a:lnTo>
                  <a:pt x="128" y="48"/>
                </a:lnTo>
                <a:lnTo>
                  <a:pt x="135" y="41"/>
                </a:lnTo>
                <a:lnTo>
                  <a:pt x="128" y="22"/>
                </a:lnTo>
                <a:lnTo>
                  <a:pt x="135" y="12"/>
                </a:lnTo>
                <a:lnTo>
                  <a:pt x="138" y="12"/>
                </a:lnTo>
                <a:lnTo>
                  <a:pt x="138" y="0"/>
                </a:lnTo>
                <a:lnTo>
                  <a:pt x="157" y="0"/>
                </a:lnTo>
                <a:lnTo>
                  <a:pt x="173" y="19"/>
                </a:lnTo>
                <a:lnTo>
                  <a:pt x="173" y="29"/>
                </a:lnTo>
                <a:lnTo>
                  <a:pt x="183" y="29"/>
                </a:lnTo>
                <a:lnTo>
                  <a:pt x="195" y="89"/>
                </a:lnTo>
                <a:lnTo>
                  <a:pt x="188" y="105"/>
                </a:lnTo>
                <a:lnTo>
                  <a:pt x="188" y="107"/>
                </a:lnTo>
                <a:lnTo>
                  <a:pt x="183" y="107"/>
                </a:lnTo>
                <a:lnTo>
                  <a:pt x="166" y="119"/>
                </a:lnTo>
                <a:lnTo>
                  <a:pt x="173" y="134"/>
                </a:lnTo>
                <a:lnTo>
                  <a:pt x="157" y="134"/>
                </a:lnTo>
                <a:lnTo>
                  <a:pt x="166" y="150"/>
                </a:lnTo>
                <a:lnTo>
                  <a:pt x="173" y="164"/>
                </a:lnTo>
                <a:lnTo>
                  <a:pt x="183" y="157"/>
                </a:lnTo>
                <a:lnTo>
                  <a:pt x="188" y="157"/>
                </a:lnTo>
                <a:lnTo>
                  <a:pt x="206" y="157"/>
                </a:lnTo>
                <a:lnTo>
                  <a:pt x="202" y="164"/>
                </a:lnTo>
                <a:lnTo>
                  <a:pt x="206" y="167"/>
                </a:lnTo>
                <a:lnTo>
                  <a:pt x="212" y="193"/>
                </a:lnTo>
                <a:lnTo>
                  <a:pt x="231" y="193"/>
                </a:lnTo>
                <a:lnTo>
                  <a:pt x="231" y="212"/>
                </a:lnTo>
                <a:lnTo>
                  <a:pt x="225" y="228"/>
                </a:lnTo>
                <a:lnTo>
                  <a:pt x="254" y="235"/>
                </a:lnTo>
                <a:lnTo>
                  <a:pt x="254" y="243"/>
                </a:lnTo>
                <a:lnTo>
                  <a:pt x="254" y="245"/>
                </a:lnTo>
                <a:lnTo>
                  <a:pt x="263" y="245"/>
                </a:lnTo>
                <a:lnTo>
                  <a:pt x="273" y="254"/>
                </a:lnTo>
                <a:lnTo>
                  <a:pt x="292" y="254"/>
                </a:lnTo>
                <a:lnTo>
                  <a:pt x="280" y="260"/>
                </a:lnTo>
                <a:lnTo>
                  <a:pt x="273" y="264"/>
                </a:lnTo>
                <a:lnTo>
                  <a:pt x="280" y="273"/>
                </a:lnTo>
                <a:lnTo>
                  <a:pt x="264" y="276"/>
                </a:lnTo>
                <a:lnTo>
                  <a:pt x="263" y="283"/>
                </a:lnTo>
                <a:lnTo>
                  <a:pt x="244" y="290"/>
                </a:lnTo>
                <a:lnTo>
                  <a:pt x="235" y="302"/>
                </a:lnTo>
                <a:lnTo>
                  <a:pt x="225" y="295"/>
                </a:lnTo>
                <a:lnTo>
                  <a:pt x="231" y="305"/>
                </a:lnTo>
                <a:lnTo>
                  <a:pt x="202" y="314"/>
                </a:lnTo>
                <a:lnTo>
                  <a:pt x="195" y="321"/>
                </a:lnTo>
                <a:lnTo>
                  <a:pt x="188" y="331"/>
                </a:lnTo>
                <a:lnTo>
                  <a:pt x="188" y="350"/>
                </a:lnTo>
                <a:lnTo>
                  <a:pt x="183" y="354"/>
                </a:lnTo>
                <a:lnTo>
                  <a:pt x="183" y="361"/>
                </a:lnTo>
                <a:lnTo>
                  <a:pt x="188" y="361"/>
                </a:lnTo>
                <a:lnTo>
                  <a:pt x="195" y="373"/>
                </a:lnTo>
                <a:lnTo>
                  <a:pt x="218" y="409"/>
                </a:lnTo>
                <a:lnTo>
                  <a:pt x="225" y="421"/>
                </a:lnTo>
                <a:lnTo>
                  <a:pt x="231" y="440"/>
                </a:lnTo>
                <a:lnTo>
                  <a:pt x="225" y="447"/>
                </a:lnTo>
                <a:lnTo>
                  <a:pt x="225" y="461"/>
                </a:lnTo>
                <a:lnTo>
                  <a:pt x="218" y="477"/>
                </a:lnTo>
                <a:lnTo>
                  <a:pt x="218" y="489"/>
                </a:lnTo>
                <a:lnTo>
                  <a:pt x="250" y="525"/>
                </a:lnTo>
                <a:lnTo>
                  <a:pt x="250" y="540"/>
                </a:lnTo>
                <a:lnTo>
                  <a:pt x="263" y="577"/>
                </a:lnTo>
                <a:lnTo>
                  <a:pt x="254" y="596"/>
                </a:lnTo>
                <a:lnTo>
                  <a:pt x="244" y="625"/>
                </a:lnTo>
                <a:lnTo>
                  <a:pt x="244" y="637"/>
                </a:lnTo>
                <a:lnTo>
                  <a:pt x="235" y="644"/>
                </a:lnTo>
                <a:lnTo>
                  <a:pt x="231" y="625"/>
                </a:lnTo>
                <a:lnTo>
                  <a:pt x="235" y="615"/>
                </a:lnTo>
                <a:lnTo>
                  <a:pt x="235" y="585"/>
                </a:lnTo>
                <a:lnTo>
                  <a:pt x="231" y="585"/>
                </a:lnTo>
                <a:lnTo>
                  <a:pt x="235" y="577"/>
                </a:lnTo>
                <a:lnTo>
                  <a:pt x="235" y="547"/>
                </a:lnTo>
                <a:lnTo>
                  <a:pt x="218" y="511"/>
                </a:lnTo>
                <a:lnTo>
                  <a:pt x="218" y="525"/>
                </a:lnTo>
                <a:lnTo>
                  <a:pt x="212" y="525"/>
                </a:lnTo>
                <a:lnTo>
                  <a:pt x="206" y="496"/>
                </a:lnTo>
                <a:lnTo>
                  <a:pt x="202" y="461"/>
                </a:lnTo>
                <a:lnTo>
                  <a:pt x="195" y="440"/>
                </a:lnTo>
                <a:lnTo>
                  <a:pt x="195" y="421"/>
                </a:lnTo>
                <a:lnTo>
                  <a:pt x="183" y="421"/>
                </a:lnTo>
                <a:lnTo>
                  <a:pt x="176" y="409"/>
                </a:lnTo>
                <a:lnTo>
                  <a:pt x="173" y="399"/>
                </a:lnTo>
                <a:lnTo>
                  <a:pt x="166" y="402"/>
                </a:lnTo>
                <a:lnTo>
                  <a:pt x="166" y="421"/>
                </a:lnTo>
                <a:lnTo>
                  <a:pt x="154" y="432"/>
                </a:lnTo>
                <a:lnTo>
                  <a:pt x="128" y="447"/>
                </a:lnTo>
                <a:lnTo>
                  <a:pt x="124" y="451"/>
                </a:lnTo>
                <a:lnTo>
                  <a:pt x="109" y="447"/>
                </a:lnTo>
                <a:lnTo>
                  <a:pt x="116" y="440"/>
                </a:lnTo>
                <a:lnTo>
                  <a:pt x="109" y="447"/>
                </a:lnTo>
                <a:lnTo>
                  <a:pt x="97" y="447"/>
                </a:lnTo>
                <a:lnTo>
                  <a:pt x="97" y="440"/>
                </a:lnTo>
                <a:lnTo>
                  <a:pt x="86" y="447"/>
                </a:lnTo>
                <a:lnTo>
                  <a:pt x="86" y="409"/>
                </a:lnTo>
                <a:lnTo>
                  <a:pt x="95" y="380"/>
                </a:lnTo>
                <a:lnTo>
                  <a:pt x="86" y="361"/>
                </a:lnTo>
                <a:lnTo>
                  <a:pt x="67" y="338"/>
                </a:lnTo>
                <a:lnTo>
                  <a:pt x="67" y="343"/>
                </a:lnTo>
                <a:lnTo>
                  <a:pt x="50" y="324"/>
                </a:lnTo>
                <a:lnTo>
                  <a:pt x="60" y="331"/>
                </a:lnTo>
                <a:lnTo>
                  <a:pt x="67" y="324"/>
                </a:lnTo>
                <a:lnTo>
                  <a:pt x="50" y="314"/>
                </a:lnTo>
                <a:lnTo>
                  <a:pt x="45" y="302"/>
                </a:lnTo>
                <a:lnTo>
                  <a:pt x="38" y="295"/>
                </a:lnTo>
                <a:lnTo>
                  <a:pt x="28" y="290"/>
                </a:lnTo>
                <a:lnTo>
                  <a:pt x="19" y="290"/>
                </a:lnTo>
                <a:lnTo>
                  <a:pt x="0" y="264"/>
                </a:lnTo>
                <a:lnTo>
                  <a:pt x="9" y="260"/>
                </a:lnTo>
                <a:lnTo>
                  <a:pt x="19" y="264"/>
                </a:lnTo>
                <a:lnTo>
                  <a:pt x="15" y="22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7316788" y="4725988"/>
            <a:ext cx="23812" cy="30162"/>
          </a:xfrm>
          <a:custGeom>
            <a:avLst/>
            <a:gdLst>
              <a:gd name="T0" fmla="*/ 0 w 29"/>
              <a:gd name="T1" fmla="*/ 2147483647 h 38"/>
              <a:gd name="T2" fmla="*/ 2147483647 w 29"/>
              <a:gd name="T3" fmla="*/ 0 h 38"/>
              <a:gd name="T4" fmla="*/ 2147483647 w 29"/>
              <a:gd name="T5" fmla="*/ 2147483647 h 38"/>
              <a:gd name="T6" fmla="*/ 2147483647 w 29"/>
              <a:gd name="T7" fmla="*/ 2147483647 h 38"/>
              <a:gd name="T8" fmla="*/ 2147483647 w 29"/>
              <a:gd name="T9" fmla="*/ 2147483647 h 38"/>
              <a:gd name="T10" fmla="*/ 2147483647 w 29"/>
              <a:gd name="T11" fmla="*/ 2147483647 h 38"/>
              <a:gd name="T12" fmla="*/ 0 w 29"/>
              <a:gd name="T13" fmla="*/ 2147483647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12"/>
                </a:moveTo>
                <a:lnTo>
                  <a:pt x="17" y="0"/>
                </a:lnTo>
                <a:lnTo>
                  <a:pt x="17" y="12"/>
                </a:lnTo>
                <a:lnTo>
                  <a:pt x="29" y="26"/>
                </a:lnTo>
                <a:lnTo>
                  <a:pt x="17" y="26"/>
                </a:lnTo>
                <a:lnTo>
                  <a:pt x="3" y="38"/>
                </a:lnTo>
                <a:lnTo>
                  <a:pt x="0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7421563" y="4159250"/>
            <a:ext cx="42862" cy="103188"/>
          </a:xfrm>
          <a:custGeom>
            <a:avLst/>
            <a:gdLst>
              <a:gd name="T0" fmla="*/ 2147483647 w 55"/>
              <a:gd name="T1" fmla="*/ 2147483647 h 130"/>
              <a:gd name="T2" fmla="*/ 2147483647 w 55"/>
              <a:gd name="T3" fmla="*/ 2147483647 h 130"/>
              <a:gd name="T4" fmla="*/ 2147483647 w 55"/>
              <a:gd name="T5" fmla="*/ 2147483647 h 130"/>
              <a:gd name="T6" fmla="*/ 2147483647 w 55"/>
              <a:gd name="T7" fmla="*/ 2147483647 h 130"/>
              <a:gd name="T8" fmla="*/ 0 w 55"/>
              <a:gd name="T9" fmla="*/ 2147483647 h 130"/>
              <a:gd name="T10" fmla="*/ 0 w 55"/>
              <a:gd name="T11" fmla="*/ 2147483647 h 130"/>
              <a:gd name="T12" fmla="*/ 2147483647 w 55"/>
              <a:gd name="T13" fmla="*/ 2147483647 h 130"/>
              <a:gd name="T14" fmla="*/ 2147483647 w 55"/>
              <a:gd name="T15" fmla="*/ 2147483647 h 130"/>
              <a:gd name="T16" fmla="*/ 2147483647 w 55"/>
              <a:gd name="T17" fmla="*/ 0 h 130"/>
              <a:gd name="T18" fmla="*/ 2147483647 w 55"/>
              <a:gd name="T19" fmla="*/ 2147483647 h 130"/>
              <a:gd name="T20" fmla="*/ 2147483647 w 55"/>
              <a:gd name="T21" fmla="*/ 2147483647 h 130"/>
              <a:gd name="T22" fmla="*/ 2147483647 w 55"/>
              <a:gd name="T23" fmla="*/ 2147483647 h 130"/>
              <a:gd name="T24" fmla="*/ 2147483647 w 55"/>
              <a:gd name="T25" fmla="*/ 2147483647 h 130"/>
              <a:gd name="T26" fmla="*/ 2147483647 w 55"/>
              <a:gd name="T27" fmla="*/ 2147483647 h 130"/>
              <a:gd name="T28" fmla="*/ 2147483647 w 55"/>
              <a:gd name="T29" fmla="*/ 2147483647 h 1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5"/>
              <a:gd name="T46" fmla="*/ 0 h 130"/>
              <a:gd name="T47" fmla="*/ 55 w 55"/>
              <a:gd name="T48" fmla="*/ 130 h 1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5" h="130">
                <a:moveTo>
                  <a:pt x="29" y="130"/>
                </a:moveTo>
                <a:lnTo>
                  <a:pt x="26" y="130"/>
                </a:lnTo>
                <a:lnTo>
                  <a:pt x="26" y="118"/>
                </a:lnTo>
                <a:lnTo>
                  <a:pt x="10" y="107"/>
                </a:lnTo>
                <a:lnTo>
                  <a:pt x="0" y="85"/>
                </a:lnTo>
                <a:lnTo>
                  <a:pt x="0" y="66"/>
                </a:lnTo>
                <a:lnTo>
                  <a:pt x="7" y="52"/>
                </a:lnTo>
                <a:lnTo>
                  <a:pt x="26" y="10"/>
                </a:lnTo>
                <a:lnTo>
                  <a:pt x="36" y="0"/>
                </a:lnTo>
                <a:lnTo>
                  <a:pt x="55" y="10"/>
                </a:lnTo>
                <a:lnTo>
                  <a:pt x="55" y="29"/>
                </a:lnTo>
                <a:lnTo>
                  <a:pt x="49" y="40"/>
                </a:lnTo>
                <a:lnTo>
                  <a:pt x="45" y="85"/>
                </a:lnTo>
                <a:lnTo>
                  <a:pt x="36" y="107"/>
                </a:lnTo>
                <a:lnTo>
                  <a:pt x="29" y="1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85"/>
          <p:cNvSpPr>
            <a:spLocks/>
          </p:cNvSpPr>
          <p:nvPr/>
        </p:nvSpPr>
        <p:spPr bwMode="auto">
          <a:xfrm>
            <a:off x="6192838" y="3144838"/>
            <a:ext cx="1400175" cy="1168400"/>
          </a:xfrm>
          <a:custGeom>
            <a:avLst/>
            <a:gdLst>
              <a:gd name="T0" fmla="*/ 2147483647 w 1764"/>
              <a:gd name="T1" fmla="*/ 2147483647 h 1473"/>
              <a:gd name="T2" fmla="*/ 2147483647 w 1764"/>
              <a:gd name="T3" fmla="*/ 2147483647 h 1473"/>
              <a:gd name="T4" fmla="*/ 2147483647 w 1764"/>
              <a:gd name="T5" fmla="*/ 2147483647 h 1473"/>
              <a:gd name="T6" fmla="*/ 2147483647 w 1764"/>
              <a:gd name="T7" fmla="*/ 2147483647 h 1473"/>
              <a:gd name="T8" fmla="*/ 2147483647 w 1764"/>
              <a:gd name="T9" fmla="*/ 2147483647 h 1473"/>
              <a:gd name="T10" fmla="*/ 2147483647 w 1764"/>
              <a:gd name="T11" fmla="*/ 2147483647 h 1473"/>
              <a:gd name="T12" fmla="*/ 2147483647 w 1764"/>
              <a:gd name="T13" fmla="*/ 2147483647 h 1473"/>
              <a:gd name="T14" fmla="*/ 2147483647 w 1764"/>
              <a:gd name="T15" fmla="*/ 2147483647 h 1473"/>
              <a:gd name="T16" fmla="*/ 2147483647 w 1764"/>
              <a:gd name="T17" fmla="*/ 2147483647 h 1473"/>
              <a:gd name="T18" fmla="*/ 2147483647 w 1764"/>
              <a:gd name="T19" fmla="*/ 2147483647 h 1473"/>
              <a:gd name="T20" fmla="*/ 2147483647 w 1764"/>
              <a:gd name="T21" fmla="*/ 2147483647 h 1473"/>
              <a:gd name="T22" fmla="*/ 2147483647 w 1764"/>
              <a:gd name="T23" fmla="*/ 2147483647 h 1473"/>
              <a:gd name="T24" fmla="*/ 2147483647 w 1764"/>
              <a:gd name="T25" fmla="*/ 2147483647 h 1473"/>
              <a:gd name="T26" fmla="*/ 2147483647 w 1764"/>
              <a:gd name="T27" fmla="*/ 2147483647 h 1473"/>
              <a:gd name="T28" fmla="*/ 2147483647 w 1764"/>
              <a:gd name="T29" fmla="*/ 2147483647 h 1473"/>
              <a:gd name="T30" fmla="*/ 2147483647 w 1764"/>
              <a:gd name="T31" fmla="*/ 2147483647 h 1473"/>
              <a:gd name="T32" fmla="*/ 2147483647 w 1764"/>
              <a:gd name="T33" fmla="*/ 2147483647 h 1473"/>
              <a:gd name="T34" fmla="*/ 2147483647 w 1764"/>
              <a:gd name="T35" fmla="*/ 2147483647 h 1473"/>
              <a:gd name="T36" fmla="*/ 2147483647 w 1764"/>
              <a:gd name="T37" fmla="*/ 2147483647 h 1473"/>
              <a:gd name="T38" fmla="*/ 2147483647 w 1764"/>
              <a:gd name="T39" fmla="*/ 2147483647 h 1473"/>
              <a:gd name="T40" fmla="*/ 2147483647 w 1764"/>
              <a:gd name="T41" fmla="*/ 2147483647 h 1473"/>
              <a:gd name="T42" fmla="*/ 2147483647 w 1764"/>
              <a:gd name="T43" fmla="*/ 2147483647 h 1473"/>
              <a:gd name="T44" fmla="*/ 2147483647 w 1764"/>
              <a:gd name="T45" fmla="*/ 2147483647 h 1473"/>
              <a:gd name="T46" fmla="*/ 2147483647 w 1764"/>
              <a:gd name="T47" fmla="*/ 2147483647 h 1473"/>
              <a:gd name="T48" fmla="*/ 2147483647 w 1764"/>
              <a:gd name="T49" fmla="*/ 2147483647 h 1473"/>
              <a:gd name="T50" fmla="*/ 2147483647 w 1764"/>
              <a:gd name="T51" fmla="*/ 2147483647 h 1473"/>
              <a:gd name="T52" fmla="*/ 2147483647 w 1764"/>
              <a:gd name="T53" fmla="*/ 2147483647 h 1473"/>
              <a:gd name="T54" fmla="*/ 2147483647 w 1764"/>
              <a:gd name="T55" fmla="*/ 2147483647 h 1473"/>
              <a:gd name="T56" fmla="*/ 2147483647 w 1764"/>
              <a:gd name="T57" fmla="*/ 2147483647 h 1473"/>
              <a:gd name="T58" fmla="*/ 2147483647 w 1764"/>
              <a:gd name="T59" fmla="*/ 2147483647 h 1473"/>
              <a:gd name="T60" fmla="*/ 2147483647 w 1764"/>
              <a:gd name="T61" fmla="*/ 2147483647 h 1473"/>
              <a:gd name="T62" fmla="*/ 2147483647 w 1764"/>
              <a:gd name="T63" fmla="*/ 2147483647 h 1473"/>
              <a:gd name="T64" fmla="*/ 2147483647 w 1764"/>
              <a:gd name="T65" fmla="*/ 2147483647 h 1473"/>
              <a:gd name="T66" fmla="*/ 2147483647 w 1764"/>
              <a:gd name="T67" fmla="*/ 2147483647 h 1473"/>
              <a:gd name="T68" fmla="*/ 2147483647 w 1764"/>
              <a:gd name="T69" fmla="*/ 2147483647 h 1473"/>
              <a:gd name="T70" fmla="*/ 2147483647 w 1764"/>
              <a:gd name="T71" fmla="*/ 2147483647 h 1473"/>
              <a:gd name="T72" fmla="*/ 2147483647 w 1764"/>
              <a:gd name="T73" fmla="*/ 2147483647 h 1473"/>
              <a:gd name="T74" fmla="*/ 2147483647 w 1764"/>
              <a:gd name="T75" fmla="*/ 2147483647 h 1473"/>
              <a:gd name="T76" fmla="*/ 2147483647 w 1764"/>
              <a:gd name="T77" fmla="*/ 2147483647 h 1473"/>
              <a:gd name="T78" fmla="*/ 2147483647 w 1764"/>
              <a:gd name="T79" fmla="*/ 2147483647 h 1473"/>
              <a:gd name="T80" fmla="*/ 2147483647 w 1764"/>
              <a:gd name="T81" fmla="*/ 2147483647 h 1473"/>
              <a:gd name="T82" fmla="*/ 2147483647 w 1764"/>
              <a:gd name="T83" fmla="*/ 2147483647 h 1473"/>
              <a:gd name="T84" fmla="*/ 2147483647 w 1764"/>
              <a:gd name="T85" fmla="*/ 2147483647 h 1473"/>
              <a:gd name="T86" fmla="*/ 2147483647 w 1764"/>
              <a:gd name="T87" fmla="*/ 2147483647 h 1473"/>
              <a:gd name="T88" fmla="*/ 2147483647 w 1764"/>
              <a:gd name="T89" fmla="*/ 2147483647 h 1473"/>
              <a:gd name="T90" fmla="*/ 2147483647 w 1764"/>
              <a:gd name="T91" fmla="*/ 2147483647 h 1473"/>
              <a:gd name="T92" fmla="*/ 2147483647 w 1764"/>
              <a:gd name="T93" fmla="*/ 2147483647 h 1473"/>
              <a:gd name="T94" fmla="*/ 2147483647 w 1764"/>
              <a:gd name="T95" fmla="*/ 2147483647 h 1473"/>
              <a:gd name="T96" fmla="*/ 2147483647 w 1764"/>
              <a:gd name="T97" fmla="*/ 2147483647 h 1473"/>
              <a:gd name="T98" fmla="*/ 2147483647 w 1764"/>
              <a:gd name="T99" fmla="*/ 2147483647 h 1473"/>
              <a:gd name="T100" fmla="*/ 2147483647 w 1764"/>
              <a:gd name="T101" fmla="*/ 2147483647 h 1473"/>
              <a:gd name="T102" fmla="*/ 2147483647 w 1764"/>
              <a:gd name="T103" fmla="*/ 2147483647 h 1473"/>
              <a:gd name="T104" fmla="*/ 2147483647 w 1764"/>
              <a:gd name="T105" fmla="*/ 2147483647 h 1473"/>
              <a:gd name="T106" fmla="*/ 2147483647 w 1764"/>
              <a:gd name="T107" fmla="*/ 2147483647 h 1473"/>
              <a:gd name="T108" fmla="*/ 2147483647 w 1764"/>
              <a:gd name="T109" fmla="*/ 2147483647 h 1473"/>
              <a:gd name="T110" fmla="*/ 2147483647 w 1764"/>
              <a:gd name="T111" fmla="*/ 2147483647 h 14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64"/>
              <a:gd name="T169" fmla="*/ 0 h 1473"/>
              <a:gd name="T170" fmla="*/ 1764 w 1764"/>
              <a:gd name="T171" fmla="*/ 1473 h 14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64" h="1473">
                <a:moveTo>
                  <a:pt x="1310" y="9"/>
                </a:moveTo>
                <a:lnTo>
                  <a:pt x="1324" y="0"/>
                </a:lnTo>
                <a:lnTo>
                  <a:pt x="1343" y="9"/>
                </a:lnTo>
                <a:lnTo>
                  <a:pt x="1381" y="16"/>
                </a:lnTo>
                <a:lnTo>
                  <a:pt x="1398" y="19"/>
                </a:lnTo>
                <a:lnTo>
                  <a:pt x="1410" y="26"/>
                </a:lnTo>
                <a:lnTo>
                  <a:pt x="1465" y="104"/>
                </a:lnTo>
                <a:lnTo>
                  <a:pt x="1489" y="126"/>
                </a:lnTo>
                <a:lnTo>
                  <a:pt x="1507" y="164"/>
                </a:lnTo>
                <a:lnTo>
                  <a:pt x="1519" y="183"/>
                </a:lnTo>
                <a:lnTo>
                  <a:pt x="1529" y="195"/>
                </a:lnTo>
                <a:lnTo>
                  <a:pt x="1558" y="195"/>
                </a:lnTo>
                <a:lnTo>
                  <a:pt x="1577" y="195"/>
                </a:lnTo>
                <a:lnTo>
                  <a:pt x="1626" y="220"/>
                </a:lnTo>
                <a:lnTo>
                  <a:pt x="1657" y="280"/>
                </a:lnTo>
                <a:lnTo>
                  <a:pt x="1671" y="280"/>
                </a:lnTo>
                <a:lnTo>
                  <a:pt x="1700" y="273"/>
                </a:lnTo>
                <a:lnTo>
                  <a:pt x="1711" y="254"/>
                </a:lnTo>
                <a:lnTo>
                  <a:pt x="1742" y="242"/>
                </a:lnTo>
                <a:lnTo>
                  <a:pt x="1764" y="232"/>
                </a:lnTo>
                <a:lnTo>
                  <a:pt x="1764" y="261"/>
                </a:lnTo>
                <a:lnTo>
                  <a:pt x="1764" y="290"/>
                </a:lnTo>
                <a:lnTo>
                  <a:pt x="1761" y="302"/>
                </a:lnTo>
                <a:lnTo>
                  <a:pt x="1761" y="406"/>
                </a:lnTo>
                <a:lnTo>
                  <a:pt x="1723" y="392"/>
                </a:lnTo>
                <a:lnTo>
                  <a:pt x="1704" y="418"/>
                </a:lnTo>
                <a:lnTo>
                  <a:pt x="1730" y="489"/>
                </a:lnTo>
                <a:lnTo>
                  <a:pt x="1723" y="525"/>
                </a:lnTo>
                <a:lnTo>
                  <a:pt x="1723" y="538"/>
                </a:lnTo>
                <a:lnTo>
                  <a:pt x="1711" y="525"/>
                </a:lnTo>
                <a:lnTo>
                  <a:pt x="1700" y="519"/>
                </a:lnTo>
                <a:lnTo>
                  <a:pt x="1700" y="538"/>
                </a:lnTo>
                <a:lnTo>
                  <a:pt x="1686" y="548"/>
                </a:lnTo>
                <a:lnTo>
                  <a:pt x="1681" y="562"/>
                </a:lnTo>
                <a:lnTo>
                  <a:pt x="1671" y="567"/>
                </a:lnTo>
                <a:lnTo>
                  <a:pt x="1657" y="574"/>
                </a:lnTo>
                <a:lnTo>
                  <a:pt x="1657" y="577"/>
                </a:lnTo>
                <a:lnTo>
                  <a:pt x="1664" y="591"/>
                </a:lnTo>
                <a:lnTo>
                  <a:pt x="1652" y="591"/>
                </a:lnTo>
                <a:lnTo>
                  <a:pt x="1633" y="591"/>
                </a:lnTo>
                <a:lnTo>
                  <a:pt x="1622" y="577"/>
                </a:lnTo>
                <a:lnTo>
                  <a:pt x="1607" y="584"/>
                </a:lnTo>
                <a:lnTo>
                  <a:pt x="1607" y="603"/>
                </a:lnTo>
                <a:lnTo>
                  <a:pt x="1603" y="615"/>
                </a:lnTo>
                <a:lnTo>
                  <a:pt x="1593" y="626"/>
                </a:lnTo>
                <a:lnTo>
                  <a:pt x="1567" y="645"/>
                </a:lnTo>
                <a:lnTo>
                  <a:pt x="1555" y="674"/>
                </a:lnTo>
                <a:lnTo>
                  <a:pt x="1529" y="683"/>
                </a:lnTo>
                <a:lnTo>
                  <a:pt x="1514" y="693"/>
                </a:lnTo>
                <a:lnTo>
                  <a:pt x="1496" y="712"/>
                </a:lnTo>
                <a:lnTo>
                  <a:pt x="1477" y="731"/>
                </a:lnTo>
                <a:lnTo>
                  <a:pt x="1469" y="722"/>
                </a:lnTo>
                <a:lnTo>
                  <a:pt x="1481" y="712"/>
                </a:lnTo>
                <a:lnTo>
                  <a:pt x="1481" y="705"/>
                </a:lnTo>
                <a:lnTo>
                  <a:pt x="1489" y="700"/>
                </a:lnTo>
                <a:lnTo>
                  <a:pt x="1477" y="693"/>
                </a:lnTo>
                <a:lnTo>
                  <a:pt x="1469" y="683"/>
                </a:lnTo>
                <a:lnTo>
                  <a:pt x="1489" y="645"/>
                </a:lnTo>
                <a:lnTo>
                  <a:pt x="1465" y="626"/>
                </a:lnTo>
                <a:lnTo>
                  <a:pt x="1439" y="641"/>
                </a:lnTo>
                <a:lnTo>
                  <a:pt x="1420" y="674"/>
                </a:lnTo>
                <a:lnTo>
                  <a:pt x="1403" y="693"/>
                </a:lnTo>
                <a:lnTo>
                  <a:pt x="1398" y="712"/>
                </a:lnTo>
                <a:lnTo>
                  <a:pt x="1387" y="719"/>
                </a:lnTo>
                <a:lnTo>
                  <a:pt x="1362" y="719"/>
                </a:lnTo>
                <a:lnTo>
                  <a:pt x="1368" y="748"/>
                </a:lnTo>
                <a:lnTo>
                  <a:pt x="1381" y="771"/>
                </a:lnTo>
                <a:lnTo>
                  <a:pt x="1391" y="769"/>
                </a:lnTo>
                <a:lnTo>
                  <a:pt x="1410" y="778"/>
                </a:lnTo>
                <a:lnTo>
                  <a:pt x="1417" y="799"/>
                </a:lnTo>
                <a:lnTo>
                  <a:pt x="1429" y="809"/>
                </a:lnTo>
                <a:lnTo>
                  <a:pt x="1439" y="800"/>
                </a:lnTo>
                <a:lnTo>
                  <a:pt x="1458" y="783"/>
                </a:lnTo>
                <a:lnTo>
                  <a:pt x="1469" y="771"/>
                </a:lnTo>
                <a:lnTo>
                  <a:pt x="1496" y="783"/>
                </a:lnTo>
                <a:lnTo>
                  <a:pt x="1514" y="783"/>
                </a:lnTo>
                <a:lnTo>
                  <a:pt x="1529" y="783"/>
                </a:lnTo>
                <a:lnTo>
                  <a:pt x="1529" y="809"/>
                </a:lnTo>
                <a:lnTo>
                  <a:pt x="1514" y="800"/>
                </a:lnTo>
                <a:lnTo>
                  <a:pt x="1481" y="821"/>
                </a:lnTo>
                <a:lnTo>
                  <a:pt x="1489" y="828"/>
                </a:lnTo>
                <a:lnTo>
                  <a:pt x="1465" y="857"/>
                </a:lnTo>
                <a:lnTo>
                  <a:pt x="1446" y="887"/>
                </a:lnTo>
                <a:lnTo>
                  <a:pt x="1446" y="906"/>
                </a:lnTo>
                <a:lnTo>
                  <a:pt x="1481" y="925"/>
                </a:lnTo>
                <a:lnTo>
                  <a:pt x="1507" y="968"/>
                </a:lnTo>
                <a:lnTo>
                  <a:pt x="1519" y="977"/>
                </a:lnTo>
                <a:lnTo>
                  <a:pt x="1526" y="996"/>
                </a:lnTo>
                <a:lnTo>
                  <a:pt x="1543" y="1015"/>
                </a:lnTo>
                <a:lnTo>
                  <a:pt x="1555" y="1025"/>
                </a:lnTo>
                <a:lnTo>
                  <a:pt x="1526" y="1018"/>
                </a:lnTo>
                <a:lnTo>
                  <a:pt x="1514" y="1015"/>
                </a:lnTo>
                <a:lnTo>
                  <a:pt x="1507" y="1018"/>
                </a:lnTo>
                <a:lnTo>
                  <a:pt x="1519" y="1018"/>
                </a:lnTo>
                <a:lnTo>
                  <a:pt x="1536" y="1037"/>
                </a:lnTo>
                <a:lnTo>
                  <a:pt x="1558" y="1061"/>
                </a:lnTo>
                <a:lnTo>
                  <a:pt x="1543" y="1066"/>
                </a:lnTo>
                <a:lnTo>
                  <a:pt x="1536" y="1080"/>
                </a:lnTo>
                <a:lnTo>
                  <a:pt x="1519" y="1080"/>
                </a:lnTo>
                <a:lnTo>
                  <a:pt x="1514" y="1092"/>
                </a:lnTo>
                <a:lnTo>
                  <a:pt x="1526" y="1085"/>
                </a:lnTo>
                <a:lnTo>
                  <a:pt x="1526" y="1096"/>
                </a:lnTo>
                <a:lnTo>
                  <a:pt x="1548" y="1085"/>
                </a:lnTo>
                <a:lnTo>
                  <a:pt x="1567" y="1096"/>
                </a:lnTo>
                <a:lnTo>
                  <a:pt x="1574" y="1103"/>
                </a:lnTo>
                <a:lnTo>
                  <a:pt x="1558" y="1115"/>
                </a:lnTo>
                <a:lnTo>
                  <a:pt x="1574" y="1115"/>
                </a:lnTo>
                <a:lnTo>
                  <a:pt x="1574" y="1125"/>
                </a:lnTo>
                <a:lnTo>
                  <a:pt x="1558" y="1125"/>
                </a:lnTo>
                <a:lnTo>
                  <a:pt x="1567" y="1132"/>
                </a:lnTo>
                <a:lnTo>
                  <a:pt x="1567" y="1144"/>
                </a:lnTo>
                <a:lnTo>
                  <a:pt x="1558" y="1144"/>
                </a:lnTo>
                <a:lnTo>
                  <a:pt x="1558" y="1151"/>
                </a:lnTo>
                <a:lnTo>
                  <a:pt x="1574" y="1158"/>
                </a:lnTo>
                <a:lnTo>
                  <a:pt x="1558" y="1163"/>
                </a:lnTo>
                <a:lnTo>
                  <a:pt x="1558" y="1158"/>
                </a:lnTo>
                <a:lnTo>
                  <a:pt x="1555" y="1163"/>
                </a:lnTo>
                <a:lnTo>
                  <a:pt x="1543" y="1193"/>
                </a:lnTo>
                <a:lnTo>
                  <a:pt x="1529" y="1222"/>
                </a:lnTo>
                <a:lnTo>
                  <a:pt x="1519" y="1222"/>
                </a:lnTo>
                <a:lnTo>
                  <a:pt x="1519" y="1229"/>
                </a:lnTo>
                <a:lnTo>
                  <a:pt x="1526" y="1236"/>
                </a:lnTo>
                <a:lnTo>
                  <a:pt x="1519" y="1248"/>
                </a:lnTo>
                <a:lnTo>
                  <a:pt x="1519" y="1267"/>
                </a:lnTo>
                <a:lnTo>
                  <a:pt x="1519" y="1279"/>
                </a:lnTo>
                <a:lnTo>
                  <a:pt x="1507" y="1296"/>
                </a:lnTo>
                <a:lnTo>
                  <a:pt x="1496" y="1308"/>
                </a:lnTo>
                <a:lnTo>
                  <a:pt x="1477" y="1315"/>
                </a:lnTo>
                <a:lnTo>
                  <a:pt x="1481" y="1319"/>
                </a:lnTo>
                <a:lnTo>
                  <a:pt x="1465" y="1338"/>
                </a:lnTo>
                <a:lnTo>
                  <a:pt x="1451" y="1345"/>
                </a:lnTo>
                <a:lnTo>
                  <a:pt x="1446" y="1345"/>
                </a:lnTo>
                <a:lnTo>
                  <a:pt x="1436" y="1374"/>
                </a:lnTo>
                <a:lnTo>
                  <a:pt x="1410" y="1379"/>
                </a:lnTo>
                <a:lnTo>
                  <a:pt x="1403" y="1386"/>
                </a:lnTo>
                <a:lnTo>
                  <a:pt x="1391" y="1379"/>
                </a:lnTo>
                <a:lnTo>
                  <a:pt x="1387" y="1386"/>
                </a:lnTo>
                <a:lnTo>
                  <a:pt x="1381" y="1379"/>
                </a:lnTo>
                <a:lnTo>
                  <a:pt x="1362" y="1393"/>
                </a:lnTo>
                <a:lnTo>
                  <a:pt x="1343" y="1374"/>
                </a:lnTo>
                <a:lnTo>
                  <a:pt x="1351" y="1405"/>
                </a:lnTo>
                <a:lnTo>
                  <a:pt x="1320" y="1416"/>
                </a:lnTo>
                <a:lnTo>
                  <a:pt x="1311" y="1409"/>
                </a:lnTo>
                <a:lnTo>
                  <a:pt x="1311" y="1416"/>
                </a:lnTo>
                <a:lnTo>
                  <a:pt x="1301" y="1424"/>
                </a:lnTo>
                <a:lnTo>
                  <a:pt x="1291" y="1426"/>
                </a:lnTo>
                <a:lnTo>
                  <a:pt x="1272" y="1435"/>
                </a:lnTo>
                <a:lnTo>
                  <a:pt x="1253" y="1443"/>
                </a:lnTo>
                <a:lnTo>
                  <a:pt x="1253" y="1435"/>
                </a:lnTo>
                <a:lnTo>
                  <a:pt x="1246" y="1454"/>
                </a:lnTo>
                <a:lnTo>
                  <a:pt x="1261" y="1464"/>
                </a:lnTo>
                <a:lnTo>
                  <a:pt x="1242" y="1473"/>
                </a:lnTo>
                <a:lnTo>
                  <a:pt x="1235" y="1445"/>
                </a:lnTo>
                <a:lnTo>
                  <a:pt x="1230" y="1435"/>
                </a:lnTo>
                <a:lnTo>
                  <a:pt x="1242" y="1426"/>
                </a:lnTo>
                <a:lnTo>
                  <a:pt x="1223" y="1416"/>
                </a:lnTo>
                <a:lnTo>
                  <a:pt x="1216" y="1426"/>
                </a:lnTo>
                <a:lnTo>
                  <a:pt x="1204" y="1424"/>
                </a:lnTo>
                <a:lnTo>
                  <a:pt x="1194" y="1416"/>
                </a:lnTo>
                <a:lnTo>
                  <a:pt x="1185" y="1416"/>
                </a:lnTo>
                <a:lnTo>
                  <a:pt x="1185" y="1426"/>
                </a:lnTo>
                <a:lnTo>
                  <a:pt x="1175" y="1426"/>
                </a:lnTo>
                <a:lnTo>
                  <a:pt x="1168" y="1424"/>
                </a:lnTo>
                <a:lnTo>
                  <a:pt x="1152" y="1426"/>
                </a:lnTo>
                <a:lnTo>
                  <a:pt x="1127" y="1397"/>
                </a:lnTo>
                <a:lnTo>
                  <a:pt x="1133" y="1379"/>
                </a:lnTo>
                <a:lnTo>
                  <a:pt x="1127" y="1379"/>
                </a:lnTo>
                <a:lnTo>
                  <a:pt x="1097" y="1374"/>
                </a:lnTo>
                <a:lnTo>
                  <a:pt x="1085" y="1364"/>
                </a:lnTo>
                <a:lnTo>
                  <a:pt x="1066" y="1367"/>
                </a:lnTo>
                <a:lnTo>
                  <a:pt x="1066" y="1379"/>
                </a:lnTo>
                <a:lnTo>
                  <a:pt x="1049" y="1386"/>
                </a:lnTo>
                <a:lnTo>
                  <a:pt x="1040" y="1397"/>
                </a:lnTo>
                <a:lnTo>
                  <a:pt x="1030" y="1386"/>
                </a:lnTo>
                <a:lnTo>
                  <a:pt x="1018" y="1386"/>
                </a:lnTo>
                <a:lnTo>
                  <a:pt x="1011" y="1393"/>
                </a:lnTo>
                <a:lnTo>
                  <a:pt x="1000" y="1393"/>
                </a:lnTo>
                <a:lnTo>
                  <a:pt x="995" y="1393"/>
                </a:lnTo>
                <a:lnTo>
                  <a:pt x="988" y="1397"/>
                </a:lnTo>
                <a:lnTo>
                  <a:pt x="978" y="1397"/>
                </a:lnTo>
                <a:lnTo>
                  <a:pt x="969" y="1405"/>
                </a:lnTo>
                <a:lnTo>
                  <a:pt x="978" y="1443"/>
                </a:lnTo>
                <a:lnTo>
                  <a:pt x="959" y="1443"/>
                </a:lnTo>
                <a:lnTo>
                  <a:pt x="959" y="1435"/>
                </a:lnTo>
                <a:lnTo>
                  <a:pt x="940" y="1435"/>
                </a:lnTo>
                <a:lnTo>
                  <a:pt x="930" y="1426"/>
                </a:lnTo>
                <a:lnTo>
                  <a:pt x="921" y="1426"/>
                </a:lnTo>
                <a:lnTo>
                  <a:pt x="921" y="1424"/>
                </a:lnTo>
                <a:lnTo>
                  <a:pt x="921" y="1416"/>
                </a:lnTo>
                <a:lnTo>
                  <a:pt x="892" y="1409"/>
                </a:lnTo>
                <a:lnTo>
                  <a:pt x="898" y="1393"/>
                </a:lnTo>
                <a:lnTo>
                  <a:pt x="898" y="1374"/>
                </a:lnTo>
                <a:lnTo>
                  <a:pt x="881" y="1374"/>
                </a:lnTo>
                <a:lnTo>
                  <a:pt x="873" y="1348"/>
                </a:lnTo>
                <a:lnTo>
                  <a:pt x="869" y="1345"/>
                </a:lnTo>
                <a:lnTo>
                  <a:pt x="873" y="1338"/>
                </a:lnTo>
                <a:lnTo>
                  <a:pt x="855" y="1338"/>
                </a:lnTo>
                <a:lnTo>
                  <a:pt x="850" y="1338"/>
                </a:lnTo>
                <a:lnTo>
                  <a:pt x="840" y="1345"/>
                </a:lnTo>
                <a:lnTo>
                  <a:pt x="833" y="1331"/>
                </a:lnTo>
                <a:lnTo>
                  <a:pt x="824" y="1315"/>
                </a:lnTo>
                <a:lnTo>
                  <a:pt x="840" y="1315"/>
                </a:lnTo>
                <a:lnTo>
                  <a:pt x="833" y="1300"/>
                </a:lnTo>
                <a:lnTo>
                  <a:pt x="850" y="1289"/>
                </a:lnTo>
                <a:lnTo>
                  <a:pt x="855" y="1289"/>
                </a:lnTo>
                <a:lnTo>
                  <a:pt x="855" y="1286"/>
                </a:lnTo>
                <a:lnTo>
                  <a:pt x="862" y="1270"/>
                </a:lnTo>
                <a:lnTo>
                  <a:pt x="850" y="1212"/>
                </a:lnTo>
                <a:lnTo>
                  <a:pt x="840" y="1212"/>
                </a:lnTo>
                <a:lnTo>
                  <a:pt x="840" y="1200"/>
                </a:lnTo>
                <a:lnTo>
                  <a:pt x="824" y="1181"/>
                </a:lnTo>
                <a:lnTo>
                  <a:pt x="805" y="1181"/>
                </a:lnTo>
                <a:lnTo>
                  <a:pt x="805" y="1193"/>
                </a:lnTo>
                <a:lnTo>
                  <a:pt x="795" y="1181"/>
                </a:lnTo>
                <a:lnTo>
                  <a:pt x="783" y="1181"/>
                </a:lnTo>
                <a:lnTo>
                  <a:pt x="783" y="1174"/>
                </a:lnTo>
                <a:lnTo>
                  <a:pt x="772" y="1181"/>
                </a:lnTo>
                <a:lnTo>
                  <a:pt x="776" y="1170"/>
                </a:lnTo>
                <a:lnTo>
                  <a:pt x="776" y="1158"/>
                </a:lnTo>
                <a:lnTo>
                  <a:pt x="764" y="1158"/>
                </a:lnTo>
                <a:lnTo>
                  <a:pt x="772" y="1144"/>
                </a:lnTo>
                <a:lnTo>
                  <a:pt x="764" y="1141"/>
                </a:lnTo>
                <a:lnTo>
                  <a:pt x="753" y="1144"/>
                </a:lnTo>
                <a:lnTo>
                  <a:pt x="741" y="1158"/>
                </a:lnTo>
                <a:lnTo>
                  <a:pt x="712" y="1151"/>
                </a:lnTo>
                <a:lnTo>
                  <a:pt x="698" y="1158"/>
                </a:lnTo>
                <a:lnTo>
                  <a:pt x="695" y="1170"/>
                </a:lnTo>
                <a:lnTo>
                  <a:pt x="667" y="1174"/>
                </a:lnTo>
                <a:lnTo>
                  <a:pt x="667" y="1189"/>
                </a:lnTo>
                <a:lnTo>
                  <a:pt x="665" y="1193"/>
                </a:lnTo>
                <a:lnTo>
                  <a:pt x="657" y="1200"/>
                </a:lnTo>
                <a:lnTo>
                  <a:pt x="638" y="1205"/>
                </a:lnTo>
                <a:lnTo>
                  <a:pt x="625" y="1205"/>
                </a:lnTo>
                <a:lnTo>
                  <a:pt x="615" y="1193"/>
                </a:lnTo>
                <a:lnTo>
                  <a:pt x="608" y="1200"/>
                </a:lnTo>
                <a:lnTo>
                  <a:pt x="586" y="1200"/>
                </a:lnTo>
                <a:lnTo>
                  <a:pt x="567" y="1193"/>
                </a:lnTo>
                <a:lnTo>
                  <a:pt x="560" y="1212"/>
                </a:lnTo>
                <a:lnTo>
                  <a:pt x="541" y="1219"/>
                </a:lnTo>
                <a:lnTo>
                  <a:pt x="541" y="1200"/>
                </a:lnTo>
                <a:lnTo>
                  <a:pt x="522" y="1205"/>
                </a:lnTo>
                <a:lnTo>
                  <a:pt x="489" y="1205"/>
                </a:lnTo>
                <a:lnTo>
                  <a:pt x="470" y="1200"/>
                </a:lnTo>
                <a:lnTo>
                  <a:pt x="463" y="1205"/>
                </a:lnTo>
                <a:lnTo>
                  <a:pt x="434" y="1193"/>
                </a:lnTo>
                <a:lnTo>
                  <a:pt x="422" y="1193"/>
                </a:lnTo>
                <a:lnTo>
                  <a:pt x="422" y="1174"/>
                </a:lnTo>
                <a:lnTo>
                  <a:pt x="411" y="1181"/>
                </a:lnTo>
                <a:lnTo>
                  <a:pt x="392" y="1174"/>
                </a:lnTo>
                <a:lnTo>
                  <a:pt x="384" y="1158"/>
                </a:lnTo>
                <a:lnTo>
                  <a:pt x="373" y="1158"/>
                </a:lnTo>
                <a:lnTo>
                  <a:pt x="366" y="1163"/>
                </a:lnTo>
                <a:lnTo>
                  <a:pt x="354" y="1144"/>
                </a:lnTo>
                <a:lnTo>
                  <a:pt x="302" y="1122"/>
                </a:lnTo>
                <a:lnTo>
                  <a:pt x="283" y="1115"/>
                </a:lnTo>
                <a:lnTo>
                  <a:pt x="244" y="1092"/>
                </a:lnTo>
                <a:lnTo>
                  <a:pt x="237" y="1085"/>
                </a:lnTo>
                <a:lnTo>
                  <a:pt x="216" y="1092"/>
                </a:lnTo>
                <a:lnTo>
                  <a:pt x="206" y="1061"/>
                </a:lnTo>
                <a:lnTo>
                  <a:pt x="206" y="1047"/>
                </a:lnTo>
                <a:lnTo>
                  <a:pt x="199" y="1047"/>
                </a:lnTo>
                <a:lnTo>
                  <a:pt x="194" y="1037"/>
                </a:lnTo>
                <a:lnTo>
                  <a:pt x="199" y="1032"/>
                </a:lnTo>
                <a:lnTo>
                  <a:pt x="209" y="1044"/>
                </a:lnTo>
                <a:lnTo>
                  <a:pt x="228" y="1025"/>
                </a:lnTo>
                <a:lnTo>
                  <a:pt x="216" y="1015"/>
                </a:lnTo>
                <a:lnTo>
                  <a:pt x="206" y="1006"/>
                </a:lnTo>
                <a:lnTo>
                  <a:pt x="199" y="983"/>
                </a:lnTo>
                <a:lnTo>
                  <a:pt x="194" y="968"/>
                </a:lnTo>
                <a:lnTo>
                  <a:pt x="187" y="954"/>
                </a:lnTo>
                <a:lnTo>
                  <a:pt x="164" y="928"/>
                </a:lnTo>
                <a:lnTo>
                  <a:pt x="157" y="928"/>
                </a:lnTo>
                <a:lnTo>
                  <a:pt x="128" y="906"/>
                </a:lnTo>
                <a:lnTo>
                  <a:pt x="109" y="887"/>
                </a:lnTo>
                <a:lnTo>
                  <a:pt x="67" y="869"/>
                </a:lnTo>
                <a:lnTo>
                  <a:pt x="48" y="876"/>
                </a:lnTo>
                <a:lnTo>
                  <a:pt x="41" y="869"/>
                </a:lnTo>
                <a:lnTo>
                  <a:pt x="38" y="861"/>
                </a:lnTo>
                <a:lnTo>
                  <a:pt x="48" y="861"/>
                </a:lnTo>
                <a:lnTo>
                  <a:pt x="59" y="850"/>
                </a:lnTo>
                <a:lnTo>
                  <a:pt x="41" y="809"/>
                </a:lnTo>
                <a:lnTo>
                  <a:pt x="22" y="800"/>
                </a:lnTo>
                <a:lnTo>
                  <a:pt x="12" y="800"/>
                </a:lnTo>
                <a:lnTo>
                  <a:pt x="0" y="771"/>
                </a:lnTo>
                <a:lnTo>
                  <a:pt x="12" y="771"/>
                </a:lnTo>
                <a:lnTo>
                  <a:pt x="9" y="748"/>
                </a:lnTo>
                <a:lnTo>
                  <a:pt x="38" y="731"/>
                </a:lnTo>
                <a:lnTo>
                  <a:pt x="52" y="722"/>
                </a:lnTo>
                <a:lnTo>
                  <a:pt x="59" y="731"/>
                </a:lnTo>
                <a:lnTo>
                  <a:pt x="86" y="722"/>
                </a:lnTo>
                <a:lnTo>
                  <a:pt x="90" y="705"/>
                </a:lnTo>
                <a:lnTo>
                  <a:pt x="128" y="700"/>
                </a:lnTo>
                <a:lnTo>
                  <a:pt x="138" y="683"/>
                </a:lnTo>
                <a:lnTo>
                  <a:pt x="187" y="655"/>
                </a:lnTo>
                <a:lnTo>
                  <a:pt x="194" y="603"/>
                </a:lnTo>
                <a:lnTo>
                  <a:pt x="164" y="538"/>
                </a:lnTo>
                <a:lnTo>
                  <a:pt x="150" y="538"/>
                </a:lnTo>
                <a:lnTo>
                  <a:pt x="199" y="515"/>
                </a:lnTo>
                <a:lnTo>
                  <a:pt x="216" y="519"/>
                </a:lnTo>
                <a:lnTo>
                  <a:pt x="228" y="506"/>
                </a:lnTo>
                <a:lnTo>
                  <a:pt x="216" y="500"/>
                </a:lnTo>
                <a:lnTo>
                  <a:pt x="225" y="436"/>
                </a:lnTo>
                <a:lnTo>
                  <a:pt x="289" y="436"/>
                </a:lnTo>
                <a:lnTo>
                  <a:pt x="302" y="422"/>
                </a:lnTo>
                <a:lnTo>
                  <a:pt x="289" y="377"/>
                </a:lnTo>
                <a:lnTo>
                  <a:pt x="306" y="370"/>
                </a:lnTo>
                <a:lnTo>
                  <a:pt x="321" y="363"/>
                </a:lnTo>
                <a:lnTo>
                  <a:pt x="325" y="339"/>
                </a:lnTo>
                <a:lnTo>
                  <a:pt x="344" y="332"/>
                </a:lnTo>
                <a:lnTo>
                  <a:pt x="344" y="351"/>
                </a:lnTo>
                <a:lnTo>
                  <a:pt x="354" y="358"/>
                </a:lnTo>
                <a:lnTo>
                  <a:pt x="363" y="363"/>
                </a:lnTo>
                <a:lnTo>
                  <a:pt x="373" y="370"/>
                </a:lnTo>
                <a:lnTo>
                  <a:pt x="392" y="392"/>
                </a:lnTo>
                <a:lnTo>
                  <a:pt x="404" y="377"/>
                </a:lnTo>
                <a:lnTo>
                  <a:pt x="411" y="380"/>
                </a:lnTo>
                <a:lnTo>
                  <a:pt x="415" y="392"/>
                </a:lnTo>
                <a:lnTo>
                  <a:pt x="422" y="387"/>
                </a:lnTo>
                <a:lnTo>
                  <a:pt x="444" y="410"/>
                </a:lnTo>
                <a:lnTo>
                  <a:pt x="463" y="436"/>
                </a:lnTo>
                <a:lnTo>
                  <a:pt x="463" y="455"/>
                </a:lnTo>
                <a:lnTo>
                  <a:pt x="470" y="470"/>
                </a:lnTo>
                <a:lnTo>
                  <a:pt x="463" y="477"/>
                </a:lnTo>
                <a:lnTo>
                  <a:pt x="470" y="496"/>
                </a:lnTo>
                <a:lnTo>
                  <a:pt x="499" y="506"/>
                </a:lnTo>
                <a:lnTo>
                  <a:pt x="541" y="515"/>
                </a:lnTo>
                <a:lnTo>
                  <a:pt x="560" y="515"/>
                </a:lnTo>
                <a:lnTo>
                  <a:pt x="589" y="532"/>
                </a:lnTo>
                <a:lnTo>
                  <a:pt x="619" y="544"/>
                </a:lnTo>
                <a:lnTo>
                  <a:pt x="625" y="544"/>
                </a:lnTo>
                <a:lnTo>
                  <a:pt x="638" y="555"/>
                </a:lnTo>
                <a:lnTo>
                  <a:pt x="657" y="591"/>
                </a:lnTo>
                <a:lnTo>
                  <a:pt x="676" y="612"/>
                </a:lnTo>
                <a:lnTo>
                  <a:pt x="705" y="612"/>
                </a:lnTo>
                <a:lnTo>
                  <a:pt x="712" y="603"/>
                </a:lnTo>
                <a:lnTo>
                  <a:pt x="772" y="603"/>
                </a:lnTo>
                <a:lnTo>
                  <a:pt x="783" y="596"/>
                </a:lnTo>
                <a:lnTo>
                  <a:pt x="833" y="596"/>
                </a:lnTo>
                <a:lnTo>
                  <a:pt x="843" y="612"/>
                </a:lnTo>
                <a:lnTo>
                  <a:pt x="902" y="626"/>
                </a:lnTo>
                <a:lnTo>
                  <a:pt x="921" y="626"/>
                </a:lnTo>
                <a:lnTo>
                  <a:pt x="931" y="633"/>
                </a:lnTo>
                <a:lnTo>
                  <a:pt x="952" y="633"/>
                </a:lnTo>
                <a:lnTo>
                  <a:pt x="988" y="603"/>
                </a:lnTo>
                <a:lnTo>
                  <a:pt x="1078" y="591"/>
                </a:lnTo>
                <a:lnTo>
                  <a:pt x="1089" y="577"/>
                </a:lnTo>
                <a:lnTo>
                  <a:pt x="1104" y="567"/>
                </a:lnTo>
                <a:lnTo>
                  <a:pt x="1108" y="544"/>
                </a:lnTo>
                <a:lnTo>
                  <a:pt x="1127" y="532"/>
                </a:lnTo>
                <a:lnTo>
                  <a:pt x="1127" y="506"/>
                </a:lnTo>
                <a:lnTo>
                  <a:pt x="1114" y="496"/>
                </a:lnTo>
                <a:lnTo>
                  <a:pt x="1114" y="477"/>
                </a:lnTo>
                <a:lnTo>
                  <a:pt x="1120" y="467"/>
                </a:lnTo>
                <a:lnTo>
                  <a:pt x="1133" y="470"/>
                </a:lnTo>
                <a:lnTo>
                  <a:pt x="1156" y="470"/>
                </a:lnTo>
                <a:lnTo>
                  <a:pt x="1182" y="470"/>
                </a:lnTo>
                <a:lnTo>
                  <a:pt x="1185" y="467"/>
                </a:lnTo>
                <a:lnTo>
                  <a:pt x="1194" y="441"/>
                </a:lnTo>
                <a:lnTo>
                  <a:pt x="1213" y="441"/>
                </a:lnTo>
                <a:lnTo>
                  <a:pt x="1235" y="418"/>
                </a:lnTo>
                <a:lnTo>
                  <a:pt x="1235" y="406"/>
                </a:lnTo>
                <a:lnTo>
                  <a:pt x="1246" y="392"/>
                </a:lnTo>
                <a:lnTo>
                  <a:pt x="1253" y="392"/>
                </a:lnTo>
                <a:lnTo>
                  <a:pt x="1261" y="399"/>
                </a:lnTo>
                <a:lnTo>
                  <a:pt x="1265" y="399"/>
                </a:lnTo>
                <a:lnTo>
                  <a:pt x="1265" y="387"/>
                </a:lnTo>
                <a:lnTo>
                  <a:pt x="1272" y="387"/>
                </a:lnTo>
                <a:lnTo>
                  <a:pt x="1282" y="370"/>
                </a:lnTo>
                <a:lnTo>
                  <a:pt x="1310" y="363"/>
                </a:lnTo>
                <a:lnTo>
                  <a:pt x="1330" y="370"/>
                </a:lnTo>
                <a:lnTo>
                  <a:pt x="1339" y="363"/>
                </a:lnTo>
                <a:lnTo>
                  <a:pt x="1324" y="342"/>
                </a:lnTo>
                <a:lnTo>
                  <a:pt x="1311" y="332"/>
                </a:lnTo>
                <a:lnTo>
                  <a:pt x="1291" y="313"/>
                </a:lnTo>
                <a:lnTo>
                  <a:pt x="1272" y="302"/>
                </a:lnTo>
                <a:lnTo>
                  <a:pt x="1253" y="309"/>
                </a:lnTo>
                <a:lnTo>
                  <a:pt x="1242" y="328"/>
                </a:lnTo>
                <a:lnTo>
                  <a:pt x="1230" y="321"/>
                </a:lnTo>
                <a:lnTo>
                  <a:pt x="1213" y="321"/>
                </a:lnTo>
                <a:lnTo>
                  <a:pt x="1204" y="328"/>
                </a:lnTo>
                <a:lnTo>
                  <a:pt x="1185" y="309"/>
                </a:lnTo>
                <a:lnTo>
                  <a:pt x="1194" y="302"/>
                </a:lnTo>
                <a:lnTo>
                  <a:pt x="1194" y="290"/>
                </a:lnTo>
                <a:lnTo>
                  <a:pt x="1194" y="242"/>
                </a:lnTo>
                <a:lnTo>
                  <a:pt x="1197" y="225"/>
                </a:lnTo>
                <a:lnTo>
                  <a:pt x="1213" y="225"/>
                </a:lnTo>
                <a:lnTo>
                  <a:pt x="1235" y="232"/>
                </a:lnTo>
                <a:lnTo>
                  <a:pt x="1265" y="202"/>
                </a:lnTo>
                <a:lnTo>
                  <a:pt x="1253" y="183"/>
                </a:lnTo>
                <a:lnTo>
                  <a:pt x="1261" y="145"/>
                </a:lnTo>
                <a:lnTo>
                  <a:pt x="1272" y="86"/>
                </a:lnTo>
                <a:lnTo>
                  <a:pt x="1265" y="74"/>
                </a:lnTo>
                <a:lnTo>
                  <a:pt x="1253" y="61"/>
                </a:lnTo>
                <a:lnTo>
                  <a:pt x="1242" y="61"/>
                </a:lnTo>
                <a:lnTo>
                  <a:pt x="1253" y="29"/>
                </a:lnTo>
                <a:lnTo>
                  <a:pt x="1310" y="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86"/>
          <p:cNvSpPr>
            <a:spLocks/>
          </p:cNvSpPr>
          <p:nvPr/>
        </p:nvSpPr>
        <p:spPr bwMode="auto">
          <a:xfrm>
            <a:off x="6121400" y="3881438"/>
            <a:ext cx="709613" cy="765175"/>
          </a:xfrm>
          <a:custGeom>
            <a:avLst/>
            <a:gdLst>
              <a:gd name="T0" fmla="*/ 2147483647 w 895"/>
              <a:gd name="T1" fmla="*/ 2147483647 h 965"/>
              <a:gd name="T2" fmla="*/ 2147483647 w 895"/>
              <a:gd name="T3" fmla="*/ 2147483647 h 965"/>
              <a:gd name="T4" fmla="*/ 2147483647 w 895"/>
              <a:gd name="T5" fmla="*/ 2147483647 h 965"/>
              <a:gd name="T6" fmla="*/ 2147483647 w 895"/>
              <a:gd name="T7" fmla="*/ 2147483647 h 965"/>
              <a:gd name="T8" fmla="*/ 2147483647 w 895"/>
              <a:gd name="T9" fmla="*/ 2147483647 h 965"/>
              <a:gd name="T10" fmla="*/ 2147483647 w 895"/>
              <a:gd name="T11" fmla="*/ 2147483647 h 965"/>
              <a:gd name="T12" fmla="*/ 2147483647 w 895"/>
              <a:gd name="T13" fmla="*/ 2147483647 h 965"/>
              <a:gd name="T14" fmla="*/ 2147483647 w 895"/>
              <a:gd name="T15" fmla="*/ 2147483647 h 965"/>
              <a:gd name="T16" fmla="*/ 2147483647 w 895"/>
              <a:gd name="T17" fmla="*/ 2147483647 h 965"/>
              <a:gd name="T18" fmla="*/ 2147483647 w 895"/>
              <a:gd name="T19" fmla="*/ 2147483647 h 965"/>
              <a:gd name="T20" fmla="*/ 2147483647 w 895"/>
              <a:gd name="T21" fmla="*/ 2147483647 h 965"/>
              <a:gd name="T22" fmla="*/ 2147483647 w 895"/>
              <a:gd name="T23" fmla="*/ 2147483647 h 965"/>
              <a:gd name="T24" fmla="*/ 2147483647 w 895"/>
              <a:gd name="T25" fmla="*/ 2147483647 h 965"/>
              <a:gd name="T26" fmla="*/ 2147483647 w 895"/>
              <a:gd name="T27" fmla="*/ 2147483647 h 965"/>
              <a:gd name="T28" fmla="*/ 2147483647 w 895"/>
              <a:gd name="T29" fmla="*/ 2147483647 h 965"/>
              <a:gd name="T30" fmla="*/ 2147483647 w 895"/>
              <a:gd name="T31" fmla="*/ 2147483647 h 965"/>
              <a:gd name="T32" fmla="*/ 2147483647 w 895"/>
              <a:gd name="T33" fmla="*/ 2147483647 h 965"/>
              <a:gd name="T34" fmla="*/ 2147483647 w 895"/>
              <a:gd name="T35" fmla="*/ 2147483647 h 965"/>
              <a:gd name="T36" fmla="*/ 2147483647 w 895"/>
              <a:gd name="T37" fmla="*/ 2147483647 h 965"/>
              <a:gd name="T38" fmla="*/ 2147483647 w 895"/>
              <a:gd name="T39" fmla="*/ 2147483647 h 965"/>
              <a:gd name="T40" fmla="*/ 2147483647 w 895"/>
              <a:gd name="T41" fmla="*/ 2147483647 h 965"/>
              <a:gd name="T42" fmla="*/ 2147483647 w 895"/>
              <a:gd name="T43" fmla="*/ 2147483647 h 965"/>
              <a:gd name="T44" fmla="*/ 2147483647 w 895"/>
              <a:gd name="T45" fmla="*/ 2147483647 h 965"/>
              <a:gd name="T46" fmla="*/ 2147483647 w 895"/>
              <a:gd name="T47" fmla="*/ 2147483647 h 965"/>
              <a:gd name="T48" fmla="*/ 2147483647 w 895"/>
              <a:gd name="T49" fmla="*/ 2147483647 h 965"/>
              <a:gd name="T50" fmla="*/ 2147483647 w 895"/>
              <a:gd name="T51" fmla="*/ 2147483647 h 965"/>
              <a:gd name="T52" fmla="*/ 2147483647 w 895"/>
              <a:gd name="T53" fmla="*/ 2147483647 h 965"/>
              <a:gd name="T54" fmla="*/ 2147483647 w 895"/>
              <a:gd name="T55" fmla="*/ 2147483647 h 965"/>
              <a:gd name="T56" fmla="*/ 2147483647 w 895"/>
              <a:gd name="T57" fmla="*/ 2147483647 h 965"/>
              <a:gd name="T58" fmla="*/ 2147483647 w 895"/>
              <a:gd name="T59" fmla="*/ 2147483647 h 965"/>
              <a:gd name="T60" fmla="*/ 2147483647 w 895"/>
              <a:gd name="T61" fmla="*/ 2147483647 h 965"/>
              <a:gd name="T62" fmla="*/ 2147483647 w 895"/>
              <a:gd name="T63" fmla="*/ 2147483647 h 965"/>
              <a:gd name="T64" fmla="*/ 2147483647 w 895"/>
              <a:gd name="T65" fmla="*/ 2147483647 h 965"/>
              <a:gd name="T66" fmla="*/ 2147483647 w 895"/>
              <a:gd name="T67" fmla="*/ 2147483647 h 965"/>
              <a:gd name="T68" fmla="*/ 2147483647 w 895"/>
              <a:gd name="T69" fmla="*/ 2147483647 h 965"/>
              <a:gd name="T70" fmla="*/ 2147483647 w 895"/>
              <a:gd name="T71" fmla="*/ 2147483647 h 965"/>
              <a:gd name="T72" fmla="*/ 2147483647 w 895"/>
              <a:gd name="T73" fmla="*/ 2147483647 h 965"/>
              <a:gd name="T74" fmla="*/ 2147483647 w 895"/>
              <a:gd name="T75" fmla="*/ 2147483647 h 965"/>
              <a:gd name="T76" fmla="*/ 2147483647 w 895"/>
              <a:gd name="T77" fmla="*/ 2147483647 h 965"/>
              <a:gd name="T78" fmla="*/ 2147483647 w 895"/>
              <a:gd name="T79" fmla="*/ 2147483647 h 965"/>
              <a:gd name="T80" fmla="*/ 2147483647 w 895"/>
              <a:gd name="T81" fmla="*/ 2147483647 h 965"/>
              <a:gd name="T82" fmla="*/ 2147483647 w 895"/>
              <a:gd name="T83" fmla="*/ 2147483647 h 965"/>
              <a:gd name="T84" fmla="*/ 2147483647 w 895"/>
              <a:gd name="T85" fmla="*/ 2147483647 h 965"/>
              <a:gd name="T86" fmla="*/ 2147483647 w 895"/>
              <a:gd name="T87" fmla="*/ 2147483647 h 965"/>
              <a:gd name="T88" fmla="*/ 2147483647 w 895"/>
              <a:gd name="T89" fmla="*/ 2147483647 h 965"/>
              <a:gd name="T90" fmla="*/ 2147483647 w 895"/>
              <a:gd name="T91" fmla="*/ 2147483647 h 965"/>
              <a:gd name="T92" fmla="*/ 2147483647 w 895"/>
              <a:gd name="T93" fmla="*/ 2147483647 h 965"/>
              <a:gd name="T94" fmla="*/ 2147483647 w 895"/>
              <a:gd name="T95" fmla="*/ 2147483647 h 965"/>
              <a:gd name="T96" fmla="*/ 2147483647 w 895"/>
              <a:gd name="T97" fmla="*/ 2147483647 h 965"/>
              <a:gd name="T98" fmla="*/ 2147483647 w 895"/>
              <a:gd name="T99" fmla="*/ 2147483647 h 965"/>
              <a:gd name="T100" fmla="*/ 2147483647 w 895"/>
              <a:gd name="T101" fmla="*/ 2147483647 h 965"/>
              <a:gd name="T102" fmla="*/ 2147483647 w 895"/>
              <a:gd name="T103" fmla="*/ 2147483647 h 965"/>
              <a:gd name="T104" fmla="*/ 2147483647 w 895"/>
              <a:gd name="T105" fmla="*/ 2147483647 h 965"/>
              <a:gd name="T106" fmla="*/ 2147483647 w 895"/>
              <a:gd name="T107" fmla="*/ 2147483647 h 965"/>
              <a:gd name="T108" fmla="*/ 2147483647 w 895"/>
              <a:gd name="T109" fmla="*/ 2147483647 h 965"/>
              <a:gd name="T110" fmla="*/ 2147483647 w 895"/>
              <a:gd name="T111" fmla="*/ 2147483647 h 965"/>
              <a:gd name="T112" fmla="*/ 2147483647 w 895"/>
              <a:gd name="T113" fmla="*/ 2147483647 h 965"/>
              <a:gd name="T114" fmla="*/ 2147483647 w 895"/>
              <a:gd name="T115" fmla="*/ 2147483647 h 965"/>
              <a:gd name="T116" fmla="*/ 2147483647 w 895"/>
              <a:gd name="T117" fmla="*/ 2147483647 h 9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95"/>
              <a:gd name="T178" fmla="*/ 0 h 965"/>
              <a:gd name="T179" fmla="*/ 895 w 895"/>
              <a:gd name="T180" fmla="*/ 965 h 9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95" h="965">
                <a:moveTo>
                  <a:pt x="247" y="0"/>
                </a:moveTo>
                <a:lnTo>
                  <a:pt x="254" y="0"/>
                </a:lnTo>
                <a:lnTo>
                  <a:pt x="277" y="26"/>
                </a:lnTo>
                <a:lnTo>
                  <a:pt x="284" y="40"/>
                </a:lnTo>
                <a:lnTo>
                  <a:pt x="289" y="55"/>
                </a:lnTo>
                <a:lnTo>
                  <a:pt x="296" y="78"/>
                </a:lnTo>
                <a:lnTo>
                  <a:pt x="306" y="85"/>
                </a:lnTo>
                <a:lnTo>
                  <a:pt x="318" y="97"/>
                </a:lnTo>
                <a:lnTo>
                  <a:pt x="299" y="116"/>
                </a:lnTo>
                <a:lnTo>
                  <a:pt x="289" y="104"/>
                </a:lnTo>
                <a:lnTo>
                  <a:pt x="284" y="107"/>
                </a:lnTo>
                <a:lnTo>
                  <a:pt x="289" y="119"/>
                </a:lnTo>
                <a:lnTo>
                  <a:pt x="296" y="119"/>
                </a:lnTo>
                <a:lnTo>
                  <a:pt x="296" y="133"/>
                </a:lnTo>
                <a:lnTo>
                  <a:pt x="306" y="163"/>
                </a:lnTo>
                <a:lnTo>
                  <a:pt x="325" y="156"/>
                </a:lnTo>
                <a:lnTo>
                  <a:pt x="332" y="163"/>
                </a:lnTo>
                <a:lnTo>
                  <a:pt x="373" y="187"/>
                </a:lnTo>
                <a:lnTo>
                  <a:pt x="363" y="213"/>
                </a:lnTo>
                <a:lnTo>
                  <a:pt x="356" y="223"/>
                </a:lnTo>
                <a:lnTo>
                  <a:pt x="363" y="235"/>
                </a:lnTo>
                <a:lnTo>
                  <a:pt x="347" y="242"/>
                </a:lnTo>
                <a:lnTo>
                  <a:pt x="363" y="253"/>
                </a:lnTo>
                <a:lnTo>
                  <a:pt x="385" y="265"/>
                </a:lnTo>
                <a:lnTo>
                  <a:pt x="411" y="275"/>
                </a:lnTo>
                <a:lnTo>
                  <a:pt x="434" y="282"/>
                </a:lnTo>
                <a:lnTo>
                  <a:pt x="470" y="294"/>
                </a:lnTo>
                <a:lnTo>
                  <a:pt x="499" y="301"/>
                </a:lnTo>
                <a:lnTo>
                  <a:pt x="505" y="308"/>
                </a:lnTo>
                <a:lnTo>
                  <a:pt x="524" y="320"/>
                </a:lnTo>
                <a:lnTo>
                  <a:pt x="534" y="313"/>
                </a:lnTo>
                <a:lnTo>
                  <a:pt x="548" y="323"/>
                </a:lnTo>
                <a:lnTo>
                  <a:pt x="553" y="323"/>
                </a:lnTo>
                <a:lnTo>
                  <a:pt x="572" y="323"/>
                </a:lnTo>
                <a:lnTo>
                  <a:pt x="582" y="323"/>
                </a:lnTo>
                <a:lnTo>
                  <a:pt x="582" y="330"/>
                </a:lnTo>
                <a:lnTo>
                  <a:pt x="612" y="330"/>
                </a:lnTo>
                <a:lnTo>
                  <a:pt x="608" y="294"/>
                </a:lnTo>
                <a:lnTo>
                  <a:pt x="612" y="275"/>
                </a:lnTo>
                <a:lnTo>
                  <a:pt x="631" y="272"/>
                </a:lnTo>
                <a:lnTo>
                  <a:pt x="631" y="291"/>
                </a:lnTo>
                <a:lnTo>
                  <a:pt x="631" y="301"/>
                </a:lnTo>
                <a:lnTo>
                  <a:pt x="646" y="308"/>
                </a:lnTo>
                <a:lnTo>
                  <a:pt x="669" y="313"/>
                </a:lnTo>
                <a:lnTo>
                  <a:pt x="686" y="308"/>
                </a:lnTo>
                <a:lnTo>
                  <a:pt x="686" y="313"/>
                </a:lnTo>
                <a:lnTo>
                  <a:pt x="736" y="313"/>
                </a:lnTo>
                <a:lnTo>
                  <a:pt x="728" y="294"/>
                </a:lnTo>
                <a:lnTo>
                  <a:pt x="715" y="291"/>
                </a:lnTo>
                <a:lnTo>
                  <a:pt x="715" y="275"/>
                </a:lnTo>
                <a:lnTo>
                  <a:pt x="728" y="275"/>
                </a:lnTo>
                <a:lnTo>
                  <a:pt x="747" y="272"/>
                </a:lnTo>
                <a:lnTo>
                  <a:pt x="755" y="265"/>
                </a:lnTo>
                <a:lnTo>
                  <a:pt x="757" y="261"/>
                </a:lnTo>
                <a:lnTo>
                  <a:pt x="757" y="246"/>
                </a:lnTo>
                <a:lnTo>
                  <a:pt x="785" y="242"/>
                </a:lnTo>
                <a:lnTo>
                  <a:pt x="788" y="230"/>
                </a:lnTo>
                <a:lnTo>
                  <a:pt x="802" y="223"/>
                </a:lnTo>
                <a:lnTo>
                  <a:pt x="831" y="230"/>
                </a:lnTo>
                <a:lnTo>
                  <a:pt x="843" y="216"/>
                </a:lnTo>
                <a:lnTo>
                  <a:pt x="854" y="213"/>
                </a:lnTo>
                <a:lnTo>
                  <a:pt x="862" y="216"/>
                </a:lnTo>
                <a:lnTo>
                  <a:pt x="854" y="230"/>
                </a:lnTo>
                <a:lnTo>
                  <a:pt x="866" y="230"/>
                </a:lnTo>
                <a:lnTo>
                  <a:pt x="866" y="242"/>
                </a:lnTo>
                <a:lnTo>
                  <a:pt x="862" y="253"/>
                </a:lnTo>
                <a:lnTo>
                  <a:pt x="873" y="246"/>
                </a:lnTo>
                <a:lnTo>
                  <a:pt x="873" y="253"/>
                </a:lnTo>
                <a:lnTo>
                  <a:pt x="885" y="253"/>
                </a:lnTo>
                <a:lnTo>
                  <a:pt x="895" y="265"/>
                </a:lnTo>
                <a:lnTo>
                  <a:pt x="892" y="265"/>
                </a:lnTo>
                <a:lnTo>
                  <a:pt x="885" y="275"/>
                </a:lnTo>
                <a:lnTo>
                  <a:pt x="892" y="294"/>
                </a:lnTo>
                <a:lnTo>
                  <a:pt x="885" y="301"/>
                </a:lnTo>
                <a:lnTo>
                  <a:pt x="881" y="294"/>
                </a:lnTo>
                <a:lnTo>
                  <a:pt x="854" y="301"/>
                </a:lnTo>
                <a:lnTo>
                  <a:pt x="831" y="323"/>
                </a:lnTo>
                <a:lnTo>
                  <a:pt x="831" y="351"/>
                </a:lnTo>
                <a:lnTo>
                  <a:pt x="817" y="361"/>
                </a:lnTo>
                <a:lnTo>
                  <a:pt x="817" y="372"/>
                </a:lnTo>
                <a:lnTo>
                  <a:pt x="817" y="391"/>
                </a:lnTo>
                <a:lnTo>
                  <a:pt x="805" y="417"/>
                </a:lnTo>
                <a:lnTo>
                  <a:pt x="788" y="417"/>
                </a:lnTo>
                <a:lnTo>
                  <a:pt x="788" y="446"/>
                </a:lnTo>
                <a:lnTo>
                  <a:pt x="776" y="450"/>
                </a:lnTo>
                <a:lnTo>
                  <a:pt x="785" y="481"/>
                </a:lnTo>
                <a:lnTo>
                  <a:pt x="772" y="481"/>
                </a:lnTo>
                <a:lnTo>
                  <a:pt x="766" y="465"/>
                </a:lnTo>
                <a:lnTo>
                  <a:pt x="755" y="450"/>
                </a:lnTo>
                <a:lnTo>
                  <a:pt x="755" y="436"/>
                </a:lnTo>
                <a:lnTo>
                  <a:pt x="740" y="450"/>
                </a:lnTo>
                <a:lnTo>
                  <a:pt x="736" y="450"/>
                </a:lnTo>
                <a:lnTo>
                  <a:pt x="728" y="446"/>
                </a:lnTo>
                <a:lnTo>
                  <a:pt x="724" y="446"/>
                </a:lnTo>
                <a:lnTo>
                  <a:pt x="715" y="420"/>
                </a:lnTo>
                <a:lnTo>
                  <a:pt x="724" y="417"/>
                </a:lnTo>
                <a:lnTo>
                  <a:pt x="728" y="403"/>
                </a:lnTo>
                <a:lnTo>
                  <a:pt x="747" y="398"/>
                </a:lnTo>
                <a:lnTo>
                  <a:pt x="747" y="387"/>
                </a:lnTo>
                <a:lnTo>
                  <a:pt x="755" y="380"/>
                </a:lnTo>
                <a:lnTo>
                  <a:pt x="747" y="368"/>
                </a:lnTo>
                <a:lnTo>
                  <a:pt x="676" y="372"/>
                </a:lnTo>
                <a:lnTo>
                  <a:pt x="679" y="368"/>
                </a:lnTo>
                <a:lnTo>
                  <a:pt x="676" y="351"/>
                </a:lnTo>
                <a:lnTo>
                  <a:pt x="657" y="339"/>
                </a:lnTo>
                <a:lnTo>
                  <a:pt x="638" y="323"/>
                </a:lnTo>
                <a:lnTo>
                  <a:pt x="627" y="323"/>
                </a:lnTo>
                <a:lnTo>
                  <a:pt x="620" y="351"/>
                </a:lnTo>
                <a:lnTo>
                  <a:pt x="631" y="361"/>
                </a:lnTo>
                <a:lnTo>
                  <a:pt x="638" y="361"/>
                </a:lnTo>
                <a:lnTo>
                  <a:pt x="650" y="372"/>
                </a:lnTo>
                <a:lnTo>
                  <a:pt x="631" y="372"/>
                </a:lnTo>
                <a:lnTo>
                  <a:pt x="631" y="387"/>
                </a:lnTo>
                <a:lnTo>
                  <a:pt x="620" y="391"/>
                </a:lnTo>
                <a:lnTo>
                  <a:pt x="631" y="403"/>
                </a:lnTo>
                <a:lnTo>
                  <a:pt x="650" y="410"/>
                </a:lnTo>
                <a:lnTo>
                  <a:pt x="646" y="429"/>
                </a:lnTo>
                <a:lnTo>
                  <a:pt x="669" y="496"/>
                </a:lnTo>
                <a:lnTo>
                  <a:pt x="650" y="498"/>
                </a:lnTo>
                <a:lnTo>
                  <a:pt x="650" y="488"/>
                </a:lnTo>
                <a:lnTo>
                  <a:pt x="638" y="507"/>
                </a:lnTo>
                <a:lnTo>
                  <a:pt x="631" y="498"/>
                </a:lnTo>
                <a:lnTo>
                  <a:pt x="631" y="481"/>
                </a:lnTo>
                <a:lnTo>
                  <a:pt x="627" y="481"/>
                </a:lnTo>
                <a:lnTo>
                  <a:pt x="627" y="496"/>
                </a:lnTo>
                <a:lnTo>
                  <a:pt x="601" y="507"/>
                </a:lnTo>
                <a:lnTo>
                  <a:pt x="589" y="515"/>
                </a:lnTo>
                <a:lnTo>
                  <a:pt x="589" y="517"/>
                </a:lnTo>
                <a:lnTo>
                  <a:pt x="598" y="536"/>
                </a:lnTo>
                <a:lnTo>
                  <a:pt x="589" y="548"/>
                </a:lnTo>
                <a:lnTo>
                  <a:pt x="582" y="555"/>
                </a:lnTo>
                <a:lnTo>
                  <a:pt x="579" y="567"/>
                </a:lnTo>
                <a:lnTo>
                  <a:pt x="553" y="574"/>
                </a:lnTo>
                <a:lnTo>
                  <a:pt x="553" y="567"/>
                </a:lnTo>
                <a:lnTo>
                  <a:pt x="541" y="574"/>
                </a:lnTo>
                <a:lnTo>
                  <a:pt x="548" y="574"/>
                </a:lnTo>
                <a:lnTo>
                  <a:pt x="518" y="615"/>
                </a:lnTo>
                <a:lnTo>
                  <a:pt x="493" y="633"/>
                </a:lnTo>
                <a:lnTo>
                  <a:pt x="470" y="655"/>
                </a:lnTo>
                <a:lnTo>
                  <a:pt x="456" y="671"/>
                </a:lnTo>
                <a:lnTo>
                  <a:pt x="463" y="674"/>
                </a:lnTo>
                <a:lnTo>
                  <a:pt x="441" y="685"/>
                </a:lnTo>
                <a:lnTo>
                  <a:pt x="427" y="693"/>
                </a:lnTo>
                <a:lnTo>
                  <a:pt x="415" y="705"/>
                </a:lnTo>
                <a:lnTo>
                  <a:pt x="411" y="705"/>
                </a:lnTo>
                <a:lnTo>
                  <a:pt x="396" y="712"/>
                </a:lnTo>
                <a:lnTo>
                  <a:pt x="392" y="735"/>
                </a:lnTo>
                <a:lnTo>
                  <a:pt x="396" y="752"/>
                </a:lnTo>
                <a:lnTo>
                  <a:pt x="396" y="764"/>
                </a:lnTo>
                <a:lnTo>
                  <a:pt x="396" y="783"/>
                </a:lnTo>
                <a:lnTo>
                  <a:pt x="392" y="783"/>
                </a:lnTo>
                <a:lnTo>
                  <a:pt x="404" y="800"/>
                </a:lnTo>
                <a:lnTo>
                  <a:pt x="392" y="826"/>
                </a:lnTo>
                <a:lnTo>
                  <a:pt x="385" y="842"/>
                </a:lnTo>
                <a:lnTo>
                  <a:pt x="392" y="890"/>
                </a:lnTo>
                <a:lnTo>
                  <a:pt x="373" y="890"/>
                </a:lnTo>
                <a:lnTo>
                  <a:pt x="363" y="916"/>
                </a:lnTo>
                <a:lnTo>
                  <a:pt x="379" y="921"/>
                </a:lnTo>
                <a:lnTo>
                  <a:pt x="373" y="928"/>
                </a:lnTo>
                <a:lnTo>
                  <a:pt x="347" y="928"/>
                </a:lnTo>
                <a:lnTo>
                  <a:pt x="335" y="939"/>
                </a:lnTo>
                <a:lnTo>
                  <a:pt x="335" y="951"/>
                </a:lnTo>
                <a:lnTo>
                  <a:pt x="318" y="965"/>
                </a:lnTo>
                <a:lnTo>
                  <a:pt x="277" y="904"/>
                </a:lnTo>
                <a:lnTo>
                  <a:pt x="284" y="909"/>
                </a:lnTo>
                <a:lnTo>
                  <a:pt x="258" y="857"/>
                </a:lnTo>
                <a:lnTo>
                  <a:pt x="240" y="826"/>
                </a:lnTo>
                <a:lnTo>
                  <a:pt x="218" y="778"/>
                </a:lnTo>
                <a:lnTo>
                  <a:pt x="206" y="742"/>
                </a:lnTo>
                <a:lnTo>
                  <a:pt x="188" y="712"/>
                </a:lnTo>
                <a:lnTo>
                  <a:pt x="157" y="622"/>
                </a:lnTo>
                <a:lnTo>
                  <a:pt x="150" y="596"/>
                </a:lnTo>
                <a:lnTo>
                  <a:pt x="142" y="555"/>
                </a:lnTo>
                <a:lnTo>
                  <a:pt x="142" y="529"/>
                </a:lnTo>
                <a:lnTo>
                  <a:pt x="138" y="517"/>
                </a:lnTo>
                <a:lnTo>
                  <a:pt x="138" y="515"/>
                </a:lnTo>
                <a:lnTo>
                  <a:pt x="142" y="507"/>
                </a:lnTo>
                <a:lnTo>
                  <a:pt x="138" y="498"/>
                </a:lnTo>
                <a:lnTo>
                  <a:pt x="131" y="488"/>
                </a:lnTo>
                <a:lnTo>
                  <a:pt x="142" y="488"/>
                </a:lnTo>
                <a:lnTo>
                  <a:pt x="142" y="481"/>
                </a:lnTo>
                <a:lnTo>
                  <a:pt x="128" y="481"/>
                </a:lnTo>
                <a:lnTo>
                  <a:pt x="128" y="496"/>
                </a:lnTo>
                <a:lnTo>
                  <a:pt x="112" y="498"/>
                </a:lnTo>
                <a:lnTo>
                  <a:pt x="128" y="507"/>
                </a:lnTo>
                <a:lnTo>
                  <a:pt x="119" y="526"/>
                </a:lnTo>
                <a:lnTo>
                  <a:pt x="83" y="536"/>
                </a:lnTo>
                <a:lnTo>
                  <a:pt x="61" y="526"/>
                </a:lnTo>
                <a:lnTo>
                  <a:pt x="19" y="481"/>
                </a:lnTo>
                <a:lnTo>
                  <a:pt x="31" y="481"/>
                </a:lnTo>
                <a:lnTo>
                  <a:pt x="61" y="469"/>
                </a:lnTo>
                <a:lnTo>
                  <a:pt x="61" y="458"/>
                </a:lnTo>
                <a:lnTo>
                  <a:pt x="35" y="469"/>
                </a:lnTo>
                <a:lnTo>
                  <a:pt x="5" y="450"/>
                </a:lnTo>
                <a:lnTo>
                  <a:pt x="0" y="436"/>
                </a:lnTo>
                <a:lnTo>
                  <a:pt x="5" y="429"/>
                </a:lnTo>
                <a:lnTo>
                  <a:pt x="0" y="429"/>
                </a:lnTo>
                <a:lnTo>
                  <a:pt x="0" y="420"/>
                </a:lnTo>
                <a:lnTo>
                  <a:pt x="12" y="420"/>
                </a:lnTo>
                <a:lnTo>
                  <a:pt x="12" y="417"/>
                </a:lnTo>
                <a:lnTo>
                  <a:pt x="42" y="417"/>
                </a:lnTo>
                <a:lnTo>
                  <a:pt x="52" y="417"/>
                </a:lnTo>
                <a:lnTo>
                  <a:pt x="64" y="410"/>
                </a:lnTo>
                <a:lnTo>
                  <a:pt x="73" y="417"/>
                </a:lnTo>
                <a:lnTo>
                  <a:pt x="80" y="410"/>
                </a:lnTo>
                <a:lnTo>
                  <a:pt x="80" y="403"/>
                </a:lnTo>
                <a:lnTo>
                  <a:pt x="61" y="361"/>
                </a:lnTo>
                <a:lnTo>
                  <a:pt x="50" y="358"/>
                </a:lnTo>
                <a:lnTo>
                  <a:pt x="50" y="323"/>
                </a:lnTo>
                <a:lnTo>
                  <a:pt x="23" y="320"/>
                </a:lnTo>
                <a:lnTo>
                  <a:pt x="42" y="291"/>
                </a:lnTo>
                <a:lnTo>
                  <a:pt x="50" y="282"/>
                </a:lnTo>
                <a:lnTo>
                  <a:pt x="52" y="275"/>
                </a:lnTo>
                <a:lnTo>
                  <a:pt x="61" y="291"/>
                </a:lnTo>
                <a:lnTo>
                  <a:pt x="97" y="275"/>
                </a:lnTo>
                <a:lnTo>
                  <a:pt x="102" y="272"/>
                </a:lnTo>
                <a:lnTo>
                  <a:pt x="109" y="265"/>
                </a:lnTo>
                <a:lnTo>
                  <a:pt x="109" y="246"/>
                </a:lnTo>
                <a:lnTo>
                  <a:pt x="138" y="230"/>
                </a:lnTo>
                <a:lnTo>
                  <a:pt x="138" y="213"/>
                </a:lnTo>
                <a:lnTo>
                  <a:pt x="150" y="197"/>
                </a:lnTo>
                <a:lnTo>
                  <a:pt x="161" y="175"/>
                </a:lnTo>
                <a:lnTo>
                  <a:pt x="176" y="163"/>
                </a:lnTo>
                <a:lnTo>
                  <a:pt x="161" y="145"/>
                </a:lnTo>
                <a:lnTo>
                  <a:pt x="176" y="133"/>
                </a:lnTo>
                <a:lnTo>
                  <a:pt x="188" y="126"/>
                </a:lnTo>
                <a:lnTo>
                  <a:pt x="188" y="116"/>
                </a:lnTo>
                <a:lnTo>
                  <a:pt x="161" y="107"/>
                </a:lnTo>
                <a:lnTo>
                  <a:pt x="157" y="97"/>
                </a:lnTo>
                <a:lnTo>
                  <a:pt x="142" y="90"/>
                </a:lnTo>
                <a:lnTo>
                  <a:pt x="142" y="59"/>
                </a:lnTo>
                <a:lnTo>
                  <a:pt x="128" y="40"/>
                </a:lnTo>
                <a:lnTo>
                  <a:pt x="138" y="30"/>
                </a:lnTo>
                <a:lnTo>
                  <a:pt x="168" y="30"/>
                </a:lnTo>
                <a:lnTo>
                  <a:pt x="188" y="36"/>
                </a:lnTo>
                <a:lnTo>
                  <a:pt x="218" y="26"/>
                </a:lnTo>
                <a:lnTo>
                  <a:pt x="240" y="7"/>
                </a:lnTo>
                <a:lnTo>
                  <a:pt x="247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6827838" y="4711700"/>
            <a:ext cx="279400" cy="301625"/>
          </a:xfrm>
          <a:custGeom>
            <a:avLst/>
            <a:gdLst>
              <a:gd name="T0" fmla="*/ 2147483647 w 350"/>
              <a:gd name="T1" fmla="*/ 2147483647 h 378"/>
              <a:gd name="T2" fmla="*/ 2147483647 w 350"/>
              <a:gd name="T3" fmla="*/ 2147483647 h 378"/>
              <a:gd name="T4" fmla="*/ 2147483647 w 350"/>
              <a:gd name="T5" fmla="*/ 2147483647 h 378"/>
              <a:gd name="T6" fmla="*/ 2147483647 w 350"/>
              <a:gd name="T7" fmla="*/ 2147483647 h 378"/>
              <a:gd name="T8" fmla="*/ 2147483647 w 350"/>
              <a:gd name="T9" fmla="*/ 2147483647 h 378"/>
              <a:gd name="T10" fmla="*/ 2147483647 w 350"/>
              <a:gd name="T11" fmla="*/ 2147483647 h 378"/>
              <a:gd name="T12" fmla="*/ 2147483647 w 350"/>
              <a:gd name="T13" fmla="*/ 2147483647 h 378"/>
              <a:gd name="T14" fmla="*/ 2147483647 w 350"/>
              <a:gd name="T15" fmla="*/ 2147483647 h 378"/>
              <a:gd name="T16" fmla="*/ 2147483647 w 350"/>
              <a:gd name="T17" fmla="*/ 2147483647 h 378"/>
              <a:gd name="T18" fmla="*/ 2147483647 w 350"/>
              <a:gd name="T19" fmla="*/ 2147483647 h 378"/>
              <a:gd name="T20" fmla="*/ 2147483647 w 350"/>
              <a:gd name="T21" fmla="*/ 2147483647 h 378"/>
              <a:gd name="T22" fmla="*/ 0 w 350"/>
              <a:gd name="T23" fmla="*/ 0 h 378"/>
              <a:gd name="T24" fmla="*/ 2147483647 w 350"/>
              <a:gd name="T25" fmla="*/ 2147483647 h 378"/>
              <a:gd name="T26" fmla="*/ 2147483647 w 350"/>
              <a:gd name="T27" fmla="*/ 2147483647 h 378"/>
              <a:gd name="T28" fmla="*/ 2147483647 w 350"/>
              <a:gd name="T29" fmla="*/ 2147483647 h 378"/>
              <a:gd name="T30" fmla="*/ 2147483647 w 350"/>
              <a:gd name="T31" fmla="*/ 2147483647 h 378"/>
              <a:gd name="T32" fmla="*/ 2147483647 w 350"/>
              <a:gd name="T33" fmla="*/ 2147483647 h 378"/>
              <a:gd name="T34" fmla="*/ 2147483647 w 350"/>
              <a:gd name="T35" fmla="*/ 2147483647 h 378"/>
              <a:gd name="T36" fmla="*/ 2147483647 w 350"/>
              <a:gd name="T37" fmla="*/ 2147483647 h 378"/>
              <a:gd name="T38" fmla="*/ 2147483647 w 350"/>
              <a:gd name="T39" fmla="*/ 2147483647 h 378"/>
              <a:gd name="T40" fmla="*/ 2147483647 w 350"/>
              <a:gd name="T41" fmla="*/ 2147483647 h 378"/>
              <a:gd name="T42" fmla="*/ 2147483647 w 350"/>
              <a:gd name="T43" fmla="*/ 2147483647 h 378"/>
              <a:gd name="T44" fmla="*/ 2147483647 w 350"/>
              <a:gd name="T45" fmla="*/ 2147483647 h 378"/>
              <a:gd name="T46" fmla="*/ 2147483647 w 350"/>
              <a:gd name="T47" fmla="*/ 2147483647 h 378"/>
              <a:gd name="T48" fmla="*/ 2147483647 w 350"/>
              <a:gd name="T49" fmla="*/ 2147483647 h 378"/>
              <a:gd name="T50" fmla="*/ 2147483647 w 350"/>
              <a:gd name="T51" fmla="*/ 2147483647 h 378"/>
              <a:gd name="T52" fmla="*/ 2147483647 w 350"/>
              <a:gd name="T53" fmla="*/ 2147483647 h 378"/>
              <a:gd name="T54" fmla="*/ 2147483647 w 350"/>
              <a:gd name="T55" fmla="*/ 2147483647 h 378"/>
              <a:gd name="T56" fmla="*/ 2147483647 w 350"/>
              <a:gd name="T57" fmla="*/ 2147483647 h 378"/>
              <a:gd name="T58" fmla="*/ 2147483647 w 350"/>
              <a:gd name="T59" fmla="*/ 2147483647 h 378"/>
              <a:gd name="T60" fmla="*/ 2147483647 w 350"/>
              <a:gd name="T61" fmla="*/ 2147483647 h 378"/>
              <a:gd name="T62" fmla="*/ 2147483647 w 350"/>
              <a:gd name="T63" fmla="*/ 2147483647 h 3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0"/>
              <a:gd name="T97" fmla="*/ 0 h 378"/>
              <a:gd name="T98" fmla="*/ 350 w 350"/>
              <a:gd name="T99" fmla="*/ 378 h 3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0" h="378">
                <a:moveTo>
                  <a:pt x="302" y="378"/>
                </a:moveTo>
                <a:lnTo>
                  <a:pt x="283" y="349"/>
                </a:lnTo>
                <a:lnTo>
                  <a:pt x="273" y="342"/>
                </a:lnTo>
                <a:lnTo>
                  <a:pt x="257" y="331"/>
                </a:lnTo>
                <a:lnTo>
                  <a:pt x="226" y="312"/>
                </a:lnTo>
                <a:lnTo>
                  <a:pt x="226" y="300"/>
                </a:lnTo>
                <a:lnTo>
                  <a:pt x="204" y="281"/>
                </a:lnTo>
                <a:lnTo>
                  <a:pt x="186" y="252"/>
                </a:lnTo>
                <a:lnTo>
                  <a:pt x="186" y="248"/>
                </a:lnTo>
                <a:lnTo>
                  <a:pt x="167" y="223"/>
                </a:lnTo>
                <a:lnTo>
                  <a:pt x="167" y="216"/>
                </a:lnTo>
                <a:lnTo>
                  <a:pt x="148" y="193"/>
                </a:lnTo>
                <a:lnTo>
                  <a:pt x="145" y="181"/>
                </a:lnTo>
                <a:lnTo>
                  <a:pt x="129" y="174"/>
                </a:lnTo>
                <a:lnTo>
                  <a:pt x="115" y="133"/>
                </a:lnTo>
                <a:lnTo>
                  <a:pt x="119" y="126"/>
                </a:lnTo>
                <a:lnTo>
                  <a:pt x="83" y="107"/>
                </a:lnTo>
                <a:lnTo>
                  <a:pt x="77" y="93"/>
                </a:lnTo>
                <a:lnTo>
                  <a:pt x="71" y="93"/>
                </a:lnTo>
                <a:lnTo>
                  <a:pt x="52" y="65"/>
                </a:lnTo>
                <a:lnTo>
                  <a:pt x="48" y="65"/>
                </a:lnTo>
                <a:lnTo>
                  <a:pt x="3" y="29"/>
                </a:lnTo>
                <a:lnTo>
                  <a:pt x="0" y="13"/>
                </a:lnTo>
                <a:lnTo>
                  <a:pt x="0" y="0"/>
                </a:lnTo>
                <a:lnTo>
                  <a:pt x="19" y="0"/>
                </a:lnTo>
                <a:lnTo>
                  <a:pt x="48" y="13"/>
                </a:lnTo>
                <a:lnTo>
                  <a:pt x="71" y="13"/>
                </a:lnTo>
                <a:lnTo>
                  <a:pt x="96" y="36"/>
                </a:lnTo>
                <a:lnTo>
                  <a:pt x="96" y="48"/>
                </a:lnTo>
                <a:lnTo>
                  <a:pt x="138" y="77"/>
                </a:lnTo>
                <a:lnTo>
                  <a:pt x="157" y="93"/>
                </a:lnTo>
                <a:lnTo>
                  <a:pt x="174" y="115"/>
                </a:lnTo>
                <a:lnTo>
                  <a:pt x="186" y="107"/>
                </a:lnTo>
                <a:lnTo>
                  <a:pt x="193" y="115"/>
                </a:lnTo>
                <a:lnTo>
                  <a:pt x="197" y="133"/>
                </a:lnTo>
                <a:lnTo>
                  <a:pt x="209" y="133"/>
                </a:lnTo>
                <a:lnTo>
                  <a:pt x="216" y="145"/>
                </a:lnTo>
                <a:lnTo>
                  <a:pt x="226" y="152"/>
                </a:lnTo>
                <a:lnTo>
                  <a:pt x="245" y="162"/>
                </a:lnTo>
                <a:lnTo>
                  <a:pt x="254" y="171"/>
                </a:lnTo>
                <a:lnTo>
                  <a:pt x="238" y="174"/>
                </a:lnTo>
                <a:lnTo>
                  <a:pt x="254" y="174"/>
                </a:lnTo>
                <a:lnTo>
                  <a:pt x="264" y="171"/>
                </a:lnTo>
                <a:lnTo>
                  <a:pt x="273" y="174"/>
                </a:lnTo>
                <a:lnTo>
                  <a:pt x="274" y="185"/>
                </a:lnTo>
                <a:lnTo>
                  <a:pt x="264" y="193"/>
                </a:lnTo>
                <a:lnTo>
                  <a:pt x="274" y="193"/>
                </a:lnTo>
                <a:lnTo>
                  <a:pt x="264" y="204"/>
                </a:lnTo>
                <a:lnTo>
                  <a:pt x="274" y="210"/>
                </a:lnTo>
                <a:lnTo>
                  <a:pt x="295" y="216"/>
                </a:lnTo>
                <a:lnTo>
                  <a:pt x="302" y="233"/>
                </a:lnTo>
                <a:lnTo>
                  <a:pt x="312" y="252"/>
                </a:lnTo>
                <a:lnTo>
                  <a:pt x="306" y="262"/>
                </a:lnTo>
                <a:lnTo>
                  <a:pt x="316" y="261"/>
                </a:lnTo>
                <a:lnTo>
                  <a:pt x="331" y="261"/>
                </a:lnTo>
                <a:lnTo>
                  <a:pt x="342" y="280"/>
                </a:lnTo>
                <a:lnTo>
                  <a:pt x="350" y="281"/>
                </a:lnTo>
                <a:lnTo>
                  <a:pt x="335" y="300"/>
                </a:lnTo>
                <a:lnTo>
                  <a:pt x="342" y="309"/>
                </a:lnTo>
                <a:lnTo>
                  <a:pt x="342" y="326"/>
                </a:lnTo>
                <a:lnTo>
                  <a:pt x="335" y="371"/>
                </a:lnTo>
                <a:lnTo>
                  <a:pt x="316" y="361"/>
                </a:lnTo>
                <a:lnTo>
                  <a:pt x="312" y="371"/>
                </a:lnTo>
                <a:lnTo>
                  <a:pt x="302" y="368"/>
                </a:lnTo>
                <a:lnTo>
                  <a:pt x="302" y="3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7743825" y="4865688"/>
            <a:ext cx="250825" cy="238125"/>
          </a:xfrm>
          <a:custGeom>
            <a:avLst/>
            <a:gdLst>
              <a:gd name="T0" fmla="*/ 2147483647 w 316"/>
              <a:gd name="T1" fmla="*/ 2147483647 h 301"/>
              <a:gd name="T2" fmla="*/ 2147483647 w 316"/>
              <a:gd name="T3" fmla="*/ 2147483647 h 301"/>
              <a:gd name="T4" fmla="*/ 2147483647 w 316"/>
              <a:gd name="T5" fmla="*/ 2147483647 h 301"/>
              <a:gd name="T6" fmla="*/ 2147483647 w 316"/>
              <a:gd name="T7" fmla="*/ 2147483647 h 301"/>
              <a:gd name="T8" fmla="*/ 2147483647 w 316"/>
              <a:gd name="T9" fmla="*/ 2147483647 h 301"/>
              <a:gd name="T10" fmla="*/ 2147483647 w 316"/>
              <a:gd name="T11" fmla="*/ 2147483647 h 301"/>
              <a:gd name="T12" fmla="*/ 2147483647 w 316"/>
              <a:gd name="T13" fmla="*/ 2147483647 h 301"/>
              <a:gd name="T14" fmla="*/ 2147483647 w 316"/>
              <a:gd name="T15" fmla="*/ 2147483647 h 301"/>
              <a:gd name="T16" fmla="*/ 2147483647 w 316"/>
              <a:gd name="T17" fmla="*/ 2147483647 h 301"/>
              <a:gd name="T18" fmla="*/ 2147483647 w 316"/>
              <a:gd name="T19" fmla="*/ 2147483647 h 301"/>
              <a:gd name="T20" fmla="*/ 2147483647 w 316"/>
              <a:gd name="T21" fmla="*/ 2147483647 h 301"/>
              <a:gd name="T22" fmla="*/ 2147483647 w 316"/>
              <a:gd name="T23" fmla="*/ 2147483647 h 301"/>
              <a:gd name="T24" fmla="*/ 2147483647 w 316"/>
              <a:gd name="T25" fmla="*/ 2147483647 h 301"/>
              <a:gd name="T26" fmla="*/ 2147483647 w 316"/>
              <a:gd name="T27" fmla="*/ 2147483647 h 301"/>
              <a:gd name="T28" fmla="*/ 2147483647 w 316"/>
              <a:gd name="T29" fmla="*/ 2147483647 h 301"/>
              <a:gd name="T30" fmla="*/ 2147483647 w 316"/>
              <a:gd name="T31" fmla="*/ 2147483647 h 301"/>
              <a:gd name="T32" fmla="*/ 2147483647 w 316"/>
              <a:gd name="T33" fmla="*/ 2147483647 h 301"/>
              <a:gd name="T34" fmla="*/ 2147483647 w 316"/>
              <a:gd name="T35" fmla="*/ 2147483647 h 301"/>
              <a:gd name="T36" fmla="*/ 2147483647 w 316"/>
              <a:gd name="T37" fmla="*/ 2147483647 h 301"/>
              <a:gd name="T38" fmla="*/ 2147483647 w 316"/>
              <a:gd name="T39" fmla="*/ 2147483647 h 301"/>
              <a:gd name="T40" fmla="*/ 2147483647 w 316"/>
              <a:gd name="T41" fmla="*/ 2147483647 h 301"/>
              <a:gd name="T42" fmla="*/ 0 w 316"/>
              <a:gd name="T43" fmla="*/ 2147483647 h 301"/>
              <a:gd name="T44" fmla="*/ 2147483647 w 316"/>
              <a:gd name="T45" fmla="*/ 2147483647 h 301"/>
              <a:gd name="T46" fmla="*/ 2147483647 w 316"/>
              <a:gd name="T47" fmla="*/ 0 h 301"/>
              <a:gd name="T48" fmla="*/ 2147483647 w 316"/>
              <a:gd name="T49" fmla="*/ 2147483647 h 301"/>
              <a:gd name="T50" fmla="*/ 2147483647 w 316"/>
              <a:gd name="T51" fmla="*/ 2147483647 h 301"/>
              <a:gd name="T52" fmla="*/ 2147483647 w 316"/>
              <a:gd name="T53" fmla="*/ 2147483647 h 301"/>
              <a:gd name="T54" fmla="*/ 2147483647 w 316"/>
              <a:gd name="T55" fmla="*/ 2147483647 h 301"/>
              <a:gd name="T56" fmla="*/ 2147483647 w 316"/>
              <a:gd name="T57" fmla="*/ 2147483647 h 301"/>
              <a:gd name="T58" fmla="*/ 2147483647 w 316"/>
              <a:gd name="T59" fmla="*/ 2147483647 h 301"/>
              <a:gd name="T60" fmla="*/ 2147483647 w 316"/>
              <a:gd name="T61" fmla="*/ 2147483647 h 301"/>
              <a:gd name="T62" fmla="*/ 2147483647 w 316"/>
              <a:gd name="T63" fmla="*/ 2147483647 h 301"/>
              <a:gd name="T64" fmla="*/ 2147483647 w 316"/>
              <a:gd name="T65" fmla="*/ 2147483647 h 301"/>
              <a:gd name="T66" fmla="*/ 2147483647 w 316"/>
              <a:gd name="T67" fmla="*/ 2147483647 h 3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6"/>
              <a:gd name="T103" fmla="*/ 0 h 301"/>
              <a:gd name="T104" fmla="*/ 316 w 316"/>
              <a:gd name="T105" fmla="*/ 301 h 3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6" h="301">
                <a:moveTo>
                  <a:pt x="316" y="85"/>
                </a:moveTo>
                <a:lnTo>
                  <a:pt x="313" y="301"/>
                </a:lnTo>
                <a:lnTo>
                  <a:pt x="280" y="265"/>
                </a:lnTo>
                <a:lnTo>
                  <a:pt x="265" y="272"/>
                </a:lnTo>
                <a:lnTo>
                  <a:pt x="249" y="265"/>
                </a:lnTo>
                <a:lnTo>
                  <a:pt x="249" y="246"/>
                </a:lnTo>
                <a:lnTo>
                  <a:pt x="239" y="223"/>
                </a:lnTo>
                <a:lnTo>
                  <a:pt x="239" y="213"/>
                </a:lnTo>
                <a:lnTo>
                  <a:pt x="220" y="178"/>
                </a:lnTo>
                <a:lnTo>
                  <a:pt x="197" y="163"/>
                </a:lnTo>
                <a:lnTo>
                  <a:pt x="156" y="145"/>
                </a:lnTo>
                <a:lnTo>
                  <a:pt x="131" y="138"/>
                </a:lnTo>
                <a:lnTo>
                  <a:pt x="119" y="126"/>
                </a:lnTo>
                <a:lnTo>
                  <a:pt x="123" y="126"/>
                </a:lnTo>
                <a:lnTo>
                  <a:pt x="123" y="119"/>
                </a:lnTo>
                <a:lnTo>
                  <a:pt x="119" y="119"/>
                </a:lnTo>
                <a:lnTo>
                  <a:pt x="100" y="119"/>
                </a:lnTo>
                <a:lnTo>
                  <a:pt x="100" y="114"/>
                </a:lnTo>
                <a:lnTo>
                  <a:pt x="92" y="119"/>
                </a:lnTo>
                <a:lnTo>
                  <a:pt x="81" y="107"/>
                </a:lnTo>
                <a:lnTo>
                  <a:pt x="90" y="97"/>
                </a:lnTo>
                <a:lnTo>
                  <a:pt x="90" y="88"/>
                </a:lnTo>
                <a:lnTo>
                  <a:pt x="81" y="97"/>
                </a:lnTo>
                <a:lnTo>
                  <a:pt x="78" y="107"/>
                </a:lnTo>
                <a:lnTo>
                  <a:pt x="71" y="119"/>
                </a:lnTo>
                <a:lnTo>
                  <a:pt x="61" y="126"/>
                </a:lnTo>
                <a:lnTo>
                  <a:pt x="52" y="114"/>
                </a:lnTo>
                <a:lnTo>
                  <a:pt x="61" y="99"/>
                </a:lnTo>
                <a:lnTo>
                  <a:pt x="52" y="97"/>
                </a:lnTo>
                <a:lnTo>
                  <a:pt x="45" y="88"/>
                </a:lnTo>
                <a:lnTo>
                  <a:pt x="30" y="88"/>
                </a:lnTo>
                <a:lnTo>
                  <a:pt x="40" y="85"/>
                </a:lnTo>
                <a:lnTo>
                  <a:pt x="52" y="85"/>
                </a:lnTo>
                <a:lnTo>
                  <a:pt x="71" y="78"/>
                </a:lnTo>
                <a:lnTo>
                  <a:pt x="78" y="78"/>
                </a:lnTo>
                <a:lnTo>
                  <a:pt x="81" y="78"/>
                </a:lnTo>
                <a:lnTo>
                  <a:pt x="90" y="69"/>
                </a:lnTo>
                <a:lnTo>
                  <a:pt x="81" y="68"/>
                </a:lnTo>
                <a:lnTo>
                  <a:pt x="62" y="68"/>
                </a:lnTo>
                <a:lnTo>
                  <a:pt x="40" y="69"/>
                </a:lnTo>
                <a:lnTo>
                  <a:pt x="33" y="55"/>
                </a:lnTo>
                <a:lnTo>
                  <a:pt x="33" y="47"/>
                </a:lnTo>
                <a:lnTo>
                  <a:pt x="23" y="40"/>
                </a:lnTo>
                <a:lnTo>
                  <a:pt x="0" y="36"/>
                </a:lnTo>
                <a:lnTo>
                  <a:pt x="0" y="30"/>
                </a:lnTo>
                <a:lnTo>
                  <a:pt x="4" y="17"/>
                </a:lnTo>
                <a:lnTo>
                  <a:pt x="23" y="11"/>
                </a:lnTo>
                <a:lnTo>
                  <a:pt x="45" y="0"/>
                </a:lnTo>
                <a:lnTo>
                  <a:pt x="62" y="11"/>
                </a:lnTo>
                <a:lnTo>
                  <a:pt x="90" y="17"/>
                </a:lnTo>
                <a:lnTo>
                  <a:pt x="92" y="21"/>
                </a:lnTo>
                <a:lnTo>
                  <a:pt x="100" y="40"/>
                </a:lnTo>
                <a:lnTo>
                  <a:pt x="92" y="55"/>
                </a:lnTo>
                <a:lnTo>
                  <a:pt x="107" y="85"/>
                </a:lnTo>
                <a:lnTo>
                  <a:pt x="107" y="78"/>
                </a:lnTo>
                <a:lnTo>
                  <a:pt x="112" y="78"/>
                </a:lnTo>
                <a:lnTo>
                  <a:pt x="119" y="85"/>
                </a:lnTo>
                <a:lnTo>
                  <a:pt x="119" y="88"/>
                </a:lnTo>
                <a:lnTo>
                  <a:pt x="119" y="97"/>
                </a:lnTo>
                <a:lnTo>
                  <a:pt x="131" y="107"/>
                </a:lnTo>
                <a:lnTo>
                  <a:pt x="142" y="99"/>
                </a:lnTo>
                <a:lnTo>
                  <a:pt x="168" y="69"/>
                </a:lnTo>
                <a:lnTo>
                  <a:pt x="197" y="68"/>
                </a:lnTo>
                <a:lnTo>
                  <a:pt x="190" y="55"/>
                </a:lnTo>
                <a:lnTo>
                  <a:pt x="216" y="40"/>
                </a:lnTo>
                <a:lnTo>
                  <a:pt x="265" y="68"/>
                </a:lnTo>
                <a:lnTo>
                  <a:pt x="294" y="69"/>
                </a:lnTo>
                <a:lnTo>
                  <a:pt x="316" y="8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7426325" y="4811713"/>
            <a:ext cx="166688" cy="195262"/>
          </a:xfrm>
          <a:custGeom>
            <a:avLst/>
            <a:gdLst>
              <a:gd name="T0" fmla="*/ 2147483647 w 209"/>
              <a:gd name="T1" fmla="*/ 2147483647 h 245"/>
              <a:gd name="T2" fmla="*/ 2147483647 w 209"/>
              <a:gd name="T3" fmla="*/ 2147483647 h 245"/>
              <a:gd name="T4" fmla="*/ 2147483647 w 209"/>
              <a:gd name="T5" fmla="*/ 2147483647 h 245"/>
              <a:gd name="T6" fmla="*/ 2147483647 w 209"/>
              <a:gd name="T7" fmla="*/ 2147483647 h 245"/>
              <a:gd name="T8" fmla="*/ 2147483647 w 209"/>
              <a:gd name="T9" fmla="*/ 2147483647 h 245"/>
              <a:gd name="T10" fmla="*/ 2147483647 w 209"/>
              <a:gd name="T11" fmla="*/ 2147483647 h 245"/>
              <a:gd name="T12" fmla="*/ 2147483647 w 209"/>
              <a:gd name="T13" fmla="*/ 2147483647 h 245"/>
              <a:gd name="T14" fmla="*/ 2147483647 w 209"/>
              <a:gd name="T15" fmla="*/ 2147483647 h 245"/>
              <a:gd name="T16" fmla="*/ 2147483647 w 209"/>
              <a:gd name="T17" fmla="*/ 2147483647 h 245"/>
              <a:gd name="T18" fmla="*/ 2147483647 w 209"/>
              <a:gd name="T19" fmla="*/ 2147483647 h 245"/>
              <a:gd name="T20" fmla="*/ 2147483647 w 209"/>
              <a:gd name="T21" fmla="*/ 2147483647 h 245"/>
              <a:gd name="T22" fmla="*/ 2147483647 w 209"/>
              <a:gd name="T23" fmla="*/ 2147483647 h 245"/>
              <a:gd name="T24" fmla="*/ 2147483647 w 209"/>
              <a:gd name="T25" fmla="*/ 2147483647 h 245"/>
              <a:gd name="T26" fmla="*/ 2147483647 w 209"/>
              <a:gd name="T27" fmla="*/ 2147483647 h 245"/>
              <a:gd name="T28" fmla="*/ 2147483647 w 209"/>
              <a:gd name="T29" fmla="*/ 2147483647 h 245"/>
              <a:gd name="T30" fmla="*/ 2147483647 w 209"/>
              <a:gd name="T31" fmla="*/ 2147483647 h 245"/>
              <a:gd name="T32" fmla="*/ 2147483647 w 209"/>
              <a:gd name="T33" fmla="*/ 2147483647 h 245"/>
              <a:gd name="T34" fmla="*/ 2147483647 w 209"/>
              <a:gd name="T35" fmla="*/ 2147483647 h 245"/>
              <a:gd name="T36" fmla="*/ 2147483647 w 209"/>
              <a:gd name="T37" fmla="*/ 2147483647 h 245"/>
              <a:gd name="T38" fmla="*/ 2147483647 w 209"/>
              <a:gd name="T39" fmla="*/ 2147483647 h 245"/>
              <a:gd name="T40" fmla="*/ 2147483647 w 209"/>
              <a:gd name="T41" fmla="*/ 2147483647 h 245"/>
              <a:gd name="T42" fmla="*/ 2147483647 w 209"/>
              <a:gd name="T43" fmla="*/ 2147483647 h 245"/>
              <a:gd name="T44" fmla="*/ 2147483647 w 209"/>
              <a:gd name="T45" fmla="*/ 2147483647 h 245"/>
              <a:gd name="T46" fmla="*/ 2147483647 w 209"/>
              <a:gd name="T47" fmla="*/ 2147483647 h 245"/>
              <a:gd name="T48" fmla="*/ 2147483647 w 209"/>
              <a:gd name="T49" fmla="*/ 2147483647 h 245"/>
              <a:gd name="T50" fmla="*/ 2147483647 w 209"/>
              <a:gd name="T51" fmla="*/ 2147483647 h 245"/>
              <a:gd name="T52" fmla="*/ 2147483647 w 209"/>
              <a:gd name="T53" fmla="*/ 2147483647 h 245"/>
              <a:gd name="T54" fmla="*/ 2147483647 w 209"/>
              <a:gd name="T55" fmla="*/ 2147483647 h 245"/>
              <a:gd name="T56" fmla="*/ 2147483647 w 209"/>
              <a:gd name="T57" fmla="*/ 2147483647 h 245"/>
              <a:gd name="T58" fmla="*/ 2147483647 w 209"/>
              <a:gd name="T59" fmla="*/ 2147483647 h 245"/>
              <a:gd name="T60" fmla="*/ 2147483647 w 209"/>
              <a:gd name="T61" fmla="*/ 2147483647 h 245"/>
              <a:gd name="T62" fmla="*/ 2147483647 w 209"/>
              <a:gd name="T63" fmla="*/ 2147483647 h 245"/>
              <a:gd name="T64" fmla="*/ 2147483647 w 209"/>
              <a:gd name="T65" fmla="*/ 2147483647 h 245"/>
              <a:gd name="T66" fmla="*/ 2147483647 w 209"/>
              <a:gd name="T67" fmla="*/ 2147483647 h 245"/>
              <a:gd name="T68" fmla="*/ 2147483647 w 209"/>
              <a:gd name="T69" fmla="*/ 2147483647 h 245"/>
              <a:gd name="T70" fmla="*/ 2147483647 w 209"/>
              <a:gd name="T71" fmla="*/ 2147483647 h 245"/>
              <a:gd name="T72" fmla="*/ 2147483647 w 209"/>
              <a:gd name="T73" fmla="*/ 2147483647 h 245"/>
              <a:gd name="T74" fmla="*/ 2147483647 w 209"/>
              <a:gd name="T75" fmla="*/ 2147483647 h 245"/>
              <a:gd name="T76" fmla="*/ 2147483647 w 209"/>
              <a:gd name="T77" fmla="*/ 2147483647 h 245"/>
              <a:gd name="T78" fmla="*/ 2147483647 w 209"/>
              <a:gd name="T79" fmla="*/ 2147483647 h 245"/>
              <a:gd name="T80" fmla="*/ 2147483647 w 209"/>
              <a:gd name="T81" fmla="*/ 2147483647 h 2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09"/>
              <a:gd name="T124" fmla="*/ 0 h 245"/>
              <a:gd name="T125" fmla="*/ 209 w 209"/>
              <a:gd name="T126" fmla="*/ 245 h 24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09" h="245">
                <a:moveTo>
                  <a:pt x="38" y="245"/>
                </a:moveTo>
                <a:lnTo>
                  <a:pt x="22" y="242"/>
                </a:lnTo>
                <a:lnTo>
                  <a:pt x="22" y="231"/>
                </a:lnTo>
                <a:lnTo>
                  <a:pt x="29" y="212"/>
                </a:lnTo>
                <a:lnTo>
                  <a:pt x="22" y="186"/>
                </a:lnTo>
                <a:lnTo>
                  <a:pt x="22" y="174"/>
                </a:lnTo>
                <a:lnTo>
                  <a:pt x="3" y="174"/>
                </a:lnTo>
                <a:lnTo>
                  <a:pt x="3" y="155"/>
                </a:lnTo>
                <a:lnTo>
                  <a:pt x="0" y="154"/>
                </a:lnTo>
                <a:lnTo>
                  <a:pt x="12" y="145"/>
                </a:lnTo>
                <a:lnTo>
                  <a:pt x="19" y="135"/>
                </a:lnTo>
                <a:lnTo>
                  <a:pt x="22" y="122"/>
                </a:lnTo>
                <a:lnTo>
                  <a:pt x="19" y="107"/>
                </a:lnTo>
                <a:lnTo>
                  <a:pt x="22" y="90"/>
                </a:lnTo>
                <a:lnTo>
                  <a:pt x="38" y="84"/>
                </a:lnTo>
                <a:lnTo>
                  <a:pt x="42" y="60"/>
                </a:lnTo>
                <a:lnTo>
                  <a:pt x="42" y="55"/>
                </a:lnTo>
                <a:lnTo>
                  <a:pt x="48" y="29"/>
                </a:lnTo>
                <a:lnTo>
                  <a:pt x="52" y="26"/>
                </a:lnTo>
                <a:lnTo>
                  <a:pt x="59" y="36"/>
                </a:lnTo>
                <a:lnTo>
                  <a:pt x="67" y="29"/>
                </a:lnTo>
                <a:lnTo>
                  <a:pt x="71" y="19"/>
                </a:lnTo>
                <a:lnTo>
                  <a:pt x="90" y="19"/>
                </a:lnTo>
                <a:lnTo>
                  <a:pt x="90" y="26"/>
                </a:lnTo>
                <a:lnTo>
                  <a:pt x="116" y="26"/>
                </a:lnTo>
                <a:lnTo>
                  <a:pt x="145" y="29"/>
                </a:lnTo>
                <a:lnTo>
                  <a:pt x="180" y="29"/>
                </a:lnTo>
                <a:lnTo>
                  <a:pt x="197" y="12"/>
                </a:lnTo>
                <a:lnTo>
                  <a:pt x="206" y="0"/>
                </a:lnTo>
                <a:lnTo>
                  <a:pt x="209" y="7"/>
                </a:lnTo>
                <a:lnTo>
                  <a:pt x="206" y="26"/>
                </a:lnTo>
                <a:lnTo>
                  <a:pt x="194" y="36"/>
                </a:lnTo>
                <a:lnTo>
                  <a:pt x="187" y="48"/>
                </a:lnTo>
                <a:lnTo>
                  <a:pt x="156" y="48"/>
                </a:lnTo>
                <a:lnTo>
                  <a:pt x="145" y="48"/>
                </a:lnTo>
                <a:lnTo>
                  <a:pt x="116" y="48"/>
                </a:lnTo>
                <a:lnTo>
                  <a:pt x="97" y="45"/>
                </a:lnTo>
                <a:lnTo>
                  <a:pt x="81" y="45"/>
                </a:lnTo>
                <a:lnTo>
                  <a:pt x="67" y="45"/>
                </a:lnTo>
                <a:lnTo>
                  <a:pt x="52" y="45"/>
                </a:lnTo>
                <a:lnTo>
                  <a:pt x="48" y="60"/>
                </a:lnTo>
                <a:lnTo>
                  <a:pt x="48" y="84"/>
                </a:lnTo>
                <a:lnTo>
                  <a:pt x="59" y="90"/>
                </a:lnTo>
                <a:lnTo>
                  <a:pt x="67" y="103"/>
                </a:lnTo>
                <a:lnTo>
                  <a:pt x="78" y="103"/>
                </a:lnTo>
                <a:lnTo>
                  <a:pt x="90" y="84"/>
                </a:lnTo>
                <a:lnTo>
                  <a:pt x="100" y="90"/>
                </a:lnTo>
                <a:lnTo>
                  <a:pt x="109" y="90"/>
                </a:lnTo>
                <a:lnTo>
                  <a:pt x="116" y="84"/>
                </a:lnTo>
                <a:lnTo>
                  <a:pt x="131" y="84"/>
                </a:lnTo>
                <a:lnTo>
                  <a:pt x="138" y="78"/>
                </a:lnTo>
                <a:lnTo>
                  <a:pt x="145" y="78"/>
                </a:lnTo>
                <a:lnTo>
                  <a:pt x="156" y="84"/>
                </a:lnTo>
                <a:lnTo>
                  <a:pt x="149" y="90"/>
                </a:lnTo>
                <a:lnTo>
                  <a:pt x="138" y="90"/>
                </a:lnTo>
                <a:lnTo>
                  <a:pt x="119" y="103"/>
                </a:lnTo>
                <a:lnTo>
                  <a:pt x="97" y="122"/>
                </a:lnTo>
                <a:lnTo>
                  <a:pt x="81" y="122"/>
                </a:lnTo>
                <a:lnTo>
                  <a:pt x="119" y="155"/>
                </a:lnTo>
                <a:lnTo>
                  <a:pt x="119" y="167"/>
                </a:lnTo>
                <a:lnTo>
                  <a:pt x="116" y="183"/>
                </a:lnTo>
                <a:lnTo>
                  <a:pt x="126" y="183"/>
                </a:lnTo>
                <a:lnTo>
                  <a:pt x="126" y="193"/>
                </a:lnTo>
                <a:lnTo>
                  <a:pt x="138" y="193"/>
                </a:lnTo>
                <a:lnTo>
                  <a:pt x="138" y="205"/>
                </a:lnTo>
                <a:lnTo>
                  <a:pt x="119" y="205"/>
                </a:lnTo>
                <a:lnTo>
                  <a:pt x="109" y="212"/>
                </a:lnTo>
                <a:lnTo>
                  <a:pt x="109" y="216"/>
                </a:lnTo>
                <a:lnTo>
                  <a:pt x="90" y="216"/>
                </a:lnTo>
                <a:lnTo>
                  <a:pt x="97" y="193"/>
                </a:lnTo>
                <a:lnTo>
                  <a:pt x="71" y="174"/>
                </a:lnTo>
                <a:lnTo>
                  <a:pt x="71" y="167"/>
                </a:lnTo>
                <a:lnTo>
                  <a:pt x="78" y="155"/>
                </a:lnTo>
                <a:lnTo>
                  <a:pt x="71" y="145"/>
                </a:lnTo>
                <a:lnTo>
                  <a:pt x="67" y="154"/>
                </a:lnTo>
                <a:lnTo>
                  <a:pt x="52" y="155"/>
                </a:lnTo>
                <a:lnTo>
                  <a:pt x="52" y="164"/>
                </a:lnTo>
                <a:lnTo>
                  <a:pt x="52" y="183"/>
                </a:lnTo>
                <a:lnTo>
                  <a:pt x="52" y="205"/>
                </a:lnTo>
                <a:lnTo>
                  <a:pt x="52" y="223"/>
                </a:lnTo>
                <a:lnTo>
                  <a:pt x="52" y="245"/>
                </a:lnTo>
                <a:lnTo>
                  <a:pt x="42" y="242"/>
                </a:lnTo>
                <a:lnTo>
                  <a:pt x="38" y="2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7078663" y="5013325"/>
            <a:ext cx="238125" cy="77788"/>
          </a:xfrm>
          <a:custGeom>
            <a:avLst/>
            <a:gdLst>
              <a:gd name="T0" fmla="*/ 2147483647 w 299"/>
              <a:gd name="T1" fmla="*/ 2147483647 h 99"/>
              <a:gd name="T2" fmla="*/ 2147483647 w 299"/>
              <a:gd name="T3" fmla="*/ 2147483647 h 99"/>
              <a:gd name="T4" fmla="*/ 2147483647 w 299"/>
              <a:gd name="T5" fmla="*/ 2147483647 h 99"/>
              <a:gd name="T6" fmla="*/ 2147483647 w 299"/>
              <a:gd name="T7" fmla="*/ 2147483647 h 99"/>
              <a:gd name="T8" fmla="*/ 2147483647 w 299"/>
              <a:gd name="T9" fmla="*/ 2147483647 h 99"/>
              <a:gd name="T10" fmla="*/ 2147483647 w 299"/>
              <a:gd name="T11" fmla="*/ 2147483647 h 99"/>
              <a:gd name="T12" fmla="*/ 2147483647 w 299"/>
              <a:gd name="T13" fmla="*/ 2147483647 h 99"/>
              <a:gd name="T14" fmla="*/ 2147483647 w 299"/>
              <a:gd name="T15" fmla="*/ 2147483647 h 99"/>
              <a:gd name="T16" fmla="*/ 2147483647 w 299"/>
              <a:gd name="T17" fmla="*/ 2147483647 h 99"/>
              <a:gd name="T18" fmla="*/ 2147483647 w 299"/>
              <a:gd name="T19" fmla="*/ 2147483647 h 99"/>
              <a:gd name="T20" fmla="*/ 2147483647 w 299"/>
              <a:gd name="T21" fmla="*/ 2147483647 h 99"/>
              <a:gd name="T22" fmla="*/ 2147483647 w 299"/>
              <a:gd name="T23" fmla="*/ 2147483647 h 99"/>
              <a:gd name="T24" fmla="*/ 2147483647 w 299"/>
              <a:gd name="T25" fmla="*/ 2147483647 h 99"/>
              <a:gd name="T26" fmla="*/ 2147483647 w 299"/>
              <a:gd name="T27" fmla="*/ 2147483647 h 99"/>
              <a:gd name="T28" fmla="*/ 0 w 299"/>
              <a:gd name="T29" fmla="*/ 2147483647 h 99"/>
              <a:gd name="T30" fmla="*/ 2147483647 w 299"/>
              <a:gd name="T31" fmla="*/ 2147483647 h 99"/>
              <a:gd name="T32" fmla="*/ 2147483647 w 299"/>
              <a:gd name="T33" fmla="*/ 2147483647 h 99"/>
              <a:gd name="T34" fmla="*/ 2147483647 w 299"/>
              <a:gd name="T35" fmla="*/ 2147483647 h 99"/>
              <a:gd name="T36" fmla="*/ 2147483647 w 299"/>
              <a:gd name="T37" fmla="*/ 0 h 99"/>
              <a:gd name="T38" fmla="*/ 2147483647 w 299"/>
              <a:gd name="T39" fmla="*/ 2147483647 h 99"/>
              <a:gd name="T40" fmla="*/ 2147483647 w 299"/>
              <a:gd name="T41" fmla="*/ 0 h 99"/>
              <a:gd name="T42" fmla="*/ 2147483647 w 299"/>
              <a:gd name="T43" fmla="*/ 0 h 99"/>
              <a:gd name="T44" fmla="*/ 2147483647 w 299"/>
              <a:gd name="T45" fmla="*/ 2147483647 h 99"/>
              <a:gd name="T46" fmla="*/ 2147483647 w 299"/>
              <a:gd name="T47" fmla="*/ 2147483647 h 99"/>
              <a:gd name="T48" fmla="*/ 2147483647 w 299"/>
              <a:gd name="T49" fmla="*/ 2147483647 h 99"/>
              <a:gd name="T50" fmla="*/ 2147483647 w 299"/>
              <a:gd name="T51" fmla="*/ 2147483647 h 99"/>
              <a:gd name="T52" fmla="*/ 2147483647 w 299"/>
              <a:gd name="T53" fmla="*/ 2147483647 h 99"/>
              <a:gd name="T54" fmla="*/ 2147483647 w 299"/>
              <a:gd name="T55" fmla="*/ 2147483647 h 99"/>
              <a:gd name="T56" fmla="*/ 2147483647 w 299"/>
              <a:gd name="T57" fmla="*/ 2147483647 h 99"/>
              <a:gd name="T58" fmla="*/ 2147483647 w 299"/>
              <a:gd name="T59" fmla="*/ 2147483647 h 99"/>
              <a:gd name="T60" fmla="*/ 2147483647 w 299"/>
              <a:gd name="T61" fmla="*/ 2147483647 h 99"/>
              <a:gd name="T62" fmla="*/ 2147483647 w 299"/>
              <a:gd name="T63" fmla="*/ 2147483647 h 99"/>
              <a:gd name="T64" fmla="*/ 2147483647 w 299"/>
              <a:gd name="T65" fmla="*/ 2147483647 h 99"/>
              <a:gd name="T66" fmla="*/ 2147483647 w 299"/>
              <a:gd name="T67" fmla="*/ 2147483647 h 99"/>
              <a:gd name="T68" fmla="*/ 2147483647 w 299"/>
              <a:gd name="T69" fmla="*/ 2147483647 h 99"/>
              <a:gd name="T70" fmla="*/ 2147483647 w 299"/>
              <a:gd name="T71" fmla="*/ 2147483647 h 99"/>
              <a:gd name="T72" fmla="*/ 2147483647 w 299"/>
              <a:gd name="T73" fmla="*/ 2147483647 h 99"/>
              <a:gd name="T74" fmla="*/ 2147483647 w 299"/>
              <a:gd name="T75" fmla="*/ 2147483647 h 99"/>
              <a:gd name="T76" fmla="*/ 2147483647 w 299"/>
              <a:gd name="T77" fmla="*/ 2147483647 h 99"/>
              <a:gd name="T78" fmla="*/ 2147483647 w 299"/>
              <a:gd name="T79" fmla="*/ 2147483647 h 99"/>
              <a:gd name="T80" fmla="*/ 2147483647 w 299"/>
              <a:gd name="T81" fmla="*/ 2147483647 h 99"/>
              <a:gd name="T82" fmla="*/ 2147483647 w 299"/>
              <a:gd name="T83" fmla="*/ 2147483647 h 99"/>
              <a:gd name="T84" fmla="*/ 2147483647 w 2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99"/>
              <a:gd name="T130" fmla="*/ 0 h 99"/>
              <a:gd name="T131" fmla="*/ 299 w 299"/>
              <a:gd name="T132" fmla="*/ 99 h 9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99" h="99">
                <a:moveTo>
                  <a:pt x="299" y="99"/>
                </a:moveTo>
                <a:lnTo>
                  <a:pt x="280" y="92"/>
                </a:lnTo>
                <a:lnTo>
                  <a:pt x="254" y="80"/>
                </a:lnTo>
                <a:lnTo>
                  <a:pt x="238" y="87"/>
                </a:lnTo>
                <a:lnTo>
                  <a:pt x="221" y="80"/>
                </a:lnTo>
                <a:lnTo>
                  <a:pt x="206" y="80"/>
                </a:lnTo>
                <a:lnTo>
                  <a:pt x="183" y="76"/>
                </a:lnTo>
                <a:lnTo>
                  <a:pt x="164" y="69"/>
                </a:lnTo>
                <a:lnTo>
                  <a:pt x="128" y="57"/>
                </a:lnTo>
                <a:lnTo>
                  <a:pt x="105" y="61"/>
                </a:lnTo>
                <a:lnTo>
                  <a:pt x="76" y="48"/>
                </a:lnTo>
                <a:lnTo>
                  <a:pt x="38" y="42"/>
                </a:lnTo>
                <a:lnTo>
                  <a:pt x="45" y="38"/>
                </a:lnTo>
                <a:lnTo>
                  <a:pt x="19" y="31"/>
                </a:lnTo>
                <a:lnTo>
                  <a:pt x="0" y="28"/>
                </a:lnTo>
                <a:lnTo>
                  <a:pt x="9" y="28"/>
                </a:lnTo>
                <a:lnTo>
                  <a:pt x="15" y="28"/>
                </a:lnTo>
                <a:lnTo>
                  <a:pt x="26" y="12"/>
                </a:lnTo>
                <a:lnTo>
                  <a:pt x="34" y="0"/>
                </a:lnTo>
                <a:lnTo>
                  <a:pt x="64" y="9"/>
                </a:lnTo>
                <a:lnTo>
                  <a:pt x="64" y="0"/>
                </a:lnTo>
                <a:lnTo>
                  <a:pt x="76" y="0"/>
                </a:lnTo>
                <a:lnTo>
                  <a:pt x="86" y="9"/>
                </a:lnTo>
                <a:lnTo>
                  <a:pt x="93" y="12"/>
                </a:lnTo>
                <a:lnTo>
                  <a:pt x="105" y="9"/>
                </a:lnTo>
                <a:lnTo>
                  <a:pt x="112" y="28"/>
                </a:lnTo>
                <a:lnTo>
                  <a:pt x="161" y="31"/>
                </a:lnTo>
                <a:lnTo>
                  <a:pt x="173" y="31"/>
                </a:lnTo>
                <a:lnTo>
                  <a:pt x="176" y="19"/>
                </a:lnTo>
                <a:lnTo>
                  <a:pt x="190" y="19"/>
                </a:lnTo>
                <a:lnTo>
                  <a:pt x="195" y="28"/>
                </a:lnTo>
                <a:lnTo>
                  <a:pt x="202" y="28"/>
                </a:lnTo>
                <a:lnTo>
                  <a:pt x="221" y="28"/>
                </a:lnTo>
                <a:lnTo>
                  <a:pt x="231" y="31"/>
                </a:lnTo>
                <a:lnTo>
                  <a:pt x="244" y="48"/>
                </a:lnTo>
                <a:lnTo>
                  <a:pt x="263" y="61"/>
                </a:lnTo>
                <a:lnTo>
                  <a:pt x="269" y="57"/>
                </a:lnTo>
                <a:lnTo>
                  <a:pt x="285" y="57"/>
                </a:lnTo>
                <a:lnTo>
                  <a:pt x="299" y="61"/>
                </a:lnTo>
                <a:lnTo>
                  <a:pt x="292" y="69"/>
                </a:lnTo>
                <a:lnTo>
                  <a:pt x="292" y="80"/>
                </a:lnTo>
                <a:lnTo>
                  <a:pt x="299" y="92"/>
                </a:lnTo>
                <a:lnTo>
                  <a:pt x="299" y="9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7542213" y="5081588"/>
            <a:ext cx="100012" cy="52387"/>
          </a:xfrm>
          <a:custGeom>
            <a:avLst/>
            <a:gdLst>
              <a:gd name="T0" fmla="*/ 2147483647 w 126"/>
              <a:gd name="T1" fmla="*/ 2147483647 h 67"/>
              <a:gd name="T2" fmla="*/ 0 w 126"/>
              <a:gd name="T3" fmla="*/ 2147483647 h 67"/>
              <a:gd name="T4" fmla="*/ 2147483647 w 126"/>
              <a:gd name="T5" fmla="*/ 2147483647 h 67"/>
              <a:gd name="T6" fmla="*/ 2147483647 w 126"/>
              <a:gd name="T7" fmla="*/ 2147483647 h 67"/>
              <a:gd name="T8" fmla="*/ 2147483647 w 126"/>
              <a:gd name="T9" fmla="*/ 2147483647 h 67"/>
              <a:gd name="T10" fmla="*/ 2147483647 w 126"/>
              <a:gd name="T11" fmla="*/ 2147483647 h 67"/>
              <a:gd name="T12" fmla="*/ 2147483647 w 126"/>
              <a:gd name="T13" fmla="*/ 2147483647 h 67"/>
              <a:gd name="T14" fmla="*/ 2147483647 w 126"/>
              <a:gd name="T15" fmla="*/ 0 h 67"/>
              <a:gd name="T16" fmla="*/ 2147483647 w 126"/>
              <a:gd name="T17" fmla="*/ 0 h 67"/>
              <a:gd name="T18" fmla="*/ 2147483647 w 126"/>
              <a:gd name="T19" fmla="*/ 2147483647 h 67"/>
              <a:gd name="T20" fmla="*/ 2147483647 w 126"/>
              <a:gd name="T21" fmla="*/ 2147483647 h 67"/>
              <a:gd name="T22" fmla="*/ 2147483647 w 126"/>
              <a:gd name="T23" fmla="*/ 2147483647 h 67"/>
              <a:gd name="T24" fmla="*/ 2147483647 w 126"/>
              <a:gd name="T25" fmla="*/ 2147483647 h 67"/>
              <a:gd name="T26" fmla="*/ 2147483647 w 126"/>
              <a:gd name="T27" fmla="*/ 2147483647 h 67"/>
              <a:gd name="T28" fmla="*/ 2147483647 w 126"/>
              <a:gd name="T29" fmla="*/ 2147483647 h 67"/>
              <a:gd name="T30" fmla="*/ 2147483647 w 126"/>
              <a:gd name="T31" fmla="*/ 2147483647 h 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6"/>
              <a:gd name="T49" fmla="*/ 0 h 67"/>
              <a:gd name="T50" fmla="*/ 126 w 126"/>
              <a:gd name="T51" fmla="*/ 67 h 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6" h="67">
                <a:moveTo>
                  <a:pt x="14" y="67"/>
                </a:moveTo>
                <a:lnTo>
                  <a:pt x="0" y="67"/>
                </a:lnTo>
                <a:lnTo>
                  <a:pt x="4" y="53"/>
                </a:lnTo>
                <a:lnTo>
                  <a:pt x="11" y="41"/>
                </a:lnTo>
                <a:lnTo>
                  <a:pt x="30" y="29"/>
                </a:lnTo>
                <a:lnTo>
                  <a:pt x="49" y="22"/>
                </a:lnTo>
                <a:lnTo>
                  <a:pt x="59" y="12"/>
                </a:lnTo>
                <a:lnTo>
                  <a:pt x="90" y="0"/>
                </a:lnTo>
                <a:lnTo>
                  <a:pt x="126" y="0"/>
                </a:lnTo>
                <a:lnTo>
                  <a:pt x="112" y="12"/>
                </a:lnTo>
                <a:lnTo>
                  <a:pt x="107" y="12"/>
                </a:lnTo>
                <a:lnTo>
                  <a:pt x="92" y="19"/>
                </a:lnTo>
                <a:lnTo>
                  <a:pt x="49" y="41"/>
                </a:lnTo>
                <a:lnTo>
                  <a:pt x="30" y="60"/>
                </a:lnTo>
                <a:lnTo>
                  <a:pt x="23" y="60"/>
                </a:lnTo>
                <a:lnTo>
                  <a:pt x="14" y="67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5" name="Freeform 92"/>
          <p:cNvSpPr>
            <a:spLocks/>
          </p:cNvSpPr>
          <p:nvPr/>
        </p:nvSpPr>
        <p:spPr bwMode="auto">
          <a:xfrm>
            <a:off x="7651750" y="4803775"/>
            <a:ext cx="38100" cy="77788"/>
          </a:xfrm>
          <a:custGeom>
            <a:avLst/>
            <a:gdLst>
              <a:gd name="T0" fmla="*/ 2147483647 w 49"/>
              <a:gd name="T1" fmla="*/ 2147483647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0 w 49"/>
              <a:gd name="T9" fmla="*/ 2147483647 h 99"/>
              <a:gd name="T10" fmla="*/ 0 w 49"/>
              <a:gd name="T11" fmla="*/ 2147483647 h 99"/>
              <a:gd name="T12" fmla="*/ 2147483647 w 49"/>
              <a:gd name="T13" fmla="*/ 2147483647 h 99"/>
              <a:gd name="T14" fmla="*/ 2147483647 w 49"/>
              <a:gd name="T15" fmla="*/ 0 h 99"/>
              <a:gd name="T16" fmla="*/ 2147483647 w 49"/>
              <a:gd name="T17" fmla="*/ 2147483647 h 99"/>
              <a:gd name="T18" fmla="*/ 2147483647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"/>
              <a:gd name="T67" fmla="*/ 0 h 99"/>
              <a:gd name="T68" fmla="*/ 49 w 49"/>
              <a:gd name="T69" fmla="*/ 99 h 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" h="99">
                <a:moveTo>
                  <a:pt x="23" y="99"/>
                </a:moveTo>
                <a:lnTo>
                  <a:pt x="11" y="85"/>
                </a:lnTo>
                <a:lnTo>
                  <a:pt x="4" y="66"/>
                </a:lnTo>
                <a:lnTo>
                  <a:pt x="4" y="59"/>
                </a:lnTo>
                <a:lnTo>
                  <a:pt x="0" y="47"/>
                </a:lnTo>
                <a:lnTo>
                  <a:pt x="0" y="37"/>
                </a:lnTo>
                <a:lnTo>
                  <a:pt x="4" y="18"/>
                </a:lnTo>
                <a:lnTo>
                  <a:pt x="18" y="0"/>
                </a:lnTo>
                <a:lnTo>
                  <a:pt x="11" y="9"/>
                </a:lnTo>
                <a:lnTo>
                  <a:pt x="18" y="30"/>
                </a:lnTo>
                <a:lnTo>
                  <a:pt x="4" y="37"/>
                </a:lnTo>
                <a:lnTo>
                  <a:pt x="11" y="40"/>
                </a:lnTo>
                <a:lnTo>
                  <a:pt x="18" y="37"/>
                </a:lnTo>
                <a:lnTo>
                  <a:pt x="23" y="37"/>
                </a:lnTo>
                <a:lnTo>
                  <a:pt x="23" y="30"/>
                </a:lnTo>
                <a:lnTo>
                  <a:pt x="40" y="21"/>
                </a:lnTo>
                <a:lnTo>
                  <a:pt x="40" y="37"/>
                </a:lnTo>
                <a:lnTo>
                  <a:pt x="23" y="47"/>
                </a:lnTo>
                <a:lnTo>
                  <a:pt x="49" y="66"/>
                </a:lnTo>
                <a:lnTo>
                  <a:pt x="18" y="59"/>
                </a:lnTo>
                <a:lnTo>
                  <a:pt x="18" y="66"/>
                </a:lnTo>
                <a:lnTo>
                  <a:pt x="23" y="9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6" name="Freeform 93"/>
          <p:cNvSpPr>
            <a:spLocks/>
          </p:cNvSpPr>
          <p:nvPr/>
        </p:nvSpPr>
        <p:spPr bwMode="auto">
          <a:xfrm>
            <a:off x="7659688" y="4935538"/>
            <a:ext cx="77787" cy="25400"/>
          </a:xfrm>
          <a:custGeom>
            <a:avLst/>
            <a:gdLst>
              <a:gd name="T0" fmla="*/ 2147483647 w 98"/>
              <a:gd name="T1" fmla="*/ 2147483647 h 31"/>
              <a:gd name="T2" fmla="*/ 2147483647 w 98"/>
              <a:gd name="T3" fmla="*/ 2147483647 h 31"/>
              <a:gd name="T4" fmla="*/ 2147483647 w 98"/>
              <a:gd name="T5" fmla="*/ 2147483647 h 31"/>
              <a:gd name="T6" fmla="*/ 2147483647 w 98"/>
              <a:gd name="T7" fmla="*/ 2147483647 h 31"/>
              <a:gd name="T8" fmla="*/ 2147483647 w 98"/>
              <a:gd name="T9" fmla="*/ 2147483647 h 31"/>
              <a:gd name="T10" fmla="*/ 2147483647 w 98"/>
              <a:gd name="T11" fmla="*/ 2147483647 h 31"/>
              <a:gd name="T12" fmla="*/ 2147483647 w 98"/>
              <a:gd name="T13" fmla="*/ 2147483647 h 31"/>
              <a:gd name="T14" fmla="*/ 2147483647 w 98"/>
              <a:gd name="T15" fmla="*/ 2147483647 h 31"/>
              <a:gd name="T16" fmla="*/ 2147483647 w 98"/>
              <a:gd name="T17" fmla="*/ 2147483647 h 31"/>
              <a:gd name="T18" fmla="*/ 0 w 98"/>
              <a:gd name="T19" fmla="*/ 2147483647 h 31"/>
              <a:gd name="T20" fmla="*/ 2147483647 w 98"/>
              <a:gd name="T21" fmla="*/ 0 h 31"/>
              <a:gd name="T22" fmla="*/ 2147483647 w 98"/>
              <a:gd name="T23" fmla="*/ 0 h 31"/>
              <a:gd name="T24" fmla="*/ 2147483647 w 98"/>
              <a:gd name="T25" fmla="*/ 0 h 31"/>
              <a:gd name="T26" fmla="*/ 2147483647 w 98"/>
              <a:gd name="T27" fmla="*/ 0 h 31"/>
              <a:gd name="T28" fmla="*/ 2147483647 w 98"/>
              <a:gd name="T29" fmla="*/ 0 h 31"/>
              <a:gd name="T30" fmla="*/ 2147483647 w 98"/>
              <a:gd name="T31" fmla="*/ 0 h 31"/>
              <a:gd name="T32" fmla="*/ 2147483647 w 98"/>
              <a:gd name="T33" fmla="*/ 2147483647 h 31"/>
              <a:gd name="T34" fmla="*/ 2147483647 w 98"/>
              <a:gd name="T35" fmla="*/ 2147483647 h 31"/>
              <a:gd name="T36" fmla="*/ 2147483647 w 98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8"/>
              <a:gd name="T58" fmla="*/ 0 h 31"/>
              <a:gd name="T59" fmla="*/ 98 w 98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8" h="31">
                <a:moveTo>
                  <a:pt x="98" y="31"/>
                </a:moveTo>
                <a:lnTo>
                  <a:pt x="69" y="19"/>
                </a:lnTo>
                <a:lnTo>
                  <a:pt x="57" y="12"/>
                </a:lnTo>
                <a:lnTo>
                  <a:pt x="57" y="19"/>
                </a:lnTo>
                <a:lnTo>
                  <a:pt x="38" y="19"/>
                </a:lnTo>
                <a:lnTo>
                  <a:pt x="38" y="12"/>
                </a:lnTo>
                <a:lnTo>
                  <a:pt x="22" y="19"/>
                </a:lnTo>
                <a:lnTo>
                  <a:pt x="12" y="12"/>
                </a:lnTo>
                <a:lnTo>
                  <a:pt x="8" y="19"/>
                </a:lnTo>
                <a:lnTo>
                  <a:pt x="0" y="12"/>
                </a:lnTo>
                <a:lnTo>
                  <a:pt x="12" y="0"/>
                </a:lnTo>
                <a:lnTo>
                  <a:pt x="38" y="0"/>
                </a:lnTo>
                <a:lnTo>
                  <a:pt x="50" y="0"/>
                </a:lnTo>
                <a:lnTo>
                  <a:pt x="57" y="0"/>
                </a:lnTo>
                <a:lnTo>
                  <a:pt x="69" y="0"/>
                </a:lnTo>
                <a:lnTo>
                  <a:pt x="79" y="0"/>
                </a:lnTo>
                <a:lnTo>
                  <a:pt x="90" y="12"/>
                </a:lnTo>
                <a:lnTo>
                  <a:pt x="98" y="19"/>
                </a:lnTo>
                <a:lnTo>
                  <a:pt x="98" y="3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94"/>
          <p:cNvSpPr>
            <a:spLocks/>
          </p:cNvSpPr>
          <p:nvPr/>
        </p:nvSpPr>
        <p:spPr bwMode="auto">
          <a:xfrm>
            <a:off x="7450138" y="5073650"/>
            <a:ext cx="85725" cy="22225"/>
          </a:xfrm>
          <a:custGeom>
            <a:avLst/>
            <a:gdLst>
              <a:gd name="T0" fmla="*/ 2147483647 w 109"/>
              <a:gd name="T1" fmla="*/ 2147483647 h 30"/>
              <a:gd name="T2" fmla="*/ 2147483647 w 109"/>
              <a:gd name="T3" fmla="*/ 2147483647 h 30"/>
              <a:gd name="T4" fmla="*/ 2147483647 w 109"/>
              <a:gd name="T5" fmla="*/ 2147483647 h 30"/>
              <a:gd name="T6" fmla="*/ 0 w 109"/>
              <a:gd name="T7" fmla="*/ 2147483647 h 30"/>
              <a:gd name="T8" fmla="*/ 0 w 109"/>
              <a:gd name="T9" fmla="*/ 2147483647 h 30"/>
              <a:gd name="T10" fmla="*/ 2147483647 w 109"/>
              <a:gd name="T11" fmla="*/ 2147483647 h 30"/>
              <a:gd name="T12" fmla="*/ 2147483647 w 109"/>
              <a:gd name="T13" fmla="*/ 2147483647 h 30"/>
              <a:gd name="T14" fmla="*/ 2147483647 w 109"/>
              <a:gd name="T15" fmla="*/ 2147483647 h 30"/>
              <a:gd name="T16" fmla="*/ 2147483647 w 109"/>
              <a:gd name="T17" fmla="*/ 2147483647 h 30"/>
              <a:gd name="T18" fmla="*/ 2147483647 w 109"/>
              <a:gd name="T19" fmla="*/ 2147483647 h 30"/>
              <a:gd name="T20" fmla="*/ 2147483647 w 109"/>
              <a:gd name="T21" fmla="*/ 2147483647 h 30"/>
              <a:gd name="T22" fmla="*/ 2147483647 w 109"/>
              <a:gd name="T23" fmla="*/ 2147483647 h 30"/>
              <a:gd name="T24" fmla="*/ 2147483647 w 109"/>
              <a:gd name="T25" fmla="*/ 2147483647 h 30"/>
              <a:gd name="T26" fmla="*/ 2147483647 w 109"/>
              <a:gd name="T27" fmla="*/ 2147483647 h 30"/>
              <a:gd name="T28" fmla="*/ 2147483647 w 109"/>
              <a:gd name="T29" fmla="*/ 0 h 30"/>
              <a:gd name="T30" fmla="*/ 2147483647 w 109"/>
              <a:gd name="T31" fmla="*/ 2147483647 h 30"/>
              <a:gd name="T32" fmla="*/ 2147483647 w 109"/>
              <a:gd name="T33" fmla="*/ 2147483647 h 30"/>
              <a:gd name="T34" fmla="*/ 2147483647 w 109"/>
              <a:gd name="T35" fmla="*/ 2147483647 h 30"/>
              <a:gd name="T36" fmla="*/ 2147483647 w 109"/>
              <a:gd name="T37" fmla="*/ 2147483647 h 30"/>
              <a:gd name="T38" fmla="*/ 2147483647 w 109"/>
              <a:gd name="T39" fmla="*/ 2147483647 h 30"/>
              <a:gd name="T40" fmla="*/ 2147483647 w 109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9"/>
              <a:gd name="T64" fmla="*/ 0 h 30"/>
              <a:gd name="T65" fmla="*/ 109 w 109"/>
              <a:gd name="T66" fmla="*/ 30 h 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9" h="30">
                <a:moveTo>
                  <a:pt x="49" y="30"/>
                </a:moveTo>
                <a:lnTo>
                  <a:pt x="30" y="30"/>
                </a:lnTo>
                <a:lnTo>
                  <a:pt x="23" y="23"/>
                </a:lnTo>
                <a:lnTo>
                  <a:pt x="0" y="23"/>
                </a:lnTo>
                <a:lnTo>
                  <a:pt x="0" y="16"/>
                </a:lnTo>
                <a:lnTo>
                  <a:pt x="9" y="11"/>
                </a:lnTo>
                <a:lnTo>
                  <a:pt x="23" y="4"/>
                </a:lnTo>
                <a:lnTo>
                  <a:pt x="42" y="11"/>
                </a:lnTo>
                <a:lnTo>
                  <a:pt x="52" y="16"/>
                </a:lnTo>
                <a:lnTo>
                  <a:pt x="61" y="11"/>
                </a:lnTo>
                <a:lnTo>
                  <a:pt x="87" y="16"/>
                </a:lnTo>
                <a:lnTo>
                  <a:pt x="90" y="11"/>
                </a:lnTo>
                <a:lnTo>
                  <a:pt x="97" y="11"/>
                </a:lnTo>
                <a:lnTo>
                  <a:pt x="97" y="4"/>
                </a:lnTo>
                <a:lnTo>
                  <a:pt x="102" y="0"/>
                </a:lnTo>
                <a:lnTo>
                  <a:pt x="109" y="4"/>
                </a:lnTo>
                <a:lnTo>
                  <a:pt x="97" y="16"/>
                </a:lnTo>
                <a:lnTo>
                  <a:pt x="71" y="23"/>
                </a:lnTo>
                <a:lnTo>
                  <a:pt x="68" y="30"/>
                </a:lnTo>
                <a:lnTo>
                  <a:pt x="52" y="23"/>
                </a:lnTo>
                <a:lnTo>
                  <a:pt x="49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95"/>
          <p:cNvSpPr>
            <a:spLocks/>
          </p:cNvSpPr>
          <p:nvPr/>
        </p:nvSpPr>
        <p:spPr bwMode="auto">
          <a:xfrm>
            <a:off x="7372350" y="5073650"/>
            <a:ext cx="61913" cy="22225"/>
          </a:xfrm>
          <a:custGeom>
            <a:avLst/>
            <a:gdLst>
              <a:gd name="T0" fmla="*/ 0 w 77"/>
              <a:gd name="T1" fmla="*/ 2147483647 h 30"/>
              <a:gd name="T2" fmla="*/ 0 w 77"/>
              <a:gd name="T3" fmla="*/ 2147483647 h 30"/>
              <a:gd name="T4" fmla="*/ 2147483647 w 77"/>
              <a:gd name="T5" fmla="*/ 2147483647 h 30"/>
              <a:gd name="T6" fmla="*/ 2147483647 w 77"/>
              <a:gd name="T7" fmla="*/ 2147483647 h 30"/>
              <a:gd name="T8" fmla="*/ 2147483647 w 77"/>
              <a:gd name="T9" fmla="*/ 2147483647 h 30"/>
              <a:gd name="T10" fmla="*/ 2147483647 w 77"/>
              <a:gd name="T11" fmla="*/ 2147483647 h 30"/>
              <a:gd name="T12" fmla="*/ 2147483647 w 77"/>
              <a:gd name="T13" fmla="*/ 2147483647 h 30"/>
              <a:gd name="T14" fmla="*/ 2147483647 w 77"/>
              <a:gd name="T15" fmla="*/ 2147483647 h 30"/>
              <a:gd name="T16" fmla="*/ 2147483647 w 77"/>
              <a:gd name="T17" fmla="*/ 0 h 30"/>
              <a:gd name="T18" fmla="*/ 2147483647 w 77"/>
              <a:gd name="T19" fmla="*/ 2147483647 h 30"/>
              <a:gd name="T20" fmla="*/ 2147483647 w 77"/>
              <a:gd name="T21" fmla="*/ 2147483647 h 30"/>
              <a:gd name="T22" fmla="*/ 2147483647 w 77"/>
              <a:gd name="T23" fmla="*/ 2147483647 h 30"/>
              <a:gd name="T24" fmla="*/ 2147483647 w 77"/>
              <a:gd name="T25" fmla="*/ 2147483647 h 30"/>
              <a:gd name="T26" fmla="*/ 2147483647 w 77"/>
              <a:gd name="T27" fmla="*/ 2147483647 h 30"/>
              <a:gd name="T28" fmla="*/ 2147483647 w 77"/>
              <a:gd name="T29" fmla="*/ 2147483647 h 30"/>
              <a:gd name="T30" fmla="*/ 2147483647 w 77"/>
              <a:gd name="T31" fmla="*/ 2147483647 h 30"/>
              <a:gd name="T32" fmla="*/ 2147483647 w 77"/>
              <a:gd name="T33" fmla="*/ 2147483647 h 30"/>
              <a:gd name="T34" fmla="*/ 2147483647 w 77"/>
              <a:gd name="T35" fmla="*/ 2147483647 h 30"/>
              <a:gd name="T36" fmla="*/ 2147483647 w 77"/>
              <a:gd name="T37" fmla="*/ 2147483647 h 30"/>
              <a:gd name="T38" fmla="*/ 0 w 77"/>
              <a:gd name="T39" fmla="*/ 2147483647 h 3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7"/>
              <a:gd name="T61" fmla="*/ 0 h 30"/>
              <a:gd name="T62" fmla="*/ 77 w 77"/>
              <a:gd name="T63" fmla="*/ 30 h 3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7" h="30">
                <a:moveTo>
                  <a:pt x="0" y="30"/>
                </a:moveTo>
                <a:lnTo>
                  <a:pt x="0" y="16"/>
                </a:lnTo>
                <a:lnTo>
                  <a:pt x="10" y="11"/>
                </a:lnTo>
                <a:lnTo>
                  <a:pt x="26" y="11"/>
                </a:lnTo>
                <a:lnTo>
                  <a:pt x="29" y="16"/>
                </a:lnTo>
                <a:lnTo>
                  <a:pt x="36" y="16"/>
                </a:lnTo>
                <a:lnTo>
                  <a:pt x="41" y="11"/>
                </a:lnTo>
                <a:lnTo>
                  <a:pt x="29" y="4"/>
                </a:lnTo>
                <a:lnTo>
                  <a:pt x="41" y="0"/>
                </a:lnTo>
                <a:lnTo>
                  <a:pt x="48" y="4"/>
                </a:lnTo>
                <a:lnTo>
                  <a:pt x="55" y="4"/>
                </a:lnTo>
                <a:lnTo>
                  <a:pt x="67" y="11"/>
                </a:lnTo>
                <a:lnTo>
                  <a:pt x="70" y="4"/>
                </a:lnTo>
                <a:lnTo>
                  <a:pt x="77" y="23"/>
                </a:lnTo>
                <a:lnTo>
                  <a:pt x="55" y="23"/>
                </a:lnTo>
                <a:lnTo>
                  <a:pt x="55" y="16"/>
                </a:lnTo>
                <a:lnTo>
                  <a:pt x="48" y="16"/>
                </a:lnTo>
                <a:lnTo>
                  <a:pt x="41" y="30"/>
                </a:lnTo>
                <a:lnTo>
                  <a:pt x="29" y="30"/>
                </a:lnTo>
                <a:lnTo>
                  <a:pt x="0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96"/>
          <p:cNvSpPr>
            <a:spLocks/>
          </p:cNvSpPr>
          <p:nvPr/>
        </p:nvSpPr>
        <p:spPr bwMode="auto">
          <a:xfrm>
            <a:off x="7078663" y="4897438"/>
            <a:ext cx="46037" cy="38100"/>
          </a:xfrm>
          <a:custGeom>
            <a:avLst/>
            <a:gdLst>
              <a:gd name="T0" fmla="*/ 2147483647 w 57"/>
              <a:gd name="T1" fmla="*/ 2147483647 h 48"/>
              <a:gd name="T2" fmla="*/ 2147483647 w 57"/>
              <a:gd name="T3" fmla="*/ 2147483647 h 48"/>
              <a:gd name="T4" fmla="*/ 2147483647 w 57"/>
              <a:gd name="T5" fmla="*/ 2147483647 h 48"/>
              <a:gd name="T6" fmla="*/ 2147483647 w 57"/>
              <a:gd name="T7" fmla="*/ 2147483647 h 48"/>
              <a:gd name="T8" fmla="*/ 0 w 57"/>
              <a:gd name="T9" fmla="*/ 2147483647 h 48"/>
              <a:gd name="T10" fmla="*/ 2147483647 w 57"/>
              <a:gd name="T11" fmla="*/ 2147483647 h 48"/>
              <a:gd name="T12" fmla="*/ 2147483647 w 57"/>
              <a:gd name="T13" fmla="*/ 0 h 48"/>
              <a:gd name="T14" fmla="*/ 2147483647 w 57"/>
              <a:gd name="T15" fmla="*/ 0 h 48"/>
              <a:gd name="T16" fmla="*/ 2147483647 w 57"/>
              <a:gd name="T17" fmla="*/ 2147483647 h 48"/>
              <a:gd name="T18" fmla="*/ 2147483647 w 57"/>
              <a:gd name="T19" fmla="*/ 2147483647 h 48"/>
              <a:gd name="T20" fmla="*/ 2147483647 w 57"/>
              <a:gd name="T21" fmla="*/ 0 h 48"/>
              <a:gd name="T22" fmla="*/ 2147483647 w 57"/>
              <a:gd name="T23" fmla="*/ 0 h 48"/>
              <a:gd name="T24" fmla="*/ 2147483647 w 57"/>
              <a:gd name="T25" fmla="*/ 2147483647 h 48"/>
              <a:gd name="T26" fmla="*/ 2147483647 w 57"/>
              <a:gd name="T27" fmla="*/ 2147483647 h 48"/>
              <a:gd name="T28" fmla="*/ 2147483647 w 57"/>
              <a:gd name="T29" fmla="*/ 2147483647 h 48"/>
              <a:gd name="T30" fmla="*/ 2147483647 w 57"/>
              <a:gd name="T31" fmla="*/ 2147483647 h 48"/>
              <a:gd name="T32" fmla="*/ 2147483647 w 5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48"/>
              <a:gd name="T53" fmla="*/ 57 w 5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48">
                <a:moveTo>
                  <a:pt x="57" y="48"/>
                </a:moveTo>
                <a:lnTo>
                  <a:pt x="34" y="45"/>
                </a:lnTo>
                <a:lnTo>
                  <a:pt x="26" y="28"/>
                </a:lnTo>
                <a:lnTo>
                  <a:pt x="15" y="15"/>
                </a:lnTo>
                <a:lnTo>
                  <a:pt x="0" y="15"/>
                </a:lnTo>
                <a:lnTo>
                  <a:pt x="15" y="15"/>
                </a:lnTo>
                <a:lnTo>
                  <a:pt x="15" y="0"/>
                </a:lnTo>
                <a:lnTo>
                  <a:pt x="19" y="0"/>
                </a:lnTo>
                <a:lnTo>
                  <a:pt x="19" y="7"/>
                </a:lnTo>
                <a:lnTo>
                  <a:pt x="26" y="7"/>
                </a:lnTo>
                <a:lnTo>
                  <a:pt x="26" y="0"/>
                </a:lnTo>
                <a:lnTo>
                  <a:pt x="34" y="0"/>
                </a:lnTo>
                <a:lnTo>
                  <a:pt x="38" y="7"/>
                </a:lnTo>
                <a:lnTo>
                  <a:pt x="38" y="29"/>
                </a:lnTo>
                <a:lnTo>
                  <a:pt x="57" y="38"/>
                </a:lnTo>
                <a:lnTo>
                  <a:pt x="48" y="45"/>
                </a:lnTo>
                <a:lnTo>
                  <a:pt x="57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97"/>
          <p:cNvSpPr>
            <a:spLocks/>
          </p:cNvSpPr>
          <p:nvPr/>
        </p:nvSpPr>
        <p:spPr bwMode="auto">
          <a:xfrm>
            <a:off x="7902575" y="5057775"/>
            <a:ext cx="34925" cy="26988"/>
          </a:xfrm>
          <a:custGeom>
            <a:avLst/>
            <a:gdLst>
              <a:gd name="T0" fmla="*/ 0 w 45"/>
              <a:gd name="T1" fmla="*/ 2147483647 h 35"/>
              <a:gd name="T2" fmla="*/ 2147483647 w 45"/>
              <a:gd name="T3" fmla="*/ 2147483647 h 35"/>
              <a:gd name="T4" fmla="*/ 2147483647 w 45"/>
              <a:gd name="T5" fmla="*/ 0 h 35"/>
              <a:gd name="T6" fmla="*/ 2147483647 w 45"/>
              <a:gd name="T7" fmla="*/ 2147483647 h 35"/>
              <a:gd name="T8" fmla="*/ 2147483647 w 45"/>
              <a:gd name="T9" fmla="*/ 2147483647 h 35"/>
              <a:gd name="T10" fmla="*/ 2147483647 w 45"/>
              <a:gd name="T11" fmla="*/ 2147483647 h 35"/>
              <a:gd name="T12" fmla="*/ 0 w 45"/>
              <a:gd name="T13" fmla="*/ 2147483647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"/>
              <a:gd name="T22" fmla="*/ 0 h 35"/>
              <a:gd name="T23" fmla="*/ 45 w 45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" h="35">
                <a:moveTo>
                  <a:pt x="0" y="35"/>
                </a:moveTo>
                <a:lnTo>
                  <a:pt x="15" y="12"/>
                </a:lnTo>
                <a:lnTo>
                  <a:pt x="38" y="0"/>
                </a:lnTo>
                <a:lnTo>
                  <a:pt x="45" y="4"/>
                </a:lnTo>
                <a:lnTo>
                  <a:pt x="45" y="19"/>
                </a:lnTo>
                <a:lnTo>
                  <a:pt x="34" y="30"/>
                </a:lnTo>
                <a:lnTo>
                  <a:pt x="0" y="3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98"/>
          <p:cNvSpPr>
            <a:spLocks/>
          </p:cNvSpPr>
          <p:nvPr/>
        </p:nvSpPr>
        <p:spPr bwMode="auto">
          <a:xfrm>
            <a:off x="7429500" y="5105400"/>
            <a:ext cx="42863" cy="28575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0 w 56"/>
              <a:gd name="T7" fmla="*/ 2147483647 h 36"/>
              <a:gd name="T8" fmla="*/ 0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0 h 36"/>
              <a:gd name="T14" fmla="*/ 2147483647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2147483647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6"/>
              <a:gd name="T37" fmla="*/ 0 h 36"/>
              <a:gd name="T38" fmla="*/ 56 w 56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6" h="36">
                <a:moveTo>
                  <a:pt x="45" y="36"/>
                </a:moveTo>
                <a:lnTo>
                  <a:pt x="35" y="20"/>
                </a:lnTo>
                <a:lnTo>
                  <a:pt x="14" y="10"/>
                </a:lnTo>
                <a:lnTo>
                  <a:pt x="0" y="10"/>
                </a:lnTo>
                <a:lnTo>
                  <a:pt x="0" y="3"/>
                </a:lnTo>
                <a:lnTo>
                  <a:pt x="19" y="3"/>
                </a:lnTo>
                <a:lnTo>
                  <a:pt x="35" y="0"/>
                </a:lnTo>
                <a:lnTo>
                  <a:pt x="37" y="10"/>
                </a:lnTo>
                <a:lnTo>
                  <a:pt x="49" y="10"/>
                </a:lnTo>
                <a:lnTo>
                  <a:pt x="56" y="20"/>
                </a:lnTo>
                <a:lnTo>
                  <a:pt x="49" y="29"/>
                </a:lnTo>
                <a:lnTo>
                  <a:pt x="45" y="3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99"/>
          <p:cNvSpPr>
            <a:spLocks/>
          </p:cNvSpPr>
          <p:nvPr/>
        </p:nvSpPr>
        <p:spPr bwMode="auto">
          <a:xfrm>
            <a:off x="7615238" y="4941888"/>
            <a:ext cx="30162" cy="19050"/>
          </a:xfrm>
          <a:custGeom>
            <a:avLst/>
            <a:gdLst>
              <a:gd name="T0" fmla="*/ 2147483647 w 38"/>
              <a:gd name="T1" fmla="*/ 2147483647 h 22"/>
              <a:gd name="T2" fmla="*/ 0 w 38"/>
              <a:gd name="T3" fmla="*/ 2147483647 h 22"/>
              <a:gd name="T4" fmla="*/ 0 w 38"/>
              <a:gd name="T5" fmla="*/ 0 h 22"/>
              <a:gd name="T6" fmla="*/ 2147483647 w 38"/>
              <a:gd name="T7" fmla="*/ 0 h 22"/>
              <a:gd name="T8" fmla="*/ 2147483647 w 38"/>
              <a:gd name="T9" fmla="*/ 2147483647 h 22"/>
              <a:gd name="T10" fmla="*/ 2147483647 w 38"/>
              <a:gd name="T11" fmla="*/ 2147483647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22"/>
              <a:gd name="T20" fmla="*/ 38 w 38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22">
                <a:moveTo>
                  <a:pt x="19" y="22"/>
                </a:moveTo>
                <a:lnTo>
                  <a:pt x="0" y="2"/>
                </a:lnTo>
                <a:lnTo>
                  <a:pt x="0" y="0"/>
                </a:lnTo>
                <a:lnTo>
                  <a:pt x="33" y="0"/>
                </a:lnTo>
                <a:lnTo>
                  <a:pt x="38" y="17"/>
                </a:lnTo>
                <a:lnTo>
                  <a:pt x="19" y="2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7316788" y="5073650"/>
            <a:ext cx="33337" cy="11113"/>
          </a:xfrm>
          <a:custGeom>
            <a:avLst/>
            <a:gdLst>
              <a:gd name="T0" fmla="*/ 2147483647 w 41"/>
              <a:gd name="T1" fmla="*/ 2147483647 h 16"/>
              <a:gd name="T2" fmla="*/ 2147483647 w 41"/>
              <a:gd name="T3" fmla="*/ 2147483647 h 16"/>
              <a:gd name="T4" fmla="*/ 0 w 41"/>
              <a:gd name="T5" fmla="*/ 2147483647 h 16"/>
              <a:gd name="T6" fmla="*/ 0 w 41"/>
              <a:gd name="T7" fmla="*/ 0 h 16"/>
              <a:gd name="T8" fmla="*/ 2147483647 w 41"/>
              <a:gd name="T9" fmla="*/ 2147483647 h 16"/>
              <a:gd name="T10" fmla="*/ 2147483647 w 41"/>
              <a:gd name="T11" fmla="*/ 0 h 16"/>
              <a:gd name="T12" fmla="*/ 2147483647 w 41"/>
              <a:gd name="T13" fmla="*/ 2147483647 h 16"/>
              <a:gd name="T14" fmla="*/ 2147483647 w 41"/>
              <a:gd name="T15" fmla="*/ 2147483647 h 16"/>
              <a:gd name="T16" fmla="*/ 2147483647 w 4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"/>
              <a:gd name="T28" fmla="*/ 0 h 16"/>
              <a:gd name="T29" fmla="*/ 41 w 4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" h="16">
                <a:moveTo>
                  <a:pt x="22" y="16"/>
                </a:moveTo>
                <a:lnTo>
                  <a:pt x="12" y="11"/>
                </a:lnTo>
                <a:lnTo>
                  <a:pt x="0" y="11"/>
                </a:lnTo>
                <a:lnTo>
                  <a:pt x="0" y="0"/>
                </a:lnTo>
                <a:lnTo>
                  <a:pt x="12" y="4"/>
                </a:lnTo>
                <a:lnTo>
                  <a:pt x="22" y="0"/>
                </a:lnTo>
                <a:lnTo>
                  <a:pt x="41" y="11"/>
                </a:lnTo>
                <a:lnTo>
                  <a:pt x="22" y="11"/>
                </a:lnTo>
                <a:lnTo>
                  <a:pt x="22" y="1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101"/>
          <p:cNvSpPr>
            <a:spLocks/>
          </p:cNvSpPr>
          <p:nvPr/>
        </p:nvSpPr>
        <p:spPr bwMode="auto">
          <a:xfrm>
            <a:off x="7278688" y="5037138"/>
            <a:ext cx="26987" cy="7937"/>
          </a:xfrm>
          <a:custGeom>
            <a:avLst/>
            <a:gdLst>
              <a:gd name="T0" fmla="*/ 2147483647 w 35"/>
              <a:gd name="T1" fmla="*/ 2147483647 h 11"/>
              <a:gd name="T2" fmla="*/ 0 w 35"/>
              <a:gd name="T3" fmla="*/ 2147483647 h 11"/>
              <a:gd name="T4" fmla="*/ 0 w 35"/>
              <a:gd name="T5" fmla="*/ 0 h 11"/>
              <a:gd name="T6" fmla="*/ 2147483647 w 35"/>
              <a:gd name="T7" fmla="*/ 0 h 11"/>
              <a:gd name="T8" fmla="*/ 2147483647 w 35"/>
              <a:gd name="T9" fmla="*/ 2147483647 h 11"/>
              <a:gd name="T10" fmla="*/ 2147483647 w 35"/>
              <a:gd name="T11" fmla="*/ 2147483647 h 11"/>
              <a:gd name="T12" fmla="*/ 2147483647 w 35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"/>
              <a:gd name="T22" fmla="*/ 0 h 11"/>
              <a:gd name="T23" fmla="*/ 35 w 35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" h="11">
                <a:moveTo>
                  <a:pt x="19" y="11"/>
                </a:moveTo>
                <a:lnTo>
                  <a:pt x="0" y="7"/>
                </a:lnTo>
                <a:lnTo>
                  <a:pt x="0" y="0"/>
                </a:lnTo>
                <a:lnTo>
                  <a:pt x="35" y="0"/>
                </a:lnTo>
                <a:lnTo>
                  <a:pt x="30" y="7"/>
                </a:lnTo>
                <a:lnTo>
                  <a:pt x="23" y="7"/>
                </a:lnTo>
                <a:lnTo>
                  <a:pt x="19" y="1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7350125" y="5075238"/>
            <a:ext cx="17463" cy="20637"/>
          </a:xfrm>
          <a:custGeom>
            <a:avLst/>
            <a:gdLst>
              <a:gd name="T0" fmla="*/ 2147483647 w 23"/>
              <a:gd name="T1" fmla="*/ 2147483647 h 26"/>
              <a:gd name="T2" fmla="*/ 0 w 23"/>
              <a:gd name="T3" fmla="*/ 2147483647 h 26"/>
              <a:gd name="T4" fmla="*/ 0 w 23"/>
              <a:gd name="T5" fmla="*/ 2147483647 h 26"/>
              <a:gd name="T6" fmla="*/ 2147483647 w 23"/>
              <a:gd name="T7" fmla="*/ 2147483647 h 26"/>
              <a:gd name="T8" fmla="*/ 2147483647 w 23"/>
              <a:gd name="T9" fmla="*/ 2147483647 h 26"/>
              <a:gd name="T10" fmla="*/ 2147483647 w 23"/>
              <a:gd name="T11" fmla="*/ 0 h 26"/>
              <a:gd name="T12" fmla="*/ 2147483647 w 23"/>
              <a:gd name="T13" fmla="*/ 0 h 26"/>
              <a:gd name="T14" fmla="*/ 2147483647 w 23"/>
              <a:gd name="T15" fmla="*/ 2147483647 h 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"/>
              <a:gd name="T25" fmla="*/ 0 h 26"/>
              <a:gd name="T26" fmla="*/ 23 w 23"/>
              <a:gd name="T27" fmla="*/ 26 h 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" h="26">
                <a:moveTo>
                  <a:pt x="18" y="26"/>
                </a:moveTo>
                <a:lnTo>
                  <a:pt x="0" y="19"/>
                </a:lnTo>
                <a:lnTo>
                  <a:pt x="0" y="12"/>
                </a:lnTo>
                <a:lnTo>
                  <a:pt x="11" y="19"/>
                </a:lnTo>
                <a:lnTo>
                  <a:pt x="7" y="7"/>
                </a:lnTo>
                <a:lnTo>
                  <a:pt x="11" y="0"/>
                </a:lnTo>
                <a:lnTo>
                  <a:pt x="23" y="0"/>
                </a:lnTo>
                <a:lnTo>
                  <a:pt x="18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7142163" y="4927600"/>
            <a:ext cx="20637" cy="14288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0 h 19"/>
              <a:gd name="T4" fmla="*/ 2147483647 w 26"/>
              <a:gd name="T5" fmla="*/ 0 h 19"/>
              <a:gd name="T6" fmla="*/ 2147483647 w 26"/>
              <a:gd name="T7" fmla="*/ 2147483647 h 19"/>
              <a:gd name="T8" fmla="*/ 2147483647 w 26"/>
              <a:gd name="T9" fmla="*/ 2147483647 h 19"/>
              <a:gd name="T10" fmla="*/ 0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9"/>
              <a:gd name="T20" fmla="*/ 26 w 2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9">
                <a:moveTo>
                  <a:pt x="0" y="19"/>
                </a:moveTo>
                <a:lnTo>
                  <a:pt x="7" y="0"/>
                </a:lnTo>
                <a:lnTo>
                  <a:pt x="26" y="0"/>
                </a:lnTo>
                <a:lnTo>
                  <a:pt x="26" y="19"/>
                </a:lnTo>
                <a:lnTo>
                  <a:pt x="16" y="12"/>
                </a:lnTo>
                <a:lnTo>
                  <a:pt x="0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6881813" y="4818063"/>
            <a:ext cx="17462" cy="30162"/>
          </a:xfrm>
          <a:custGeom>
            <a:avLst/>
            <a:gdLst>
              <a:gd name="T0" fmla="*/ 2147483647 w 23"/>
              <a:gd name="T1" fmla="*/ 2147483647 h 38"/>
              <a:gd name="T2" fmla="*/ 0 w 23"/>
              <a:gd name="T3" fmla="*/ 2147483647 h 38"/>
              <a:gd name="T4" fmla="*/ 2147483647 w 23"/>
              <a:gd name="T5" fmla="*/ 0 h 38"/>
              <a:gd name="T6" fmla="*/ 2147483647 w 23"/>
              <a:gd name="T7" fmla="*/ 2147483647 h 38"/>
              <a:gd name="T8" fmla="*/ 2147483647 w 23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38"/>
              <a:gd name="T17" fmla="*/ 23 w 23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38">
                <a:moveTo>
                  <a:pt x="16" y="38"/>
                </a:moveTo>
                <a:lnTo>
                  <a:pt x="0" y="3"/>
                </a:lnTo>
                <a:lnTo>
                  <a:pt x="4" y="0"/>
                </a:lnTo>
                <a:lnTo>
                  <a:pt x="23" y="19"/>
                </a:lnTo>
                <a:lnTo>
                  <a:pt x="16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105"/>
          <p:cNvSpPr>
            <a:spLocks/>
          </p:cNvSpPr>
          <p:nvPr/>
        </p:nvSpPr>
        <p:spPr bwMode="auto">
          <a:xfrm>
            <a:off x="6919913" y="4883150"/>
            <a:ext cx="12700" cy="20638"/>
          </a:xfrm>
          <a:custGeom>
            <a:avLst/>
            <a:gdLst>
              <a:gd name="T0" fmla="*/ 2147483647 w 16"/>
              <a:gd name="T1" fmla="*/ 2147483647 h 26"/>
              <a:gd name="T2" fmla="*/ 0 w 16"/>
              <a:gd name="T3" fmla="*/ 2147483647 h 26"/>
              <a:gd name="T4" fmla="*/ 0 w 16"/>
              <a:gd name="T5" fmla="*/ 0 h 26"/>
              <a:gd name="T6" fmla="*/ 2147483647 w 16"/>
              <a:gd name="T7" fmla="*/ 0 h 26"/>
              <a:gd name="T8" fmla="*/ 2147483647 w 16"/>
              <a:gd name="T9" fmla="*/ 2147483647 h 26"/>
              <a:gd name="T10" fmla="*/ 2147483647 w 16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26"/>
              <a:gd name="T20" fmla="*/ 16 w 16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26">
                <a:moveTo>
                  <a:pt x="11" y="26"/>
                </a:move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16" y="19"/>
                </a:lnTo>
                <a:lnTo>
                  <a:pt x="11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7737475" y="5045075"/>
            <a:ext cx="15875" cy="28575"/>
          </a:xfrm>
          <a:custGeom>
            <a:avLst/>
            <a:gdLst>
              <a:gd name="T0" fmla="*/ 2147483647 w 21"/>
              <a:gd name="T1" fmla="*/ 2147483647 h 34"/>
              <a:gd name="T2" fmla="*/ 0 w 21"/>
              <a:gd name="T3" fmla="*/ 2147483647 h 34"/>
              <a:gd name="T4" fmla="*/ 2147483647 w 21"/>
              <a:gd name="T5" fmla="*/ 0 h 34"/>
              <a:gd name="T6" fmla="*/ 2147483647 w 21"/>
              <a:gd name="T7" fmla="*/ 2147483647 h 34"/>
              <a:gd name="T8" fmla="*/ 2147483647 w 21"/>
              <a:gd name="T9" fmla="*/ 2147483647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34"/>
              <a:gd name="T17" fmla="*/ 21 w 21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34">
                <a:moveTo>
                  <a:pt x="7" y="34"/>
                </a:moveTo>
                <a:lnTo>
                  <a:pt x="0" y="27"/>
                </a:lnTo>
                <a:lnTo>
                  <a:pt x="18" y="0"/>
                </a:lnTo>
                <a:lnTo>
                  <a:pt x="21" y="15"/>
                </a:lnTo>
                <a:lnTo>
                  <a:pt x="7" y="3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6843713" y="4779963"/>
            <a:ext cx="17462" cy="17462"/>
          </a:xfrm>
          <a:custGeom>
            <a:avLst/>
            <a:gdLst>
              <a:gd name="T0" fmla="*/ 2147483647 w 22"/>
              <a:gd name="T1" fmla="*/ 2147483647 h 23"/>
              <a:gd name="T2" fmla="*/ 0 w 22"/>
              <a:gd name="T3" fmla="*/ 2147483647 h 23"/>
              <a:gd name="T4" fmla="*/ 0 w 22"/>
              <a:gd name="T5" fmla="*/ 0 h 23"/>
              <a:gd name="T6" fmla="*/ 2147483647 w 22"/>
              <a:gd name="T7" fmla="*/ 2147483647 h 23"/>
              <a:gd name="T8" fmla="*/ 2147483647 w 2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23"/>
              <a:gd name="T17" fmla="*/ 22 w 2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23">
                <a:moveTo>
                  <a:pt x="22" y="23"/>
                </a:moveTo>
                <a:lnTo>
                  <a:pt x="0" y="9"/>
                </a:lnTo>
                <a:lnTo>
                  <a:pt x="0" y="0"/>
                </a:lnTo>
                <a:lnTo>
                  <a:pt x="22" y="19"/>
                </a:lnTo>
                <a:lnTo>
                  <a:pt x="22" y="2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108"/>
          <p:cNvSpPr>
            <a:spLocks/>
          </p:cNvSpPr>
          <p:nvPr/>
        </p:nvSpPr>
        <p:spPr bwMode="auto">
          <a:xfrm>
            <a:off x="7154863" y="4749800"/>
            <a:ext cx="14287" cy="15875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2147483647 w 17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9"/>
              <a:gd name="T20" fmla="*/ 17 w 17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9">
                <a:moveTo>
                  <a:pt x="3" y="19"/>
                </a:moveTo>
                <a:lnTo>
                  <a:pt x="0" y="7"/>
                </a:lnTo>
                <a:lnTo>
                  <a:pt x="3" y="0"/>
                </a:lnTo>
                <a:lnTo>
                  <a:pt x="10" y="7"/>
                </a:lnTo>
                <a:lnTo>
                  <a:pt x="17" y="19"/>
                </a:lnTo>
                <a:lnTo>
                  <a:pt x="3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109"/>
          <p:cNvSpPr>
            <a:spLocks/>
          </p:cNvSpPr>
          <p:nvPr/>
        </p:nvSpPr>
        <p:spPr bwMode="auto">
          <a:xfrm>
            <a:off x="7038975" y="4821238"/>
            <a:ext cx="9525" cy="6350"/>
          </a:xfrm>
          <a:custGeom>
            <a:avLst/>
            <a:gdLst>
              <a:gd name="T0" fmla="*/ 0 w 12"/>
              <a:gd name="T1" fmla="*/ 0 h 9"/>
              <a:gd name="T2" fmla="*/ 2147483647 w 12"/>
              <a:gd name="T3" fmla="*/ 2147483647 h 9"/>
              <a:gd name="T4" fmla="*/ 2147483647 w 12"/>
              <a:gd name="T5" fmla="*/ 0 h 9"/>
              <a:gd name="T6" fmla="*/ 2147483647 w 12"/>
              <a:gd name="T7" fmla="*/ 2147483647 h 9"/>
              <a:gd name="T8" fmla="*/ 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0" y="0"/>
                </a:moveTo>
                <a:lnTo>
                  <a:pt x="9" y="9"/>
                </a:lnTo>
                <a:lnTo>
                  <a:pt x="12" y="0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110"/>
          <p:cNvSpPr>
            <a:spLocks/>
          </p:cNvSpPr>
          <p:nvPr/>
        </p:nvSpPr>
        <p:spPr bwMode="auto">
          <a:xfrm>
            <a:off x="5360988" y="3840163"/>
            <a:ext cx="242887" cy="236537"/>
          </a:xfrm>
          <a:custGeom>
            <a:avLst/>
            <a:gdLst>
              <a:gd name="T0" fmla="*/ 2147483647 w 306"/>
              <a:gd name="T1" fmla="*/ 2147483647 h 299"/>
              <a:gd name="T2" fmla="*/ 2147483647 w 306"/>
              <a:gd name="T3" fmla="*/ 0 h 299"/>
              <a:gd name="T4" fmla="*/ 2147483647 w 306"/>
              <a:gd name="T5" fmla="*/ 2147483647 h 299"/>
              <a:gd name="T6" fmla="*/ 2147483647 w 306"/>
              <a:gd name="T7" fmla="*/ 2147483647 h 299"/>
              <a:gd name="T8" fmla="*/ 2147483647 w 306"/>
              <a:gd name="T9" fmla="*/ 2147483647 h 299"/>
              <a:gd name="T10" fmla="*/ 2147483647 w 306"/>
              <a:gd name="T11" fmla="*/ 2147483647 h 299"/>
              <a:gd name="T12" fmla="*/ 2147483647 w 306"/>
              <a:gd name="T13" fmla="*/ 2147483647 h 299"/>
              <a:gd name="T14" fmla="*/ 2147483647 w 306"/>
              <a:gd name="T15" fmla="*/ 2147483647 h 299"/>
              <a:gd name="T16" fmla="*/ 2147483647 w 306"/>
              <a:gd name="T17" fmla="*/ 2147483647 h 299"/>
              <a:gd name="T18" fmla="*/ 2147483647 w 306"/>
              <a:gd name="T19" fmla="*/ 2147483647 h 299"/>
              <a:gd name="T20" fmla="*/ 2147483647 w 306"/>
              <a:gd name="T21" fmla="*/ 2147483647 h 299"/>
              <a:gd name="T22" fmla="*/ 2147483647 w 306"/>
              <a:gd name="T23" fmla="*/ 2147483647 h 299"/>
              <a:gd name="T24" fmla="*/ 2147483647 w 306"/>
              <a:gd name="T25" fmla="*/ 2147483647 h 299"/>
              <a:gd name="T26" fmla="*/ 2147483647 w 306"/>
              <a:gd name="T27" fmla="*/ 2147483647 h 299"/>
              <a:gd name="T28" fmla="*/ 2147483647 w 306"/>
              <a:gd name="T29" fmla="*/ 2147483647 h 299"/>
              <a:gd name="T30" fmla="*/ 2147483647 w 306"/>
              <a:gd name="T31" fmla="*/ 2147483647 h 299"/>
              <a:gd name="T32" fmla="*/ 2147483647 w 306"/>
              <a:gd name="T33" fmla="*/ 2147483647 h 299"/>
              <a:gd name="T34" fmla="*/ 2147483647 w 306"/>
              <a:gd name="T35" fmla="*/ 2147483647 h 299"/>
              <a:gd name="T36" fmla="*/ 2147483647 w 306"/>
              <a:gd name="T37" fmla="*/ 2147483647 h 299"/>
              <a:gd name="T38" fmla="*/ 2147483647 w 306"/>
              <a:gd name="T39" fmla="*/ 2147483647 h 299"/>
              <a:gd name="T40" fmla="*/ 2147483647 w 306"/>
              <a:gd name="T41" fmla="*/ 2147483647 h 299"/>
              <a:gd name="T42" fmla="*/ 2147483647 w 306"/>
              <a:gd name="T43" fmla="*/ 2147483647 h 299"/>
              <a:gd name="T44" fmla="*/ 2147483647 w 306"/>
              <a:gd name="T45" fmla="*/ 2147483647 h 299"/>
              <a:gd name="T46" fmla="*/ 2147483647 w 306"/>
              <a:gd name="T47" fmla="*/ 2147483647 h 299"/>
              <a:gd name="T48" fmla="*/ 2147483647 w 306"/>
              <a:gd name="T49" fmla="*/ 2147483647 h 299"/>
              <a:gd name="T50" fmla="*/ 2147483647 w 306"/>
              <a:gd name="T51" fmla="*/ 2147483647 h 299"/>
              <a:gd name="T52" fmla="*/ 2147483647 w 306"/>
              <a:gd name="T53" fmla="*/ 2147483647 h 299"/>
              <a:gd name="T54" fmla="*/ 2147483647 w 306"/>
              <a:gd name="T55" fmla="*/ 2147483647 h 299"/>
              <a:gd name="T56" fmla="*/ 2147483647 w 306"/>
              <a:gd name="T57" fmla="*/ 2147483647 h 299"/>
              <a:gd name="T58" fmla="*/ 2147483647 w 306"/>
              <a:gd name="T59" fmla="*/ 2147483647 h 299"/>
              <a:gd name="T60" fmla="*/ 2147483647 w 306"/>
              <a:gd name="T61" fmla="*/ 2147483647 h 299"/>
              <a:gd name="T62" fmla="*/ 2147483647 w 306"/>
              <a:gd name="T63" fmla="*/ 2147483647 h 299"/>
              <a:gd name="T64" fmla="*/ 2147483647 w 306"/>
              <a:gd name="T65" fmla="*/ 2147483647 h 299"/>
              <a:gd name="T66" fmla="*/ 2147483647 w 306"/>
              <a:gd name="T67" fmla="*/ 2147483647 h 299"/>
              <a:gd name="T68" fmla="*/ 2147483647 w 306"/>
              <a:gd name="T69" fmla="*/ 2147483647 h 299"/>
              <a:gd name="T70" fmla="*/ 2147483647 w 306"/>
              <a:gd name="T71" fmla="*/ 2147483647 h 299"/>
              <a:gd name="T72" fmla="*/ 2147483647 w 306"/>
              <a:gd name="T73" fmla="*/ 2147483647 h 299"/>
              <a:gd name="T74" fmla="*/ 2147483647 w 306"/>
              <a:gd name="T75" fmla="*/ 2147483647 h 299"/>
              <a:gd name="T76" fmla="*/ 2147483647 w 306"/>
              <a:gd name="T77" fmla="*/ 2147483647 h 299"/>
              <a:gd name="T78" fmla="*/ 2147483647 w 306"/>
              <a:gd name="T79" fmla="*/ 2147483647 h 299"/>
              <a:gd name="T80" fmla="*/ 0 w 306"/>
              <a:gd name="T81" fmla="*/ 2147483647 h 299"/>
              <a:gd name="T82" fmla="*/ 2147483647 w 306"/>
              <a:gd name="T83" fmla="*/ 2147483647 h 299"/>
              <a:gd name="T84" fmla="*/ 2147483647 w 306"/>
              <a:gd name="T85" fmla="*/ 2147483647 h 299"/>
              <a:gd name="T86" fmla="*/ 2147483647 w 306"/>
              <a:gd name="T87" fmla="*/ 2147483647 h 299"/>
              <a:gd name="T88" fmla="*/ 2147483647 w 306"/>
              <a:gd name="T89" fmla="*/ 2147483647 h 299"/>
              <a:gd name="T90" fmla="*/ 2147483647 w 306"/>
              <a:gd name="T91" fmla="*/ 2147483647 h 299"/>
              <a:gd name="T92" fmla="*/ 2147483647 w 306"/>
              <a:gd name="T93" fmla="*/ 2147483647 h 299"/>
              <a:gd name="T94" fmla="*/ 2147483647 w 306"/>
              <a:gd name="T95" fmla="*/ 2147483647 h 299"/>
              <a:gd name="T96" fmla="*/ 2147483647 w 306"/>
              <a:gd name="T97" fmla="*/ 2147483647 h 2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6"/>
              <a:gd name="T148" fmla="*/ 0 h 299"/>
              <a:gd name="T149" fmla="*/ 306 w 306"/>
              <a:gd name="T150" fmla="*/ 299 h 2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6" h="299">
                <a:moveTo>
                  <a:pt x="97" y="11"/>
                </a:moveTo>
                <a:lnTo>
                  <a:pt x="112" y="0"/>
                </a:lnTo>
                <a:lnTo>
                  <a:pt x="131" y="4"/>
                </a:lnTo>
                <a:lnTo>
                  <a:pt x="161" y="11"/>
                </a:lnTo>
                <a:lnTo>
                  <a:pt x="174" y="11"/>
                </a:lnTo>
                <a:lnTo>
                  <a:pt x="178" y="23"/>
                </a:lnTo>
                <a:lnTo>
                  <a:pt x="187" y="33"/>
                </a:lnTo>
                <a:lnTo>
                  <a:pt x="197" y="52"/>
                </a:lnTo>
                <a:lnTo>
                  <a:pt x="209" y="52"/>
                </a:lnTo>
                <a:lnTo>
                  <a:pt x="223" y="52"/>
                </a:lnTo>
                <a:lnTo>
                  <a:pt x="228" y="59"/>
                </a:lnTo>
                <a:lnTo>
                  <a:pt x="216" y="63"/>
                </a:lnTo>
                <a:lnTo>
                  <a:pt x="223" y="82"/>
                </a:lnTo>
                <a:lnTo>
                  <a:pt x="209" y="90"/>
                </a:lnTo>
                <a:lnTo>
                  <a:pt x="209" y="101"/>
                </a:lnTo>
                <a:lnTo>
                  <a:pt x="204" y="109"/>
                </a:lnTo>
                <a:lnTo>
                  <a:pt x="204" y="126"/>
                </a:lnTo>
                <a:lnTo>
                  <a:pt x="223" y="142"/>
                </a:lnTo>
                <a:lnTo>
                  <a:pt x="228" y="156"/>
                </a:lnTo>
                <a:lnTo>
                  <a:pt x="252" y="171"/>
                </a:lnTo>
                <a:lnTo>
                  <a:pt x="269" y="178"/>
                </a:lnTo>
                <a:lnTo>
                  <a:pt x="283" y="206"/>
                </a:lnTo>
                <a:lnTo>
                  <a:pt x="283" y="208"/>
                </a:lnTo>
                <a:lnTo>
                  <a:pt x="283" y="227"/>
                </a:lnTo>
                <a:lnTo>
                  <a:pt x="294" y="235"/>
                </a:lnTo>
                <a:lnTo>
                  <a:pt x="294" y="249"/>
                </a:lnTo>
                <a:lnTo>
                  <a:pt x="306" y="268"/>
                </a:lnTo>
                <a:lnTo>
                  <a:pt x="302" y="268"/>
                </a:lnTo>
                <a:lnTo>
                  <a:pt x="287" y="268"/>
                </a:lnTo>
                <a:lnTo>
                  <a:pt x="269" y="268"/>
                </a:lnTo>
                <a:lnTo>
                  <a:pt x="264" y="287"/>
                </a:lnTo>
                <a:lnTo>
                  <a:pt x="257" y="299"/>
                </a:lnTo>
                <a:lnTo>
                  <a:pt x="197" y="299"/>
                </a:lnTo>
                <a:lnTo>
                  <a:pt x="161" y="284"/>
                </a:lnTo>
                <a:lnTo>
                  <a:pt x="161" y="256"/>
                </a:lnTo>
                <a:lnTo>
                  <a:pt x="142" y="249"/>
                </a:lnTo>
                <a:lnTo>
                  <a:pt x="138" y="246"/>
                </a:lnTo>
                <a:lnTo>
                  <a:pt x="112" y="235"/>
                </a:lnTo>
                <a:lnTo>
                  <a:pt x="48" y="197"/>
                </a:lnTo>
                <a:lnTo>
                  <a:pt x="19" y="190"/>
                </a:lnTo>
                <a:lnTo>
                  <a:pt x="0" y="149"/>
                </a:lnTo>
                <a:lnTo>
                  <a:pt x="41" y="126"/>
                </a:lnTo>
                <a:lnTo>
                  <a:pt x="62" y="109"/>
                </a:lnTo>
                <a:lnTo>
                  <a:pt x="71" y="90"/>
                </a:lnTo>
                <a:lnTo>
                  <a:pt x="71" y="63"/>
                </a:lnTo>
                <a:lnTo>
                  <a:pt x="71" y="49"/>
                </a:lnTo>
                <a:lnTo>
                  <a:pt x="71" y="33"/>
                </a:lnTo>
                <a:lnTo>
                  <a:pt x="90" y="23"/>
                </a:lnTo>
                <a:lnTo>
                  <a:pt x="97" y="1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" name="Freeform 111"/>
          <p:cNvSpPr>
            <a:spLocks/>
          </p:cNvSpPr>
          <p:nvPr/>
        </p:nvSpPr>
        <p:spPr bwMode="auto">
          <a:xfrm>
            <a:off x="5473700" y="3763963"/>
            <a:ext cx="511175" cy="423862"/>
          </a:xfrm>
          <a:custGeom>
            <a:avLst/>
            <a:gdLst>
              <a:gd name="T0" fmla="*/ 2147483647 w 644"/>
              <a:gd name="T1" fmla="*/ 2147483647 h 534"/>
              <a:gd name="T2" fmla="*/ 2147483647 w 644"/>
              <a:gd name="T3" fmla="*/ 2147483647 h 534"/>
              <a:gd name="T4" fmla="*/ 2147483647 w 644"/>
              <a:gd name="T5" fmla="*/ 2147483647 h 534"/>
              <a:gd name="T6" fmla="*/ 2147483647 w 644"/>
              <a:gd name="T7" fmla="*/ 2147483647 h 534"/>
              <a:gd name="T8" fmla="*/ 2147483647 w 644"/>
              <a:gd name="T9" fmla="*/ 2147483647 h 534"/>
              <a:gd name="T10" fmla="*/ 2147483647 w 644"/>
              <a:gd name="T11" fmla="*/ 2147483647 h 534"/>
              <a:gd name="T12" fmla="*/ 2147483647 w 644"/>
              <a:gd name="T13" fmla="*/ 2147483647 h 534"/>
              <a:gd name="T14" fmla="*/ 2147483647 w 644"/>
              <a:gd name="T15" fmla="*/ 2147483647 h 534"/>
              <a:gd name="T16" fmla="*/ 2147483647 w 644"/>
              <a:gd name="T17" fmla="*/ 2147483647 h 534"/>
              <a:gd name="T18" fmla="*/ 2147483647 w 644"/>
              <a:gd name="T19" fmla="*/ 2147483647 h 534"/>
              <a:gd name="T20" fmla="*/ 2147483647 w 644"/>
              <a:gd name="T21" fmla="*/ 2147483647 h 534"/>
              <a:gd name="T22" fmla="*/ 2147483647 w 644"/>
              <a:gd name="T23" fmla="*/ 2147483647 h 534"/>
              <a:gd name="T24" fmla="*/ 2147483647 w 644"/>
              <a:gd name="T25" fmla="*/ 2147483647 h 534"/>
              <a:gd name="T26" fmla="*/ 2147483647 w 644"/>
              <a:gd name="T27" fmla="*/ 2147483647 h 534"/>
              <a:gd name="T28" fmla="*/ 2147483647 w 644"/>
              <a:gd name="T29" fmla="*/ 2147483647 h 534"/>
              <a:gd name="T30" fmla="*/ 2147483647 w 644"/>
              <a:gd name="T31" fmla="*/ 2147483647 h 534"/>
              <a:gd name="T32" fmla="*/ 2147483647 w 644"/>
              <a:gd name="T33" fmla="*/ 2147483647 h 534"/>
              <a:gd name="T34" fmla="*/ 2147483647 w 644"/>
              <a:gd name="T35" fmla="*/ 2147483647 h 534"/>
              <a:gd name="T36" fmla="*/ 2147483647 w 644"/>
              <a:gd name="T37" fmla="*/ 2147483647 h 534"/>
              <a:gd name="T38" fmla="*/ 2147483647 w 644"/>
              <a:gd name="T39" fmla="*/ 2147483647 h 534"/>
              <a:gd name="T40" fmla="*/ 2147483647 w 644"/>
              <a:gd name="T41" fmla="*/ 2147483647 h 534"/>
              <a:gd name="T42" fmla="*/ 2147483647 w 644"/>
              <a:gd name="T43" fmla="*/ 2147483647 h 534"/>
              <a:gd name="T44" fmla="*/ 2147483647 w 644"/>
              <a:gd name="T45" fmla="*/ 2147483647 h 534"/>
              <a:gd name="T46" fmla="*/ 2147483647 w 644"/>
              <a:gd name="T47" fmla="*/ 2147483647 h 534"/>
              <a:gd name="T48" fmla="*/ 2147483647 w 644"/>
              <a:gd name="T49" fmla="*/ 2147483647 h 534"/>
              <a:gd name="T50" fmla="*/ 2147483647 w 644"/>
              <a:gd name="T51" fmla="*/ 2147483647 h 534"/>
              <a:gd name="T52" fmla="*/ 2147483647 w 644"/>
              <a:gd name="T53" fmla="*/ 2147483647 h 534"/>
              <a:gd name="T54" fmla="*/ 2147483647 w 644"/>
              <a:gd name="T55" fmla="*/ 2147483647 h 534"/>
              <a:gd name="T56" fmla="*/ 2147483647 w 644"/>
              <a:gd name="T57" fmla="*/ 2147483647 h 534"/>
              <a:gd name="T58" fmla="*/ 2147483647 w 644"/>
              <a:gd name="T59" fmla="*/ 2147483647 h 534"/>
              <a:gd name="T60" fmla="*/ 2147483647 w 644"/>
              <a:gd name="T61" fmla="*/ 2147483647 h 534"/>
              <a:gd name="T62" fmla="*/ 2147483647 w 644"/>
              <a:gd name="T63" fmla="*/ 2147483647 h 534"/>
              <a:gd name="T64" fmla="*/ 2147483647 w 644"/>
              <a:gd name="T65" fmla="*/ 2147483647 h 534"/>
              <a:gd name="T66" fmla="*/ 2147483647 w 644"/>
              <a:gd name="T67" fmla="*/ 2147483647 h 534"/>
              <a:gd name="T68" fmla="*/ 2147483647 w 644"/>
              <a:gd name="T69" fmla="*/ 2147483647 h 534"/>
              <a:gd name="T70" fmla="*/ 2147483647 w 644"/>
              <a:gd name="T71" fmla="*/ 2147483647 h 534"/>
              <a:gd name="T72" fmla="*/ 2147483647 w 644"/>
              <a:gd name="T73" fmla="*/ 2147483647 h 534"/>
              <a:gd name="T74" fmla="*/ 2147483647 w 644"/>
              <a:gd name="T75" fmla="*/ 2147483647 h 534"/>
              <a:gd name="T76" fmla="*/ 2147483647 w 644"/>
              <a:gd name="T77" fmla="*/ 2147483647 h 534"/>
              <a:gd name="T78" fmla="*/ 2147483647 w 644"/>
              <a:gd name="T79" fmla="*/ 2147483647 h 534"/>
              <a:gd name="T80" fmla="*/ 2147483647 w 644"/>
              <a:gd name="T81" fmla="*/ 2147483647 h 534"/>
              <a:gd name="T82" fmla="*/ 2147483647 w 644"/>
              <a:gd name="T83" fmla="*/ 2147483647 h 534"/>
              <a:gd name="T84" fmla="*/ 2147483647 w 644"/>
              <a:gd name="T85" fmla="*/ 2147483647 h 534"/>
              <a:gd name="T86" fmla="*/ 2147483647 w 644"/>
              <a:gd name="T87" fmla="*/ 2147483647 h 534"/>
              <a:gd name="T88" fmla="*/ 2147483647 w 644"/>
              <a:gd name="T89" fmla="*/ 2147483647 h 534"/>
              <a:gd name="T90" fmla="*/ 2147483647 w 644"/>
              <a:gd name="T91" fmla="*/ 2147483647 h 534"/>
              <a:gd name="T92" fmla="*/ 2147483647 w 644"/>
              <a:gd name="T93" fmla="*/ 2147483647 h 534"/>
              <a:gd name="T94" fmla="*/ 2147483647 w 644"/>
              <a:gd name="T95" fmla="*/ 2147483647 h 534"/>
              <a:gd name="T96" fmla="*/ 2147483647 w 644"/>
              <a:gd name="T97" fmla="*/ 2147483647 h 534"/>
              <a:gd name="T98" fmla="*/ 2147483647 w 644"/>
              <a:gd name="T99" fmla="*/ 2147483647 h 534"/>
              <a:gd name="T100" fmla="*/ 2147483647 w 644"/>
              <a:gd name="T101" fmla="*/ 0 h 534"/>
              <a:gd name="T102" fmla="*/ 2147483647 w 644"/>
              <a:gd name="T103" fmla="*/ 2147483647 h 5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4"/>
              <a:gd name="T157" fmla="*/ 0 h 534"/>
              <a:gd name="T158" fmla="*/ 644 w 644"/>
              <a:gd name="T159" fmla="*/ 534 h 53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4" h="534">
                <a:moveTo>
                  <a:pt x="103" y="31"/>
                </a:moveTo>
                <a:lnTo>
                  <a:pt x="145" y="49"/>
                </a:lnTo>
                <a:lnTo>
                  <a:pt x="140" y="57"/>
                </a:lnTo>
                <a:lnTo>
                  <a:pt x="162" y="87"/>
                </a:lnTo>
                <a:lnTo>
                  <a:pt x="190" y="94"/>
                </a:lnTo>
                <a:lnTo>
                  <a:pt x="219" y="109"/>
                </a:lnTo>
                <a:lnTo>
                  <a:pt x="267" y="116"/>
                </a:lnTo>
                <a:lnTo>
                  <a:pt x="300" y="106"/>
                </a:lnTo>
                <a:lnTo>
                  <a:pt x="309" y="106"/>
                </a:lnTo>
                <a:lnTo>
                  <a:pt x="299" y="109"/>
                </a:lnTo>
                <a:lnTo>
                  <a:pt x="299" y="116"/>
                </a:lnTo>
                <a:lnTo>
                  <a:pt x="316" y="109"/>
                </a:lnTo>
                <a:lnTo>
                  <a:pt x="309" y="94"/>
                </a:lnTo>
                <a:lnTo>
                  <a:pt x="338" y="87"/>
                </a:lnTo>
                <a:lnTo>
                  <a:pt x="357" y="57"/>
                </a:lnTo>
                <a:lnTo>
                  <a:pt x="380" y="57"/>
                </a:lnTo>
                <a:lnTo>
                  <a:pt x="409" y="49"/>
                </a:lnTo>
                <a:lnTo>
                  <a:pt x="416" y="64"/>
                </a:lnTo>
                <a:lnTo>
                  <a:pt x="457" y="76"/>
                </a:lnTo>
                <a:lnTo>
                  <a:pt x="535" y="109"/>
                </a:lnTo>
                <a:lnTo>
                  <a:pt x="542" y="147"/>
                </a:lnTo>
                <a:lnTo>
                  <a:pt x="542" y="173"/>
                </a:lnTo>
                <a:lnTo>
                  <a:pt x="535" y="196"/>
                </a:lnTo>
                <a:lnTo>
                  <a:pt x="542" y="202"/>
                </a:lnTo>
                <a:lnTo>
                  <a:pt x="532" y="206"/>
                </a:lnTo>
                <a:lnTo>
                  <a:pt x="535" y="225"/>
                </a:lnTo>
                <a:lnTo>
                  <a:pt x="542" y="232"/>
                </a:lnTo>
                <a:lnTo>
                  <a:pt x="535" y="244"/>
                </a:lnTo>
                <a:lnTo>
                  <a:pt x="551" y="273"/>
                </a:lnTo>
                <a:lnTo>
                  <a:pt x="551" y="303"/>
                </a:lnTo>
                <a:lnTo>
                  <a:pt x="580" y="310"/>
                </a:lnTo>
                <a:lnTo>
                  <a:pt x="584" y="330"/>
                </a:lnTo>
                <a:lnTo>
                  <a:pt x="573" y="344"/>
                </a:lnTo>
                <a:lnTo>
                  <a:pt x="566" y="370"/>
                </a:lnTo>
                <a:lnTo>
                  <a:pt x="592" y="408"/>
                </a:lnTo>
                <a:lnTo>
                  <a:pt x="611" y="412"/>
                </a:lnTo>
                <a:lnTo>
                  <a:pt x="629" y="429"/>
                </a:lnTo>
                <a:lnTo>
                  <a:pt x="632" y="455"/>
                </a:lnTo>
                <a:lnTo>
                  <a:pt x="644" y="455"/>
                </a:lnTo>
                <a:lnTo>
                  <a:pt x="644" y="470"/>
                </a:lnTo>
                <a:lnTo>
                  <a:pt x="641" y="470"/>
                </a:lnTo>
                <a:lnTo>
                  <a:pt x="641" y="477"/>
                </a:lnTo>
                <a:lnTo>
                  <a:pt x="629" y="477"/>
                </a:lnTo>
                <a:lnTo>
                  <a:pt x="615" y="489"/>
                </a:lnTo>
                <a:lnTo>
                  <a:pt x="603" y="489"/>
                </a:lnTo>
                <a:lnTo>
                  <a:pt x="596" y="515"/>
                </a:lnTo>
                <a:lnTo>
                  <a:pt x="596" y="534"/>
                </a:lnTo>
                <a:lnTo>
                  <a:pt x="580" y="527"/>
                </a:lnTo>
                <a:lnTo>
                  <a:pt x="551" y="519"/>
                </a:lnTo>
                <a:lnTo>
                  <a:pt x="518" y="519"/>
                </a:lnTo>
                <a:lnTo>
                  <a:pt x="489" y="515"/>
                </a:lnTo>
                <a:lnTo>
                  <a:pt x="454" y="507"/>
                </a:lnTo>
                <a:lnTo>
                  <a:pt x="438" y="477"/>
                </a:lnTo>
                <a:lnTo>
                  <a:pt x="425" y="460"/>
                </a:lnTo>
                <a:lnTo>
                  <a:pt x="406" y="467"/>
                </a:lnTo>
                <a:lnTo>
                  <a:pt x="394" y="470"/>
                </a:lnTo>
                <a:lnTo>
                  <a:pt x="380" y="477"/>
                </a:lnTo>
                <a:lnTo>
                  <a:pt x="368" y="486"/>
                </a:lnTo>
                <a:lnTo>
                  <a:pt x="345" y="477"/>
                </a:lnTo>
                <a:lnTo>
                  <a:pt x="319" y="467"/>
                </a:lnTo>
                <a:lnTo>
                  <a:pt x="300" y="455"/>
                </a:lnTo>
                <a:lnTo>
                  <a:pt x="290" y="441"/>
                </a:lnTo>
                <a:lnTo>
                  <a:pt x="267" y="438"/>
                </a:lnTo>
                <a:lnTo>
                  <a:pt x="248" y="408"/>
                </a:lnTo>
                <a:lnTo>
                  <a:pt x="242" y="393"/>
                </a:lnTo>
                <a:lnTo>
                  <a:pt x="229" y="389"/>
                </a:lnTo>
                <a:lnTo>
                  <a:pt x="219" y="361"/>
                </a:lnTo>
                <a:lnTo>
                  <a:pt x="212" y="351"/>
                </a:lnTo>
                <a:lnTo>
                  <a:pt x="200" y="361"/>
                </a:lnTo>
                <a:lnTo>
                  <a:pt x="183" y="351"/>
                </a:lnTo>
                <a:lnTo>
                  <a:pt x="183" y="344"/>
                </a:lnTo>
                <a:lnTo>
                  <a:pt x="174" y="344"/>
                </a:lnTo>
                <a:lnTo>
                  <a:pt x="174" y="361"/>
                </a:lnTo>
                <a:lnTo>
                  <a:pt x="162" y="361"/>
                </a:lnTo>
                <a:lnTo>
                  <a:pt x="152" y="344"/>
                </a:lnTo>
                <a:lnTo>
                  <a:pt x="152" y="330"/>
                </a:lnTo>
                <a:lnTo>
                  <a:pt x="140" y="322"/>
                </a:lnTo>
                <a:lnTo>
                  <a:pt x="140" y="303"/>
                </a:lnTo>
                <a:lnTo>
                  <a:pt x="140" y="299"/>
                </a:lnTo>
                <a:lnTo>
                  <a:pt x="126" y="273"/>
                </a:lnTo>
                <a:lnTo>
                  <a:pt x="110" y="266"/>
                </a:lnTo>
                <a:lnTo>
                  <a:pt x="84" y="251"/>
                </a:lnTo>
                <a:lnTo>
                  <a:pt x="81" y="235"/>
                </a:lnTo>
                <a:lnTo>
                  <a:pt x="62" y="221"/>
                </a:lnTo>
                <a:lnTo>
                  <a:pt x="62" y="202"/>
                </a:lnTo>
                <a:lnTo>
                  <a:pt x="67" y="196"/>
                </a:lnTo>
                <a:lnTo>
                  <a:pt x="67" y="183"/>
                </a:lnTo>
                <a:lnTo>
                  <a:pt x="81" y="177"/>
                </a:lnTo>
                <a:lnTo>
                  <a:pt x="74" y="158"/>
                </a:lnTo>
                <a:lnTo>
                  <a:pt x="84" y="154"/>
                </a:lnTo>
                <a:lnTo>
                  <a:pt x="81" y="147"/>
                </a:lnTo>
                <a:lnTo>
                  <a:pt x="67" y="147"/>
                </a:lnTo>
                <a:lnTo>
                  <a:pt x="55" y="147"/>
                </a:lnTo>
                <a:lnTo>
                  <a:pt x="45" y="128"/>
                </a:lnTo>
                <a:lnTo>
                  <a:pt x="36" y="116"/>
                </a:lnTo>
                <a:lnTo>
                  <a:pt x="32" y="106"/>
                </a:lnTo>
                <a:lnTo>
                  <a:pt x="26" y="87"/>
                </a:lnTo>
                <a:lnTo>
                  <a:pt x="19" y="69"/>
                </a:lnTo>
                <a:lnTo>
                  <a:pt x="19" y="64"/>
                </a:lnTo>
                <a:lnTo>
                  <a:pt x="13" y="45"/>
                </a:lnTo>
                <a:lnTo>
                  <a:pt x="0" y="16"/>
                </a:lnTo>
                <a:lnTo>
                  <a:pt x="13" y="0"/>
                </a:lnTo>
                <a:lnTo>
                  <a:pt x="36" y="31"/>
                </a:lnTo>
                <a:lnTo>
                  <a:pt x="81" y="38"/>
                </a:lnTo>
                <a:lnTo>
                  <a:pt x="103" y="3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5" name="Freeform 112"/>
          <p:cNvSpPr>
            <a:spLocks/>
          </p:cNvSpPr>
          <p:nvPr/>
        </p:nvSpPr>
        <p:spPr bwMode="auto">
          <a:xfrm>
            <a:off x="5254625" y="3962400"/>
            <a:ext cx="31750" cy="111125"/>
          </a:xfrm>
          <a:custGeom>
            <a:avLst/>
            <a:gdLst>
              <a:gd name="T0" fmla="*/ 2147483647 w 42"/>
              <a:gd name="T1" fmla="*/ 2147483647 h 138"/>
              <a:gd name="T2" fmla="*/ 2147483647 w 42"/>
              <a:gd name="T3" fmla="*/ 2147483647 h 138"/>
              <a:gd name="T4" fmla="*/ 2147483647 w 42"/>
              <a:gd name="T5" fmla="*/ 0 h 138"/>
              <a:gd name="T6" fmla="*/ 2147483647 w 42"/>
              <a:gd name="T7" fmla="*/ 0 h 138"/>
              <a:gd name="T8" fmla="*/ 2147483647 w 42"/>
              <a:gd name="T9" fmla="*/ 2147483647 h 138"/>
              <a:gd name="T10" fmla="*/ 2147483647 w 42"/>
              <a:gd name="T11" fmla="*/ 2147483647 h 138"/>
              <a:gd name="T12" fmla="*/ 2147483647 w 42"/>
              <a:gd name="T13" fmla="*/ 2147483647 h 138"/>
              <a:gd name="T14" fmla="*/ 2147483647 w 42"/>
              <a:gd name="T15" fmla="*/ 2147483647 h 138"/>
              <a:gd name="T16" fmla="*/ 2147483647 w 42"/>
              <a:gd name="T17" fmla="*/ 2147483647 h 138"/>
              <a:gd name="T18" fmla="*/ 2147483647 w 42"/>
              <a:gd name="T19" fmla="*/ 2147483647 h 138"/>
              <a:gd name="T20" fmla="*/ 2147483647 w 42"/>
              <a:gd name="T21" fmla="*/ 2147483647 h 138"/>
              <a:gd name="T22" fmla="*/ 2147483647 w 42"/>
              <a:gd name="T23" fmla="*/ 2147483647 h 138"/>
              <a:gd name="T24" fmla="*/ 2147483647 w 42"/>
              <a:gd name="T25" fmla="*/ 2147483647 h 138"/>
              <a:gd name="T26" fmla="*/ 2147483647 w 42"/>
              <a:gd name="T27" fmla="*/ 2147483647 h 138"/>
              <a:gd name="T28" fmla="*/ 2147483647 w 42"/>
              <a:gd name="T29" fmla="*/ 2147483647 h 138"/>
              <a:gd name="T30" fmla="*/ 2147483647 w 42"/>
              <a:gd name="T31" fmla="*/ 2147483647 h 138"/>
              <a:gd name="T32" fmla="*/ 0 w 42"/>
              <a:gd name="T33" fmla="*/ 2147483647 h 138"/>
              <a:gd name="T34" fmla="*/ 2147483647 w 42"/>
              <a:gd name="T35" fmla="*/ 2147483647 h 138"/>
              <a:gd name="T36" fmla="*/ 0 w 42"/>
              <a:gd name="T37" fmla="*/ 2147483647 h 138"/>
              <a:gd name="T38" fmla="*/ 2147483647 w 42"/>
              <a:gd name="T39" fmla="*/ 2147483647 h 138"/>
              <a:gd name="T40" fmla="*/ 2147483647 w 42"/>
              <a:gd name="T41" fmla="*/ 2147483647 h 138"/>
              <a:gd name="T42" fmla="*/ 2147483647 w 42"/>
              <a:gd name="T43" fmla="*/ 2147483647 h 1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138"/>
              <a:gd name="T68" fmla="*/ 42 w 42"/>
              <a:gd name="T69" fmla="*/ 138 h 1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138">
                <a:moveTo>
                  <a:pt x="19" y="5"/>
                </a:moveTo>
                <a:lnTo>
                  <a:pt x="30" y="5"/>
                </a:lnTo>
                <a:lnTo>
                  <a:pt x="30" y="0"/>
                </a:lnTo>
                <a:lnTo>
                  <a:pt x="42" y="0"/>
                </a:lnTo>
                <a:lnTo>
                  <a:pt x="42" y="5"/>
                </a:lnTo>
                <a:lnTo>
                  <a:pt x="30" y="22"/>
                </a:lnTo>
                <a:lnTo>
                  <a:pt x="30" y="29"/>
                </a:lnTo>
                <a:lnTo>
                  <a:pt x="28" y="29"/>
                </a:lnTo>
                <a:lnTo>
                  <a:pt x="28" y="41"/>
                </a:lnTo>
                <a:lnTo>
                  <a:pt x="30" y="53"/>
                </a:lnTo>
                <a:lnTo>
                  <a:pt x="30" y="78"/>
                </a:lnTo>
                <a:lnTo>
                  <a:pt x="30" y="100"/>
                </a:lnTo>
                <a:lnTo>
                  <a:pt x="30" y="126"/>
                </a:lnTo>
                <a:lnTo>
                  <a:pt x="19" y="138"/>
                </a:lnTo>
                <a:lnTo>
                  <a:pt x="19" y="112"/>
                </a:lnTo>
                <a:lnTo>
                  <a:pt x="12" y="93"/>
                </a:lnTo>
                <a:lnTo>
                  <a:pt x="0" y="78"/>
                </a:lnTo>
                <a:lnTo>
                  <a:pt x="7" y="64"/>
                </a:lnTo>
                <a:lnTo>
                  <a:pt x="0" y="53"/>
                </a:lnTo>
                <a:lnTo>
                  <a:pt x="7" y="48"/>
                </a:lnTo>
                <a:lnTo>
                  <a:pt x="12" y="29"/>
                </a:lnTo>
                <a:lnTo>
                  <a:pt x="19" y="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" name="Freeform 113"/>
          <p:cNvSpPr>
            <a:spLocks/>
          </p:cNvSpPr>
          <p:nvPr/>
        </p:nvSpPr>
        <p:spPr bwMode="auto">
          <a:xfrm>
            <a:off x="7635875" y="3584575"/>
            <a:ext cx="239713" cy="301625"/>
          </a:xfrm>
          <a:custGeom>
            <a:avLst/>
            <a:gdLst>
              <a:gd name="T0" fmla="*/ 2147483647 w 303"/>
              <a:gd name="T1" fmla="*/ 2147483647 h 380"/>
              <a:gd name="T2" fmla="*/ 2147483647 w 303"/>
              <a:gd name="T3" fmla="*/ 2147483647 h 380"/>
              <a:gd name="T4" fmla="*/ 2147483647 w 303"/>
              <a:gd name="T5" fmla="*/ 2147483647 h 380"/>
              <a:gd name="T6" fmla="*/ 2147483647 w 303"/>
              <a:gd name="T7" fmla="*/ 2147483647 h 380"/>
              <a:gd name="T8" fmla="*/ 2147483647 w 303"/>
              <a:gd name="T9" fmla="*/ 2147483647 h 380"/>
              <a:gd name="T10" fmla="*/ 2147483647 w 303"/>
              <a:gd name="T11" fmla="*/ 2147483647 h 380"/>
              <a:gd name="T12" fmla="*/ 2147483647 w 303"/>
              <a:gd name="T13" fmla="*/ 2147483647 h 380"/>
              <a:gd name="T14" fmla="*/ 2147483647 w 303"/>
              <a:gd name="T15" fmla="*/ 2147483647 h 380"/>
              <a:gd name="T16" fmla="*/ 2147483647 w 303"/>
              <a:gd name="T17" fmla="*/ 2147483647 h 380"/>
              <a:gd name="T18" fmla="*/ 0 w 303"/>
              <a:gd name="T19" fmla="*/ 2147483647 h 380"/>
              <a:gd name="T20" fmla="*/ 2147483647 w 303"/>
              <a:gd name="T21" fmla="*/ 2147483647 h 380"/>
              <a:gd name="T22" fmla="*/ 2147483647 w 303"/>
              <a:gd name="T23" fmla="*/ 2147483647 h 380"/>
              <a:gd name="T24" fmla="*/ 2147483647 w 303"/>
              <a:gd name="T25" fmla="*/ 2147483647 h 380"/>
              <a:gd name="T26" fmla="*/ 2147483647 w 303"/>
              <a:gd name="T27" fmla="*/ 2147483647 h 380"/>
              <a:gd name="T28" fmla="*/ 2147483647 w 303"/>
              <a:gd name="T29" fmla="*/ 2147483647 h 380"/>
              <a:gd name="T30" fmla="*/ 2147483647 w 303"/>
              <a:gd name="T31" fmla="*/ 2147483647 h 380"/>
              <a:gd name="T32" fmla="*/ 2147483647 w 303"/>
              <a:gd name="T33" fmla="*/ 2147483647 h 380"/>
              <a:gd name="T34" fmla="*/ 2147483647 w 303"/>
              <a:gd name="T35" fmla="*/ 2147483647 h 380"/>
              <a:gd name="T36" fmla="*/ 2147483647 w 303"/>
              <a:gd name="T37" fmla="*/ 2147483647 h 380"/>
              <a:gd name="T38" fmla="*/ 2147483647 w 303"/>
              <a:gd name="T39" fmla="*/ 2147483647 h 380"/>
              <a:gd name="T40" fmla="*/ 2147483647 w 303"/>
              <a:gd name="T41" fmla="*/ 2147483647 h 380"/>
              <a:gd name="T42" fmla="*/ 2147483647 w 303"/>
              <a:gd name="T43" fmla="*/ 2147483647 h 380"/>
              <a:gd name="T44" fmla="*/ 2147483647 w 303"/>
              <a:gd name="T45" fmla="*/ 2147483647 h 380"/>
              <a:gd name="T46" fmla="*/ 2147483647 w 303"/>
              <a:gd name="T47" fmla="*/ 2147483647 h 380"/>
              <a:gd name="T48" fmla="*/ 2147483647 w 303"/>
              <a:gd name="T49" fmla="*/ 2147483647 h 380"/>
              <a:gd name="T50" fmla="*/ 2147483647 w 303"/>
              <a:gd name="T51" fmla="*/ 2147483647 h 380"/>
              <a:gd name="T52" fmla="*/ 2147483647 w 303"/>
              <a:gd name="T53" fmla="*/ 2147483647 h 380"/>
              <a:gd name="T54" fmla="*/ 2147483647 w 303"/>
              <a:gd name="T55" fmla="*/ 2147483647 h 380"/>
              <a:gd name="T56" fmla="*/ 2147483647 w 303"/>
              <a:gd name="T57" fmla="*/ 2147483647 h 380"/>
              <a:gd name="T58" fmla="*/ 2147483647 w 303"/>
              <a:gd name="T59" fmla="*/ 2147483647 h 380"/>
              <a:gd name="T60" fmla="*/ 2147483647 w 303"/>
              <a:gd name="T61" fmla="*/ 2147483647 h 380"/>
              <a:gd name="T62" fmla="*/ 2147483647 w 303"/>
              <a:gd name="T63" fmla="*/ 2147483647 h 380"/>
              <a:gd name="T64" fmla="*/ 2147483647 w 303"/>
              <a:gd name="T65" fmla="*/ 0 h 380"/>
              <a:gd name="T66" fmla="*/ 2147483647 w 303"/>
              <a:gd name="T67" fmla="*/ 2147483647 h 380"/>
              <a:gd name="T68" fmla="*/ 2147483647 w 303"/>
              <a:gd name="T69" fmla="*/ 2147483647 h 380"/>
              <a:gd name="T70" fmla="*/ 2147483647 w 303"/>
              <a:gd name="T71" fmla="*/ 2147483647 h 380"/>
              <a:gd name="T72" fmla="*/ 2147483647 w 303"/>
              <a:gd name="T73" fmla="*/ 2147483647 h 380"/>
              <a:gd name="T74" fmla="*/ 2147483647 w 303"/>
              <a:gd name="T75" fmla="*/ 2147483647 h 380"/>
              <a:gd name="T76" fmla="*/ 2147483647 w 303"/>
              <a:gd name="T77" fmla="*/ 2147483647 h 380"/>
              <a:gd name="T78" fmla="*/ 2147483647 w 303"/>
              <a:gd name="T79" fmla="*/ 2147483647 h 380"/>
              <a:gd name="T80" fmla="*/ 2147483647 w 303"/>
              <a:gd name="T81" fmla="*/ 2147483647 h 380"/>
              <a:gd name="T82" fmla="*/ 2147483647 w 303"/>
              <a:gd name="T83" fmla="*/ 2147483647 h 380"/>
              <a:gd name="T84" fmla="*/ 2147483647 w 303"/>
              <a:gd name="T85" fmla="*/ 2147483647 h 380"/>
              <a:gd name="T86" fmla="*/ 2147483647 w 303"/>
              <a:gd name="T87" fmla="*/ 2147483647 h 380"/>
              <a:gd name="T88" fmla="*/ 2147483647 w 303"/>
              <a:gd name="T89" fmla="*/ 2147483647 h 380"/>
              <a:gd name="T90" fmla="*/ 2147483647 w 303"/>
              <a:gd name="T91" fmla="*/ 2147483647 h 380"/>
              <a:gd name="T92" fmla="*/ 2147483647 w 303"/>
              <a:gd name="T93" fmla="*/ 2147483647 h 380"/>
              <a:gd name="T94" fmla="*/ 2147483647 w 303"/>
              <a:gd name="T95" fmla="*/ 2147483647 h 380"/>
              <a:gd name="T96" fmla="*/ 2147483647 w 303"/>
              <a:gd name="T97" fmla="*/ 2147483647 h 380"/>
              <a:gd name="T98" fmla="*/ 2147483647 w 303"/>
              <a:gd name="T99" fmla="*/ 2147483647 h 380"/>
              <a:gd name="T100" fmla="*/ 2147483647 w 303"/>
              <a:gd name="T101" fmla="*/ 2147483647 h 380"/>
              <a:gd name="T102" fmla="*/ 2147483647 w 303"/>
              <a:gd name="T103" fmla="*/ 2147483647 h 380"/>
              <a:gd name="T104" fmla="*/ 2147483647 w 303"/>
              <a:gd name="T105" fmla="*/ 2147483647 h 3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3"/>
              <a:gd name="T160" fmla="*/ 0 h 380"/>
              <a:gd name="T161" fmla="*/ 303 w 303"/>
              <a:gd name="T162" fmla="*/ 380 h 3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3" h="380">
                <a:moveTo>
                  <a:pt x="165" y="380"/>
                </a:moveTo>
                <a:lnTo>
                  <a:pt x="149" y="373"/>
                </a:lnTo>
                <a:lnTo>
                  <a:pt x="135" y="361"/>
                </a:lnTo>
                <a:lnTo>
                  <a:pt x="135" y="354"/>
                </a:lnTo>
                <a:lnTo>
                  <a:pt x="135" y="344"/>
                </a:lnTo>
                <a:lnTo>
                  <a:pt x="139" y="332"/>
                </a:lnTo>
                <a:lnTo>
                  <a:pt x="135" y="325"/>
                </a:lnTo>
                <a:lnTo>
                  <a:pt x="116" y="325"/>
                </a:lnTo>
                <a:lnTo>
                  <a:pt x="101" y="332"/>
                </a:lnTo>
                <a:lnTo>
                  <a:pt x="71" y="344"/>
                </a:lnTo>
                <a:lnTo>
                  <a:pt x="49" y="354"/>
                </a:lnTo>
                <a:lnTo>
                  <a:pt x="49" y="351"/>
                </a:lnTo>
                <a:lnTo>
                  <a:pt x="42" y="344"/>
                </a:lnTo>
                <a:lnTo>
                  <a:pt x="42" y="351"/>
                </a:lnTo>
                <a:lnTo>
                  <a:pt x="42" y="361"/>
                </a:lnTo>
                <a:lnTo>
                  <a:pt x="42" y="370"/>
                </a:lnTo>
                <a:lnTo>
                  <a:pt x="30" y="361"/>
                </a:lnTo>
                <a:lnTo>
                  <a:pt x="19" y="361"/>
                </a:lnTo>
                <a:lnTo>
                  <a:pt x="0" y="370"/>
                </a:lnTo>
                <a:lnTo>
                  <a:pt x="0" y="351"/>
                </a:lnTo>
                <a:lnTo>
                  <a:pt x="12" y="344"/>
                </a:lnTo>
                <a:lnTo>
                  <a:pt x="19" y="335"/>
                </a:lnTo>
                <a:lnTo>
                  <a:pt x="30" y="332"/>
                </a:lnTo>
                <a:lnTo>
                  <a:pt x="38" y="313"/>
                </a:lnTo>
                <a:lnTo>
                  <a:pt x="49" y="306"/>
                </a:lnTo>
                <a:lnTo>
                  <a:pt x="42" y="295"/>
                </a:lnTo>
                <a:lnTo>
                  <a:pt x="59" y="290"/>
                </a:lnTo>
                <a:lnTo>
                  <a:pt x="59" y="295"/>
                </a:lnTo>
                <a:lnTo>
                  <a:pt x="68" y="295"/>
                </a:lnTo>
                <a:lnTo>
                  <a:pt x="71" y="295"/>
                </a:lnTo>
                <a:lnTo>
                  <a:pt x="116" y="283"/>
                </a:lnTo>
                <a:lnTo>
                  <a:pt x="120" y="275"/>
                </a:lnTo>
                <a:lnTo>
                  <a:pt x="128" y="283"/>
                </a:lnTo>
                <a:lnTo>
                  <a:pt x="135" y="290"/>
                </a:lnTo>
                <a:lnTo>
                  <a:pt x="139" y="283"/>
                </a:lnTo>
                <a:lnTo>
                  <a:pt x="149" y="275"/>
                </a:lnTo>
                <a:lnTo>
                  <a:pt x="139" y="266"/>
                </a:lnTo>
                <a:lnTo>
                  <a:pt x="146" y="254"/>
                </a:lnTo>
                <a:lnTo>
                  <a:pt x="158" y="228"/>
                </a:lnTo>
                <a:lnTo>
                  <a:pt x="149" y="206"/>
                </a:lnTo>
                <a:lnTo>
                  <a:pt x="168" y="193"/>
                </a:lnTo>
                <a:lnTo>
                  <a:pt x="168" y="206"/>
                </a:lnTo>
                <a:lnTo>
                  <a:pt x="165" y="212"/>
                </a:lnTo>
                <a:lnTo>
                  <a:pt x="165" y="216"/>
                </a:lnTo>
                <a:lnTo>
                  <a:pt x="168" y="228"/>
                </a:lnTo>
                <a:lnTo>
                  <a:pt x="175" y="228"/>
                </a:lnTo>
                <a:lnTo>
                  <a:pt x="180" y="223"/>
                </a:lnTo>
                <a:lnTo>
                  <a:pt x="206" y="212"/>
                </a:lnTo>
                <a:lnTo>
                  <a:pt x="216" y="176"/>
                </a:lnTo>
                <a:lnTo>
                  <a:pt x="225" y="176"/>
                </a:lnTo>
                <a:lnTo>
                  <a:pt x="225" y="145"/>
                </a:lnTo>
                <a:lnTo>
                  <a:pt x="227" y="116"/>
                </a:lnTo>
                <a:lnTo>
                  <a:pt x="225" y="78"/>
                </a:lnTo>
                <a:lnTo>
                  <a:pt x="225" y="86"/>
                </a:lnTo>
                <a:lnTo>
                  <a:pt x="216" y="78"/>
                </a:lnTo>
                <a:lnTo>
                  <a:pt x="216" y="71"/>
                </a:lnTo>
                <a:lnTo>
                  <a:pt x="216" y="48"/>
                </a:lnTo>
                <a:lnTo>
                  <a:pt x="225" y="38"/>
                </a:lnTo>
                <a:lnTo>
                  <a:pt x="216" y="22"/>
                </a:lnTo>
                <a:lnTo>
                  <a:pt x="227" y="19"/>
                </a:lnTo>
                <a:lnTo>
                  <a:pt x="235" y="38"/>
                </a:lnTo>
                <a:lnTo>
                  <a:pt x="242" y="29"/>
                </a:lnTo>
                <a:lnTo>
                  <a:pt x="247" y="29"/>
                </a:lnTo>
                <a:lnTo>
                  <a:pt x="247" y="19"/>
                </a:lnTo>
                <a:lnTo>
                  <a:pt x="235" y="19"/>
                </a:lnTo>
                <a:lnTo>
                  <a:pt x="235" y="0"/>
                </a:lnTo>
                <a:lnTo>
                  <a:pt x="242" y="7"/>
                </a:lnTo>
                <a:lnTo>
                  <a:pt x="254" y="7"/>
                </a:lnTo>
                <a:lnTo>
                  <a:pt x="258" y="38"/>
                </a:lnTo>
                <a:lnTo>
                  <a:pt x="273" y="48"/>
                </a:lnTo>
                <a:lnTo>
                  <a:pt x="284" y="71"/>
                </a:lnTo>
                <a:lnTo>
                  <a:pt x="291" y="90"/>
                </a:lnTo>
                <a:lnTo>
                  <a:pt x="296" y="90"/>
                </a:lnTo>
                <a:lnTo>
                  <a:pt x="296" y="116"/>
                </a:lnTo>
                <a:lnTo>
                  <a:pt x="284" y="128"/>
                </a:lnTo>
                <a:lnTo>
                  <a:pt x="296" y="150"/>
                </a:lnTo>
                <a:lnTo>
                  <a:pt x="284" y="150"/>
                </a:lnTo>
                <a:lnTo>
                  <a:pt x="277" y="157"/>
                </a:lnTo>
                <a:lnTo>
                  <a:pt x="277" y="176"/>
                </a:lnTo>
                <a:lnTo>
                  <a:pt x="291" y="216"/>
                </a:lnTo>
                <a:lnTo>
                  <a:pt x="291" y="257"/>
                </a:lnTo>
                <a:lnTo>
                  <a:pt x="303" y="273"/>
                </a:lnTo>
                <a:lnTo>
                  <a:pt x="291" y="275"/>
                </a:lnTo>
                <a:lnTo>
                  <a:pt x="291" y="295"/>
                </a:lnTo>
                <a:lnTo>
                  <a:pt x="273" y="306"/>
                </a:lnTo>
                <a:lnTo>
                  <a:pt x="277" y="283"/>
                </a:lnTo>
                <a:lnTo>
                  <a:pt x="266" y="275"/>
                </a:lnTo>
                <a:lnTo>
                  <a:pt x="266" y="290"/>
                </a:lnTo>
                <a:lnTo>
                  <a:pt x="266" y="295"/>
                </a:lnTo>
                <a:lnTo>
                  <a:pt x="258" y="290"/>
                </a:lnTo>
                <a:lnTo>
                  <a:pt x="254" y="295"/>
                </a:lnTo>
                <a:lnTo>
                  <a:pt x="254" y="313"/>
                </a:lnTo>
                <a:lnTo>
                  <a:pt x="247" y="325"/>
                </a:lnTo>
                <a:lnTo>
                  <a:pt x="235" y="302"/>
                </a:lnTo>
                <a:lnTo>
                  <a:pt x="227" y="306"/>
                </a:lnTo>
                <a:lnTo>
                  <a:pt x="225" y="325"/>
                </a:lnTo>
                <a:lnTo>
                  <a:pt x="213" y="320"/>
                </a:lnTo>
                <a:lnTo>
                  <a:pt x="196" y="332"/>
                </a:lnTo>
                <a:lnTo>
                  <a:pt x="197" y="320"/>
                </a:lnTo>
                <a:lnTo>
                  <a:pt x="180" y="320"/>
                </a:lnTo>
                <a:lnTo>
                  <a:pt x="180" y="306"/>
                </a:lnTo>
                <a:lnTo>
                  <a:pt x="175" y="306"/>
                </a:lnTo>
                <a:lnTo>
                  <a:pt x="175" y="325"/>
                </a:lnTo>
                <a:lnTo>
                  <a:pt x="187" y="332"/>
                </a:lnTo>
                <a:lnTo>
                  <a:pt x="187" y="344"/>
                </a:lnTo>
                <a:lnTo>
                  <a:pt x="168" y="351"/>
                </a:lnTo>
                <a:lnTo>
                  <a:pt x="165" y="38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" name="Freeform 114"/>
          <p:cNvSpPr>
            <a:spLocks/>
          </p:cNvSpPr>
          <p:nvPr/>
        </p:nvSpPr>
        <p:spPr bwMode="auto">
          <a:xfrm>
            <a:off x="7783513" y="3427413"/>
            <a:ext cx="133350" cy="161925"/>
          </a:xfrm>
          <a:custGeom>
            <a:avLst/>
            <a:gdLst>
              <a:gd name="T0" fmla="*/ 2147483647 w 168"/>
              <a:gd name="T1" fmla="*/ 2147483647 h 204"/>
              <a:gd name="T2" fmla="*/ 2147483647 w 168"/>
              <a:gd name="T3" fmla="*/ 2147483647 h 204"/>
              <a:gd name="T4" fmla="*/ 2147483647 w 168"/>
              <a:gd name="T5" fmla="*/ 2147483647 h 204"/>
              <a:gd name="T6" fmla="*/ 0 w 168"/>
              <a:gd name="T7" fmla="*/ 2147483647 h 204"/>
              <a:gd name="T8" fmla="*/ 0 w 168"/>
              <a:gd name="T9" fmla="*/ 2147483647 h 204"/>
              <a:gd name="T10" fmla="*/ 2147483647 w 168"/>
              <a:gd name="T11" fmla="*/ 2147483647 h 204"/>
              <a:gd name="T12" fmla="*/ 0 w 168"/>
              <a:gd name="T13" fmla="*/ 2147483647 h 204"/>
              <a:gd name="T14" fmla="*/ 2147483647 w 168"/>
              <a:gd name="T15" fmla="*/ 2147483647 h 204"/>
              <a:gd name="T16" fmla="*/ 2147483647 w 168"/>
              <a:gd name="T17" fmla="*/ 2147483647 h 204"/>
              <a:gd name="T18" fmla="*/ 2147483647 w 168"/>
              <a:gd name="T19" fmla="*/ 2147483647 h 204"/>
              <a:gd name="T20" fmla="*/ 2147483647 w 168"/>
              <a:gd name="T21" fmla="*/ 2147483647 h 204"/>
              <a:gd name="T22" fmla="*/ 2147483647 w 168"/>
              <a:gd name="T23" fmla="*/ 2147483647 h 204"/>
              <a:gd name="T24" fmla="*/ 2147483647 w 168"/>
              <a:gd name="T25" fmla="*/ 2147483647 h 204"/>
              <a:gd name="T26" fmla="*/ 2147483647 w 168"/>
              <a:gd name="T27" fmla="*/ 2147483647 h 204"/>
              <a:gd name="T28" fmla="*/ 2147483647 w 168"/>
              <a:gd name="T29" fmla="*/ 2147483647 h 204"/>
              <a:gd name="T30" fmla="*/ 2147483647 w 168"/>
              <a:gd name="T31" fmla="*/ 0 h 204"/>
              <a:gd name="T32" fmla="*/ 2147483647 w 168"/>
              <a:gd name="T33" fmla="*/ 2147483647 h 204"/>
              <a:gd name="T34" fmla="*/ 2147483647 w 168"/>
              <a:gd name="T35" fmla="*/ 2147483647 h 204"/>
              <a:gd name="T36" fmla="*/ 2147483647 w 168"/>
              <a:gd name="T37" fmla="*/ 2147483647 h 204"/>
              <a:gd name="T38" fmla="*/ 2147483647 w 168"/>
              <a:gd name="T39" fmla="*/ 2147483647 h 204"/>
              <a:gd name="T40" fmla="*/ 2147483647 w 168"/>
              <a:gd name="T41" fmla="*/ 2147483647 h 204"/>
              <a:gd name="T42" fmla="*/ 2147483647 w 168"/>
              <a:gd name="T43" fmla="*/ 2147483647 h 204"/>
              <a:gd name="T44" fmla="*/ 2147483647 w 168"/>
              <a:gd name="T45" fmla="*/ 2147483647 h 204"/>
              <a:gd name="T46" fmla="*/ 2147483647 w 168"/>
              <a:gd name="T47" fmla="*/ 2147483647 h 204"/>
              <a:gd name="T48" fmla="*/ 2147483647 w 168"/>
              <a:gd name="T49" fmla="*/ 2147483647 h 204"/>
              <a:gd name="T50" fmla="*/ 2147483647 w 168"/>
              <a:gd name="T51" fmla="*/ 2147483647 h 204"/>
              <a:gd name="T52" fmla="*/ 2147483647 w 168"/>
              <a:gd name="T53" fmla="*/ 2147483647 h 204"/>
              <a:gd name="T54" fmla="*/ 2147483647 w 168"/>
              <a:gd name="T55" fmla="*/ 2147483647 h 204"/>
              <a:gd name="T56" fmla="*/ 2147483647 w 168"/>
              <a:gd name="T57" fmla="*/ 2147483647 h 204"/>
              <a:gd name="T58" fmla="*/ 2147483647 w 168"/>
              <a:gd name="T59" fmla="*/ 2147483647 h 204"/>
              <a:gd name="T60" fmla="*/ 2147483647 w 168"/>
              <a:gd name="T61" fmla="*/ 2147483647 h 204"/>
              <a:gd name="T62" fmla="*/ 2147483647 w 168"/>
              <a:gd name="T63" fmla="*/ 2147483647 h 204"/>
              <a:gd name="T64" fmla="*/ 2147483647 w 168"/>
              <a:gd name="T65" fmla="*/ 2147483647 h 204"/>
              <a:gd name="T66" fmla="*/ 2147483647 w 168"/>
              <a:gd name="T67" fmla="*/ 2147483647 h 204"/>
              <a:gd name="T68" fmla="*/ 2147483647 w 168"/>
              <a:gd name="T69" fmla="*/ 2147483647 h 204"/>
              <a:gd name="T70" fmla="*/ 2147483647 w 168"/>
              <a:gd name="T71" fmla="*/ 2147483647 h 204"/>
              <a:gd name="T72" fmla="*/ 2147483647 w 168"/>
              <a:gd name="T73" fmla="*/ 2147483647 h 204"/>
              <a:gd name="T74" fmla="*/ 2147483647 w 168"/>
              <a:gd name="T75" fmla="*/ 2147483647 h 204"/>
              <a:gd name="T76" fmla="*/ 2147483647 w 168"/>
              <a:gd name="T77" fmla="*/ 2147483647 h 204"/>
              <a:gd name="T78" fmla="*/ 2147483647 w 168"/>
              <a:gd name="T79" fmla="*/ 2147483647 h 204"/>
              <a:gd name="T80" fmla="*/ 2147483647 w 168"/>
              <a:gd name="T81" fmla="*/ 2147483647 h 204"/>
              <a:gd name="T82" fmla="*/ 2147483647 w 168"/>
              <a:gd name="T83" fmla="*/ 2147483647 h 204"/>
              <a:gd name="T84" fmla="*/ 2147483647 w 168"/>
              <a:gd name="T85" fmla="*/ 2147483647 h 204"/>
              <a:gd name="T86" fmla="*/ 2147483647 w 168"/>
              <a:gd name="T87" fmla="*/ 2147483647 h 204"/>
              <a:gd name="T88" fmla="*/ 2147483647 w 168"/>
              <a:gd name="T89" fmla="*/ 2147483647 h 204"/>
              <a:gd name="T90" fmla="*/ 2147483647 w 168"/>
              <a:gd name="T91" fmla="*/ 2147483647 h 204"/>
              <a:gd name="T92" fmla="*/ 2147483647 w 168"/>
              <a:gd name="T93" fmla="*/ 2147483647 h 204"/>
              <a:gd name="T94" fmla="*/ 2147483647 w 168"/>
              <a:gd name="T95" fmla="*/ 2147483647 h 2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8"/>
              <a:gd name="T145" fmla="*/ 0 h 204"/>
              <a:gd name="T146" fmla="*/ 168 w 168"/>
              <a:gd name="T147" fmla="*/ 204 h 2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8" h="204">
                <a:moveTo>
                  <a:pt x="26" y="204"/>
                </a:moveTo>
                <a:lnTo>
                  <a:pt x="19" y="197"/>
                </a:lnTo>
                <a:lnTo>
                  <a:pt x="19" y="178"/>
                </a:lnTo>
                <a:lnTo>
                  <a:pt x="0" y="167"/>
                </a:lnTo>
                <a:lnTo>
                  <a:pt x="0" y="148"/>
                </a:lnTo>
                <a:lnTo>
                  <a:pt x="10" y="129"/>
                </a:lnTo>
                <a:lnTo>
                  <a:pt x="0" y="112"/>
                </a:lnTo>
                <a:lnTo>
                  <a:pt x="7" y="109"/>
                </a:lnTo>
                <a:lnTo>
                  <a:pt x="19" y="112"/>
                </a:lnTo>
                <a:lnTo>
                  <a:pt x="36" y="112"/>
                </a:lnTo>
                <a:lnTo>
                  <a:pt x="29" y="90"/>
                </a:lnTo>
                <a:lnTo>
                  <a:pt x="36" y="90"/>
                </a:lnTo>
                <a:lnTo>
                  <a:pt x="29" y="64"/>
                </a:lnTo>
                <a:lnTo>
                  <a:pt x="26" y="29"/>
                </a:lnTo>
                <a:lnTo>
                  <a:pt x="10" y="5"/>
                </a:lnTo>
                <a:lnTo>
                  <a:pt x="19" y="0"/>
                </a:lnTo>
                <a:lnTo>
                  <a:pt x="36" y="12"/>
                </a:lnTo>
                <a:lnTo>
                  <a:pt x="67" y="41"/>
                </a:lnTo>
                <a:lnTo>
                  <a:pt x="97" y="59"/>
                </a:lnTo>
                <a:lnTo>
                  <a:pt x="107" y="59"/>
                </a:lnTo>
                <a:lnTo>
                  <a:pt x="119" y="71"/>
                </a:lnTo>
                <a:lnTo>
                  <a:pt x="135" y="71"/>
                </a:lnTo>
                <a:lnTo>
                  <a:pt x="138" y="48"/>
                </a:lnTo>
                <a:lnTo>
                  <a:pt x="145" y="52"/>
                </a:lnTo>
                <a:lnTo>
                  <a:pt x="145" y="78"/>
                </a:lnTo>
                <a:lnTo>
                  <a:pt x="155" y="100"/>
                </a:lnTo>
                <a:lnTo>
                  <a:pt x="168" y="97"/>
                </a:lnTo>
                <a:lnTo>
                  <a:pt x="168" y="100"/>
                </a:lnTo>
                <a:lnTo>
                  <a:pt x="155" y="109"/>
                </a:lnTo>
                <a:lnTo>
                  <a:pt x="149" y="112"/>
                </a:lnTo>
                <a:lnTo>
                  <a:pt x="126" y="119"/>
                </a:lnTo>
                <a:lnTo>
                  <a:pt x="114" y="129"/>
                </a:lnTo>
                <a:lnTo>
                  <a:pt x="114" y="155"/>
                </a:lnTo>
                <a:lnTo>
                  <a:pt x="114" y="167"/>
                </a:lnTo>
                <a:lnTo>
                  <a:pt x="67" y="148"/>
                </a:lnTo>
                <a:lnTo>
                  <a:pt x="48" y="142"/>
                </a:lnTo>
                <a:lnTo>
                  <a:pt x="41" y="148"/>
                </a:lnTo>
                <a:lnTo>
                  <a:pt x="36" y="161"/>
                </a:lnTo>
                <a:lnTo>
                  <a:pt x="29" y="148"/>
                </a:lnTo>
                <a:lnTo>
                  <a:pt x="19" y="155"/>
                </a:lnTo>
                <a:lnTo>
                  <a:pt x="19" y="161"/>
                </a:lnTo>
                <a:lnTo>
                  <a:pt x="36" y="167"/>
                </a:lnTo>
                <a:lnTo>
                  <a:pt x="41" y="178"/>
                </a:lnTo>
                <a:lnTo>
                  <a:pt x="48" y="178"/>
                </a:lnTo>
                <a:lnTo>
                  <a:pt x="41" y="190"/>
                </a:lnTo>
                <a:lnTo>
                  <a:pt x="36" y="190"/>
                </a:lnTo>
                <a:lnTo>
                  <a:pt x="29" y="204"/>
                </a:lnTo>
                <a:lnTo>
                  <a:pt x="26" y="20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" name="Freeform 115"/>
          <p:cNvSpPr>
            <a:spLocks/>
          </p:cNvSpPr>
          <p:nvPr/>
        </p:nvSpPr>
        <p:spPr bwMode="auto">
          <a:xfrm>
            <a:off x="7602538" y="4111625"/>
            <a:ext cx="12700" cy="22225"/>
          </a:xfrm>
          <a:custGeom>
            <a:avLst/>
            <a:gdLst>
              <a:gd name="T0" fmla="*/ 0 w 15"/>
              <a:gd name="T1" fmla="*/ 2147483647 h 29"/>
              <a:gd name="T2" fmla="*/ 0 w 15"/>
              <a:gd name="T3" fmla="*/ 2147483647 h 29"/>
              <a:gd name="T4" fmla="*/ 2147483647 w 15"/>
              <a:gd name="T5" fmla="*/ 2147483647 h 29"/>
              <a:gd name="T6" fmla="*/ 2147483647 w 15"/>
              <a:gd name="T7" fmla="*/ 2147483647 h 29"/>
              <a:gd name="T8" fmla="*/ 2147483647 w 15"/>
              <a:gd name="T9" fmla="*/ 2147483647 h 29"/>
              <a:gd name="T10" fmla="*/ 2147483647 w 15"/>
              <a:gd name="T11" fmla="*/ 0 h 29"/>
              <a:gd name="T12" fmla="*/ 2147483647 w 15"/>
              <a:gd name="T13" fmla="*/ 2147483647 h 29"/>
              <a:gd name="T14" fmla="*/ 2147483647 w 15"/>
              <a:gd name="T15" fmla="*/ 2147483647 h 29"/>
              <a:gd name="T16" fmla="*/ 0 w 15"/>
              <a:gd name="T17" fmla="*/ 2147483647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9"/>
              <a:gd name="T29" fmla="*/ 15 w 15"/>
              <a:gd name="T30" fmla="*/ 29 h 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9">
                <a:moveTo>
                  <a:pt x="0" y="29"/>
                </a:moveTo>
                <a:lnTo>
                  <a:pt x="0" y="22"/>
                </a:lnTo>
                <a:lnTo>
                  <a:pt x="5" y="10"/>
                </a:lnTo>
                <a:lnTo>
                  <a:pt x="5" y="3"/>
                </a:lnTo>
                <a:lnTo>
                  <a:pt x="12" y="3"/>
                </a:lnTo>
                <a:lnTo>
                  <a:pt x="15" y="0"/>
                </a:lnTo>
                <a:lnTo>
                  <a:pt x="5" y="22"/>
                </a:lnTo>
                <a:lnTo>
                  <a:pt x="12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" name="Freeform 116"/>
          <p:cNvSpPr>
            <a:spLocks/>
          </p:cNvSpPr>
          <p:nvPr/>
        </p:nvSpPr>
        <p:spPr bwMode="auto">
          <a:xfrm>
            <a:off x="7631113" y="4057650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2147483647 w 19"/>
              <a:gd name="T5" fmla="*/ 0 h 12"/>
              <a:gd name="T6" fmla="*/ 2147483647 w 19"/>
              <a:gd name="T7" fmla="*/ 2147483647 h 12"/>
              <a:gd name="T8" fmla="*/ 2147483647 w 19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12"/>
              <a:gd name="T17" fmla="*/ 19 w 19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12">
                <a:moveTo>
                  <a:pt x="7" y="12"/>
                </a:moveTo>
                <a:lnTo>
                  <a:pt x="0" y="7"/>
                </a:lnTo>
                <a:lnTo>
                  <a:pt x="19" y="0"/>
                </a:lnTo>
                <a:lnTo>
                  <a:pt x="14" y="7"/>
                </a:lnTo>
                <a:lnTo>
                  <a:pt x="7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" name="Freeform 117"/>
          <p:cNvSpPr>
            <a:spLocks/>
          </p:cNvSpPr>
          <p:nvPr/>
        </p:nvSpPr>
        <p:spPr bwMode="auto">
          <a:xfrm>
            <a:off x="5268913" y="3957638"/>
            <a:ext cx="106362" cy="117475"/>
          </a:xfrm>
          <a:custGeom>
            <a:avLst/>
            <a:gdLst>
              <a:gd name="T0" fmla="*/ 2147483647 w 135"/>
              <a:gd name="T1" fmla="*/ 2147483647 h 149"/>
              <a:gd name="T2" fmla="*/ 2147483647 w 135"/>
              <a:gd name="T3" fmla="*/ 2147483647 h 149"/>
              <a:gd name="T4" fmla="*/ 2147483647 w 135"/>
              <a:gd name="T5" fmla="*/ 2147483647 h 149"/>
              <a:gd name="T6" fmla="*/ 2147483647 w 135"/>
              <a:gd name="T7" fmla="*/ 2147483647 h 149"/>
              <a:gd name="T8" fmla="*/ 2147483647 w 135"/>
              <a:gd name="T9" fmla="*/ 2147483647 h 149"/>
              <a:gd name="T10" fmla="*/ 2147483647 w 135"/>
              <a:gd name="T11" fmla="*/ 2147483647 h 149"/>
              <a:gd name="T12" fmla="*/ 2147483647 w 135"/>
              <a:gd name="T13" fmla="*/ 0 h 149"/>
              <a:gd name="T14" fmla="*/ 2147483647 w 135"/>
              <a:gd name="T15" fmla="*/ 2147483647 h 149"/>
              <a:gd name="T16" fmla="*/ 2147483647 w 135"/>
              <a:gd name="T17" fmla="*/ 2147483647 h 149"/>
              <a:gd name="T18" fmla="*/ 2147483647 w 135"/>
              <a:gd name="T19" fmla="*/ 2147483647 h 149"/>
              <a:gd name="T20" fmla="*/ 2147483647 w 135"/>
              <a:gd name="T21" fmla="*/ 2147483647 h 149"/>
              <a:gd name="T22" fmla="*/ 2147483647 w 135"/>
              <a:gd name="T23" fmla="*/ 2147483647 h 149"/>
              <a:gd name="T24" fmla="*/ 2147483647 w 135"/>
              <a:gd name="T25" fmla="*/ 2147483647 h 149"/>
              <a:gd name="T26" fmla="*/ 2147483647 w 135"/>
              <a:gd name="T27" fmla="*/ 2147483647 h 149"/>
              <a:gd name="T28" fmla="*/ 2147483647 w 135"/>
              <a:gd name="T29" fmla="*/ 2147483647 h 149"/>
              <a:gd name="T30" fmla="*/ 2147483647 w 135"/>
              <a:gd name="T31" fmla="*/ 2147483647 h 149"/>
              <a:gd name="T32" fmla="*/ 2147483647 w 135"/>
              <a:gd name="T33" fmla="*/ 2147483647 h 149"/>
              <a:gd name="T34" fmla="*/ 0 w 135"/>
              <a:gd name="T35" fmla="*/ 2147483647 h 149"/>
              <a:gd name="T36" fmla="*/ 2147483647 w 135"/>
              <a:gd name="T37" fmla="*/ 2147483647 h 149"/>
              <a:gd name="T38" fmla="*/ 2147483647 w 135"/>
              <a:gd name="T39" fmla="*/ 2147483647 h 149"/>
              <a:gd name="T40" fmla="*/ 2147483647 w 135"/>
              <a:gd name="T41" fmla="*/ 2147483647 h 149"/>
              <a:gd name="T42" fmla="*/ 2147483647 w 135"/>
              <a:gd name="T43" fmla="*/ 2147483647 h 149"/>
              <a:gd name="T44" fmla="*/ 2147483647 w 135"/>
              <a:gd name="T45" fmla="*/ 2147483647 h 149"/>
              <a:gd name="T46" fmla="*/ 2147483647 w 135"/>
              <a:gd name="T47" fmla="*/ 2147483647 h 149"/>
              <a:gd name="T48" fmla="*/ 2147483647 w 135"/>
              <a:gd name="T49" fmla="*/ 2147483647 h 149"/>
              <a:gd name="T50" fmla="*/ 2147483647 w 135"/>
              <a:gd name="T51" fmla="*/ 2147483647 h 1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5"/>
              <a:gd name="T79" fmla="*/ 0 h 149"/>
              <a:gd name="T80" fmla="*/ 135 w 135"/>
              <a:gd name="T81" fmla="*/ 149 h 14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5" h="149">
                <a:moveTo>
                  <a:pt x="11" y="29"/>
                </a:moveTo>
                <a:lnTo>
                  <a:pt x="30" y="29"/>
                </a:lnTo>
                <a:lnTo>
                  <a:pt x="36" y="36"/>
                </a:lnTo>
                <a:lnTo>
                  <a:pt x="40" y="36"/>
                </a:lnTo>
                <a:lnTo>
                  <a:pt x="55" y="36"/>
                </a:lnTo>
                <a:lnTo>
                  <a:pt x="85" y="22"/>
                </a:lnTo>
                <a:lnTo>
                  <a:pt x="114" y="0"/>
                </a:lnTo>
                <a:lnTo>
                  <a:pt x="135" y="41"/>
                </a:lnTo>
                <a:lnTo>
                  <a:pt x="107" y="55"/>
                </a:lnTo>
                <a:lnTo>
                  <a:pt x="66" y="66"/>
                </a:lnTo>
                <a:lnTo>
                  <a:pt x="66" y="71"/>
                </a:lnTo>
                <a:lnTo>
                  <a:pt x="97" y="100"/>
                </a:lnTo>
                <a:lnTo>
                  <a:pt x="90" y="107"/>
                </a:lnTo>
                <a:lnTo>
                  <a:pt x="85" y="119"/>
                </a:lnTo>
                <a:lnTo>
                  <a:pt x="71" y="126"/>
                </a:lnTo>
                <a:lnTo>
                  <a:pt x="66" y="126"/>
                </a:lnTo>
                <a:lnTo>
                  <a:pt x="40" y="149"/>
                </a:lnTo>
                <a:lnTo>
                  <a:pt x="0" y="145"/>
                </a:lnTo>
                <a:lnTo>
                  <a:pt x="11" y="133"/>
                </a:lnTo>
                <a:lnTo>
                  <a:pt x="11" y="107"/>
                </a:lnTo>
                <a:lnTo>
                  <a:pt x="11" y="85"/>
                </a:lnTo>
                <a:lnTo>
                  <a:pt x="11" y="59"/>
                </a:lnTo>
                <a:lnTo>
                  <a:pt x="7" y="48"/>
                </a:lnTo>
                <a:lnTo>
                  <a:pt x="7" y="36"/>
                </a:lnTo>
                <a:lnTo>
                  <a:pt x="11" y="36"/>
                </a:lnTo>
                <a:lnTo>
                  <a:pt x="11" y="2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" name="Freeform 118"/>
          <p:cNvSpPr>
            <a:spLocks/>
          </p:cNvSpPr>
          <p:nvPr/>
        </p:nvSpPr>
        <p:spPr bwMode="auto">
          <a:xfrm>
            <a:off x="6999288" y="4468813"/>
            <a:ext cx="133350" cy="115887"/>
          </a:xfrm>
          <a:custGeom>
            <a:avLst/>
            <a:gdLst>
              <a:gd name="T0" fmla="*/ 2147483647 w 167"/>
              <a:gd name="T1" fmla="*/ 2147483647 h 145"/>
              <a:gd name="T2" fmla="*/ 2147483647 w 167"/>
              <a:gd name="T3" fmla="*/ 2147483647 h 145"/>
              <a:gd name="T4" fmla="*/ 2147483647 w 167"/>
              <a:gd name="T5" fmla="*/ 2147483647 h 145"/>
              <a:gd name="T6" fmla="*/ 2147483647 w 167"/>
              <a:gd name="T7" fmla="*/ 2147483647 h 145"/>
              <a:gd name="T8" fmla="*/ 2147483647 w 167"/>
              <a:gd name="T9" fmla="*/ 2147483647 h 145"/>
              <a:gd name="T10" fmla="*/ 2147483647 w 167"/>
              <a:gd name="T11" fmla="*/ 2147483647 h 145"/>
              <a:gd name="T12" fmla="*/ 2147483647 w 167"/>
              <a:gd name="T13" fmla="*/ 0 h 145"/>
              <a:gd name="T14" fmla="*/ 2147483647 w 167"/>
              <a:gd name="T15" fmla="*/ 2147483647 h 145"/>
              <a:gd name="T16" fmla="*/ 2147483647 w 167"/>
              <a:gd name="T17" fmla="*/ 2147483647 h 145"/>
              <a:gd name="T18" fmla="*/ 2147483647 w 167"/>
              <a:gd name="T19" fmla="*/ 2147483647 h 145"/>
              <a:gd name="T20" fmla="*/ 2147483647 w 167"/>
              <a:gd name="T21" fmla="*/ 2147483647 h 145"/>
              <a:gd name="T22" fmla="*/ 2147483647 w 167"/>
              <a:gd name="T23" fmla="*/ 2147483647 h 145"/>
              <a:gd name="T24" fmla="*/ 2147483647 w 167"/>
              <a:gd name="T25" fmla="*/ 2147483647 h 145"/>
              <a:gd name="T26" fmla="*/ 2147483647 w 167"/>
              <a:gd name="T27" fmla="*/ 2147483647 h 145"/>
              <a:gd name="T28" fmla="*/ 2147483647 w 167"/>
              <a:gd name="T29" fmla="*/ 2147483647 h 145"/>
              <a:gd name="T30" fmla="*/ 2147483647 w 167"/>
              <a:gd name="T31" fmla="*/ 2147483647 h 145"/>
              <a:gd name="T32" fmla="*/ 2147483647 w 167"/>
              <a:gd name="T33" fmla="*/ 2147483647 h 145"/>
              <a:gd name="T34" fmla="*/ 2147483647 w 167"/>
              <a:gd name="T35" fmla="*/ 2147483647 h 145"/>
              <a:gd name="T36" fmla="*/ 2147483647 w 167"/>
              <a:gd name="T37" fmla="*/ 2147483647 h 145"/>
              <a:gd name="T38" fmla="*/ 2147483647 w 167"/>
              <a:gd name="T39" fmla="*/ 2147483647 h 145"/>
              <a:gd name="T40" fmla="*/ 2147483647 w 167"/>
              <a:gd name="T41" fmla="*/ 2147483647 h 145"/>
              <a:gd name="T42" fmla="*/ 2147483647 w 167"/>
              <a:gd name="T43" fmla="*/ 2147483647 h 145"/>
              <a:gd name="T44" fmla="*/ 2147483647 w 167"/>
              <a:gd name="T45" fmla="*/ 2147483647 h 145"/>
              <a:gd name="T46" fmla="*/ 2147483647 w 167"/>
              <a:gd name="T47" fmla="*/ 2147483647 h 145"/>
              <a:gd name="T48" fmla="*/ 2147483647 w 167"/>
              <a:gd name="T49" fmla="*/ 2147483647 h 145"/>
              <a:gd name="T50" fmla="*/ 2147483647 w 167"/>
              <a:gd name="T51" fmla="*/ 2147483647 h 145"/>
              <a:gd name="T52" fmla="*/ 2147483647 w 167"/>
              <a:gd name="T53" fmla="*/ 2147483647 h 145"/>
              <a:gd name="T54" fmla="*/ 2147483647 w 167"/>
              <a:gd name="T55" fmla="*/ 2147483647 h 145"/>
              <a:gd name="T56" fmla="*/ 0 w 167"/>
              <a:gd name="T57" fmla="*/ 2147483647 h 145"/>
              <a:gd name="T58" fmla="*/ 2147483647 w 167"/>
              <a:gd name="T59" fmla="*/ 2147483647 h 145"/>
              <a:gd name="T60" fmla="*/ 2147483647 w 167"/>
              <a:gd name="T61" fmla="*/ 2147483647 h 145"/>
              <a:gd name="T62" fmla="*/ 2147483647 w 167"/>
              <a:gd name="T63" fmla="*/ 2147483647 h 145"/>
              <a:gd name="T64" fmla="*/ 2147483647 w 167"/>
              <a:gd name="T65" fmla="*/ 2147483647 h 145"/>
              <a:gd name="T66" fmla="*/ 2147483647 w 167"/>
              <a:gd name="T67" fmla="*/ 2147483647 h 145"/>
              <a:gd name="T68" fmla="*/ 2147483647 w 167"/>
              <a:gd name="T69" fmla="*/ 2147483647 h 145"/>
              <a:gd name="T70" fmla="*/ 2147483647 w 167"/>
              <a:gd name="T71" fmla="*/ 2147483647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7"/>
              <a:gd name="T109" fmla="*/ 0 h 145"/>
              <a:gd name="T110" fmla="*/ 167 w 167"/>
              <a:gd name="T111" fmla="*/ 145 h 1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7" h="145">
                <a:moveTo>
                  <a:pt x="90" y="10"/>
                </a:moveTo>
                <a:lnTo>
                  <a:pt x="90" y="22"/>
                </a:lnTo>
                <a:lnTo>
                  <a:pt x="109" y="22"/>
                </a:lnTo>
                <a:lnTo>
                  <a:pt x="115" y="29"/>
                </a:lnTo>
                <a:lnTo>
                  <a:pt x="119" y="22"/>
                </a:lnTo>
                <a:lnTo>
                  <a:pt x="119" y="7"/>
                </a:lnTo>
                <a:lnTo>
                  <a:pt x="134" y="0"/>
                </a:lnTo>
                <a:lnTo>
                  <a:pt x="145" y="10"/>
                </a:lnTo>
                <a:lnTo>
                  <a:pt x="164" y="10"/>
                </a:lnTo>
                <a:lnTo>
                  <a:pt x="164" y="22"/>
                </a:lnTo>
                <a:lnTo>
                  <a:pt x="167" y="51"/>
                </a:lnTo>
                <a:lnTo>
                  <a:pt x="167" y="77"/>
                </a:lnTo>
                <a:lnTo>
                  <a:pt x="155" y="84"/>
                </a:lnTo>
                <a:lnTo>
                  <a:pt x="145" y="90"/>
                </a:lnTo>
                <a:lnTo>
                  <a:pt x="126" y="96"/>
                </a:lnTo>
                <a:lnTo>
                  <a:pt x="115" y="100"/>
                </a:lnTo>
                <a:lnTo>
                  <a:pt x="119" y="115"/>
                </a:lnTo>
                <a:lnTo>
                  <a:pt x="119" y="126"/>
                </a:lnTo>
                <a:lnTo>
                  <a:pt x="100" y="129"/>
                </a:lnTo>
                <a:lnTo>
                  <a:pt x="71" y="145"/>
                </a:lnTo>
                <a:lnTo>
                  <a:pt x="57" y="138"/>
                </a:lnTo>
                <a:lnTo>
                  <a:pt x="48" y="138"/>
                </a:lnTo>
                <a:lnTo>
                  <a:pt x="48" y="126"/>
                </a:lnTo>
                <a:lnTo>
                  <a:pt x="41" y="119"/>
                </a:lnTo>
                <a:lnTo>
                  <a:pt x="38" y="126"/>
                </a:lnTo>
                <a:lnTo>
                  <a:pt x="22" y="115"/>
                </a:lnTo>
                <a:lnTo>
                  <a:pt x="22" y="100"/>
                </a:lnTo>
                <a:lnTo>
                  <a:pt x="7" y="67"/>
                </a:lnTo>
                <a:lnTo>
                  <a:pt x="0" y="48"/>
                </a:lnTo>
                <a:lnTo>
                  <a:pt x="19" y="36"/>
                </a:lnTo>
                <a:lnTo>
                  <a:pt x="19" y="10"/>
                </a:lnTo>
                <a:lnTo>
                  <a:pt x="41" y="7"/>
                </a:lnTo>
                <a:lnTo>
                  <a:pt x="67" y="10"/>
                </a:lnTo>
                <a:lnTo>
                  <a:pt x="71" y="7"/>
                </a:lnTo>
                <a:lnTo>
                  <a:pt x="86" y="10"/>
                </a:lnTo>
                <a:lnTo>
                  <a:pt x="90" y="1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Freeform 119"/>
          <p:cNvSpPr>
            <a:spLocks/>
          </p:cNvSpPr>
          <p:nvPr/>
        </p:nvSpPr>
        <p:spPr bwMode="auto">
          <a:xfrm>
            <a:off x="5670550" y="4164013"/>
            <a:ext cx="17463" cy="41275"/>
          </a:xfrm>
          <a:custGeom>
            <a:avLst/>
            <a:gdLst>
              <a:gd name="T0" fmla="*/ 2147483647 w 23"/>
              <a:gd name="T1" fmla="*/ 2147483647 h 52"/>
              <a:gd name="T2" fmla="*/ 0 w 23"/>
              <a:gd name="T3" fmla="*/ 2147483647 h 52"/>
              <a:gd name="T4" fmla="*/ 2147483647 w 23"/>
              <a:gd name="T5" fmla="*/ 2147483647 h 52"/>
              <a:gd name="T6" fmla="*/ 2147483647 w 23"/>
              <a:gd name="T7" fmla="*/ 0 h 52"/>
              <a:gd name="T8" fmla="*/ 2147483647 w 23"/>
              <a:gd name="T9" fmla="*/ 2147483647 h 52"/>
              <a:gd name="T10" fmla="*/ 2147483647 w 23"/>
              <a:gd name="T11" fmla="*/ 2147483647 h 52"/>
              <a:gd name="T12" fmla="*/ 2147483647 w 23"/>
              <a:gd name="T13" fmla="*/ 2147483647 h 52"/>
              <a:gd name="T14" fmla="*/ 2147483647 w 23"/>
              <a:gd name="T15" fmla="*/ 2147483647 h 52"/>
              <a:gd name="T16" fmla="*/ 2147483647 w 23"/>
              <a:gd name="T17" fmla="*/ 2147483647 h 52"/>
              <a:gd name="T18" fmla="*/ 2147483647 w 23"/>
              <a:gd name="T19" fmla="*/ 2147483647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52"/>
              <a:gd name="T32" fmla="*/ 23 w 23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52">
                <a:moveTo>
                  <a:pt x="6" y="45"/>
                </a:moveTo>
                <a:lnTo>
                  <a:pt x="0" y="14"/>
                </a:lnTo>
                <a:lnTo>
                  <a:pt x="6" y="10"/>
                </a:lnTo>
                <a:lnTo>
                  <a:pt x="13" y="0"/>
                </a:lnTo>
                <a:lnTo>
                  <a:pt x="23" y="10"/>
                </a:lnTo>
                <a:lnTo>
                  <a:pt x="23" y="29"/>
                </a:lnTo>
                <a:lnTo>
                  <a:pt x="23" y="45"/>
                </a:lnTo>
                <a:lnTo>
                  <a:pt x="19" y="52"/>
                </a:lnTo>
                <a:lnTo>
                  <a:pt x="13" y="45"/>
                </a:lnTo>
                <a:lnTo>
                  <a:pt x="6" y="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" name="Freeform 120"/>
          <p:cNvSpPr>
            <a:spLocks/>
          </p:cNvSpPr>
          <p:nvPr/>
        </p:nvSpPr>
        <p:spPr bwMode="auto">
          <a:xfrm>
            <a:off x="7426325" y="3556000"/>
            <a:ext cx="133350" cy="198438"/>
          </a:xfrm>
          <a:custGeom>
            <a:avLst/>
            <a:gdLst>
              <a:gd name="T0" fmla="*/ 2147483647 w 168"/>
              <a:gd name="T1" fmla="*/ 2147483647 h 250"/>
              <a:gd name="T2" fmla="*/ 2147483647 w 168"/>
              <a:gd name="T3" fmla="*/ 2147483647 h 250"/>
              <a:gd name="T4" fmla="*/ 2147483647 w 168"/>
              <a:gd name="T5" fmla="*/ 2147483647 h 250"/>
              <a:gd name="T6" fmla="*/ 2147483647 w 168"/>
              <a:gd name="T7" fmla="*/ 2147483647 h 250"/>
              <a:gd name="T8" fmla="*/ 2147483647 w 168"/>
              <a:gd name="T9" fmla="*/ 2147483647 h 250"/>
              <a:gd name="T10" fmla="*/ 2147483647 w 168"/>
              <a:gd name="T11" fmla="*/ 2147483647 h 250"/>
              <a:gd name="T12" fmla="*/ 2147483647 w 168"/>
              <a:gd name="T13" fmla="*/ 2147483647 h 250"/>
              <a:gd name="T14" fmla="*/ 2147483647 w 168"/>
              <a:gd name="T15" fmla="*/ 2147483647 h 250"/>
              <a:gd name="T16" fmla="*/ 2147483647 w 168"/>
              <a:gd name="T17" fmla="*/ 2147483647 h 250"/>
              <a:gd name="T18" fmla="*/ 2147483647 w 168"/>
              <a:gd name="T19" fmla="*/ 2147483647 h 250"/>
              <a:gd name="T20" fmla="*/ 2147483647 w 168"/>
              <a:gd name="T21" fmla="*/ 2147483647 h 250"/>
              <a:gd name="T22" fmla="*/ 2147483647 w 168"/>
              <a:gd name="T23" fmla="*/ 2147483647 h 250"/>
              <a:gd name="T24" fmla="*/ 2147483647 w 168"/>
              <a:gd name="T25" fmla="*/ 2147483647 h 250"/>
              <a:gd name="T26" fmla="*/ 2147483647 w 168"/>
              <a:gd name="T27" fmla="*/ 2147483647 h 250"/>
              <a:gd name="T28" fmla="*/ 2147483647 w 168"/>
              <a:gd name="T29" fmla="*/ 2147483647 h 250"/>
              <a:gd name="T30" fmla="*/ 2147483647 w 168"/>
              <a:gd name="T31" fmla="*/ 2147483647 h 250"/>
              <a:gd name="T32" fmla="*/ 2147483647 w 168"/>
              <a:gd name="T33" fmla="*/ 2147483647 h 250"/>
              <a:gd name="T34" fmla="*/ 2147483647 w 168"/>
              <a:gd name="T35" fmla="*/ 2147483647 h 250"/>
              <a:gd name="T36" fmla="*/ 2147483647 w 168"/>
              <a:gd name="T37" fmla="*/ 2147483647 h 250"/>
              <a:gd name="T38" fmla="*/ 2147483647 w 168"/>
              <a:gd name="T39" fmla="*/ 2147483647 h 250"/>
              <a:gd name="T40" fmla="*/ 2147483647 w 168"/>
              <a:gd name="T41" fmla="*/ 2147483647 h 250"/>
              <a:gd name="T42" fmla="*/ 2147483647 w 168"/>
              <a:gd name="T43" fmla="*/ 2147483647 h 250"/>
              <a:gd name="T44" fmla="*/ 2147483647 w 168"/>
              <a:gd name="T45" fmla="*/ 2147483647 h 250"/>
              <a:gd name="T46" fmla="*/ 2147483647 w 168"/>
              <a:gd name="T47" fmla="*/ 2147483647 h 250"/>
              <a:gd name="T48" fmla="*/ 2147483647 w 168"/>
              <a:gd name="T49" fmla="*/ 2147483647 h 250"/>
              <a:gd name="T50" fmla="*/ 2147483647 w 168"/>
              <a:gd name="T51" fmla="*/ 2147483647 h 250"/>
              <a:gd name="T52" fmla="*/ 2147483647 w 168"/>
              <a:gd name="T53" fmla="*/ 2147483647 h 250"/>
              <a:gd name="T54" fmla="*/ 2147483647 w 168"/>
              <a:gd name="T55" fmla="*/ 2147483647 h 250"/>
              <a:gd name="T56" fmla="*/ 2147483647 w 168"/>
              <a:gd name="T57" fmla="*/ 2147483647 h 250"/>
              <a:gd name="T58" fmla="*/ 2147483647 w 168"/>
              <a:gd name="T59" fmla="*/ 2147483647 h 250"/>
              <a:gd name="T60" fmla="*/ 2147483647 w 168"/>
              <a:gd name="T61" fmla="*/ 2147483647 h 250"/>
              <a:gd name="T62" fmla="*/ 2147483647 w 168"/>
              <a:gd name="T63" fmla="*/ 2147483647 h 250"/>
              <a:gd name="T64" fmla="*/ 2147483647 w 168"/>
              <a:gd name="T65" fmla="*/ 2147483647 h 250"/>
              <a:gd name="T66" fmla="*/ 2147483647 w 168"/>
              <a:gd name="T67" fmla="*/ 2147483647 h 250"/>
              <a:gd name="T68" fmla="*/ 2147483647 w 168"/>
              <a:gd name="T69" fmla="*/ 2147483647 h 250"/>
              <a:gd name="T70" fmla="*/ 2147483647 w 168"/>
              <a:gd name="T71" fmla="*/ 2147483647 h 250"/>
              <a:gd name="T72" fmla="*/ 2147483647 w 168"/>
              <a:gd name="T73" fmla="*/ 2147483647 h 250"/>
              <a:gd name="T74" fmla="*/ 2147483647 w 168"/>
              <a:gd name="T75" fmla="*/ 2147483647 h 250"/>
              <a:gd name="T76" fmla="*/ 2147483647 w 168"/>
              <a:gd name="T77" fmla="*/ 2147483647 h 250"/>
              <a:gd name="T78" fmla="*/ 2147483647 w 168"/>
              <a:gd name="T79" fmla="*/ 2147483647 h 250"/>
              <a:gd name="T80" fmla="*/ 0 w 168"/>
              <a:gd name="T81" fmla="*/ 2147483647 h 250"/>
              <a:gd name="T82" fmla="*/ 2147483647 w 168"/>
              <a:gd name="T83" fmla="*/ 2147483647 h 250"/>
              <a:gd name="T84" fmla="*/ 2147483647 w 168"/>
              <a:gd name="T85" fmla="*/ 2147483647 h 250"/>
              <a:gd name="T86" fmla="*/ 2147483647 w 168"/>
              <a:gd name="T87" fmla="*/ 2147483647 h 250"/>
              <a:gd name="T88" fmla="*/ 2147483647 w 168"/>
              <a:gd name="T89" fmla="*/ 2147483647 h 250"/>
              <a:gd name="T90" fmla="*/ 2147483647 w 168"/>
              <a:gd name="T91" fmla="*/ 2147483647 h 250"/>
              <a:gd name="T92" fmla="*/ 2147483647 w 168"/>
              <a:gd name="T93" fmla="*/ 2147483647 h 250"/>
              <a:gd name="T94" fmla="*/ 2147483647 w 168"/>
              <a:gd name="T95" fmla="*/ 2147483647 h 250"/>
              <a:gd name="T96" fmla="*/ 2147483647 w 168"/>
              <a:gd name="T97" fmla="*/ 2147483647 h 250"/>
              <a:gd name="T98" fmla="*/ 2147483647 w 168"/>
              <a:gd name="T99" fmla="*/ 2147483647 h 250"/>
              <a:gd name="T100" fmla="*/ 2147483647 w 168"/>
              <a:gd name="T101" fmla="*/ 2147483647 h 250"/>
              <a:gd name="T102" fmla="*/ 2147483647 w 168"/>
              <a:gd name="T103" fmla="*/ 2147483647 h 250"/>
              <a:gd name="T104" fmla="*/ 2147483647 w 168"/>
              <a:gd name="T105" fmla="*/ 2147483647 h 250"/>
              <a:gd name="T106" fmla="*/ 2147483647 w 168"/>
              <a:gd name="T107" fmla="*/ 2147483647 h 250"/>
              <a:gd name="T108" fmla="*/ 2147483647 w 168"/>
              <a:gd name="T109" fmla="*/ 2147483647 h 250"/>
              <a:gd name="T110" fmla="*/ 2147483647 w 168"/>
              <a:gd name="T111" fmla="*/ 2147483647 h 250"/>
              <a:gd name="T112" fmla="*/ 2147483647 w 168"/>
              <a:gd name="T113" fmla="*/ 0 h 250"/>
              <a:gd name="T114" fmla="*/ 2147483647 w 168"/>
              <a:gd name="T115" fmla="*/ 2147483647 h 250"/>
              <a:gd name="T116" fmla="*/ 2147483647 w 168"/>
              <a:gd name="T117" fmla="*/ 2147483647 h 2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8"/>
              <a:gd name="T178" fmla="*/ 0 h 250"/>
              <a:gd name="T179" fmla="*/ 168 w 168"/>
              <a:gd name="T180" fmla="*/ 250 h 25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8" h="250">
                <a:moveTo>
                  <a:pt x="168" y="19"/>
                </a:moveTo>
                <a:lnTo>
                  <a:pt x="168" y="25"/>
                </a:lnTo>
                <a:lnTo>
                  <a:pt x="161" y="29"/>
                </a:lnTo>
                <a:lnTo>
                  <a:pt x="156" y="48"/>
                </a:lnTo>
                <a:lnTo>
                  <a:pt x="149" y="74"/>
                </a:lnTo>
                <a:lnTo>
                  <a:pt x="156" y="74"/>
                </a:lnTo>
                <a:lnTo>
                  <a:pt x="161" y="96"/>
                </a:lnTo>
                <a:lnTo>
                  <a:pt x="149" y="107"/>
                </a:lnTo>
                <a:lnTo>
                  <a:pt x="145" y="115"/>
                </a:lnTo>
                <a:lnTo>
                  <a:pt x="131" y="126"/>
                </a:lnTo>
                <a:lnTo>
                  <a:pt x="131" y="134"/>
                </a:lnTo>
                <a:lnTo>
                  <a:pt x="116" y="138"/>
                </a:lnTo>
                <a:lnTo>
                  <a:pt x="107" y="157"/>
                </a:lnTo>
                <a:lnTo>
                  <a:pt x="107" y="171"/>
                </a:lnTo>
                <a:lnTo>
                  <a:pt x="100" y="171"/>
                </a:lnTo>
                <a:lnTo>
                  <a:pt x="116" y="181"/>
                </a:lnTo>
                <a:lnTo>
                  <a:pt x="138" y="200"/>
                </a:lnTo>
                <a:lnTo>
                  <a:pt x="145" y="200"/>
                </a:lnTo>
                <a:lnTo>
                  <a:pt x="145" y="212"/>
                </a:lnTo>
                <a:lnTo>
                  <a:pt x="116" y="222"/>
                </a:lnTo>
                <a:lnTo>
                  <a:pt x="100" y="242"/>
                </a:lnTo>
                <a:lnTo>
                  <a:pt x="81" y="250"/>
                </a:lnTo>
                <a:lnTo>
                  <a:pt x="71" y="235"/>
                </a:lnTo>
                <a:lnTo>
                  <a:pt x="67" y="235"/>
                </a:lnTo>
                <a:lnTo>
                  <a:pt x="67" y="250"/>
                </a:lnTo>
                <a:lnTo>
                  <a:pt x="59" y="242"/>
                </a:lnTo>
                <a:lnTo>
                  <a:pt x="48" y="242"/>
                </a:lnTo>
                <a:lnTo>
                  <a:pt x="52" y="229"/>
                </a:lnTo>
                <a:lnTo>
                  <a:pt x="38" y="229"/>
                </a:lnTo>
                <a:lnTo>
                  <a:pt x="42" y="212"/>
                </a:lnTo>
                <a:lnTo>
                  <a:pt x="48" y="203"/>
                </a:lnTo>
                <a:lnTo>
                  <a:pt x="52" y="203"/>
                </a:lnTo>
                <a:lnTo>
                  <a:pt x="42" y="200"/>
                </a:lnTo>
                <a:lnTo>
                  <a:pt x="42" y="181"/>
                </a:lnTo>
                <a:lnTo>
                  <a:pt x="48" y="171"/>
                </a:lnTo>
                <a:lnTo>
                  <a:pt x="42" y="164"/>
                </a:lnTo>
                <a:lnTo>
                  <a:pt x="38" y="164"/>
                </a:lnTo>
                <a:lnTo>
                  <a:pt x="19" y="157"/>
                </a:lnTo>
                <a:lnTo>
                  <a:pt x="19" y="164"/>
                </a:lnTo>
                <a:lnTo>
                  <a:pt x="12" y="164"/>
                </a:lnTo>
                <a:lnTo>
                  <a:pt x="0" y="157"/>
                </a:lnTo>
                <a:lnTo>
                  <a:pt x="12" y="126"/>
                </a:lnTo>
                <a:lnTo>
                  <a:pt x="38" y="107"/>
                </a:lnTo>
                <a:lnTo>
                  <a:pt x="48" y="96"/>
                </a:lnTo>
                <a:lnTo>
                  <a:pt x="52" y="84"/>
                </a:lnTo>
                <a:lnTo>
                  <a:pt x="52" y="67"/>
                </a:lnTo>
                <a:lnTo>
                  <a:pt x="67" y="60"/>
                </a:lnTo>
                <a:lnTo>
                  <a:pt x="78" y="74"/>
                </a:lnTo>
                <a:lnTo>
                  <a:pt x="97" y="74"/>
                </a:lnTo>
                <a:lnTo>
                  <a:pt x="107" y="74"/>
                </a:lnTo>
                <a:lnTo>
                  <a:pt x="100" y="60"/>
                </a:lnTo>
                <a:lnTo>
                  <a:pt x="100" y="55"/>
                </a:lnTo>
                <a:lnTo>
                  <a:pt x="116" y="48"/>
                </a:lnTo>
                <a:lnTo>
                  <a:pt x="126" y="43"/>
                </a:lnTo>
                <a:lnTo>
                  <a:pt x="131" y="29"/>
                </a:lnTo>
                <a:lnTo>
                  <a:pt x="145" y="19"/>
                </a:lnTo>
                <a:lnTo>
                  <a:pt x="145" y="0"/>
                </a:lnTo>
                <a:lnTo>
                  <a:pt x="156" y="6"/>
                </a:lnTo>
                <a:lnTo>
                  <a:pt x="168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" name="Freeform 121"/>
          <p:cNvSpPr>
            <a:spLocks/>
          </p:cNvSpPr>
          <p:nvPr/>
        </p:nvSpPr>
        <p:spPr bwMode="auto">
          <a:xfrm>
            <a:off x="7497763" y="3714750"/>
            <a:ext cx="92075" cy="150813"/>
          </a:xfrm>
          <a:custGeom>
            <a:avLst/>
            <a:gdLst>
              <a:gd name="T0" fmla="*/ 2147483647 w 116"/>
              <a:gd name="T1" fmla="*/ 2147483647 h 190"/>
              <a:gd name="T2" fmla="*/ 2147483647 w 116"/>
              <a:gd name="T3" fmla="*/ 2147483647 h 190"/>
              <a:gd name="T4" fmla="*/ 2147483647 w 116"/>
              <a:gd name="T5" fmla="*/ 2147483647 h 190"/>
              <a:gd name="T6" fmla="*/ 2147483647 w 116"/>
              <a:gd name="T7" fmla="*/ 0 h 190"/>
              <a:gd name="T8" fmla="*/ 2147483647 w 116"/>
              <a:gd name="T9" fmla="*/ 2147483647 h 190"/>
              <a:gd name="T10" fmla="*/ 2147483647 w 116"/>
              <a:gd name="T11" fmla="*/ 2147483647 h 190"/>
              <a:gd name="T12" fmla="*/ 2147483647 w 116"/>
              <a:gd name="T13" fmla="*/ 2147483647 h 190"/>
              <a:gd name="T14" fmla="*/ 2147483647 w 116"/>
              <a:gd name="T15" fmla="*/ 2147483647 h 190"/>
              <a:gd name="T16" fmla="*/ 2147483647 w 116"/>
              <a:gd name="T17" fmla="*/ 2147483647 h 190"/>
              <a:gd name="T18" fmla="*/ 2147483647 w 116"/>
              <a:gd name="T19" fmla="*/ 2147483647 h 190"/>
              <a:gd name="T20" fmla="*/ 2147483647 w 116"/>
              <a:gd name="T21" fmla="*/ 2147483647 h 190"/>
              <a:gd name="T22" fmla="*/ 2147483647 w 116"/>
              <a:gd name="T23" fmla="*/ 2147483647 h 190"/>
              <a:gd name="T24" fmla="*/ 2147483647 w 116"/>
              <a:gd name="T25" fmla="*/ 2147483647 h 190"/>
              <a:gd name="T26" fmla="*/ 2147483647 w 116"/>
              <a:gd name="T27" fmla="*/ 2147483647 h 190"/>
              <a:gd name="T28" fmla="*/ 2147483647 w 116"/>
              <a:gd name="T29" fmla="*/ 2147483647 h 190"/>
              <a:gd name="T30" fmla="*/ 2147483647 w 116"/>
              <a:gd name="T31" fmla="*/ 2147483647 h 190"/>
              <a:gd name="T32" fmla="*/ 2147483647 w 116"/>
              <a:gd name="T33" fmla="*/ 2147483647 h 190"/>
              <a:gd name="T34" fmla="*/ 2147483647 w 116"/>
              <a:gd name="T35" fmla="*/ 2147483647 h 190"/>
              <a:gd name="T36" fmla="*/ 2147483647 w 116"/>
              <a:gd name="T37" fmla="*/ 2147483647 h 190"/>
              <a:gd name="T38" fmla="*/ 2147483647 w 116"/>
              <a:gd name="T39" fmla="*/ 2147483647 h 190"/>
              <a:gd name="T40" fmla="*/ 2147483647 w 116"/>
              <a:gd name="T41" fmla="*/ 2147483647 h 190"/>
              <a:gd name="T42" fmla="*/ 2147483647 w 116"/>
              <a:gd name="T43" fmla="*/ 2147483647 h 190"/>
              <a:gd name="T44" fmla="*/ 2147483647 w 116"/>
              <a:gd name="T45" fmla="*/ 2147483647 h 190"/>
              <a:gd name="T46" fmla="*/ 2147483647 w 116"/>
              <a:gd name="T47" fmla="*/ 2147483647 h 190"/>
              <a:gd name="T48" fmla="*/ 2147483647 w 116"/>
              <a:gd name="T49" fmla="*/ 2147483647 h 190"/>
              <a:gd name="T50" fmla="*/ 2147483647 w 116"/>
              <a:gd name="T51" fmla="*/ 2147483647 h 190"/>
              <a:gd name="T52" fmla="*/ 2147483647 w 116"/>
              <a:gd name="T53" fmla="*/ 2147483647 h 190"/>
              <a:gd name="T54" fmla="*/ 2147483647 w 116"/>
              <a:gd name="T55" fmla="*/ 2147483647 h 190"/>
              <a:gd name="T56" fmla="*/ 2147483647 w 116"/>
              <a:gd name="T57" fmla="*/ 2147483647 h 190"/>
              <a:gd name="T58" fmla="*/ 2147483647 w 116"/>
              <a:gd name="T59" fmla="*/ 2147483647 h 190"/>
              <a:gd name="T60" fmla="*/ 2147483647 w 116"/>
              <a:gd name="T61" fmla="*/ 2147483647 h 190"/>
              <a:gd name="T62" fmla="*/ 2147483647 w 116"/>
              <a:gd name="T63" fmla="*/ 2147483647 h 190"/>
              <a:gd name="T64" fmla="*/ 2147483647 w 116"/>
              <a:gd name="T65" fmla="*/ 2147483647 h 190"/>
              <a:gd name="T66" fmla="*/ 2147483647 w 116"/>
              <a:gd name="T67" fmla="*/ 2147483647 h 190"/>
              <a:gd name="T68" fmla="*/ 2147483647 w 116"/>
              <a:gd name="T69" fmla="*/ 2147483647 h 190"/>
              <a:gd name="T70" fmla="*/ 2147483647 w 116"/>
              <a:gd name="T71" fmla="*/ 2147483647 h 190"/>
              <a:gd name="T72" fmla="*/ 2147483647 w 116"/>
              <a:gd name="T73" fmla="*/ 2147483647 h 190"/>
              <a:gd name="T74" fmla="*/ 2147483647 w 116"/>
              <a:gd name="T75" fmla="*/ 2147483647 h 190"/>
              <a:gd name="T76" fmla="*/ 2147483647 w 116"/>
              <a:gd name="T77" fmla="*/ 2147483647 h 190"/>
              <a:gd name="T78" fmla="*/ 2147483647 w 116"/>
              <a:gd name="T79" fmla="*/ 2147483647 h 190"/>
              <a:gd name="T80" fmla="*/ 0 w 116"/>
              <a:gd name="T81" fmla="*/ 2147483647 h 190"/>
              <a:gd name="T82" fmla="*/ 2147483647 w 116"/>
              <a:gd name="T83" fmla="*/ 2147483647 h 190"/>
              <a:gd name="T84" fmla="*/ 2147483647 w 116"/>
              <a:gd name="T85" fmla="*/ 2147483647 h 1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6"/>
              <a:gd name="T130" fmla="*/ 0 h 190"/>
              <a:gd name="T131" fmla="*/ 116 w 116"/>
              <a:gd name="T132" fmla="*/ 190 h 1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6" h="190">
                <a:moveTo>
                  <a:pt x="12" y="42"/>
                </a:moveTo>
                <a:lnTo>
                  <a:pt x="26" y="22"/>
                </a:lnTo>
                <a:lnTo>
                  <a:pt x="55" y="12"/>
                </a:lnTo>
                <a:lnTo>
                  <a:pt x="55" y="0"/>
                </a:lnTo>
                <a:lnTo>
                  <a:pt x="85" y="48"/>
                </a:lnTo>
                <a:lnTo>
                  <a:pt x="109" y="81"/>
                </a:lnTo>
                <a:lnTo>
                  <a:pt x="109" y="111"/>
                </a:lnTo>
                <a:lnTo>
                  <a:pt x="116" y="119"/>
                </a:lnTo>
                <a:lnTo>
                  <a:pt x="116" y="138"/>
                </a:lnTo>
                <a:lnTo>
                  <a:pt x="109" y="156"/>
                </a:lnTo>
                <a:lnTo>
                  <a:pt x="97" y="156"/>
                </a:lnTo>
                <a:lnTo>
                  <a:pt x="90" y="156"/>
                </a:lnTo>
                <a:lnTo>
                  <a:pt x="90" y="168"/>
                </a:lnTo>
                <a:lnTo>
                  <a:pt x="78" y="161"/>
                </a:lnTo>
                <a:lnTo>
                  <a:pt x="78" y="156"/>
                </a:lnTo>
                <a:lnTo>
                  <a:pt x="71" y="168"/>
                </a:lnTo>
                <a:lnTo>
                  <a:pt x="71" y="171"/>
                </a:lnTo>
                <a:lnTo>
                  <a:pt x="67" y="168"/>
                </a:lnTo>
                <a:lnTo>
                  <a:pt x="60" y="171"/>
                </a:lnTo>
                <a:lnTo>
                  <a:pt x="67" y="178"/>
                </a:lnTo>
                <a:lnTo>
                  <a:pt x="60" y="185"/>
                </a:lnTo>
                <a:lnTo>
                  <a:pt x="55" y="178"/>
                </a:lnTo>
                <a:lnTo>
                  <a:pt x="48" y="185"/>
                </a:lnTo>
                <a:lnTo>
                  <a:pt x="36" y="190"/>
                </a:lnTo>
                <a:lnTo>
                  <a:pt x="36" y="168"/>
                </a:lnTo>
                <a:lnTo>
                  <a:pt x="29" y="171"/>
                </a:lnTo>
                <a:lnTo>
                  <a:pt x="26" y="149"/>
                </a:lnTo>
                <a:lnTo>
                  <a:pt x="29" y="142"/>
                </a:lnTo>
                <a:lnTo>
                  <a:pt x="26" y="138"/>
                </a:lnTo>
                <a:lnTo>
                  <a:pt x="26" y="130"/>
                </a:lnTo>
                <a:lnTo>
                  <a:pt x="29" y="126"/>
                </a:lnTo>
                <a:lnTo>
                  <a:pt x="29" y="119"/>
                </a:lnTo>
                <a:lnTo>
                  <a:pt x="26" y="111"/>
                </a:lnTo>
                <a:lnTo>
                  <a:pt x="12" y="90"/>
                </a:lnTo>
                <a:lnTo>
                  <a:pt x="7" y="81"/>
                </a:lnTo>
                <a:lnTo>
                  <a:pt x="7" y="78"/>
                </a:lnTo>
                <a:lnTo>
                  <a:pt x="26" y="81"/>
                </a:lnTo>
                <a:lnTo>
                  <a:pt x="19" y="71"/>
                </a:lnTo>
                <a:lnTo>
                  <a:pt x="12" y="64"/>
                </a:lnTo>
                <a:lnTo>
                  <a:pt x="7" y="52"/>
                </a:lnTo>
                <a:lnTo>
                  <a:pt x="0" y="48"/>
                </a:lnTo>
                <a:lnTo>
                  <a:pt x="12" y="48"/>
                </a:lnTo>
                <a:lnTo>
                  <a:pt x="12" y="4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Freeform 122"/>
          <p:cNvSpPr>
            <a:spLocks/>
          </p:cNvSpPr>
          <p:nvPr/>
        </p:nvSpPr>
        <p:spPr bwMode="auto">
          <a:xfrm>
            <a:off x="5565775" y="4052888"/>
            <a:ext cx="38100" cy="38100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2147483647 h 49"/>
              <a:gd name="T4" fmla="*/ 2147483647 w 49"/>
              <a:gd name="T5" fmla="*/ 0 h 49"/>
              <a:gd name="T6" fmla="*/ 2147483647 w 49"/>
              <a:gd name="T7" fmla="*/ 0 h 49"/>
              <a:gd name="T8" fmla="*/ 2147483647 w 49"/>
              <a:gd name="T9" fmla="*/ 2147483647 h 49"/>
              <a:gd name="T10" fmla="*/ 2147483647 w 49"/>
              <a:gd name="T11" fmla="*/ 2147483647 h 49"/>
              <a:gd name="T12" fmla="*/ 2147483647 w 49"/>
              <a:gd name="T13" fmla="*/ 2147483647 h 49"/>
              <a:gd name="T14" fmla="*/ 2147483647 w 49"/>
              <a:gd name="T15" fmla="*/ 2147483647 h 49"/>
              <a:gd name="T16" fmla="*/ 2147483647 w 49"/>
              <a:gd name="T17" fmla="*/ 2147483647 h 49"/>
              <a:gd name="T18" fmla="*/ 2147483647 w 49"/>
              <a:gd name="T19" fmla="*/ 2147483647 h 49"/>
              <a:gd name="T20" fmla="*/ 2147483647 w 49"/>
              <a:gd name="T21" fmla="*/ 2147483647 h 49"/>
              <a:gd name="T22" fmla="*/ 2147483647 w 49"/>
              <a:gd name="T23" fmla="*/ 2147483647 h 49"/>
              <a:gd name="T24" fmla="*/ 0 w 49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"/>
              <a:gd name="T40" fmla="*/ 0 h 49"/>
              <a:gd name="T41" fmla="*/ 49 w 49"/>
              <a:gd name="T42" fmla="*/ 49 h 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" h="49">
                <a:moveTo>
                  <a:pt x="0" y="30"/>
                </a:moveTo>
                <a:lnTo>
                  <a:pt x="7" y="19"/>
                </a:lnTo>
                <a:lnTo>
                  <a:pt x="12" y="0"/>
                </a:lnTo>
                <a:lnTo>
                  <a:pt x="30" y="0"/>
                </a:lnTo>
                <a:lnTo>
                  <a:pt x="37" y="7"/>
                </a:lnTo>
                <a:lnTo>
                  <a:pt x="45" y="7"/>
                </a:lnTo>
                <a:lnTo>
                  <a:pt x="45" y="14"/>
                </a:lnTo>
                <a:lnTo>
                  <a:pt x="30" y="19"/>
                </a:lnTo>
                <a:lnTo>
                  <a:pt x="37" y="26"/>
                </a:lnTo>
                <a:lnTo>
                  <a:pt x="49" y="49"/>
                </a:lnTo>
                <a:lnTo>
                  <a:pt x="30" y="49"/>
                </a:lnTo>
                <a:lnTo>
                  <a:pt x="26" y="37"/>
                </a:lnTo>
                <a:lnTo>
                  <a:pt x="0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Freeform 123"/>
          <p:cNvSpPr>
            <a:spLocks/>
          </p:cNvSpPr>
          <p:nvPr/>
        </p:nvSpPr>
        <p:spPr bwMode="auto">
          <a:xfrm>
            <a:off x="6927850" y="4252913"/>
            <a:ext cx="201613" cy="239712"/>
          </a:xfrm>
          <a:custGeom>
            <a:avLst/>
            <a:gdLst>
              <a:gd name="T0" fmla="*/ 2147483647 w 254"/>
              <a:gd name="T1" fmla="*/ 2147483647 h 302"/>
              <a:gd name="T2" fmla="*/ 2147483647 w 254"/>
              <a:gd name="T3" fmla="*/ 2147483647 h 302"/>
              <a:gd name="T4" fmla="*/ 2147483647 w 254"/>
              <a:gd name="T5" fmla="*/ 0 h 302"/>
              <a:gd name="T6" fmla="*/ 2147483647 w 254"/>
              <a:gd name="T7" fmla="*/ 2147483647 h 302"/>
              <a:gd name="T8" fmla="*/ 2147483647 w 254"/>
              <a:gd name="T9" fmla="*/ 2147483647 h 302"/>
              <a:gd name="T10" fmla="*/ 2147483647 w 254"/>
              <a:gd name="T11" fmla="*/ 2147483647 h 302"/>
              <a:gd name="T12" fmla="*/ 2147483647 w 254"/>
              <a:gd name="T13" fmla="*/ 2147483647 h 302"/>
              <a:gd name="T14" fmla="*/ 2147483647 w 254"/>
              <a:gd name="T15" fmla="*/ 2147483647 h 302"/>
              <a:gd name="T16" fmla="*/ 2147483647 w 254"/>
              <a:gd name="T17" fmla="*/ 2147483647 h 302"/>
              <a:gd name="T18" fmla="*/ 2147483647 w 254"/>
              <a:gd name="T19" fmla="*/ 2147483647 h 302"/>
              <a:gd name="T20" fmla="*/ 2147483647 w 254"/>
              <a:gd name="T21" fmla="*/ 2147483647 h 302"/>
              <a:gd name="T22" fmla="*/ 2147483647 w 254"/>
              <a:gd name="T23" fmla="*/ 2147483647 h 302"/>
              <a:gd name="T24" fmla="*/ 2147483647 w 254"/>
              <a:gd name="T25" fmla="*/ 2147483647 h 302"/>
              <a:gd name="T26" fmla="*/ 2147483647 w 254"/>
              <a:gd name="T27" fmla="*/ 2147483647 h 302"/>
              <a:gd name="T28" fmla="*/ 2147483647 w 254"/>
              <a:gd name="T29" fmla="*/ 2147483647 h 302"/>
              <a:gd name="T30" fmla="*/ 2147483647 w 254"/>
              <a:gd name="T31" fmla="*/ 2147483647 h 302"/>
              <a:gd name="T32" fmla="*/ 2147483647 w 254"/>
              <a:gd name="T33" fmla="*/ 2147483647 h 302"/>
              <a:gd name="T34" fmla="*/ 2147483647 w 254"/>
              <a:gd name="T35" fmla="*/ 2147483647 h 302"/>
              <a:gd name="T36" fmla="*/ 2147483647 w 254"/>
              <a:gd name="T37" fmla="*/ 2147483647 h 302"/>
              <a:gd name="T38" fmla="*/ 2147483647 w 254"/>
              <a:gd name="T39" fmla="*/ 2147483647 h 302"/>
              <a:gd name="T40" fmla="*/ 2147483647 w 254"/>
              <a:gd name="T41" fmla="*/ 2147483647 h 302"/>
              <a:gd name="T42" fmla="*/ 2147483647 w 254"/>
              <a:gd name="T43" fmla="*/ 2147483647 h 302"/>
              <a:gd name="T44" fmla="*/ 2147483647 w 254"/>
              <a:gd name="T45" fmla="*/ 2147483647 h 302"/>
              <a:gd name="T46" fmla="*/ 2147483647 w 254"/>
              <a:gd name="T47" fmla="*/ 2147483647 h 302"/>
              <a:gd name="T48" fmla="*/ 2147483647 w 254"/>
              <a:gd name="T49" fmla="*/ 2147483647 h 302"/>
              <a:gd name="T50" fmla="*/ 2147483647 w 254"/>
              <a:gd name="T51" fmla="*/ 2147483647 h 302"/>
              <a:gd name="T52" fmla="*/ 2147483647 w 254"/>
              <a:gd name="T53" fmla="*/ 2147483647 h 302"/>
              <a:gd name="T54" fmla="*/ 2147483647 w 254"/>
              <a:gd name="T55" fmla="*/ 2147483647 h 302"/>
              <a:gd name="T56" fmla="*/ 2147483647 w 254"/>
              <a:gd name="T57" fmla="*/ 2147483647 h 302"/>
              <a:gd name="T58" fmla="*/ 2147483647 w 254"/>
              <a:gd name="T59" fmla="*/ 2147483647 h 302"/>
              <a:gd name="T60" fmla="*/ 2147483647 w 254"/>
              <a:gd name="T61" fmla="*/ 2147483647 h 302"/>
              <a:gd name="T62" fmla="*/ 2147483647 w 254"/>
              <a:gd name="T63" fmla="*/ 2147483647 h 302"/>
              <a:gd name="T64" fmla="*/ 2147483647 w 254"/>
              <a:gd name="T65" fmla="*/ 2147483647 h 302"/>
              <a:gd name="T66" fmla="*/ 0 w 254"/>
              <a:gd name="T67" fmla="*/ 2147483647 h 302"/>
              <a:gd name="T68" fmla="*/ 2147483647 w 254"/>
              <a:gd name="T69" fmla="*/ 2147483647 h 302"/>
              <a:gd name="T70" fmla="*/ 2147483647 w 254"/>
              <a:gd name="T71" fmla="*/ 2147483647 h 302"/>
              <a:gd name="T72" fmla="*/ 2147483647 w 254"/>
              <a:gd name="T73" fmla="*/ 2147483647 h 3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4"/>
              <a:gd name="T112" fmla="*/ 0 h 302"/>
              <a:gd name="T113" fmla="*/ 254 w 254"/>
              <a:gd name="T114" fmla="*/ 302 h 30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4" h="302">
                <a:moveTo>
                  <a:pt x="31" y="38"/>
                </a:moveTo>
                <a:lnTo>
                  <a:pt x="31" y="44"/>
                </a:lnTo>
                <a:lnTo>
                  <a:pt x="48" y="44"/>
                </a:lnTo>
                <a:lnTo>
                  <a:pt x="41" y="6"/>
                </a:lnTo>
                <a:lnTo>
                  <a:pt x="48" y="0"/>
                </a:lnTo>
                <a:lnTo>
                  <a:pt x="60" y="0"/>
                </a:lnTo>
                <a:lnTo>
                  <a:pt x="67" y="12"/>
                </a:lnTo>
                <a:lnTo>
                  <a:pt x="83" y="19"/>
                </a:lnTo>
                <a:lnTo>
                  <a:pt x="83" y="27"/>
                </a:lnTo>
                <a:lnTo>
                  <a:pt x="83" y="44"/>
                </a:lnTo>
                <a:lnTo>
                  <a:pt x="109" y="57"/>
                </a:lnTo>
                <a:lnTo>
                  <a:pt x="129" y="57"/>
                </a:lnTo>
                <a:lnTo>
                  <a:pt x="138" y="67"/>
                </a:lnTo>
                <a:lnTo>
                  <a:pt x="147" y="67"/>
                </a:lnTo>
                <a:lnTo>
                  <a:pt x="148" y="79"/>
                </a:lnTo>
                <a:lnTo>
                  <a:pt x="148" y="98"/>
                </a:lnTo>
                <a:lnTo>
                  <a:pt x="138" y="98"/>
                </a:lnTo>
                <a:lnTo>
                  <a:pt x="128" y="98"/>
                </a:lnTo>
                <a:lnTo>
                  <a:pt x="128" y="108"/>
                </a:lnTo>
                <a:lnTo>
                  <a:pt x="161" y="134"/>
                </a:lnTo>
                <a:lnTo>
                  <a:pt x="167" y="138"/>
                </a:lnTo>
                <a:lnTo>
                  <a:pt x="180" y="153"/>
                </a:lnTo>
                <a:lnTo>
                  <a:pt x="190" y="167"/>
                </a:lnTo>
                <a:lnTo>
                  <a:pt x="209" y="186"/>
                </a:lnTo>
                <a:lnTo>
                  <a:pt x="224" y="205"/>
                </a:lnTo>
                <a:lnTo>
                  <a:pt x="245" y="224"/>
                </a:lnTo>
                <a:lnTo>
                  <a:pt x="245" y="245"/>
                </a:lnTo>
                <a:lnTo>
                  <a:pt x="254" y="245"/>
                </a:lnTo>
                <a:lnTo>
                  <a:pt x="254" y="261"/>
                </a:lnTo>
                <a:lnTo>
                  <a:pt x="254" y="273"/>
                </a:lnTo>
                <a:lnTo>
                  <a:pt x="254" y="283"/>
                </a:lnTo>
                <a:lnTo>
                  <a:pt x="235" y="283"/>
                </a:lnTo>
                <a:lnTo>
                  <a:pt x="224" y="273"/>
                </a:lnTo>
                <a:lnTo>
                  <a:pt x="209" y="280"/>
                </a:lnTo>
                <a:lnTo>
                  <a:pt x="209" y="295"/>
                </a:lnTo>
                <a:lnTo>
                  <a:pt x="205" y="302"/>
                </a:lnTo>
                <a:lnTo>
                  <a:pt x="199" y="295"/>
                </a:lnTo>
                <a:lnTo>
                  <a:pt x="180" y="295"/>
                </a:lnTo>
                <a:lnTo>
                  <a:pt x="180" y="283"/>
                </a:lnTo>
                <a:lnTo>
                  <a:pt x="186" y="273"/>
                </a:lnTo>
                <a:lnTo>
                  <a:pt x="186" y="245"/>
                </a:lnTo>
                <a:lnTo>
                  <a:pt x="186" y="235"/>
                </a:lnTo>
                <a:lnTo>
                  <a:pt x="180" y="231"/>
                </a:lnTo>
                <a:lnTo>
                  <a:pt x="180" y="224"/>
                </a:lnTo>
                <a:lnTo>
                  <a:pt x="167" y="216"/>
                </a:lnTo>
                <a:lnTo>
                  <a:pt x="161" y="202"/>
                </a:lnTo>
                <a:lnTo>
                  <a:pt x="157" y="186"/>
                </a:lnTo>
                <a:lnTo>
                  <a:pt x="157" y="183"/>
                </a:lnTo>
                <a:lnTo>
                  <a:pt x="138" y="157"/>
                </a:lnTo>
                <a:lnTo>
                  <a:pt x="128" y="145"/>
                </a:lnTo>
                <a:lnTo>
                  <a:pt x="109" y="138"/>
                </a:lnTo>
                <a:lnTo>
                  <a:pt x="100" y="153"/>
                </a:lnTo>
                <a:lnTo>
                  <a:pt x="90" y="153"/>
                </a:lnTo>
                <a:lnTo>
                  <a:pt x="83" y="157"/>
                </a:lnTo>
                <a:lnTo>
                  <a:pt x="71" y="145"/>
                </a:lnTo>
                <a:lnTo>
                  <a:pt x="60" y="157"/>
                </a:lnTo>
                <a:lnTo>
                  <a:pt x="52" y="157"/>
                </a:lnTo>
                <a:lnTo>
                  <a:pt x="41" y="167"/>
                </a:lnTo>
                <a:lnTo>
                  <a:pt x="34" y="164"/>
                </a:lnTo>
                <a:lnTo>
                  <a:pt x="34" y="138"/>
                </a:lnTo>
                <a:lnTo>
                  <a:pt x="41" y="115"/>
                </a:lnTo>
                <a:lnTo>
                  <a:pt x="34" y="108"/>
                </a:lnTo>
                <a:lnTo>
                  <a:pt x="31" y="98"/>
                </a:lnTo>
                <a:lnTo>
                  <a:pt x="19" y="105"/>
                </a:lnTo>
                <a:lnTo>
                  <a:pt x="12" y="98"/>
                </a:lnTo>
                <a:lnTo>
                  <a:pt x="19" y="86"/>
                </a:lnTo>
                <a:lnTo>
                  <a:pt x="3" y="76"/>
                </a:lnTo>
                <a:lnTo>
                  <a:pt x="0" y="79"/>
                </a:lnTo>
                <a:lnTo>
                  <a:pt x="0" y="67"/>
                </a:lnTo>
                <a:lnTo>
                  <a:pt x="3" y="60"/>
                </a:lnTo>
                <a:lnTo>
                  <a:pt x="19" y="57"/>
                </a:lnTo>
                <a:lnTo>
                  <a:pt x="12" y="48"/>
                </a:lnTo>
                <a:lnTo>
                  <a:pt x="19" y="44"/>
                </a:lnTo>
                <a:lnTo>
                  <a:pt x="31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" name="Freeform 124"/>
          <p:cNvSpPr>
            <a:spLocks/>
          </p:cNvSpPr>
          <p:nvPr/>
        </p:nvSpPr>
        <p:spPr bwMode="auto">
          <a:xfrm>
            <a:off x="5268913" y="3919538"/>
            <a:ext cx="31750" cy="47625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0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0 w 40"/>
              <a:gd name="T19" fmla="*/ 2147483647 h 60"/>
              <a:gd name="T20" fmla="*/ 0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"/>
              <a:gd name="T43" fmla="*/ 0 h 60"/>
              <a:gd name="T44" fmla="*/ 40 w 40"/>
              <a:gd name="T45" fmla="*/ 60 h 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" h="60">
                <a:moveTo>
                  <a:pt x="19" y="6"/>
                </a:moveTo>
                <a:lnTo>
                  <a:pt x="40" y="0"/>
                </a:lnTo>
                <a:lnTo>
                  <a:pt x="40" y="10"/>
                </a:lnTo>
                <a:lnTo>
                  <a:pt x="40" y="25"/>
                </a:lnTo>
                <a:lnTo>
                  <a:pt x="30" y="38"/>
                </a:lnTo>
                <a:lnTo>
                  <a:pt x="30" y="41"/>
                </a:lnTo>
                <a:lnTo>
                  <a:pt x="23" y="55"/>
                </a:lnTo>
                <a:lnTo>
                  <a:pt x="11" y="55"/>
                </a:lnTo>
                <a:lnTo>
                  <a:pt x="11" y="60"/>
                </a:lnTo>
                <a:lnTo>
                  <a:pt x="0" y="60"/>
                </a:lnTo>
                <a:lnTo>
                  <a:pt x="0" y="48"/>
                </a:lnTo>
                <a:lnTo>
                  <a:pt x="7" y="38"/>
                </a:lnTo>
                <a:lnTo>
                  <a:pt x="11" y="19"/>
                </a:lnTo>
                <a:lnTo>
                  <a:pt x="19" y="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Freeform 125"/>
          <p:cNvSpPr>
            <a:spLocks/>
          </p:cNvSpPr>
          <p:nvPr/>
        </p:nvSpPr>
        <p:spPr bwMode="auto">
          <a:xfrm>
            <a:off x="6953250" y="4684713"/>
            <a:ext cx="103188" cy="136525"/>
          </a:xfrm>
          <a:custGeom>
            <a:avLst/>
            <a:gdLst>
              <a:gd name="T0" fmla="*/ 0 w 130"/>
              <a:gd name="T1" fmla="*/ 2147483647 h 171"/>
              <a:gd name="T2" fmla="*/ 2147483647 w 130"/>
              <a:gd name="T3" fmla="*/ 0 h 171"/>
              <a:gd name="T4" fmla="*/ 2147483647 w 130"/>
              <a:gd name="T5" fmla="*/ 2147483647 h 171"/>
              <a:gd name="T6" fmla="*/ 2147483647 w 130"/>
              <a:gd name="T7" fmla="*/ 2147483647 h 171"/>
              <a:gd name="T8" fmla="*/ 2147483647 w 130"/>
              <a:gd name="T9" fmla="*/ 2147483647 h 171"/>
              <a:gd name="T10" fmla="*/ 2147483647 w 130"/>
              <a:gd name="T11" fmla="*/ 2147483647 h 171"/>
              <a:gd name="T12" fmla="*/ 2147483647 w 130"/>
              <a:gd name="T13" fmla="*/ 2147483647 h 171"/>
              <a:gd name="T14" fmla="*/ 2147483647 w 130"/>
              <a:gd name="T15" fmla="*/ 2147483647 h 171"/>
              <a:gd name="T16" fmla="*/ 2147483647 w 130"/>
              <a:gd name="T17" fmla="*/ 2147483647 h 171"/>
              <a:gd name="T18" fmla="*/ 2147483647 w 130"/>
              <a:gd name="T19" fmla="*/ 2147483647 h 171"/>
              <a:gd name="T20" fmla="*/ 2147483647 w 130"/>
              <a:gd name="T21" fmla="*/ 2147483647 h 171"/>
              <a:gd name="T22" fmla="*/ 2147483647 w 130"/>
              <a:gd name="T23" fmla="*/ 2147483647 h 171"/>
              <a:gd name="T24" fmla="*/ 2147483647 w 130"/>
              <a:gd name="T25" fmla="*/ 2147483647 h 171"/>
              <a:gd name="T26" fmla="*/ 2147483647 w 130"/>
              <a:gd name="T27" fmla="*/ 2147483647 h 171"/>
              <a:gd name="T28" fmla="*/ 2147483647 w 130"/>
              <a:gd name="T29" fmla="*/ 2147483647 h 171"/>
              <a:gd name="T30" fmla="*/ 2147483647 w 130"/>
              <a:gd name="T31" fmla="*/ 2147483647 h 171"/>
              <a:gd name="T32" fmla="*/ 2147483647 w 130"/>
              <a:gd name="T33" fmla="*/ 2147483647 h 171"/>
              <a:gd name="T34" fmla="*/ 2147483647 w 130"/>
              <a:gd name="T35" fmla="*/ 2147483647 h 171"/>
              <a:gd name="T36" fmla="*/ 2147483647 w 130"/>
              <a:gd name="T37" fmla="*/ 2147483647 h 171"/>
              <a:gd name="T38" fmla="*/ 2147483647 w 130"/>
              <a:gd name="T39" fmla="*/ 2147483647 h 171"/>
              <a:gd name="T40" fmla="*/ 2147483647 w 130"/>
              <a:gd name="T41" fmla="*/ 2147483647 h 171"/>
              <a:gd name="T42" fmla="*/ 2147483647 w 130"/>
              <a:gd name="T43" fmla="*/ 2147483647 h 171"/>
              <a:gd name="T44" fmla="*/ 2147483647 w 130"/>
              <a:gd name="T45" fmla="*/ 2147483647 h 171"/>
              <a:gd name="T46" fmla="*/ 2147483647 w 130"/>
              <a:gd name="T47" fmla="*/ 2147483647 h 171"/>
              <a:gd name="T48" fmla="*/ 2147483647 w 130"/>
              <a:gd name="T49" fmla="*/ 2147483647 h 171"/>
              <a:gd name="T50" fmla="*/ 2147483647 w 130"/>
              <a:gd name="T51" fmla="*/ 2147483647 h 171"/>
              <a:gd name="T52" fmla="*/ 2147483647 w 130"/>
              <a:gd name="T53" fmla="*/ 2147483647 h 171"/>
              <a:gd name="T54" fmla="*/ 0 w 130"/>
              <a:gd name="T55" fmla="*/ 2147483647 h 17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0"/>
              <a:gd name="T85" fmla="*/ 0 h 171"/>
              <a:gd name="T86" fmla="*/ 130 w 130"/>
              <a:gd name="T87" fmla="*/ 171 h 17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0" h="171">
                <a:moveTo>
                  <a:pt x="0" y="3"/>
                </a:moveTo>
                <a:lnTo>
                  <a:pt x="3" y="0"/>
                </a:lnTo>
                <a:lnTo>
                  <a:pt x="29" y="16"/>
                </a:lnTo>
                <a:lnTo>
                  <a:pt x="22" y="29"/>
                </a:lnTo>
                <a:lnTo>
                  <a:pt x="36" y="29"/>
                </a:lnTo>
                <a:lnTo>
                  <a:pt x="41" y="16"/>
                </a:lnTo>
                <a:lnTo>
                  <a:pt x="48" y="22"/>
                </a:lnTo>
                <a:lnTo>
                  <a:pt x="52" y="16"/>
                </a:lnTo>
                <a:lnTo>
                  <a:pt x="60" y="16"/>
                </a:lnTo>
                <a:lnTo>
                  <a:pt x="100" y="64"/>
                </a:lnTo>
                <a:lnTo>
                  <a:pt x="100" y="95"/>
                </a:lnTo>
                <a:lnTo>
                  <a:pt x="109" y="112"/>
                </a:lnTo>
                <a:lnTo>
                  <a:pt x="109" y="128"/>
                </a:lnTo>
                <a:lnTo>
                  <a:pt x="119" y="131"/>
                </a:lnTo>
                <a:lnTo>
                  <a:pt x="130" y="171"/>
                </a:lnTo>
                <a:lnTo>
                  <a:pt x="126" y="161"/>
                </a:lnTo>
                <a:lnTo>
                  <a:pt x="109" y="168"/>
                </a:lnTo>
                <a:lnTo>
                  <a:pt x="109" y="171"/>
                </a:lnTo>
                <a:lnTo>
                  <a:pt x="90" y="157"/>
                </a:lnTo>
                <a:lnTo>
                  <a:pt x="67" y="142"/>
                </a:lnTo>
                <a:lnTo>
                  <a:pt x="41" y="119"/>
                </a:lnTo>
                <a:lnTo>
                  <a:pt x="36" y="109"/>
                </a:lnTo>
                <a:lnTo>
                  <a:pt x="19" y="90"/>
                </a:lnTo>
                <a:lnTo>
                  <a:pt x="19" y="78"/>
                </a:lnTo>
                <a:lnTo>
                  <a:pt x="19" y="60"/>
                </a:lnTo>
                <a:lnTo>
                  <a:pt x="12" y="54"/>
                </a:lnTo>
                <a:lnTo>
                  <a:pt x="3" y="29"/>
                </a:lnTo>
                <a:lnTo>
                  <a:pt x="0" y="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126"/>
          <p:cNvSpPr>
            <a:spLocks/>
          </p:cNvSpPr>
          <p:nvPr/>
        </p:nvSpPr>
        <p:spPr bwMode="auto">
          <a:xfrm>
            <a:off x="6464300" y="3279775"/>
            <a:ext cx="790575" cy="366713"/>
          </a:xfrm>
          <a:custGeom>
            <a:avLst/>
            <a:gdLst>
              <a:gd name="T0" fmla="*/ 2147483647 w 995"/>
              <a:gd name="T1" fmla="*/ 0 h 462"/>
              <a:gd name="T2" fmla="*/ 2147483647 w 995"/>
              <a:gd name="T3" fmla="*/ 2147483647 h 462"/>
              <a:gd name="T4" fmla="*/ 2147483647 w 995"/>
              <a:gd name="T5" fmla="*/ 2147483647 h 462"/>
              <a:gd name="T6" fmla="*/ 2147483647 w 995"/>
              <a:gd name="T7" fmla="*/ 2147483647 h 462"/>
              <a:gd name="T8" fmla="*/ 2147483647 w 995"/>
              <a:gd name="T9" fmla="*/ 2147483647 h 462"/>
              <a:gd name="T10" fmla="*/ 2147483647 w 995"/>
              <a:gd name="T11" fmla="*/ 2147483647 h 462"/>
              <a:gd name="T12" fmla="*/ 2147483647 w 995"/>
              <a:gd name="T13" fmla="*/ 2147483647 h 462"/>
              <a:gd name="T14" fmla="*/ 2147483647 w 995"/>
              <a:gd name="T15" fmla="*/ 2147483647 h 462"/>
              <a:gd name="T16" fmla="*/ 2147483647 w 995"/>
              <a:gd name="T17" fmla="*/ 2147483647 h 462"/>
              <a:gd name="T18" fmla="*/ 2147483647 w 995"/>
              <a:gd name="T19" fmla="*/ 2147483647 h 462"/>
              <a:gd name="T20" fmla="*/ 2147483647 w 995"/>
              <a:gd name="T21" fmla="*/ 2147483647 h 462"/>
              <a:gd name="T22" fmla="*/ 2147483647 w 995"/>
              <a:gd name="T23" fmla="*/ 2147483647 h 462"/>
              <a:gd name="T24" fmla="*/ 2147483647 w 995"/>
              <a:gd name="T25" fmla="*/ 2147483647 h 462"/>
              <a:gd name="T26" fmla="*/ 2147483647 w 995"/>
              <a:gd name="T27" fmla="*/ 2147483647 h 462"/>
              <a:gd name="T28" fmla="*/ 2147483647 w 995"/>
              <a:gd name="T29" fmla="*/ 2147483647 h 462"/>
              <a:gd name="T30" fmla="*/ 2147483647 w 995"/>
              <a:gd name="T31" fmla="*/ 2147483647 h 462"/>
              <a:gd name="T32" fmla="*/ 2147483647 w 995"/>
              <a:gd name="T33" fmla="*/ 2147483647 h 462"/>
              <a:gd name="T34" fmla="*/ 2147483647 w 995"/>
              <a:gd name="T35" fmla="*/ 2147483647 h 462"/>
              <a:gd name="T36" fmla="*/ 2147483647 w 995"/>
              <a:gd name="T37" fmla="*/ 2147483647 h 462"/>
              <a:gd name="T38" fmla="*/ 2147483647 w 995"/>
              <a:gd name="T39" fmla="*/ 2147483647 h 462"/>
              <a:gd name="T40" fmla="*/ 2147483647 w 995"/>
              <a:gd name="T41" fmla="*/ 2147483647 h 462"/>
              <a:gd name="T42" fmla="*/ 2147483647 w 995"/>
              <a:gd name="T43" fmla="*/ 2147483647 h 462"/>
              <a:gd name="T44" fmla="*/ 2147483647 w 995"/>
              <a:gd name="T45" fmla="*/ 2147483647 h 462"/>
              <a:gd name="T46" fmla="*/ 2147483647 w 995"/>
              <a:gd name="T47" fmla="*/ 2147483647 h 462"/>
              <a:gd name="T48" fmla="*/ 2147483647 w 995"/>
              <a:gd name="T49" fmla="*/ 2147483647 h 462"/>
              <a:gd name="T50" fmla="*/ 2147483647 w 995"/>
              <a:gd name="T51" fmla="*/ 2147483647 h 462"/>
              <a:gd name="T52" fmla="*/ 2147483647 w 995"/>
              <a:gd name="T53" fmla="*/ 2147483647 h 462"/>
              <a:gd name="T54" fmla="*/ 2147483647 w 995"/>
              <a:gd name="T55" fmla="*/ 2147483647 h 462"/>
              <a:gd name="T56" fmla="*/ 2147483647 w 995"/>
              <a:gd name="T57" fmla="*/ 2147483647 h 462"/>
              <a:gd name="T58" fmla="*/ 2147483647 w 995"/>
              <a:gd name="T59" fmla="*/ 2147483647 h 462"/>
              <a:gd name="T60" fmla="*/ 2147483647 w 995"/>
              <a:gd name="T61" fmla="*/ 2147483647 h 462"/>
              <a:gd name="T62" fmla="*/ 2147483647 w 995"/>
              <a:gd name="T63" fmla="*/ 2147483647 h 462"/>
              <a:gd name="T64" fmla="*/ 2147483647 w 995"/>
              <a:gd name="T65" fmla="*/ 2147483647 h 462"/>
              <a:gd name="T66" fmla="*/ 2147483647 w 995"/>
              <a:gd name="T67" fmla="*/ 2147483647 h 462"/>
              <a:gd name="T68" fmla="*/ 2147483647 w 995"/>
              <a:gd name="T69" fmla="*/ 2147483647 h 462"/>
              <a:gd name="T70" fmla="*/ 2147483647 w 995"/>
              <a:gd name="T71" fmla="*/ 2147483647 h 462"/>
              <a:gd name="T72" fmla="*/ 2147483647 w 995"/>
              <a:gd name="T73" fmla="*/ 2147483647 h 462"/>
              <a:gd name="T74" fmla="*/ 2147483647 w 995"/>
              <a:gd name="T75" fmla="*/ 2147483647 h 462"/>
              <a:gd name="T76" fmla="*/ 2147483647 w 995"/>
              <a:gd name="T77" fmla="*/ 2147483647 h 462"/>
              <a:gd name="T78" fmla="*/ 2147483647 w 995"/>
              <a:gd name="T79" fmla="*/ 2147483647 h 462"/>
              <a:gd name="T80" fmla="*/ 2147483647 w 995"/>
              <a:gd name="T81" fmla="*/ 2147483647 h 462"/>
              <a:gd name="T82" fmla="*/ 2147483647 w 995"/>
              <a:gd name="T83" fmla="*/ 2147483647 h 462"/>
              <a:gd name="T84" fmla="*/ 2147483647 w 995"/>
              <a:gd name="T85" fmla="*/ 2147483647 h 462"/>
              <a:gd name="T86" fmla="*/ 2147483647 w 995"/>
              <a:gd name="T87" fmla="*/ 2147483647 h 462"/>
              <a:gd name="T88" fmla="*/ 2147483647 w 995"/>
              <a:gd name="T89" fmla="*/ 2147483647 h 462"/>
              <a:gd name="T90" fmla="*/ 0 w 995"/>
              <a:gd name="T91" fmla="*/ 2147483647 h 462"/>
              <a:gd name="T92" fmla="*/ 2147483647 w 995"/>
              <a:gd name="T93" fmla="*/ 2147483647 h 462"/>
              <a:gd name="T94" fmla="*/ 2147483647 w 995"/>
              <a:gd name="T95" fmla="*/ 2147483647 h 462"/>
              <a:gd name="T96" fmla="*/ 2147483647 w 995"/>
              <a:gd name="T97" fmla="*/ 2147483647 h 462"/>
              <a:gd name="T98" fmla="*/ 2147483647 w 995"/>
              <a:gd name="T99" fmla="*/ 2147483647 h 462"/>
              <a:gd name="T100" fmla="*/ 2147483647 w 995"/>
              <a:gd name="T101" fmla="*/ 2147483647 h 462"/>
              <a:gd name="T102" fmla="*/ 2147483647 w 995"/>
              <a:gd name="T103" fmla="*/ 2147483647 h 462"/>
              <a:gd name="T104" fmla="*/ 2147483647 w 995"/>
              <a:gd name="T105" fmla="*/ 2147483647 h 462"/>
              <a:gd name="T106" fmla="*/ 2147483647 w 995"/>
              <a:gd name="T107" fmla="*/ 2147483647 h 462"/>
              <a:gd name="T108" fmla="*/ 2147483647 w 995"/>
              <a:gd name="T109" fmla="*/ 2147483647 h 4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95"/>
              <a:gd name="T166" fmla="*/ 0 h 462"/>
              <a:gd name="T167" fmla="*/ 995 w 995"/>
              <a:gd name="T168" fmla="*/ 462 h 46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95" h="462">
                <a:moveTo>
                  <a:pt x="290" y="12"/>
                </a:moveTo>
                <a:lnTo>
                  <a:pt x="290" y="0"/>
                </a:lnTo>
                <a:lnTo>
                  <a:pt x="383" y="23"/>
                </a:lnTo>
                <a:lnTo>
                  <a:pt x="428" y="71"/>
                </a:lnTo>
                <a:lnTo>
                  <a:pt x="458" y="71"/>
                </a:lnTo>
                <a:lnTo>
                  <a:pt x="510" y="52"/>
                </a:lnTo>
                <a:lnTo>
                  <a:pt x="535" y="59"/>
                </a:lnTo>
                <a:lnTo>
                  <a:pt x="589" y="78"/>
                </a:lnTo>
                <a:lnTo>
                  <a:pt x="596" y="90"/>
                </a:lnTo>
                <a:lnTo>
                  <a:pt x="618" y="100"/>
                </a:lnTo>
                <a:lnTo>
                  <a:pt x="637" y="100"/>
                </a:lnTo>
                <a:lnTo>
                  <a:pt x="681" y="100"/>
                </a:lnTo>
                <a:lnTo>
                  <a:pt x="745" y="78"/>
                </a:lnTo>
                <a:lnTo>
                  <a:pt x="764" y="35"/>
                </a:lnTo>
                <a:lnTo>
                  <a:pt x="819" y="52"/>
                </a:lnTo>
                <a:lnTo>
                  <a:pt x="853" y="52"/>
                </a:lnTo>
                <a:lnTo>
                  <a:pt x="850" y="71"/>
                </a:lnTo>
                <a:lnTo>
                  <a:pt x="850" y="119"/>
                </a:lnTo>
                <a:lnTo>
                  <a:pt x="850" y="131"/>
                </a:lnTo>
                <a:lnTo>
                  <a:pt x="841" y="138"/>
                </a:lnTo>
                <a:lnTo>
                  <a:pt x="860" y="157"/>
                </a:lnTo>
                <a:lnTo>
                  <a:pt x="869" y="149"/>
                </a:lnTo>
                <a:lnTo>
                  <a:pt x="886" y="149"/>
                </a:lnTo>
                <a:lnTo>
                  <a:pt x="898" y="157"/>
                </a:lnTo>
                <a:lnTo>
                  <a:pt x="909" y="138"/>
                </a:lnTo>
                <a:lnTo>
                  <a:pt x="928" y="131"/>
                </a:lnTo>
                <a:lnTo>
                  <a:pt x="947" y="142"/>
                </a:lnTo>
                <a:lnTo>
                  <a:pt x="969" y="161"/>
                </a:lnTo>
                <a:lnTo>
                  <a:pt x="980" y="171"/>
                </a:lnTo>
                <a:lnTo>
                  <a:pt x="995" y="190"/>
                </a:lnTo>
                <a:lnTo>
                  <a:pt x="986" y="197"/>
                </a:lnTo>
                <a:lnTo>
                  <a:pt x="966" y="190"/>
                </a:lnTo>
                <a:lnTo>
                  <a:pt x="938" y="197"/>
                </a:lnTo>
                <a:lnTo>
                  <a:pt x="928" y="216"/>
                </a:lnTo>
                <a:lnTo>
                  <a:pt x="921" y="216"/>
                </a:lnTo>
                <a:lnTo>
                  <a:pt x="921" y="227"/>
                </a:lnTo>
                <a:lnTo>
                  <a:pt x="916" y="227"/>
                </a:lnTo>
                <a:lnTo>
                  <a:pt x="909" y="220"/>
                </a:lnTo>
                <a:lnTo>
                  <a:pt x="902" y="220"/>
                </a:lnTo>
                <a:lnTo>
                  <a:pt x="890" y="235"/>
                </a:lnTo>
                <a:lnTo>
                  <a:pt x="890" y="246"/>
                </a:lnTo>
                <a:lnTo>
                  <a:pt x="869" y="268"/>
                </a:lnTo>
                <a:lnTo>
                  <a:pt x="850" y="268"/>
                </a:lnTo>
                <a:lnTo>
                  <a:pt x="841" y="296"/>
                </a:lnTo>
                <a:lnTo>
                  <a:pt x="840" y="299"/>
                </a:lnTo>
                <a:lnTo>
                  <a:pt x="812" y="299"/>
                </a:lnTo>
                <a:lnTo>
                  <a:pt x="789" y="299"/>
                </a:lnTo>
                <a:lnTo>
                  <a:pt x="776" y="296"/>
                </a:lnTo>
                <a:lnTo>
                  <a:pt x="770" y="306"/>
                </a:lnTo>
                <a:lnTo>
                  <a:pt x="770" y="325"/>
                </a:lnTo>
                <a:lnTo>
                  <a:pt x="783" y="335"/>
                </a:lnTo>
                <a:lnTo>
                  <a:pt x="783" y="361"/>
                </a:lnTo>
                <a:lnTo>
                  <a:pt x="764" y="373"/>
                </a:lnTo>
                <a:lnTo>
                  <a:pt x="760" y="396"/>
                </a:lnTo>
                <a:lnTo>
                  <a:pt x="745" y="406"/>
                </a:lnTo>
                <a:lnTo>
                  <a:pt x="734" y="420"/>
                </a:lnTo>
                <a:lnTo>
                  <a:pt x="644" y="432"/>
                </a:lnTo>
                <a:lnTo>
                  <a:pt x="608" y="462"/>
                </a:lnTo>
                <a:lnTo>
                  <a:pt x="589" y="462"/>
                </a:lnTo>
                <a:lnTo>
                  <a:pt x="577" y="455"/>
                </a:lnTo>
                <a:lnTo>
                  <a:pt x="558" y="455"/>
                </a:lnTo>
                <a:lnTo>
                  <a:pt x="499" y="441"/>
                </a:lnTo>
                <a:lnTo>
                  <a:pt x="489" y="425"/>
                </a:lnTo>
                <a:lnTo>
                  <a:pt x="439" y="425"/>
                </a:lnTo>
                <a:lnTo>
                  <a:pt x="428" y="432"/>
                </a:lnTo>
                <a:lnTo>
                  <a:pt x="368" y="432"/>
                </a:lnTo>
                <a:lnTo>
                  <a:pt x="361" y="441"/>
                </a:lnTo>
                <a:lnTo>
                  <a:pt x="332" y="441"/>
                </a:lnTo>
                <a:lnTo>
                  <a:pt x="313" y="420"/>
                </a:lnTo>
                <a:lnTo>
                  <a:pt x="294" y="384"/>
                </a:lnTo>
                <a:lnTo>
                  <a:pt x="281" y="373"/>
                </a:lnTo>
                <a:lnTo>
                  <a:pt x="275" y="373"/>
                </a:lnTo>
                <a:lnTo>
                  <a:pt x="245" y="361"/>
                </a:lnTo>
                <a:lnTo>
                  <a:pt x="216" y="344"/>
                </a:lnTo>
                <a:lnTo>
                  <a:pt x="197" y="344"/>
                </a:lnTo>
                <a:lnTo>
                  <a:pt x="155" y="335"/>
                </a:lnTo>
                <a:lnTo>
                  <a:pt x="126" y="325"/>
                </a:lnTo>
                <a:lnTo>
                  <a:pt x="119" y="306"/>
                </a:lnTo>
                <a:lnTo>
                  <a:pt x="126" y="299"/>
                </a:lnTo>
                <a:lnTo>
                  <a:pt x="119" y="284"/>
                </a:lnTo>
                <a:lnTo>
                  <a:pt x="119" y="265"/>
                </a:lnTo>
                <a:lnTo>
                  <a:pt x="100" y="239"/>
                </a:lnTo>
                <a:lnTo>
                  <a:pt x="78" y="216"/>
                </a:lnTo>
                <a:lnTo>
                  <a:pt x="71" y="220"/>
                </a:lnTo>
                <a:lnTo>
                  <a:pt x="67" y="209"/>
                </a:lnTo>
                <a:lnTo>
                  <a:pt x="60" y="204"/>
                </a:lnTo>
                <a:lnTo>
                  <a:pt x="48" y="220"/>
                </a:lnTo>
                <a:lnTo>
                  <a:pt x="29" y="197"/>
                </a:lnTo>
                <a:lnTo>
                  <a:pt x="19" y="190"/>
                </a:lnTo>
                <a:lnTo>
                  <a:pt x="10" y="187"/>
                </a:lnTo>
                <a:lnTo>
                  <a:pt x="0" y="180"/>
                </a:lnTo>
                <a:lnTo>
                  <a:pt x="0" y="161"/>
                </a:lnTo>
                <a:lnTo>
                  <a:pt x="7" y="149"/>
                </a:lnTo>
                <a:lnTo>
                  <a:pt x="48" y="131"/>
                </a:lnTo>
                <a:lnTo>
                  <a:pt x="48" y="119"/>
                </a:lnTo>
                <a:lnTo>
                  <a:pt x="67" y="100"/>
                </a:lnTo>
                <a:lnTo>
                  <a:pt x="71" y="93"/>
                </a:lnTo>
                <a:lnTo>
                  <a:pt x="90" y="83"/>
                </a:lnTo>
                <a:lnTo>
                  <a:pt x="126" y="78"/>
                </a:lnTo>
                <a:lnTo>
                  <a:pt x="138" y="90"/>
                </a:lnTo>
                <a:lnTo>
                  <a:pt x="174" y="83"/>
                </a:lnTo>
                <a:lnTo>
                  <a:pt x="178" y="100"/>
                </a:lnTo>
                <a:lnTo>
                  <a:pt x="204" y="107"/>
                </a:lnTo>
                <a:lnTo>
                  <a:pt x="245" y="107"/>
                </a:lnTo>
                <a:lnTo>
                  <a:pt x="302" y="100"/>
                </a:lnTo>
                <a:lnTo>
                  <a:pt x="290" y="83"/>
                </a:lnTo>
                <a:lnTo>
                  <a:pt x="281" y="64"/>
                </a:lnTo>
                <a:lnTo>
                  <a:pt x="271" y="35"/>
                </a:lnTo>
                <a:lnTo>
                  <a:pt x="275" y="30"/>
                </a:lnTo>
                <a:lnTo>
                  <a:pt x="290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" name="Freeform 127"/>
          <p:cNvSpPr>
            <a:spLocks/>
          </p:cNvSpPr>
          <p:nvPr/>
        </p:nvSpPr>
        <p:spPr bwMode="auto">
          <a:xfrm>
            <a:off x="6396038" y="4029075"/>
            <a:ext cx="209550" cy="115888"/>
          </a:xfrm>
          <a:custGeom>
            <a:avLst/>
            <a:gdLst>
              <a:gd name="T0" fmla="*/ 2147483647 w 265"/>
              <a:gd name="T1" fmla="*/ 0 h 145"/>
              <a:gd name="T2" fmla="*/ 2147483647 w 265"/>
              <a:gd name="T3" fmla="*/ 2147483647 h 145"/>
              <a:gd name="T4" fmla="*/ 2147483647 w 265"/>
              <a:gd name="T5" fmla="*/ 2147483647 h 145"/>
              <a:gd name="T6" fmla="*/ 2147483647 w 265"/>
              <a:gd name="T7" fmla="*/ 2147483647 h 145"/>
              <a:gd name="T8" fmla="*/ 2147483647 w 265"/>
              <a:gd name="T9" fmla="*/ 2147483647 h 145"/>
              <a:gd name="T10" fmla="*/ 2147483647 w 265"/>
              <a:gd name="T11" fmla="*/ 2147483647 h 145"/>
              <a:gd name="T12" fmla="*/ 2147483647 w 265"/>
              <a:gd name="T13" fmla="*/ 2147483647 h 145"/>
              <a:gd name="T14" fmla="*/ 2147483647 w 265"/>
              <a:gd name="T15" fmla="*/ 2147483647 h 145"/>
              <a:gd name="T16" fmla="*/ 2147483647 w 265"/>
              <a:gd name="T17" fmla="*/ 2147483647 h 145"/>
              <a:gd name="T18" fmla="*/ 2147483647 w 265"/>
              <a:gd name="T19" fmla="*/ 2147483647 h 145"/>
              <a:gd name="T20" fmla="*/ 2147483647 w 265"/>
              <a:gd name="T21" fmla="*/ 2147483647 h 145"/>
              <a:gd name="T22" fmla="*/ 2147483647 w 265"/>
              <a:gd name="T23" fmla="*/ 2147483647 h 145"/>
              <a:gd name="T24" fmla="*/ 2147483647 w 265"/>
              <a:gd name="T25" fmla="*/ 2147483647 h 145"/>
              <a:gd name="T26" fmla="*/ 2147483647 w 265"/>
              <a:gd name="T27" fmla="*/ 2147483647 h 145"/>
              <a:gd name="T28" fmla="*/ 2147483647 w 265"/>
              <a:gd name="T29" fmla="*/ 2147483647 h 145"/>
              <a:gd name="T30" fmla="*/ 2147483647 w 265"/>
              <a:gd name="T31" fmla="*/ 2147483647 h 145"/>
              <a:gd name="T32" fmla="*/ 2147483647 w 265"/>
              <a:gd name="T33" fmla="*/ 2147483647 h 145"/>
              <a:gd name="T34" fmla="*/ 2147483647 w 265"/>
              <a:gd name="T35" fmla="*/ 2147483647 h 145"/>
              <a:gd name="T36" fmla="*/ 2147483647 w 265"/>
              <a:gd name="T37" fmla="*/ 2147483647 h 145"/>
              <a:gd name="T38" fmla="*/ 2147483647 w 265"/>
              <a:gd name="T39" fmla="*/ 2147483647 h 145"/>
              <a:gd name="T40" fmla="*/ 2147483647 w 265"/>
              <a:gd name="T41" fmla="*/ 2147483647 h 145"/>
              <a:gd name="T42" fmla="*/ 2147483647 w 265"/>
              <a:gd name="T43" fmla="*/ 2147483647 h 145"/>
              <a:gd name="T44" fmla="*/ 2147483647 w 265"/>
              <a:gd name="T45" fmla="*/ 2147483647 h 145"/>
              <a:gd name="T46" fmla="*/ 2147483647 w 265"/>
              <a:gd name="T47" fmla="*/ 2147483647 h 145"/>
              <a:gd name="T48" fmla="*/ 2147483647 w 265"/>
              <a:gd name="T49" fmla="*/ 2147483647 h 145"/>
              <a:gd name="T50" fmla="*/ 2147483647 w 265"/>
              <a:gd name="T51" fmla="*/ 2147483647 h 145"/>
              <a:gd name="T52" fmla="*/ 2147483647 w 265"/>
              <a:gd name="T53" fmla="*/ 2147483647 h 145"/>
              <a:gd name="T54" fmla="*/ 2147483647 w 265"/>
              <a:gd name="T55" fmla="*/ 2147483647 h 145"/>
              <a:gd name="T56" fmla="*/ 2147483647 w 265"/>
              <a:gd name="T57" fmla="*/ 2147483647 h 145"/>
              <a:gd name="T58" fmla="*/ 2147483647 w 265"/>
              <a:gd name="T59" fmla="*/ 2147483647 h 145"/>
              <a:gd name="T60" fmla="*/ 2147483647 w 265"/>
              <a:gd name="T61" fmla="*/ 2147483647 h 145"/>
              <a:gd name="T62" fmla="*/ 0 w 265"/>
              <a:gd name="T63" fmla="*/ 2147483647 h 145"/>
              <a:gd name="T64" fmla="*/ 2147483647 w 265"/>
              <a:gd name="T65" fmla="*/ 2147483647 h 145"/>
              <a:gd name="T66" fmla="*/ 2147483647 w 265"/>
              <a:gd name="T67" fmla="*/ 2147483647 h 145"/>
              <a:gd name="T68" fmla="*/ 2147483647 w 265"/>
              <a:gd name="T69" fmla="*/ 2147483647 h 145"/>
              <a:gd name="T70" fmla="*/ 2147483647 w 265"/>
              <a:gd name="T71" fmla="*/ 0 h 1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65"/>
              <a:gd name="T109" fmla="*/ 0 h 145"/>
              <a:gd name="T110" fmla="*/ 265 w 265"/>
              <a:gd name="T111" fmla="*/ 145 h 14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65" h="145">
                <a:moveTo>
                  <a:pt x="26" y="0"/>
                </a:moveTo>
                <a:lnTo>
                  <a:pt x="44" y="7"/>
                </a:lnTo>
                <a:lnTo>
                  <a:pt x="97" y="29"/>
                </a:lnTo>
                <a:lnTo>
                  <a:pt x="108" y="48"/>
                </a:lnTo>
                <a:lnTo>
                  <a:pt x="116" y="43"/>
                </a:lnTo>
                <a:lnTo>
                  <a:pt x="127" y="43"/>
                </a:lnTo>
                <a:lnTo>
                  <a:pt x="135" y="60"/>
                </a:lnTo>
                <a:lnTo>
                  <a:pt x="152" y="67"/>
                </a:lnTo>
                <a:lnTo>
                  <a:pt x="165" y="60"/>
                </a:lnTo>
                <a:lnTo>
                  <a:pt x="165" y="78"/>
                </a:lnTo>
                <a:lnTo>
                  <a:pt x="175" y="78"/>
                </a:lnTo>
                <a:lnTo>
                  <a:pt x="204" y="90"/>
                </a:lnTo>
                <a:lnTo>
                  <a:pt x="213" y="85"/>
                </a:lnTo>
                <a:lnTo>
                  <a:pt x="230" y="90"/>
                </a:lnTo>
                <a:lnTo>
                  <a:pt x="265" y="90"/>
                </a:lnTo>
                <a:lnTo>
                  <a:pt x="261" y="109"/>
                </a:lnTo>
                <a:lnTo>
                  <a:pt x="265" y="145"/>
                </a:lnTo>
                <a:lnTo>
                  <a:pt x="235" y="145"/>
                </a:lnTo>
                <a:lnTo>
                  <a:pt x="235" y="138"/>
                </a:lnTo>
                <a:lnTo>
                  <a:pt x="223" y="138"/>
                </a:lnTo>
                <a:lnTo>
                  <a:pt x="204" y="138"/>
                </a:lnTo>
                <a:lnTo>
                  <a:pt x="201" y="138"/>
                </a:lnTo>
                <a:lnTo>
                  <a:pt x="187" y="126"/>
                </a:lnTo>
                <a:lnTo>
                  <a:pt x="175" y="133"/>
                </a:lnTo>
                <a:lnTo>
                  <a:pt x="158" y="123"/>
                </a:lnTo>
                <a:lnTo>
                  <a:pt x="152" y="116"/>
                </a:lnTo>
                <a:lnTo>
                  <a:pt x="123" y="109"/>
                </a:lnTo>
                <a:lnTo>
                  <a:pt x="85" y="97"/>
                </a:lnTo>
                <a:lnTo>
                  <a:pt x="63" y="90"/>
                </a:lnTo>
                <a:lnTo>
                  <a:pt x="37" y="78"/>
                </a:lnTo>
                <a:lnTo>
                  <a:pt x="14" y="67"/>
                </a:lnTo>
                <a:lnTo>
                  <a:pt x="0" y="55"/>
                </a:lnTo>
                <a:lnTo>
                  <a:pt x="14" y="48"/>
                </a:lnTo>
                <a:lnTo>
                  <a:pt x="7" y="36"/>
                </a:lnTo>
                <a:lnTo>
                  <a:pt x="14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" name="Freeform 128"/>
          <p:cNvSpPr>
            <a:spLocks/>
          </p:cNvSpPr>
          <p:nvPr/>
        </p:nvSpPr>
        <p:spPr bwMode="auto">
          <a:xfrm>
            <a:off x="5718175" y="4187825"/>
            <a:ext cx="187325" cy="228600"/>
          </a:xfrm>
          <a:custGeom>
            <a:avLst/>
            <a:gdLst>
              <a:gd name="T0" fmla="*/ 2147483647 w 235"/>
              <a:gd name="T1" fmla="*/ 2147483647 h 287"/>
              <a:gd name="T2" fmla="*/ 2147483647 w 235"/>
              <a:gd name="T3" fmla="*/ 2147483647 h 287"/>
              <a:gd name="T4" fmla="*/ 2147483647 w 235"/>
              <a:gd name="T5" fmla="*/ 2147483647 h 287"/>
              <a:gd name="T6" fmla="*/ 2147483647 w 235"/>
              <a:gd name="T7" fmla="*/ 2147483647 h 287"/>
              <a:gd name="T8" fmla="*/ 2147483647 w 235"/>
              <a:gd name="T9" fmla="*/ 2147483647 h 287"/>
              <a:gd name="T10" fmla="*/ 2147483647 w 235"/>
              <a:gd name="T11" fmla="*/ 2147483647 h 287"/>
              <a:gd name="T12" fmla="*/ 2147483647 w 235"/>
              <a:gd name="T13" fmla="*/ 2147483647 h 287"/>
              <a:gd name="T14" fmla="*/ 2147483647 w 235"/>
              <a:gd name="T15" fmla="*/ 2147483647 h 287"/>
              <a:gd name="T16" fmla="*/ 2147483647 w 235"/>
              <a:gd name="T17" fmla="*/ 2147483647 h 287"/>
              <a:gd name="T18" fmla="*/ 2147483647 w 235"/>
              <a:gd name="T19" fmla="*/ 0 h 287"/>
              <a:gd name="T20" fmla="*/ 2147483647 w 235"/>
              <a:gd name="T21" fmla="*/ 0 h 287"/>
              <a:gd name="T22" fmla="*/ 2147483647 w 235"/>
              <a:gd name="T23" fmla="*/ 2147483647 h 287"/>
              <a:gd name="T24" fmla="*/ 2147483647 w 235"/>
              <a:gd name="T25" fmla="*/ 2147483647 h 287"/>
              <a:gd name="T26" fmla="*/ 2147483647 w 235"/>
              <a:gd name="T27" fmla="*/ 2147483647 h 287"/>
              <a:gd name="T28" fmla="*/ 2147483647 w 235"/>
              <a:gd name="T29" fmla="*/ 2147483647 h 287"/>
              <a:gd name="T30" fmla="*/ 2147483647 w 235"/>
              <a:gd name="T31" fmla="*/ 2147483647 h 287"/>
              <a:gd name="T32" fmla="*/ 2147483647 w 235"/>
              <a:gd name="T33" fmla="*/ 2147483647 h 287"/>
              <a:gd name="T34" fmla="*/ 2147483647 w 235"/>
              <a:gd name="T35" fmla="*/ 2147483647 h 287"/>
              <a:gd name="T36" fmla="*/ 2147483647 w 235"/>
              <a:gd name="T37" fmla="*/ 2147483647 h 287"/>
              <a:gd name="T38" fmla="*/ 2147483647 w 235"/>
              <a:gd name="T39" fmla="*/ 2147483647 h 287"/>
              <a:gd name="T40" fmla="*/ 2147483647 w 235"/>
              <a:gd name="T41" fmla="*/ 2147483647 h 287"/>
              <a:gd name="T42" fmla="*/ 2147483647 w 235"/>
              <a:gd name="T43" fmla="*/ 2147483647 h 287"/>
              <a:gd name="T44" fmla="*/ 2147483647 w 235"/>
              <a:gd name="T45" fmla="*/ 2147483647 h 287"/>
              <a:gd name="T46" fmla="*/ 2147483647 w 235"/>
              <a:gd name="T47" fmla="*/ 2147483647 h 287"/>
              <a:gd name="T48" fmla="*/ 2147483647 w 235"/>
              <a:gd name="T49" fmla="*/ 2147483647 h 287"/>
              <a:gd name="T50" fmla="*/ 2147483647 w 235"/>
              <a:gd name="T51" fmla="*/ 2147483647 h 287"/>
              <a:gd name="T52" fmla="*/ 2147483647 w 235"/>
              <a:gd name="T53" fmla="*/ 2147483647 h 287"/>
              <a:gd name="T54" fmla="*/ 2147483647 w 235"/>
              <a:gd name="T55" fmla="*/ 2147483647 h 287"/>
              <a:gd name="T56" fmla="*/ 2147483647 w 235"/>
              <a:gd name="T57" fmla="*/ 2147483647 h 287"/>
              <a:gd name="T58" fmla="*/ 2147483647 w 235"/>
              <a:gd name="T59" fmla="*/ 2147483647 h 287"/>
              <a:gd name="T60" fmla="*/ 2147483647 w 235"/>
              <a:gd name="T61" fmla="*/ 2147483647 h 287"/>
              <a:gd name="T62" fmla="*/ 2147483647 w 235"/>
              <a:gd name="T63" fmla="*/ 2147483647 h 287"/>
              <a:gd name="T64" fmla="*/ 2147483647 w 235"/>
              <a:gd name="T65" fmla="*/ 2147483647 h 287"/>
              <a:gd name="T66" fmla="*/ 0 w 235"/>
              <a:gd name="T67" fmla="*/ 2147483647 h 287"/>
              <a:gd name="T68" fmla="*/ 2147483647 w 235"/>
              <a:gd name="T69" fmla="*/ 2147483647 h 287"/>
              <a:gd name="T70" fmla="*/ 2147483647 w 235"/>
              <a:gd name="T71" fmla="*/ 2147483647 h 287"/>
              <a:gd name="T72" fmla="*/ 2147483647 w 235"/>
              <a:gd name="T73" fmla="*/ 2147483647 h 2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5"/>
              <a:gd name="T112" fmla="*/ 0 h 287"/>
              <a:gd name="T113" fmla="*/ 235 w 235"/>
              <a:gd name="T114" fmla="*/ 287 h 28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5" h="287">
                <a:moveTo>
                  <a:pt x="97" y="90"/>
                </a:moveTo>
                <a:lnTo>
                  <a:pt x="97" y="64"/>
                </a:lnTo>
                <a:lnTo>
                  <a:pt x="100" y="52"/>
                </a:lnTo>
                <a:lnTo>
                  <a:pt x="100" y="42"/>
                </a:lnTo>
                <a:lnTo>
                  <a:pt x="116" y="42"/>
                </a:lnTo>
                <a:lnTo>
                  <a:pt x="119" y="42"/>
                </a:lnTo>
                <a:lnTo>
                  <a:pt x="116" y="30"/>
                </a:lnTo>
                <a:lnTo>
                  <a:pt x="107" y="30"/>
                </a:lnTo>
                <a:lnTo>
                  <a:pt x="100" y="6"/>
                </a:lnTo>
                <a:lnTo>
                  <a:pt x="107" y="0"/>
                </a:lnTo>
                <a:lnTo>
                  <a:pt x="116" y="0"/>
                </a:lnTo>
                <a:lnTo>
                  <a:pt x="138" y="35"/>
                </a:lnTo>
                <a:lnTo>
                  <a:pt x="180" y="49"/>
                </a:lnTo>
                <a:lnTo>
                  <a:pt x="199" y="52"/>
                </a:lnTo>
                <a:lnTo>
                  <a:pt x="223" y="83"/>
                </a:lnTo>
                <a:lnTo>
                  <a:pt x="235" y="90"/>
                </a:lnTo>
                <a:lnTo>
                  <a:pt x="223" y="128"/>
                </a:lnTo>
                <a:lnTo>
                  <a:pt x="199" y="161"/>
                </a:lnTo>
                <a:lnTo>
                  <a:pt x="193" y="161"/>
                </a:lnTo>
                <a:lnTo>
                  <a:pt x="187" y="158"/>
                </a:lnTo>
                <a:lnTo>
                  <a:pt x="180" y="171"/>
                </a:lnTo>
                <a:lnTo>
                  <a:pt x="174" y="190"/>
                </a:lnTo>
                <a:lnTo>
                  <a:pt x="180" y="209"/>
                </a:lnTo>
                <a:lnTo>
                  <a:pt x="148" y="216"/>
                </a:lnTo>
                <a:lnTo>
                  <a:pt x="138" y="227"/>
                </a:lnTo>
                <a:lnTo>
                  <a:pt x="138" y="239"/>
                </a:lnTo>
                <a:lnTo>
                  <a:pt x="129" y="246"/>
                </a:lnTo>
                <a:lnTo>
                  <a:pt x="100" y="251"/>
                </a:lnTo>
                <a:lnTo>
                  <a:pt x="100" y="268"/>
                </a:lnTo>
                <a:lnTo>
                  <a:pt x="97" y="275"/>
                </a:lnTo>
                <a:lnTo>
                  <a:pt x="85" y="275"/>
                </a:lnTo>
                <a:lnTo>
                  <a:pt x="52" y="284"/>
                </a:lnTo>
                <a:lnTo>
                  <a:pt x="36" y="287"/>
                </a:lnTo>
                <a:lnTo>
                  <a:pt x="0" y="209"/>
                </a:lnTo>
                <a:lnTo>
                  <a:pt x="97" y="171"/>
                </a:lnTo>
                <a:lnTo>
                  <a:pt x="107" y="109"/>
                </a:lnTo>
                <a:lnTo>
                  <a:pt x="97" y="9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5922963" y="3832225"/>
            <a:ext cx="393700" cy="393700"/>
          </a:xfrm>
          <a:custGeom>
            <a:avLst/>
            <a:gdLst>
              <a:gd name="T0" fmla="*/ 2147483647 w 496"/>
              <a:gd name="T1" fmla="*/ 0 h 496"/>
              <a:gd name="T2" fmla="*/ 2147483647 w 496"/>
              <a:gd name="T3" fmla="*/ 2147483647 h 496"/>
              <a:gd name="T4" fmla="*/ 2147483647 w 496"/>
              <a:gd name="T5" fmla="*/ 2147483647 h 496"/>
              <a:gd name="T6" fmla="*/ 2147483647 w 496"/>
              <a:gd name="T7" fmla="*/ 2147483647 h 496"/>
              <a:gd name="T8" fmla="*/ 2147483647 w 496"/>
              <a:gd name="T9" fmla="*/ 2147483647 h 496"/>
              <a:gd name="T10" fmla="*/ 2147483647 w 496"/>
              <a:gd name="T11" fmla="*/ 2147483647 h 496"/>
              <a:gd name="T12" fmla="*/ 2147483647 w 496"/>
              <a:gd name="T13" fmla="*/ 2147483647 h 496"/>
              <a:gd name="T14" fmla="*/ 2147483647 w 496"/>
              <a:gd name="T15" fmla="*/ 2147483647 h 496"/>
              <a:gd name="T16" fmla="*/ 2147483647 w 496"/>
              <a:gd name="T17" fmla="*/ 2147483647 h 496"/>
              <a:gd name="T18" fmla="*/ 2147483647 w 496"/>
              <a:gd name="T19" fmla="*/ 2147483647 h 496"/>
              <a:gd name="T20" fmla="*/ 2147483647 w 496"/>
              <a:gd name="T21" fmla="*/ 2147483647 h 496"/>
              <a:gd name="T22" fmla="*/ 2147483647 w 496"/>
              <a:gd name="T23" fmla="*/ 2147483647 h 496"/>
              <a:gd name="T24" fmla="*/ 2147483647 w 496"/>
              <a:gd name="T25" fmla="*/ 2147483647 h 496"/>
              <a:gd name="T26" fmla="*/ 2147483647 w 496"/>
              <a:gd name="T27" fmla="*/ 2147483647 h 496"/>
              <a:gd name="T28" fmla="*/ 2147483647 w 496"/>
              <a:gd name="T29" fmla="*/ 2147483647 h 496"/>
              <a:gd name="T30" fmla="*/ 2147483647 w 496"/>
              <a:gd name="T31" fmla="*/ 2147483647 h 496"/>
              <a:gd name="T32" fmla="*/ 2147483647 w 496"/>
              <a:gd name="T33" fmla="*/ 2147483647 h 496"/>
              <a:gd name="T34" fmla="*/ 2147483647 w 496"/>
              <a:gd name="T35" fmla="*/ 2147483647 h 496"/>
              <a:gd name="T36" fmla="*/ 2147483647 w 496"/>
              <a:gd name="T37" fmla="*/ 2147483647 h 496"/>
              <a:gd name="T38" fmla="*/ 2147483647 w 496"/>
              <a:gd name="T39" fmla="*/ 2147483647 h 496"/>
              <a:gd name="T40" fmla="*/ 2147483647 w 496"/>
              <a:gd name="T41" fmla="*/ 2147483647 h 496"/>
              <a:gd name="T42" fmla="*/ 2147483647 w 496"/>
              <a:gd name="T43" fmla="*/ 2147483647 h 496"/>
              <a:gd name="T44" fmla="*/ 2147483647 w 496"/>
              <a:gd name="T45" fmla="*/ 2147483647 h 496"/>
              <a:gd name="T46" fmla="*/ 2147483647 w 496"/>
              <a:gd name="T47" fmla="*/ 2147483647 h 496"/>
              <a:gd name="T48" fmla="*/ 2147483647 w 496"/>
              <a:gd name="T49" fmla="*/ 2147483647 h 496"/>
              <a:gd name="T50" fmla="*/ 2147483647 w 496"/>
              <a:gd name="T51" fmla="*/ 2147483647 h 496"/>
              <a:gd name="T52" fmla="*/ 2147483647 w 496"/>
              <a:gd name="T53" fmla="*/ 2147483647 h 496"/>
              <a:gd name="T54" fmla="*/ 2147483647 w 496"/>
              <a:gd name="T55" fmla="*/ 2147483647 h 496"/>
              <a:gd name="T56" fmla="*/ 2147483647 w 496"/>
              <a:gd name="T57" fmla="*/ 2147483647 h 496"/>
              <a:gd name="T58" fmla="*/ 2147483647 w 496"/>
              <a:gd name="T59" fmla="*/ 2147483647 h 496"/>
              <a:gd name="T60" fmla="*/ 2147483647 w 496"/>
              <a:gd name="T61" fmla="*/ 2147483647 h 496"/>
              <a:gd name="T62" fmla="*/ 2147483647 w 496"/>
              <a:gd name="T63" fmla="*/ 2147483647 h 496"/>
              <a:gd name="T64" fmla="*/ 2147483647 w 496"/>
              <a:gd name="T65" fmla="*/ 2147483647 h 496"/>
              <a:gd name="T66" fmla="*/ 2147483647 w 496"/>
              <a:gd name="T67" fmla="*/ 2147483647 h 496"/>
              <a:gd name="T68" fmla="*/ 2147483647 w 496"/>
              <a:gd name="T69" fmla="*/ 2147483647 h 496"/>
              <a:gd name="T70" fmla="*/ 2147483647 w 496"/>
              <a:gd name="T71" fmla="*/ 2147483647 h 496"/>
              <a:gd name="T72" fmla="*/ 0 w 496"/>
              <a:gd name="T73" fmla="*/ 2147483647 h 496"/>
              <a:gd name="T74" fmla="*/ 2147483647 w 496"/>
              <a:gd name="T75" fmla="*/ 2147483647 h 496"/>
              <a:gd name="T76" fmla="*/ 2147483647 w 496"/>
              <a:gd name="T77" fmla="*/ 2147483647 h 496"/>
              <a:gd name="T78" fmla="*/ 2147483647 w 496"/>
              <a:gd name="T79" fmla="*/ 2147483647 h 496"/>
              <a:gd name="T80" fmla="*/ 2147483647 w 496"/>
              <a:gd name="T81" fmla="*/ 2147483647 h 496"/>
              <a:gd name="T82" fmla="*/ 2147483647 w 496"/>
              <a:gd name="T83" fmla="*/ 2147483647 h 496"/>
              <a:gd name="T84" fmla="*/ 2147483647 w 496"/>
              <a:gd name="T85" fmla="*/ 2147483647 h 496"/>
              <a:gd name="T86" fmla="*/ 2147483647 w 496"/>
              <a:gd name="T87" fmla="*/ 2147483647 h 496"/>
              <a:gd name="T88" fmla="*/ 2147483647 w 496"/>
              <a:gd name="T89" fmla="*/ 2147483647 h 496"/>
              <a:gd name="T90" fmla="*/ 2147483647 w 496"/>
              <a:gd name="T91" fmla="*/ 2147483647 h 496"/>
              <a:gd name="T92" fmla="*/ 2147483647 w 496"/>
              <a:gd name="T93" fmla="*/ 2147483647 h 496"/>
              <a:gd name="T94" fmla="*/ 2147483647 w 496"/>
              <a:gd name="T95" fmla="*/ 2147483647 h 496"/>
              <a:gd name="T96" fmla="*/ 2147483647 w 496"/>
              <a:gd name="T97" fmla="*/ 2147483647 h 496"/>
              <a:gd name="T98" fmla="*/ 2147483647 w 496"/>
              <a:gd name="T99" fmla="*/ 2147483647 h 496"/>
              <a:gd name="T100" fmla="*/ 2147483647 w 496"/>
              <a:gd name="T101" fmla="*/ 2147483647 h 496"/>
              <a:gd name="T102" fmla="*/ 2147483647 w 496"/>
              <a:gd name="T103" fmla="*/ 2147483647 h 496"/>
              <a:gd name="T104" fmla="*/ 2147483647 w 496"/>
              <a:gd name="T105" fmla="*/ 2147483647 h 4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96"/>
              <a:gd name="T160" fmla="*/ 0 h 496"/>
              <a:gd name="T161" fmla="*/ 496 w 496"/>
              <a:gd name="T162" fmla="*/ 496 h 49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96" h="496">
                <a:moveTo>
                  <a:pt x="387" y="8"/>
                </a:moveTo>
                <a:lnTo>
                  <a:pt x="406" y="0"/>
                </a:lnTo>
                <a:lnTo>
                  <a:pt x="448" y="19"/>
                </a:lnTo>
                <a:lnTo>
                  <a:pt x="467" y="38"/>
                </a:lnTo>
                <a:lnTo>
                  <a:pt x="496" y="60"/>
                </a:lnTo>
                <a:lnTo>
                  <a:pt x="489" y="67"/>
                </a:lnTo>
                <a:lnTo>
                  <a:pt x="467" y="86"/>
                </a:lnTo>
                <a:lnTo>
                  <a:pt x="436" y="98"/>
                </a:lnTo>
                <a:lnTo>
                  <a:pt x="417" y="90"/>
                </a:lnTo>
                <a:lnTo>
                  <a:pt x="387" y="90"/>
                </a:lnTo>
                <a:lnTo>
                  <a:pt x="377" y="100"/>
                </a:lnTo>
                <a:lnTo>
                  <a:pt x="391" y="119"/>
                </a:lnTo>
                <a:lnTo>
                  <a:pt x="391" y="150"/>
                </a:lnTo>
                <a:lnTo>
                  <a:pt x="406" y="157"/>
                </a:lnTo>
                <a:lnTo>
                  <a:pt x="410" y="169"/>
                </a:lnTo>
                <a:lnTo>
                  <a:pt x="436" y="176"/>
                </a:lnTo>
                <a:lnTo>
                  <a:pt x="436" y="186"/>
                </a:lnTo>
                <a:lnTo>
                  <a:pt x="425" y="195"/>
                </a:lnTo>
                <a:lnTo>
                  <a:pt x="410" y="205"/>
                </a:lnTo>
                <a:lnTo>
                  <a:pt x="425" y="224"/>
                </a:lnTo>
                <a:lnTo>
                  <a:pt x="410" y="235"/>
                </a:lnTo>
                <a:lnTo>
                  <a:pt x="399" y="257"/>
                </a:lnTo>
                <a:lnTo>
                  <a:pt x="387" y="273"/>
                </a:lnTo>
                <a:lnTo>
                  <a:pt x="387" y="292"/>
                </a:lnTo>
                <a:lnTo>
                  <a:pt x="358" y="307"/>
                </a:lnTo>
                <a:lnTo>
                  <a:pt x="358" y="325"/>
                </a:lnTo>
                <a:lnTo>
                  <a:pt x="351" y="332"/>
                </a:lnTo>
                <a:lnTo>
                  <a:pt x="346" y="337"/>
                </a:lnTo>
                <a:lnTo>
                  <a:pt x="310" y="351"/>
                </a:lnTo>
                <a:lnTo>
                  <a:pt x="301" y="337"/>
                </a:lnTo>
                <a:lnTo>
                  <a:pt x="299" y="344"/>
                </a:lnTo>
                <a:lnTo>
                  <a:pt x="291" y="351"/>
                </a:lnTo>
                <a:lnTo>
                  <a:pt x="272" y="380"/>
                </a:lnTo>
                <a:lnTo>
                  <a:pt x="299" y="385"/>
                </a:lnTo>
                <a:lnTo>
                  <a:pt x="299" y="418"/>
                </a:lnTo>
                <a:lnTo>
                  <a:pt x="310" y="421"/>
                </a:lnTo>
                <a:lnTo>
                  <a:pt x="329" y="463"/>
                </a:lnTo>
                <a:lnTo>
                  <a:pt x="329" y="470"/>
                </a:lnTo>
                <a:lnTo>
                  <a:pt x="322" y="477"/>
                </a:lnTo>
                <a:lnTo>
                  <a:pt x="313" y="470"/>
                </a:lnTo>
                <a:lnTo>
                  <a:pt x="301" y="477"/>
                </a:lnTo>
                <a:lnTo>
                  <a:pt x="291" y="477"/>
                </a:lnTo>
                <a:lnTo>
                  <a:pt x="261" y="477"/>
                </a:lnTo>
                <a:lnTo>
                  <a:pt x="261" y="482"/>
                </a:lnTo>
                <a:lnTo>
                  <a:pt x="249" y="482"/>
                </a:lnTo>
                <a:lnTo>
                  <a:pt x="249" y="489"/>
                </a:lnTo>
                <a:lnTo>
                  <a:pt x="242" y="496"/>
                </a:lnTo>
                <a:lnTo>
                  <a:pt x="213" y="482"/>
                </a:lnTo>
                <a:lnTo>
                  <a:pt x="204" y="463"/>
                </a:lnTo>
                <a:lnTo>
                  <a:pt x="201" y="453"/>
                </a:lnTo>
                <a:lnTo>
                  <a:pt x="187" y="453"/>
                </a:lnTo>
                <a:lnTo>
                  <a:pt x="182" y="433"/>
                </a:lnTo>
                <a:lnTo>
                  <a:pt x="171" y="428"/>
                </a:lnTo>
                <a:lnTo>
                  <a:pt x="156" y="433"/>
                </a:lnTo>
                <a:lnTo>
                  <a:pt x="123" y="440"/>
                </a:lnTo>
                <a:lnTo>
                  <a:pt x="123" y="447"/>
                </a:lnTo>
                <a:lnTo>
                  <a:pt x="107" y="440"/>
                </a:lnTo>
                <a:lnTo>
                  <a:pt x="97" y="433"/>
                </a:lnTo>
                <a:lnTo>
                  <a:pt x="75" y="440"/>
                </a:lnTo>
                <a:lnTo>
                  <a:pt x="49" y="440"/>
                </a:lnTo>
                <a:lnTo>
                  <a:pt x="30" y="447"/>
                </a:lnTo>
                <a:lnTo>
                  <a:pt x="30" y="428"/>
                </a:lnTo>
                <a:lnTo>
                  <a:pt x="37" y="402"/>
                </a:lnTo>
                <a:lnTo>
                  <a:pt x="49" y="402"/>
                </a:lnTo>
                <a:lnTo>
                  <a:pt x="63" y="392"/>
                </a:lnTo>
                <a:lnTo>
                  <a:pt x="75" y="392"/>
                </a:lnTo>
                <a:lnTo>
                  <a:pt x="75" y="385"/>
                </a:lnTo>
                <a:lnTo>
                  <a:pt x="78" y="385"/>
                </a:lnTo>
                <a:lnTo>
                  <a:pt x="78" y="370"/>
                </a:lnTo>
                <a:lnTo>
                  <a:pt x="68" y="370"/>
                </a:lnTo>
                <a:lnTo>
                  <a:pt x="63" y="344"/>
                </a:lnTo>
                <a:lnTo>
                  <a:pt x="44" y="325"/>
                </a:lnTo>
                <a:lnTo>
                  <a:pt x="26" y="321"/>
                </a:lnTo>
                <a:lnTo>
                  <a:pt x="0" y="285"/>
                </a:lnTo>
                <a:lnTo>
                  <a:pt x="44" y="295"/>
                </a:lnTo>
                <a:lnTo>
                  <a:pt x="68" y="295"/>
                </a:lnTo>
                <a:lnTo>
                  <a:pt x="85" y="295"/>
                </a:lnTo>
                <a:lnTo>
                  <a:pt x="97" y="292"/>
                </a:lnTo>
                <a:lnTo>
                  <a:pt x="126" y="285"/>
                </a:lnTo>
                <a:lnTo>
                  <a:pt x="164" y="273"/>
                </a:lnTo>
                <a:lnTo>
                  <a:pt x="164" y="235"/>
                </a:lnTo>
                <a:lnTo>
                  <a:pt x="171" y="228"/>
                </a:lnTo>
                <a:lnTo>
                  <a:pt x="175" y="224"/>
                </a:lnTo>
                <a:lnTo>
                  <a:pt x="182" y="224"/>
                </a:lnTo>
                <a:lnTo>
                  <a:pt x="201" y="224"/>
                </a:lnTo>
                <a:lnTo>
                  <a:pt x="204" y="212"/>
                </a:lnTo>
                <a:lnTo>
                  <a:pt x="213" y="205"/>
                </a:lnTo>
                <a:lnTo>
                  <a:pt x="223" y="212"/>
                </a:lnTo>
                <a:lnTo>
                  <a:pt x="230" y="212"/>
                </a:lnTo>
                <a:lnTo>
                  <a:pt x="242" y="216"/>
                </a:lnTo>
                <a:lnTo>
                  <a:pt x="253" y="205"/>
                </a:lnTo>
                <a:lnTo>
                  <a:pt x="249" y="186"/>
                </a:lnTo>
                <a:lnTo>
                  <a:pt x="253" y="176"/>
                </a:lnTo>
                <a:lnTo>
                  <a:pt x="253" y="157"/>
                </a:lnTo>
                <a:lnTo>
                  <a:pt x="272" y="147"/>
                </a:lnTo>
                <a:lnTo>
                  <a:pt x="268" y="134"/>
                </a:lnTo>
                <a:lnTo>
                  <a:pt x="261" y="119"/>
                </a:lnTo>
                <a:lnTo>
                  <a:pt x="272" y="119"/>
                </a:lnTo>
                <a:lnTo>
                  <a:pt x="299" y="119"/>
                </a:lnTo>
                <a:lnTo>
                  <a:pt x="291" y="100"/>
                </a:lnTo>
                <a:lnTo>
                  <a:pt x="299" y="90"/>
                </a:lnTo>
                <a:lnTo>
                  <a:pt x="301" y="67"/>
                </a:lnTo>
                <a:lnTo>
                  <a:pt x="299" y="38"/>
                </a:lnTo>
                <a:lnTo>
                  <a:pt x="301" y="22"/>
                </a:lnTo>
                <a:lnTo>
                  <a:pt x="322" y="12"/>
                </a:lnTo>
                <a:lnTo>
                  <a:pt x="339" y="8"/>
                </a:lnTo>
                <a:lnTo>
                  <a:pt x="387" y="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Freeform 130"/>
          <p:cNvSpPr>
            <a:spLocks/>
          </p:cNvSpPr>
          <p:nvPr/>
        </p:nvSpPr>
        <p:spPr bwMode="auto">
          <a:xfrm>
            <a:off x="7434263" y="4362450"/>
            <a:ext cx="117475" cy="168275"/>
          </a:xfrm>
          <a:custGeom>
            <a:avLst/>
            <a:gdLst>
              <a:gd name="T0" fmla="*/ 2147483647 w 149"/>
              <a:gd name="T1" fmla="*/ 2147483647 h 212"/>
              <a:gd name="T2" fmla="*/ 2147483647 w 149"/>
              <a:gd name="T3" fmla="*/ 2147483647 h 212"/>
              <a:gd name="T4" fmla="*/ 2147483647 w 149"/>
              <a:gd name="T5" fmla="*/ 2147483647 h 212"/>
              <a:gd name="T6" fmla="*/ 2147483647 w 149"/>
              <a:gd name="T7" fmla="*/ 2147483647 h 212"/>
              <a:gd name="T8" fmla="*/ 2147483647 w 149"/>
              <a:gd name="T9" fmla="*/ 2147483647 h 212"/>
              <a:gd name="T10" fmla="*/ 2147483647 w 149"/>
              <a:gd name="T11" fmla="*/ 2147483647 h 212"/>
              <a:gd name="T12" fmla="*/ 2147483647 w 149"/>
              <a:gd name="T13" fmla="*/ 2147483647 h 212"/>
              <a:gd name="T14" fmla="*/ 2147483647 w 149"/>
              <a:gd name="T15" fmla="*/ 2147483647 h 212"/>
              <a:gd name="T16" fmla="*/ 2147483647 w 149"/>
              <a:gd name="T17" fmla="*/ 2147483647 h 212"/>
              <a:gd name="T18" fmla="*/ 2147483647 w 149"/>
              <a:gd name="T19" fmla="*/ 2147483647 h 212"/>
              <a:gd name="T20" fmla="*/ 2147483647 w 149"/>
              <a:gd name="T21" fmla="*/ 2147483647 h 212"/>
              <a:gd name="T22" fmla="*/ 2147483647 w 149"/>
              <a:gd name="T23" fmla="*/ 2147483647 h 212"/>
              <a:gd name="T24" fmla="*/ 2147483647 w 149"/>
              <a:gd name="T25" fmla="*/ 2147483647 h 212"/>
              <a:gd name="T26" fmla="*/ 2147483647 w 149"/>
              <a:gd name="T27" fmla="*/ 2147483647 h 212"/>
              <a:gd name="T28" fmla="*/ 2147483647 w 149"/>
              <a:gd name="T29" fmla="*/ 2147483647 h 212"/>
              <a:gd name="T30" fmla="*/ 2147483647 w 149"/>
              <a:gd name="T31" fmla="*/ 2147483647 h 212"/>
              <a:gd name="T32" fmla="*/ 2147483647 w 149"/>
              <a:gd name="T33" fmla="*/ 2147483647 h 212"/>
              <a:gd name="T34" fmla="*/ 2147483647 w 149"/>
              <a:gd name="T35" fmla="*/ 2147483647 h 212"/>
              <a:gd name="T36" fmla="*/ 2147483647 w 149"/>
              <a:gd name="T37" fmla="*/ 2147483647 h 212"/>
              <a:gd name="T38" fmla="*/ 2147483647 w 149"/>
              <a:gd name="T39" fmla="*/ 2147483647 h 212"/>
              <a:gd name="T40" fmla="*/ 2147483647 w 149"/>
              <a:gd name="T41" fmla="*/ 2147483647 h 212"/>
              <a:gd name="T42" fmla="*/ 2147483647 w 149"/>
              <a:gd name="T43" fmla="*/ 2147483647 h 212"/>
              <a:gd name="T44" fmla="*/ 0 w 149"/>
              <a:gd name="T45" fmla="*/ 2147483647 h 212"/>
              <a:gd name="T46" fmla="*/ 2147483647 w 149"/>
              <a:gd name="T47" fmla="*/ 2147483647 h 212"/>
              <a:gd name="T48" fmla="*/ 2147483647 w 149"/>
              <a:gd name="T49" fmla="*/ 2147483647 h 212"/>
              <a:gd name="T50" fmla="*/ 2147483647 w 149"/>
              <a:gd name="T51" fmla="*/ 2147483647 h 212"/>
              <a:gd name="T52" fmla="*/ 2147483647 w 149"/>
              <a:gd name="T53" fmla="*/ 2147483647 h 212"/>
              <a:gd name="T54" fmla="*/ 2147483647 w 149"/>
              <a:gd name="T55" fmla="*/ 2147483647 h 212"/>
              <a:gd name="T56" fmla="*/ 2147483647 w 149"/>
              <a:gd name="T57" fmla="*/ 0 h 212"/>
              <a:gd name="T58" fmla="*/ 2147483647 w 149"/>
              <a:gd name="T59" fmla="*/ 0 h 212"/>
              <a:gd name="T60" fmla="*/ 2147483647 w 149"/>
              <a:gd name="T61" fmla="*/ 2147483647 h 212"/>
              <a:gd name="T62" fmla="*/ 2147483647 w 149"/>
              <a:gd name="T63" fmla="*/ 0 h 212"/>
              <a:gd name="T64" fmla="*/ 2147483647 w 149"/>
              <a:gd name="T65" fmla="*/ 2147483647 h 212"/>
              <a:gd name="T66" fmla="*/ 2147483647 w 149"/>
              <a:gd name="T67" fmla="*/ 2147483647 h 212"/>
              <a:gd name="T68" fmla="*/ 2147483647 w 149"/>
              <a:gd name="T69" fmla="*/ 2147483647 h 212"/>
              <a:gd name="T70" fmla="*/ 2147483647 w 149"/>
              <a:gd name="T71" fmla="*/ 2147483647 h 212"/>
              <a:gd name="T72" fmla="*/ 2147483647 w 149"/>
              <a:gd name="T73" fmla="*/ 2147483647 h 212"/>
              <a:gd name="T74" fmla="*/ 2147483647 w 149"/>
              <a:gd name="T75" fmla="*/ 2147483647 h 212"/>
              <a:gd name="T76" fmla="*/ 2147483647 w 149"/>
              <a:gd name="T77" fmla="*/ 2147483647 h 212"/>
              <a:gd name="T78" fmla="*/ 2147483647 w 149"/>
              <a:gd name="T79" fmla="*/ 2147483647 h 212"/>
              <a:gd name="T80" fmla="*/ 2147483647 w 149"/>
              <a:gd name="T81" fmla="*/ 2147483647 h 212"/>
              <a:gd name="T82" fmla="*/ 2147483647 w 149"/>
              <a:gd name="T83" fmla="*/ 2147483647 h 212"/>
              <a:gd name="T84" fmla="*/ 2147483647 w 149"/>
              <a:gd name="T85" fmla="*/ 2147483647 h 212"/>
              <a:gd name="T86" fmla="*/ 2147483647 w 149"/>
              <a:gd name="T87" fmla="*/ 2147483647 h 212"/>
              <a:gd name="T88" fmla="*/ 2147483647 w 149"/>
              <a:gd name="T89" fmla="*/ 2147483647 h 212"/>
              <a:gd name="T90" fmla="*/ 2147483647 w 149"/>
              <a:gd name="T91" fmla="*/ 2147483647 h 212"/>
              <a:gd name="T92" fmla="*/ 2147483647 w 149"/>
              <a:gd name="T93" fmla="*/ 2147483647 h 212"/>
              <a:gd name="T94" fmla="*/ 2147483647 w 149"/>
              <a:gd name="T95" fmla="*/ 2147483647 h 212"/>
              <a:gd name="T96" fmla="*/ 2147483647 w 149"/>
              <a:gd name="T97" fmla="*/ 2147483647 h 212"/>
              <a:gd name="T98" fmla="*/ 2147483647 w 149"/>
              <a:gd name="T99" fmla="*/ 2147483647 h 212"/>
              <a:gd name="T100" fmla="*/ 2147483647 w 149"/>
              <a:gd name="T101" fmla="*/ 2147483647 h 212"/>
              <a:gd name="T102" fmla="*/ 2147483647 w 149"/>
              <a:gd name="T103" fmla="*/ 2147483647 h 212"/>
              <a:gd name="T104" fmla="*/ 2147483647 w 149"/>
              <a:gd name="T105" fmla="*/ 2147483647 h 212"/>
              <a:gd name="T106" fmla="*/ 2147483647 w 149"/>
              <a:gd name="T107" fmla="*/ 2147483647 h 212"/>
              <a:gd name="T108" fmla="*/ 2147483647 w 149"/>
              <a:gd name="T109" fmla="*/ 2147483647 h 2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9"/>
              <a:gd name="T166" fmla="*/ 0 h 212"/>
              <a:gd name="T167" fmla="*/ 149 w 149"/>
              <a:gd name="T168" fmla="*/ 212 h 21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9" h="212">
                <a:moveTo>
                  <a:pt x="149" y="212"/>
                </a:moveTo>
                <a:lnTo>
                  <a:pt x="146" y="202"/>
                </a:lnTo>
                <a:lnTo>
                  <a:pt x="135" y="193"/>
                </a:lnTo>
                <a:lnTo>
                  <a:pt x="127" y="186"/>
                </a:lnTo>
                <a:lnTo>
                  <a:pt x="116" y="176"/>
                </a:lnTo>
                <a:lnTo>
                  <a:pt x="109" y="171"/>
                </a:lnTo>
                <a:lnTo>
                  <a:pt x="106" y="157"/>
                </a:lnTo>
                <a:lnTo>
                  <a:pt x="97" y="164"/>
                </a:lnTo>
                <a:lnTo>
                  <a:pt x="109" y="186"/>
                </a:lnTo>
                <a:lnTo>
                  <a:pt x="106" y="186"/>
                </a:lnTo>
                <a:lnTo>
                  <a:pt x="90" y="171"/>
                </a:lnTo>
                <a:lnTo>
                  <a:pt x="68" y="164"/>
                </a:lnTo>
                <a:lnTo>
                  <a:pt x="59" y="171"/>
                </a:lnTo>
                <a:lnTo>
                  <a:pt x="57" y="171"/>
                </a:lnTo>
                <a:lnTo>
                  <a:pt x="49" y="164"/>
                </a:lnTo>
                <a:lnTo>
                  <a:pt x="38" y="157"/>
                </a:lnTo>
                <a:lnTo>
                  <a:pt x="42" y="145"/>
                </a:lnTo>
                <a:lnTo>
                  <a:pt x="42" y="135"/>
                </a:lnTo>
                <a:lnTo>
                  <a:pt x="38" y="135"/>
                </a:lnTo>
                <a:lnTo>
                  <a:pt x="30" y="145"/>
                </a:lnTo>
                <a:lnTo>
                  <a:pt x="28" y="142"/>
                </a:lnTo>
                <a:lnTo>
                  <a:pt x="12" y="105"/>
                </a:lnTo>
                <a:lnTo>
                  <a:pt x="0" y="78"/>
                </a:lnTo>
                <a:lnTo>
                  <a:pt x="12" y="86"/>
                </a:lnTo>
                <a:lnTo>
                  <a:pt x="19" y="93"/>
                </a:lnTo>
                <a:lnTo>
                  <a:pt x="28" y="86"/>
                </a:lnTo>
                <a:lnTo>
                  <a:pt x="19" y="64"/>
                </a:lnTo>
                <a:lnTo>
                  <a:pt x="19" y="38"/>
                </a:lnTo>
                <a:lnTo>
                  <a:pt x="28" y="0"/>
                </a:lnTo>
                <a:lnTo>
                  <a:pt x="38" y="0"/>
                </a:lnTo>
                <a:lnTo>
                  <a:pt x="59" y="8"/>
                </a:lnTo>
                <a:lnTo>
                  <a:pt x="68" y="0"/>
                </a:lnTo>
                <a:lnTo>
                  <a:pt x="71" y="8"/>
                </a:lnTo>
                <a:lnTo>
                  <a:pt x="71" y="19"/>
                </a:lnTo>
                <a:lnTo>
                  <a:pt x="71" y="38"/>
                </a:lnTo>
                <a:lnTo>
                  <a:pt x="87" y="48"/>
                </a:lnTo>
                <a:lnTo>
                  <a:pt x="87" y="64"/>
                </a:lnTo>
                <a:lnTo>
                  <a:pt x="80" y="86"/>
                </a:lnTo>
                <a:lnTo>
                  <a:pt x="59" y="93"/>
                </a:lnTo>
                <a:lnTo>
                  <a:pt x="57" y="107"/>
                </a:lnTo>
                <a:lnTo>
                  <a:pt x="68" y="128"/>
                </a:lnTo>
                <a:lnTo>
                  <a:pt x="68" y="135"/>
                </a:lnTo>
                <a:lnTo>
                  <a:pt x="68" y="145"/>
                </a:lnTo>
                <a:lnTo>
                  <a:pt x="87" y="157"/>
                </a:lnTo>
                <a:lnTo>
                  <a:pt x="90" y="154"/>
                </a:lnTo>
                <a:lnTo>
                  <a:pt x="90" y="145"/>
                </a:lnTo>
                <a:lnTo>
                  <a:pt x="109" y="145"/>
                </a:lnTo>
                <a:lnTo>
                  <a:pt x="116" y="164"/>
                </a:lnTo>
                <a:lnTo>
                  <a:pt x="120" y="164"/>
                </a:lnTo>
                <a:lnTo>
                  <a:pt x="120" y="157"/>
                </a:lnTo>
                <a:lnTo>
                  <a:pt x="146" y="164"/>
                </a:lnTo>
                <a:lnTo>
                  <a:pt x="135" y="171"/>
                </a:lnTo>
                <a:lnTo>
                  <a:pt x="139" y="183"/>
                </a:lnTo>
                <a:lnTo>
                  <a:pt x="149" y="186"/>
                </a:lnTo>
                <a:lnTo>
                  <a:pt x="149" y="2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Freeform 131"/>
          <p:cNvSpPr>
            <a:spLocks/>
          </p:cNvSpPr>
          <p:nvPr/>
        </p:nvSpPr>
        <p:spPr bwMode="auto">
          <a:xfrm>
            <a:off x="7512050" y="4602163"/>
            <a:ext cx="115888" cy="115887"/>
          </a:xfrm>
          <a:custGeom>
            <a:avLst/>
            <a:gdLst>
              <a:gd name="T0" fmla="*/ 2147483647 w 147"/>
              <a:gd name="T1" fmla="*/ 2147483647 h 145"/>
              <a:gd name="T2" fmla="*/ 2147483647 w 147"/>
              <a:gd name="T3" fmla="*/ 2147483647 h 145"/>
              <a:gd name="T4" fmla="*/ 2147483647 w 147"/>
              <a:gd name="T5" fmla="*/ 2147483647 h 145"/>
              <a:gd name="T6" fmla="*/ 2147483647 w 147"/>
              <a:gd name="T7" fmla="*/ 2147483647 h 145"/>
              <a:gd name="T8" fmla="*/ 2147483647 w 147"/>
              <a:gd name="T9" fmla="*/ 2147483647 h 145"/>
              <a:gd name="T10" fmla="*/ 2147483647 w 147"/>
              <a:gd name="T11" fmla="*/ 2147483647 h 145"/>
              <a:gd name="T12" fmla="*/ 2147483647 w 147"/>
              <a:gd name="T13" fmla="*/ 2147483647 h 145"/>
              <a:gd name="T14" fmla="*/ 2147483647 w 147"/>
              <a:gd name="T15" fmla="*/ 2147483647 h 145"/>
              <a:gd name="T16" fmla="*/ 2147483647 w 147"/>
              <a:gd name="T17" fmla="*/ 2147483647 h 145"/>
              <a:gd name="T18" fmla="*/ 2147483647 w 147"/>
              <a:gd name="T19" fmla="*/ 2147483647 h 145"/>
              <a:gd name="T20" fmla="*/ 2147483647 w 147"/>
              <a:gd name="T21" fmla="*/ 2147483647 h 145"/>
              <a:gd name="T22" fmla="*/ 2147483647 w 147"/>
              <a:gd name="T23" fmla="*/ 2147483647 h 145"/>
              <a:gd name="T24" fmla="*/ 2147483647 w 147"/>
              <a:gd name="T25" fmla="*/ 2147483647 h 145"/>
              <a:gd name="T26" fmla="*/ 2147483647 w 147"/>
              <a:gd name="T27" fmla="*/ 2147483647 h 145"/>
              <a:gd name="T28" fmla="*/ 2147483647 w 147"/>
              <a:gd name="T29" fmla="*/ 2147483647 h 145"/>
              <a:gd name="T30" fmla="*/ 2147483647 w 147"/>
              <a:gd name="T31" fmla="*/ 2147483647 h 145"/>
              <a:gd name="T32" fmla="*/ 2147483647 w 147"/>
              <a:gd name="T33" fmla="*/ 2147483647 h 145"/>
              <a:gd name="T34" fmla="*/ 0 w 147"/>
              <a:gd name="T35" fmla="*/ 2147483647 h 145"/>
              <a:gd name="T36" fmla="*/ 0 w 147"/>
              <a:gd name="T37" fmla="*/ 2147483647 h 145"/>
              <a:gd name="T38" fmla="*/ 0 w 147"/>
              <a:gd name="T39" fmla="*/ 2147483647 h 145"/>
              <a:gd name="T40" fmla="*/ 2147483647 w 147"/>
              <a:gd name="T41" fmla="*/ 2147483647 h 145"/>
              <a:gd name="T42" fmla="*/ 2147483647 w 147"/>
              <a:gd name="T43" fmla="*/ 2147483647 h 145"/>
              <a:gd name="T44" fmla="*/ 2147483647 w 147"/>
              <a:gd name="T45" fmla="*/ 2147483647 h 145"/>
              <a:gd name="T46" fmla="*/ 2147483647 w 147"/>
              <a:gd name="T47" fmla="*/ 2147483647 h 145"/>
              <a:gd name="T48" fmla="*/ 2147483647 w 147"/>
              <a:gd name="T49" fmla="*/ 2147483647 h 145"/>
              <a:gd name="T50" fmla="*/ 2147483647 w 147"/>
              <a:gd name="T51" fmla="*/ 2147483647 h 145"/>
              <a:gd name="T52" fmla="*/ 2147483647 w 147"/>
              <a:gd name="T53" fmla="*/ 2147483647 h 145"/>
              <a:gd name="T54" fmla="*/ 2147483647 w 147"/>
              <a:gd name="T55" fmla="*/ 2147483647 h 145"/>
              <a:gd name="T56" fmla="*/ 2147483647 w 147"/>
              <a:gd name="T57" fmla="*/ 2147483647 h 145"/>
              <a:gd name="T58" fmla="*/ 2147483647 w 147"/>
              <a:gd name="T59" fmla="*/ 2147483647 h 145"/>
              <a:gd name="T60" fmla="*/ 2147483647 w 147"/>
              <a:gd name="T61" fmla="*/ 2147483647 h 145"/>
              <a:gd name="T62" fmla="*/ 2147483647 w 147"/>
              <a:gd name="T63" fmla="*/ 2147483647 h 145"/>
              <a:gd name="T64" fmla="*/ 2147483647 w 147"/>
              <a:gd name="T65" fmla="*/ 2147483647 h 145"/>
              <a:gd name="T66" fmla="*/ 2147483647 w 147"/>
              <a:gd name="T67" fmla="*/ 0 h 145"/>
              <a:gd name="T68" fmla="*/ 2147483647 w 147"/>
              <a:gd name="T69" fmla="*/ 2147483647 h 145"/>
              <a:gd name="T70" fmla="*/ 2147483647 w 147"/>
              <a:gd name="T71" fmla="*/ 2147483647 h 145"/>
              <a:gd name="T72" fmla="*/ 2147483647 w 147"/>
              <a:gd name="T73" fmla="*/ 2147483647 h 145"/>
              <a:gd name="T74" fmla="*/ 2147483647 w 147"/>
              <a:gd name="T75" fmla="*/ 2147483647 h 145"/>
              <a:gd name="T76" fmla="*/ 2147483647 w 147"/>
              <a:gd name="T77" fmla="*/ 2147483647 h 145"/>
              <a:gd name="T78" fmla="*/ 2147483647 w 147"/>
              <a:gd name="T79" fmla="*/ 2147483647 h 145"/>
              <a:gd name="T80" fmla="*/ 2147483647 w 147"/>
              <a:gd name="T81" fmla="*/ 2147483647 h 145"/>
              <a:gd name="T82" fmla="*/ 2147483647 w 147"/>
              <a:gd name="T83" fmla="*/ 2147483647 h 145"/>
              <a:gd name="T84" fmla="*/ 2147483647 w 147"/>
              <a:gd name="T85" fmla="*/ 2147483647 h 145"/>
              <a:gd name="T86" fmla="*/ 2147483647 w 147"/>
              <a:gd name="T87" fmla="*/ 2147483647 h 145"/>
              <a:gd name="T88" fmla="*/ 2147483647 w 147"/>
              <a:gd name="T89" fmla="*/ 2147483647 h 145"/>
              <a:gd name="T90" fmla="*/ 2147483647 w 147"/>
              <a:gd name="T91" fmla="*/ 2147483647 h 145"/>
              <a:gd name="T92" fmla="*/ 2147483647 w 147"/>
              <a:gd name="T93" fmla="*/ 2147483647 h 145"/>
              <a:gd name="T94" fmla="*/ 2147483647 w 147"/>
              <a:gd name="T95" fmla="*/ 2147483647 h 14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7"/>
              <a:gd name="T145" fmla="*/ 0 h 145"/>
              <a:gd name="T146" fmla="*/ 147 w 147"/>
              <a:gd name="T147" fmla="*/ 145 h 14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7" h="145">
                <a:moveTo>
                  <a:pt x="109" y="145"/>
                </a:moveTo>
                <a:lnTo>
                  <a:pt x="100" y="139"/>
                </a:lnTo>
                <a:lnTo>
                  <a:pt x="100" y="133"/>
                </a:lnTo>
                <a:lnTo>
                  <a:pt x="100" y="126"/>
                </a:lnTo>
                <a:lnTo>
                  <a:pt x="99" y="133"/>
                </a:lnTo>
                <a:lnTo>
                  <a:pt x="71" y="126"/>
                </a:lnTo>
                <a:lnTo>
                  <a:pt x="61" y="97"/>
                </a:lnTo>
                <a:lnTo>
                  <a:pt x="68" y="85"/>
                </a:lnTo>
                <a:lnTo>
                  <a:pt x="61" y="75"/>
                </a:lnTo>
                <a:lnTo>
                  <a:pt x="42" y="68"/>
                </a:lnTo>
                <a:lnTo>
                  <a:pt x="49" y="85"/>
                </a:lnTo>
                <a:lnTo>
                  <a:pt x="38" y="78"/>
                </a:lnTo>
                <a:lnTo>
                  <a:pt x="30" y="75"/>
                </a:lnTo>
                <a:lnTo>
                  <a:pt x="30" y="78"/>
                </a:lnTo>
                <a:lnTo>
                  <a:pt x="23" y="78"/>
                </a:lnTo>
                <a:lnTo>
                  <a:pt x="19" y="68"/>
                </a:lnTo>
                <a:lnTo>
                  <a:pt x="9" y="78"/>
                </a:lnTo>
                <a:lnTo>
                  <a:pt x="0" y="97"/>
                </a:lnTo>
                <a:lnTo>
                  <a:pt x="0" y="85"/>
                </a:lnTo>
                <a:lnTo>
                  <a:pt x="0" y="59"/>
                </a:lnTo>
                <a:lnTo>
                  <a:pt x="23" y="56"/>
                </a:lnTo>
                <a:lnTo>
                  <a:pt x="30" y="42"/>
                </a:lnTo>
                <a:lnTo>
                  <a:pt x="49" y="37"/>
                </a:lnTo>
                <a:lnTo>
                  <a:pt x="54" y="49"/>
                </a:lnTo>
                <a:lnTo>
                  <a:pt x="49" y="56"/>
                </a:lnTo>
                <a:lnTo>
                  <a:pt x="49" y="59"/>
                </a:lnTo>
                <a:lnTo>
                  <a:pt x="68" y="49"/>
                </a:lnTo>
                <a:lnTo>
                  <a:pt x="71" y="37"/>
                </a:lnTo>
                <a:lnTo>
                  <a:pt x="87" y="42"/>
                </a:lnTo>
                <a:lnTo>
                  <a:pt x="87" y="26"/>
                </a:lnTo>
                <a:lnTo>
                  <a:pt x="90" y="30"/>
                </a:lnTo>
                <a:lnTo>
                  <a:pt x="99" y="26"/>
                </a:lnTo>
                <a:lnTo>
                  <a:pt x="109" y="26"/>
                </a:lnTo>
                <a:lnTo>
                  <a:pt x="100" y="0"/>
                </a:lnTo>
                <a:lnTo>
                  <a:pt x="121" y="12"/>
                </a:lnTo>
                <a:lnTo>
                  <a:pt x="131" y="19"/>
                </a:lnTo>
                <a:lnTo>
                  <a:pt x="131" y="37"/>
                </a:lnTo>
                <a:lnTo>
                  <a:pt x="128" y="42"/>
                </a:lnTo>
                <a:lnTo>
                  <a:pt x="138" y="42"/>
                </a:lnTo>
                <a:lnTo>
                  <a:pt x="138" y="68"/>
                </a:lnTo>
                <a:lnTo>
                  <a:pt x="147" y="85"/>
                </a:lnTo>
                <a:lnTo>
                  <a:pt x="131" y="90"/>
                </a:lnTo>
                <a:lnTo>
                  <a:pt x="138" y="116"/>
                </a:lnTo>
                <a:lnTo>
                  <a:pt x="131" y="116"/>
                </a:lnTo>
                <a:lnTo>
                  <a:pt x="121" y="85"/>
                </a:lnTo>
                <a:lnTo>
                  <a:pt x="100" y="104"/>
                </a:lnTo>
                <a:lnTo>
                  <a:pt x="116" y="120"/>
                </a:lnTo>
                <a:lnTo>
                  <a:pt x="109" y="14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Freeform 132"/>
          <p:cNvSpPr>
            <a:spLocks/>
          </p:cNvSpPr>
          <p:nvPr/>
        </p:nvSpPr>
        <p:spPr bwMode="auto">
          <a:xfrm>
            <a:off x="7502525" y="4546600"/>
            <a:ext cx="28575" cy="42863"/>
          </a:xfrm>
          <a:custGeom>
            <a:avLst/>
            <a:gdLst>
              <a:gd name="T0" fmla="*/ 0 w 34"/>
              <a:gd name="T1" fmla="*/ 2147483647 h 54"/>
              <a:gd name="T2" fmla="*/ 0 w 34"/>
              <a:gd name="T3" fmla="*/ 2147483647 h 54"/>
              <a:gd name="T4" fmla="*/ 0 w 34"/>
              <a:gd name="T5" fmla="*/ 0 h 54"/>
              <a:gd name="T6" fmla="*/ 2147483647 w 34"/>
              <a:gd name="T7" fmla="*/ 0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0 w 34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54"/>
              <a:gd name="T32" fmla="*/ 34 w 34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54">
                <a:moveTo>
                  <a:pt x="0" y="54"/>
                </a:moveTo>
                <a:lnTo>
                  <a:pt x="0" y="19"/>
                </a:lnTo>
                <a:lnTo>
                  <a:pt x="0" y="0"/>
                </a:lnTo>
                <a:lnTo>
                  <a:pt x="12" y="0"/>
                </a:lnTo>
                <a:lnTo>
                  <a:pt x="19" y="13"/>
                </a:lnTo>
                <a:lnTo>
                  <a:pt x="22" y="4"/>
                </a:lnTo>
                <a:lnTo>
                  <a:pt x="34" y="13"/>
                </a:lnTo>
                <a:lnTo>
                  <a:pt x="34" y="23"/>
                </a:lnTo>
                <a:lnTo>
                  <a:pt x="29" y="30"/>
                </a:lnTo>
                <a:lnTo>
                  <a:pt x="0" y="5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6" name="Freeform 133"/>
          <p:cNvSpPr>
            <a:spLocks/>
          </p:cNvSpPr>
          <p:nvPr/>
        </p:nvSpPr>
        <p:spPr bwMode="auto">
          <a:xfrm>
            <a:off x="7381875" y="4556125"/>
            <a:ext cx="61913" cy="79375"/>
          </a:xfrm>
          <a:custGeom>
            <a:avLst/>
            <a:gdLst>
              <a:gd name="T0" fmla="*/ 0 w 79"/>
              <a:gd name="T1" fmla="*/ 2147483647 h 100"/>
              <a:gd name="T2" fmla="*/ 2147483647 w 79"/>
              <a:gd name="T3" fmla="*/ 2147483647 h 100"/>
              <a:gd name="T4" fmla="*/ 2147483647 w 79"/>
              <a:gd name="T5" fmla="*/ 2147483647 h 100"/>
              <a:gd name="T6" fmla="*/ 2147483647 w 79"/>
              <a:gd name="T7" fmla="*/ 2147483647 h 100"/>
              <a:gd name="T8" fmla="*/ 2147483647 w 79"/>
              <a:gd name="T9" fmla="*/ 2147483647 h 100"/>
              <a:gd name="T10" fmla="*/ 2147483647 w 79"/>
              <a:gd name="T11" fmla="*/ 2147483647 h 100"/>
              <a:gd name="T12" fmla="*/ 2147483647 w 79"/>
              <a:gd name="T13" fmla="*/ 2147483647 h 100"/>
              <a:gd name="T14" fmla="*/ 2147483647 w 79"/>
              <a:gd name="T15" fmla="*/ 0 h 100"/>
              <a:gd name="T16" fmla="*/ 2147483647 w 79"/>
              <a:gd name="T17" fmla="*/ 2147483647 h 100"/>
              <a:gd name="T18" fmla="*/ 2147483647 w 79"/>
              <a:gd name="T19" fmla="*/ 2147483647 h 100"/>
              <a:gd name="T20" fmla="*/ 2147483647 w 79"/>
              <a:gd name="T21" fmla="*/ 2147483647 h 100"/>
              <a:gd name="T22" fmla="*/ 2147483647 w 79"/>
              <a:gd name="T23" fmla="*/ 2147483647 h 100"/>
              <a:gd name="T24" fmla="*/ 2147483647 w 79"/>
              <a:gd name="T25" fmla="*/ 2147483647 h 100"/>
              <a:gd name="T26" fmla="*/ 2147483647 w 79"/>
              <a:gd name="T27" fmla="*/ 2147483647 h 100"/>
              <a:gd name="T28" fmla="*/ 2147483647 w 79"/>
              <a:gd name="T29" fmla="*/ 2147483647 h 100"/>
              <a:gd name="T30" fmla="*/ 2147483647 w 79"/>
              <a:gd name="T31" fmla="*/ 2147483647 h 100"/>
              <a:gd name="T32" fmla="*/ 2147483647 w 79"/>
              <a:gd name="T33" fmla="*/ 2147483647 h 100"/>
              <a:gd name="T34" fmla="*/ 0 w 79"/>
              <a:gd name="T35" fmla="*/ 2147483647 h 1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"/>
              <a:gd name="T55" fmla="*/ 0 h 100"/>
              <a:gd name="T56" fmla="*/ 79 w 79"/>
              <a:gd name="T57" fmla="*/ 100 h 1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" h="100">
                <a:moveTo>
                  <a:pt x="0" y="100"/>
                </a:moveTo>
                <a:lnTo>
                  <a:pt x="21" y="84"/>
                </a:lnTo>
                <a:lnTo>
                  <a:pt x="31" y="77"/>
                </a:lnTo>
                <a:lnTo>
                  <a:pt x="45" y="55"/>
                </a:lnTo>
                <a:lnTo>
                  <a:pt x="57" y="41"/>
                </a:lnTo>
                <a:lnTo>
                  <a:pt x="67" y="36"/>
                </a:lnTo>
                <a:lnTo>
                  <a:pt x="67" y="19"/>
                </a:lnTo>
                <a:lnTo>
                  <a:pt x="74" y="0"/>
                </a:lnTo>
                <a:lnTo>
                  <a:pt x="74" y="10"/>
                </a:lnTo>
                <a:lnTo>
                  <a:pt x="74" y="19"/>
                </a:lnTo>
                <a:lnTo>
                  <a:pt x="79" y="36"/>
                </a:lnTo>
                <a:lnTo>
                  <a:pt x="67" y="41"/>
                </a:lnTo>
                <a:lnTo>
                  <a:pt x="67" y="55"/>
                </a:lnTo>
                <a:lnTo>
                  <a:pt x="57" y="58"/>
                </a:lnTo>
                <a:lnTo>
                  <a:pt x="45" y="77"/>
                </a:lnTo>
                <a:lnTo>
                  <a:pt x="31" y="84"/>
                </a:lnTo>
                <a:lnTo>
                  <a:pt x="16" y="95"/>
                </a:lnTo>
                <a:lnTo>
                  <a:pt x="0" y="10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Freeform 134"/>
          <p:cNvSpPr>
            <a:spLocks/>
          </p:cNvSpPr>
          <p:nvPr/>
        </p:nvSpPr>
        <p:spPr bwMode="auto">
          <a:xfrm>
            <a:off x="7559675" y="4525963"/>
            <a:ext cx="38100" cy="42862"/>
          </a:xfrm>
          <a:custGeom>
            <a:avLst/>
            <a:gdLst>
              <a:gd name="T0" fmla="*/ 2147483647 w 48"/>
              <a:gd name="T1" fmla="*/ 2147483647 h 55"/>
              <a:gd name="T2" fmla="*/ 2147483647 w 48"/>
              <a:gd name="T3" fmla="*/ 2147483647 h 55"/>
              <a:gd name="T4" fmla="*/ 2147483647 w 48"/>
              <a:gd name="T5" fmla="*/ 2147483647 h 55"/>
              <a:gd name="T6" fmla="*/ 2147483647 w 48"/>
              <a:gd name="T7" fmla="*/ 2147483647 h 55"/>
              <a:gd name="T8" fmla="*/ 0 w 48"/>
              <a:gd name="T9" fmla="*/ 2147483647 h 55"/>
              <a:gd name="T10" fmla="*/ 2147483647 w 48"/>
              <a:gd name="T11" fmla="*/ 0 h 55"/>
              <a:gd name="T12" fmla="*/ 2147483647 w 48"/>
              <a:gd name="T13" fmla="*/ 2147483647 h 55"/>
              <a:gd name="T14" fmla="*/ 2147483647 w 48"/>
              <a:gd name="T15" fmla="*/ 2147483647 h 55"/>
              <a:gd name="T16" fmla="*/ 2147483647 w 48"/>
              <a:gd name="T17" fmla="*/ 2147483647 h 55"/>
              <a:gd name="T18" fmla="*/ 2147483647 w 48"/>
              <a:gd name="T19" fmla="*/ 2147483647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55"/>
              <a:gd name="T32" fmla="*/ 48 w 48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55">
                <a:moveTo>
                  <a:pt x="48" y="55"/>
                </a:moveTo>
                <a:lnTo>
                  <a:pt x="38" y="48"/>
                </a:lnTo>
                <a:lnTo>
                  <a:pt x="26" y="29"/>
                </a:lnTo>
                <a:lnTo>
                  <a:pt x="12" y="25"/>
                </a:lnTo>
                <a:lnTo>
                  <a:pt x="0" y="6"/>
                </a:lnTo>
                <a:lnTo>
                  <a:pt x="29" y="0"/>
                </a:lnTo>
                <a:lnTo>
                  <a:pt x="38" y="6"/>
                </a:lnTo>
                <a:lnTo>
                  <a:pt x="41" y="13"/>
                </a:lnTo>
                <a:lnTo>
                  <a:pt x="38" y="25"/>
                </a:lnTo>
                <a:lnTo>
                  <a:pt x="48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Freeform 135"/>
          <p:cNvSpPr>
            <a:spLocks/>
          </p:cNvSpPr>
          <p:nvPr/>
        </p:nvSpPr>
        <p:spPr bwMode="auto">
          <a:xfrm>
            <a:off x="7518400" y="4568825"/>
            <a:ext cx="25400" cy="53975"/>
          </a:xfrm>
          <a:custGeom>
            <a:avLst/>
            <a:gdLst>
              <a:gd name="T0" fmla="*/ 2147483647 w 33"/>
              <a:gd name="T1" fmla="*/ 2147483647 h 67"/>
              <a:gd name="T2" fmla="*/ 2147483647 w 33"/>
              <a:gd name="T3" fmla="*/ 2147483647 h 67"/>
              <a:gd name="T4" fmla="*/ 2147483647 w 33"/>
              <a:gd name="T5" fmla="*/ 2147483647 h 67"/>
              <a:gd name="T6" fmla="*/ 0 w 33"/>
              <a:gd name="T7" fmla="*/ 2147483647 h 67"/>
              <a:gd name="T8" fmla="*/ 2147483647 w 33"/>
              <a:gd name="T9" fmla="*/ 2147483647 h 67"/>
              <a:gd name="T10" fmla="*/ 2147483647 w 33"/>
              <a:gd name="T11" fmla="*/ 2147483647 h 67"/>
              <a:gd name="T12" fmla="*/ 2147483647 w 33"/>
              <a:gd name="T13" fmla="*/ 0 h 67"/>
              <a:gd name="T14" fmla="*/ 2147483647 w 33"/>
              <a:gd name="T15" fmla="*/ 2147483647 h 67"/>
              <a:gd name="T16" fmla="*/ 2147483647 w 33"/>
              <a:gd name="T17" fmla="*/ 2147483647 h 67"/>
              <a:gd name="T18" fmla="*/ 2147483647 w 33"/>
              <a:gd name="T19" fmla="*/ 2147483647 h 67"/>
              <a:gd name="T20" fmla="*/ 2147483647 w 33"/>
              <a:gd name="T21" fmla="*/ 2147483647 h 67"/>
              <a:gd name="T22" fmla="*/ 2147483647 w 33"/>
              <a:gd name="T23" fmla="*/ 2147483647 h 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"/>
              <a:gd name="T37" fmla="*/ 0 h 67"/>
              <a:gd name="T38" fmla="*/ 33 w 33"/>
              <a:gd name="T39" fmla="*/ 67 h 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" h="67">
                <a:moveTo>
                  <a:pt x="22" y="67"/>
                </a:moveTo>
                <a:lnTo>
                  <a:pt x="10" y="53"/>
                </a:lnTo>
                <a:lnTo>
                  <a:pt x="3" y="53"/>
                </a:lnTo>
                <a:lnTo>
                  <a:pt x="0" y="36"/>
                </a:lnTo>
                <a:lnTo>
                  <a:pt x="10" y="29"/>
                </a:lnTo>
                <a:lnTo>
                  <a:pt x="22" y="3"/>
                </a:lnTo>
                <a:lnTo>
                  <a:pt x="29" y="0"/>
                </a:lnTo>
                <a:lnTo>
                  <a:pt x="33" y="3"/>
                </a:lnTo>
                <a:lnTo>
                  <a:pt x="29" y="22"/>
                </a:lnTo>
                <a:lnTo>
                  <a:pt x="22" y="48"/>
                </a:lnTo>
                <a:lnTo>
                  <a:pt x="29" y="67"/>
                </a:lnTo>
                <a:lnTo>
                  <a:pt x="22" y="67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Freeform 136"/>
          <p:cNvSpPr>
            <a:spLocks/>
          </p:cNvSpPr>
          <p:nvPr/>
        </p:nvSpPr>
        <p:spPr bwMode="auto">
          <a:xfrm>
            <a:off x="7564438" y="4556125"/>
            <a:ext cx="25400" cy="38100"/>
          </a:xfrm>
          <a:custGeom>
            <a:avLst/>
            <a:gdLst>
              <a:gd name="T0" fmla="*/ 2147483647 w 31"/>
              <a:gd name="T1" fmla="*/ 2147483647 h 48"/>
              <a:gd name="T2" fmla="*/ 2147483647 w 31"/>
              <a:gd name="T3" fmla="*/ 2147483647 h 48"/>
              <a:gd name="T4" fmla="*/ 2147483647 w 31"/>
              <a:gd name="T5" fmla="*/ 2147483647 h 48"/>
              <a:gd name="T6" fmla="*/ 0 w 31"/>
              <a:gd name="T7" fmla="*/ 0 h 48"/>
              <a:gd name="T8" fmla="*/ 2147483647 w 31"/>
              <a:gd name="T9" fmla="*/ 2147483647 h 48"/>
              <a:gd name="T10" fmla="*/ 2147483647 w 31"/>
              <a:gd name="T11" fmla="*/ 2147483647 h 48"/>
              <a:gd name="T12" fmla="*/ 2147483647 w 31"/>
              <a:gd name="T13" fmla="*/ 2147483647 h 48"/>
              <a:gd name="T14" fmla="*/ 2147483647 w 31"/>
              <a:gd name="T15" fmla="*/ 2147483647 h 48"/>
              <a:gd name="T16" fmla="*/ 2147483647 w 31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"/>
              <a:gd name="T28" fmla="*/ 0 h 48"/>
              <a:gd name="T29" fmla="*/ 31 w 31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" h="48">
                <a:moveTo>
                  <a:pt x="22" y="48"/>
                </a:moveTo>
                <a:lnTo>
                  <a:pt x="10" y="19"/>
                </a:lnTo>
                <a:lnTo>
                  <a:pt x="5" y="19"/>
                </a:lnTo>
                <a:lnTo>
                  <a:pt x="0" y="0"/>
                </a:lnTo>
                <a:lnTo>
                  <a:pt x="5" y="6"/>
                </a:lnTo>
                <a:lnTo>
                  <a:pt x="19" y="6"/>
                </a:lnTo>
                <a:lnTo>
                  <a:pt x="19" y="19"/>
                </a:lnTo>
                <a:lnTo>
                  <a:pt x="31" y="41"/>
                </a:lnTo>
                <a:lnTo>
                  <a:pt x="22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Freeform 137"/>
          <p:cNvSpPr>
            <a:spLocks/>
          </p:cNvSpPr>
          <p:nvPr/>
        </p:nvSpPr>
        <p:spPr bwMode="auto">
          <a:xfrm>
            <a:off x="7542213" y="4564063"/>
            <a:ext cx="9525" cy="44450"/>
          </a:xfrm>
          <a:custGeom>
            <a:avLst/>
            <a:gdLst>
              <a:gd name="T0" fmla="*/ 2147483647 w 14"/>
              <a:gd name="T1" fmla="*/ 2147483647 h 55"/>
              <a:gd name="T2" fmla="*/ 0 w 14"/>
              <a:gd name="T3" fmla="*/ 2147483647 h 55"/>
              <a:gd name="T4" fmla="*/ 2147483647 w 14"/>
              <a:gd name="T5" fmla="*/ 2147483647 h 55"/>
              <a:gd name="T6" fmla="*/ 2147483647 w 14"/>
              <a:gd name="T7" fmla="*/ 0 h 55"/>
              <a:gd name="T8" fmla="*/ 2147483647 w 14"/>
              <a:gd name="T9" fmla="*/ 2147483647 h 55"/>
              <a:gd name="T10" fmla="*/ 2147483647 w 14"/>
              <a:gd name="T11" fmla="*/ 2147483647 h 55"/>
              <a:gd name="T12" fmla="*/ 2147483647 w 14"/>
              <a:gd name="T13" fmla="*/ 2147483647 h 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55"/>
              <a:gd name="T23" fmla="*/ 14 w 14"/>
              <a:gd name="T24" fmla="*/ 55 h 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55">
                <a:moveTo>
                  <a:pt x="4" y="55"/>
                </a:moveTo>
                <a:lnTo>
                  <a:pt x="0" y="55"/>
                </a:lnTo>
                <a:lnTo>
                  <a:pt x="11" y="26"/>
                </a:lnTo>
                <a:lnTo>
                  <a:pt x="14" y="0"/>
                </a:lnTo>
                <a:lnTo>
                  <a:pt x="14" y="29"/>
                </a:lnTo>
                <a:lnTo>
                  <a:pt x="11" y="36"/>
                </a:lnTo>
                <a:lnTo>
                  <a:pt x="4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" name="Freeform 138"/>
          <p:cNvSpPr>
            <a:spLocks/>
          </p:cNvSpPr>
          <p:nvPr/>
        </p:nvSpPr>
        <p:spPr bwMode="auto">
          <a:xfrm>
            <a:off x="7553325" y="4592638"/>
            <a:ext cx="20638" cy="15875"/>
          </a:xfrm>
          <a:custGeom>
            <a:avLst/>
            <a:gdLst>
              <a:gd name="T0" fmla="*/ 2147483647 w 26"/>
              <a:gd name="T1" fmla="*/ 2147483647 h 19"/>
              <a:gd name="T2" fmla="*/ 0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2147483647 h 19"/>
              <a:gd name="T10" fmla="*/ 2147483647 w 26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9"/>
              <a:gd name="T20" fmla="*/ 26 w 26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9">
                <a:moveTo>
                  <a:pt x="19" y="19"/>
                </a:moveTo>
                <a:lnTo>
                  <a:pt x="0" y="12"/>
                </a:lnTo>
                <a:lnTo>
                  <a:pt x="7" y="7"/>
                </a:lnTo>
                <a:lnTo>
                  <a:pt x="19" y="0"/>
                </a:lnTo>
                <a:lnTo>
                  <a:pt x="26" y="7"/>
                </a:lnTo>
                <a:lnTo>
                  <a:pt x="19" y="1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" name="Freeform 139"/>
          <p:cNvSpPr>
            <a:spLocks/>
          </p:cNvSpPr>
          <p:nvPr/>
        </p:nvSpPr>
        <p:spPr bwMode="auto">
          <a:xfrm>
            <a:off x="5262563" y="3990975"/>
            <a:ext cx="541337" cy="446088"/>
          </a:xfrm>
          <a:custGeom>
            <a:avLst/>
            <a:gdLst>
              <a:gd name="T0" fmla="*/ 2147483647 w 682"/>
              <a:gd name="T1" fmla="*/ 2147483647 h 562"/>
              <a:gd name="T2" fmla="*/ 2147483647 w 682"/>
              <a:gd name="T3" fmla="*/ 2147483647 h 562"/>
              <a:gd name="T4" fmla="*/ 2147483647 w 682"/>
              <a:gd name="T5" fmla="*/ 2147483647 h 562"/>
              <a:gd name="T6" fmla="*/ 2147483647 w 682"/>
              <a:gd name="T7" fmla="*/ 2147483647 h 562"/>
              <a:gd name="T8" fmla="*/ 2147483647 w 682"/>
              <a:gd name="T9" fmla="*/ 2147483647 h 562"/>
              <a:gd name="T10" fmla="*/ 2147483647 w 682"/>
              <a:gd name="T11" fmla="*/ 2147483647 h 562"/>
              <a:gd name="T12" fmla="*/ 2147483647 w 682"/>
              <a:gd name="T13" fmla="*/ 2147483647 h 562"/>
              <a:gd name="T14" fmla="*/ 2147483647 w 682"/>
              <a:gd name="T15" fmla="*/ 2147483647 h 562"/>
              <a:gd name="T16" fmla="*/ 2147483647 w 682"/>
              <a:gd name="T17" fmla="*/ 2147483647 h 562"/>
              <a:gd name="T18" fmla="*/ 2147483647 w 682"/>
              <a:gd name="T19" fmla="*/ 2147483647 h 562"/>
              <a:gd name="T20" fmla="*/ 2147483647 w 682"/>
              <a:gd name="T21" fmla="*/ 2147483647 h 562"/>
              <a:gd name="T22" fmla="*/ 2147483647 w 682"/>
              <a:gd name="T23" fmla="*/ 2147483647 h 562"/>
              <a:gd name="T24" fmla="*/ 2147483647 w 682"/>
              <a:gd name="T25" fmla="*/ 2147483647 h 562"/>
              <a:gd name="T26" fmla="*/ 2147483647 w 682"/>
              <a:gd name="T27" fmla="*/ 2147483647 h 562"/>
              <a:gd name="T28" fmla="*/ 2147483647 w 682"/>
              <a:gd name="T29" fmla="*/ 2147483647 h 562"/>
              <a:gd name="T30" fmla="*/ 2147483647 w 682"/>
              <a:gd name="T31" fmla="*/ 2147483647 h 562"/>
              <a:gd name="T32" fmla="*/ 2147483647 w 682"/>
              <a:gd name="T33" fmla="*/ 2147483647 h 562"/>
              <a:gd name="T34" fmla="*/ 2147483647 w 682"/>
              <a:gd name="T35" fmla="*/ 2147483647 h 562"/>
              <a:gd name="T36" fmla="*/ 2147483647 w 682"/>
              <a:gd name="T37" fmla="*/ 2147483647 h 562"/>
              <a:gd name="T38" fmla="*/ 2147483647 w 682"/>
              <a:gd name="T39" fmla="*/ 2147483647 h 562"/>
              <a:gd name="T40" fmla="*/ 2147483647 w 682"/>
              <a:gd name="T41" fmla="*/ 2147483647 h 562"/>
              <a:gd name="T42" fmla="*/ 2147483647 w 682"/>
              <a:gd name="T43" fmla="*/ 2147483647 h 562"/>
              <a:gd name="T44" fmla="*/ 2147483647 w 682"/>
              <a:gd name="T45" fmla="*/ 2147483647 h 562"/>
              <a:gd name="T46" fmla="*/ 2147483647 w 682"/>
              <a:gd name="T47" fmla="*/ 2147483647 h 562"/>
              <a:gd name="T48" fmla="*/ 2147483647 w 682"/>
              <a:gd name="T49" fmla="*/ 2147483647 h 562"/>
              <a:gd name="T50" fmla="*/ 2147483647 w 682"/>
              <a:gd name="T51" fmla="*/ 2147483647 h 562"/>
              <a:gd name="T52" fmla="*/ 2147483647 w 682"/>
              <a:gd name="T53" fmla="*/ 2147483647 h 562"/>
              <a:gd name="T54" fmla="*/ 2147483647 w 682"/>
              <a:gd name="T55" fmla="*/ 2147483647 h 562"/>
              <a:gd name="T56" fmla="*/ 2147483647 w 682"/>
              <a:gd name="T57" fmla="*/ 2147483647 h 562"/>
              <a:gd name="T58" fmla="*/ 2147483647 w 682"/>
              <a:gd name="T59" fmla="*/ 2147483647 h 562"/>
              <a:gd name="T60" fmla="*/ 2147483647 w 682"/>
              <a:gd name="T61" fmla="*/ 2147483647 h 562"/>
              <a:gd name="T62" fmla="*/ 2147483647 w 682"/>
              <a:gd name="T63" fmla="*/ 2147483647 h 562"/>
              <a:gd name="T64" fmla="*/ 2147483647 w 682"/>
              <a:gd name="T65" fmla="*/ 2147483647 h 562"/>
              <a:gd name="T66" fmla="*/ 2147483647 w 682"/>
              <a:gd name="T67" fmla="*/ 2147483647 h 562"/>
              <a:gd name="T68" fmla="*/ 2147483647 w 682"/>
              <a:gd name="T69" fmla="*/ 2147483647 h 562"/>
              <a:gd name="T70" fmla="*/ 2147483647 w 682"/>
              <a:gd name="T71" fmla="*/ 2147483647 h 562"/>
              <a:gd name="T72" fmla="*/ 0 w 682"/>
              <a:gd name="T73" fmla="*/ 2147483647 h 562"/>
              <a:gd name="T74" fmla="*/ 2147483647 w 682"/>
              <a:gd name="T75" fmla="*/ 2147483647 h 5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2"/>
              <a:gd name="T115" fmla="*/ 0 h 562"/>
              <a:gd name="T116" fmla="*/ 682 w 682"/>
              <a:gd name="T117" fmla="*/ 562 h 56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2" h="562">
                <a:moveTo>
                  <a:pt x="8" y="104"/>
                </a:moveTo>
                <a:lnTo>
                  <a:pt x="48" y="108"/>
                </a:lnTo>
                <a:lnTo>
                  <a:pt x="76" y="85"/>
                </a:lnTo>
                <a:lnTo>
                  <a:pt x="79" y="85"/>
                </a:lnTo>
                <a:lnTo>
                  <a:pt x="93" y="78"/>
                </a:lnTo>
                <a:lnTo>
                  <a:pt x="98" y="66"/>
                </a:lnTo>
                <a:lnTo>
                  <a:pt x="105" y="59"/>
                </a:lnTo>
                <a:lnTo>
                  <a:pt x="76" y="30"/>
                </a:lnTo>
                <a:lnTo>
                  <a:pt x="76" y="26"/>
                </a:lnTo>
                <a:lnTo>
                  <a:pt x="115" y="14"/>
                </a:lnTo>
                <a:lnTo>
                  <a:pt x="143" y="0"/>
                </a:lnTo>
                <a:lnTo>
                  <a:pt x="172" y="7"/>
                </a:lnTo>
                <a:lnTo>
                  <a:pt x="236" y="45"/>
                </a:lnTo>
                <a:lnTo>
                  <a:pt x="260" y="56"/>
                </a:lnTo>
                <a:lnTo>
                  <a:pt x="266" y="59"/>
                </a:lnTo>
                <a:lnTo>
                  <a:pt x="285" y="66"/>
                </a:lnTo>
                <a:lnTo>
                  <a:pt x="285" y="92"/>
                </a:lnTo>
                <a:lnTo>
                  <a:pt x="321" y="108"/>
                </a:lnTo>
                <a:lnTo>
                  <a:pt x="381" y="108"/>
                </a:lnTo>
                <a:lnTo>
                  <a:pt x="406" y="115"/>
                </a:lnTo>
                <a:lnTo>
                  <a:pt x="411" y="127"/>
                </a:lnTo>
                <a:lnTo>
                  <a:pt x="428" y="127"/>
                </a:lnTo>
                <a:lnTo>
                  <a:pt x="437" y="146"/>
                </a:lnTo>
                <a:lnTo>
                  <a:pt x="449" y="153"/>
                </a:lnTo>
                <a:lnTo>
                  <a:pt x="449" y="163"/>
                </a:lnTo>
                <a:lnTo>
                  <a:pt x="459" y="163"/>
                </a:lnTo>
                <a:lnTo>
                  <a:pt x="459" y="170"/>
                </a:lnTo>
                <a:lnTo>
                  <a:pt x="470" y="182"/>
                </a:lnTo>
                <a:lnTo>
                  <a:pt x="485" y="185"/>
                </a:lnTo>
                <a:lnTo>
                  <a:pt x="489" y="204"/>
                </a:lnTo>
                <a:lnTo>
                  <a:pt x="489" y="213"/>
                </a:lnTo>
                <a:lnTo>
                  <a:pt x="485" y="213"/>
                </a:lnTo>
                <a:lnTo>
                  <a:pt x="489" y="223"/>
                </a:lnTo>
                <a:lnTo>
                  <a:pt x="497" y="234"/>
                </a:lnTo>
                <a:lnTo>
                  <a:pt x="508" y="249"/>
                </a:lnTo>
                <a:lnTo>
                  <a:pt x="518" y="265"/>
                </a:lnTo>
                <a:lnTo>
                  <a:pt x="527" y="265"/>
                </a:lnTo>
                <a:lnTo>
                  <a:pt x="533" y="272"/>
                </a:lnTo>
                <a:lnTo>
                  <a:pt x="537" y="282"/>
                </a:lnTo>
                <a:lnTo>
                  <a:pt x="549" y="298"/>
                </a:lnTo>
                <a:lnTo>
                  <a:pt x="565" y="313"/>
                </a:lnTo>
                <a:lnTo>
                  <a:pt x="566" y="327"/>
                </a:lnTo>
                <a:lnTo>
                  <a:pt x="665" y="343"/>
                </a:lnTo>
                <a:lnTo>
                  <a:pt x="672" y="337"/>
                </a:lnTo>
                <a:lnTo>
                  <a:pt x="682" y="358"/>
                </a:lnTo>
                <a:lnTo>
                  <a:pt x="672" y="420"/>
                </a:lnTo>
                <a:lnTo>
                  <a:pt x="575" y="458"/>
                </a:lnTo>
                <a:lnTo>
                  <a:pt x="470" y="484"/>
                </a:lnTo>
                <a:lnTo>
                  <a:pt x="418" y="555"/>
                </a:lnTo>
                <a:lnTo>
                  <a:pt x="399" y="562"/>
                </a:lnTo>
                <a:lnTo>
                  <a:pt x="399" y="536"/>
                </a:lnTo>
                <a:lnTo>
                  <a:pt x="340" y="507"/>
                </a:lnTo>
                <a:lnTo>
                  <a:pt x="314" y="514"/>
                </a:lnTo>
                <a:lnTo>
                  <a:pt x="302" y="514"/>
                </a:lnTo>
                <a:lnTo>
                  <a:pt x="298" y="514"/>
                </a:lnTo>
                <a:lnTo>
                  <a:pt x="298" y="536"/>
                </a:lnTo>
                <a:lnTo>
                  <a:pt x="279" y="547"/>
                </a:lnTo>
                <a:lnTo>
                  <a:pt x="260" y="514"/>
                </a:lnTo>
                <a:lnTo>
                  <a:pt x="243" y="495"/>
                </a:lnTo>
                <a:lnTo>
                  <a:pt x="214" y="446"/>
                </a:lnTo>
                <a:lnTo>
                  <a:pt x="195" y="417"/>
                </a:lnTo>
                <a:lnTo>
                  <a:pt x="172" y="410"/>
                </a:lnTo>
                <a:lnTo>
                  <a:pt x="153" y="379"/>
                </a:lnTo>
                <a:lnTo>
                  <a:pt x="153" y="358"/>
                </a:lnTo>
                <a:lnTo>
                  <a:pt x="153" y="343"/>
                </a:lnTo>
                <a:lnTo>
                  <a:pt x="124" y="291"/>
                </a:lnTo>
                <a:lnTo>
                  <a:pt x="98" y="279"/>
                </a:lnTo>
                <a:lnTo>
                  <a:pt x="86" y="260"/>
                </a:lnTo>
                <a:lnTo>
                  <a:pt x="93" y="253"/>
                </a:lnTo>
                <a:lnTo>
                  <a:pt x="69" y="223"/>
                </a:lnTo>
                <a:lnTo>
                  <a:pt x="44" y="182"/>
                </a:lnTo>
                <a:lnTo>
                  <a:pt x="27" y="153"/>
                </a:lnTo>
                <a:lnTo>
                  <a:pt x="15" y="146"/>
                </a:lnTo>
                <a:lnTo>
                  <a:pt x="0" y="146"/>
                </a:lnTo>
                <a:lnTo>
                  <a:pt x="8" y="123"/>
                </a:lnTo>
                <a:lnTo>
                  <a:pt x="8" y="104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" name="Freeform 140"/>
          <p:cNvSpPr>
            <a:spLocks/>
          </p:cNvSpPr>
          <p:nvPr/>
        </p:nvSpPr>
        <p:spPr bwMode="auto">
          <a:xfrm>
            <a:off x="6426200" y="4602163"/>
            <a:ext cx="57150" cy="100012"/>
          </a:xfrm>
          <a:custGeom>
            <a:avLst/>
            <a:gdLst>
              <a:gd name="T0" fmla="*/ 2147483647 w 71"/>
              <a:gd name="T1" fmla="*/ 2147483647 h 126"/>
              <a:gd name="T2" fmla="*/ 2147483647 w 71"/>
              <a:gd name="T3" fmla="*/ 2147483647 h 126"/>
              <a:gd name="T4" fmla="*/ 2147483647 w 71"/>
              <a:gd name="T5" fmla="*/ 2147483647 h 126"/>
              <a:gd name="T6" fmla="*/ 0 w 71"/>
              <a:gd name="T7" fmla="*/ 2147483647 h 126"/>
              <a:gd name="T8" fmla="*/ 2147483647 w 71"/>
              <a:gd name="T9" fmla="*/ 2147483647 h 126"/>
              <a:gd name="T10" fmla="*/ 2147483647 w 71"/>
              <a:gd name="T11" fmla="*/ 2147483647 h 126"/>
              <a:gd name="T12" fmla="*/ 2147483647 w 71"/>
              <a:gd name="T13" fmla="*/ 2147483647 h 126"/>
              <a:gd name="T14" fmla="*/ 2147483647 w 71"/>
              <a:gd name="T15" fmla="*/ 2147483647 h 126"/>
              <a:gd name="T16" fmla="*/ 2147483647 w 71"/>
              <a:gd name="T17" fmla="*/ 2147483647 h 126"/>
              <a:gd name="T18" fmla="*/ 2147483647 w 71"/>
              <a:gd name="T19" fmla="*/ 0 h 126"/>
              <a:gd name="T20" fmla="*/ 2147483647 w 71"/>
              <a:gd name="T21" fmla="*/ 2147483647 h 126"/>
              <a:gd name="T22" fmla="*/ 2147483647 w 71"/>
              <a:gd name="T23" fmla="*/ 2147483647 h 126"/>
              <a:gd name="T24" fmla="*/ 2147483647 w 71"/>
              <a:gd name="T25" fmla="*/ 2147483647 h 126"/>
              <a:gd name="T26" fmla="*/ 2147483647 w 71"/>
              <a:gd name="T27" fmla="*/ 2147483647 h 126"/>
              <a:gd name="T28" fmla="*/ 2147483647 w 71"/>
              <a:gd name="T29" fmla="*/ 2147483647 h 126"/>
              <a:gd name="T30" fmla="*/ 2147483647 w 71"/>
              <a:gd name="T31" fmla="*/ 2147483647 h 1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1"/>
              <a:gd name="T49" fmla="*/ 0 h 126"/>
              <a:gd name="T50" fmla="*/ 71 w 71"/>
              <a:gd name="T51" fmla="*/ 126 h 1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1" h="126">
                <a:moveTo>
                  <a:pt x="30" y="126"/>
                </a:moveTo>
                <a:lnTo>
                  <a:pt x="19" y="107"/>
                </a:lnTo>
                <a:lnTo>
                  <a:pt x="11" y="78"/>
                </a:lnTo>
                <a:lnTo>
                  <a:pt x="0" y="56"/>
                </a:lnTo>
                <a:lnTo>
                  <a:pt x="7" y="56"/>
                </a:lnTo>
                <a:lnTo>
                  <a:pt x="11" y="30"/>
                </a:lnTo>
                <a:lnTo>
                  <a:pt x="7" y="26"/>
                </a:lnTo>
                <a:lnTo>
                  <a:pt x="11" y="19"/>
                </a:lnTo>
                <a:lnTo>
                  <a:pt x="19" y="7"/>
                </a:lnTo>
                <a:lnTo>
                  <a:pt x="11" y="0"/>
                </a:lnTo>
                <a:lnTo>
                  <a:pt x="40" y="19"/>
                </a:lnTo>
                <a:lnTo>
                  <a:pt x="40" y="26"/>
                </a:lnTo>
                <a:lnTo>
                  <a:pt x="56" y="42"/>
                </a:lnTo>
                <a:lnTo>
                  <a:pt x="71" y="75"/>
                </a:lnTo>
                <a:lnTo>
                  <a:pt x="66" y="107"/>
                </a:lnTo>
                <a:lnTo>
                  <a:pt x="30" y="1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4" name="Freeform 141"/>
          <p:cNvSpPr>
            <a:spLocks/>
          </p:cNvSpPr>
          <p:nvPr/>
        </p:nvSpPr>
        <p:spPr bwMode="auto">
          <a:xfrm>
            <a:off x="5276850" y="3841750"/>
            <a:ext cx="160338" cy="144463"/>
          </a:xfrm>
          <a:custGeom>
            <a:avLst/>
            <a:gdLst>
              <a:gd name="T0" fmla="*/ 2147483647 w 202"/>
              <a:gd name="T1" fmla="*/ 2147483647 h 181"/>
              <a:gd name="T2" fmla="*/ 2147483647 w 202"/>
              <a:gd name="T3" fmla="*/ 2147483647 h 181"/>
              <a:gd name="T4" fmla="*/ 2147483647 w 202"/>
              <a:gd name="T5" fmla="*/ 2147483647 h 181"/>
              <a:gd name="T6" fmla="*/ 2147483647 w 202"/>
              <a:gd name="T7" fmla="*/ 2147483647 h 181"/>
              <a:gd name="T8" fmla="*/ 2147483647 w 202"/>
              <a:gd name="T9" fmla="*/ 2147483647 h 181"/>
              <a:gd name="T10" fmla="*/ 2147483647 w 202"/>
              <a:gd name="T11" fmla="*/ 2147483647 h 181"/>
              <a:gd name="T12" fmla="*/ 2147483647 w 202"/>
              <a:gd name="T13" fmla="*/ 2147483647 h 181"/>
              <a:gd name="T14" fmla="*/ 2147483647 w 202"/>
              <a:gd name="T15" fmla="*/ 2147483647 h 181"/>
              <a:gd name="T16" fmla="*/ 2147483647 w 202"/>
              <a:gd name="T17" fmla="*/ 2147483647 h 181"/>
              <a:gd name="T18" fmla="*/ 2147483647 w 202"/>
              <a:gd name="T19" fmla="*/ 2147483647 h 181"/>
              <a:gd name="T20" fmla="*/ 2147483647 w 202"/>
              <a:gd name="T21" fmla="*/ 2147483647 h 181"/>
              <a:gd name="T22" fmla="*/ 2147483647 w 202"/>
              <a:gd name="T23" fmla="*/ 2147483647 h 181"/>
              <a:gd name="T24" fmla="*/ 2147483647 w 202"/>
              <a:gd name="T25" fmla="*/ 2147483647 h 181"/>
              <a:gd name="T26" fmla="*/ 2147483647 w 202"/>
              <a:gd name="T27" fmla="*/ 2147483647 h 181"/>
              <a:gd name="T28" fmla="*/ 2147483647 w 202"/>
              <a:gd name="T29" fmla="*/ 2147483647 h 181"/>
              <a:gd name="T30" fmla="*/ 2147483647 w 202"/>
              <a:gd name="T31" fmla="*/ 0 h 181"/>
              <a:gd name="T32" fmla="*/ 2147483647 w 202"/>
              <a:gd name="T33" fmla="*/ 2147483647 h 181"/>
              <a:gd name="T34" fmla="*/ 2147483647 w 202"/>
              <a:gd name="T35" fmla="*/ 2147483647 h 181"/>
              <a:gd name="T36" fmla="*/ 2147483647 w 202"/>
              <a:gd name="T37" fmla="*/ 2147483647 h 181"/>
              <a:gd name="T38" fmla="*/ 2147483647 w 202"/>
              <a:gd name="T39" fmla="*/ 2147483647 h 181"/>
              <a:gd name="T40" fmla="*/ 2147483647 w 202"/>
              <a:gd name="T41" fmla="*/ 2147483647 h 181"/>
              <a:gd name="T42" fmla="*/ 2147483647 w 202"/>
              <a:gd name="T43" fmla="*/ 2147483647 h 181"/>
              <a:gd name="T44" fmla="*/ 2147483647 w 202"/>
              <a:gd name="T45" fmla="*/ 2147483647 h 181"/>
              <a:gd name="T46" fmla="*/ 2147483647 w 202"/>
              <a:gd name="T47" fmla="*/ 2147483647 h 181"/>
              <a:gd name="T48" fmla="*/ 2147483647 w 202"/>
              <a:gd name="T49" fmla="*/ 2147483647 h 181"/>
              <a:gd name="T50" fmla="*/ 2147483647 w 202"/>
              <a:gd name="T51" fmla="*/ 2147483647 h 181"/>
              <a:gd name="T52" fmla="*/ 2147483647 w 202"/>
              <a:gd name="T53" fmla="*/ 2147483647 h 181"/>
              <a:gd name="T54" fmla="*/ 2147483647 w 202"/>
              <a:gd name="T55" fmla="*/ 2147483647 h 181"/>
              <a:gd name="T56" fmla="*/ 2147483647 w 202"/>
              <a:gd name="T57" fmla="*/ 2147483647 h 181"/>
              <a:gd name="T58" fmla="*/ 2147483647 w 202"/>
              <a:gd name="T59" fmla="*/ 2147483647 h 181"/>
              <a:gd name="T60" fmla="*/ 0 w 202"/>
              <a:gd name="T61" fmla="*/ 2147483647 h 181"/>
              <a:gd name="T62" fmla="*/ 2147483647 w 202"/>
              <a:gd name="T63" fmla="*/ 2147483647 h 181"/>
              <a:gd name="T64" fmla="*/ 2147483647 w 202"/>
              <a:gd name="T65" fmla="*/ 2147483647 h 181"/>
              <a:gd name="T66" fmla="*/ 2147483647 w 202"/>
              <a:gd name="T67" fmla="*/ 2147483647 h 181"/>
              <a:gd name="T68" fmla="*/ 2147483647 w 202"/>
              <a:gd name="T69" fmla="*/ 2147483647 h 181"/>
              <a:gd name="T70" fmla="*/ 2147483647 w 202"/>
              <a:gd name="T71" fmla="*/ 2147483647 h 181"/>
              <a:gd name="T72" fmla="*/ 2147483647 w 202"/>
              <a:gd name="T73" fmla="*/ 2147483647 h 181"/>
              <a:gd name="T74" fmla="*/ 2147483647 w 202"/>
              <a:gd name="T75" fmla="*/ 2147483647 h 181"/>
              <a:gd name="T76" fmla="*/ 2147483647 w 202"/>
              <a:gd name="T77" fmla="*/ 2147483647 h 181"/>
              <a:gd name="T78" fmla="*/ 2147483647 w 202"/>
              <a:gd name="T79" fmla="*/ 2147483647 h 181"/>
              <a:gd name="T80" fmla="*/ 2147483647 w 202"/>
              <a:gd name="T81" fmla="*/ 2147483647 h 181"/>
              <a:gd name="T82" fmla="*/ 0 w 202"/>
              <a:gd name="T83" fmla="*/ 2147483647 h 181"/>
              <a:gd name="T84" fmla="*/ 2147483647 w 202"/>
              <a:gd name="T85" fmla="*/ 2147483647 h 1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2"/>
              <a:gd name="T130" fmla="*/ 0 h 181"/>
              <a:gd name="T131" fmla="*/ 202 w 202"/>
              <a:gd name="T132" fmla="*/ 181 h 18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2" h="181">
                <a:moveTo>
                  <a:pt x="8" y="48"/>
                </a:moveTo>
                <a:lnTo>
                  <a:pt x="12" y="55"/>
                </a:lnTo>
                <a:lnTo>
                  <a:pt x="27" y="48"/>
                </a:lnTo>
                <a:lnTo>
                  <a:pt x="29" y="45"/>
                </a:lnTo>
                <a:lnTo>
                  <a:pt x="29" y="36"/>
                </a:lnTo>
                <a:lnTo>
                  <a:pt x="29" y="19"/>
                </a:lnTo>
                <a:lnTo>
                  <a:pt x="38" y="19"/>
                </a:lnTo>
                <a:lnTo>
                  <a:pt x="44" y="26"/>
                </a:lnTo>
                <a:lnTo>
                  <a:pt x="60" y="26"/>
                </a:lnTo>
                <a:lnTo>
                  <a:pt x="79" y="19"/>
                </a:lnTo>
                <a:lnTo>
                  <a:pt x="105" y="26"/>
                </a:lnTo>
                <a:lnTo>
                  <a:pt x="127" y="26"/>
                </a:lnTo>
                <a:lnTo>
                  <a:pt x="153" y="7"/>
                </a:lnTo>
                <a:lnTo>
                  <a:pt x="167" y="7"/>
                </a:lnTo>
                <a:lnTo>
                  <a:pt x="183" y="7"/>
                </a:lnTo>
                <a:lnTo>
                  <a:pt x="195" y="0"/>
                </a:lnTo>
                <a:lnTo>
                  <a:pt x="202" y="7"/>
                </a:lnTo>
                <a:lnTo>
                  <a:pt x="195" y="19"/>
                </a:lnTo>
                <a:lnTo>
                  <a:pt x="176" y="29"/>
                </a:lnTo>
                <a:lnTo>
                  <a:pt x="176" y="45"/>
                </a:lnTo>
                <a:lnTo>
                  <a:pt x="176" y="59"/>
                </a:lnTo>
                <a:lnTo>
                  <a:pt x="176" y="84"/>
                </a:lnTo>
                <a:lnTo>
                  <a:pt x="167" y="103"/>
                </a:lnTo>
                <a:lnTo>
                  <a:pt x="146" y="122"/>
                </a:lnTo>
                <a:lnTo>
                  <a:pt x="105" y="145"/>
                </a:lnTo>
                <a:lnTo>
                  <a:pt x="76" y="167"/>
                </a:lnTo>
                <a:lnTo>
                  <a:pt x="44" y="181"/>
                </a:lnTo>
                <a:lnTo>
                  <a:pt x="29" y="181"/>
                </a:lnTo>
                <a:lnTo>
                  <a:pt x="27" y="181"/>
                </a:lnTo>
                <a:lnTo>
                  <a:pt x="20" y="174"/>
                </a:lnTo>
                <a:lnTo>
                  <a:pt x="0" y="174"/>
                </a:lnTo>
                <a:lnTo>
                  <a:pt x="12" y="155"/>
                </a:lnTo>
                <a:lnTo>
                  <a:pt x="12" y="152"/>
                </a:lnTo>
                <a:lnTo>
                  <a:pt x="20" y="138"/>
                </a:lnTo>
                <a:lnTo>
                  <a:pt x="20" y="133"/>
                </a:lnTo>
                <a:lnTo>
                  <a:pt x="29" y="122"/>
                </a:lnTo>
                <a:lnTo>
                  <a:pt x="29" y="107"/>
                </a:lnTo>
                <a:lnTo>
                  <a:pt x="29" y="97"/>
                </a:lnTo>
                <a:lnTo>
                  <a:pt x="8" y="103"/>
                </a:lnTo>
                <a:lnTo>
                  <a:pt x="8" y="88"/>
                </a:lnTo>
                <a:lnTo>
                  <a:pt x="8" y="78"/>
                </a:lnTo>
                <a:lnTo>
                  <a:pt x="0" y="65"/>
                </a:lnTo>
                <a:lnTo>
                  <a:pt x="8" y="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5" name="Freeform 142"/>
          <p:cNvSpPr>
            <a:spLocks/>
          </p:cNvSpPr>
          <p:nvPr/>
        </p:nvSpPr>
        <p:spPr bwMode="auto">
          <a:xfrm>
            <a:off x="6867525" y="4305300"/>
            <a:ext cx="209550" cy="403225"/>
          </a:xfrm>
          <a:custGeom>
            <a:avLst/>
            <a:gdLst>
              <a:gd name="T0" fmla="*/ 2147483647 w 264"/>
              <a:gd name="T1" fmla="*/ 2147483647 h 506"/>
              <a:gd name="T2" fmla="*/ 2147483647 w 264"/>
              <a:gd name="T3" fmla="*/ 2147483647 h 506"/>
              <a:gd name="T4" fmla="*/ 2147483647 w 264"/>
              <a:gd name="T5" fmla="*/ 2147483647 h 506"/>
              <a:gd name="T6" fmla="*/ 2147483647 w 264"/>
              <a:gd name="T7" fmla="*/ 2147483647 h 506"/>
              <a:gd name="T8" fmla="*/ 2147483647 w 264"/>
              <a:gd name="T9" fmla="*/ 2147483647 h 506"/>
              <a:gd name="T10" fmla="*/ 2147483647 w 264"/>
              <a:gd name="T11" fmla="*/ 2147483647 h 506"/>
              <a:gd name="T12" fmla="*/ 2147483647 w 264"/>
              <a:gd name="T13" fmla="*/ 2147483647 h 506"/>
              <a:gd name="T14" fmla="*/ 2147483647 w 264"/>
              <a:gd name="T15" fmla="*/ 2147483647 h 506"/>
              <a:gd name="T16" fmla="*/ 2147483647 w 264"/>
              <a:gd name="T17" fmla="*/ 2147483647 h 506"/>
              <a:gd name="T18" fmla="*/ 2147483647 w 264"/>
              <a:gd name="T19" fmla="*/ 2147483647 h 506"/>
              <a:gd name="T20" fmla="*/ 2147483647 w 264"/>
              <a:gd name="T21" fmla="*/ 2147483647 h 506"/>
              <a:gd name="T22" fmla="*/ 2147483647 w 264"/>
              <a:gd name="T23" fmla="*/ 2147483647 h 506"/>
              <a:gd name="T24" fmla="*/ 2147483647 w 264"/>
              <a:gd name="T25" fmla="*/ 2147483647 h 506"/>
              <a:gd name="T26" fmla="*/ 2147483647 w 264"/>
              <a:gd name="T27" fmla="*/ 2147483647 h 506"/>
              <a:gd name="T28" fmla="*/ 2147483647 w 264"/>
              <a:gd name="T29" fmla="*/ 2147483647 h 506"/>
              <a:gd name="T30" fmla="*/ 2147483647 w 264"/>
              <a:gd name="T31" fmla="*/ 2147483647 h 506"/>
              <a:gd name="T32" fmla="*/ 2147483647 w 264"/>
              <a:gd name="T33" fmla="*/ 2147483647 h 506"/>
              <a:gd name="T34" fmla="*/ 2147483647 w 264"/>
              <a:gd name="T35" fmla="*/ 2147483647 h 506"/>
              <a:gd name="T36" fmla="*/ 2147483647 w 264"/>
              <a:gd name="T37" fmla="*/ 2147483647 h 506"/>
              <a:gd name="T38" fmla="*/ 2147483647 w 264"/>
              <a:gd name="T39" fmla="*/ 2147483647 h 506"/>
              <a:gd name="T40" fmla="*/ 2147483647 w 264"/>
              <a:gd name="T41" fmla="*/ 2147483647 h 506"/>
              <a:gd name="T42" fmla="*/ 2147483647 w 264"/>
              <a:gd name="T43" fmla="*/ 2147483647 h 506"/>
              <a:gd name="T44" fmla="*/ 2147483647 w 264"/>
              <a:gd name="T45" fmla="*/ 2147483647 h 506"/>
              <a:gd name="T46" fmla="*/ 2147483647 w 264"/>
              <a:gd name="T47" fmla="*/ 2147483647 h 506"/>
              <a:gd name="T48" fmla="*/ 2147483647 w 264"/>
              <a:gd name="T49" fmla="*/ 2147483647 h 506"/>
              <a:gd name="T50" fmla="*/ 2147483647 w 264"/>
              <a:gd name="T51" fmla="*/ 2147483647 h 506"/>
              <a:gd name="T52" fmla="*/ 2147483647 w 264"/>
              <a:gd name="T53" fmla="*/ 2147483647 h 506"/>
              <a:gd name="T54" fmla="*/ 2147483647 w 264"/>
              <a:gd name="T55" fmla="*/ 2147483647 h 506"/>
              <a:gd name="T56" fmla="*/ 2147483647 w 264"/>
              <a:gd name="T57" fmla="*/ 2147483647 h 506"/>
              <a:gd name="T58" fmla="*/ 2147483647 w 264"/>
              <a:gd name="T59" fmla="*/ 2147483647 h 506"/>
              <a:gd name="T60" fmla="*/ 2147483647 w 264"/>
              <a:gd name="T61" fmla="*/ 2147483647 h 506"/>
              <a:gd name="T62" fmla="*/ 2147483647 w 264"/>
              <a:gd name="T63" fmla="*/ 2147483647 h 506"/>
              <a:gd name="T64" fmla="*/ 2147483647 w 264"/>
              <a:gd name="T65" fmla="*/ 2147483647 h 506"/>
              <a:gd name="T66" fmla="*/ 2147483647 w 264"/>
              <a:gd name="T67" fmla="*/ 2147483647 h 506"/>
              <a:gd name="T68" fmla="*/ 2147483647 w 264"/>
              <a:gd name="T69" fmla="*/ 2147483647 h 506"/>
              <a:gd name="T70" fmla="*/ 2147483647 w 264"/>
              <a:gd name="T71" fmla="*/ 2147483647 h 506"/>
              <a:gd name="T72" fmla="*/ 2147483647 w 264"/>
              <a:gd name="T73" fmla="*/ 2147483647 h 506"/>
              <a:gd name="T74" fmla="*/ 2147483647 w 264"/>
              <a:gd name="T75" fmla="*/ 2147483647 h 506"/>
              <a:gd name="T76" fmla="*/ 2147483647 w 264"/>
              <a:gd name="T77" fmla="*/ 2147483647 h 506"/>
              <a:gd name="T78" fmla="*/ 2147483647 w 264"/>
              <a:gd name="T79" fmla="*/ 2147483647 h 506"/>
              <a:gd name="T80" fmla="*/ 2147483647 w 264"/>
              <a:gd name="T81" fmla="*/ 2147483647 h 506"/>
              <a:gd name="T82" fmla="*/ 2147483647 w 264"/>
              <a:gd name="T83" fmla="*/ 2147483647 h 506"/>
              <a:gd name="T84" fmla="*/ 2147483647 w 264"/>
              <a:gd name="T85" fmla="*/ 2147483647 h 506"/>
              <a:gd name="T86" fmla="*/ 2147483647 w 264"/>
              <a:gd name="T87" fmla="*/ 2147483647 h 506"/>
              <a:gd name="T88" fmla="*/ 2147483647 w 264"/>
              <a:gd name="T89" fmla="*/ 2147483647 h 506"/>
              <a:gd name="T90" fmla="*/ 2147483647 w 264"/>
              <a:gd name="T91" fmla="*/ 2147483647 h 506"/>
              <a:gd name="T92" fmla="*/ 0 w 264"/>
              <a:gd name="T93" fmla="*/ 2147483647 h 506"/>
              <a:gd name="T94" fmla="*/ 2147483647 w 264"/>
              <a:gd name="T95" fmla="*/ 2147483647 h 506"/>
              <a:gd name="T96" fmla="*/ 2147483647 w 264"/>
              <a:gd name="T97" fmla="*/ 2147483647 h 506"/>
              <a:gd name="T98" fmla="*/ 2147483647 w 264"/>
              <a:gd name="T99" fmla="*/ 2147483647 h 506"/>
              <a:gd name="T100" fmla="*/ 2147483647 w 264"/>
              <a:gd name="T101" fmla="*/ 2147483647 h 5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64"/>
              <a:gd name="T154" fmla="*/ 0 h 506"/>
              <a:gd name="T155" fmla="*/ 264 w 264"/>
              <a:gd name="T156" fmla="*/ 506 h 50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64" h="506">
                <a:moveTo>
                  <a:pt x="78" y="0"/>
                </a:moveTo>
                <a:lnTo>
                  <a:pt x="78" y="12"/>
                </a:lnTo>
                <a:lnTo>
                  <a:pt x="83" y="9"/>
                </a:lnTo>
                <a:lnTo>
                  <a:pt x="97" y="19"/>
                </a:lnTo>
                <a:lnTo>
                  <a:pt x="90" y="31"/>
                </a:lnTo>
                <a:lnTo>
                  <a:pt x="97" y="38"/>
                </a:lnTo>
                <a:lnTo>
                  <a:pt x="107" y="31"/>
                </a:lnTo>
                <a:lnTo>
                  <a:pt x="112" y="41"/>
                </a:lnTo>
                <a:lnTo>
                  <a:pt x="119" y="48"/>
                </a:lnTo>
                <a:lnTo>
                  <a:pt x="112" y="71"/>
                </a:lnTo>
                <a:lnTo>
                  <a:pt x="112" y="97"/>
                </a:lnTo>
                <a:lnTo>
                  <a:pt x="119" y="100"/>
                </a:lnTo>
                <a:lnTo>
                  <a:pt x="131" y="90"/>
                </a:lnTo>
                <a:lnTo>
                  <a:pt x="138" y="90"/>
                </a:lnTo>
                <a:lnTo>
                  <a:pt x="149" y="78"/>
                </a:lnTo>
                <a:lnTo>
                  <a:pt x="161" y="90"/>
                </a:lnTo>
                <a:lnTo>
                  <a:pt x="168" y="86"/>
                </a:lnTo>
                <a:lnTo>
                  <a:pt x="180" y="86"/>
                </a:lnTo>
                <a:lnTo>
                  <a:pt x="187" y="71"/>
                </a:lnTo>
                <a:lnTo>
                  <a:pt x="206" y="78"/>
                </a:lnTo>
                <a:lnTo>
                  <a:pt x="216" y="90"/>
                </a:lnTo>
                <a:lnTo>
                  <a:pt x="235" y="116"/>
                </a:lnTo>
                <a:lnTo>
                  <a:pt x="235" y="119"/>
                </a:lnTo>
                <a:lnTo>
                  <a:pt x="239" y="135"/>
                </a:lnTo>
                <a:lnTo>
                  <a:pt x="247" y="149"/>
                </a:lnTo>
                <a:lnTo>
                  <a:pt x="258" y="157"/>
                </a:lnTo>
                <a:lnTo>
                  <a:pt x="258" y="164"/>
                </a:lnTo>
                <a:lnTo>
                  <a:pt x="264" y="169"/>
                </a:lnTo>
                <a:lnTo>
                  <a:pt x="264" y="178"/>
                </a:lnTo>
                <a:lnTo>
                  <a:pt x="264" y="206"/>
                </a:lnTo>
                <a:lnTo>
                  <a:pt x="258" y="218"/>
                </a:lnTo>
                <a:lnTo>
                  <a:pt x="254" y="218"/>
                </a:lnTo>
                <a:lnTo>
                  <a:pt x="239" y="213"/>
                </a:lnTo>
                <a:lnTo>
                  <a:pt x="235" y="218"/>
                </a:lnTo>
                <a:lnTo>
                  <a:pt x="209" y="213"/>
                </a:lnTo>
                <a:lnTo>
                  <a:pt x="187" y="218"/>
                </a:lnTo>
                <a:lnTo>
                  <a:pt x="187" y="242"/>
                </a:lnTo>
                <a:lnTo>
                  <a:pt x="168" y="254"/>
                </a:lnTo>
                <a:lnTo>
                  <a:pt x="175" y="273"/>
                </a:lnTo>
                <a:lnTo>
                  <a:pt x="190" y="306"/>
                </a:lnTo>
                <a:lnTo>
                  <a:pt x="180" y="296"/>
                </a:lnTo>
                <a:lnTo>
                  <a:pt x="149" y="277"/>
                </a:lnTo>
                <a:lnTo>
                  <a:pt x="119" y="273"/>
                </a:lnTo>
                <a:lnTo>
                  <a:pt x="126" y="247"/>
                </a:lnTo>
                <a:lnTo>
                  <a:pt x="97" y="254"/>
                </a:lnTo>
                <a:lnTo>
                  <a:pt x="97" y="277"/>
                </a:lnTo>
                <a:lnTo>
                  <a:pt x="97" y="296"/>
                </a:lnTo>
                <a:lnTo>
                  <a:pt x="83" y="321"/>
                </a:lnTo>
                <a:lnTo>
                  <a:pt x="78" y="351"/>
                </a:lnTo>
                <a:lnTo>
                  <a:pt x="71" y="361"/>
                </a:lnTo>
                <a:lnTo>
                  <a:pt x="78" y="399"/>
                </a:lnTo>
                <a:lnTo>
                  <a:pt x="97" y="391"/>
                </a:lnTo>
                <a:lnTo>
                  <a:pt x="100" y="415"/>
                </a:lnTo>
                <a:lnTo>
                  <a:pt x="107" y="415"/>
                </a:lnTo>
                <a:lnTo>
                  <a:pt x="119" y="463"/>
                </a:lnTo>
                <a:lnTo>
                  <a:pt x="138" y="470"/>
                </a:lnTo>
                <a:lnTo>
                  <a:pt x="156" y="470"/>
                </a:lnTo>
                <a:lnTo>
                  <a:pt x="168" y="493"/>
                </a:lnTo>
                <a:lnTo>
                  <a:pt x="161" y="493"/>
                </a:lnTo>
                <a:lnTo>
                  <a:pt x="156" y="499"/>
                </a:lnTo>
                <a:lnTo>
                  <a:pt x="149" y="493"/>
                </a:lnTo>
                <a:lnTo>
                  <a:pt x="145" y="506"/>
                </a:lnTo>
                <a:lnTo>
                  <a:pt x="131" y="506"/>
                </a:lnTo>
                <a:lnTo>
                  <a:pt x="138" y="493"/>
                </a:lnTo>
                <a:lnTo>
                  <a:pt x="112" y="477"/>
                </a:lnTo>
                <a:lnTo>
                  <a:pt x="107" y="480"/>
                </a:lnTo>
                <a:lnTo>
                  <a:pt x="97" y="463"/>
                </a:lnTo>
                <a:lnTo>
                  <a:pt x="83" y="451"/>
                </a:lnTo>
                <a:lnTo>
                  <a:pt x="67" y="429"/>
                </a:lnTo>
                <a:lnTo>
                  <a:pt x="59" y="415"/>
                </a:lnTo>
                <a:lnTo>
                  <a:pt x="52" y="422"/>
                </a:lnTo>
                <a:lnTo>
                  <a:pt x="52" y="432"/>
                </a:lnTo>
                <a:lnTo>
                  <a:pt x="48" y="429"/>
                </a:lnTo>
                <a:lnTo>
                  <a:pt x="42" y="403"/>
                </a:lnTo>
                <a:lnTo>
                  <a:pt x="48" y="380"/>
                </a:lnTo>
                <a:lnTo>
                  <a:pt x="52" y="368"/>
                </a:lnTo>
                <a:lnTo>
                  <a:pt x="52" y="361"/>
                </a:lnTo>
                <a:lnTo>
                  <a:pt x="59" y="354"/>
                </a:lnTo>
                <a:lnTo>
                  <a:pt x="59" y="344"/>
                </a:lnTo>
                <a:lnTo>
                  <a:pt x="71" y="313"/>
                </a:lnTo>
                <a:lnTo>
                  <a:pt x="78" y="296"/>
                </a:lnTo>
                <a:lnTo>
                  <a:pt x="67" y="257"/>
                </a:lnTo>
                <a:lnTo>
                  <a:pt x="67" y="242"/>
                </a:lnTo>
                <a:lnTo>
                  <a:pt x="35" y="206"/>
                </a:lnTo>
                <a:lnTo>
                  <a:pt x="35" y="194"/>
                </a:lnTo>
                <a:lnTo>
                  <a:pt x="42" y="178"/>
                </a:lnTo>
                <a:lnTo>
                  <a:pt x="42" y="164"/>
                </a:lnTo>
                <a:lnTo>
                  <a:pt x="48" y="157"/>
                </a:lnTo>
                <a:lnTo>
                  <a:pt x="42" y="138"/>
                </a:lnTo>
                <a:lnTo>
                  <a:pt x="35" y="126"/>
                </a:lnTo>
                <a:lnTo>
                  <a:pt x="12" y="90"/>
                </a:lnTo>
                <a:lnTo>
                  <a:pt x="4" y="78"/>
                </a:lnTo>
                <a:lnTo>
                  <a:pt x="0" y="78"/>
                </a:lnTo>
                <a:lnTo>
                  <a:pt x="0" y="71"/>
                </a:lnTo>
                <a:lnTo>
                  <a:pt x="4" y="67"/>
                </a:lnTo>
                <a:lnTo>
                  <a:pt x="4" y="48"/>
                </a:lnTo>
                <a:lnTo>
                  <a:pt x="12" y="38"/>
                </a:lnTo>
                <a:lnTo>
                  <a:pt x="19" y="31"/>
                </a:lnTo>
                <a:lnTo>
                  <a:pt x="48" y="22"/>
                </a:lnTo>
                <a:lnTo>
                  <a:pt x="42" y="12"/>
                </a:lnTo>
                <a:lnTo>
                  <a:pt x="52" y="19"/>
                </a:lnTo>
                <a:lnTo>
                  <a:pt x="59" y="9"/>
                </a:lnTo>
                <a:lnTo>
                  <a:pt x="78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Freeform 143"/>
          <p:cNvSpPr>
            <a:spLocks/>
          </p:cNvSpPr>
          <p:nvPr/>
        </p:nvSpPr>
        <p:spPr bwMode="auto">
          <a:xfrm>
            <a:off x="5686425" y="4159250"/>
            <a:ext cx="127000" cy="103188"/>
          </a:xfrm>
          <a:custGeom>
            <a:avLst/>
            <a:gdLst>
              <a:gd name="T0" fmla="*/ 0 w 161"/>
              <a:gd name="T1" fmla="*/ 2147483647 h 130"/>
              <a:gd name="T2" fmla="*/ 2147483647 w 161"/>
              <a:gd name="T3" fmla="*/ 2147483647 h 130"/>
              <a:gd name="T4" fmla="*/ 2147483647 w 161"/>
              <a:gd name="T5" fmla="*/ 2147483647 h 130"/>
              <a:gd name="T6" fmla="*/ 2147483647 w 161"/>
              <a:gd name="T7" fmla="*/ 2147483647 h 130"/>
              <a:gd name="T8" fmla="*/ 2147483647 w 161"/>
              <a:gd name="T9" fmla="*/ 2147483647 h 130"/>
              <a:gd name="T10" fmla="*/ 2147483647 w 161"/>
              <a:gd name="T11" fmla="*/ 2147483647 h 130"/>
              <a:gd name="T12" fmla="*/ 2147483647 w 161"/>
              <a:gd name="T13" fmla="*/ 2147483647 h 130"/>
              <a:gd name="T14" fmla="*/ 2147483647 w 161"/>
              <a:gd name="T15" fmla="*/ 2147483647 h 130"/>
              <a:gd name="T16" fmla="*/ 2147483647 w 161"/>
              <a:gd name="T17" fmla="*/ 2147483647 h 130"/>
              <a:gd name="T18" fmla="*/ 2147483647 w 161"/>
              <a:gd name="T19" fmla="*/ 2147483647 h 130"/>
              <a:gd name="T20" fmla="*/ 2147483647 w 161"/>
              <a:gd name="T21" fmla="*/ 2147483647 h 130"/>
              <a:gd name="T22" fmla="*/ 2147483647 w 161"/>
              <a:gd name="T23" fmla="*/ 2147483647 h 130"/>
              <a:gd name="T24" fmla="*/ 2147483647 w 161"/>
              <a:gd name="T25" fmla="*/ 0 h 130"/>
              <a:gd name="T26" fmla="*/ 2147483647 w 161"/>
              <a:gd name="T27" fmla="*/ 2147483647 h 130"/>
              <a:gd name="T28" fmla="*/ 2147483647 w 161"/>
              <a:gd name="T29" fmla="*/ 2147483647 h 130"/>
              <a:gd name="T30" fmla="*/ 2147483647 w 161"/>
              <a:gd name="T31" fmla="*/ 2147483647 h 130"/>
              <a:gd name="T32" fmla="*/ 2147483647 w 161"/>
              <a:gd name="T33" fmla="*/ 2147483647 h 130"/>
              <a:gd name="T34" fmla="*/ 2147483647 w 161"/>
              <a:gd name="T35" fmla="*/ 2147483647 h 130"/>
              <a:gd name="T36" fmla="*/ 2147483647 w 161"/>
              <a:gd name="T37" fmla="*/ 2147483647 h 130"/>
              <a:gd name="T38" fmla="*/ 2147483647 w 161"/>
              <a:gd name="T39" fmla="*/ 2147483647 h 130"/>
              <a:gd name="T40" fmla="*/ 2147483647 w 161"/>
              <a:gd name="T41" fmla="*/ 2147483647 h 130"/>
              <a:gd name="T42" fmla="*/ 2147483647 w 161"/>
              <a:gd name="T43" fmla="*/ 2147483647 h 130"/>
              <a:gd name="T44" fmla="*/ 2147483647 w 161"/>
              <a:gd name="T45" fmla="*/ 2147483647 h 130"/>
              <a:gd name="T46" fmla="*/ 2147483647 w 161"/>
              <a:gd name="T47" fmla="*/ 2147483647 h 130"/>
              <a:gd name="T48" fmla="*/ 2147483647 w 161"/>
              <a:gd name="T49" fmla="*/ 2147483647 h 130"/>
              <a:gd name="T50" fmla="*/ 2147483647 w 161"/>
              <a:gd name="T51" fmla="*/ 2147483647 h 130"/>
              <a:gd name="T52" fmla="*/ 2147483647 w 161"/>
              <a:gd name="T53" fmla="*/ 2147483647 h 130"/>
              <a:gd name="T54" fmla="*/ 2147483647 w 161"/>
              <a:gd name="T55" fmla="*/ 2147483647 h 130"/>
              <a:gd name="T56" fmla="*/ 2147483647 w 161"/>
              <a:gd name="T57" fmla="*/ 2147483647 h 130"/>
              <a:gd name="T58" fmla="*/ 2147483647 w 161"/>
              <a:gd name="T59" fmla="*/ 2147483647 h 130"/>
              <a:gd name="T60" fmla="*/ 2147483647 w 161"/>
              <a:gd name="T61" fmla="*/ 2147483647 h 130"/>
              <a:gd name="T62" fmla="*/ 0 w 161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1"/>
              <a:gd name="T97" fmla="*/ 0 h 130"/>
              <a:gd name="T98" fmla="*/ 161 w 161"/>
              <a:gd name="T99" fmla="*/ 130 h 1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1" h="130">
                <a:moveTo>
                  <a:pt x="0" y="59"/>
                </a:moveTo>
                <a:lnTo>
                  <a:pt x="4" y="52"/>
                </a:lnTo>
                <a:lnTo>
                  <a:pt x="4" y="66"/>
                </a:lnTo>
                <a:lnTo>
                  <a:pt x="11" y="69"/>
                </a:lnTo>
                <a:lnTo>
                  <a:pt x="14" y="78"/>
                </a:lnTo>
                <a:lnTo>
                  <a:pt x="33" y="78"/>
                </a:lnTo>
                <a:lnTo>
                  <a:pt x="42" y="69"/>
                </a:lnTo>
                <a:lnTo>
                  <a:pt x="78" y="69"/>
                </a:lnTo>
                <a:lnTo>
                  <a:pt x="94" y="66"/>
                </a:lnTo>
                <a:lnTo>
                  <a:pt x="108" y="52"/>
                </a:lnTo>
                <a:lnTo>
                  <a:pt x="127" y="29"/>
                </a:lnTo>
                <a:lnTo>
                  <a:pt x="142" y="10"/>
                </a:lnTo>
                <a:lnTo>
                  <a:pt x="149" y="0"/>
                </a:lnTo>
                <a:lnTo>
                  <a:pt x="158" y="7"/>
                </a:lnTo>
                <a:lnTo>
                  <a:pt x="158" y="17"/>
                </a:lnTo>
                <a:lnTo>
                  <a:pt x="158" y="36"/>
                </a:lnTo>
                <a:lnTo>
                  <a:pt x="149" y="36"/>
                </a:lnTo>
                <a:lnTo>
                  <a:pt x="142" y="40"/>
                </a:lnTo>
                <a:lnTo>
                  <a:pt x="149" y="66"/>
                </a:lnTo>
                <a:lnTo>
                  <a:pt x="158" y="66"/>
                </a:lnTo>
                <a:lnTo>
                  <a:pt x="161" y="78"/>
                </a:lnTo>
                <a:lnTo>
                  <a:pt x="158" y="78"/>
                </a:lnTo>
                <a:lnTo>
                  <a:pt x="142" y="78"/>
                </a:lnTo>
                <a:lnTo>
                  <a:pt x="142" y="88"/>
                </a:lnTo>
                <a:lnTo>
                  <a:pt x="139" y="100"/>
                </a:lnTo>
                <a:lnTo>
                  <a:pt x="139" y="126"/>
                </a:lnTo>
                <a:lnTo>
                  <a:pt x="132" y="130"/>
                </a:lnTo>
                <a:lnTo>
                  <a:pt x="33" y="114"/>
                </a:lnTo>
                <a:lnTo>
                  <a:pt x="30" y="100"/>
                </a:lnTo>
                <a:lnTo>
                  <a:pt x="14" y="85"/>
                </a:lnTo>
                <a:lnTo>
                  <a:pt x="4" y="69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144"/>
          <p:cNvSpPr>
            <a:spLocks/>
          </p:cNvSpPr>
          <p:nvPr/>
        </p:nvSpPr>
        <p:spPr bwMode="auto">
          <a:xfrm>
            <a:off x="6977063" y="4225925"/>
            <a:ext cx="203200" cy="404813"/>
          </a:xfrm>
          <a:custGeom>
            <a:avLst/>
            <a:gdLst>
              <a:gd name="T0" fmla="*/ 2147483647 w 258"/>
              <a:gd name="T1" fmla="*/ 2147483647 h 510"/>
              <a:gd name="T2" fmla="*/ 2147483647 w 258"/>
              <a:gd name="T3" fmla="*/ 2147483647 h 510"/>
              <a:gd name="T4" fmla="*/ 2147483647 w 258"/>
              <a:gd name="T5" fmla="*/ 2147483647 h 510"/>
              <a:gd name="T6" fmla="*/ 2147483647 w 258"/>
              <a:gd name="T7" fmla="*/ 2147483647 h 510"/>
              <a:gd name="T8" fmla="*/ 2147483647 w 258"/>
              <a:gd name="T9" fmla="*/ 2147483647 h 510"/>
              <a:gd name="T10" fmla="*/ 2147483647 w 258"/>
              <a:gd name="T11" fmla="*/ 2147483647 h 510"/>
              <a:gd name="T12" fmla="*/ 2147483647 w 258"/>
              <a:gd name="T13" fmla="*/ 2147483647 h 510"/>
              <a:gd name="T14" fmla="*/ 2147483647 w 258"/>
              <a:gd name="T15" fmla="*/ 2147483647 h 510"/>
              <a:gd name="T16" fmla="*/ 2147483647 w 258"/>
              <a:gd name="T17" fmla="*/ 2147483647 h 510"/>
              <a:gd name="T18" fmla="*/ 2147483647 w 258"/>
              <a:gd name="T19" fmla="*/ 2147483647 h 510"/>
              <a:gd name="T20" fmla="*/ 2147483647 w 258"/>
              <a:gd name="T21" fmla="*/ 2147483647 h 510"/>
              <a:gd name="T22" fmla="*/ 2147483647 w 258"/>
              <a:gd name="T23" fmla="*/ 2147483647 h 510"/>
              <a:gd name="T24" fmla="*/ 2147483647 w 258"/>
              <a:gd name="T25" fmla="*/ 2147483647 h 510"/>
              <a:gd name="T26" fmla="*/ 2147483647 w 258"/>
              <a:gd name="T27" fmla="*/ 2147483647 h 510"/>
              <a:gd name="T28" fmla="*/ 2147483647 w 258"/>
              <a:gd name="T29" fmla="*/ 2147483647 h 510"/>
              <a:gd name="T30" fmla="*/ 2147483647 w 258"/>
              <a:gd name="T31" fmla="*/ 2147483647 h 510"/>
              <a:gd name="T32" fmla="*/ 2147483647 w 258"/>
              <a:gd name="T33" fmla="*/ 2147483647 h 510"/>
              <a:gd name="T34" fmla="*/ 2147483647 w 258"/>
              <a:gd name="T35" fmla="*/ 2147483647 h 510"/>
              <a:gd name="T36" fmla="*/ 2147483647 w 258"/>
              <a:gd name="T37" fmla="*/ 2147483647 h 510"/>
              <a:gd name="T38" fmla="*/ 2147483647 w 258"/>
              <a:gd name="T39" fmla="*/ 2147483647 h 510"/>
              <a:gd name="T40" fmla="*/ 2147483647 w 258"/>
              <a:gd name="T41" fmla="*/ 2147483647 h 510"/>
              <a:gd name="T42" fmla="*/ 2147483647 w 258"/>
              <a:gd name="T43" fmla="*/ 2147483647 h 510"/>
              <a:gd name="T44" fmla="*/ 2147483647 w 258"/>
              <a:gd name="T45" fmla="*/ 2147483647 h 510"/>
              <a:gd name="T46" fmla="*/ 2147483647 w 258"/>
              <a:gd name="T47" fmla="*/ 2147483647 h 510"/>
              <a:gd name="T48" fmla="*/ 2147483647 w 258"/>
              <a:gd name="T49" fmla="*/ 2147483647 h 510"/>
              <a:gd name="T50" fmla="*/ 2147483647 w 258"/>
              <a:gd name="T51" fmla="*/ 2147483647 h 510"/>
              <a:gd name="T52" fmla="*/ 2147483647 w 258"/>
              <a:gd name="T53" fmla="*/ 2147483647 h 510"/>
              <a:gd name="T54" fmla="*/ 2147483647 w 258"/>
              <a:gd name="T55" fmla="*/ 2147483647 h 510"/>
              <a:gd name="T56" fmla="*/ 2147483647 w 258"/>
              <a:gd name="T57" fmla="*/ 2147483647 h 510"/>
              <a:gd name="T58" fmla="*/ 2147483647 w 258"/>
              <a:gd name="T59" fmla="*/ 2147483647 h 510"/>
              <a:gd name="T60" fmla="*/ 2147483647 w 258"/>
              <a:gd name="T61" fmla="*/ 2147483647 h 510"/>
              <a:gd name="T62" fmla="*/ 2147483647 w 258"/>
              <a:gd name="T63" fmla="*/ 2147483647 h 510"/>
              <a:gd name="T64" fmla="*/ 2147483647 w 258"/>
              <a:gd name="T65" fmla="*/ 2147483647 h 510"/>
              <a:gd name="T66" fmla="*/ 2147483647 w 258"/>
              <a:gd name="T67" fmla="*/ 2147483647 h 510"/>
              <a:gd name="T68" fmla="*/ 2147483647 w 258"/>
              <a:gd name="T69" fmla="*/ 2147483647 h 510"/>
              <a:gd name="T70" fmla="*/ 2147483647 w 258"/>
              <a:gd name="T71" fmla="*/ 2147483647 h 510"/>
              <a:gd name="T72" fmla="*/ 2147483647 w 258"/>
              <a:gd name="T73" fmla="*/ 2147483647 h 510"/>
              <a:gd name="T74" fmla="*/ 2147483647 w 258"/>
              <a:gd name="T75" fmla="*/ 2147483647 h 510"/>
              <a:gd name="T76" fmla="*/ 2147483647 w 258"/>
              <a:gd name="T77" fmla="*/ 2147483647 h 510"/>
              <a:gd name="T78" fmla="*/ 2147483647 w 258"/>
              <a:gd name="T79" fmla="*/ 2147483647 h 510"/>
              <a:gd name="T80" fmla="*/ 2147483647 w 258"/>
              <a:gd name="T81" fmla="*/ 2147483647 h 510"/>
              <a:gd name="T82" fmla="*/ 2147483647 w 258"/>
              <a:gd name="T83" fmla="*/ 2147483647 h 510"/>
              <a:gd name="T84" fmla="*/ 2147483647 w 258"/>
              <a:gd name="T85" fmla="*/ 2147483647 h 510"/>
              <a:gd name="T86" fmla="*/ 2147483647 w 258"/>
              <a:gd name="T87" fmla="*/ 2147483647 h 510"/>
              <a:gd name="T88" fmla="*/ 2147483647 w 258"/>
              <a:gd name="T89" fmla="*/ 2147483647 h 510"/>
              <a:gd name="T90" fmla="*/ 2147483647 w 258"/>
              <a:gd name="T91" fmla="*/ 2147483647 h 510"/>
              <a:gd name="T92" fmla="*/ 2147483647 w 258"/>
              <a:gd name="T93" fmla="*/ 2147483647 h 510"/>
              <a:gd name="T94" fmla="*/ 0 w 258"/>
              <a:gd name="T95" fmla="*/ 2147483647 h 5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8"/>
              <a:gd name="T145" fmla="*/ 0 h 510"/>
              <a:gd name="T146" fmla="*/ 258 w 258"/>
              <a:gd name="T147" fmla="*/ 510 h 51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8" h="510">
                <a:moveTo>
                  <a:pt x="0" y="33"/>
                </a:moveTo>
                <a:lnTo>
                  <a:pt x="7" y="29"/>
                </a:lnTo>
                <a:lnTo>
                  <a:pt x="12" y="29"/>
                </a:lnTo>
                <a:lnTo>
                  <a:pt x="23" y="29"/>
                </a:lnTo>
                <a:lnTo>
                  <a:pt x="30" y="22"/>
                </a:lnTo>
                <a:lnTo>
                  <a:pt x="42" y="22"/>
                </a:lnTo>
                <a:lnTo>
                  <a:pt x="52" y="33"/>
                </a:lnTo>
                <a:lnTo>
                  <a:pt x="61" y="22"/>
                </a:lnTo>
                <a:lnTo>
                  <a:pt x="78" y="15"/>
                </a:lnTo>
                <a:lnTo>
                  <a:pt x="78" y="3"/>
                </a:lnTo>
                <a:lnTo>
                  <a:pt x="97" y="0"/>
                </a:lnTo>
                <a:lnTo>
                  <a:pt x="109" y="10"/>
                </a:lnTo>
                <a:lnTo>
                  <a:pt x="139" y="15"/>
                </a:lnTo>
                <a:lnTo>
                  <a:pt x="145" y="15"/>
                </a:lnTo>
                <a:lnTo>
                  <a:pt x="139" y="33"/>
                </a:lnTo>
                <a:lnTo>
                  <a:pt x="164" y="62"/>
                </a:lnTo>
                <a:lnTo>
                  <a:pt x="180" y="60"/>
                </a:lnTo>
                <a:lnTo>
                  <a:pt x="187" y="62"/>
                </a:lnTo>
                <a:lnTo>
                  <a:pt x="180" y="71"/>
                </a:lnTo>
                <a:lnTo>
                  <a:pt x="168" y="71"/>
                </a:lnTo>
                <a:lnTo>
                  <a:pt x="168" y="81"/>
                </a:lnTo>
                <a:lnTo>
                  <a:pt x="156" y="81"/>
                </a:lnTo>
                <a:lnTo>
                  <a:pt x="145" y="93"/>
                </a:lnTo>
                <a:lnTo>
                  <a:pt x="145" y="112"/>
                </a:lnTo>
                <a:lnTo>
                  <a:pt x="139" y="119"/>
                </a:lnTo>
                <a:lnTo>
                  <a:pt x="126" y="122"/>
                </a:lnTo>
                <a:lnTo>
                  <a:pt x="120" y="155"/>
                </a:lnTo>
                <a:lnTo>
                  <a:pt x="145" y="186"/>
                </a:lnTo>
                <a:lnTo>
                  <a:pt x="156" y="209"/>
                </a:lnTo>
                <a:lnTo>
                  <a:pt x="187" y="238"/>
                </a:lnTo>
                <a:lnTo>
                  <a:pt x="197" y="245"/>
                </a:lnTo>
                <a:lnTo>
                  <a:pt x="206" y="249"/>
                </a:lnTo>
                <a:lnTo>
                  <a:pt x="216" y="264"/>
                </a:lnTo>
                <a:lnTo>
                  <a:pt x="228" y="278"/>
                </a:lnTo>
                <a:lnTo>
                  <a:pt x="235" y="278"/>
                </a:lnTo>
                <a:lnTo>
                  <a:pt x="235" y="299"/>
                </a:lnTo>
                <a:lnTo>
                  <a:pt x="254" y="347"/>
                </a:lnTo>
                <a:lnTo>
                  <a:pt x="254" y="357"/>
                </a:lnTo>
                <a:lnTo>
                  <a:pt x="258" y="364"/>
                </a:lnTo>
                <a:lnTo>
                  <a:pt x="254" y="373"/>
                </a:lnTo>
                <a:lnTo>
                  <a:pt x="254" y="377"/>
                </a:lnTo>
                <a:lnTo>
                  <a:pt x="258" y="383"/>
                </a:lnTo>
                <a:lnTo>
                  <a:pt x="254" y="394"/>
                </a:lnTo>
                <a:lnTo>
                  <a:pt x="258" y="402"/>
                </a:lnTo>
                <a:lnTo>
                  <a:pt x="247" y="421"/>
                </a:lnTo>
                <a:lnTo>
                  <a:pt x="228" y="432"/>
                </a:lnTo>
                <a:lnTo>
                  <a:pt x="216" y="432"/>
                </a:lnTo>
                <a:lnTo>
                  <a:pt x="209" y="442"/>
                </a:lnTo>
                <a:lnTo>
                  <a:pt x="180" y="454"/>
                </a:lnTo>
                <a:lnTo>
                  <a:pt x="175" y="461"/>
                </a:lnTo>
                <a:lnTo>
                  <a:pt x="168" y="480"/>
                </a:lnTo>
                <a:lnTo>
                  <a:pt x="156" y="468"/>
                </a:lnTo>
                <a:lnTo>
                  <a:pt x="156" y="491"/>
                </a:lnTo>
                <a:lnTo>
                  <a:pt x="139" y="491"/>
                </a:lnTo>
                <a:lnTo>
                  <a:pt x="116" y="510"/>
                </a:lnTo>
                <a:lnTo>
                  <a:pt x="116" y="473"/>
                </a:lnTo>
                <a:lnTo>
                  <a:pt x="120" y="468"/>
                </a:lnTo>
                <a:lnTo>
                  <a:pt x="116" y="454"/>
                </a:lnTo>
                <a:lnTo>
                  <a:pt x="109" y="454"/>
                </a:lnTo>
                <a:lnTo>
                  <a:pt x="101" y="451"/>
                </a:lnTo>
                <a:lnTo>
                  <a:pt x="132" y="435"/>
                </a:lnTo>
                <a:lnTo>
                  <a:pt x="149" y="432"/>
                </a:lnTo>
                <a:lnTo>
                  <a:pt x="149" y="421"/>
                </a:lnTo>
                <a:lnTo>
                  <a:pt x="145" y="406"/>
                </a:lnTo>
                <a:lnTo>
                  <a:pt x="156" y="402"/>
                </a:lnTo>
                <a:lnTo>
                  <a:pt x="175" y="394"/>
                </a:lnTo>
                <a:lnTo>
                  <a:pt x="187" y="390"/>
                </a:lnTo>
                <a:lnTo>
                  <a:pt x="197" y="383"/>
                </a:lnTo>
                <a:lnTo>
                  <a:pt x="197" y="357"/>
                </a:lnTo>
                <a:lnTo>
                  <a:pt x="196" y="328"/>
                </a:lnTo>
                <a:lnTo>
                  <a:pt x="196" y="316"/>
                </a:lnTo>
                <a:lnTo>
                  <a:pt x="196" y="306"/>
                </a:lnTo>
                <a:lnTo>
                  <a:pt x="196" y="294"/>
                </a:lnTo>
                <a:lnTo>
                  <a:pt x="196" y="278"/>
                </a:lnTo>
                <a:lnTo>
                  <a:pt x="187" y="278"/>
                </a:lnTo>
                <a:lnTo>
                  <a:pt x="187" y="257"/>
                </a:lnTo>
                <a:lnTo>
                  <a:pt x="164" y="238"/>
                </a:lnTo>
                <a:lnTo>
                  <a:pt x="149" y="219"/>
                </a:lnTo>
                <a:lnTo>
                  <a:pt x="132" y="200"/>
                </a:lnTo>
                <a:lnTo>
                  <a:pt x="120" y="186"/>
                </a:lnTo>
                <a:lnTo>
                  <a:pt x="109" y="171"/>
                </a:lnTo>
                <a:lnTo>
                  <a:pt x="101" y="167"/>
                </a:lnTo>
                <a:lnTo>
                  <a:pt x="68" y="141"/>
                </a:lnTo>
                <a:lnTo>
                  <a:pt x="68" y="131"/>
                </a:lnTo>
                <a:lnTo>
                  <a:pt x="78" y="131"/>
                </a:lnTo>
                <a:lnTo>
                  <a:pt x="90" y="131"/>
                </a:lnTo>
                <a:lnTo>
                  <a:pt x="90" y="112"/>
                </a:lnTo>
                <a:lnTo>
                  <a:pt x="87" y="100"/>
                </a:lnTo>
                <a:lnTo>
                  <a:pt x="78" y="100"/>
                </a:lnTo>
                <a:lnTo>
                  <a:pt x="71" y="90"/>
                </a:lnTo>
                <a:lnTo>
                  <a:pt x="49" y="90"/>
                </a:lnTo>
                <a:lnTo>
                  <a:pt x="23" y="77"/>
                </a:lnTo>
                <a:lnTo>
                  <a:pt x="23" y="60"/>
                </a:lnTo>
                <a:lnTo>
                  <a:pt x="23" y="52"/>
                </a:lnTo>
                <a:lnTo>
                  <a:pt x="7" y="45"/>
                </a:lnTo>
                <a:lnTo>
                  <a:pt x="0" y="3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8" name="Freeform 145"/>
          <p:cNvSpPr>
            <a:spLocks/>
          </p:cNvSpPr>
          <p:nvPr/>
        </p:nvSpPr>
        <p:spPr bwMode="auto">
          <a:xfrm>
            <a:off x="2127250" y="4446588"/>
            <a:ext cx="58738" cy="38100"/>
          </a:xfrm>
          <a:custGeom>
            <a:avLst/>
            <a:gdLst>
              <a:gd name="T0" fmla="*/ 0 w 74"/>
              <a:gd name="T1" fmla="*/ 2147483647 h 47"/>
              <a:gd name="T2" fmla="*/ 2147483647 w 74"/>
              <a:gd name="T3" fmla="*/ 2147483647 h 47"/>
              <a:gd name="T4" fmla="*/ 2147483647 w 74"/>
              <a:gd name="T5" fmla="*/ 0 h 47"/>
              <a:gd name="T6" fmla="*/ 2147483647 w 74"/>
              <a:gd name="T7" fmla="*/ 2147483647 h 47"/>
              <a:gd name="T8" fmla="*/ 2147483647 w 74"/>
              <a:gd name="T9" fmla="*/ 2147483647 h 47"/>
              <a:gd name="T10" fmla="*/ 2147483647 w 74"/>
              <a:gd name="T11" fmla="*/ 2147483647 h 47"/>
              <a:gd name="T12" fmla="*/ 2147483647 w 74"/>
              <a:gd name="T13" fmla="*/ 2147483647 h 47"/>
              <a:gd name="T14" fmla="*/ 2147483647 w 74"/>
              <a:gd name="T15" fmla="*/ 2147483647 h 47"/>
              <a:gd name="T16" fmla="*/ 0 w 74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"/>
              <a:gd name="T28" fmla="*/ 0 h 47"/>
              <a:gd name="T29" fmla="*/ 74 w 74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" h="47">
                <a:moveTo>
                  <a:pt x="0" y="28"/>
                </a:moveTo>
                <a:lnTo>
                  <a:pt x="10" y="16"/>
                </a:lnTo>
                <a:lnTo>
                  <a:pt x="19" y="0"/>
                </a:lnTo>
                <a:lnTo>
                  <a:pt x="43" y="9"/>
                </a:lnTo>
                <a:lnTo>
                  <a:pt x="65" y="21"/>
                </a:lnTo>
                <a:lnTo>
                  <a:pt x="74" y="40"/>
                </a:lnTo>
                <a:lnTo>
                  <a:pt x="59" y="47"/>
                </a:lnTo>
                <a:lnTo>
                  <a:pt x="26" y="40"/>
                </a:lnTo>
                <a:lnTo>
                  <a:pt x="0" y="2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146"/>
          <p:cNvSpPr>
            <a:spLocks/>
          </p:cNvSpPr>
          <p:nvPr/>
        </p:nvSpPr>
        <p:spPr bwMode="auto">
          <a:xfrm>
            <a:off x="7200900" y="4673600"/>
            <a:ext cx="239713" cy="168275"/>
          </a:xfrm>
          <a:custGeom>
            <a:avLst/>
            <a:gdLst>
              <a:gd name="T0" fmla="*/ 2147483647 w 300"/>
              <a:gd name="T1" fmla="*/ 2147483647 h 211"/>
              <a:gd name="T2" fmla="*/ 2147483647 w 300"/>
              <a:gd name="T3" fmla="*/ 2147483647 h 211"/>
              <a:gd name="T4" fmla="*/ 2147483647 w 300"/>
              <a:gd name="T5" fmla="*/ 2147483647 h 211"/>
              <a:gd name="T6" fmla="*/ 2147483647 w 300"/>
              <a:gd name="T7" fmla="*/ 2147483647 h 211"/>
              <a:gd name="T8" fmla="*/ 2147483647 w 300"/>
              <a:gd name="T9" fmla="*/ 2147483647 h 211"/>
              <a:gd name="T10" fmla="*/ 2147483647 w 300"/>
              <a:gd name="T11" fmla="*/ 2147483647 h 211"/>
              <a:gd name="T12" fmla="*/ 2147483647 w 300"/>
              <a:gd name="T13" fmla="*/ 2147483647 h 211"/>
              <a:gd name="T14" fmla="*/ 2147483647 w 300"/>
              <a:gd name="T15" fmla="*/ 2147483647 h 211"/>
              <a:gd name="T16" fmla="*/ 2147483647 w 300"/>
              <a:gd name="T17" fmla="*/ 2147483647 h 211"/>
              <a:gd name="T18" fmla="*/ 2147483647 w 300"/>
              <a:gd name="T19" fmla="*/ 2147483647 h 211"/>
              <a:gd name="T20" fmla="*/ 2147483647 w 300"/>
              <a:gd name="T21" fmla="*/ 0 h 211"/>
              <a:gd name="T22" fmla="*/ 2147483647 w 300"/>
              <a:gd name="T23" fmla="*/ 2147483647 h 211"/>
              <a:gd name="T24" fmla="*/ 2147483647 w 300"/>
              <a:gd name="T25" fmla="*/ 2147483647 h 211"/>
              <a:gd name="T26" fmla="*/ 2147483647 w 300"/>
              <a:gd name="T27" fmla="*/ 2147483647 h 211"/>
              <a:gd name="T28" fmla="*/ 2147483647 w 300"/>
              <a:gd name="T29" fmla="*/ 2147483647 h 211"/>
              <a:gd name="T30" fmla="*/ 2147483647 w 300"/>
              <a:gd name="T31" fmla="*/ 2147483647 h 211"/>
              <a:gd name="T32" fmla="*/ 2147483647 w 300"/>
              <a:gd name="T33" fmla="*/ 2147483647 h 211"/>
              <a:gd name="T34" fmla="*/ 2147483647 w 300"/>
              <a:gd name="T35" fmla="*/ 2147483647 h 211"/>
              <a:gd name="T36" fmla="*/ 2147483647 w 300"/>
              <a:gd name="T37" fmla="*/ 2147483647 h 211"/>
              <a:gd name="T38" fmla="*/ 2147483647 w 300"/>
              <a:gd name="T39" fmla="*/ 2147483647 h 211"/>
              <a:gd name="T40" fmla="*/ 2147483647 w 300"/>
              <a:gd name="T41" fmla="*/ 2147483647 h 211"/>
              <a:gd name="T42" fmla="*/ 2147483647 w 300"/>
              <a:gd name="T43" fmla="*/ 2147483647 h 211"/>
              <a:gd name="T44" fmla="*/ 2147483647 w 300"/>
              <a:gd name="T45" fmla="*/ 2147483647 h 211"/>
              <a:gd name="T46" fmla="*/ 2147483647 w 300"/>
              <a:gd name="T47" fmla="*/ 2147483647 h 211"/>
              <a:gd name="T48" fmla="*/ 2147483647 w 300"/>
              <a:gd name="T49" fmla="*/ 2147483647 h 211"/>
              <a:gd name="T50" fmla="*/ 2147483647 w 300"/>
              <a:gd name="T51" fmla="*/ 2147483647 h 211"/>
              <a:gd name="T52" fmla="*/ 2147483647 w 300"/>
              <a:gd name="T53" fmla="*/ 2147483647 h 211"/>
              <a:gd name="T54" fmla="*/ 2147483647 w 300"/>
              <a:gd name="T55" fmla="*/ 2147483647 h 211"/>
              <a:gd name="T56" fmla="*/ 2147483647 w 300"/>
              <a:gd name="T57" fmla="*/ 2147483647 h 211"/>
              <a:gd name="T58" fmla="*/ 2147483647 w 300"/>
              <a:gd name="T59" fmla="*/ 2147483647 h 211"/>
              <a:gd name="T60" fmla="*/ 2147483647 w 300"/>
              <a:gd name="T61" fmla="*/ 2147483647 h 211"/>
              <a:gd name="T62" fmla="*/ 2147483647 w 300"/>
              <a:gd name="T63" fmla="*/ 2147483647 h 211"/>
              <a:gd name="T64" fmla="*/ 2147483647 w 300"/>
              <a:gd name="T65" fmla="*/ 2147483647 h 211"/>
              <a:gd name="T66" fmla="*/ 2147483647 w 300"/>
              <a:gd name="T67" fmla="*/ 2147483647 h 211"/>
              <a:gd name="T68" fmla="*/ 2147483647 w 300"/>
              <a:gd name="T69" fmla="*/ 2147483647 h 211"/>
              <a:gd name="T70" fmla="*/ 2147483647 w 300"/>
              <a:gd name="T71" fmla="*/ 2147483647 h 211"/>
              <a:gd name="T72" fmla="*/ 2147483647 w 300"/>
              <a:gd name="T73" fmla="*/ 2147483647 h 211"/>
              <a:gd name="T74" fmla="*/ 2147483647 w 300"/>
              <a:gd name="T75" fmla="*/ 2147483647 h 211"/>
              <a:gd name="T76" fmla="*/ 2147483647 w 300"/>
              <a:gd name="T77" fmla="*/ 2147483647 h 211"/>
              <a:gd name="T78" fmla="*/ 2147483647 w 300"/>
              <a:gd name="T79" fmla="*/ 2147483647 h 211"/>
              <a:gd name="T80" fmla="*/ 2147483647 w 300"/>
              <a:gd name="T81" fmla="*/ 2147483647 h 211"/>
              <a:gd name="T82" fmla="*/ 2147483647 w 300"/>
              <a:gd name="T83" fmla="*/ 2147483647 h 211"/>
              <a:gd name="T84" fmla="*/ 2147483647 w 300"/>
              <a:gd name="T85" fmla="*/ 2147483647 h 211"/>
              <a:gd name="T86" fmla="*/ 2147483647 w 300"/>
              <a:gd name="T87" fmla="*/ 2147483647 h 211"/>
              <a:gd name="T88" fmla="*/ 2147483647 w 300"/>
              <a:gd name="T89" fmla="*/ 2147483647 h 211"/>
              <a:gd name="T90" fmla="*/ 0 w 300"/>
              <a:gd name="T91" fmla="*/ 2147483647 h 211"/>
              <a:gd name="T92" fmla="*/ 2147483647 w 300"/>
              <a:gd name="T93" fmla="*/ 2147483647 h 211"/>
              <a:gd name="T94" fmla="*/ 2147483647 w 300"/>
              <a:gd name="T95" fmla="*/ 2147483647 h 211"/>
              <a:gd name="T96" fmla="*/ 2147483647 w 300"/>
              <a:gd name="T97" fmla="*/ 2147483647 h 211"/>
              <a:gd name="T98" fmla="*/ 2147483647 w 300"/>
              <a:gd name="T99" fmla="*/ 2147483647 h 211"/>
              <a:gd name="T100" fmla="*/ 2147483647 w 300"/>
              <a:gd name="T101" fmla="*/ 2147483647 h 211"/>
              <a:gd name="T102" fmla="*/ 2147483647 w 300"/>
              <a:gd name="T103" fmla="*/ 2147483647 h 211"/>
              <a:gd name="T104" fmla="*/ 2147483647 w 300"/>
              <a:gd name="T105" fmla="*/ 2147483647 h 211"/>
              <a:gd name="T106" fmla="*/ 2147483647 w 300"/>
              <a:gd name="T107" fmla="*/ 2147483647 h 211"/>
              <a:gd name="T108" fmla="*/ 2147483647 w 300"/>
              <a:gd name="T109" fmla="*/ 2147483647 h 2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0"/>
              <a:gd name="T166" fmla="*/ 0 h 211"/>
              <a:gd name="T167" fmla="*/ 300 w 300"/>
              <a:gd name="T168" fmla="*/ 211 h 21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0" h="211">
                <a:moveTo>
                  <a:pt x="145" y="78"/>
                </a:moveTo>
                <a:lnTo>
                  <a:pt x="148" y="104"/>
                </a:lnTo>
                <a:lnTo>
                  <a:pt x="162" y="92"/>
                </a:lnTo>
                <a:lnTo>
                  <a:pt x="174" y="92"/>
                </a:lnTo>
                <a:lnTo>
                  <a:pt x="162" y="78"/>
                </a:lnTo>
                <a:lnTo>
                  <a:pt x="167" y="73"/>
                </a:lnTo>
                <a:lnTo>
                  <a:pt x="174" y="55"/>
                </a:lnTo>
                <a:lnTo>
                  <a:pt x="185" y="49"/>
                </a:lnTo>
                <a:lnTo>
                  <a:pt x="193" y="55"/>
                </a:lnTo>
                <a:lnTo>
                  <a:pt x="204" y="26"/>
                </a:lnTo>
                <a:lnTo>
                  <a:pt x="216" y="0"/>
                </a:lnTo>
                <a:lnTo>
                  <a:pt x="223" y="7"/>
                </a:lnTo>
                <a:lnTo>
                  <a:pt x="223" y="17"/>
                </a:lnTo>
                <a:lnTo>
                  <a:pt x="226" y="7"/>
                </a:lnTo>
                <a:lnTo>
                  <a:pt x="235" y="7"/>
                </a:lnTo>
                <a:lnTo>
                  <a:pt x="235" y="17"/>
                </a:lnTo>
                <a:lnTo>
                  <a:pt x="245" y="17"/>
                </a:lnTo>
                <a:lnTo>
                  <a:pt x="245" y="30"/>
                </a:lnTo>
                <a:lnTo>
                  <a:pt x="252" y="36"/>
                </a:lnTo>
                <a:lnTo>
                  <a:pt x="257" y="36"/>
                </a:lnTo>
                <a:lnTo>
                  <a:pt x="257" y="43"/>
                </a:lnTo>
                <a:lnTo>
                  <a:pt x="252" y="49"/>
                </a:lnTo>
                <a:lnTo>
                  <a:pt x="264" y="49"/>
                </a:lnTo>
                <a:lnTo>
                  <a:pt x="271" y="43"/>
                </a:lnTo>
                <a:lnTo>
                  <a:pt x="286" y="55"/>
                </a:lnTo>
                <a:lnTo>
                  <a:pt x="300" y="55"/>
                </a:lnTo>
                <a:lnTo>
                  <a:pt x="300" y="66"/>
                </a:lnTo>
                <a:lnTo>
                  <a:pt x="286" y="66"/>
                </a:lnTo>
                <a:lnTo>
                  <a:pt x="274" y="73"/>
                </a:lnTo>
                <a:lnTo>
                  <a:pt x="271" y="73"/>
                </a:lnTo>
                <a:lnTo>
                  <a:pt x="264" y="73"/>
                </a:lnTo>
                <a:lnTo>
                  <a:pt x="281" y="92"/>
                </a:lnTo>
                <a:lnTo>
                  <a:pt x="257" y="97"/>
                </a:lnTo>
                <a:lnTo>
                  <a:pt x="252" y="92"/>
                </a:lnTo>
                <a:lnTo>
                  <a:pt x="245" y="97"/>
                </a:lnTo>
                <a:lnTo>
                  <a:pt x="252" y="107"/>
                </a:lnTo>
                <a:lnTo>
                  <a:pt x="197" y="104"/>
                </a:lnTo>
                <a:lnTo>
                  <a:pt x="185" y="142"/>
                </a:lnTo>
                <a:lnTo>
                  <a:pt x="167" y="144"/>
                </a:lnTo>
                <a:lnTo>
                  <a:pt x="162" y="182"/>
                </a:lnTo>
                <a:lnTo>
                  <a:pt x="131" y="201"/>
                </a:lnTo>
                <a:lnTo>
                  <a:pt x="100" y="211"/>
                </a:lnTo>
                <a:lnTo>
                  <a:pt x="58" y="204"/>
                </a:lnTo>
                <a:lnTo>
                  <a:pt x="39" y="204"/>
                </a:lnTo>
                <a:lnTo>
                  <a:pt x="7" y="194"/>
                </a:lnTo>
                <a:lnTo>
                  <a:pt x="0" y="175"/>
                </a:lnTo>
                <a:lnTo>
                  <a:pt x="19" y="175"/>
                </a:lnTo>
                <a:lnTo>
                  <a:pt x="29" y="182"/>
                </a:lnTo>
                <a:lnTo>
                  <a:pt x="36" y="182"/>
                </a:lnTo>
                <a:lnTo>
                  <a:pt x="39" y="164"/>
                </a:lnTo>
                <a:lnTo>
                  <a:pt x="48" y="144"/>
                </a:lnTo>
                <a:lnTo>
                  <a:pt x="67" y="142"/>
                </a:lnTo>
                <a:lnTo>
                  <a:pt x="100" y="126"/>
                </a:lnTo>
                <a:lnTo>
                  <a:pt x="138" y="85"/>
                </a:lnTo>
                <a:lnTo>
                  <a:pt x="145" y="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0" name="Freeform 147"/>
          <p:cNvSpPr>
            <a:spLocks/>
          </p:cNvSpPr>
          <p:nvPr/>
        </p:nvSpPr>
        <p:spPr bwMode="auto">
          <a:xfrm>
            <a:off x="7038975" y="4811713"/>
            <a:ext cx="14288" cy="15875"/>
          </a:xfrm>
          <a:custGeom>
            <a:avLst/>
            <a:gdLst>
              <a:gd name="T0" fmla="*/ 2147483647 w 19"/>
              <a:gd name="T1" fmla="*/ 0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0 w 19"/>
              <a:gd name="T7" fmla="*/ 2147483647 h 19"/>
              <a:gd name="T8" fmla="*/ 0 w 19"/>
              <a:gd name="T9" fmla="*/ 2147483647 h 19"/>
              <a:gd name="T10" fmla="*/ 2147483647 w 19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"/>
              <a:gd name="T19" fmla="*/ 0 h 19"/>
              <a:gd name="T20" fmla="*/ 19 w 19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" h="19">
                <a:moveTo>
                  <a:pt x="19" y="0"/>
                </a:moveTo>
                <a:lnTo>
                  <a:pt x="12" y="12"/>
                </a:lnTo>
                <a:lnTo>
                  <a:pt x="9" y="19"/>
                </a:lnTo>
                <a:lnTo>
                  <a:pt x="0" y="12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1" name="Freeform 148"/>
          <p:cNvSpPr>
            <a:spLocks/>
          </p:cNvSpPr>
          <p:nvPr/>
        </p:nvSpPr>
        <p:spPr bwMode="auto">
          <a:xfrm>
            <a:off x="5484813" y="4392613"/>
            <a:ext cx="109537" cy="123825"/>
          </a:xfrm>
          <a:custGeom>
            <a:avLst/>
            <a:gdLst>
              <a:gd name="T0" fmla="*/ 2147483647 w 139"/>
              <a:gd name="T1" fmla="*/ 2147483647 h 155"/>
              <a:gd name="T2" fmla="*/ 2147483647 w 139"/>
              <a:gd name="T3" fmla="*/ 2147483647 h 155"/>
              <a:gd name="T4" fmla="*/ 2147483647 w 139"/>
              <a:gd name="T5" fmla="*/ 2147483647 h 155"/>
              <a:gd name="T6" fmla="*/ 0 w 139"/>
              <a:gd name="T7" fmla="*/ 2147483647 h 155"/>
              <a:gd name="T8" fmla="*/ 0 w 139"/>
              <a:gd name="T9" fmla="*/ 2147483647 h 155"/>
              <a:gd name="T10" fmla="*/ 0 w 139"/>
              <a:gd name="T11" fmla="*/ 2147483647 h 155"/>
              <a:gd name="T12" fmla="*/ 2147483647 w 139"/>
              <a:gd name="T13" fmla="*/ 2147483647 h 155"/>
              <a:gd name="T14" fmla="*/ 2147483647 w 139"/>
              <a:gd name="T15" fmla="*/ 2147483647 h 155"/>
              <a:gd name="T16" fmla="*/ 2147483647 w 139"/>
              <a:gd name="T17" fmla="*/ 2147483647 h 155"/>
              <a:gd name="T18" fmla="*/ 2147483647 w 139"/>
              <a:gd name="T19" fmla="*/ 2147483647 h 155"/>
              <a:gd name="T20" fmla="*/ 2147483647 w 139"/>
              <a:gd name="T21" fmla="*/ 0 h 155"/>
              <a:gd name="T22" fmla="*/ 2147483647 w 139"/>
              <a:gd name="T23" fmla="*/ 2147483647 h 155"/>
              <a:gd name="T24" fmla="*/ 2147483647 w 139"/>
              <a:gd name="T25" fmla="*/ 2147483647 h 155"/>
              <a:gd name="T26" fmla="*/ 2147483647 w 139"/>
              <a:gd name="T27" fmla="*/ 2147483647 h 155"/>
              <a:gd name="T28" fmla="*/ 2147483647 w 139"/>
              <a:gd name="T29" fmla="*/ 2147483647 h 155"/>
              <a:gd name="T30" fmla="*/ 2147483647 w 139"/>
              <a:gd name="T31" fmla="*/ 2147483647 h 155"/>
              <a:gd name="T32" fmla="*/ 2147483647 w 139"/>
              <a:gd name="T33" fmla="*/ 2147483647 h 155"/>
              <a:gd name="T34" fmla="*/ 2147483647 w 139"/>
              <a:gd name="T35" fmla="*/ 2147483647 h 155"/>
              <a:gd name="T36" fmla="*/ 2147483647 w 139"/>
              <a:gd name="T37" fmla="*/ 2147483647 h 155"/>
              <a:gd name="T38" fmla="*/ 2147483647 w 139"/>
              <a:gd name="T39" fmla="*/ 2147483647 h 155"/>
              <a:gd name="T40" fmla="*/ 2147483647 w 139"/>
              <a:gd name="T41" fmla="*/ 2147483647 h 155"/>
              <a:gd name="T42" fmla="*/ 2147483647 w 139"/>
              <a:gd name="T43" fmla="*/ 2147483647 h 1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9"/>
              <a:gd name="T67" fmla="*/ 0 h 155"/>
              <a:gd name="T68" fmla="*/ 139 w 139"/>
              <a:gd name="T69" fmla="*/ 155 h 15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9" h="155">
                <a:moveTo>
                  <a:pt x="23" y="155"/>
                </a:moveTo>
                <a:lnTo>
                  <a:pt x="19" y="136"/>
                </a:lnTo>
                <a:lnTo>
                  <a:pt x="13" y="104"/>
                </a:lnTo>
                <a:lnTo>
                  <a:pt x="0" y="69"/>
                </a:lnTo>
                <a:lnTo>
                  <a:pt x="0" y="55"/>
                </a:lnTo>
                <a:lnTo>
                  <a:pt x="0" y="40"/>
                </a:lnTo>
                <a:lnTo>
                  <a:pt x="19" y="29"/>
                </a:lnTo>
                <a:lnTo>
                  <a:pt x="19" y="7"/>
                </a:lnTo>
                <a:lnTo>
                  <a:pt x="23" y="7"/>
                </a:lnTo>
                <a:lnTo>
                  <a:pt x="35" y="7"/>
                </a:lnTo>
                <a:lnTo>
                  <a:pt x="61" y="0"/>
                </a:lnTo>
                <a:lnTo>
                  <a:pt x="120" y="29"/>
                </a:lnTo>
                <a:lnTo>
                  <a:pt x="120" y="55"/>
                </a:lnTo>
                <a:lnTo>
                  <a:pt x="139" y="48"/>
                </a:lnTo>
                <a:lnTo>
                  <a:pt x="127" y="78"/>
                </a:lnTo>
                <a:lnTo>
                  <a:pt x="109" y="97"/>
                </a:lnTo>
                <a:lnTo>
                  <a:pt x="109" y="114"/>
                </a:lnTo>
                <a:lnTo>
                  <a:pt x="132" y="104"/>
                </a:lnTo>
                <a:lnTo>
                  <a:pt x="132" y="107"/>
                </a:lnTo>
                <a:lnTo>
                  <a:pt x="113" y="119"/>
                </a:lnTo>
                <a:lnTo>
                  <a:pt x="90" y="126"/>
                </a:lnTo>
                <a:lnTo>
                  <a:pt x="23" y="1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2" name="Freeform 149"/>
          <p:cNvSpPr>
            <a:spLocks/>
          </p:cNvSpPr>
          <p:nvPr/>
        </p:nvSpPr>
        <p:spPr bwMode="auto">
          <a:xfrm>
            <a:off x="5502275" y="4354513"/>
            <a:ext cx="246063" cy="168275"/>
          </a:xfrm>
          <a:custGeom>
            <a:avLst/>
            <a:gdLst>
              <a:gd name="T0" fmla="*/ 2147483647 w 309"/>
              <a:gd name="T1" fmla="*/ 0 h 213"/>
              <a:gd name="T2" fmla="*/ 2147483647 w 309"/>
              <a:gd name="T3" fmla="*/ 2147483647 h 213"/>
              <a:gd name="T4" fmla="*/ 2147483647 w 309"/>
              <a:gd name="T5" fmla="*/ 2147483647 h 213"/>
              <a:gd name="T6" fmla="*/ 2147483647 w 309"/>
              <a:gd name="T7" fmla="*/ 2147483647 h 213"/>
              <a:gd name="T8" fmla="*/ 2147483647 w 309"/>
              <a:gd name="T9" fmla="*/ 2147483647 h 213"/>
              <a:gd name="T10" fmla="*/ 2147483647 w 309"/>
              <a:gd name="T11" fmla="*/ 2147483647 h 213"/>
              <a:gd name="T12" fmla="*/ 2147483647 w 309"/>
              <a:gd name="T13" fmla="*/ 2147483647 h 213"/>
              <a:gd name="T14" fmla="*/ 2147483647 w 309"/>
              <a:gd name="T15" fmla="*/ 2147483647 h 213"/>
              <a:gd name="T16" fmla="*/ 2147483647 w 309"/>
              <a:gd name="T17" fmla="*/ 2147483647 h 213"/>
              <a:gd name="T18" fmla="*/ 2147483647 w 309"/>
              <a:gd name="T19" fmla="*/ 2147483647 h 213"/>
              <a:gd name="T20" fmla="*/ 2147483647 w 309"/>
              <a:gd name="T21" fmla="*/ 2147483647 h 213"/>
              <a:gd name="T22" fmla="*/ 2147483647 w 309"/>
              <a:gd name="T23" fmla="*/ 2147483647 h 213"/>
              <a:gd name="T24" fmla="*/ 2147483647 w 309"/>
              <a:gd name="T25" fmla="*/ 2147483647 h 213"/>
              <a:gd name="T26" fmla="*/ 2147483647 w 309"/>
              <a:gd name="T27" fmla="*/ 2147483647 h 213"/>
              <a:gd name="T28" fmla="*/ 2147483647 w 309"/>
              <a:gd name="T29" fmla="*/ 2147483647 h 213"/>
              <a:gd name="T30" fmla="*/ 2147483647 w 309"/>
              <a:gd name="T31" fmla="*/ 2147483647 h 213"/>
              <a:gd name="T32" fmla="*/ 0 w 309"/>
              <a:gd name="T33" fmla="*/ 2147483647 h 213"/>
              <a:gd name="T34" fmla="*/ 2147483647 w 309"/>
              <a:gd name="T35" fmla="*/ 2147483647 h 213"/>
              <a:gd name="T36" fmla="*/ 2147483647 w 309"/>
              <a:gd name="T37" fmla="*/ 2147483647 h 213"/>
              <a:gd name="T38" fmla="*/ 2147483647 w 309"/>
              <a:gd name="T39" fmla="*/ 2147483647 h 213"/>
              <a:gd name="T40" fmla="*/ 2147483647 w 309"/>
              <a:gd name="T41" fmla="*/ 2147483647 h 213"/>
              <a:gd name="T42" fmla="*/ 2147483647 w 309"/>
              <a:gd name="T43" fmla="*/ 2147483647 h 213"/>
              <a:gd name="T44" fmla="*/ 2147483647 w 309"/>
              <a:gd name="T45" fmla="*/ 2147483647 h 213"/>
              <a:gd name="T46" fmla="*/ 2147483647 w 309"/>
              <a:gd name="T47" fmla="*/ 2147483647 h 213"/>
              <a:gd name="T48" fmla="*/ 2147483647 w 309"/>
              <a:gd name="T49" fmla="*/ 2147483647 h 213"/>
              <a:gd name="T50" fmla="*/ 2147483647 w 309"/>
              <a:gd name="T51" fmla="*/ 2147483647 h 213"/>
              <a:gd name="T52" fmla="*/ 2147483647 w 309"/>
              <a:gd name="T53" fmla="*/ 0 h 21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09"/>
              <a:gd name="T82" fmla="*/ 0 h 213"/>
              <a:gd name="T83" fmla="*/ 309 w 309"/>
              <a:gd name="T84" fmla="*/ 213 h 21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09" h="213">
                <a:moveTo>
                  <a:pt x="273" y="0"/>
                </a:moveTo>
                <a:lnTo>
                  <a:pt x="309" y="78"/>
                </a:lnTo>
                <a:lnTo>
                  <a:pt x="283" y="89"/>
                </a:lnTo>
                <a:lnTo>
                  <a:pt x="280" y="108"/>
                </a:lnTo>
                <a:lnTo>
                  <a:pt x="280" y="115"/>
                </a:lnTo>
                <a:lnTo>
                  <a:pt x="202" y="144"/>
                </a:lnTo>
                <a:lnTo>
                  <a:pt x="183" y="153"/>
                </a:lnTo>
                <a:lnTo>
                  <a:pt x="168" y="168"/>
                </a:lnTo>
                <a:lnTo>
                  <a:pt x="154" y="168"/>
                </a:lnTo>
                <a:lnTo>
                  <a:pt x="147" y="168"/>
                </a:lnTo>
                <a:lnTo>
                  <a:pt x="116" y="185"/>
                </a:lnTo>
                <a:lnTo>
                  <a:pt x="74" y="192"/>
                </a:lnTo>
                <a:lnTo>
                  <a:pt x="55" y="197"/>
                </a:lnTo>
                <a:lnTo>
                  <a:pt x="55" y="213"/>
                </a:lnTo>
                <a:lnTo>
                  <a:pt x="38" y="213"/>
                </a:lnTo>
                <a:lnTo>
                  <a:pt x="12" y="213"/>
                </a:lnTo>
                <a:lnTo>
                  <a:pt x="0" y="204"/>
                </a:lnTo>
                <a:lnTo>
                  <a:pt x="67" y="175"/>
                </a:lnTo>
                <a:lnTo>
                  <a:pt x="90" y="168"/>
                </a:lnTo>
                <a:lnTo>
                  <a:pt x="109" y="156"/>
                </a:lnTo>
                <a:lnTo>
                  <a:pt x="109" y="153"/>
                </a:lnTo>
                <a:lnTo>
                  <a:pt x="86" y="163"/>
                </a:lnTo>
                <a:lnTo>
                  <a:pt x="86" y="144"/>
                </a:lnTo>
                <a:lnTo>
                  <a:pt x="104" y="127"/>
                </a:lnTo>
                <a:lnTo>
                  <a:pt x="116" y="97"/>
                </a:lnTo>
                <a:lnTo>
                  <a:pt x="168" y="26"/>
                </a:lnTo>
                <a:lnTo>
                  <a:pt x="273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" name="Freeform 150"/>
          <p:cNvSpPr>
            <a:spLocks/>
          </p:cNvSpPr>
          <p:nvPr/>
        </p:nvSpPr>
        <p:spPr bwMode="auto">
          <a:xfrm>
            <a:off x="7148513" y="4321175"/>
            <a:ext cx="58737" cy="53975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2147483647 h 67"/>
              <a:gd name="T6" fmla="*/ 0 w 75"/>
              <a:gd name="T7" fmla="*/ 2147483647 h 67"/>
              <a:gd name="T8" fmla="*/ 0 w 75"/>
              <a:gd name="T9" fmla="*/ 2147483647 h 67"/>
              <a:gd name="T10" fmla="*/ 2147483647 w 75"/>
              <a:gd name="T11" fmla="*/ 2147483647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0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5"/>
              <a:gd name="T46" fmla="*/ 0 h 67"/>
              <a:gd name="T47" fmla="*/ 75 w 75"/>
              <a:gd name="T48" fmla="*/ 67 h 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5" h="67">
                <a:moveTo>
                  <a:pt x="26" y="3"/>
                </a:moveTo>
                <a:lnTo>
                  <a:pt x="19" y="3"/>
                </a:lnTo>
                <a:lnTo>
                  <a:pt x="19" y="19"/>
                </a:lnTo>
                <a:lnTo>
                  <a:pt x="0" y="29"/>
                </a:lnTo>
                <a:lnTo>
                  <a:pt x="0" y="54"/>
                </a:lnTo>
                <a:lnTo>
                  <a:pt x="30" y="67"/>
                </a:lnTo>
                <a:lnTo>
                  <a:pt x="42" y="54"/>
                </a:lnTo>
                <a:lnTo>
                  <a:pt x="61" y="48"/>
                </a:lnTo>
                <a:lnTo>
                  <a:pt x="61" y="29"/>
                </a:lnTo>
                <a:lnTo>
                  <a:pt x="75" y="19"/>
                </a:lnTo>
                <a:lnTo>
                  <a:pt x="75" y="3"/>
                </a:lnTo>
                <a:lnTo>
                  <a:pt x="68" y="0"/>
                </a:lnTo>
                <a:lnTo>
                  <a:pt x="61" y="3"/>
                </a:lnTo>
                <a:lnTo>
                  <a:pt x="30" y="3"/>
                </a:lnTo>
                <a:lnTo>
                  <a:pt x="26" y="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Freeform 151"/>
          <p:cNvSpPr>
            <a:spLocks/>
          </p:cNvSpPr>
          <p:nvPr/>
        </p:nvSpPr>
        <p:spPr bwMode="auto">
          <a:xfrm>
            <a:off x="6302375" y="4730750"/>
            <a:ext cx="9525" cy="9525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0 w 12"/>
              <a:gd name="T7" fmla="*/ 2147483647 h 12"/>
              <a:gd name="T8" fmla="*/ 0 w 12"/>
              <a:gd name="T9" fmla="*/ 0 h 12"/>
              <a:gd name="T10" fmla="*/ 2147483647 w 12"/>
              <a:gd name="T11" fmla="*/ 0 h 12"/>
              <a:gd name="T12" fmla="*/ 2147483647 w 12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7" y="5"/>
                </a:moveTo>
                <a:lnTo>
                  <a:pt x="12" y="12"/>
                </a:lnTo>
                <a:lnTo>
                  <a:pt x="7" y="12"/>
                </a:lnTo>
                <a:lnTo>
                  <a:pt x="0" y="12"/>
                </a:lnTo>
                <a:lnTo>
                  <a:pt x="0" y="0"/>
                </a:lnTo>
                <a:lnTo>
                  <a:pt x="7" y="0"/>
                </a:lnTo>
                <a:lnTo>
                  <a:pt x="7" y="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152"/>
          <p:cNvSpPr>
            <a:spLocks/>
          </p:cNvSpPr>
          <p:nvPr/>
        </p:nvSpPr>
        <p:spPr bwMode="auto">
          <a:xfrm>
            <a:off x="5494338" y="3235325"/>
            <a:ext cx="955675" cy="488950"/>
          </a:xfrm>
          <a:custGeom>
            <a:avLst/>
            <a:gdLst>
              <a:gd name="T0" fmla="*/ 2147483647 w 1204"/>
              <a:gd name="T1" fmla="*/ 2147483647 h 615"/>
              <a:gd name="T2" fmla="*/ 2147483647 w 1204"/>
              <a:gd name="T3" fmla="*/ 2147483647 h 615"/>
              <a:gd name="T4" fmla="*/ 2147483647 w 1204"/>
              <a:gd name="T5" fmla="*/ 2147483647 h 615"/>
              <a:gd name="T6" fmla="*/ 2147483647 w 1204"/>
              <a:gd name="T7" fmla="*/ 2147483647 h 615"/>
              <a:gd name="T8" fmla="*/ 2147483647 w 1204"/>
              <a:gd name="T9" fmla="*/ 2147483647 h 615"/>
              <a:gd name="T10" fmla="*/ 2147483647 w 1204"/>
              <a:gd name="T11" fmla="*/ 2147483647 h 615"/>
              <a:gd name="T12" fmla="*/ 2147483647 w 1204"/>
              <a:gd name="T13" fmla="*/ 2147483647 h 615"/>
              <a:gd name="T14" fmla="*/ 2147483647 w 1204"/>
              <a:gd name="T15" fmla="*/ 2147483647 h 615"/>
              <a:gd name="T16" fmla="*/ 2147483647 w 1204"/>
              <a:gd name="T17" fmla="*/ 2147483647 h 615"/>
              <a:gd name="T18" fmla="*/ 2147483647 w 1204"/>
              <a:gd name="T19" fmla="*/ 2147483647 h 615"/>
              <a:gd name="T20" fmla="*/ 2147483647 w 1204"/>
              <a:gd name="T21" fmla="*/ 2147483647 h 615"/>
              <a:gd name="T22" fmla="*/ 2147483647 w 1204"/>
              <a:gd name="T23" fmla="*/ 2147483647 h 615"/>
              <a:gd name="T24" fmla="*/ 2147483647 w 1204"/>
              <a:gd name="T25" fmla="*/ 2147483647 h 615"/>
              <a:gd name="T26" fmla="*/ 2147483647 w 1204"/>
              <a:gd name="T27" fmla="*/ 2147483647 h 615"/>
              <a:gd name="T28" fmla="*/ 2147483647 w 1204"/>
              <a:gd name="T29" fmla="*/ 2147483647 h 615"/>
              <a:gd name="T30" fmla="*/ 2147483647 w 1204"/>
              <a:gd name="T31" fmla="*/ 2147483647 h 615"/>
              <a:gd name="T32" fmla="*/ 2147483647 w 1204"/>
              <a:gd name="T33" fmla="*/ 2147483647 h 615"/>
              <a:gd name="T34" fmla="*/ 2147483647 w 1204"/>
              <a:gd name="T35" fmla="*/ 2147483647 h 615"/>
              <a:gd name="T36" fmla="*/ 2147483647 w 1204"/>
              <a:gd name="T37" fmla="*/ 2147483647 h 615"/>
              <a:gd name="T38" fmla="*/ 2147483647 w 1204"/>
              <a:gd name="T39" fmla="*/ 2147483647 h 615"/>
              <a:gd name="T40" fmla="*/ 2147483647 w 1204"/>
              <a:gd name="T41" fmla="*/ 2147483647 h 615"/>
              <a:gd name="T42" fmla="*/ 2147483647 w 1204"/>
              <a:gd name="T43" fmla="*/ 2147483647 h 615"/>
              <a:gd name="T44" fmla="*/ 2147483647 w 1204"/>
              <a:gd name="T45" fmla="*/ 2147483647 h 615"/>
              <a:gd name="T46" fmla="*/ 2147483647 w 1204"/>
              <a:gd name="T47" fmla="*/ 2147483647 h 615"/>
              <a:gd name="T48" fmla="*/ 2147483647 w 1204"/>
              <a:gd name="T49" fmla="*/ 2147483647 h 615"/>
              <a:gd name="T50" fmla="*/ 2147483647 w 1204"/>
              <a:gd name="T51" fmla="*/ 2147483647 h 615"/>
              <a:gd name="T52" fmla="*/ 2147483647 w 1204"/>
              <a:gd name="T53" fmla="*/ 2147483647 h 615"/>
              <a:gd name="T54" fmla="*/ 2147483647 w 1204"/>
              <a:gd name="T55" fmla="*/ 2147483647 h 615"/>
              <a:gd name="T56" fmla="*/ 2147483647 w 1204"/>
              <a:gd name="T57" fmla="*/ 2147483647 h 615"/>
              <a:gd name="T58" fmla="*/ 2147483647 w 1204"/>
              <a:gd name="T59" fmla="*/ 2147483647 h 615"/>
              <a:gd name="T60" fmla="*/ 2147483647 w 1204"/>
              <a:gd name="T61" fmla="*/ 2147483647 h 615"/>
              <a:gd name="T62" fmla="*/ 2147483647 w 1204"/>
              <a:gd name="T63" fmla="*/ 2147483647 h 615"/>
              <a:gd name="T64" fmla="*/ 2147483647 w 1204"/>
              <a:gd name="T65" fmla="*/ 2147483647 h 615"/>
              <a:gd name="T66" fmla="*/ 2147483647 w 1204"/>
              <a:gd name="T67" fmla="*/ 2147483647 h 615"/>
              <a:gd name="T68" fmla="*/ 2147483647 w 1204"/>
              <a:gd name="T69" fmla="*/ 2147483647 h 615"/>
              <a:gd name="T70" fmla="*/ 2147483647 w 1204"/>
              <a:gd name="T71" fmla="*/ 2147483647 h 615"/>
              <a:gd name="T72" fmla="*/ 2147483647 w 1204"/>
              <a:gd name="T73" fmla="*/ 2147483647 h 615"/>
              <a:gd name="T74" fmla="*/ 2147483647 w 1204"/>
              <a:gd name="T75" fmla="*/ 2147483647 h 615"/>
              <a:gd name="T76" fmla="*/ 2147483647 w 1204"/>
              <a:gd name="T77" fmla="*/ 2147483647 h 615"/>
              <a:gd name="T78" fmla="*/ 2147483647 w 1204"/>
              <a:gd name="T79" fmla="*/ 2147483647 h 615"/>
              <a:gd name="T80" fmla="*/ 2147483647 w 1204"/>
              <a:gd name="T81" fmla="*/ 2147483647 h 615"/>
              <a:gd name="T82" fmla="*/ 2147483647 w 1204"/>
              <a:gd name="T83" fmla="*/ 0 h 615"/>
              <a:gd name="T84" fmla="*/ 2147483647 w 1204"/>
              <a:gd name="T85" fmla="*/ 2147483647 h 615"/>
              <a:gd name="T86" fmla="*/ 2147483647 w 1204"/>
              <a:gd name="T87" fmla="*/ 2147483647 h 615"/>
              <a:gd name="T88" fmla="*/ 2147483647 w 1204"/>
              <a:gd name="T89" fmla="*/ 2147483647 h 6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4"/>
              <a:gd name="T136" fmla="*/ 0 h 615"/>
              <a:gd name="T137" fmla="*/ 1204 w 1204"/>
              <a:gd name="T138" fmla="*/ 615 h 61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4" h="615">
                <a:moveTo>
                  <a:pt x="1204" y="223"/>
                </a:moveTo>
                <a:lnTo>
                  <a:pt x="1199" y="245"/>
                </a:lnTo>
                <a:lnTo>
                  <a:pt x="1185" y="252"/>
                </a:lnTo>
                <a:lnTo>
                  <a:pt x="1168" y="261"/>
                </a:lnTo>
                <a:lnTo>
                  <a:pt x="1181" y="306"/>
                </a:lnTo>
                <a:lnTo>
                  <a:pt x="1168" y="320"/>
                </a:lnTo>
                <a:lnTo>
                  <a:pt x="1104" y="320"/>
                </a:lnTo>
                <a:lnTo>
                  <a:pt x="1095" y="384"/>
                </a:lnTo>
                <a:lnTo>
                  <a:pt x="1107" y="390"/>
                </a:lnTo>
                <a:lnTo>
                  <a:pt x="1095" y="403"/>
                </a:lnTo>
                <a:lnTo>
                  <a:pt x="1076" y="397"/>
                </a:lnTo>
                <a:lnTo>
                  <a:pt x="1029" y="420"/>
                </a:lnTo>
                <a:lnTo>
                  <a:pt x="1043" y="420"/>
                </a:lnTo>
                <a:lnTo>
                  <a:pt x="1073" y="487"/>
                </a:lnTo>
                <a:lnTo>
                  <a:pt x="1066" y="539"/>
                </a:lnTo>
                <a:lnTo>
                  <a:pt x="1043" y="536"/>
                </a:lnTo>
                <a:lnTo>
                  <a:pt x="1043" y="525"/>
                </a:lnTo>
                <a:lnTo>
                  <a:pt x="908" y="510"/>
                </a:lnTo>
                <a:lnTo>
                  <a:pt x="908" y="498"/>
                </a:lnTo>
                <a:lnTo>
                  <a:pt x="869" y="496"/>
                </a:lnTo>
                <a:lnTo>
                  <a:pt x="782" y="539"/>
                </a:lnTo>
                <a:lnTo>
                  <a:pt x="741" y="574"/>
                </a:lnTo>
                <a:lnTo>
                  <a:pt x="715" y="574"/>
                </a:lnTo>
                <a:lnTo>
                  <a:pt x="711" y="589"/>
                </a:lnTo>
                <a:lnTo>
                  <a:pt x="696" y="615"/>
                </a:lnTo>
                <a:lnTo>
                  <a:pt x="673" y="596"/>
                </a:lnTo>
                <a:lnTo>
                  <a:pt x="692" y="589"/>
                </a:lnTo>
                <a:lnTo>
                  <a:pt x="625" y="577"/>
                </a:lnTo>
                <a:lnTo>
                  <a:pt x="596" y="567"/>
                </a:lnTo>
                <a:lnTo>
                  <a:pt x="608" y="539"/>
                </a:lnTo>
                <a:lnTo>
                  <a:pt x="578" y="539"/>
                </a:lnTo>
                <a:lnTo>
                  <a:pt x="578" y="517"/>
                </a:lnTo>
                <a:lnTo>
                  <a:pt x="558" y="510"/>
                </a:lnTo>
                <a:lnTo>
                  <a:pt x="492" y="506"/>
                </a:lnTo>
                <a:lnTo>
                  <a:pt x="451" y="487"/>
                </a:lnTo>
                <a:lnTo>
                  <a:pt x="428" y="480"/>
                </a:lnTo>
                <a:lnTo>
                  <a:pt x="428" y="461"/>
                </a:lnTo>
                <a:lnTo>
                  <a:pt x="440" y="439"/>
                </a:lnTo>
                <a:lnTo>
                  <a:pt x="440" y="416"/>
                </a:lnTo>
                <a:lnTo>
                  <a:pt x="447" y="380"/>
                </a:lnTo>
                <a:lnTo>
                  <a:pt x="440" y="371"/>
                </a:lnTo>
                <a:lnTo>
                  <a:pt x="431" y="380"/>
                </a:lnTo>
                <a:lnTo>
                  <a:pt x="373" y="403"/>
                </a:lnTo>
                <a:lnTo>
                  <a:pt x="331" y="409"/>
                </a:lnTo>
                <a:lnTo>
                  <a:pt x="312" y="439"/>
                </a:lnTo>
                <a:lnTo>
                  <a:pt x="312" y="496"/>
                </a:lnTo>
                <a:lnTo>
                  <a:pt x="312" y="539"/>
                </a:lnTo>
                <a:lnTo>
                  <a:pt x="312" y="589"/>
                </a:lnTo>
                <a:lnTo>
                  <a:pt x="274" y="577"/>
                </a:lnTo>
                <a:lnTo>
                  <a:pt x="257" y="567"/>
                </a:lnTo>
                <a:lnTo>
                  <a:pt x="228" y="558"/>
                </a:lnTo>
                <a:lnTo>
                  <a:pt x="212" y="584"/>
                </a:lnTo>
                <a:lnTo>
                  <a:pt x="228" y="606"/>
                </a:lnTo>
                <a:lnTo>
                  <a:pt x="212" y="584"/>
                </a:lnTo>
                <a:lnTo>
                  <a:pt x="212" y="555"/>
                </a:lnTo>
                <a:lnTo>
                  <a:pt x="212" y="539"/>
                </a:lnTo>
                <a:lnTo>
                  <a:pt x="193" y="536"/>
                </a:lnTo>
                <a:lnTo>
                  <a:pt x="174" y="536"/>
                </a:lnTo>
                <a:lnTo>
                  <a:pt x="148" y="487"/>
                </a:lnTo>
                <a:lnTo>
                  <a:pt x="134" y="475"/>
                </a:lnTo>
                <a:lnTo>
                  <a:pt x="148" y="475"/>
                </a:lnTo>
                <a:lnTo>
                  <a:pt x="167" y="475"/>
                </a:lnTo>
                <a:lnTo>
                  <a:pt x="148" y="458"/>
                </a:lnTo>
                <a:lnTo>
                  <a:pt x="164" y="446"/>
                </a:lnTo>
                <a:lnTo>
                  <a:pt x="222" y="439"/>
                </a:lnTo>
                <a:lnTo>
                  <a:pt x="203" y="428"/>
                </a:lnTo>
                <a:lnTo>
                  <a:pt x="203" y="371"/>
                </a:lnTo>
                <a:lnTo>
                  <a:pt x="174" y="380"/>
                </a:lnTo>
                <a:lnTo>
                  <a:pt x="164" y="368"/>
                </a:lnTo>
                <a:lnTo>
                  <a:pt x="134" y="371"/>
                </a:lnTo>
                <a:lnTo>
                  <a:pt x="119" y="384"/>
                </a:lnTo>
                <a:lnTo>
                  <a:pt x="96" y="397"/>
                </a:lnTo>
                <a:lnTo>
                  <a:pt x="67" y="397"/>
                </a:lnTo>
                <a:lnTo>
                  <a:pt x="29" y="294"/>
                </a:lnTo>
                <a:lnTo>
                  <a:pt x="0" y="294"/>
                </a:lnTo>
                <a:lnTo>
                  <a:pt x="36" y="186"/>
                </a:lnTo>
                <a:lnTo>
                  <a:pt x="100" y="174"/>
                </a:lnTo>
                <a:lnTo>
                  <a:pt x="174" y="193"/>
                </a:lnTo>
                <a:lnTo>
                  <a:pt x="373" y="216"/>
                </a:lnTo>
                <a:lnTo>
                  <a:pt x="350" y="162"/>
                </a:lnTo>
                <a:lnTo>
                  <a:pt x="373" y="40"/>
                </a:lnTo>
                <a:lnTo>
                  <a:pt x="506" y="17"/>
                </a:lnTo>
                <a:lnTo>
                  <a:pt x="596" y="22"/>
                </a:lnTo>
                <a:lnTo>
                  <a:pt x="682" y="0"/>
                </a:lnTo>
                <a:lnTo>
                  <a:pt x="744" y="55"/>
                </a:lnTo>
                <a:lnTo>
                  <a:pt x="841" y="40"/>
                </a:lnTo>
                <a:lnTo>
                  <a:pt x="946" y="107"/>
                </a:lnTo>
                <a:lnTo>
                  <a:pt x="1009" y="174"/>
                </a:lnTo>
                <a:lnTo>
                  <a:pt x="1095" y="186"/>
                </a:lnTo>
                <a:lnTo>
                  <a:pt x="1150" y="212"/>
                </a:lnTo>
                <a:lnTo>
                  <a:pt x="1204" y="22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6" name="Freeform 153"/>
          <p:cNvSpPr>
            <a:spLocks/>
          </p:cNvSpPr>
          <p:nvPr/>
        </p:nvSpPr>
        <p:spPr bwMode="auto">
          <a:xfrm>
            <a:off x="6100763" y="3629025"/>
            <a:ext cx="239712" cy="127000"/>
          </a:xfrm>
          <a:custGeom>
            <a:avLst/>
            <a:gdLst>
              <a:gd name="T0" fmla="*/ 2147483647 w 303"/>
              <a:gd name="T1" fmla="*/ 2147483647 h 159"/>
              <a:gd name="T2" fmla="*/ 2147483647 w 303"/>
              <a:gd name="T3" fmla="*/ 2147483647 h 159"/>
              <a:gd name="T4" fmla="*/ 2147483647 w 303"/>
              <a:gd name="T5" fmla="*/ 2147483647 h 159"/>
              <a:gd name="T6" fmla="*/ 2147483647 w 303"/>
              <a:gd name="T7" fmla="*/ 2147483647 h 159"/>
              <a:gd name="T8" fmla="*/ 2147483647 w 303"/>
              <a:gd name="T9" fmla="*/ 2147483647 h 159"/>
              <a:gd name="T10" fmla="*/ 2147483647 w 303"/>
              <a:gd name="T11" fmla="*/ 2147483647 h 159"/>
              <a:gd name="T12" fmla="*/ 2147483647 w 303"/>
              <a:gd name="T13" fmla="*/ 2147483647 h 159"/>
              <a:gd name="T14" fmla="*/ 2147483647 w 303"/>
              <a:gd name="T15" fmla="*/ 2147483647 h 159"/>
              <a:gd name="T16" fmla="*/ 2147483647 w 303"/>
              <a:gd name="T17" fmla="*/ 2147483647 h 159"/>
              <a:gd name="T18" fmla="*/ 2147483647 w 303"/>
              <a:gd name="T19" fmla="*/ 2147483647 h 159"/>
              <a:gd name="T20" fmla="*/ 2147483647 w 303"/>
              <a:gd name="T21" fmla="*/ 2147483647 h 159"/>
              <a:gd name="T22" fmla="*/ 2147483647 w 303"/>
              <a:gd name="T23" fmla="*/ 2147483647 h 159"/>
              <a:gd name="T24" fmla="*/ 2147483647 w 303"/>
              <a:gd name="T25" fmla="*/ 2147483647 h 159"/>
              <a:gd name="T26" fmla="*/ 2147483647 w 303"/>
              <a:gd name="T27" fmla="*/ 2147483647 h 159"/>
              <a:gd name="T28" fmla="*/ 2147483647 w 303"/>
              <a:gd name="T29" fmla="*/ 2147483647 h 159"/>
              <a:gd name="T30" fmla="*/ 2147483647 w 303"/>
              <a:gd name="T31" fmla="*/ 2147483647 h 159"/>
              <a:gd name="T32" fmla="*/ 2147483647 w 303"/>
              <a:gd name="T33" fmla="*/ 2147483647 h 159"/>
              <a:gd name="T34" fmla="*/ 0 w 303"/>
              <a:gd name="T35" fmla="*/ 2147483647 h 159"/>
              <a:gd name="T36" fmla="*/ 2147483647 w 303"/>
              <a:gd name="T37" fmla="*/ 2147483647 h 159"/>
              <a:gd name="T38" fmla="*/ 2147483647 w 303"/>
              <a:gd name="T39" fmla="*/ 0 h 159"/>
              <a:gd name="T40" fmla="*/ 2147483647 w 303"/>
              <a:gd name="T41" fmla="*/ 2147483647 h 159"/>
              <a:gd name="T42" fmla="*/ 2147483647 w 303"/>
              <a:gd name="T43" fmla="*/ 2147483647 h 159"/>
              <a:gd name="T44" fmla="*/ 2147483647 w 303"/>
              <a:gd name="T45" fmla="*/ 2147483647 h 159"/>
              <a:gd name="T46" fmla="*/ 2147483647 w 303"/>
              <a:gd name="T47" fmla="*/ 2147483647 h 159"/>
              <a:gd name="T48" fmla="*/ 2147483647 w 303"/>
              <a:gd name="T49" fmla="*/ 2147483647 h 1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3"/>
              <a:gd name="T76" fmla="*/ 0 h 159"/>
              <a:gd name="T77" fmla="*/ 303 w 303"/>
              <a:gd name="T78" fmla="*/ 159 h 1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3" h="159">
                <a:moveTo>
                  <a:pt x="303" y="43"/>
                </a:moveTo>
                <a:lnTo>
                  <a:pt x="254" y="71"/>
                </a:lnTo>
                <a:lnTo>
                  <a:pt x="242" y="88"/>
                </a:lnTo>
                <a:lnTo>
                  <a:pt x="206" y="93"/>
                </a:lnTo>
                <a:lnTo>
                  <a:pt x="202" y="110"/>
                </a:lnTo>
                <a:lnTo>
                  <a:pt x="175" y="117"/>
                </a:lnTo>
                <a:lnTo>
                  <a:pt x="168" y="110"/>
                </a:lnTo>
                <a:lnTo>
                  <a:pt x="154" y="117"/>
                </a:lnTo>
                <a:lnTo>
                  <a:pt x="123" y="136"/>
                </a:lnTo>
                <a:lnTo>
                  <a:pt x="128" y="159"/>
                </a:lnTo>
                <a:lnTo>
                  <a:pt x="116" y="159"/>
                </a:lnTo>
                <a:lnTo>
                  <a:pt x="19" y="129"/>
                </a:lnTo>
                <a:lnTo>
                  <a:pt x="45" y="129"/>
                </a:lnTo>
                <a:lnTo>
                  <a:pt x="57" y="117"/>
                </a:lnTo>
                <a:lnTo>
                  <a:pt x="87" y="93"/>
                </a:lnTo>
                <a:lnTo>
                  <a:pt x="68" y="93"/>
                </a:lnTo>
                <a:lnTo>
                  <a:pt x="30" y="78"/>
                </a:lnTo>
                <a:lnTo>
                  <a:pt x="0" y="78"/>
                </a:lnTo>
                <a:lnTo>
                  <a:pt x="19" y="43"/>
                </a:lnTo>
                <a:lnTo>
                  <a:pt x="106" y="0"/>
                </a:lnTo>
                <a:lnTo>
                  <a:pt x="145" y="2"/>
                </a:lnTo>
                <a:lnTo>
                  <a:pt x="145" y="14"/>
                </a:lnTo>
                <a:lnTo>
                  <a:pt x="280" y="29"/>
                </a:lnTo>
                <a:lnTo>
                  <a:pt x="280" y="40"/>
                </a:lnTo>
                <a:lnTo>
                  <a:pt x="303" y="43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7" name="Freeform 154"/>
          <p:cNvSpPr>
            <a:spLocks/>
          </p:cNvSpPr>
          <p:nvPr/>
        </p:nvSpPr>
        <p:spPr bwMode="auto">
          <a:xfrm>
            <a:off x="5741988" y="3556000"/>
            <a:ext cx="427037" cy="277813"/>
          </a:xfrm>
          <a:custGeom>
            <a:avLst/>
            <a:gdLst>
              <a:gd name="T0" fmla="*/ 2147483647 w 538"/>
              <a:gd name="T1" fmla="*/ 2147483647 h 350"/>
              <a:gd name="T2" fmla="*/ 2147483647 w 538"/>
              <a:gd name="T3" fmla="*/ 2147483647 h 350"/>
              <a:gd name="T4" fmla="*/ 2147483647 w 538"/>
              <a:gd name="T5" fmla="*/ 2147483647 h 350"/>
              <a:gd name="T6" fmla="*/ 2147483647 w 538"/>
              <a:gd name="T7" fmla="*/ 2147483647 h 350"/>
              <a:gd name="T8" fmla="*/ 2147483647 w 538"/>
              <a:gd name="T9" fmla="*/ 2147483647 h 350"/>
              <a:gd name="T10" fmla="*/ 2147483647 w 538"/>
              <a:gd name="T11" fmla="*/ 2147483647 h 350"/>
              <a:gd name="T12" fmla="*/ 2147483647 w 538"/>
              <a:gd name="T13" fmla="*/ 2147483647 h 350"/>
              <a:gd name="T14" fmla="*/ 2147483647 w 538"/>
              <a:gd name="T15" fmla="*/ 2147483647 h 350"/>
              <a:gd name="T16" fmla="*/ 2147483647 w 538"/>
              <a:gd name="T17" fmla="*/ 2147483647 h 350"/>
              <a:gd name="T18" fmla="*/ 2147483647 w 538"/>
              <a:gd name="T19" fmla="*/ 2147483647 h 350"/>
              <a:gd name="T20" fmla="*/ 2147483647 w 538"/>
              <a:gd name="T21" fmla="*/ 2147483647 h 350"/>
              <a:gd name="T22" fmla="*/ 0 w 538"/>
              <a:gd name="T23" fmla="*/ 2147483647 h 350"/>
              <a:gd name="T24" fmla="*/ 0 w 538"/>
              <a:gd name="T25" fmla="*/ 2147483647 h 350"/>
              <a:gd name="T26" fmla="*/ 2147483647 w 538"/>
              <a:gd name="T27" fmla="*/ 0 h 350"/>
              <a:gd name="T28" fmla="*/ 2147483647 w 538"/>
              <a:gd name="T29" fmla="*/ 2147483647 h 350"/>
              <a:gd name="T30" fmla="*/ 2147483647 w 538"/>
              <a:gd name="T31" fmla="*/ 2147483647 h 350"/>
              <a:gd name="T32" fmla="*/ 2147483647 w 538"/>
              <a:gd name="T33" fmla="*/ 2147483647 h 350"/>
              <a:gd name="T34" fmla="*/ 2147483647 w 538"/>
              <a:gd name="T35" fmla="*/ 2147483647 h 350"/>
              <a:gd name="T36" fmla="*/ 2147483647 w 538"/>
              <a:gd name="T37" fmla="*/ 2147483647 h 350"/>
              <a:gd name="T38" fmla="*/ 2147483647 w 538"/>
              <a:gd name="T39" fmla="*/ 2147483647 h 350"/>
              <a:gd name="T40" fmla="*/ 2147483647 w 538"/>
              <a:gd name="T41" fmla="*/ 2147483647 h 350"/>
              <a:gd name="T42" fmla="*/ 2147483647 w 538"/>
              <a:gd name="T43" fmla="*/ 2147483647 h 350"/>
              <a:gd name="T44" fmla="*/ 2147483647 w 538"/>
              <a:gd name="T45" fmla="*/ 2147483647 h 350"/>
              <a:gd name="T46" fmla="*/ 2147483647 w 538"/>
              <a:gd name="T47" fmla="*/ 2147483647 h 350"/>
              <a:gd name="T48" fmla="*/ 2147483647 w 538"/>
              <a:gd name="T49" fmla="*/ 2147483647 h 350"/>
              <a:gd name="T50" fmla="*/ 2147483647 w 538"/>
              <a:gd name="T51" fmla="*/ 2147483647 h 350"/>
              <a:gd name="T52" fmla="*/ 2147483647 w 538"/>
              <a:gd name="T53" fmla="*/ 2147483647 h 350"/>
              <a:gd name="T54" fmla="*/ 2147483647 w 538"/>
              <a:gd name="T55" fmla="*/ 2147483647 h 350"/>
              <a:gd name="T56" fmla="*/ 2147483647 w 538"/>
              <a:gd name="T57" fmla="*/ 2147483647 h 350"/>
              <a:gd name="T58" fmla="*/ 2147483647 w 538"/>
              <a:gd name="T59" fmla="*/ 2147483647 h 350"/>
              <a:gd name="T60" fmla="*/ 2147483647 w 538"/>
              <a:gd name="T61" fmla="*/ 2147483647 h 350"/>
              <a:gd name="T62" fmla="*/ 2147483647 w 538"/>
              <a:gd name="T63" fmla="*/ 2147483647 h 350"/>
              <a:gd name="T64" fmla="*/ 2147483647 w 538"/>
              <a:gd name="T65" fmla="*/ 2147483647 h 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38"/>
              <a:gd name="T100" fmla="*/ 0 h 350"/>
              <a:gd name="T101" fmla="*/ 538 w 538"/>
              <a:gd name="T102" fmla="*/ 350 h 3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38" h="350">
                <a:moveTo>
                  <a:pt x="363" y="350"/>
                </a:moveTo>
                <a:lnTo>
                  <a:pt x="337" y="342"/>
                </a:lnTo>
                <a:lnTo>
                  <a:pt x="344" y="328"/>
                </a:lnTo>
                <a:lnTo>
                  <a:pt x="337" y="312"/>
                </a:lnTo>
                <a:lnTo>
                  <a:pt x="315" y="312"/>
                </a:lnTo>
                <a:lnTo>
                  <a:pt x="228" y="250"/>
                </a:lnTo>
                <a:lnTo>
                  <a:pt x="216" y="252"/>
                </a:lnTo>
                <a:lnTo>
                  <a:pt x="206" y="233"/>
                </a:lnTo>
                <a:lnTo>
                  <a:pt x="180" y="200"/>
                </a:lnTo>
                <a:lnTo>
                  <a:pt x="164" y="203"/>
                </a:lnTo>
                <a:lnTo>
                  <a:pt x="151" y="203"/>
                </a:lnTo>
                <a:lnTo>
                  <a:pt x="147" y="171"/>
                </a:lnTo>
                <a:lnTo>
                  <a:pt x="135" y="164"/>
                </a:lnTo>
                <a:lnTo>
                  <a:pt x="100" y="152"/>
                </a:lnTo>
                <a:lnTo>
                  <a:pt x="97" y="122"/>
                </a:lnTo>
                <a:lnTo>
                  <a:pt x="71" y="122"/>
                </a:lnTo>
                <a:lnTo>
                  <a:pt x="68" y="103"/>
                </a:lnTo>
                <a:lnTo>
                  <a:pt x="68" y="84"/>
                </a:lnTo>
                <a:lnTo>
                  <a:pt x="49" y="103"/>
                </a:lnTo>
                <a:lnTo>
                  <a:pt x="42" y="122"/>
                </a:lnTo>
                <a:lnTo>
                  <a:pt x="57" y="174"/>
                </a:lnTo>
                <a:lnTo>
                  <a:pt x="19" y="181"/>
                </a:lnTo>
                <a:lnTo>
                  <a:pt x="0" y="186"/>
                </a:lnTo>
                <a:lnTo>
                  <a:pt x="0" y="138"/>
                </a:lnTo>
                <a:lnTo>
                  <a:pt x="0" y="93"/>
                </a:lnTo>
                <a:lnTo>
                  <a:pt x="0" y="36"/>
                </a:lnTo>
                <a:lnTo>
                  <a:pt x="19" y="6"/>
                </a:lnTo>
                <a:lnTo>
                  <a:pt x="61" y="0"/>
                </a:lnTo>
                <a:lnTo>
                  <a:pt x="49" y="77"/>
                </a:lnTo>
                <a:lnTo>
                  <a:pt x="68" y="74"/>
                </a:lnTo>
                <a:lnTo>
                  <a:pt x="78" y="84"/>
                </a:lnTo>
                <a:lnTo>
                  <a:pt x="97" y="84"/>
                </a:lnTo>
                <a:lnTo>
                  <a:pt x="118" y="77"/>
                </a:lnTo>
                <a:lnTo>
                  <a:pt x="139" y="84"/>
                </a:lnTo>
                <a:lnTo>
                  <a:pt x="180" y="103"/>
                </a:lnTo>
                <a:lnTo>
                  <a:pt x="247" y="107"/>
                </a:lnTo>
                <a:lnTo>
                  <a:pt x="266" y="114"/>
                </a:lnTo>
                <a:lnTo>
                  <a:pt x="266" y="138"/>
                </a:lnTo>
                <a:lnTo>
                  <a:pt x="296" y="138"/>
                </a:lnTo>
                <a:lnTo>
                  <a:pt x="285" y="164"/>
                </a:lnTo>
                <a:lnTo>
                  <a:pt x="315" y="174"/>
                </a:lnTo>
                <a:lnTo>
                  <a:pt x="380" y="186"/>
                </a:lnTo>
                <a:lnTo>
                  <a:pt x="363" y="193"/>
                </a:lnTo>
                <a:lnTo>
                  <a:pt x="384" y="212"/>
                </a:lnTo>
                <a:lnTo>
                  <a:pt x="399" y="186"/>
                </a:lnTo>
                <a:lnTo>
                  <a:pt x="403" y="171"/>
                </a:lnTo>
                <a:lnTo>
                  <a:pt x="429" y="171"/>
                </a:lnTo>
                <a:lnTo>
                  <a:pt x="470" y="138"/>
                </a:lnTo>
                <a:lnTo>
                  <a:pt x="453" y="171"/>
                </a:lnTo>
                <a:lnTo>
                  <a:pt x="482" y="171"/>
                </a:lnTo>
                <a:lnTo>
                  <a:pt x="519" y="186"/>
                </a:lnTo>
                <a:lnTo>
                  <a:pt x="538" y="186"/>
                </a:lnTo>
                <a:lnTo>
                  <a:pt x="508" y="212"/>
                </a:lnTo>
                <a:lnTo>
                  <a:pt x="496" y="222"/>
                </a:lnTo>
                <a:lnTo>
                  <a:pt x="470" y="222"/>
                </a:lnTo>
                <a:lnTo>
                  <a:pt x="470" y="203"/>
                </a:lnTo>
                <a:lnTo>
                  <a:pt x="482" y="193"/>
                </a:lnTo>
                <a:lnTo>
                  <a:pt x="463" y="181"/>
                </a:lnTo>
                <a:lnTo>
                  <a:pt x="441" y="186"/>
                </a:lnTo>
                <a:lnTo>
                  <a:pt x="429" y="242"/>
                </a:lnTo>
                <a:lnTo>
                  <a:pt x="403" y="242"/>
                </a:lnTo>
                <a:lnTo>
                  <a:pt x="373" y="252"/>
                </a:lnTo>
                <a:lnTo>
                  <a:pt x="373" y="264"/>
                </a:lnTo>
                <a:lnTo>
                  <a:pt x="384" y="271"/>
                </a:lnTo>
                <a:lnTo>
                  <a:pt x="403" y="271"/>
                </a:lnTo>
                <a:lnTo>
                  <a:pt x="380" y="312"/>
                </a:lnTo>
                <a:lnTo>
                  <a:pt x="363" y="35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8" name="Freeform 155"/>
          <p:cNvSpPr>
            <a:spLocks/>
          </p:cNvSpPr>
          <p:nvPr/>
        </p:nvSpPr>
        <p:spPr bwMode="auto">
          <a:xfrm>
            <a:off x="6029325" y="3700463"/>
            <a:ext cx="211138" cy="147637"/>
          </a:xfrm>
          <a:custGeom>
            <a:avLst/>
            <a:gdLst>
              <a:gd name="T0" fmla="*/ 2147483647 w 266"/>
              <a:gd name="T1" fmla="*/ 2147483647 h 187"/>
              <a:gd name="T2" fmla="*/ 2147483647 w 266"/>
              <a:gd name="T3" fmla="*/ 2147483647 h 187"/>
              <a:gd name="T4" fmla="*/ 2147483647 w 266"/>
              <a:gd name="T5" fmla="*/ 2147483647 h 187"/>
              <a:gd name="T6" fmla="*/ 2147483647 w 266"/>
              <a:gd name="T7" fmla="*/ 2147483647 h 187"/>
              <a:gd name="T8" fmla="*/ 2147483647 w 266"/>
              <a:gd name="T9" fmla="*/ 2147483647 h 187"/>
              <a:gd name="T10" fmla="*/ 2147483647 w 266"/>
              <a:gd name="T11" fmla="*/ 2147483647 h 187"/>
              <a:gd name="T12" fmla="*/ 2147483647 w 266"/>
              <a:gd name="T13" fmla="*/ 2147483647 h 187"/>
              <a:gd name="T14" fmla="*/ 2147483647 w 266"/>
              <a:gd name="T15" fmla="*/ 2147483647 h 187"/>
              <a:gd name="T16" fmla="*/ 2147483647 w 266"/>
              <a:gd name="T17" fmla="*/ 2147483647 h 187"/>
              <a:gd name="T18" fmla="*/ 2147483647 w 266"/>
              <a:gd name="T19" fmla="*/ 2147483647 h 187"/>
              <a:gd name="T20" fmla="*/ 2147483647 w 266"/>
              <a:gd name="T21" fmla="*/ 2147483647 h 187"/>
              <a:gd name="T22" fmla="*/ 2147483647 w 266"/>
              <a:gd name="T23" fmla="*/ 2147483647 h 187"/>
              <a:gd name="T24" fmla="*/ 2147483647 w 266"/>
              <a:gd name="T25" fmla="*/ 2147483647 h 187"/>
              <a:gd name="T26" fmla="*/ 2147483647 w 266"/>
              <a:gd name="T27" fmla="*/ 2147483647 h 187"/>
              <a:gd name="T28" fmla="*/ 2147483647 w 266"/>
              <a:gd name="T29" fmla="*/ 2147483647 h 187"/>
              <a:gd name="T30" fmla="*/ 2147483647 w 266"/>
              <a:gd name="T31" fmla="*/ 2147483647 h 187"/>
              <a:gd name="T32" fmla="*/ 2147483647 w 266"/>
              <a:gd name="T33" fmla="*/ 2147483647 h 187"/>
              <a:gd name="T34" fmla="*/ 2147483647 w 266"/>
              <a:gd name="T35" fmla="*/ 2147483647 h 187"/>
              <a:gd name="T36" fmla="*/ 2147483647 w 266"/>
              <a:gd name="T37" fmla="*/ 2147483647 h 187"/>
              <a:gd name="T38" fmla="*/ 2147483647 w 266"/>
              <a:gd name="T39" fmla="*/ 2147483647 h 187"/>
              <a:gd name="T40" fmla="*/ 2147483647 w 266"/>
              <a:gd name="T41" fmla="*/ 2147483647 h 187"/>
              <a:gd name="T42" fmla="*/ 0 w 266"/>
              <a:gd name="T43" fmla="*/ 2147483647 h 187"/>
              <a:gd name="T44" fmla="*/ 2147483647 w 266"/>
              <a:gd name="T45" fmla="*/ 2147483647 h 187"/>
              <a:gd name="T46" fmla="*/ 2147483647 w 266"/>
              <a:gd name="T47" fmla="*/ 2147483647 h 187"/>
              <a:gd name="T48" fmla="*/ 2147483647 w 266"/>
              <a:gd name="T49" fmla="*/ 2147483647 h 187"/>
              <a:gd name="T50" fmla="*/ 2147483647 w 266"/>
              <a:gd name="T51" fmla="*/ 2147483647 h 187"/>
              <a:gd name="T52" fmla="*/ 2147483647 w 266"/>
              <a:gd name="T53" fmla="*/ 2147483647 h 187"/>
              <a:gd name="T54" fmla="*/ 2147483647 w 266"/>
              <a:gd name="T55" fmla="*/ 2147483647 h 187"/>
              <a:gd name="T56" fmla="*/ 2147483647 w 266"/>
              <a:gd name="T57" fmla="*/ 2147483647 h 187"/>
              <a:gd name="T58" fmla="*/ 2147483647 w 266"/>
              <a:gd name="T59" fmla="*/ 2147483647 h 187"/>
              <a:gd name="T60" fmla="*/ 2147483647 w 266"/>
              <a:gd name="T61" fmla="*/ 0 h 187"/>
              <a:gd name="T62" fmla="*/ 2147483647 w 266"/>
              <a:gd name="T63" fmla="*/ 2147483647 h 187"/>
              <a:gd name="T64" fmla="*/ 2147483647 w 266"/>
              <a:gd name="T65" fmla="*/ 2147483647 h 187"/>
              <a:gd name="T66" fmla="*/ 2147483647 w 266"/>
              <a:gd name="T67" fmla="*/ 2147483647 h 187"/>
              <a:gd name="T68" fmla="*/ 2147483647 w 266"/>
              <a:gd name="T69" fmla="*/ 2147483647 h 1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6"/>
              <a:gd name="T106" fmla="*/ 0 h 187"/>
              <a:gd name="T107" fmla="*/ 266 w 266"/>
              <a:gd name="T108" fmla="*/ 187 h 18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6" h="187">
                <a:moveTo>
                  <a:pt x="206" y="71"/>
                </a:moveTo>
                <a:lnTo>
                  <a:pt x="218" y="100"/>
                </a:lnTo>
                <a:lnTo>
                  <a:pt x="228" y="100"/>
                </a:lnTo>
                <a:lnTo>
                  <a:pt x="247" y="109"/>
                </a:lnTo>
                <a:lnTo>
                  <a:pt x="266" y="150"/>
                </a:lnTo>
                <a:lnTo>
                  <a:pt x="254" y="161"/>
                </a:lnTo>
                <a:lnTo>
                  <a:pt x="244" y="157"/>
                </a:lnTo>
                <a:lnTo>
                  <a:pt x="235" y="157"/>
                </a:lnTo>
                <a:lnTo>
                  <a:pt x="218" y="150"/>
                </a:lnTo>
                <a:lnTo>
                  <a:pt x="196" y="161"/>
                </a:lnTo>
                <a:lnTo>
                  <a:pt x="177" y="176"/>
                </a:lnTo>
                <a:lnTo>
                  <a:pt x="158" y="187"/>
                </a:lnTo>
                <a:lnTo>
                  <a:pt x="147" y="131"/>
                </a:lnTo>
                <a:lnTo>
                  <a:pt x="139" y="128"/>
                </a:lnTo>
                <a:lnTo>
                  <a:pt x="120" y="112"/>
                </a:lnTo>
                <a:lnTo>
                  <a:pt x="109" y="138"/>
                </a:lnTo>
                <a:lnTo>
                  <a:pt x="116" y="147"/>
                </a:lnTo>
                <a:lnTo>
                  <a:pt x="87" y="157"/>
                </a:lnTo>
                <a:lnTo>
                  <a:pt x="80" y="168"/>
                </a:lnTo>
                <a:lnTo>
                  <a:pt x="71" y="161"/>
                </a:lnTo>
                <a:lnTo>
                  <a:pt x="42" y="180"/>
                </a:lnTo>
                <a:lnTo>
                  <a:pt x="0" y="168"/>
                </a:lnTo>
                <a:lnTo>
                  <a:pt x="19" y="131"/>
                </a:lnTo>
                <a:lnTo>
                  <a:pt x="42" y="90"/>
                </a:lnTo>
                <a:lnTo>
                  <a:pt x="23" y="90"/>
                </a:lnTo>
                <a:lnTo>
                  <a:pt x="12" y="83"/>
                </a:lnTo>
                <a:lnTo>
                  <a:pt x="12" y="71"/>
                </a:lnTo>
                <a:lnTo>
                  <a:pt x="42" y="61"/>
                </a:lnTo>
                <a:lnTo>
                  <a:pt x="68" y="61"/>
                </a:lnTo>
                <a:lnTo>
                  <a:pt x="80" y="5"/>
                </a:lnTo>
                <a:lnTo>
                  <a:pt x="101" y="0"/>
                </a:lnTo>
                <a:lnTo>
                  <a:pt x="120" y="12"/>
                </a:lnTo>
                <a:lnTo>
                  <a:pt x="109" y="22"/>
                </a:lnTo>
                <a:lnTo>
                  <a:pt x="109" y="41"/>
                </a:lnTo>
                <a:lnTo>
                  <a:pt x="206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Freeform 156"/>
          <p:cNvSpPr>
            <a:spLocks/>
          </p:cNvSpPr>
          <p:nvPr/>
        </p:nvSpPr>
        <p:spPr bwMode="auto">
          <a:xfrm>
            <a:off x="5662613" y="3622675"/>
            <a:ext cx="352425" cy="279400"/>
          </a:xfrm>
          <a:custGeom>
            <a:avLst/>
            <a:gdLst>
              <a:gd name="T0" fmla="*/ 2147483647 w 444"/>
              <a:gd name="T1" fmla="*/ 2147483647 h 351"/>
              <a:gd name="T2" fmla="*/ 2147483647 w 444"/>
              <a:gd name="T3" fmla="*/ 2147483647 h 351"/>
              <a:gd name="T4" fmla="*/ 2147483647 w 444"/>
              <a:gd name="T5" fmla="*/ 0 h 351"/>
              <a:gd name="T6" fmla="*/ 2147483647 w 444"/>
              <a:gd name="T7" fmla="*/ 2147483647 h 351"/>
              <a:gd name="T8" fmla="*/ 2147483647 w 444"/>
              <a:gd name="T9" fmla="*/ 2147483647 h 351"/>
              <a:gd name="T10" fmla="*/ 2147483647 w 444"/>
              <a:gd name="T11" fmla="*/ 2147483647 h 351"/>
              <a:gd name="T12" fmla="*/ 2147483647 w 444"/>
              <a:gd name="T13" fmla="*/ 2147483647 h 351"/>
              <a:gd name="T14" fmla="*/ 2147483647 w 444"/>
              <a:gd name="T15" fmla="*/ 2147483647 h 351"/>
              <a:gd name="T16" fmla="*/ 2147483647 w 444"/>
              <a:gd name="T17" fmla="*/ 2147483647 h 351"/>
              <a:gd name="T18" fmla="*/ 2147483647 w 444"/>
              <a:gd name="T19" fmla="*/ 2147483647 h 351"/>
              <a:gd name="T20" fmla="*/ 2147483647 w 444"/>
              <a:gd name="T21" fmla="*/ 2147483647 h 351"/>
              <a:gd name="T22" fmla="*/ 2147483647 w 444"/>
              <a:gd name="T23" fmla="*/ 2147483647 h 351"/>
              <a:gd name="T24" fmla="*/ 2147483647 w 444"/>
              <a:gd name="T25" fmla="*/ 2147483647 h 351"/>
              <a:gd name="T26" fmla="*/ 2147483647 w 444"/>
              <a:gd name="T27" fmla="*/ 2147483647 h 351"/>
              <a:gd name="T28" fmla="*/ 2147483647 w 444"/>
              <a:gd name="T29" fmla="*/ 2147483647 h 351"/>
              <a:gd name="T30" fmla="*/ 2147483647 w 444"/>
              <a:gd name="T31" fmla="*/ 2147483647 h 351"/>
              <a:gd name="T32" fmla="*/ 2147483647 w 444"/>
              <a:gd name="T33" fmla="*/ 2147483647 h 351"/>
              <a:gd name="T34" fmla="*/ 2147483647 w 444"/>
              <a:gd name="T35" fmla="*/ 2147483647 h 351"/>
              <a:gd name="T36" fmla="*/ 2147483647 w 444"/>
              <a:gd name="T37" fmla="*/ 2147483647 h 351"/>
              <a:gd name="T38" fmla="*/ 2147483647 w 444"/>
              <a:gd name="T39" fmla="*/ 2147483647 h 351"/>
              <a:gd name="T40" fmla="*/ 2147483647 w 444"/>
              <a:gd name="T41" fmla="*/ 2147483647 h 351"/>
              <a:gd name="T42" fmla="*/ 2147483647 w 444"/>
              <a:gd name="T43" fmla="*/ 2147483647 h 351"/>
              <a:gd name="T44" fmla="*/ 2147483647 w 444"/>
              <a:gd name="T45" fmla="*/ 2147483647 h 351"/>
              <a:gd name="T46" fmla="*/ 2147483647 w 444"/>
              <a:gd name="T47" fmla="*/ 2147483647 h 351"/>
              <a:gd name="T48" fmla="*/ 2147483647 w 444"/>
              <a:gd name="T49" fmla="*/ 2147483647 h 351"/>
              <a:gd name="T50" fmla="*/ 2147483647 w 444"/>
              <a:gd name="T51" fmla="*/ 2147483647 h 351"/>
              <a:gd name="T52" fmla="*/ 2147483647 w 444"/>
              <a:gd name="T53" fmla="*/ 2147483647 h 351"/>
              <a:gd name="T54" fmla="*/ 2147483647 w 444"/>
              <a:gd name="T55" fmla="*/ 2147483647 h 351"/>
              <a:gd name="T56" fmla="*/ 2147483647 w 444"/>
              <a:gd name="T57" fmla="*/ 2147483647 h 351"/>
              <a:gd name="T58" fmla="*/ 2147483647 w 444"/>
              <a:gd name="T59" fmla="*/ 2147483647 h 351"/>
              <a:gd name="T60" fmla="*/ 2147483647 w 444"/>
              <a:gd name="T61" fmla="*/ 2147483647 h 351"/>
              <a:gd name="T62" fmla="*/ 2147483647 w 444"/>
              <a:gd name="T63" fmla="*/ 2147483647 h 351"/>
              <a:gd name="T64" fmla="*/ 2147483647 w 444"/>
              <a:gd name="T65" fmla="*/ 2147483647 h 351"/>
              <a:gd name="T66" fmla="*/ 2147483647 w 444"/>
              <a:gd name="T67" fmla="*/ 2147483647 h 351"/>
              <a:gd name="T68" fmla="*/ 2147483647 w 444"/>
              <a:gd name="T69" fmla="*/ 2147483647 h 351"/>
              <a:gd name="T70" fmla="*/ 2147483647 w 444"/>
              <a:gd name="T71" fmla="*/ 2147483647 h 351"/>
              <a:gd name="T72" fmla="*/ 2147483647 w 444"/>
              <a:gd name="T73" fmla="*/ 2147483647 h 351"/>
              <a:gd name="T74" fmla="*/ 2147483647 w 444"/>
              <a:gd name="T75" fmla="*/ 2147483647 h 351"/>
              <a:gd name="T76" fmla="*/ 2147483647 w 444"/>
              <a:gd name="T77" fmla="*/ 2147483647 h 351"/>
              <a:gd name="T78" fmla="*/ 2147483647 w 444"/>
              <a:gd name="T79" fmla="*/ 2147483647 h 351"/>
              <a:gd name="T80" fmla="*/ 2147483647 w 444"/>
              <a:gd name="T81" fmla="*/ 2147483647 h 351"/>
              <a:gd name="T82" fmla="*/ 2147483647 w 444"/>
              <a:gd name="T83" fmla="*/ 2147483647 h 351"/>
              <a:gd name="T84" fmla="*/ 2147483647 w 444"/>
              <a:gd name="T85" fmla="*/ 2147483647 h 351"/>
              <a:gd name="T86" fmla="*/ 2147483647 w 444"/>
              <a:gd name="T87" fmla="*/ 2147483647 h 351"/>
              <a:gd name="T88" fmla="*/ 2147483647 w 444"/>
              <a:gd name="T89" fmla="*/ 2147483647 h 351"/>
              <a:gd name="T90" fmla="*/ 2147483647 w 444"/>
              <a:gd name="T91" fmla="*/ 2147483647 h 351"/>
              <a:gd name="T92" fmla="*/ 2147483647 w 444"/>
              <a:gd name="T93" fmla="*/ 2147483647 h 351"/>
              <a:gd name="T94" fmla="*/ 2147483647 w 444"/>
              <a:gd name="T95" fmla="*/ 2147483647 h 351"/>
              <a:gd name="T96" fmla="*/ 2147483647 w 444"/>
              <a:gd name="T97" fmla="*/ 2147483647 h 351"/>
              <a:gd name="T98" fmla="*/ 2147483647 w 444"/>
              <a:gd name="T99" fmla="*/ 2147483647 h 351"/>
              <a:gd name="T100" fmla="*/ 2147483647 w 444"/>
              <a:gd name="T101" fmla="*/ 2147483647 h 351"/>
              <a:gd name="T102" fmla="*/ 0 w 444"/>
              <a:gd name="T103" fmla="*/ 2147483647 h 351"/>
              <a:gd name="T104" fmla="*/ 2147483647 w 444"/>
              <a:gd name="T105" fmla="*/ 2147483647 h 351"/>
              <a:gd name="T106" fmla="*/ 2147483647 w 444"/>
              <a:gd name="T107" fmla="*/ 2147483647 h 351"/>
              <a:gd name="T108" fmla="*/ 2147483647 w 444"/>
              <a:gd name="T109" fmla="*/ 2147483647 h 351"/>
              <a:gd name="T110" fmla="*/ 2147483647 w 444"/>
              <a:gd name="T111" fmla="*/ 2147483647 h 351"/>
              <a:gd name="T112" fmla="*/ 2147483647 w 444"/>
              <a:gd name="T113" fmla="*/ 2147483647 h 351"/>
              <a:gd name="T114" fmla="*/ 2147483647 w 444"/>
              <a:gd name="T115" fmla="*/ 2147483647 h 351"/>
              <a:gd name="T116" fmla="*/ 2147483647 w 444"/>
              <a:gd name="T117" fmla="*/ 2147483647 h 3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44"/>
              <a:gd name="T178" fmla="*/ 0 h 351"/>
              <a:gd name="T179" fmla="*/ 444 w 444"/>
              <a:gd name="T180" fmla="*/ 351 h 35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44" h="351">
                <a:moveTo>
                  <a:pt x="142" y="38"/>
                </a:moveTo>
                <a:lnTo>
                  <a:pt x="149" y="19"/>
                </a:lnTo>
                <a:lnTo>
                  <a:pt x="168" y="0"/>
                </a:lnTo>
                <a:lnTo>
                  <a:pt x="168" y="19"/>
                </a:lnTo>
                <a:lnTo>
                  <a:pt x="171" y="38"/>
                </a:lnTo>
                <a:lnTo>
                  <a:pt x="197" y="38"/>
                </a:lnTo>
                <a:lnTo>
                  <a:pt x="200" y="68"/>
                </a:lnTo>
                <a:lnTo>
                  <a:pt x="245" y="87"/>
                </a:lnTo>
                <a:lnTo>
                  <a:pt x="251" y="119"/>
                </a:lnTo>
                <a:lnTo>
                  <a:pt x="264" y="119"/>
                </a:lnTo>
                <a:lnTo>
                  <a:pt x="280" y="116"/>
                </a:lnTo>
                <a:lnTo>
                  <a:pt x="306" y="145"/>
                </a:lnTo>
                <a:lnTo>
                  <a:pt x="316" y="164"/>
                </a:lnTo>
                <a:lnTo>
                  <a:pt x="328" y="164"/>
                </a:lnTo>
                <a:lnTo>
                  <a:pt x="396" y="209"/>
                </a:lnTo>
                <a:lnTo>
                  <a:pt x="415" y="227"/>
                </a:lnTo>
                <a:lnTo>
                  <a:pt x="437" y="227"/>
                </a:lnTo>
                <a:lnTo>
                  <a:pt x="444" y="242"/>
                </a:lnTo>
                <a:lnTo>
                  <a:pt x="437" y="258"/>
                </a:lnTo>
                <a:lnTo>
                  <a:pt x="415" y="266"/>
                </a:lnTo>
                <a:lnTo>
                  <a:pt x="415" y="296"/>
                </a:lnTo>
                <a:lnTo>
                  <a:pt x="366" y="322"/>
                </a:lnTo>
                <a:lnTo>
                  <a:pt x="373" y="325"/>
                </a:lnTo>
                <a:lnTo>
                  <a:pt x="342" y="351"/>
                </a:lnTo>
                <a:lnTo>
                  <a:pt x="342" y="336"/>
                </a:lnTo>
                <a:lnTo>
                  <a:pt x="306" y="325"/>
                </a:lnTo>
                <a:lnTo>
                  <a:pt x="299" y="287"/>
                </a:lnTo>
                <a:lnTo>
                  <a:pt x="219" y="254"/>
                </a:lnTo>
                <a:lnTo>
                  <a:pt x="178" y="242"/>
                </a:lnTo>
                <a:lnTo>
                  <a:pt x="171" y="227"/>
                </a:lnTo>
                <a:lnTo>
                  <a:pt x="142" y="235"/>
                </a:lnTo>
                <a:lnTo>
                  <a:pt x="119" y="235"/>
                </a:lnTo>
                <a:lnTo>
                  <a:pt x="100" y="266"/>
                </a:lnTo>
                <a:lnTo>
                  <a:pt x="71" y="273"/>
                </a:lnTo>
                <a:lnTo>
                  <a:pt x="62" y="209"/>
                </a:lnTo>
                <a:lnTo>
                  <a:pt x="33" y="196"/>
                </a:lnTo>
                <a:lnTo>
                  <a:pt x="33" y="180"/>
                </a:lnTo>
                <a:lnTo>
                  <a:pt x="52" y="180"/>
                </a:lnTo>
                <a:lnTo>
                  <a:pt x="40" y="168"/>
                </a:lnTo>
                <a:lnTo>
                  <a:pt x="23" y="175"/>
                </a:lnTo>
                <a:lnTo>
                  <a:pt x="14" y="132"/>
                </a:lnTo>
                <a:lnTo>
                  <a:pt x="23" y="132"/>
                </a:lnTo>
                <a:lnTo>
                  <a:pt x="40" y="132"/>
                </a:lnTo>
                <a:lnTo>
                  <a:pt x="62" y="138"/>
                </a:lnTo>
                <a:lnTo>
                  <a:pt x="71" y="132"/>
                </a:lnTo>
                <a:lnTo>
                  <a:pt x="71" y="119"/>
                </a:lnTo>
                <a:lnTo>
                  <a:pt x="52" y="109"/>
                </a:lnTo>
                <a:lnTo>
                  <a:pt x="40" y="87"/>
                </a:lnTo>
                <a:lnTo>
                  <a:pt x="23" y="80"/>
                </a:lnTo>
                <a:lnTo>
                  <a:pt x="10" y="97"/>
                </a:lnTo>
                <a:lnTo>
                  <a:pt x="14" y="119"/>
                </a:lnTo>
                <a:lnTo>
                  <a:pt x="0" y="97"/>
                </a:lnTo>
                <a:lnTo>
                  <a:pt x="14" y="71"/>
                </a:lnTo>
                <a:lnTo>
                  <a:pt x="43" y="80"/>
                </a:lnTo>
                <a:lnTo>
                  <a:pt x="62" y="90"/>
                </a:lnTo>
                <a:lnTo>
                  <a:pt x="100" y="102"/>
                </a:lnTo>
                <a:lnTo>
                  <a:pt x="119" y="97"/>
                </a:lnTo>
                <a:lnTo>
                  <a:pt x="156" y="90"/>
                </a:lnTo>
                <a:lnTo>
                  <a:pt x="142" y="3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0" name="Freeform 157"/>
          <p:cNvSpPr>
            <a:spLocks/>
          </p:cNvSpPr>
          <p:nvPr/>
        </p:nvSpPr>
        <p:spPr bwMode="auto">
          <a:xfrm>
            <a:off x="5011738" y="4007009"/>
            <a:ext cx="304800" cy="273050"/>
          </a:xfrm>
          <a:custGeom>
            <a:avLst/>
            <a:gdLst>
              <a:gd name="T0" fmla="*/ 2147483647 w 384"/>
              <a:gd name="T1" fmla="*/ 2147483647 h 344"/>
              <a:gd name="T2" fmla="*/ 2147483647 w 384"/>
              <a:gd name="T3" fmla="*/ 2147483647 h 344"/>
              <a:gd name="T4" fmla="*/ 2147483647 w 384"/>
              <a:gd name="T5" fmla="*/ 2147483647 h 344"/>
              <a:gd name="T6" fmla="*/ 2147483647 w 384"/>
              <a:gd name="T7" fmla="*/ 2147483647 h 344"/>
              <a:gd name="T8" fmla="*/ 2147483647 w 384"/>
              <a:gd name="T9" fmla="*/ 2147483647 h 344"/>
              <a:gd name="T10" fmla="*/ 2147483647 w 384"/>
              <a:gd name="T11" fmla="*/ 2147483647 h 344"/>
              <a:gd name="T12" fmla="*/ 2147483647 w 384"/>
              <a:gd name="T13" fmla="*/ 2147483647 h 344"/>
              <a:gd name="T14" fmla="*/ 2147483647 w 384"/>
              <a:gd name="T15" fmla="*/ 2147483647 h 344"/>
              <a:gd name="T16" fmla="*/ 2147483647 w 384"/>
              <a:gd name="T17" fmla="*/ 2147483647 h 344"/>
              <a:gd name="T18" fmla="*/ 2147483647 w 384"/>
              <a:gd name="T19" fmla="*/ 2147483647 h 344"/>
              <a:gd name="T20" fmla="*/ 2147483647 w 384"/>
              <a:gd name="T21" fmla="*/ 2147483647 h 344"/>
              <a:gd name="T22" fmla="*/ 2147483647 w 384"/>
              <a:gd name="T23" fmla="*/ 2147483647 h 344"/>
              <a:gd name="T24" fmla="*/ 2147483647 w 384"/>
              <a:gd name="T25" fmla="*/ 2147483647 h 344"/>
              <a:gd name="T26" fmla="*/ 2147483647 w 384"/>
              <a:gd name="T27" fmla="*/ 2147483647 h 344"/>
              <a:gd name="T28" fmla="*/ 2147483647 w 384"/>
              <a:gd name="T29" fmla="*/ 2147483647 h 344"/>
              <a:gd name="T30" fmla="*/ 2147483647 w 384"/>
              <a:gd name="T31" fmla="*/ 0 h 344"/>
              <a:gd name="T32" fmla="*/ 2147483647 w 384"/>
              <a:gd name="T33" fmla="*/ 2147483647 h 344"/>
              <a:gd name="T34" fmla="*/ 2147483647 w 384"/>
              <a:gd name="T35" fmla="*/ 2147483647 h 344"/>
              <a:gd name="T36" fmla="*/ 2147483647 w 384"/>
              <a:gd name="T37" fmla="*/ 2147483647 h 344"/>
              <a:gd name="T38" fmla="*/ 2147483647 w 384"/>
              <a:gd name="T39" fmla="*/ 2147483647 h 344"/>
              <a:gd name="T40" fmla="*/ 2147483647 w 384"/>
              <a:gd name="T41" fmla="*/ 2147483647 h 344"/>
              <a:gd name="T42" fmla="*/ 2147483647 w 384"/>
              <a:gd name="T43" fmla="*/ 2147483647 h 344"/>
              <a:gd name="T44" fmla="*/ 2147483647 w 384"/>
              <a:gd name="T45" fmla="*/ 2147483647 h 344"/>
              <a:gd name="T46" fmla="*/ 2147483647 w 384"/>
              <a:gd name="T47" fmla="*/ 2147483647 h 344"/>
              <a:gd name="T48" fmla="*/ 2147483647 w 384"/>
              <a:gd name="T49" fmla="*/ 2147483647 h 344"/>
              <a:gd name="T50" fmla="*/ 2147483647 w 384"/>
              <a:gd name="T51" fmla="*/ 2147483647 h 344"/>
              <a:gd name="T52" fmla="*/ 2147483647 w 384"/>
              <a:gd name="T53" fmla="*/ 2147483647 h 344"/>
              <a:gd name="T54" fmla="*/ 2147483647 w 384"/>
              <a:gd name="T55" fmla="*/ 2147483647 h 344"/>
              <a:gd name="T56" fmla="*/ 2147483647 w 384"/>
              <a:gd name="T57" fmla="*/ 2147483647 h 344"/>
              <a:gd name="T58" fmla="*/ 2147483647 w 384"/>
              <a:gd name="T59" fmla="*/ 2147483647 h 344"/>
              <a:gd name="T60" fmla="*/ 2147483647 w 384"/>
              <a:gd name="T61" fmla="*/ 2147483647 h 344"/>
              <a:gd name="T62" fmla="*/ 2147483647 w 384"/>
              <a:gd name="T63" fmla="*/ 2147483647 h 344"/>
              <a:gd name="T64" fmla="*/ 2147483647 w 384"/>
              <a:gd name="T65" fmla="*/ 2147483647 h 344"/>
              <a:gd name="T66" fmla="*/ 2147483647 w 384"/>
              <a:gd name="T67" fmla="*/ 2147483647 h 344"/>
              <a:gd name="T68" fmla="*/ 2147483647 w 384"/>
              <a:gd name="T69" fmla="*/ 2147483647 h 344"/>
              <a:gd name="T70" fmla="*/ 2147483647 w 384"/>
              <a:gd name="T71" fmla="*/ 2147483647 h 344"/>
              <a:gd name="T72" fmla="*/ 2147483647 w 384"/>
              <a:gd name="T73" fmla="*/ 2147483647 h 344"/>
              <a:gd name="T74" fmla="*/ 2147483647 w 384"/>
              <a:gd name="T75" fmla="*/ 2147483647 h 344"/>
              <a:gd name="T76" fmla="*/ 2147483647 w 384"/>
              <a:gd name="T77" fmla="*/ 2147483647 h 344"/>
              <a:gd name="T78" fmla="*/ 2147483647 w 384"/>
              <a:gd name="T79" fmla="*/ 2147483647 h 344"/>
              <a:gd name="T80" fmla="*/ 2147483647 w 384"/>
              <a:gd name="T81" fmla="*/ 2147483647 h 344"/>
              <a:gd name="T82" fmla="*/ 2147483647 w 384"/>
              <a:gd name="T83" fmla="*/ 2147483647 h 344"/>
              <a:gd name="T84" fmla="*/ 2147483647 w 384"/>
              <a:gd name="T85" fmla="*/ 2147483647 h 344"/>
              <a:gd name="T86" fmla="*/ 2147483647 w 384"/>
              <a:gd name="T87" fmla="*/ 2147483647 h 344"/>
              <a:gd name="T88" fmla="*/ 2147483647 w 384"/>
              <a:gd name="T89" fmla="*/ 2147483647 h 344"/>
              <a:gd name="T90" fmla="*/ 0 w 384"/>
              <a:gd name="T91" fmla="*/ 2147483647 h 344"/>
              <a:gd name="T92" fmla="*/ 2147483647 w 384"/>
              <a:gd name="T93" fmla="*/ 2147483647 h 344"/>
              <a:gd name="T94" fmla="*/ 0 w 384"/>
              <a:gd name="T95" fmla="*/ 2147483647 h 344"/>
              <a:gd name="T96" fmla="*/ 2147483647 w 384"/>
              <a:gd name="T97" fmla="*/ 2147483647 h 3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4"/>
              <a:gd name="T148" fmla="*/ 0 h 344"/>
              <a:gd name="T149" fmla="*/ 384 w 384"/>
              <a:gd name="T150" fmla="*/ 344 h 3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4" h="344">
                <a:moveTo>
                  <a:pt x="7" y="12"/>
                </a:moveTo>
                <a:lnTo>
                  <a:pt x="23" y="12"/>
                </a:lnTo>
                <a:lnTo>
                  <a:pt x="49" y="12"/>
                </a:lnTo>
                <a:lnTo>
                  <a:pt x="127" y="31"/>
                </a:lnTo>
                <a:lnTo>
                  <a:pt x="168" y="27"/>
                </a:lnTo>
                <a:lnTo>
                  <a:pt x="168" y="12"/>
                </a:lnTo>
                <a:lnTo>
                  <a:pt x="178" y="19"/>
                </a:lnTo>
                <a:lnTo>
                  <a:pt x="187" y="12"/>
                </a:lnTo>
                <a:lnTo>
                  <a:pt x="213" y="19"/>
                </a:lnTo>
                <a:lnTo>
                  <a:pt x="223" y="31"/>
                </a:lnTo>
                <a:lnTo>
                  <a:pt x="223" y="19"/>
                </a:lnTo>
                <a:lnTo>
                  <a:pt x="229" y="19"/>
                </a:lnTo>
                <a:lnTo>
                  <a:pt x="235" y="27"/>
                </a:lnTo>
                <a:lnTo>
                  <a:pt x="258" y="27"/>
                </a:lnTo>
                <a:lnTo>
                  <a:pt x="291" y="19"/>
                </a:lnTo>
                <a:lnTo>
                  <a:pt x="294" y="0"/>
                </a:lnTo>
                <a:lnTo>
                  <a:pt x="301" y="12"/>
                </a:lnTo>
                <a:lnTo>
                  <a:pt x="294" y="27"/>
                </a:lnTo>
                <a:lnTo>
                  <a:pt x="306" y="41"/>
                </a:lnTo>
                <a:lnTo>
                  <a:pt x="313" y="60"/>
                </a:lnTo>
                <a:lnTo>
                  <a:pt x="313" y="86"/>
                </a:lnTo>
                <a:lnTo>
                  <a:pt x="306" y="86"/>
                </a:lnTo>
                <a:lnTo>
                  <a:pt x="306" y="98"/>
                </a:lnTo>
                <a:lnTo>
                  <a:pt x="301" y="128"/>
                </a:lnTo>
                <a:lnTo>
                  <a:pt x="294" y="138"/>
                </a:lnTo>
                <a:lnTo>
                  <a:pt x="265" y="116"/>
                </a:lnTo>
                <a:lnTo>
                  <a:pt x="258" y="98"/>
                </a:lnTo>
                <a:lnTo>
                  <a:pt x="253" y="91"/>
                </a:lnTo>
                <a:lnTo>
                  <a:pt x="242" y="76"/>
                </a:lnTo>
                <a:lnTo>
                  <a:pt x="235" y="76"/>
                </a:lnTo>
                <a:lnTo>
                  <a:pt x="235" y="79"/>
                </a:lnTo>
                <a:lnTo>
                  <a:pt x="242" y="91"/>
                </a:lnTo>
                <a:lnTo>
                  <a:pt x="272" y="135"/>
                </a:lnTo>
                <a:lnTo>
                  <a:pt x="272" y="147"/>
                </a:lnTo>
                <a:lnTo>
                  <a:pt x="291" y="176"/>
                </a:lnTo>
                <a:lnTo>
                  <a:pt x="306" y="205"/>
                </a:lnTo>
                <a:lnTo>
                  <a:pt x="344" y="273"/>
                </a:lnTo>
                <a:lnTo>
                  <a:pt x="351" y="280"/>
                </a:lnTo>
                <a:lnTo>
                  <a:pt x="344" y="280"/>
                </a:lnTo>
                <a:lnTo>
                  <a:pt x="355" y="314"/>
                </a:lnTo>
                <a:lnTo>
                  <a:pt x="370" y="321"/>
                </a:lnTo>
                <a:lnTo>
                  <a:pt x="374" y="332"/>
                </a:lnTo>
                <a:lnTo>
                  <a:pt x="384" y="344"/>
                </a:lnTo>
                <a:lnTo>
                  <a:pt x="19" y="340"/>
                </a:lnTo>
                <a:lnTo>
                  <a:pt x="7" y="91"/>
                </a:lnTo>
                <a:lnTo>
                  <a:pt x="0" y="60"/>
                </a:lnTo>
                <a:lnTo>
                  <a:pt x="7" y="41"/>
                </a:lnTo>
                <a:lnTo>
                  <a:pt x="0" y="19"/>
                </a:lnTo>
                <a:lnTo>
                  <a:pt x="7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1" name="Freeform 158"/>
          <p:cNvSpPr>
            <a:spLocks/>
          </p:cNvSpPr>
          <p:nvPr/>
        </p:nvSpPr>
        <p:spPr bwMode="auto">
          <a:xfrm>
            <a:off x="4187825" y="3857625"/>
            <a:ext cx="522288" cy="496888"/>
          </a:xfrm>
          <a:custGeom>
            <a:avLst/>
            <a:gdLst>
              <a:gd name="T0" fmla="*/ 2147483647 w 656"/>
              <a:gd name="T1" fmla="*/ 2147483647 h 625"/>
              <a:gd name="T2" fmla="*/ 2147483647 w 656"/>
              <a:gd name="T3" fmla="*/ 2147483647 h 625"/>
              <a:gd name="T4" fmla="*/ 2147483647 w 656"/>
              <a:gd name="T5" fmla="*/ 2147483647 h 625"/>
              <a:gd name="T6" fmla="*/ 2147483647 w 656"/>
              <a:gd name="T7" fmla="*/ 2147483647 h 625"/>
              <a:gd name="T8" fmla="*/ 2147483647 w 656"/>
              <a:gd name="T9" fmla="*/ 2147483647 h 625"/>
              <a:gd name="T10" fmla="*/ 2147483647 w 656"/>
              <a:gd name="T11" fmla="*/ 2147483647 h 625"/>
              <a:gd name="T12" fmla="*/ 2147483647 w 656"/>
              <a:gd name="T13" fmla="*/ 2147483647 h 625"/>
              <a:gd name="T14" fmla="*/ 2147483647 w 656"/>
              <a:gd name="T15" fmla="*/ 0 h 625"/>
              <a:gd name="T16" fmla="*/ 2147483647 w 656"/>
              <a:gd name="T17" fmla="*/ 2147483647 h 625"/>
              <a:gd name="T18" fmla="*/ 2147483647 w 656"/>
              <a:gd name="T19" fmla="*/ 2147483647 h 625"/>
              <a:gd name="T20" fmla="*/ 2147483647 w 656"/>
              <a:gd name="T21" fmla="*/ 2147483647 h 625"/>
              <a:gd name="T22" fmla="*/ 2147483647 w 656"/>
              <a:gd name="T23" fmla="*/ 2147483647 h 625"/>
              <a:gd name="T24" fmla="*/ 2147483647 w 656"/>
              <a:gd name="T25" fmla="*/ 2147483647 h 625"/>
              <a:gd name="T26" fmla="*/ 2147483647 w 656"/>
              <a:gd name="T27" fmla="*/ 2147483647 h 625"/>
              <a:gd name="T28" fmla="*/ 2147483647 w 656"/>
              <a:gd name="T29" fmla="*/ 2147483647 h 625"/>
              <a:gd name="T30" fmla="*/ 2147483647 w 656"/>
              <a:gd name="T31" fmla="*/ 2147483647 h 625"/>
              <a:gd name="T32" fmla="*/ 2147483647 w 656"/>
              <a:gd name="T33" fmla="*/ 2147483647 h 625"/>
              <a:gd name="T34" fmla="*/ 2147483647 w 656"/>
              <a:gd name="T35" fmla="*/ 2147483647 h 625"/>
              <a:gd name="T36" fmla="*/ 2147483647 w 656"/>
              <a:gd name="T37" fmla="*/ 2147483647 h 625"/>
              <a:gd name="T38" fmla="*/ 2147483647 w 656"/>
              <a:gd name="T39" fmla="*/ 2147483647 h 625"/>
              <a:gd name="T40" fmla="*/ 2147483647 w 656"/>
              <a:gd name="T41" fmla="*/ 2147483647 h 625"/>
              <a:gd name="T42" fmla="*/ 2147483647 w 656"/>
              <a:gd name="T43" fmla="*/ 2147483647 h 625"/>
              <a:gd name="T44" fmla="*/ 2147483647 w 656"/>
              <a:gd name="T45" fmla="*/ 2147483647 h 625"/>
              <a:gd name="T46" fmla="*/ 2147483647 w 656"/>
              <a:gd name="T47" fmla="*/ 2147483647 h 625"/>
              <a:gd name="T48" fmla="*/ 2147483647 w 656"/>
              <a:gd name="T49" fmla="*/ 2147483647 h 625"/>
              <a:gd name="T50" fmla="*/ 2147483647 w 656"/>
              <a:gd name="T51" fmla="*/ 2147483647 h 625"/>
              <a:gd name="T52" fmla="*/ 2147483647 w 656"/>
              <a:gd name="T53" fmla="*/ 2147483647 h 625"/>
              <a:gd name="T54" fmla="*/ 2147483647 w 656"/>
              <a:gd name="T55" fmla="*/ 2147483647 h 625"/>
              <a:gd name="T56" fmla="*/ 0 w 656"/>
              <a:gd name="T57" fmla="*/ 2147483647 h 625"/>
              <a:gd name="T58" fmla="*/ 2147483647 w 656"/>
              <a:gd name="T59" fmla="*/ 2147483647 h 625"/>
              <a:gd name="T60" fmla="*/ 2147483647 w 656"/>
              <a:gd name="T61" fmla="*/ 2147483647 h 625"/>
              <a:gd name="T62" fmla="*/ 2147483647 w 656"/>
              <a:gd name="T63" fmla="*/ 2147483647 h 625"/>
              <a:gd name="T64" fmla="*/ 2147483647 w 656"/>
              <a:gd name="T65" fmla="*/ 2147483647 h 625"/>
              <a:gd name="T66" fmla="*/ 2147483647 w 656"/>
              <a:gd name="T67" fmla="*/ 2147483647 h 625"/>
              <a:gd name="T68" fmla="*/ 2147483647 w 656"/>
              <a:gd name="T69" fmla="*/ 2147483647 h 625"/>
              <a:gd name="T70" fmla="*/ 2147483647 w 656"/>
              <a:gd name="T71" fmla="*/ 2147483647 h 625"/>
              <a:gd name="T72" fmla="*/ 2147483647 w 656"/>
              <a:gd name="T73" fmla="*/ 2147483647 h 625"/>
              <a:gd name="T74" fmla="*/ 2147483647 w 656"/>
              <a:gd name="T75" fmla="*/ 2147483647 h 625"/>
              <a:gd name="T76" fmla="*/ 2147483647 w 656"/>
              <a:gd name="T77" fmla="*/ 2147483647 h 6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56"/>
              <a:gd name="T118" fmla="*/ 0 h 625"/>
              <a:gd name="T119" fmla="*/ 656 w 656"/>
              <a:gd name="T120" fmla="*/ 625 h 6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56" h="625">
                <a:moveTo>
                  <a:pt x="205" y="69"/>
                </a:moveTo>
                <a:lnTo>
                  <a:pt x="217" y="69"/>
                </a:lnTo>
                <a:lnTo>
                  <a:pt x="228" y="59"/>
                </a:lnTo>
                <a:lnTo>
                  <a:pt x="247" y="55"/>
                </a:lnTo>
                <a:lnTo>
                  <a:pt x="257" y="46"/>
                </a:lnTo>
                <a:lnTo>
                  <a:pt x="269" y="40"/>
                </a:lnTo>
                <a:lnTo>
                  <a:pt x="286" y="29"/>
                </a:lnTo>
                <a:lnTo>
                  <a:pt x="324" y="17"/>
                </a:lnTo>
                <a:lnTo>
                  <a:pt x="354" y="17"/>
                </a:lnTo>
                <a:lnTo>
                  <a:pt x="373" y="10"/>
                </a:lnTo>
                <a:lnTo>
                  <a:pt x="385" y="7"/>
                </a:lnTo>
                <a:lnTo>
                  <a:pt x="411" y="7"/>
                </a:lnTo>
                <a:lnTo>
                  <a:pt x="428" y="17"/>
                </a:lnTo>
                <a:lnTo>
                  <a:pt x="440" y="17"/>
                </a:lnTo>
                <a:lnTo>
                  <a:pt x="452" y="10"/>
                </a:lnTo>
                <a:lnTo>
                  <a:pt x="470" y="0"/>
                </a:lnTo>
                <a:lnTo>
                  <a:pt x="475" y="0"/>
                </a:lnTo>
                <a:lnTo>
                  <a:pt x="489" y="7"/>
                </a:lnTo>
                <a:lnTo>
                  <a:pt x="492" y="0"/>
                </a:lnTo>
                <a:lnTo>
                  <a:pt x="518" y="10"/>
                </a:lnTo>
                <a:lnTo>
                  <a:pt x="540" y="7"/>
                </a:lnTo>
                <a:lnTo>
                  <a:pt x="540" y="10"/>
                </a:lnTo>
                <a:lnTo>
                  <a:pt x="530" y="17"/>
                </a:lnTo>
                <a:lnTo>
                  <a:pt x="530" y="26"/>
                </a:lnTo>
                <a:lnTo>
                  <a:pt x="530" y="46"/>
                </a:lnTo>
                <a:lnTo>
                  <a:pt x="530" y="78"/>
                </a:lnTo>
                <a:lnTo>
                  <a:pt x="508" y="107"/>
                </a:lnTo>
                <a:lnTo>
                  <a:pt x="518" y="133"/>
                </a:lnTo>
                <a:lnTo>
                  <a:pt x="530" y="138"/>
                </a:lnTo>
                <a:lnTo>
                  <a:pt x="537" y="164"/>
                </a:lnTo>
                <a:lnTo>
                  <a:pt x="559" y="174"/>
                </a:lnTo>
                <a:lnTo>
                  <a:pt x="570" y="242"/>
                </a:lnTo>
                <a:lnTo>
                  <a:pt x="578" y="283"/>
                </a:lnTo>
                <a:lnTo>
                  <a:pt x="585" y="325"/>
                </a:lnTo>
                <a:lnTo>
                  <a:pt x="578" y="342"/>
                </a:lnTo>
                <a:lnTo>
                  <a:pt x="585" y="371"/>
                </a:lnTo>
                <a:lnTo>
                  <a:pt x="570" y="387"/>
                </a:lnTo>
                <a:lnTo>
                  <a:pt x="589" y="416"/>
                </a:lnTo>
                <a:lnTo>
                  <a:pt x="589" y="428"/>
                </a:lnTo>
                <a:lnTo>
                  <a:pt x="601" y="446"/>
                </a:lnTo>
                <a:lnTo>
                  <a:pt x="615" y="439"/>
                </a:lnTo>
                <a:lnTo>
                  <a:pt x="637" y="451"/>
                </a:lnTo>
                <a:lnTo>
                  <a:pt x="656" y="475"/>
                </a:lnTo>
                <a:lnTo>
                  <a:pt x="627" y="494"/>
                </a:lnTo>
                <a:lnTo>
                  <a:pt x="511" y="558"/>
                </a:lnTo>
                <a:lnTo>
                  <a:pt x="463" y="603"/>
                </a:lnTo>
                <a:lnTo>
                  <a:pt x="411" y="622"/>
                </a:lnTo>
                <a:lnTo>
                  <a:pt x="382" y="625"/>
                </a:lnTo>
                <a:lnTo>
                  <a:pt x="373" y="622"/>
                </a:lnTo>
                <a:lnTo>
                  <a:pt x="382" y="606"/>
                </a:lnTo>
                <a:lnTo>
                  <a:pt x="373" y="596"/>
                </a:lnTo>
                <a:lnTo>
                  <a:pt x="363" y="587"/>
                </a:lnTo>
                <a:lnTo>
                  <a:pt x="347" y="584"/>
                </a:lnTo>
                <a:lnTo>
                  <a:pt x="331" y="577"/>
                </a:lnTo>
                <a:lnTo>
                  <a:pt x="314" y="565"/>
                </a:lnTo>
                <a:lnTo>
                  <a:pt x="314" y="558"/>
                </a:lnTo>
                <a:lnTo>
                  <a:pt x="119" y="420"/>
                </a:lnTo>
                <a:lnTo>
                  <a:pt x="0" y="339"/>
                </a:lnTo>
                <a:lnTo>
                  <a:pt x="0" y="290"/>
                </a:lnTo>
                <a:lnTo>
                  <a:pt x="12" y="283"/>
                </a:lnTo>
                <a:lnTo>
                  <a:pt x="41" y="264"/>
                </a:lnTo>
                <a:lnTo>
                  <a:pt x="60" y="264"/>
                </a:lnTo>
                <a:lnTo>
                  <a:pt x="71" y="259"/>
                </a:lnTo>
                <a:lnTo>
                  <a:pt x="83" y="264"/>
                </a:lnTo>
                <a:lnTo>
                  <a:pt x="109" y="259"/>
                </a:lnTo>
                <a:lnTo>
                  <a:pt x="147" y="226"/>
                </a:lnTo>
                <a:lnTo>
                  <a:pt x="157" y="216"/>
                </a:lnTo>
                <a:lnTo>
                  <a:pt x="157" y="204"/>
                </a:lnTo>
                <a:lnTo>
                  <a:pt x="157" y="197"/>
                </a:lnTo>
                <a:lnTo>
                  <a:pt x="179" y="193"/>
                </a:lnTo>
                <a:lnTo>
                  <a:pt x="179" y="181"/>
                </a:lnTo>
                <a:lnTo>
                  <a:pt x="235" y="174"/>
                </a:lnTo>
                <a:lnTo>
                  <a:pt x="235" y="167"/>
                </a:lnTo>
                <a:lnTo>
                  <a:pt x="235" y="155"/>
                </a:lnTo>
                <a:lnTo>
                  <a:pt x="228" y="145"/>
                </a:lnTo>
                <a:lnTo>
                  <a:pt x="224" y="119"/>
                </a:lnTo>
                <a:lnTo>
                  <a:pt x="224" y="103"/>
                </a:lnTo>
                <a:lnTo>
                  <a:pt x="217" y="84"/>
                </a:lnTo>
                <a:lnTo>
                  <a:pt x="205" y="6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2" name="Freeform 159"/>
          <p:cNvSpPr>
            <a:spLocks/>
          </p:cNvSpPr>
          <p:nvPr/>
        </p:nvSpPr>
        <p:spPr bwMode="auto">
          <a:xfrm>
            <a:off x="4694238" y="4995863"/>
            <a:ext cx="317500" cy="312737"/>
          </a:xfrm>
          <a:custGeom>
            <a:avLst/>
            <a:gdLst>
              <a:gd name="T0" fmla="*/ 2147483647 w 399"/>
              <a:gd name="T1" fmla="*/ 0 h 394"/>
              <a:gd name="T2" fmla="*/ 2147483647 w 399"/>
              <a:gd name="T3" fmla="*/ 0 h 394"/>
              <a:gd name="T4" fmla="*/ 2147483647 w 399"/>
              <a:gd name="T5" fmla="*/ 0 h 394"/>
              <a:gd name="T6" fmla="*/ 2147483647 w 399"/>
              <a:gd name="T7" fmla="*/ 2147483647 h 394"/>
              <a:gd name="T8" fmla="*/ 2147483647 w 399"/>
              <a:gd name="T9" fmla="*/ 2147483647 h 394"/>
              <a:gd name="T10" fmla="*/ 2147483647 w 399"/>
              <a:gd name="T11" fmla="*/ 2147483647 h 394"/>
              <a:gd name="T12" fmla="*/ 2147483647 w 399"/>
              <a:gd name="T13" fmla="*/ 2147483647 h 394"/>
              <a:gd name="T14" fmla="*/ 2147483647 w 399"/>
              <a:gd name="T15" fmla="*/ 2147483647 h 394"/>
              <a:gd name="T16" fmla="*/ 2147483647 w 399"/>
              <a:gd name="T17" fmla="*/ 2147483647 h 394"/>
              <a:gd name="T18" fmla="*/ 2147483647 w 399"/>
              <a:gd name="T19" fmla="*/ 2147483647 h 394"/>
              <a:gd name="T20" fmla="*/ 2147483647 w 399"/>
              <a:gd name="T21" fmla="*/ 2147483647 h 394"/>
              <a:gd name="T22" fmla="*/ 2147483647 w 399"/>
              <a:gd name="T23" fmla="*/ 2147483647 h 394"/>
              <a:gd name="T24" fmla="*/ 2147483647 w 399"/>
              <a:gd name="T25" fmla="*/ 2147483647 h 394"/>
              <a:gd name="T26" fmla="*/ 2147483647 w 399"/>
              <a:gd name="T27" fmla="*/ 2147483647 h 394"/>
              <a:gd name="T28" fmla="*/ 2147483647 w 399"/>
              <a:gd name="T29" fmla="*/ 2147483647 h 394"/>
              <a:gd name="T30" fmla="*/ 2147483647 w 399"/>
              <a:gd name="T31" fmla="*/ 2147483647 h 394"/>
              <a:gd name="T32" fmla="*/ 2147483647 w 399"/>
              <a:gd name="T33" fmla="*/ 2147483647 h 394"/>
              <a:gd name="T34" fmla="*/ 2147483647 w 399"/>
              <a:gd name="T35" fmla="*/ 2147483647 h 394"/>
              <a:gd name="T36" fmla="*/ 2147483647 w 399"/>
              <a:gd name="T37" fmla="*/ 2147483647 h 394"/>
              <a:gd name="T38" fmla="*/ 2147483647 w 399"/>
              <a:gd name="T39" fmla="*/ 2147483647 h 394"/>
              <a:gd name="T40" fmla="*/ 2147483647 w 399"/>
              <a:gd name="T41" fmla="*/ 2147483647 h 394"/>
              <a:gd name="T42" fmla="*/ 2147483647 w 399"/>
              <a:gd name="T43" fmla="*/ 2147483647 h 394"/>
              <a:gd name="T44" fmla="*/ 2147483647 w 399"/>
              <a:gd name="T45" fmla="*/ 2147483647 h 394"/>
              <a:gd name="T46" fmla="*/ 2147483647 w 399"/>
              <a:gd name="T47" fmla="*/ 2147483647 h 394"/>
              <a:gd name="T48" fmla="*/ 2147483647 w 399"/>
              <a:gd name="T49" fmla="*/ 2147483647 h 394"/>
              <a:gd name="T50" fmla="*/ 2147483647 w 399"/>
              <a:gd name="T51" fmla="*/ 2147483647 h 394"/>
              <a:gd name="T52" fmla="*/ 2147483647 w 399"/>
              <a:gd name="T53" fmla="*/ 2147483647 h 394"/>
              <a:gd name="T54" fmla="*/ 2147483647 w 399"/>
              <a:gd name="T55" fmla="*/ 2147483647 h 394"/>
              <a:gd name="T56" fmla="*/ 2147483647 w 399"/>
              <a:gd name="T57" fmla="*/ 2147483647 h 394"/>
              <a:gd name="T58" fmla="*/ 2147483647 w 399"/>
              <a:gd name="T59" fmla="*/ 2147483647 h 394"/>
              <a:gd name="T60" fmla="*/ 2147483647 w 399"/>
              <a:gd name="T61" fmla="*/ 2147483647 h 394"/>
              <a:gd name="T62" fmla="*/ 2147483647 w 399"/>
              <a:gd name="T63" fmla="*/ 2147483647 h 394"/>
              <a:gd name="T64" fmla="*/ 2147483647 w 399"/>
              <a:gd name="T65" fmla="*/ 2147483647 h 394"/>
              <a:gd name="T66" fmla="*/ 2147483647 w 399"/>
              <a:gd name="T67" fmla="*/ 2147483647 h 394"/>
              <a:gd name="T68" fmla="*/ 2147483647 w 399"/>
              <a:gd name="T69" fmla="*/ 2147483647 h 394"/>
              <a:gd name="T70" fmla="*/ 2147483647 w 399"/>
              <a:gd name="T71" fmla="*/ 2147483647 h 394"/>
              <a:gd name="T72" fmla="*/ 2147483647 w 399"/>
              <a:gd name="T73" fmla="*/ 2147483647 h 3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9"/>
              <a:gd name="T112" fmla="*/ 0 h 394"/>
              <a:gd name="T113" fmla="*/ 399 w 399"/>
              <a:gd name="T114" fmla="*/ 394 h 39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9" h="394">
                <a:moveTo>
                  <a:pt x="50" y="0"/>
                </a:moveTo>
                <a:lnTo>
                  <a:pt x="59" y="0"/>
                </a:lnTo>
                <a:lnTo>
                  <a:pt x="71" y="4"/>
                </a:lnTo>
                <a:lnTo>
                  <a:pt x="87" y="0"/>
                </a:lnTo>
                <a:lnTo>
                  <a:pt x="145" y="0"/>
                </a:lnTo>
                <a:lnTo>
                  <a:pt x="164" y="0"/>
                </a:lnTo>
                <a:lnTo>
                  <a:pt x="168" y="14"/>
                </a:lnTo>
                <a:lnTo>
                  <a:pt x="168" y="21"/>
                </a:lnTo>
                <a:lnTo>
                  <a:pt x="176" y="33"/>
                </a:lnTo>
                <a:lnTo>
                  <a:pt x="176" y="40"/>
                </a:lnTo>
                <a:lnTo>
                  <a:pt x="195" y="69"/>
                </a:lnTo>
                <a:lnTo>
                  <a:pt x="225" y="69"/>
                </a:lnTo>
                <a:lnTo>
                  <a:pt x="227" y="63"/>
                </a:lnTo>
                <a:lnTo>
                  <a:pt x="254" y="63"/>
                </a:lnTo>
                <a:lnTo>
                  <a:pt x="254" y="52"/>
                </a:lnTo>
                <a:lnTo>
                  <a:pt x="261" y="52"/>
                </a:lnTo>
                <a:lnTo>
                  <a:pt x="261" y="40"/>
                </a:lnTo>
                <a:lnTo>
                  <a:pt x="277" y="33"/>
                </a:lnTo>
                <a:lnTo>
                  <a:pt x="296" y="30"/>
                </a:lnTo>
                <a:lnTo>
                  <a:pt x="296" y="49"/>
                </a:lnTo>
                <a:lnTo>
                  <a:pt x="325" y="49"/>
                </a:lnTo>
                <a:lnTo>
                  <a:pt x="332" y="69"/>
                </a:lnTo>
                <a:lnTo>
                  <a:pt x="341" y="90"/>
                </a:lnTo>
                <a:lnTo>
                  <a:pt x="325" y="113"/>
                </a:lnTo>
                <a:lnTo>
                  <a:pt x="341" y="127"/>
                </a:lnTo>
                <a:lnTo>
                  <a:pt x="344" y="130"/>
                </a:lnTo>
                <a:lnTo>
                  <a:pt x="344" y="156"/>
                </a:lnTo>
                <a:lnTo>
                  <a:pt x="344" y="168"/>
                </a:lnTo>
                <a:lnTo>
                  <a:pt x="351" y="175"/>
                </a:lnTo>
                <a:lnTo>
                  <a:pt x="354" y="168"/>
                </a:lnTo>
                <a:lnTo>
                  <a:pt x="370" y="168"/>
                </a:lnTo>
                <a:lnTo>
                  <a:pt x="387" y="159"/>
                </a:lnTo>
                <a:lnTo>
                  <a:pt x="399" y="168"/>
                </a:lnTo>
                <a:lnTo>
                  <a:pt x="399" y="159"/>
                </a:lnTo>
                <a:lnTo>
                  <a:pt x="399" y="197"/>
                </a:lnTo>
                <a:lnTo>
                  <a:pt x="399" y="220"/>
                </a:lnTo>
                <a:lnTo>
                  <a:pt x="399" y="227"/>
                </a:lnTo>
                <a:lnTo>
                  <a:pt x="399" y="235"/>
                </a:lnTo>
                <a:lnTo>
                  <a:pt x="341" y="235"/>
                </a:lnTo>
                <a:lnTo>
                  <a:pt x="332" y="336"/>
                </a:lnTo>
                <a:lnTo>
                  <a:pt x="363" y="362"/>
                </a:lnTo>
                <a:lnTo>
                  <a:pt x="373" y="384"/>
                </a:lnTo>
                <a:lnTo>
                  <a:pt x="315" y="394"/>
                </a:lnTo>
                <a:lnTo>
                  <a:pt x="303" y="394"/>
                </a:lnTo>
                <a:lnTo>
                  <a:pt x="291" y="394"/>
                </a:lnTo>
                <a:lnTo>
                  <a:pt x="273" y="394"/>
                </a:lnTo>
                <a:lnTo>
                  <a:pt x="227" y="391"/>
                </a:lnTo>
                <a:lnTo>
                  <a:pt x="218" y="384"/>
                </a:lnTo>
                <a:lnTo>
                  <a:pt x="213" y="372"/>
                </a:lnTo>
                <a:lnTo>
                  <a:pt x="87" y="375"/>
                </a:lnTo>
                <a:lnTo>
                  <a:pt x="80" y="375"/>
                </a:lnTo>
                <a:lnTo>
                  <a:pt x="59" y="365"/>
                </a:lnTo>
                <a:lnTo>
                  <a:pt x="50" y="362"/>
                </a:lnTo>
                <a:lnTo>
                  <a:pt x="30" y="372"/>
                </a:lnTo>
                <a:lnTo>
                  <a:pt x="28" y="372"/>
                </a:lnTo>
                <a:lnTo>
                  <a:pt x="12" y="372"/>
                </a:lnTo>
                <a:lnTo>
                  <a:pt x="7" y="372"/>
                </a:lnTo>
                <a:lnTo>
                  <a:pt x="7" y="346"/>
                </a:lnTo>
                <a:lnTo>
                  <a:pt x="0" y="332"/>
                </a:lnTo>
                <a:lnTo>
                  <a:pt x="12" y="324"/>
                </a:lnTo>
                <a:lnTo>
                  <a:pt x="28" y="294"/>
                </a:lnTo>
                <a:lnTo>
                  <a:pt x="28" y="265"/>
                </a:lnTo>
                <a:lnTo>
                  <a:pt x="38" y="237"/>
                </a:lnTo>
                <a:lnTo>
                  <a:pt x="42" y="227"/>
                </a:lnTo>
                <a:lnTo>
                  <a:pt x="57" y="216"/>
                </a:lnTo>
                <a:lnTo>
                  <a:pt x="68" y="208"/>
                </a:lnTo>
                <a:lnTo>
                  <a:pt x="71" y="178"/>
                </a:lnTo>
                <a:lnTo>
                  <a:pt x="68" y="156"/>
                </a:lnTo>
                <a:lnTo>
                  <a:pt x="57" y="130"/>
                </a:lnTo>
                <a:lnTo>
                  <a:pt x="50" y="101"/>
                </a:lnTo>
                <a:lnTo>
                  <a:pt x="59" y="90"/>
                </a:lnTo>
                <a:lnTo>
                  <a:pt x="42" y="33"/>
                </a:lnTo>
                <a:lnTo>
                  <a:pt x="28" y="4"/>
                </a:lnTo>
                <a:lnTo>
                  <a:pt x="42" y="4"/>
                </a:lnTo>
                <a:lnTo>
                  <a:pt x="5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" name="Freeform 160"/>
          <p:cNvSpPr>
            <a:spLocks/>
          </p:cNvSpPr>
          <p:nvPr/>
        </p:nvSpPr>
        <p:spPr bwMode="auto">
          <a:xfrm>
            <a:off x="4710113" y="4957763"/>
            <a:ext cx="23812" cy="31750"/>
          </a:xfrm>
          <a:custGeom>
            <a:avLst/>
            <a:gdLst>
              <a:gd name="T0" fmla="*/ 0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0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2147483647 w 31"/>
              <a:gd name="T17" fmla="*/ 2147483647 h 40"/>
              <a:gd name="T18" fmla="*/ 2147483647 w 31"/>
              <a:gd name="T19" fmla="*/ 2147483647 h 40"/>
              <a:gd name="T20" fmla="*/ 0 w 31"/>
              <a:gd name="T21" fmla="*/ 2147483647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"/>
              <a:gd name="T34" fmla="*/ 0 h 40"/>
              <a:gd name="T35" fmla="*/ 31 w 31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" h="40">
                <a:moveTo>
                  <a:pt x="0" y="22"/>
                </a:moveTo>
                <a:lnTo>
                  <a:pt x="11" y="10"/>
                </a:lnTo>
                <a:lnTo>
                  <a:pt x="11" y="3"/>
                </a:lnTo>
                <a:lnTo>
                  <a:pt x="23" y="0"/>
                </a:lnTo>
                <a:lnTo>
                  <a:pt x="31" y="3"/>
                </a:lnTo>
                <a:lnTo>
                  <a:pt x="31" y="10"/>
                </a:lnTo>
                <a:lnTo>
                  <a:pt x="19" y="22"/>
                </a:lnTo>
                <a:lnTo>
                  <a:pt x="19" y="40"/>
                </a:lnTo>
                <a:lnTo>
                  <a:pt x="9" y="40"/>
                </a:lnTo>
                <a:lnTo>
                  <a:pt x="9" y="33"/>
                </a:lnTo>
                <a:lnTo>
                  <a:pt x="0" y="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" name="Freeform 161"/>
          <p:cNvSpPr>
            <a:spLocks/>
          </p:cNvSpPr>
          <p:nvPr/>
        </p:nvSpPr>
        <p:spPr bwMode="auto">
          <a:xfrm>
            <a:off x="5245100" y="4383088"/>
            <a:ext cx="379413" cy="377825"/>
          </a:xfrm>
          <a:custGeom>
            <a:avLst/>
            <a:gdLst>
              <a:gd name="T0" fmla="*/ 2147483647 w 479"/>
              <a:gd name="T1" fmla="*/ 2147483647 h 475"/>
              <a:gd name="T2" fmla="*/ 2147483647 w 479"/>
              <a:gd name="T3" fmla="*/ 2147483647 h 475"/>
              <a:gd name="T4" fmla="*/ 2147483647 w 479"/>
              <a:gd name="T5" fmla="*/ 2147483647 h 475"/>
              <a:gd name="T6" fmla="*/ 2147483647 w 479"/>
              <a:gd name="T7" fmla="*/ 2147483647 h 475"/>
              <a:gd name="T8" fmla="*/ 2147483647 w 479"/>
              <a:gd name="T9" fmla="*/ 2147483647 h 475"/>
              <a:gd name="T10" fmla="*/ 2147483647 w 479"/>
              <a:gd name="T11" fmla="*/ 2147483647 h 475"/>
              <a:gd name="T12" fmla="*/ 2147483647 w 479"/>
              <a:gd name="T13" fmla="*/ 2147483647 h 475"/>
              <a:gd name="T14" fmla="*/ 2147483647 w 479"/>
              <a:gd name="T15" fmla="*/ 2147483647 h 475"/>
              <a:gd name="T16" fmla="*/ 2147483647 w 479"/>
              <a:gd name="T17" fmla="*/ 2147483647 h 475"/>
              <a:gd name="T18" fmla="*/ 2147483647 w 479"/>
              <a:gd name="T19" fmla="*/ 2147483647 h 475"/>
              <a:gd name="T20" fmla="*/ 2147483647 w 479"/>
              <a:gd name="T21" fmla="*/ 2147483647 h 475"/>
              <a:gd name="T22" fmla="*/ 2147483647 w 479"/>
              <a:gd name="T23" fmla="*/ 2147483647 h 475"/>
              <a:gd name="T24" fmla="*/ 2147483647 w 479"/>
              <a:gd name="T25" fmla="*/ 2147483647 h 475"/>
              <a:gd name="T26" fmla="*/ 2147483647 w 479"/>
              <a:gd name="T27" fmla="*/ 2147483647 h 475"/>
              <a:gd name="T28" fmla="*/ 2147483647 w 479"/>
              <a:gd name="T29" fmla="*/ 2147483647 h 475"/>
              <a:gd name="T30" fmla="*/ 2147483647 w 479"/>
              <a:gd name="T31" fmla="*/ 2147483647 h 475"/>
              <a:gd name="T32" fmla="*/ 2147483647 w 479"/>
              <a:gd name="T33" fmla="*/ 2147483647 h 475"/>
              <a:gd name="T34" fmla="*/ 2147483647 w 479"/>
              <a:gd name="T35" fmla="*/ 2147483647 h 475"/>
              <a:gd name="T36" fmla="*/ 2147483647 w 479"/>
              <a:gd name="T37" fmla="*/ 2147483647 h 475"/>
              <a:gd name="T38" fmla="*/ 2147483647 w 479"/>
              <a:gd name="T39" fmla="*/ 2147483647 h 475"/>
              <a:gd name="T40" fmla="*/ 2147483647 w 479"/>
              <a:gd name="T41" fmla="*/ 2147483647 h 475"/>
              <a:gd name="T42" fmla="*/ 2147483647 w 479"/>
              <a:gd name="T43" fmla="*/ 2147483647 h 475"/>
              <a:gd name="T44" fmla="*/ 2147483647 w 479"/>
              <a:gd name="T45" fmla="*/ 2147483647 h 475"/>
              <a:gd name="T46" fmla="*/ 0 w 479"/>
              <a:gd name="T47" fmla="*/ 2147483647 h 475"/>
              <a:gd name="T48" fmla="*/ 2147483647 w 479"/>
              <a:gd name="T49" fmla="*/ 2147483647 h 475"/>
              <a:gd name="T50" fmla="*/ 2147483647 w 479"/>
              <a:gd name="T51" fmla="*/ 2147483647 h 475"/>
              <a:gd name="T52" fmla="*/ 2147483647 w 479"/>
              <a:gd name="T53" fmla="*/ 2147483647 h 475"/>
              <a:gd name="T54" fmla="*/ 2147483647 w 479"/>
              <a:gd name="T55" fmla="*/ 2147483647 h 475"/>
              <a:gd name="T56" fmla="*/ 2147483647 w 479"/>
              <a:gd name="T57" fmla="*/ 2147483647 h 475"/>
              <a:gd name="T58" fmla="*/ 2147483647 w 479"/>
              <a:gd name="T59" fmla="*/ 2147483647 h 475"/>
              <a:gd name="T60" fmla="*/ 2147483647 w 479"/>
              <a:gd name="T61" fmla="*/ 2147483647 h 475"/>
              <a:gd name="T62" fmla="*/ 2147483647 w 479"/>
              <a:gd name="T63" fmla="*/ 2147483647 h 475"/>
              <a:gd name="T64" fmla="*/ 2147483647 w 479"/>
              <a:gd name="T65" fmla="*/ 2147483647 h 475"/>
              <a:gd name="T66" fmla="*/ 2147483647 w 479"/>
              <a:gd name="T67" fmla="*/ 2147483647 h 475"/>
              <a:gd name="T68" fmla="*/ 2147483647 w 479"/>
              <a:gd name="T69" fmla="*/ 0 h 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9"/>
              <a:gd name="T106" fmla="*/ 0 h 475"/>
              <a:gd name="T107" fmla="*/ 479 w 479"/>
              <a:gd name="T108" fmla="*/ 475 h 4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9" h="475">
                <a:moveTo>
                  <a:pt x="169" y="0"/>
                </a:moveTo>
                <a:lnTo>
                  <a:pt x="180" y="38"/>
                </a:lnTo>
                <a:lnTo>
                  <a:pt x="195" y="72"/>
                </a:lnTo>
                <a:lnTo>
                  <a:pt x="206" y="98"/>
                </a:lnTo>
                <a:lnTo>
                  <a:pt x="209" y="98"/>
                </a:lnTo>
                <a:lnTo>
                  <a:pt x="209" y="83"/>
                </a:lnTo>
                <a:lnTo>
                  <a:pt x="225" y="102"/>
                </a:lnTo>
                <a:lnTo>
                  <a:pt x="228" y="102"/>
                </a:lnTo>
                <a:lnTo>
                  <a:pt x="247" y="109"/>
                </a:lnTo>
                <a:lnTo>
                  <a:pt x="273" y="131"/>
                </a:lnTo>
                <a:lnTo>
                  <a:pt x="289" y="157"/>
                </a:lnTo>
                <a:lnTo>
                  <a:pt x="306" y="167"/>
                </a:lnTo>
                <a:lnTo>
                  <a:pt x="313" y="167"/>
                </a:lnTo>
                <a:lnTo>
                  <a:pt x="321" y="176"/>
                </a:lnTo>
                <a:lnTo>
                  <a:pt x="306" y="180"/>
                </a:lnTo>
                <a:lnTo>
                  <a:pt x="296" y="186"/>
                </a:lnTo>
                <a:lnTo>
                  <a:pt x="289" y="199"/>
                </a:lnTo>
                <a:lnTo>
                  <a:pt x="277" y="209"/>
                </a:lnTo>
                <a:lnTo>
                  <a:pt x="283" y="228"/>
                </a:lnTo>
                <a:lnTo>
                  <a:pt x="306" y="228"/>
                </a:lnTo>
                <a:lnTo>
                  <a:pt x="313" y="237"/>
                </a:lnTo>
                <a:lnTo>
                  <a:pt x="306" y="247"/>
                </a:lnTo>
                <a:lnTo>
                  <a:pt x="334" y="276"/>
                </a:lnTo>
                <a:lnTo>
                  <a:pt x="351" y="288"/>
                </a:lnTo>
                <a:lnTo>
                  <a:pt x="449" y="325"/>
                </a:lnTo>
                <a:lnTo>
                  <a:pt x="479" y="325"/>
                </a:lnTo>
                <a:lnTo>
                  <a:pt x="385" y="421"/>
                </a:lnTo>
                <a:lnTo>
                  <a:pt x="373" y="421"/>
                </a:lnTo>
                <a:lnTo>
                  <a:pt x="334" y="434"/>
                </a:lnTo>
                <a:lnTo>
                  <a:pt x="321" y="453"/>
                </a:lnTo>
                <a:lnTo>
                  <a:pt x="304" y="453"/>
                </a:lnTo>
                <a:lnTo>
                  <a:pt x="289" y="460"/>
                </a:lnTo>
                <a:lnTo>
                  <a:pt x="266" y="460"/>
                </a:lnTo>
                <a:lnTo>
                  <a:pt x="254" y="453"/>
                </a:lnTo>
                <a:lnTo>
                  <a:pt x="235" y="453"/>
                </a:lnTo>
                <a:lnTo>
                  <a:pt x="225" y="453"/>
                </a:lnTo>
                <a:lnTo>
                  <a:pt x="209" y="475"/>
                </a:lnTo>
                <a:lnTo>
                  <a:pt x="176" y="470"/>
                </a:lnTo>
                <a:lnTo>
                  <a:pt x="147" y="453"/>
                </a:lnTo>
                <a:lnTo>
                  <a:pt x="109" y="440"/>
                </a:lnTo>
                <a:lnTo>
                  <a:pt x="92" y="434"/>
                </a:lnTo>
                <a:lnTo>
                  <a:pt x="92" y="411"/>
                </a:lnTo>
                <a:lnTo>
                  <a:pt x="80" y="411"/>
                </a:lnTo>
                <a:lnTo>
                  <a:pt x="71" y="396"/>
                </a:lnTo>
                <a:lnTo>
                  <a:pt x="69" y="382"/>
                </a:lnTo>
                <a:lnTo>
                  <a:pt x="42" y="363"/>
                </a:lnTo>
                <a:lnTo>
                  <a:pt x="23" y="344"/>
                </a:lnTo>
                <a:lnTo>
                  <a:pt x="0" y="332"/>
                </a:lnTo>
                <a:lnTo>
                  <a:pt x="0" y="314"/>
                </a:lnTo>
                <a:lnTo>
                  <a:pt x="23" y="314"/>
                </a:lnTo>
                <a:lnTo>
                  <a:pt x="38" y="306"/>
                </a:lnTo>
                <a:lnTo>
                  <a:pt x="38" y="273"/>
                </a:lnTo>
                <a:lnTo>
                  <a:pt x="42" y="259"/>
                </a:lnTo>
                <a:lnTo>
                  <a:pt x="42" y="247"/>
                </a:lnTo>
                <a:lnTo>
                  <a:pt x="50" y="237"/>
                </a:lnTo>
                <a:lnTo>
                  <a:pt x="61" y="237"/>
                </a:lnTo>
                <a:lnTo>
                  <a:pt x="69" y="228"/>
                </a:lnTo>
                <a:lnTo>
                  <a:pt x="71" y="199"/>
                </a:lnTo>
                <a:lnTo>
                  <a:pt x="86" y="176"/>
                </a:lnTo>
                <a:lnTo>
                  <a:pt x="99" y="167"/>
                </a:lnTo>
                <a:lnTo>
                  <a:pt x="102" y="150"/>
                </a:lnTo>
                <a:lnTo>
                  <a:pt x="109" y="109"/>
                </a:lnTo>
                <a:lnTo>
                  <a:pt x="121" y="69"/>
                </a:lnTo>
                <a:lnTo>
                  <a:pt x="121" y="50"/>
                </a:lnTo>
                <a:lnTo>
                  <a:pt x="128" y="29"/>
                </a:lnTo>
                <a:lnTo>
                  <a:pt x="138" y="29"/>
                </a:lnTo>
                <a:lnTo>
                  <a:pt x="138" y="22"/>
                </a:lnTo>
                <a:lnTo>
                  <a:pt x="150" y="12"/>
                </a:lnTo>
                <a:lnTo>
                  <a:pt x="164" y="20"/>
                </a:lnTo>
                <a:lnTo>
                  <a:pt x="16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>
            <a:off x="4422775" y="4525963"/>
            <a:ext cx="76200" cy="158750"/>
          </a:xfrm>
          <a:custGeom>
            <a:avLst/>
            <a:gdLst>
              <a:gd name="T0" fmla="*/ 2147483647 w 97"/>
              <a:gd name="T1" fmla="*/ 2147483647 h 200"/>
              <a:gd name="T2" fmla="*/ 2147483647 w 97"/>
              <a:gd name="T3" fmla="*/ 0 h 200"/>
              <a:gd name="T4" fmla="*/ 2147483647 w 97"/>
              <a:gd name="T5" fmla="*/ 0 h 200"/>
              <a:gd name="T6" fmla="*/ 2147483647 w 97"/>
              <a:gd name="T7" fmla="*/ 2147483647 h 200"/>
              <a:gd name="T8" fmla="*/ 2147483647 w 97"/>
              <a:gd name="T9" fmla="*/ 2147483647 h 200"/>
              <a:gd name="T10" fmla="*/ 2147483647 w 97"/>
              <a:gd name="T11" fmla="*/ 2147483647 h 200"/>
              <a:gd name="T12" fmla="*/ 2147483647 w 97"/>
              <a:gd name="T13" fmla="*/ 2147483647 h 200"/>
              <a:gd name="T14" fmla="*/ 2147483647 w 97"/>
              <a:gd name="T15" fmla="*/ 2147483647 h 200"/>
              <a:gd name="T16" fmla="*/ 2147483647 w 97"/>
              <a:gd name="T17" fmla="*/ 2147483647 h 200"/>
              <a:gd name="T18" fmla="*/ 2147483647 w 97"/>
              <a:gd name="T19" fmla="*/ 2147483647 h 200"/>
              <a:gd name="T20" fmla="*/ 2147483647 w 97"/>
              <a:gd name="T21" fmla="*/ 2147483647 h 200"/>
              <a:gd name="T22" fmla="*/ 2147483647 w 97"/>
              <a:gd name="T23" fmla="*/ 2147483647 h 200"/>
              <a:gd name="T24" fmla="*/ 2147483647 w 97"/>
              <a:gd name="T25" fmla="*/ 2147483647 h 200"/>
              <a:gd name="T26" fmla="*/ 2147483647 w 97"/>
              <a:gd name="T27" fmla="*/ 2147483647 h 200"/>
              <a:gd name="T28" fmla="*/ 2147483647 w 97"/>
              <a:gd name="T29" fmla="*/ 2147483647 h 200"/>
              <a:gd name="T30" fmla="*/ 2147483647 w 97"/>
              <a:gd name="T31" fmla="*/ 2147483647 h 200"/>
              <a:gd name="T32" fmla="*/ 2147483647 w 97"/>
              <a:gd name="T33" fmla="*/ 2147483647 h 200"/>
              <a:gd name="T34" fmla="*/ 2147483647 w 97"/>
              <a:gd name="T35" fmla="*/ 2147483647 h 200"/>
              <a:gd name="T36" fmla="*/ 2147483647 w 97"/>
              <a:gd name="T37" fmla="*/ 2147483647 h 200"/>
              <a:gd name="T38" fmla="*/ 2147483647 w 97"/>
              <a:gd name="T39" fmla="*/ 2147483647 h 200"/>
              <a:gd name="T40" fmla="*/ 2147483647 w 97"/>
              <a:gd name="T41" fmla="*/ 2147483647 h 200"/>
              <a:gd name="T42" fmla="*/ 2147483647 w 97"/>
              <a:gd name="T43" fmla="*/ 2147483647 h 200"/>
              <a:gd name="T44" fmla="*/ 2147483647 w 97"/>
              <a:gd name="T45" fmla="*/ 2147483647 h 200"/>
              <a:gd name="T46" fmla="*/ 0 w 97"/>
              <a:gd name="T47" fmla="*/ 2147483647 h 200"/>
              <a:gd name="T48" fmla="*/ 2147483647 w 97"/>
              <a:gd name="T49" fmla="*/ 2147483647 h 200"/>
              <a:gd name="T50" fmla="*/ 2147483647 w 97"/>
              <a:gd name="T51" fmla="*/ 2147483647 h 200"/>
              <a:gd name="T52" fmla="*/ 2147483647 w 97"/>
              <a:gd name="T53" fmla="*/ 2147483647 h 200"/>
              <a:gd name="T54" fmla="*/ 2147483647 w 97"/>
              <a:gd name="T55" fmla="*/ 2147483647 h 2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7"/>
              <a:gd name="T85" fmla="*/ 0 h 200"/>
              <a:gd name="T86" fmla="*/ 97 w 97"/>
              <a:gd name="T87" fmla="*/ 200 h 2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7" h="200">
                <a:moveTo>
                  <a:pt x="52" y="13"/>
                </a:moveTo>
                <a:lnTo>
                  <a:pt x="59" y="0"/>
                </a:lnTo>
                <a:lnTo>
                  <a:pt x="68" y="0"/>
                </a:lnTo>
                <a:lnTo>
                  <a:pt x="78" y="13"/>
                </a:lnTo>
                <a:lnTo>
                  <a:pt x="90" y="25"/>
                </a:lnTo>
                <a:lnTo>
                  <a:pt x="90" y="29"/>
                </a:lnTo>
                <a:lnTo>
                  <a:pt x="97" y="55"/>
                </a:lnTo>
                <a:lnTo>
                  <a:pt x="90" y="67"/>
                </a:lnTo>
                <a:lnTo>
                  <a:pt x="90" y="77"/>
                </a:lnTo>
                <a:lnTo>
                  <a:pt x="87" y="84"/>
                </a:lnTo>
                <a:lnTo>
                  <a:pt x="78" y="103"/>
                </a:lnTo>
                <a:lnTo>
                  <a:pt x="68" y="108"/>
                </a:lnTo>
                <a:lnTo>
                  <a:pt x="68" y="126"/>
                </a:lnTo>
                <a:lnTo>
                  <a:pt x="68" y="162"/>
                </a:lnTo>
                <a:lnTo>
                  <a:pt x="71" y="193"/>
                </a:lnTo>
                <a:lnTo>
                  <a:pt x="52" y="193"/>
                </a:lnTo>
                <a:lnTo>
                  <a:pt x="29" y="200"/>
                </a:lnTo>
                <a:lnTo>
                  <a:pt x="29" y="186"/>
                </a:lnTo>
                <a:lnTo>
                  <a:pt x="29" y="181"/>
                </a:lnTo>
                <a:lnTo>
                  <a:pt x="29" y="103"/>
                </a:lnTo>
                <a:lnTo>
                  <a:pt x="23" y="91"/>
                </a:lnTo>
                <a:lnTo>
                  <a:pt x="19" y="77"/>
                </a:lnTo>
                <a:lnTo>
                  <a:pt x="7" y="67"/>
                </a:lnTo>
                <a:lnTo>
                  <a:pt x="0" y="48"/>
                </a:lnTo>
                <a:lnTo>
                  <a:pt x="12" y="44"/>
                </a:lnTo>
                <a:lnTo>
                  <a:pt x="23" y="36"/>
                </a:lnTo>
                <a:lnTo>
                  <a:pt x="42" y="29"/>
                </a:lnTo>
                <a:lnTo>
                  <a:pt x="52" y="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" name="Freeform 163"/>
          <p:cNvSpPr>
            <a:spLocks/>
          </p:cNvSpPr>
          <p:nvPr/>
        </p:nvSpPr>
        <p:spPr bwMode="auto">
          <a:xfrm>
            <a:off x="4902200" y="5305425"/>
            <a:ext cx="227013" cy="242888"/>
          </a:xfrm>
          <a:custGeom>
            <a:avLst/>
            <a:gdLst>
              <a:gd name="T0" fmla="*/ 2147483647 w 287"/>
              <a:gd name="T1" fmla="*/ 0 h 306"/>
              <a:gd name="T2" fmla="*/ 2147483647 w 287"/>
              <a:gd name="T3" fmla="*/ 2147483647 h 306"/>
              <a:gd name="T4" fmla="*/ 2147483647 w 287"/>
              <a:gd name="T5" fmla="*/ 2147483647 h 306"/>
              <a:gd name="T6" fmla="*/ 2147483647 w 287"/>
              <a:gd name="T7" fmla="*/ 2147483647 h 306"/>
              <a:gd name="T8" fmla="*/ 2147483647 w 287"/>
              <a:gd name="T9" fmla="*/ 2147483647 h 306"/>
              <a:gd name="T10" fmla="*/ 2147483647 w 287"/>
              <a:gd name="T11" fmla="*/ 2147483647 h 306"/>
              <a:gd name="T12" fmla="*/ 2147483647 w 287"/>
              <a:gd name="T13" fmla="*/ 2147483647 h 306"/>
              <a:gd name="T14" fmla="*/ 2147483647 w 287"/>
              <a:gd name="T15" fmla="*/ 2147483647 h 306"/>
              <a:gd name="T16" fmla="*/ 2147483647 w 287"/>
              <a:gd name="T17" fmla="*/ 2147483647 h 306"/>
              <a:gd name="T18" fmla="*/ 2147483647 w 287"/>
              <a:gd name="T19" fmla="*/ 2147483647 h 306"/>
              <a:gd name="T20" fmla="*/ 2147483647 w 287"/>
              <a:gd name="T21" fmla="*/ 2147483647 h 306"/>
              <a:gd name="T22" fmla="*/ 2147483647 w 287"/>
              <a:gd name="T23" fmla="*/ 2147483647 h 306"/>
              <a:gd name="T24" fmla="*/ 2147483647 w 287"/>
              <a:gd name="T25" fmla="*/ 2147483647 h 306"/>
              <a:gd name="T26" fmla="*/ 2147483647 w 287"/>
              <a:gd name="T27" fmla="*/ 2147483647 h 306"/>
              <a:gd name="T28" fmla="*/ 2147483647 w 287"/>
              <a:gd name="T29" fmla="*/ 2147483647 h 306"/>
              <a:gd name="T30" fmla="*/ 2147483647 w 287"/>
              <a:gd name="T31" fmla="*/ 2147483647 h 306"/>
              <a:gd name="T32" fmla="*/ 2147483647 w 287"/>
              <a:gd name="T33" fmla="*/ 2147483647 h 306"/>
              <a:gd name="T34" fmla="*/ 2147483647 w 287"/>
              <a:gd name="T35" fmla="*/ 2147483647 h 306"/>
              <a:gd name="T36" fmla="*/ 2147483647 w 287"/>
              <a:gd name="T37" fmla="*/ 2147483647 h 306"/>
              <a:gd name="T38" fmla="*/ 2147483647 w 287"/>
              <a:gd name="T39" fmla="*/ 2147483647 h 306"/>
              <a:gd name="T40" fmla="*/ 2147483647 w 287"/>
              <a:gd name="T41" fmla="*/ 2147483647 h 306"/>
              <a:gd name="T42" fmla="*/ 2147483647 w 287"/>
              <a:gd name="T43" fmla="*/ 2147483647 h 306"/>
              <a:gd name="T44" fmla="*/ 2147483647 w 287"/>
              <a:gd name="T45" fmla="*/ 2147483647 h 306"/>
              <a:gd name="T46" fmla="*/ 2147483647 w 287"/>
              <a:gd name="T47" fmla="*/ 2147483647 h 306"/>
              <a:gd name="T48" fmla="*/ 2147483647 w 287"/>
              <a:gd name="T49" fmla="*/ 2147483647 h 306"/>
              <a:gd name="T50" fmla="*/ 2147483647 w 287"/>
              <a:gd name="T51" fmla="*/ 2147483647 h 306"/>
              <a:gd name="T52" fmla="*/ 2147483647 w 287"/>
              <a:gd name="T53" fmla="*/ 2147483647 h 306"/>
              <a:gd name="T54" fmla="*/ 2147483647 w 287"/>
              <a:gd name="T55" fmla="*/ 2147483647 h 306"/>
              <a:gd name="T56" fmla="*/ 2147483647 w 287"/>
              <a:gd name="T57" fmla="*/ 2147483647 h 306"/>
              <a:gd name="T58" fmla="*/ 2147483647 w 287"/>
              <a:gd name="T59" fmla="*/ 2147483647 h 306"/>
              <a:gd name="T60" fmla="*/ 2147483647 w 287"/>
              <a:gd name="T61" fmla="*/ 2147483647 h 306"/>
              <a:gd name="T62" fmla="*/ 2147483647 w 287"/>
              <a:gd name="T63" fmla="*/ 2147483647 h 306"/>
              <a:gd name="T64" fmla="*/ 2147483647 w 287"/>
              <a:gd name="T65" fmla="*/ 2147483647 h 306"/>
              <a:gd name="T66" fmla="*/ 2147483647 w 287"/>
              <a:gd name="T67" fmla="*/ 2147483647 h 306"/>
              <a:gd name="T68" fmla="*/ 2147483647 w 287"/>
              <a:gd name="T69" fmla="*/ 2147483647 h 306"/>
              <a:gd name="T70" fmla="*/ 2147483647 w 287"/>
              <a:gd name="T71" fmla="*/ 2147483647 h 306"/>
              <a:gd name="T72" fmla="*/ 2147483647 w 287"/>
              <a:gd name="T73" fmla="*/ 2147483647 h 306"/>
              <a:gd name="T74" fmla="*/ 2147483647 w 287"/>
              <a:gd name="T75" fmla="*/ 2147483647 h 306"/>
              <a:gd name="T76" fmla="*/ 2147483647 w 287"/>
              <a:gd name="T77" fmla="*/ 2147483647 h 306"/>
              <a:gd name="T78" fmla="*/ 0 w 287"/>
              <a:gd name="T79" fmla="*/ 2147483647 h 306"/>
              <a:gd name="T80" fmla="*/ 2147483647 w 287"/>
              <a:gd name="T81" fmla="*/ 2147483647 h 306"/>
              <a:gd name="T82" fmla="*/ 2147483647 w 287"/>
              <a:gd name="T83" fmla="*/ 2147483647 h 306"/>
              <a:gd name="T84" fmla="*/ 2147483647 w 287"/>
              <a:gd name="T85" fmla="*/ 2147483647 h 306"/>
              <a:gd name="T86" fmla="*/ 2147483647 w 287"/>
              <a:gd name="T87" fmla="*/ 2147483647 h 306"/>
              <a:gd name="T88" fmla="*/ 2147483647 w 287"/>
              <a:gd name="T89" fmla="*/ 2147483647 h 306"/>
              <a:gd name="T90" fmla="*/ 2147483647 w 287"/>
              <a:gd name="T91" fmla="*/ 2147483647 h 306"/>
              <a:gd name="T92" fmla="*/ 2147483647 w 287"/>
              <a:gd name="T93" fmla="*/ 2147483647 h 306"/>
              <a:gd name="T94" fmla="*/ 2147483647 w 287"/>
              <a:gd name="T95" fmla="*/ 2147483647 h 306"/>
              <a:gd name="T96" fmla="*/ 2147483647 w 287"/>
              <a:gd name="T97" fmla="*/ 0 h 306"/>
              <a:gd name="T98" fmla="*/ 2147483647 w 287"/>
              <a:gd name="T99" fmla="*/ 0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7"/>
              <a:gd name="T151" fmla="*/ 0 h 306"/>
              <a:gd name="T152" fmla="*/ 287 w 287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7" h="306">
                <a:moveTo>
                  <a:pt x="171" y="0"/>
                </a:moveTo>
                <a:lnTo>
                  <a:pt x="178" y="19"/>
                </a:lnTo>
                <a:lnTo>
                  <a:pt x="199" y="41"/>
                </a:lnTo>
                <a:lnTo>
                  <a:pt x="199" y="54"/>
                </a:lnTo>
                <a:lnTo>
                  <a:pt x="216" y="64"/>
                </a:lnTo>
                <a:lnTo>
                  <a:pt x="235" y="71"/>
                </a:lnTo>
                <a:lnTo>
                  <a:pt x="239" y="90"/>
                </a:lnTo>
                <a:lnTo>
                  <a:pt x="247" y="90"/>
                </a:lnTo>
                <a:lnTo>
                  <a:pt x="251" y="112"/>
                </a:lnTo>
                <a:lnTo>
                  <a:pt x="258" y="128"/>
                </a:lnTo>
                <a:lnTo>
                  <a:pt x="268" y="128"/>
                </a:lnTo>
                <a:lnTo>
                  <a:pt x="287" y="131"/>
                </a:lnTo>
                <a:lnTo>
                  <a:pt x="287" y="149"/>
                </a:lnTo>
                <a:lnTo>
                  <a:pt x="277" y="161"/>
                </a:lnTo>
                <a:lnTo>
                  <a:pt x="264" y="161"/>
                </a:lnTo>
                <a:lnTo>
                  <a:pt x="247" y="180"/>
                </a:lnTo>
                <a:lnTo>
                  <a:pt x="239" y="180"/>
                </a:lnTo>
                <a:lnTo>
                  <a:pt x="235" y="187"/>
                </a:lnTo>
                <a:lnTo>
                  <a:pt x="228" y="190"/>
                </a:lnTo>
                <a:lnTo>
                  <a:pt x="216" y="206"/>
                </a:lnTo>
                <a:lnTo>
                  <a:pt x="216" y="221"/>
                </a:lnTo>
                <a:lnTo>
                  <a:pt x="206" y="228"/>
                </a:lnTo>
                <a:lnTo>
                  <a:pt x="187" y="235"/>
                </a:lnTo>
                <a:lnTo>
                  <a:pt x="171" y="264"/>
                </a:lnTo>
                <a:lnTo>
                  <a:pt x="156" y="264"/>
                </a:lnTo>
                <a:lnTo>
                  <a:pt x="138" y="264"/>
                </a:lnTo>
                <a:lnTo>
                  <a:pt x="119" y="264"/>
                </a:lnTo>
                <a:lnTo>
                  <a:pt x="100" y="254"/>
                </a:lnTo>
                <a:lnTo>
                  <a:pt x="83" y="254"/>
                </a:lnTo>
                <a:lnTo>
                  <a:pt x="83" y="277"/>
                </a:lnTo>
                <a:lnTo>
                  <a:pt x="64" y="294"/>
                </a:lnTo>
                <a:lnTo>
                  <a:pt x="52" y="294"/>
                </a:lnTo>
                <a:lnTo>
                  <a:pt x="52" y="299"/>
                </a:lnTo>
                <a:lnTo>
                  <a:pt x="35" y="299"/>
                </a:lnTo>
                <a:lnTo>
                  <a:pt x="16" y="306"/>
                </a:lnTo>
                <a:lnTo>
                  <a:pt x="16" y="287"/>
                </a:lnTo>
                <a:lnTo>
                  <a:pt x="23" y="277"/>
                </a:lnTo>
                <a:lnTo>
                  <a:pt x="16" y="264"/>
                </a:lnTo>
                <a:lnTo>
                  <a:pt x="12" y="245"/>
                </a:lnTo>
                <a:lnTo>
                  <a:pt x="0" y="235"/>
                </a:lnTo>
                <a:lnTo>
                  <a:pt x="5" y="138"/>
                </a:lnTo>
                <a:lnTo>
                  <a:pt x="35" y="138"/>
                </a:lnTo>
                <a:lnTo>
                  <a:pt x="42" y="19"/>
                </a:lnTo>
                <a:lnTo>
                  <a:pt x="83" y="12"/>
                </a:lnTo>
                <a:lnTo>
                  <a:pt x="109" y="3"/>
                </a:lnTo>
                <a:lnTo>
                  <a:pt x="119" y="19"/>
                </a:lnTo>
                <a:lnTo>
                  <a:pt x="142" y="3"/>
                </a:lnTo>
                <a:lnTo>
                  <a:pt x="149" y="3"/>
                </a:lnTo>
                <a:lnTo>
                  <a:pt x="161" y="0"/>
                </a:lnTo>
                <a:lnTo>
                  <a:pt x="171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" name="Freeform 164"/>
          <p:cNvSpPr>
            <a:spLocks/>
          </p:cNvSpPr>
          <p:nvPr/>
        </p:nvSpPr>
        <p:spPr bwMode="auto">
          <a:xfrm>
            <a:off x="4265613" y="4454525"/>
            <a:ext cx="198437" cy="147638"/>
          </a:xfrm>
          <a:custGeom>
            <a:avLst/>
            <a:gdLst>
              <a:gd name="T0" fmla="*/ 2147483647 w 251"/>
              <a:gd name="T1" fmla="*/ 2147483647 h 186"/>
              <a:gd name="T2" fmla="*/ 2147483647 w 251"/>
              <a:gd name="T3" fmla="*/ 2147483647 h 186"/>
              <a:gd name="T4" fmla="*/ 2147483647 w 251"/>
              <a:gd name="T5" fmla="*/ 2147483647 h 186"/>
              <a:gd name="T6" fmla="*/ 2147483647 w 251"/>
              <a:gd name="T7" fmla="*/ 2147483647 h 186"/>
              <a:gd name="T8" fmla="*/ 2147483647 w 251"/>
              <a:gd name="T9" fmla="*/ 2147483647 h 186"/>
              <a:gd name="T10" fmla="*/ 2147483647 w 251"/>
              <a:gd name="T11" fmla="*/ 2147483647 h 186"/>
              <a:gd name="T12" fmla="*/ 2147483647 w 251"/>
              <a:gd name="T13" fmla="*/ 2147483647 h 186"/>
              <a:gd name="T14" fmla="*/ 2147483647 w 251"/>
              <a:gd name="T15" fmla="*/ 2147483647 h 186"/>
              <a:gd name="T16" fmla="*/ 2147483647 w 251"/>
              <a:gd name="T17" fmla="*/ 2147483647 h 186"/>
              <a:gd name="T18" fmla="*/ 2147483647 w 251"/>
              <a:gd name="T19" fmla="*/ 2147483647 h 186"/>
              <a:gd name="T20" fmla="*/ 2147483647 w 251"/>
              <a:gd name="T21" fmla="*/ 2147483647 h 186"/>
              <a:gd name="T22" fmla="*/ 2147483647 w 251"/>
              <a:gd name="T23" fmla="*/ 2147483647 h 186"/>
              <a:gd name="T24" fmla="*/ 2147483647 w 251"/>
              <a:gd name="T25" fmla="*/ 2147483647 h 186"/>
              <a:gd name="T26" fmla="*/ 2147483647 w 251"/>
              <a:gd name="T27" fmla="*/ 2147483647 h 186"/>
              <a:gd name="T28" fmla="*/ 2147483647 w 251"/>
              <a:gd name="T29" fmla="*/ 2147483647 h 186"/>
              <a:gd name="T30" fmla="*/ 2147483647 w 251"/>
              <a:gd name="T31" fmla="*/ 2147483647 h 186"/>
              <a:gd name="T32" fmla="*/ 2147483647 w 251"/>
              <a:gd name="T33" fmla="*/ 2147483647 h 186"/>
              <a:gd name="T34" fmla="*/ 2147483647 w 251"/>
              <a:gd name="T35" fmla="*/ 2147483647 h 186"/>
              <a:gd name="T36" fmla="*/ 2147483647 w 251"/>
              <a:gd name="T37" fmla="*/ 2147483647 h 186"/>
              <a:gd name="T38" fmla="*/ 2147483647 w 251"/>
              <a:gd name="T39" fmla="*/ 2147483647 h 186"/>
              <a:gd name="T40" fmla="*/ 2147483647 w 251"/>
              <a:gd name="T41" fmla="*/ 2147483647 h 186"/>
              <a:gd name="T42" fmla="*/ 2147483647 w 251"/>
              <a:gd name="T43" fmla="*/ 2147483647 h 186"/>
              <a:gd name="T44" fmla="*/ 2147483647 w 251"/>
              <a:gd name="T45" fmla="*/ 2147483647 h 186"/>
              <a:gd name="T46" fmla="*/ 2147483647 w 251"/>
              <a:gd name="T47" fmla="*/ 2147483647 h 186"/>
              <a:gd name="T48" fmla="*/ 2147483647 w 251"/>
              <a:gd name="T49" fmla="*/ 2147483647 h 186"/>
              <a:gd name="T50" fmla="*/ 2147483647 w 251"/>
              <a:gd name="T51" fmla="*/ 2147483647 h 186"/>
              <a:gd name="T52" fmla="*/ 2147483647 w 251"/>
              <a:gd name="T53" fmla="*/ 2147483647 h 186"/>
              <a:gd name="T54" fmla="*/ 2147483647 w 251"/>
              <a:gd name="T55" fmla="*/ 2147483647 h 186"/>
              <a:gd name="T56" fmla="*/ 2147483647 w 251"/>
              <a:gd name="T57" fmla="*/ 2147483647 h 186"/>
              <a:gd name="T58" fmla="*/ 2147483647 w 251"/>
              <a:gd name="T59" fmla="*/ 2147483647 h 186"/>
              <a:gd name="T60" fmla="*/ 2147483647 w 251"/>
              <a:gd name="T61" fmla="*/ 2147483647 h 186"/>
              <a:gd name="T62" fmla="*/ 2147483647 w 251"/>
              <a:gd name="T63" fmla="*/ 2147483647 h 186"/>
              <a:gd name="T64" fmla="*/ 0 w 251"/>
              <a:gd name="T65" fmla="*/ 2147483647 h 186"/>
              <a:gd name="T66" fmla="*/ 0 w 251"/>
              <a:gd name="T67" fmla="*/ 2147483647 h 186"/>
              <a:gd name="T68" fmla="*/ 0 w 251"/>
              <a:gd name="T69" fmla="*/ 2147483647 h 186"/>
              <a:gd name="T70" fmla="*/ 2147483647 w 251"/>
              <a:gd name="T71" fmla="*/ 2147483647 h 186"/>
              <a:gd name="T72" fmla="*/ 0 w 251"/>
              <a:gd name="T73" fmla="*/ 2147483647 h 186"/>
              <a:gd name="T74" fmla="*/ 2147483647 w 251"/>
              <a:gd name="T75" fmla="*/ 2147483647 h 186"/>
              <a:gd name="T76" fmla="*/ 2147483647 w 251"/>
              <a:gd name="T77" fmla="*/ 2147483647 h 186"/>
              <a:gd name="T78" fmla="*/ 2147483647 w 251"/>
              <a:gd name="T79" fmla="*/ 2147483647 h 186"/>
              <a:gd name="T80" fmla="*/ 2147483647 w 251"/>
              <a:gd name="T81" fmla="*/ 2147483647 h 186"/>
              <a:gd name="T82" fmla="*/ 2147483647 w 251"/>
              <a:gd name="T83" fmla="*/ 2147483647 h 186"/>
              <a:gd name="T84" fmla="*/ 2147483647 w 251"/>
              <a:gd name="T85" fmla="*/ 2147483647 h 186"/>
              <a:gd name="T86" fmla="*/ 2147483647 w 251"/>
              <a:gd name="T87" fmla="*/ 2147483647 h 186"/>
              <a:gd name="T88" fmla="*/ 2147483647 w 251"/>
              <a:gd name="T89" fmla="*/ 2147483647 h 186"/>
              <a:gd name="T90" fmla="*/ 2147483647 w 251"/>
              <a:gd name="T91" fmla="*/ 2147483647 h 186"/>
              <a:gd name="T92" fmla="*/ 2147483647 w 251"/>
              <a:gd name="T93" fmla="*/ 2147483647 h 186"/>
              <a:gd name="T94" fmla="*/ 2147483647 w 251"/>
              <a:gd name="T95" fmla="*/ 2147483647 h 186"/>
              <a:gd name="T96" fmla="*/ 2147483647 w 251"/>
              <a:gd name="T97" fmla="*/ 2147483647 h 186"/>
              <a:gd name="T98" fmla="*/ 2147483647 w 251"/>
              <a:gd name="T99" fmla="*/ 2147483647 h 186"/>
              <a:gd name="T100" fmla="*/ 2147483647 w 251"/>
              <a:gd name="T101" fmla="*/ 2147483647 h 186"/>
              <a:gd name="T102" fmla="*/ 2147483647 w 251"/>
              <a:gd name="T103" fmla="*/ 2147483647 h 186"/>
              <a:gd name="T104" fmla="*/ 2147483647 w 251"/>
              <a:gd name="T105" fmla="*/ 0 h 186"/>
              <a:gd name="T106" fmla="*/ 2147483647 w 251"/>
              <a:gd name="T107" fmla="*/ 2147483647 h 1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51"/>
              <a:gd name="T163" fmla="*/ 0 h 186"/>
              <a:gd name="T164" fmla="*/ 251 w 251"/>
              <a:gd name="T165" fmla="*/ 186 h 18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51" h="186">
                <a:moveTo>
                  <a:pt x="180" y="8"/>
                </a:moveTo>
                <a:lnTo>
                  <a:pt x="180" y="19"/>
                </a:lnTo>
                <a:lnTo>
                  <a:pt x="189" y="31"/>
                </a:lnTo>
                <a:lnTo>
                  <a:pt x="190" y="41"/>
                </a:lnTo>
                <a:lnTo>
                  <a:pt x="206" y="55"/>
                </a:lnTo>
                <a:lnTo>
                  <a:pt x="218" y="55"/>
                </a:lnTo>
                <a:lnTo>
                  <a:pt x="218" y="60"/>
                </a:lnTo>
                <a:lnTo>
                  <a:pt x="206" y="60"/>
                </a:lnTo>
                <a:lnTo>
                  <a:pt x="206" y="67"/>
                </a:lnTo>
                <a:lnTo>
                  <a:pt x="228" y="77"/>
                </a:lnTo>
                <a:lnTo>
                  <a:pt x="241" y="77"/>
                </a:lnTo>
                <a:lnTo>
                  <a:pt x="248" y="86"/>
                </a:lnTo>
                <a:lnTo>
                  <a:pt x="241" y="90"/>
                </a:lnTo>
                <a:lnTo>
                  <a:pt x="251" y="105"/>
                </a:lnTo>
                <a:lnTo>
                  <a:pt x="241" y="119"/>
                </a:lnTo>
                <a:lnTo>
                  <a:pt x="222" y="128"/>
                </a:lnTo>
                <a:lnTo>
                  <a:pt x="211" y="134"/>
                </a:lnTo>
                <a:lnTo>
                  <a:pt x="199" y="138"/>
                </a:lnTo>
                <a:lnTo>
                  <a:pt x="189" y="138"/>
                </a:lnTo>
                <a:lnTo>
                  <a:pt x="180" y="138"/>
                </a:lnTo>
                <a:lnTo>
                  <a:pt x="173" y="134"/>
                </a:lnTo>
                <a:lnTo>
                  <a:pt x="161" y="134"/>
                </a:lnTo>
                <a:lnTo>
                  <a:pt x="159" y="138"/>
                </a:lnTo>
                <a:lnTo>
                  <a:pt x="83" y="134"/>
                </a:lnTo>
                <a:lnTo>
                  <a:pt x="80" y="147"/>
                </a:lnTo>
                <a:lnTo>
                  <a:pt x="83" y="167"/>
                </a:lnTo>
                <a:lnTo>
                  <a:pt x="83" y="186"/>
                </a:lnTo>
                <a:lnTo>
                  <a:pt x="61" y="167"/>
                </a:lnTo>
                <a:lnTo>
                  <a:pt x="44" y="167"/>
                </a:lnTo>
                <a:lnTo>
                  <a:pt x="35" y="183"/>
                </a:lnTo>
                <a:lnTo>
                  <a:pt x="23" y="183"/>
                </a:lnTo>
                <a:lnTo>
                  <a:pt x="13" y="164"/>
                </a:lnTo>
                <a:lnTo>
                  <a:pt x="0" y="157"/>
                </a:lnTo>
                <a:lnTo>
                  <a:pt x="0" y="148"/>
                </a:lnTo>
                <a:lnTo>
                  <a:pt x="0" y="138"/>
                </a:lnTo>
                <a:lnTo>
                  <a:pt x="6" y="128"/>
                </a:lnTo>
                <a:lnTo>
                  <a:pt x="0" y="109"/>
                </a:lnTo>
                <a:lnTo>
                  <a:pt x="16" y="105"/>
                </a:lnTo>
                <a:lnTo>
                  <a:pt x="23" y="105"/>
                </a:lnTo>
                <a:lnTo>
                  <a:pt x="35" y="90"/>
                </a:lnTo>
                <a:lnTo>
                  <a:pt x="35" y="77"/>
                </a:lnTo>
                <a:lnTo>
                  <a:pt x="44" y="77"/>
                </a:lnTo>
                <a:lnTo>
                  <a:pt x="35" y="60"/>
                </a:lnTo>
                <a:lnTo>
                  <a:pt x="51" y="55"/>
                </a:lnTo>
                <a:lnTo>
                  <a:pt x="61" y="67"/>
                </a:lnTo>
                <a:lnTo>
                  <a:pt x="73" y="60"/>
                </a:lnTo>
                <a:lnTo>
                  <a:pt x="64" y="48"/>
                </a:lnTo>
                <a:lnTo>
                  <a:pt x="80" y="48"/>
                </a:lnTo>
                <a:lnTo>
                  <a:pt x="83" y="41"/>
                </a:lnTo>
                <a:lnTo>
                  <a:pt x="109" y="31"/>
                </a:lnTo>
                <a:lnTo>
                  <a:pt x="113" y="12"/>
                </a:lnTo>
                <a:lnTo>
                  <a:pt x="142" y="12"/>
                </a:lnTo>
                <a:lnTo>
                  <a:pt x="151" y="0"/>
                </a:lnTo>
                <a:lnTo>
                  <a:pt x="180" y="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" name="Freeform 165"/>
          <p:cNvSpPr>
            <a:spLocks/>
          </p:cNvSpPr>
          <p:nvPr/>
        </p:nvSpPr>
        <p:spPr bwMode="auto">
          <a:xfrm>
            <a:off x="5138738" y="4902200"/>
            <a:ext cx="53975" cy="58738"/>
          </a:xfrm>
          <a:custGeom>
            <a:avLst/>
            <a:gdLst>
              <a:gd name="T0" fmla="*/ 0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2147483647 w 67"/>
              <a:gd name="T7" fmla="*/ 2147483647 h 72"/>
              <a:gd name="T8" fmla="*/ 2147483647 w 67"/>
              <a:gd name="T9" fmla="*/ 2147483647 h 72"/>
              <a:gd name="T10" fmla="*/ 2147483647 w 67"/>
              <a:gd name="T11" fmla="*/ 0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2147483647 h 72"/>
              <a:gd name="T18" fmla="*/ 2147483647 w 67"/>
              <a:gd name="T19" fmla="*/ 2147483647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2147483647 h 72"/>
              <a:gd name="T30" fmla="*/ 2147483647 w 67"/>
              <a:gd name="T31" fmla="*/ 2147483647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0 w 67"/>
              <a:gd name="T37" fmla="*/ 2147483647 h 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7"/>
              <a:gd name="T58" fmla="*/ 0 h 72"/>
              <a:gd name="T59" fmla="*/ 67 w 67"/>
              <a:gd name="T60" fmla="*/ 72 h 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7" h="72">
                <a:moveTo>
                  <a:pt x="0" y="12"/>
                </a:moveTo>
                <a:lnTo>
                  <a:pt x="19" y="8"/>
                </a:lnTo>
                <a:lnTo>
                  <a:pt x="19" y="21"/>
                </a:lnTo>
                <a:lnTo>
                  <a:pt x="29" y="12"/>
                </a:lnTo>
                <a:lnTo>
                  <a:pt x="36" y="8"/>
                </a:lnTo>
                <a:lnTo>
                  <a:pt x="48" y="0"/>
                </a:lnTo>
                <a:lnTo>
                  <a:pt x="55" y="12"/>
                </a:lnTo>
                <a:lnTo>
                  <a:pt x="55" y="21"/>
                </a:lnTo>
                <a:lnTo>
                  <a:pt x="67" y="22"/>
                </a:lnTo>
                <a:lnTo>
                  <a:pt x="67" y="38"/>
                </a:lnTo>
                <a:lnTo>
                  <a:pt x="55" y="50"/>
                </a:lnTo>
                <a:lnTo>
                  <a:pt x="36" y="67"/>
                </a:lnTo>
                <a:lnTo>
                  <a:pt x="19" y="72"/>
                </a:lnTo>
                <a:lnTo>
                  <a:pt x="19" y="67"/>
                </a:lnTo>
                <a:lnTo>
                  <a:pt x="16" y="50"/>
                </a:lnTo>
                <a:lnTo>
                  <a:pt x="16" y="38"/>
                </a:lnTo>
                <a:lnTo>
                  <a:pt x="16" y="31"/>
                </a:lnTo>
                <a:lnTo>
                  <a:pt x="7" y="2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" name="Freeform 166"/>
          <p:cNvSpPr>
            <a:spLocks/>
          </p:cNvSpPr>
          <p:nvPr/>
        </p:nvSpPr>
        <p:spPr bwMode="auto">
          <a:xfrm>
            <a:off x="5464175" y="4522788"/>
            <a:ext cx="38100" cy="47625"/>
          </a:xfrm>
          <a:custGeom>
            <a:avLst/>
            <a:gdLst>
              <a:gd name="T0" fmla="*/ 2147483647 w 48"/>
              <a:gd name="T1" fmla="*/ 0 h 61"/>
              <a:gd name="T2" fmla="*/ 2147483647 w 48"/>
              <a:gd name="T3" fmla="*/ 2147483647 h 61"/>
              <a:gd name="T4" fmla="*/ 2147483647 w 48"/>
              <a:gd name="T5" fmla="*/ 2147483647 h 61"/>
              <a:gd name="T6" fmla="*/ 2147483647 w 48"/>
              <a:gd name="T7" fmla="*/ 2147483647 h 61"/>
              <a:gd name="T8" fmla="*/ 2147483647 w 48"/>
              <a:gd name="T9" fmla="*/ 2147483647 h 61"/>
              <a:gd name="T10" fmla="*/ 2147483647 w 48"/>
              <a:gd name="T11" fmla="*/ 2147483647 h 61"/>
              <a:gd name="T12" fmla="*/ 2147483647 w 48"/>
              <a:gd name="T13" fmla="*/ 2147483647 h 61"/>
              <a:gd name="T14" fmla="*/ 2147483647 w 48"/>
              <a:gd name="T15" fmla="*/ 2147483647 h 61"/>
              <a:gd name="T16" fmla="*/ 2147483647 w 48"/>
              <a:gd name="T17" fmla="*/ 2147483647 h 61"/>
              <a:gd name="T18" fmla="*/ 2147483647 w 48"/>
              <a:gd name="T19" fmla="*/ 2147483647 h 61"/>
              <a:gd name="T20" fmla="*/ 0 w 48"/>
              <a:gd name="T21" fmla="*/ 2147483647 h 61"/>
              <a:gd name="T22" fmla="*/ 2147483647 w 48"/>
              <a:gd name="T23" fmla="*/ 2147483647 h 61"/>
              <a:gd name="T24" fmla="*/ 2147483647 w 48"/>
              <a:gd name="T25" fmla="*/ 2147483647 h 61"/>
              <a:gd name="T26" fmla="*/ 2147483647 w 48"/>
              <a:gd name="T27" fmla="*/ 2147483647 h 61"/>
              <a:gd name="T28" fmla="*/ 2147483647 w 48"/>
              <a:gd name="T29" fmla="*/ 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61"/>
              <a:gd name="T47" fmla="*/ 48 w 48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61">
                <a:moveTo>
                  <a:pt x="44" y="0"/>
                </a:moveTo>
                <a:lnTo>
                  <a:pt x="48" y="23"/>
                </a:lnTo>
                <a:lnTo>
                  <a:pt x="27" y="33"/>
                </a:lnTo>
                <a:lnTo>
                  <a:pt x="27" y="42"/>
                </a:lnTo>
                <a:lnTo>
                  <a:pt x="44" y="33"/>
                </a:lnTo>
                <a:lnTo>
                  <a:pt x="48" y="42"/>
                </a:lnTo>
                <a:lnTo>
                  <a:pt x="44" y="48"/>
                </a:lnTo>
                <a:lnTo>
                  <a:pt x="38" y="61"/>
                </a:lnTo>
                <a:lnTo>
                  <a:pt x="31" y="52"/>
                </a:lnTo>
                <a:lnTo>
                  <a:pt x="8" y="52"/>
                </a:lnTo>
                <a:lnTo>
                  <a:pt x="0" y="33"/>
                </a:lnTo>
                <a:lnTo>
                  <a:pt x="12" y="23"/>
                </a:lnTo>
                <a:lnTo>
                  <a:pt x="19" y="10"/>
                </a:lnTo>
                <a:lnTo>
                  <a:pt x="31" y="4"/>
                </a:lnTo>
                <a:lnTo>
                  <a:pt x="4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0" name="Freeform 167"/>
          <p:cNvSpPr>
            <a:spLocks/>
          </p:cNvSpPr>
          <p:nvPr/>
        </p:nvSpPr>
        <p:spPr bwMode="auto">
          <a:xfrm>
            <a:off x="4187825" y="4568825"/>
            <a:ext cx="149225" cy="163513"/>
          </a:xfrm>
          <a:custGeom>
            <a:avLst/>
            <a:gdLst>
              <a:gd name="T0" fmla="*/ 2147483647 w 186"/>
              <a:gd name="T1" fmla="*/ 2147483647 h 205"/>
              <a:gd name="T2" fmla="*/ 2147483647 w 186"/>
              <a:gd name="T3" fmla="*/ 2147483647 h 205"/>
              <a:gd name="T4" fmla="*/ 2147483647 w 186"/>
              <a:gd name="T5" fmla="*/ 2147483647 h 205"/>
              <a:gd name="T6" fmla="*/ 2147483647 w 186"/>
              <a:gd name="T7" fmla="*/ 2147483647 h 205"/>
              <a:gd name="T8" fmla="*/ 2147483647 w 186"/>
              <a:gd name="T9" fmla="*/ 2147483647 h 205"/>
              <a:gd name="T10" fmla="*/ 2147483647 w 186"/>
              <a:gd name="T11" fmla="*/ 2147483647 h 205"/>
              <a:gd name="T12" fmla="*/ 2147483647 w 186"/>
              <a:gd name="T13" fmla="*/ 0 h 205"/>
              <a:gd name="T14" fmla="*/ 2147483647 w 186"/>
              <a:gd name="T15" fmla="*/ 0 h 205"/>
              <a:gd name="T16" fmla="*/ 2147483647 w 186"/>
              <a:gd name="T17" fmla="*/ 2147483647 h 205"/>
              <a:gd name="T18" fmla="*/ 2147483647 w 186"/>
              <a:gd name="T19" fmla="*/ 2147483647 h 205"/>
              <a:gd name="T20" fmla="*/ 2147483647 w 186"/>
              <a:gd name="T21" fmla="*/ 2147483647 h 205"/>
              <a:gd name="T22" fmla="*/ 2147483647 w 186"/>
              <a:gd name="T23" fmla="*/ 2147483647 h 205"/>
              <a:gd name="T24" fmla="*/ 2147483647 w 186"/>
              <a:gd name="T25" fmla="*/ 2147483647 h 205"/>
              <a:gd name="T26" fmla="*/ 2147483647 w 186"/>
              <a:gd name="T27" fmla="*/ 2147483647 h 205"/>
              <a:gd name="T28" fmla="*/ 2147483647 w 186"/>
              <a:gd name="T29" fmla="*/ 2147483647 h 205"/>
              <a:gd name="T30" fmla="*/ 2147483647 w 186"/>
              <a:gd name="T31" fmla="*/ 2147483647 h 205"/>
              <a:gd name="T32" fmla="*/ 2147483647 w 186"/>
              <a:gd name="T33" fmla="*/ 2147483647 h 205"/>
              <a:gd name="T34" fmla="*/ 2147483647 w 186"/>
              <a:gd name="T35" fmla="*/ 2147483647 h 205"/>
              <a:gd name="T36" fmla="*/ 2147483647 w 186"/>
              <a:gd name="T37" fmla="*/ 2147483647 h 205"/>
              <a:gd name="T38" fmla="*/ 2147483647 w 186"/>
              <a:gd name="T39" fmla="*/ 2147483647 h 205"/>
              <a:gd name="T40" fmla="*/ 2147483647 w 186"/>
              <a:gd name="T41" fmla="*/ 2147483647 h 205"/>
              <a:gd name="T42" fmla="*/ 2147483647 w 186"/>
              <a:gd name="T43" fmla="*/ 2147483647 h 205"/>
              <a:gd name="T44" fmla="*/ 2147483647 w 186"/>
              <a:gd name="T45" fmla="*/ 2147483647 h 205"/>
              <a:gd name="T46" fmla="*/ 2147483647 w 186"/>
              <a:gd name="T47" fmla="*/ 2147483647 h 205"/>
              <a:gd name="T48" fmla="*/ 2147483647 w 186"/>
              <a:gd name="T49" fmla="*/ 2147483647 h 205"/>
              <a:gd name="T50" fmla="*/ 2147483647 w 186"/>
              <a:gd name="T51" fmla="*/ 2147483647 h 205"/>
              <a:gd name="T52" fmla="*/ 2147483647 w 186"/>
              <a:gd name="T53" fmla="*/ 2147483647 h 205"/>
              <a:gd name="T54" fmla="*/ 2147483647 w 186"/>
              <a:gd name="T55" fmla="*/ 2147483647 h 205"/>
              <a:gd name="T56" fmla="*/ 2147483647 w 186"/>
              <a:gd name="T57" fmla="*/ 2147483647 h 205"/>
              <a:gd name="T58" fmla="*/ 2147483647 w 186"/>
              <a:gd name="T59" fmla="*/ 2147483647 h 205"/>
              <a:gd name="T60" fmla="*/ 2147483647 w 186"/>
              <a:gd name="T61" fmla="*/ 2147483647 h 205"/>
              <a:gd name="T62" fmla="*/ 2147483647 w 186"/>
              <a:gd name="T63" fmla="*/ 2147483647 h 205"/>
              <a:gd name="T64" fmla="*/ 2147483647 w 186"/>
              <a:gd name="T65" fmla="*/ 2147483647 h 205"/>
              <a:gd name="T66" fmla="*/ 2147483647 w 186"/>
              <a:gd name="T67" fmla="*/ 2147483647 h 205"/>
              <a:gd name="T68" fmla="*/ 2147483647 w 186"/>
              <a:gd name="T69" fmla="*/ 2147483647 h 205"/>
              <a:gd name="T70" fmla="*/ 2147483647 w 186"/>
              <a:gd name="T71" fmla="*/ 2147483647 h 205"/>
              <a:gd name="T72" fmla="*/ 2147483647 w 186"/>
              <a:gd name="T73" fmla="*/ 2147483647 h 205"/>
              <a:gd name="T74" fmla="*/ 2147483647 w 186"/>
              <a:gd name="T75" fmla="*/ 2147483647 h 205"/>
              <a:gd name="T76" fmla="*/ 2147483647 w 186"/>
              <a:gd name="T77" fmla="*/ 2147483647 h 205"/>
              <a:gd name="T78" fmla="*/ 2147483647 w 186"/>
              <a:gd name="T79" fmla="*/ 2147483647 h 205"/>
              <a:gd name="T80" fmla="*/ 0 w 186"/>
              <a:gd name="T81" fmla="*/ 2147483647 h 205"/>
              <a:gd name="T82" fmla="*/ 0 w 186"/>
              <a:gd name="T83" fmla="*/ 2147483647 h 205"/>
              <a:gd name="T84" fmla="*/ 0 w 186"/>
              <a:gd name="T85" fmla="*/ 2147483647 h 205"/>
              <a:gd name="T86" fmla="*/ 0 w 186"/>
              <a:gd name="T87" fmla="*/ 2147483647 h 205"/>
              <a:gd name="T88" fmla="*/ 2147483647 w 186"/>
              <a:gd name="T89" fmla="*/ 2147483647 h 205"/>
              <a:gd name="T90" fmla="*/ 2147483647 w 186"/>
              <a:gd name="T91" fmla="*/ 2147483647 h 205"/>
              <a:gd name="T92" fmla="*/ 2147483647 w 186"/>
              <a:gd name="T93" fmla="*/ 2147483647 h 205"/>
              <a:gd name="T94" fmla="*/ 2147483647 w 186"/>
              <a:gd name="T95" fmla="*/ 2147483647 h 205"/>
              <a:gd name="T96" fmla="*/ 2147483647 w 186"/>
              <a:gd name="T97" fmla="*/ 2147483647 h 205"/>
              <a:gd name="T98" fmla="*/ 2147483647 w 186"/>
              <a:gd name="T99" fmla="*/ 2147483647 h 205"/>
              <a:gd name="T100" fmla="*/ 2147483647 w 186"/>
              <a:gd name="T101" fmla="*/ 2147483647 h 205"/>
              <a:gd name="T102" fmla="*/ 2147483647 w 186"/>
              <a:gd name="T103" fmla="*/ 2147483647 h 205"/>
              <a:gd name="T104" fmla="*/ 2147483647 w 186"/>
              <a:gd name="T105" fmla="*/ 2147483647 h 205"/>
              <a:gd name="T106" fmla="*/ 2147483647 w 186"/>
              <a:gd name="T107" fmla="*/ 2147483647 h 205"/>
              <a:gd name="T108" fmla="*/ 2147483647 w 186"/>
              <a:gd name="T109" fmla="*/ 2147483647 h 2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6"/>
              <a:gd name="T166" fmla="*/ 0 h 205"/>
              <a:gd name="T167" fmla="*/ 186 w 186"/>
              <a:gd name="T168" fmla="*/ 205 h 20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6" h="205">
                <a:moveTo>
                  <a:pt x="19" y="19"/>
                </a:moveTo>
                <a:lnTo>
                  <a:pt x="31" y="3"/>
                </a:lnTo>
                <a:lnTo>
                  <a:pt x="34" y="12"/>
                </a:lnTo>
                <a:lnTo>
                  <a:pt x="48" y="19"/>
                </a:lnTo>
                <a:lnTo>
                  <a:pt x="48" y="12"/>
                </a:lnTo>
                <a:lnTo>
                  <a:pt x="53" y="3"/>
                </a:lnTo>
                <a:lnTo>
                  <a:pt x="60" y="0"/>
                </a:lnTo>
                <a:lnTo>
                  <a:pt x="67" y="0"/>
                </a:lnTo>
                <a:lnTo>
                  <a:pt x="71" y="12"/>
                </a:lnTo>
                <a:lnTo>
                  <a:pt x="83" y="12"/>
                </a:lnTo>
                <a:lnTo>
                  <a:pt x="96" y="3"/>
                </a:lnTo>
                <a:lnTo>
                  <a:pt x="96" y="12"/>
                </a:lnTo>
                <a:lnTo>
                  <a:pt x="109" y="19"/>
                </a:lnTo>
                <a:lnTo>
                  <a:pt x="119" y="36"/>
                </a:lnTo>
                <a:lnTo>
                  <a:pt x="131" y="36"/>
                </a:lnTo>
                <a:lnTo>
                  <a:pt x="138" y="22"/>
                </a:lnTo>
                <a:lnTo>
                  <a:pt x="157" y="22"/>
                </a:lnTo>
                <a:lnTo>
                  <a:pt x="179" y="41"/>
                </a:lnTo>
                <a:lnTo>
                  <a:pt x="179" y="48"/>
                </a:lnTo>
                <a:lnTo>
                  <a:pt x="186" y="71"/>
                </a:lnTo>
                <a:lnTo>
                  <a:pt x="186" y="83"/>
                </a:lnTo>
                <a:lnTo>
                  <a:pt x="176" y="90"/>
                </a:lnTo>
                <a:lnTo>
                  <a:pt x="176" y="107"/>
                </a:lnTo>
                <a:lnTo>
                  <a:pt x="160" y="128"/>
                </a:lnTo>
                <a:lnTo>
                  <a:pt x="176" y="157"/>
                </a:lnTo>
                <a:lnTo>
                  <a:pt x="179" y="174"/>
                </a:lnTo>
                <a:lnTo>
                  <a:pt x="179" y="186"/>
                </a:lnTo>
                <a:lnTo>
                  <a:pt x="169" y="180"/>
                </a:lnTo>
                <a:lnTo>
                  <a:pt x="169" y="167"/>
                </a:lnTo>
                <a:lnTo>
                  <a:pt x="160" y="180"/>
                </a:lnTo>
                <a:lnTo>
                  <a:pt x="147" y="174"/>
                </a:lnTo>
                <a:lnTo>
                  <a:pt x="131" y="180"/>
                </a:lnTo>
                <a:lnTo>
                  <a:pt x="96" y="180"/>
                </a:lnTo>
                <a:lnTo>
                  <a:pt x="67" y="186"/>
                </a:lnTo>
                <a:lnTo>
                  <a:pt x="31" y="205"/>
                </a:lnTo>
                <a:lnTo>
                  <a:pt x="22" y="180"/>
                </a:lnTo>
                <a:lnTo>
                  <a:pt x="31" y="157"/>
                </a:lnTo>
                <a:lnTo>
                  <a:pt x="22" y="148"/>
                </a:lnTo>
                <a:lnTo>
                  <a:pt x="19" y="145"/>
                </a:lnTo>
                <a:lnTo>
                  <a:pt x="3" y="145"/>
                </a:lnTo>
                <a:lnTo>
                  <a:pt x="0" y="129"/>
                </a:lnTo>
                <a:lnTo>
                  <a:pt x="0" y="128"/>
                </a:lnTo>
                <a:lnTo>
                  <a:pt x="0" y="116"/>
                </a:lnTo>
                <a:lnTo>
                  <a:pt x="0" y="100"/>
                </a:lnTo>
                <a:lnTo>
                  <a:pt x="3" y="100"/>
                </a:lnTo>
                <a:lnTo>
                  <a:pt x="12" y="83"/>
                </a:lnTo>
                <a:lnTo>
                  <a:pt x="3" y="78"/>
                </a:lnTo>
                <a:lnTo>
                  <a:pt x="12" y="71"/>
                </a:lnTo>
                <a:lnTo>
                  <a:pt x="22" y="71"/>
                </a:lnTo>
                <a:lnTo>
                  <a:pt x="19" y="59"/>
                </a:lnTo>
                <a:lnTo>
                  <a:pt x="19" y="52"/>
                </a:lnTo>
                <a:lnTo>
                  <a:pt x="19" y="41"/>
                </a:lnTo>
                <a:lnTo>
                  <a:pt x="12" y="36"/>
                </a:lnTo>
                <a:lnTo>
                  <a:pt x="12" y="22"/>
                </a:lnTo>
                <a:lnTo>
                  <a:pt x="19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1" name="Freeform 168"/>
          <p:cNvSpPr>
            <a:spLocks/>
          </p:cNvSpPr>
          <p:nvPr/>
        </p:nvSpPr>
        <p:spPr bwMode="auto">
          <a:xfrm>
            <a:off x="4627563" y="4786313"/>
            <a:ext cx="150812" cy="155575"/>
          </a:xfrm>
          <a:custGeom>
            <a:avLst/>
            <a:gdLst>
              <a:gd name="T0" fmla="*/ 2147483647 w 190"/>
              <a:gd name="T1" fmla="*/ 2147483647 h 197"/>
              <a:gd name="T2" fmla="*/ 2147483647 w 190"/>
              <a:gd name="T3" fmla="*/ 0 h 197"/>
              <a:gd name="T4" fmla="*/ 2147483647 w 190"/>
              <a:gd name="T5" fmla="*/ 0 h 197"/>
              <a:gd name="T6" fmla="*/ 2147483647 w 190"/>
              <a:gd name="T7" fmla="*/ 0 h 197"/>
              <a:gd name="T8" fmla="*/ 2147483647 w 190"/>
              <a:gd name="T9" fmla="*/ 0 h 197"/>
              <a:gd name="T10" fmla="*/ 2147483647 w 190"/>
              <a:gd name="T11" fmla="*/ 0 h 197"/>
              <a:gd name="T12" fmla="*/ 2147483647 w 190"/>
              <a:gd name="T13" fmla="*/ 2147483647 h 197"/>
              <a:gd name="T14" fmla="*/ 2147483647 w 190"/>
              <a:gd name="T15" fmla="*/ 2147483647 h 197"/>
              <a:gd name="T16" fmla="*/ 2147483647 w 190"/>
              <a:gd name="T17" fmla="*/ 2147483647 h 197"/>
              <a:gd name="T18" fmla="*/ 2147483647 w 190"/>
              <a:gd name="T19" fmla="*/ 2147483647 h 197"/>
              <a:gd name="T20" fmla="*/ 2147483647 w 190"/>
              <a:gd name="T21" fmla="*/ 2147483647 h 197"/>
              <a:gd name="T22" fmla="*/ 2147483647 w 190"/>
              <a:gd name="T23" fmla="*/ 2147483647 h 197"/>
              <a:gd name="T24" fmla="*/ 2147483647 w 190"/>
              <a:gd name="T25" fmla="*/ 2147483647 h 197"/>
              <a:gd name="T26" fmla="*/ 2147483647 w 190"/>
              <a:gd name="T27" fmla="*/ 2147483647 h 197"/>
              <a:gd name="T28" fmla="*/ 2147483647 w 190"/>
              <a:gd name="T29" fmla="*/ 2147483647 h 197"/>
              <a:gd name="T30" fmla="*/ 2147483647 w 190"/>
              <a:gd name="T31" fmla="*/ 2147483647 h 197"/>
              <a:gd name="T32" fmla="*/ 2147483647 w 190"/>
              <a:gd name="T33" fmla="*/ 2147483647 h 197"/>
              <a:gd name="T34" fmla="*/ 2147483647 w 190"/>
              <a:gd name="T35" fmla="*/ 2147483647 h 197"/>
              <a:gd name="T36" fmla="*/ 2147483647 w 190"/>
              <a:gd name="T37" fmla="*/ 2147483647 h 197"/>
              <a:gd name="T38" fmla="*/ 2147483647 w 190"/>
              <a:gd name="T39" fmla="*/ 2147483647 h 197"/>
              <a:gd name="T40" fmla="*/ 2147483647 w 190"/>
              <a:gd name="T41" fmla="*/ 2147483647 h 197"/>
              <a:gd name="T42" fmla="*/ 2147483647 w 190"/>
              <a:gd name="T43" fmla="*/ 2147483647 h 197"/>
              <a:gd name="T44" fmla="*/ 2147483647 w 190"/>
              <a:gd name="T45" fmla="*/ 2147483647 h 197"/>
              <a:gd name="T46" fmla="*/ 2147483647 w 190"/>
              <a:gd name="T47" fmla="*/ 2147483647 h 197"/>
              <a:gd name="T48" fmla="*/ 2147483647 w 190"/>
              <a:gd name="T49" fmla="*/ 2147483647 h 197"/>
              <a:gd name="T50" fmla="*/ 2147483647 w 190"/>
              <a:gd name="T51" fmla="*/ 2147483647 h 197"/>
              <a:gd name="T52" fmla="*/ 2147483647 w 190"/>
              <a:gd name="T53" fmla="*/ 2147483647 h 197"/>
              <a:gd name="T54" fmla="*/ 2147483647 w 190"/>
              <a:gd name="T55" fmla="*/ 2147483647 h 197"/>
              <a:gd name="T56" fmla="*/ 2147483647 w 190"/>
              <a:gd name="T57" fmla="*/ 2147483647 h 197"/>
              <a:gd name="T58" fmla="*/ 2147483647 w 190"/>
              <a:gd name="T59" fmla="*/ 2147483647 h 197"/>
              <a:gd name="T60" fmla="*/ 2147483647 w 190"/>
              <a:gd name="T61" fmla="*/ 2147483647 h 197"/>
              <a:gd name="T62" fmla="*/ 2147483647 w 190"/>
              <a:gd name="T63" fmla="*/ 2147483647 h 197"/>
              <a:gd name="T64" fmla="*/ 2147483647 w 190"/>
              <a:gd name="T65" fmla="*/ 2147483647 h 197"/>
              <a:gd name="T66" fmla="*/ 2147483647 w 190"/>
              <a:gd name="T67" fmla="*/ 2147483647 h 197"/>
              <a:gd name="T68" fmla="*/ 2147483647 w 190"/>
              <a:gd name="T69" fmla="*/ 2147483647 h 197"/>
              <a:gd name="T70" fmla="*/ 2147483647 w 190"/>
              <a:gd name="T71" fmla="*/ 2147483647 h 197"/>
              <a:gd name="T72" fmla="*/ 2147483647 w 190"/>
              <a:gd name="T73" fmla="*/ 2147483647 h 197"/>
              <a:gd name="T74" fmla="*/ 2147483647 w 190"/>
              <a:gd name="T75" fmla="*/ 2147483647 h 197"/>
              <a:gd name="T76" fmla="*/ 2147483647 w 190"/>
              <a:gd name="T77" fmla="*/ 2147483647 h 197"/>
              <a:gd name="T78" fmla="*/ 2147483647 w 190"/>
              <a:gd name="T79" fmla="*/ 2147483647 h 197"/>
              <a:gd name="T80" fmla="*/ 2147483647 w 190"/>
              <a:gd name="T81" fmla="*/ 2147483647 h 197"/>
              <a:gd name="T82" fmla="*/ 2147483647 w 190"/>
              <a:gd name="T83" fmla="*/ 2147483647 h 197"/>
              <a:gd name="T84" fmla="*/ 2147483647 w 190"/>
              <a:gd name="T85" fmla="*/ 2147483647 h 197"/>
              <a:gd name="T86" fmla="*/ 2147483647 w 190"/>
              <a:gd name="T87" fmla="*/ 2147483647 h 197"/>
              <a:gd name="T88" fmla="*/ 2147483647 w 190"/>
              <a:gd name="T89" fmla="*/ 2147483647 h 197"/>
              <a:gd name="T90" fmla="*/ 2147483647 w 190"/>
              <a:gd name="T91" fmla="*/ 2147483647 h 197"/>
              <a:gd name="T92" fmla="*/ 0 w 190"/>
              <a:gd name="T93" fmla="*/ 2147483647 h 197"/>
              <a:gd name="T94" fmla="*/ 2147483647 w 190"/>
              <a:gd name="T95" fmla="*/ 2147483647 h 197"/>
              <a:gd name="T96" fmla="*/ 2147483647 w 190"/>
              <a:gd name="T97" fmla="*/ 2147483647 h 197"/>
              <a:gd name="T98" fmla="*/ 2147483647 w 190"/>
              <a:gd name="T99" fmla="*/ 2147483647 h 197"/>
              <a:gd name="T100" fmla="*/ 2147483647 w 190"/>
              <a:gd name="T101" fmla="*/ 2147483647 h 197"/>
              <a:gd name="T102" fmla="*/ 2147483647 w 190"/>
              <a:gd name="T103" fmla="*/ 2147483647 h 197"/>
              <a:gd name="T104" fmla="*/ 2147483647 w 190"/>
              <a:gd name="T105" fmla="*/ 2147483647 h 197"/>
              <a:gd name="T106" fmla="*/ 2147483647 w 190"/>
              <a:gd name="T107" fmla="*/ 2147483647 h 197"/>
              <a:gd name="T108" fmla="*/ 2147483647 w 190"/>
              <a:gd name="T109" fmla="*/ 2147483647 h 197"/>
              <a:gd name="T110" fmla="*/ 2147483647 w 190"/>
              <a:gd name="T111" fmla="*/ 2147483647 h 197"/>
              <a:gd name="T112" fmla="*/ 2147483647 w 190"/>
              <a:gd name="T113" fmla="*/ 2147483647 h 197"/>
              <a:gd name="T114" fmla="*/ 2147483647 w 190"/>
              <a:gd name="T115" fmla="*/ 2147483647 h 197"/>
              <a:gd name="T116" fmla="*/ 2147483647 w 190"/>
              <a:gd name="T117" fmla="*/ 2147483647 h 19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0"/>
              <a:gd name="T178" fmla="*/ 0 h 197"/>
              <a:gd name="T179" fmla="*/ 190 w 190"/>
              <a:gd name="T180" fmla="*/ 197 h 19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0" h="197">
                <a:moveTo>
                  <a:pt x="84" y="2"/>
                </a:moveTo>
                <a:lnTo>
                  <a:pt x="84" y="0"/>
                </a:lnTo>
                <a:lnTo>
                  <a:pt x="112" y="0"/>
                </a:lnTo>
                <a:lnTo>
                  <a:pt x="134" y="0"/>
                </a:lnTo>
                <a:lnTo>
                  <a:pt x="145" y="0"/>
                </a:lnTo>
                <a:lnTo>
                  <a:pt x="152" y="0"/>
                </a:lnTo>
                <a:lnTo>
                  <a:pt x="145" y="10"/>
                </a:lnTo>
                <a:lnTo>
                  <a:pt x="145" y="33"/>
                </a:lnTo>
                <a:lnTo>
                  <a:pt x="155" y="29"/>
                </a:lnTo>
                <a:lnTo>
                  <a:pt x="171" y="29"/>
                </a:lnTo>
                <a:lnTo>
                  <a:pt x="174" y="33"/>
                </a:lnTo>
                <a:lnTo>
                  <a:pt x="183" y="43"/>
                </a:lnTo>
                <a:lnTo>
                  <a:pt x="174" y="52"/>
                </a:lnTo>
                <a:lnTo>
                  <a:pt x="171" y="59"/>
                </a:lnTo>
                <a:lnTo>
                  <a:pt x="171" y="78"/>
                </a:lnTo>
                <a:lnTo>
                  <a:pt x="190" y="88"/>
                </a:lnTo>
                <a:lnTo>
                  <a:pt x="190" y="117"/>
                </a:lnTo>
                <a:lnTo>
                  <a:pt x="183" y="130"/>
                </a:lnTo>
                <a:lnTo>
                  <a:pt x="174" y="140"/>
                </a:lnTo>
                <a:lnTo>
                  <a:pt x="174" y="155"/>
                </a:lnTo>
                <a:lnTo>
                  <a:pt x="171" y="155"/>
                </a:lnTo>
                <a:lnTo>
                  <a:pt x="164" y="140"/>
                </a:lnTo>
                <a:lnTo>
                  <a:pt x="145" y="149"/>
                </a:lnTo>
                <a:lnTo>
                  <a:pt x="122" y="130"/>
                </a:lnTo>
                <a:lnTo>
                  <a:pt x="114" y="149"/>
                </a:lnTo>
                <a:lnTo>
                  <a:pt x="103" y="149"/>
                </a:lnTo>
                <a:lnTo>
                  <a:pt x="96" y="140"/>
                </a:lnTo>
                <a:lnTo>
                  <a:pt x="91" y="159"/>
                </a:lnTo>
                <a:lnTo>
                  <a:pt x="103" y="168"/>
                </a:lnTo>
                <a:lnTo>
                  <a:pt x="103" y="188"/>
                </a:lnTo>
                <a:lnTo>
                  <a:pt x="96" y="188"/>
                </a:lnTo>
                <a:lnTo>
                  <a:pt x="91" y="185"/>
                </a:lnTo>
                <a:lnTo>
                  <a:pt x="84" y="188"/>
                </a:lnTo>
                <a:lnTo>
                  <a:pt x="74" y="197"/>
                </a:lnTo>
                <a:lnTo>
                  <a:pt x="43" y="168"/>
                </a:lnTo>
                <a:lnTo>
                  <a:pt x="32" y="155"/>
                </a:lnTo>
                <a:lnTo>
                  <a:pt x="43" y="159"/>
                </a:lnTo>
                <a:lnTo>
                  <a:pt x="43" y="155"/>
                </a:lnTo>
                <a:lnTo>
                  <a:pt x="25" y="149"/>
                </a:lnTo>
                <a:lnTo>
                  <a:pt x="17" y="136"/>
                </a:lnTo>
                <a:lnTo>
                  <a:pt x="25" y="136"/>
                </a:lnTo>
                <a:lnTo>
                  <a:pt x="17" y="130"/>
                </a:lnTo>
                <a:lnTo>
                  <a:pt x="25" y="123"/>
                </a:lnTo>
                <a:lnTo>
                  <a:pt x="17" y="117"/>
                </a:lnTo>
                <a:lnTo>
                  <a:pt x="13" y="123"/>
                </a:lnTo>
                <a:lnTo>
                  <a:pt x="6" y="107"/>
                </a:lnTo>
                <a:lnTo>
                  <a:pt x="0" y="92"/>
                </a:lnTo>
                <a:lnTo>
                  <a:pt x="13" y="92"/>
                </a:lnTo>
                <a:lnTo>
                  <a:pt x="17" y="69"/>
                </a:lnTo>
                <a:lnTo>
                  <a:pt x="25" y="78"/>
                </a:lnTo>
                <a:lnTo>
                  <a:pt x="36" y="69"/>
                </a:lnTo>
                <a:lnTo>
                  <a:pt x="17" y="62"/>
                </a:lnTo>
                <a:lnTo>
                  <a:pt x="17" y="52"/>
                </a:lnTo>
                <a:lnTo>
                  <a:pt x="25" y="52"/>
                </a:lnTo>
                <a:lnTo>
                  <a:pt x="25" y="40"/>
                </a:lnTo>
                <a:lnTo>
                  <a:pt x="48" y="40"/>
                </a:lnTo>
                <a:lnTo>
                  <a:pt x="67" y="40"/>
                </a:lnTo>
                <a:lnTo>
                  <a:pt x="84" y="40"/>
                </a:lnTo>
                <a:lnTo>
                  <a:pt x="84" y="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2" name="Freeform 169"/>
          <p:cNvSpPr>
            <a:spLocks/>
          </p:cNvSpPr>
          <p:nvPr/>
        </p:nvSpPr>
        <p:spPr bwMode="auto">
          <a:xfrm>
            <a:off x="3973513" y="4487863"/>
            <a:ext cx="82550" cy="20637"/>
          </a:xfrm>
          <a:custGeom>
            <a:avLst/>
            <a:gdLst>
              <a:gd name="T0" fmla="*/ 2147483647 w 104"/>
              <a:gd name="T1" fmla="*/ 2147483647 h 26"/>
              <a:gd name="T2" fmla="*/ 2147483647 w 104"/>
              <a:gd name="T3" fmla="*/ 0 h 26"/>
              <a:gd name="T4" fmla="*/ 2147483647 w 104"/>
              <a:gd name="T5" fmla="*/ 0 h 26"/>
              <a:gd name="T6" fmla="*/ 2147483647 w 104"/>
              <a:gd name="T7" fmla="*/ 2147483647 h 26"/>
              <a:gd name="T8" fmla="*/ 2147483647 w 104"/>
              <a:gd name="T9" fmla="*/ 2147483647 h 26"/>
              <a:gd name="T10" fmla="*/ 2147483647 w 104"/>
              <a:gd name="T11" fmla="*/ 2147483647 h 26"/>
              <a:gd name="T12" fmla="*/ 2147483647 w 104"/>
              <a:gd name="T13" fmla="*/ 2147483647 h 26"/>
              <a:gd name="T14" fmla="*/ 2147483647 w 104"/>
              <a:gd name="T15" fmla="*/ 2147483647 h 26"/>
              <a:gd name="T16" fmla="*/ 2147483647 w 104"/>
              <a:gd name="T17" fmla="*/ 2147483647 h 26"/>
              <a:gd name="T18" fmla="*/ 2147483647 w 104"/>
              <a:gd name="T19" fmla="*/ 2147483647 h 26"/>
              <a:gd name="T20" fmla="*/ 0 w 104"/>
              <a:gd name="T21" fmla="*/ 2147483647 h 26"/>
              <a:gd name="T22" fmla="*/ 0 w 104"/>
              <a:gd name="T23" fmla="*/ 2147483647 h 26"/>
              <a:gd name="T24" fmla="*/ 2147483647 w 104"/>
              <a:gd name="T25" fmla="*/ 2147483647 h 26"/>
              <a:gd name="T26" fmla="*/ 2147483647 w 104"/>
              <a:gd name="T27" fmla="*/ 2147483647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"/>
              <a:gd name="T43" fmla="*/ 0 h 26"/>
              <a:gd name="T44" fmla="*/ 104 w 104"/>
              <a:gd name="T45" fmla="*/ 26 h 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" h="26">
                <a:moveTo>
                  <a:pt x="7" y="7"/>
                </a:moveTo>
                <a:lnTo>
                  <a:pt x="42" y="0"/>
                </a:lnTo>
                <a:lnTo>
                  <a:pt x="68" y="0"/>
                </a:lnTo>
                <a:lnTo>
                  <a:pt x="85" y="7"/>
                </a:lnTo>
                <a:lnTo>
                  <a:pt x="104" y="7"/>
                </a:lnTo>
                <a:lnTo>
                  <a:pt x="90" y="19"/>
                </a:lnTo>
                <a:lnTo>
                  <a:pt x="59" y="7"/>
                </a:lnTo>
                <a:lnTo>
                  <a:pt x="49" y="14"/>
                </a:lnTo>
                <a:lnTo>
                  <a:pt x="37" y="14"/>
                </a:lnTo>
                <a:lnTo>
                  <a:pt x="37" y="19"/>
                </a:lnTo>
                <a:lnTo>
                  <a:pt x="0" y="26"/>
                </a:lnTo>
                <a:lnTo>
                  <a:pt x="0" y="19"/>
                </a:lnTo>
                <a:lnTo>
                  <a:pt x="7" y="14"/>
                </a:lnTo>
                <a:lnTo>
                  <a:pt x="7" y="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3" name="Freeform 170"/>
          <p:cNvSpPr>
            <a:spLocks/>
          </p:cNvSpPr>
          <p:nvPr/>
        </p:nvSpPr>
        <p:spPr bwMode="auto">
          <a:xfrm>
            <a:off x="4316413" y="4560888"/>
            <a:ext cx="115887" cy="157162"/>
          </a:xfrm>
          <a:custGeom>
            <a:avLst/>
            <a:gdLst>
              <a:gd name="T0" fmla="*/ 2147483647 w 147"/>
              <a:gd name="T1" fmla="*/ 2147483647 h 197"/>
              <a:gd name="T2" fmla="*/ 2147483647 w 147"/>
              <a:gd name="T3" fmla="*/ 2147483647 h 197"/>
              <a:gd name="T4" fmla="*/ 2147483647 w 147"/>
              <a:gd name="T5" fmla="*/ 2147483647 h 197"/>
              <a:gd name="T6" fmla="*/ 2147483647 w 147"/>
              <a:gd name="T7" fmla="*/ 0 h 197"/>
              <a:gd name="T8" fmla="*/ 2147483647 w 147"/>
              <a:gd name="T9" fmla="*/ 2147483647 h 197"/>
              <a:gd name="T10" fmla="*/ 2147483647 w 147"/>
              <a:gd name="T11" fmla="*/ 0 h 197"/>
              <a:gd name="T12" fmla="*/ 2147483647 w 147"/>
              <a:gd name="T13" fmla="*/ 0 h 197"/>
              <a:gd name="T14" fmla="*/ 2147483647 w 147"/>
              <a:gd name="T15" fmla="*/ 2147483647 h 197"/>
              <a:gd name="T16" fmla="*/ 2147483647 w 147"/>
              <a:gd name="T17" fmla="*/ 2147483647 h 197"/>
              <a:gd name="T18" fmla="*/ 2147483647 w 147"/>
              <a:gd name="T19" fmla="*/ 2147483647 h 197"/>
              <a:gd name="T20" fmla="*/ 2147483647 w 147"/>
              <a:gd name="T21" fmla="*/ 2147483647 h 197"/>
              <a:gd name="T22" fmla="*/ 2147483647 w 147"/>
              <a:gd name="T23" fmla="*/ 2147483647 h 197"/>
              <a:gd name="T24" fmla="*/ 2147483647 w 147"/>
              <a:gd name="T25" fmla="*/ 2147483647 h 197"/>
              <a:gd name="T26" fmla="*/ 2147483647 w 147"/>
              <a:gd name="T27" fmla="*/ 2147483647 h 197"/>
              <a:gd name="T28" fmla="*/ 2147483647 w 147"/>
              <a:gd name="T29" fmla="*/ 2147483647 h 197"/>
              <a:gd name="T30" fmla="*/ 2147483647 w 147"/>
              <a:gd name="T31" fmla="*/ 2147483647 h 197"/>
              <a:gd name="T32" fmla="*/ 2147483647 w 147"/>
              <a:gd name="T33" fmla="*/ 2147483647 h 197"/>
              <a:gd name="T34" fmla="*/ 2147483647 w 147"/>
              <a:gd name="T35" fmla="*/ 2147483647 h 197"/>
              <a:gd name="T36" fmla="*/ 2147483647 w 147"/>
              <a:gd name="T37" fmla="*/ 2147483647 h 197"/>
              <a:gd name="T38" fmla="*/ 2147483647 w 147"/>
              <a:gd name="T39" fmla="*/ 2147483647 h 197"/>
              <a:gd name="T40" fmla="*/ 2147483647 w 147"/>
              <a:gd name="T41" fmla="*/ 2147483647 h 197"/>
              <a:gd name="T42" fmla="*/ 2147483647 w 147"/>
              <a:gd name="T43" fmla="*/ 2147483647 h 197"/>
              <a:gd name="T44" fmla="*/ 2147483647 w 147"/>
              <a:gd name="T45" fmla="*/ 2147483647 h 197"/>
              <a:gd name="T46" fmla="*/ 2147483647 w 147"/>
              <a:gd name="T47" fmla="*/ 2147483647 h 197"/>
              <a:gd name="T48" fmla="*/ 2147483647 w 147"/>
              <a:gd name="T49" fmla="*/ 2147483647 h 197"/>
              <a:gd name="T50" fmla="*/ 2147483647 w 147"/>
              <a:gd name="T51" fmla="*/ 2147483647 h 197"/>
              <a:gd name="T52" fmla="*/ 2147483647 w 147"/>
              <a:gd name="T53" fmla="*/ 2147483647 h 197"/>
              <a:gd name="T54" fmla="*/ 2147483647 w 147"/>
              <a:gd name="T55" fmla="*/ 2147483647 h 197"/>
              <a:gd name="T56" fmla="*/ 2147483647 w 147"/>
              <a:gd name="T57" fmla="*/ 2147483647 h 197"/>
              <a:gd name="T58" fmla="*/ 0 w 147"/>
              <a:gd name="T59" fmla="*/ 2147483647 h 197"/>
              <a:gd name="T60" fmla="*/ 2147483647 w 147"/>
              <a:gd name="T61" fmla="*/ 2147483647 h 197"/>
              <a:gd name="T62" fmla="*/ 2147483647 w 147"/>
              <a:gd name="T63" fmla="*/ 2147483647 h 197"/>
              <a:gd name="T64" fmla="*/ 2147483647 w 147"/>
              <a:gd name="T65" fmla="*/ 2147483647 h 197"/>
              <a:gd name="T66" fmla="*/ 2147483647 w 147"/>
              <a:gd name="T67" fmla="*/ 2147483647 h 197"/>
              <a:gd name="T68" fmla="*/ 2147483647 w 147"/>
              <a:gd name="T69" fmla="*/ 2147483647 h 197"/>
              <a:gd name="T70" fmla="*/ 2147483647 w 147"/>
              <a:gd name="T71" fmla="*/ 2147483647 h 1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7"/>
              <a:gd name="T109" fmla="*/ 0 h 197"/>
              <a:gd name="T110" fmla="*/ 147 w 147"/>
              <a:gd name="T111" fmla="*/ 197 h 1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7" h="197">
                <a:moveTo>
                  <a:pt x="19" y="52"/>
                </a:moveTo>
                <a:lnTo>
                  <a:pt x="19" y="33"/>
                </a:lnTo>
                <a:lnTo>
                  <a:pt x="16" y="13"/>
                </a:lnTo>
                <a:lnTo>
                  <a:pt x="19" y="0"/>
                </a:lnTo>
                <a:lnTo>
                  <a:pt x="94" y="4"/>
                </a:lnTo>
                <a:lnTo>
                  <a:pt x="97" y="0"/>
                </a:lnTo>
                <a:lnTo>
                  <a:pt x="109" y="0"/>
                </a:lnTo>
                <a:lnTo>
                  <a:pt x="116" y="4"/>
                </a:lnTo>
                <a:lnTo>
                  <a:pt x="109" y="13"/>
                </a:lnTo>
                <a:lnTo>
                  <a:pt x="125" y="23"/>
                </a:lnTo>
                <a:lnTo>
                  <a:pt x="125" y="33"/>
                </a:lnTo>
                <a:lnTo>
                  <a:pt x="116" y="49"/>
                </a:lnTo>
                <a:lnTo>
                  <a:pt x="126" y="52"/>
                </a:lnTo>
                <a:lnTo>
                  <a:pt x="126" y="64"/>
                </a:lnTo>
                <a:lnTo>
                  <a:pt x="126" y="71"/>
                </a:lnTo>
                <a:lnTo>
                  <a:pt x="135" y="82"/>
                </a:lnTo>
                <a:lnTo>
                  <a:pt x="126" y="94"/>
                </a:lnTo>
                <a:lnTo>
                  <a:pt x="126" y="108"/>
                </a:lnTo>
                <a:lnTo>
                  <a:pt x="126" y="127"/>
                </a:lnTo>
                <a:lnTo>
                  <a:pt x="135" y="149"/>
                </a:lnTo>
                <a:lnTo>
                  <a:pt x="147" y="159"/>
                </a:lnTo>
                <a:lnTo>
                  <a:pt x="142" y="168"/>
                </a:lnTo>
                <a:lnTo>
                  <a:pt x="116" y="172"/>
                </a:lnTo>
                <a:lnTo>
                  <a:pt x="97" y="178"/>
                </a:lnTo>
                <a:lnTo>
                  <a:pt x="64" y="191"/>
                </a:lnTo>
                <a:lnTo>
                  <a:pt x="45" y="197"/>
                </a:lnTo>
                <a:lnTo>
                  <a:pt x="19" y="197"/>
                </a:lnTo>
                <a:lnTo>
                  <a:pt x="19" y="185"/>
                </a:lnTo>
                <a:lnTo>
                  <a:pt x="16" y="168"/>
                </a:lnTo>
                <a:lnTo>
                  <a:pt x="0" y="139"/>
                </a:lnTo>
                <a:lnTo>
                  <a:pt x="16" y="120"/>
                </a:lnTo>
                <a:lnTo>
                  <a:pt x="16" y="101"/>
                </a:lnTo>
                <a:lnTo>
                  <a:pt x="26" y="94"/>
                </a:lnTo>
                <a:lnTo>
                  <a:pt x="26" y="82"/>
                </a:lnTo>
                <a:lnTo>
                  <a:pt x="19" y="59"/>
                </a:lnTo>
                <a:lnTo>
                  <a:pt x="19" y="5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" name="Freeform 171"/>
          <p:cNvSpPr>
            <a:spLocks/>
          </p:cNvSpPr>
          <p:nvPr/>
        </p:nvSpPr>
        <p:spPr bwMode="auto">
          <a:xfrm>
            <a:off x="4021138" y="4516438"/>
            <a:ext cx="185737" cy="139700"/>
          </a:xfrm>
          <a:custGeom>
            <a:avLst/>
            <a:gdLst>
              <a:gd name="T0" fmla="*/ 2147483647 w 235"/>
              <a:gd name="T1" fmla="*/ 0 h 177"/>
              <a:gd name="T2" fmla="*/ 2147483647 w 235"/>
              <a:gd name="T3" fmla="*/ 0 h 177"/>
              <a:gd name="T4" fmla="*/ 2147483647 w 235"/>
              <a:gd name="T5" fmla="*/ 2147483647 h 177"/>
              <a:gd name="T6" fmla="*/ 2147483647 w 235"/>
              <a:gd name="T7" fmla="*/ 2147483647 h 177"/>
              <a:gd name="T8" fmla="*/ 2147483647 w 235"/>
              <a:gd name="T9" fmla="*/ 2147483647 h 177"/>
              <a:gd name="T10" fmla="*/ 2147483647 w 235"/>
              <a:gd name="T11" fmla="*/ 2147483647 h 177"/>
              <a:gd name="T12" fmla="*/ 2147483647 w 235"/>
              <a:gd name="T13" fmla="*/ 2147483647 h 177"/>
              <a:gd name="T14" fmla="*/ 2147483647 w 235"/>
              <a:gd name="T15" fmla="*/ 2147483647 h 177"/>
              <a:gd name="T16" fmla="*/ 2147483647 w 235"/>
              <a:gd name="T17" fmla="*/ 2147483647 h 177"/>
              <a:gd name="T18" fmla="*/ 2147483647 w 235"/>
              <a:gd name="T19" fmla="*/ 2147483647 h 177"/>
              <a:gd name="T20" fmla="*/ 2147483647 w 235"/>
              <a:gd name="T21" fmla="*/ 2147483647 h 177"/>
              <a:gd name="T22" fmla="*/ 2147483647 w 235"/>
              <a:gd name="T23" fmla="*/ 2147483647 h 177"/>
              <a:gd name="T24" fmla="*/ 2147483647 w 235"/>
              <a:gd name="T25" fmla="*/ 2147483647 h 177"/>
              <a:gd name="T26" fmla="*/ 2147483647 w 235"/>
              <a:gd name="T27" fmla="*/ 2147483647 h 177"/>
              <a:gd name="T28" fmla="*/ 2147483647 w 235"/>
              <a:gd name="T29" fmla="*/ 2147483647 h 177"/>
              <a:gd name="T30" fmla="*/ 2147483647 w 235"/>
              <a:gd name="T31" fmla="*/ 2147483647 h 177"/>
              <a:gd name="T32" fmla="*/ 2147483647 w 235"/>
              <a:gd name="T33" fmla="*/ 2147483647 h 177"/>
              <a:gd name="T34" fmla="*/ 2147483647 w 235"/>
              <a:gd name="T35" fmla="*/ 2147483647 h 177"/>
              <a:gd name="T36" fmla="*/ 2147483647 w 235"/>
              <a:gd name="T37" fmla="*/ 2147483647 h 177"/>
              <a:gd name="T38" fmla="*/ 2147483647 w 235"/>
              <a:gd name="T39" fmla="*/ 2147483647 h 177"/>
              <a:gd name="T40" fmla="*/ 2147483647 w 235"/>
              <a:gd name="T41" fmla="*/ 2147483647 h 177"/>
              <a:gd name="T42" fmla="*/ 2147483647 w 235"/>
              <a:gd name="T43" fmla="*/ 2147483647 h 177"/>
              <a:gd name="T44" fmla="*/ 2147483647 w 235"/>
              <a:gd name="T45" fmla="*/ 2147483647 h 177"/>
              <a:gd name="T46" fmla="*/ 2147483647 w 235"/>
              <a:gd name="T47" fmla="*/ 2147483647 h 177"/>
              <a:gd name="T48" fmla="*/ 2147483647 w 235"/>
              <a:gd name="T49" fmla="*/ 2147483647 h 177"/>
              <a:gd name="T50" fmla="*/ 2147483647 w 235"/>
              <a:gd name="T51" fmla="*/ 2147483647 h 177"/>
              <a:gd name="T52" fmla="*/ 2147483647 w 235"/>
              <a:gd name="T53" fmla="*/ 2147483647 h 177"/>
              <a:gd name="T54" fmla="*/ 2147483647 w 235"/>
              <a:gd name="T55" fmla="*/ 2147483647 h 177"/>
              <a:gd name="T56" fmla="*/ 2147483647 w 235"/>
              <a:gd name="T57" fmla="*/ 2147483647 h 177"/>
              <a:gd name="T58" fmla="*/ 2147483647 w 235"/>
              <a:gd name="T59" fmla="*/ 2147483647 h 177"/>
              <a:gd name="T60" fmla="*/ 2147483647 w 235"/>
              <a:gd name="T61" fmla="*/ 2147483647 h 177"/>
              <a:gd name="T62" fmla="*/ 2147483647 w 235"/>
              <a:gd name="T63" fmla="*/ 2147483647 h 177"/>
              <a:gd name="T64" fmla="*/ 2147483647 w 235"/>
              <a:gd name="T65" fmla="*/ 2147483647 h 177"/>
              <a:gd name="T66" fmla="*/ 2147483647 w 235"/>
              <a:gd name="T67" fmla="*/ 2147483647 h 177"/>
              <a:gd name="T68" fmla="*/ 2147483647 w 235"/>
              <a:gd name="T69" fmla="*/ 2147483647 h 177"/>
              <a:gd name="T70" fmla="*/ 2147483647 w 235"/>
              <a:gd name="T71" fmla="*/ 2147483647 h 177"/>
              <a:gd name="T72" fmla="*/ 2147483647 w 235"/>
              <a:gd name="T73" fmla="*/ 2147483647 h 177"/>
              <a:gd name="T74" fmla="*/ 2147483647 w 235"/>
              <a:gd name="T75" fmla="*/ 2147483647 h 177"/>
              <a:gd name="T76" fmla="*/ 2147483647 w 235"/>
              <a:gd name="T77" fmla="*/ 2147483647 h 177"/>
              <a:gd name="T78" fmla="*/ 2147483647 w 235"/>
              <a:gd name="T79" fmla="*/ 2147483647 h 177"/>
              <a:gd name="T80" fmla="*/ 2147483647 w 235"/>
              <a:gd name="T81" fmla="*/ 2147483647 h 177"/>
              <a:gd name="T82" fmla="*/ 2147483647 w 235"/>
              <a:gd name="T83" fmla="*/ 2147483647 h 177"/>
              <a:gd name="T84" fmla="*/ 2147483647 w 235"/>
              <a:gd name="T85" fmla="*/ 2147483647 h 177"/>
              <a:gd name="T86" fmla="*/ 2147483647 w 235"/>
              <a:gd name="T87" fmla="*/ 2147483647 h 177"/>
              <a:gd name="T88" fmla="*/ 2147483647 w 235"/>
              <a:gd name="T89" fmla="*/ 2147483647 h 177"/>
              <a:gd name="T90" fmla="*/ 2147483647 w 235"/>
              <a:gd name="T91" fmla="*/ 2147483647 h 177"/>
              <a:gd name="T92" fmla="*/ 2147483647 w 235"/>
              <a:gd name="T93" fmla="*/ 2147483647 h 177"/>
              <a:gd name="T94" fmla="*/ 2147483647 w 235"/>
              <a:gd name="T95" fmla="*/ 2147483647 h 177"/>
              <a:gd name="T96" fmla="*/ 2147483647 w 235"/>
              <a:gd name="T97" fmla="*/ 2147483647 h 177"/>
              <a:gd name="T98" fmla="*/ 2147483647 w 235"/>
              <a:gd name="T99" fmla="*/ 2147483647 h 177"/>
              <a:gd name="T100" fmla="*/ 2147483647 w 235"/>
              <a:gd name="T101" fmla="*/ 2147483647 h 177"/>
              <a:gd name="T102" fmla="*/ 2147483647 w 235"/>
              <a:gd name="T103" fmla="*/ 2147483647 h 177"/>
              <a:gd name="T104" fmla="*/ 2147483647 w 235"/>
              <a:gd name="T105" fmla="*/ 2147483647 h 177"/>
              <a:gd name="T106" fmla="*/ 2147483647 w 235"/>
              <a:gd name="T107" fmla="*/ 2147483647 h 177"/>
              <a:gd name="T108" fmla="*/ 0 w 235"/>
              <a:gd name="T109" fmla="*/ 2147483647 h 177"/>
              <a:gd name="T110" fmla="*/ 2147483647 w 235"/>
              <a:gd name="T111" fmla="*/ 2147483647 h 177"/>
              <a:gd name="T112" fmla="*/ 2147483647 w 235"/>
              <a:gd name="T113" fmla="*/ 2147483647 h 177"/>
              <a:gd name="T114" fmla="*/ 2147483647 w 235"/>
              <a:gd name="T115" fmla="*/ 2147483647 h 177"/>
              <a:gd name="T116" fmla="*/ 2147483647 w 235"/>
              <a:gd name="T117" fmla="*/ 2147483647 h 177"/>
              <a:gd name="T118" fmla="*/ 2147483647 w 235"/>
              <a:gd name="T119" fmla="*/ 2147483647 h 177"/>
              <a:gd name="T120" fmla="*/ 2147483647 w 235"/>
              <a:gd name="T121" fmla="*/ 0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5"/>
              <a:gd name="T184" fmla="*/ 0 h 177"/>
              <a:gd name="T185" fmla="*/ 235 w 235"/>
              <a:gd name="T186" fmla="*/ 177 h 1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5" h="177">
                <a:moveTo>
                  <a:pt x="43" y="0"/>
                </a:moveTo>
                <a:lnTo>
                  <a:pt x="66" y="0"/>
                </a:lnTo>
                <a:lnTo>
                  <a:pt x="66" y="9"/>
                </a:lnTo>
                <a:lnTo>
                  <a:pt x="85" y="13"/>
                </a:lnTo>
                <a:lnTo>
                  <a:pt x="97" y="9"/>
                </a:lnTo>
                <a:lnTo>
                  <a:pt x="104" y="9"/>
                </a:lnTo>
                <a:lnTo>
                  <a:pt x="123" y="9"/>
                </a:lnTo>
                <a:lnTo>
                  <a:pt x="123" y="13"/>
                </a:lnTo>
                <a:lnTo>
                  <a:pt x="126" y="19"/>
                </a:lnTo>
                <a:lnTo>
                  <a:pt x="133" y="19"/>
                </a:lnTo>
                <a:lnTo>
                  <a:pt x="145" y="32"/>
                </a:lnTo>
                <a:lnTo>
                  <a:pt x="164" y="19"/>
                </a:lnTo>
                <a:lnTo>
                  <a:pt x="174" y="19"/>
                </a:lnTo>
                <a:lnTo>
                  <a:pt x="181" y="13"/>
                </a:lnTo>
                <a:lnTo>
                  <a:pt x="186" y="9"/>
                </a:lnTo>
                <a:lnTo>
                  <a:pt x="200" y="32"/>
                </a:lnTo>
                <a:lnTo>
                  <a:pt x="204" y="38"/>
                </a:lnTo>
                <a:lnTo>
                  <a:pt x="212" y="42"/>
                </a:lnTo>
                <a:lnTo>
                  <a:pt x="212" y="57"/>
                </a:lnTo>
                <a:lnTo>
                  <a:pt x="216" y="61"/>
                </a:lnTo>
                <a:lnTo>
                  <a:pt x="216" y="71"/>
                </a:lnTo>
                <a:lnTo>
                  <a:pt x="230" y="87"/>
                </a:lnTo>
                <a:lnTo>
                  <a:pt x="223" y="92"/>
                </a:lnTo>
                <a:lnTo>
                  <a:pt x="223" y="106"/>
                </a:lnTo>
                <a:lnTo>
                  <a:pt x="230" y="109"/>
                </a:lnTo>
                <a:lnTo>
                  <a:pt x="230" y="121"/>
                </a:lnTo>
                <a:lnTo>
                  <a:pt x="230" y="128"/>
                </a:lnTo>
                <a:lnTo>
                  <a:pt x="235" y="139"/>
                </a:lnTo>
                <a:lnTo>
                  <a:pt x="223" y="139"/>
                </a:lnTo>
                <a:lnTo>
                  <a:pt x="216" y="147"/>
                </a:lnTo>
                <a:lnTo>
                  <a:pt x="223" y="151"/>
                </a:lnTo>
                <a:lnTo>
                  <a:pt x="216" y="168"/>
                </a:lnTo>
                <a:lnTo>
                  <a:pt x="212" y="168"/>
                </a:lnTo>
                <a:lnTo>
                  <a:pt x="200" y="165"/>
                </a:lnTo>
                <a:lnTo>
                  <a:pt x="200" y="177"/>
                </a:lnTo>
                <a:lnTo>
                  <a:pt x="186" y="177"/>
                </a:lnTo>
                <a:lnTo>
                  <a:pt x="174" y="177"/>
                </a:lnTo>
                <a:lnTo>
                  <a:pt x="174" y="158"/>
                </a:lnTo>
                <a:lnTo>
                  <a:pt x="167" y="139"/>
                </a:lnTo>
                <a:lnTo>
                  <a:pt x="152" y="139"/>
                </a:lnTo>
                <a:lnTo>
                  <a:pt x="138" y="139"/>
                </a:lnTo>
                <a:lnTo>
                  <a:pt x="138" y="121"/>
                </a:lnTo>
                <a:lnTo>
                  <a:pt x="133" y="116"/>
                </a:lnTo>
                <a:lnTo>
                  <a:pt x="133" y="106"/>
                </a:lnTo>
                <a:lnTo>
                  <a:pt x="123" y="87"/>
                </a:lnTo>
                <a:lnTo>
                  <a:pt x="88" y="92"/>
                </a:lnTo>
                <a:lnTo>
                  <a:pt x="85" y="92"/>
                </a:lnTo>
                <a:lnTo>
                  <a:pt x="74" y="109"/>
                </a:lnTo>
                <a:lnTo>
                  <a:pt x="66" y="109"/>
                </a:lnTo>
                <a:lnTo>
                  <a:pt x="55" y="121"/>
                </a:lnTo>
                <a:lnTo>
                  <a:pt x="47" y="109"/>
                </a:lnTo>
                <a:lnTo>
                  <a:pt x="43" y="99"/>
                </a:lnTo>
                <a:lnTo>
                  <a:pt x="17" y="80"/>
                </a:lnTo>
                <a:lnTo>
                  <a:pt x="10" y="70"/>
                </a:lnTo>
                <a:lnTo>
                  <a:pt x="0" y="61"/>
                </a:lnTo>
                <a:lnTo>
                  <a:pt x="10" y="42"/>
                </a:lnTo>
                <a:lnTo>
                  <a:pt x="36" y="32"/>
                </a:lnTo>
                <a:lnTo>
                  <a:pt x="43" y="19"/>
                </a:lnTo>
                <a:lnTo>
                  <a:pt x="36" y="13"/>
                </a:lnTo>
                <a:lnTo>
                  <a:pt x="43" y="9"/>
                </a:lnTo>
                <a:lnTo>
                  <a:pt x="4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Freeform 172"/>
          <p:cNvSpPr>
            <a:spLocks/>
          </p:cNvSpPr>
          <p:nvPr/>
        </p:nvSpPr>
        <p:spPr bwMode="auto">
          <a:xfrm>
            <a:off x="3978275" y="4516438"/>
            <a:ext cx="77788" cy="47625"/>
          </a:xfrm>
          <a:custGeom>
            <a:avLst/>
            <a:gdLst>
              <a:gd name="T0" fmla="*/ 0 w 97"/>
              <a:gd name="T1" fmla="*/ 2147483647 h 61"/>
              <a:gd name="T2" fmla="*/ 2147483647 w 97"/>
              <a:gd name="T3" fmla="*/ 2147483647 h 61"/>
              <a:gd name="T4" fmla="*/ 2147483647 w 97"/>
              <a:gd name="T5" fmla="*/ 2147483647 h 61"/>
              <a:gd name="T6" fmla="*/ 2147483647 w 97"/>
              <a:gd name="T7" fmla="*/ 0 h 61"/>
              <a:gd name="T8" fmla="*/ 2147483647 w 97"/>
              <a:gd name="T9" fmla="*/ 0 h 61"/>
              <a:gd name="T10" fmla="*/ 2147483647 w 97"/>
              <a:gd name="T11" fmla="*/ 2147483647 h 61"/>
              <a:gd name="T12" fmla="*/ 2147483647 w 97"/>
              <a:gd name="T13" fmla="*/ 2147483647 h 61"/>
              <a:gd name="T14" fmla="*/ 2147483647 w 97"/>
              <a:gd name="T15" fmla="*/ 2147483647 h 61"/>
              <a:gd name="T16" fmla="*/ 2147483647 w 97"/>
              <a:gd name="T17" fmla="*/ 2147483647 h 61"/>
              <a:gd name="T18" fmla="*/ 2147483647 w 97"/>
              <a:gd name="T19" fmla="*/ 2147483647 h 61"/>
              <a:gd name="T20" fmla="*/ 2147483647 w 97"/>
              <a:gd name="T21" fmla="*/ 2147483647 h 61"/>
              <a:gd name="T22" fmla="*/ 2147483647 w 97"/>
              <a:gd name="T23" fmla="*/ 2147483647 h 61"/>
              <a:gd name="T24" fmla="*/ 2147483647 w 97"/>
              <a:gd name="T25" fmla="*/ 2147483647 h 61"/>
              <a:gd name="T26" fmla="*/ 2147483647 w 97"/>
              <a:gd name="T27" fmla="*/ 2147483647 h 61"/>
              <a:gd name="T28" fmla="*/ 2147483647 w 97"/>
              <a:gd name="T29" fmla="*/ 2147483647 h 61"/>
              <a:gd name="T30" fmla="*/ 2147483647 w 97"/>
              <a:gd name="T31" fmla="*/ 2147483647 h 61"/>
              <a:gd name="T32" fmla="*/ 2147483647 w 97"/>
              <a:gd name="T33" fmla="*/ 2147483647 h 61"/>
              <a:gd name="T34" fmla="*/ 0 w 97"/>
              <a:gd name="T35" fmla="*/ 2147483647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"/>
              <a:gd name="T55" fmla="*/ 0 h 61"/>
              <a:gd name="T56" fmla="*/ 97 w 97"/>
              <a:gd name="T57" fmla="*/ 61 h 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" h="61">
                <a:moveTo>
                  <a:pt x="0" y="13"/>
                </a:moveTo>
                <a:lnTo>
                  <a:pt x="23" y="9"/>
                </a:lnTo>
                <a:lnTo>
                  <a:pt x="35" y="9"/>
                </a:lnTo>
                <a:lnTo>
                  <a:pt x="49" y="0"/>
                </a:lnTo>
                <a:lnTo>
                  <a:pt x="97" y="0"/>
                </a:lnTo>
                <a:lnTo>
                  <a:pt x="97" y="9"/>
                </a:lnTo>
                <a:lnTo>
                  <a:pt x="90" y="13"/>
                </a:lnTo>
                <a:lnTo>
                  <a:pt x="97" y="19"/>
                </a:lnTo>
                <a:lnTo>
                  <a:pt x="90" y="30"/>
                </a:lnTo>
                <a:lnTo>
                  <a:pt x="64" y="42"/>
                </a:lnTo>
                <a:lnTo>
                  <a:pt x="52" y="61"/>
                </a:lnTo>
                <a:lnTo>
                  <a:pt x="49" y="51"/>
                </a:lnTo>
                <a:lnTo>
                  <a:pt x="42" y="57"/>
                </a:lnTo>
                <a:lnTo>
                  <a:pt x="42" y="30"/>
                </a:lnTo>
                <a:lnTo>
                  <a:pt x="23" y="30"/>
                </a:lnTo>
                <a:lnTo>
                  <a:pt x="23" y="28"/>
                </a:lnTo>
                <a:lnTo>
                  <a:pt x="12" y="19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" name="Freeform 173"/>
          <p:cNvSpPr>
            <a:spLocks/>
          </p:cNvSpPr>
          <p:nvPr/>
        </p:nvSpPr>
        <p:spPr bwMode="auto">
          <a:xfrm>
            <a:off x="4618038" y="4508500"/>
            <a:ext cx="195262" cy="280988"/>
          </a:xfrm>
          <a:custGeom>
            <a:avLst/>
            <a:gdLst>
              <a:gd name="T0" fmla="*/ 2147483647 w 248"/>
              <a:gd name="T1" fmla="*/ 0 h 354"/>
              <a:gd name="T2" fmla="*/ 2147483647 w 248"/>
              <a:gd name="T3" fmla="*/ 2147483647 h 354"/>
              <a:gd name="T4" fmla="*/ 2147483647 w 248"/>
              <a:gd name="T5" fmla="*/ 2147483647 h 354"/>
              <a:gd name="T6" fmla="*/ 2147483647 w 248"/>
              <a:gd name="T7" fmla="*/ 2147483647 h 354"/>
              <a:gd name="T8" fmla="*/ 2147483647 w 248"/>
              <a:gd name="T9" fmla="*/ 2147483647 h 354"/>
              <a:gd name="T10" fmla="*/ 2147483647 w 248"/>
              <a:gd name="T11" fmla="*/ 2147483647 h 354"/>
              <a:gd name="T12" fmla="*/ 2147483647 w 248"/>
              <a:gd name="T13" fmla="*/ 2147483647 h 354"/>
              <a:gd name="T14" fmla="*/ 2147483647 w 248"/>
              <a:gd name="T15" fmla="*/ 2147483647 h 354"/>
              <a:gd name="T16" fmla="*/ 2147483647 w 248"/>
              <a:gd name="T17" fmla="*/ 2147483647 h 354"/>
              <a:gd name="T18" fmla="*/ 2147483647 w 248"/>
              <a:gd name="T19" fmla="*/ 2147483647 h 354"/>
              <a:gd name="T20" fmla="*/ 2147483647 w 248"/>
              <a:gd name="T21" fmla="*/ 2147483647 h 354"/>
              <a:gd name="T22" fmla="*/ 2147483647 w 248"/>
              <a:gd name="T23" fmla="*/ 2147483647 h 354"/>
              <a:gd name="T24" fmla="*/ 2147483647 w 248"/>
              <a:gd name="T25" fmla="*/ 2147483647 h 354"/>
              <a:gd name="T26" fmla="*/ 2147483647 w 248"/>
              <a:gd name="T27" fmla="*/ 2147483647 h 354"/>
              <a:gd name="T28" fmla="*/ 2147483647 w 248"/>
              <a:gd name="T29" fmla="*/ 2147483647 h 354"/>
              <a:gd name="T30" fmla="*/ 2147483647 w 248"/>
              <a:gd name="T31" fmla="*/ 2147483647 h 354"/>
              <a:gd name="T32" fmla="*/ 2147483647 w 248"/>
              <a:gd name="T33" fmla="*/ 2147483647 h 354"/>
              <a:gd name="T34" fmla="*/ 2147483647 w 248"/>
              <a:gd name="T35" fmla="*/ 2147483647 h 354"/>
              <a:gd name="T36" fmla="*/ 2147483647 w 248"/>
              <a:gd name="T37" fmla="*/ 2147483647 h 354"/>
              <a:gd name="T38" fmla="*/ 2147483647 w 248"/>
              <a:gd name="T39" fmla="*/ 2147483647 h 354"/>
              <a:gd name="T40" fmla="*/ 2147483647 w 248"/>
              <a:gd name="T41" fmla="*/ 2147483647 h 354"/>
              <a:gd name="T42" fmla="*/ 0 w 248"/>
              <a:gd name="T43" fmla="*/ 2147483647 h 354"/>
              <a:gd name="T44" fmla="*/ 2147483647 w 248"/>
              <a:gd name="T45" fmla="*/ 2147483647 h 354"/>
              <a:gd name="T46" fmla="*/ 2147483647 w 248"/>
              <a:gd name="T47" fmla="*/ 2147483647 h 354"/>
              <a:gd name="T48" fmla="*/ 2147483647 w 248"/>
              <a:gd name="T49" fmla="*/ 2147483647 h 354"/>
              <a:gd name="T50" fmla="*/ 2147483647 w 248"/>
              <a:gd name="T51" fmla="*/ 2147483647 h 354"/>
              <a:gd name="T52" fmla="*/ 2147483647 w 248"/>
              <a:gd name="T53" fmla="*/ 2147483647 h 354"/>
              <a:gd name="T54" fmla="*/ 2147483647 w 248"/>
              <a:gd name="T55" fmla="*/ 2147483647 h 354"/>
              <a:gd name="T56" fmla="*/ 2147483647 w 248"/>
              <a:gd name="T57" fmla="*/ 2147483647 h 354"/>
              <a:gd name="T58" fmla="*/ 2147483647 w 248"/>
              <a:gd name="T59" fmla="*/ 2147483647 h 354"/>
              <a:gd name="T60" fmla="*/ 2147483647 w 248"/>
              <a:gd name="T61" fmla="*/ 2147483647 h 354"/>
              <a:gd name="T62" fmla="*/ 2147483647 w 248"/>
              <a:gd name="T63" fmla="*/ 2147483647 h 354"/>
              <a:gd name="T64" fmla="*/ 2147483647 w 248"/>
              <a:gd name="T65" fmla="*/ 2147483647 h 354"/>
              <a:gd name="T66" fmla="*/ 2147483647 w 248"/>
              <a:gd name="T67" fmla="*/ 2147483647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"/>
              <a:gd name="T103" fmla="*/ 0 h 354"/>
              <a:gd name="T104" fmla="*/ 248 w 248"/>
              <a:gd name="T105" fmla="*/ 354 h 3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" h="354">
                <a:moveTo>
                  <a:pt x="184" y="0"/>
                </a:moveTo>
                <a:lnTo>
                  <a:pt x="194" y="0"/>
                </a:lnTo>
                <a:lnTo>
                  <a:pt x="194" y="10"/>
                </a:lnTo>
                <a:lnTo>
                  <a:pt x="206" y="19"/>
                </a:lnTo>
                <a:lnTo>
                  <a:pt x="213" y="36"/>
                </a:lnTo>
                <a:lnTo>
                  <a:pt x="213" y="52"/>
                </a:lnTo>
                <a:lnTo>
                  <a:pt x="213" y="71"/>
                </a:lnTo>
                <a:lnTo>
                  <a:pt x="216" y="90"/>
                </a:lnTo>
                <a:lnTo>
                  <a:pt x="232" y="100"/>
                </a:lnTo>
                <a:lnTo>
                  <a:pt x="203" y="100"/>
                </a:lnTo>
                <a:lnTo>
                  <a:pt x="187" y="100"/>
                </a:lnTo>
                <a:lnTo>
                  <a:pt x="184" y="116"/>
                </a:lnTo>
                <a:lnTo>
                  <a:pt x="206" y="138"/>
                </a:lnTo>
                <a:lnTo>
                  <a:pt x="216" y="145"/>
                </a:lnTo>
                <a:lnTo>
                  <a:pt x="225" y="168"/>
                </a:lnTo>
                <a:lnTo>
                  <a:pt x="232" y="175"/>
                </a:lnTo>
                <a:lnTo>
                  <a:pt x="232" y="187"/>
                </a:lnTo>
                <a:lnTo>
                  <a:pt x="216" y="194"/>
                </a:lnTo>
                <a:lnTo>
                  <a:pt x="206" y="223"/>
                </a:lnTo>
                <a:lnTo>
                  <a:pt x="203" y="226"/>
                </a:lnTo>
                <a:lnTo>
                  <a:pt x="203" y="252"/>
                </a:lnTo>
                <a:lnTo>
                  <a:pt x="206" y="258"/>
                </a:lnTo>
                <a:lnTo>
                  <a:pt x="206" y="277"/>
                </a:lnTo>
                <a:lnTo>
                  <a:pt x="216" y="283"/>
                </a:lnTo>
                <a:lnTo>
                  <a:pt x="216" y="301"/>
                </a:lnTo>
                <a:lnTo>
                  <a:pt x="242" y="325"/>
                </a:lnTo>
                <a:lnTo>
                  <a:pt x="248" y="325"/>
                </a:lnTo>
                <a:lnTo>
                  <a:pt x="242" y="342"/>
                </a:lnTo>
                <a:lnTo>
                  <a:pt x="248" y="351"/>
                </a:lnTo>
                <a:lnTo>
                  <a:pt x="206" y="342"/>
                </a:lnTo>
                <a:lnTo>
                  <a:pt x="156" y="351"/>
                </a:lnTo>
                <a:lnTo>
                  <a:pt x="147" y="351"/>
                </a:lnTo>
                <a:lnTo>
                  <a:pt x="125" y="351"/>
                </a:lnTo>
                <a:lnTo>
                  <a:pt x="97" y="351"/>
                </a:lnTo>
                <a:lnTo>
                  <a:pt x="97" y="354"/>
                </a:lnTo>
                <a:lnTo>
                  <a:pt x="56" y="351"/>
                </a:lnTo>
                <a:lnTo>
                  <a:pt x="45" y="342"/>
                </a:lnTo>
                <a:lnTo>
                  <a:pt x="45" y="316"/>
                </a:lnTo>
                <a:lnTo>
                  <a:pt x="45" y="301"/>
                </a:lnTo>
                <a:lnTo>
                  <a:pt x="30" y="294"/>
                </a:lnTo>
                <a:lnTo>
                  <a:pt x="26" y="294"/>
                </a:lnTo>
                <a:lnTo>
                  <a:pt x="19" y="283"/>
                </a:lnTo>
                <a:lnTo>
                  <a:pt x="9" y="277"/>
                </a:lnTo>
                <a:lnTo>
                  <a:pt x="0" y="277"/>
                </a:lnTo>
                <a:lnTo>
                  <a:pt x="13" y="252"/>
                </a:lnTo>
                <a:lnTo>
                  <a:pt x="19" y="226"/>
                </a:lnTo>
                <a:lnTo>
                  <a:pt x="38" y="209"/>
                </a:lnTo>
                <a:lnTo>
                  <a:pt x="56" y="197"/>
                </a:lnTo>
                <a:lnTo>
                  <a:pt x="68" y="197"/>
                </a:lnTo>
                <a:lnTo>
                  <a:pt x="75" y="194"/>
                </a:lnTo>
                <a:lnTo>
                  <a:pt x="87" y="206"/>
                </a:lnTo>
                <a:lnTo>
                  <a:pt x="87" y="209"/>
                </a:lnTo>
                <a:lnTo>
                  <a:pt x="97" y="209"/>
                </a:lnTo>
                <a:lnTo>
                  <a:pt x="108" y="197"/>
                </a:lnTo>
                <a:lnTo>
                  <a:pt x="116" y="197"/>
                </a:lnTo>
                <a:lnTo>
                  <a:pt x="108" y="187"/>
                </a:lnTo>
                <a:lnTo>
                  <a:pt x="127" y="149"/>
                </a:lnTo>
                <a:lnTo>
                  <a:pt x="139" y="138"/>
                </a:lnTo>
                <a:lnTo>
                  <a:pt x="139" y="119"/>
                </a:lnTo>
                <a:lnTo>
                  <a:pt x="156" y="116"/>
                </a:lnTo>
                <a:lnTo>
                  <a:pt x="154" y="100"/>
                </a:lnTo>
                <a:lnTo>
                  <a:pt x="165" y="90"/>
                </a:lnTo>
                <a:lnTo>
                  <a:pt x="165" y="78"/>
                </a:lnTo>
                <a:lnTo>
                  <a:pt x="177" y="61"/>
                </a:lnTo>
                <a:lnTo>
                  <a:pt x="187" y="67"/>
                </a:lnTo>
                <a:lnTo>
                  <a:pt x="203" y="48"/>
                </a:lnTo>
                <a:lnTo>
                  <a:pt x="194" y="29"/>
                </a:lnTo>
                <a:lnTo>
                  <a:pt x="184" y="23"/>
                </a:lnTo>
                <a:lnTo>
                  <a:pt x="184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7" name="Freeform 174"/>
          <p:cNvSpPr>
            <a:spLocks/>
          </p:cNvSpPr>
          <p:nvPr/>
        </p:nvSpPr>
        <p:spPr bwMode="auto">
          <a:xfrm>
            <a:off x="5268913" y="4718050"/>
            <a:ext cx="204787" cy="254000"/>
          </a:xfrm>
          <a:custGeom>
            <a:avLst/>
            <a:gdLst>
              <a:gd name="T0" fmla="*/ 2147483647 w 258"/>
              <a:gd name="T1" fmla="*/ 2147483647 h 320"/>
              <a:gd name="T2" fmla="*/ 2147483647 w 258"/>
              <a:gd name="T3" fmla="*/ 2147483647 h 320"/>
              <a:gd name="T4" fmla="*/ 2147483647 w 258"/>
              <a:gd name="T5" fmla="*/ 2147483647 h 320"/>
              <a:gd name="T6" fmla="*/ 2147483647 w 258"/>
              <a:gd name="T7" fmla="*/ 0 h 320"/>
              <a:gd name="T8" fmla="*/ 2147483647 w 258"/>
              <a:gd name="T9" fmla="*/ 2147483647 h 320"/>
              <a:gd name="T10" fmla="*/ 2147483647 w 258"/>
              <a:gd name="T11" fmla="*/ 2147483647 h 320"/>
              <a:gd name="T12" fmla="*/ 2147483647 w 258"/>
              <a:gd name="T13" fmla="*/ 2147483647 h 320"/>
              <a:gd name="T14" fmla="*/ 2147483647 w 258"/>
              <a:gd name="T15" fmla="*/ 2147483647 h 320"/>
              <a:gd name="T16" fmla="*/ 2147483647 w 258"/>
              <a:gd name="T17" fmla="*/ 2147483647 h 320"/>
              <a:gd name="T18" fmla="*/ 2147483647 w 258"/>
              <a:gd name="T19" fmla="*/ 2147483647 h 320"/>
              <a:gd name="T20" fmla="*/ 2147483647 w 258"/>
              <a:gd name="T21" fmla="*/ 2147483647 h 320"/>
              <a:gd name="T22" fmla="*/ 2147483647 w 258"/>
              <a:gd name="T23" fmla="*/ 2147483647 h 320"/>
              <a:gd name="T24" fmla="*/ 2147483647 w 258"/>
              <a:gd name="T25" fmla="*/ 2147483647 h 320"/>
              <a:gd name="T26" fmla="*/ 2147483647 w 258"/>
              <a:gd name="T27" fmla="*/ 2147483647 h 320"/>
              <a:gd name="T28" fmla="*/ 2147483647 w 258"/>
              <a:gd name="T29" fmla="*/ 2147483647 h 320"/>
              <a:gd name="T30" fmla="*/ 2147483647 w 258"/>
              <a:gd name="T31" fmla="*/ 2147483647 h 320"/>
              <a:gd name="T32" fmla="*/ 2147483647 w 258"/>
              <a:gd name="T33" fmla="*/ 2147483647 h 320"/>
              <a:gd name="T34" fmla="*/ 2147483647 w 258"/>
              <a:gd name="T35" fmla="*/ 2147483647 h 320"/>
              <a:gd name="T36" fmla="*/ 2147483647 w 258"/>
              <a:gd name="T37" fmla="*/ 2147483647 h 320"/>
              <a:gd name="T38" fmla="*/ 2147483647 w 258"/>
              <a:gd name="T39" fmla="*/ 2147483647 h 320"/>
              <a:gd name="T40" fmla="*/ 2147483647 w 258"/>
              <a:gd name="T41" fmla="*/ 2147483647 h 320"/>
              <a:gd name="T42" fmla="*/ 2147483647 w 258"/>
              <a:gd name="T43" fmla="*/ 2147483647 h 320"/>
              <a:gd name="T44" fmla="*/ 2147483647 w 258"/>
              <a:gd name="T45" fmla="*/ 2147483647 h 320"/>
              <a:gd name="T46" fmla="*/ 2147483647 w 258"/>
              <a:gd name="T47" fmla="*/ 2147483647 h 320"/>
              <a:gd name="T48" fmla="*/ 2147483647 w 258"/>
              <a:gd name="T49" fmla="*/ 2147483647 h 320"/>
              <a:gd name="T50" fmla="*/ 2147483647 w 258"/>
              <a:gd name="T51" fmla="*/ 2147483647 h 320"/>
              <a:gd name="T52" fmla="*/ 2147483647 w 258"/>
              <a:gd name="T53" fmla="*/ 2147483647 h 320"/>
              <a:gd name="T54" fmla="*/ 2147483647 w 258"/>
              <a:gd name="T55" fmla="*/ 2147483647 h 320"/>
              <a:gd name="T56" fmla="*/ 2147483647 w 258"/>
              <a:gd name="T57" fmla="*/ 2147483647 h 320"/>
              <a:gd name="T58" fmla="*/ 0 w 258"/>
              <a:gd name="T59" fmla="*/ 2147483647 h 320"/>
              <a:gd name="T60" fmla="*/ 0 w 258"/>
              <a:gd name="T61" fmla="*/ 2147483647 h 320"/>
              <a:gd name="T62" fmla="*/ 2147483647 w 258"/>
              <a:gd name="T63" fmla="*/ 2147483647 h 320"/>
              <a:gd name="T64" fmla="*/ 2147483647 w 258"/>
              <a:gd name="T65" fmla="*/ 2147483647 h 320"/>
              <a:gd name="T66" fmla="*/ 2147483647 w 258"/>
              <a:gd name="T67" fmla="*/ 2147483647 h 320"/>
              <a:gd name="T68" fmla="*/ 2147483647 w 258"/>
              <a:gd name="T69" fmla="*/ 2147483647 h 320"/>
              <a:gd name="T70" fmla="*/ 2147483647 w 258"/>
              <a:gd name="T71" fmla="*/ 2147483647 h 320"/>
              <a:gd name="T72" fmla="*/ 2147483647 w 258"/>
              <a:gd name="T73" fmla="*/ 2147483647 h 320"/>
              <a:gd name="T74" fmla="*/ 2147483647 w 258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58"/>
              <a:gd name="T115" fmla="*/ 0 h 320"/>
              <a:gd name="T116" fmla="*/ 258 w 258"/>
              <a:gd name="T117" fmla="*/ 320 h 3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58" h="320">
                <a:moveTo>
                  <a:pt x="7" y="30"/>
                </a:moveTo>
                <a:lnTo>
                  <a:pt x="11" y="19"/>
                </a:lnTo>
                <a:lnTo>
                  <a:pt x="30" y="13"/>
                </a:lnTo>
                <a:lnTo>
                  <a:pt x="49" y="0"/>
                </a:lnTo>
                <a:lnTo>
                  <a:pt x="55" y="13"/>
                </a:lnTo>
                <a:lnTo>
                  <a:pt x="61" y="13"/>
                </a:lnTo>
                <a:lnTo>
                  <a:pt x="78" y="19"/>
                </a:lnTo>
                <a:lnTo>
                  <a:pt x="116" y="30"/>
                </a:lnTo>
                <a:lnTo>
                  <a:pt x="145" y="49"/>
                </a:lnTo>
                <a:lnTo>
                  <a:pt x="178" y="52"/>
                </a:lnTo>
                <a:lnTo>
                  <a:pt x="194" y="30"/>
                </a:lnTo>
                <a:lnTo>
                  <a:pt x="204" y="30"/>
                </a:lnTo>
                <a:lnTo>
                  <a:pt x="223" y="30"/>
                </a:lnTo>
                <a:lnTo>
                  <a:pt x="235" y="37"/>
                </a:lnTo>
                <a:lnTo>
                  <a:pt x="258" y="37"/>
                </a:lnTo>
                <a:lnTo>
                  <a:pt x="228" y="71"/>
                </a:lnTo>
                <a:lnTo>
                  <a:pt x="228" y="187"/>
                </a:lnTo>
                <a:lnTo>
                  <a:pt x="246" y="210"/>
                </a:lnTo>
                <a:lnTo>
                  <a:pt x="242" y="223"/>
                </a:lnTo>
                <a:lnTo>
                  <a:pt x="223" y="236"/>
                </a:lnTo>
                <a:lnTo>
                  <a:pt x="223" y="242"/>
                </a:lnTo>
                <a:lnTo>
                  <a:pt x="213" y="246"/>
                </a:lnTo>
                <a:lnTo>
                  <a:pt x="197" y="255"/>
                </a:lnTo>
                <a:lnTo>
                  <a:pt x="194" y="274"/>
                </a:lnTo>
                <a:lnTo>
                  <a:pt x="178" y="303"/>
                </a:lnTo>
                <a:lnTo>
                  <a:pt x="168" y="320"/>
                </a:lnTo>
                <a:lnTo>
                  <a:pt x="126" y="284"/>
                </a:lnTo>
                <a:lnTo>
                  <a:pt x="126" y="265"/>
                </a:lnTo>
                <a:lnTo>
                  <a:pt x="11" y="194"/>
                </a:lnTo>
                <a:lnTo>
                  <a:pt x="0" y="194"/>
                </a:lnTo>
                <a:lnTo>
                  <a:pt x="0" y="158"/>
                </a:lnTo>
                <a:lnTo>
                  <a:pt x="21" y="120"/>
                </a:lnTo>
                <a:lnTo>
                  <a:pt x="36" y="101"/>
                </a:lnTo>
                <a:lnTo>
                  <a:pt x="21" y="71"/>
                </a:lnTo>
                <a:lnTo>
                  <a:pt x="19" y="52"/>
                </a:lnTo>
                <a:lnTo>
                  <a:pt x="19" y="42"/>
                </a:lnTo>
                <a:lnTo>
                  <a:pt x="7" y="37"/>
                </a:lnTo>
                <a:lnTo>
                  <a:pt x="7" y="3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8" name="Freeform 175"/>
          <p:cNvSpPr>
            <a:spLocks/>
          </p:cNvSpPr>
          <p:nvPr/>
        </p:nvSpPr>
        <p:spPr bwMode="auto">
          <a:xfrm>
            <a:off x="5499100" y="5143500"/>
            <a:ext cx="3175" cy="14288"/>
          </a:xfrm>
          <a:custGeom>
            <a:avLst/>
            <a:gdLst>
              <a:gd name="T0" fmla="*/ 2147483647 w 4"/>
              <a:gd name="T1" fmla="*/ 2147483647 h 19"/>
              <a:gd name="T2" fmla="*/ 0 w 4"/>
              <a:gd name="T3" fmla="*/ 2147483647 h 19"/>
              <a:gd name="T4" fmla="*/ 0 w 4"/>
              <a:gd name="T5" fmla="*/ 2147483647 h 19"/>
              <a:gd name="T6" fmla="*/ 0 w 4"/>
              <a:gd name="T7" fmla="*/ 0 h 19"/>
              <a:gd name="T8" fmla="*/ 2147483647 w 4"/>
              <a:gd name="T9" fmla="*/ 0 h 19"/>
              <a:gd name="T10" fmla="*/ 2147483647 w 4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19"/>
              <a:gd name="T20" fmla="*/ 4 w 4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19">
                <a:moveTo>
                  <a:pt x="4" y="19"/>
                </a:moveTo>
                <a:lnTo>
                  <a:pt x="0" y="12"/>
                </a:lnTo>
                <a:lnTo>
                  <a:pt x="0" y="5"/>
                </a:lnTo>
                <a:lnTo>
                  <a:pt x="0" y="0"/>
                </a:lnTo>
                <a:lnTo>
                  <a:pt x="4" y="0"/>
                </a:lnTo>
                <a:lnTo>
                  <a:pt x="4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9" name="Freeform 176"/>
          <p:cNvSpPr>
            <a:spLocks/>
          </p:cNvSpPr>
          <p:nvPr/>
        </p:nvSpPr>
        <p:spPr bwMode="auto">
          <a:xfrm>
            <a:off x="4686300" y="4749800"/>
            <a:ext cx="188913" cy="225425"/>
          </a:xfrm>
          <a:custGeom>
            <a:avLst/>
            <a:gdLst>
              <a:gd name="T0" fmla="*/ 2147483647 w 238"/>
              <a:gd name="T1" fmla="*/ 2147483647 h 283"/>
              <a:gd name="T2" fmla="*/ 2147483647 w 238"/>
              <a:gd name="T3" fmla="*/ 0 h 283"/>
              <a:gd name="T4" fmla="*/ 2147483647 w 238"/>
              <a:gd name="T5" fmla="*/ 0 h 283"/>
              <a:gd name="T6" fmla="*/ 2147483647 w 238"/>
              <a:gd name="T7" fmla="*/ 2147483647 h 283"/>
              <a:gd name="T8" fmla="*/ 2147483647 w 238"/>
              <a:gd name="T9" fmla="*/ 2147483647 h 283"/>
              <a:gd name="T10" fmla="*/ 2147483647 w 238"/>
              <a:gd name="T11" fmla="*/ 2147483647 h 283"/>
              <a:gd name="T12" fmla="*/ 2147483647 w 238"/>
              <a:gd name="T13" fmla="*/ 2147483647 h 283"/>
              <a:gd name="T14" fmla="*/ 2147483647 w 238"/>
              <a:gd name="T15" fmla="*/ 2147483647 h 283"/>
              <a:gd name="T16" fmla="*/ 2147483647 w 238"/>
              <a:gd name="T17" fmla="*/ 2147483647 h 283"/>
              <a:gd name="T18" fmla="*/ 2147483647 w 238"/>
              <a:gd name="T19" fmla="*/ 2147483647 h 283"/>
              <a:gd name="T20" fmla="*/ 2147483647 w 238"/>
              <a:gd name="T21" fmla="*/ 2147483647 h 283"/>
              <a:gd name="T22" fmla="*/ 2147483647 w 238"/>
              <a:gd name="T23" fmla="*/ 2147483647 h 283"/>
              <a:gd name="T24" fmla="*/ 2147483647 w 238"/>
              <a:gd name="T25" fmla="*/ 2147483647 h 283"/>
              <a:gd name="T26" fmla="*/ 2147483647 w 238"/>
              <a:gd name="T27" fmla="*/ 2147483647 h 283"/>
              <a:gd name="T28" fmla="*/ 2147483647 w 238"/>
              <a:gd name="T29" fmla="*/ 2147483647 h 283"/>
              <a:gd name="T30" fmla="*/ 2147483647 w 238"/>
              <a:gd name="T31" fmla="*/ 2147483647 h 283"/>
              <a:gd name="T32" fmla="*/ 2147483647 w 238"/>
              <a:gd name="T33" fmla="*/ 2147483647 h 283"/>
              <a:gd name="T34" fmla="*/ 2147483647 w 238"/>
              <a:gd name="T35" fmla="*/ 2147483647 h 283"/>
              <a:gd name="T36" fmla="*/ 2147483647 w 238"/>
              <a:gd name="T37" fmla="*/ 2147483647 h 283"/>
              <a:gd name="T38" fmla="*/ 2147483647 w 238"/>
              <a:gd name="T39" fmla="*/ 2147483647 h 283"/>
              <a:gd name="T40" fmla="*/ 2147483647 w 238"/>
              <a:gd name="T41" fmla="*/ 2147483647 h 283"/>
              <a:gd name="T42" fmla="*/ 2147483647 w 238"/>
              <a:gd name="T43" fmla="*/ 2147483647 h 283"/>
              <a:gd name="T44" fmla="*/ 2147483647 w 238"/>
              <a:gd name="T45" fmla="*/ 2147483647 h 283"/>
              <a:gd name="T46" fmla="*/ 2147483647 w 238"/>
              <a:gd name="T47" fmla="*/ 2147483647 h 283"/>
              <a:gd name="T48" fmla="*/ 2147483647 w 238"/>
              <a:gd name="T49" fmla="*/ 2147483647 h 283"/>
              <a:gd name="T50" fmla="*/ 2147483647 w 238"/>
              <a:gd name="T51" fmla="*/ 2147483647 h 283"/>
              <a:gd name="T52" fmla="*/ 2147483647 w 238"/>
              <a:gd name="T53" fmla="*/ 2147483647 h 283"/>
              <a:gd name="T54" fmla="*/ 2147483647 w 238"/>
              <a:gd name="T55" fmla="*/ 2147483647 h 283"/>
              <a:gd name="T56" fmla="*/ 2147483647 w 238"/>
              <a:gd name="T57" fmla="*/ 2147483647 h 283"/>
              <a:gd name="T58" fmla="*/ 2147483647 w 238"/>
              <a:gd name="T59" fmla="*/ 2147483647 h 283"/>
              <a:gd name="T60" fmla="*/ 2147483647 w 238"/>
              <a:gd name="T61" fmla="*/ 2147483647 h 283"/>
              <a:gd name="T62" fmla="*/ 2147483647 w 238"/>
              <a:gd name="T63" fmla="*/ 2147483647 h 283"/>
              <a:gd name="T64" fmla="*/ 2147483647 w 238"/>
              <a:gd name="T65" fmla="*/ 2147483647 h 283"/>
              <a:gd name="T66" fmla="*/ 2147483647 w 238"/>
              <a:gd name="T67" fmla="*/ 2147483647 h 283"/>
              <a:gd name="T68" fmla="*/ 2147483647 w 238"/>
              <a:gd name="T69" fmla="*/ 2147483647 h 2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38"/>
              <a:gd name="T106" fmla="*/ 0 h 283"/>
              <a:gd name="T107" fmla="*/ 238 w 238"/>
              <a:gd name="T108" fmla="*/ 283 h 28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38" h="283">
                <a:moveTo>
                  <a:pt x="161" y="45"/>
                </a:moveTo>
                <a:lnTo>
                  <a:pt x="174" y="26"/>
                </a:lnTo>
                <a:lnTo>
                  <a:pt x="178" y="0"/>
                </a:lnTo>
                <a:lnTo>
                  <a:pt x="204" y="0"/>
                </a:lnTo>
                <a:lnTo>
                  <a:pt x="223" y="0"/>
                </a:lnTo>
                <a:lnTo>
                  <a:pt x="238" y="0"/>
                </a:lnTo>
                <a:lnTo>
                  <a:pt x="238" y="19"/>
                </a:lnTo>
                <a:lnTo>
                  <a:pt x="233" y="29"/>
                </a:lnTo>
                <a:lnTo>
                  <a:pt x="223" y="55"/>
                </a:lnTo>
                <a:lnTo>
                  <a:pt x="223" y="74"/>
                </a:lnTo>
                <a:lnTo>
                  <a:pt x="216" y="88"/>
                </a:lnTo>
                <a:lnTo>
                  <a:pt x="216" y="109"/>
                </a:lnTo>
                <a:lnTo>
                  <a:pt x="216" y="123"/>
                </a:lnTo>
                <a:lnTo>
                  <a:pt x="216" y="133"/>
                </a:lnTo>
                <a:lnTo>
                  <a:pt x="197" y="152"/>
                </a:lnTo>
                <a:lnTo>
                  <a:pt x="185" y="152"/>
                </a:lnTo>
                <a:lnTo>
                  <a:pt x="178" y="168"/>
                </a:lnTo>
                <a:lnTo>
                  <a:pt x="174" y="175"/>
                </a:lnTo>
                <a:lnTo>
                  <a:pt x="161" y="187"/>
                </a:lnTo>
                <a:lnTo>
                  <a:pt x="161" y="206"/>
                </a:lnTo>
                <a:lnTo>
                  <a:pt x="161" y="223"/>
                </a:lnTo>
                <a:lnTo>
                  <a:pt x="155" y="242"/>
                </a:lnTo>
                <a:lnTo>
                  <a:pt x="145" y="254"/>
                </a:lnTo>
                <a:lnTo>
                  <a:pt x="129" y="261"/>
                </a:lnTo>
                <a:lnTo>
                  <a:pt x="126" y="264"/>
                </a:lnTo>
                <a:lnTo>
                  <a:pt x="114" y="280"/>
                </a:lnTo>
                <a:lnTo>
                  <a:pt x="107" y="264"/>
                </a:lnTo>
                <a:lnTo>
                  <a:pt x="100" y="261"/>
                </a:lnTo>
                <a:lnTo>
                  <a:pt x="90" y="261"/>
                </a:lnTo>
                <a:lnTo>
                  <a:pt x="81" y="271"/>
                </a:lnTo>
                <a:lnTo>
                  <a:pt x="69" y="271"/>
                </a:lnTo>
                <a:lnTo>
                  <a:pt x="67" y="264"/>
                </a:lnTo>
                <a:lnTo>
                  <a:pt x="60" y="264"/>
                </a:lnTo>
                <a:lnTo>
                  <a:pt x="52" y="261"/>
                </a:lnTo>
                <a:lnTo>
                  <a:pt x="40" y="264"/>
                </a:lnTo>
                <a:lnTo>
                  <a:pt x="40" y="271"/>
                </a:lnTo>
                <a:lnTo>
                  <a:pt x="29" y="283"/>
                </a:lnTo>
                <a:lnTo>
                  <a:pt x="21" y="271"/>
                </a:lnTo>
                <a:lnTo>
                  <a:pt x="0" y="242"/>
                </a:lnTo>
                <a:lnTo>
                  <a:pt x="10" y="235"/>
                </a:lnTo>
                <a:lnTo>
                  <a:pt x="17" y="232"/>
                </a:lnTo>
                <a:lnTo>
                  <a:pt x="21" y="235"/>
                </a:lnTo>
                <a:lnTo>
                  <a:pt x="29" y="235"/>
                </a:lnTo>
                <a:lnTo>
                  <a:pt x="29" y="213"/>
                </a:lnTo>
                <a:lnTo>
                  <a:pt x="17" y="206"/>
                </a:lnTo>
                <a:lnTo>
                  <a:pt x="21" y="187"/>
                </a:lnTo>
                <a:lnTo>
                  <a:pt x="29" y="194"/>
                </a:lnTo>
                <a:lnTo>
                  <a:pt x="40" y="194"/>
                </a:lnTo>
                <a:lnTo>
                  <a:pt x="48" y="175"/>
                </a:lnTo>
                <a:lnTo>
                  <a:pt x="69" y="194"/>
                </a:lnTo>
                <a:lnTo>
                  <a:pt x="90" y="187"/>
                </a:lnTo>
                <a:lnTo>
                  <a:pt x="97" y="200"/>
                </a:lnTo>
                <a:lnTo>
                  <a:pt x="100" y="200"/>
                </a:lnTo>
                <a:lnTo>
                  <a:pt x="100" y="187"/>
                </a:lnTo>
                <a:lnTo>
                  <a:pt x="107" y="175"/>
                </a:lnTo>
                <a:lnTo>
                  <a:pt x="114" y="164"/>
                </a:lnTo>
                <a:lnTo>
                  <a:pt x="114" y="133"/>
                </a:lnTo>
                <a:lnTo>
                  <a:pt x="97" y="123"/>
                </a:lnTo>
                <a:lnTo>
                  <a:pt x="97" y="104"/>
                </a:lnTo>
                <a:lnTo>
                  <a:pt x="100" y="97"/>
                </a:lnTo>
                <a:lnTo>
                  <a:pt x="107" y="88"/>
                </a:lnTo>
                <a:lnTo>
                  <a:pt x="100" y="78"/>
                </a:lnTo>
                <a:lnTo>
                  <a:pt x="97" y="74"/>
                </a:lnTo>
                <a:lnTo>
                  <a:pt x="81" y="74"/>
                </a:lnTo>
                <a:lnTo>
                  <a:pt x="69" y="78"/>
                </a:lnTo>
                <a:lnTo>
                  <a:pt x="69" y="55"/>
                </a:lnTo>
                <a:lnTo>
                  <a:pt x="78" y="45"/>
                </a:lnTo>
                <a:lnTo>
                  <a:pt x="69" y="45"/>
                </a:lnTo>
                <a:lnTo>
                  <a:pt x="119" y="36"/>
                </a:lnTo>
                <a:lnTo>
                  <a:pt x="161" y="4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0" name="Freeform 177"/>
          <p:cNvSpPr>
            <a:spLocks/>
          </p:cNvSpPr>
          <p:nvPr/>
        </p:nvSpPr>
        <p:spPr bwMode="auto">
          <a:xfrm>
            <a:off x="4116388" y="4625975"/>
            <a:ext cx="96837" cy="104775"/>
          </a:xfrm>
          <a:custGeom>
            <a:avLst/>
            <a:gdLst>
              <a:gd name="T0" fmla="*/ 2147483647 w 121"/>
              <a:gd name="T1" fmla="*/ 0 h 133"/>
              <a:gd name="T2" fmla="*/ 2147483647 w 121"/>
              <a:gd name="T3" fmla="*/ 0 h 133"/>
              <a:gd name="T4" fmla="*/ 2147483647 w 121"/>
              <a:gd name="T5" fmla="*/ 2147483647 h 133"/>
              <a:gd name="T6" fmla="*/ 2147483647 w 121"/>
              <a:gd name="T7" fmla="*/ 2147483647 h 133"/>
              <a:gd name="T8" fmla="*/ 2147483647 w 121"/>
              <a:gd name="T9" fmla="*/ 2147483647 h 133"/>
              <a:gd name="T10" fmla="*/ 2147483647 w 121"/>
              <a:gd name="T11" fmla="*/ 2147483647 h 133"/>
              <a:gd name="T12" fmla="*/ 2147483647 w 121"/>
              <a:gd name="T13" fmla="*/ 2147483647 h 133"/>
              <a:gd name="T14" fmla="*/ 2147483647 w 121"/>
              <a:gd name="T15" fmla="*/ 2147483647 h 133"/>
              <a:gd name="T16" fmla="*/ 2147483647 w 121"/>
              <a:gd name="T17" fmla="*/ 2147483647 h 133"/>
              <a:gd name="T18" fmla="*/ 2147483647 w 121"/>
              <a:gd name="T19" fmla="*/ 2147483647 h 133"/>
              <a:gd name="T20" fmla="*/ 2147483647 w 121"/>
              <a:gd name="T21" fmla="*/ 2147483647 h 133"/>
              <a:gd name="T22" fmla="*/ 2147483647 w 121"/>
              <a:gd name="T23" fmla="*/ 2147483647 h 133"/>
              <a:gd name="T24" fmla="*/ 2147483647 w 121"/>
              <a:gd name="T25" fmla="*/ 2147483647 h 133"/>
              <a:gd name="T26" fmla="*/ 2147483647 w 121"/>
              <a:gd name="T27" fmla="*/ 2147483647 h 133"/>
              <a:gd name="T28" fmla="*/ 2147483647 w 121"/>
              <a:gd name="T29" fmla="*/ 2147483647 h 133"/>
              <a:gd name="T30" fmla="*/ 2147483647 w 121"/>
              <a:gd name="T31" fmla="*/ 2147483647 h 133"/>
              <a:gd name="T32" fmla="*/ 2147483647 w 121"/>
              <a:gd name="T33" fmla="*/ 2147483647 h 133"/>
              <a:gd name="T34" fmla="*/ 2147483647 w 121"/>
              <a:gd name="T35" fmla="*/ 2147483647 h 133"/>
              <a:gd name="T36" fmla="*/ 2147483647 w 121"/>
              <a:gd name="T37" fmla="*/ 2147483647 h 133"/>
              <a:gd name="T38" fmla="*/ 0 w 121"/>
              <a:gd name="T39" fmla="*/ 2147483647 h 133"/>
              <a:gd name="T40" fmla="*/ 2147483647 w 121"/>
              <a:gd name="T41" fmla="*/ 2147483647 h 133"/>
              <a:gd name="T42" fmla="*/ 2147483647 w 121"/>
              <a:gd name="T43" fmla="*/ 2147483647 h 133"/>
              <a:gd name="T44" fmla="*/ 2147483647 w 121"/>
              <a:gd name="T45" fmla="*/ 2147483647 h 133"/>
              <a:gd name="T46" fmla="*/ 2147483647 w 121"/>
              <a:gd name="T47" fmla="*/ 2147483647 h 133"/>
              <a:gd name="T48" fmla="*/ 2147483647 w 121"/>
              <a:gd name="T49" fmla="*/ 0 h 1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"/>
              <a:gd name="T76" fmla="*/ 0 h 133"/>
              <a:gd name="T77" fmla="*/ 121 w 121"/>
              <a:gd name="T78" fmla="*/ 133 h 1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" h="133">
                <a:moveTo>
                  <a:pt x="29" y="0"/>
                </a:moveTo>
                <a:lnTo>
                  <a:pt x="45" y="0"/>
                </a:lnTo>
                <a:lnTo>
                  <a:pt x="52" y="19"/>
                </a:lnTo>
                <a:lnTo>
                  <a:pt x="52" y="36"/>
                </a:lnTo>
                <a:lnTo>
                  <a:pt x="64" y="36"/>
                </a:lnTo>
                <a:lnTo>
                  <a:pt x="79" y="36"/>
                </a:lnTo>
                <a:lnTo>
                  <a:pt x="79" y="26"/>
                </a:lnTo>
                <a:lnTo>
                  <a:pt x="90" y="29"/>
                </a:lnTo>
                <a:lnTo>
                  <a:pt x="90" y="45"/>
                </a:lnTo>
                <a:lnTo>
                  <a:pt x="90" y="55"/>
                </a:lnTo>
                <a:lnTo>
                  <a:pt x="90" y="58"/>
                </a:lnTo>
                <a:lnTo>
                  <a:pt x="93" y="74"/>
                </a:lnTo>
                <a:lnTo>
                  <a:pt x="109" y="74"/>
                </a:lnTo>
                <a:lnTo>
                  <a:pt x="112" y="77"/>
                </a:lnTo>
                <a:lnTo>
                  <a:pt x="121" y="86"/>
                </a:lnTo>
                <a:lnTo>
                  <a:pt x="112" y="109"/>
                </a:lnTo>
                <a:lnTo>
                  <a:pt x="121" y="133"/>
                </a:lnTo>
                <a:lnTo>
                  <a:pt x="90" y="126"/>
                </a:lnTo>
                <a:lnTo>
                  <a:pt x="34" y="86"/>
                </a:lnTo>
                <a:lnTo>
                  <a:pt x="0" y="55"/>
                </a:lnTo>
                <a:lnTo>
                  <a:pt x="12" y="36"/>
                </a:lnTo>
                <a:lnTo>
                  <a:pt x="22" y="26"/>
                </a:lnTo>
                <a:lnTo>
                  <a:pt x="22" y="12"/>
                </a:lnTo>
                <a:lnTo>
                  <a:pt x="29" y="12"/>
                </a:lnTo>
                <a:lnTo>
                  <a:pt x="2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1" name="Freeform 178"/>
          <p:cNvSpPr>
            <a:spLocks/>
          </p:cNvSpPr>
          <p:nvPr/>
        </p:nvSpPr>
        <p:spPr bwMode="auto">
          <a:xfrm>
            <a:off x="4640263" y="3971925"/>
            <a:ext cx="393700" cy="366713"/>
          </a:xfrm>
          <a:custGeom>
            <a:avLst/>
            <a:gdLst>
              <a:gd name="T0" fmla="*/ 0 w 496"/>
              <a:gd name="T1" fmla="*/ 2147483647 h 461"/>
              <a:gd name="T2" fmla="*/ 2147483647 w 496"/>
              <a:gd name="T3" fmla="*/ 2147483647 h 461"/>
              <a:gd name="T4" fmla="*/ 2147483647 w 496"/>
              <a:gd name="T5" fmla="*/ 2147483647 h 461"/>
              <a:gd name="T6" fmla="*/ 2147483647 w 496"/>
              <a:gd name="T7" fmla="*/ 2147483647 h 461"/>
              <a:gd name="T8" fmla="*/ 2147483647 w 496"/>
              <a:gd name="T9" fmla="*/ 2147483647 h 461"/>
              <a:gd name="T10" fmla="*/ 2147483647 w 496"/>
              <a:gd name="T11" fmla="*/ 2147483647 h 461"/>
              <a:gd name="T12" fmla="*/ 2147483647 w 496"/>
              <a:gd name="T13" fmla="*/ 2147483647 h 461"/>
              <a:gd name="T14" fmla="*/ 2147483647 w 496"/>
              <a:gd name="T15" fmla="*/ 0 h 461"/>
              <a:gd name="T16" fmla="*/ 2147483647 w 496"/>
              <a:gd name="T17" fmla="*/ 2147483647 h 461"/>
              <a:gd name="T18" fmla="*/ 2147483647 w 496"/>
              <a:gd name="T19" fmla="*/ 2147483647 h 461"/>
              <a:gd name="T20" fmla="*/ 2147483647 w 496"/>
              <a:gd name="T21" fmla="*/ 2147483647 h 461"/>
              <a:gd name="T22" fmla="*/ 2147483647 w 496"/>
              <a:gd name="T23" fmla="*/ 2147483647 h 461"/>
              <a:gd name="T24" fmla="*/ 2147483647 w 496"/>
              <a:gd name="T25" fmla="*/ 2147483647 h 461"/>
              <a:gd name="T26" fmla="*/ 2147483647 w 496"/>
              <a:gd name="T27" fmla="*/ 2147483647 h 461"/>
              <a:gd name="T28" fmla="*/ 2147483647 w 496"/>
              <a:gd name="T29" fmla="*/ 2147483647 h 461"/>
              <a:gd name="T30" fmla="*/ 2147483647 w 496"/>
              <a:gd name="T31" fmla="*/ 2147483647 h 461"/>
              <a:gd name="T32" fmla="*/ 2147483647 w 496"/>
              <a:gd name="T33" fmla="*/ 2147483647 h 461"/>
              <a:gd name="T34" fmla="*/ 2147483647 w 496"/>
              <a:gd name="T35" fmla="*/ 2147483647 h 461"/>
              <a:gd name="T36" fmla="*/ 2147483647 w 496"/>
              <a:gd name="T37" fmla="*/ 2147483647 h 461"/>
              <a:gd name="T38" fmla="*/ 2147483647 w 496"/>
              <a:gd name="T39" fmla="*/ 2147483647 h 461"/>
              <a:gd name="T40" fmla="*/ 2147483647 w 496"/>
              <a:gd name="T41" fmla="*/ 2147483647 h 461"/>
              <a:gd name="T42" fmla="*/ 2147483647 w 496"/>
              <a:gd name="T43" fmla="*/ 2147483647 h 461"/>
              <a:gd name="T44" fmla="*/ 2147483647 w 496"/>
              <a:gd name="T45" fmla="*/ 2147483647 h 461"/>
              <a:gd name="T46" fmla="*/ 2147483647 w 496"/>
              <a:gd name="T47" fmla="*/ 2147483647 h 461"/>
              <a:gd name="T48" fmla="*/ 2147483647 w 496"/>
              <a:gd name="T49" fmla="*/ 2147483647 h 461"/>
              <a:gd name="T50" fmla="*/ 2147483647 w 496"/>
              <a:gd name="T51" fmla="*/ 2147483647 h 461"/>
              <a:gd name="T52" fmla="*/ 2147483647 w 496"/>
              <a:gd name="T53" fmla="*/ 2147483647 h 461"/>
              <a:gd name="T54" fmla="*/ 2147483647 w 496"/>
              <a:gd name="T55" fmla="*/ 2147483647 h 461"/>
              <a:gd name="T56" fmla="*/ 2147483647 w 496"/>
              <a:gd name="T57" fmla="*/ 2147483647 h 461"/>
              <a:gd name="T58" fmla="*/ 2147483647 w 496"/>
              <a:gd name="T59" fmla="*/ 2147483647 h 461"/>
              <a:gd name="T60" fmla="*/ 2147483647 w 496"/>
              <a:gd name="T61" fmla="*/ 2147483647 h 461"/>
              <a:gd name="T62" fmla="*/ 2147483647 w 496"/>
              <a:gd name="T63" fmla="*/ 2147483647 h 461"/>
              <a:gd name="T64" fmla="*/ 2147483647 w 496"/>
              <a:gd name="T65" fmla="*/ 2147483647 h 461"/>
              <a:gd name="T66" fmla="*/ 2147483647 w 496"/>
              <a:gd name="T67" fmla="*/ 2147483647 h 461"/>
              <a:gd name="T68" fmla="*/ 2147483647 w 496"/>
              <a:gd name="T69" fmla="*/ 2147483647 h 461"/>
              <a:gd name="T70" fmla="*/ 2147483647 w 496"/>
              <a:gd name="T71" fmla="*/ 2147483647 h 461"/>
              <a:gd name="T72" fmla="*/ 2147483647 w 496"/>
              <a:gd name="T73" fmla="*/ 2147483647 h 461"/>
              <a:gd name="T74" fmla="*/ 2147483647 w 496"/>
              <a:gd name="T75" fmla="*/ 2147483647 h 461"/>
              <a:gd name="T76" fmla="*/ 2147483647 w 496"/>
              <a:gd name="T77" fmla="*/ 2147483647 h 461"/>
              <a:gd name="T78" fmla="*/ 2147483647 w 496"/>
              <a:gd name="T79" fmla="*/ 2147483647 h 461"/>
              <a:gd name="T80" fmla="*/ 2147483647 w 496"/>
              <a:gd name="T81" fmla="*/ 2147483647 h 461"/>
              <a:gd name="T82" fmla="*/ 2147483647 w 496"/>
              <a:gd name="T83" fmla="*/ 2147483647 h 461"/>
              <a:gd name="T84" fmla="*/ 2147483647 w 496"/>
              <a:gd name="T85" fmla="*/ 2147483647 h 461"/>
              <a:gd name="T86" fmla="*/ 2147483647 w 496"/>
              <a:gd name="T87" fmla="*/ 2147483647 h 461"/>
              <a:gd name="T88" fmla="*/ 2147483647 w 496"/>
              <a:gd name="T89" fmla="*/ 2147483647 h 461"/>
              <a:gd name="T90" fmla="*/ 0 w 496"/>
              <a:gd name="T91" fmla="*/ 2147483647 h 461"/>
              <a:gd name="T92" fmla="*/ 2147483647 w 496"/>
              <a:gd name="T93" fmla="*/ 2147483647 h 461"/>
              <a:gd name="T94" fmla="*/ 2147483647 w 496"/>
              <a:gd name="T95" fmla="*/ 2147483647 h 461"/>
              <a:gd name="T96" fmla="*/ 2147483647 w 496"/>
              <a:gd name="T97" fmla="*/ 2147483647 h 461"/>
              <a:gd name="T98" fmla="*/ 2147483647 w 496"/>
              <a:gd name="T99" fmla="*/ 2147483647 h 461"/>
              <a:gd name="T100" fmla="*/ 0 w 496"/>
              <a:gd name="T101" fmla="*/ 2147483647 h 4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461"/>
              <a:gd name="T155" fmla="*/ 496 w 496"/>
              <a:gd name="T156" fmla="*/ 461 h 4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461">
                <a:moveTo>
                  <a:pt x="0" y="97"/>
                </a:moveTo>
                <a:lnTo>
                  <a:pt x="8" y="97"/>
                </a:lnTo>
                <a:lnTo>
                  <a:pt x="26" y="78"/>
                </a:lnTo>
                <a:lnTo>
                  <a:pt x="19" y="52"/>
                </a:lnTo>
                <a:lnTo>
                  <a:pt x="45" y="29"/>
                </a:lnTo>
                <a:lnTo>
                  <a:pt x="67" y="22"/>
                </a:lnTo>
                <a:lnTo>
                  <a:pt x="60" y="10"/>
                </a:lnTo>
                <a:lnTo>
                  <a:pt x="60" y="0"/>
                </a:lnTo>
                <a:lnTo>
                  <a:pt x="93" y="3"/>
                </a:lnTo>
                <a:lnTo>
                  <a:pt x="126" y="10"/>
                </a:lnTo>
                <a:lnTo>
                  <a:pt x="147" y="19"/>
                </a:lnTo>
                <a:lnTo>
                  <a:pt x="176" y="22"/>
                </a:lnTo>
                <a:lnTo>
                  <a:pt x="186" y="52"/>
                </a:lnTo>
                <a:lnTo>
                  <a:pt x="235" y="67"/>
                </a:lnTo>
                <a:lnTo>
                  <a:pt x="302" y="100"/>
                </a:lnTo>
                <a:lnTo>
                  <a:pt x="321" y="81"/>
                </a:lnTo>
                <a:lnTo>
                  <a:pt x="328" y="67"/>
                </a:lnTo>
                <a:lnTo>
                  <a:pt x="321" y="36"/>
                </a:lnTo>
                <a:lnTo>
                  <a:pt x="332" y="19"/>
                </a:lnTo>
                <a:lnTo>
                  <a:pt x="358" y="10"/>
                </a:lnTo>
                <a:lnTo>
                  <a:pt x="363" y="10"/>
                </a:lnTo>
                <a:lnTo>
                  <a:pt x="370" y="3"/>
                </a:lnTo>
                <a:lnTo>
                  <a:pt x="392" y="3"/>
                </a:lnTo>
                <a:lnTo>
                  <a:pt x="411" y="10"/>
                </a:lnTo>
                <a:lnTo>
                  <a:pt x="418" y="22"/>
                </a:lnTo>
                <a:lnTo>
                  <a:pt x="447" y="36"/>
                </a:lnTo>
                <a:lnTo>
                  <a:pt x="484" y="52"/>
                </a:lnTo>
                <a:lnTo>
                  <a:pt x="477" y="59"/>
                </a:lnTo>
                <a:lnTo>
                  <a:pt x="484" y="81"/>
                </a:lnTo>
                <a:lnTo>
                  <a:pt x="477" y="100"/>
                </a:lnTo>
                <a:lnTo>
                  <a:pt x="484" y="131"/>
                </a:lnTo>
                <a:lnTo>
                  <a:pt x="496" y="380"/>
                </a:lnTo>
                <a:lnTo>
                  <a:pt x="496" y="451"/>
                </a:lnTo>
                <a:lnTo>
                  <a:pt x="466" y="451"/>
                </a:lnTo>
                <a:lnTo>
                  <a:pt x="466" y="461"/>
                </a:lnTo>
                <a:lnTo>
                  <a:pt x="212" y="335"/>
                </a:lnTo>
                <a:lnTo>
                  <a:pt x="176" y="349"/>
                </a:lnTo>
                <a:lnTo>
                  <a:pt x="154" y="359"/>
                </a:lnTo>
                <a:lnTo>
                  <a:pt x="126" y="342"/>
                </a:lnTo>
                <a:lnTo>
                  <a:pt x="86" y="330"/>
                </a:lnTo>
                <a:lnTo>
                  <a:pt x="67" y="306"/>
                </a:lnTo>
                <a:lnTo>
                  <a:pt x="45" y="294"/>
                </a:lnTo>
                <a:lnTo>
                  <a:pt x="31" y="301"/>
                </a:lnTo>
                <a:lnTo>
                  <a:pt x="19" y="283"/>
                </a:lnTo>
                <a:lnTo>
                  <a:pt x="19" y="271"/>
                </a:lnTo>
                <a:lnTo>
                  <a:pt x="0" y="242"/>
                </a:lnTo>
                <a:lnTo>
                  <a:pt x="15" y="226"/>
                </a:lnTo>
                <a:lnTo>
                  <a:pt x="8" y="197"/>
                </a:lnTo>
                <a:lnTo>
                  <a:pt x="15" y="180"/>
                </a:lnTo>
                <a:lnTo>
                  <a:pt x="8" y="138"/>
                </a:lnTo>
                <a:lnTo>
                  <a:pt x="0" y="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2" name="Freeform 179"/>
          <p:cNvSpPr>
            <a:spLocks/>
          </p:cNvSpPr>
          <p:nvPr/>
        </p:nvSpPr>
        <p:spPr bwMode="auto">
          <a:xfrm>
            <a:off x="5484813" y="5157788"/>
            <a:ext cx="195262" cy="366712"/>
          </a:xfrm>
          <a:custGeom>
            <a:avLst/>
            <a:gdLst>
              <a:gd name="T0" fmla="*/ 2147483647 w 248"/>
              <a:gd name="T1" fmla="*/ 2147483647 h 462"/>
              <a:gd name="T2" fmla="*/ 2147483647 w 248"/>
              <a:gd name="T3" fmla="*/ 2147483647 h 462"/>
              <a:gd name="T4" fmla="*/ 2147483647 w 248"/>
              <a:gd name="T5" fmla="*/ 2147483647 h 462"/>
              <a:gd name="T6" fmla="*/ 2147483647 w 248"/>
              <a:gd name="T7" fmla="*/ 2147483647 h 462"/>
              <a:gd name="T8" fmla="*/ 2147483647 w 248"/>
              <a:gd name="T9" fmla="*/ 2147483647 h 462"/>
              <a:gd name="T10" fmla="*/ 2147483647 w 248"/>
              <a:gd name="T11" fmla="*/ 2147483647 h 462"/>
              <a:gd name="T12" fmla="*/ 2147483647 w 248"/>
              <a:gd name="T13" fmla="*/ 2147483647 h 462"/>
              <a:gd name="T14" fmla="*/ 2147483647 w 248"/>
              <a:gd name="T15" fmla="*/ 2147483647 h 462"/>
              <a:gd name="T16" fmla="*/ 2147483647 w 248"/>
              <a:gd name="T17" fmla="*/ 2147483647 h 462"/>
              <a:gd name="T18" fmla="*/ 2147483647 w 248"/>
              <a:gd name="T19" fmla="*/ 2147483647 h 462"/>
              <a:gd name="T20" fmla="*/ 2147483647 w 248"/>
              <a:gd name="T21" fmla="*/ 2147483647 h 462"/>
              <a:gd name="T22" fmla="*/ 2147483647 w 248"/>
              <a:gd name="T23" fmla="*/ 2147483647 h 462"/>
              <a:gd name="T24" fmla="*/ 2147483647 w 248"/>
              <a:gd name="T25" fmla="*/ 2147483647 h 462"/>
              <a:gd name="T26" fmla="*/ 2147483647 w 248"/>
              <a:gd name="T27" fmla="*/ 2147483647 h 462"/>
              <a:gd name="T28" fmla="*/ 2147483647 w 248"/>
              <a:gd name="T29" fmla="*/ 2147483647 h 462"/>
              <a:gd name="T30" fmla="*/ 2147483647 w 248"/>
              <a:gd name="T31" fmla="*/ 2147483647 h 462"/>
              <a:gd name="T32" fmla="*/ 2147483647 w 248"/>
              <a:gd name="T33" fmla="*/ 2147483647 h 462"/>
              <a:gd name="T34" fmla="*/ 2147483647 w 248"/>
              <a:gd name="T35" fmla="*/ 2147483647 h 462"/>
              <a:gd name="T36" fmla="*/ 2147483647 w 248"/>
              <a:gd name="T37" fmla="*/ 2147483647 h 462"/>
              <a:gd name="T38" fmla="*/ 2147483647 w 248"/>
              <a:gd name="T39" fmla="*/ 2147483647 h 462"/>
              <a:gd name="T40" fmla="*/ 2147483647 w 248"/>
              <a:gd name="T41" fmla="*/ 2147483647 h 462"/>
              <a:gd name="T42" fmla="*/ 2147483647 w 248"/>
              <a:gd name="T43" fmla="*/ 2147483647 h 462"/>
              <a:gd name="T44" fmla="*/ 2147483647 w 248"/>
              <a:gd name="T45" fmla="*/ 2147483647 h 462"/>
              <a:gd name="T46" fmla="*/ 2147483647 w 248"/>
              <a:gd name="T47" fmla="*/ 2147483647 h 462"/>
              <a:gd name="T48" fmla="*/ 2147483647 w 248"/>
              <a:gd name="T49" fmla="*/ 2147483647 h 462"/>
              <a:gd name="T50" fmla="*/ 2147483647 w 248"/>
              <a:gd name="T51" fmla="*/ 2147483647 h 462"/>
              <a:gd name="T52" fmla="*/ 2147483647 w 248"/>
              <a:gd name="T53" fmla="*/ 2147483647 h 462"/>
              <a:gd name="T54" fmla="*/ 2147483647 w 248"/>
              <a:gd name="T55" fmla="*/ 2147483647 h 462"/>
              <a:gd name="T56" fmla="*/ 2147483647 w 248"/>
              <a:gd name="T57" fmla="*/ 2147483647 h 462"/>
              <a:gd name="T58" fmla="*/ 2147483647 w 248"/>
              <a:gd name="T59" fmla="*/ 2147483647 h 462"/>
              <a:gd name="T60" fmla="*/ 2147483647 w 248"/>
              <a:gd name="T61" fmla="*/ 2147483647 h 462"/>
              <a:gd name="T62" fmla="*/ 2147483647 w 248"/>
              <a:gd name="T63" fmla="*/ 2147483647 h 4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8"/>
              <a:gd name="T97" fmla="*/ 0 h 462"/>
              <a:gd name="T98" fmla="*/ 248 w 248"/>
              <a:gd name="T99" fmla="*/ 462 h 46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8" h="462">
                <a:moveTo>
                  <a:pt x="61" y="462"/>
                </a:moveTo>
                <a:lnTo>
                  <a:pt x="49" y="451"/>
                </a:lnTo>
                <a:lnTo>
                  <a:pt x="23" y="444"/>
                </a:lnTo>
                <a:lnTo>
                  <a:pt x="11" y="422"/>
                </a:lnTo>
                <a:lnTo>
                  <a:pt x="11" y="384"/>
                </a:lnTo>
                <a:lnTo>
                  <a:pt x="4" y="374"/>
                </a:lnTo>
                <a:lnTo>
                  <a:pt x="0" y="336"/>
                </a:lnTo>
                <a:lnTo>
                  <a:pt x="11" y="317"/>
                </a:lnTo>
                <a:lnTo>
                  <a:pt x="19" y="315"/>
                </a:lnTo>
                <a:lnTo>
                  <a:pt x="49" y="268"/>
                </a:lnTo>
                <a:lnTo>
                  <a:pt x="49" y="265"/>
                </a:lnTo>
                <a:lnTo>
                  <a:pt x="49" y="251"/>
                </a:lnTo>
                <a:lnTo>
                  <a:pt x="42" y="239"/>
                </a:lnTo>
                <a:lnTo>
                  <a:pt x="35" y="228"/>
                </a:lnTo>
                <a:lnTo>
                  <a:pt x="35" y="199"/>
                </a:lnTo>
                <a:lnTo>
                  <a:pt x="49" y="158"/>
                </a:lnTo>
                <a:lnTo>
                  <a:pt x="54" y="142"/>
                </a:lnTo>
                <a:lnTo>
                  <a:pt x="68" y="139"/>
                </a:lnTo>
                <a:lnTo>
                  <a:pt x="80" y="132"/>
                </a:lnTo>
                <a:lnTo>
                  <a:pt x="90" y="139"/>
                </a:lnTo>
                <a:lnTo>
                  <a:pt x="90" y="132"/>
                </a:lnTo>
                <a:lnTo>
                  <a:pt x="101" y="126"/>
                </a:lnTo>
                <a:lnTo>
                  <a:pt x="113" y="132"/>
                </a:lnTo>
                <a:lnTo>
                  <a:pt x="109" y="120"/>
                </a:lnTo>
                <a:lnTo>
                  <a:pt x="130" y="107"/>
                </a:lnTo>
                <a:lnTo>
                  <a:pt x="130" y="120"/>
                </a:lnTo>
                <a:lnTo>
                  <a:pt x="147" y="113"/>
                </a:lnTo>
                <a:lnTo>
                  <a:pt x="139" y="107"/>
                </a:lnTo>
                <a:lnTo>
                  <a:pt x="149" y="90"/>
                </a:lnTo>
                <a:lnTo>
                  <a:pt x="149" y="101"/>
                </a:lnTo>
                <a:lnTo>
                  <a:pt x="161" y="90"/>
                </a:lnTo>
                <a:lnTo>
                  <a:pt x="170" y="90"/>
                </a:lnTo>
                <a:lnTo>
                  <a:pt x="158" y="83"/>
                </a:lnTo>
                <a:lnTo>
                  <a:pt x="161" y="71"/>
                </a:lnTo>
                <a:lnTo>
                  <a:pt x="170" y="78"/>
                </a:lnTo>
                <a:lnTo>
                  <a:pt x="170" y="71"/>
                </a:lnTo>
                <a:lnTo>
                  <a:pt x="161" y="52"/>
                </a:lnTo>
                <a:lnTo>
                  <a:pt x="177" y="52"/>
                </a:lnTo>
                <a:lnTo>
                  <a:pt x="177" y="61"/>
                </a:lnTo>
                <a:lnTo>
                  <a:pt x="187" y="49"/>
                </a:lnTo>
                <a:lnTo>
                  <a:pt x="191" y="52"/>
                </a:lnTo>
                <a:lnTo>
                  <a:pt x="199" y="33"/>
                </a:lnTo>
                <a:lnTo>
                  <a:pt x="191" y="16"/>
                </a:lnTo>
                <a:lnTo>
                  <a:pt x="206" y="12"/>
                </a:lnTo>
                <a:lnTo>
                  <a:pt x="210" y="0"/>
                </a:lnTo>
                <a:lnTo>
                  <a:pt x="210" y="12"/>
                </a:lnTo>
                <a:lnTo>
                  <a:pt x="218" y="12"/>
                </a:lnTo>
                <a:lnTo>
                  <a:pt x="218" y="23"/>
                </a:lnTo>
                <a:lnTo>
                  <a:pt x="225" y="30"/>
                </a:lnTo>
                <a:lnTo>
                  <a:pt x="239" y="78"/>
                </a:lnTo>
                <a:lnTo>
                  <a:pt x="248" y="107"/>
                </a:lnTo>
                <a:lnTo>
                  <a:pt x="235" y="132"/>
                </a:lnTo>
                <a:lnTo>
                  <a:pt x="225" y="120"/>
                </a:lnTo>
                <a:lnTo>
                  <a:pt x="218" y="120"/>
                </a:lnTo>
                <a:lnTo>
                  <a:pt x="218" y="132"/>
                </a:lnTo>
                <a:lnTo>
                  <a:pt x="225" y="149"/>
                </a:lnTo>
                <a:lnTo>
                  <a:pt x="210" y="171"/>
                </a:lnTo>
                <a:lnTo>
                  <a:pt x="210" y="187"/>
                </a:lnTo>
                <a:lnTo>
                  <a:pt x="187" y="258"/>
                </a:lnTo>
                <a:lnTo>
                  <a:pt x="149" y="344"/>
                </a:lnTo>
                <a:lnTo>
                  <a:pt x="113" y="439"/>
                </a:lnTo>
                <a:lnTo>
                  <a:pt x="97" y="451"/>
                </a:lnTo>
                <a:lnTo>
                  <a:pt x="80" y="455"/>
                </a:lnTo>
                <a:lnTo>
                  <a:pt x="61" y="46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3" name="Freeform 180"/>
          <p:cNvSpPr>
            <a:spLocks/>
          </p:cNvSpPr>
          <p:nvPr/>
        </p:nvSpPr>
        <p:spPr bwMode="auto">
          <a:xfrm>
            <a:off x="5235575" y="5084763"/>
            <a:ext cx="80963" cy="206375"/>
          </a:xfrm>
          <a:custGeom>
            <a:avLst/>
            <a:gdLst>
              <a:gd name="T0" fmla="*/ 2147483647 w 102"/>
              <a:gd name="T1" fmla="*/ 0 h 259"/>
              <a:gd name="T2" fmla="*/ 2147483647 w 102"/>
              <a:gd name="T3" fmla="*/ 2147483647 h 259"/>
              <a:gd name="T4" fmla="*/ 2147483647 w 102"/>
              <a:gd name="T5" fmla="*/ 2147483647 h 259"/>
              <a:gd name="T6" fmla="*/ 2147483647 w 102"/>
              <a:gd name="T7" fmla="*/ 2147483647 h 259"/>
              <a:gd name="T8" fmla="*/ 2147483647 w 102"/>
              <a:gd name="T9" fmla="*/ 2147483647 h 259"/>
              <a:gd name="T10" fmla="*/ 2147483647 w 102"/>
              <a:gd name="T11" fmla="*/ 2147483647 h 259"/>
              <a:gd name="T12" fmla="*/ 2147483647 w 102"/>
              <a:gd name="T13" fmla="*/ 2147483647 h 259"/>
              <a:gd name="T14" fmla="*/ 2147483647 w 102"/>
              <a:gd name="T15" fmla="*/ 2147483647 h 259"/>
              <a:gd name="T16" fmla="*/ 2147483647 w 102"/>
              <a:gd name="T17" fmla="*/ 2147483647 h 259"/>
              <a:gd name="T18" fmla="*/ 2147483647 w 102"/>
              <a:gd name="T19" fmla="*/ 2147483647 h 259"/>
              <a:gd name="T20" fmla="*/ 2147483647 w 102"/>
              <a:gd name="T21" fmla="*/ 2147483647 h 259"/>
              <a:gd name="T22" fmla="*/ 2147483647 w 102"/>
              <a:gd name="T23" fmla="*/ 2147483647 h 259"/>
              <a:gd name="T24" fmla="*/ 2147483647 w 102"/>
              <a:gd name="T25" fmla="*/ 2147483647 h 259"/>
              <a:gd name="T26" fmla="*/ 2147483647 w 102"/>
              <a:gd name="T27" fmla="*/ 2147483647 h 259"/>
              <a:gd name="T28" fmla="*/ 2147483647 w 102"/>
              <a:gd name="T29" fmla="*/ 2147483647 h 259"/>
              <a:gd name="T30" fmla="*/ 2147483647 w 102"/>
              <a:gd name="T31" fmla="*/ 2147483647 h 259"/>
              <a:gd name="T32" fmla="*/ 2147483647 w 102"/>
              <a:gd name="T33" fmla="*/ 2147483647 h 259"/>
              <a:gd name="T34" fmla="*/ 2147483647 w 102"/>
              <a:gd name="T35" fmla="*/ 2147483647 h 259"/>
              <a:gd name="T36" fmla="*/ 2147483647 w 102"/>
              <a:gd name="T37" fmla="*/ 2147483647 h 259"/>
              <a:gd name="T38" fmla="*/ 2147483647 w 102"/>
              <a:gd name="T39" fmla="*/ 2147483647 h 259"/>
              <a:gd name="T40" fmla="*/ 2147483647 w 102"/>
              <a:gd name="T41" fmla="*/ 2147483647 h 259"/>
              <a:gd name="T42" fmla="*/ 2147483647 w 102"/>
              <a:gd name="T43" fmla="*/ 2147483647 h 259"/>
              <a:gd name="T44" fmla="*/ 2147483647 w 102"/>
              <a:gd name="T45" fmla="*/ 2147483647 h 259"/>
              <a:gd name="T46" fmla="*/ 2147483647 w 102"/>
              <a:gd name="T47" fmla="*/ 2147483647 h 259"/>
              <a:gd name="T48" fmla="*/ 2147483647 w 102"/>
              <a:gd name="T49" fmla="*/ 2147483647 h 259"/>
              <a:gd name="T50" fmla="*/ 2147483647 w 102"/>
              <a:gd name="T51" fmla="*/ 2147483647 h 259"/>
              <a:gd name="T52" fmla="*/ 2147483647 w 102"/>
              <a:gd name="T53" fmla="*/ 2147483647 h 259"/>
              <a:gd name="T54" fmla="*/ 0 w 102"/>
              <a:gd name="T55" fmla="*/ 2147483647 h 259"/>
              <a:gd name="T56" fmla="*/ 2147483647 w 102"/>
              <a:gd name="T57" fmla="*/ 2147483647 h 259"/>
              <a:gd name="T58" fmla="*/ 2147483647 w 102"/>
              <a:gd name="T59" fmla="*/ 2147483647 h 259"/>
              <a:gd name="T60" fmla="*/ 2147483647 w 102"/>
              <a:gd name="T61" fmla="*/ 2147483647 h 259"/>
              <a:gd name="T62" fmla="*/ 2147483647 w 102"/>
              <a:gd name="T63" fmla="*/ 2147483647 h 259"/>
              <a:gd name="T64" fmla="*/ 2147483647 w 102"/>
              <a:gd name="T65" fmla="*/ 2147483647 h 259"/>
              <a:gd name="T66" fmla="*/ 2147483647 w 102"/>
              <a:gd name="T67" fmla="*/ 2147483647 h 259"/>
              <a:gd name="T68" fmla="*/ 2147483647 w 102"/>
              <a:gd name="T69" fmla="*/ 2147483647 h 259"/>
              <a:gd name="T70" fmla="*/ 2147483647 w 102"/>
              <a:gd name="T71" fmla="*/ 2147483647 h 259"/>
              <a:gd name="T72" fmla="*/ 2147483647 w 102"/>
              <a:gd name="T73" fmla="*/ 2147483647 h 259"/>
              <a:gd name="T74" fmla="*/ 2147483647 w 102"/>
              <a:gd name="T75" fmla="*/ 2147483647 h 259"/>
              <a:gd name="T76" fmla="*/ 2147483647 w 102"/>
              <a:gd name="T77" fmla="*/ 2147483647 h 259"/>
              <a:gd name="T78" fmla="*/ 2147483647 w 102"/>
              <a:gd name="T79" fmla="*/ 2147483647 h 259"/>
              <a:gd name="T80" fmla="*/ 2147483647 w 102"/>
              <a:gd name="T81" fmla="*/ 0 h 2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"/>
              <a:gd name="T124" fmla="*/ 0 h 259"/>
              <a:gd name="T125" fmla="*/ 102 w 102"/>
              <a:gd name="T126" fmla="*/ 259 h 25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" h="259">
                <a:moveTo>
                  <a:pt x="3" y="0"/>
                </a:moveTo>
                <a:lnTo>
                  <a:pt x="22" y="7"/>
                </a:lnTo>
                <a:lnTo>
                  <a:pt x="33" y="14"/>
                </a:lnTo>
                <a:lnTo>
                  <a:pt x="52" y="55"/>
                </a:lnTo>
                <a:lnTo>
                  <a:pt x="52" y="72"/>
                </a:lnTo>
                <a:lnTo>
                  <a:pt x="60" y="77"/>
                </a:lnTo>
                <a:lnTo>
                  <a:pt x="52" y="95"/>
                </a:lnTo>
                <a:lnTo>
                  <a:pt x="52" y="140"/>
                </a:lnTo>
                <a:lnTo>
                  <a:pt x="62" y="140"/>
                </a:lnTo>
                <a:lnTo>
                  <a:pt x="79" y="152"/>
                </a:lnTo>
                <a:lnTo>
                  <a:pt x="90" y="174"/>
                </a:lnTo>
                <a:lnTo>
                  <a:pt x="102" y="181"/>
                </a:lnTo>
                <a:lnTo>
                  <a:pt x="96" y="198"/>
                </a:lnTo>
                <a:lnTo>
                  <a:pt x="90" y="223"/>
                </a:lnTo>
                <a:lnTo>
                  <a:pt x="81" y="230"/>
                </a:lnTo>
                <a:lnTo>
                  <a:pt x="79" y="230"/>
                </a:lnTo>
                <a:lnTo>
                  <a:pt x="79" y="249"/>
                </a:lnTo>
                <a:lnTo>
                  <a:pt x="72" y="259"/>
                </a:lnTo>
                <a:lnTo>
                  <a:pt x="62" y="249"/>
                </a:lnTo>
                <a:lnTo>
                  <a:pt x="52" y="230"/>
                </a:lnTo>
                <a:lnTo>
                  <a:pt x="48" y="217"/>
                </a:lnTo>
                <a:lnTo>
                  <a:pt x="52" y="198"/>
                </a:lnTo>
                <a:lnTo>
                  <a:pt x="52" y="174"/>
                </a:lnTo>
                <a:lnTo>
                  <a:pt x="41" y="169"/>
                </a:lnTo>
                <a:lnTo>
                  <a:pt x="22" y="174"/>
                </a:lnTo>
                <a:lnTo>
                  <a:pt x="12" y="152"/>
                </a:lnTo>
                <a:lnTo>
                  <a:pt x="3" y="155"/>
                </a:lnTo>
                <a:lnTo>
                  <a:pt x="0" y="140"/>
                </a:lnTo>
                <a:lnTo>
                  <a:pt x="3" y="126"/>
                </a:lnTo>
                <a:lnTo>
                  <a:pt x="3" y="107"/>
                </a:lnTo>
                <a:lnTo>
                  <a:pt x="19" y="107"/>
                </a:lnTo>
                <a:lnTo>
                  <a:pt x="22" y="103"/>
                </a:lnTo>
                <a:lnTo>
                  <a:pt x="12" y="91"/>
                </a:lnTo>
                <a:lnTo>
                  <a:pt x="19" y="84"/>
                </a:lnTo>
                <a:lnTo>
                  <a:pt x="19" y="62"/>
                </a:lnTo>
                <a:lnTo>
                  <a:pt x="19" y="48"/>
                </a:lnTo>
                <a:lnTo>
                  <a:pt x="29" y="43"/>
                </a:lnTo>
                <a:lnTo>
                  <a:pt x="29" y="36"/>
                </a:lnTo>
                <a:lnTo>
                  <a:pt x="22" y="26"/>
                </a:lnTo>
                <a:lnTo>
                  <a:pt x="12" y="14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81"/>
          <p:cNvSpPr>
            <a:spLocks/>
          </p:cNvSpPr>
          <p:nvPr/>
        </p:nvSpPr>
        <p:spPr bwMode="auto">
          <a:xfrm>
            <a:off x="4095750" y="4191000"/>
            <a:ext cx="419100" cy="393700"/>
          </a:xfrm>
          <a:custGeom>
            <a:avLst/>
            <a:gdLst>
              <a:gd name="T0" fmla="*/ 2147483647 w 527"/>
              <a:gd name="T1" fmla="*/ 2147483647 h 496"/>
              <a:gd name="T2" fmla="*/ 2147483647 w 527"/>
              <a:gd name="T3" fmla="*/ 2147483647 h 496"/>
              <a:gd name="T4" fmla="*/ 2147483647 w 527"/>
              <a:gd name="T5" fmla="*/ 2147483647 h 496"/>
              <a:gd name="T6" fmla="*/ 2147483647 w 527"/>
              <a:gd name="T7" fmla="*/ 2147483647 h 496"/>
              <a:gd name="T8" fmla="*/ 2147483647 w 527"/>
              <a:gd name="T9" fmla="*/ 2147483647 h 496"/>
              <a:gd name="T10" fmla="*/ 2147483647 w 527"/>
              <a:gd name="T11" fmla="*/ 2147483647 h 496"/>
              <a:gd name="T12" fmla="*/ 2147483647 w 527"/>
              <a:gd name="T13" fmla="*/ 2147483647 h 496"/>
              <a:gd name="T14" fmla="*/ 2147483647 w 527"/>
              <a:gd name="T15" fmla="*/ 2147483647 h 496"/>
              <a:gd name="T16" fmla="*/ 2147483647 w 527"/>
              <a:gd name="T17" fmla="*/ 2147483647 h 496"/>
              <a:gd name="T18" fmla="*/ 2147483647 w 527"/>
              <a:gd name="T19" fmla="*/ 2147483647 h 496"/>
              <a:gd name="T20" fmla="*/ 2147483647 w 527"/>
              <a:gd name="T21" fmla="*/ 2147483647 h 496"/>
              <a:gd name="T22" fmla="*/ 2147483647 w 527"/>
              <a:gd name="T23" fmla="*/ 2147483647 h 496"/>
              <a:gd name="T24" fmla="*/ 2147483647 w 527"/>
              <a:gd name="T25" fmla="*/ 2147483647 h 496"/>
              <a:gd name="T26" fmla="*/ 2147483647 w 527"/>
              <a:gd name="T27" fmla="*/ 2147483647 h 496"/>
              <a:gd name="T28" fmla="*/ 2147483647 w 527"/>
              <a:gd name="T29" fmla="*/ 2147483647 h 496"/>
              <a:gd name="T30" fmla="*/ 2147483647 w 527"/>
              <a:gd name="T31" fmla="*/ 2147483647 h 496"/>
              <a:gd name="T32" fmla="*/ 2147483647 w 527"/>
              <a:gd name="T33" fmla="*/ 2147483647 h 496"/>
              <a:gd name="T34" fmla="*/ 2147483647 w 527"/>
              <a:gd name="T35" fmla="*/ 2147483647 h 496"/>
              <a:gd name="T36" fmla="*/ 2147483647 w 527"/>
              <a:gd name="T37" fmla="*/ 2147483647 h 496"/>
              <a:gd name="T38" fmla="*/ 2147483647 w 527"/>
              <a:gd name="T39" fmla="*/ 2147483647 h 496"/>
              <a:gd name="T40" fmla="*/ 2147483647 w 527"/>
              <a:gd name="T41" fmla="*/ 2147483647 h 496"/>
              <a:gd name="T42" fmla="*/ 2147483647 w 527"/>
              <a:gd name="T43" fmla="*/ 2147483647 h 496"/>
              <a:gd name="T44" fmla="*/ 2147483647 w 527"/>
              <a:gd name="T45" fmla="*/ 2147483647 h 496"/>
              <a:gd name="T46" fmla="*/ 2147483647 w 527"/>
              <a:gd name="T47" fmla="*/ 2147483647 h 496"/>
              <a:gd name="T48" fmla="*/ 2147483647 w 527"/>
              <a:gd name="T49" fmla="*/ 2147483647 h 496"/>
              <a:gd name="T50" fmla="*/ 2147483647 w 527"/>
              <a:gd name="T51" fmla="*/ 2147483647 h 496"/>
              <a:gd name="T52" fmla="*/ 2147483647 w 527"/>
              <a:gd name="T53" fmla="*/ 2147483647 h 496"/>
              <a:gd name="T54" fmla="*/ 2147483647 w 527"/>
              <a:gd name="T55" fmla="*/ 2147483647 h 496"/>
              <a:gd name="T56" fmla="*/ 2147483647 w 527"/>
              <a:gd name="T57" fmla="*/ 2147483647 h 496"/>
              <a:gd name="T58" fmla="*/ 2147483647 w 527"/>
              <a:gd name="T59" fmla="*/ 2147483647 h 496"/>
              <a:gd name="T60" fmla="*/ 2147483647 w 527"/>
              <a:gd name="T61" fmla="*/ 2147483647 h 496"/>
              <a:gd name="T62" fmla="*/ 2147483647 w 527"/>
              <a:gd name="T63" fmla="*/ 2147483647 h 496"/>
              <a:gd name="T64" fmla="*/ 2147483647 w 527"/>
              <a:gd name="T65" fmla="*/ 2147483647 h 496"/>
              <a:gd name="T66" fmla="*/ 0 w 527"/>
              <a:gd name="T67" fmla="*/ 2147483647 h 496"/>
              <a:gd name="T68" fmla="*/ 0 w 527"/>
              <a:gd name="T69" fmla="*/ 2147483647 h 496"/>
              <a:gd name="T70" fmla="*/ 2147483647 w 527"/>
              <a:gd name="T71" fmla="*/ 2147483647 h 496"/>
              <a:gd name="T72" fmla="*/ 2147483647 w 527"/>
              <a:gd name="T73" fmla="*/ 2147483647 h 496"/>
              <a:gd name="T74" fmla="*/ 2147483647 w 527"/>
              <a:gd name="T75" fmla="*/ 2147483647 h 496"/>
              <a:gd name="T76" fmla="*/ 2147483647 w 527"/>
              <a:gd name="T77" fmla="*/ 2147483647 h 496"/>
              <a:gd name="T78" fmla="*/ 2147483647 w 527"/>
              <a:gd name="T79" fmla="*/ 2147483647 h 496"/>
              <a:gd name="T80" fmla="*/ 2147483647 w 527"/>
              <a:gd name="T81" fmla="*/ 2147483647 h 496"/>
              <a:gd name="T82" fmla="*/ 2147483647 w 527"/>
              <a:gd name="T83" fmla="*/ 0 h 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7"/>
              <a:gd name="T127" fmla="*/ 0 h 496"/>
              <a:gd name="T128" fmla="*/ 527 w 527"/>
              <a:gd name="T129" fmla="*/ 496 h 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7" h="496">
                <a:moveTo>
                  <a:pt x="235" y="0"/>
                </a:moveTo>
                <a:lnTo>
                  <a:pt x="428" y="138"/>
                </a:lnTo>
                <a:lnTo>
                  <a:pt x="428" y="147"/>
                </a:lnTo>
                <a:lnTo>
                  <a:pt x="447" y="157"/>
                </a:lnTo>
                <a:lnTo>
                  <a:pt x="463" y="164"/>
                </a:lnTo>
                <a:lnTo>
                  <a:pt x="477" y="167"/>
                </a:lnTo>
                <a:lnTo>
                  <a:pt x="489" y="176"/>
                </a:lnTo>
                <a:lnTo>
                  <a:pt x="498" y="186"/>
                </a:lnTo>
                <a:lnTo>
                  <a:pt x="489" y="202"/>
                </a:lnTo>
                <a:lnTo>
                  <a:pt x="498" y="205"/>
                </a:lnTo>
                <a:lnTo>
                  <a:pt x="527" y="202"/>
                </a:lnTo>
                <a:lnTo>
                  <a:pt x="527" y="264"/>
                </a:lnTo>
                <a:lnTo>
                  <a:pt x="518" y="271"/>
                </a:lnTo>
                <a:lnTo>
                  <a:pt x="511" y="302"/>
                </a:lnTo>
                <a:lnTo>
                  <a:pt x="499" y="323"/>
                </a:lnTo>
                <a:lnTo>
                  <a:pt x="489" y="321"/>
                </a:lnTo>
                <a:lnTo>
                  <a:pt x="428" y="323"/>
                </a:lnTo>
                <a:lnTo>
                  <a:pt x="421" y="332"/>
                </a:lnTo>
                <a:lnTo>
                  <a:pt x="392" y="339"/>
                </a:lnTo>
                <a:lnTo>
                  <a:pt x="361" y="332"/>
                </a:lnTo>
                <a:lnTo>
                  <a:pt x="354" y="344"/>
                </a:lnTo>
                <a:lnTo>
                  <a:pt x="325" y="344"/>
                </a:lnTo>
                <a:lnTo>
                  <a:pt x="321" y="363"/>
                </a:lnTo>
                <a:lnTo>
                  <a:pt x="295" y="373"/>
                </a:lnTo>
                <a:lnTo>
                  <a:pt x="290" y="380"/>
                </a:lnTo>
                <a:lnTo>
                  <a:pt x="276" y="380"/>
                </a:lnTo>
                <a:lnTo>
                  <a:pt x="283" y="392"/>
                </a:lnTo>
                <a:lnTo>
                  <a:pt x="273" y="399"/>
                </a:lnTo>
                <a:lnTo>
                  <a:pt x="261" y="387"/>
                </a:lnTo>
                <a:lnTo>
                  <a:pt x="247" y="392"/>
                </a:lnTo>
                <a:lnTo>
                  <a:pt x="254" y="409"/>
                </a:lnTo>
                <a:lnTo>
                  <a:pt x="247" y="409"/>
                </a:lnTo>
                <a:lnTo>
                  <a:pt x="247" y="422"/>
                </a:lnTo>
                <a:lnTo>
                  <a:pt x="235" y="435"/>
                </a:lnTo>
                <a:lnTo>
                  <a:pt x="228" y="435"/>
                </a:lnTo>
                <a:lnTo>
                  <a:pt x="212" y="441"/>
                </a:lnTo>
                <a:lnTo>
                  <a:pt x="216" y="460"/>
                </a:lnTo>
                <a:lnTo>
                  <a:pt x="212" y="470"/>
                </a:lnTo>
                <a:lnTo>
                  <a:pt x="212" y="480"/>
                </a:lnTo>
                <a:lnTo>
                  <a:pt x="199" y="489"/>
                </a:lnTo>
                <a:lnTo>
                  <a:pt x="187" y="489"/>
                </a:lnTo>
                <a:lnTo>
                  <a:pt x="183" y="477"/>
                </a:lnTo>
                <a:lnTo>
                  <a:pt x="176" y="477"/>
                </a:lnTo>
                <a:lnTo>
                  <a:pt x="169" y="480"/>
                </a:lnTo>
                <a:lnTo>
                  <a:pt x="164" y="489"/>
                </a:lnTo>
                <a:lnTo>
                  <a:pt x="164" y="496"/>
                </a:lnTo>
                <a:lnTo>
                  <a:pt x="148" y="489"/>
                </a:lnTo>
                <a:lnTo>
                  <a:pt x="147" y="480"/>
                </a:lnTo>
                <a:lnTo>
                  <a:pt x="135" y="496"/>
                </a:lnTo>
                <a:lnTo>
                  <a:pt x="119" y="480"/>
                </a:lnTo>
                <a:lnTo>
                  <a:pt x="119" y="470"/>
                </a:lnTo>
                <a:lnTo>
                  <a:pt x="116" y="466"/>
                </a:lnTo>
                <a:lnTo>
                  <a:pt x="116" y="451"/>
                </a:lnTo>
                <a:lnTo>
                  <a:pt x="109" y="447"/>
                </a:lnTo>
                <a:lnTo>
                  <a:pt x="105" y="441"/>
                </a:lnTo>
                <a:lnTo>
                  <a:pt x="90" y="418"/>
                </a:lnTo>
                <a:lnTo>
                  <a:pt x="86" y="422"/>
                </a:lnTo>
                <a:lnTo>
                  <a:pt x="78" y="428"/>
                </a:lnTo>
                <a:lnTo>
                  <a:pt x="67" y="428"/>
                </a:lnTo>
                <a:lnTo>
                  <a:pt x="48" y="441"/>
                </a:lnTo>
                <a:lnTo>
                  <a:pt x="38" y="428"/>
                </a:lnTo>
                <a:lnTo>
                  <a:pt x="31" y="428"/>
                </a:lnTo>
                <a:lnTo>
                  <a:pt x="26" y="422"/>
                </a:lnTo>
                <a:lnTo>
                  <a:pt x="26" y="418"/>
                </a:lnTo>
                <a:lnTo>
                  <a:pt x="26" y="402"/>
                </a:lnTo>
                <a:lnTo>
                  <a:pt x="12" y="392"/>
                </a:lnTo>
                <a:lnTo>
                  <a:pt x="9" y="392"/>
                </a:lnTo>
                <a:lnTo>
                  <a:pt x="0" y="380"/>
                </a:lnTo>
                <a:lnTo>
                  <a:pt x="9" y="363"/>
                </a:lnTo>
                <a:lnTo>
                  <a:pt x="0" y="358"/>
                </a:lnTo>
                <a:lnTo>
                  <a:pt x="0" y="344"/>
                </a:lnTo>
                <a:lnTo>
                  <a:pt x="9" y="339"/>
                </a:lnTo>
                <a:lnTo>
                  <a:pt x="9" y="323"/>
                </a:lnTo>
                <a:lnTo>
                  <a:pt x="19" y="309"/>
                </a:lnTo>
                <a:lnTo>
                  <a:pt x="38" y="323"/>
                </a:lnTo>
                <a:lnTo>
                  <a:pt x="41" y="314"/>
                </a:lnTo>
                <a:lnTo>
                  <a:pt x="78" y="321"/>
                </a:lnTo>
                <a:lnTo>
                  <a:pt x="86" y="314"/>
                </a:lnTo>
                <a:lnTo>
                  <a:pt x="90" y="321"/>
                </a:lnTo>
                <a:lnTo>
                  <a:pt x="206" y="321"/>
                </a:lnTo>
                <a:lnTo>
                  <a:pt x="216" y="294"/>
                </a:lnTo>
                <a:lnTo>
                  <a:pt x="206" y="283"/>
                </a:lnTo>
                <a:lnTo>
                  <a:pt x="183" y="0"/>
                </a:lnTo>
                <a:lnTo>
                  <a:pt x="23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82"/>
          <p:cNvSpPr>
            <a:spLocks/>
          </p:cNvSpPr>
          <p:nvPr/>
        </p:nvSpPr>
        <p:spPr bwMode="auto">
          <a:xfrm>
            <a:off x="3973513" y="3894138"/>
            <a:ext cx="401637" cy="403225"/>
          </a:xfrm>
          <a:custGeom>
            <a:avLst/>
            <a:gdLst>
              <a:gd name="T0" fmla="*/ 2147483647 w 507"/>
              <a:gd name="T1" fmla="*/ 2147483647 h 509"/>
              <a:gd name="T2" fmla="*/ 2147483647 w 507"/>
              <a:gd name="T3" fmla="*/ 2147483647 h 509"/>
              <a:gd name="T4" fmla="*/ 2147483647 w 507"/>
              <a:gd name="T5" fmla="*/ 2147483647 h 509"/>
              <a:gd name="T6" fmla="*/ 2147483647 w 507"/>
              <a:gd name="T7" fmla="*/ 2147483647 h 509"/>
              <a:gd name="T8" fmla="*/ 2147483647 w 507"/>
              <a:gd name="T9" fmla="*/ 2147483647 h 509"/>
              <a:gd name="T10" fmla="*/ 2147483647 w 507"/>
              <a:gd name="T11" fmla="*/ 2147483647 h 509"/>
              <a:gd name="T12" fmla="*/ 2147483647 w 507"/>
              <a:gd name="T13" fmla="*/ 2147483647 h 509"/>
              <a:gd name="T14" fmla="*/ 2147483647 w 507"/>
              <a:gd name="T15" fmla="*/ 2147483647 h 509"/>
              <a:gd name="T16" fmla="*/ 2147483647 w 507"/>
              <a:gd name="T17" fmla="*/ 2147483647 h 509"/>
              <a:gd name="T18" fmla="*/ 2147483647 w 507"/>
              <a:gd name="T19" fmla="*/ 2147483647 h 509"/>
              <a:gd name="T20" fmla="*/ 2147483647 w 507"/>
              <a:gd name="T21" fmla="*/ 2147483647 h 509"/>
              <a:gd name="T22" fmla="*/ 2147483647 w 507"/>
              <a:gd name="T23" fmla="*/ 2147483647 h 509"/>
              <a:gd name="T24" fmla="*/ 2147483647 w 507"/>
              <a:gd name="T25" fmla="*/ 2147483647 h 509"/>
              <a:gd name="T26" fmla="*/ 2147483647 w 507"/>
              <a:gd name="T27" fmla="*/ 2147483647 h 509"/>
              <a:gd name="T28" fmla="*/ 2147483647 w 507"/>
              <a:gd name="T29" fmla="*/ 2147483647 h 509"/>
              <a:gd name="T30" fmla="*/ 2147483647 w 507"/>
              <a:gd name="T31" fmla="*/ 2147483647 h 509"/>
              <a:gd name="T32" fmla="*/ 2147483647 w 507"/>
              <a:gd name="T33" fmla="*/ 2147483647 h 509"/>
              <a:gd name="T34" fmla="*/ 2147483647 w 507"/>
              <a:gd name="T35" fmla="*/ 2147483647 h 509"/>
              <a:gd name="T36" fmla="*/ 2147483647 w 507"/>
              <a:gd name="T37" fmla="*/ 2147483647 h 509"/>
              <a:gd name="T38" fmla="*/ 2147483647 w 507"/>
              <a:gd name="T39" fmla="*/ 2147483647 h 509"/>
              <a:gd name="T40" fmla="*/ 2147483647 w 507"/>
              <a:gd name="T41" fmla="*/ 2147483647 h 509"/>
              <a:gd name="T42" fmla="*/ 2147483647 w 507"/>
              <a:gd name="T43" fmla="*/ 2147483647 h 509"/>
              <a:gd name="T44" fmla="*/ 2147483647 w 507"/>
              <a:gd name="T45" fmla="*/ 2147483647 h 509"/>
              <a:gd name="T46" fmla="*/ 2147483647 w 507"/>
              <a:gd name="T47" fmla="*/ 2147483647 h 509"/>
              <a:gd name="T48" fmla="*/ 2147483647 w 507"/>
              <a:gd name="T49" fmla="*/ 2147483647 h 509"/>
              <a:gd name="T50" fmla="*/ 2147483647 w 507"/>
              <a:gd name="T51" fmla="*/ 2147483647 h 509"/>
              <a:gd name="T52" fmla="*/ 2147483647 w 507"/>
              <a:gd name="T53" fmla="*/ 2147483647 h 509"/>
              <a:gd name="T54" fmla="*/ 2147483647 w 507"/>
              <a:gd name="T55" fmla="*/ 2147483647 h 509"/>
              <a:gd name="T56" fmla="*/ 2147483647 w 507"/>
              <a:gd name="T57" fmla="*/ 2147483647 h 509"/>
              <a:gd name="T58" fmla="*/ 2147483647 w 507"/>
              <a:gd name="T59" fmla="*/ 2147483647 h 509"/>
              <a:gd name="T60" fmla="*/ 0 w 507"/>
              <a:gd name="T61" fmla="*/ 2147483647 h 509"/>
              <a:gd name="T62" fmla="*/ 2147483647 w 507"/>
              <a:gd name="T63" fmla="*/ 2147483647 h 509"/>
              <a:gd name="T64" fmla="*/ 2147483647 w 507"/>
              <a:gd name="T65" fmla="*/ 2147483647 h 509"/>
              <a:gd name="T66" fmla="*/ 2147483647 w 507"/>
              <a:gd name="T67" fmla="*/ 2147483647 h 509"/>
              <a:gd name="T68" fmla="*/ 2147483647 w 507"/>
              <a:gd name="T69" fmla="*/ 2147483647 h 509"/>
              <a:gd name="T70" fmla="*/ 2147483647 w 507"/>
              <a:gd name="T71" fmla="*/ 2147483647 h 509"/>
              <a:gd name="T72" fmla="*/ 2147483647 w 507"/>
              <a:gd name="T73" fmla="*/ 2147483647 h 509"/>
              <a:gd name="T74" fmla="*/ 2147483647 w 507"/>
              <a:gd name="T75" fmla="*/ 2147483647 h 509"/>
              <a:gd name="T76" fmla="*/ 2147483647 w 507"/>
              <a:gd name="T77" fmla="*/ 2147483647 h 509"/>
              <a:gd name="T78" fmla="*/ 2147483647 w 507"/>
              <a:gd name="T79" fmla="*/ 2147483647 h 509"/>
              <a:gd name="T80" fmla="*/ 2147483647 w 507"/>
              <a:gd name="T81" fmla="*/ 2147483647 h 509"/>
              <a:gd name="T82" fmla="*/ 2147483647 w 507"/>
              <a:gd name="T83" fmla="*/ 2147483647 h 509"/>
              <a:gd name="T84" fmla="*/ 2147483647 w 507"/>
              <a:gd name="T85" fmla="*/ 2147483647 h 509"/>
              <a:gd name="T86" fmla="*/ 2147483647 w 507"/>
              <a:gd name="T87" fmla="*/ 2147483647 h 509"/>
              <a:gd name="T88" fmla="*/ 2147483647 w 507"/>
              <a:gd name="T89" fmla="*/ 2147483647 h 509"/>
              <a:gd name="T90" fmla="*/ 2147483647 w 507"/>
              <a:gd name="T91" fmla="*/ 2147483647 h 509"/>
              <a:gd name="T92" fmla="*/ 2147483647 w 507"/>
              <a:gd name="T93" fmla="*/ 2147483647 h 509"/>
              <a:gd name="T94" fmla="*/ 2147483647 w 507"/>
              <a:gd name="T95" fmla="*/ 2147483647 h 509"/>
              <a:gd name="T96" fmla="*/ 2147483647 w 507"/>
              <a:gd name="T97" fmla="*/ 2147483647 h 509"/>
              <a:gd name="T98" fmla="*/ 2147483647 w 507"/>
              <a:gd name="T99" fmla="*/ 2147483647 h 509"/>
              <a:gd name="T100" fmla="*/ 2147483647 w 507"/>
              <a:gd name="T101" fmla="*/ 2147483647 h 509"/>
              <a:gd name="T102" fmla="*/ 2147483647 w 507"/>
              <a:gd name="T103" fmla="*/ 2147483647 h 509"/>
              <a:gd name="T104" fmla="*/ 2147483647 w 507"/>
              <a:gd name="T105" fmla="*/ 2147483647 h 509"/>
              <a:gd name="T106" fmla="*/ 2147483647 w 507"/>
              <a:gd name="T107" fmla="*/ 2147483647 h 509"/>
              <a:gd name="T108" fmla="*/ 2147483647 w 507"/>
              <a:gd name="T109" fmla="*/ 0 h 509"/>
              <a:gd name="T110" fmla="*/ 2147483647 w 507"/>
              <a:gd name="T111" fmla="*/ 0 h 509"/>
              <a:gd name="T112" fmla="*/ 2147483647 w 507"/>
              <a:gd name="T113" fmla="*/ 2147483647 h 509"/>
              <a:gd name="T114" fmla="*/ 2147483647 w 507"/>
              <a:gd name="T115" fmla="*/ 2147483647 h 509"/>
              <a:gd name="T116" fmla="*/ 2147483647 w 507"/>
              <a:gd name="T117" fmla="*/ 2147483647 h 509"/>
              <a:gd name="T118" fmla="*/ 2147483647 w 507"/>
              <a:gd name="T119" fmla="*/ 2147483647 h 509"/>
              <a:gd name="T120" fmla="*/ 2147483647 w 507"/>
              <a:gd name="T121" fmla="*/ 2147483647 h 509"/>
              <a:gd name="T122" fmla="*/ 2147483647 w 507"/>
              <a:gd name="T123" fmla="*/ 2147483647 h 5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07"/>
              <a:gd name="T187" fmla="*/ 0 h 509"/>
              <a:gd name="T188" fmla="*/ 507 w 507"/>
              <a:gd name="T189" fmla="*/ 509 h 5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07" h="509">
                <a:moveTo>
                  <a:pt x="477" y="23"/>
                </a:moveTo>
                <a:lnTo>
                  <a:pt x="488" y="38"/>
                </a:lnTo>
                <a:lnTo>
                  <a:pt x="495" y="57"/>
                </a:lnTo>
                <a:lnTo>
                  <a:pt x="495" y="73"/>
                </a:lnTo>
                <a:lnTo>
                  <a:pt x="500" y="99"/>
                </a:lnTo>
                <a:lnTo>
                  <a:pt x="507" y="109"/>
                </a:lnTo>
                <a:lnTo>
                  <a:pt x="507" y="121"/>
                </a:lnTo>
                <a:lnTo>
                  <a:pt x="507" y="128"/>
                </a:lnTo>
                <a:lnTo>
                  <a:pt x="451" y="135"/>
                </a:lnTo>
                <a:lnTo>
                  <a:pt x="451" y="147"/>
                </a:lnTo>
                <a:lnTo>
                  <a:pt x="429" y="151"/>
                </a:lnTo>
                <a:lnTo>
                  <a:pt x="429" y="158"/>
                </a:lnTo>
                <a:lnTo>
                  <a:pt x="429" y="170"/>
                </a:lnTo>
                <a:lnTo>
                  <a:pt x="417" y="180"/>
                </a:lnTo>
                <a:lnTo>
                  <a:pt x="381" y="215"/>
                </a:lnTo>
                <a:lnTo>
                  <a:pt x="355" y="218"/>
                </a:lnTo>
                <a:lnTo>
                  <a:pt x="343" y="215"/>
                </a:lnTo>
                <a:lnTo>
                  <a:pt x="332" y="218"/>
                </a:lnTo>
                <a:lnTo>
                  <a:pt x="313" y="218"/>
                </a:lnTo>
                <a:lnTo>
                  <a:pt x="284" y="237"/>
                </a:lnTo>
                <a:lnTo>
                  <a:pt x="273" y="244"/>
                </a:lnTo>
                <a:lnTo>
                  <a:pt x="273" y="293"/>
                </a:lnTo>
                <a:lnTo>
                  <a:pt x="273" y="341"/>
                </a:lnTo>
                <a:lnTo>
                  <a:pt x="165" y="344"/>
                </a:lnTo>
                <a:lnTo>
                  <a:pt x="165" y="424"/>
                </a:lnTo>
                <a:lnTo>
                  <a:pt x="133" y="434"/>
                </a:lnTo>
                <a:lnTo>
                  <a:pt x="127" y="441"/>
                </a:lnTo>
                <a:lnTo>
                  <a:pt x="127" y="453"/>
                </a:lnTo>
                <a:lnTo>
                  <a:pt x="127" y="498"/>
                </a:lnTo>
                <a:lnTo>
                  <a:pt x="7" y="498"/>
                </a:lnTo>
                <a:lnTo>
                  <a:pt x="0" y="509"/>
                </a:lnTo>
                <a:lnTo>
                  <a:pt x="7" y="479"/>
                </a:lnTo>
                <a:lnTo>
                  <a:pt x="19" y="464"/>
                </a:lnTo>
                <a:lnTo>
                  <a:pt x="26" y="453"/>
                </a:lnTo>
                <a:lnTo>
                  <a:pt x="30" y="441"/>
                </a:lnTo>
                <a:lnTo>
                  <a:pt x="37" y="431"/>
                </a:lnTo>
                <a:lnTo>
                  <a:pt x="49" y="412"/>
                </a:lnTo>
                <a:lnTo>
                  <a:pt x="71" y="386"/>
                </a:lnTo>
                <a:lnTo>
                  <a:pt x="71" y="363"/>
                </a:lnTo>
                <a:lnTo>
                  <a:pt x="85" y="341"/>
                </a:lnTo>
                <a:lnTo>
                  <a:pt x="116" y="308"/>
                </a:lnTo>
                <a:lnTo>
                  <a:pt x="133" y="277"/>
                </a:lnTo>
                <a:lnTo>
                  <a:pt x="168" y="267"/>
                </a:lnTo>
                <a:lnTo>
                  <a:pt x="194" y="255"/>
                </a:lnTo>
                <a:lnTo>
                  <a:pt x="223" y="225"/>
                </a:lnTo>
                <a:lnTo>
                  <a:pt x="242" y="196"/>
                </a:lnTo>
                <a:lnTo>
                  <a:pt x="234" y="180"/>
                </a:lnTo>
                <a:lnTo>
                  <a:pt x="234" y="151"/>
                </a:lnTo>
                <a:lnTo>
                  <a:pt x="246" y="135"/>
                </a:lnTo>
                <a:lnTo>
                  <a:pt x="253" y="118"/>
                </a:lnTo>
                <a:lnTo>
                  <a:pt x="273" y="92"/>
                </a:lnTo>
                <a:lnTo>
                  <a:pt x="294" y="80"/>
                </a:lnTo>
                <a:lnTo>
                  <a:pt x="332" y="63"/>
                </a:lnTo>
                <a:lnTo>
                  <a:pt x="343" y="32"/>
                </a:lnTo>
                <a:lnTo>
                  <a:pt x="355" y="0"/>
                </a:lnTo>
                <a:lnTo>
                  <a:pt x="372" y="0"/>
                </a:lnTo>
                <a:lnTo>
                  <a:pt x="391" y="21"/>
                </a:lnTo>
                <a:lnTo>
                  <a:pt x="422" y="21"/>
                </a:lnTo>
                <a:lnTo>
                  <a:pt x="439" y="21"/>
                </a:lnTo>
                <a:lnTo>
                  <a:pt x="451" y="13"/>
                </a:lnTo>
                <a:lnTo>
                  <a:pt x="458" y="23"/>
                </a:lnTo>
                <a:lnTo>
                  <a:pt x="477" y="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83"/>
          <p:cNvSpPr>
            <a:spLocks/>
          </p:cNvSpPr>
          <p:nvPr/>
        </p:nvSpPr>
        <p:spPr bwMode="auto">
          <a:xfrm>
            <a:off x="3973513" y="4124325"/>
            <a:ext cx="309562" cy="339725"/>
          </a:xfrm>
          <a:custGeom>
            <a:avLst/>
            <a:gdLst>
              <a:gd name="T0" fmla="*/ 2147483647 w 391"/>
              <a:gd name="T1" fmla="*/ 0 h 427"/>
              <a:gd name="T2" fmla="*/ 2147483647 w 391"/>
              <a:gd name="T3" fmla="*/ 2147483647 h 427"/>
              <a:gd name="T4" fmla="*/ 2147483647 w 391"/>
              <a:gd name="T5" fmla="*/ 2147483647 h 427"/>
              <a:gd name="T6" fmla="*/ 2147483647 w 391"/>
              <a:gd name="T7" fmla="*/ 2147483647 h 427"/>
              <a:gd name="T8" fmla="*/ 2147483647 w 391"/>
              <a:gd name="T9" fmla="*/ 2147483647 h 427"/>
              <a:gd name="T10" fmla="*/ 2147483647 w 391"/>
              <a:gd name="T11" fmla="*/ 2147483647 h 427"/>
              <a:gd name="T12" fmla="*/ 2147483647 w 391"/>
              <a:gd name="T13" fmla="*/ 2147483647 h 427"/>
              <a:gd name="T14" fmla="*/ 2147483647 w 391"/>
              <a:gd name="T15" fmla="*/ 2147483647 h 427"/>
              <a:gd name="T16" fmla="*/ 2147483647 w 391"/>
              <a:gd name="T17" fmla="*/ 2147483647 h 427"/>
              <a:gd name="T18" fmla="*/ 2147483647 w 391"/>
              <a:gd name="T19" fmla="*/ 2147483647 h 427"/>
              <a:gd name="T20" fmla="*/ 2147483647 w 391"/>
              <a:gd name="T21" fmla="*/ 2147483647 h 427"/>
              <a:gd name="T22" fmla="*/ 2147483647 w 391"/>
              <a:gd name="T23" fmla="*/ 2147483647 h 427"/>
              <a:gd name="T24" fmla="*/ 2147483647 w 391"/>
              <a:gd name="T25" fmla="*/ 2147483647 h 427"/>
              <a:gd name="T26" fmla="*/ 2147483647 w 391"/>
              <a:gd name="T27" fmla="*/ 2147483647 h 427"/>
              <a:gd name="T28" fmla="*/ 2147483647 w 391"/>
              <a:gd name="T29" fmla="*/ 2147483647 h 427"/>
              <a:gd name="T30" fmla="*/ 2147483647 w 391"/>
              <a:gd name="T31" fmla="*/ 2147483647 h 427"/>
              <a:gd name="T32" fmla="*/ 2147483647 w 391"/>
              <a:gd name="T33" fmla="*/ 2147483647 h 427"/>
              <a:gd name="T34" fmla="*/ 2147483647 w 391"/>
              <a:gd name="T35" fmla="*/ 2147483647 h 427"/>
              <a:gd name="T36" fmla="*/ 2147483647 w 391"/>
              <a:gd name="T37" fmla="*/ 2147483647 h 427"/>
              <a:gd name="T38" fmla="*/ 2147483647 w 391"/>
              <a:gd name="T39" fmla="*/ 2147483647 h 427"/>
              <a:gd name="T40" fmla="*/ 2147483647 w 391"/>
              <a:gd name="T41" fmla="*/ 2147483647 h 427"/>
              <a:gd name="T42" fmla="*/ 2147483647 w 391"/>
              <a:gd name="T43" fmla="*/ 2147483647 h 427"/>
              <a:gd name="T44" fmla="*/ 2147483647 w 391"/>
              <a:gd name="T45" fmla="*/ 2147483647 h 427"/>
              <a:gd name="T46" fmla="*/ 2147483647 w 391"/>
              <a:gd name="T47" fmla="*/ 2147483647 h 427"/>
              <a:gd name="T48" fmla="*/ 2147483647 w 391"/>
              <a:gd name="T49" fmla="*/ 2147483647 h 427"/>
              <a:gd name="T50" fmla="*/ 2147483647 w 391"/>
              <a:gd name="T51" fmla="*/ 2147483647 h 427"/>
              <a:gd name="T52" fmla="*/ 2147483647 w 391"/>
              <a:gd name="T53" fmla="*/ 2147483647 h 427"/>
              <a:gd name="T54" fmla="*/ 2147483647 w 391"/>
              <a:gd name="T55" fmla="*/ 2147483647 h 427"/>
              <a:gd name="T56" fmla="*/ 2147483647 w 391"/>
              <a:gd name="T57" fmla="*/ 2147483647 h 427"/>
              <a:gd name="T58" fmla="*/ 2147483647 w 391"/>
              <a:gd name="T59" fmla="*/ 2147483647 h 427"/>
              <a:gd name="T60" fmla="*/ 2147483647 w 391"/>
              <a:gd name="T61" fmla="*/ 2147483647 h 427"/>
              <a:gd name="T62" fmla="*/ 2147483647 w 391"/>
              <a:gd name="T63" fmla="*/ 2147483647 h 427"/>
              <a:gd name="T64" fmla="*/ 2147483647 w 391"/>
              <a:gd name="T65" fmla="*/ 2147483647 h 427"/>
              <a:gd name="T66" fmla="*/ 2147483647 w 391"/>
              <a:gd name="T67" fmla="*/ 2147483647 h 427"/>
              <a:gd name="T68" fmla="*/ 2147483647 w 391"/>
              <a:gd name="T69" fmla="*/ 2147483647 h 427"/>
              <a:gd name="T70" fmla="*/ 0 w 391"/>
              <a:gd name="T71" fmla="*/ 2147483647 h 427"/>
              <a:gd name="T72" fmla="*/ 2147483647 w 391"/>
              <a:gd name="T73" fmla="*/ 2147483647 h 427"/>
              <a:gd name="T74" fmla="*/ 2147483647 w 391"/>
              <a:gd name="T75" fmla="*/ 2147483647 h 427"/>
              <a:gd name="T76" fmla="*/ 2147483647 w 391"/>
              <a:gd name="T77" fmla="*/ 2147483647 h 427"/>
              <a:gd name="T78" fmla="*/ 2147483647 w 391"/>
              <a:gd name="T79" fmla="*/ 2147483647 h 427"/>
              <a:gd name="T80" fmla="*/ 2147483647 w 391"/>
              <a:gd name="T81" fmla="*/ 2147483647 h 427"/>
              <a:gd name="T82" fmla="*/ 2147483647 w 391"/>
              <a:gd name="T83" fmla="*/ 2147483647 h 427"/>
              <a:gd name="T84" fmla="*/ 2147483647 w 391"/>
              <a:gd name="T85" fmla="*/ 2147483647 h 427"/>
              <a:gd name="T86" fmla="*/ 2147483647 w 391"/>
              <a:gd name="T87" fmla="*/ 2147483647 h 427"/>
              <a:gd name="T88" fmla="*/ 2147483647 w 391"/>
              <a:gd name="T89" fmla="*/ 0 h 4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91"/>
              <a:gd name="T136" fmla="*/ 0 h 427"/>
              <a:gd name="T137" fmla="*/ 391 w 391"/>
              <a:gd name="T138" fmla="*/ 427 h 42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91" h="427">
                <a:moveTo>
                  <a:pt x="272" y="0"/>
                </a:moveTo>
                <a:lnTo>
                  <a:pt x="391" y="83"/>
                </a:lnTo>
                <a:lnTo>
                  <a:pt x="339" y="83"/>
                </a:lnTo>
                <a:lnTo>
                  <a:pt x="362" y="366"/>
                </a:lnTo>
                <a:lnTo>
                  <a:pt x="372" y="377"/>
                </a:lnTo>
                <a:lnTo>
                  <a:pt x="362" y="404"/>
                </a:lnTo>
                <a:lnTo>
                  <a:pt x="246" y="404"/>
                </a:lnTo>
                <a:lnTo>
                  <a:pt x="242" y="397"/>
                </a:lnTo>
                <a:lnTo>
                  <a:pt x="235" y="404"/>
                </a:lnTo>
                <a:lnTo>
                  <a:pt x="197" y="397"/>
                </a:lnTo>
                <a:lnTo>
                  <a:pt x="194" y="406"/>
                </a:lnTo>
                <a:lnTo>
                  <a:pt x="175" y="392"/>
                </a:lnTo>
                <a:lnTo>
                  <a:pt x="165" y="406"/>
                </a:lnTo>
                <a:lnTo>
                  <a:pt x="165" y="422"/>
                </a:lnTo>
                <a:lnTo>
                  <a:pt x="156" y="427"/>
                </a:lnTo>
                <a:lnTo>
                  <a:pt x="139" y="422"/>
                </a:lnTo>
                <a:lnTo>
                  <a:pt x="133" y="415"/>
                </a:lnTo>
                <a:lnTo>
                  <a:pt x="127" y="404"/>
                </a:lnTo>
                <a:lnTo>
                  <a:pt x="120" y="404"/>
                </a:lnTo>
                <a:lnTo>
                  <a:pt x="116" y="385"/>
                </a:lnTo>
                <a:lnTo>
                  <a:pt x="104" y="385"/>
                </a:lnTo>
                <a:lnTo>
                  <a:pt x="90" y="366"/>
                </a:lnTo>
                <a:lnTo>
                  <a:pt x="78" y="363"/>
                </a:lnTo>
                <a:lnTo>
                  <a:pt x="49" y="366"/>
                </a:lnTo>
                <a:lnTo>
                  <a:pt x="26" y="366"/>
                </a:lnTo>
                <a:lnTo>
                  <a:pt x="11" y="377"/>
                </a:lnTo>
                <a:lnTo>
                  <a:pt x="19" y="354"/>
                </a:lnTo>
                <a:lnTo>
                  <a:pt x="30" y="325"/>
                </a:lnTo>
                <a:lnTo>
                  <a:pt x="26" y="288"/>
                </a:lnTo>
                <a:lnTo>
                  <a:pt x="11" y="269"/>
                </a:lnTo>
                <a:lnTo>
                  <a:pt x="26" y="269"/>
                </a:lnTo>
                <a:lnTo>
                  <a:pt x="26" y="250"/>
                </a:lnTo>
                <a:lnTo>
                  <a:pt x="19" y="228"/>
                </a:lnTo>
                <a:lnTo>
                  <a:pt x="11" y="237"/>
                </a:lnTo>
                <a:lnTo>
                  <a:pt x="7" y="218"/>
                </a:lnTo>
                <a:lnTo>
                  <a:pt x="0" y="218"/>
                </a:lnTo>
                <a:lnTo>
                  <a:pt x="7" y="205"/>
                </a:lnTo>
                <a:lnTo>
                  <a:pt x="127" y="205"/>
                </a:lnTo>
                <a:lnTo>
                  <a:pt x="127" y="161"/>
                </a:lnTo>
                <a:lnTo>
                  <a:pt x="127" y="150"/>
                </a:lnTo>
                <a:lnTo>
                  <a:pt x="133" y="142"/>
                </a:lnTo>
                <a:lnTo>
                  <a:pt x="165" y="131"/>
                </a:lnTo>
                <a:lnTo>
                  <a:pt x="165" y="52"/>
                </a:lnTo>
                <a:lnTo>
                  <a:pt x="272" y="50"/>
                </a:lnTo>
                <a:lnTo>
                  <a:pt x="27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7" name="Freeform 184"/>
          <p:cNvSpPr>
            <a:spLocks/>
          </p:cNvSpPr>
          <p:nvPr/>
        </p:nvSpPr>
        <p:spPr bwMode="auto">
          <a:xfrm>
            <a:off x="5849938" y="5370513"/>
            <a:ext cx="9525" cy="20637"/>
          </a:xfrm>
          <a:custGeom>
            <a:avLst/>
            <a:gdLst>
              <a:gd name="T0" fmla="*/ 2147483647 w 12"/>
              <a:gd name="T1" fmla="*/ 2147483647 h 26"/>
              <a:gd name="T2" fmla="*/ 0 w 12"/>
              <a:gd name="T3" fmla="*/ 2147483647 h 26"/>
              <a:gd name="T4" fmla="*/ 0 w 12"/>
              <a:gd name="T5" fmla="*/ 2147483647 h 26"/>
              <a:gd name="T6" fmla="*/ 2147483647 w 12"/>
              <a:gd name="T7" fmla="*/ 0 h 26"/>
              <a:gd name="T8" fmla="*/ 2147483647 w 12"/>
              <a:gd name="T9" fmla="*/ 2147483647 h 26"/>
              <a:gd name="T10" fmla="*/ 2147483647 w 12"/>
              <a:gd name="T11" fmla="*/ 2147483647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26"/>
              <a:gd name="T20" fmla="*/ 12 w 12"/>
              <a:gd name="T21" fmla="*/ 26 h 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26">
                <a:moveTo>
                  <a:pt x="4" y="26"/>
                </a:moveTo>
                <a:lnTo>
                  <a:pt x="0" y="19"/>
                </a:lnTo>
                <a:lnTo>
                  <a:pt x="0" y="16"/>
                </a:lnTo>
                <a:lnTo>
                  <a:pt x="4" y="0"/>
                </a:lnTo>
                <a:lnTo>
                  <a:pt x="12" y="16"/>
                </a:lnTo>
                <a:lnTo>
                  <a:pt x="4" y="2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8" name="Freeform 185"/>
          <p:cNvSpPr>
            <a:spLocks/>
          </p:cNvSpPr>
          <p:nvPr/>
        </p:nvSpPr>
        <p:spPr bwMode="auto">
          <a:xfrm>
            <a:off x="5162550" y="5119688"/>
            <a:ext cx="274638" cy="434975"/>
          </a:xfrm>
          <a:custGeom>
            <a:avLst/>
            <a:gdLst>
              <a:gd name="T0" fmla="*/ 2147483647 w 348"/>
              <a:gd name="T1" fmla="*/ 2147483647 h 548"/>
              <a:gd name="T2" fmla="*/ 2147483647 w 348"/>
              <a:gd name="T3" fmla="*/ 2147483647 h 548"/>
              <a:gd name="T4" fmla="*/ 2147483647 w 348"/>
              <a:gd name="T5" fmla="*/ 2147483647 h 548"/>
              <a:gd name="T6" fmla="*/ 2147483647 w 348"/>
              <a:gd name="T7" fmla="*/ 2147483647 h 548"/>
              <a:gd name="T8" fmla="*/ 2147483647 w 348"/>
              <a:gd name="T9" fmla="*/ 2147483647 h 548"/>
              <a:gd name="T10" fmla="*/ 2147483647 w 348"/>
              <a:gd name="T11" fmla="*/ 2147483647 h 548"/>
              <a:gd name="T12" fmla="*/ 2147483647 w 348"/>
              <a:gd name="T13" fmla="*/ 2147483647 h 548"/>
              <a:gd name="T14" fmla="*/ 2147483647 w 348"/>
              <a:gd name="T15" fmla="*/ 0 h 548"/>
              <a:gd name="T16" fmla="*/ 2147483647 w 348"/>
              <a:gd name="T17" fmla="*/ 2147483647 h 548"/>
              <a:gd name="T18" fmla="*/ 2147483647 w 348"/>
              <a:gd name="T19" fmla="*/ 2147483647 h 548"/>
              <a:gd name="T20" fmla="*/ 2147483647 w 348"/>
              <a:gd name="T21" fmla="*/ 2147483647 h 548"/>
              <a:gd name="T22" fmla="*/ 2147483647 w 348"/>
              <a:gd name="T23" fmla="*/ 2147483647 h 548"/>
              <a:gd name="T24" fmla="*/ 2147483647 w 348"/>
              <a:gd name="T25" fmla="*/ 2147483647 h 548"/>
              <a:gd name="T26" fmla="*/ 2147483647 w 348"/>
              <a:gd name="T27" fmla="*/ 2147483647 h 548"/>
              <a:gd name="T28" fmla="*/ 2147483647 w 348"/>
              <a:gd name="T29" fmla="*/ 2147483647 h 548"/>
              <a:gd name="T30" fmla="*/ 2147483647 w 348"/>
              <a:gd name="T31" fmla="*/ 2147483647 h 548"/>
              <a:gd name="T32" fmla="*/ 2147483647 w 348"/>
              <a:gd name="T33" fmla="*/ 2147483647 h 548"/>
              <a:gd name="T34" fmla="*/ 2147483647 w 348"/>
              <a:gd name="T35" fmla="*/ 2147483647 h 548"/>
              <a:gd name="T36" fmla="*/ 2147483647 w 348"/>
              <a:gd name="T37" fmla="*/ 2147483647 h 548"/>
              <a:gd name="T38" fmla="*/ 2147483647 w 348"/>
              <a:gd name="T39" fmla="*/ 2147483647 h 548"/>
              <a:gd name="T40" fmla="*/ 2147483647 w 348"/>
              <a:gd name="T41" fmla="*/ 2147483647 h 548"/>
              <a:gd name="T42" fmla="*/ 2147483647 w 348"/>
              <a:gd name="T43" fmla="*/ 2147483647 h 548"/>
              <a:gd name="T44" fmla="*/ 2147483647 w 348"/>
              <a:gd name="T45" fmla="*/ 2147483647 h 548"/>
              <a:gd name="T46" fmla="*/ 2147483647 w 348"/>
              <a:gd name="T47" fmla="*/ 2147483647 h 548"/>
              <a:gd name="T48" fmla="*/ 2147483647 w 348"/>
              <a:gd name="T49" fmla="*/ 2147483647 h 548"/>
              <a:gd name="T50" fmla="*/ 2147483647 w 348"/>
              <a:gd name="T51" fmla="*/ 2147483647 h 548"/>
              <a:gd name="T52" fmla="*/ 2147483647 w 348"/>
              <a:gd name="T53" fmla="*/ 2147483647 h 548"/>
              <a:gd name="T54" fmla="*/ 2147483647 w 348"/>
              <a:gd name="T55" fmla="*/ 2147483647 h 548"/>
              <a:gd name="T56" fmla="*/ 2147483647 w 348"/>
              <a:gd name="T57" fmla="*/ 2147483647 h 548"/>
              <a:gd name="T58" fmla="*/ 2147483647 w 348"/>
              <a:gd name="T59" fmla="*/ 2147483647 h 548"/>
              <a:gd name="T60" fmla="*/ 2147483647 w 348"/>
              <a:gd name="T61" fmla="*/ 2147483647 h 548"/>
              <a:gd name="T62" fmla="*/ 2147483647 w 348"/>
              <a:gd name="T63" fmla="*/ 2147483647 h 548"/>
              <a:gd name="T64" fmla="*/ 2147483647 w 348"/>
              <a:gd name="T65" fmla="*/ 2147483647 h 548"/>
              <a:gd name="T66" fmla="*/ 2147483647 w 348"/>
              <a:gd name="T67" fmla="*/ 2147483647 h 548"/>
              <a:gd name="T68" fmla="*/ 2147483647 w 348"/>
              <a:gd name="T69" fmla="*/ 2147483647 h 548"/>
              <a:gd name="T70" fmla="*/ 2147483647 w 348"/>
              <a:gd name="T71" fmla="*/ 2147483647 h 548"/>
              <a:gd name="T72" fmla="*/ 2147483647 w 348"/>
              <a:gd name="T73" fmla="*/ 2147483647 h 548"/>
              <a:gd name="T74" fmla="*/ 2147483647 w 348"/>
              <a:gd name="T75" fmla="*/ 2147483647 h 548"/>
              <a:gd name="T76" fmla="*/ 2147483647 w 348"/>
              <a:gd name="T77" fmla="*/ 2147483647 h 548"/>
              <a:gd name="T78" fmla="*/ 2147483647 w 348"/>
              <a:gd name="T79" fmla="*/ 2147483647 h 548"/>
              <a:gd name="T80" fmla="*/ 2147483647 w 348"/>
              <a:gd name="T81" fmla="*/ 2147483647 h 548"/>
              <a:gd name="T82" fmla="*/ 2147483647 w 348"/>
              <a:gd name="T83" fmla="*/ 2147483647 h 548"/>
              <a:gd name="T84" fmla="*/ 2147483647 w 348"/>
              <a:gd name="T85" fmla="*/ 2147483647 h 548"/>
              <a:gd name="T86" fmla="*/ 2147483647 w 348"/>
              <a:gd name="T87" fmla="*/ 2147483647 h 548"/>
              <a:gd name="T88" fmla="*/ 2147483647 w 348"/>
              <a:gd name="T89" fmla="*/ 2147483647 h 548"/>
              <a:gd name="T90" fmla="*/ 2147483647 w 348"/>
              <a:gd name="T91" fmla="*/ 2147483647 h 548"/>
              <a:gd name="T92" fmla="*/ 2147483647 w 348"/>
              <a:gd name="T93" fmla="*/ 2147483647 h 548"/>
              <a:gd name="T94" fmla="*/ 0 w 348"/>
              <a:gd name="T95" fmla="*/ 2147483647 h 548"/>
              <a:gd name="T96" fmla="*/ 2147483647 w 348"/>
              <a:gd name="T97" fmla="*/ 2147483647 h 548"/>
              <a:gd name="T98" fmla="*/ 2147483647 w 348"/>
              <a:gd name="T99" fmla="*/ 2147483647 h 548"/>
              <a:gd name="T100" fmla="*/ 2147483647 w 348"/>
              <a:gd name="T101" fmla="*/ 2147483647 h 548"/>
              <a:gd name="T102" fmla="*/ 2147483647 w 348"/>
              <a:gd name="T103" fmla="*/ 2147483647 h 548"/>
              <a:gd name="T104" fmla="*/ 2147483647 w 348"/>
              <a:gd name="T105" fmla="*/ 2147483647 h 548"/>
              <a:gd name="T106" fmla="*/ 2147483647 w 348"/>
              <a:gd name="T107" fmla="*/ 2147483647 h 548"/>
              <a:gd name="T108" fmla="*/ 2147483647 w 348"/>
              <a:gd name="T109" fmla="*/ 2147483647 h 548"/>
              <a:gd name="T110" fmla="*/ 2147483647 w 348"/>
              <a:gd name="T111" fmla="*/ 2147483647 h 548"/>
              <a:gd name="T112" fmla="*/ 2147483647 w 348"/>
              <a:gd name="T113" fmla="*/ 2147483647 h 548"/>
              <a:gd name="T114" fmla="*/ 2147483647 w 348"/>
              <a:gd name="T115" fmla="*/ 2147483647 h 548"/>
              <a:gd name="T116" fmla="*/ 2147483647 w 348"/>
              <a:gd name="T117" fmla="*/ 2147483647 h 5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8"/>
              <a:gd name="T178" fmla="*/ 0 h 548"/>
              <a:gd name="T179" fmla="*/ 348 w 348"/>
              <a:gd name="T180" fmla="*/ 548 h 5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8" h="548">
                <a:moveTo>
                  <a:pt x="154" y="34"/>
                </a:moveTo>
                <a:lnTo>
                  <a:pt x="175" y="29"/>
                </a:lnTo>
                <a:lnTo>
                  <a:pt x="184" y="34"/>
                </a:lnTo>
                <a:lnTo>
                  <a:pt x="196" y="29"/>
                </a:lnTo>
                <a:lnTo>
                  <a:pt x="206" y="34"/>
                </a:lnTo>
                <a:lnTo>
                  <a:pt x="222" y="34"/>
                </a:lnTo>
                <a:lnTo>
                  <a:pt x="225" y="34"/>
                </a:lnTo>
                <a:lnTo>
                  <a:pt x="242" y="34"/>
                </a:lnTo>
                <a:lnTo>
                  <a:pt x="254" y="29"/>
                </a:lnTo>
                <a:lnTo>
                  <a:pt x="261" y="22"/>
                </a:lnTo>
                <a:lnTo>
                  <a:pt x="273" y="22"/>
                </a:lnTo>
                <a:lnTo>
                  <a:pt x="273" y="29"/>
                </a:lnTo>
                <a:lnTo>
                  <a:pt x="284" y="22"/>
                </a:lnTo>
                <a:lnTo>
                  <a:pt x="299" y="19"/>
                </a:lnTo>
                <a:lnTo>
                  <a:pt x="322" y="12"/>
                </a:lnTo>
                <a:lnTo>
                  <a:pt x="334" y="0"/>
                </a:lnTo>
                <a:lnTo>
                  <a:pt x="341" y="12"/>
                </a:lnTo>
                <a:lnTo>
                  <a:pt x="334" y="29"/>
                </a:lnTo>
                <a:lnTo>
                  <a:pt x="334" y="48"/>
                </a:lnTo>
                <a:lnTo>
                  <a:pt x="334" y="64"/>
                </a:lnTo>
                <a:lnTo>
                  <a:pt x="341" y="78"/>
                </a:lnTo>
                <a:lnTo>
                  <a:pt x="334" y="81"/>
                </a:lnTo>
                <a:lnTo>
                  <a:pt x="341" y="97"/>
                </a:lnTo>
                <a:lnTo>
                  <a:pt x="341" y="126"/>
                </a:lnTo>
                <a:lnTo>
                  <a:pt x="348" y="131"/>
                </a:lnTo>
                <a:lnTo>
                  <a:pt x="341" y="142"/>
                </a:lnTo>
                <a:lnTo>
                  <a:pt x="334" y="149"/>
                </a:lnTo>
                <a:lnTo>
                  <a:pt x="341" y="155"/>
                </a:lnTo>
                <a:lnTo>
                  <a:pt x="329" y="168"/>
                </a:lnTo>
                <a:lnTo>
                  <a:pt x="313" y="187"/>
                </a:lnTo>
                <a:lnTo>
                  <a:pt x="311" y="190"/>
                </a:lnTo>
                <a:lnTo>
                  <a:pt x="303" y="197"/>
                </a:lnTo>
                <a:lnTo>
                  <a:pt x="284" y="206"/>
                </a:lnTo>
                <a:lnTo>
                  <a:pt x="280" y="216"/>
                </a:lnTo>
                <a:lnTo>
                  <a:pt x="242" y="226"/>
                </a:lnTo>
                <a:lnTo>
                  <a:pt x="222" y="238"/>
                </a:lnTo>
                <a:lnTo>
                  <a:pt x="213" y="245"/>
                </a:lnTo>
                <a:lnTo>
                  <a:pt x="213" y="254"/>
                </a:lnTo>
                <a:lnTo>
                  <a:pt x="196" y="268"/>
                </a:lnTo>
                <a:lnTo>
                  <a:pt x="175" y="283"/>
                </a:lnTo>
                <a:lnTo>
                  <a:pt x="146" y="313"/>
                </a:lnTo>
                <a:lnTo>
                  <a:pt x="142" y="323"/>
                </a:lnTo>
                <a:lnTo>
                  <a:pt x="146" y="342"/>
                </a:lnTo>
                <a:lnTo>
                  <a:pt x="154" y="365"/>
                </a:lnTo>
                <a:lnTo>
                  <a:pt x="158" y="392"/>
                </a:lnTo>
                <a:lnTo>
                  <a:pt x="158" y="384"/>
                </a:lnTo>
                <a:lnTo>
                  <a:pt x="165" y="392"/>
                </a:lnTo>
                <a:lnTo>
                  <a:pt x="165" y="415"/>
                </a:lnTo>
                <a:lnTo>
                  <a:pt x="158" y="423"/>
                </a:lnTo>
                <a:lnTo>
                  <a:pt x="154" y="451"/>
                </a:lnTo>
                <a:lnTo>
                  <a:pt x="158" y="444"/>
                </a:lnTo>
                <a:lnTo>
                  <a:pt x="165" y="454"/>
                </a:lnTo>
                <a:lnTo>
                  <a:pt x="146" y="470"/>
                </a:lnTo>
                <a:lnTo>
                  <a:pt x="97" y="487"/>
                </a:lnTo>
                <a:lnTo>
                  <a:pt x="87" y="492"/>
                </a:lnTo>
                <a:lnTo>
                  <a:pt x="75" y="503"/>
                </a:lnTo>
                <a:lnTo>
                  <a:pt x="64" y="510"/>
                </a:lnTo>
                <a:lnTo>
                  <a:pt x="68" y="522"/>
                </a:lnTo>
                <a:lnTo>
                  <a:pt x="75" y="518"/>
                </a:lnTo>
                <a:lnTo>
                  <a:pt x="75" y="522"/>
                </a:lnTo>
                <a:lnTo>
                  <a:pt x="75" y="548"/>
                </a:lnTo>
                <a:lnTo>
                  <a:pt x="64" y="548"/>
                </a:lnTo>
                <a:lnTo>
                  <a:pt x="49" y="539"/>
                </a:lnTo>
                <a:lnTo>
                  <a:pt x="57" y="522"/>
                </a:lnTo>
                <a:lnTo>
                  <a:pt x="49" y="510"/>
                </a:lnTo>
                <a:lnTo>
                  <a:pt x="49" y="503"/>
                </a:lnTo>
                <a:lnTo>
                  <a:pt x="49" y="480"/>
                </a:lnTo>
                <a:lnTo>
                  <a:pt x="49" y="454"/>
                </a:lnTo>
                <a:lnTo>
                  <a:pt x="38" y="423"/>
                </a:lnTo>
                <a:lnTo>
                  <a:pt x="45" y="415"/>
                </a:lnTo>
                <a:lnTo>
                  <a:pt x="38" y="410"/>
                </a:lnTo>
                <a:lnTo>
                  <a:pt x="35" y="392"/>
                </a:lnTo>
                <a:lnTo>
                  <a:pt x="68" y="361"/>
                </a:lnTo>
                <a:lnTo>
                  <a:pt x="75" y="346"/>
                </a:lnTo>
                <a:lnTo>
                  <a:pt x="75" y="335"/>
                </a:lnTo>
                <a:lnTo>
                  <a:pt x="78" y="323"/>
                </a:lnTo>
                <a:lnTo>
                  <a:pt x="94" y="306"/>
                </a:lnTo>
                <a:lnTo>
                  <a:pt x="87" y="294"/>
                </a:lnTo>
                <a:lnTo>
                  <a:pt x="87" y="283"/>
                </a:lnTo>
                <a:lnTo>
                  <a:pt x="87" y="268"/>
                </a:lnTo>
                <a:lnTo>
                  <a:pt x="94" y="268"/>
                </a:lnTo>
                <a:lnTo>
                  <a:pt x="87" y="264"/>
                </a:lnTo>
                <a:lnTo>
                  <a:pt x="94" y="257"/>
                </a:lnTo>
                <a:lnTo>
                  <a:pt x="94" y="254"/>
                </a:lnTo>
                <a:lnTo>
                  <a:pt x="94" y="235"/>
                </a:lnTo>
                <a:lnTo>
                  <a:pt x="94" y="216"/>
                </a:lnTo>
                <a:lnTo>
                  <a:pt x="87" y="197"/>
                </a:lnTo>
                <a:lnTo>
                  <a:pt x="87" y="190"/>
                </a:lnTo>
                <a:lnTo>
                  <a:pt x="64" y="190"/>
                </a:lnTo>
                <a:lnTo>
                  <a:pt x="57" y="187"/>
                </a:lnTo>
                <a:lnTo>
                  <a:pt x="45" y="178"/>
                </a:lnTo>
                <a:lnTo>
                  <a:pt x="38" y="174"/>
                </a:lnTo>
                <a:lnTo>
                  <a:pt x="16" y="178"/>
                </a:lnTo>
                <a:lnTo>
                  <a:pt x="7" y="168"/>
                </a:lnTo>
                <a:lnTo>
                  <a:pt x="7" y="155"/>
                </a:lnTo>
                <a:lnTo>
                  <a:pt x="0" y="142"/>
                </a:lnTo>
                <a:lnTo>
                  <a:pt x="97" y="112"/>
                </a:lnTo>
                <a:lnTo>
                  <a:pt x="104" y="107"/>
                </a:lnTo>
                <a:lnTo>
                  <a:pt x="116" y="131"/>
                </a:lnTo>
                <a:lnTo>
                  <a:pt x="135" y="126"/>
                </a:lnTo>
                <a:lnTo>
                  <a:pt x="146" y="131"/>
                </a:lnTo>
                <a:lnTo>
                  <a:pt x="146" y="155"/>
                </a:lnTo>
                <a:lnTo>
                  <a:pt x="142" y="174"/>
                </a:lnTo>
                <a:lnTo>
                  <a:pt x="146" y="187"/>
                </a:lnTo>
                <a:lnTo>
                  <a:pt x="158" y="206"/>
                </a:lnTo>
                <a:lnTo>
                  <a:pt x="165" y="216"/>
                </a:lnTo>
                <a:lnTo>
                  <a:pt x="173" y="206"/>
                </a:lnTo>
                <a:lnTo>
                  <a:pt x="173" y="187"/>
                </a:lnTo>
                <a:lnTo>
                  <a:pt x="175" y="187"/>
                </a:lnTo>
                <a:lnTo>
                  <a:pt x="184" y="178"/>
                </a:lnTo>
                <a:lnTo>
                  <a:pt x="190" y="155"/>
                </a:lnTo>
                <a:lnTo>
                  <a:pt x="196" y="138"/>
                </a:lnTo>
                <a:lnTo>
                  <a:pt x="184" y="131"/>
                </a:lnTo>
                <a:lnTo>
                  <a:pt x="173" y="107"/>
                </a:lnTo>
                <a:lnTo>
                  <a:pt x="158" y="97"/>
                </a:lnTo>
                <a:lnTo>
                  <a:pt x="146" y="97"/>
                </a:lnTo>
                <a:lnTo>
                  <a:pt x="146" y="52"/>
                </a:lnTo>
                <a:lnTo>
                  <a:pt x="154" y="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9" name="Freeform 186"/>
          <p:cNvSpPr>
            <a:spLocks/>
          </p:cNvSpPr>
          <p:nvPr/>
        </p:nvSpPr>
        <p:spPr bwMode="auto">
          <a:xfrm>
            <a:off x="4700588" y="5283200"/>
            <a:ext cx="338137" cy="322263"/>
          </a:xfrm>
          <a:custGeom>
            <a:avLst/>
            <a:gdLst>
              <a:gd name="T0" fmla="*/ 2147483647 w 427"/>
              <a:gd name="T1" fmla="*/ 2147483647 h 406"/>
              <a:gd name="T2" fmla="*/ 2147483647 w 427"/>
              <a:gd name="T3" fmla="*/ 2147483647 h 406"/>
              <a:gd name="T4" fmla="*/ 2147483647 w 427"/>
              <a:gd name="T5" fmla="*/ 2147483647 h 406"/>
              <a:gd name="T6" fmla="*/ 2147483647 w 427"/>
              <a:gd name="T7" fmla="*/ 2147483647 h 406"/>
              <a:gd name="T8" fmla="*/ 2147483647 w 427"/>
              <a:gd name="T9" fmla="*/ 2147483647 h 406"/>
              <a:gd name="T10" fmla="*/ 2147483647 w 427"/>
              <a:gd name="T11" fmla="*/ 2147483647 h 406"/>
              <a:gd name="T12" fmla="*/ 2147483647 w 427"/>
              <a:gd name="T13" fmla="*/ 2147483647 h 406"/>
              <a:gd name="T14" fmla="*/ 2147483647 w 427"/>
              <a:gd name="T15" fmla="*/ 2147483647 h 406"/>
              <a:gd name="T16" fmla="*/ 2147483647 w 427"/>
              <a:gd name="T17" fmla="*/ 2147483647 h 406"/>
              <a:gd name="T18" fmla="*/ 2147483647 w 427"/>
              <a:gd name="T19" fmla="*/ 2147483647 h 406"/>
              <a:gd name="T20" fmla="*/ 2147483647 w 427"/>
              <a:gd name="T21" fmla="*/ 2147483647 h 406"/>
              <a:gd name="T22" fmla="*/ 2147483647 w 427"/>
              <a:gd name="T23" fmla="*/ 2147483647 h 406"/>
              <a:gd name="T24" fmla="*/ 2147483647 w 427"/>
              <a:gd name="T25" fmla="*/ 2147483647 h 406"/>
              <a:gd name="T26" fmla="*/ 2147483647 w 427"/>
              <a:gd name="T27" fmla="*/ 2147483647 h 406"/>
              <a:gd name="T28" fmla="*/ 2147483647 w 427"/>
              <a:gd name="T29" fmla="*/ 2147483647 h 406"/>
              <a:gd name="T30" fmla="*/ 2147483647 w 427"/>
              <a:gd name="T31" fmla="*/ 2147483647 h 406"/>
              <a:gd name="T32" fmla="*/ 2147483647 w 427"/>
              <a:gd name="T33" fmla="*/ 2147483647 h 406"/>
              <a:gd name="T34" fmla="*/ 2147483647 w 427"/>
              <a:gd name="T35" fmla="*/ 2147483647 h 406"/>
              <a:gd name="T36" fmla="*/ 2147483647 w 427"/>
              <a:gd name="T37" fmla="*/ 2147483647 h 406"/>
              <a:gd name="T38" fmla="*/ 2147483647 w 427"/>
              <a:gd name="T39" fmla="*/ 2147483647 h 406"/>
              <a:gd name="T40" fmla="*/ 2147483647 w 427"/>
              <a:gd name="T41" fmla="*/ 2147483647 h 406"/>
              <a:gd name="T42" fmla="*/ 2147483647 w 427"/>
              <a:gd name="T43" fmla="*/ 2147483647 h 406"/>
              <a:gd name="T44" fmla="*/ 2147483647 w 427"/>
              <a:gd name="T45" fmla="*/ 2147483647 h 406"/>
              <a:gd name="T46" fmla="*/ 2147483647 w 427"/>
              <a:gd name="T47" fmla="*/ 2147483647 h 406"/>
              <a:gd name="T48" fmla="*/ 2147483647 w 427"/>
              <a:gd name="T49" fmla="*/ 2147483647 h 406"/>
              <a:gd name="T50" fmla="*/ 2147483647 w 427"/>
              <a:gd name="T51" fmla="*/ 2147483647 h 406"/>
              <a:gd name="T52" fmla="*/ 2147483647 w 427"/>
              <a:gd name="T53" fmla="*/ 2147483647 h 406"/>
              <a:gd name="T54" fmla="*/ 2147483647 w 427"/>
              <a:gd name="T55" fmla="*/ 2147483647 h 406"/>
              <a:gd name="T56" fmla="*/ 2147483647 w 427"/>
              <a:gd name="T57" fmla="*/ 2147483647 h 406"/>
              <a:gd name="T58" fmla="*/ 2147483647 w 427"/>
              <a:gd name="T59" fmla="*/ 2147483647 h 406"/>
              <a:gd name="T60" fmla="*/ 2147483647 w 427"/>
              <a:gd name="T61" fmla="*/ 2147483647 h 406"/>
              <a:gd name="T62" fmla="*/ 2147483647 w 427"/>
              <a:gd name="T63" fmla="*/ 2147483647 h 406"/>
              <a:gd name="T64" fmla="*/ 2147483647 w 427"/>
              <a:gd name="T65" fmla="*/ 2147483647 h 406"/>
              <a:gd name="T66" fmla="*/ 2147483647 w 427"/>
              <a:gd name="T67" fmla="*/ 2147483647 h 406"/>
              <a:gd name="T68" fmla="*/ 2147483647 w 427"/>
              <a:gd name="T69" fmla="*/ 2147483647 h 406"/>
              <a:gd name="T70" fmla="*/ 2147483647 w 427"/>
              <a:gd name="T71" fmla="*/ 2147483647 h 406"/>
              <a:gd name="T72" fmla="*/ 2147483647 w 427"/>
              <a:gd name="T73" fmla="*/ 2147483647 h 406"/>
              <a:gd name="T74" fmla="*/ 2147483647 w 427"/>
              <a:gd name="T75" fmla="*/ 2147483647 h 406"/>
              <a:gd name="T76" fmla="*/ 2147483647 w 427"/>
              <a:gd name="T77" fmla="*/ 2147483647 h 406"/>
              <a:gd name="T78" fmla="*/ 2147483647 w 427"/>
              <a:gd name="T79" fmla="*/ 2147483647 h 406"/>
              <a:gd name="T80" fmla="*/ 2147483647 w 427"/>
              <a:gd name="T81" fmla="*/ 2147483647 h 406"/>
              <a:gd name="T82" fmla="*/ 0 w 427"/>
              <a:gd name="T83" fmla="*/ 2147483647 h 406"/>
              <a:gd name="T84" fmla="*/ 0 w 427"/>
              <a:gd name="T85" fmla="*/ 2147483647 h 406"/>
              <a:gd name="T86" fmla="*/ 2147483647 w 427"/>
              <a:gd name="T87" fmla="*/ 2147483647 h 406"/>
              <a:gd name="T88" fmla="*/ 2147483647 w 427"/>
              <a:gd name="T89" fmla="*/ 2147483647 h 406"/>
              <a:gd name="T90" fmla="*/ 2147483647 w 427"/>
              <a:gd name="T91" fmla="*/ 2147483647 h 406"/>
              <a:gd name="T92" fmla="*/ 2147483647 w 427"/>
              <a:gd name="T93" fmla="*/ 0 h 406"/>
              <a:gd name="T94" fmla="*/ 2147483647 w 427"/>
              <a:gd name="T95" fmla="*/ 2147483647 h 406"/>
              <a:gd name="T96" fmla="*/ 2147483647 w 427"/>
              <a:gd name="T97" fmla="*/ 2147483647 h 406"/>
              <a:gd name="T98" fmla="*/ 2147483647 w 427"/>
              <a:gd name="T99" fmla="*/ 2147483647 h 406"/>
              <a:gd name="T100" fmla="*/ 2147483647 w 427"/>
              <a:gd name="T101" fmla="*/ 2147483647 h 406"/>
              <a:gd name="T102" fmla="*/ 2147483647 w 427"/>
              <a:gd name="T103" fmla="*/ 2147483647 h 406"/>
              <a:gd name="T104" fmla="*/ 2147483647 w 427"/>
              <a:gd name="T105" fmla="*/ 2147483647 h 406"/>
              <a:gd name="T106" fmla="*/ 2147483647 w 427"/>
              <a:gd name="T107" fmla="*/ 2147483647 h 406"/>
              <a:gd name="T108" fmla="*/ 2147483647 w 427"/>
              <a:gd name="T109" fmla="*/ 2147483647 h 406"/>
              <a:gd name="T110" fmla="*/ 2147483647 w 427"/>
              <a:gd name="T111" fmla="*/ 2147483647 h 406"/>
              <a:gd name="T112" fmla="*/ 2147483647 w 427"/>
              <a:gd name="T113" fmla="*/ 2147483647 h 406"/>
              <a:gd name="T114" fmla="*/ 2147483647 w 427"/>
              <a:gd name="T115" fmla="*/ 2147483647 h 4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27"/>
              <a:gd name="T175" fmla="*/ 0 h 406"/>
              <a:gd name="T176" fmla="*/ 427 w 427"/>
              <a:gd name="T177" fmla="*/ 406 h 4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27" h="406">
                <a:moveTo>
                  <a:pt x="366" y="22"/>
                </a:moveTo>
                <a:lnTo>
                  <a:pt x="392" y="15"/>
                </a:lnTo>
                <a:lnTo>
                  <a:pt x="398" y="15"/>
                </a:lnTo>
                <a:lnTo>
                  <a:pt x="415" y="22"/>
                </a:lnTo>
                <a:lnTo>
                  <a:pt x="427" y="29"/>
                </a:lnTo>
                <a:lnTo>
                  <a:pt x="415" y="29"/>
                </a:lnTo>
                <a:lnTo>
                  <a:pt x="404" y="32"/>
                </a:lnTo>
                <a:lnTo>
                  <a:pt x="398" y="32"/>
                </a:lnTo>
                <a:lnTo>
                  <a:pt x="373" y="48"/>
                </a:lnTo>
                <a:lnTo>
                  <a:pt x="363" y="32"/>
                </a:lnTo>
                <a:lnTo>
                  <a:pt x="337" y="41"/>
                </a:lnTo>
                <a:lnTo>
                  <a:pt x="296" y="48"/>
                </a:lnTo>
                <a:lnTo>
                  <a:pt x="289" y="167"/>
                </a:lnTo>
                <a:lnTo>
                  <a:pt x="259" y="167"/>
                </a:lnTo>
                <a:lnTo>
                  <a:pt x="254" y="264"/>
                </a:lnTo>
                <a:lnTo>
                  <a:pt x="247" y="390"/>
                </a:lnTo>
                <a:lnTo>
                  <a:pt x="237" y="390"/>
                </a:lnTo>
                <a:lnTo>
                  <a:pt x="220" y="402"/>
                </a:lnTo>
                <a:lnTo>
                  <a:pt x="218" y="406"/>
                </a:lnTo>
                <a:lnTo>
                  <a:pt x="206" y="402"/>
                </a:lnTo>
                <a:lnTo>
                  <a:pt x="190" y="402"/>
                </a:lnTo>
                <a:lnTo>
                  <a:pt x="180" y="402"/>
                </a:lnTo>
                <a:lnTo>
                  <a:pt x="161" y="394"/>
                </a:lnTo>
                <a:lnTo>
                  <a:pt x="161" y="376"/>
                </a:lnTo>
                <a:lnTo>
                  <a:pt x="159" y="376"/>
                </a:lnTo>
                <a:lnTo>
                  <a:pt x="150" y="376"/>
                </a:lnTo>
                <a:lnTo>
                  <a:pt x="142" y="390"/>
                </a:lnTo>
                <a:lnTo>
                  <a:pt x="138" y="394"/>
                </a:lnTo>
                <a:lnTo>
                  <a:pt x="112" y="373"/>
                </a:lnTo>
                <a:lnTo>
                  <a:pt x="102" y="344"/>
                </a:lnTo>
                <a:lnTo>
                  <a:pt x="102" y="328"/>
                </a:lnTo>
                <a:lnTo>
                  <a:pt x="99" y="316"/>
                </a:lnTo>
                <a:lnTo>
                  <a:pt x="92" y="274"/>
                </a:lnTo>
                <a:lnTo>
                  <a:pt x="83" y="257"/>
                </a:lnTo>
                <a:lnTo>
                  <a:pt x="80" y="226"/>
                </a:lnTo>
                <a:lnTo>
                  <a:pt x="80" y="204"/>
                </a:lnTo>
                <a:lnTo>
                  <a:pt x="80" y="186"/>
                </a:lnTo>
                <a:lnTo>
                  <a:pt x="64" y="167"/>
                </a:lnTo>
                <a:lnTo>
                  <a:pt x="43" y="112"/>
                </a:lnTo>
                <a:lnTo>
                  <a:pt x="21" y="70"/>
                </a:lnTo>
                <a:lnTo>
                  <a:pt x="12" y="51"/>
                </a:lnTo>
                <a:lnTo>
                  <a:pt x="0" y="29"/>
                </a:lnTo>
                <a:lnTo>
                  <a:pt x="0" y="10"/>
                </a:lnTo>
                <a:lnTo>
                  <a:pt x="5" y="10"/>
                </a:lnTo>
                <a:lnTo>
                  <a:pt x="21" y="10"/>
                </a:lnTo>
                <a:lnTo>
                  <a:pt x="23" y="10"/>
                </a:lnTo>
                <a:lnTo>
                  <a:pt x="43" y="0"/>
                </a:lnTo>
                <a:lnTo>
                  <a:pt x="52" y="3"/>
                </a:lnTo>
                <a:lnTo>
                  <a:pt x="73" y="15"/>
                </a:lnTo>
                <a:lnTo>
                  <a:pt x="80" y="15"/>
                </a:lnTo>
                <a:lnTo>
                  <a:pt x="206" y="10"/>
                </a:lnTo>
                <a:lnTo>
                  <a:pt x="211" y="22"/>
                </a:lnTo>
                <a:lnTo>
                  <a:pt x="220" y="29"/>
                </a:lnTo>
                <a:lnTo>
                  <a:pt x="266" y="32"/>
                </a:lnTo>
                <a:lnTo>
                  <a:pt x="285" y="32"/>
                </a:lnTo>
                <a:lnTo>
                  <a:pt x="296" y="32"/>
                </a:lnTo>
                <a:lnTo>
                  <a:pt x="306" y="32"/>
                </a:lnTo>
                <a:lnTo>
                  <a:pt x="366" y="2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0" name="Freeform 187"/>
          <p:cNvSpPr>
            <a:spLocks/>
          </p:cNvSpPr>
          <p:nvPr/>
        </p:nvSpPr>
        <p:spPr bwMode="auto">
          <a:xfrm>
            <a:off x="4408488" y="4235450"/>
            <a:ext cx="395287" cy="311150"/>
          </a:xfrm>
          <a:custGeom>
            <a:avLst/>
            <a:gdLst>
              <a:gd name="T0" fmla="*/ 2147483647 w 499"/>
              <a:gd name="T1" fmla="*/ 0 h 392"/>
              <a:gd name="T2" fmla="*/ 2147483647 w 499"/>
              <a:gd name="T3" fmla="*/ 2147483647 h 392"/>
              <a:gd name="T4" fmla="*/ 2147483647 w 499"/>
              <a:gd name="T5" fmla="*/ 2147483647 h 392"/>
              <a:gd name="T6" fmla="*/ 2147483647 w 499"/>
              <a:gd name="T7" fmla="*/ 2147483647 h 392"/>
              <a:gd name="T8" fmla="*/ 2147483647 w 499"/>
              <a:gd name="T9" fmla="*/ 2147483647 h 392"/>
              <a:gd name="T10" fmla="*/ 2147483647 w 499"/>
              <a:gd name="T11" fmla="*/ 2147483647 h 392"/>
              <a:gd name="T12" fmla="*/ 2147483647 w 499"/>
              <a:gd name="T13" fmla="*/ 2147483647 h 392"/>
              <a:gd name="T14" fmla="*/ 2147483647 w 499"/>
              <a:gd name="T15" fmla="*/ 2147483647 h 392"/>
              <a:gd name="T16" fmla="*/ 2147483647 w 499"/>
              <a:gd name="T17" fmla="*/ 2147483647 h 392"/>
              <a:gd name="T18" fmla="*/ 2147483647 w 499"/>
              <a:gd name="T19" fmla="*/ 2147483647 h 392"/>
              <a:gd name="T20" fmla="*/ 2147483647 w 499"/>
              <a:gd name="T21" fmla="*/ 2147483647 h 392"/>
              <a:gd name="T22" fmla="*/ 2147483647 w 499"/>
              <a:gd name="T23" fmla="*/ 2147483647 h 392"/>
              <a:gd name="T24" fmla="*/ 2147483647 w 499"/>
              <a:gd name="T25" fmla="*/ 2147483647 h 392"/>
              <a:gd name="T26" fmla="*/ 2147483647 w 499"/>
              <a:gd name="T27" fmla="*/ 2147483647 h 392"/>
              <a:gd name="T28" fmla="*/ 2147483647 w 499"/>
              <a:gd name="T29" fmla="*/ 2147483647 h 392"/>
              <a:gd name="T30" fmla="*/ 2147483647 w 499"/>
              <a:gd name="T31" fmla="*/ 2147483647 h 392"/>
              <a:gd name="T32" fmla="*/ 2147483647 w 499"/>
              <a:gd name="T33" fmla="*/ 2147483647 h 392"/>
              <a:gd name="T34" fmla="*/ 2147483647 w 499"/>
              <a:gd name="T35" fmla="*/ 2147483647 h 392"/>
              <a:gd name="T36" fmla="*/ 2147483647 w 499"/>
              <a:gd name="T37" fmla="*/ 2147483647 h 392"/>
              <a:gd name="T38" fmla="*/ 2147483647 w 499"/>
              <a:gd name="T39" fmla="*/ 2147483647 h 392"/>
              <a:gd name="T40" fmla="*/ 2147483647 w 499"/>
              <a:gd name="T41" fmla="*/ 2147483647 h 392"/>
              <a:gd name="T42" fmla="*/ 2147483647 w 499"/>
              <a:gd name="T43" fmla="*/ 2147483647 h 392"/>
              <a:gd name="T44" fmla="*/ 2147483647 w 499"/>
              <a:gd name="T45" fmla="*/ 2147483647 h 392"/>
              <a:gd name="T46" fmla="*/ 2147483647 w 499"/>
              <a:gd name="T47" fmla="*/ 2147483647 h 392"/>
              <a:gd name="T48" fmla="*/ 2147483647 w 499"/>
              <a:gd name="T49" fmla="*/ 2147483647 h 392"/>
              <a:gd name="T50" fmla="*/ 2147483647 w 499"/>
              <a:gd name="T51" fmla="*/ 2147483647 h 392"/>
              <a:gd name="T52" fmla="*/ 2147483647 w 499"/>
              <a:gd name="T53" fmla="*/ 2147483647 h 392"/>
              <a:gd name="T54" fmla="*/ 2147483647 w 499"/>
              <a:gd name="T55" fmla="*/ 2147483647 h 392"/>
              <a:gd name="T56" fmla="*/ 2147483647 w 499"/>
              <a:gd name="T57" fmla="*/ 2147483647 h 392"/>
              <a:gd name="T58" fmla="*/ 2147483647 w 499"/>
              <a:gd name="T59" fmla="*/ 2147483647 h 392"/>
              <a:gd name="T60" fmla="*/ 2147483647 w 499"/>
              <a:gd name="T61" fmla="*/ 2147483647 h 392"/>
              <a:gd name="T62" fmla="*/ 2147483647 w 499"/>
              <a:gd name="T63" fmla="*/ 2147483647 h 392"/>
              <a:gd name="T64" fmla="*/ 2147483647 w 499"/>
              <a:gd name="T65" fmla="*/ 2147483647 h 392"/>
              <a:gd name="T66" fmla="*/ 2147483647 w 499"/>
              <a:gd name="T67" fmla="*/ 2147483647 h 392"/>
              <a:gd name="T68" fmla="*/ 2147483647 w 499"/>
              <a:gd name="T69" fmla="*/ 2147483647 h 392"/>
              <a:gd name="T70" fmla="*/ 2147483647 w 499"/>
              <a:gd name="T71" fmla="*/ 2147483647 h 392"/>
              <a:gd name="T72" fmla="*/ 2147483647 w 499"/>
              <a:gd name="T73" fmla="*/ 2147483647 h 392"/>
              <a:gd name="T74" fmla="*/ 2147483647 w 499"/>
              <a:gd name="T75" fmla="*/ 2147483647 h 392"/>
              <a:gd name="T76" fmla="*/ 2147483647 w 499"/>
              <a:gd name="T77" fmla="*/ 2147483647 h 392"/>
              <a:gd name="T78" fmla="*/ 2147483647 w 499"/>
              <a:gd name="T79" fmla="*/ 2147483647 h 392"/>
              <a:gd name="T80" fmla="*/ 2147483647 w 499"/>
              <a:gd name="T81" fmla="*/ 2147483647 h 392"/>
              <a:gd name="T82" fmla="*/ 2147483647 w 499"/>
              <a:gd name="T83" fmla="*/ 2147483647 h 392"/>
              <a:gd name="T84" fmla="*/ 2147483647 w 499"/>
              <a:gd name="T85" fmla="*/ 2147483647 h 392"/>
              <a:gd name="T86" fmla="*/ 2147483647 w 499"/>
              <a:gd name="T87" fmla="*/ 2147483647 h 392"/>
              <a:gd name="T88" fmla="*/ 2147483647 w 499"/>
              <a:gd name="T89" fmla="*/ 2147483647 h 392"/>
              <a:gd name="T90" fmla="*/ 2147483647 w 499"/>
              <a:gd name="T91" fmla="*/ 2147483647 h 392"/>
              <a:gd name="T92" fmla="*/ 2147483647 w 499"/>
              <a:gd name="T93" fmla="*/ 2147483647 h 392"/>
              <a:gd name="T94" fmla="*/ 2147483647 w 499"/>
              <a:gd name="T95" fmla="*/ 2147483647 h 392"/>
              <a:gd name="T96" fmla="*/ 2147483647 w 499"/>
              <a:gd name="T97" fmla="*/ 2147483647 h 392"/>
              <a:gd name="T98" fmla="*/ 0 w 499"/>
              <a:gd name="T99" fmla="*/ 2147483647 h 392"/>
              <a:gd name="T100" fmla="*/ 0 w 499"/>
              <a:gd name="T101" fmla="*/ 2147483647 h 392"/>
              <a:gd name="T102" fmla="*/ 2147483647 w 499"/>
              <a:gd name="T103" fmla="*/ 2147483647 h 392"/>
              <a:gd name="T104" fmla="*/ 2147483647 w 499"/>
              <a:gd name="T105" fmla="*/ 2147483647 h 392"/>
              <a:gd name="T106" fmla="*/ 2147483647 w 499"/>
              <a:gd name="T107" fmla="*/ 2147483647 h 392"/>
              <a:gd name="T108" fmla="*/ 2147483647 w 499"/>
              <a:gd name="T109" fmla="*/ 2147483647 h 392"/>
              <a:gd name="T110" fmla="*/ 2147483647 w 499"/>
              <a:gd name="T111" fmla="*/ 2147483647 h 392"/>
              <a:gd name="T112" fmla="*/ 2147483647 w 499"/>
              <a:gd name="T113" fmla="*/ 2147483647 h 392"/>
              <a:gd name="T114" fmla="*/ 2147483647 w 499"/>
              <a:gd name="T115" fmla="*/ 2147483647 h 392"/>
              <a:gd name="T116" fmla="*/ 2147483647 w 499"/>
              <a:gd name="T117" fmla="*/ 2147483647 h 392"/>
              <a:gd name="T118" fmla="*/ 2147483647 w 499"/>
              <a:gd name="T119" fmla="*/ 2147483647 h 392"/>
              <a:gd name="T120" fmla="*/ 2147483647 w 499"/>
              <a:gd name="T121" fmla="*/ 2147483647 h 392"/>
              <a:gd name="T122" fmla="*/ 2147483647 w 499"/>
              <a:gd name="T123" fmla="*/ 2147483647 h 392"/>
              <a:gd name="T124" fmla="*/ 2147483647 w 499"/>
              <a:gd name="T125" fmla="*/ 0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9"/>
              <a:gd name="T190" fmla="*/ 0 h 392"/>
              <a:gd name="T191" fmla="*/ 499 w 499"/>
              <a:gd name="T192" fmla="*/ 392 h 3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9" h="392">
                <a:moveTo>
                  <a:pt x="380" y="0"/>
                </a:moveTo>
                <a:lnTo>
                  <a:pt x="422" y="12"/>
                </a:lnTo>
                <a:lnTo>
                  <a:pt x="448" y="31"/>
                </a:lnTo>
                <a:lnTo>
                  <a:pt x="470" y="19"/>
                </a:lnTo>
                <a:lnTo>
                  <a:pt x="477" y="42"/>
                </a:lnTo>
                <a:lnTo>
                  <a:pt x="477" y="69"/>
                </a:lnTo>
                <a:lnTo>
                  <a:pt x="489" y="80"/>
                </a:lnTo>
                <a:lnTo>
                  <a:pt x="489" y="90"/>
                </a:lnTo>
                <a:lnTo>
                  <a:pt x="499" y="109"/>
                </a:lnTo>
                <a:lnTo>
                  <a:pt x="496" y="112"/>
                </a:lnTo>
                <a:lnTo>
                  <a:pt x="489" y="216"/>
                </a:lnTo>
                <a:lnTo>
                  <a:pt x="441" y="277"/>
                </a:lnTo>
                <a:lnTo>
                  <a:pt x="432" y="289"/>
                </a:lnTo>
                <a:lnTo>
                  <a:pt x="429" y="303"/>
                </a:lnTo>
                <a:lnTo>
                  <a:pt x="429" y="318"/>
                </a:lnTo>
                <a:lnTo>
                  <a:pt x="422" y="332"/>
                </a:lnTo>
                <a:lnTo>
                  <a:pt x="411" y="337"/>
                </a:lnTo>
                <a:lnTo>
                  <a:pt x="399" y="344"/>
                </a:lnTo>
                <a:lnTo>
                  <a:pt x="342" y="332"/>
                </a:lnTo>
                <a:lnTo>
                  <a:pt x="332" y="337"/>
                </a:lnTo>
                <a:lnTo>
                  <a:pt x="320" y="344"/>
                </a:lnTo>
                <a:lnTo>
                  <a:pt x="309" y="347"/>
                </a:lnTo>
                <a:lnTo>
                  <a:pt x="290" y="354"/>
                </a:lnTo>
                <a:lnTo>
                  <a:pt x="252" y="337"/>
                </a:lnTo>
                <a:lnTo>
                  <a:pt x="216" y="344"/>
                </a:lnTo>
                <a:lnTo>
                  <a:pt x="206" y="332"/>
                </a:lnTo>
                <a:lnTo>
                  <a:pt x="187" y="325"/>
                </a:lnTo>
                <a:lnTo>
                  <a:pt x="168" y="318"/>
                </a:lnTo>
                <a:lnTo>
                  <a:pt x="168" y="325"/>
                </a:lnTo>
                <a:lnTo>
                  <a:pt x="145" y="325"/>
                </a:lnTo>
                <a:lnTo>
                  <a:pt x="135" y="332"/>
                </a:lnTo>
                <a:lnTo>
                  <a:pt x="126" y="347"/>
                </a:lnTo>
                <a:lnTo>
                  <a:pt x="109" y="363"/>
                </a:lnTo>
                <a:lnTo>
                  <a:pt x="109" y="392"/>
                </a:lnTo>
                <a:lnTo>
                  <a:pt x="97" y="380"/>
                </a:lnTo>
                <a:lnTo>
                  <a:pt x="85" y="367"/>
                </a:lnTo>
                <a:lnTo>
                  <a:pt x="78" y="367"/>
                </a:lnTo>
                <a:lnTo>
                  <a:pt x="71" y="380"/>
                </a:lnTo>
                <a:lnTo>
                  <a:pt x="61" y="367"/>
                </a:lnTo>
                <a:lnTo>
                  <a:pt x="68" y="363"/>
                </a:lnTo>
                <a:lnTo>
                  <a:pt x="61" y="354"/>
                </a:lnTo>
                <a:lnTo>
                  <a:pt x="48" y="354"/>
                </a:lnTo>
                <a:lnTo>
                  <a:pt x="26" y="344"/>
                </a:lnTo>
                <a:lnTo>
                  <a:pt x="26" y="337"/>
                </a:lnTo>
                <a:lnTo>
                  <a:pt x="36" y="337"/>
                </a:lnTo>
                <a:lnTo>
                  <a:pt x="36" y="332"/>
                </a:lnTo>
                <a:lnTo>
                  <a:pt x="26" y="332"/>
                </a:lnTo>
                <a:lnTo>
                  <a:pt x="10" y="318"/>
                </a:lnTo>
                <a:lnTo>
                  <a:pt x="7" y="306"/>
                </a:lnTo>
                <a:lnTo>
                  <a:pt x="0" y="296"/>
                </a:lnTo>
                <a:lnTo>
                  <a:pt x="0" y="284"/>
                </a:lnTo>
                <a:lnTo>
                  <a:pt x="29" y="277"/>
                </a:lnTo>
                <a:lnTo>
                  <a:pt x="36" y="268"/>
                </a:lnTo>
                <a:lnTo>
                  <a:pt x="97" y="266"/>
                </a:lnTo>
                <a:lnTo>
                  <a:pt x="109" y="268"/>
                </a:lnTo>
                <a:lnTo>
                  <a:pt x="119" y="247"/>
                </a:lnTo>
                <a:lnTo>
                  <a:pt x="126" y="216"/>
                </a:lnTo>
                <a:lnTo>
                  <a:pt x="135" y="209"/>
                </a:lnTo>
                <a:lnTo>
                  <a:pt x="135" y="147"/>
                </a:lnTo>
                <a:lnTo>
                  <a:pt x="187" y="128"/>
                </a:lnTo>
                <a:lnTo>
                  <a:pt x="235" y="83"/>
                </a:lnTo>
                <a:lnTo>
                  <a:pt x="351" y="19"/>
                </a:lnTo>
                <a:lnTo>
                  <a:pt x="38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1" name="Freeform 188"/>
          <p:cNvSpPr>
            <a:spLocks/>
          </p:cNvSpPr>
          <p:nvPr/>
        </p:nvSpPr>
        <p:spPr bwMode="auto">
          <a:xfrm>
            <a:off x="4476750" y="4487863"/>
            <a:ext cx="301625" cy="247650"/>
          </a:xfrm>
          <a:custGeom>
            <a:avLst/>
            <a:gdLst>
              <a:gd name="T0" fmla="*/ 2147483647 w 380"/>
              <a:gd name="T1" fmla="*/ 2147483647 h 313"/>
              <a:gd name="T2" fmla="*/ 2147483647 w 380"/>
              <a:gd name="T3" fmla="*/ 2147483647 h 313"/>
              <a:gd name="T4" fmla="*/ 2147483647 w 380"/>
              <a:gd name="T5" fmla="*/ 2147483647 h 313"/>
              <a:gd name="T6" fmla="*/ 2147483647 w 380"/>
              <a:gd name="T7" fmla="*/ 2147483647 h 313"/>
              <a:gd name="T8" fmla="*/ 2147483647 w 380"/>
              <a:gd name="T9" fmla="*/ 2147483647 h 313"/>
              <a:gd name="T10" fmla="*/ 2147483647 w 380"/>
              <a:gd name="T11" fmla="*/ 2147483647 h 313"/>
              <a:gd name="T12" fmla="*/ 2147483647 w 380"/>
              <a:gd name="T13" fmla="*/ 2147483647 h 313"/>
              <a:gd name="T14" fmla="*/ 2147483647 w 380"/>
              <a:gd name="T15" fmla="*/ 2147483647 h 313"/>
              <a:gd name="T16" fmla="*/ 2147483647 w 380"/>
              <a:gd name="T17" fmla="*/ 2147483647 h 313"/>
              <a:gd name="T18" fmla="*/ 2147483647 w 380"/>
              <a:gd name="T19" fmla="*/ 2147483647 h 313"/>
              <a:gd name="T20" fmla="*/ 2147483647 w 380"/>
              <a:gd name="T21" fmla="*/ 2147483647 h 313"/>
              <a:gd name="T22" fmla="*/ 2147483647 w 380"/>
              <a:gd name="T23" fmla="*/ 2147483647 h 313"/>
              <a:gd name="T24" fmla="*/ 2147483647 w 380"/>
              <a:gd name="T25" fmla="*/ 2147483647 h 313"/>
              <a:gd name="T26" fmla="*/ 2147483647 w 380"/>
              <a:gd name="T27" fmla="*/ 2147483647 h 313"/>
              <a:gd name="T28" fmla="*/ 2147483647 w 380"/>
              <a:gd name="T29" fmla="*/ 2147483647 h 313"/>
              <a:gd name="T30" fmla="*/ 2147483647 w 380"/>
              <a:gd name="T31" fmla="*/ 2147483647 h 313"/>
              <a:gd name="T32" fmla="*/ 2147483647 w 380"/>
              <a:gd name="T33" fmla="*/ 2147483647 h 313"/>
              <a:gd name="T34" fmla="*/ 2147483647 w 380"/>
              <a:gd name="T35" fmla="*/ 2147483647 h 313"/>
              <a:gd name="T36" fmla="*/ 2147483647 w 380"/>
              <a:gd name="T37" fmla="*/ 2147483647 h 313"/>
              <a:gd name="T38" fmla="*/ 2147483647 w 380"/>
              <a:gd name="T39" fmla="*/ 2147483647 h 313"/>
              <a:gd name="T40" fmla="*/ 2147483647 w 380"/>
              <a:gd name="T41" fmla="*/ 2147483647 h 313"/>
              <a:gd name="T42" fmla="*/ 0 w 380"/>
              <a:gd name="T43" fmla="*/ 2147483647 h 313"/>
              <a:gd name="T44" fmla="*/ 2147483647 w 380"/>
              <a:gd name="T45" fmla="*/ 2147483647 h 313"/>
              <a:gd name="T46" fmla="*/ 2147483647 w 380"/>
              <a:gd name="T47" fmla="*/ 2147483647 h 313"/>
              <a:gd name="T48" fmla="*/ 2147483647 w 380"/>
              <a:gd name="T49" fmla="*/ 2147483647 h 313"/>
              <a:gd name="T50" fmla="*/ 2147483647 w 380"/>
              <a:gd name="T51" fmla="*/ 2147483647 h 313"/>
              <a:gd name="T52" fmla="*/ 2147483647 w 380"/>
              <a:gd name="T53" fmla="*/ 2147483647 h 313"/>
              <a:gd name="T54" fmla="*/ 2147483647 w 380"/>
              <a:gd name="T55" fmla="*/ 2147483647 h 313"/>
              <a:gd name="T56" fmla="*/ 2147483647 w 380"/>
              <a:gd name="T57" fmla="*/ 0 h 313"/>
              <a:gd name="T58" fmla="*/ 2147483647 w 380"/>
              <a:gd name="T59" fmla="*/ 2147483647 h 313"/>
              <a:gd name="T60" fmla="*/ 2147483647 w 380"/>
              <a:gd name="T61" fmla="*/ 2147483647 h 313"/>
              <a:gd name="T62" fmla="*/ 2147483647 w 380"/>
              <a:gd name="T63" fmla="*/ 2147483647 h 313"/>
              <a:gd name="T64" fmla="*/ 2147483647 w 380"/>
              <a:gd name="T65" fmla="*/ 2147483647 h 313"/>
              <a:gd name="T66" fmla="*/ 2147483647 w 380"/>
              <a:gd name="T67" fmla="*/ 2147483647 h 313"/>
              <a:gd name="T68" fmla="*/ 2147483647 w 380"/>
              <a:gd name="T69" fmla="*/ 2147483647 h 3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"/>
              <a:gd name="T106" fmla="*/ 0 h 313"/>
              <a:gd name="T107" fmla="*/ 380 w 380"/>
              <a:gd name="T108" fmla="*/ 313 h 31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" h="313">
                <a:moveTo>
                  <a:pt x="342" y="0"/>
                </a:moveTo>
                <a:lnTo>
                  <a:pt x="354" y="19"/>
                </a:lnTo>
                <a:lnTo>
                  <a:pt x="361" y="26"/>
                </a:lnTo>
                <a:lnTo>
                  <a:pt x="361" y="49"/>
                </a:lnTo>
                <a:lnTo>
                  <a:pt x="371" y="55"/>
                </a:lnTo>
                <a:lnTo>
                  <a:pt x="380" y="74"/>
                </a:lnTo>
                <a:lnTo>
                  <a:pt x="364" y="92"/>
                </a:lnTo>
                <a:lnTo>
                  <a:pt x="354" y="85"/>
                </a:lnTo>
                <a:lnTo>
                  <a:pt x="342" y="104"/>
                </a:lnTo>
                <a:lnTo>
                  <a:pt x="342" y="116"/>
                </a:lnTo>
                <a:lnTo>
                  <a:pt x="331" y="126"/>
                </a:lnTo>
                <a:lnTo>
                  <a:pt x="335" y="140"/>
                </a:lnTo>
                <a:lnTo>
                  <a:pt x="316" y="145"/>
                </a:lnTo>
                <a:lnTo>
                  <a:pt x="316" y="163"/>
                </a:lnTo>
                <a:lnTo>
                  <a:pt x="304" y="175"/>
                </a:lnTo>
                <a:lnTo>
                  <a:pt x="286" y="211"/>
                </a:lnTo>
                <a:lnTo>
                  <a:pt x="293" y="223"/>
                </a:lnTo>
                <a:lnTo>
                  <a:pt x="286" y="223"/>
                </a:lnTo>
                <a:lnTo>
                  <a:pt x="274" y="235"/>
                </a:lnTo>
                <a:lnTo>
                  <a:pt x="264" y="235"/>
                </a:lnTo>
                <a:lnTo>
                  <a:pt x="264" y="232"/>
                </a:lnTo>
                <a:lnTo>
                  <a:pt x="252" y="220"/>
                </a:lnTo>
                <a:lnTo>
                  <a:pt x="245" y="223"/>
                </a:lnTo>
                <a:lnTo>
                  <a:pt x="233" y="223"/>
                </a:lnTo>
                <a:lnTo>
                  <a:pt x="215" y="235"/>
                </a:lnTo>
                <a:lnTo>
                  <a:pt x="196" y="252"/>
                </a:lnTo>
                <a:lnTo>
                  <a:pt x="190" y="278"/>
                </a:lnTo>
                <a:lnTo>
                  <a:pt x="177" y="301"/>
                </a:lnTo>
                <a:lnTo>
                  <a:pt x="174" y="297"/>
                </a:lnTo>
                <a:lnTo>
                  <a:pt x="174" y="301"/>
                </a:lnTo>
                <a:lnTo>
                  <a:pt x="148" y="309"/>
                </a:lnTo>
                <a:lnTo>
                  <a:pt x="131" y="301"/>
                </a:lnTo>
                <a:lnTo>
                  <a:pt x="131" y="309"/>
                </a:lnTo>
                <a:lnTo>
                  <a:pt x="107" y="313"/>
                </a:lnTo>
                <a:lnTo>
                  <a:pt x="96" y="309"/>
                </a:lnTo>
                <a:lnTo>
                  <a:pt x="77" y="284"/>
                </a:lnTo>
                <a:lnTo>
                  <a:pt x="82" y="278"/>
                </a:lnTo>
                <a:lnTo>
                  <a:pt x="82" y="271"/>
                </a:lnTo>
                <a:lnTo>
                  <a:pt x="70" y="271"/>
                </a:lnTo>
                <a:lnTo>
                  <a:pt x="67" y="252"/>
                </a:lnTo>
                <a:lnTo>
                  <a:pt x="39" y="242"/>
                </a:lnTo>
                <a:lnTo>
                  <a:pt x="3" y="242"/>
                </a:lnTo>
                <a:lnTo>
                  <a:pt x="0" y="211"/>
                </a:lnTo>
                <a:lnTo>
                  <a:pt x="0" y="175"/>
                </a:lnTo>
                <a:lnTo>
                  <a:pt x="0" y="156"/>
                </a:lnTo>
                <a:lnTo>
                  <a:pt x="10" y="152"/>
                </a:lnTo>
                <a:lnTo>
                  <a:pt x="19" y="133"/>
                </a:lnTo>
                <a:lnTo>
                  <a:pt x="22" y="126"/>
                </a:lnTo>
                <a:lnTo>
                  <a:pt x="22" y="116"/>
                </a:lnTo>
                <a:lnTo>
                  <a:pt x="29" y="104"/>
                </a:lnTo>
                <a:lnTo>
                  <a:pt x="22" y="78"/>
                </a:lnTo>
                <a:lnTo>
                  <a:pt x="22" y="74"/>
                </a:lnTo>
                <a:lnTo>
                  <a:pt x="22" y="45"/>
                </a:lnTo>
                <a:lnTo>
                  <a:pt x="39" y="29"/>
                </a:lnTo>
                <a:lnTo>
                  <a:pt x="48" y="14"/>
                </a:lnTo>
                <a:lnTo>
                  <a:pt x="60" y="7"/>
                </a:lnTo>
                <a:lnTo>
                  <a:pt x="82" y="7"/>
                </a:lnTo>
                <a:lnTo>
                  <a:pt x="82" y="0"/>
                </a:lnTo>
                <a:lnTo>
                  <a:pt x="100" y="7"/>
                </a:lnTo>
                <a:lnTo>
                  <a:pt x="119" y="14"/>
                </a:lnTo>
                <a:lnTo>
                  <a:pt x="131" y="26"/>
                </a:lnTo>
                <a:lnTo>
                  <a:pt x="167" y="19"/>
                </a:lnTo>
                <a:lnTo>
                  <a:pt x="203" y="36"/>
                </a:lnTo>
                <a:lnTo>
                  <a:pt x="222" y="29"/>
                </a:lnTo>
                <a:lnTo>
                  <a:pt x="233" y="26"/>
                </a:lnTo>
                <a:lnTo>
                  <a:pt x="245" y="19"/>
                </a:lnTo>
                <a:lnTo>
                  <a:pt x="255" y="14"/>
                </a:lnTo>
                <a:lnTo>
                  <a:pt x="312" y="26"/>
                </a:lnTo>
                <a:lnTo>
                  <a:pt x="324" y="19"/>
                </a:lnTo>
                <a:lnTo>
                  <a:pt x="335" y="14"/>
                </a:lnTo>
                <a:lnTo>
                  <a:pt x="34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2" name="Freeform 189"/>
          <p:cNvSpPr>
            <a:spLocks/>
          </p:cNvSpPr>
          <p:nvPr/>
        </p:nvSpPr>
        <p:spPr bwMode="auto">
          <a:xfrm>
            <a:off x="5138738" y="4873625"/>
            <a:ext cx="50800" cy="46038"/>
          </a:xfrm>
          <a:custGeom>
            <a:avLst/>
            <a:gdLst>
              <a:gd name="T0" fmla="*/ 2147483647 w 64"/>
              <a:gd name="T1" fmla="*/ 2147483647 h 57"/>
              <a:gd name="T2" fmla="*/ 2147483647 w 64"/>
              <a:gd name="T3" fmla="*/ 2147483647 h 57"/>
              <a:gd name="T4" fmla="*/ 2147483647 w 64"/>
              <a:gd name="T5" fmla="*/ 2147483647 h 57"/>
              <a:gd name="T6" fmla="*/ 2147483647 w 64"/>
              <a:gd name="T7" fmla="*/ 0 h 57"/>
              <a:gd name="T8" fmla="*/ 2147483647 w 64"/>
              <a:gd name="T9" fmla="*/ 2147483647 h 57"/>
              <a:gd name="T10" fmla="*/ 2147483647 w 64"/>
              <a:gd name="T11" fmla="*/ 2147483647 h 57"/>
              <a:gd name="T12" fmla="*/ 2147483647 w 64"/>
              <a:gd name="T13" fmla="*/ 2147483647 h 57"/>
              <a:gd name="T14" fmla="*/ 2147483647 w 64"/>
              <a:gd name="T15" fmla="*/ 2147483647 h 57"/>
              <a:gd name="T16" fmla="*/ 2147483647 w 64"/>
              <a:gd name="T17" fmla="*/ 2147483647 h 57"/>
              <a:gd name="T18" fmla="*/ 2147483647 w 64"/>
              <a:gd name="T19" fmla="*/ 2147483647 h 57"/>
              <a:gd name="T20" fmla="*/ 2147483647 w 64"/>
              <a:gd name="T21" fmla="*/ 2147483647 h 57"/>
              <a:gd name="T22" fmla="*/ 2147483647 w 64"/>
              <a:gd name="T23" fmla="*/ 2147483647 h 57"/>
              <a:gd name="T24" fmla="*/ 2147483647 w 64"/>
              <a:gd name="T25" fmla="*/ 2147483647 h 57"/>
              <a:gd name="T26" fmla="*/ 0 w 64"/>
              <a:gd name="T27" fmla="*/ 2147483647 h 57"/>
              <a:gd name="T28" fmla="*/ 0 w 64"/>
              <a:gd name="T29" fmla="*/ 2147483647 h 57"/>
              <a:gd name="T30" fmla="*/ 2147483647 w 64"/>
              <a:gd name="T31" fmla="*/ 2147483647 h 57"/>
              <a:gd name="T32" fmla="*/ 2147483647 w 64"/>
              <a:gd name="T33" fmla="*/ 2147483647 h 57"/>
              <a:gd name="T34" fmla="*/ 2147483647 w 64"/>
              <a:gd name="T35" fmla="*/ 2147483647 h 57"/>
              <a:gd name="T36" fmla="*/ 2147483647 w 64"/>
              <a:gd name="T37" fmla="*/ 21474836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4"/>
              <a:gd name="T58" fmla="*/ 0 h 57"/>
              <a:gd name="T59" fmla="*/ 64 w 64"/>
              <a:gd name="T60" fmla="*/ 57 h 5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4" h="57">
                <a:moveTo>
                  <a:pt x="26" y="6"/>
                </a:moveTo>
                <a:lnTo>
                  <a:pt x="36" y="6"/>
                </a:lnTo>
                <a:lnTo>
                  <a:pt x="36" y="12"/>
                </a:lnTo>
                <a:lnTo>
                  <a:pt x="55" y="0"/>
                </a:lnTo>
                <a:lnTo>
                  <a:pt x="64" y="19"/>
                </a:lnTo>
                <a:lnTo>
                  <a:pt x="64" y="36"/>
                </a:lnTo>
                <a:lnTo>
                  <a:pt x="64" y="44"/>
                </a:lnTo>
                <a:lnTo>
                  <a:pt x="55" y="48"/>
                </a:lnTo>
                <a:lnTo>
                  <a:pt x="48" y="36"/>
                </a:lnTo>
                <a:lnTo>
                  <a:pt x="36" y="44"/>
                </a:lnTo>
                <a:lnTo>
                  <a:pt x="29" y="48"/>
                </a:lnTo>
                <a:lnTo>
                  <a:pt x="19" y="57"/>
                </a:lnTo>
                <a:lnTo>
                  <a:pt x="19" y="44"/>
                </a:lnTo>
                <a:lnTo>
                  <a:pt x="0" y="48"/>
                </a:lnTo>
                <a:lnTo>
                  <a:pt x="0" y="44"/>
                </a:lnTo>
                <a:lnTo>
                  <a:pt x="7" y="36"/>
                </a:lnTo>
                <a:lnTo>
                  <a:pt x="16" y="19"/>
                </a:lnTo>
                <a:lnTo>
                  <a:pt x="26" y="12"/>
                </a:lnTo>
                <a:lnTo>
                  <a:pt x="26" y="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3" name="Freeform 190"/>
          <p:cNvSpPr>
            <a:spLocks/>
          </p:cNvSpPr>
          <p:nvPr/>
        </p:nvSpPr>
        <p:spPr bwMode="auto">
          <a:xfrm>
            <a:off x="4957763" y="5057775"/>
            <a:ext cx="301625" cy="258763"/>
          </a:xfrm>
          <a:custGeom>
            <a:avLst/>
            <a:gdLst>
              <a:gd name="T0" fmla="*/ 2147483647 w 380"/>
              <a:gd name="T1" fmla="*/ 2147483647 h 325"/>
              <a:gd name="T2" fmla="*/ 2147483647 w 380"/>
              <a:gd name="T3" fmla="*/ 2147483647 h 325"/>
              <a:gd name="T4" fmla="*/ 2147483647 w 380"/>
              <a:gd name="T5" fmla="*/ 2147483647 h 325"/>
              <a:gd name="T6" fmla="*/ 2147483647 w 380"/>
              <a:gd name="T7" fmla="*/ 2147483647 h 325"/>
              <a:gd name="T8" fmla="*/ 2147483647 w 380"/>
              <a:gd name="T9" fmla="*/ 2147483647 h 325"/>
              <a:gd name="T10" fmla="*/ 2147483647 w 380"/>
              <a:gd name="T11" fmla="*/ 2147483647 h 325"/>
              <a:gd name="T12" fmla="*/ 2147483647 w 380"/>
              <a:gd name="T13" fmla="*/ 2147483647 h 325"/>
              <a:gd name="T14" fmla="*/ 2147483647 w 380"/>
              <a:gd name="T15" fmla="*/ 2147483647 h 325"/>
              <a:gd name="T16" fmla="*/ 2147483647 w 380"/>
              <a:gd name="T17" fmla="*/ 2147483647 h 325"/>
              <a:gd name="T18" fmla="*/ 2147483647 w 380"/>
              <a:gd name="T19" fmla="*/ 2147483647 h 325"/>
              <a:gd name="T20" fmla="*/ 2147483647 w 380"/>
              <a:gd name="T21" fmla="*/ 2147483647 h 325"/>
              <a:gd name="T22" fmla="*/ 2147483647 w 380"/>
              <a:gd name="T23" fmla="*/ 2147483647 h 325"/>
              <a:gd name="T24" fmla="*/ 2147483647 w 380"/>
              <a:gd name="T25" fmla="*/ 2147483647 h 325"/>
              <a:gd name="T26" fmla="*/ 2147483647 w 380"/>
              <a:gd name="T27" fmla="*/ 2147483647 h 325"/>
              <a:gd name="T28" fmla="*/ 2147483647 w 380"/>
              <a:gd name="T29" fmla="*/ 2147483647 h 325"/>
              <a:gd name="T30" fmla="*/ 2147483647 w 380"/>
              <a:gd name="T31" fmla="*/ 2147483647 h 325"/>
              <a:gd name="T32" fmla="*/ 2147483647 w 380"/>
              <a:gd name="T33" fmla="*/ 2147483647 h 325"/>
              <a:gd name="T34" fmla="*/ 2147483647 w 380"/>
              <a:gd name="T35" fmla="*/ 2147483647 h 325"/>
              <a:gd name="T36" fmla="*/ 2147483647 w 380"/>
              <a:gd name="T37" fmla="*/ 2147483647 h 325"/>
              <a:gd name="T38" fmla="*/ 2147483647 w 380"/>
              <a:gd name="T39" fmla="*/ 2147483647 h 325"/>
              <a:gd name="T40" fmla="*/ 0 w 380"/>
              <a:gd name="T41" fmla="*/ 2147483647 h 325"/>
              <a:gd name="T42" fmla="*/ 2147483647 w 380"/>
              <a:gd name="T43" fmla="*/ 2147483647 h 325"/>
              <a:gd name="T44" fmla="*/ 2147483647 w 380"/>
              <a:gd name="T45" fmla="*/ 2147483647 h 325"/>
              <a:gd name="T46" fmla="*/ 2147483647 w 380"/>
              <a:gd name="T47" fmla="*/ 2147483647 h 325"/>
              <a:gd name="T48" fmla="*/ 2147483647 w 380"/>
              <a:gd name="T49" fmla="*/ 2147483647 h 325"/>
              <a:gd name="T50" fmla="*/ 2147483647 w 380"/>
              <a:gd name="T51" fmla="*/ 2147483647 h 325"/>
              <a:gd name="T52" fmla="*/ 2147483647 w 380"/>
              <a:gd name="T53" fmla="*/ 2147483647 h 325"/>
              <a:gd name="T54" fmla="*/ 2147483647 w 380"/>
              <a:gd name="T55" fmla="*/ 2147483647 h 325"/>
              <a:gd name="T56" fmla="*/ 2147483647 w 380"/>
              <a:gd name="T57" fmla="*/ 2147483647 h 325"/>
              <a:gd name="T58" fmla="*/ 2147483647 w 380"/>
              <a:gd name="T59" fmla="*/ 2147483647 h 325"/>
              <a:gd name="T60" fmla="*/ 2147483647 w 380"/>
              <a:gd name="T61" fmla="*/ 2147483647 h 325"/>
              <a:gd name="T62" fmla="*/ 2147483647 w 380"/>
              <a:gd name="T63" fmla="*/ 2147483647 h 325"/>
              <a:gd name="T64" fmla="*/ 2147483647 w 380"/>
              <a:gd name="T65" fmla="*/ 2147483647 h 325"/>
              <a:gd name="T66" fmla="*/ 2147483647 w 380"/>
              <a:gd name="T67" fmla="*/ 2147483647 h 325"/>
              <a:gd name="T68" fmla="*/ 2147483647 w 380"/>
              <a:gd name="T69" fmla="*/ 2147483647 h 325"/>
              <a:gd name="T70" fmla="*/ 2147483647 w 380"/>
              <a:gd name="T71" fmla="*/ 2147483647 h 325"/>
              <a:gd name="T72" fmla="*/ 2147483647 w 380"/>
              <a:gd name="T73" fmla="*/ 2147483647 h 325"/>
              <a:gd name="T74" fmla="*/ 2147483647 w 380"/>
              <a:gd name="T75" fmla="*/ 2147483647 h 325"/>
              <a:gd name="T76" fmla="*/ 2147483647 w 380"/>
              <a:gd name="T77" fmla="*/ 0 h 3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80"/>
              <a:gd name="T118" fmla="*/ 0 h 325"/>
              <a:gd name="T119" fmla="*/ 380 w 380"/>
              <a:gd name="T120" fmla="*/ 325 h 3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80" h="325">
                <a:moveTo>
                  <a:pt x="290" y="0"/>
                </a:moveTo>
                <a:lnTo>
                  <a:pt x="302" y="19"/>
                </a:lnTo>
                <a:lnTo>
                  <a:pt x="313" y="19"/>
                </a:lnTo>
                <a:lnTo>
                  <a:pt x="320" y="23"/>
                </a:lnTo>
                <a:lnTo>
                  <a:pt x="332" y="30"/>
                </a:lnTo>
                <a:lnTo>
                  <a:pt x="344" y="30"/>
                </a:lnTo>
                <a:lnTo>
                  <a:pt x="351" y="35"/>
                </a:lnTo>
                <a:lnTo>
                  <a:pt x="354" y="35"/>
                </a:lnTo>
                <a:lnTo>
                  <a:pt x="361" y="49"/>
                </a:lnTo>
                <a:lnTo>
                  <a:pt x="373" y="59"/>
                </a:lnTo>
                <a:lnTo>
                  <a:pt x="380" y="71"/>
                </a:lnTo>
                <a:lnTo>
                  <a:pt x="380" y="78"/>
                </a:lnTo>
                <a:lnTo>
                  <a:pt x="370" y="81"/>
                </a:lnTo>
                <a:lnTo>
                  <a:pt x="370" y="97"/>
                </a:lnTo>
                <a:lnTo>
                  <a:pt x="370" y="119"/>
                </a:lnTo>
                <a:lnTo>
                  <a:pt x="361" y="126"/>
                </a:lnTo>
                <a:lnTo>
                  <a:pt x="373" y="138"/>
                </a:lnTo>
                <a:lnTo>
                  <a:pt x="370" y="142"/>
                </a:lnTo>
                <a:lnTo>
                  <a:pt x="354" y="142"/>
                </a:lnTo>
                <a:lnTo>
                  <a:pt x="354" y="161"/>
                </a:lnTo>
                <a:lnTo>
                  <a:pt x="351" y="175"/>
                </a:lnTo>
                <a:lnTo>
                  <a:pt x="354" y="190"/>
                </a:lnTo>
                <a:lnTo>
                  <a:pt x="257" y="220"/>
                </a:lnTo>
                <a:lnTo>
                  <a:pt x="264" y="233"/>
                </a:lnTo>
                <a:lnTo>
                  <a:pt x="264" y="246"/>
                </a:lnTo>
                <a:lnTo>
                  <a:pt x="257" y="246"/>
                </a:lnTo>
                <a:lnTo>
                  <a:pt x="242" y="246"/>
                </a:lnTo>
                <a:lnTo>
                  <a:pt x="216" y="252"/>
                </a:lnTo>
                <a:lnTo>
                  <a:pt x="216" y="268"/>
                </a:lnTo>
                <a:lnTo>
                  <a:pt x="199" y="275"/>
                </a:lnTo>
                <a:lnTo>
                  <a:pt x="180" y="287"/>
                </a:lnTo>
                <a:lnTo>
                  <a:pt x="164" y="316"/>
                </a:lnTo>
                <a:lnTo>
                  <a:pt x="149" y="325"/>
                </a:lnTo>
                <a:lnTo>
                  <a:pt x="147" y="316"/>
                </a:lnTo>
                <a:lnTo>
                  <a:pt x="116" y="316"/>
                </a:lnTo>
                <a:lnTo>
                  <a:pt x="100" y="313"/>
                </a:lnTo>
                <a:lnTo>
                  <a:pt x="90" y="304"/>
                </a:lnTo>
                <a:lnTo>
                  <a:pt x="71" y="297"/>
                </a:lnTo>
                <a:lnTo>
                  <a:pt x="67" y="297"/>
                </a:lnTo>
                <a:lnTo>
                  <a:pt x="41" y="304"/>
                </a:lnTo>
                <a:lnTo>
                  <a:pt x="29" y="284"/>
                </a:lnTo>
                <a:lnTo>
                  <a:pt x="0" y="256"/>
                </a:lnTo>
                <a:lnTo>
                  <a:pt x="9" y="156"/>
                </a:lnTo>
                <a:lnTo>
                  <a:pt x="67" y="156"/>
                </a:lnTo>
                <a:lnTo>
                  <a:pt x="67" y="149"/>
                </a:lnTo>
                <a:lnTo>
                  <a:pt x="67" y="142"/>
                </a:lnTo>
                <a:lnTo>
                  <a:pt x="67" y="119"/>
                </a:lnTo>
                <a:lnTo>
                  <a:pt x="67" y="81"/>
                </a:lnTo>
                <a:lnTo>
                  <a:pt x="78" y="90"/>
                </a:lnTo>
                <a:lnTo>
                  <a:pt x="86" y="107"/>
                </a:lnTo>
                <a:lnTo>
                  <a:pt x="107" y="90"/>
                </a:lnTo>
                <a:lnTo>
                  <a:pt x="116" y="107"/>
                </a:lnTo>
                <a:lnTo>
                  <a:pt x="138" y="119"/>
                </a:lnTo>
                <a:lnTo>
                  <a:pt x="149" y="119"/>
                </a:lnTo>
                <a:lnTo>
                  <a:pt x="164" y="119"/>
                </a:lnTo>
                <a:lnTo>
                  <a:pt x="164" y="107"/>
                </a:lnTo>
                <a:lnTo>
                  <a:pt x="168" y="107"/>
                </a:lnTo>
                <a:lnTo>
                  <a:pt x="187" y="130"/>
                </a:lnTo>
                <a:lnTo>
                  <a:pt x="206" y="130"/>
                </a:lnTo>
                <a:lnTo>
                  <a:pt x="223" y="156"/>
                </a:lnTo>
                <a:lnTo>
                  <a:pt x="228" y="168"/>
                </a:lnTo>
                <a:lnTo>
                  <a:pt x="245" y="161"/>
                </a:lnTo>
                <a:lnTo>
                  <a:pt x="245" y="168"/>
                </a:lnTo>
                <a:lnTo>
                  <a:pt x="254" y="130"/>
                </a:lnTo>
                <a:lnTo>
                  <a:pt x="242" y="130"/>
                </a:lnTo>
                <a:lnTo>
                  <a:pt x="242" y="138"/>
                </a:lnTo>
                <a:lnTo>
                  <a:pt x="228" y="130"/>
                </a:lnTo>
                <a:lnTo>
                  <a:pt x="212" y="119"/>
                </a:lnTo>
                <a:lnTo>
                  <a:pt x="206" y="112"/>
                </a:lnTo>
                <a:lnTo>
                  <a:pt x="212" y="97"/>
                </a:lnTo>
                <a:lnTo>
                  <a:pt x="212" y="81"/>
                </a:lnTo>
                <a:lnTo>
                  <a:pt x="216" y="71"/>
                </a:lnTo>
                <a:lnTo>
                  <a:pt x="216" y="49"/>
                </a:lnTo>
                <a:lnTo>
                  <a:pt x="212" y="42"/>
                </a:lnTo>
                <a:lnTo>
                  <a:pt x="223" y="30"/>
                </a:lnTo>
                <a:lnTo>
                  <a:pt x="228" y="12"/>
                </a:lnTo>
                <a:lnTo>
                  <a:pt x="228" y="4"/>
                </a:lnTo>
                <a:lnTo>
                  <a:pt x="29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" name="Freeform 191"/>
          <p:cNvSpPr>
            <a:spLocks/>
          </p:cNvSpPr>
          <p:nvPr/>
        </p:nvSpPr>
        <p:spPr bwMode="auto">
          <a:xfrm>
            <a:off x="3963988" y="4413250"/>
            <a:ext cx="152400" cy="112713"/>
          </a:xfrm>
          <a:custGeom>
            <a:avLst/>
            <a:gdLst>
              <a:gd name="T0" fmla="*/ 2147483647 w 194"/>
              <a:gd name="T1" fmla="*/ 2147483647 h 142"/>
              <a:gd name="T2" fmla="*/ 2147483647 w 194"/>
              <a:gd name="T3" fmla="*/ 2147483647 h 142"/>
              <a:gd name="T4" fmla="*/ 2147483647 w 194"/>
              <a:gd name="T5" fmla="*/ 2147483647 h 142"/>
              <a:gd name="T6" fmla="*/ 2147483647 w 194"/>
              <a:gd name="T7" fmla="*/ 0 h 142"/>
              <a:gd name="T8" fmla="*/ 2147483647 w 194"/>
              <a:gd name="T9" fmla="*/ 2147483647 h 142"/>
              <a:gd name="T10" fmla="*/ 2147483647 w 194"/>
              <a:gd name="T11" fmla="*/ 2147483647 h 142"/>
              <a:gd name="T12" fmla="*/ 2147483647 w 194"/>
              <a:gd name="T13" fmla="*/ 2147483647 h 142"/>
              <a:gd name="T14" fmla="*/ 2147483647 w 194"/>
              <a:gd name="T15" fmla="*/ 2147483647 h 142"/>
              <a:gd name="T16" fmla="*/ 2147483647 w 194"/>
              <a:gd name="T17" fmla="*/ 2147483647 h 142"/>
              <a:gd name="T18" fmla="*/ 2147483647 w 194"/>
              <a:gd name="T19" fmla="*/ 2147483647 h 142"/>
              <a:gd name="T20" fmla="*/ 2147483647 w 194"/>
              <a:gd name="T21" fmla="*/ 2147483647 h 142"/>
              <a:gd name="T22" fmla="*/ 2147483647 w 194"/>
              <a:gd name="T23" fmla="*/ 2147483647 h 142"/>
              <a:gd name="T24" fmla="*/ 2147483647 w 194"/>
              <a:gd name="T25" fmla="*/ 2147483647 h 142"/>
              <a:gd name="T26" fmla="*/ 2147483647 w 194"/>
              <a:gd name="T27" fmla="*/ 2147483647 h 142"/>
              <a:gd name="T28" fmla="*/ 2147483647 w 194"/>
              <a:gd name="T29" fmla="*/ 2147483647 h 142"/>
              <a:gd name="T30" fmla="*/ 2147483647 w 194"/>
              <a:gd name="T31" fmla="*/ 2147483647 h 142"/>
              <a:gd name="T32" fmla="*/ 2147483647 w 194"/>
              <a:gd name="T33" fmla="*/ 2147483647 h 142"/>
              <a:gd name="T34" fmla="*/ 2147483647 w 194"/>
              <a:gd name="T35" fmla="*/ 2147483647 h 142"/>
              <a:gd name="T36" fmla="*/ 2147483647 w 194"/>
              <a:gd name="T37" fmla="*/ 2147483647 h 142"/>
              <a:gd name="T38" fmla="*/ 2147483647 w 194"/>
              <a:gd name="T39" fmla="*/ 2147483647 h 142"/>
              <a:gd name="T40" fmla="*/ 2147483647 w 194"/>
              <a:gd name="T41" fmla="*/ 2147483647 h 142"/>
              <a:gd name="T42" fmla="*/ 2147483647 w 194"/>
              <a:gd name="T43" fmla="*/ 2147483647 h 142"/>
              <a:gd name="T44" fmla="*/ 2147483647 w 194"/>
              <a:gd name="T45" fmla="*/ 2147483647 h 142"/>
              <a:gd name="T46" fmla="*/ 2147483647 w 194"/>
              <a:gd name="T47" fmla="*/ 2147483647 h 142"/>
              <a:gd name="T48" fmla="*/ 2147483647 w 194"/>
              <a:gd name="T49" fmla="*/ 2147483647 h 142"/>
              <a:gd name="T50" fmla="*/ 2147483647 w 194"/>
              <a:gd name="T51" fmla="*/ 2147483647 h 142"/>
              <a:gd name="T52" fmla="*/ 2147483647 w 194"/>
              <a:gd name="T53" fmla="*/ 2147483647 h 142"/>
              <a:gd name="T54" fmla="*/ 2147483647 w 194"/>
              <a:gd name="T55" fmla="*/ 2147483647 h 142"/>
              <a:gd name="T56" fmla="*/ 2147483647 w 194"/>
              <a:gd name="T57" fmla="*/ 2147483647 h 142"/>
              <a:gd name="T58" fmla="*/ 2147483647 w 194"/>
              <a:gd name="T59" fmla="*/ 2147483647 h 142"/>
              <a:gd name="T60" fmla="*/ 2147483647 w 194"/>
              <a:gd name="T61" fmla="*/ 2147483647 h 142"/>
              <a:gd name="T62" fmla="*/ 2147483647 w 194"/>
              <a:gd name="T63" fmla="*/ 2147483647 h 142"/>
              <a:gd name="T64" fmla="*/ 2147483647 w 194"/>
              <a:gd name="T65" fmla="*/ 2147483647 h 142"/>
              <a:gd name="T66" fmla="*/ 2147483647 w 194"/>
              <a:gd name="T67" fmla="*/ 2147483647 h 142"/>
              <a:gd name="T68" fmla="*/ 2147483647 w 194"/>
              <a:gd name="T69" fmla="*/ 2147483647 h 142"/>
              <a:gd name="T70" fmla="*/ 2147483647 w 194"/>
              <a:gd name="T71" fmla="*/ 2147483647 h 142"/>
              <a:gd name="T72" fmla="*/ 2147483647 w 194"/>
              <a:gd name="T73" fmla="*/ 2147483647 h 142"/>
              <a:gd name="T74" fmla="*/ 2147483647 w 194"/>
              <a:gd name="T75" fmla="*/ 2147483647 h 142"/>
              <a:gd name="T76" fmla="*/ 2147483647 w 194"/>
              <a:gd name="T77" fmla="*/ 2147483647 h 142"/>
              <a:gd name="T78" fmla="*/ 2147483647 w 194"/>
              <a:gd name="T79" fmla="*/ 2147483647 h 142"/>
              <a:gd name="T80" fmla="*/ 2147483647 w 194"/>
              <a:gd name="T81" fmla="*/ 2147483647 h 142"/>
              <a:gd name="T82" fmla="*/ 2147483647 w 194"/>
              <a:gd name="T83" fmla="*/ 2147483647 h 142"/>
              <a:gd name="T84" fmla="*/ 2147483647 w 194"/>
              <a:gd name="T85" fmla="*/ 2147483647 h 142"/>
              <a:gd name="T86" fmla="*/ 2147483647 w 194"/>
              <a:gd name="T87" fmla="*/ 2147483647 h 142"/>
              <a:gd name="T88" fmla="*/ 2147483647 w 194"/>
              <a:gd name="T89" fmla="*/ 2147483647 h 142"/>
              <a:gd name="T90" fmla="*/ 2147483647 w 194"/>
              <a:gd name="T91" fmla="*/ 2147483647 h 142"/>
              <a:gd name="T92" fmla="*/ 0 w 194"/>
              <a:gd name="T93" fmla="*/ 2147483647 h 142"/>
              <a:gd name="T94" fmla="*/ 2147483647 w 194"/>
              <a:gd name="T95" fmla="*/ 2147483647 h 142"/>
              <a:gd name="T96" fmla="*/ 2147483647 w 194"/>
              <a:gd name="T97" fmla="*/ 2147483647 h 142"/>
              <a:gd name="T98" fmla="*/ 2147483647 w 194"/>
              <a:gd name="T99" fmla="*/ 2147483647 h 1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4"/>
              <a:gd name="T151" fmla="*/ 0 h 142"/>
              <a:gd name="T152" fmla="*/ 194 w 194"/>
              <a:gd name="T153" fmla="*/ 142 h 1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4" h="142">
                <a:moveTo>
                  <a:pt x="23" y="14"/>
                </a:moveTo>
                <a:lnTo>
                  <a:pt x="38" y="3"/>
                </a:lnTo>
                <a:lnTo>
                  <a:pt x="61" y="3"/>
                </a:lnTo>
                <a:lnTo>
                  <a:pt x="90" y="0"/>
                </a:lnTo>
                <a:lnTo>
                  <a:pt x="101" y="3"/>
                </a:lnTo>
                <a:lnTo>
                  <a:pt x="116" y="22"/>
                </a:lnTo>
                <a:lnTo>
                  <a:pt x="128" y="22"/>
                </a:lnTo>
                <a:lnTo>
                  <a:pt x="132" y="41"/>
                </a:lnTo>
                <a:lnTo>
                  <a:pt x="139" y="41"/>
                </a:lnTo>
                <a:lnTo>
                  <a:pt x="147" y="52"/>
                </a:lnTo>
                <a:lnTo>
                  <a:pt x="149" y="59"/>
                </a:lnTo>
                <a:lnTo>
                  <a:pt x="168" y="64"/>
                </a:lnTo>
                <a:lnTo>
                  <a:pt x="168" y="78"/>
                </a:lnTo>
                <a:lnTo>
                  <a:pt x="177" y="83"/>
                </a:lnTo>
                <a:lnTo>
                  <a:pt x="168" y="100"/>
                </a:lnTo>
                <a:lnTo>
                  <a:pt x="177" y="112"/>
                </a:lnTo>
                <a:lnTo>
                  <a:pt x="180" y="112"/>
                </a:lnTo>
                <a:lnTo>
                  <a:pt x="194" y="122"/>
                </a:lnTo>
                <a:lnTo>
                  <a:pt x="194" y="138"/>
                </a:lnTo>
                <a:lnTo>
                  <a:pt x="177" y="138"/>
                </a:lnTo>
                <a:lnTo>
                  <a:pt x="168" y="138"/>
                </a:lnTo>
                <a:lnTo>
                  <a:pt x="158" y="142"/>
                </a:lnTo>
                <a:lnTo>
                  <a:pt x="139" y="138"/>
                </a:lnTo>
                <a:lnTo>
                  <a:pt x="139" y="129"/>
                </a:lnTo>
                <a:lnTo>
                  <a:pt x="116" y="129"/>
                </a:lnTo>
                <a:lnTo>
                  <a:pt x="68" y="129"/>
                </a:lnTo>
                <a:lnTo>
                  <a:pt x="54" y="138"/>
                </a:lnTo>
                <a:lnTo>
                  <a:pt x="42" y="138"/>
                </a:lnTo>
                <a:lnTo>
                  <a:pt x="19" y="142"/>
                </a:lnTo>
                <a:lnTo>
                  <a:pt x="42" y="129"/>
                </a:lnTo>
                <a:lnTo>
                  <a:pt x="19" y="129"/>
                </a:lnTo>
                <a:lnTo>
                  <a:pt x="12" y="119"/>
                </a:lnTo>
                <a:lnTo>
                  <a:pt x="49" y="112"/>
                </a:lnTo>
                <a:lnTo>
                  <a:pt x="49" y="107"/>
                </a:lnTo>
                <a:lnTo>
                  <a:pt x="61" y="107"/>
                </a:lnTo>
                <a:lnTo>
                  <a:pt x="71" y="100"/>
                </a:lnTo>
                <a:lnTo>
                  <a:pt x="101" y="112"/>
                </a:lnTo>
                <a:lnTo>
                  <a:pt x="116" y="100"/>
                </a:lnTo>
                <a:lnTo>
                  <a:pt x="97" y="100"/>
                </a:lnTo>
                <a:lnTo>
                  <a:pt x="78" y="93"/>
                </a:lnTo>
                <a:lnTo>
                  <a:pt x="54" y="93"/>
                </a:lnTo>
                <a:lnTo>
                  <a:pt x="19" y="100"/>
                </a:lnTo>
                <a:lnTo>
                  <a:pt x="19" y="93"/>
                </a:lnTo>
                <a:lnTo>
                  <a:pt x="23" y="90"/>
                </a:lnTo>
                <a:lnTo>
                  <a:pt x="12" y="90"/>
                </a:lnTo>
                <a:lnTo>
                  <a:pt x="4" y="83"/>
                </a:lnTo>
                <a:lnTo>
                  <a:pt x="0" y="64"/>
                </a:lnTo>
                <a:lnTo>
                  <a:pt x="4" y="52"/>
                </a:lnTo>
                <a:lnTo>
                  <a:pt x="19" y="34"/>
                </a:lnTo>
                <a:lnTo>
                  <a:pt x="23" y="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5" name="Freeform 192"/>
          <p:cNvSpPr>
            <a:spLocks/>
          </p:cNvSpPr>
          <p:nvPr/>
        </p:nvSpPr>
        <p:spPr bwMode="auto">
          <a:xfrm>
            <a:off x="4065588" y="4584700"/>
            <a:ext cx="76200" cy="85725"/>
          </a:xfrm>
          <a:custGeom>
            <a:avLst/>
            <a:gdLst>
              <a:gd name="T0" fmla="*/ 0 w 97"/>
              <a:gd name="T1" fmla="*/ 2147483647 h 109"/>
              <a:gd name="T2" fmla="*/ 2147483647 w 97"/>
              <a:gd name="T3" fmla="*/ 2147483647 h 109"/>
              <a:gd name="T4" fmla="*/ 2147483647 w 97"/>
              <a:gd name="T5" fmla="*/ 2147483647 h 109"/>
              <a:gd name="T6" fmla="*/ 2147483647 w 97"/>
              <a:gd name="T7" fmla="*/ 2147483647 h 109"/>
              <a:gd name="T8" fmla="*/ 2147483647 w 97"/>
              <a:gd name="T9" fmla="*/ 2147483647 h 109"/>
              <a:gd name="T10" fmla="*/ 2147483647 w 97"/>
              <a:gd name="T11" fmla="*/ 0 h 109"/>
              <a:gd name="T12" fmla="*/ 2147483647 w 97"/>
              <a:gd name="T13" fmla="*/ 2147483647 h 109"/>
              <a:gd name="T14" fmla="*/ 2147483647 w 97"/>
              <a:gd name="T15" fmla="*/ 2147483647 h 109"/>
              <a:gd name="T16" fmla="*/ 2147483647 w 97"/>
              <a:gd name="T17" fmla="*/ 2147483647 h 109"/>
              <a:gd name="T18" fmla="*/ 2147483647 w 97"/>
              <a:gd name="T19" fmla="*/ 2147483647 h 109"/>
              <a:gd name="T20" fmla="*/ 2147483647 w 97"/>
              <a:gd name="T21" fmla="*/ 2147483647 h 109"/>
              <a:gd name="T22" fmla="*/ 2147483647 w 97"/>
              <a:gd name="T23" fmla="*/ 2147483647 h 109"/>
              <a:gd name="T24" fmla="*/ 2147483647 w 97"/>
              <a:gd name="T25" fmla="*/ 2147483647 h 109"/>
              <a:gd name="T26" fmla="*/ 2147483647 w 97"/>
              <a:gd name="T27" fmla="*/ 2147483647 h 109"/>
              <a:gd name="T28" fmla="*/ 2147483647 w 97"/>
              <a:gd name="T29" fmla="*/ 2147483647 h 109"/>
              <a:gd name="T30" fmla="*/ 2147483647 w 97"/>
              <a:gd name="T31" fmla="*/ 2147483647 h 109"/>
              <a:gd name="T32" fmla="*/ 2147483647 w 97"/>
              <a:gd name="T33" fmla="*/ 2147483647 h 109"/>
              <a:gd name="T34" fmla="*/ 2147483647 w 97"/>
              <a:gd name="T35" fmla="*/ 2147483647 h 109"/>
              <a:gd name="T36" fmla="*/ 2147483647 w 97"/>
              <a:gd name="T37" fmla="*/ 2147483647 h 109"/>
              <a:gd name="T38" fmla="*/ 0 w 97"/>
              <a:gd name="T39" fmla="*/ 2147483647 h 109"/>
              <a:gd name="T40" fmla="*/ 0 w 97"/>
              <a:gd name="T41" fmla="*/ 2147483647 h 109"/>
              <a:gd name="T42" fmla="*/ 0 w 97"/>
              <a:gd name="T43" fmla="*/ 2147483647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7"/>
              <a:gd name="T67" fmla="*/ 0 h 109"/>
              <a:gd name="T68" fmla="*/ 97 w 97"/>
              <a:gd name="T69" fmla="*/ 109 h 1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7" h="109">
                <a:moveTo>
                  <a:pt x="0" y="34"/>
                </a:moveTo>
                <a:lnTo>
                  <a:pt x="11" y="22"/>
                </a:lnTo>
                <a:lnTo>
                  <a:pt x="19" y="22"/>
                </a:lnTo>
                <a:lnTo>
                  <a:pt x="30" y="3"/>
                </a:lnTo>
                <a:lnTo>
                  <a:pt x="33" y="3"/>
                </a:lnTo>
                <a:lnTo>
                  <a:pt x="68" y="0"/>
                </a:lnTo>
                <a:lnTo>
                  <a:pt x="78" y="19"/>
                </a:lnTo>
                <a:lnTo>
                  <a:pt x="78" y="29"/>
                </a:lnTo>
                <a:lnTo>
                  <a:pt x="83" y="34"/>
                </a:lnTo>
                <a:lnTo>
                  <a:pt x="83" y="52"/>
                </a:lnTo>
                <a:lnTo>
                  <a:pt x="97" y="52"/>
                </a:lnTo>
                <a:lnTo>
                  <a:pt x="97" y="64"/>
                </a:lnTo>
                <a:lnTo>
                  <a:pt x="90" y="64"/>
                </a:lnTo>
                <a:lnTo>
                  <a:pt x="90" y="78"/>
                </a:lnTo>
                <a:lnTo>
                  <a:pt x="78" y="90"/>
                </a:lnTo>
                <a:lnTo>
                  <a:pt x="68" y="109"/>
                </a:lnTo>
                <a:lnTo>
                  <a:pt x="42" y="97"/>
                </a:lnTo>
                <a:lnTo>
                  <a:pt x="11" y="81"/>
                </a:lnTo>
                <a:lnTo>
                  <a:pt x="11" y="71"/>
                </a:lnTo>
                <a:lnTo>
                  <a:pt x="0" y="52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5038725" y="5253038"/>
            <a:ext cx="196850" cy="177800"/>
          </a:xfrm>
          <a:custGeom>
            <a:avLst/>
            <a:gdLst>
              <a:gd name="T0" fmla="*/ 0 w 249"/>
              <a:gd name="T1" fmla="*/ 2147483647 h 224"/>
              <a:gd name="T2" fmla="*/ 2147483647 w 249"/>
              <a:gd name="T3" fmla="*/ 2147483647 h 224"/>
              <a:gd name="T4" fmla="*/ 2147483647 w 249"/>
              <a:gd name="T5" fmla="*/ 2147483647 h 224"/>
              <a:gd name="T6" fmla="*/ 2147483647 w 249"/>
              <a:gd name="T7" fmla="*/ 2147483647 h 224"/>
              <a:gd name="T8" fmla="*/ 2147483647 w 249"/>
              <a:gd name="T9" fmla="*/ 2147483647 h 224"/>
              <a:gd name="T10" fmla="*/ 2147483647 w 249"/>
              <a:gd name="T11" fmla="*/ 2147483647 h 224"/>
              <a:gd name="T12" fmla="*/ 2147483647 w 249"/>
              <a:gd name="T13" fmla="*/ 2147483647 h 224"/>
              <a:gd name="T14" fmla="*/ 2147483647 w 249"/>
              <a:gd name="T15" fmla="*/ 2147483647 h 224"/>
              <a:gd name="T16" fmla="*/ 2147483647 w 249"/>
              <a:gd name="T17" fmla="*/ 2147483647 h 224"/>
              <a:gd name="T18" fmla="*/ 2147483647 w 249"/>
              <a:gd name="T19" fmla="*/ 0 h 224"/>
              <a:gd name="T20" fmla="*/ 2147483647 w 249"/>
              <a:gd name="T21" fmla="*/ 0 h 224"/>
              <a:gd name="T22" fmla="*/ 2147483647 w 249"/>
              <a:gd name="T23" fmla="*/ 0 h 224"/>
              <a:gd name="T24" fmla="*/ 2147483647 w 249"/>
              <a:gd name="T25" fmla="*/ 2147483647 h 224"/>
              <a:gd name="T26" fmla="*/ 2147483647 w 249"/>
              <a:gd name="T27" fmla="*/ 2147483647 h 224"/>
              <a:gd name="T28" fmla="*/ 2147483647 w 249"/>
              <a:gd name="T29" fmla="*/ 2147483647 h 224"/>
              <a:gd name="T30" fmla="*/ 2147483647 w 249"/>
              <a:gd name="T31" fmla="*/ 2147483647 h 224"/>
              <a:gd name="T32" fmla="*/ 2147483647 w 249"/>
              <a:gd name="T33" fmla="*/ 2147483647 h 224"/>
              <a:gd name="T34" fmla="*/ 2147483647 w 249"/>
              <a:gd name="T35" fmla="*/ 2147483647 h 224"/>
              <a:gd name="T36" fmla="*/ 2147483647 w 249"/>
              <a:gd name="T37" fmla="*/ 2147483647 h 224"/>
              <a:gd name="T38" fmla="*/ 2147483647 w 249"/>
              <a:gd name="T39" fmla="*/ 2147483647 h 224"/>
              <a:gd name="T40" fmla="*/ 2147483647 w 249"/>
              <a:gd name="T41" fmla="*/ 2147483647 h 224"/>
              <a:gd name="T42" fmla="*/ 2147483647 w 249"/>
              <a:gd name="T43" fmla="*/ 2147483647 h 224"/>
              <a:gd name="T44" fmla="*/ 2147483647 w 249"/>
              <a:gd name="T45" fmla="*/ 2147483647 h 224"/>
              <a:gd name="T46" fmla="*/ 2147483647 w 249"/>
              <a:gd name="T47" fmla="*/ 2147483647 h 224"/>
              <a:gd name="T48" fmla="*/ 2147483647 w 249"/>
              <a:gd name="T49" fmla="*/ 2147483647 h 224"/>
              <a:gd name="T50" fmla="*/ 2147483647 w 249"/>
              <a:gd name="T51" fmla="*/ 2147483647 h 224"/>
              <a:gd name="T52" fmla="*/ 2147483647 w 249"/>
              <a:gd name="T53" fmla="*/ 2147483647 h 224"/>
              <a:gd name="T54" fmla="*/ 2147483647 w 249"/>
              <a:gd name="T55" fmla="*/ 2147483647 h 224"/>
              <a:gd name="T56" fmla="*/ 2147483647 w 249"/>
              <a:gd name="T57" fmla="*/ 2147483647 h 224"/>
              <a:gd name="T58" fmla="*/ 2147483647 w 249"/>
              <a:gd name="T59" fmla="*/ 2147483647 h 224"/>
              <a:gd name="T60" fmla="*/ 2147483647 w 249"/>
              <a:gd name="T61" fmla="*/ 2147483647 h 224"/>
              <a:gd name="T62" fmla="*/ 2147483647 w 249"/>
              <a:gd name="T63" fmla="*/ 2147483647 h 224"/>
              <a:gd name="T64" fmla="*/ 2147483647 w 249"/>
              <a:gd name="T65" fmla="*/ 2147483647 h 224"/>
              <a:gd name="T66" fmla="*/ 2147483647 w 249"/>
              <a:gd name="T67" fmla="*/ 2147483647 h 224"/>
              <a:gd name="T68" fmla="*/ 2147483647 w 249"/>
              <a:gd name="T69" fmla="*/ 2147483647 h 224"/>
              <a:gd name="T70" fmla="*/ 2147483647 w 249"/>
              <a:gd name="T71" fmla="*/ 2147483647 h 224"/>
              <a:gd name="T72" fmla="*/ 2147483647 w 249"/>
              <a:gd name="T73" fmla="*/ 2147483647 h 224"/>
              <a:gd name="T74" fmla="*/ 2147483647 w 249"/>
              <a:gd name="T75" fmla="*/ 2147483647 h 224"/>
              <a:gd name="T76" fmla="*/ 2147483647 w 249"/>
              <a:gd name="T77" fmla="*/ 2147483647 h 224"/>
              <a:gd name="T78" fmla="*/ 2147483647 w 249"/>
              <a:gd name="T79" fmla="*/ 2147483647 h 224"/>
              <a:gd name="T80" fmla="*/ 2147483647 w 249"/>
              <a:gd name="T81" fmla="*/ 2147483647 h 224"/>
              <a:gd name="T82" fmla="*/ 2147483647 w 249"/>
              <a:gd name="T83" fmla="*/ 2147483647 h 224"/>
              <a:gd name="T84" fmla="*/ 2147483647 w 249"/>
              <a:gd name="T85" fmla="*/ 2147483647 h 224"/>
              <a:gd name="T86" fmla="*/ 2147483647 w 249"/>
              <a:gd name="T87" fmla="*/ 2147483647 h 224"/>
              <a:gd name="T88" fmla="*/ 2147483647 w 249"/>
              <a:gd name="T89" fmla="*/ 2147483647 h 224"/>
              <a:gd name="T90" fmla="*/ 2147483647 w 249"/>
              <a:gd name="T91" fmla="*/ 2147483647 h 224"/>
              <a:gd name="T92" fmla="*/ 2147483647 w 249"/>
              <a:gd name="T93" fmla="*/ 2147483647 h 224"/>
              <a:gd name="T94" fmla="*/ 2147483647 w 249"/>
              <a:gd name="T95" fmla="*/ 2147483647 h 224"/>
              <a:gd name="T96" fmla="*/ 2147483647 w 249"/>
              <a:gd name="T97" fmla="*/ 2147483647 h 224"/>
              <a:gd name="T98" fmla="*/ 2147483647 w 249"/>
              <a:gd name="T99" fmla="*/ 2147483647 h 224"/>
              <a:gd name="T100" fmla="*/ 0 w 249"/>
              <a:gd name="T101" fmla="*/ 2147483647 h 2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9"/>
              <a:gd name="T154" fmla="*/ 0 h 224"/>
              <a:gd name="T155" fmla="*/ 249 w 249"/>
              <a:gd name="T156" fmla="*/ 224 h 2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9" h="224">
                <a:moveTo>
                  <a:pt x="0" y="67"/>
                </a:moveTo>
                <a:lnTo>
                  <a:pt x="14" y="70"/>
                </a:lnTo>
                <a:lnTo>
                  <a:pt x="43" y="70"/>
                </a:lnTo>
                <a:lnTo>
                  <a:pt x="48" y="77"/>
                </a:lnTo>
                <a:lnTo>
                  <a:pt x="62" y="70"/>
                </a:lnTo>
                <a:lnTo>
                  <a:pt x="78" y="41"/>
                </a:lnTo>
                <a:lnTo>
                  <a:pt x="97" y="29"/>
                </a:lnTo>
                <a:lnTo>
                  <a:pt x="116" y="22"/>
                </a:lnTo>
                <a:lnTo>
                  <a:pt x="116" y="6"/>
                </a:lnTo>
                <a:lnTo>
                  <a:pt x="142" y="0"/>
                </a:lnTo>
                <a:lnTo>
                  <a:pt x="157" y="0"/>
                </a:lnTo>
                <a:lnTo>
                  <a:pt x="164" y="0"/>
                </a:lnTo>
                <a:lnTo>
                  <a:pt x="171" y="12"/>
                </a:lnTo>
                <a:lnTo>
                  <a:pt x="193" y="6"/>
                </a:lnTo>
                <a:lnTo>
                  <a:pt x="200" y="12"/>
                </a:lnTo>
                <a:lnTo>
                  <a:pt x="212" y="19"/>
                </a:lnTo>
                <a:lnTo>
                  <a:pt x="219" y="22"/>
                </a:lnTo>
                <a:lnTo>
                  <a:pt x="242" y="22"/>
                </a:lnTo>
                <a:lnTo>
                  <a:pt x="242" y="29"/>
                </a:lnTo>
                <a:lnTo>
                  <a:pt x="249" y="48"/>
                </a:lnTo>
                <a:lnTo>
                  <a:pt x="249" y="67"/>
                </a:lnTo>
                <a:lnTo>
                  <a:pt x="249" y="86"/>
                </a:lnTo>
                <a:lnTo>
                  <a:pt x="249" y="89"/>
                </a:lnTo>
                <a:lnTo>
                  <a:pt x="242" y="96"/>
                </a:lnTo>
                <a:lnTo>
                  <a:pt x="249" y="100"/>
                </a:lnTo>
                <a:lnTo>
                  <a:pt x="242" y="100"/>
                </a:lnTo>
                <a:lnTo>
                  <a:pt x="242" y="115"/>
                </a:lnTo>
                <a:lnTo>
                  <a:pt x="242" y="126"/>
                </a:lnTo>
                <a:lnTo>
                  <a:pt x="249" y="138"/>
                </a:lnTo>
                <a:lnTo>
                  <a:pt x="235" y="155"/>
                </a:lnTo>
                <a:lnTo>
                  <a:pt x="230" y="167"/>
                </a:lnTo>
                <a:lnTo>
                  <a:pt x="230" y="178"/>
                </a:lnTo>
                <a:lnTo>
                  <a:pt x="223" y="195"/>
                </a:lnTo>
                <a:lnTo>
                  <a:pt x="190" y="224"/>
                </a:lnTo>
                <a:lnTo>
                  <a:pt x="183" y="216"/>
                </a:lnTo>
                <a:lnTo>
                  <a:pt x="164" y="224"/>
                </a:lnTo>
                <a:lnTo>
                  <a:pt x="145" y="216"/>
                </a:lnTo>
                <a:lnTo>
                  <a:pt x="126" y="216"/>
                </a:lnTo>
                <a:lnTo>
                  <a:pt x="116" y="216"/>
                </a:lnTo>
                <a:lnTo>
                  <a:pt x="116" y="197"/>
                </a:lnTo>
                <a:lnTo>
                  <a:pt x="97" y="195"/>
                </a:lnTo>
                <a:lnTo>
                  <a:pt x="85" y="195"/>
                </a:lnTo>
                <a:lnTo>
                  <a:pt x="78" y="178"/>
                </a:lnTo>
                <a:lnTo>
                  <a:pt x="74" y="155"/>
                </a:lnTo>
                <a:lnTo>
                  <a:pt x="67" y="155"/>
                </a:lnTo>
                <a:lnTo>
                  <a:pt x="62" y="138"/>
                </a:lnTo>
                <a:lnTo>
                  <a:pt x="43" y="131"/>
                </a:lnTo>
                <a:lnTo>
                  <a:pt x="26" y="119"/>
                </a:lnTo>
                <a:lnTo>
                  <a:pt x="26" y="108"/>
                </a:lnTo>
                <a:lnTo>
                  <a:pt x="7" y="86"/>
                </a:lnTo>
                <a:lnTo>
                  <a:pt x="0" y="6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94"/>
          <p:cNvSpPr>
            <a:spLocks/>
          </p:cNvSpPr>
          <p:nvPr/>
        </p:nvSpPr>
        <p:spPr bwMode="auto">
          <a:xfrm>
            <a:off x="5449888" y="4538663"/>
            <a:ext cx="254000" cy="344487"/>
          </a:xfrm>
          <a:custGeom>
            <a:avLst/>
            <a:gdLst>
              <a:gd name="T0" fmla="*/ 2147483647 w 320"/>
              <a:gd name="T1" fmla="*/ 2147483647 h 434"/>
              <a:gd name="T2" fmla="*/ 2147483647 w 320"/>
              <a:gd name="T3" fmla="*/ 2147483647 h 434"/>
              <a:gd name="T4" fmla="*/ 2147483647 w 320"/>
              <a:gd name="T5" fmla="*/ 2147483647 h 434"/>
              <a:gd name="T6" fmla="*/ 2147483647 w 320"/>
              <a:gd name="T7" fmla="*/ 2147483647 h 434"/>
              <a:gd name="T8" fmla="*/ 2147483647 w 320"/>
              <a:gd name="T9" fmla="*/ 2147483647 h 434"/>
              <a:gd name="T10" fmla="*/ 2147483647 w 320"/>
              <a:gd name="T11" fmla="*/ 2147483647 h 434"/>
              <a:gd name="T12" fmla="*/ 2147483647 w 320"/>
              <a:gd name="T13" fmla="*/ 2147483647 h 434"/>
              <a:gd name="T14" fmla="*/ 2147483647 w 320"/>
              <a:gd name="T15" fmla="*/ 2147483647 h 434"/>
              <a:gd name="T16" fmla="*/ 2147483647 w 320"/>
              <a:gd name="T17" fmla="*/ 2147483647 h 434"/>
              <a:gd name="T18" fmla="*/ 2147483647 w 320"/>
              <a:gd name="T19" fmla="*/ 2147483647 h 434"/>
              <a:gd name="T20" fmla="*/ 2147483647 w 320"/>
              <a:gd name="T21" fmla="*/ 2147483647 h 434"/>
              <a:gd name="T22" fmla="*/ 2147483647 w 320"/>
              <a:gd name="T23" fmla="*/ 2147483647 h 434"/>
              <a:gd name="T24" fmla="*/ 2147483647 w 320"/>
              <a:gd name="T25" fmla="*/ 2147483647 h 434"/>
              <a:gd name="T26" fmla="*/ 2147483647 w 320"/>
              <a:gd name="T27" fmla="*/ 0 h 434"/>
              <a:gd name="T28" fmla="*/ 2147483647 w 320"/>
              <a:gd name="T29" fmla="*/ 2147483647 h 434"/>
              <a:gd name="T30" fmla="*/ 2147483647 w 320"/>
              <a:gd name="T31" fmla="*/ 2147483647 h 434"/>
              <a:gd name="T32" fmla="*/ 2147483647 w 320"/>
              <a:gd name="T33" fmla="*/ 2147483647 h 434"/>
              <a:gd name="T34" fmla="*/ 2147483647 w 320"/>
              <a:gd name="T35" fmla="*/ 2147483647 h 434"/>
              <a:gd name="T36" fmla="*/ 2147483647 w 320"/>
              <a:gd name="T37" fmla="*/ 2147483647 h 434"/>
              <a:gd name="T38" fmla="*/ 2147483647 w 320"/>
              <a:gd name="T39" fmla="*/ 2147483647 h 434"/>
              <a:gd name="T40" fmla="*/ 2147483647 w 320"/>
              <a:gd name="T41" fmla="*/ 2147483647 h 434"/>
              <a:gd name="T42" fmla="*/ 2147483647 w 320"/>
              <a:gd name="T43" fmla="*/ 2147483647 h 434"/>
              <a:gd name="T44" fmla="*/ 2147483647 w 320"/>
              <a:gd name="T45" fmla="*/ 2147483647 h 434"/>
              <a:gd name="T46" fmla="*/ 2147483647 w 320"/>
              <a:gd name="T47" fmla="*/ 2147483647 h 434"/>
              <a:gd name="T48" fmla="*/ 2147483647 w 320"/>
              <a:gd name="T49" fmla="*/ 2147483647 h 434"/>
              <a:gd name="T50" fmla="*/ 2147483647 w 320"/>
              <a:gd name="T51" fmla="*/ 2147483647 h 434"/>
              <a:gd name="T52" fmla="*/ 2147483647 w 320"/>
              <a:gd name="T53" fmla="*/ 2147483647 h 434"/>
              <a:gd name="T54" fmla="*/ 2147483647 w 320"/>
              <a:gd name="T55" fmla="*/ 2147483647 h 434"/>
              <a:gd name="T56" fmla="*/ 2147483647 w 320"/>
              <a:gd name="T57" fmla="*/ 2147483647 h 434"/>
              <a:gd name="T58" fmla="*/ 0 w 320"/>
              <a:gd name="T59" fmla="*/ 2147483647 h 434"/>
              <a:gd name="T60" fmla="*/ 0 w 320"/>
              <a:gd name="T61" fmla="*/ 2147483647 h 434"/>
              <a:gd name="T62" fmla="*/ 2147483647 w 320"/>
              <a:gd name="T63" fmla="*/ 2147483647 h 434"/>
              <a:gd name="T64" fmla="*/ 2147483647 w 320"/>
              <a:gd name="T65" fmla="*/ 2147483647 h 434"/>
              <a:gd name="T66" fmla="*/ 2147483647 w 320"/>
              <a:gd name="T67" fmla="*/ 2147483647 h 434"/>
              <a:gd name="T68" fmla="*/ 2147483647 w 320"/>
              <a:gd name="T69" fmla="*/ 2147483647 h 434"/>
              <a:gd name="T70" fmla="*/ 2147483647 w 320"/>
              <a:gd name="T71" fmla="*/ 2147483647 h 434"/>
              <a:gd name="T72" fmla="*/ 2147483647 w 320"/>
              <a:gd name="T73" fmla="*/ 2147483647 h 434"/>
              <a:gd name="T74" fmla="*/ 2147483647 w 320"/>
              <a:gd name="T75" fmla="*/ 2147483647 h 434"/>
              <a:gd name="T76" fmla="*/ 2147483647 w 320"/>
              <a:gd name="T77" fmla="*/ 2147483647 h 434"/>
              <a:gd name="T78" fmla="*/ 2147483647 w 320"/>
              <a:gd name="T79" fmla="*/ 2147483647 h 434"/>
              <a:gd name="T80" fmla="*/ 2147483647 w 320"/>
              <a:gd name="T81" fmla="*/ 2147483647 h 434"/>
              <a:gd name="T82" fmla="*/ 2147483647 w 320"/>
              <a:gd name="T83" fmla="*/ 2147483647 h 434"/>
              <a:gd name="T84" fmla="*/ 2147483647 w 320"/>
              <a:gd name="T85" fmla="*/ 2147483647 h 4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0"/>
              <a:gd name="T130" fmla="*/ 0 h 434"/>
              <a:gd name="T131" fmla="*/ 320 w 320"/>
              <a:gd name="T132" fmla="*/ 434 h 4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0" h="434">
                <a:moveTo>
                  <a:pt x="56" y="38"/>
                </a:moveTo>
                <a:lnTo>
                  <a:pt x="62" y="27"/>
                </a:lnTo>
                <a:lnTo>
                  <a:pt x="66" y="21"/>
                </a:lnTo>
                <a:lnTo>
                  <a:pt x="92" y="50"/>
                </a:lnTo>
                <a:lnTo>
                  <a:pt x="111" y="57"/>
                </a:lnTo>
                <a:lnTo>
                  <a:pt x="145" y="38"/>
                </a:lnTo>
                <a:lnTo>
                  <a:pt x="170" y="41"/>
                </a:lnTo>
                <a:lnTo>
                  <a:pt x="201" y="31"/>
                </a:lnTo>
                <a:lnTo>
                  <a:pt x="213" y="31"/>
                </a:lnTo>
                <a:lnTo>
                  <a:pt x="242" y="27"/>
                </a:lnTo>
                <a:lnTo>
                  <a:pt x="259" y="27"/>
                </a:lnTo>
                <a:lnTo>
                  <a:pt x="284" y="21"/>
                </a:lnTo>
                <a:lnTo>
                  <a:pt x="297" y="12"/>
                </a:lnTo>
                <a:lnTo>
                  <a:pt x="301" y="0"/>
                </a:lnTo>
                <a:lnTo>
                  <a:pt x="320" y="8"/>
                </a:lnTo>
                <a:lnTo>
                  <a:pt x="313" y="27"/>
                </a:lnTo>
                <a:lnTo>
                  <a:pt x="313" y="31"/>
                </a:lnTo>
                <a:lnTo>
                  <a:pt x="313" y="57"/>
                </a:lnTo>
                <a:lnTo>
                  <a:pt x="308" y="86"/>
                </a:lnTo>
                <a:lnTo>
                  <a:pt x="284" y="121"/>
                </a:lnTo>
                <a:lnTo>
                  <a:pt x="278" y="135"/>
                </a:lnTo>
                <a:lnTo>
                  <a:pt x="278" y="147"/>
                </a:lnTo>
                <a:lnTo>
                  <a:pt x="253" y="183"/>
                </a:lnTo>
                <a:lnTo>
                  <a:pt x="253" y="195"/>
                </a:lnTo>
                <a:lnTo>
                  <a:pt x="220" y="247"/>
                </a:lnTo>
                <a:lnTo>
                  <a:pt x="163" y="302"/>
                </a:lnTo>
                <a:lnTo>
                  <a:pt x="126" y="333"/>
                </a:lnTo>
                <a:lnTo>
                  <a:pt x="66" y="382"/>
                </a:lnTo>
                <a:lnTo>
                  <a:pt x="19" y="434"/>
                </a:lnTo>
                <a:lnTo>
                  <a:pt x="0" y="411"/>
                </a:lnTo>
                <a:lnTo>
                  <a:pt x="0" y="295"/>
                </a:lnTo>
                <a:lnTo>
                  <a:pt x="30" y="261"/>
                </a:lnTo>
                <a:lnTo>
                  <a:pt x="43" y="254"/>
                </a:lnTo>
                <a:lnTo>
                  <a:pt x="62" y="254"/>
                </a:lnTo>
                <a:lnTo>
                  <a:pt x="75" y="237"/>
                </a:lnTo>
                <a:lnTo>
                  <a:pt x="116" y="224"/>
                </a:lnTo>
                <a:lnTo>
                  <a:pt x="126" y="224"/>
                </a:lnTo>
                <a:lnTo>
                  <a:pt x="220" y="128"/>
                </a:lnTo>
                <a:lnTo>
                  <a:pt x="190" y="128"/>
                </a:lnTo>
                <a:lnTo>
                  <a:pt x="92" y="91"/>
                </a:lnTo>
                <a:lnTo>
                  <a:pt x="75" y="79"/>
                </a:lnTo>
                <a:lnTo>
                  <a:pt x="49" y="50"/>
                </a:lnTo>
                <a:lnTo>
                  <a:pt x="56" y="3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95"/>
          <p:cNvSpPr>
            <a:spLocks/>
          </p:cNvSpPr>
          <p:nvPr/>
        </p:nvSpPr>
        <p:spPr bwMode="auto">
          <a:xfrm>
            <a:off x="4810125" y="5424488"/>
            <a:ext cx="411163" cy="349250"/>
          </a:xfrm>
          <a:custGeom>
            <a:avLst/>
            <a:gdLst>
              <a:gd name="T0" fmla="*/ 2147483647 w 519"/>
              <a:gd name="T1" fmla="*/ 2147483647 h 440"/>
              <a:gd name="T2" fmla="*/ 2147483647 w 519"/>
              <a:gd name="T3" fmla="*/ 2147483647 h 440"/>
              <a:gd name="T4" fmla="*/ 2147483647 w 519"/>
              <a:gd name="T5" fmla="*/ 2147483647 h 440"/>
              <a:gd name="T6" fmla="*/ 2147483647 w 519"/>
              <a:gd name="T7" fmla="*/ 2147483647 h 440"/>
              <a:gd name="T8" fmla="*/ 2147483647 w 519"/>
              <a:gd name="T9" fmla="*/ 2147483647 h 440"/>
              <a:gd name="T10" fmla="*/ 2147483647 w 519"/>
              <a:gd name="T11" fmla="*/ 2147483647 h 440"/>
              <a:gd name="T12" fmla="*/ 2147483647 w 519"/>
              <a:gd name="T13" fmla="*/ 2147483647 h 440"/>
              <a:gd name="T14" fmla="*/ 2147483647 w 519"/>
              <a:gd name="T15" fmla="*/ 2147483647 h 440"/>
              <a:gd name="T16" fmla="*/ 2147483647 w 519"/>
              <a:gd name="T17" fmla="*/ 2147483647 h 440"/>
              <a:gd name="T18" fmla="*/ 2147483647 w 519"/>
              <a:gd name="T19" fmla="*/ 2147483647 h 440"/>
              <a:gd name="T20" fmla="*/ 2147483647 w 519"/>
              <a:gd name="T21" fmla="*/ 2147483647 h 440"/>
              <a:gd name="T22" fmla="*/ 2147483647 w 519"/>
              <a:gd name="T23" fmla="*/ 2147483647 h 440"/>
              <a:gd name="T24" fmla="*/ 2147483647 w 519"/>
              <a:gd name="T25" fmla="*/ 2147483647 h 440"/>
              <a:gd name="T26" fmla="*/ 2147483647 w 519"/>
              <a:gd name="T27" fmla="*/ 2147483647 h 440"/>
              <a:gd name="T28" fmla="*/ 2147483647 w 519"/>
              <a:gd name="T29" fmla="*/ 2147483647 h 440"/>
              <a:gd name="T30" fmla="*/ 2147483647 w 519"/>
              <a:gd name="T31" fmla="*/ 2147483647 h 440"/>
              <a:gd name="T32" fmla="*/ 2147483647 w 519"/>
              <a:gd name="T33" fmla="*/ 2147483647 h 440"/>
              <a:gd name="T34" fmla="*/ 2147483647 w 519"/>
              <a:gd name="T35" fmla="*/ 2147483647 h 440"/>
              <a:gd name="T36" fmla="*/ 2147483647 w 519"/>
              <a:gd name="T37" fmla="*/ 2147483647 h 440"/>
              <a:gd name="T38" fmla="*/ 2147483647 w 519"/>
              <a:gd name="T39" fmla="*/ 2147483647 h 440"/>
              <a:gd name="T40" fmla="*/ 2147483647 w 519"/>
              <a:gd name="T41" fmla="*/ 2147483647 h 440"/>
              <a:gd name="T42" fmla="*/ 2147483647 w 519"/>
              <a:gd name="T43" fmla="*/ 2147483647 h 440"/>
              <a:gd name="T44" fmla="*/ 2147483647 w 519"/>
              <a:gd name="T45" fmla="*/ 2147483647 h 440"/>
              <a:gd name="T46" fmla="*/ 2147483647 w 519"/>
              <a:gd name="T47" fmla="*/ 2147483647 h 440"/>
              <a:gd name="T48" fmla="*/ 2147483647 w 519"/>
              <a:gd name="T49" fmla="*/ 2147483647 h 440"/>
              <a:gd name="T50" fmla="*/ 2147483647 w 519"/>
              <a:gd name="T51" fmla="*/ 2147483647 h 440"/>
              <a:gd name="T52" fmla="*/ 2147483647 w 519"/>
              <a:gd name="T53" fmla="*/ 2147483647 h 440"/>
              <a:gd name="T54" fmla="*/ 2147483647 w 519"/>
              <a:gd name="T55" fmla="*/ 2147483647 h 440"/>
              <a:gd name="T56" fmla="*/ 2147483647 w 519"/>
              <a:gd name="T57" fmla="*/ 2147483647 h 440"/>
              <a:gd name="T58" fmla="*/ 2147483647 w 519"/>
              <a:gd name="T59" fmla="*/ 2147483647 h 440"/>
              <a:gd name="T60" fmla="*/ 2147483647 w 519"/>
              <a:gd name="T61" fmla="*/ 2147483647 h 440"/>
              <a:gd name="T62" fmla="*/ 2147483647 w 519"/>
              <a:gd name="T63" fmla="*/ 2147483647 h 440"/>
              <a:gd name="T64" fmla="*/ 2147483647 w 519"/>
              <a:gd name="T65" fmla="*/ 2147483647 h 440"/>
              <a:gd name="T66" fmla="*/ 2147483647 w 519"/>
              <a:gd name="T67" fmla="*/ 2147483647 h 440"/>
              <a:gd name="T68" fmla="*/ 2147483647 w 519"/>
              <a:gd name="T69" fmla="*/ 2147483647 h 440"/>
              <a:gd name="T70" fmla="*/ 2147483647 w 519"/>
              <a:gd name="T71" fmla="*/ 2147483647 h 440"/>
              <a:gd name="T72" fmla="*/ 2147483647 w 519"/>
              <a:gd name="T73" fmla="*/ 2147483647 h 440"/>
              <a:gd name="T74" fmla="*/ 2147483647 w 519"/>
              <a:gd name="T75" fmla="*/ 2147483647 h 440"/>
              <a:gd name="T76" fmla="*/ 2147483647 w 519"/>
              <a:gd name="T77" fmla="*/ 2147483647 h 440"/>
              <a:gd name="T78" fmla="*/ 2147483647 w 519"/>
              <a:gd name="T79" fmla="*/ 2147483647 h 440"/>
              <a:gd name="T80" fmla="*/ 2147483647 w 519"/>
              <a:gd name="T81" fmla="*/ 2147483647 h 440"/>
              <a:gd name="T82" fmla="*/ 2147483647 w 519"/>
              <a:gd name="T83" fmla="*/ 2147483647 h 440"/>
              <a:gd name="T84" fmla="*/ 2147483647 w 519"/>
              <a:gd name="T85" fmla="*/ 2147483647 h 440"/>
              <a:gd name="T86" fmla="*/ 2147483647 w 519"/>
              <a:gd name="T87" fmla="*/ 2147483647 h 440"/>
              <a:gd name="T88" fmla="*/ 2147483647 w 519"/>
              <a:gd name="T89" fmla="*/ 2147483647 h 440"/>
              <a:gd name="T90" fmla="*/ 2147483647 w 519"/>
              <a:gd name="T91" fmla="*/ 2147483647 h 440"/>
              <a:gd name="T92" fmla="*/ 2147483647 w 519"/>
              <a:gd name="T93" fmla="*/ 2147483647 h 440"/>
              <a:gd name="T94" fmla="*/ 2147483647 w 519"/>
              <a:gd name="T95" fmla="*/ 0 h 4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9"/>
              <a:gd name="T145" fmla="*/ 0 h 440"/>
              <a:gd name="T146" fmla="*/ 519 w 519"/>
              <a:gd name="T147" fmla="*/ 440 h 44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9" h="440">
                <a:moveTo>
                  <a:pt x="403" y="0"/>
                </a:moveTo>
                <a:lnTo>
                  <a:pt x="393" y="12"/>
                </a:lnTo>
                <a:lnTo>
                  <a:pt x="380" y="12"/>
                </a:lnTo>
                <a:lnTo>
                  <a:pt x="363" y="31"/>
                </a:lnTo>
                <a:lnTo>
                  <a:pt x="356" y="31"/>
                </a:lnTo>
                <a:lnTo>
                  <a:pt x="351" y="38"/>
                </a:lnTo>
                <a:lnTo>
                  <a:pt x="344" y="41"/>
                </a:lnTo>
                <a:lnTo>
                  <a:pt x="334" y="57"/>
                </a:lnTo>
                <a:lnTo>
                  <a:pt x="334" y="70"/>
                </a:lnTo>
                <a:lnTo>
                  <a:pt x="322" y="77"/>
                </a:lnTo>
                <a:lnTo>
                  <a:pt x="303" y="86"/>
                </a:lnTo>
                <a:lnTo>
                  <a:pt x="289" y="115"/>
                </a:lnTo>
                <a:lnTo>
                  <a:pt x="273" y="115"/>
                </a:lnTo>
                <a:lnTo>
                  <a:pt x="254" y="115"/>
                </a:lnTo>
                <a:lnTo>
                  <a:pt x="237" y="115"/>
                </a:lnTo>
                <a:lnTo>
                  <a:pt x="218" y="105"/>
                </a:lnTo>
                <a:lnTo>
                  <a:pt x="199" y="105"/>
                </a:lnTo>
                <a:lnTo>
                  <a:pt x="199" y="126"/>
                </a:lnTo>
                <a:lnTo>
                  <a:pt x="180" y="145"/>
                </a:lnTo>
                <a:lnTo>
                  <a:pt x="168" y="145"/>
                </a:lnTo>
                <a:lnTo>
                  <a:pt x="168" y="148"/>
                </a:lnTo>
                <a:lnTo>
                  <a:pt x="151" y="148"/>
                </a:lnTo>
                <a:lnTo>
                  <a:pt x="132" y="157"/>
                </a:lnTo>
                <a:lnTo>
                  <a:pt x="132" y="138"/>
                </a:lnTo>
                <a:lnTo>
                  <a:pt x="139" y="126"/>
                </a:lnTo>
                <a:lnTo>
                  <a:pt x="132" y="115"/>
                </a:lnTo>
                <a:lnTo>
                  <a:pt x="128" y="96"/>
                </a:lnTo>
                <a:lnTo>
                  <a:pt x="116" y="86"/>
                </a:lnTo>
                <a:lnTo>
                  <a:pt x="109" y="212"/>
                </a:lnTo>
                <a:lnTo>
                  <a:pt x="99" y="212"/>
                </a:lnTo>
                <a:lnTo>
                  <a:pt x="83" y="224"/>
                </a:lnTo>
                <a:lnTo>
                  <a:pt x="80" y="228"/>
                </a:lnTo>
                <a:lnTo>
                  <a:pt x="69" y="224"/>
                </a:lnTo>
                <a:lnTo>
                  <a:pt x="52" y="224"/>
                </a:lnTo>
                <a:lnTo>
                  <a:pt x="42" y="224"/>
                </a:lnTo>
                <a:lnTo>
                  <a:pt x="23" y="217"/>
                </a:lnTo>
                <a:lnTo>
                  <a:pt x="23" y="197"/>
                </a:lnTo>
                <a:lnTo>
                  <a:pt x="21" y="197"/>
                </a:lnTo>
                <a:lnTo>
                  <a:pt x="12" y="197"/>
                </a:lnTo>
                <a:lnTo>
                  <a:pt x="6" y="212"/>
                </a:lnTo>
                <a:lnTo>
                  <a:pt x="0" y="217"/>
                </a:lnTo>
                <a:lnTo>
                  <a:pt x="6" y="235"/>
                </a:lnTo>
                <a:lnTo>
                  <a:pt x="23" y="276"/>
                </a:lnTo>
                <a:lnTo>
                  <a:pt x="50" y="325"/>
                </a:lnTo>
                <a:lnTo>
                  <a:pt x="52" y="342"/>
                </a:lnTo>
                <a:lnTo>
                  <a:pt x="50" y="363"/>
                </a:lnTo>
                <a:lnTo>
                  <a:pt x="38" y="363"/>
                </a:lnTo>
                <a:lnTo>
                  <a:pt x="38" y="369"/>
                </a:lnTo>
                <a:lnTo>
                  <a:pt x="52" y="399"/>
                </a:lnTo>
                <a:lnTo>
                  <a:pt x="50" y="418"/>
                </a:lnTo>
                <a:lnTo>
                  <a:pt x="52" y="418"/>
                </a:lnTo>
                <a:lnTo>
                  <a:pt x="52" y="411"/>
                </a:lnTo>
                <a:lnTo>
                  <a:pt x="69" y="411"/>
                </a:lnTo>
                <a:lnTo>
                  <a:pt x="69" y="421"/>
                </a:lnTo>
                <a:lnTo>
                  <a:pt x="73" y="421"/>
                </a:lnTo>
                <a:lnTo>
                  <a:pt x="83" y="433"/>
                </a:lnTo>
                <a:lnTo>
                  <a:pt x="102" y="440"/>
                </a:lnTo>
                <a:lnTo>
                  <a:pt x="109" y="428"/>
                </a:lnTo>
                <a:lnTo>
                  <a:pt x="116" y="421"/>
                </a:lnTo>
                <a:lnTo>
                  <a:pt x="147" y="421"/>
                </a:lnTo>
                <a:lnTo>
                  <a:pt x="168" y="418"/>
                </a:lnTo>
                <a:lnTo>
                  <a:pt x="168" y="411"/>
                </a:lnTo>
                <a:lnTo>
                  <a:pt x="199" y="411"/>
                </a:lnTo>
                <a:lnTo>
                  <a:pt x="218" y="411"/>
                </a:lnTo>
                <a:lnTo>
                  <a:pt x="254" y="418"/>
                </a:lnTo>
                <a:lnTo>
                  <a:pt x="260" y="411"/>
                </a:lnTo>
                <a:lnTo>
                  <a:pt x="277" y="411"/>
                </a:lnTo>
                <a:lnTo>
                  <a:pt x="284" y="402"/>
                </a:lnTo>
                <a:lnTo>
                  <a:pt x="306" y="402"/>
                </a:lnTo>
                <a:lnTo>
                  <a:pt x="367" y="363"/>
                </a:lnTo>
                <a:lnTo>
                  <a:pt x="399" y="333"/>
                </a:lnTo>
                <a:lnTo>
                  <a:pt x="431" y="306"/>
                </a:lnTo>
                <a:lnTo>
                  <a:pt x="431" y="293"/>
                </a:lnTo>
                <a:lnTo>
                  <a:pt x="451" y="273"/>
                </a:lnTo>
                <a:lnTo>
                  <a:pt x="451" y="261"/>
                </a:lnTo>
                <a:lnTo>
                  <a:pt x="493" y="224"/>
                </a:lnTo>
                <a:lnTo>
                  <a:pt x="508" y="195"/>
                </a:lnTo>
                <a:lnTo>
                  <a:pt x="519" y="166"/>
                </a:lnTo>
                <a:lnTo>
                  <a:pt x="508" y="166"/>
                </a:lnTo>
                <a:lnTo>
                  <a:pt x="493" y="157"/>
                </a:lnTo>
                <a:lnTo>
                  <a:pt x="493" y="167"/>
                </a:lnTo>
                <a:lnTo>
                  <a:pt x="472" y="167"/>
                </a:lnTo>
                <a:lnTo>
                  <a:pt x="451" y="145"/>
                </a:lnTo>
                <a:lnTo>
                  <a:pt x="472" y="126"/>
                </a:lnTo>
                <a:lnTo>
                  <a:pt x="493" y="126"/>
                </a:lnTo>
                <a:lnTo>
                  <a:pt x="493" y="119"/>
                </a:lnTo>
                <a:lnTo>
                  <a:pt x="493" y="96"/>
                </a:lnTo>
                <a:lnTo>
                  <a:pt x="493" y="70"/>
                </a:lnTo>
                <a:lnTo>
                  <a:pt x="482" y="41"/>
                </a:lnTo>
                <a:lnTo>
                  <a:pt x="489" y="31"/>
                </a:lnTo>
                <a:lnTo>
                  <a:pt x="482" y="26"/>
                </a:lnTo>
                <a:lnTo>
                  <a:pt x="479" y="8"/>
                </a:lnTo>
                <a:lnTo>
                  <a:pt x="472" y="0"/>
                </a:lnTo>
                <a:lnTo>
                  <a:pt x="451" y="8"/>
                </a:lnTo>
                <a:lnTo>
                  <a:pt x="434" y="0"/>
                </a:lnTo>
                <a:lnTo>
                  <a:pt x="415" y="0"/>
                </a:lnTo>
                <a:lnTo>
                  <a:pt x="40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9" name="Freeform 196"/>
          <p:cNvSpPr>
            <a:spLocks/>
          </p:cNvSpPr>
          <p:nvPr/>
        </p:nvSpPr>
        <p:spPr bwMode="auto">
          <a:xfrm>
            <a:off x="5073650" y="5595938"/>
            <a:ext cx="55563" cy="58737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2147483647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0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0 h 74"/>
              <a:gd name="T18" fmla="*/ 2147483647 w 71"/>
              <a:gd name="T19" fmla="*/ 2147483647 h 74"/>
              <a:gd name="T20" fmla="*/ 2147483647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"/>
              <a:gd name="T40" fmla="*/ 0 h 74"/>
              <a:gd name="T41" fmla="*/ 71 w 71"/>
              <a:gd name="T42" fmla="*/ 74 h 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" h="74">
                <a:moveTo>
                  <a:pt x="67" y="48"/>
                </a:move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0" name="Freeform 197"/>
          <p:cNvSpPr>
            <a:spLocks/>
          </p:cNvSpPr>
          <p:nvPr/>
        </p:nvSpPr>
        <p:spPr bwMode="auto">
          <a:xfrm>
            <a:off x="4964113" y="4275138"/>
            <a:ext cx="414337" cy="481012"/>
          </a:xfrm>
          <a:custGeom>
            <a:avLst/>
            <a:gdLst>
              <a:gd name="T0" fmla="*/ 2147483647 w 521"/>
              <a:gd name="T1" fmla="*/ 2147483647 h 607"/>
              <a:gd name="T2" fmla="*/ 2147483647 w 521"/>
              <a:gd name="T3" fmla="*/ 2147483647 h 607"/>
              <a:gd name="T4" fmla="*/ 2147483647 w 521"/>
              <a:gd name="T5" fmla="*/ 2147483647 h 607"/>
              <a:gd name="T6" fmla="*/ 2147483647 w 521"/>
              <a:gd name="T7" fmla="*/ 2147483647 h 607"/>
              <a:gd name="T8" fmla="*/ 2147483647 w 521"/>
              <a:gd name="T9" fmla="*/ 2147483647 h 607"/>
              <a:gd name="T10" fmla="*/ 2147483647 w 521"/>
              <a:gd name="T11" fmla="*/ 2147483647 h 607"/>
              <a:gd name="T12" fmla="*/ 2147483647 w 521"/>
              <a:gd name="T13" fmla="*/ 2147483647 h 607"/>
              <a:gd name="T14" fmla="*/ 2147483647 w 521"/>
              <a:gd name="T15" fmla="*/ 2147483647 h 607"/>
              <a:gd name="T16" fmla="*/ 2147483647 w 521"/>
              <a:gd name="T17" fmla="*/ 2147483647 h 607"/>
              <a:gd name="T18" fmla="*/ 2147483647 w 521"/>
              <a:gd name="T19" fmla="*/ 2147483647 h 607"/>
              <a:gd name="T20" fmla="*/ 2147483647 w 521"/>
              <a:gd name="T21" fmla="*/ 2147483647 h 607"/>
              <a:gd name="T22" fmla="*/ 2147483647 w 521"/>
              <a:gd name="T23" fmla="*/ 2147483647 h 607"/>
              <a:gd name="T24" fmla="*/ 2147483647 w 521"/>
              <a:gd name="T25" fmla="*/ 2147483647 h 607"/>
              <a:gd name="T26" fmla="*/ 2147483647 w 521"/>
              <a:gd name="T27" fmla="*/ 2147483647 h 607"/>
              <a:gd name="T28" fmla="*/ 2147483647 w 521"/>
              <a:gd name="T29" fmla="*/ 2147483647 h 607"/>
              <a:gd name="T30" fmla="*/ 2147483647 w 521"/>
              <a:gd name="T31" fmla="*/ 2147483647 h 607"/>
              <a:gd name="T32" fmla="*/ 2147483647 w 521"/>
              <a:gd name="T33" fmla="*/ 2147483647 h 607"/>
              <a:gd name="T34" fmla="*/ 2147483647 w 521"/>
              <a:gd name="T35" fmla="*/ 2147483647 h 607"/>
              <a:gd name="T36" fmla="*/ 2147483647 w 521"/>
              <a:gd name="T37" fmla="*/ 2147483647 h 607"/>
              <a:gd name="T38" fmla="*/ 2147483647 w 521"/>
              <a:gd name="T39" fmla="*/ 2147483647 h 607"/>
              <a:gd name="T40" fmla="*/ 2147483647 w 521"/>
              <a:gd name="T41" fmla="*/ 2147483647 h 607"/>
              <a:gd name="T42" fmla="*/ 2147483647 w 521"/>
              <a:gd name="T43" fmla="*/ 2147483647 h 607"/>
              <a:gd name="T44" fmla="*/ 2147483647 w 521"/>
              <a:gd name="T45" fmla="*/ 2147483647 h 607"/>
              <a:gd name="T46" fmla="*/ 2147483647 w 521"/>
              <a:gd name="T47" fmla="*/ 2147483647 h 607"/>
              <a:gd name="T48" fmla="*/ 2147483647 w 521"/>
              <a:gd name="T49" fmla="*/ 2147483647 h 607"/>
              <a:gd name="T50" fmla="*/ 2147483647 w 521"/>
              <a:gd name="T51" fmla="*/ 2147483647 h 607"/>
              <a:gd name="T52" fmla="*/ 2147483647 w 521"/>
              <a:gd name="T53" fmla="*/ 2147483647 h 607"/>
              <a:gd name="T54" fmla="*/ 2147483647 w 521"/>
              <a:gd name="T55" fmla="*/ 2147483647 h 607"/>
              <a:gd name="T56" fmla="*/ 2147483647 w 521"/>
              <a:gd name="T57" fmla="*/ 2147483647 h 607"/>
              <a:gd name="T58" fmla="*/ 2147483647 w 521"/>
              <a:gd name="T59" fmla="*/ 2147483647 h 607"/>
              <a:gd name="T60" fmla="*/ 2147483647 w 521"/>
              <a:gd name="T61" fmla="*/ 2147483647 h 607"/>
              <a:gd name="T62" fmla="*/ 2147483647 w 521"/>
              <a:gd name="T63" fmla="*/ 2147483647 h 607"/>
              <a:gd name="T64" fmla="*/ 2147483647 w 521"/>
              <a:gd name="T65" fmla="*/ 2147483647 h 607"/>
              <a:gd name="T66" fmla="*/ 2147483647 w 521"/>
              <a:gd name="T67" fmla="*/ 2147483647 h 607"/>
              <a:gd name="T68" fmla="*/ 2147483647 w 521"/>
              <a:gd name="T69" fmla="*/ 2147483647 h 607"/>
              <a:gd name="T70" fmla="*/ 2147483647 w 521"/>
              <a:gd name="T71" fmla="*/ 2147483647 h 607"/>
              <a:gd name="T72" fmla="*/ 2147483647 w 521"/>
              <a:gd name="T73" fmla="*/ 2147483647 h 607"/>
              <a:gd name="T74" fmla="*/ 2147483647 w 521"/>
              <a:gd name="T75" fmla="*/ 2147483647 h 607"/>
              <a:gd name="T76" fmla="*/ 2147483647 w 521"/>
              <a:gd name="T77" fmla="*/ 2147483647 h 607"/>
              <a:gd name="T78" fmla="*/ 2147483647 w 521"/>
              <a:gd name="T79" fmla="*/ 2147483647 h 607"/>
              <a:gd name="T80" fmla="*/ 2147483647 w 521"/>
              <a:gd name="T81" fmla="*/ 2147483647 h 607"/>
              <a:gd name="T82" fmla="*/ 2147483647 w 521"/>
              <a:gd name="T83" fmla="*/ 2147483647 h 607"/>
              <a:gd name="T84" fmla="*/ 2147483647 w 521"/>
              <a:gd name="T85" fmla="*/ 2147483647 h 607"/>
              <a:gd name="T86" fmla="*/ 0 w 521"/>
              <a:gd name="T87" fmla="*/ 2147483647 h 607"/>
              <a:gd name="T88" fmla="*/ 2147483647 w 521"/>
              <a:gd name="T89" fmla="*/ 2147483647 h 607"/>
              <a:gd name="T90" fmla="*/ 2147483647 w 521"/>
              <a:gd name="T91" fmla="*/ 2147483647 h 607"/>
              <a:gd name="T92" fmla="*/ 2147483647 w 521"/>
              <a:gd name="T93" fmla="*/ 2147483647 h 607"/>
              <a:gd name="T94" fmla="*/ 2147483647 w 521"/>
              <a:gd name="T95" fmla="*/ 2147483647 h 607"/>
              <a:gd name="T96" fmla="*/ 2147483647 w 521"/>
              <a:gd name="T97" fmla="*/ 2147483647 h 607"/>
              <a:gd name="T98" fmla="*/ 2147483647 w 521"/>
              <a:gd name="T99" fmla="*/ 2147483647 h 607"/>
              <a:gd name="T100" fmla="*/ 2147483647 w 521"/>
              <a:gd name="T101" fmla="*/ 0 h 6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1"/>
              <a:gd name="T154" fmla="*/ 0 h 607"/>
              <a:gd name="T155" fmla="*/ 521 w 521"/>
              <a:gd name="T156" fmla="*/ 607 h 6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1" h="607">
                <a:moveTo>
                  <a:pt x="89" y="0"/>
                </a:moveTo>
                <a:lnTo>
                  <a:pt x="454" y="2"/>
                </a:lnTo>
                <a:lnTo>
                  <a:pt x="461" y="21"/>
                </a:lnTo>
                <a:lnTo>
                  <a:pt x="473" y="33"/>
                </a:lnTo>
                <a:lnTo>
                  <a:pt x="470" y="33"/>
                </a:lnTo>
                <a:lnTo>
                  <a:pt x="485" y="107"/>
                </a:lnTo>
                <a:lnTo>
                  <a:pt x="499" y="119"/>
                </a:lnTo>
                <a:lnTo>
                  <a:pt x="518" y="130"/>
                </a:lnTo>
                <a:lnTo>
                  <a:pt x="521" y="137"/>
                </a:lnTo>
                <a:lnTo>
                  <a:pt x="518" y="156"/>
                </a:lnTo>
                <a:lnTo>
                  <a:pt x="502" y="149"/>
                </a:lnTo>
                <a:lnTo>
                  <a:pt x="492" y="159"/>
                </a:lnTo>
                <a:lnTo>
                  <a:pt x="492" y="166"/>
                </a:lnTo>
                <a:lnTo>
                  <a:pt x="480" y="166"/>
                </a:lnTo>
                <a:lnTo>
                  <a:pt x="473" y="187"/>
                </a:lnTo>
                <a:lnTo>
                  <a:pt x="473" y="204"/>
                </a:lnTo>
                <a:lnTo>
                  <a:pt x="461" y="246"/>
                </a:lnTo>
                <a:lnTo>
                  <a:pt x="454" y="287"/>
                </a:lnTo>
                <a:lnTo>
                  <a:pt x="451" y="304"/>
                </a:lnTo>
                <a:lnTo>
                  <a:pt x="440" y="313"/>
                </a:lnTo>
                <a:lnTo>
                  <a:pt x="425" y="336"/>
                </a:lnTo>
                <a:lnTo>
                  <a:pt x="421" y="365"/>
                </a:lnTo>
                <a:lnTo>
                  <a:pt x="413" y="372"/>
                </a:lnTo>
                <a:lnTo>
                  <a:pt x="402" y="372"/>
                </a:lnTo>
                <a:lnTo>
                  <a:pt x="395" y="384"/>
                </a:lnTo>
                <a:lnTo>
                  <a:pt x="395" y="394"/>
                </a:lnTo>
                <a:lnTo>
                  <a:pt x="392" y="410"/>
                </a:lnTo>
                <a:lnTo>
                  <a:pt x="392" y="443"/>
                </a:lnTo>
                <a:lnTo>
                  <a:pt x="376" y="450"/>
                </a:lnTo>
                <a:lnTo>
                  <a:pt x="354" y="450"/>
                </a:lnTo>
                <a:lnTo>
                  <a:pt x="354" y="469"/>
                </a:lnTo>
                <a:lnTo>
                  <a:pt x="376" y="481"/>
                </a:lnTo>
                <a:lnTo>
                  <a:pt x="395" y="500"/>
                </a:lnTo>
                <a:lnTo>
                  <a:pt x="421" y="517"/>
                </a:lnTo>
                <a:lnTo>
                  <a:pt x="425" y="533"/>
                </a:lnTo>
                <a:lnTo>
                  <a:pt x="432" y="546"/>
                </a:lnTo>
                <a:lnTo>
                  <a:pt x="444" y="546"/>
                </a:lnTo>
                <a:lnTo>
                  <a:pt x="444" y="571"/>
                </a:lnTo>
                <a:lnTo>
                  <a:pt x="440" y="571"/>
                </a:lnTo>
                <a:lnTo>
                  <a:pt x="432" y="558"/>
                </a:lnTo>
                <a:lnTo>
                  <a:pt x="413" y="571"/>
                </a:lnTo>
                <a:lnTo>
                  <a:pt x="395" y="577"/>
                </a:lnTo>
                <a:lnTo>
                  <a:pt x="392" y="588"/>
                </a:lnTo>
                <a:lnTo>
                  <a:pt x="371" y="600"/>
                </a:lnTo>
                <a:lnTo>
                  <a:pt x="347" y="600"/>
                </a:lnTo>
                <a:lnTo>
                  <a:pt x="328" y="600"/>
                </a:lnTo>
                <a:lnTo>
                  <a:pt x="324" y="607"/>
                </a:lnTo>
                <a:lnTo>
                  <a:pt x="312" y="600"/>
                </a:lnTo>
                <a:lnTo>
                  <a:pt x="286" y="595"/>
                </a:lnTo>
                <a:lnTo>
                  <a:pt x="283" y="600"/>
                </a:lnTo>
                <a:lnTo>
                  <a:pt x="257" y="581"/>
                </a:lnTo>
                <a:lnTo>
                  <a:pt x="245" y="571"/>
                </a:lnTo>
                <a:lnTo>
                  <a:pt x="238" y="571"/>
                </a:lnTo>
                <a:lnTo>
                  <a:pt x="238" y="577"/>
                </a:lnTo>
                <a:lnTo>
                  <a:pt x="219" y="577"/>
                </a:lnTo>
                <a:lnTo>
                  <a:pt x="219" y="571"/>
                </a:lnTo>
                <a:lnTo>
                  <a:pt x="216" y="577"/>
                </a:lnTo>
                <a:lnTo>
                  <a:pt x="209" y="581"/>
                </a:lnTo>
                <a:lnTo>
                  <a:pt x="197" y="577"/>
                </a:lnTo>
                <a:lnTo>
                  <a:pt x="186" y="571"/>
                </a:lnTo>
                <a:lnTo>
                  <a:pt x="186" y="558"/>
                </a:lnTo>
                <a:lnTo>
                  <a:pt x="171" y="552"/>
                </a:lnTo>
                <a:lnTo>
                  <a:pt x="167" y="533"/>
                </a:lnTo>
                <a:lnTo>
                  <a:pt x="148" y="520"/>
                </a:lnTo>
                <a:lnTo>
                  <a:pt x="141" y="503"/>
                </a:lnTo>
                <a:lnTo>
                  <a:pt x="138" y="500"/>
                </a:lnTo>
                <a:lnTo>
                  <a:pt x="129" y="500"/>
                </a:lnTo>
                <a:lnTo>
                  <a:pt x="126" y="488"/>
                </a:lnTo>
                <a:lnTo>
                  <a:pt x="108" y="488"/>
                </a:lnTo>
                <a:lnTo>
                  <a:pt x="100" y="462"/>
                </a:lnTo>
                <a:lnTo>
                  <a:pt x="89" y="450"/>
                </a:lnTo>
                <a:lnTo>
                  <a:pt x="70" y="450"/>
                </a:lnTo>
                <a:lnTo>
                  <a:pt x="70" y="439"/>
                </a:lnTo>
                <a:lnTo>
                  <a:pt x="51" y="439"/>
                </a:lnTo>
                <a:lnTo>
                  <a:pt x="48" y="432"/>
                </a:lnTo>
                <a:lnTo>
                  <a:pt x="48" y="425"/>
                </a:lnTo>
                <a:lnTo>
                  <a:pt x="41" y="420"/>
                </a:lnTo>
                <a:lnTo>
                  <a:pt x="51" y="413"/>
                </a:lnTo>
                <a:lnTo>
                  <a:pt x="48" y="394"/>
                </a:lnTo>
                <a:lnTo>
                  <a:pt x="29" y="372"/>
                </a:lnTo>
                <a:lnTo>
                  <a:pt x="22" y="365"/>
                </a:lnTo>
                <a:lnTo>
                  <a:pt x="29" y="355"/>
                </a:lnTo>
                <a:lnTo>
                  <a:pt x="13" y="346"/>
                </a:lnTo>
                <a:lnTo>
                  <a:pt x="13" y="330"/>
                </a:lnTo>
                <a:lnTo>
                  <a:pt x="12" y="317"/>
                </a:lnTo>
                <a:lnTo>
                  <a:pt x="12" y="313"/>
                </a:lnTo>
                <a:lnTo>
                  <a:pt x="3" y="304"/>
                </a:lnTo>
                <a:lnTo>
                  <a:pt x="0" y="313"/>
                </a:lnTo>
                <a:lnTo>
                  <a:pt x="0" y="297"/>
                </a:lnTo>
                <a:lnTo>
                  <a:pt x="12" y="287"/>
                </a:lnTo>
                <a:lnTo>
                  <a:pt x="3" y="268"/>
                </a:lnTo>
                <a:lnTo>
                  <a:pt x="13" y="258"/>
                </a:lnTo>
                <a:lnTo>
                  <a:pt x="12" y="246"/>
                </a:lnTo>
                <a:lnTo>
                  <a:pt x="13" y="239"/>
                </a:lnTo>
                <a:lnTo>
                  <a:pt x="29" y="218"/>
                </a:lnTo>
                <a:lnTo>
                  <a:pt x="22" y="216"/>
                </a:lnTo>
                <a:lnTo>
                  <a:pt x="34" y="209"/>
                </a:lnTo>
                <a:lnTo>
                  <a:pt x="60" y="204"/>
                </a:lnTo>
                <a:lnTo>
                  <a:pt x="60" y="81"/>
                </a:lnTo>
                <a:lnTo>
                  <a:pt x="60" y="71"/>
                </a:lnTo>
                <a:lnTo>
                  <a:pt x="89" y="71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" name="Freeform 198"/>
          <p:cNvSpPr>
            <a:spLocks/>
          </p:cNvSpPr>
          <p:nvPr/>
        </p:nvSpPr>
        <p:spPr bwMode="auto">
          <a:xfrm>
            <a:off x="5167313" y="5524500"/>
            <a:ext cx="39687" cy="33338"/>
          </a:xfrm>
          <a:custGeom>
            <a:avLst/>
            <a:gdLst>
              <a:gd name="T0" fmla="*/ 2147483647 w 50"/>
              <a:gd name="T1" fmla="*/ 0 h 41"/>
              <a:gd name="T2" fmla="*/ 2147483647 w 50"/>
              <a:gd name="T3" fmla="*/ 2147483647 h 41"/>
              <a:gd name="T4" fmla="*/ 2147483647 w 50"/>
              <a:gd name="T5" fmla="*/ 2147483647 h 41"/>
              <a:gd name="T6" fmla="*/ 2147483647 w 50"/>
              <a:gd name="T7" fmla="*/ 2147483647 h 41"/>
              <a:gd name="T8" fmla="*/ 2147483647 w 50"/>
              <a:gd name="T9" fmla="*/ 2147483647 h 41"/>
              <a:gd name="T10" fmla="*/ 0 w 50"/>
              <a:gd name="T11" fmla="*/ 2147483647 h 41"/>
              <a:gd name="T12" fmla="*/ 2147483647 w 50"/>
              <a:gd name="T13" fmla="*/ 0 h 41"/>
              <a:gd name="T14" fmla="*/ 2147483647 w 50"/>
              <a:gd name="T15" fmla="*/ 0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"/>
              <a:gd name="T25" fmla="*/ 0 h 41"/>
              <a:gd name="T26" fmla="*/ 50 w 50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" h="41">
                <a:moveTo>
                  <a:pt x="42" y="0"/>
                </a:moveTo>
                <a:lnTo>
                  <a:pt x="50" y="12"/>
                </a:lnTo>
                <a:lnTo>
                  <a:pt x="42" y="31"/>
                </a:lnTo>
                <a:lnTo>
                  <a:pt x="42" y="41"/>
                </a:lnTo>
                <a:lnTo>
                  <a:pt x="19" y="41"/>
                </a:lnTo>
                <a:lnTo>
                  <a:pt x="0" y="19"/>
                </a:lnTo>
                <a:lnTo>
                  <a:pt x="19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2" name="Freeform 199"/>
          <p:cNvSpPr>
            <a:spLocks/>
          </p:cNvSpPr>
          <p:nvPr/>
        </p:nvSpPr>
        <p:spPr bwMode="auto">
          <a:xfrm>
            <a:off x="5154613" y="4872038"/>
            <a:ext cx="271462" cy="274637"/>
          </a:xfrm>
          <a:custGeom>
            <a:avLst/>
            <a:gdLst>
              <a:gd name="T0" fmla="*/ 2147483647 w 344"/>
              <a:gd name="T1" fmla="*/ 0 h 347"/>
              <a:gd name="T2" fmla="*/ 2147483647 w 344"/>
              <a:gd name="T3" fmla="*/ 0 h 347"/>
              <a:gd name="T4" fmla="*/ 2147483647 w 344"/>
              <a:gd name="T5" fmla="*/ 2147483647 h 347"/>
              <a:gd name="T6" fmla="*/ 2147483647 w 344"/>
              <a:gd name="T7" fmla="*/ 2147483647 h 347"/>
              <a:gd name="T8" fmla="*/ 2147483647 w 344"/>
              <a:gd name="T9" fmla="*/ 2147483647 h 347"/>
              <a:gd name="T10" fmla="*/ 2147483647 w 344"/>
              <a:gd name="T11" fmla="*/ 2147483647 h 347"/>
              <a:gd name="T12" fmla="*/ 2147483647 w 344"/>
              <a:gd name="T13" fmla="*/ 2147483647 h 347"/>
              <a:gd name="T14" fmla="*/ 2147483647 w 344"/>
              <a:gd name="T15" fmla="*/ 2147483647 h 347"/>
              <a:gd name="T16" fmla="*/ 2147483647 w 344"/>
              <a:gd name="T17" fmla="*/ 2147483647 h 347"/>
              <a:gd name="T18" fmla="*/ 2147483647 w 344"/>
              <a:gd name="T19" fmla="*/ 2147483647 h 347"/>
              <a:gd name="T20" fmla="*/ 2147483647 w 344"/>
              <a:gd name="T21" fmla="*/ 2147483647 h 347"/>
              <a:gd name="T22" fmla="*/ 2147483647 w 344"/>
              <a:gd name="T23" fmla="*/ 2147483647 h 347"/>
              <a:gd name="T24" fmla="*/ 2147483647 w 344"/>
              <a:gd name="T25" fmla="*/ 2147483647 h 347"/>
              <a:gd name="T26" fmla="*/ 2147483647 w 344"/>
              <a:gd name="T27" fmla="*/ 2147483647 h 347"/>
              <a:gd name="T28" fmla="*/ 2147483647 w 344"/>
              <a:gd name="T29" fmla="*/ 2147483647 h 347"/>
              <a:gd name="T30" fmla="*/ 2147483647 w 344"/>
              <a:gd name="T31" fmla="*/ 2147483647 h 347"/>
              <a:gd name="T32" fmla="*/ 2147483647 w 344"/>
              <a:gd name="T33" fmla="*/ 2147483647 h 347"/>
              <a:gd name="T34" fmla="*/ 2147483647 w 344"/>
              <a:gd name="T35" fmla="*/ 2147483647 h 347"/>
              <a:gd name="T36" fmla="*/ 2147483647 w 344"/>
              <a:gd name="T37" fmla="*/ 2147483647 h 347"/>
              <a:gd name="T38" fmla="*/ 2147483647 w 344"/>
              <a:gd name="T39" fmla="*/ 2147483647 h 347"/>
              <a:gd name="T40" fmla="*/ 2147483647 w 344"/>
              <a:gd name="T41" fmla="*/ 2147483647 h 347"/>
              <a:gd name="T42" fmla="*/ 2147483647 w 344"/>
              <a:gd name="T43" fmla="*/ 2147483647 h 347"/>
              <a:gd name="T44" fmla="*/ 2147483647 w 344"/>
              <a:gd name="T45" fmla="*/ 2147483647 h 347"/>
              <a:gd name="T46" fmla="*/ 2147483647 w 344"/>
              <a:gd name="T47" fmla="*/ 2147483647 h 347"/>
              <a:gd name="T48" fmla="*/ 2147483647 w 344"/>
              <a:gd name="T49" fmla="*/ 2147483647 h 347"/>
              <a:gd name="T50" fmla="*/ 0 w 344"/>
              <a:gd name="T51" fmla="*/ 2147483647 h 347"/>
              <a:gd name="T52" fmla="*/ 0 w 344"/>
              <a:gd name="T53" fmla="*/ 2147483647 h 347"/>
              <a:gd name="T54" fmla="*/ 2147483647 w 344"/>
              <a:gd name="T55" fmla="*/ 2147483647 h 347"/>
              <a:gd name="T56" fmla="*/ 2147483647 w 344"/>
              <a:gd name="T57" fmla="*/ 2147483647 h 347"/>
              <a:gd name="T58" fmla="*/ 2147483647 w 344"/>
              <a:gd name="T59" fmla="*/ 2147483647 h 347"/>
              <a:gd name="T60" fmla="*/ 2147483647 w 344"/>
              <a:gd name="T61" fmla="*/ 2147483647 h 347"/>
              <a:gd name="T62" fmla="*/ 2147483647 w 344"/>
              <a:gd name="T63" fmla="*/ 2147483647 h 3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4"/>
              <a:gd name="T97" fmla="*/ 0 h 347"/>
              <a:gd name="T98" fmla="*/ 344 w 344"/>
              <a:gd name="T99" fmla="*/ 347 h 3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4" h="347">
                <a:moveTo>
                  <a:pt x="38" y="4"/>
                </a:moveTo>
                <a:lnTo>
                  <a:pt x="48" y="0"/>
                </a:lnTo>
                <a:lnTo>
                  <a:pt x="97" y="0"/>
                </a:lnTo>
                <a:lnTo>
                  <a:pt x="145" y="0"/>
                </a:lnTo>
                <a:lnTo>
                  <a:pt x="156" y="0"/>
                </a:lnTo>
                <a:lnTo>
                  <a:pt x="271" y="71"/>
                </a:lnTo>
                <a:lnTo>
                  <a:pt x="271" y="90"/>
                </a:lnTo>
                <a:lnTo>
                  <a:pt x="313" y="126"/>
                </a:lnTo>
                <a:lnTo>
                  <a:pt x="302" y="149"/>
                </a:lnTo>
                <a:lnTo>
                  <a:pt x="302" y="171"/>
                </a:lnTo>
                <a:lnTo>
                  <a:pt x="309" y="187"/>
                </a:lnTo>
                <a:lnTo>
                  <a:pt x="313" y="190"/>
                </a:lnTo>
                <a:lnTo>
                  <a:pt x="321" y="197"/>
                </a:lnTo>
                <a:lnTo>
                  <a:pt x="321" y="206"/>
                </a:lnTo>
                <a:lnTo>
                  <a:pt x="313" y="209"/>
                </a:lnTo>
                <a:lnTo>
                  <a:pt x="321" y="226"/>
                </a:lnTo>
                <a:lnTo>
                  <a:pt x="313" y="245"/>
                </a:lnTo>
                <a:lnTo>
                  <a:pt x="321" y="270"/>
                </a:lnTo>
                <a:lnTo>
                  <a:pt x="323" y="294"/>
                </a:lnTo>
                <a:lnTo>
                  <a:pt x="339" y="299"/>
                </a:lnTo>
                <a:lnTo>
                  <a:pt x="344" y="306"/>
                </a:lnTo>
                <a:lnTo>
                  <a:pt x="344" y="313"/>
                </a:lnTo>
                <a:lnTo>
                  <a:pt x="332" y="325"/>
                </a:lnTo>
                <a:lnTo>
                  <a:pt x="309" y="332"/>
                </a:lnTo>
                <a:lnTo>
                  <a:pt x="294" y="335"/>
                </a:lnTo>
                <a:lnTo>
                  <a:pt x="283" y="342"/>
                </a:lnTo>
                <a:lnTo>
                  <a:pt x="283" y="335"/>
                </a:lnTo>
                <a:lnTo>
                  <a:pt x="271" y="335"/>
                </a:lnTo>
                <a:lnTo>
                  <a:pt x="264" y="342"/>
                </a:lnTo>
                <a:lnTo>
                  <a:pt x="252" y="347"/>
                </a:lnTo>
                <a:lnTo>
                  <a:pt x="235" y="347"/>
                </a:lnTo>
                <a:lnTo>
                  <a:pt x="232" y="347"/>
                </a:lnTo>
                <a:lnTo>
                  <a:pt x="216" y="347"/>
                </a:lnTo>
                <a:lnTo>
                  <a:pt x="206" y="342"/>
                </a:lnTo>
                <a:lnTo>
                  <a:pt x="194" y="347"/>
                </a:lnTo>
                <a:lnTo>
                  <a:pt x="185" y="342"/>
                </a:lnTo>
                <a:lnTo>
                  <a:pt x="164" y="347"/>
                </a:lnTo>
                <a:lnTo>
                  <a:pt x="156" y="342"/>
                </a:lnTo>
                <a:lnTo>
                  <a:pt x="156" y="325"/>
                </a:lnTo>
                <a:lnTo>
                  <a:pt x="138" y="284"/>
                </a:lnTo>
                <a:lnTo>
                  <a:pt x="126" y="277"/>
                </a:lnTo>
                <a:lnTo>
                  <a:pt x="107" y="270"/>
                </a:lnTo>
                <a:lnTo>
                  <a:pt x="104" y="270"/>
                </a:lnTo>
                <a:lnTo>
                  <a:pt x="97" y="265"/>
                </a:lnTo>
                <a:lnTo>
                  <a:pt x="85" y="265"/>
                </a:lnTo>
                <a:lnTo>
                  <a:pt x="74" y="258"/>
                </a:lnTo>
                <a:lnTo>
                  <a:pt x="67" y="252"/>
                </a:lnTo>
                <a:lnTo>
                  <a:pt x="55" y="252"/>
                </a:lnTo>
                <a:lnTo>
                  <a:pt x="45" y="235"/>
                </a:lnTo>
                <a:lnTo>
                  <a:pt x="29" y="206"/>
                </a:lnTo>
                <a:lnTo>
                  <a:pt x="10" y="187"/>
                </a:lnTo>
                <a:lnTo>
                  <a:pt x="0" y="168"/>
                </a:lnTo>
                <a:lnTo>
                  <a:pt x="0" y="142"/>
                </a:lnTo>
                <a:lnTo>
                  <a:pt x="0" y="126"/>
                </a:lnTo>
                <a:lnTo>
                  <a:pt x="0" y="112"/>
                </a:lnTo>
                <a:lnTo>
                  <a:pt x="19" y="109"/>
                </a:lnTo>
                <a:lnTo>
                  <a:pt x="38" y="90"/>
                </a:lnTo>
                <a:lnTo>
                  <a:pt x="48" y="78"/>
                </a:lnTo>
                <a:lnTo>
                  <a:pt x="48" y="62"/>
                </a:lnTo>
                <a:lnTo>
                  <a:pt x="38" y="61"/>
                </a:lnTo>
                <a:lnTo>
                  <a:pt x="38" y="52"/>
                </a:lnTo>
                <a:lnTo>
                  <a:pt x="45" y="48"/>
                </a:lnTo>
                <a:lnTo>
                  <a:pt x="45" y="40"/>
                </a:lnTo>
                <a:lnTo>
                  <a:pt x="45" y="23"/>
                </a:lnTo>
                <a:lnTo>
                  <a:pt x="38" y="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" name="Freeform 200"/>
          <p:cNvSpPr>
            <a:spLocks/>
          </p:cNvSpPr>
          <p:nvPr/>
        </p:nvSpPr>
        <p:spPr bwMode="auto">
          <a:xfrm>
            <a:off x="4400550" y="4564063"/>
            <a:ext cx="46038" cy="123825"/>
          </a:xfrm>
          <a:custGeom>
            <a:avLst/>
            <a:gdLst>
              <a:gd name="T0" fmla="*/ 2147483647 w 57"/>
              <a:gd name="T1" fmla="*/ 0 h 155"/>
              <a:gd name="T2" fmla="*/ 2147483647 w 57"/>
              <a:gd name="T3" fmla="*/ 0 h 155"/>
              <a:gd name="T4" fmla="*/ 2147483647 w 57"/>
              <a:gd name="T5" fmla="*/ 0 h 155"/>
              <a:gd name="T6" fmla="*/ 2147483647 w 57"/>
              <a:gd name="T7" fmla="*/ 2147483647 h 155"/>
              <a:gd name="T8" fmla="*/ 2147483647 w 57"/>
              <a:gd name="T9" fmla="*/ 2147483647 h 155"/>
              <a:gd name="T10" fmla="*/ 2147483647 w 57"/>
              <a:gd name="T11" fmla="*/ 2147483647 h 155"/>
              <a:gd name="T12" fmla="*/ 2147483647 w 57"/>
              <a:gd name="T13" fmla="*/ 2147483647 h 155"/>
              <a:gd name="T14" fmla="*/ 2147483647 w 57"/>
              <a:gd name="T15" fmla="*/ 2147483647 h 155"/>
              <a:gd name="T16" fmla="*/ 2147483647 w 57"/>
              <a:gd name="T17" fmla="*/ 2147483647 h 155"/>
              <a:gd name="T18" fmla="*/ 2147483647 w 57"/>
              <a:gd name="T19" fmla="*/ 2147483647 h 155"/>
              <a:gd name="T20" fmla="*/ 2147483647 w 57"/>
              <a:gd name="T21" fmla="*/ 2147483647 h 155"/>
              <a:gd name="T22" fmla="*/ 2147483647 w 57"/>
              <a:gd name="T23" fmla="*/ 2147483647 h 155"/>
              <a:gd name="T24" fmla="*/ 2147483647 w 57"/>
              <a:gd name="T25" fmla="*/ 2147483647 h 155"/>
              <a:gd name="T26" fmla="*/ 2147483647 w 57"/>
              <a:gd name="T27" fmla="*/ 2147483647 h 155"/>
              <a:gd name="T28" fmla="*/ 2147483647 w 57"/>
              <a:gd name="T29" fmla="*/ 2147483647 h 155"/>
              <a:gd name="T30" fmla="*/ 2147483647 w 57"/>
              <a:gd name="T31" fmla="*/ 2147483647 h 155"/>
              <a:gd name="T32" fmla="*/ 2147483647 w 57"/>
              <a:gd name="T33" fmla="*/ 2147483647 h 155"/>
              <a:gd name="T34" fmla="*/ 2147483647 w 57"/>
              <a:gd name="T35" fmla="*/ 2147483647 h 155"/>
              <a:gd name="T36" fmla="*/ 2147483647 w 57"/>
              <a:gd name="T37" fmla="*/ 2147483647 h 155"/>
              <a:gd name="T38" fmla="*/ 2147483647 w 57"/>
              <a:gd name="T39" fmla="*/ 2147483647 h 155"/>
              <a:gd name="T40" fmla="*/ 2147483647 w 57"/>
              <a:gd name="T41" fmla="*/ 2147483647 h 155"/>
              <a:gd name="T42" fmla="*/ 2147483647 w 57"/>
              <a:gd name="T43" fmla="*/ 2147483647 h 155"/>
              <a:gd name="T44" fmla="*/ 2147483647 w 57"/>
              <a:gd name="T45" fmla="*/ 2147483647 h 155"/>
              <a:gd name="T46" fmla="*/ 0 w 57"/>
              <a:gd name="T47" fmla="*/ 2147483647 h 155"/>
              <a:gd name="T48" fmla="*/ 2147483647 w 57"/>
              <a:gd name="T49" fmla="*/ 0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"/>
              <a:gd name="T76" fmla="*/ 0 h 155"/>
              <a:gd name="T77" fmla="*/ 57 w 57"/>
              <a:gd name="T78" fmla="*/ 155 h 1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" h="155">
                <a:moveTo>
                  <a:pt x="9" y="0"/>
                </a:moveTo>
                <a:lnTo>
                  <a:pt x="16" y="0"/>
                </a:lnTo>
                <a:lnTo>
                  <a:pt x="28" y="0"/>
                </a:lnTo>
                <a:lnTo>
                  <a:pt x="35" y="19"/>
                </a:lnTo>
                <a:lnTo>
                  <a:pt x="45" y="29"/>
                </a:lnTo>
                <a:lnTo>
                  <a:pt x="51" y="43"/>
                </a:lnTo>
                <a:lnTo>
                  <a:pt x="57" y="55"/>
                </a:lnTo>
                <a:lnTo>
                  <a:pt x="57" y="135"/>
                </a:lnTo>
                <a:lnTo>
                  <a:pt x="57" y="136"/>
                </a:lnTo>
                <a:lnTo>
                  <a:pt x="57" y="152"/>
                </a:lnTo>
                <a:lnTo>
                  <a:pt x="51" y="152"/>
                </a:lnTo>
                <a:lnTo>
                  <a:pt x="38" y="155"/>
                </a:lnTo>
                <a:lnTo>
                  <a:pt x="28" y="145"/>
                </a:lnTo>
                <a:lnTo>
                  <a:pt x="19" y="123"/>
                </a:lnTo>
                <a:lnTo>
                  <a:pt x="19" y="104"/>
                </a:lnTo>
                <a:lnTo>
                  <a:pt x="19" y="90"/>
                </a:lnTo>
                <a:lnTo>
                  <a:pt x="28" y="78"/>
                </a:lnTo>
                <a:lnTo>
                  <a:pt x="19" y="66"/>
                </a:lnTo>
                <a:lnTo>
                  <a:pt x="19" y="59"/>
                </a:lnTo>
                <a:lnTo>
                  <a:pt x="19" y="48"/>
                </a:lnTo>
                <a:lnTo>
                  <a:pt x="9" y="43"/>
                </a:lnTo>
                <a:lnTo>
                  <a:pt x="16" y="29"/>
                </a:lnTo>
                <a:lnTo>
                  <a:pt x="16" y="19"/>
                </a:lnTo>
                <a:lnTo>
                  <a:pt x="0" y="7"/>
                </a:lnTo>
                <a:lnTo>
                  <a:pt x="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" name="Freeform 201"/>
          <p:cNvSpPr>
            <a:spLocks/>
          </p:cNvSpPr>
          <p:nvPr/>
        </p:nvSpPr>
        <p:spPr bwMode="auto">
          <a:xfrm>
            <a:off x="4748213" y="4238625"/>
            <a:ext cx="263525" cy="417513"/>
          </a:xfrm>
          <a:custGeom>
            <a:avLst/>
            <a:gdLst>
              <a:gd name="T0" fmla="*/ 2147483647 w 331"/>
              <a:gd name="T1" fmla="*/ 0 h 526"/>
              <a:gd name="T2" fmla="*/ 2147483647 w 331"/>
              <a:gd name="T3" fmla="*/ 2147483647 h 526"/>
              <a:gd name="T4" fmla="*/ 2147483647 w 331"/>
              <a:gd name="T5" fmla="*/ 2147483647 h 526"/>
              <a:gd name="T6" fmla="*/ 2147483647 w 331"/>
              <a:gd name="T7" fmla="*/ 2147483647 h 526"/>
              <a:gd name="T8" fmla="*/ 2147483647 w 331"/>
              <a:gd name="T9" fmla="*/ 2147483647 h 526"/>
              <a:gd name="T10" fmla="*/ 2147483647 w 331"/>
              <a:gd name="T11" fmla="*/ 2147483647 h 526"/>
              <a:gd name="T12" fmla="*/ 2147483647 w 331"/>
              <a:gd name="T13" fmla="*/ 2147483647 h 526"/>
              <a:gd name="T14" fmla="*/ 2147483647 w 331"/>
              <a:gd name="T15" fmla="*/ 2147483647 h 526"/>
              <a:gd name="T16" fmla="*/ 2147483647 w 331"/>
              <a:gd name="T17" fmla="*/ 2147483647 h 526"/>
              <a:gd name="T18" fmla="*/ 2147483647 w 331"/>
              <a:gd name="T19" fmla="*/ 2147483647 h 526"/>
              <a:gd name="T20" fmla="*/ 2147483647 w 331"/>
              <a:gd name="T21" fmla="*/ 2147483647 h 526"/>
              <a:gd name="T22" fmla="*/ 2147483647 w 331"/>
              <a:gd name="T23" fmla="*/ 2147483647 h 526"/>
              <a:gd name="T24" fmla="*/ 2147483647 w 331"/>
              <a:gd name="T25" fmla="*/ 2147483647 h 526"/>
              <a:gd name="T26" fmla="*/ 2147483647 w 331"/>
              <a:gd name="T27" fmla="*/ 2147483647 h 526"/>
              <a:gd name="T28" fmla="*/ 2147483647 w 331"/>
              <a:gd name="T29" fmla="*/ 2147483647 h 526"/>
              <a:gd name="T30" fmla="*/ 2147483647 w 331"/>
              <a:gd name="T31" fmla="*/ 2147483647 h 526"/>
              <a:gd name="T32" fmla="*/ 2147483647 w 331"/>
              <a:gd name="T33" fmla="*/ 2147483647 h 526"/>
              <a:gd name="T34" fmla="*/ 2147483647 w 331"/>
              <a:gd name="T35" fmla="*/ 2147483647 h 526"/>
              <a:gd name="T36" fmla="*/ 2147483647 w 331"/>
              <a:gd name="T37" fmla="*/ 2147483647 h 526"/>
              <a:gd name="T38" fmla="*/ 2147483647 w 331"/>
              <a:gd name="T39" fmla="*/ 2147483647 h 526"/>
              <a:gd name="T40" fmla="*/ 2147483647 w 331"/>
              <a:gd name="T41" fmla="*/ 2147483647 h 526"/>
              <a:gd name="T42" fmla="*/ 2147483647 w 331"/>
              <a:gd name="T43" fmla="*/ 2147483647 h 526"/>
              <a:gd name="T44" fmla="*/ 2147483647 w 331"/>
              <a:gd name="T45" fmla="*/ 2147483647 h 526"/>
              <a:gd name="T46" fmla="*/ 2147483647 w 331"/>
              <a:gd name="T47" fmla="*/ 2147483647 h 526"/>
              <a:gd name="T48" fmla="*/ 2147483647 w 331"/>
              <a:gd name="T49" fmla="*/ 2147483647 h 526"/>
              <a:gd name="T50" fmla="*/ 2147483647 w 331"/>
              <a:gd name="T51" fmla="*/ 2147483647 h 526"/>
              <a:gd name="T52" fmla="*/ 2147483647 w 331"/>
              <a:gd name="T53" fmla="*/ 2147483647 h 526"/>
              <a:gd name="T54" fmla="*/ 2147483647 w 331"/>
              <a:gd name="T55" fmla="*/ 2147483647 h 526"/>
              <a:gd name="T56" fmla="*/ 2147483647 w 331"/>
              <a:gd name="T57" fmla="*/ 2147483647 h 526"/>
              <a:gd name="T58" fmla="*/ 0 w 331"/>
              <a:gd name="T59" fmla="*/ 2147483647 h 526"/>
              <a:gd name="T60" fmla="*/ 2147483647 w 331"/>
              <a:gd name="T61" fmla="*/ 2147483647 h 526"/>
              <a:gd name="T62" fmla="*/ 2147483647 w 331"/>
              <a:gd name="T63" fmla="*/ 2147483647 h 526"/>
              <a:gd name="T64" fmla="*/ 2147483647 w 331"/>
              <a:gd name="T65" fmla="*/ 2147483647 h 526"/>
              <a:gd name="T66" fmla="*/ 2147483647 w 331"/>
              <a:gd name="T67" fmla="*/ 2147483647 h 526"/>
              <a:gd name="T68" fmla="*/ 2147483647 w 331"/>
              <a:gd name="T69" fmla="*/ 2147483647 h 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1"/>
              <a:gd name="T106" fmla="*/ 0 h 526"/>
              <a:gd name="T107" fmla="*/ 331 w 331"/>
              <a:gd name="T108" fmla="*/ 526 h 5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1" h="526">
                <a:moveTo>
                  <a:pt x="41" y="14"/>
                </a:moveTo>
                <a:lnTo>
                  <a:pt x="77" y="0"/>
                </a:lnTo>
                <a:lnTo>
                  <a:pt x="331" y="126"/>
                </a:lnTo>
                <a:lnTo>
                  <a:pt x="331" y="251"/>
                </a:lnTo>
                <a:lnTo>
                  <a:pt x="305" y="254"/>
                </a:lnTo>
                <a:lnTo>
                  <a:pt x="295" y="261"/>
                </a:lnTo>
                <a:lnTo>
                  <a:pt x="302" y="265"/>
                </a:lnTo>
                <a:lnTo>
                  <a:pt x="286" y="284"/>
                </a:lnTo>
                <a:lnTo>
                  <a:pt x="283" y="291"/>
                </a:lnTo>
                <a:lnTo>
                  <a:pt x="286" y="301"/>
                </a:lnTo>
                <a:lnTo>
                  <a:pt x="276" y="313"/>
                </a:lnTo>
                <a:lnTo>
                  <a:pt x="283" y="332"/>
                </a:lnTo>
                <a:lnTo>
                  <a:pt x="273" y="342"/>
                </a:lnTo>
                <a:lnTo>
                  <a:pt x="273" y="358"/>
                </a:lnTo>
                <a:lnTo>
                  <a:pt x="276" y="349"/>
                </a:lnTo>
                <a:lnTo>
                  <a:pt x="283" y="358"/>
                </a:lnTo>
                <a:lnTo>
                  <a:pt x="283" y="362"/>
                </a:lnTo>
                <a:lnTo>
                  <a:pt x="286" y="377"/>
                </a:lnTo>
                <a:lnTo>
                  <a:pt x="286" y="391"/>
                </a:lnTo>
                <a:lnTo>
                  <a:pt x="302" y="400"/>
                </a:lnTo>
                <a:lnTo>
                  <a:pt x="295" y="410"/>
                </a:lnTo>
                <a:lnTo>
                  <a:pt x="283" y="410"/>
                </a:lnTo>
                <a:lnTo>
                  <a:pt x="264" y="419"/>
                </a:lnTo>
                <a:lnTo>
                  <a:pt x="257" y="436"/>
                </a:lnTo>
                <a:lnTo>
                  <a:pt x="247" y="441"/>
                </a:lnTo>
                <a:lnTo>
                  <a:pt x="235" y="455"/>
                </a:lnTo>
                <a:lnTo>
                  <a:pt x="228" y="458"/>
                </a:lnTo>
                <a:lnTo>
                  <a:pt x="216" y="465"/>
                </a:lnTo>
                <a:lnTo>
                  <a:pt x="186" y="470"/>
                </a:lnTo>
                <a:lnTo>
                  <a:pt x="176" y="477"/>
                </a:lnTo>
                <a:lnTo>
                  <a:pt x="179" y="484"/>
                </a:lnTo>
                <a:lnTo>
                  <a:pt x="176" y="496"/>
                </a:lnTo>
                <a:lnTo>
                  <a:pt x="157" y="500"/>
                </a:lnTo>
                <a:lnTo>
                  <a:pt x="150" y="500"/>
                </a:lnTo>
                <a:lnTo>
                  <a:pt x="138" y="507"/>
                </a:lnTo>
                <a:lnTo>
                  <a:pt x="129" y="500"/>
                </a:lnTo>
                <a:lnTo>
                  <a:pt x="115" y="507"/>
                </a:lnTo>
                <a:lnTo>
                  <a:pt x="100" y="514"/>
                </a:lnTo>
                <a:lnTo>
                  <a:pt x="98" y="507"/>
                </a:lnTo>
                <a:lnTo>
                  <a:pt x="77" y="519"/>
                </a:lnTo>
                <a:lnTo>
                  <a:pt x="67" y="526"/>
                </a:lnTo>
                <a:lnTo>
                  <a:pt x="67" y="514"/>
                </a:lnTo>
                <a:lnTo>
                  <a:pt x="60" y="507"/>
                </a:lnTo>
                <a:lnTo>
                  <a:pt x="51" y="484"/>
                </a:lnTo>
                <a:lnTo>
                  <a:pt x="41" y="477"/>
                </a:lnTo>
                <a:lnTo>
                  <a:pt x="19" y="455"/>
                </a:lnTo>
                <a:lnTo>
                  <a:pt x="22" y="441"/>
                </a:lnTo>
                <a:lnTo>
                  <a:pt x="38" y="441"/>
                </a:lnTo>
                <a:lnTo>
                  <a:pt x="67" y="441"/>
                </a:lnTo>
                <a:lnTo>
                  <a:pt x="51" y="429"/>
                </a:lnTo>
                <a:lnTo>
                  <a:pt x="48" y="410"/>
                </a:lnTo>
                <a:lnTo>
                  <a:pt x="48" y="391"/>
                </a:lnTo>
                <a:lnTo>
                  <a:pt x="48" y="377"/>
                </a:lnTo>
                <a:lnTo>
                  <a:pt x="41" y="358"/>
                </a:lnTo>
                <a:lnTo>
                  <a:pt x="31" y="349"/>
                </a:lnTo>
                <a:lnTo>
                  <a:pt x="31" y="339"/>
                </a:lnTo>
                <a:lnTo>
                  <a:pt x="19" y="339"/>
                </a:lnTo>
                <a:lnTo>
                  <a:pt x="12" y="332"/>
                </a:lnTo>
                <a:lnTo>
                  <a:pt x="0" y="313"/>
                </a:lnTo>
                <a:lnTo>
                  <a:pt x="0" y="298"/>
                </a:lnTo>
                <a:lnTo>
                  <a:pt x="3" y="284"/>
                </a:lnTo>
                <a:lnTo>
                  <a:pt x="12" y="272"/>
                </a:lnTo>
                <a:lnTo>
                  <a:pt x="60" y="211"/>
                </a:lnTo>
                <a:lnTo>
                  <a:pt x="67" y="107"/>
                </a:lnTo>
                <a:lnTo>
                  <a:pt x="70" y="104"/>
                </a:lnTo>
                <a:lnTo>
                  <a:pt x="60" y="85"/>
                </a:lnTo>
                <a:lnTo>
                  <a:pt x="60" y="75"/>
                </a:lnTo>
                <a:lnTo>
                  <a:pt x="48" y="64"/>
                </a:lnTo>
                <a:lnTo>
                  <a:pt x="48" y="37"/>
                </a:lnTo>
                <a:lnTo>
                  <a:pt x="41" y="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" name="Freeform 202"/>
          <p:cNvSpPr>
            <a:spLocks/>
          </p:cNvSpPr>
          <p:nvPr/>
        </p:nvSpPr>
        <p:spPr bwMode="auto">
          <a:xfrm>
            <a:off x="4591050" y="3848100"/>
            <a:ext cx="103188" cy="201613"/>
          </a:xfrm>
          <a:custGeom>
            <a:avLst/>
            <a:gdLst>
              <a:gd name="T0" fmla="*/ 2147483647 w 129"/>
              <a:gd name="T1" fmla="*/ 2147483647 h 254"/>
              <a:gd name="T2" fmla="*/ 2147483647 w 129"/>
              <a:gd name="T3" fmla="*/ 2147483647 h 254"/>
              <a:gd name="T4" fmla="*/ 2147483647 w 129"/>
              <a:gd name="T5" fmla="*/ 0 h 254"/>
              <a:gd name="T6" fmla="*/ 2147483647 w 129"/>
              <a:gd name="T7" fmla="*/ 2147483647 h 254"/>
              <a:gd name="T8" fmla="*/ 2147483647 w 129"/>
              <a:gd name="T9" fmla="*/ 2147483647 h 254"/>
              <a:gd name="T10" fmla="*/ 2147483647 w 129"/>
              <a:gd name="T11" fmla="*/ 2147483647 h 254"/>
              <a:gd name="T12" fmla="*/ 2147483647 w 129"/>
              <a:gd name="T13" fmla="*/ 2147483647 h 254"/>
              <a:gd name="T14" fmla="*/ 2147483647 w 129"/>
              <a:gd name="T15" fmla="*/ 2147483647 h 254"/>
              <a:gd name="T16" fmla="*/ 2147483647 w 129"/>
              <a:gd name="T17" fmla="*/ 2147483647 h 254"/>
              <a:gd name="T18" fmla="*/ 2147483647 w 129"/>
              <a:gd name="T19" fmla="*/ 2147483647 h 254"/>
              <a:gd name="T20" fmla="*/ 2147483647 w 129"/>
              <a:gd name="T21" fmla="*/ 2147483647 h 254"/>
              <a:gd name="T22" fmla="*/ 2147483647 w 129"/>
              <a:gd name="T23" fmla="*/ 2147483647 h 254"/>
              <a:gd name="T24" fmla="*/ 2147483647 w 129"/>
              <a:gd name="T25" fmla="*/ 2147483647 h 254"/>
              <a:gd name="T26" fmla="*/ 2147483647 w 129"/>
              <a:gd name="T27" fmla="*/ 2147483647 h 254"/>
              <a:gd name="T28" fmla="*/ 2147483647 w 129"/>
              <a:gd name="T29" fmla="*/ 2147483647 h 254"/>
              <a:gd name="T30" fmla="*/ 2147483647 w 129"/>
              <a:gd name="T31" fmla="*/ 2147483647 h 254"/>
              <a:gd name="T32" fmla="*/ 2147483647 w 129"/>
              <a:gd name="T33" fmla="*/ 2147483647 h 254"/>
              <a:gd name="T34" fmla="*/ 2147483647 w 129"/>
              <a:gd name="T35" fmla="*/ 2147483647 h 254"/>
              <a:gd name="T36" fmla="*/ 2147483647 w 129"/>
              <a:gd name="T37" fmla="*/ 2147483647 h 254"/>
              <a:gd name="T38" fmla="*/ 2147483647 w 129"/>
              <a:gd name="T39" fmla="*/ 2147483647 h 254"/>
              <a:gd name="T40" fmla="*/ 2147483647 w 129"/>
              <a:gd name="T41" fmla="*/ 2147483647 h 254"/>
              <a:gd name="T42" fmla="*/ 2147483647 w 129"/>
              <a:gd name="T43" fmla="*/ 2147483647 h 254"/>
              <a:gd name="T44" fmla="*/ 2147483647 w 129"/>
              <a:gd name="T45" fmla="*/ 2147483647 h 254"/>
              <a:gd name="T46" fmla="*/ 2147483647 w 129"/>
              <a:gd name="T47" fmla="*/ 2147483647 h 254"/>
              <a:gd name="T48" fmla="*/ 2147483647 w 129"/>
              <a:gd name="T49" fmla="*/ 2147483647 h 254"/>
              <a:gd name="T50" fmla="*/ 2147483647 w 129"/>
              <a:gd name="T51" fmla="*/ 2147483647 h 254"/>
              <a:gd name="T52" fmla="*/ 2147483647 w 129"/>
              <a:gd name="T53" fmla="*/ 2147483647 h 254"/>
              <a:gd name="T54" fmla="*/ 2147483647 w 129"/>
              <a:gd name="T55" fmla="*/ 2147483647 h 254"/>
              <a:gd name="T56" fmla="*/ 2147483647 w 129"/>
              <a:gd name="T57" fmla="*/ 2147483647 h 254"/>
              <a:gd name="T58" fmla="*/ 2147483647 w 129"/>
              <a:gd name="T59" fmla="*/ 2147483647 h 254"/>
              <a:gd name="T60" fmla="*/ 0 w 129"/>
              <a:gd name="T61" fmla="*/ 2147483647 h 254"/>
              <a:gd name="T62" fmla="*/ 2147483647 w 129"/>
              <a:gd name="T63" fmla="*/ 2147483647 h 254"/>
              <a:gd name="T64" fmla="*/ 2147483647 w 129"/>
              <a:gd name="T65" fmla="*/ 2147483647 h 254"/>
              <a:gd name="T66" fmla="*/ 2147483647 w 129"/>
              <a:gd name="T67" fmla="*/ 2147483647 h 254"/>
              <a:gd name="T68" fmla="*/ 2147483647 w 129"/>
              <a:gd name="T69" fmla="*/ 2147483647 h 254"/>
              <a:gd name="T70" fmla="*/ 2147483647 w 129"/>
              <a:gd name="T71" fmla="*/ 2147483647 h 254"/>
              <a:gd name="T72" fmla="*/ 2147483647 w 129"/>
              <a:gd name="T73" fmla="*/ 2147483647 h 2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9"/>
              <a:gd name="T112" fmla="*/ 0 h 254"/>
              <a:gd name="T113" fmla="*/ 129 w 129"/>
              <a:gd name="T114" fmla="*/ 254 h 25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9" h="254">
                <a:moveTo>
                  <a:pt x="32" y="19"/>
                </a:moveTo>
                <a:lnTo>
                  <a:pt x="43" y="3"/>
                </a:lnTo>
                <a:lnTo>
                  <a:pt x="62" y="0"/>
                </a:lnTo>
                <a:lnTo>
                  <a:pt x="77" y="3"/>
                </a:lnTo>
                <a:lnTo>
                  <a:pt x="81" y="22"/>
                </a:lnTo>
                <a:lnTo>
                  <a:pt x="100" y="12"/>
                </a:lnTo>
                <a:lnTo>
                  <a:pt x="107" y="19"/>
                </a:lnTo>
                <a:lnTo>
                  <a:pt x="93" y="29"/>
                </a:lnTo>
                <a:lnTo>
                  <a:pt x="88" y="48"/>
                </a:lnTo>
                <a:lnTo>
                  <a:pt x="100" y="58"/>
                </a:lnTo>
                <a:lnTo>
                  <a:pt x="107" y="77"/>
                </a:lnTo>
                <a:lnTo>
                  <a:pt x="93" y="96"/>
                </a:lnTo>
                <a:lnTo>
                  <a:pt x="77" y="115"/>
                </a:lnTo>
                <a:lnTo>
                  <a:pt x="81" y="131"/>
                </a:lnTo>
                <a:lnTo>
                  <a:pt x="93" y="131"/>
                </a:lnTo>
                <a:lnTo>
                  <a:pt x="93" y="138"/>
                </a:lnTo>
                <a:lnTo>
                  <a:pt x="107" y="138"/>
                </a:lnTo>
                <a:lnTo>
                  <a:pt x="110" y="145"/>
                </a:lnTo>
                <a:lnTo>
                  <a:pt x="122" y="155"/>
                </a:lnTo>
                <a:lnTo>
                  <a:pt x="122" y="167"/>
                </a:lnTo>
                <a:lnTo>
                  <a:pt x="129" y="178"/>
                </a:lnTo>
                <a:lnTo>
                  <a:pt x="107" y="185"/>
                </a:lnTo>
                <a:lnTo>
                  <a:pt x="81" y="209"/>
                </a:lnTo>
                <a:lnTo>
                  <a:pt x="88" y="235"/>
                </a:lnTo>
                <a:lnTo>
                  <a:pt x="70" y="254"/>
                </a:lnTo>
                <a:lnTo>
                  <a:pt x="62" y="254"/>
                </a:lnTo>
                <a:lnTo>
                  <a:pt x="51" y="185"/>
                </a:lnTo>
                <a:lnTo>
                  <a:pt x="29" y="174"/>
                </a:lnTo>
                <a:lnTo>
                  <a:pt x="20" y="148"/>
                </a:lnTo>
                <a:lnTo>
                  <a:pt x="10" y="145"/>
                </a:lnTo>
                <a:lnTo>
                  <a:pt x="0" y="119"/>
                </a:lnTo>
                <a:lnTo>
                  <a:pt x="20" y="90"/>
                </a:lnTo>
                <a:lnTo>
                  <a:pt x="20" y="58"/>
                </a:lnTo>
                <a:lnTo>
                  <a:pt x="20" y="38"/>
                </a:lnTo>
                <a:lnTo>
                  <a:pt x="20" y="29"/>
                </a:lnTo>
                <a:lnTo>
                  <a:pt x="32" y="22"/>
                </a:lnTo>
                <a:lnTo>
                  <a:pt x="32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" name="Freeform 203"/>
          <p:cNvSpPr>
            <a:spLocks/>
          </p:cNvSpPr>
          <p:nvPr/>
        </p:nvSpPr>
        <p:spPr bwMode="auto">
          <a:xfrm>
            <a:off x="5159375" y="4740275"/>
            <a:ext cx="139700" cy="142875"/>
          </a:xfrm>
          <a:custGeom>
            <a:avLst/>
            <a:gdLst>
              <a:gd name="T0" fmla="*/ 2147483647 w 176"/>
              <a:gd name="T1" fmla="*/ 2147483647 h 180"/>
              <a:gd name="T2" fmla="*/ 2147483647 w 176"/>
              <a:gd name="T3" fmla="*/ 2147483647 h 180"/>
              <a:gd name="T4" fmla="*/ 2147483647 w 176"/>
              <a:gd name="T5" fmla="*/ 2147483647 h 180"/>
              <a:gd name="T6" fmla="*/ 2147483647 w 176"/>
              <a:gd name="T7" fmla="*/ 2147483647 h 180"/>
              <a:gd name="T8" fmla="*/ 2147483647 w 176"/>
              <a:gd name="T9" fmla="*/ 2147483647 h 180"/>
              <a:gd name="T10" fmla="*/ 2147483647 w 176"/>
              <a:gd name="T11" fmla="*/ 2147483647 h 180"/>
              <a:gd name="T12" fmla="*/ 2147483647 w 176"/>
              <a:gd name="T13" fmla="*/ 2147483647 h 180"/>
              <a:gd name="T14" fmla="*/ 2147483647 w 176"/>
              <a:gd name="T15" fmla="*/ 0 h 180"/>
              <a:gd name="T16" fmla="*/ 2147483647 w 176"/>
              <a:gd name="T17" fmla="*/ 2147483647 h 180"/>
              <a:gd name="T18" fmla="*/ 2147483647 w 176"/>
              <a:gd name="T19" fmla="*/ 2147483647 h 180"/>
              <a:gd name="T20" fmla="*/ 2147483647 w 176"/>
              <a:gd name="T21" fmla="*/ 2147483647 h 180"/>
              <a:gd name="T22" fmla="*/ 2147483647 w 176"/>
              <a:gd name="T23" fmla="*/ 2147483647 h 180"/>
              <a:gd name="T24" fmla="*/ 2147483647 w 176"/>
              <a:gd name="T25" fmla="*/ 2147483647 h 180"/>
              <a:gd name="T26" fmla="*/ 2147483647 w 176"/>
              <a:gd name="T27" fmla="*/ 2147483647 h 180"/>
              <a:gd name="T28" fmla="*/ 2147483647 w 176"/>
              <a:gd name="T29" fmla="*/ 2147483647 h 180"/>
              <a:gd name="T30" fmla="*/ 2147483647 w 176"/>
              <a:gd name="T31" fmla="*/ 2147483647 h 180"/>
              <a:gd name="T32" fmla="*/ 2147483647 w 176"/>
              <a:gd name="T33" fmla="*/ 2147483647 h 180"/>
              <a:gd name="T34" fmla="*/ 2147483647 w 176"/>
              <a:gd name="T35" fmla="*/ 2147483647 h 180"/>
              <a:gd name="T36" fmla="*/ 2147483647 w 176"/>
              <a:gd name="T37" fmla="*/ 2147483647 h 180"/>
              <a:gd name="T38" fmla="*/ 2147483647 w 176"/>
              <a:gd name="T39" fmla="*/ 2147483647 h 180"/>
              <a:gd name="T40" fmla="*/ 2147483647 w 176"/>
              <a:gd name="T41" fmla="*/ 2147483647 h 180"/>
              <a:gd name="T42" fmla="*/ 0 w 176"/>
              <a:gd name="T43" fmla="*/ 2147483647 h 180"/>
              <a:gd name="T44" fmla="*/ 2147483647 w 176"/>
              <a:gd name="T45" fmla="*/ 2147483647 h 180"/>
              <a:gd name="T46" fmla="*/ 2147483647 w 176"/>
              <a:gd name="T47" fmla="*/ 2147483647 h 180"/>
              <a:gd name="T48" fmla="*/ 2147483647 w 176"/>
              <a:gd name="T49" fmla="*/ 2147483647 h 180"/>
              <a:gd name="T50" fmla="*/ 2147483647 w 176"/>
              <a:gd name="T51" fmla="*/ 2147483647 h 180"/>
              <a:gd name="T52" fmla="*/ 2147483647 w 176"/>
              <a:gd name="T53" fmla="*/ 2147483647 h 180"/>
              <a:gd name="T54" fmla="*/ 2147483647 w 176"/>
              <a:gd name="T55" fmla="*/ 2147483647 h 180"/>
              <a:gd name="T56" fmla="*/ 2147483647 w 176"/>
              <a:gd name="T57" fmla="*/ 2147483647 h 180"/>
              <a:gd name="T58" fmla="*/ 2147483647 w 176"/>
              <a:gd name="T59" fmla="*/ 2147483647 h 180"/>
              <a:gd name="T60" fmla="*/ 2147483647 w 176"/>
              <a:gd name="T61" fmla="*/ 2147483647 h 1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76"/>
              <a:gd name="T94" fmla="*/ 0 h 180"/>
              <a:gd name="T95" fmla="*/ 176 w 176"/>
              <a:gd name="T96" fmla="*/ 180 h 18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76" h="180">
                <a:moveTo>
                  <a:pt x="38" y="12"/>
                </a:moveTo>
                <a:lnTo>
                  <a:pt x="41" y="7"/>
                </a:lnTo>
                <a:lnTo>
                  <a:pt x="67" y="12"/>
                </a:lnTo>
                <a:lnTo>
                  <a:pt x="78" y="19"/>
                </a:lnTo>
                <a:lnTo>
                  <a:pt x="83" y="12"/>
                </a:lnTo>
                <a:lnTo>
                  <a:pt x="100" y="12"/>
                </a:lnTo>
                <a:lnTo>
                  <a:pt x="126" y="12"/>
                </a:lnTo>
                <a:lnTo>
                  <a:pt x="147" y="0"/>
                </a:lnTo>
                <a:lnTo>
                  <a:pt x="147" y="7"/>
                </a:lnTo>
                <a:lnTo>
                  <a:pt x="157" y="12"/>
                </a:lnTo>
                <a:lnTo>
                  <a:pt x="157" y="22"/>
                </a:lnTo>
                <a:lnTo>
                  <a:pt x="161" y="41"/>
                </a:lnTo>
                <a:lnTo>
                  <a:pt x="176" y="71"/>
                </a:lnTo>
                <a:lnTo>
                  <a:pt x="161" y="90"/>
                </a:lnTo>
                <a:lnTo>
                  <a:pt x="138" y="126"/>
                </a:lnTo>
                <a:lnTo>
                  <a:pt x="138" y="164"/>
                </a:lnTo>
                <a:lnTo>
                  <a:pt x="90" y="164"/>
                </a:lnTo>
                <a:lnTo>
                  <a:pt x="41" y="164"/>
                </a:lnTo>
                <a:lnTo>
                  <a:pt x="31" y="168"/>
                </a:lnTo>
                <a:lnTo>
                  <a:pt x="12" y="180"/>
                </a:lnTo>
                <a:lnTo>
                  <a:pt x="12" y="174"/>
                </a:lnTo>
                <a:lnTo>
                  <a:pt x="0" y="174"/>
                </a:lnTo>
                <a:lnTo>
                  <a:pt x="5" y="135"/>
                </a:lnTo>
                <a:lnTo>
                  <a:pt x="12" y="116"/>
                </a:lnTo>
                <a:lnTo>
                  <a:pt x="22" y="97"/>
                </a:lnTo>
                <a:lnTo>
                  <a:pt x="41" y="79"/>
                </a:lnTo>
                <a:lnTo>
                  <a:pt x="54" y="67"/>
                </a:lnTo>
                <a:lnTo>
                  <a:pt x="41" y="48"/>
                </a:lnTo>
                <a:lnTo>
                  <a:pt x="41" y="36"/>
                </a:lnTo>
                <a:lnTo>
                  <a:pt x="41" y="22"/>
                </a:lnTo>
                <a:lnTo>
                  <a:pt x="38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" name="Freeform 204"/>
          <p:cNvSpPr>
            <a:spLocks/>
          </p:cNvSpPr>
          <p:nvPr/>
        </p:nvSpPr>
        <p:spPr bwMode="auto">
          <a:xfrm>
            <a:off x="4716463" y="4708525"/>
            <a:ext cx="484187" cy="482600"/>
          </a:xfrm>
          <a:custGeom>
            <a:avLst/>
            <a:gdLst>
              <a:gd name="T0" fmla="*/ 2147483647 w 610"/>
              <a:gd name="T1" fmla="*/ 2147483647 h 609"/>
              <a:gd name="T2" fmla="*/ 2147483647 w 610"/>
              <a:gd name="T3" fmla="*/ 2147483647 h 609"/>
              <a:gd name="T4" fmla="*/ 2147483647 w 610"/>
              <a:gd name="T5" fmla="*/ 2147483647 h 609"/>
              <a:gd name="T6" fmla="*/ 2147483647 w 610"/>
              <a:gd name="T7" fmla="*/ 2147483647 h 609"/>
              <a:gd name="T8" fmla="*/ 2147483647 w 610"/>
              <a:gd name="T9" fmla="*/ 2147483647 h 609"/>
              <a:gd name="T10" fmla="*/ 2147483647 w 610"/>
              <a:gd name="T11" fmla="*/ 2147483647 h 609"/>
              <a:gd name="T12" fmla="*/ 2147483647 w 610"/>
              <a:gd name="T13" fmla="*/ 2147483647 h 609"/>
              <a:gd name="T14" fmla="*/ 2147483647 w 610"/>
              <a:gd name="T15" fmla="*/ 2147483647 h 609"/>
              <a:gd name="T16" fmla="*/ 2147483647 w 610"/>
              <a:gd name="T17" fmla="*/ 2147483647 h 609"/>
              <a:gd name="T18" fmla="*/ 2147483647 w 610"/>
              <a:gd name="T19" fmla="*/ 2147483647 h 609"/>
              <a:gd name="T20" fmla="*/ 2147483647 w 610"/>
              <a:gd name="T21" fmla="*/ 2147483647 h 609"/>
              <a:gd name="T22" fmla="*/ 2147483647 w 610"/>
              <a:gd name="T23" fmla="*/ 2147483647 h 609"/>
              <a:gd name="T24" fmla="*/ 2147483647 w 610"/>
              <a:gd name="T25" fmla="*/ 2147483647 h 609"/>
              <a:gd name="T26" fmla="*/ 2147483647 w 610"/>
              <a:gd name="T27" fmla="*/ 2147483647 h 609"/>
              <a:gd name="T28" fmla="*/ 2147483647 w 610"/>
              <a:gd name="T29" fmla="*/ 2147483647 h 609"/>
              <a:gd name="T30" fmla="*/ 2147483647 w 610"/>
              <a:gd name="T31" fmla="*/ 2147483647 h 609"/>
              <a:gd name="T32" fmla="*/ 2147483647 w 610"/>
              <a:gd name="T33" fmla="*/ 2147483647 h 609"/>
              <a:gd name="T34" fmla="*/ 2147483647 w 610"/>
              <a:gd name="T35" fmla="*/ 2147483647 h 609"/>
              <a:gd name="T36" fmla="*/ 2147483647 w 610"/>
              <a:gd name="T37" fmla="*/ 2147483647 h 609"/>
              <a:gd name="T38" fmla="*/ 2147483647 w 610"/>
              <a:gd name="T39" fmla="*/ 2147483647 h 609"/>
              <a:gd name="T40" fmla="*/ 2147483647 w 610"/>
              <a:gd name="T41" fmla="*/ 2147483647 h 609"/>
              <a:gd name="T42" fmla="*/ 2147483647 w 610"/>
              <a:gd name="T43" fmla="*/ 2147483647 h 609"/>
              <a:gd name="T44" fmla="*/ 2147483647 w 610"/>
              <a:gd name="T45" fmla="*/ 2147483647 h 609"/>
              <a:gd name="T46" fmla="*/ 2147483647 w 610"/>
              <a:gd name="T47" fmla="*/ 2147483647 h 609"/>
              <a:gd name="T48" fmla="*/ 2147483647 w 610"/>
              <a:gd name="T49" fmla="*/ 2147483647 h 609"/>
              <a:gd name="T50" fmla="*/ 2147483647 w 610"/>
              <a:gd name="T51" fmla="*/ 2147483647 h 609"/>
              <a:gd name="T52" fmla="*/ 2147483647 w 610"/>
              <a:gd name="T53" fmla="*/ 2147483647 h 609"/>
              <a:gd name="T54" fmla="*/ 2147483647 w 610"/>
              <a:gd name="T55" fmla="*/ 2147483647 h 609"/>
              <a:gd name="T56" fmla="*/ 2147483647 w 610"/>
              <a:gd name="T57" fmla="*/ 2147483647 h 609"/>
              <a:gd name="T58" fmla="*/ 2147483647 w 610"/>
              <a:gd name="T59" fmla="*/ 2147483647 h 609"/>
              <a:gd name="T60" fmla="*/ 2147483647 w 610"/>
              <a:gd name="T61" fmla="*/ 2147483647 h 609"/>
              <a:gd name="T62" fmla="*/ 2147483647 w 610"/>
              <a:gd name="T63" fmla="*/ 2147483647 h 609"/>
              <a:gd name="T64" fmla="*/ 2147483647 w 610"/>
              <a:gd name="T65" fmla="*/ 2147483647 h 609"/>
              <a:gd name="T66" fmla="*/ 2147483647 w 610"/>
              <a:gd name="T67" fmla="*/ 2147483647 h 609"/>
              <a:gd name="T68" fmla="*/ 2147483647 w 610"/>
              <a:gd name="T69" fmla="*/ 2147483647 h 609"/>
              <a:gd name="T70" fmla="*/ 2147483647 w 610"/>
              <a:gd name="T71" fmla="*/ 2147483647 h 609"/>
              <a:gd name="T72" fmla="*/ 2147483647 w 610"/>
              <a:gd name="T73" fmla="*/ 2147483647 h 609"/>
              <a:gd name="T74" fmla="*/ 2147483647 w 610"/>
              <a:gd name="T75" fmla="*/ 2147483647 h 609"/>
              <a:gd name="T76" fmla="*/ 2147483647 w 610"/>
              <a:gd name="T77" fmla="*/ 2147483647 h 609"/>
              <a:gd name="T78" fmla="*/ 2147483647 w 610"/>
              <a:gd name="T79" fmla="*/ 2147483647 h 609"/>
              <a:gd name="T80" fmla="*/ 2147483647 w 610"/>
              <a:gd name="T81" fmla="*/ 2147483647 h 609"/>
              <a:gd name="T82" fmla="*/ 2147483647 w 610"/>
              <a:gd name="T83" fmla="*/ 2147483647 h 609"/>
              <a:gd name="T84" fmla="*/ 2147483647 w 610"/>
              <a:gd name="T85" fmla="*/ 2147483647 h 609"/>
              <a:gd name="T86" fmla="*/ 2147483647 w 610"/>
              <a:gd name="T87" fmla="*/ 2147483647 h 609"/>
              <a:gd name="T88" fmla="*/ 2147483647 w 610"/>
              <a:gd name="T89" fmla="*/ 2147483647 h 609"/>
              <a:gd name="T90" fmla="*/ 2147483647 w 610"/>
              <a:gd name="T91" fmla="*/ 2147483647 h 609"/>
              <a:gd name="T92" fmla="*/ 2147483647 w 610"/>
              <a:gd name="T93" fmla="*/ 2147483647 h 609"/>
              <a:gd name="T94" fmla="*/ 2147483647 w 610"/>
              <a:gd name="T95" fmla="*/ 2147483647 h 609"/>
              <a:gd name="T96" fmla="*/ 2147483647 w 610"/>
              <a:gd name="T97" fmla="*/ 2147483647 h 609"/>
              <a:gd name="T98" fmla="*/ 2147483647 w 610"/>
              <a:gd name="T99" fmla="*/ 2147483647 h 609"/>
              <a:gd name="T100" fmla="*/ 2147483647 w 610"/>
              <a:gd name="T101" fmla="*/ 2147483647 h 609"/>
              <a:gd name="T102" fmla="*/ 2147483647 w 610"/>
              <a:gd name="T103" fmla="*/ 2147483647 h 609"/>
              <a:gd name="T104" fmla="*/ 2147483647 w 610"/>
              <a:gd name="T105" fmla="*/ 2147483647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0"/>
              <a:gd name="T160" fmla="*/ 0 h 609"/>
              <a:gd name="T161" fmla="*/ 610 w 610"/>
              <a:gd name="T162" fmla="*/ 609 h 60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0" h="609">
                <a:moveTo>
                  <a:pt x="200" y="52"/>
                </a:moveTo>
                <a:lnTo>
                  <a:pt x="200" y="35"/>
                </a:lnTo>
                <a:lnTo>
                  <a:pt x="200" y="30"/>
                </a:lnTo>
                <a:lnTo>
                  <a:pt x="216" y="19"/>
                </a:lnTo>
                <a:lnTo>
                  <a:pt x="233" y="6"/>
                </a:lnTo>
                <a:lnTo>
                  <a:pt x="256" y="23"/>
                </a:lnTo>
                <a:lnTo>
                  <a:pt x="275" y="30"/>
                </a:lnTo>
                <a:lnTo>
                  <a:pt x="294" y="35"/>
                </a:lnTo>
                <a:lnTo>
                  <a:pt x="313" y="35"/>
                </a:lnTo>
                <a:lnTo>
                  <a:pt x="323" y="42"/>
                </a:lnTo>
                <a:lnTo>
                  <a:pt x="335" y="23"/>
                </a:lnTo>
                <a:lnTo>
                  <a:pt x="342" y="23"/>
                </a:lnTo>
                <a:lnTo>
                  <a:pt x="359" y="23"/>
                </a:lnTo>
                <a:lnTo>
                  <a:pt x="371" y="19"/>
                </a:lnTo>
                <a:lnTo>
                  <a:pt x="390" y="12"/>
                </a:lnTo>
                <a:lnTo>
                  <a:pt x="401" y="12"/>
                </a:lnTo>
                <a:lnTo>
                  <a:pt x="413" y="12"/>
                </a:lnTo>
                <a:lnTo>
                  <a:pt x="420" y="6"/>
                </a:lnTo>
                <a:lnTo>
                  <a:pt x="423" y="0"/>
                </a:lnTo>
                <a:lnTo>
                  <a:pt x="439" y="6"/>
                </a:lnTo>
                <a:lnTo>
                  <a:pt x="449" y="6"/>
                </a:lnTo>
                <a:lnTo>
                  <a:pt x="454" y="12"/>
                </a:lnTo>
                <a:lnTo>
                  <a:pt x="468" y="12"/>
                </a:lnTo>
                <a:lnTo>
                  <a:pt x="472" y="6"/>
                </a:lnTo>
                <a:lnTo>
                  <a:pt x="484" y="6"/>
                </a:lnTo>
                <a:lnTo>
                  <a:pt x="497" y="12"/>
                </a:lnTo>
                <a:lnTo>
                  <a:pt x="497" y="23"/>
                </a:lnTo>
                <a:lnTo>
                  <a:pt x="510" y="30"/>
                </a:lnTo>
                <a:lnTo>
                  <a:pt x="520" y="35"/>
                </a:lnTo>
                <a:lnTo>
                  <a:pt x="529" y="30"/>
                </a:lnTo>
                <a:lnTo>
                  <a:pt x="532" y="23"/>
                </a:lnTo>
                <a:lnTo>
                  <a:pt x="532" y="30"/>
                </a:lnTo>
                <a:lnTo>
                  <a:pt x="549" y="30"/>
                </a:lnTo>
                <a:lnTo>
                  <a:pt x="549" y="23"/>
                </a:lnTo>
                <a:lnTo>
                  <a:pt x="558" y="23"/>
                </a:lnTo>
                <a:lnTo>
                  <a:pt x="568" y="35"/>
                </a:lnTo>
                <a:lnTo>
                  <a:pt x="596" y="52"/>
                </a:lnTo>
                <a:lnTo>
                  <a:pt x="599" y="64"/>
                </a:lnTo>
                <a:lnTo>
                  <a:pt x="599" y="78"/>
                </a:lnTo>
                <a:lnTo>
                  <a:pt x="599" y="90"/>
                </a:lnTo>
                <a:lnTo>
                  <a:pt x="610" y="109"/>
                </a:lnTo>
                <a:lnTo>
                  <a:pt x="599" y="121"/>
                </a:lnTo>
                <a:lnTo>
                  <a:pt x="580" y="139"/>
                </a:lnTo>
                <a:lnTo>
                  <a:pt x="568" y="158"/>
                </a:lnTo>
                <a:lnTo>
                  <a:pt x="561" y="177"/>
                </a:lnTo>
                <a:lnTo>
                  <a:pt x="558" y="216"/>
                </a:lnTo>
                <a:lnTo>
                  <a:pt x="558" y="222"/>
                </a:lnTo>
                <a:lnTo>
                  <a:pt x="548" y="229"/>
                </a:lnTo>
                <a:lnTo>
                  <a:pt x="539" y="246"/>
                </a:lnTo>
                <a:lnTo>
                  <a:pt x="532" y="254"/>
                </a:lnTo>
                <a:lnTo>
                  <a:pt x="532" y="258"/>
                </a:lnTo>
                <a:lnTo>
                  <a:pt x="539" y="268"/>
                </a:lnTo>
                <a:lnTo>
                  <a:pt x="548" y="277"/>
                </a:lnTo>
                <a:lnTo>
                  <a:pt x="548" y="286"/>
                </a:lnTo>
                <a:lnTo>
                  <a:pt x="548" y="296"/>
                </a:lnTo>
                <a:lnTo>
                  <a:pt x="549" y="315"/>
                </a:lnTo>
                <a:lnTo>
                  <a:pt x="549" y="318"/>
                </a:lnTo>
                <a:lnTo>
                  <a:pt x="549" y="332"/>
                </a:lnTo>
                <a:lnTo>
                  <a:pt x="549" y="348"/>
                </a:lnTo>
                <a:lnTo>
                  <a:pt x="549" y="374"/>
                </a:lnTo>
                <a:lnTo>
                  <a:pt x="561" y="393"/>
                </a:lnTo>
                <a:lnTo>
                  <a:pt x="580" y="412"/>
                </a:lnTo>
                <a:lnTo>
                  <a:pt x="596" y="441"/>
                </a:lnTo>
                <a:lnTo>
                  <a:pt x="532" y="445"/>
                </a:lnTo>
                <a:lnTo>
                  <a:pt x="532" y="453"/>
                </a:lnTo>
                <a:lnTo>
                  <a:pt x="529" y="471"/>
                </a:lnTo>
                <a:lnTo>
                  <a:pt x="516" y="483"/>
                </a:lnTo>
                <a:lnTo>
                  <a:pt x="520" y="490"/>
                </a:lnTo>
                <a:lnTo>
                  <a:pt x="520" y="512"/>
                </a:lnTo>
                <a:lnTo>
                  <a:pt x="516" y="524"/>
                </a:lnTo>
                <a:lnTo>
                  <a:pt x="516" y="538"/>
                </a:lnTo>
                <a:lnTo>
                  <a:pt x="510" y="553"/>
                </a:lnTo>
                <a:lnTo>
                  <a:pt x="516" y="560"/>
                </a:lnTo>
                <a:lnTo>
                  <a:pt x="532" y="571"/>
                </a:lnTo>
                <a:lnTo>
                  <a:pt x="548" y="579"/>
                </a:lnTo>
                <a:lnTo>
                  <a:pt x="548" y="571"/>
                </a:lnTo>
                <a:lnTo>
                  <a:pt x="558" y="571"/>
                </a:lnTo>
                <a:lnTo>
                  <a:pt x="549" y="609"/>
                </a:lnTo>
                <a:lnTo>
                  <a:pt x="549" y="602"/>
                </a:lnTo>
                <a:lnTo>
                  <a:pt x="532" y="609"/>
                </a:lnTo>
                <a:lnTo>
                  <a:pt x="529" y="597"/>
                </a:lnTo>
                <a:lnTo>
                  <a:pt x="510" y="571"/>
                </a:lnTo>
                <a:lnTo>
                  <a:pt x="491" y="571"/>
                </a:lnTo>
                <a:lnTo>
                  <a:pt x="472" y="548"/>
                </a:lnTo>
                <a:lnTo>
                  <a:pt x="468" y="548"/>
                </a:lnTo>
                <a:lnTo>
                  <a:pt x="468" y="560"/>
                </a:lnTo>
                <a:lnTo>
                  <a:pt x="454" y="560"/>
                </a:lnTo>
                <a:lnTo>
                  <a:pt x="442" y="560"/>
                </a:lnTo>
                <a:lnTo>
                  <a:pt x="420" y="548"/>
                </a:lnTo>
                <a:lnTo>
                  <a:pt x="413" y="531"/>
                </a:lnTo>
                <a:lnTo>
                  <a:pt x="390" y="548"/>
                </a:lnTo>
                <a:lnTo>
                  <a:pt x="383" y="531"/>
                </a:lnTo>
                <a:lnTo>
                  <a:pt x="371" y="524"/>
                </a:lnTo>
                <a:lnTo>
                  <a:pt x="371" y="531"/>
                </a:lnTo>
                <a:lnTo>
                  <a:pt x="359" y="524"/>
                </a:lnTo>
                <a:lnTo>
                  <a:pt x="342" y="531"/>
                </a:lnTo>
                <a:lnTo>
                  <a:pt x="326" y="531"/>
                </a:lnTo>
                <a:lnTo>
                  <a:pt x="323" y="538"/>
                </a:lnTo>
                <a:lnTo>
                  <a:pt x="316" y="531"/>
                </a:lnTo>
                <a:lnTo>
                  <a:pt x="316" y="519"/>
                </a:lnTo>
                <a:lnTo>
                  <a:pt x="316" y="493"/>
                </a:lnTo>
                <a:lnTo>
                  <a:pt x="313" y="490"/>
                </a:lnTo>
                <a:lnTo>
                  <a:pt x="297" y="476"/>
                </a:lnTo>
                <a:lnTo>
                  <a:pt x="313" y="453"/>
                </a:lnTo>
                <a:lnTo>
                  <a:pt x="304" y="432"/>
                </a:lnTo>
                <a:lnTo>
                  <a:pt x="297" y="412"/>
                </a:lnTo>
                <a:lnTo>
                  <a:pt x="268" y="412"/>
                </a:lnTo>
                <a:lnTo>
                  <a:pt x="268" y="393"/>
                </a:lnTo>
                <a:lnTo>
                  <a:pt x="249" y="396"/>
                </a:lnTo>
                <a:lnTo>
                  <a:pt x="233" y="403"/>
                </a:lnTo>
                <a:lnTo>
                  <a:pt x="233" y="415"/>
                </a:lnTo>
                <a:lnTo>
                  <a:pt x="226" y="415"/>
                </a:lnTo>
                <a:lnTo>
                  <a:pt x="226" y="426"/>
                </a:lnTo>
                <a:lnTo>
                  <a:pt x="200" y="426"/>
                </a:lnTo>
                <a:lnTo>
                  <a:pt x="197" y="432"/>
                </a:lnTo>
                <a:lnTo>
                  <a:pt x="167" y="432"/>
                </a:lnTo>
                <a:lnTo>
                  <a:pt x="147" y="403"/>
                </a:lnTo>
                <a:lnTo>
                  <a:pt x="147" y="396"/>
                </a:lnTo>
                <a:lnTo>
                  <a:pt x="140" y="384"/>
                </a:lnTo>
                <a:lnTo>
                  <a:pt x="140" y="377"/>
                </a:lnTo>
                <a:lnTo>
                  <a:pt x="138" y="363"/>
                </a:lnTo>
                <a:lnTo>
                  <a:pt x="117" y="363"/>
                </a:lnTo>
                <a:lnTo>
                  <a:pt x="59" y="363"/>
                </a:lnTo>
                <a:lnTo>
                  <a:pt x="43" y="367"/>
                </a:lnTo>
                <a:lnTo>
                  <a:pt x="33" y="363"/>
                </a:lnTo>
                <a:lnTo>
                  <a:pt x="22" y="363"/>
                </a:lnTo>
                <a:lnTo>
                  <a:pt x="2" y="363"/>
                </a:lnTo>
                <a:lnTo>
                  <a:pt x="0" y="355"/>
                </a:lnTo>
                <a:lnTo>
                  <a:pt x="10" y="355"/>
                </a:lnTo>
                <a:lnTo>
                  <a:pt x="10" y="337"/>
                </a:lnTo>
                <a:lnTo>
                  <a:pt x="22" y="325"/>
                </a:lnTo>
                <a:lnTo>
                  <a:pt x="22" y="318"/>
                </a:lnTo>
                <a:lnTo>
                  <a:pt x="29" y="318"/>
                </a:lnTo>
                <a:lnTo>
                  <a:pt x="33" y="325"/>
                </a:lnTo>
                <a:lnTo>
                  <a:pt x="43" y="325"/>
                </a:lnTo>
                <a:lnTo>
                  <a:pt x="52" y="315"/>
                </a:lnTo>
                <a:lnTo>
                  <a:pt x="62" y="315"/>
                </a:lnTo>
                <a:lnTo>
                  <a:pt x="71" y="318"/>
                </a:lnTo>
                <a:lnTo>
                  <a:pt x="78" y="332"/>
                </a:lnTo>
                <a:lnTo>
                  <a:pt x="88" y="318"/>
                </a:lnTo>
                <a:lnTo>
                  <a:pt x="91" y="315"/>
                </a:lnTo>
                <a:lnTo>
                  <a:pt x="107" y="306"/>
                </a:lnTo>
                <a:lnTo>
                  <a:pt x="117" y="296"/>
                </a:lnTo>
                <a:lnTo>
                  <a:pt x="121" y="277"/>
                </a:lnTo>
                <a:lnTo>
                  <a:pt x="121" y="258"/>
                </a:lnTo>
                <a:lnTo>
                  <a:pt x="121" y="239"/>
                </a:lnTo>
                <a:lnTo>
                  <a:pt x="138" y="229"/>
                </a:lnTo>
                <a:lnTo>
                  <a:pt x="140" y="222"/>
                </a:lnTo>
                <a:lnTo>
                  <a:pt x="147" y="206"/>
                </a:lnTo>
                <a:lnTo>
                  <a:pt x="159" y="206"/>
                </a:lnTo>
                <a:lnTo>
                  <a:pt x="178" y="187"/>
                </a:lnTo>
                <a:lnTo>
                  <a:pt x="178" y="177"/>
                </a:lnTo>
                <a:lnTo>
                  <a:pt x="178" y="161"/>
                </a:lnTo>
                <a:lnTo>
                  <a:pt x="178" y="142"/>
                </a:lnTo>
                <a:lnTo>
                  <a:pt x="185" y="128"/>
                </a:lnTo>
                <a:lnTo>
                  <a:pt x="185" y="109"/>
                </a:lnTo>
                <a:lnTo>
                  <a:pt x="197" y="83"/>
                </a:lnTo>
                <a:lnTo>
                  <a:pt x="200" y="71"/>
                </a:lnTo>
                <a:lnTo>
                  <a:pt x="200" y="5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" name="Freeform 205"/>
          <p:cNvSpPr>
            <a:spLocks/>
          </p:cNvSpPr>
          <p:nvPr/>
        </p:nvSpPr>
        <p:spPr bwMode="auto">
          <a:xfrm>
            <a:off x="4778375" y="4564063"/>
            <a:ext cx="322263" cy="222250"/>
          </a:xfrm>
          <a:custGeom>
            <a:avLst/>
            <a:gdLst>
              <a:gd name="T0" fmla="*/ 2147483647 w 406"/>
              <a:gd name="T1" fmla="*/ 2147483647 h 280"/>
              <a:gd name="T2" fmla="*/ 2147483647 w 406"/>
              <a:gd name="T3" fmla="*/ 2147483647 h 280"/>
              <a:gd name="T4" fmla="*/ 2147483647 w 406"/>
              <a:gd name="T5" fmla="*/ 2147483647 h 280"/>
              <a:gd name="T6" fmla="*/ 2147483647 w 406"/>
              <a:gd name="T7" fmla="*/ 2147483647 h 280"/>
              <a:gd name="T8" fmla="*/ 2147483647 w 406"/>
              <a:gd name="T9" fmla="*/ 2147483647 h 280"/>
              <a:gd name="T10" fmla="*/ 2147483647 w 406"/>
              <a:gd name="T11" fmla="*/ 2147483647 h 280"/>
              <a:gd name="T12" fmla="*/ 2147483647 w 406"/>
              <a:gd name="T13" fmla="*/ 2147483647 h 280"/>
              <a:gd name="T14" fmla="*/ 2147483647 w 406"/>
              <a:gd name="T15" fmla="*/ 2147483647 h 280"/>
              <a:gd name="T16" fmla="*/ 2147483647 w 406"/>
              <a:gd name="T17" fmla="*/ 2147483647 h 280"/>
              <a:gd name="T18" fmla="*/ 2147483647 w 406"/>
              <a:gd name="T19" fmla="*/ 0 h 280"/>
              <a:gd name="T20" fmla="*/ 2147483647 w 406"/>
              <a:gd name="T21" fmla="*/ 2147483647 h 280"/>
              <a:gd name="T22" fmla="*/ 2147483647 w 406"/>
              <a:gd name="T23" fmla="*/ 2147483647 h 280"/>
              <a:gd name="T24" fmla="*/ 2147483647 w 406"/>
              <a:gd name="T25" fmla="*/ 2147483647 h 280"/>
              <a:gd name="T26" fmla="*/ 2147483647 w 406"/>
              <a:gd name="T27" fmla="*/ 2147483647 h 280"/>
              <a:gd name="T28" fmla="*/ 2147483647 w 406"/>
              <a:gd name="T29" fmla="*/ 2147483647 h 280"/>
              <a:gd name="T30" fmla="*/ 2147483647 w 406"/>
              <a:gd name="T31" fmla="*/ 2147483647 h 280"/>
              <a:gd name="T32" fmla="*/ 2147483647 w 406"/>
              <a:gd name="T33" fmla="*/ 2147483647 h 280"/>
              <a:gd name="T34" fmla="*/ 2147483647 w 406"/>
              <a:gd name="T35" fmla="*/ 2147483647 h 280"/>
              <a:gd name="T36" fmla="*/ 2147483647 w 406"/>
              <a:gd name="T37" fmla="*/ 2147483647 h 280"/>
              <a:gd name="T38" fmla="*/ 2147483647 w 406"/>
              <a:gd name="T39" fmla="*/ 2147483647 h 280"/>
              <a:gd name="T40" fmla="*/ 2147483647 w 406"/>
              <a:gd name="T41" fmla="*/ 2147483647 h 280"/>
              <a:gd name="T42" fmla="*/ 2147483647 w 406"/>
              <a:gd name="T43" fmla="*/ 2147483647 h 280"/>
              <a:gd name="T44" fmla="*/ 2147483647 w 406"/>
              <a:gd name="T45" fmla="*/ 2147483647 h 280"/>
              <a:gd name="T46" fmla="*/ 2147483647 w 406"/>
              <a:gd name="T47" fmla="*/ 2147483647 h 280"/>
              <a:gd name="T48" fmla="*/ 2147483647 w 406"/>
              <a:gd name="T49" fmla="*/ 2147483647 h 280"/>
              <a:gd name="T50" fmla="*/ 2147483647 w 406"/>
              <a:gd name="T51" fmla="*/ 2147483647 h 280"/>
              <a:gd name="T52" fmla="*/ 2147483647 w 406"/>
              <a:gd name="T53" fmla="*/ 2147483647 h 280"/>
              <a:gd name="T54" fmla="*/ 2147483647 w 406"/>
              <a:gd name="T55" fmla="*/ 2147483647 h 280"/>
              <a:gd name="T56" fmla="*/ 2147483647 w 406"/>
              <a:gd name="T57" fmla="*/ 2147483647 h 280"/>
              <a:gd name="T58" fmla="*/ 2147483647 w 406"/>
              <a:gd name="T59" fmla="*/ 2147483647 h 280"/>
              <a:gd name="T60" fmla="*/ 2147483647 w 406"/>
              <a:gd name="T61" fmla="*/ 2147483647 h 280"/>
              <a:gd name="T62" fmla="*/ 2147483647 w 406"/>
              <a:gd name="T63" fmla="*/ 2147483647 h 280"/>
              <a:gd name="T64" fmla="*/ 2147483647 w 406"/>
              <a:gd name="T65" fmla="*/ 2147483647 h 280"/>
              <a:gd name="T66" fmla="*/ 2147483647 w 406"/>
              <a:gd name="T67" fmla="*/ 2147483647 h 280"/>
              <a:gd name="T68" fmla="*/ 2147483647 w 406"/>
              <a:gd name="T69" fmla="*/ 2147483647 h 280"/>
              <a:gd name="T70" fmla="*/ 2147483647 w 406"/>
              <a:gd name="T71" fmla="*/ 2147483647 h 280"/>
              <a:gd name="T72" fmla="*/ 2147483647 w 406"/>
              <a:gd name="T73" fmla="*/ 2147483647 h 280"/>
              <a:gd name="T74" fmla="*/ 2147483647 w 406"/>
              <a:gd name="T75" fmla="*/ 2147483647 h 280"/>
              <a:gd name="T76" fmla="*/ 0 w 406"/>
              <a:gd name="T77" fmla="*/ 2147483647 h 280"/>
              <a:gd name="T78" fmla="*/ 2147483647 w 406"/>
              <a:gd name="T79" fmla="*/ 2147483647 h 2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6"/>
              <a:gd name="T121" fmla="*/ 0 h 280"/>
              <a:gd name="T122" fmla="*/ 406 w 406"/>
              <a:gd name="T123" fmla="*/ 280 h 28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6" h="280">
                <a:moveTo>
                  <a:pt x="29" y="114"/>
                </a:moveTo>
                <a:lnTo>
                  <a:pt x="39" y="107"/>
                </a:lnTo>
                <a:lnTo>
                  <a:pt x="60" y="97"/>
                </a:lnTo>
                <a:lnTo>
                  <a:pt x="62" y="104"/>
                </a:lnTo>
                <a:lnTo>
                  <a:pt x="77" y="97"/>
                </a:lnTo>
                <a:lnTo>
                  <a:pt x="91" y="90"/>
                </a:lnTo>
                <a:lnTo>
                  <a:pt x="100" y="97"/>
                </a:lnTo>
                <a:lnTo>
                  <a:pt x="112" y="90"/>
                </a:lnTo>
                <a:lnTo>
                  <a:pt x="119" y="90"/>
                </a:lnTo>
                <a:lnTo>
                  <a:pt x="138" y="85"/>
                </a:lnTo>
                <a:lnTo>
                  <a:pt x="141" y="74"/>
                </a:lnTo>
                <a:lnTo>
                  <a:pt x="138" y="67"/>
                </a:lnTo>
                <a:lnTo>
                  <a:pt x="148" y="59"/>
                </a:lnTo>
                <a:lnTo>
                  <a:pt x="178" y="55"/>
                </a:lnTo>
                <a:lnTo>
                  <a:pt x="190" y="48"/>
                </a:lnTo>
                <a:lnTo>
                  <a:pt x="197" y="43"/>
                </a:lnTo>
                <a:lnTo>
                  <a:pt x="207" y="29"/>
                </a:lnTo>
                <a:lnTo>
                  <a:pt x="219" y="26"/>
                </a:lnTo>
                <a:lnTo>
                  <a:pt x="226" y="7"/>
                </a:lnTo>
                <a:lnTo>
                  <a:pt x="245" y="0"/>
                </a:lnTo>
                <a:lnTo>
                  <a:pt x="257" y="0"/>
                </a:lnTo>
                <a:lnTo>
                  <a:pt x="264" y="7"/>
                </a:lnTo>
                <a:lnTo>
                  <a:pt x="281" y="29"/>
                </a:lnTo>
                <a:lnTo>
                  <a:pt x="286" y="48"/>
                </a:lnTo>
                <a:lnTo>
                  <a:pt x="274" y="55"/>
                </a:lnTo>
                <a:lnTo>
                  <a:pt x="281" y="59"/>
                </a:lnTo>
                <a:lnTo>
                  <a:pt x="281" y="67"/>
                </a:lnTo>
                <a:lnTo>
                  <a:pt x="286" y="74"/>
                </a:lnTo>
                <a:lnTo>
                  <a:pt x="305" y="74"/>
                </a:lnTo>
                <a:lnTo>
                  <a:pt x="305" y="85"/>
                </a:lnTo>
                <a:lnTo>
                  <a:pt x="323" y="85"/>
                </a:lnTo>
                <a:lnTo>
                  <a:pt x="335" y="97"/>
                </a:lnTo>
                <a:lnTo>
                  <a:pt x="342" y="123"/>
                </a:lnTo>
                <a:lnTo>
                  <a:pt x="361" y="123"/>
                </a:lnTo>
                <a:lnTo>
                  <a:pt x="364" y="135"/>
                </a:lnTo>
                <a:lnTo>
                  <a:pt x="373" y="135"/>
                </a:lnTo>
                <a:lnTo>
                  <a:pt x="376" y="138"/>
                </a:lnTo>
                <a:lnTo>
                  <a:pt x="383" y="155"/>
                </a:lnTo>
                <a:lnTo>
                  <a:pt x="402" y="168"/>
                </a:lnTo>
                <a:lnTo>
                  <a:pt x="406" y="187"/>
                </a:lnTo>
                <a:lnTo>
                  <a:pt x="394" y="187"/>
                </a:lnTo>
                <a:lnTo>
                  <a:pt x="390" y="193"/>
                </a:lnTo>
                <a:lnTo>
                  <a:pt x="376" y="193"/>
                </a:lnTo>
                <a:lnTo>
                  <a:pt x="373" y="187"/>
                </a:lnTo>
                <a:lnTo>
                  <a:pt x="361" y="187"/>
                </a:lnTo>
                <a:lnTo>
                  <a:pt x="345" y="181"/>
                </a:lnTo>
                <a:lnTo>
                  <a:pt x="342" y="187"/>
                </a:lnTo>
                <a:lnTo>
                  <a:pt x="335" y="193"/>
                </a:lnTo>
                <a:lnTo>
                  <a:pt x="323" y="193"/>
                </a:lnTo>
                <a:lnTo>
                  <a:pt x="312" y="193"/>
                </a:lnTo>
                <a:lnTo>
                  <a:pt x="293" y="200"/>
                </a:lnTo>
                <a:lnTo>
                  <a:pt x="281" y="204"/>
                </a:lnTo>
                <a:lnTo>
                  <a:pt x="264" y="204"/>
                </a:lnTo>
                <a:lnTo>
                  <a:pt x="257" y="204"/>
                </a:lnTo>
                <a:lnTo>
                  <a:pt x="245" y="223"/>
                </a:lnTo>
                <a:lnTo>
                  <a:pt x="233" y="216"/>
                </a:lnTo>
                <a:lnTo>
                  <a:pt x="216" y="216"/>
                </a:lnTo>
                <a:lnTo>
                  <a:pt x="197" y="212"/>
                </a:lnTo>
                <a:lnTo>
                  <a:pt x="178" y="204"/>
                </a:lnTo>
                <a:lnTo>
                  <a:pt x="155" y="187"/>
                </a:lnTo>
                <a:lnTo>
                  <a:pt x="138" y="200"/>
                </a:lnTo>
                <a:lnTo>
                  <a:pt x="121" y="212"/>
                </a:lnTo>
                <a:lnTo>
                  <a:pt x="121" y="216"/>
                </a:lnTo>
                <a:lnTo>
                  <a:pt x="121" y="233"/>
                </a:lnTo>
                <a:lnTo>
                  <a:pt x="107" y="233"/>
                </a:lnTo>
                <a:lnTo>
                  <a:pt x="89" y="233"/>
                </a:lnTo>
                <a:lnTo>
                  <a:pt x="62" y="233"/>
                </a:lnTo>
                <a:lnTo>
                  <a:pt x="60" y="259"/>
                </a:lnTo>
                <a:lnTo>
                  <a:pt x="45" y="280"/>
                </a:lnTo>
                <a:lnTo>
                  <a:pt x="39" y="271"/>
                </a:lnTo>
                <a:lnTo>
                  <a:pt x="45" y="252"/>
                </a:lnTo>
                <a:lnTo>
                  <a:pt x="39" y="252"/>
                </a:lnTo>
                <a:lnTo>
                  <a:pt x="13" y="230"/>
                </a:lnTo>
                <a:lnTo>
                  <a:pt x="13" y="212"/>
                </a:lnTo>
                <a:lnTo>
                  <a:pt x="3" y="204"/>
                </a:lnTo>
                <a:lnTo>
                  <a:pt x="3" y="187"/>
                </a:lnTo>
                <a:lnTo>
                  <a:pt x="0" y="181"/>
                </a:lnTo>
                <a:lnTo>
                  <a:pt x="0" y="155"/>
                </a:lnTo>
                <a:lnTo>
                  <a:pt x="3" y="152"/>
                </a:lnTo>
                <a:lnTo>
                  <a:pt x="13" y="123"/>
                </a:lnTo>
                <a:lnTo>
                  <a:pt x="29" y="1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9" name="Freeform 206"/>
          <p:cNvSpPr>
            <a:spLocks/>
          </p:cNvSpPr>
          <p:nvPr/>
        </p:nvSpPr>
        <p:spPr bwMode="auto">
          <a:xfrm>
            <a:off x="5073650" y="5595938"/>
            <a:ext cx="55563" cy="58737"/>
          </a:xfrm>
          <a:custGeom>
            <a:avLst/>
            <a:gdLst>
              <a:gd name="T0" fmla="*/ 2147483647 w 71"/>
              <a:gd name="T1" fmla="*/ 2147483647 h 74"/>
              <a:gd name="T2" fmla="*/ 2147483647 w 71"/>
              <a:gd name="T3" fmla="*/ 0 h 74"/>
              <a:gd name="T4" fmla="*/ 2147483647 w 71"/>
              <a:gd name="T5" fmla="*/ 2147483647 h 74"/>
              <a:gd name="T6" fmla="*/ 2147483647 w 71"/>
              <a:gd name="T7" fmla="*/ 2147483647 h 74"/>
              <a:gd name="T8" fmla="*/ 2147483647 w 71"/>
              <a:gd name="T9" fmla="*/ 2147483647 h 74"/>
              <a:gd name="T10" fmla="*/ 2147483647 w 71"/>
              <a:gd name="T11" fmla="*/ 2147483647 h 74"/>
              <a:gd name="T12" fmla="*/ 2147483647 w 71"/>
              <a:gd name="T13" fmla="*/ 2147483647 h 74"/>
              <a:gd name="T14" fmla="*/ 2147483647 w 71"/>
              <a:gd name="T15" fmla="*/ 2147483647 h 74"/>
              <a:gd name="T16" fmla="*/ 2147483647 w 71"/>
              <a:gd name="T17" fmla="*/ 2147483647 h 74"/>
              <a:gd name="T18" fmla="*/ 2147483647 w 71"/>
              <a:gd name="T19" fmla="*/ 2147483647 h 74"/>
              <a:gd name="T20" fmla="*/ 0 w 71"/>
              <a:gd name="T21" fmla="*/ 2147483647 h 74"/>
              <a:gd name="T22" fmla="*/ 2147483647 w 71"/>
              <a:gd name="T23" fmla="*/ 2147483647 h 74"/>
              <a:gd name="T24" fmla="*/ 2147483647 w 71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1"/>
              <a:gd name="T40" fmla="*/ 0 h 74"/>
              <a:gd name="T41" fmla="*/ 71 w 71"/>
              <a:gd name="T42" fmla="*/ 74 h 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1" h="74">
                <a:moveTo>
                  <a:pt x="19" y="12"/>
                </a:moveTo>
                <a:lnTo>
                  <a:pt x="48" y="0"/>
                </a:lnTo>
                <a:lnTo>
                  <a:pt x="61" y="8"/>
                </a:lnTo>
                <a:lnTo>
                  <a:pt x="71" y="26"/>
                </a:lnTo>
                <a:lnTo>
                  <a:pt x="67" y="38"/>
                </a:lnTo>
                <a:lnTo>
                  <a:pt x="67" y="48"/>
                </a:lnTo>
                <a:lnTo>
                  <a:pt x="35" y="57"/>
                </a:lnTo>
                <a:lnTo>
                  <a:pt x="31" y="74"/>
                </a:lnTo>
                <a:lnTo>
                  <a:pt x="12" y="67"/>
                </a:lnTo>
                <a:lnTo>
                  <a:pt x="4" y="45"/>
                </a:lnTo>
                <a:lnTo>
                  <a:pt x="0" y="38"/>
                </a:lnTo>
                <a:lnTo>
                  <a:pt x="4" y="31"/>
                </a:lnTo>
                <a:lnTo>
                  <a:pt x="19" y="1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0" name="Freeform 207"/>
          <p:cNvSpPr>
            <a:spLocks/>
          </p:cNvSpPr>
          <p:nvPr/>
        </p:nvSpPr>
        <p:spPr bwMode="auto">
          <a:xfrm>
            <a:off x="2662238" y="5407025"/>
            <a:ext cx="403225" cy="955675"/>
          </a:xfrm>
          <a:custGeom>
            <a:avLst/>
            <a:gdLst>
              <a:gd name="T0" fmla="*/ 2147483647 w 508"/>
              <a:gd name="T1" fmla="*/ 2147483647 h 1203"/>
              <a:gd name="T2" fmla="*/ 2147483647 w 508"/>
              <a:gd name="T3" fmla="*/ 2147483647 h 1203"/>
              <a:gd name="T4" fmla="*/ 2147483647 w 508"/>
              <a:gd name="T5" fmla="*/ 2147483647 h 1203"/>
              <a:gd name="T6" fmla="*/ 2147483647 w 508"/>
              <a:gd name="T7" fmla="*/ 2147483647 h 1203"/>
              <a:gd name="T8" fmla="*/ 2147483647 w 508"/>
              <a:gd name="T9" fmla="*/ 2147483647 h 1203"/>
              <a:gd name="T10" fmla="*/ 2147483647 w 508"/>
              <a:gd name="T11" fmla="*/ 2147483647 h 1203"/>
              <a:gd name="T12" fmla="*/ 2147483647 w 508"/>
              <a:gd name="T13" fmla="*/ 2147483647 h 1203"/>
              <a:gd name="T14" fmla="*/ 2147483647 w 508"/>
              <a:gd name="T15" fmla="*/ 2147483647 h 1203"/>
              <a:gd name="T16" fmla="*/ 2147483647 w 508"/>
              <a:gd name="T17" fmla="*/ 2147483647 h 1203"/>
              <a:gd name="T18" fmla="*/ 2147483647 w 508"/>
              <a:gd name="T19" fmla="*/ 2147483647 h 1203"/>
              <a:gd name="T20" fmla="*/ 2147483647 w 508"/>
              <a:gd name="T21" fmla="*/ 2147483647 h 1203"/>
              <a:gd name="T22" fmla="*/ 2147483647 w 508"/>
              <a:gd name="T23" fmla="*/ 2147483647 h 1203"/>
              <a:gd name="T24" fmla="*/ 2147483647 w 508"/>
              <a:gd name="T25" fmla="*/ 2147483647 h 1203"/>
              <a:gd name="T26" fmla="*/ 2147483647 w 508"/>
              <a:gd name="T27" fmla="*/ 2147483647 h 1203"/>
              <a:gd name="T28" fmla="*/ 2147483647 w 508"/>
              <a:gd name="T29" fmla="*/ 2147483647 h 1203"/>
              <a:gd name="T30" fmla="*/ 2147483647 w 508"/>
              <a:gd name="T31" fmla="*/ 2147483647 h 1203"/>
              <a:gd name="T32" fmla="*/ 2147483647 w 508"/>
              <a:gd name="T33" fmla="*/ 2147483647 h 1203"/>
              <a:gd name="T34" fmla="*/ 2147483647 w 508"/>
              <a:gd name="T35" fmla="*/ 2147483647 h 1203"/>
              <a:gd name="T36" fmla="*/ 2147483647 w 508"/>
              <a:gd name="T37" fmla="*/ 2147483647 h 1203"/>
              <a:gd name="T38" fmla="*/ 2147483647 w 508"/>
              <a:gd name="T39" fmla="*/ 2147483647 h 1203"/>
              <a:gd name="T40" fmla="*/ 2147483647 w 508"/>
              <a:gd name="T41" fmla="*/ 2147483647 h 1203"/>
              <a:gd name="T42" fmla="*/ 2147483647 w 508"/>
              <a:gd name="T43" fmla="*/ 2147483647 h 1203"/>
              <a:gd name="T44" fmla="*/ 2147483647 w 508"/>
              <a:gd name="T45" fmla="*/ 2147483647 h 1203"/>
              <a:gd name="T46" fmla="*/ 2147483647 w 508"/>
              <a:gd name="T47" fmla="*/ 2147483647 h 1203"/>
              <a:gd name="T48" fmla="*/ 2147483647 w 508"/>
              <a:gd name="T49" fmla="*/ 2147483647 h 1203"/>
              <a:gd name="T50" fmla="*/ 2147483647 w 508"/>
              <a:gd name="T51" fmla="*/ 2147483647 h 1203"/>
              <a:gd name="T52" fmla="*/ 2147483647 w 508"/>
              <a:gd name="T53" fmla="*/ 2147483647 h 1203"/>
              <a:gd name="T54" fmla="*/ 2147483647 w 508"/>
              <a:gd name="T55" fmla="*/ 2147483647 h 1203"/>
              <a:gd name="T56" fmla="*/ 2147483647 w 508"/>
              <a:gd name="T57" fmla="*/ 2147483647 h 1203"/>
              <a:gd name="T58" fmla="*/ 2147483647 w 508"/>
              <a:gd name="T59" fmla="*/ 2147483647 h 1203"/>
              <a:gd name="T60" fmla="*/ 2147483647 w 508"/>
              <a:gd name="T61" fmla="*/ 2147483647 h 1203"/>
              <a:gd name="T62" fmla="*/ 2147483647 w 508"/>
              <a:gd name="T63" fmla="*/ 2147483647 h 1203"/>
              <a:gd name="T64" fmla="*/ 2147483647 w 508"/>
              <a:gd name="T65" fmla="*/ 2147483647 h 1203"/>
              <a:gd name="T66" fmla="*/ 2147483647 w 508"/>
              <a:gd name="T67" fmla="*/ 2147483647 h 1203"/>
              <a:gd name="T68" fmla="*/ 2147483647 w 508"/>
              <a:gd name="T69" fmla="*/ 2147483647 h 1203"/>
              <a:gd name="T70" fmla="*/ 2147483647 w 508"/>
              <a:gd name="T71" fmla="*/ 2147483647 h 1203"/>
              <a:gd name="T72" fmla="*/ 2147483647 w 508"/>
              <a:gd name="T73" fmla="*/ 2147483647 h 1203"/>
              <a:gd name="T74" fmla="*/ 2147483647 w 508"/>
              <a:gd name="T75" fmla="*/ 2147483647 h 1203"/>
              <a:gd name="T76" fmla="*/ 2147483647 w 508"/>
              <a:gd name="T77" fmla="*/ 2147483647 h 1203"/>
              <a:gd name="T78" fmla="*/ 2147483647 w 508"/>
              <a:gd name="T79" fmla="*/ 2147483647 h 1203"/>
              <a:gd name="T80" fmla="*/ 0 w 508"/>
              <a:gd name="T81" fmla="*/ 2147483647 h 1203"/>
              <a:gd name="T82" fmla="*/ 2147483647 w 508"/>
              <a:gd name="T83" fmla="*/ 2147483647 h 1203"/>
              <a:gd name="T84" fmla="*/ 2147483647 w 508"/>
              <a:gd name="T85" fmla="*/ 2147483647 h 1203"/>
              <a:gd name="T86" fmla="*/ 2147483647 w 508"/>
              <a:gd name="T87" fmla="*/ 2147483647 h 1203"/>
              <a:gd name="T88" fmla="*/ 2147483647 w 508"/>
              <a:gd name="T89" fmla="*/ 2147483647 h 12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08"/>
              <a:gd name="T136" fmla="*/ 0 h 1203"/>
              <a:gd name="T137" fmla="*/ 508 w 508"/>
              <a:gd name="T138" fmla="*/ 1203 h 120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08" h="1203">
                <a:moveTo>
                  <a:pt x="77" y="33"/>
                </a:moveTo>
                <a:lnTo>
                  <a:pt x="84" y="9"/>
                </a:lnTo>
                <a:lnTo>
                  <a:pt x="96" y="2"/>
                </a:lnTo>
                <a:lnTo>
                  <a:pt x="96" y="0"/>
                </a:lnTo>
                <a:lnTo>
                  <a:pt x="115" y="9"/>
                </a:lnTo>
                <a:lnTo>
                  <a:pt x="145" y="9"/>
                </a:lnTo>
                <a:lnTo>
                  <a:pt x="164" y="29"/>
                </a:lnTo>
                <a:lnTo>
                  <a:pt x="174" y="2"/>
                </a:lnTo>
                <a:lnTo>
                  <a:pt x="205" y="2"/>
                </a:lnTo>
                <a:lnTo>
                  <a:pt x="242" y="40"/>
                </a:lnTo>
                <a:lnTo>
                  <a:pt x="273" y="69"/>
                </a:lnTo>
                <a:lnTo>
                  <a:pt x="309" y="78"/>
                </a:lnTo>
                <a:lnTo>
                  <a:pt x="338" y="91"/>
                </a:lnTo>
                <a:lnTo>
                  <a:pt x="373" y="100"/>
                </a:lnTo>
                <a:lnTo>
                  <a:pt x="388" y="110"/>
                </a:lnTo>
                <a:lnTo>
                  <a:pt x="380" y="136"/>
                </a:lnTo>
                <a:lnTo>
                  <a:pt x="369" y="155"/>
                </a:lnTo>
                <a:lnTo>
                  <a:pt x="357" y="185"/>
                </a:lnTo>
                <a:lnTo>
                  <a:pt x="390" y="188"/>
                </a:lnTo>
                <a:lnTo>
                  <a:pt x="421" y="204"/>
                </a:lnTo>
                <a:lnTo>
                  <a:pt x="451" y="188"/>
                </a:lnTo>
                <a:lnTo>
                  <a:pt x="476" y="166"/>
                </a:lnTo>
                <a:lnTo>
                  <a:pt x="485" y="136"/>
                </a:lnTo>
                <a:lnTo>
                  <a:pt x="476" y="107"/>
                </a:lnTo>
                <a:lnTo>
                  <a:pt x="485" y="78"/>
                </a:lnTo>
                <a:lnTo>
                  <a:pt x="489" y="124"/>
                </a:lnTo>
                <a:lnTo>
                  <a:pt x="508" y="155"/>
                </a:lnTo>
                <a:lnTo>
                  <a:pt x="499" y="185"/>
                </a:lnTo>
                <a:lnTo>
                  <a:pt x="476" y="204"/>
                </a:lnTo>
                <a:lnTo>
                  <a:pt x="451" y="226"/>
                </a:lnTo>
                <a:lnTo>
                  <a:pt x="437" y="249"/>
                </a:lnTo>
                <a:lnTo>
                  <a:pt x="418" y="275"/>
                </a:lnTo>
                <a:lnTo>
                  <a:pt x="406" y="294"/>
                </a:lnTo>
                <a:lnTo>
                  <a:pt x="390" y="297"/>
                </a:lnTo>
                <a:lnTo>
                  <a:pt x="390" y="323"/>
                </a:lnTo>
                <a:lnTo>
                  <a:pt x="388" y="354"/>
                </a:lnTo>
                <a:lnTo>
                  <a:pt x="388" y="384"/>
                </a:lnTo>
                <a:lnTo>
                  <a:pt x="388" y="401"/>
                </a:lnTo>
                <a:lnTo>
                  <a:pt x="388" y="406"/>
                </a:lnTo>
                <a:lnTo>
                  <a:pt x="388" y="439"/>
                </a:lnTo>
                <a:lnTo>
                  <a:pt x="388" y="449"/>
                </a:lnTo>
                <a:lnTo>
                  <a:pt x="390" y="468"/>
                </a:lnTo>
                <a:lnTo>
                  <a:pt x="411" y="472"/>
                </a:lnTo>
                <a:lnTo>
                  <a:pt x="428" y="491"/>
                </a:lnTo>
                <a:lnTo>
                  <a:pt x="428" y="498"/>
                </a:lnTo>
                <a:lnTo>
                  <a:pt x="428" y="517"/>
                </a:lnTo>
                <a:lnTo>
                  <a:pt x="451" y="529"/>
                </a:lnTo>
                <a:lnTo>
                  <a:pt x="451" y="539"/>
                </a:lnTo>
                <a:lnTo>
                  <a:pt x="440" y="569"/>
                </a:lnTo>
                <a:lnTo>
                  <a:pt x="428" y="600"/>
                </a:lnTo>
                <a:lnTo>
                  <a:pt x="380" y="617"/>
                </a:lnTo>
                <a:lnTo>
                  <a:pt x="331" y="624"/>
                </a:lnTo>
                <a:lnTo>
                  <a:pt x="283" y="624"/>
                </a:lnTo>
                <a:lnTo>
                  <a:pt x="302" y="639"/>
                </a:lnTo>
                <a:lnTo>
                  <a:pt x="302" y="658"/>
                </a:lnTo>
                <a:lnTo>
                  <a:pt x="293" y="684"/>
                </a:lnTo>
                <a:lnTo>
                  <a:pt x="302" y="696"/>
                </a:lnTo>
                <a:lnTo>
                  <a:pt x="290" y="714"/>
                </a:lnTo>
                <a:lnTo>
                  <a:pt x="250" y="714"/>
                </a:lnTo>
                <a:lnTo>
                  <a:pt x="216" y="703"/>
                </a:lnTo>
                <a:lnTo>
                  <a:pt x="216" y="722"/>
                </a:lnTo>
                <a:lnTo>
                  <a:pt x="223" y="736"/>
                </a:lnTo>
                <a:lnTo>
                  <a:pt x="235" y="755"/>
                </a:lnTo>
                <a:lnTo>
                  <a:pt x="264" y="755"/>
                </a:lnTo>
                <a:lnTo>
                  <a:pt x="273" y="762"/>
                </a:lnTo>
                <a:lnTo>
                  <a:pt x="273" y="781"/>
                </a:lnTo>
                <a:lnTo>
                  <a:pt x="261" y="785"/>
                </a:lnTo>
                <a:lnTo>
                  <a:pt x="252" y="774"/>
                </a:lnTo>
                <a:lnTo>
                  <a:pt x="235" y="774"/>
                </a:lnTo>
                <a:lnTo>
                  <a:pt x="235" y="785"/>
                </a:lnTo>
                <a:lnTo>
                  <a:pt x="250" y="800"/>
                </a:lnTo>
                <a:lnTo>
                  <a:pt x="231" y="812"/>
                </a:lnTo>
                <a:lnTo>
                  <a:pt x="235" y="842"/>
                </a:lnTo>
                <a:lnTo>
                  <a:pt x="235" y="878"/>
                </a:lnTo>
                <a:lnTo>
                  <a:pt x="212" y="878"/>
                </a:lnTo>
                <a:lnTo>
                  <a:pt x="186" y="907"/>
                </a:lnTo>
                <a:lnTo>
                  <a:pt x="183" y="937"/>
                </a:lnTo>
                <a:lnTo>
                  <a:pt x="216" y="968"/>
                </a:lnTo>
                <a:lnTo>
                  <a:pt x="250" y="971"/>
                </a:lnTo>
                <a:lnTo>
                  <a:pt x="235" y="1016"/>
                </a:lnTo>
                <a:lnTo>
                  <a:pt x="205" y="1046"/>
                </a:lnTo>
                <a:lnTo>
                  <a:pt x="205" y="1077"/>
                </a:lnTo>
                <a:lnTo>
                  <a:pt x="183" y="1106"/>
                </a:lnTo>
                <a:lnTo>
                  <a:pt x="174" y="1135"/>
                </a:lnTo>
                <a:lnTo>
                  <a:pt x="186" y="1167"/>
                </a:lnTo>
                <a:lnTo>
                  <a:pt x="205" y="1203"/>
                </a:lnTo>
                <a:lnTo>
                  <a:pt x="174" y="1191"/>
                </a:lnTo>
                <a:lnTo>
                  <a:pt x="138" y="1191"/>
                </a:lnTo>
                <a:lnTo>
                  <a:pt x="108" y="1191"/>
                </a:lnTo>
                <a:lnTo>
                  <a:pt x="77" y="1167"/>
                </a:lnTo>
                <a:lnTo>
                  <a:pt x="77" y="1127"/>
                </a:lnTo>
                <a:lnTo>
                  <a:pt x="55" y="1127"/>
                </a:lnTo>
                <a:lnTo>
                  <a:pt x="36" y="1106"/>
                </a:lnTo>
                <a:lnTo>
                  <a:pt x="29" y="1068"/>
                </a:lnTo>
                <a:lnTo>
                  <a:pt x="48" y="1049"/>
                </a:lnTo>
                <a:lnTo>
                  <a:pt x="55" y="1020"/>
                </a:lnTo>
                <a:lnTo>
                  <a:pt x="48" y="1001"/>
                </a:lnTo>
                <a:lnTo>
                  <a:pt x="55" y="978"/>
                </a:lnTo>
                <a:lnTo>
                  <a:pt x="55" y="949"/>
                </a:lnTo>
                <a:lnTo>
                  <a:pt x="55" y="923"/>
                </a:lnTo>
                <a:lnTo>
                  <a:pt x="55" y="900"/>
                </a:lnTo>
                <a:lnTo>
                  <a:pt x="48" y="878"/>
                </a:lnTo>
                <a:lnTo>
                  <a:pt x="36" y="871"/>
                </a:lnTo>
                <a:lnTo>
                  <a:pt x="55" y="871"/>
                </a:lnTo>
                <a:lnTo>
                  <a:pt x="55" y="852"/>
                </a:lnTo>
                <a:lnTo>
                  <a:pt x="36" y="852"/>
                </a:lnTo>
                <a:lnTo>
                  <a:pt x="36" y="823"/>
                </a:lnTo>
                <a:lnTo>
                  <a:pt x="29" y="812"/>
                </a:lnTo>
                <a:lnTo>
                  <a:pt x="10" y="800"/>
                </a:lnTo>
                <a:lnTo>
                  <a:pt x="10" y="755"/>
                </a:lnTo>
                <a:lnTo>
                  <a:pt x="26" y="762"/>
                </a:lnTo>
                <a:lnTo>
                  <a:pt x="7" y="722"/>
                </a:lnTo>
                <a:lnTo>
                  <a:pt x="7" y="677"/>
                </a:lnTo>
                <a:lnTo>
                  <a:pt x="10" y="629"/>
                </a:lnTo>
                <a:lnTo>
                  <a:pt x="26" y="624"/>
                </a:lnTo>
                <a:lnTo>
                  <a:pt x="7" y="581"/>
                </a:lnTo>
                <a:lnTo>
                  <a:pt x="7" y="532"/>
                </a:lnTo>
                <a:lnTo>
                  <a:pt x="26" y="520"/>
                </a:lnTo>
                <a:lnTo>
                  <a:pt x="19" y="484"/>
                </a:lnTo>
                <a:lnTo>
                  <a:pt x="29" y="442"/>
                </a:lnTo>
                <a:lnTo>
                  <a:pt x="19" y="401"/>
                </a:lnTo>
                <a:lnTo>
                  <a:pt x="10" y="363"/>
                </a:lnTo>
                <a:lnTo>
                  <a:pt x="0" y="333"/>
                </a:lnTo>
                <a:lnTo>
                  <a:pt x="7" y="297"/>
                </a:lnTo>
                <a:lnTo>
                  <a:pt x="7" y="245"/>
                </a:lnTo>
                <a:lnTo>
                  <a:pt x="26" y="216"/>
                </a:lnTo>
                <a:lnTo>
                  <a:pt x="36" y="188"/>
                </a:lnTo>
                <a:lnTo>
                  <a:pt x="48" y="178"/>
                </a:lnTo>
                <a:lnTo>
                  <a:pt x="36" y="159"/>
                </a:lnTo>
                <a:lnTo>
                  <a:pt x="45" y="147"/>
                </a:lnTo>
                <a:lnTo>
                  <a:pt x="36" y="117"/>
                </a:lnTo>
                <a:lnTo>
                  <a:pt x="36" y="100"/>
                </a:lnTo>
                <a:lnTo>
                  <a:pt x="45" y="88"/>
                </a:lnTo>
                <a:lnTo>
                  <a:pt x="74" y="78"/>
                </a:lnTo>
                <a:lnTo>
                  <a:pt x="77" y="33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1" name="Freeform 208"/>
          <p:cNvSpPr>
            <a:spLocks/>
          </p:cNvSpPr>
          <p:nvPr/>
        </p:nvSpPr>
        <p:spPr bwMode="auto">
          <a:xfrm>
            <a:off x="2824163" y="6376988"/>
            <a:ext cx="101600" cy="85725"/>
          </a:xfrm>
          <a:custGeom>
            <a:avLst/>
            <a:gdLst>
              <a:gd name="T0" fmla="*/ 2147483647 w 128"/>
              <a:gd name="T1" fmla="*/ 2147483647 h 109"/>
              <a:gd name="T2" fmla="*/ 2147483647 w 128"/>
              <a:gd name="T3" fmla="*/ 2147483647 h 109"/>
              <a:gd name="T4" fmla="*/ 0 w 128"/>
              <a:gd name="T5" fmla="*/ 0 h 109"/>
              <a:gd name="T6" fmla="*/ 2147483647 w 128"/>
              <a:gd name="T7" fmla="*/ 2147483647 h 109"/>
              <a:gd name="T8" fmla="*/ 2147483647 w 128"/>
              <a:gd name="T9" fmla="*/ 2147483647 h 109"/>
              <a:gd name="T10" fmla="*/ 2147483647 w 128"/>
              <a:gd name="T11" fmla="*/ 2147483647 h 109"/>
              <a:gd name="T12" fmla="*/ 2147483647 w 128"/>
              <a:gd name="T13" fmla="*/ 2147483647 h 109"/>
              <a:gd name="T14" fmla="*/ 2147483647 w 128"/>
              <a:gd name="T15" fmla="*/ 2147483647 h 109"/>
              <a:gd name="T16" fmla="*/ 2147483647 w 128"/>
              <a:gd name="T17" fmla="*/ 2147483647 h 109"/>
              <a:gd name="T18" fmla="*/ 2147483647 w 128"/>
              <a:gd name="T19" fmla="*/ 2147483647 h 109"/>
              <a:gd name="T20" fmla="*/ 2147483647 w 128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8"/>
              <a:gd name="T34" fmla="*/ 0 h 109"/>
              <a:gd name="T35" fmla="*/ 128 w 128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8" h="109">
                <a:moveTo>
                  <a:pt x="28" y="102"/>
                </a:moveTo>
                <a:lnTo>
                  <a:pt x="13" y="54"/>
                </a:lnTo>
                <a:lnTo>
                  <a:pt x="0" y="0"/>
                </a:lnTo>
                <a:lnTo>
                  <a:pt x="20" y="16"/>
                </a:lnTo>
                <a:lnTo>
                  <a:pt x="28" y="35"/>
                </a:lnTo>
                <a:lnTo>
                  <a:pt x="70" y="61"/>
                </a:lnTo>
                <a:lnTo>
                  <a:pt x="99" y="83"/>
                </a:lnTo>
                <a:lnTo>
                  <a:pt x="128" y="90"/>
                </a:lnTo>
                <a:lnTo>
                  <a:pt x="90" y="109"/>
                </a:lnTo>
                <a:lnTo>
                  <a:pt x="58" y="102"/>
                </a:lnTo>
                <a:lnTo>
                  <a:pt x="28" y="102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209"/>
          <p:cNvSpPr>
            <a:spLocks/>
          </p:cNvSpPr>
          <p:nvPr/>
        </p:nvSpPr>
        <p:spPr bwMode="auto">
          <a:xfrm>
            <a:off x="2466975" y="4105275"/>
            <a:ext cx="17463" cy="39688"/>
          </a:xfrm>
          <a:custGeom>
            <a:avLst/>
            <a:gdLst>
              <a:gd name="T0" fmla="*/ 2147483647 w 23"/>
              <a:gd name="T1" fmla="*/ 2147483647 h 48"/>
              <a:gd name="T2" fmla="*/ 2147483647 w 23"/>
              <a:gd name="T3" fmla="*/ 2147483647 h 48"/>
              <a:gd name="T4" fmla="*/ 2147483647 w 23"/>
              <a:gd name="T5" fmla="*/ 2147483647 h 48"/>
              <a:gd name="T6" fmla="*/ 2147483647 w 23"/>
              <a:gd name="T7" fmla="*/ 2147483647 h 48"/>
              <a:gd name="T8" fmla="*/ 0 w 23"/>
              <a:gd name="T9" fmla="*/ 2147483647 h 48"/>
              <a:gd name="T10" fmla="*/ 0 w 23"/>
              <a:gd name="T11" fmla="*/ 0 h 48"/>
              <a:gd name="T12" fmla="*/ 2147483647 w 23"/>
              <a:gd name="T13" fmla="*/ 2147483647 h 48"/>
              <a:gd name="T14" fmla="*/ 2147483647 w 23"/>
              <a:gd name="T15" fmla="*/ 2147483647 h 48"/>
              <a:gd name="T16" fmla="*/ 2147483647 w 2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48"/>
              <a:gd name="T29" fmla="*/ 23 w 2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48">
                <a:moveTo>
                  <a:pt x="18" y="48"/>
                </a:moveTo>
                <a:lnTo>
                  <a:pt x="11" y="36"/>
                </a:lnTo>
                <a:lnTo>
                  <a:pt x="11" y="29"/>
                </a:lnTo>
                <a:lnTo>
                  <a:pt x="11" y="12"/>
                </a:lnTo>
                <a:lnTo>
                  <a:pt x="0" y="7"/>
                </a:lnTo>
                <a:lnTo>
                  <a:pt x="0" y="0"/>
                </a:lnTo>
                <a:lnTo>
                  <a:pt x="11" y="7"/>
                </a:lnTo>
                <a:lnTo>
                  <a:pt x="23" y="29"/>
                </a:lnTo>
                <a:lnTo>
                  <a:pt x="18" y="4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210"/>
          <p:cNvSpPr>
            <a:spLocks/>
          </p:cNvSpPr>
          <p:nvPr/>
        </p:nvSpPr>
        <p:spPr bwMode="auto">
          <a:xfrm>
            <a:off x="2449513" y="4164013"/>
            <a:ext cx="12700" cy="19050"/>
          </a:xfrm>
          <a:custGeom>
            <a:avLst/>
            <a:gdLst>
              <a:gd name="T0" fmla="*/ 2147483647 w 15"/>
              <a:gd name="T1" fmla="*/ 2147483647 h 22"/>
              <a:gd name="T2" fmla="*/ 0 w 15"/>
              <a:gd name="T3" fmla="*/ 2147483647 h 22"/>
              <a:gd name="T4" fmla="*/ 2147483647 w 15"/>
              <a:gd name="T5" fmla="*/ 2147483647 h 22"/>
              <a:gd name="T6" fmla="*/ 2147483647 w 15"/>
              <a:gd name="T7" fmla="*/ 0 h 22"/>
              <a:gd name="T8" fmla="*/ 2147483647 w 15"/>
              <a:gd name="T9" fmla="*/ 0 h 22"/>
              <a:gd name="T10" fmla="*/ 2147483647 w 15"/>
              <a:gd name="T11" fmla="*/ 2147483647 h 22"/>
              <a:gd name="T12" fmla="*/ 2147483647 w 15"/>
              <a:gd name="T13" fmla="*/ 2147483647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22"/>
              <a:gd name="T23" fmla="*/ 15 w 15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22">
                <a:moveTo>
                  <a:pt x="3" y="22"/>
                </a:moveTo>
                <a:lnTo>
                  <a:pt x="0" y="14"/>
                </a:lnTo>
                <a:lnTo>
                  <a:pt x="3" y="10"/>
                </a:lnTo>
                <a:lnTo>
                  <a:pt x="3" y="0"/>
                </a:lnTo>
                <a:lnTo>
                  <a:pt x="15" y="0"/>
                </a:lnTo>
                <a:lnTo>
                  <a:pt x="15" y="14"/>
                </a:lnTo>
                <a:lnTo>
                  <a:pt x="3" y="2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" name="Freeform 211"/>
          <p:cNvSpPr>
            <a:spLocks/>
          </p:cNvSpPr>
          <p:nvPr/>
        </p:nvSpPr>
        <p:spPr bwMode="auto">
          <a:xfrm>
            <a:off x="2484438" y="4149725"/>
            <a:ext cx="20637" cy="25400"/>
          </a:xfrm>
          <a:custGeom>
            <a:avLst/>
            <a:gdLst>
              <a:gd name="T0" fmla="*/ 2147483647 w 26"/>
              <a:gd name="T1" fmla="*/ 2147483647 h 33"/>
              <a:gd name="T2" fmla="*/ 2147483647 w 26"/>
              <a:gd name="T3" fmla="*/ 2147483647 h 33"/>
              <a:gd name="T4" fmla="*/ 2147483647 w 26"/>
              <a:gd name="T5" fmla="*/ 2147483647 h 33"/>
              <a:gd name="T6" fmla="*/ 0 w 26"/>
              <a:gd name="T7" fmla="*/ 2147483647 h 33"/>
              <a:gd name="T8" fmla="*/ 2147483647 w 26"/>
              <a:gd name="T9" fmla="*/ 0 h 33"/>
              <a:gd name="T10" fmla="*/ 2147483647 w 26"/>
              <a:gd name="T11" fmla="*/ 2147483647 h 33"/>
              <a:gd name="T12" fmla="*/ 2147483647 w 26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33"/>
              <a:gd name="T23" fmla="*/ 26 w 26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33">
                <a:moveTo>
                  <a:pt x="26" y="33"/>
                </a:moveTo>
                <a:lnTo>
                  <a:pt x="14" y="29"/>
                </a:lnTo>
                <a:lnTo>
                  <a:pt x="17" y="19"/>
                </a:lnTo>
                <a:lnTo>
                  <a:pt x="0" y="3"/>
                </a:lnTo>
                <a:lnTo>
                  <a:pt x="7" y="0"/>
                </a:lnTo>
                <a:lnTo>
                  <a:pt x="26" y="19"/>
                </a:lnTo>
                <a:lnTo>
                  <a:pt x="26" y="33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" name="Freeform 212"/>
          <p:cNvSpPr>
            <a:spLocks/>
          </p:cNvSpPr>
          <p:nvPr/>
        </p:nvSpPr>
        <p:spPr bwMode="auto">
          <a:xfrm>
            <a:off x="2436813" y="4113213"/>
            <a:ext cx="30162" cy="11112"/>
          </a:xfrm>
          <a:custGeom>
            <a:avLst/>
            <a:gdLst>
              <a:gd name="T0" fmla="*/ 2147483647 w 38"/>
              <a:gd name="T1" fmla="*/ 2147483647 h 14"/>
              <a:gd name="T2" fmla="*/ 0 w 38"/>
              <a:gd name="T3" fmla="*/ 0 h 14"/>
              <a:gd name="T4" fmla="*/ 2147483647 w 38"/>
              <a:gd name="T5" fmla="*/ 0 h 14"/>
              <a:gd name="T6" fmla="*/ 2147483647 w 38"/>
              <a:gd name="T7" fmla="*/ 0 h 14"/>
              <a:gd name="T8" fmla="*/ 2147483647 w 38"/>
              <a:gd name="T9" fmla="*/ 0 h 14"/>
              <a:gd name="T10" fmla="*/ 2147483647 w 38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14"/>
              <a:gd name="T20" fmla="*/ 38 w 38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14">
                <a:moveTo>
                  <a:pt x="7" y="14"/>
                </a:moveTo>
                <a:lnTo>
                  <a:pt x="0" y="0"/>
                </a:lnTo>
                <a:lnTo>
                  <a:pt x="14" y="0"/>
                </a:lnTo>
                <a:lnTo>
                  <a:pt x="31" y="0"/>
                </a:lnTo>
                <a:lnTo>
                  <a:pt x="38" y="0"/>
                </a:lnTo>
                <a:lnTo>
                  <a:pt x="7" y="1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Freeform 213"/>
          <p:cNvSpPr>
            <a:spLocks/>
          </p:cNvSpPr>
          <p:nvPr/>
        </p:nvSpPr>
        <p:spPr bwMode="auto">
          <a:xfrm>
            <a:off x="2552700" y="4275138"/>
            <a:ext cx="20638" cy="7937"/>
          </a:xfrm>
          <a:custGeom>
            <a:avLst/>
            <a:gdLst>
              <a:gd name="T0" fmla="*/ 2147483647 w 26"/>
              <a:gd name="T1" fmla="*/ 2147483647 h 11"/>
              <a:gd name="T2" fmla="*/ 0 w 26"/>
              <a:gd name="T3" fmla="*/ 2147483647 h 11"/>
              <a:gd name="T4" fmla="*/ 2147483647 w 26"/>
              <a:gd name="T5" fmla="*/ 0 h 11"/>
              <a:gd name="T6" fmla="*/ 2147483647 w 26"/>
              <a:gd name="T7" fmla="*/ 0 h 11"/>
              <a:gd name="T8" fmla="*/ 2147483647 w 26"/>
              <a:gd name="T9" fmla="*/ 2147483647 h 11"/>
              <a:gd name="T10" fmla="*/ 2147483647 w 26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"/>
              <a:gd name="T19" fmla="*/ 0 h 11"/>
              <a:gd name="T20" fmla="*/ 26 w 26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" h="11">
                <a:moveTo>
                  <a:pt x="7" y="11"/>
                </a:moveTo>
                <a:lnTo>
                  <a:pt x="0" y="4"/>
                </a:lnTo>
                <a:lnTo>
                  <a:pt x="12" y="0"/>
                </a:lnTo>
                <a:lnTo>
                  <a:pt x="26" y="0"/>
                </a:lnTo>
                <a:lnTo>
                  <a:pt x="19" y="11"/>
                </a:lnTo>
                <a:lnTo>
                  <a:pt x="7" y="11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7" name="Freeform 214"/>
          <p:cNvSpPr>
            <a:spLocks/>
          </p:cNvSpPr>
          <p:nvPr/>
        </p:nvSpPr>
        <p:spPr bwMode="auto">
          <a:xfrm>
            <a:off x="2511425" y="4173538"/>
            <a:ext cx="12700" cy="17462"/>
          </a:xfrm>
          <a:custGeom>
            <a:avLst/>
            <a:gdLst>
              <a:gd name="T0" fmla="*/ 2147483647 w 15"/>
              <a:gd name="T1" fmla="*/ 2147483647 h 23"/>
              <a:gd name="T2" fmla="*/ 2147483647 w 15"/>
              <a:gd name="T3" fmla="*/ 2147483647 h 23"/>
              <a:gd name="T4" fmla="*/ 0 w 15"/>
              <a:gd name="T5" fmla="*/ 2147483647 h 23"/>
              <a:gd name="T6" fmla="*/ 2147483647 w 15"/>
              <a:gd name="T7" fmla="*/ 0 h 23"/>
              <a:gd name="T8" fmla="*/ 2147483647 w 15"/>
              <a:gd name="T9" fmla="*/ 2147483647 h 23"/>
              <a:gd name="T10" fmla="*/ 2147483647 w 15"/>
              <a:gd name="T11" fmla="*/ 2147483647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3"/>
              <a:gd name="T20" fmla="*/ 15 w 15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3">
                <a:moveTo>
                  <a:pt x="3" y="23"/>
                </a:moveTo>
                <a:lnTo>
                  <a:pt x="3" y="19"/>
                </a:lnTo>
                <a:lnTo>
                  <a:pt x="0" y="4"/>
                </a:lnTo>
                <a:lnTo>
                  <a:pt x="3" y="0"/>
                </a:lnTo>
                <a:lnTo>
                  <a:pt x="15" y="23"/>
                </a:lnTo>
                <a:lnTo>
                  <a:pt x="3" y="23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" name="Freeform 215"/>
          <p:cNvSpPr>
            <a:spLocks/>
          </p:cNvSpPr>
          <p:nvPr/>
        </p:nvSpPr>
        <p:spPr bwMode="auto">
          <a:xfrm>
            <a:off x="2519363" y="4205288"/>
            <a:ext cx="9525" cy="23812"/>
          </a:xfrm>
          <a:custGeom>
            <a:avLst/>
            <a:gdLst>
              <a:gd name="T0" fmla="*/ 2147483647 w 12"/>
              <a:gd name="T1" fmla="*/ 2147483647 h 29"/>
              <a:gd name="T2" fmla="*/ 0 w 12"/>
              <a:gd name="T3" fmla="*/ 0 h 29"/>
              <a:gd name="T4" fmla="*/ 2147483647 w 12"/>
              <a:gd name="T5" fmla="*/ 2147483647 h 29"/>
              <a:gd name="T6" fmla="*/ 2147483647 w 12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29"/>
              <a:gd name="T14" fmla="*/ 12 w 12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29">
                <a:moveTo>
                  <a:pt x="12" y="29"/>
                </a:moveTo>
                <a:lnTo>
                  <a:pt x="0" y="0"/>
                </a:lnTo>
                <a:lnTo>
                  <a:pt x="12" y="26"/>
                </a:lnTo>
                <a:lnTo>
                  <a:pt x="12" y="29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" name="Freeform 216"/>
          <p:cNvSpPr>
            <a:spLocks/>
          </p:cNvSpPr>
          <p:nvPr/>
        </p:nvSpPr>
        <p:spPr bwMode="auto">
          <a:xfrm>
            <a:off x="2460625" y="4191000"/>
            <a:ext cx="6350" cy="9525"/>
          </a:xfrm>
          <a:custGeom>
            <a:avLst/>
            <a:gdLst>
              <a:gd name="T0" fmla="*/ 0 w 8"/>
              <a:gd name="T1" fmla="*/ 2147483647 h 12"/>
              <a:gd name="T2" fmla="*/ 0 w 8"/>
              <a:gd name="T3" fmla="*/ 2147483647 h 12"/>
              <a:gd name="T4" fmla="*/ 2147483647 w 8"/>
              <a:gd name="T5" fmla="*/ 0 h 12"/>
              <a:gd name="T6" fmla="*/ 2147483647 w 8"/>
              <a:gd name="T7" fmla="*/ 2147483647 h 12"/>
              <a:gd name="T8" fmla="*/ 0 w 8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2"/>
              <a:gd name="T17" fmla="*/ 8 w 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2">
                <a:moveTo>
                  <a:pt x="0" y="12"/>
                </a:moveTo>
                <a:lnTo>
                  <a:pt x="0" y="8"/>
                </a:lnTo>
                <a:lnTo>
                  <a:pt x="8" y="0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" name="Freeform 217"/>
          <p:cNvSpPr>
            <a:spLocks/>
          </p:cNvSpPr>
          <p:nvPr/>
        </p:nvSpPr>
        <p:spPr bwMode="auto">
          <a:xfrm>
            <a:off x="2573338" y="4238625"/>
            <a:ext cx="9525" cy="6350"/>
          </a:xfrm>
          <a:custGeom>
            <a:avLst/>
            <a:gdLst>
              <a:gd name="T0" fmla="*/ 2147483647 w 12"/>
              <a:gd name="T1" fmla="*/ 2147483647 h 7"/>
              <a:gd name="T2" fmla="*/ 0 w 12"/>
              <a:gd name="T3" fmla="*/ 2147483647 h 7"/>
              <a:gd name="T4" fmla="*/ 0 w 12"/>
              <a:gd name="T5" fmla="*/ 0 h 7"/>
              <a:gd name="T6" fmla="*/ 2147483647 w 12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7"/>
              <a:gd name="T14" fmla="*/ 12 w 1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7">
                <a:moveTo>
                  <a:pt x="12" y="7"/>
                </a:moveTo>
                <a:lnTo>
                  <a:pt x="0" y="7"/>
                </a:lnTo>
                <a:lnTo>
                  <a:pt x="0" y="0"/>
                </a:lnTo>
                <a:lnTo>
                  <a:pt x="12" y="7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" name="Freeform 218"/>
          <p:cNvSpPr>
            <a:spLocks/>
          </p:cNvSpPr>
          <p:nvPr/>
        </p:nvSpPr>
        <p:spPr bwMode="auto">
          <a:xfrm>
            <a:off x="2892425" y="4492625"/>
            <a:ext cx="9525" cy="15875"/>
          </a:xfrm>
          <a:custGeom>
            <a:avLst/>
            <a:gdLst>
              <a:gd name="T0" fmla="*/ 2147483647 w 12"/>
              <a:gd name="T1" fmla="*/ 2147483647 h 19"/>
              <a:gd name="T2" fmla="*/ 0 w 12"/>
              <a:gd name="T3" fmla="*/ 0 h 19"/>
              <a:gd name="T4" fmla="*/ 2147483647 w 12"/>
              <a:gd name="T5" fmla="*/ 0 h 19"/>
              <a:gd name="T6" fmla="*/ 2147483647 w 12"/>
              <a:gd name="T7" fmla="*/ 2147483647 h 19"/>
              <a:gd name="T8" fmla="*/ 2147483647 w 12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9"/>
              <a:gd name="T17" fmla="*/ 12 w 12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9">
                <a:moveTo>
                  <a:pt x="5" y="19"/>
                </a:moveTo>
                <a:lnTo>
                  <a:pt x="0" y="0"/>
                </a:lnTo>
                <a:lnTo>
                  <a:pt x="5" y="0"/>
                </a:lnTo>
                <a:lnTo>
                  <a:pt x="12" y="12"/>
                </a:lnTo>
                <a:lnTo>
                  <a:pt x="5" y="19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2" name="Freeform 219"/>
          <p:cNvSpPr>
            <a:spLocks/>
          </p:cNvSpPr>
          <p:nvPr/>
        </p:nvSpPr>
        <p:spPr bwMode="auto">
          <a:xfrm>
            <a:off x="2151063" y="4344988"/>
            <a:ext cx="34925" cy="68262"/>
          </a:xfrm>
          <a:custGeom>
            <a:avLst/>
            <a:gdLst>
              <a:gd name="T0" fmla="*/ 2147483647 w 45"/>
              <a:gd name="T1" fmla="*/ 2147483647 h 87"/>
              <a:gd name="T2" fmla="*/ 2147483647 w 45"/>
              <a:gd name="T3" fmla="*/ 0 h 87"/>
              <a:gd name="T4" fmla="*/ 2147483647 w 45"/>
              <a:gd name="T5" fmla="*/ 0 h 87"/>
              <a:gd name="T6" fmla="*/ 2147483647 w 45"/>
              <a:gd name="T7" fmla="*/ 2147483647 h 87"/>
              <a:gd name="T8" fmla="*/ 2147483647 w 45"/>
              <a:gd name="T9" fmla="*/ 2147483647 h 87"/>
              <a:gd name="T10" fmla="*/ 2147483647 w 45"/>
              <a:gd name="T11" fmla="*/ 2147483647 h 87"/>
              <a:gd name="T12" fmla="*/ 2147483647 w 45"/>
              <a:gd name="T13" fmla="*/ 2147483647 h 87"/>
              <a:gd name="T14" fmla="*/ 2147483647 w 45"/>
              <a:gd name="T15" fmla="*/ 2147483647 h 87"/>
              <a:gd name="T16" fmla="*/ 0 w 45"/>
              <a:gd name="T17" fmla="*/ 2147483647 h 87"/>
              <a:gd name="T18" fmla="*/ 2147483647 w 45"/>
              <a:gd name="T19" fmla="*/ 2147483647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"/>
              <a:gd name="T31" fmla="*/ 0 h 87"/>
              <a:gd name="T32" fmla="*/ 45 w 45"/>
              <a:gd name="T33" fmla="*/ 87 h 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" h="87">
                <a:moveTo>
                  <a:pt x="7" y="19"/>
                </a:moveTo>
                <a:lnTo>
                  <a:pt x="26" y="0"/>
                </a:lnTo>
                <a:lnTo>
                  <a:pt x="36" y="0"/>
                </a:lnTo>
                <a:lnTo>
                  <a:pt x="45" y="9"/>
                </a:lnTo>
                <a:lnTo>
                  <a:pt x="36" y="38"/>
                </a:lnTo>
                <a:lnTo>
                  <a:pt x="30" y="61"/>
                </a:lnTo>
                <a:lnTo>
                  <a:pt x="19" y="71"/>
                </a:lnTo>
                <a:lnTo>
                  <a:pt x="7" y="87"/>
                </a:lnTo>
                <a:lnTo>
                  <a:pt x="0" y="78"/>
                </a:lnTo>
                <a:lnTo>
                  <a:pt x="7" y="1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3" name="Freeform 220"/>
          <p:cNvSpPr>
            <a:spLocks/>
          </p:cNvSpPr>
          <p:nvPr/>
        </p:nvSpPr>
        <p:spPr bwMode="auto">
          <a:xfrm>
            <a:off x="2638425" y="5084763"/>
            <a:ext cx="309563" cy="349250"/>
          </a:xfrm>
          <a:custGeom>
            <a:avLst/>
            <a:gdLst>
              <a:gd name="T0" fmla="*/ 2147483647 w 391"/>
              <a:gd name="T1" fmla="*/ 2147483647 h 439"/>
              <a:gd name="T2" fmla="*/ 2147483647 w 391"/>
              <a:gd name="T3" fmla="*/ 2147483647 h 439"/>
              <a:gd name="T4" fmla="*/ 2147483647 w 391"/>
              <a:gd name="T5" fmla="*/ 2147483647 h 439"/>
              <a:gd name="T6" fmla="*/ 2147483647 w 391"/>
              <a:gd name="T7" fmla="*/ 2147483647 h 439"/>
              <a:gd name="T8" fmla="*/ 0 w 391"/>
              <a:gd name="T9" fmla="*/ 2147483647 h 439"/>
              <a:gd name="T10" fmla="*/ 2147483647 w 391"/>
              <a:gd name="T11" fmla="*/ 2147483647 h 439"/>
              <a:gd name="T12" fmla="*/ 2147483647 w 391"/>
              <a:gd name="T13" fmla="*/ 2147483647 h 439"/>
              <a:gd name="T14" fmla="*/ 2147483647 w 391"/>
              <a:gd name="T15" fmla="*/ 0 h 439"/>
              <a:gd name="T16" fmla="*/ 2147483647 w 391"/>
              <a:gd name="T17" fmla="*/ 0 h 439"/>
              <a:gd name="T18" fmla="*/ 2147483647 w 391"/>
              <a:gd name="T19" fmla="*/ 2147483647 h 439"/>
              <a:gd name="T20" fmla="*/ 2147483647 w 391"/>
              <a:gd name="T21" fmla="*/ 2147483647 h 439"/>
              <a:gd name="T22" fmla="*/ 2147483647 w 391"/>
              <a:gd name="T23" fmla="*/ 2147483647 h 439"/>
              <a:gd name="T24" fmla="*/ 2147483647 w 391"/>
              <a:gd name="T25" fmla="*/ 2147483647 h 439"/>
              <a:gd name="T26" fmla="*/ 2147483647 w 391"/>
              <a:gd name="T27" fmla="*/ 2147483647 h 439"/>
              <a:gd name="T28" fmla="*/ 2147483647 w 391"/>
              <a:gd name="T29" fmla="*/ 2147483647 h 439"/>
              <a:gd name="T30" fmla="*/ 2147483647 w 391"/>
              <a:gd name="T31" fmla="*/ 2147483647 h 439"/>
              <a:gd name="T32" fmla="*/ 2147483647 w 391"/>
              <a:gd name="T33" fmla="*/ 2147483647 h 439"/>
              <a:gd name="T34" fmla="*/ 2147483647 w 391"/>
              <a:gd name="T35" fmla="*/ 2147483647 h 439"/>
              <a:gd name="T36" fmla="*/ 2147483647 w 391"/>
              <a:gd name="T37" fmla="*/ 2147483647 h 439"/>
              <a:gd name="T38" fmla="*/ 2147483647 w 391"/>
              <a:gd name="T39" fmla="*/ 2147483647 h 439"/>
              <a:gd name="T40" fmla="*/ 2147483647 w 391"/>
              <a:gd name="T41" fmla="*/ 2147483647 h 439"/>
              <a:gd name="T42" fmla="*/ 2147483647 w 391"/>
              <a:gd name="T43" fmla="*/ 2147483647 h 439"/>
              <a:gd name="T44" fmla="*/ 2147483647 w 391"/>
              <a:gd name="T45" fmla="*/ 2147483647 h 439"/>
              <a:gd name="T46" fmla="*/ 2147483647 w 391"/>
              <a:gd name="T47" fmla="*/ 2147483647 h 439"/>
              <a:gd name="T48" fmla="*/ 2147483647 w 391"/>
              <a:gd name="T49" fmla="*/ 2147483647 h 439"/>
              <a:gd name="T50" fmla="*/ 2147483647 w 391"/>
              <a:gd name="T51" fmla="*/ 2147483647 h 439"/>
              <a:gd name="T52" fmla="*/ 2147483647 w 391"/>
              <a:gd name="T53" fmla="*/ 2147483647 h 439"/>
              <a:gd name="T54" fmla="*/ 2147483647 w 391"/>
              <a:gd name="T55" fmla="*/ 2147483647 h 439"/>
              <a:gd name="T56" fmla="*/ 2147483647 w 391"/>
              <a:gd name="T57" fmla="*/ 2147483647 h 439"/>
              <a:gd name="T58" fmla="*/ 2147483647 w 391"/>
              <a:gd name="T59" fmla="*/ 2147483647 h 439"/>
              <a:gd name="T60" fmla="*/ 2147483647 w 391"/>
              <a:gd name="T61" fmla="*/ 2147483647 h 439"/>
              <a:gd name="T62" fmla="*/ 2147483647 w 391"/>
              <a:gd name="T63" fmla="*/ 2147483647 h 439"/>
              <a:gd name="T64" fmla="*/ 2147483647 w 391"/>
              <a:gd name="T65" fmla="*/ 2147483647 h 439"/>
              <a:gd name="T66" fmla="*/ 2147483647 w 391"/>
              <a:gd name="T67" fmla="*/ 2147483647 h 439"/>
              <a:gd name="T68" fmla="*/ 2147483647 w 391"/>
              <a:gd name="T69" fmla="*/ 2147483647 h 439"/>
              <a:gd name="T70" fmla="*/ 2147483647 w 391"/>
              <a:gd name="T71" fmla="*/ 2147483647 h 439"/>
              <a:gd name="T72" fmla="*/ 2147483647 w 391"/>
              <a:gd name="T73" fmla="*/ 2147483647 h 439"/>
              <a:gd name="T74" fmla="*/ 2147483647 w 391"/>
              <a:gd name="T75" fmla="*/ 2147483647 h 439"/>
              <a:gd name="T76" fmla="*/ 2147483647 w 391"/>
              <a:gd name="T77" fmla="*/ 2147483647 h 439"/>
              <a:gd name="T78" fmla="*/ 2147483647 w 391"/>
              <a:gd name="T79" fmla="*/ 2147483647 h 439"/>
              <a:gd name="T80" fmla="*/ 2147483647 w 391"/>
              <a:gd name="T81" fmla="*/ 2147483647 h 439"/>
              <a:gd name="T82" fmla="*/ 2147483647 w 391"/>
              <a:gd name="T83" fmla="*/ 2147483647 h 439"/>
              <a:gd name="T84" fmla="*/ 2147483647 w 391"/>
              <a:gd name="T85" fmla="*/ 2147483647 h 439"/>
              <a:gd name="T86" fmla="*/ 2147483647 w 391"/>
              <a:gd name="T87" fmla="*/ 2147483647 h 439"/>
              <a:gd name="T88" fmla="*/ 2147483647 w 391"/>
              <a:gd name="T89" fmla="*/ 2147483647 h 4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91"/>
              <a:gd name="T136" fmla="*/ 0 h 439"/>
              <a:gd name="T137" fmla="*/ 391 w 391"/>
              <a:gd name="T138" fmla="*/ 439 h 43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91" h="439">
                <a:moveTo>
                  <a:pt x="11" y="186"/>
                </a:moveTo>
                <a:lnTo>
                  <a:pt x="19" y="152"/>
                </a:lnTo>
                <a:lnTo>
                  <a:pt x="19" y="124"/>
                </a:lnTo>
                <a:lnTo>
                  <a:pt x="30" y="84"/>
                </a:lnTo>
                <a:lnTo>
                  <a:pt x="0" y="36"/>
                </a:lnTo>
                <a:lnTo>
                  <a:pt x="37" y="43"/>
                </a:lnTo>
                <a:lnTo>
                  <a:pt x="56" y="29"/>
                </a:lnTo>
                <a:lnTo>
                  <a:pt x="97" y="0"/>
                </a:lnTo>
                <a:lnTo>
                  <a:pt x="135" y="0"/>
                </a:lnTo>
                <a:lnTo>
                  <a:pt x="138" y="43"/>
                </a:lnTo>
                <a:lnTo>
                  <a:pt x="152" y="74"/>
                </a:lnTo>
                <a:lnTo>
                  <a:pt x="182" y="91"/>
                </a:lnTo>
                <a:lnTo>
                  <a:pt x="235" y="107"/>
                </a:lnTo>
                <a:lnTo>
                  <a:pt x="294" y="133"/>
                </a:lnTo>
                <a:lnTo>
                  <a:pt x="303" y="174"/>
                </a:lnTo>
                <a:lnTo>
                  <a:pt x="303" y="211"/>
                </a:lnTo>
                <a:lnTo>
                  <a:pt x="368" y="217"/>
                </a:lnTo>
                <a:lnTo>
                  <a:pt x="391" y="262"/>
                </a:lnTo>
                <a:lnTo>
                  <a:pt x="391" y="307"/>
                </a:lnTo>
                <a:lnTo>
                  <a:pt x="380" y="349"/>
                </a:lnTo>
                <a:lnTo>
                  <a:pt x="358" y="326"/>
                </a:lnTo>
                <a:lnTo>
                  <a:pt x="265" y="326"/>
                </a:lnTo>
                <a:lnTo>
                  <a:pt x="265" y="338"/>
                </a:lnTo>
                <a:lnTo>
                  <a:pt x="246" y="356"/>
                </a:lnTo>
                <a:lnTo>
                  <a:pt x="253" y="378"/>
                </a:lnTo>
                <a:lnTo>
                  <a:pt x="235" y="409"/>
                </a:lnTo>
                <a:lnTo>
                  <a:pt x="204" y="409"/>
                </a:lnTo>
                <a:lnTo>
                  <a:pt x="194" y="435"/>
                </a:lnTo>
                <a:lnTo>
                  <a:pt x="175" y="416"/>
                </a:lnTo>
                <a:lnTo>
                  <a:pt x="145" y="416"/>
                </a:lnTo>
                <a:lnTo>
                  <a:pt x="126" y="406"/>
                </a:lnTo>
                <a:lnTo>
                  <a:pt x="126" y="409"/>
                </a:lnTo>
                <a:lnTo>
                  <a:pt x="114" y="416"/>
                </a:lnTo>
                <a:lnTo>
                  <a:pt x="107" y="439"/>
                </a:lnTo>
                <a:lnTo>
                  <a:pt x="85" y="439"/>
                </a:lnTo>
                <a:lnTo>
                  <a:pt x="75" y="406"/>
                </a:lnTo>
                <a:lnTo>
                  <a:pt x="61" y="368"/>
                </a:lnTo>
                <a:lnTo>
                  <a:pt x="49" y="319"/>
                </a:lnTo>
                <a:lnTo>
                  <a:pt x="30" y="281"/>
                </a:lnTo>
                <a:lnTo>
                  <a:pt x="11" y="259"/>
                </a:lnTo>
                <a:lnTo>
                  <a:pt x="19" y="233"/>
                </a:lnTo>
                <a:lnTo>
                  <a:pt x="26" y="217"/>
                </a:lnTo>
                <a:lnTo>
                  <a:pt x="30" y="223"/>
                </a:lnTo>
                <a:lnTo>
                  <a:pt x="40" y="211"/>
                </a:lnTo>
                <a:lnTo>
                  <a:pt x="11" y="186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" name="Freeform 221"/>
          <p:cNvSpPr>
            <a:spLocks/>
          </p:cNvSpPr>
          <p:nvPr/>
        </p:nvSpPr>
        <p:spPr bwMode="auto">
          <a:xfrm>
            <a:off x="2528888" y="4697413"/>
            <a:ext cx="992187" cy="1042987"/>
          </a:xfrm>
          <a:custGeom>
            <a:avLst/>
            <a:gdLst>
              <a:gd name="T0" fmla="*/ 2147483647 w 1249"/>
              <a:gd name="T1" fmla="*/ 2147483647 h 1315"/>
              <a:gd name="T2" fmla="*/ 2147483647 w 1249"/>
              <a:gd name="T3" fmla="*/ 2147483647 h 1315"/>
              <a:gd name="T4" fmla="*/ 2147483647 w 1249"/>
              <a:gd name="T5" fmla="*/ 2147483647 h 1315"/>
              <a:gd name="T6" fmla="*/ 2147483647 w 1249"/>
              <a:gd name="T7" fmla="*/ 2147483647 h 1315"/>
              <a:gd name="T8" fmla="*/ 2147483647 w 1249"/>
              <a:gd name="T9" fmla="*/ 2147483647 h 1315"/>
              <a:gd name="T10" fmla="*/ 2147483647 w 1249"/>
              <a:gd name="T11" fmla="*/ 2147483647 h 1315"/>
              <a:gd name="T12" fmla="*/ 2147483647 w 1249"/>
              <a:gd name="T13" fmla="*/ 2147483647 h 1315"/>
              <a:gd name="T14" fmla="*/ 2147483647 w 1249"/>
              <a:gd name="T15" fmla="*/ 2147483647 h 1315"/>
              <a:gd name="T16" fmla="*/ 2147483647 w 1249"/>
              <a:gd name="T17" fmla="*/ 2147483647 h 1315"/>
              <a:gd name="T18" fmla="*/ 2147483647 w 1249"/>
              <a:gd name="T19" fmla="*/ 2147483647 h 1315"/>
              <a:gd name="T20" fmla="*/ 2147483647 w 1249"/>
              <a:gd name="T21" fmla="*/ 2147483647 h 1315"/>
              <a:gd name="T22" fmla="*/ 2147483647 w 1249"/>
              <a:gd name="T23" fmla="*/ 2147483647 h 1315"/>
              <a:gd name="T24" fmla="*/ 2147483647 w 1249"/>
              <a:gd name="T25" fmla="*/ 2147483647 h 1315"/>
              <a:gd name="T26" fmla="*/ 2147483647 w 1249"/>
              <a:gd name="T27" fmla="*/ 2147483647 h 1315"/>
              <a:gd name="T28" fmla="*/ 2147483647 w 1249"/>
              <a:gd name="T29" fmla="*/ 2147483647 h 1315"/>
              <a:gd name="T30" fmla="*/ 2147483647 w 1249"/>
              <a:gd name="T31" fmla="*/ 2147483647 h 1315"/>
              <a:gd name="T32" fmla="*/ 2147483647 w 1249"/>
              <a:gd name="T33" fmla="*/ 2147483647 h 1315"/>
              <a:gd name="T34" fmla="*/ 2147483647 w 1249"/>
              <a:gd name="T35" fmla="*/ 2147483647 h 1315"/>
              <a:gd name="T36" fmla="*/ 2147483647 w 1249"/>
              <a:gd name="T37" fmla="*/ 2147483647 h 1315"/>
              <a:gd name="T38" fmla="*/ 2147483647 w 1249"/>
              <a:gd name="T39" fmla="*/ 2147483647 h 1315"/>
              <a:gd name="T40" fmla="*/ 2147483647 w 1249"/>
              <a:gd name="T41" fmla="*/ 2147483647 h 1315"/>
              <a:gd name="T42" fmla="*/ 2147483647 w 1249"/>
              <a:gd name="T43" fmla="*/ 2147483647 h 1315"/>
              <a:gd name="T44" fmla="*/ 2147483647 w 1249"/>
              <a:gd name="T45" fmla="*/ 2147483647 h 1315"/>
              <a:gd name="T46" fmla="*/ 2147483647 w 1249"/>
              <a:gd name="T47" fmla="*/ 2147483647 h 1315"/>
              <a:gd name="T48" fmla="*/ 2147483647 w 1249"/>
              <a:gd name="T49" fmla="*/ 2147483647 h 1315"/>
              <a:gd name="T50" fmla="*/ 2147483647 w 1249"/>
              <a:gd name="T51" fmla="*/ 2147483647 h 1315"/>
              <a:gd name="T52" fmla="*/ 2147483647 w 1249"/>
              <a:gd name="T53" fmla="*/ 2147483647 h 1315"/>
              <a:gd name="T54" fmla="*/ 2147483647 w 1249"/>
              <a:gd name="T55" fmla="*/ 2147483647 h 1315"/>
              <a:gd name="T56" fmla="*/ 2147483647 w 1249"/>
              <a:gd name="T57" fmla="*/ 2147483647 h 1315"/>
              <a:gd name="T58" fmla="*/ 2147483647 w 1249"/>
              <a:gd name="T59" fmla="*/ 2147483647 h 1315"/>
              <a:gd name="T60" fmla="*/ 2147483647 w 1249"/>
              <a:gd name="T61" fmla="*/ 2147483647 h 1315"/>
              <a:gd name="T62" fmla="*/ 2147483647 w 1249"/>
              <a:gd name="T63" fmla="*/ 2147483647 h 1315"/>
              <a:gd name="T64" fmla="*/ 2147483647 w 1249"/>
              <a:gd name="T65" fmla="*/ 2147483647 h 1315"/>
              <a:gd name="T66" fmla="*/ 2147483647 w 1249"/>
              <a:gd name="T67" fmla="*/ 2147483647 h 1315"/>
              <a:gd name="T68" fmla="*/ 2147483647 w 1249"/>
              <a:gd name="T69" fmla="*/ 2147483647 h 1315"/>
              <a:gd name="T70" fmla="*/ 2147483647 w 1249"/>
              <a:gd name="T71" fmla="*/ 2147483647 h 1315"/>
              <a:gd name="T72" fmla="*/ 2147483647 w 1249"/>
              <a:gd name="T73" fmla="*/ 2147483647 h 1315"/>
              <a:gd name="T74" fmla="*/ 2147483647 w 1249"/>
              <a:gd name="T75" fmla="*/ 2147483647 h 1315"/>
              <a:gd name="T76" fmla="*/ 2147483647 w 1249"/>
              <a:gd name="T77" fmla="*/ 2147483647 h 1315"/>
              <a:gd name="T78" fmla="*/ 2147483647 w 1249"/>
              <a:gd name="T79" fmla="*/ 2147483647 h 1315"/>
              <a:gd name="T80" fmla="*/ 2147483647 w 1249"/>
              <a:gd name="T81" fmla="*/ 2147483647 h 1315"/>
              <a:gd name="T82" fmla="*/ 2147483647 w 1249"/>
              <a:gd name="T83" fmla="*/ 2147483647 h 1315"/>
              <a:gd name="T84" fmla="*/ 2147483647 w 1249"/>
              <a:gd name="T85" fmla="*/ 2147483647 h 1315"/>
              <a:gd name="T86" fmla="*/ 2147483647 w 1249"/>
              <a:gd name="T87" fmla="*/ 2147483647 h 1315"/>
              <a:gd name="T88" fmla="*/ 2147483647 w 1249"/>
              <a:gd name="T89" fmla="*/ 2147483647 h 1315"/>
              <a:gd name="T90" fmla="*/ 2147483647 w 1249"/>
              <a:gd name="T91" fmla="*/ 0 h 1315"/>
              <a:gd name="T92" fmla="*/ 2147483647 w 1249"/>
              <a:gd name="T93" fmla="*/ 2147483647 h 1315"/>
              <a:gd name="T94" fmla="*/ 2147483647 w 1249"/>
              <a:gd name="T95" fmla="*/ 2147483647 h 1315"/>
              <a:gd name="T96" fmla="*/ 2147483647 w 1249"/>
              <a:gd name="T97" fmla="*/ 2147483647 h 13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49"/>
              <a:gd name="T148" fmla="*/ 0 h 1315"/>
              <a:gd name="T149" fmla="*/ 1249 w 1249"/>
              <a:gd name="T150" fmla="*/ 1315 h 131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49" h="1315">
                <a:moveTo>
                  <a:pt x="615" y="96"/>
                </a:moveTo>
                <a:lnTo>
                  <a:pt x="638" y="112"/>
                </a:lnTo>
                <a:lnTo>
                  <a:pt x="674" y="103"/>
                </a:lnTo>
                <a:lnTo>
                  <a:pt x="693" y="74"/>
                </a:lnTo>
                <a:lnTo>
                  <a:pt x="705" y="43"/>
                </a:lnTo>
                <a:lnTo>
                  <a:pt x="712" y="36"/>
                </a:lnTo>
                <a:lnTo>
                  <a:pt x="724" y="48"/>
                </a:lnTo>
                <a:lnTo>
                  <a:pt x="741" y="112"/>
                </a:lnTo>
                <a:lnTo>
                  <a:pt x="764" y="115"/>
                </a:lnTo>
                <a:lnTo>
                  <a:pt x="760" y="141"/>
                </a:lnTo>
                <a:lnTo>
                  <a:pt x="724" y="171"/>
                </a:lnTo>
                <a:lnTo>
                  <a:pt x="705" y="193"/>
                </a:lnTo>
                <a:lnTo>
                  <a:pt x="683" y="223"/>
                </a:lnTo>
                <a:lnTo>
                  <a:pt x="724" y="212"/>
                </a:lnTo>
                <a:lnTo>
                  <a:pt x="746" y="183"/>
                </a:lnTo>
                <a:lnTo>
                  <a:pt x="812" y="190"/>
                </a:lnTo>
                <a:lnTo>
                  <a:pt x="795" y="223"/>
                </a:lnTo>
                <a:lnTo>
                  <a:pt x="741" y="235"/>
                </a:lnTo>
                <a:lnTo>
                  <a:pt x="783" y="242"/>
                </a:lnTo>
                <a:lnTo>
                  <a:pt x="831" y="193"/>
                </a:lnTo>
                <a:lnTo>
                  <a:pt x="869" y="204"/>
                </a:lnTo>
                <a:lnTo>
                  <a:pt x="909" y="219"/>
                </a:lnTo>
                <a:lnTo>
                  <a:pt x="940" y="242"/>
                </a:lnTo>
                <a:lnTo>
                  <a:pt x="933" y="267"/>
                </a:lnTo>
                <a:lnTo>
                  <a:pt x="976" y="252"/>
                </a:lnTo>
                <a:lnTo>
                  <a:pt x="1025" y="267"/>
                </a:lnTo>
                <a:lnTo>
                  <a:pt x="1073" y="267"/>
                </a:lnTo>
                <a:lnTo>
                  <a:pt x="1125" y="299"/>
                </a:lnTo>
                <a:lnTo>
                  <a:pt x="1171" y="331"/>
                </a:lnTo>
                <a:lnTo>
                  <a:pt x="1215" y="338"/>
                </a:lnTo>
                <a:lnTo>
                  <a:pt x="1234" y="368"/>
                </a:lnTo>
                <a:lnTo>
                  <a:pt x="1249" y="406"/>
                </a:lnTo>
                <a:lnTo>
                  <a:pt x="1234" y="466"/>
                </a:lnTo>
                <a:lnTo>
                  <a:pt x="1211" y="496"/>
                </a:lnTo>
                <a:lnTo>
                  <a:pt x="1185" y="532"/>
                </a:lnTo>
                <a:lnTo>
                  <a:pt x="1163" y="573"/>
                </a:lnTo>
                <a:lnTo>
                  <a:pt x="1137" y="584"/>
                </a:lnTo>
                <a:lnTo>
                  <a:pt x="1123" y="610"/>
                </a:lnTo>
                <a:lnTo>
                  <a:pt x="1123" y="651"/>
                </a:lnTo>
                <a:lnTo>
                  <a:pt x="1125" y="687"/>
                </a:lnTo>
                <a:lnTo>
                  <a:pt x="1123" y="748"/>
                </a:lnTo>
                <a:lnTo>
                  <a:pt x="1108" y="770"/>
                </a:lnTo>
                <a:lnTo>
                  <a:pt x="1104" y="808"/>
                </a:lnTo>
                <a:lnTo>
                  <a:pt x="1073" y="867"/>
                </a:lnTo>
                <a:lnTo>
                  <a:pt x="1066" y="897"/>
                </a:lnTo>
                <a:lnTo>
                  <a:pt x="1044" y="928"/>
                </a:lnTo>
                <a:lnTo>
                  <a:pt x="1011" y="928"/>
                </a:lnTo>
                <a:lnTo>
                  <a:pt x="966" y="943"/>
                </a:lnTo>
                <a:lnTo>
                  <a:pt x="917" y="964"/>
                </a:lnTo>
                <a:lnTo>
                  <a:pt x="873" y="986"/>
                </a:lnTo>
                <a:lnTo>
                  <a:pt x="843" y="1019"/>
                </a:lnTo>
                <a:lnTo>
                  <a:pt x="838" y="1064"/>
                </a:lnTo>
                <a:lnTo>
                  <a:pt x="838" y="1111"/>
                </a:lnTo>
                <a:lnTo>
                  <a:pt x="824" y="1132"/>
                </a:lnTo>
                <a:lnTo>
                  <a:pt x="802" y="1170"/>
                </a:lnTo>
                <a:lnTo>
                  <a:pt x="790" y="1199"/>
                </a:lnTo>
                <a:lnTo>
                  <a:pt x="772" y="1228"/>
                </a:lnTo>
                <a:lnTo>
                  <a:pt x="746" y="1254"/>
                </a:lnTo>
                <a:lnTo>
                  <a:pt x="734" y="1285"/>
                </a:lnTo>
                <a:lnTo>
                  <a:pt x="712" y="1315"/>
                </a:lnTo>
                <a:lnTo>
                  <a:pt x="705" y="1289"/>
                </a:lnTo>
                <a:lnTo>
                  <a:pt x="712" y="1270"/>
                </a:lnTo>
                <a:lnTo>
                  <a:pt x="674" y="1241"/>
                </a:lnTo>
                <a:lnTo>
                  <a:pt x="644" y="1218"/>
                </a:lnTo>
                <a:lnTo>
                  <a:pt x="627" y="1218"/>
                </a:lnTo>
                <a:lnTo>
                  <a:pt x="586" y="1189"/>
                </a:lnTo>
                <a:lnTo>
                  <a:pt x="574" y="1189"/>
                </a:lnTo>
                <a:lnTo>
                  <a:pt x="586" y="1170"/>
                </a:lnTo>
                <a:lnTo>
                  <a:pt x="605" y="1144"/>
                </a:lnTo>
                <a:lnTo>
                  <a:pt x="619" y="1121"/>
                </a:lnTo>
                <a:lnTo>
                  <a:pt x="644" y="1099"/>
                </a:lnTo>
                <a:lnTo>
                  <a:pt x="667" y="1080"/>
                </a:lnTo>
                <a:lnTo>
                  <a:pt x="674" y="1050"/>
                </a:lnTo>
                <a:lnTo>
                  <a:pt x="657" y="1019"/>
                </a:lnTo>
                <a:lnTo>
                  <a:pt x="651" y="973"/>
                </a:lnTo>
                <a:lnTo>
                  <a:pt x="638" y="957"/>
                </a:lnTo>
                <a:lnTo>
                  <a:pt x="627" y="964"/>
                </a:lnTo>
                <a:lnTo>
                  <a:pt x="605" y="909"/>
                </a:lnTo>
                <a:lnTo>
                  <a:pt x="537" y="904"/>
                </a:lnTo>
                <a:lnTo>
                  <a:pt x="518" y="838"/>
                </a:lnTo>
                <a:lnTo>
                  <a:pt x="529" y="796"/>
                </a:lnTo>
                <a:lnTo>
                  <a:pt x="529" y="751"/>
                </a:lnTo>
                <a:lnTo>
                  <a:pt x="506" y="706"/>
                </a:lnTo>
                <a:lnTo>
                  <a:pt x="441" y="700"/>
                </a:lnTo>
                <a:lnTo>
                  <a:pt x="441" y="663"/>
                </a:lnTo>
                <a:lnTo>
                  <a:pt x="432" y="622"/>
                </a:lnTo>
                <a:lnTo>
                  <a:pt x="371" y="596"/>
                </a:lnTo>
                <a:lnTo>
                  <a:pt x="320" y="580"/>
                </a:lnTo>
                <a:lnTo>
                  <a:pt x="290" y="561"/>
                </a:lnTo>
                <a:lnTo>
                  <a:pt x="276" y="532"/>
                </a:lnTo>
                <a:lnTo>
                  <a:pt x="273" y="489"/>
                </a:lnTo>
                <a:lnTo>
                  <a:pt x="235" y="489"/>
                </a:lnTo>
                <a:lnTo>
                  <a:pt x="194" y="518"/>
                </a:lnTo>
                <a:lnTo>
                  <a:pt x="175" y="532"/>
                </a:lnTo>
                <a:lnTo>
                  <a:pt x="138" y="525"/>
                </a:lnTo>
                <a:lnTo>
                  <a:pt x="119" y="525"/>
                </a:lnTo>
                <a:lnTo>
                  <a:pt x="109" y="525"/>
                </a:lnTo>
                <a:lnTo>
                  <a:pt x="109" y="477"/>
                </a:lnTo>
                <a:lnTo>
                  <a:pt x="90" y="489"/>
                </a:lnTo>
                <a:lnTo>
                  <a:pt x="60" y="489"/>
                </a:lnTo>
                <a:lnTo>
                  <a:pt x="36" y="477"/>
                </a:lnTo>
                <a:lnTo>
                  <a:pt x="19" y="458"/>
                </a:lnTo>
                <a:lnTo>
                  <a:pt x="0" y="428"/>
                </a:lnTo>
                <a:lnTo>
                  <a:pt x="0" y="390"/>
                </a:lnTo>
                <a:lnTo>
                  <a:pt x="19" y="380"/>
                </a:lnTo>
                <a:lnTo>
                  <a:pt x="22" y="350"/>
                </a:lnTo>
                <a:lnTo>
                  <a:pt x="36" y="328"/>
                </a:lnTo>
                <a:lnTo>
                  <a:pt x="90" y="300"/>
                </a:lnTo>
                <a:lnTo>
                  <a:pt x="116" y="300"/>
                </a:lnTo>
                <a:lnTo>
                  <a:pt x="119" y="300"/>
                </a:lnTo>
                <a:lnTo>
                  <a:pt x="138" y="204"/>
                </a:lnTo>
                <a:lnTo>
                  <a:pt x="135" y="183"/>
                </a:lnTo>
                <a:lnTo>
                  <a:pt x="116" y="171"/>
                </a:lnTo>
                <a:lnTo>
                  <a:pt x="119" y="152"/>
                </a:lnTo>
                <a:lnTo>
                  <a:pt x="138" y="152"/>
                </a:lnTo>
                <a:lnTo>
                  <a:pt x="138" y="141"/>
                </a:lnTo>
                <a:lnTo>
                  <a:pt x="119" y="134"/>
                </a:lnTo>
                <a:lnTo>
                  <a:pt x="119" y="115"/>
                </a:lnTo>
                <a:lnTo>
                  <a:pt x="135" y="112"/>
                </a:lnTo>
                <a:lnTo>
                  <a:pt x="175" y="115"/>
                </a:lnTo>
                <a:lnTo>
                  <a:pt x="175" y="103"/>
                </a:lnTo>
                <a:lnTo>
                  <a:pt x="197" y="103"/>
                </a:lnTo>
                <a:lnTo>
                  <a:pt x="213" y="126"/>
                </a:lnTo>
                <a:lnTo>
                  <a:pt x="216" y="134"/>
                </a:lnTo>
                <a:lnTo>
                  <a:pt x="235" y="145"/>
                </a:lnTo>
                <a:lnTo>
                  <a:pt x="257" y="141"/>
                </a:lnTo>
                <a:lnTo>
                  <a:pt x="306" y="122"/>
                </a:lnTo>
                <a:lnTo>
                  <a:pt x="335" y="103"/>
                </a:lnTo>
                <a:lnTo>
                  <a:pt x="332" y="91"/>
                </a:lnTo>
                <a:lnTo>
                  <a:pt x="302" y="84"/>
                </a:lnTo>
                <a:lnTo>
                  <a:pt x="306" y="55"/>
                </a:lnTo>
                <a:lnTo>
                  <a:pt x="283" y="36"/>
                </a:lnTo>
                <a:lnTo>
                  <a:pt x="313" y="36"/>
                </a:lnTo>
                <a:lnTo>
                  <a:pt x="351" y="48"/>
                </a:lnTo>
                <a:lnTo>
                  <a:pt x="361" y="36"/>
                </a:lnTo>
                <a:lnTo>
                  <a:pt x="399" y="25"/>
                </a:lnTo>
                <a:lnTo>
                  <a:pt x="420" y="6"/>
                </a:lnTo>
                <a:lnTo>
                  <a:pt x="432" y="0"/>
                </a:lnTo>
                <a:lnTo>
                  <a:pt x="441" y="25"/>
                </a:lnTo>
                <a:lnTo>
                  <a:pt x="451" y="43"/>
                </a:lnTo>
                <a:lnTo>
                  <a:pt x="441" y="84"/>
                </a:lnTo>
                <a:lnTo>
                  <a:pt x="451" y="115"/>
                </a:lnTo>
                <a:lnTo>
                  <a:pt x="489" y="126"/>
                </a:lnTo>
                <a:lnTo>
                  <a:pt x="525" y="115"/>
                </a:lnTo>
                <a:lnTo>
                  <a:pt x="548" y="112"/>
                </a:lnTo>
                <a:lnTo>
                  <a:pt x="567" y="115"/>
                </a:lnTo>
                <a:lnTo>
                  <a:pt x="574" y="91"/>
                </a:lnTo>
                <a:lnTo>
                  <a:pt x="605" y="84"/>
                </a:lnTo>
                <a:lnTo>
                  <a:pt x="615" y="96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" name="Freeform 222"/>
          <p:cNvSpPr>
            <a:spLocks/>
          </p:cNvSpPr>
          <p:nvPr/>
        </p:nvSpPr>
        <p:spPr bwMode="auto">
          <a:xfrm>
            <a:off x="2608263" y="5291138"/>
            <a:ext cx="215900" cy="1136650"/>
          </a:xfrm>
          <a:custGeom>
            <a:avLst/>
            <a:gdLst>
              <a:gd name="T0" fmla="*/ 2147483647 w 271"/>
              <a:gd name="T1" fmla="*/ 0 h 1431"/>
              <a:gd name="T2" fmla="*/ 2147483647 w 271"/>
              <a:gd name="T3" fmla="*/ 2147483647 h 1431"/>
              <a:gd name="T4" fmla="*/ 2147483647 w 271"/>
              <a:gd name="T5" fmla="*/ 2147483647 h 1431"/>
              <a:gd name="T6" fmla="*/ 2147483647 w 271"/>
              <a:gd name="T7" fmla="*/ 2147483647 h 1431"/>
              <a:gd name="T8" fmla="*/ 2147483647 w 271"/>
              <a:gd name="T9" fmla="*/ 2147483647 h 1431"/>
              <a:gd name="T10" fmla="*/ 2147483647 w 271"/>
              <a:gd name="T11" fmla="*/ 2147483647 h 1431"/>
              <a:gd name="T12" fmla="*/ 2147483647 w 271"/>
              <a:gd name="T13" fmla="*/ 2147483647 h 1431"/>
              <a:gd name="T14" fmla="*/ 2147483647 w 271"/>
              <a:gd name="T15" fmla="*/ 2147483647 h 1431"/>
              <a:gd name="T16" fmla="*/ 2147483647 w 271"/>
              <a:gd name="T17" fmla="*/ 2147483647 h 1431"/>
              <a:gd name="T18" fmla="*/ 2147483647 w 271"/>
              <a:gd name="T19" fmla="*/ 2147483647 h 1431"/>
              <a:gd name="T20" fmla="*/ 2147483647 w 271"/>
              <a:gd name="T21" fmla="*/ 2147483647 h 1431"/>
              <a:gd name="T22" fmla="*/ 2147483647 w 271"/>
              <a:gd name="T23" fmla="*/ 2147483647 h 1431"/>
              <a:gd name="T24" fmla="*/ 2147483647 w 271"/>
              <a:gd name="T25" fmla="*/ 2147483647 h 1431"/>
              <a:gd name="T26" fmla="*/ 2147483647 w 271"/>
              <a:gd name="T27" fmla="*/ 2147483647 h 1431"/>
              <a:gd name="T28" fmla="*/ 2147483647 w 271"/>
              <a:gd name="T29" fmla="*/ 2147483647 h 1431"/>
              <a:gd name="T30" fmla="*/ 2147483647 w 271"/>
              <a:gd name="T31" fmla="*/ 2147483647 h 1431"/>
              <a:gd name="T32" fmla="*/ 2147483647 w 271"/>
              <a:gd name="T33" fmla="*/ 2147483647 h 1431"/>
              <a:gd name="T34" fmla="*/ 2147483647 w 271"/>
              <a:gd name="T35" fmla="*/ 2147483647 h 1431"/>
              <a:gd name="T36" fmla="*/ 2147483647 w 271"/>
              <a:gd name="T37" fmla="*/ 2147483647 h 1431"/>
              <a:gd name="T38" fmla="*/ 2147483647 w 271"/>
              <a:gd name="T39" fmla="*/ 2147483647 h 1431"/>
              <a:gd name="T40" fmla="*/ 2147483647 w 271"/>
              <a:gd name="T41" fmla="*/ 2147483647 h 1431"/>
              <a:gd name="T42" fmla="*/ 2147483647 w 271"/>
              <a:gd name="T43" fmla="*/ 2147483647 h 1431"/>
              <a:gd name="T44" fmla="*/ 2147483647 w 271"/>
              <a:gd name="T45" fmla="*/ 2147483647 h 1431"/>
              <a:gd name="T46" fmla="*/ 2147483647 w 271"/>
              <a:gd name="T47" fmla="*/ 2147483647 h 1431"/>
              <a:gd name="T48" fmla="*/ 2147483647 w 271"/>
              <a:gd name="T49" fmla="*/ 2147483647 h 1431"/>
              <a:gd name="T50" fmla="*/ 2147483647 w 271"/>
              <a:gd name="T51" fmla="*/ 2147483647 h 1431"/>
              <a:gd name="T52" fmla="*/ 2147483647 w 271"/>
              <a:gd name="T53" fmla="*/ 2147483647 h 1431"/>
              <a:gd name="T54" fmla="*/ 2147483647 w 271"/>
              <a:gd name="T55" fmla="*/ 2147483647 h 1431"/>
              <a:gd name="T56" fmla="*/ 2147483647 w 271"/>
              <a:gd name="T57" fmla="*/ 2147483647 h 1431"/>
              <a:gd name="T58" fmla="*/ 2147483647 w 271"/>
              <a:gd name="T59" fmla="*/ 2147483647 h 1431"/>
              <a:gd name="T60" fmla="*/ 2147483647 w 271"/>
              <a:gd name="T61" fmla="*/ 2147483647 h 1431"/>
              <a:gd name="T62" fmla="*/ 2147483647 w 271"/>
              <a:gd name="T63" fmla="*/ 2147483647 h 1431"/>
              <a:gd name="T64" fmla="*/ 2147483647 w 271"/>
              <a:gd name="T65" fmla="*/ 2147483647 h 1431"/>
              <a:gd name="T66" fmla="*/ 2147483647 w 271"/>
              <a:gd name="T67" fmla="*/ 2147483647 h 1431"/>
              <a:gd name="T68" fmla="*/ 2147483647 w 271"/>
              <a:gd name="T69" fmla="*/ 2147483647 h 1431"/>
              <a:gd name="T70" fmla="*/ 2147483647 w 271"/>
              <a:gd name="T71" fmla="*/ 2147483647 h 1431"/>
              <a:gd name="T72" fmla="*/ 2147483647 w 271"/>
              <a:gd name="T73" fmla="*/ 2147483647 h 1431"/>
              <a:gd name="T74" fmla="*/ 2147483647 w 271"/>
              <a:gd name="T75" fmla="*/ 2147483647 h 1431"/>
              <a:gd name="T76" fmla="*/ 2147483647 w 271"/>
              <a:gd name="T77" fmla="*/ 2147483647 h 1431"/>
              <a:gd name="T78" fmla="*/ 2147483647 w 271"/>
              <a:gd name="T79" fmla="*/ 2147483647 h 1431"/>
              <a:gd name="T80" fmla="*/ 2147483647 w 271"/>
              <a:gd name="T81" fmla="*/ 2147483647 h 1431"/>
              <a:gd name="T82" fmla="*/ 2147483647 w 271"/>
              <a:gd name="T83" fmla="*/ 2147483647 h 1431"/>
              <a:gd name="T84" fmla="*/ 2147483647 w 271"/>
              <a:gd name="T85" fmla="*/ 2147483647 h 14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1"/>
              <a:gd name="T130" fmla="*/ 0 h 1431"/>
              <a:gd name="T131" fmla="*/ 271 w 271"/>
              <a:gd name="T132" fmla="*/ 1431 h 143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1" h="1431">
                <a:moveTo>
                  <a:pt x="26" y="29"/>
                </a:moveTo>
                <a:lnTo>
                  <a:pt x="37" y="19"/>
                </a:lnTo>
                <a:lnTo>
                  <a:pt x="49" y="0"/>
                </a:lnTo>
                <a:lnTo>
                  <a:pt x="68" y="22"/>
                </a:lnTo>
                <a:lnTo>
                  <a:pt x="87" y="60"/>
                </a:lnTo>
                <a:lnTo>
                  <a:pt x="97" y="109"/>
                </a:lnTo>
                <a:lnTo>
                  <a:pt x="113" y="147"/>
                </a:lnTo>
                <a:lnTo>
                  <a:pt x="123" y="180"/>
                </a:lnTo>
                <a:lnTo>
                  <a:pt x="145" y="180"/>
                </a:lnTo>
                <a:lnTo>
                  <a:pt x="142" y="225"/>
                </a:lnTo>
                <a:lnTo>
                  <a:pt x="113" y="235"/>
                </a:lnTo>
                <a:lnTo>
                  <a:pt x="104" y="247"/>
                </a:lnTo>
                <a:lnTo>
                  <a:pt x="104" y="264"/>
                </a:lnTo>
                <a:lnTo>
                  <a:pt x="113" y="294"/>
                </a:lnTo>
                <a:lnTo>
                  <a:pt x="104" y="306"/>
                </a:lnTo>
                <a:lnTo>
                  <a:pt x="116" y="325"/>
                </a:lnTo>
                <a:lnTo>
                  <a:pt x="104" y="335"/>
                </a:lnTo>
                <a:lnTo>
                  <a:pt x="94" y="363"/>
                </a:lnTo>
                <a:lnTo>
                  <a:pt x="75" y="392"/>
                </a:lnTo>
                <a:lnTo>
                  <a:pt x="75" y="444"/>
                </a:lnTo>
                <a:lnTo>
                  <a:pt x="68" y="480"/>
                </a:lnTo>
                <a:lnTo>
                  <a:pt x="78" y="510"/>
                </a:lnTo>
                <a:lnTo>
                  <a:pt x="87" y="548"/>
                </a:lnTo>
                <a:lnTo>
                  <a:pt x="97" y="589"/>
                </a:lnTo>
                <a:lnTo>
                  <a:pt x="87" y="631"/>
                </a:lnTo>
                <a:lnTo>
                  <a:pt x="94" y="667"/>
                </a:lnTo>
                <a:lnTo>
                  <a:pt x="75" y="677"/>
                </a:lnTo>
                <a:lnTo>
                  <a:pt x="75" y="728"/>
                </a:lnTo>
                <a:lnTo>
                  <a:pt x="94" y="771"/>
                </a:lnTo>
                <a:lnTo>
                  <a:pt x="78" y="776"/>
                </a:lnTo>
                <a:lnTo>
                  <a:pt x="75" y="824"/>
                </a:lnTo>
                <a:lnTo>
                  <a:pt x="75" y="869"/>
                </a:lnTo>
                <a:lnTo>
                  <a:pt x="94" y="909"/>
                </a:lnTo>
                <a:lnTo>
                  <a:pt x="78" y="902"/>
                </a:lnTo>
                <a:lnTo>
                  <a:pt x="78" y="947"/>
                </a:lnTo>
                <a:lnTo>
                  <a:pt x="97" y="959"/>
                </a:lnTo>
                <a:lnTo>
                  <a:pt x="104" y="970"/>
                </a:lnTo>
                <a:lnTo>
                  <a:pt x="104" y="999"/>
                </a:lnTo>
                <a:lnTo>
                  <a:pt x="123" y="999"/>
                </a:lnTo>
                <a:lnTo>
                  <a:pt x="123" y="1018"/>
                </a:lnTo>
                <a:lnTo>
                  <a:pt x="104" y="1018"/>
                </a:lnTo>
                <a:lnTo>
                  <a:pt x="116" y="1025"/>
                </a:lnTo>
                <a:lnTo>
                  <a:pt x="123" y="1047"/>
                </a:lnTo>
                <a:lnTo>
                  <a:pt x="123" y="1070"/>
                </a:lnTo>
                <a:lnTo>
                  <a:pt x="123" y="1096"/>
                </a:lnTo>
                <a:lnTo>
                  <a:pt x="123" y="1125"/>
                </a:lnTo>
                <a:lnTo>
                  <a:pt x="116" y="1148"/>
                </a:lnTo>
                <a:lnTo>
                  <a:pt x="123" y="1167"/>
                </a:lnTo>
                <a:lnTo>
                  <a:pt x="116" y="1198"/>
                </a:lnTo>
                <a:lnTo>
                  <a:pt x="97" y="1215"/>
                </a:lnTo>
                <a:lnTo>
                  <a:pt x="104" y="1253"/>
                </a:lnTo>
                <a:lnTo>
                  <a:pt x="123" y="1276"/>
                </a:lnTo>
                <a:lnTo>
                  <a:pt x="145" y="1276"/>
                </a:lnTo>
                <a:lnTo>
                  <a:pt x="145" y="1314"/>
                </a:lnTo>
                <a:lnTo>
                  <a:pt x="175" y="1339"/>
                </a:lnTo>
                <a:lnTo>
                  <a:pt x="204" y="1339"/>
                </a:lnTo>
                <a:lnTo>
                  <a:pt x="242" y="1339"/>
                </a:lnTo>
                <a:lnTo>
                  <a:pt x="271" y="1350"/>
                </a:lnTo>
                <a:lnTo>
                  <a:pt x="251" y="1353"/>
                </a:lnTo>
                <a:lnTo>
                  <a:pt x="225" y="1372"/>
                </a:lnTo>
                <a:lnTo>
                  <a:pt x="220" y="1391"/>
                </a:lnTo>
                <a:lnTo>
                  <a:pt x="220" y="1421"/>
                </a:lnTo>
                <a:lnTo>
                  <a:pt x="204" y="1431"/>
                </a:lnTo>
                <a:lnTo>
                  <a:pt x="190" y="1428"/>
                </a:lnTo>
                <a:lnTo>
                  <a:pt x="175" y="1409"/>
                </a:lnTo>
                <a:lnTo>
                  <a:pt x="190" y="1398"/>
                </a:lnTo>
                <a:lnTo>
                  <a:pt x="204" y="1391"/>
                </a:lnTo>
                <a:lnTo>
                  <a:pt x="190" y="1369"/>
                </a:lnTo>
                <a:lnTo>
                  <a:pt x="156" y="1372"/>
                </a:lnTo>
                <a:lnTo>
                  <a:pt x="182" y="1391"/>
                </a:lnTo>
                <a:lnTo>
                  <a:pt x="173" y="1402"/>
                </a:lnTo>
                <a:lnTo>
                  <a:pt x="173" y="1409"/>
                </a:lnTo>
                <a:lnTo>
                  <a:pt x="152" y="1402"/>
                </a:lnTo>
                <a:lnTo>
                  <a:pt x="156" y="1391"/>
                </a:lnTo>
                <a:lnTo>
                  <a:pt x="133" y="1383"/>
                </a:lnTo>
                <a:lnTo>
                  <a:pt x="142" y="1369"/>
                </a:lnTo>
                <a:lnTo>
                  <a:pt x="126" y="1379"/>
                </a:lnTo>
                <a:lnTo>
                  <a:pt x="126" y="1353"/>
                </a:lnTo>
                <a:lnTo>
                  <a:pt x="152" y="1353"/>
                </a:lnTo>
                <a:lnTo>
                  <a:pt x="152" y="1339"/>
                </a:lnTo>
                <a:lnTo>
                  <a:pt x="133" y="1331"/>
                </a:lnTo>
                <a:lnTo>
                  <a:pt x="126" y="1343"/>
                </a:lnTo>
                <a:lnTo>
                  <a:pt x="113" y="1322"/>
                </a:lnTo>
                <a:lnTo>
                  <a:pt x="97" y="1293"/>
                </a:lnTo>
                <a:lnTo>
                  <a:pt x="97" y="1291"/>
                </a:lnTo>
                <a:lnTo>
                  <a:pt x="75" y="1263"/>
                </a:lnTo>
                <a:lnTo>
                  <a:pt x="87" y="1260"/>
                </a:lnTo>
                <a:lnTo>
                  <a:pt x="78" y="1241"/>
                </a:lnTo>
                <a:lnTo>
                  <a:pt x="94" y="1241"/>
                </a:lnTo>
                <a:lnTo>
                  <a:pt x="75" y="1227"/>
                </a:lnTo>
                <a:lnTo>
                  <a:pt x="68" y="1193"/>
                </a:lnTo>
                <a:lnTo>
                  <a:pt x="68" y="1175"/>
                </a:lnTo>
                <a:lnTo>
                  <a:pt x="94" y="1175"/>
                </a:lnTo>
                <a:lnTo>
                  <a:pt x="75" y="1148"/>
                </a:lnTo>
                <a:lnTo>
                  <a:pt x="49" y="1148"/>
                </a:lnTo>
                <a:lnTo>
                  <a:pt x="64" y="1125"/>
                </a:lnTo>
                <a:lnTo>
                  <a:pt x="26" y="1106"/>
                </a:lnTo>
                <a:lnTo>
                  <a:pt x="14" y="1115"/>
                </a:lnTo>
                <a:lnTo>
                  <a:pt x="19" y="1077"/>
                </a:lnTo>
                <a:lnTo>
                  <a:pt x="49" y="1077"/>
                </a:lnTo>
                <a:lnTo>
                  <a:pt x="64" y="1106"/>
                </a:lnTo>
                <a:lnTo>
                  <a:pt x="75" y="1077"/>
                </a:lnTo>
                <a:lnTo>
                  <a:pt x="64" y="1037"/>
                </a:lnTo>
                <a:lnTo>
                  <a:pt x="68" y="1028"/>
                </a:lnTo>
                <a:lnTo>
                  <a:pt x="78" y="1006"/>
                </a:lnTo>
                <a:lnTo>
                  <a:pt x="64" y="999"/>
                </a:lnTo>
                <a:lnTo>
                  <a:pt x="64" y="976"/>
                </a:lnTo>
                <a:lnTo>
                  <a:pt x="64" y="932"/>
                </a:lnTo>
                <a:lnTo>
                  <a:pt x="64" y="892"/>
                </a:lnTo>
                <a:lnTo>
                  <a:pt x="37" y="892"/>
                </a:lnTo>
                <a:lnTo>
                  <a:pt x="26" y="885"/>
                </a:lnTo>
                <a:lnTo>
                  <a:pt x="19" y="854"/>
                </a:lnTo>
                <a:lnTo>
                  <a:pt x="26" y="821"/>
                </a:lnTo>
                <a:lnTo>
                  <a:pt x="14" y="776"/>
                </a:lnTo>
                <a:lnTo>
                  <a:pt x="0" y="724"/>
                </a:lnTo>
                <a:lnTo>
                  <a:pt x="14" y="698"/>
                </a:lnTo>
                <a:lnTo>
                  <a:pt x="26" y="648"/>
                </a:lnTo>
                <a:lnTo>
                  <a:pt x="37" y="596"/>
                </a:lnTo>
                <a:lnTo>
                  <a:pt x="37" y="553"/>
                </a:lnTo>
                <a:lnTo>
                  <a:pt x="37" y="537"/>
                </a:lnTo>
                <a:lnTo>
                  <a:pt x="26" y="489"/>
                </a:lnTo>
                <a:lnTo>
                  <a:pt x="26" y="451"/>
                </a:lnTo>
                <a:lnTo>
                  <a:pt x="26" y="403"/>
                </a:lnTo>
                <a:lnTo>
                  <a:pt x="35" y="351"/>
                </a:lnTo>
                <a:lnTo>
                  <a:pt x="37" y="302"/>
                </a:lnTo>
                <a:lnTo>
                  <a:pt x="37" y="254"/>
                </a:lnTo>
                <a:lnTo>
                  <a:pt x="35" y="206"/>
                </a:lnTo>
                <a:lnTo>
                  <a:pt x="37" y="187"/>
                </a:lnTo>
                <a:lnTo>
                  <a:pt x="37" y="149"/>
                </a:lnTo>
                <a:lnTo>
                  <a:pt x="37" y="83"/>
                </a:lnTo>
                <a:lnTo>
                  <a:pt x="26" y="29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" name="Freeform 223"/>
          <p:cNvSpPr>
            <a:spLocks/>
          </p:cNvSpPr>
          <p:nvPr/>
        </p:nvSpPr>
        <p:spPr bwMode="auto">
          <a:xfrm>
            <a:off x="2771775" y="6376988"/>
            <a:ext cx="74613" cy="85725"/>
          </a:xfrm>
          <a:custGeom>
            <a:avLst/>
            <a:gdLst>
              <a:gd name="T0" fmla="*/ 2147483647 w 93"/>
              <a:gd name="T1" fmla="*/ 0 h 109"/>
              <a:gd name="T2" fmla="*/ 2147483647 w 93"/>
              <a:gd name="T3" fmla="*/ 2147483647 h 109"/>
              <a:gd name="T4" fmla="*/ 2147483647 w 93"/>
              <a:gd name="T5" fmla="*/ 2147483647 h 109"/>
              <a:gd name="T6" fmla="*/ 2147483647 w 93"/>
              <a:gd name="T7" fmla="*/ 2147483647 h 109"/>
              <a:gd name="T8" fmla="*/ 0 w 93"/>
              <a:gd name="T9" fmla="*/ 2147483647 h 109"/>
              <a:gd name="T10" fmla="*/ 2147483647 w 93"/>
              <a:gd name="T11" fmla="*/ 2147483647 h 109"/>
              <a:gd name="T12" fmla="*/ 2147483647 w 93"/>
              <a:gd name="T13" fmla="*/ 2147483647 h 109"/>
              <a:gd name="T14" fmla="*/ 2147483647 w 93"/>
              <a:gd name="T15" fmla="*/ 2147483647 h 109"/>
              <a:gd name="T16" fmla="*/ 2147483647 w 93"/>
              <a:gd name="T17" fmla="*/ 2147483647 h 109"/>
              <a:gd name="T18" fmla="*/ 2147483647 w 93"/>
              <a:gd name="T19" fmla="*/ 2147483647 h 109"/>
              <a:gd name="T20" fmla="*/ 2147483647 w 93"/>
              <a:gd name="T21" fmla="*/ 0 h 109"/>
              <a:gd name="T22" fmla="*/ 2147483647 w 93"/>
              <a:gd name="T23" fmla="*/ 0 h 1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3"/>
              <a:gd name="T37" fmla="*/ 0 h 109"/>
              <a:gd name="T38" fmla="*/ 93 w 93"/>
              <a:gd name="T39" fmla="*/ 109 h 1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3" h="109">
                <a:moveTo>
                  <a:pt x="67" y="0"/>
                </a:moveTo>
                <a:lnTo>
                  <a:pt x="79" y="54"/>
                </a:lnTo>
                <a:lnTo>
                  <a:pt x="93" y="102"/>
                </a:lnTo>
                <a:lnTo>
                  <a:pt x="55" y="109"/>
                </a:lnTo>
                <a:lnTo>
                  <a:pt x="0" y="90"/>
                </a:lnTo>
                <a:lnTo>
                  <a:pt x="74" y="83"/>
                </a:lnTo>
                <a:lnTo>
                  <a:pt x="45" y="54"/>
                </a:lnTo>
                <a:lnTo>
                  <a:pt x="55" y="35"/>
                </a:lnTo>
                <a:lnTo>
                  <a:pt x="31" y="42"/>
                </a:lnTo>
                <a:lnTo>
                  <a:pt x="31" y="12"/>
                </a:lnTo>
                <a:lnTo>
                  <a:pt x="45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7" name="Freeform 224"/>
          <p:cNvSpPr>
            <a:spLocks/>
          </p:cNvSpPr>
          <p:nvPr/>
        </p:nvSpPr>
        <p:spPr bwMode="auto">
          <a:xfrm>
            <a:off x="2224088" y="4538663"/>
            <a:ext cx="88900" cy="87312"/>
          </a:xfrm>
          <a:custGeom>
            <a:avLst/>
            <a:gdLst>
              <a:gd name="T0" fmla="*/ 2147483647 w 111"/>
              <a:gd name="T1" fmla="*/ 0 h 109"/>
              <a:gd name="T2" fmla="*/ 2147483647 w 111"/>
              <a:gd name="T3" fmla="*/ 0 h 109"/>
              <a:gd name="T4" fmla="*/ 2147483647 w 111"/>
              <a:gd name="T5" fmla="*/ 0 h 109"/>
              <a:gd name="T6" fmla="*/ 2147483647 w 111"/>
              <a:gd name="T7" fmla="*/ 0 h 109"/>
              <a:gd name="T8" fmla="*/ 2147483647 w 111"/>
              <a:gd name="T9" fmla="*/ 2147483647 h 109"/>
              <a:gd name="T10" fmla="*/ 2147483647 w 111"/>
              <a:gd name="T11" fmla="*/ 2147483647 h 109"/>
              <a:gd name="T12" fmla="*/ 2147483647 w 111"/>
              <a:gd name="T13" fmla="*/ 2147483647 h 109"/>
              <a:gd name="T14" fmla="*/ 2147483647 w 111"/>
              <a:gd name="T15" fmla="*/ 2147483647 h 109"/>
              <a:gd name="T16" fmla="*/ 2147483647 w 111"/>
              <a:gd name="T17" fmla="*/ 2147483647 h 109"/>
              <a:gd name="T18" fmla="*/ 2147483647 w 111"/>
              <a:gd name="T19" fmla="*/ 2147483647 h 109"/>
              <a:gd name="T20" fmla="*/ 2147483647 w 111"/>
              <a:gd name="T21" fmla="*/ 2147483647 h 109"/>
              <a:gd name="T22" fmla="*/ 2147483647 w 111"/>
              <a:gd name="T23" fmla="*/ 2147483647 h 109"/>
              <a:gd name="T24" fmla="*/ 2147483647 w 111"/>
              <a:gd name="T25" fmla="*/ 2147483647 h 109"/>
              <a:gd name="T26" fmla="*/ 2147483647 w 111"/>
              <a:gd name="T27" fmla="*/ 2147483647 h 109"/>
              <a:gd name="T28" fmla="*/ 2147483647 w 111"/>
              <a:gd name="T29" fmla="*/ 2147483647 h 109"/>
              <a:gd name="T30" fmla="*/ 2147483647 w 111"/>
              <a:gd name="T31" fmla="*/ 2147483647 h 109"/>
              <a:gd name="T32" fmla="*/ 2147483647 w 111"/>
              <a:gd name="T33" fmla="*/ 2147483647 h 109"/>
              <a:gd name="T34" fmla="*/ 2147483647 w 111"/>
              <a:gd name="T35" fmla="*/ 2147483647 h 109"/>
              <a:gd name="T36" fmla="*/ 2147483647 w 111"/>
              <a:gd name="T37" fmla="*/ 2147483647 h 109"/>
              <a:gd name="T38" fmla="*/ 2147483647 w 111"/>
              <a:gd name="T39" fmla="*/ 2147483647 h 109"/>
              <a:gd name="T40" fmla="*/ 2147483647 w 111"/>
              <a:gd name="T41" fmla="*/ 2147483647 h 109"/>
              <a:gd name="T42" fmla="*/ 2147483647 w 111"/>
              <a:gd name="T43" fmla="*/ 2147483647 h 109"/>
              <a:gd name="T44" fmla="*/ 2147483647 w 111"/>
              <a:gd name="T45" fmla="*/ 2147483647 h 109"/>
              <a:gd name="T46" fmla="*/ 0 w 111"/>
              <a:gd name="T47" fmla="*/ 2147483647 h 109"/>
              <a:gd name="T48" fmla="*/ 2147483647 w 111"/>
              <a:gd name="T49" fmla="*/ 2147483647 h 109"/>
              <a:gd name="T50" fmla="*/ 2147483647 w 111"/>
              <a:gd name="T51" fmla="*/ 0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1"/>
              <a:gd name="T79" fmla="*/ 0 h 109"/>
              <a:gd name="T80" fmla="*/ 111 w 111"/>
              <a:gd name="T81" fmla="*/ 109 h 10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1" h="109">
                <a:moveTo>
                  <a:pt x="4" y="0"/>
                </a:moveTo>
                <a:lnTo>
                  <a:pt x="14" y="0"/>
                </a:lnTo>
                <a:lnTo>
                  <a:pt x="30" y="0"/>
                </a:lnTo>
                <a:lnTo>
                  <a:pt x="40" y="0"/>
                </a:lnTo>
                <a:lnTo>
                  <a:pt x="59" y="12"/>
                </a:lnTo>
                <a:lnTo>
                  <a:pt x="78" y="12"/>
                </a:lnTo>
                <a:lnTo>
                  <a:pt x="89" y="31"/>
                </a:lnTo>
                <a:lnTo>
                  <a:pt x="92" y="41"/>
                </a:lnTo>
                <a:lnTo>
                  <a:pt x="108" y="50"/>
                </a:lnTo>
                <a:lnTo>
                  <a:pt x="111" y="57"/>
                </a:lnTo>
                <a:lnTo>
                  <a:pt x="101" y="57"/>
                </a:lnTo>
                <a:lnTo>
                  <a:pt x="92" y="79"/>
                </a:lnTo>
                <a:lnTo>
                  <a:pt x="92" y="86"/>
                </a:lnTo>
                <a:lnTo>
                  <a:pt x="101" y="98"/>
                </a:lnTo>
                <a:lnTo>
                  <a:pt x="92" y="109"/>
                </a:lnTo>
                <a:lnTo>
                  <a:pt x="89" y="105"/>
                </a:lnTo>
                <a:lnTo>
                  <a:pt x="82" y="86"/>
                </a:lnTo>
                <a:lnTo>
                  <a:pt x="78" y="91"/>
                </a:lnTo>
                <a:lnTo>
                  <a:pt x="70" y="86"/>
                </a:lnTo>
                <a:lnTo>
                  <a:pt x="70" y="69"/>
                </a:lnTo>
                <a:lnTo>
                  <a:pt x="44" y="57"/>
                </a:lnTo>
                <a:lnTo>
                  <a:pt x="21" y="31"/>
                </a:lnTo>
                <a:lnTo>
                  <a:pt x="30" y="50"/>
                </a:lnTo>
                <a:lnTo>
                  <a:pt x="0" y="31"/>
                </a:lnTo>
                <a:lnTo>
                  <a:pt x="4" y="21"/>
                </a:lnTo>
                <a:lnTo>
                  <a:pt x="4" y="0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8" name="Freeform 225"/>
          <p:cNvSpPr>
            <a:spLocks/>
          </p:cNvSpPr>
          <p:nvPr/>
        </p:nvSpPr>
        <p:spPr bwMode="auto">
          <a:xfrm>
            <a:off x="2595563" y="4316413"/>
            <a:ext cx="88900" cy="58737"/>
          </a:xfrm>
          <a:custGeom>
            <a:avLst/>
            <a:gdLst>
              <a:gd name="T0" fmla="*/ 0 w 112"/>
              <a:gd name="T1" fmla="*/ 2147483647 h 74"/>
              <a:gd name="T2" fmla="*/ 0 w 112"/>
              <a:gd name="T3" fmla="*/ 2147483647 h 74"/>
              <a:gd name="T4" fmla="*/ 0 w 112"/>
              <a:gd name="T5" fmla="*/ 0 h 74"/>
              <a:gd name="T6" fmla="*/ 2147483647 w 112"/>
              <a:gd name="T7" fmla="*/ 0 h 74"/>
              <a:gd name="T8" fmla="*/ 2147483647 w 112"/>
              <a:gd name="T9" fmla="*/ 0 h 74"/>
              <a:gd name="T10" fmla="*/ 2147483647 w 112"/>
              <a:gd name="T11" fmla="*/ 2147483647 h 74"/>
              <a:gd name="T12" fmla="*/ 2147483647 w 112"/>
              <a:gd name="T13" fmla="*/ 2147483647 h 74"/>
              <a:gd name="T14" fmla="*/ 2147483647 w 112"/>
              <a:gd name="T15" fmla="*/ 2147483647 h 74"/>
              <a:gd name="T16" fmla="*/ 2147483647 w 112"/>
              <a:gd name="T17" fmla="*/ 2147483647 h 74"/>
              <a:gd name="T18" fmla="*/ 2147483647 w 112"/>
              <a:gd name="T19" fmla="*/ 2147483647 h 74"/>
              <a:gd name="T20" fmla="*/ 2147483647 w 112"/>
              <a:gd name="T21" fmla="*/ 2147483647 h 74"/>
              <a:gd name="T22" fmla="*/ 2147483647 w 112"/>
              <a:gd name="T23" fmla="*/ 2147483647 h 74"/>
              <a:gd name="T24" fmla="*/ 0 w 112"/>
              <a:gd name="T25" fmla="*/ 2147483647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2"/>
              <a:gd name="T40" fmla="*/ 0 h 74"/>
              <a:gd name="T41" fmla="*/ 112 w 112"/>
              <a:gd name="T42" fmla="*/ 74 h 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2" h="74">
                <a:moveTo>
                  <a:pt x="0" y="55"/>
                </a:moveTo>
                <a:lnTo>
                  <a:pt x="0" y="29"/>
                </a:lnTo>
                <a:lnTo>
                  <a:pt x="0" y="0"/>
                </a:lnTo>
                <a:lnTo>
                  <a:pt x="5" y="0"/>
                </a:lnTo>
                <a:lnTo>
                  <a:pt x="29" y="0"/>
                </a:lnTo>
                <a:lnTo>
                  <a:pt x="60" y="7"/>
                </a:lnTo>
                <a:lnTo>
                  <a:pt x="71" y="19"/>
                </a:lnTo>
                <a:lnTo>
                  <a:pt x="112" y="29"/>
                </a:lnTo>
                <a:lnTo>
                  <a:pt x="102" y="48"/>
                </a:lnTo>
                <a:lnTo>
                  <a:pt x="52" y="48"/>
                </a:lnTo>
                <a:lnTo>
                  <a:pt x="34" y="48"/>
                </a:lnTo>
                <a:lnTo>
                  <a:pt x="12" y="74"/>
                </a:lnTo>
                <a:lnTo>
                  <a:pt x="0" y="55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" name="Freeform 226"/>
          <p:cNvSpPr>
            <a:spLocks/>
          </p:cNvSpPr>
          <p:nvPr/>
        </p:nvSpPr>
        <p:spPr bwMode="auto">
          <a:xfrm>
            <a:off x="2343150" y="4794250"/>
            <a:ext cx="147638" cy="163513"/>
          </a:xfrm>
          <a:custGeom>
            <a:avLst/>
            <a:gdLst>
              <a:gd name="T0" fmla="*/ 2147483647 w 187"/>
              <a:gd name="T1" fmla="*/ 0 h 206"/>
              <a:gd name="T2" fmla="*/ 2147483647 w 187"/>
              <a:gd name="T3" fmla="*/ 2147483647 h 206"/>
              <a:gd name="T4" fmla="*/ 2147483647 w 187"/>
              <a:gd name="T5" fmla="*/ 2147483647 h 206"/>
              <a:gd name="T6" fmla="*/ 2147483647 w 187"/>
              <a:gd name="T7" fmla="*/ 2147483647 h 206"/>
              <a:gd name="T8" fmla="*/ 2147483647 w 187"/>
              <a:gd name="T9" fmla="*/ 2147483647 h 206"/>
              <a:gd name="T10" fmla="*/ 2147483647 w 187"/>
              <a:gd name="T11" fmla="*/ 2147483647 h 206"/>
              <a:gd name="T12" fmla="*/ 2147483647 w 187"/>
              <a:gd name="T13" fmla="*/ 2147483647 h 206"/>
              <a:gd name="T14" fmla="*/ 2147483647 w 187"/>
              <a:gd name="T15" fmla="*/ 2147483647 h 206"/>
              <a:gd name="T16" fmla="*/ 2147483647 w 187"/>
              <a:gd name="T17" fmla="*/ 2147483647 h 206"/>
              <a:gd name="T18" fmla="*/ 2147483647 w 187"/>
              <a:gd name="T19" fmla="*/ 2147483647 h 206"/>
              <a:gd name="T20" fmla="*/ 2147483647 w 187"/>
              <a:gd name="T21" fmla="*/ 2147483647 h 206"/>
              <a:gd name="T22" fmla="*/ 2147483647 w 187"/>
              <a:gd name="T23" fmla="*/ 2147483647 h 206"/>
              <a:gd name="T24" fmla="*/ 2147483647 w 187"/>
              <a:gd name="T25" fmla="*/ 2147483647 h 206"/>
              <a:gd name="T26" fmla="*/ 2147483647 w 187"/>
              <a:gd name="T27" fmla="*/ 2147483647 h 206"/>
              <a:gd name="T28" fmla="*/ 2147483647 w 187"/>
              <a:gd name="T29" fmla="*/ 2147483647 h 206"/>
              <a:gd name="T30" fmla="*/ 2147483647 w 187"/>
              <a:gd name="T31" fmla="*/ 2147483647 h 206"/>
              <a:gd name="T32" fmla="*/ 2147483647 w 187"/>
              <a:gd name="T33" fmla="*/ 2147483647 h 206"/>
              <a:gd name="T34" fmla="*/ 2147483647 w 187"/>
              <a:gd name="T35" fmla="*/ 2147483647 h 206"/>
              <a:gd name="T36" fmla="*/ 0 w 187"/>
              <a:gd name="T37" fmla="*/ 2147483647 h 206"/>
              <a:gd name="T38" fmla="*/ 2147483647 w 187"/>
              <a:gd name="T39" fmla="*/ 2147483647 h 206"/>
              <a:gd name="T40" fmla="*/ 2147483647 w 187"/>
              <a:gd name="T41" fmla="*/ 2147483647 h 206"/>
              <a:gd name="T42" fmla="*/ 2147483647 w 187"/>
              <a:gd name="T43" fmla="*/ 2147483647 h 206"/>
              <a:gd name="T44" fmla="*/ 2147483647 w 187"/>
              <a:gd name="T45" fmla="*/ 2147483647 h 206"/>
              <a:gd name="T46" fmla="*/ 2147483647 w 187"/>
              <a:gd name="T47" fmla="*/ 2147483647 h 206"/>
              <a:gd name="T48" fmla="*/ 2147483647 w 187"/>
              <a:gd name="T49" fmla="*/ 2147483647 h 206"/>
              <a:gd name="T50" fmla="*/ 2147483647 w 187"/>
              <a:gd name="T51" fmla="*/ 2147483647 h 206"/>
              <a:gd name="T52" fmla="*/ 2147483647 w 187"/>
              <a:gd name="T53" fmla="*/ 0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7"/>
              <a:gd name="T82" fmla="*/ 0 h 206"/>
              <a:gd name="T83" fmla="*/ 187 w 187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7" h="206">
                <a:moveTo>
                  <a:pt x="71" y="0"/>
                </a:moveTo>
                <a:lnTo>
                  <a:pt x="109" y="19"/>
                </a:lnTo>
                <a:lnTo>
                  <a:pt x="128" y="33"/>
                </a:lnTo>
                <a:lnTo>
                  <a:pt x="150" y="33"/>
                </a:lnTo>
                <a:lnTo>
                  <a:pt x="168" y="42"/>
                </a:lnTo>
                <a:lnTo>
                  <a:pt x="187" y="71"/>
                </a:lnTo>
                <a:lnTo>
                  <a:pt x="168" y="97"/>
                </a:lnTo>
                <a:lnTo>
                  <a:pt x="138" y="130"/>
                </a:lnTo>
                <a:lnTo>
                  <a:pt x="100" y="145"/>
                </a:lnTo>
                <a:lnTo>
                  <a:pt x="78" y="177"/>
                </a:lnTo>
                <a:lnTo>
                  <a:pt x="67" y="206"/>
                </a:lnTo>
                <a:lnTo>
                  <a:pt x="42" y="190"/>
                </a:lnTo>
                <a:lnTo>
                  <a:pt x="22" y="187"/>
                </a:lnTo>
                <a:lnTo>
                  <a:pt x="29" y="158"/>
                </a:lnTo>
                <a:lnTo>
                  <a:pt x="36" y="158"/>
                </a:lnTo>
                <a:lnTo>
                  <a:pt x="42" y="130"/>
                </a:lnTo>
                <a:lnTo>
                  <a:pt x="36" y="120"/>
                </a:lnTo>
                <a:lnTo>
                  <a:pt x="22" y="130"/>
                </a:lnTo>
                <a:lnTo>
                  <a:pt x="0" y="120"/>
                </a:lnTo>
                <a:lnTo>
                  <a:pt x="12" y="107"/>
                </a:lnTo>
                <a:lnTo>
                  <a:pt x="7" y="78"/>
                </a:lnTo>
                <a:lnTo>
                  <a:pt x="19" y="71"/>
                </a:lnTo>
                <a:lnTo>
                  <a:pt x="19" y="59"/>
                </a:lnTo>
                <a:lnTo>
                  <a:pt x="29" y="42"/>
                </a:lnTo>
                <a:lnTo>
                  <a:pt x="29" y="23"/>
                </a:lnTo>
                <a:lnTo>
                  <a:pt x="42" y="19"/>
                </a:lnTo>
                <a:lnTo>
                  <a:pt x="71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0" name="Freeform 227"/>
          <p:cNvSpPr>
            <a:spLocks/>
          </p:cNvSpPr>
          <p:nvPr/>
        </p:nvSpPr>
        <p:spPr bwMode="auto">
          <a:xfrm>
            <a:off x="2070100" y="4359275"/>
            <a:ext cx="93663" cy="109538"/>
          </a:xfrm>
          <a:custGeom>
            <a:avLst/>
            <a:gdLst>
              <a:gd name="T0" fmla="*/ 2147483647 w 119"/>
              <a:gd name="T1" fmla="*/ 0 h 139"/>
              <a:gd name="T2" fmla="*/ 2147483647 w 119"/>
              <a:gd name="T3" fmla="*/ 2147483647 h 139"/>
              <a:gd name="T4" fmla="*/ 2147483647 w 119"/>
              <a:gd name="T5" fmla="*/ 2147483647 h 139"/>
              <a:gd name="T6" fmla="*/ 2147483647 w 119"/>
              <a:gd name="T7" fmla="*/ 2147483647 h 139"/>
              <a:gd name="T8" fmla="*/ 2147483647 w 119"/>
              <a:gd name="T9" fmla="*/ 2147483647 h 139"/>
              <a:gd name="T10" fmla="*/ 2147483647 w 119"/>
              <a:gd name="T11" fmla="*/ 2147483647 h 139"/>
              <a:gd name="T12" fmla="*/ 2147483647 w 119"/>
              <a:gd name="T13" fmla="*/ 2147483647 h 139"/>
              <a:gd name="T14" fmla="*/ 2147483647 w 119"/>
              <a:gd name="T15" fmla="*/ 2147483647 h 139"/>
              <a:gd name="T16" fmla="*/ 2147483647 w 119"/>
              <a:gd name="T17" fmla="*/ 2147483647 h 139"/>
              <a:gd name="T18" fmla="*/ 2147483647 w 119"/>
              <a:gd name="T19" fmla="*/ 2147483647 h 139"/>
              <a:gd name="T20" fmla="*/ 2147483647 w 119"/>
              <a:gd name="T21" fmla="*/ 2147483647 h 139"/>
              <a:gd name="T22" fmla="*/ 2147483647 w 119"/>
              <a:gd name="T23" fmla="*/ 2147483647 h 139"/>
              <a:gd name="T24" fmla="*/ 2147483647 w 119"/>
              <a:gd name="T25" fmla="*/ 2147483647 h 139"/>
              <a:gd name="T26" fmla="*/ 0 w 119"/>
              <a:gd name="T27" fmla="*/ 2147483647 h 139"/>
              <a:gd name="T28" fmla="*/ 2147483647 w 119"/>
              <a:gd name="T29" fmla="*/ 2147483647 h 139"/>
              <a:gd name="T30" fmla="*/ 2147483647 w 119"/>
              <a:gd name="T31" fmla="*/ 2147483647 h 139"/>
              <a:gd name="T32" fmla="*/ 2147483647 w 119"/>
              <a:gd name="T33" fmla="*/ 2147483647 h 139"/>
              <a:gd name="T34" fmla="*/ 2147483647 w 119"/>
              <a:gd name="T35" fmla="*/ 2147483647 h 139"/>
              <a:gd name="T36" fmla="*/ 2147483647 w 119"/>
              <a:gd name="T37" fmla="*/ 2147483647 h 139"/>
              <a:gd name="T38" fmla="*/ 2147483647 w 119"/>
              <a:gd name="T39" fmla="*/ 2147483647 h 139"/>
              <a:gd name="T40" fmla="*/ 2147483647 w 119"/>
              <a:gd name="T41" fmla="*/ 0 h 139"/>
              <a:gd name="T42" fmla="*/ 2147483647 w 119"/>
              <a:gd name="T43" fmla="*/ 0 h 1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9"/>
              <a:gd name="T67" fmla="*/ 0 h 139"/>
              <a:gd name="T68" fmla="*/ 119 w 119"/>
              <a:gd name="T69" fmla="*/ 139 h 13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9" h="139">
                <a:moveTo>
                  <a:pt x="109" y="0"/>
                </a:moveTo>
                <a:lnTo>
                  <a:pt x="100" y="59"/>
                </a:lnTo>
                <a:lnTo>
                  <a:pt x="109" y="68"/>
                </a:lnTo>
                <a:lnTo>
                  <a:pt x="116" y="71"/>
                </a:lnTo>
                <a:lnTo>
                  <a:pt x="119" y="71"/>
                </a:lnTo>
                <a:lnTo>
                  <a:pt x="119" y="82"/>
                </a:lnTo>
                <a:lnTo>
                  <a:pt x="100" y="90"/>
                </a:lnTo>
                <a:lnTo>
                  <a:pt x="100" y="102"/>
                </a:lnTo>
                <a:lnTo>
                  <a:pt x="97" y="111"/>
                </a:lnTo>
                <a:lnTo>
                  <a:pt x="90" y="111"/>
                </a:lnTo>
                <a:lnTo>
                  <a:pt x="83" y="127"/>
                </a:lnTo>
                <a:lnTo>
                  <a:pt x="71" y="139"/>
                </a:lnTo>
                <a:lnTo>
                  <a:pt x="30" y="132"/>
                </a:lnTo>
                <a:lnTo>
                  <a:pt x="0" y="109"/>
                </a:lnTo>
                <a:lnTo>
                  <a:pt x="12" y="97"/>
                </a:lnTo>
                <a:lnTo>
                  <a:pt x="5" y="82"/>
                </a:lnTo>
                <a:lnTo>
                  <a:pt x="23" y="59"/>
                </a:lnTo>
                <a:lnTo>
                  <a:pt x="61" y="59"/>
                </a:lnTo>
                <a:lnTo>
                  <a:pt x="68" y="49"/>
                </a:lnTo>
                <a:lnTo>
                  <a:pt x="42" y="23"/>
                </a:lnTo>
                <a:lnTo>
                  <a:pt x="52" y="0"/>
                </a:lnTo>
                <a:lnTo>
                  <a:pt x="109" y="0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1" name="Freeform 228"/>
          <p:cNvSpPr>
            <a:spLocks/>
          </p:cNvSpPr>
          <p:nvPr/>
        </p:nvSpPr>
        <p:spPr bwMode="auto">
          <a:xfrm>
            <a:off x="2846388" y="4622800"/>
            <a:ext cx="117475" cy="174625"/>
          </a:xfrm>
          <a:custGeom>
            <a:avLst/>
            <a:gdLst>
              <a:gd name="T0" fmla="*/ 2147483647 w 149"/>
              <a:gd name="T1" fmla="*/ 0 h 220"/>
              <a:gd name="T2" fmla="*/ 2147483647 w 149"/>
              <a:gd name="T3" fmla="*/ 2147483647 h 220"/>
              <a:gd name="T4" fmla="*/ 2147483647 w 149"/>
              <a:gd name="T5" fmla="*/ 2147483647 h 220"/>
              <a:gd name="T6" fmla="*/ 2147483647 w 149"/>
              <a:gd name="T7" fmla="*/ 2147483647 h 220"/>
              <a:gd name="T8" fmla="*/ 2147483647 w 149"/>
              <a:gd name="T9" fmla="*/ 2147483647 h 220"/>
              <a:gd name="T10" fmla="*/ 2147483647 w 149"/>
              <a:gd name="T11" fmla="*/ 2147483647 h 220"/>
              <a:gd name="T12" fmla="*/ 2147483647 w 149"/>
              <a:gd name="T13" fmla="*/ 2147483647 h 220"/>
              <a:gd name="T14" fmla="*/ 2147483647 w 149"/>
              <a:gd name="T15" fmla="*/ 2147483647 h 220"/>
              <a:gd name="T16" fmla="*/ 2147483647 w 149"/>
              <a:gd name="T17" fmla="*/ 2147483647 h 220"/>
              <a:gd name="T18" fmla="*/ 2147483647 w 149"/>
              <a:gd name="T19" fmla="*/ 2147483647 h 220"/>
              <a:gd name="T20" fmla="*/ 2147483647 w 149"/>
              <a:gd name="T21" fmla="*/ 2147483647 h 220"/>
              <a:gd name="T22" fmla="*/ 2147483647 w 149"/>
              <a:gd name="T23" fmla="*/ 2147483647 h 220"/>
              <a:gd name="T24" fmla="*/ 2147483647 w 149"/>
              <a:gd name="T25" fmla="*/ 2147483647 h 220"/>
              <a:gd name="T26" fmla="*/ 2147483647 w 149"/>
              <a:gd name="T27" fmla="*/ 2147483647 h 220"/>
              <a:gd name="T28" fmla="*/ 2147483647 w 149"/>
              <a:gd name="T29" fmla="*/ 2147483647 h 220"/>
              <a:gd name="T30" fmla="*/ 2147483647 w 149"/>
              <a:gd name="T31" fmla="*/ 2147483647 h 220"/>
              <a:gd name="T32" fmla="*/ 2147483647 w 149"/>
              <a:gd name="T33" fmla="*/ 2147483647 h 220"/>
              <a:gd name="T34" fmla="*/ 2147483647 w 149"/>
              <a:gd name="T35" fmla="*/ 2147483647 h 220"/>
              <a:gd name="T36" fmla="*/ 0 w 149"/>
              <a:gd name="T37" fmla="*/ 2147483647 h 220"/>
              <a:gd name="T38" fmla="*/ 2147483647 w 149"/>
              <a:gd name="T39" fmla="*/ 2147483647 h 220"/>
              <a:gd name="T40" fmla="*/ 2147483647 w 149"/>
              <a:gd name="T41" fmla="*/ 2147483647 h 220"/>
              <a:gd name="T42" fmla="*/ 2147483647 w 149"/>
              <a:gd name="T43" fmla="*/ 2147483647 h 220"/>
              <a:gd name="T44" fmla="*/ 2147483647 w 149"/>
              <a:gd name="T45" fmla="*/ 2147483647 h 220"/>
              <a:gd name="T46" fmla="*/ 2147483647 w 149"/>
              <a:gd name="T47" fmla="*/ 0 h 22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9"/>
              <a:gd name="T73" fmla="*/ 0 h 220"/>
              <a:gd name="T74" fmla="*/ 149 w 149"/>
              <a:gd name="T75" fmla="*/ 220 h 22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9" h="220">
                <a:moveTo>
                  <a:pt x="52" y="0"/>
                </a:moveTo>
                <a:lnTo>
                  <a:pt x="97" y="30"/>
                </a:lnTo>
                <a:lnTo>
                  <a:pt x="81" y="61"/>
                </a:lnTo>
                <a:lnTo>
                  <a:pt x="100" y="49"/>
                </a:lnTo>
                <a:lnTo>
                  <a:pt x="137" y="71"/>
                </a:lnTo>
                <a:lnTo>
                  <a:pt x="130" y="102"/>
                </a:lnTo>
                <a:lnTo>
                  <a:pt x="107" y="113"/>
                </a:lnTo>
                <a:lnTo>
                  <a:pt x="100" y="138"/>
                </a:lnTo>
                <a:lnTo>
                  <a:pt x="130" y="158"/>
                </a:lnTo>
                <a:lnTo>
                  <a:pt x="149" y="206"/>
                </a:lnTo>
                <a:lnTo>
                  <a:pt x="126" y="209"/>
                </a:lnTo>
                <a:lnTo>
                  <a:pt x="90" y="220"/>
                </a:lnTo>
                <a:lnTo>
                  <a:pt x="52" y="209"/>
                </a:lnTo>
                <a:lnTo>
                  <a:pt x="42" y="180"/>
                </a:lnTo>
                <a:lnTo>
                  <a:pt x="52" y="138"/>
                </a:lnTo>
                <a:lnTo>
                  <a:pt x="42" y="119"/>
                </a:lnTo>
                <a:lnTo>
                  <a:pt x="33" y="94"/>
                </a:lnTo>
                <a:lnTo>
                  <a:pt x="21" y="102"/>
                </a:lnTo>
                <a:lnTo>
                  <a:pt x="0" y="78"/>
                </a:lnTo>
                <a:lnTo>
                  <a:pt x="11" y="61"/>
                </a:lnTo>
                <a:lnTo>
                  <a:pt x="11" y="49"/>
                </a:lnTo>
                <a:lnTo>
                  <a:pt x="33" y="42"/>
                </a:lnTo>
                <a:lnTo>
                  <a:pt x="21" y="23"/>
                </a:lnTo>
                <a:lnTo>
                  <a:pt x="52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2" name="Freeform 229"/>
          <p:cNvSpPr>
            <a:spLocks/>
          </p:cNvSpPr>
          <p:nvPr/>
        </p:nvSpPr>
        <p:spPr bwMode="auto">
          <a:xfrm>
            <a:off x="2528888" y="4313238"/>
            <a:ext cx="66675" cy="46037"/>
          </a:xfrm>
          <a:custGeom>
            <a:avLst/>
            <a:gdLst>
              <a:gd name="T0" fmla="*/ 2147483647 w 85"/>
              <a:gd name="T1" fmla="*/ 2147483647 h 58"/>
              <a:gd name="T2" fmla="*/ 2147483647 w 85"/>
              <a:gd name="T3" fmla="*/ 2147483647 h 58"/>
              <a:gd name="T4" fmla="*/ 2147483647 w 85"/>
              <a:gd name="T5" fmla="*/ 2147483647 h 58"/>
              <a:gd name="T6" fmla="*/ 2147483647 w 85"/>
              <a:gd name="T7" fmla="*/ 2147483647 h 58"/>
              <a:gd name="T8" fmla="*/ 0 w 85"/>
              <a:gd name="T9" fmla="*/ 2147483647 h 58"/>
              <a:gd name="T10" fmla="*/ 2147483647 w 85"/>
              <a:gd name="T11" fmla="*/ 2147483647 h 58"/>
              <a:gd name="T12" fmla="*/ 2147483647 w 85"/>
              <a:gd name="T13" fmla="*/ 2147483647 h 58"/>
              <a:gd name="T14" fmla="*/ 2147483647 w 85"/>
              <a:gd name="T15" fmla="*/ 2147483647 h 58"/>
              <a:gd name="T16" fmla="*/ 2147483647 w 85"/>
              <a:gd name="T17" fmla="*/ 2147483647 h 58"/>
              <a:gd name="T18" fmla="*/ 2147483647 w 85"/>
              <a:gd name="T19" fmla="*/ 0 h 58"/>
              <a:gd name="T20" fmla="*/ 2147483647 w 85"/>
              <a:gd name="T21" fmla="*/ 0 h 58"/>
              <a:gd name="T22" fmla="*/ 2147483647 w 85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"/>
              <a:gd name="T37" fmla="*/ 0 h 58"/>
              <a:gd name="T38" fmla="*/ 85 w 85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" h="58">
                <a:moveTo>
                  <a:pt x="85" y="3"/>
                </a:moveTo>
                <a:lnTo>
                  <a:pt x="85" y="32"/>
                </a:lnTo>
                <a:lnTo>
                  <a:pt x="85" y="58"/>
                </a:lnTo>
                <a:lnTo>
                  <a:pt x="19" y="58"/>
                </a:lnTo>
                <a:lnTo>
                  <a:pt x="0" y="51"/>
                </a:lnTo>
                <a:lnTo>
                  <a:pt x="7" y="32"/>
                </a:lnTo>
                <a:lnTo>
                  <a:pt x="71" y="39"/>
                </a:lnTo>
                <a:lnTo>
                  <a:pt x="55" y="29"/>
                </a:lnTo>
                <a:lnTo>
                  <a:pt x="48" y="13"/>
                </a:lnTo>
                <a:lnTo>
                  <a:pt x="36" y="0"/>
                </a:lnTo>
                <a:lnTo>
                  <a:pt x="66" y="0"/>
                </a:lnTo>
                <a:lnTo>
                  <a:pt x="85" y="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3" name="Freeform 230"/>
          <p:cNvSpPr>
            <a:spLocks/>
          </p:cNvSpPr>
          <p:nvPr/>
        </p:nvSpPr>
        <p:spPr bwMode="auto">
          <a:xfrm>
            <a:off x="2141538" y="4413250"/>
            <a:ext cx="155575" cy="74613"/>
          </a:xfrm>
          <a:custGeom>
            <a:avLst/>
            <a:gdLst>
              <a:gd name="T0" fmla="*/ 2147483647 w 197"/>
              <a:gd name="T1" fmla="*/ 2147483647 h 93"/>
              <a:gd name="T2" fmla="*/ 2147483647 w 197"/>
              <a:gd name="T3" fmla="*/ 2147483647 h 93"/>
              <a:gd name="T4" fmla="*/ 2147483647 w 197"/>
              <a:gd name="T5" fmla="*/ 2147483647 h 93"/>
              <a:gd name="T6" fmla="*/ 2147483647 w 197"/>
              <a:gd name="T7" fmla="*/ 0 h 93"/>
              <a:gd name="T8" fmla="*/ 2147483647 w 197"/>
              <a:gd name="T9" fmla="*/ 2147483647 h 93"/>
              <a:gd name="T10" fmla="*/ 2147483647 w 197"/>
              <a:gd name="T11" fmla="*/ 2147483647 h 93"/>
              <a:gd name="T12" fmla="*/ 2147483647 w 197"/>
              <a:gd name="T13" fmla="*/ 2147483647 h 93"/>
              <a:gd name="T14" fmla="*/ 2147483647 w 197"/>
              <a:gd name="T15" fmla="*/ 2147483647 h 93"/>
              <a:gd name="T16" fmla="*/ 2147483647 w 197"/>
              <a:gd name="T17" fmla="*/ 2147483647 h 93"/>
              <a:gd name="T18" fmla="*/ 2147483647 w 197"/>
              <a:gd name="T19" fmla="*/ 2147483647 h 93"/>
              <a:gd name="T20" fmla="*/ 2147483647 w 197"/>
              <a:gd name="T21" fmla="*/ 2147483647 h 93"/>
              <a:gd name="T22" fmla="*/ 2147483647 w 197"/>
              <a:gd name="T23" fmla="*/ 2147483647 h 93"/>
              <a:gd name="T24" fmla="*/ 2147483647 w 197"/>
              <a:gd name="T25" fmla="*/ 2147483647 h 93"/>
              <a:gd name="T26" fmla="*/ 2147483647 w 197"/>
              <a:gd name="T27" fmla="*/ 2147483647 h 93"/>
              <a:gd name="T28" fmla="*/ 2147483647 w 197"/>
              <a:gd name="T29" fmla="*/ 2147483647 h 93"/>
              <a:gd name="T30" fmla="*/ 2147483647 w 197"/>
              <a:gd name="T31" fmla="*/ 2147483647 h 93"/>
              <a:gd name="T32" fmla="*/ 2147483647 w 197"/>
              <a:gd name="T33" fmla="*/ 2147483647 h 93"/>
              <a:gd name="T34" fmla="*/ 2147483647 w 197"/>
              <a:gd name="T35" fmla="*/ 2147483647 h 93"/>
              <a:gd name="T36" fmla="*/ 2147483647 w 197"/>
              <a:gd name="T37" fmla="*/ 2147483647 h 93"/>
              <a:gd name="T38" fmla="*/ 2147483647 w 197"/>
              <a:gd name="T39" fmla="*/ 2147483647 h 93"/>
              <a:gd name="T40" fmla="*/ 0 w 197"/>
              <a:gd name="T41" fmla="*/ 2147483647 h 93"/>
              <a:gd name="T42" fmla="*/ 2147483647 w 197"/>
              <a:gd name="T43" fmla="*/ 2147483647 h 93"/>
              <a:gd name="T44" fmla="*/ 2147483647 w 197"/>
              <a:gd name="T45" fmla="*/ 2147483647 h 93"/>
              <a:gd name="T46" fmla="*/ 2147483647 w 197"/>
              <a:gd name="T47" fmla="*/ 2147483647 h 93"/>
              <a:gd name="T48" fmla="*/ 2147483647 w 197"/>
              <a:gd name="T49" fmla="*/ 2147483647 h 93"/>
              <a:gd name="T50" fmla="*/ 2147483647 w 197"/>
              <a:gd name="T51" fmla="*/ 2147483647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7"/>
              <a:gd name="T79" fmla="*/ 0 h 93"/>
              <a:gd name="T80" fmla="*/ 197 w 197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7" h="93">
                <a:moveTo>
                  <a:pt x="29" y="3"/>
                </a:moveTo>
                <a:lnTo>
                  <a:pt x="48" y="3"/>
                </a:lnTo>
                <a:lnTo>
                  <a:pt x="86" y="3"/>
                </a:lnTo>
                <a:lnTo>
                  <a:pt x="126" y="0"/>
                </a:lnTo>
                <a:lnTo>
                  <a:pt x="149" y="3"/>
                </a:lnTo>
                <a:lnTo>
                  <a:pt x="175" y="3"/>
                </a:lnTo>
                <a:lnTo>
                  <a:pt x="183" y="14"/>
                </a:lnTo>
                <a:lnTo>
                  <a:pt x="168" y="22"/>
                </a:lnTo>
                <a:lnTo>
                  <a:pt x="197" y="29"/>
                </a:lnTo>
                <a:lnTo>
                  <a:pt x="157" y="43"/>
                </a:lnTo>
                <a:lnTo>
                  <a:pt x="145" y="34"/>
                </a:lnTo>
                <a:lnTo>
                  <a:pt x="138" y="43"/>
                </a:lnTo>
                <a:lnTo>
                  <a:pt x="119" y="64"/>
                </a:lnTo>
                <a:lnTo>
                  <a:pt x="97" y="71"/>
                </a:lnTo>
                <a:lnTo>
                  <a:pt x="78" y="93"/>
                </a:lnTo>
                <a:lnTo>
                  <a:pt x="67" y="93"/>
                </a:lnTo>
                <a:lnTo>
                  <a:pt x="59" y="88"/>
                </a:lnTo>
                <a:lnTo>
                  <a:pt x="57" y="81"/>
                </a:lnTo>
                <a:lnTo>
                  <a:pt x="48" y="64"/>
                </a:lnTo>
                <a:lnTo>
                  <a:pt x="26" y="52"/>
                </a:lnTo>
                <a:lnTo>
                  <a:pt x="0" y="43"/>
                </a:lnTo>
                <a:lnTo>
                  <a:pt x="7" y="43"/>
                </a:lnTo>
                <a:lnTo>
                  <a:pt x="12" y="34"/>
                </a:lnTo>
                <a:lnTo>
                  <a:pt x="12" y="22"/>
                </a:lnTo>
                <a:lnTo>
                  <a:pt x="29" y="14"/>
                </a:lnTo>
                <a:lnTo>
                  <a:pt x="29" y="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4" name="Freeform 231"/>
          <p:cNvSpPr>
            <a:spLocks/>
          </p:cNvSpPr>
          <p:nvPr/>
        </p:nvSpPr>
        <p:spPr bwMode="auto">
          <a:xfrm>
            <a:off x="2433638" y="4344988"/>
            <a:ext cx="49212" cy="17462"/>
          </a:xfrm>
          <a:custGeom>
            <a:avLst/>
            <a:gdLst>
              <a:gd name="T0" fmla="*/ 2147483647 w 60"/>
              <a:gd name="T1" fmla="*/ 2147483647 h 23"/>
              <a:gd name="T2" fmla="*/ 2147483647 w 60"/>
              <a:gd name="T3" fmla="*/ 2147483647 h 23"/>
              <a:gd name="T4" fmla="*/ 0 w 60"/>
              <a:gd name="T5" fmla="*/ 2147483647 h 23"/>
              <a:gd name="T6" fmla="*/ 2147483647 w 60"/>
              <a:gd name="T7" fmla="*/ 0 h 23"/>
              <a:gd name="T8" fmla="*/ 2147483647 w 60"/>
              <a:gd name="T9" fmla="*/ 2147483647 h 23"/>
              <a:gd name="T10" fmla="*/ 2147483647 w 60"/>
              <a:gd name="T11" fmla="*/ 2147483647 h 23"/>
              <a:gd name="T12" fmla="*/ 2147483647 w 60"/>
              <a:gd name="T13" fmla="*/ 2147483647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23"/>
              <a:gd name="T23" fmla="*/ 60 w 60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23">
                <a:moveTo>
                  <a:pt x="33" y="23"/>
                </a:moveTo>
                <a:lnTo>
                  <a:pt x="12" y="23"/>
                </a:lnTo>
                <a:lnTo>
                  <a:pt x="0" y="12"/>
                </a:lnTo>
                <a:lnTo>
                  <a:pt x="12" y="0"/>
                </a:lnTo>
                <a:lnTo>
                  <a:pt x="48" y="9"/>
                </a:lnTo>
                <a:lnTo>
                  <a:pt x="60" y="23"/>
                </a:lnTo>
                <a:lnTo>
                  <a:pt x="33" y="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" name="Freeform 232"/>
          <p:cNvSpPr>
            <a:spLocks/>
          </p:cNvSpPr>
          <p:nvPr/>
        </p:nvSpPr>
        <p:spPr bwMode="auto">
          <a:xfrm>
            <a:off x="1314450" y="2255838"/>
            <a:ext cx="1827213" cy="1384300"/>
          </a:xfrm>
          <a:custGeom>
            <a:avLst/>
            <a:gdLst>
              <a:gd name="T0" fmla="*/ 2147483647 w 2301"/>
              <a:gd name="T1" fmla="*/ 2147483647 h 1744"/>
              <a:gd name="T2" fmla="*/ 2147483647 w 2301"/>
              <a:gd name="T3" fmla="*/ 2147483647 h 1744"/>
              <a:gd name="T4" fmla="*/ 2147483647 w 2301"/>
              <a:gd name="T5" fmla="*/ 2147483647 h 1744"/>
              <a:gd name="T6" fmla="*/ 2147483647 w 2301"/>
              <a:gd name="T7" fmla="*/ 2147483647 h 1744"/>
              <a:gd name="T8" fmla="*/ 2147483647 w 2301"/>
              <a:gd name="T9" fmla="*/ 2147483647 h 1744"/>
              <a:gd name="T10" fmla="*/ 2147483647 w 2301"/>
              <a:gd name="T11" fmla="*/ 2147483647 h 1744"/>
              <a:gd name="T12" fmla="*/ 2147483647 w 2301"/>
              <a:gd name="T13" fmla="*/ 2147483647 h 1744"/>
              <a:gd name="T14" fmla="*/ 2147483647 w 2301"/>
              <a:gd name="T15" fmla="*/ 2147483647 h 1744"/>
              <a:gd name="T16" fmla="*/ 2147483647 w 2301"/>
              <a:gd name="T17" fmla="*/ 2147483647 h 1744"/>
              <a:gd name="T18" fmla="*/ 2147483647 w 2301"/>
              <a:gd name="T19" fmla="*/ 2147483647 h 1744"/>
              <a:gd name="T20" fmla="*/ 2147483647 w 2301"/>
              <a:gd name="T21" fmla="*/ 2147483647 h 1744"/>
              <a:gd name="T22" fmla="*/ 2147483647 w 2301"/>
              <a:gd name="T23" fmla="*/ 2147483647 h 1744"/>
              <a:gd name="T24" fmla="*/ 2147483647 w 2301"/>
              <a:gd name="T25" fmla="*/ 2147483647 h 1744"/>
              <a:gd name="T26" fmla="*/ 2147483647 w 2301"/>
              <a:gd name="T27" fmla="*/ 2147483647 h 1744"/>
              <a:gd name="T28" fmla="*/ 2147483647 w 2301"/>
              <a:gd name="T29" fmla="*/ 2147483647 h 1744"/>
              <a:gd name="T30" fmla="*/ 2147483647 w 2301"/>
              <a:gd name="T31" fmla="*/ 2147483647 h 1744"/>
              <a:gd name="T32" fmla="*/ 2147483647 w 2301"/>
              <a:gd name="T33" fmla="*/ 2147483647 h 1744"/>
              <a:gd name="T34" fmla="*/ 2147483647 w 2301"/>
              <a:gd name="T35" fmla="*/ 2147483647 h 1744"/>
              <a:gd name="T36" fmla="*/ 2147483647 w 2301"/>
              <a:gd name="T37" fmla="*/ 2147483647 h 1744"/>
              <a:gd name="T38" fmla="*/ 2147483647 w 2301"/>
              <a:gd name="T39" fmla="*/ 2147483647 h 1744"/>
              <a:gd name="T40" fmla="*/ 2147483647 w 2301"/>
              <a:gd name="T41" fmla="*/ 2147483647 h 1744"/>
              <a:gd name="T42" fmla="*/ 2147483647 w 2301"/>
              <a:gd name="T43" fmla="*/ 2147483647 h 1744"/>
              <a:gd name="T44" fmla="*/ 2147483647 w 2301"/>
              <a:gd name="T45" fmla="*/ 2147483647 h 1744"/>
              <a:gd name="T46" fmla="*/ 2147483647 w 2301"/>
              <a:gd name="T47" fmla="*/ 2147483647 h 1744"/>
              <a:gd name="T48" fmla="*/ 2147483647 w 2301"/>
              <a:gd name="T49" fmla="*/ 2147483647 h 1744"/>
              <a:gd name="T50" fmla="*/ 2147483647 w 2301"/>
              <a:gd name="T51" fmla="*/ 2147483647 h 1744"/>
              <a:gd name="T52" fmla="*/ 2147483647 w 2301"/>
              <a:gd name="T53" fmla="*/ 2147483647 h 1744"/>
              <a:gd name="T54" fmla="*/ 2147483647 w 2301"/>
              <a:gd name="T55" fmla="*/ 2147483647 h 1744"/>
              <a:gd name="T56" fmla="*/ 2147483647 w 2301"/>
              <a:gd name="T57" fmla="*/ 2147483647 h 1744"/>
              <a:gd name="T58" fmla="*/ 2147483647 w 2301"/>
              <a:gd name="T59" fmla="*/ 2147483647 h 1744"/>
              <a:gd name="T60" fmla="*/ 2147483647 w 2301"/>
              <a:gd name="T61" fmla="*/ 2147483647 h 1744"/>
              <a:gd name="T62" fmla="*/ 2147483647 w 2301"/>
              <a:gd name="T63" fmla="*/ 2147483647 h 1744"/>
              <a:gd name="T64" fmla="*/ 2147483647 w 2301"/>
              <a:gd name="T65" fmla="*/ 2147483647 h 1744"/>
              <a:gd name="T66" fmla="*/ 2147483647 w 2301"/>
              <a:gd name="T67" fmla="*/ 2147483647 h 1744"/>
              <a:gd name="T68" fmla="*/ 2147483647 w 2301"/>
              <a:gd name="T69" fmla="*/ 2147483647 h 1744"/>
              <a:gd name="T70" fmla="*/ 2147483647 w 2301"/>
              <a:gd name="T71" fmla="*/ 2147483647 h 1744"/>
              <a:gd name="T72" fmla="*/ 2147483647 w 2301"/>
              <a:gd name="T73" fmla="*/ 2147483647 h 1744"/>
              <a:gd name="T74" fmla="*/ 2147483647 w 2301"/>
              <a:gd name="T75" fmla="*/ 2147483647 h 1744"/>
              <a:gd name="T76" fmla="*/ 2147483647 w 2301"/>
              <a:gd name="T77" fmla="*/ 2147483647 h 1744"/>
              <a:gd name="T78" fmla="*/ 2147483647 w 2301"/>
              <a:gd name="T79" fmla="*/ 2147483647 h 1744"/>
              <a:gd name="T80" fmla="*/ 2147483647 w 2301"/>
              <a:gd name="T81" fmla="*/ 2147483647 h 1744"/>
              <a:gd name="T82" fmla="*/ 2147483647 w 2301"/>
              <a:gd name="T83" fmla="*/ 2147483647 h 1744"/>
              <a:gd name="T84" fmla="*/ 2147483647 w 2301"/>
              <a:gd name="T85" fmla="*/ 2147483647 h 1744"/>
              <a:gd name="T86" fmla="*/ 2147483647 w 2301"/>
              <a:gd name="T87" fmla="*/ 2147483647 h 1744"/>
              <a:gd name="T88" fmla="*/ 2147483647 w 2301"/>
              <a:gd name="T89" fmla="*/ 2147483647 h 1744"/>
              <a:gd name="T90" fmla="*/ 2147483647 w 2301"/>
              <a:gd name="T91" fmla="*/ 2147483647 h 1744"/>
              <a:gd name="T92" fmla="*/ 2147483647 w 2301"/>
              <a:gd name="T93" fmla="*/ 2147483647 h 1744"/>
              <a:gd name="T94" fmla="*/ 2147483647 w 2301"/>
              <a:gd name="T95" fmla="*/ 2147483647 h 1744"/>
              <a:gd name="T96" fmla="*/ 2147483647 w 2301"/>
              <a:gd name="T97" fmla="*/ 2147483647 h 1744"/>
              <a:gd name="T98" fmla="*/ 2147483647 w 2301"/>
              <a:gd name="T99" fmla="*/ 2147483647 h 1744"/>
              <a:gd name="T100" fmla="*/ 2147483647 w 2301"/>
              <a:gd name="T101" fmla="*/ 2147483647 h 1744"/>
              <a:gd name="T102" fmla="*/ 2147483647 w 2301"/>
              <a:gd name="T103" fmla="*/ 2147483647 h 1744"/>
              <a:gd name="T104" fmla="*/ 2147483647 w 2301"/>
              <a:gd name="T105" fmla="*/ 2147483647 h 1744"/>
              <a:gd name="T106" fmla="*/ 2147483647 w 2301"/>
              <a:gd name="T107" fmla="*/ 2147483647 h 17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01"/>
              <a:gd name="T163" fmla="*/ 0 h 1744"/>
              <a:gd name="T164" fmla="*/ 2301 w 2301"/>
              <a:gd name="T165" fmla="*/ 1744 h 174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01" h="1744">
                <a:moveTo>
                  <a:pt x="221" y="186"/>
                </a:moveTo>
                <a:lnTo>
                  <a:pt x="373" y="0"/>
                </a:lnTo>
                <a:lnTo>
                  <a:pt x="402" y="12"/>
                </a:lnTo>
                <a:lnTo>
                  <a:pt x="425" y="71"/>
                </a:lnTo>
                <a:lnTo>
                  <a:pt x="475" y="100"/>
                </a:lnTo>
                <a:lnTo>
                  <a:pt x="475" y="90"/>
                </a:lnTo>
                <a:lnTo>
                  <a:pt x="485" y="97"/>
                </a:lnTo>
                <a:lnTo>
                  <a:pt x="492" y="119"/>
                </a:lnTo>
                <a:lnTo>
                  <a:pt x="504" y="90"/>
                </a:lnTo>
                <a:lnTo>
                  <a:pt x="541" y="71"/>
                </a:lnTo>
                <a:lnTo>
                  <a:pt x="679" y="52"/>
                </a:lnTo>
                <a:lnTo>
                  <a:pt x="675" y="67"/>
                </a:lnTo>
                <a:lnTo>
                  <a:pt x="627" y="78"/>
                </a:lnTo>
                <a:lnTo>
                  <a:pt x="560" y="83"/>
                </a:lnTo>
                <a:lnTo>
                  <a:pt x="530" y="107"/>
                </a:lnTo>
                <a:lnTo>
                  <a:pt x="549" y="112"/>
                </a:lnTo>
                <a:lnTo>
                  <a:pt x="612" y="90"/>
                </a:lnTo>
                <a:lnTo>
                  <a:pt x="601" y="100"/>
                </a:lnTo>
                <a:lnTo>
                  <a:pt x="679" y="78"/>
                </a:lnTo>
                <a:lnTo>
                  <a:pt x="675" y="83"/>
                </a:lnTo>
                <a:lnTo>
                  <a:pt x="679" y="97"/>
                </a:lnTo>
                <a:lnTo>
                  <a:pt x="736" y="67"/>
                </a:lnTo>
                <a:lnTo>
                  <a:pt x="736" y="52"/>
                </a:lnTo>
                <a:lnTo>
                  <a:pt x="746" y="48"/>
                </a:lnTo>
                <a:lnTo>
                  <a:pt x="736" y="119"/>
                </a:lnTo>
                <a:lnTo>
                  <a:pt x="746" y="138"/>
                </a:lnTo>
                <a:lnTo>
                  <a:pt x="783" y="97"/>
                </a:lnTo>
                <a:lnTo>
                  <a:pt x="805" y="90"/>
                </a:lnTo>
                <a:lnTo>
                  <a:pt x="798" y="119"/>
                </a:lnTo>
                <a:lnTo>
                  <a:pt x="776" y="145"/>
                </a:lnTo>
                <a:lnTo>
                  <a:pt x="814" y="145"/>
                </a:lnTo>
                <a:lnTo>
                  <a:pt x="833" y="126"/>
                </a:lnTo>
                <a:lnTo>
                  <a:pt x="862" y="131"/>
                </a:lnTo>
                <a:lnTo>
                  <a:pt x="876" y="160"/>
                </a:lnTo>
                <a:lnTo>
                  <a:pt x="933" y="209"/>
                </a:lnTo>
                <a:lnTo>
                  <a:pt x="973" y="216"/>
                </a:lnTo>
                <a:lnTo>
                  <a:pt x="992" y="254"/>
                </a:lnTo>
                <a:lnTo>
                  <a:pt x="988" y="273"/>
                </a:lnTo>
                <a:lnTo>
                  <a:pt x="962" y="264"/>
                </a:lnTo>
                <a:lnTo>
                  <a:pt x="940" y="275"/>
                </a:lnTo>
                <a:lnTo>
                  <a:pt x="1011" y="306"/>
                </a:lnTo>
                <a:lnTo>
                  <a:pt x="1078" y="306"/>
                </a:lnTo>
                <a:lnTo>
                  <a:pt x="1107" y="344"/>
                </a:lnTo>
                <a:lnTo>
                  <a:pt x="1107" y="373"/>
                </a:lnTo>
                <a:lnTo>
                  <a:pt x="1090" y="366"/>
                </a:lnTo>
                <a:lnTo>
                  <a:pt x="1101" y="415"/>
                </a:lnTo>
                <a:lnTo>
                  <a:pt x="1101" y="392"/>
                </a:lnTo>
                <a:lnTo>
                  <a:pt x="1111" y="380"/>
                </a:lnTo>
                <a:lnTo>
                  <a:pt x="1120" y="383"/>
                </a:lnTo>
                <a:lnTo>
                  <a:pt x="1130" y="335"/>
                </a:lnTo>
                <a:lnTo>
                  <a:pt x="1145" y="316"/>
                </a:lnTo>
                <a:lnTo>
                  <a:pt x="1190" y="316"/>
                </a:lnTo>
                <a:lnTo>
                  <a:pt x="1216" y="302"/>
                </a:lnTo>
                <a:lnTo>
                  <a:pt x="1139" y="306"/>
                </a:lnTo>
                <a:lnTo>
                  <a:pt x="1130" y="302"/>
                </a:lnTo>
                <a:lnTo>
                  <a:pt x="1156" y="287"/>
                </a:lnTo>
                <a:lnTo>
                  <a:pt x="1223" y="283"/>
                </a:lnTo>
                <a:lnTo>
                  <a:pt x="1234" y="332"/>
                </a:lnTo>
                <a:lnTo>
                  <a:pt x="1246" y="344"/>
                </a:lnTo>
                <a:lnTo>
                  <a:pt x="1265" y="344"/>
                </a:lnTo>
                <a:lnTo>
                  <a:pt x="1275" y="380"/>
                </a:lnTo>
                <a:lnTo>
                  <a:pt x="1287" y="373"/>
                </a:lnTo>
                <a:lnTo>
                  <a:pt x="1365" y="392"/>
                </a:lnTo>
                <a:lnTo>
                  <a:pt x="1380" y="373"/>
                </a:lnTo>
                <a:lnTo>
                  <a:pt x="1391" y="392"/>
                </a:lnTo>
                <a:lnTo>
                  <a:pt x="1410" y="396"/>
                </a:lnTo>
                <a:lnTo>
                  <a:pt x="1391" y="373"/>
                </a:lnTo>
                <a:lnTo>
                  <a:pt x="1394" y="354"/>
                </a:lnTo>
                <a:lnTo>
                  <a:pt x="1422" y="354"/>
                </a:lnTo>
                <a:lnTo>
                  <a:pt x="1439" y="373"/>
                </a:lnTo>
                <a:lnTo>
                  <a:pt x="1429" y="383"/>
                </a:lnTo>
                <a:lnTo>
                  <a:pt x="1458" y="380"/>
                </a:lnTo>
                <a:lnTo>
                  <a:pt x="1422" y="421"/>
                </a:lnTo>
                <a:lnTo>
                  <a:pt x="1432" y="432"/>
                </a:lnTo>
                <a:lnTo>
                  <a:pt x="1413" y="432"/>
                </a:lnTo>
                <a:lnTo>
                  <a:pt x="1413" y="461"/>
                </a:lnTo>
                <a:lnTo>
                  <a:pt x="1422" y="444"/>
                </a:lnTo>
                <a:lnTo>
                  <a:pt x="1439" y="444"/>
                </a:lnTo>
                <a:lnTo>
                  <a:pt x="1451" y="402"/>
                </a:lnTo>
                <a:lnTo>
                  <a:pt x="1462" y="383"/>
                </a:lnTo>
                <a:lnTo>
                  <a:pt x="1481" y="392"/>
                </a:lnTo>
                <a:lnTo>
                  <a:pt x="1529" y="373"/>
                </a:lnTo>
                <a:lnTo>
                  <a:pt x="1538" y="351"/>
                </a:lnTo>
                <a:lnTo>
                  <a:pt x="1507" y="361"/>
                </a:lnTo>
                <a:lnTo>
                  <a:pt x="1517" y="344"/>
                </a:lnTo>
                <a:lnTo>
                  <a:pt x="1538" y="332"/>
                </a:lnTo>
                <a:lnTo>
                  <a:pt x="1548" y="325"/>
                </a:lnTo>
                <a:lnTo>
                  <a:pt x="1539" y="335"/>
                </a:lnTo>
                <a:lnTo>
                  <a:pt x="1551" y="332"/>
                </a:lnTo>
                <a:lnTo>
                  <a:pt x="1560" y="316"/>
                </a:lnTo>
                <a:lnTo>
                  <a:pt x="1539" y="325"/>
                </a:lnTo>
                <a:lnTo>
                  <a:pt x="1538" y="306"/>
                </a:lnTo>
                <a:lnTo>
                  <a:pt x="1522" y="306"/>
                </a:lnTo>
                <a:lnTo>
                  <a:pt x="1500" y="287"/>
                </a:lnTo>
                <a:lnTo>
                  <a:pt x="1500" y="275"/>
                </a:lnTo>
                <a:lnTo>
                  <a:pt x="1522" y="254"/>
                </a:lnTo>
                <a:lnTo>
                  <a:pt x="1538" y="254"/>
                </a:lnTo>
                <a:lnTo>
                  <a:pt x="1529" y="228"/>
                </a:lnTo>
                <a:lnTo>
                  <a:pt x="1548" y="216"/>
                </a:lnTo>
                <a:lnTo>
                  <a:pt x="1567" y="205"/>
                </a:lnTo>
                <a:lnTo>
                  <a:pt x="1570" y="216"/>
                </a:lnTo>
                <a:lnTo>
                  <a:pt x="1586" y="199"/>
                </a:lnTo>
                <a:lnTo>
                  <a:pt x="1570" y="193"/>
                </a:lnTo>
                <a:lnTo>
                  <a:pt x="1600" y="186"/>
                </a:lnTo>
                <a:lnTo>
                  <a:pt x="1629" y="199"/>
                </a:lnTo>
                <a:lnTo>
                  <a:pt x="1629" y="228"/>
                </a:lnTo>
                <a:lnTo>
                  <a:pt x="1619" y="264"/>
                </a:lnTo>
                <a:lnTo>
                  <a:pt x="1626" y="294"/>
                </a:lnTo>
                <a:lnTo>
                  <a:pt x="1607" y="287"/>
                </a:lnTo>
                <a:lnTo>
                  <a:pt x="1615" y="302"/>
                </a:lnTo>
                <a:lnTo>
                  <a:pt x="1589" y="314"/>
                </a:lnTo>
                <a:lnTo>
                  <a:pt x="1600" y="332"/>
                </a:lnTo>
                <a:lnTo>
                  <a:pt x="1615" y="325"/>
                </a:lnTo>
                <a:lnTo>
                  <a:pt x="1629" y="335"/>
                </a:lnTo>
                <a:lnTo>
                  <a:pt x="1615" y="344"/>
                </a:lnTo>
                <a:lnTo>
                  <a:pt x="1600" y="402"/>
                </a:lnTo>
                <a:lnTo>
                  <a:pt x="1664" y="354"/>
                </a:lnTo>
                <a:lnTo>
                  <a:pt x="1678" y="392"/>
                </a:lnTo>
                <a:lnTo>
                  <a:pt x="1667" y="415"/>
                </a:lnTo>
                <a:lnTo>
                  <a:pt x="1648" y="428"/>
                </a:lnTo>
                <a:lnTo>
                  <a:pt x="1648" y="473"/>
                </a:lnTo>
                <a:lnTo>
                  <a:pt x="1707" y="439"/>
                </a:lnTo>
                <a:lnTo>
                  <a:pt x="1742" y="396"/>
                </a:lnTo>
                <a:lnTo>
                  <a:pt x="1764" y="392"/>
                </a:lnTo>
                <a:lnTo>
                  <a:pt x="1757" y="380"/>
                </a:lnTo>
                <a:lnTo>
                  <a:pt x="1771" y="351"/>
                </a:lnTo>
                <a:lnTo>
                  <a:pt x="1842" y="373"/>
                </a:lnTo>
                <a:lnTo>
                  <a:pt x="1831" y="380"/>
                </a:lnTo>
                <a:lnTo>
                  <a:pt x="1854" y="402"/>
                </a:lnTo>
                <a:lnTo>
                  <a:pt x="1835" y="409"/>
                </a:lnTo>
                <a:lnTo>
                  <a:pt x="1849" y="415"/>
                </a:lnTo>
                <a:lnTo>
                  <a:pt x="1842" y="432"/>
                </a:lnTo>
                <a:lnTo>
                  <a:pt x="1805" y="432"/>
                </a:lnTo>
                <a:lnTo>
                  <a:pt x="1812" y="489"/>
                </a:lnTo>
                <a:lnTo>
                  <a:pt x="1802" y="511"/>
                </a:lnTo>
                <a:lnTo>
                  <a:pt x="1728" y="537"/>
                </a:lnTo>
                <a:lnTo>
                  <a:pt x="1728" y="506"/>
                </a:lnTo>
                <a:lnTo>
                  <a:pt x="1716" y="492"/>
                </a:lnTo>
                <a:lnTo>
                  <a:pt x="1705" y="499"/>
                </a:lnTo>
                <a:lnTo>
                  <a:pt x="1716" y="541"/>
                </a:lnTo>
                <a:lnTo>
                  <a:pt x="1645" y="511"/>
                </a:lnTo>
                <a:lnTo>
                  <a:pt x="1664" y="537"/>
                </a:lnTo>
                <a:lnTo>
                  <a:pt x="1607" y="577"/>
                </a:lnTo>
                <a:lnTo>
                  <a:pt x="1589" y="570"/>
                </a:lnTo>
                <a:lnTo>
                  <a:pt x="1551" y="530"/>
                </a:lnTo>
                <a:lnTo>
                  <a:pt x="1539" y="530"/>
                </a:lnTo>
                <a:lnTo>
                  <a:pt x="1560" y="567"/>
                </a:lnTo>
                <a:lnTo>
                  <a:pt x="1607" y="584"/>
                </a:lnTo>
                <a:lnTo>
                  <a:pt x="1567" y="638"/>
                </a:lnTo>
                <a:lnTo>
                  <a:pt x="1539" y="648"/>
                </a:lnTo>
                <a:lnTo>
                  <a:pt x="1517" y="644"/>
                </a:lnTo>
                <a:lnTo>
                  <a:pt x="1510" y="629"/>
                </a:lnTo>
                <a:lnTo>
                  <a:pt x="1488" y="667"/>
                </a:lnTo>
                <a:lnTo>
                  <a:pt x="1462" y="667"/>
                </a:lnTo>
                <a:lnTo>
                  <a:pt x="1401" y="625"/>
                </a:lnTo>
                <a:lnTo>
                  <a:pt x="1401" y="638"/>
                </a:lnTo>
                <a:lnTo>
                  <a:pt x="1432" y="648"/>
                </a:lnTo>
                <a:lnTo>
                  <a:pt x="1470" y="686"/>
                </a:lnTo>
                <a:lnTo>
                  <a:pt x="1458" y="703"/>
                </a:lnTo>
                <a:lnTo>
                  <a:pt x="1410" y="703"/>
                </a:lnTo>
                <a:lnTo>
                  <a:pt x="1413" y="715"/>
                </a:lnTo>
                <a:lnTo>
                  <a:pt x="1336" y="776"/>
                </a:lnTo>
                <a:lnTo>
                  <a:pt x="1287" y="824"/>
                </a:lnTo>
                <a:lnTo>
                  <a:pt x="1258" y="909"/>
                </a:lnTo>
                <a:lnTo>
                  <a:pt x="1272" y="919"/>
                </a:lnTo>
                <a:lnTo>
                  <a:pt x="1301" y="928"/>
                </a:lnTo>
                <a:lnTo>
                  <a:pt x="1294" y="1006"/>
                </a:lnTo>
                <a:lnTo>
                  <a:pt x="1284" y="1021"/>
                </a:lnTo>
                <a:lnTo>
                  <a:pt x="1342" y="1018"/>
                </a:lnTo>
                <a:lnTo>
                  <a:pt x="1394" y="1047"/>
                </a:lnTo>
                <a:lnTo>
                  <a:pt x="1410" y="1077"/>
                </a:lnTo>
                <a:lnTo>
                  <a:pt x="1410" y="1096"/>
                </a:lnTo>
                <a:lnTo>
                  <a:pt x="1451" y="1115"/>
                </a:lnTo>
                <a:lnTo>
                  <a:pt x="1474" y="1135"/>
                </a:lnTo>
                <a:lnTo>
                  <a:pt x="1551" y="1156"/>
                </a:lnTo>
                <a:lnTo>
                  <a:pt x="1522" y="1256"/>
                </a:lnTo>
                <a:lnTo>
                  <a:pt x="1529" y="1289"/>
                </a:lnTo>
                <a:lnTo>
                  <a:pt x="1517" y="1301"/>
                </a:lnTo>
                <a:lnTo>
                  <a:pt x="1551" y="1319"/>
                </a:lnTo>
                <a:lnTo>
                  <a:pt x="1560" y="1341"/>
                </a:lnTo>
                <a:lnTo>
                  <a:pt x="1570" y="1353"/>
                </a:lnTo>
                <a:lnTo>
                  <a:pt x="1589" y="1338"/>
                </a:lnTo>
                <a:lnTo>
                  <a:pt x="1596" y="1350"/>
                </a:lnTo>
                <a:lnTo>
                  <a:pt x="1619" y="1293"/>
                </a:lnTo>
                <a:lnTo>
                  <a:pt x="1615" y="1185"/>
                </a:lnTo>
                <a:lnTo>
                  <a:pt x="1723" y="1134"/>
                </a:lnTo>
                <a:lnTo>
                  <a:pt x="1742" y="1085"/>
                </a:lnTo>
                <a:lnTo>
                  <a:pt x="1735" y="1028"/>
                </a:lnTo>
                <a:lnTo>
                  <a:pt x="1705" y="988"/>
                </a:lnTo>
                <a:lnTo>
                  <a:pt x="1764" y="919"/>
                </a:lnTo>
                <a:lnTo>
                  <a:pt x="1757" y="864"/>
                </a:lnTo>
                <a:lnTo>
                  <a:pt x="1786" y="831"/>
                </a:lnTo>
                <a:lnTo>
                  <a:pt x="1783" y="793"/>
                </a:lnTo>
                <a:lnTo>
                  <a:pt x="1812" y="776"/>
                </a:lnTo>
                <a:lnTo>
                  <a:pt x="1880" y="812"/>
                </a:lnTo>
                <a:lnTo>
                  <a:pt x="1913" y="802"/>
                </a:lnTo>
                <a:lnTo>
                  <a:pt x="1951" y="854"/>
                </a:lnTo>
                <a:lnTo>
                  <a:pt x="1947" y="873"/>
                </a:lnTo>
                <a:lnTo>
                  <a:pt x="2006" y="890"/>
                </a:lnTo>
                <a:lnTo>
                  <a:pt x="1980" y="969"/>
                </a:lnTo>
                <a:lnTo>
                  <a:pt x="1961" y="988"/>
                </a:lnTo>
                <a:lnTo>
                  <a:pt x="1980" y="988"/>
                </a:lnTo>
                <a:lnTo>
                  <a:pt x="1980" y="999"/>
                </a:lnTo>
                <a:lnTo>
                  <a:pt x="1951" y="1006"/>
                </a:lnTo>
                <a:lnTo>
                  <a:pt x="1958" y="1018"/>
                </a:lnTo>
                <a:lnTo>
                  <a:pt x="1999" y="1006"/>
                </a:lnTo>
                <a:lnTo>
                  <a:pt x="2009" y="1047"/>
                </a:lnTo>
                <a:lnTo>
                  <a:pt x="2065" y="1018"/>
                </a:lnTo>
                <a:lnTo>
                  <a:pt x="2125" y="931"/>
                </a:lnTo>
                <a:lnTo>
                  <a:pt x="2134" y="938"/>
                </a:lnTo>
                <a:lnTo>
                  <a:pt x="2173" y="1118"/>
                </a:lnTo>
                <a:lnTo>
                  <a:pt x="2156" y="1147"/>
                </a:lnTo>
                <a:lnTo>
                  <a:pt x="2186" y="1185"/>
                </a:lnTo>
                <a:lnTo>
                  <a:pt x="2186" y="1211"/>
                </a:lnTo>
                <a:lnTo>
                  <a:pt x="2224" y="1211"/>
                </a:lnTo>
                <a:lnTo>
                  <a:pt x="2265" y="1244"/>
                </a:lnTo>
                <a:lnTo>
                  <a:pt x="2196" y="1270"/>
                </a:lnTo>
                <a:lnTo>
                  <a:pt x="2167" y="1289"/>
                </a:lnTo>
                <a:lnTo>
                  <a:pt x="2167" y="1303"/>
                </a:lnTo>
                <a:lnTo>
                  <a:pt x="2244" y="1270"/>
                </a:lnTo>
                <a:lnTo>
                  <a:pt x="2265" y="1282"/>
                </a:lnTo>
                <a:lnTo>
                  <a:pt x="2260" y="1301"/>
                </a:lnTo>
                <a:lnTo>
                  <a:pt x="2282" y="1289"/>
                </a:lnTo>
                <a:lnTo>
                  <a:pt x="2301" y="1303"/>
                </a:lnTo>
                <a:lnTo>
                  <a:pt x="2294" y="1341"/>
                </a:lnTo>
                <a:lnTo>
                  <a:pt x="2275" y="1372"/>
                </a:lnTo>
                <a:lnTo>
                  <a:pt x="2212" y="1396"/>
                </a:lnTo>
                <a:lnTo>
                  <a:pt x="2148" y="1438"/>
                </a:lnTo>
                <a:lnTo>
                  <a:pt x="1992" y="1427"/>
                </a:lnTo>
                <a:lnTo>
                  <a:pt x="1951" y="1431"/>
                </a:lnTo>
                <a:lnTo>
                  <a:pt x="1849" y="1505"/>
                </a:lnTo>
                <a:lnTo>
                  <a:pt x="1793" y="1557"/>
                </a:lnTo>
                <a:lnTo>
                  <a:pt x="1866" y="1505"/>
                </a:lnTo>
                <a:lnTo>
                  <a:pt x="1947" y="1469"/>
                </a:lnTo>
                <a:lnTo>
                  <a:pt x="1980" y="1476"/>
                </a:lnTo>
                <a:lnTo>
                  <a:pt x="2009" y="1493"/>
                </a:lnTo>
                <a:lnTo>
                  <a:pt x="1999" y="1509"/>
                </a:lnTo>
                <a:lnTo>
                  <a:pt x="1970" y="1528"/>
                </a:lnTo>
                <a:lnTo>
                  <a:pt x="1939" y="1524"/>
                </a:lnTo>
                <a:lnTo>
                  <a:pt x="1961" y="1540"/>
                </a:lnTo>
                <a:lnTo>
                  <a:pt x="1980" y="1540"/>
                </a:lnTo>
                <a:lnTo>
                  <a:pt x="1961" y="1564"/>
                </a:lnTo>
                <a:lnTo>
                  <a:pt x="1992" y="1605"/>
                </a:lnTo>
                <a:lnTo>
                  <a:pt x="2077" y="1650"/>
                </a:lnTo>
                <a:lnTo>
                  <a:pt x="1977" y="1673"/>
                </a:lnTo>
                <a:lnTo>
                  <a:pt x="1970" y="1683"/>
                </a:lnTo>
                <a:lnTo>
                  <a:pt x="1928" y="1714"/>
                </a:lnTo>
                <a:lnTo>
                  <a:pt x="1913" y="1702"/>
                </a:lnTo>
                <a:lnTo>
                  <a:pt x="1920" y="1680"/>
                </a:lnTo>
                <a:lnTo>
                  <a:pt x="1947" y="1654"/>
                </a:lnTo>
                <a:lnTo>
                  <a:pt x="1999" y="1637"/>
                </a:lnTo>
                <a:lnTo>
                  <a:pt x="1970" y="1637"/>
                </a:lnTo>
                <a:lnTo>
                  <a:pt x="1980" y="1618"/>
                </a:lnTo>
                <a:lnTo>
                  <a:pt x="1890" y="1643"/>
                </a:lnTo>
                <a:lnTo>
                  <a:pt x="1873" y="1614"/>
                </a:lnTo>
                <a:lnTo>
                  <a:pt x="1890" y="1557"/>
                </a:lnTo>
                <a:lnTo>
                  <a:pt x="1880" y="1547"/>
                </a:lnTo>
                <a:lnTo>
                  <a:pt x="1854" y="1554"/>
                </a:lnTo>
                <a:lnTo>
                  <a:pt x="1849" y="1540"/>
                </a:lnTo>
                <a:lnTo>
                  <a:pt x="1776" y="1633"/>
                </a:lnTo>
                <a:lnTo>
                  <a:pt x="1757" y="1637"/>
                </a:lnTo>
                <a:lnTo>
                  <a:pt x="1655" y="1637"/>
                </a:lnTo>
                <a:lnTo>
                  <a:pt x="1607" y="1662"/>
                </a:lnTo>
                <a:lnTo>
                  <a:pt x="1570" y="1666"/>
                </a:lnTo>
                <a:lnTo>
                  <a:pt x="1586" y="1680"/>
                </a:lnTo>
                <a:lnTo>
                  <a:pt x="1560" y="1673"/>
                </a:lnTo>
                <a:lnTo>
                  <a:pt x="1517" y="1680"/>
                </a:lnTo>
                <a:lnTo>
                  <a:pt x="1500" y="1695"/>
                </a:lnTo>
                <a:lnTo>
                  <a:pt x="1510" y="1702"/>
                </a:lnTo>
                <a:lnTo>
                  <a:pt x="1517" y="1714"/>
                </a:lnTo>
                <a:lnTo>
                  <a:pt x="1470" y="1730"/>
                </a:lnTo>
                <a:lnTo>
                  <a:pt x="1439" y="1732"/>
                </a:lnTo>
                <a:lnTo>
                  <a:pt x="1380" y="1744"/>
                </a:lnTo>
                <a:lnTo>
                  <a:pt x="1391" y="1730"/>
                </a:lnTo>
                <a:lnTo>
                  <a:pt x="1410" y="1702"/>
                </a:lnTo>
                <a:lnTo>
                  <a:pt x="1439" y="1683"/>
                </a:lnTo>
                <a:lnTo>
                  <a:pt x="1462" y="1637"/>
                </a:lnTo>
                <a:lnTo>
                  <a:pt x="1458" y="1614"/>
                </a:lnTo>
                <a:lnTo>
                  <a:pt x="1462" y="1614"/>
                </a:lnTo>
                <a:lnTo>
                  <a:pt x="1470" y="1637"/>
                </a:lnTo>
                <a:lnTo>
                  <a:pt x="1500" y="1643"/>
                </a:lnTo>
                <a:lnTo>
                  <a:pt x="1507" y="1624"/>
                </a:lnTo>
                <a:lnTo>
                  <a:pt x="1491" y="1588"/>
                </a:lnTo>
                <a:lnTo>
                  <a:pt x="1458" y="1576"/>
                </a:lnTo>
                <a:lnTo>
                  <a:pt x="1394" y="1554"/>
                </a:lnTo>
                <a:lnTo>
                  <a:pt x="1380" y="1535"/>
                </a:lnTo>
                <a:lnTo>
                  <a:pt x="1384" y="1479"/>
                </a:lnTo>
                <a:lnTo>
                  <a:pt x="1365" y="1486"/>
                </a:lnTo>
                <a:lnTo>
                  <a:pt x="1342" y="1446"/>
                </a:lnTo>
                <a:lnTo>
                  <a:pt x="1294" y="1431"/>
                </a:lnTo>
                <a:lnTo>
                  <a:pt x="1258" y="1469"/>
                </a:lnTo>
                <a:lnTo>
                  <a:pt x="1223" y="1460"/>
                </a:lnTo>
                <a:lnTo>
                  <a:pt x="1178" y="1457"/>
                </a:lnTo>
                <a:lnTo>
                  <a:pt x="1168" y="1446"/>
                </a:lnTo>
                <a:lnTo>
                  <a:pt x="1145" y="1417"/>
                </a:lnTo>
                <a:lnTo>
                  <a:pt x="1145" y="1431"/>
                </a:lnTo>
                <a:lnTo>
                  <a:pt x="1101" y="1417"/>
                </a:lnTo>
                <a:lnTo>
                  <a:pt x="1126" y="1417"/>
                </a:lnTo>
                <a:lnTo>
                  <a:pt x="1126" y="1382"/>
                </a:lnTo>
                <a:lnTo>
                  <a:pt x="1107" y="1372"/>
                </a:lnTo>
                <a:lnTo>
                  <a:pt x="1082" y="1401"/>
                </a:lnTo>
                <a:lnTo>
                  <a:pt x="257" y="1319"/>
                </a:lnTo>
                <a:lnTo>
                  <a:pt x="235" y="1289"/>
                </a:lnTo>
                <a:lnTo>
                  <a:pt x="221" y="1241"/>
                </a:lnTo>
                <a:lnTo>
                  <a:pt x="161" y="1196"/>
                </a:lnTo>
                <a:lnTo>
                  <a:pt x="157" y="1179"/>
                </a:lnTo>
                <a:lnTo>
                  <a:pt x="169" y="1058"/>
                </a:lnTo>
                <a:lnTo>
                  <a:pt x="187" y="1035"/>
                </a:lnTo>
                <a:lnTo>
                  <a:pt x="148" y="1058"/>
                </a:lnTo>
                <a:lnTo>
                  <a:pt x="140" y="999"/>
                </a:lnTo>
                <a:lnTo>
                  <a:pt x="169" y="961"/>
                </a:lnTo>
                <a:lnTo>
                  <a:pt x="187" y="912"/>
                </a:lnTo>
                <a:lnTo>
                  <a:pt x="169" y="883"/>
                </a:lnTo>
                <a:lnTo>
                  <a:pt x="148" y="850"/>
                </a:lnTo>
                <a:lnTo>
                  <a:pt x="140" y="708"/>
                </a:lnTo>
                <a:lnTo>
                  <a:pt x="140" y="667"/>
                </a:lnTo>
                <a:lnTo>
                  <a:pt x="124" y="657"/>
                </a:lnTo>
                <a:lnTo>
                  <a:pt x="100" y="663"/>
                </a:lnTo>
                <a:lnTo>
                  <a:pt x="60" y="693"/>
                </a:lnTo>
                <a:lnTo>
                  <a:pt x="41" y="608"/>
                </a:lnTo>
                <a:lnTo>
                  <a:pt x="45" y="596"/>
                </a:lnTo>
                <a:lnTo>
                  <a:pt x="0" y="589"/>
                </a:lnTo>
                <a:lnTo>
                  <a:pt x="100" y="392"/>
                </a:lnTo>
                <a:lnTo>
                  <a:pt x="221" y="18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" name="Freeform 233"/>
          <p:cNvSpPr>
            <a:spLocks/>
          </p:cNvSpPr>
          <p:nvPr/>
        </p:nvSpPr>
        <p:spPr bwMode="auto">
          <a:xfrm>
            <a:off x="2670175" y="2346325"/>
            <a:ext cx="485775" cy="587375"/>
          </a:xfrm>
          <a:custGeom>
            <a:avLst/>
            <a:gdLst>
              <a:gd name="T0" fmla="*/ 2147483647 w 612"/>
              <a:gd name="T1" fmla="*/ 2147483647 h 742"/>
              <a:gd name="T2" fmla="*/ 2147483647 w 612"/>
              <a:gd name="T3" fmla="*/ 2147483647 h 742"/>
              <a:gd name="T4" fmla="*/ 2147483647 w 612"/>
              <a:gd name="T5" fmla="*/ 2147483647 h 742"/>
              <a:gd name="T6" fmla="*/ 2147483647 w 612"/>
              <a:gd name="T7" fmla="*/ 2147483647 h 742"/>
              <a:gd name="T8" fmla="*/ 2147483647 w 612"/>
              <a:gd name="T9" fmla="*/ 2147483647 h 742"/>
              <a:gd name="T10" fmla="*/ 2147483647 w 612"/>
              <a:gd name="T11" fmla="*/ 2147483647 h 742"/>
              <a:gd name="T12" fmla="*/ 2147483647 w 612"/>
              <a:gd name="T13" fmla="*/ 2147483647 h 742"/>
              <a:gd name="T14" fmla="*/ 2147483647 w 612"/>
              <a:gd name="T15" fmla="*/ 2147483647 h 742"/>
              <a:gd name="T16" fmla="*/ 2147483647 w 612"/>
              <a:gd name="T17" fmla="*/ 2147483647 h 742"/>
              <a:gd name="T18" fmla="*/ 2147483647 w 612"/>
              <a:gd name="T19" fmla="*/ 2147483647 h 742"/>
              <a:gd name="T20" fmla="*/ 2147483647 w 612"/>
              <a:gd name="T21" fmla="*/ 2147483647 h 742"/>
              <a:gd name="T22" fmla="*/ 2147483647 w 612"/>
              <a:gd name="T23" fmla="*/ 2147483647 h 742"/>
              <a:gd name="T24" fmla="*/ 2147483647 w 612"/>
              <a:gd name="T25" fmla="*/ 2147483647 h 742"/>
              <a:gd name="T26" fmla="*/ 2147483647 w 612"/>
              <a:gd name="T27" fmla="*/ 2147483647 h 742"/>
              <a:gd name="T28" fmla="*/ 2147483647 w 612"/>
              <a:gd name="T29" fmla="*/ 2147483647 h 742"/>
              <a:gd name="T30" fmla="*/ 2147483647 w 612"/>
              <a:gd name="T31" fmla="*/ 2147483647 h 742"/>
              <a:gd name="T32" fmla="*/ 2147483647 w 612"/>
              <a:gd name="T33" fmla="*/ 2147483647 h 742"/>
              <a:gd name="T34" fmla="*/ 2147483647 w 612"/>
              <a:gd name="T35" fmla="*/ 2147483647 h 742"/>
              <a:gd name="T36" fmla="*/ 2147483647 w 612"/>
              <a:gd name="T37" fmla="*/ 2147483647 h 742"/>
              <a:gd name="T38" fmla="*/ 2147483647 w 612"/>
              <a:gd name="T39" fmla="*/ 2147483647 h 742"/>
              <a:gd name="T40" fmla="*/ 2147483647 w 612"/>
              <a:gd name="T41" fmla="*/ 2147483647 h 742"/>
              <a:gd name="T42" fmla="*/ 2147483647 w 612"/>
              <a:gd name="T43" fmla="*/ 2147483647 h 742"/>
              <a:gd name="T44" fmla="*/ 2147483647 w 612"/>
              <a:gd name="T45" fmla="*/ 2147483647 h 742"/>
              <a:gd name="T46" fmla="*/ 2147483647 w 612"/>
              <a:gd name="T47" fmla="*/ 2147483647 h 742"/>
              <a:gd name="T48" fmla="*/ 2147483647 w 612"/>
              <a:gd name="T49" fmla="*/ 2147483647 h 742"/>
              <a:gd name="T50" fmla="*/ 2147483647 w 612"/>
              <a:gd name="T51" fmla="*/ 2147483647 h 742"/>
              <a:gd name="T52" fmla="*/ 2147483647 w 612"/>
              <a:gd name="T53" fmla="*/ 2147483647 h 742"/>
              <a:gd name="T54" fmla="*/ 2147483647 w 612"/>
              <a:gd name="T55" fmla="*/ 2147483647 h 742"/>
              <a:gd name="T56" fmla="*/ 2147483647 w 612"/>
              <a:gd name="T57" fmla="*/ 2147483647 h 742"/>
              <a:gd name="T58" fmla="*/ 2147483647 w 612"/>
              <a:gd name="T59" fmla="*/ 2147483647 h 742"/>
              <a:gd name="T60" fmla="*/ 2147483647 w 612"/>
              <a:gd name="T61" fmla="*/ 2147483647 h 742"/>
              <a:gd name="T62" fmla="*/ 2147483647 w 612"/>
              <a:gd name="T63" fmla="*/ 2147483647 h 742"/>
              <a:gd name="T64" fmla="*/ 2147483647 w 612"/>
              <a:gd name="T65" fmla="*/ 2147483647 h 742"/>
              <a:gd name="T66" fmla="*/ 2147483647 w 612"/>
              <a:gd name="T67" fmla="*/ 2147483647 h 742"/>
              <a:gd name="T68" fmla="*/ 2147483647 w 612"/>
              <a:gd name="T69" fmla="*/ 2147483647 h 742"/>
              <a:gd name="T70" fmla="*/ 2147483647 w 612"/>
              <a:gd name="T71" fmla="*/ 2147483647 h 742"/>
              <a:gd name="T72" fmla="*/ 2147483647 w 612"/>
              <a:gd name="T73" fmla="*/ 2147483647 h 742"/>
              <a:gd name="T74" fmla="*/ 2147483647 w 612"/>
              <a:gd name="T75" fmla="*/ 2147483647 h 742"/>
              <a:gd name="T76" fmla="*/ 2147483647 w 612"/>
              <a:gd name="T77" fmla="*/ 2147483647 h 742"/>
              <a:gd name="T78" fmla="*/ 2147483647 w 612"/>
              <a:gd name="T79" fmla="*/ 2147483647 h 742"/>
              <a:gd name="T80" fmla="*/ 2147483647 w 612"/>
              <a:gd name="T81" fmla="*/ 2147483647 h 742"/>
              <a:gd name="T82" fmla="*/ 2147483647 w 612"/>
              <a:gd name="T83" fmla="*/ 2147483647 h 742"/>
              <a:gd name="T84" fmla="*/ 2147483647 w 612"/>
              <a:gd name="T85" fmla="*/ 2147483647 h 742"/>
              <a:gd name="T86" fmla="*/ 2147483647 w 612"/>
              <a:gd name="T87" fmla="*/ 2147483647 h 74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12"/>
              <a:gd name="T133" fmla="*/ 0 h 742"/>
              <a:gd name="T134" fmla="*/ 612 w 612"/>
              <a:gd name="T135" fmla="*/ 742 h 74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12" h="742">
                <a:moveTo>
                  <a:pt x="408" y="742"/>
                </a:moveTo>
                <a:lnTo>
                  <a:pt x="380" y="742"/>
                </a:lnTo>
                <a:lnTo>
                  <a:pt x="358" y="729"/>
                </a:lnTo>
                <a:lnTo>
                  <a:pt x="318" y="690"/>
                </a:lnTo>
                <a:lnTo>
                  <a:pt x="283" y="671"/>
                </a:lnTo>
                <a:lnTo>
                  <a:pt x="270" y="640"/>
                </a:lnTo>
                <a:lnTo>
                  <a:pt x="273" y="633"/>
                </a:lnTo>
                <a:lnTo>
                  <a:pt x="282" y="622"/>
                </a:lnTo>
                <a:lnTo>
                  <a:pt x="254" y="603"/>
                </a:lnTo>
                <a:lnTo>
                  <a:pt x="240" y="574"/>
                </a:lnTo>
                <a:lnTo>
                  <a:pt x="225" y="562"/>
                </a:lnTo>
                <a:lnTo>
                  <a:pt x="221" y="574"/>
                </a:lnTo>
                <a:lnTo>
                  <a:pt x="195" y="567"/>
                </a:lnTo>
                <a:lnTo>
                  <a:pt x="183" y="567"/>
                </a:lnTo>
                <a:lnTo>
                  <a:pt x="157" y="574"/>
                </a:lnTo>
                <a:lnTo>
                  <a:pt x="128" y="555"/>
                </a:lnTo>
                <a:lnTo>
                  <a:pt x="135" y="526"/>
                </a:lnTo>
                <a:lnTo>
                  <a:pt x="157" y="503"/>
                </a:lnTo>
                <a:lnTo>
                  <a:pt x="173" y="507"/>
                </a:lnTo>
                <a:lnTo>
                  <a:pt x="213" y="519"/>
                </a:lnTo>
                <a:lnTo>
                  <a:pt x="242" y="507"/>
                </a:lnTo>
                <a:lnTo>
                  <a:pt x="263" y="513"/>
                </a:lnTo>
                <a:lnTo>
                  <a:pt x="270" y="496"/>
                </a:lnTo>
                <a:lnTo>
                  <a:pt x="254" y="472"/>
                </a:lnTo>
                <a:lnTo>
                  <a:pt x="273" y="465"/>
                </a:lnTo>
                <a:lnTo>
                  <a:pt x="302" y="448"/>
                </a:lnTo>
                <a:lnTo>
                  <a:pt x="328" y="425"/>
                </a:lnTo>
                <a:lnTo>
                  <a:pt x="328" y="399"/>
                </a:lnTo>
                <a:lnTo>
                  <a:pt x="328" y="368"/>
                </a:lnTo>
                <a:lnTo>
                  <a:pt x="311" y="347"/>
                </a:lnTo>
                <a:lnTo>
                  <a:pt x="302" y="327"/>
                </a:lnTo>
                <a:lnTo>
                  <a:pt x="263" y="332"/>
                </a:lnTo>
                <a:lnTo>
                  <a:pt x="270" y="316"/>
                </a:lnTo>
                <a:lnTo>
                  <a:pt x="292" y="316"/>
                </a:lnTo>
                <a:lnTo>
                  <a:pt x="270" y="284"/>
                </a:lnTo>
                <a:lnTo>
                  <a:pt x="270" y="249"/>
                </a:lnTo>
                <a:lnTo>
                  <a:pt x="251" y="223"/>
                </a:lnTo>
                <a:lnTo>
                  <a:pt x="225" y="223"/>
                </a:lnTo>
                <a:lnTo>
                  <a:pt x="240" y="239"/>
                </a:lnTo>
                <a:lnTo>
                  <a:pt x="232" y="261"/>
                </a:lnTo>
                <a:lnTo>
                  <a:pt x="213" y="261"/>
                </a:lnTo>
                <a:lnTo>
                  <a:pt x="173" y="239"/>
                </a:lnTo>
                <a:lnTo>
                  <a:pt x="176" y="261"/>
                </a:lnTo>
                <a:lnTo>
                  <a:pt x="157" y="249"/>
                </a:lnTo>
                <a:lnTo>
                  <a:pt x="124" y="239"/>
                </a:lnTo>
                <a:lnTo>
                  <a:pt x="79" y="223"/>
                </a:lnTo>
                <a:lnTo>
                  <a:pt x="50" y="202"/>
                </a:lnTo>
                <a:lnTo>
                  <a:pt x="16" y="194"/>
                </a:lnTo>
                <a:lnTo>
                  <a:pt x="0" y="152"/>
                </a:lnTo>
                <a:lnTo>
                  <a:pt x="45" y="161"/>
                </a:lnTo>
                <a:lnTo>
                  <a:pt x="45" y="142"/>
                </a:lnTo>
                <a:lnTo>
                  <a:pt x="0" y="126"/>
                </a:lnTo>
                <a:lnTo>
                  <a:pt x="21" y="85"/>
                </a:lnTo>
                <a:lnTo>
                  <a:pt x="38" y="81"/>
                </a:lnTo>
                <a:lnTo>
                  <a:pt x="35" y="74"/>
                </a:lnTo>
                <a:lnTo>
                  <a:pt x="69" y="45"/>
                </a:lnTo>
                <a:lnTo>
                  <a:pt x="98" y="26"/>
                </a:lnTo>
                <a:lnTo>
                  <a:pt x="142" y="0"/>
                </a:lnTo>
                <a:lnTo>
                  <a:pt x="213" y="7"/>
                </a:lnTo>
                <a:lnTo>
                  <a:pt x="190" y="19"/>
                </a:lnTo>
                <a:lnTo>
                  <a:pt x="157" y="36"/>
                </a:lnTo>
                <a:lnTo>
                  <a:pt x="124" y="64"/>
                </a:lnTo>
                <a:lnTo>
                  <a:pt x="124" y="85"/>
                </a:lnTo>
                <a:lnTo>
                  <a:pt x="105" y="116"/>
                </a:lnTo>
                <a:lnTo>
                  <a:pt x="116" y="145"/>
                </a:lnTo>
                <a:lnTo>
                  <a:pt x="76" y="171"/>
                </a:lnTo>
                <a:lnTo>
                  <a:pt x="112" y="175"/>
                </a:lnTo>
                <a:lnTo>
                  <a:pt x="142" y="142"/>
                </a:lnTo>
                <a:lnTo>
                  <a:pt x="128" y="133"/>
                </a:lnTo>
                <a:lnTo>
                  <a:pt x="142" y="104"/>
                </a:lnTo>
                <a:lnTo>
                  <a:pt x="157" y="97"/>
                </a:lnTo>
                <a:lnTo>
                  <a:pt x="164" y="74"/>
                </a:lnTo>
                <a:lnTo>
                  <a:pt x="190" y="55"/>
                </a:lnTo>
                <a:lnTo>
                  <a:pt x="225" y="36"/>
                </a:lnTo>
                <a:lnTo>
                  <a:pt x="292" y="35"/>
                </a:lnTo>
                <a:lnTo>
                  <a:pt x="283" y="55"/>
                </a:lnTo>
                <a:lnTo>
                  <a:pt x="292" y="67"/>
                </a:lnTo>
                <a:lnTo>
                  <a:pt x="282" y="97"/>
                </a:lnTo>
                <a:lnTo>
                  <a:pt x="251" y="142"/>
                </a:lnTo>
                <a:lnTo>
                  <a:pt x="282" y="123"/>
                </a:lnTo>
                <a:lnTo>
                  <a:pt x="292" y="126"/>
                </a:lnTo>
                <a:lnTo>
                  <a:pt x="321" y="142"/>
                </a:lnTo>
                <a:lnTo>
                  <a:pt x="318" y="123"/>
                </a:lnTo>
                <a:lnTo>
                  <a:pt x="340" y="112"/>
                </a:lnTo>
                <a:lnTo>
                  <a:pt x="363" y="116"/>
                </a:lnTo>
                <a:lnTo>
                  <a:pt x="401" y="126"/>
                </a:lnTo>
                <a:lnTo>
                  <a:pt x="408" y="145"/>
                </a:lnTo>
                <a:lnTo>
                  <a:pt x="378" y="152"/>
                </a:lnTo>
                <a:lnTo>
                  <a:pt x="401" y="163"/>
                </a:lnTo>
                <a:lnTo>
                  <a:pt x="378" y="175"/>
                </a:lnTo>
                <a:lnTo>
                  <a:pt x="409" y="182"/>
                </a:lnTo>
                <a:lnTo>
                  <a:pt x="418" y="213"/>
                </a:lnTo>
                <a:lnTo>
                  <a:pt x="441" y="190"/>
                </a:lnTo>
                <a:lnTo>
                  <a:pt x="460" y="202"/>
                </a:lnTo>
                <a:lnTo>
                  <a:pt x="466" y="220"/>
                </a:lnTo>
                <a:lnTo>
                  <a:pt x="466" y="239"/>
                </a:lnTo>
                <a:lnTo>
                  <a:pt x="489" y="254"/>
                </a:lnTo>
                <a:lnTo>
                  <a:pt x="508" y="271"/>
                </a:lnTo>
                <a:lnTo>
                  <a:pt x="489" y="290"/>
                </a:lnTo>
                <a:lnTo>
                  <a:pt x="515" y="290"/>
                </a:lnTo>
                <a:lnTo>
                  <a:pt x="527" y="316"/>
                </a:lnTo>
                <a:lnTo>
                  <a:pt x="485" y="320"/>
                </a:lnTo>
                <a:lnTo>
                  <a:pt x="534" y="347"/>
                </a:lnTo>
                <a:lnTo>
                  <a:pt x="508" y="347"/>
                </a:lnTo>
                <a:lnTo>
                  <a:pt x="479" y="358"/>
                </a:lnTo>
                <a:lnTo>
                  <a:pt x="496" y="379"/>
                </a:lnTo>
                <a:lnTo>
                  <a:pt x="515" y="410"/>
                </a:lnTo>
                <a:lnTo>
                  <a:pt x="553" y="425"/>
                </a:lnTo>
                <a:lnTo>
                  <a:pt x="563" y="472"/>
                </a:lnTo>
                <a:lnTo>
                  <a:pt x="593" y="472"/>
                </a:lnTo>
                <a:lnTo>
                  <a:pt x="612" y="484"/>
                </a:lnTo>
                <a:lnTo>
                  <a:pt x="605" y="503"/>
                </a:lnTo>
                <a:lnTo>
                  <a:pt x="568" y="532"/>
                </a:lnTo>
                <a:lnTo>
                  <a:pt x="537" y="545"/>
                </a:lnTo>
                <a:lnTo>
                  <a:pt x="518" y="581"/>
                </a:lnTo>
                <a:lnTo>
                  <a:pt x="496" y="555"/>
                </a:lnTo>
                <a:lnTo>
                  <a:pt x="479" y="513"/>
                </a:lnTo>
                <a:lnTo>
                  <a:pt x="466" y="484"/>
                </a:lnTo>
                <a:lnTo>
                  <a:pt x="441" y="484"/>
                </a:lnTo>
                <a:lnTo>
                  <a:pt x="449" y="507"/>
                </a:lnTo>
                <a:lnTo>
                  <a:pt x="418" y="513"/>
                </a:lnTo>
                <a:lnTo>
                  <a:pt x="430" y="551"/>
                </a:lnTo>
                <a:lnTo>
                  <a:pt x="449" y="581"/>
                </a:lnTo>
                <a:lnTo>
                  <a:pt x="473" y="610"/>
                </a:lnTo>
                <a:lnTo>
                  <a:pt x="479" y="660"/>
                </a:lnTo>
                <a:lnTo>
                  <a:pt x="460" y="693"/>
                </a:lnTo>
                <a:lnTo>
                  <a:pt x="449" y="709"/>
                </a:lnTo>
                <a:lnTo>
                  <a:pt x="430" y="693"/>
                </a:lnTo>
                <a:lnTo>
                  <a:pt x="401" y="664"/>
                </a:lnTo>
                <a:lnTo>
                  <a:pt x="358" y="629"/>
                </a:lnTo>
                <a:lnTo>
                  <a:pt x="380" y="681"/>
                </a:lnTo>
                <a:lnTo>
                  <a:pt x="408" y="719"/>
                </a:lnTo>
                <a:lnTo>
                  <a:pt x="408" y="7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7" name="Freeform 234"/>
          <p:cNvSpPr>
            <a:spLocks/>
          </p:cNvSpPr>
          <p:nvPr/>
        </p:nvSpPr>
        <p:spPr bwMode="auto">
          <a:xfrm>
            <a:off x="2846388" y="1844675"/>
            <a:ext cx="692150" cy="411163"/>
          </a:xfrm>
          <a:custGeom>
            <a:avLst/>
            <a:gdLst>
              <a:gd name="T0" fmla="*/ 2147483647 w 873"/>
              <a:gd name="T1" fmla="*/ 2147483647 h 519"/>
              <a:gd name="T2" fmla="*/ 2147483647 w 873"/>
              <a:gd name="T3" fmla="*/ 2147483647 h 519"/>
              <a:gd name="T4" fmla="*/ 2147483647 w 873"/>
              <a:gd name="T5" fmla="*/ 2147483647 h 519"/>
              <a:gd name="T6" fmla="*/ 2147483647 w 873"/>
              <a:gd name="T7" fmla="*/ 2147483647 h 519"/>
              <a:gd name="T8" fmla="*/ 2147483647 w 873"/>
              <a:gd name="T9" fmla="*/ 2147483647 h 519"/>
              <a:gd name="T10" fmla="*/ 2147483647 w 873"/>
              <a:gd name="T11" fmla="*/ 2147483647 h 519"/>
              <a:gd name="T12" fmla="*/ 2147483647 w 873"/>
              <a:gd name="T13" fmla="*/ 2147483647 h 519"/>
              <a:gd name="T14" fmla="*/ 2147483647 w 873"/>
              <a:gd name="T15" fmla="*/ 2147483647 h 519"/>
              <a:gd name="T16" fmla="*/ 2147483647 w 873"/>
              <a:gd name="T17" fmla="*/ 2147483647 h 519"/>
              <a:gd name="T18" fmla="*/ 2147483647 w 873"/>
              <a:gd name="T19" fmla="*/ 2147483647 h 519"/>
              <a:gd name="T20" fmla="*/ 2147483647 w 873"/>
              <a:gd name="T21" fmla="*/ 2147483647 h 519"/>
              <a:gd name="T22" fmla="*/ 2147483647 w 873"/>
              <a:gd name="T23" fmla="*/ 2147483647 h 519"/>
              <a:gd name="T24" fmla="*/ 2147483647 w 873"/>
              <a:gd name="T25" fmla="*/ 2147483647 h 519"/>
              <a:gd name="T26" fmla="*/ 2147483647 w 873"/>
              <a:gd name="T27" fmla="*/ 2147483647 h 519"/>
              <a:gd name="T28" fmla="*/ 2147483647 w 873"/>
              <a:gd name="T29" fmla="*/ 2147483647 h 519"/>
              <a:gd name="T30" fmla="*/ 2147483647 w 873"/>
              <a:gd name="T31" fmla="*/ 2147483647 h 519"/>
              <a:gd name="T32" fmla="*/ 2147483647 w 873"/>
              <a:gd name="T33" fmla="*/ 2147483647 h 519"/>
              <a:gd name="T34" fmla="*/ 2147483647 w 873"/>
              <a:gd name="T35" fmla="*/ 2147483647 h 519"/>
              <a:gd name="T36" fmla="*/ 2147483647 w 873"/>
              <a:gd name="T37" fmla="*/ 2147483647 h 519"/>
              <a:gd name="T38" fmla="*/ 2147483647 w 873"/>
              <a:gd name="T39" fmla="*/ 2147483647 h 519"/>
              <a:gd name="T40" fmla="*/ 2147483647 w 873"/>
              <a:gd name="T41" fmla="*/ 2147483647 h 519"/>
              <a:gd name="T42" fmla="*/ 2147483647 w 873"/>
              <a:gd name="T43" fmla="*/ 2147483647 h 519"/>
              <a:gd name="T44" fmla="*/ 2147483647 w 873"/>
              <a:gd name="T45" fmla="*/ 2147483647 h 519"/>
              <a:gd name="T46" fmla="*/ 2147483647 w 873"/>
              <a:gd name="T47" fmla="*/ 2147483647 h 519"/>
              <a:gd name="T48" fmla="*/ 2147483647 w 873"/>
              <a:gd name="T49" fmla="*/ 2147483647 h 519"/>
              <a:gd name="T50" fmla="*/ 2147483647 w 873"/>
              <a:gd name="T51" fmla="*/ 2147483647 h 519"/>
              <a:gd name="T52" fmla="*/ 2147483647 w 873"/>
              <a:gd name="T53" fmla="*/ 2147483647 h 519"/>
              <a:gd name="T54" fmla="*/ 2147483647 w 873"/>
              <a:gd name="T55" fmla="*/ 2147483647 h 519"/>
              <a:gd name="T56" fmla="*/ 2147483647 w 873"/>
              <a:gd name="T57" fmla="*/ 2147483647 h 519"/>
              <a:gd name="T58" fmla="*/ 2147483647 w 873"/>
              <a:gd name="T59" fmla="*/ 2147483647 h 519"/>
              <a:gd name="T60" fmla="*/ 2147483647 w 873"/>
              <a:gd name="T61" fmla="*/ 2147483647 h 519"/>
              <a:gd name="T62" fmla="*/ 2147483647 w 873"/>
              <a:gd name="T63" fmla="*/ 2147483647 h 519"/>
              <a:gd name="T64" fmla="*/ 2147483647 w 873"/>
              <a:gd name="T65" fmla="*/ 2147483647 h 519"/>
              <a:gd name="T66" fmla="*/ 2147483647 w 873"/>
              <a:gd name="T67" fmla="*/ 2147483647 h 519"/>
              <a:gd name="T68" fmla="*/ 2147483647 w 873"/>
              <a:gd name="T69" fmla="*/ 2147483647 h 519"/>
              <a:gd name="T70" fmla="*/ 2147483647 w 873"/>
              <a:gd name="T71" fmla="*/ 2147483647 h 519"/>
              <a:gd name="T72" fmla="*/ 2147483647 w 873"/>
              <a:gd name="T73" fmla="*/ 2147483647 h 519"/>
              <a:gd name="T74" fmla="*/ 2147483647 w 873"/>
              <a:gd name="T75" fmla="*/ 2147483647 h 519"/>
              <a:gd name="T76" fmla="*/ 2147483647 w 873"/>
              <a:gd name="T77" fmla="*/ 2147483647 h 519"/>
              <a:gd name="T78" fmla="*/ 2147483647 w 873"/>
              <a:gd name="T79" fmla="*/ 2147483647 h 519"/>
              <a:gd name="T80" fmla="*/ 2147483647 w 873"/>
              <a:gd name="T81" fmla="*/ 2147483647 h 519"/>
              <a:gd name="T82" fmla="*/ 2147483647 w 873"/>
              <a:gd name="T83" fmla="*/ 2147483647 h 519"/>
              <a:gd name="T84" fmla="*/ 2147483647 w 873"/>
              <a:gd name="T85" fmla="*/ 2147483647 h 519"/>
              <a:gd name="T86" fmla="*/ 2147483647 w 873"/>
              <a:gd name="T87" fmla="*/ 2147483647 h 519"/>
              <a:gd name="T88" fmla="*/ 2147483647 w 873"/>
              <a:gd name="T89" fmla="*/ 2147483647 h 519"/>
              <a:gd name="T90" fmla="*/ 2147483647 w 873"/>
              <a:gd name="T91" fmla="*/ 2147483647 h 519"/>
              <a:gd name="T92" fmla="*/ 2147483647 w 873"/>
              <a:gd name="T93" fmla="*/ 2147483647 h 519"/>
              <a:gd name="T94" fmla="*/ 2147483647 w 873"/>
              <a:gd name="T95" fmla="*/ 2147483647 h 519"/>
              <a:gd name="T96" fmla="*/ 2147483647 w 873"/>
              <a:gd name="T97" fmla="*/ 2147483647 h 519"/>
              <a:gd name="T98" fmla="*/ 2147483647 w 873"/>
              <a:gd name="T99" fmla="*/ 2147483647 h 519"/>
              <a:gd name="T100" fmla="*/ 2147483647 w 873"/>
              <a:gd name="T101" fmla="*/ 2147483647 h 519"/>
              <a:gd name="T102" fmla="*/ 2147483647 w 873"/>
              <a:gd name="T103" fmla="*/ 2147483647 h 519"/>
              <a:gd name="T104" fmla="*/ 2147483647 w 873"/>
              <a:gd name="T105" fmla="*/ 2147483647 h 519"/>
              <a:gd name="T106" fmla="*/ 2147483647 w 873"/>
              <a:gd name="T107" fmla="*/ 2147483647 h 519"/>
              <a:gd name="T108" fmla="*/ 2147483647 w 873"/>
              <a:gd name="T109" fmla="*/ 2147483647 h 519"/>
              <a:gd name="T110" fmla="*/ 2147483647 w 873"/>
              <a:gd name="T111" fmla="*/ 2147483647 h 519"/>
              <a:gd name="T112" fmla="*/ 2147483647 w 873"/>
              <a:gd name="T113" fmla="*/ 2147483647 h 51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3"/>
              <a:gd name="T172" fmla="*/ 0 h 519"/>
              <a:gd name="T173" fmla="*/ 873 w 873"/>
              <a:gd name="T174" fmla="*/ 519 h 51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3" h="519">
                <a:moveTo>
                  <a:pt x="220" y="519"/>
                </a:moveTo>
                <a:lnTo>
                  <a:pt x="180" y="512"/>
                </a:lnTo>
                <a:lnTo>
                  <a:pt x="188" y="500"/>
                </a:lnTo>
                <a:lnTo>
                  <a:pt x="187" y="489"/>
                </a:lnTo>
                <a:lnTo>
                  <a:pt x="168" y="470"/>
                </a:lnTo>
                <a:lnTo>
                  <a:pt x="149" y="493"/>
                </a:lnTo>
                <a:lnTo>
                  <a:pt x="81" y="489"/>
                </a:lnTo>
                <a:lnTo>
                  <a:pt x="33" y="470"/>
                </a:lnTo>
                <a:lnTo>
                  <a:pt x="0" y="451"/>
                </a:lnTo>
                <a:lnTo>
                  <a:pt x="4" y="441"/>
                </a:lnTo>
                <a:lnTo>
                  <a:pt x="21" y="422"/>
                </a:lnTo>
                <a:lnTo>
                  <a:pt x="49" y="403"/>
                </a:lnTo>
                <a:lnTo>
                  <a:pt x="90" y="422"/>
                </a:lnTo>
                <a:lnTo>
                  <a:pt x="90" y="393"/>
                </a:lnTo>
                <a:lnTo>
                  <a:pt x="97" y="367"/>
                </a:lnTo>
                <a:lnTo>
                  <a:pt x="126" y="367"/>
                </a:lnTo>
                <a:lnTo>
                  <a:pt x="130" y="396"/>
                </a:lnTo>
                <a:lnTo>
                  <a:pt x="137" y="422"/>
                </a:lnTo>
                <a:lnTo>
                  <a:pt x="168" y="422"/>
                </a:lnTo>
                <a:lnTo>
                  <a:pt x="216" y="393"/>
                </a:lnTo>
                <a:lnTo>
                  <a:pt x="197" y="393"/>
                </a:lnTo>
                <a:lnTo>
                  <a:pt x="168" y="396"/>
                </a:lnTo>
                <a:lnTo>
                  <a:pt x="209" y="303"/>
                </a:lnTo>
                <a:lnTo>
                  <a:pt x="235" y="315"/>
                </a:lnTo>
                <a:lnTo>
                  <a:pt x="258" y="344"/>
                </a:lnTo>
                <a:lnTo>
                  <a:pt x="268" y="325"/>
                </a:lnTo>
                <a:lnTo>
                  <a:pt x="294" y="306"/>
                </a:lnTo>
                <a:lnTo>
                  <a:pt x="264" y="303"/>
                </a:lnTo>
                <a:lnTo>
                  <a:pt x="252" y="277"/>
                </a:lnTo>
                <a:lnTo>
                  <a:pt x="245" y="237"/>
                </a:lnTo>
                <a:lnTo>
                  <a:pt x="258" y="199"/>
                </a:lnTo>
                <a:lnTo>
                  <a:pt x="287" y="196"/>
                </a:lnTo>
                <a:lnTo>
                  <a:pt x="313" y="206"/>
                </a:lnTo>
                <a:lnTo>
                  <a:pt x="323" y="247"/>
                </a:lnTo>
                <a:lnTo>
                  <a:pt x="332" y="284"/>
                </a:lnTo>
                <a:lnTo>
                  <a:pt x="365" y="266"/>
                </a:lnTo>
                <a:lnTo>
                  <a:pt x="342" y="239"/>
                </a:lnTo>
                <a:lnTo>
                  <a:pt x="335" y="209"/>
                </a:lnTo>
                <a:lnTo>
                  <a:pt x="365" y="209"/>
                </a:lnTo>
                <a:lnTo>
                  <a:pt x="425" y="206"/>
                </a:lnTo>
                <a:lnTo>
                  <a:pt x="491" y="187"/>
                </a:lnTo>
                <a:lnTo>
                  <a:pt x="461" y="180"/>
                </a:lnTo>
                <a:lnTo>
                  <a:pt x="522" y="138"/>
                </a:lnTo>
                <a:lnTo>
                  <a:pt x="455" y="161"/>
                </a:lnTo>
                <a:lnTo>
                  <a:pt x="396" y="196"/>
                </a:lnTo>
                <a:lnTo>
                  <a:pt x="332" y="187"/>
                </a:lnTo>
                <a:lnTo>
                  <a:pt x="294" y="168"/>
                </a:lnTo>
                <a:lnTo>
                  <a:pt x="332" y="145"/>
                </a:lnTo>
                <a:lnTo>
                  <a:pt x="413" y="132"/>
                </a:lnTo>
                <a:lnTo>
                  <a:pt x="342" y="132"/>
                </a:lnTo>
                <a:lnTo>
                  <a:pt x="284" y="158"/>
                </a:lnTo>
                <a:lnTo>
                  <a:pt x="245" y="128"/>
                </a:lnTo>
                <a:lnTo>
                  <a:pt x="372" y="116"/>
                </a:lnTo>
                <a:lnTo>
                  <a:pt x="235" y="109"/>
                </a:lnTo>
                <a:lnTo>
                  <a:pt x="323" y="83"/>
                </a:lnTo>
                <a:lnTo>
                  <a:pt x="252" y="73"/>
                </a:lnTo>
                <a:lnTo>
                  <a:pt x="252" y="52"/>
                </a:lnTo>
                <a:lnTo>
                  <a:pt x="316" y="50"/>
                </a:lnTo>
                <a:lnTo>
                  <a:pt x="361" y="38"/>
                </a:lnTo>
                <a:lnTo>
                  <a:pt x="372" y="50"/>
                </a:lnTo>
                <a:lnTo>
                  <a:pt x="420" y="61"/>
                </a:lnTo>
                <a:lnTo>
                  <a:pt x="396" y="31"/>
                </a:lnTo>
                <a:lnTo>
                  <a:pt x="432" y="12"/>
                </a:lnTo>
                <a:lnTo>
                  <a:pt x="461" y="31"/>
                </a:lnTo>
                <a:lnTo>
                  <a:pt x="455" y="61"/>
                </a:lnTo>
                <a:lnTo>
                  <a:pt x="491" y="80"/>
                </a:lnTo>
                <a:lnTo>
                  <a:pt x="487" y="38"/>
                </a:lnTo>
                <a:lnTo>
                  <a:pt x="529" y="12"/>
                </a:lnTo>
                <a:lnTo>
                  <a:pt x="581" y="5"/>
                </a:lnTo>
                <a:lnTo>
                  <a:pt x="608" y="61"/>
                </a:lnTo>
                <a:lnTo>
                  <a:pt x="610" y="0"/>
                </a:lnTo>
                <a:lnTo>
                  <a:pt x="667" y="21"/>
                </a:lnTo>
                <a:lnTo>
                  <a:pt x="674" y="61"/>
                </a:lnTo>
                <a:lnTo>
                  <a:pt x="693" y="23"/>
                </a:lnTo>
                <a:lnTo>
                  <a:pt x="709" y="21"/>
                </a:lnTo>
                <a:lnTo>
                  <a:pt x="715" y="42"/>
                </a:lnTo>
                <a:lnTo>
                  <a:pt x="726" y="23"/>
                </a:lnTo>
                <a:lnTo>
                  <a:pt x="753" y="23"/>
                </a:lnTo>
                <a:lnTo>
                  <a:pt x="753" y="50"/>
                </a:lnTo>
                <a:lnTo>
                  <a:pt x="805" y="61"/>
                </a:lnTo>
                <a:lnTo>
                  <a:pt x="747" y="83"/>
                </a:lnTo>
                <a:lnTo>
                  <a:pt x="805" y="80"/>
                </a:lnTo>
                <a:lnTo>
                  <a:pt x="850" y="80"/>
                </a:lnTo>
                <a:lnTo>
                  <a:pt x="873" y="132"/>
                </a:lnTo>
                <a:lnTo>
                  <a:pt x="850" y="151"/>
                </a:lnTo>
                <a:lnTo>
                  <a:pt x="805" y="168"/>
                </a:lnTo>
                <a:lnTo>
                  <a:pt x="753" y="177"/>
                </a:lnTo>
                <a:lnTo>
                  <a:pt x="686" y="177"/>
                </a:lnTo>
                <a:lnTo>
                  <a:pt x="709" y="196"/>
                </a:lnTo>
                <a:lnTo>
                  <a:pt x="771" y="187"/>
                </a:lnTo>
                <a:lnTo>
                  <a:pt x="705" y="218"/>
                </a:lnTo>
                <a:lnTo>
                  <a:pt x="667" y="228"/>
                </a:lnTo>
                <a:lnTo>
                  <a:pt x="629" y="247"/>
                </a:lnTo>
                <a:lnTo>
                  <a:pt x="600" y="266"/>
                </a:lnTo>
                <a:lnTo>
                  <a:pt x="567" y="296"/>
                </a:lnTo>
                <a:lnTo>
                  <a:pt x="522" y="306"/>
                </a:lnTo>
                <a:lnTo>
                  <a:pt x="474" y="318"/>
                </a:lnTo>
                <a:lnTo>
                  <a:pt x="432" y="315"/>
                </a:lnTo>
                <a:lnTo>
                  <a:pt x="396" y="306"/>
                </a:lnTo>
                <a:lnTo>
                  <a:pt x="354" y="336"/>
                </a:lnTo>
                <a:lnTo>
                  <a:pt x="396" y="336"/>
                </a:lnTo>
                <a:lnTo>
                  <a:pt x="420" y="363"/>
                </a:lnTo>
                <a:lnTo>
                  <a:pt x="391" y="393"/>
                </a:lnTo>
                <a:lnTo>
                  <a:pt x="372" y="410"/>
                </a:lnTo>
                <a:lnTo>
                  <a:pt x="316" y="410"/>
                </a:lnTo>
                <a:lnTo>
                  <a:pt x="306" y="429"/>
                </a:lnTo>
                <a:lnTo>
                  <a:pt x="284" y="441"/>
                </a:lnTo>
                <a:lnTo>
                  <a:pt x="239" y="441"/>
                </a:lnTo>
                <a:lnTo>
                  <a:pt x="220" y="410"/>
                </a:lnTo>
                <a:lnTo>
                  <a:pt x="204" y="441"/>
                </a:lnTo>
                <a:lnTo>
                  <a:pt x="245" y="470"/>
                </a:lnTo>
                <a:lnTo>
                  <a:pt x="275" y="470"/>
                </a:lnTo>
                <a:lnTo>
                  <a:pt x="245" y="508"/>
                </a:lnTo>
                <a:lnTo>
                  <a:pt x="220" y="51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8" name="Freeform 235"/>
          <p:cNvSpPr>
            <a:spLocks/>
          </p:cNvSpPr>
          <p:nvPr/>
        </p:nvSpPr>
        <p:spPr bwMode="auto">
          <a:xfrm>
            <a:off x="2084388" y="2235200"/>
            <a:ext cx="338137" cy="261938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2147483647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0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2147483647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2147483647 w 425"/>
              <a:gd name="T67" fmla="*/ 2147483647 h 328"/>
              <a:gd name="T68" fmla="*/ 2147483647 w 425"/>
              <a:gd name="T69" fmla="*/ 2147483647 h 328"/>
              <a:gd name="T70" fmla="*/ 2147483647 w 425"/>
              <a:gd name="T71" fmla="*/ 2147483647 h 328"/>
              <a:gd name="T72" fmla="*/ 2147483647 w 425"/>
              <a:gd name="T73" fmla="*/ 2147483647 h 328"/>
              <a:gd name="T74" fmla="*/ 2147483647 w 425"/>
              <a:gd name="T75" fmla="*/ 2147483647 h 328"/>
              <a:gd name="T76" fmla="*/ 2147483647 w 425"/>
              <a:gd name="T77" fmla="*/ 2147483647 h 328"/>
              <a:gd name="T78" fmla="*/ 2147483647 w 42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25"/>
              <a:gd name="T121" fmla="*/ 0 h 328"/>
              <a:gd name="T122" fmla="*/ 425 w 42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25" h="328">
                <a:moveTo>
                  <a:pt x="344" y="328"/>
                </a:moveTo>
                <a:lnTo>
                  <a:pt x="315" y="328"/>
                </a:lnTo>
                <a:lnTo>
                  <a:pt x="275" y="313"/>
                </a:lnTo>
                <a:lnTo>
                  <a:pt x="258" y="299"/>
                </a:lnTo>
                <a:lnTo>
                  <a:pt x="258" y="271"/>
                </a:lnTo>
                <a:lnTo>
                  <a:pt x="228" y="290"/>
                </a:lnTo>
                <a:lnTo>
                  <a:pt x="190" y="299"/>
                </a:lnTo>
                <a:lnTo>
                  <a:pt x="142" y="302"/>
                </a:lnTo>
                <a:lnTo>
                  <a:pt x="90" y="290"/>
                </a:lnTo>
                <a:lnTo>
                  <a:pt x="52" y="283"/>
                </a:lnTo>
                <a:lnTo>
                  <a:pt x="52" y="264"/>
                </a:lnTo>
                <a:lnTo>
                  <a:pt x="61" y="250"/>
                </a:lnTo>
                <a:lnTo>
                  <a:pt x="35" y="231"/>
                </a:lnTo>
                <a:lnTo>
                  <a:pt x="4" y="219"/>
                </a:lnTo>
                <a:lnTo>
                  <a:pt x="0" y="193"/>
                </a:lnTo>
                <a:lnTo>
                  <a:pt x="4" y="174"/>
                </a:lnTo>
                <a:lnTo>
                  <a:pt x="52" y="174"/>
                </a:lnTo>
                <a:lnTo>
                  <a:pt x="97" y="183"/>
                </a:lnTo>
                <a:lnTo>
                  <a:pt x="128" y="193"/>
                </a:lnTo>
                <a:lnTo>
                  <a:pt x="168" y="202"/>
                </a:lnTo>
                <a:lnTo>
                  <a:pt x="157" y="186"/>
                </a:lnTo>
                <a:lnTo>
                  <a:pt x="113" y="155"/>
                </a:lnTo>
                <a:lnTo>
                  <a:pt x="71" y="155"/>
                </a:lnTo>
                <a:lnTo>
                  <a:pt x="23" y="145"/>
                </a:lnTo>
                <a:lnTo>
                  <a:pt x="19" y="123"/>
                </a:lnTo>
                <a:lnTo>
                  <a:pt x="30" y="107"/>
                </a:lnTo>
                <a:lnTo>
                  <a:pt x="64" y="107"/>
                </a:lnTo>
                <a:lnTo>
                  <a:pt x="128" y="107"/>
                </a:lnTo>
                <a:lnTo>
                  <a:pt x="49" y="93"/>
                </a:lnTo>
                <a:lnTo>
                  <a:pt x="61" y="86"/>
                </a:lnTo>
                <a:lnTo>
                  <a:pt x="35" y="74"/>
                </a:lnTo>
                <a:lnTo>
                  <a:pt x="49" y="55"/>
                </a:lnTo>
                <a:lnTo>
                  <a:pt x="71" y="48"/>
                </a:lnTo>
                <a:lnTo>
                  <a:pt x="90" y="45"/>
                </a:lnTo>
                <a:lnTo>
                  <a:pt x="83" y="29"/>
                </a:lnTo>
                <a:lnTo>
                  <a:pt x="97" y="26"/>
                </a:lnTo>
                <a:lnTo>
                  <a:pt x="119" y="26"/>
                </a:lnTo>
                <a:lnTo>
                  <a:pt x="149" y="15"/>
                </a:lnTo>
                <a:lnTo>
                  <a:pt x="180" y="7"/>
                </a:lnTo>
                <a:lnTo>
                  <a:pt x="228" y="0"/>
                </a:lnTo>
                <a:lnTo>
                  <a:pt x="221" y="29"/>
                </a:lnTo>
                <a:lnTo>
                  <a:pt x="190" y="48"/>
                </a:lnTo>
                <a:lnTo>
                  <a:pt x="228" y="48"/>
                </a:lnTo>
                <a:lnTo>
                  <a:pt x="246" y="45"/>
                </a:lnTo>
                <a:lnTo>
                  <a:pt x="268" y="59"/>
                </a:lnTo>
                <a:lnTo>
                  <a:pt x="265" y="74"/>
                </a:lnTo>
                <a:lnTo>
                  <a:pt x="239" y="86"/>
                </a:lnTo>
                <a:lnTo>
                  <a:pt x="268" y="86"/>
                </a:lnTo>
                <a:lnTo>
                  <a:pt x="296" y="93"/>
                </a:lnTo>
                <a:lnTo>
                  <a:pt x="306" y="74"/>
                </a:lnTo>
                <a:lnTo>
                  <a:pt x="306" y="48"/>
                </a:lnTo>
                <a:lnTo>
                  <a:pt x="316" y="55"/>
                </a:lnTo>
                <a:lnTo>
                  <a:pt x="332" y="78"/>
                </a:lnTo>
                <a:lnTo>
                  <a:pt x="316" y="107"/>
                </a:lnTo>
                <a:lnTo>
                  <a:pt x="306" y="138"/>
                </a:lnTo>
                <a:lnTo>
                  <a:pt x="316" y="145"/>
                </a:lnTo>
                <a:lnTo>
                  <a:pt x="337" y="133"/>
                </a:lnTo>
                <a:lnTo>
                  <a:pt x="347" y="104"/>
                </a:lnTo>
                <a:lnTo>
                  <a:pt x="361" y="74"/>
                </a:lnTo>
                <a:lnTo>
                  <a:pt x="384" y="48"/>
                </a:lnTo>
                <a:lnTo>
                  <a:pt x="403" y="55"/>
                </a:lnTo>
                <a:lnTo>
                  <a:pt x="415" y="78"/>
                </a:lnTo>
                <a:lnTo>
                  <a:pt x="422" y="97"/>
                </a:lnTo>
                <a:lnTo>
                  <a:pt x="411" y="123"/>
                </a:lnTo>
                <a:lnTo>
                  <a:pt x="396" y="152"/>
                </a:lnTo>
                <a:lnTo>
                  <a:pt x="384" y="174"/>
                </a:lnTo>
                <a:lnTo>
                  <a:pt x="373" y="193"/>
                </a:lnTo>
                <a:lnTo>
                  <a:pt x="380" y="212"/>
                </a:lnTo>
                <a:lnTo>
                  <a:pt x="392" y="235"/>
                </a:lnTo>
                <a:lnTo>
                  <a:pt x="396" y="231"/>
                </a:lnTo>
                <a:lnTo>
                  <a:pt x="411" y="254"/>
                </a:lnTo>
                <a:lnTo>
                  <a:pt x="425" y="271"/>
                </a:lnTo>
                <a:lnTo>
                  <a:pt x="411" y="299"/>
                </a:lnTo>
                <a:lnTo>
                  <a:pt x="392" y="283"/>
                </a:lnTo>
                <a:lnTo>
                  <a:pt x="367" y="283"/>
                </a:lnTo>
                <a:lnTo>
                  <a:pt x="347" y="283"/>
                </a:lnTo>
                <a:lnTo>
                  <a:pt x="337" y="313"/>
                </a:lnTo>
                <a:lnTo>
                  <a:pt x="367" y="302"/>
                </a:lnTo>
                <a:lnTo>
                  <a:pt x="367" y="320"/>
                </a:lnTo>
                <a:lnTo>
                  <a:pt x="344" y="32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9" name="Freeform 236"/>
          <p:cNvSpPr>
            <a:spLocks/>
          </p:cNvSpPr>
          <p:nvPr/>
        </p:nvSpPr>
        <p:spPr bwMode="auto">
          <a:xfrm>
            <a:off x="2860675" y="1892300"/>
            <a:ext cx="174625" cy="220663"/>
          </a:xfrm>
          <a:custGeom>
            <a:avLst/>
            <a:gdLst>
              <a:gd name="T0" fmla="*/ 2147483647 w 220"/>
              <a:gd name="T1" fmla="*/ 2147483647 h 276"/>
              <a:gd name="T2" fmla="*/ 2147483647 w 220"/>
              <a:gd name="T3" fmla="*/ 2147483647 h 276"/>
              <a:gd name="T4" fmla="*/ 2147483647 w 220"/>
              <a:gd name="T5" fmla="*/ 2147483647 h 276"/>
              <a:gd name="T6" fmla="*/ 0 w 220"/>
              <a:gd name="T7" fmla="*/ 2147483647 h 276"/>
              <a:gd name="T8" fmla="*/ 0 w 220"/>
              <a:gd name="T9" fmla="*/ 2147483647 h 276"/>
              <a:gd name="T10" fmla="*/ 2147483647 w 220"/>
              <a:gd name="T11" fmla="*/ 2147483647 h 276"/>
              <a:gd name="T12" fmla="*/ 2147483647 w 220"/>
              <a:gd name="T13" fmla="*/ 2147483647 h 276"/>
              <a:gd name="T14" fmla="*/ 2147483647 w 220"/>
              <a:gd name="T15" fmla="*/ 2147483647 h 276"/>
              <a:gd name="T16" fmla="*/ 2147483647 w 220"/>
              <a:gd name="T17" fmla="*/ 2147483647 h 276"/>
              <a:gd name="T18" fmla="*/ 2147483647 w 220"/>
              <a:gd name="T19" fmla="*/ 2147483647 h 276"/>
              <a:gd name="T20" fmla="*/ 2147483647 w 220"/>
              <a:gd name="T21" fmla="*/ 2147483647 h 276"/>
              <a:gd name="T22" fmla="*/ 2147483647 w 220"/>
              <a:gd name="T23" fmla="*/ 2147483647 h 276"/>
              <a:gd name="T24" fmla="*/ 2147483647 w 220"/>
              <a:gd name="T25" fmla="*/ 2147483647 h 276"/>
              <a:gd name="T26" fmla="*/ 2147483647 w 220"/>
              <a:gd name="T27" fmla="*/ 2147483647 h 276"/>
              <a:gd name="T28" fmla="*/ 2147483647 w 220"/>
              <a:gd name="T29" fmla="*/ 2147483647 h 276"/>
              <a:gd name="T30" fmla="*/ 2147483647 w 220"/>
              <a:gd name="T31" fmla="*/ 2147483647 h 276"/>
              <a:gd name="T32" fmla="*/ 2147483647 w 220"/>
              <a:gd name="T33" fmla="*/ 2147483647 h 276"/>
              <a:gd name="T34" fmla="*/ 2147483647 w 220"/>
              <a:gd name="T35" fmla="*/ 2147483647 h 276"/>
              <a:gd name="T36" fmla="*/ 2147483647 w 220"/>
              <a:gd name="T37" fmla="*/ 2147483647 h 276"/>
              <a:gd name="T38" fmla="*/ 2147483647 w 220"/>
              <a:gd name="T39" fmla="*/ 2147483647 h 276"/>
              <a:gd name="T40" fmla="*/ 2147483647 w 220"/>
              <a:gd name="T41" fmla="*/ 2147483647 h 276"/>
              <a:gd name="T42" fmla="*/ 2147483647 w 220"/>
              <a:gd name="T43" fmla="*/ 2147483647 h 276"/>
              <a:gd name="T44" fmla="*/ 2147483647 w 220"/>
              <a:gd name="T45" fmla="*/ 0 h 276"/>
              <a:gd name="T46" fmla="*/ 2147483647 w 220"/>
              <a:gd name="T47" fmla="*/ 2147483647 h 276"/>
              <a:gd name="T48" fmla="*/ 2147483647 w 220"/>
              <a:gd name="T49" fmla="*/ 2147483647 h 276"/>
              <a:gd name="T50" fmla="*/ 2147483647 w 220"/>
              <a:gd name="T51" fmla="*/ 2147483647 h 276"/>
              <a:gd name="T52" fmla="*/ 2147483647 w 220"/>
              <a:gd name="T53" fmla="*/ 2147483647 h 276"/>
              <a:gd name="T54" fmla="*/ 2147483647 w 220"/>
              <a:gd name="T55" fmla="*/ 2147483647 h 276"/>
              <a:gd name="T56" fmla="*/ 2147483647 w 220"/>
              <a:gd name="T57" fmla="*/ 2147483647 h 276"/>
              <a:gd name="T58" fmla="*/ 2147483647 w 220"/>
              <a:gd name="T59" fmla="*/ 2147483647 h 276"/>
              <a:gd name="T60" fmla="*/ 2147483647 w 220"/>
              <a:gd name="T61" fmla="*/ 2147483647 h 276"/>
              <a:gd name="T62" fmla="*/ 2147483647 w 220"/>
              <a:gd name="T63" fmla="*/ 2147483647 h 276"/>
              <a:gd name="T64" fmla="*/ 2147483647 w 220"/>
              <a:gd name="T65" fmla="*/ 2147483647 h 276"/>
              <a:gd name="T66" fmla="*/ 2147483647 w 220"/>
              <a:gd name="T67" fmla="*/ 2147483647 h 276"/>
              <a:gd name="T68" fmla="*/ 2147483647 w 220"/>
              <a:gd name="T69" fmla="*/ 2147483647 h 276"/>
              <a:gd name="T70" fmla="*/ 2147483647 w 220"/>
              <a:gd name="T71" fmla="*/ 2147483647 h 276"/>
              <a:gd name="T72" fmla="*/ 2147483647 w 220"/>
              <a:gd name="T73" fmla="*/ 2147483647 h 276"/>
              <a:gd name="T74" fmla="*/ 2147483647 w 220"/>
              <a:gd name="T75" fmla="*/ 2147483647 h 276"/>
              <a:gd name="T76" fmla="*/ 2147483647 w 220"/>
              <a:gd name="T77" fmla="*/ 2147483647 h 276"/>
              <a:gd name="T78" fmla="*/ 2147483647 w 220"/>
              <a:gd name="T79" fmla="*/ 2147483647 h 2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76"/>
              <a:gd name="T122" fmla="*/ 220 w 220"/>
              <a:gd name="T123" fmla="*/ 276 h 2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76">
                <a:moveTo>
                  <a:pt x="78" y="276"/>
                </a:moveTo>
                <a:lnTo>
                  <a:pt x="43" y="271"/>
                </a:lnTo>
                <a:lnTo>
                  <a:pt x="30" y="264"/>
                </a:lnTo>
                <a:lnTo>
                  <a:pt x="0" y="245"/>
                </a:lnTo>
                <a:lnTo>
                  <a:pt x="0" y="212"/>
                </a:lnTo>
                <a:lnTo>
                  <a:pt x="30" y="186"/>
                </a:lnTo>
                <a:lnTo>
                  <a:pt x="93" y="197"/>
                </a:lnTo>
                <a:lnTo>
                  <a:pt x="88" y="167"/>
                </a:lnTo>
                <a:lnTo>
                  <a:pt x="33" y="164"/>
                </a:lnTo>
                <a:lnTo>
                  <a:pt x="2" y="157"/>
                </a:lnTo>
                <a:lnTo>
                  <a:pt x="43" y="135"/>
                </a:lnTo>
                <a:lnTo>
                  <a:pt x="2" y="135"/>
                </a:lnTo>
                <a:lnTo>
                  <a:pt x="30" y="90"/>
                </a:lnTo>
                <a:lnTo>
                  <a:pt x="59" y="107"/>
                </a:lnTo>
                <a:lnTo>
                  <a:pt x="88" y="90"/>
                </a:lnTo>
                <a:lnTo>
                  <a:pt x="59" y="90"/>
                </a:lnTo>
                <a:lnTo>
                  <a:pt x="43" y="71"/>
                </a:lnTo>
                <a:lnTo>
                  <a:pt x="71" y="55"/>
                </a:lnTo>
                <a:lnTo>
                  <a:pt x="107" y="67"/>
                </a:lnTo>
                <a:lnTo>
                  <a:pt x="118" y="55"/>
                </a:lnTo>
                <a:lnTo>
                  <a:pt x="107" y="41"/>
                </a:lnTo>
                <a:lnTo>
                  <a:pt x="130" y="29"/>
                </a:lnTo>
                <a:lnTo>
                  <a:pt x="171" y="0"/>
                </a:lnTo>
                <a:lnTo>
                  <a:pt x="197" y="22"/>
                </a:lnTo>
                <a:lnTo>
                  <a:pt x="187" y="48"/>
                </a:lnTo>
                <a:lnTo>
                  <a:pt x="187" y="86"/>
                </a:lnTo>
                <a:lnTo>
                  <a:pt x="197" y="97"/>
                </a:lnTo>
                <a:lnTo>
                  <a:pt x="190" y="126"/>
                </a:lnTo>
                <a:lnTo>
                  <a:pt x="209" y="145"/>
                </a:lnTo>
                <a:lnTo>
                  <a:pt x="187" y="186"/>
                </a:lnTo>
                <a:lnTo>
                  <a:pt x="209" y="178"/>
                </a:lnTo>
                <a:lnTo>
                  <a:pt x="220" y="216"/>
                </a:lnTo>
                <a:lnTo>
                  <a:pt x="201" y="216"/>
                </a:lnTo>
                <a:lnTo>
                  <a:pt x="171" y="228"/>
                </a:lnTo>
                <a:lnTo>
                  <a:pt x="138" y="242"/>
                </a:lnTo>
                <a:lnTo>
                  <a:pt x="149" y="212"/>
                </a:lnTo>
                <a:lnTo>
                  <a:pt x="123" y="228"/>
                </a:lnTo>
                <a:lnTo>
                  <a:pt x="118" y="254"/>
                </a:lnTo>
                <a:lnTo>
                  <a:pt x="100" y="257"/>
                </a:lnTo>
                <a:lnTo>
                  <a:pt x="78" y="27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0" name="Freeform 237"/>
          <p:cNvSpPr>
            <a:spLocks/>
          </p:cNvSpPr>
          <p:nvPr/>
        </p:nvSpPr>
        <p:spPr bwMode="auto">
          <a:xfrm>
            <a:off x="2000250" y="2133600"/>
            <a:ext cx="260350" cy="165100"/>
          </a:xfrm>
          <a:custGeom>
            <a:avLst/>
            <a:gdLst>
              <a:gd name="T0" fmla="*/ 2147483647 w 328"/>
              <a:gd name="T1" fmla="*/ 2147483647 h 209"/>
              <a:gd name="T2" fmla="*/ 2147483647 w 328"/>
              <a:gd name="T3" fmla="*/ 2147483647 h 209"/>
              <a:gd name="T4" fmla="*/ 2147483647 w 328"/>
              <a:gd name="T5" fmla="*/ 2147483647 h 209"/>
              <a:gd name="T6" fmla="*/ 2147483647 w 328"/>
              <a:gd name="T7" fmla="*/ 2147483647 h 209"/>
              <a:gd name="T8" fmla="*/ 2147483647 w 328"/>
              <a:gd name="T9" fmla="*/ 2147483647 h 209"/>
              <a:gd name="T10" fmla="*/ 0 w 328"/>
              <a:gd name="T11" fmla="*/ 2147483647 h 209"/>
              <a:gd name="T12" fmla="*/ 2147483647 w 328"/>
              <a:gd name="T13" fmla="*/ 2147483647 h 209"/>
              <a:gd name="T14" fmla="*/ 2147483647 w 328"/>
              <a:gd name="T15" fmla="*/ 2147483647 h 209"/>
              <a:gd name="T16" fmla="*/ 2147483647 w 328"/>
              <a:gd name="T17" fmla="*/ 2147483647 h 209"/>
              <a:gd name="T18" fmla="*/ 2147483647 w 328"/>
              <a:gd name="T19" fmla="*/ 2147483647 h 209"/>
              <a:gd name="T20" fmla="*/ 2147483647 w 328"/>
              <a:gd name="T21" fmla="*/ 2147483647 h 209"/>
              <a:gd name="T22" fmla="*/ 2147483647 w 328"/>
              <a:gd name="T23" fmla="*/ 2147483647 h 209"/>
              <a:gd name="T24" fmla="*/ 2147483647 w 328"/>
              <a:gd name="T25" fmla="*/ 2147483647 h 209"/>
              <a:gd name="T26" fmla="*/ 2147483647 w 328"/>
              <a:gd name="T27" fmla="*/ 2147483647 h 209"/>
              <a:gd name="T28" fmla="*/ 2147483647 w 328"/>
              <a:gd name="T29" fmla="*/ 2147483647 h 209"/>
              <a:gd name="T30" fmla="*/ 2147483647 w 328"/>
              <a:gd name="T31" fmla="*/ 0 h 209"/>
              <a:gd name="T32" fmla="*/ 2147483647 w 328"/>
              <a:gd name="T33" fmla="*/ 2147483647 h 209"/>
              <a:gd name="T34" fmla="*/ 2147483647 w 328"/>
              <a:gd name="T35" fmla="*/ 2147483647 h 209"/>
              <a:gd name="T36" fmla="*/ 2147483647 w 328"/>
              <a:gd name="T37" fmla="*/ 2147483647 h 209"/>
              <a:gd name="T38" fmla="*/ 2147483647 w 328"/>
              <a:gd name="T39" fmla="*/ 2147483647 h 209"/>
              <a:gd name="T40" fmla="*/ 2147483647 w 328"/>
              <a:gd name="T41" fmla="*/ 2147483647 h 209"/>
              <a:gd name="T42" fmla="*/ 2147483647 w 328"/>
              <a:gd name="T43" fmla="*/ 2147483647 h 209"/>
              <a:gd name="T44" fmla="*/ 2147483647 w 328"/>
              <a:gd name="T45" fmla="*/ 2147483647 h 209"/>
              <a:gd name="T46" fmla="*/ 2147483647 w 328"/>
              <a:gd name="T47" fmla="*/ 2147483647 h 209"/>
              <a:gd name="T48" fmla="*/ 2147483647 w 328"/>
              <a:gd name="T49" fmla="*/ 2147483647 h 209"/>
              <a:gd name="T50" fmla="*/ 2147483647 w 328"/>
              <a:gd name="T51" fmla="*/ 2147483647 h 209"/>
              <a:gd name="T52" fmla="*/ 2147483647 w 328"/>
              <a:gd name="T53" fmla="*/ 2147483647 h 209"/>
              <a:gd name="T54" fmla="*/ 2147483647 w 328"/>
              <a:gd name="T55" fmla="*/ 2147483647 h 209"/>
              <a:gd name="T56" fmla="*/ 2147483647 w 328"/>
              <a:gd name="T57" fmla="*/ 2147483647 h 209"/>
              <a:gd name="T58" fmla="*/ 2147483647 w 328"/>
              <a:gd name="T59" fmla="*/ 2147483647 h 209"/>
              <a:gd name="T60" fmla="*/ 2147483647 w 328"/>
              <a:gd name="T61" fmla="*/ 2147483647 h 209"/>
              <a:gd name="T62" fmla="*/ 2147483647 w 328"/>
              <a:gd name="T63" fmla="*/ 2147483647 h 209"/>
              <a:gd name="T64" fmla="*/ 2147483647 w 328"/>
              <a:gd name="T65" fmla="*/ 2147483647 h 209"/>
              <a:gd name="T66" fmla="*/ 2147483647 w 328"/>
              <a:gd name="T67" fmla="*/ 2147483647 h 209"/>
              <a:gd name="T68" fmla="*/ 2147483647 w 328"/>
              <a:gd name="T69" fmla="*/ 2147483647 h 209"/>
              <a:gd name="T70" fmla="*/ 2147483647 w 328"/>
              <a:gd name="T71" fmla="*/ 2147483647 h 209"/>
              <a:gd name="T72" fmla="*/ 2147483647 w 328"/>
              <a:gd name="T73" fmla="*/ 2147483647 h 209"/>
              <a:gd name="T74" fmla="*/ 2147483647 w 328"/>
              <a:gd name="T75" fmla="*/ 2147483647 h 209"/>
              <a:gd name="T76" fmla="*/ 2147483647 w 328"/>
              <a:gd name="T77" fmla="*/ 2147483647 h 209"/>
              <a:gd name="T78" fmla="*/ 2147483647 w 328"/>
              <a:gd name="T79" fmla="*/ 2147483647 h 209"/>
              <a:gd name="T80" fmla="*/ 2147483647 w 328"/>
              <a:gd name="T81" fmla="*/ 2147483647 h 209"/>
              <a:gd name="T82" fmla="*/ 2147483647 w 328"/>
              <a:gd name="T83" fmla="*/ 2147483647 h 20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8"/>
              <a:gd name="T127" fmla="*/ 0 h 209"/>
              <a:gd name="T128" fmla="*/ 328 w 328"/>
              <a:gd name="T129" fmla="*/ 209 h 20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8" h="209">
                <a:moveTo>
                  <a:pt x="42" y="209"/>
                </a:moveTo>
                <a:lnTo>
                  <a:pt x="23" y="209"/>
                </a:lnTo>
                <a:lnTo>
                  <a:pt x="29" y="187"/>
                </a:lnTo>
                <a:lnTo>
                  <a:pt x="29" y="168"/>
                </a:lnTo>
                <a:lnTo>
                  <a:pt x="14" y="156"/>
                </a:lnTo>
                <a:lnTo>
                  <a:pt x="0" y="137"/>
                </a:lnTo>
                <a:lnTo>
                  <a:pt x="33" y="119"/>
                </a:lnTo>
                <a:lnTo>
                  <a:pt x="52" y="97"/>
                </a:lnTo>
                <a:lnTo>
                  <a:pt x="78" y="97"/>
                </a:lnTo>
                <a:lnTo>
                  <a:pt x="81" y="90"/>
                </a:lnTo>
                <a:lnTo>
                  <a:pt x="78" y="78"/>
                </a:lnTo>
                <a:lnTo>
                  <a:pt x="81" y="78"/>
                </a:lnTo>
                <a:lnTo>
                  <a:pt x="90" y="78"/>
                </a:lnTo>
                <a:lnTo>
                  <a:pt x="138" y="49"/>
                </a:lnTo>
                <a:lnTo>
                  <a:pt x="130" y="33"/>
                </a:lnTo>
                <a:lnTo>
                  <a:pt x="149" y="0"/>
                </a:lnTo>
                <a:lnTo>
                  <a:pt x="190" y="4"/>
                </a:lnTo>
                <a:lnTo>
                  <a:pt x="197" y="12"/>
                </a:lnTo>
                <a:lnTo>
                  <a:pt x="245" y="19"/>
                </a:lnTo>
                <a:lnTo>
                  <a:pt x="245" y="30"/>
                </a:lnTo>
                <a:lnTo>
                  <a:pt x="258" y="42"/>
                </a:lnTo>
                <a:lnTo>
                  <a:pt x="239" y="52"/>
                </a:lnTo>
                <a:lnTo>
                  <a:pt x="264" y="49"/>
                </a:lnTo>
                <a:lnTo>
                  <a:pt x="268" y="49"/>
                </a:lnTo>
                <a:lnTo>
                  <a:pt x="264" y="68"/>
                </a:lnTo>
                <a:lnTo>
                  <a:pt x="283" y="52"/>
                </a:lnTo>
                <a:lnTo>
                  <a:pt x="283" y="49"/>
                </a:lnTo>
                <a:lnTo>
                  <a:pt x="306" y="52"/>
                </a:lnTo>
                <a:lnTo>
                  <a:pt x="316" y="59"/>
                </a:lnTo>
                <a:lnTo>
                  <a:pt x="316" y="97"/>
                </a:lnTo>
                <a:lnTo>
                  <a:pt x="328" y="119"/>
                </a:lnTo>
                <a:lnTo>
                  <a:pt x="297" y="126"/>
                </a:lnTo>
                <a:lnTo>
                  <a:pt x="264" y="130"/>
                </a:lnTo>
                <a:lnTo>
                  <a:pt x="220" y="137"/>
                </a:lnTo>
                <a:lnTo>
                  <a:pt x="197" y="145"/>
                </a:lnTo>
                <a:lnTo>
                  <a:pt x="171" y="159"/>
                </a:lnTo>
                <a:lnTo>
                  <a:pt x="149" y="159"/>
                </a:lnTo>
                <a:lnTo>
                  <a:pt x="142" y="156"/>
                </a:lnTo>
                <a:lnTo>
                  <a:pt x="119" y="178"/>
                </a:lnTo>
                <a:lnTo>
                  <a:pt x="100" y="204"/>
                </a:lnTo>
                <a:lnTo>
                  <a:pt x="78" y="197"/>
                </a:lnTo>
                <a:lnTo>
                  <a:pt x="42" y="20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1" name="Freeform 238"/>
          <p:cNvSpPr>
            <a:spLocks/>
          </p:cNvSpPr>
          <p:nvPr/>
        </p:nvSpPr>
        <p:spPr bwMode="auto">
          <a:xfrm>
            <a:off x="2724150" y="2151063"/>
            <a:ext cx="263525" cy="176212"/>
          </a:xfrm>
          <a:custGeom>
            <a:avLst/>
            <a:gdLst>
              <a:gd name="T0" fmla="*/ 2147483647 w 334"/>
              <a:gd name="T1" fmla="*/ 2147483647 h 223"/>
              <a:gd name="T2" fmla="*/ 2147483647 w 334"/>
              <a:gd name="T3" fmla="*/ 2147483647 h 223"/>
              <a:gd name="T4" fmla="*/ 2147483647 w 334"/>
              <a:gd name="T5" fmla="*/ 2147483647 h 223"/>
              <a:gd name="T6" fmla="*/ 2147483647 w 334"/>
              <a:gd name="T7" fmla="*/ 2147483647 h 223"/>
              <a:gd name="T8" fmla="*/ 2147483647 w 334"/>
              <a:gd name="T9" fmla="*/ 2147483647 h 223"/>
              <a:gd name="T10" fmla="*/ 2147483647 w 334"/>
              <a:gd name="T11" fmla="*/ 2147483647 h 223"/>
              <a:gd name="T12" fmla="*/ 2147483647 w 334"/>
              <a:gd name="T13" fmla="*/ 2147483647 h 223"/>
              <a:gd name="T14" fmla="*/ 2147483647 w 334"/>
              <a:gd name="T15" fmla="*/ 2147483647 h 223"/>
              <a:gd name="T16" fmla="*/ 2147483647 w 334"/>
              <a:gd name="T17" fmla="*/ 2147483647 h 223"/>
              <a:gd name="T18" fmla="*/ 2147483647 w 334"/>
              <a:gd name="T19" fmla="*/ 2147483647 h 223"/>
              <a:gd name="T20" fmla="*/ 2147483647 w 334"/>
              <a:gd name="T21" fmla="*/ 2147483647 h 223"/>
              <a:gd name="T22" fmla="*/ 2147483647 w 334"/>
              <a:gd name="T23" fmla="*/ 2147483647 h 223"/>
              <a:gd name="T24" fmla="*/ 0 w 334"/>
              <a:gd name="T25" fmla="*/ 2147483647 h 223"/>
              <a:gd name="T26" fmla="*/ 2147483647 w 334"/>
              <a:gd name="T27" fmla="*/ 0 h 223"/>
              <a:gd name="T28" fmla="*/ 2147483647 w 334"/>
              <a:gd name="T29" fmla="*/ 0 h 223"/>
              <a:gd name="T30" fmla="*/ 2147483647 w 334"/>
              <a:gd name="T31" fmla="*/ 2147483647 h 223"/>
              <a:gd name="T32" fmla="*/ 2147483647 w 334"/>
              <a:gd name="T33" fmla="*/ 2147483647 h 223"/>
              <a:gd name="T34" fmla="*/ 2147483647 w 334"/>
              <a:gd name="T35" fmla="*/ 2147483647 h 223"/>
              <a:gd name="T36" fmla="*/ 2147483647 w 334"/>
              <a:gd name="T37" fmla="*/ 2147483647 h 223"/>
              <a:gd name="T38" fmla="*/ 2147483647 w 334"/>
              <a:gd name="T39" fmla="*/ 2147483647 h 223"/>
              <a:gd name="T40" fmla="*/ 2147483647 w 334"/>
              <a:gd name="T41" fmla="*/ 2147483647 h 223"/>
              <a:gd name="T42" fmla="*/ 2147483647 w 334"/>
              <a:gd name="T43" fmla="*/ 2147483647 h 223"/>
              <a:gd name="T44" fmla="*/ 2147483647 w 334"/>
              <a:gd name="T45" fmla="*/ 2147483647 h 223"/>
              <a:gd name="T46" fmla="*/ 2147483647 w 334"/>
              <a:gd name="T47" fmla="*/ 2147483647 h 223"/>
              <a:gd name="T48" fmla="*/ 2147483647 w 334"/>
              <a:gd name="T49" fmla="*/ 2147483647 h 223"/>
              <a:gd name="T50" fmla="*/ 2147483647 w 334"/>
              <a:gd name="T51" fmla="*/ 2147483647 h 223"/>
              <a:gd name="T52" fmla="*/ 2147483647 w 334"/>
              <a:gd name="T53" fmla="*/ 2147483647 h 223"/>
              <a:gd name="T54" fmla="*/ 2147483647 w 334"/>
              <a:gd name="T55" fmla="*/ 2147483647 h 223"/>
              <a:gd name="T56" fmla="*/ 2147483647 w 334"/>
              <a:gd name="T57" fmla="*/ 2147483647 h 223"/>
              <a:gd name="T58" fmla="*/ 2147483647 w 334"/>
              <a:gd name="T59" fmla="*/ 2147483647 h 223"/>
              <a:gd name="T60" fmla="*/ 2147483647 w 334"/>
              <a:gd name="T61" fmla="*/ 2147483647 h 223"/>
              <a:gd name="T62" fmla="*/ 2147483647 w 334"/>
              <a:gd name="T63" fmla="*/ 2147483647 h 223"/>
              <a:gd name="T64" fmla="*/ 2147483647 w 334"/>
              <a:gd name="T65" fmla="*/ 2147483647 h 2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4"/>
              <a:gd name="T100" fmla="*/ 0 h 223"/>
              <a:gd name="T101" fmla="*/ 334 w 334"/>
              <a:gd name="T102" fmla="*/ 223 h 22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4" h="223">
                <a:moveTo>
                  <a:pt x="280" y="223"/>
                </a:moveTo>
                <a:lnTo>
                  <a:pt x="235" y="223"/>
                </a:lnTo>
                <a:lnTo>
                  <a:pt x="203" y="211"/>
                </a:lnTo>
                <a:lnTo>
                  <a:pt x="154" y="204"/>
                </a:lnTo>
                <a:lnTo>
                  <a:pt x="97" y="193"/>
                </a:lnTo>
                <a:lnTo>
                  <a:pt x="49" y="181"/>
                </a:lnTo>
                <a:lnTo>
                  <a:pt x="19" y="155"/>
                </a:lnTo>
                <a:lnTo>
                  <a:pt x="30" y="133"/>
                </a:lnTo>
                <a:lnTo>
                  <a:pt x="45" y="107"/>
                </a:lnTo>
                <a:lnTo>
                  <a:pt x="49" y="77"/>
                </a:lnTo>
                <a:lnTo>
                  <a:pt x="45" y="58"/>
                </a:lnTo>
                <a:lnTo>
                  <a:pt x="12" y="48"/>
                </a:lnTo>
                <a:lnTo>
                  <a:pt x="0" y="26"/>
                </a:lnTo>
                <a:lnTo>
                  <a:pt x="7" y="0"/>
                </a:lnTo>
                <a:lnTo>
                  <a:pt x="37" y="0"/>
                </a:lnTo>
                <a:lnTo>
                  <a:pt x="75" y="26"/>
                </a:lnTo>
                <a:lnTo>
                  <a:pt x="90" y="36"/>
                </a:lnTo>
                <a:lnTo>
                  <a:pt x="123" y="58"/>
                </a:lnTo>
                <a:lnTo>
                  <a:pt x="135" y="84"/>
                </a:lnTo>
                <a:lnTo>
                  <a:pt x="116" y="84"/>
                </a:lnTo>
                <a:lnTo>
                  <a:pt x="109" y="96"/>
                </a:lnTo>
                <a:lnTo>
                  <a:pt x="109" y="107"/>
                </a:lnTo>
                <a:lnTo>
                  <a:pt x="123" y="133"/>
                </a:lnTo>
                <a:lnTo>
                  <a:pt x="154" y="136"/>
                </a:lnTo>
                <a:lnTo>
                  <a:pt x="184" y="152"/>
                </a:lnTo>
                <a:lnTo>
                  <a:pt x="232" y="152"/>
                </a:lnTo>
                <a:lnTo>
                  <a:pt x="265" y="145"/>
                </a:lnTo>
                <a:lnTo>
                  <a:pt x="311" y="155"/>
                </a:lnTo>
                <a:lnTo>
                  <a:pt x="334" y="174"/>
                </a:lnTo>
                <a:lnTo>
                  <a:pt x="334" y="186"/>
                </a:lnTo>
                <a:lnTo>
                  <a:pt x="311" y="200"/>
                </a:lnTo>
                <a:lnTo>
                  <a:pt x="296" y="216"/>
                </a:lnTo>
                <a:lnTo>
                  <a:pt x="280" y="2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2" name="Freeform 239"/>
          <p:cNvSpPr>
            <a:spLocks/>
          </p:cNvSpPr>
          <p:nvPr/>
        </p:nvSpPr>
        <p:spPr bwMode="auto">
          <a:xfrm>
            <a:off x="2293938" y="2073275"/>
            <a:ext cx="234950" cy="131763"/>
          </a:xfrm>
          <a:custGeom>
            <a:avLst/>
            <a:gdLst>
              <a:gd name="T0" fmla="*/ 2147483647 w 295"/>
              <a:gd name="T1" fmla="*/ 2147483647 h 164"/>
              <a:gd name="T2" fmla="*/ 2147483647 w 295"/>
              <a:gd name="T3" fmla="*/ 2147483647 h 164"/>
              <a:gd name="T4" fmla="*/ 2147483647 w 295"/>
              <a:gd name="T5" fmla="*/ 2147483647 h 164"/>
              <a:gd name="T6" fmla="*/ 2147483647 w 295"/>
              <a:gd name="T7" fmla="*/ 2147483647 h 164"/>
              <a:gd name="T8" fmla="*/ 2147483647 w 295"/>
              <a:gd name="T9" fmla="*/ 2147483647 h 164"/>
              <a:gd name="T10" fmla="*/ 2147483647 w 295"/>
              <a:gd name="T11" fmla="*/ 2147483647 h 164"/>
              <a:gd name="T12" fmla="*/ 2147483647 w 295"/>
              <a:gd name="T13" fmla="*/ 2147483647 h 164"/>
              <a:gd name="T14" fmla="*/ 2147483647 w 295"/>
              <a:gd name="T15" fmla="*/ 2147483647 h 164"/>
              <a:gd name="T16" fmla="*/ 2147483647 w 295"/>
              <a:gd name="T17" fmla="*/ 2147483647 h 164"/>
              <a:gd name="T18" fmla="*/ 2147483647 w 295"/>
              <a:gd name="T19" fmla="*/ 2147483647 h 164"/>
              <a:gd name="T20" fmla="*/ 2147483647 w 295"/>
              <a:gd name="T21" fmla="*/ 2147483647 h 164"/>
              <a:gd name="T22" fmla="*/ 2147483647 w 295"/>
              <a:gd name="T23" fmla="*/ 2147483647 h 164"/>
              <a:gd name="T24" fmla="*/ 2147483647 w 295"/>
              <a:gd name="T25" fmla="*/ 2147483647 h 164"/>
              <a:gd name="T26" fmla="*/ 0 w 295"/>
              <a:gd name="T27" fmla="*/ 2147483647 h 164"/>
              <a:gd name="T28" fmla="*/ 2147483647 w 295"/>
              <a:gd name="T29" fmla="*/ 2147483647 h 164"/>
              <a:gd name="T30" fmla="*/ 2147483647 w 295"/>
              <a:gd name="T31" fmla="*/ 2147483647 h 164"/>
              <a:gd name="T32" fmla="*/ 2147483647 w 295"/>
              <a:gd name="T33" fmla="*/ 2147483647 h 164"/>
              <a:gd name="T34" fmla="*/ 2147483647 w 295"/>
              <a:gd name="T35" fmla="*/ 0 h 164"/>
              <a:gd name="T36" fmla="*/ 2147483647 w 295"/>
              <a:gd name="T37" fmla="*/ 2147483647 h 164"/>
              <a:gd name="T38" fmla="*/ 2147483647 w 295"/>
              <a:gd name="T39" fmla="*/ 2147483647 h 164"/>
              <a:gd name="T40" fmla="*/ 2147483647 w 295"/>
              <a:gd name="T41" fmla="*/ 2147483647 h 164"/>
              <a:gd name="T42" fmla="*/ 2147483647 w 295"/>
              <a:gd name="T43" fmla="*/ 2147483647 h 164"/>
              <a:gd name="T44" fmla="*/ 2147483647 w 295"/>
              <a:gd name="T45" fmla="*/ 2147483647 h 164"/>
              <a:gd name="T46" fmla="*/ 2147483647 w 295"/>
              <a:gd name="T47" fmla="*/ 2147483647 h 164"/>
              <a:gd name="T48" fmla="*/ 2147483647 w 295"/>
              <a:gd name="T49" fmla="*/ 2147483647 h 164"/>
              <a:gd name="T50" fmla="*/ 2147483647 w 295"/>
              <a:gd name="T51" fmla="*/ 2147483647 h 164"/>
              <a:gd name="T52" fmla="*/ 2147483647 w 295"/>
              <a:gd name="T53" fmla="*/ 2147483647 h 164"/>
              <a:gd name="T54" fmla="*/ 2147483647 w 295"/>
              <a:gd name="T55" fmla="*/ 2147483647 h 164"/>
              <a:gd name="T56" fmla="*/ 2147483647 w 295"/>
              <a:gd name="T57" fmla="*/ 2147483647 h 164"/>
              <a:gd name="T58" fmla="*/ 2147483647 w 295"/>
              <a:gd name="T59" fmla="*/ 2147483647 h 164"/>
              <a:gd name="T60" fmla="*/ 2147483647 w 295"/>
              <a:gd name="T61" fmla="*/ 2147483647 h 164"/>
              <a:gd name="T62" fmla="*/ 2147483647 w 295"/>
              <a:gd name="T63" fmla="*/ 2147483647 h 164"/>
              <a:gd name="T64" fmla="*/ 2147483647 w 295"/>
              <a:gd name="T65" fmla="*/ 2147483647 h 164"/>
              <a:gd name="T66" fmla="*/ 2147483647 w 295"/>
              <a:gd name="T67" fmla="*/ 2147483647 h 164"/>
              <a:gd name="T68" fmla="*/ 2147483647 w 295"/>
              <a:gd name="T69" fmla="*/ 2147483647 h 164"/>
              <a:gd name="T70" fmla="*/ 2147483647 w 295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5"/>
              <a:gd name="T109" fmla="*/ 0 h 164"/>
              <a:gd name="T110" fmla="*/ 295 w 295"/>
              <a:gd name="T111" fmla="*/ 164 h 1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5" h="164">
                <a:moveTo>
                  <a:pt x="240" y="164"/>
                </a:moveTo>
                <a:lnTo>
                  <a:pt x="179" y="152"/>
                </a:lnTo>
                <a:lnTo>
                  <a:pt x="188" y="142"/>
                </a:lnTo>
                <a:lnTo>
                  <a:pt x="51" y="155"/>
                </a:lnTo>
                <a:lnTo>
                  <a:pt x="38" y="135"/>
                </a:lnTo>
                <a:lnTo>
                  <a:pt x="70" y="126"/>
                </a:lnTo>
                <a:lnTo>
                  <a:pt x="119" y="126"/>
                </a:lnTo>
                <a:lnTo>
                  <a:pt x="146" y="107"/>
                </a:lnTo>
                <a:lnTo>
                  <a:pt x="79" y="104"/>
                </a:lnTo>
                <a:lnTo>
                  <a:pt x="102" y="86"/>
                </a:lnTo>
                <a:lnTo>
                  <a:pt x="96" y="78"/>
                </a:lnTo>
                <a:lnTo>
                  <a:pt x="50" y="104"/>
                </a:lnTo>
                <a:lnTo>
                  <a:pt x="19" y="97"/>
                </a:lnTo>
                <a:lnTo>
                  <a:pt x="0" y="66"/>
                </a:lnTo>
                <a:lnTo>
                  <a:pt x="41" y="48"/>
                </a:lnTo>
                <a:lnTo>
                  <a:pt x="67" y="26"/>
                </a:lnTo>
                <a:lnTo>
                  <a:pt x="102" y="7"/>
                </a:lnTo>
                <a:lnTo>
                  <a:pt x="138" y="0"/>
                </a:lnTo>
                <a:lnTo>
                  <a:pt x="138" y="29"/>
                </a:lnTo>
                <a:lnTo>
                  <a:pt x="157" y="29"/>
                </a:lnTo>
                <a:lnTo>
                  <a:pt x="167" y="45"/>
                </a:lnTo>
                <a:lnTo>
                  <a:pt x="160" y="66"/>
                </a:lnTo>
                <a:lnTo>
                  <a:pt x="157" y="93"/>
                </a:lnTo>
                <a:lnTo>
                  <a:pt x="176" y="97"/>
                </a:lnTo>
                <a:lnTo>
                  <a:pt x="198" y="107"/>
                </a:lnTo>
                <a:lnTo>
                  <a:pt x="217" y="93"/>
                </a:lnTo>
                <a:lnTo>
                  <a:pt x="228" y="66"/>
                </a:lnTo>
                <a:lnTo>
                  <a:pt x="247" y="36"/>
                </a:lnTo>
                <a:lnTo>
                  <a:pt x="283" y="17"/>
                </a:lnTo>
                <a:lnTo>
                  <a:pt x="273" y="48"/>
                </a:lnTo>
                <a:lnTo>
                  <a:pt x="257" y="86"/>
                </a:lnTo>
                <a:lnTo>
                  <a:pt x="266" y="104"/>
                </a:lnTo>
                <a:lnTo>
                  <a:pt x="286" y="93"/>
                </a:lnTo>
                <a:lnTo>
                  <a:pt x="295" y="107"/>
                </a:lnTo>
                <a:lnTo>
                  <a:pt x="273" y="145"/>
                </a:lnTo>
                <a:lnTo>
                  <a:pt x="240" y="1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3" name="Freeform 240"/>
          <p:cNvSpPr>
            <a:spLocks/>
          </p:cNvSpPr>
          <p:nvPr/>
        </p:nvSpPr>
        <p:spPr bwMode="auto">
          <a:xfrm>
            <a:off x="3019425" y="3354388"/>
            <a:ext cx="155575" cy="176212"/>
          </a:xfrm>
          <a:custGeom>
            <a:avLst/>
            <a:gdLst>
              <a:gd name="T0" fmla="*/ 2147483647 w 195"/>
              <a:gd name="T1" fmla="*/ 2147483647 h 223"/>
              <a:gd name="T2" fmla="*/ 2147483647 w 195"/>
              <a:gd name="T3" fmla="*/ 2147483647 h 223"/>
              <a:gd name="T4" fmla="*/ 2147483647 w 195"/>
              <a:gd name="T5" fmla="*/ 2147483647 h 223"/>
              <a:gd name="T6" fmla="*/ 2147483647 w 195"/>
              <a:gd name="T7" fmla="*/ 2147483647 h 223"/>
              <a:gd name="T8" fmla="*/ 2147483647 w 195"/>
              <a:gd name="T9" fmla="*/ 2147483647 h 223"/>
              <a:gd name="T10" fmla="*/ 2147483647 w 195"/>
              <a:gd name="T11" fmla="*/ 2147483647 h 223"/>
              <a:gd name="T12" fmla="*/ 2147483647 w 195"/>
              <a:gd name="T13" fmla="*/ 2147483647 h 223"/>
              <a:gd name="T14" fmla="*/ 2147483647 w 195"/>
              <a:gd name="T15" fmla="*/ 2147483647 h 223"/>
              <a:gd name="T16" fmla="*/ 0 w 195"/>
              <a:gd name="T17" fmla="*/ 2147483647 h 223"/>
              <a:gd name="T18" fmla="*/ 0 w 195"/>
              <a:gd name="T19" fmla="*/ 2147483647 h 223"/>
              <a:gd name="T20" fmla="*/ 2147483647 w 195"/>
              <a:gd name="T21" fmla="*/ 2147483647 h 223"/>
              <a:gd name="T22" fmla="*/ 2147483647 w 195"/>
              <a:gd name="T23" fmla="*/ 2147483647 h 223"/>
              <a:gd name="T24" fmla="*/ 2147483647 w 195"/>
              <a:gd name="T25" fmla="*/ 2147483647 h 223"/>
              <a:gd name="T26" fmla="*/ 2147483647 w 195"/>
              <a:gd name="T27" fmla="*/ 2147483647 h 223"/>
              <a:gd name="T28" fmla="*/ 2147483647 w 195"/>
              <a:gd name="T29" fmla="*/ 2147483647 h 223"/>
              <a:gd name="T30" fmla="*/ 2147483647 w 195"/>
              <a:gd name="T31" fmla="*/ 2147483647 h 223"/>
              <a:gd name="T32" fmla="*/ 2147483647 w 195"/>
              <a:gd name="T33" fmla="*/ 2147483647 h 223"/>
              <a:gd name="T34" fmla="*/ 2147483647 w 195"/>
              <a:gd name="T35" fmla="*/ 0 h 223"/>
              <a:gd name="T36" fmla="*/ 2147483647 w 195"/>
              <a:gd name="T37" fmla="*/ 2147483647 h 223"/>
              <a:gd name="T38" fmla="*/ 2147483647 w 195"/>
              <a:gd name="T39" fmla="*/ 2147483647 h 223"/>
              <a:gd name="T40" fmla="*/ 2147483647 w 195"/>
              <a:gd name="T41" fmla="*/ 2147483647 h 223"/>
              <a:gd name="T42" fmla="*/ 2147483647 w 195"/>
              <a:gd name="T43" fmla="*/ 2147483647 h 223"/>
              <a:gd name="T44" fmla="*/ 2147483647 w 195"/>
              <a:gd name="T45" fmla="*/ 2147483647 h 223"/>
              <a:gd name="T46" fmla="*/ 2147483647 w 195"/>
              <a:gd name="T47" fmla="*/ 2147483647 h 223"/>
              <a:gd name="T48" fmla="*/ 2147483647 w 195"/>
              <a:gd name="T49" fmla="*/ 2147483647 h 223"/>
              <a:gd name="T50" fmla="*/ 2147483647 w 195"/>
              <a:gd name="T51" fmla="*/ 2147483647 h 223"/>
              <a:gd name="T52" fmla="*/ 2147483647 w 195"/>
              <a:gd name="T53" fmla="*/ 2147483647 h 223"/>
              <a:gd name="T54" fmla="*/ 2147483647 w 195"/>
              <a:gd name="T55" fmla="*/ 2147483647 h 223"/>
              <a:gd name="T56" fmla="*/ 2147483647 w 195"/>
              <a:gd name="T57" fmla="*/ 2147483647 h 223"/>
              <a:gd name="T58" fmla="*/ 2147483647 w 195"/>
              <a:gd name="T59" fmla="*/ 2147483647 h 223"/>
              <a:gd name="T60" fmla="*/ 2147483647 w 195"/>
              <a:gd name="T61" fmla="*/ 2147483647 h 223"/>
              <a:gd name="T62" fmla="*/ 2147483647 w 195"/>
              <a:gd name="T63" fmla="*/ 2147483647 h 2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95"/>
              <a:gd name="T97" fmla="*/ 0 h 223"/>
              <a:gd name="T98" fmla="*/ 195 w 195"/>
              <a:gd name="T99" fmla="*/ 223 h 2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95" h="223">
                <a:moveTo>
                  <a:pt x="172" y="223"/>
                </a:moveTo>
                <a:lnTo>
                  <a:pt x="146" y="211"/>
                </a:lnTo>
                <a:lnTo>
                  <a:pt x="157" y="182"/>
                </a:lnTo>
                <a:lnTo>
                  <a:pt x="153" y="175"/>
                </a:lnTo>
                <a:lnTo>
                  <a:pt x="134" y="194"/>
                </a:lnTo>
                <a:lnTo>
                  <a:pt x="93" y="204"/>
                </a:lnTo>
                <a:lnTo>
                  <a:pt x="124" y="182"/>
                </a:lnTo>
                <a:lnTo>
                  <a:pt x="93" y="182"/>
                </a:lnTo>
                <a:lnTo>
                  <a:pt x="0" y="175"/>
                </a:lnTo>
                <a:lnTo>
                  <a:pt x="0" y="156"/>
                </a:lnTo>
                <a:lnTo>
                  <a:pt x="25" y="142"/>
                </a:lnTo>
                <a:lnTo>
                  <a:pt x="8" y="134"/>
                </a:lnTo>
                <a:lnTo>
                  <a:pt x="44" y="113"/>
                </a:lnTo>
                <a:lnTo>
                  <a:pt x="44" y="97"/>
                </a:lnTo>
                <a:lnTo>
                  <a:pt x="76" y="64"/>
                </a:lnTo>
                <a:lnTo>
                  <a:pt x="96" y="19"/>
                </a:lnTo>
                <a:lnTo>
                  <a:pt x="134" y="7"/>
                </a:lnTo>
                <a:lnTo>
                  <a:pt x="153" y="0"/>
                </a:lnTo>
                <a:lnTo>
                  <a:pt x="134" y="35"/>
                </a:lnTo>
                <a:lnTo>
                  <a:pt x="86" y="87"/>
                </a:lnTo>
                <a:lnTo>
                  <a:pt x="112" y="75"/>
                </a:lnTo>
                <a:lnTo>
                  <a:pt x="124" y="78"/>
                </a:lnTo>
                <a:lnTo>
                  <a:pt x="112" y="97"/>
                </a:lnTo>
                <a:lnTo>
                  <a:pt x="146" y="97"/>
                </a:lnTo>
                <a:lnTo>
                  <a:pt x="183" y="113"/>
                </a:lnTo>
                <a:lnTo>
                  <a:pt x="172" y="127"/>
                </a:lnTo>
                <a:lnTo>
                  <a:pt x="172" y="146"/>
                </a:lnTo>
                <a:lnTo>
                  <a:pt x="190" y="142"/>
                </a:lnTo>
                <a:lnTo>
                  <a:pt x="195" y="156"/>
                </a:lnTo>
                <a:lnTo>
                  <a:pt x="195" y="175"/>
                </a:lnTo>
                <a:lnTo>
                  <a:pt x="190" y="194"/>
                </a:lnTo>
                <a:lnTo>
                  <a:pt x="172" y="2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4" name="Freeform 241"/>
          <p:cNvSpPr>
            <a:spLocks/>
          </p:cNvSpPr>
          <p:nvPr/>
        </p:nvSpPr>
        <p:spPr bwMode="auto">
          <a:xfrm>
            <a:off x="2473325" y="2289175"/>
            <a:ext cx="134938" cy="130175"/>
          </a:xfrm>
          <a:custGeom>
            <a:avLst/>
            <a:gdLst>
              <a:gd name="T0" fmla="*/ 2147483647 w 171"/>
              <a:gd name="T1" fmla="*/ 2147483647 h 164"/>
              <a:gd name="T2" fmla="*/ 2147483647 w 171"/>
              <a:gd name="T3" fmla="*/ 2147483647 h 164"/>
              <a:gd name="T4" fmla="*/ 2147483647 w 171"/>
              <a:gd name="T5" fmla="*/ 2147483647 h 164"/>
              <a:gd name="T6" fmla="*/ 2147483647 w 171"/>
              <a:gd name="T7" fmla="*/ 2147483647 h 164"/>
              <a:gd name="T8" fmla="*/ 2147483647 w 171"/>
              <a:gd name="T9" fmla="*/ 2147483647 h 164"/>
              <a:gd name="T10" fmla="*/ 0 w 171"/>
              <a:gd name="T11" fmla="*/ 2147483647 h 164"/>
              <a:gd name="T12" fmla="*/ 0 w 171"/>
              <a:gd name="T13" fmla="*/ 2147483647 h 164"/>
              <a:gd name="T14" fmla="*/ 2147483647 w 171"/>
              <a:gd name="T15" fmla="*/ 2147483647 h 164"/>
              <a:gd name="T16" fmla="*/ 2147483647 w 171"/>
              <a:gd name="T17" fmla="*/ 2147483647 h 164"/>
              <a:gd name="T18" fmla="*/ 2147483647 w 171"/>
              <a:gd name="T19" fmla="*/ 2147483647 h 164"/>
              <a:gd name="T20" fmla="*/ 2147483647 w 171"/>
              <a:gd name="T21" fmla="*/ 2147483647 h 164"/>
              <a:gd name="T22" fmla="*/ 2147483647 w 171"/>
              <a:gd name="T23" fmla="*/ 2147483647 h 164"/>
              <a:gd name="T24" fmla="*/ 2147483647 w 171"/>
              <a:gd name="T25" fmla="*/ 2147483647 h 164"/>
              <a:gd name="T26" fmla="*/ 2147483647 w 171"/>
              <a:gd name="T27" fmla="*/ 2147483647 h 164"/>
              <a:gd name="T28" fmla="*/ 2147483647 w 171"/>
              <a:gd name="T29" fmla="*/ 2147483647 h 164"/>
              <a:gd name="T30" fmla="*/ 2147483647 w 171"/>
              <a:gd name="T31" fmla="*/ 0 h 164"/>
              <a:gd name="T32" fmla="*/ 2147483647 w 171"/>
              <a:gd name="T33" fmla="*/ 0 h 164"/>
              <a:gd name="T34" fmla="*/ 2147483647 w 171"/>
              <a:gd name="T35" fmla="*/ 2147483647 h 164"/>
              <a:gd name="T36" fmla="*/ 2147483647 w 171"/>
              <a:gd name="T37" fmla="*/ 2147483647 h 164"/>
              <a:gd name="T38" fmla="*/ 2147483647 w 171"/>
              <a:gd name="T39" fmla="*/ 2147483647 h 164"/>
              <a:gd name="T40" fmla="*/ 2147483647 w 171"/>
              <a:gd name="T41" fmla="*/ 2147483647 h 164"/>
              <a:gd name="T42" fmla="*/ 2147483647 w 171"/>
              <a:gd name="T43" fmla="*/ 2147483647 h 164"/>
              <a:gd name="T44" fmla="*/ 2147483647 w 171"/>
              <a:gd name="T45" fmla="*/ 2147483647 h 164"/>
              <a:gd name="T46" fmla="*/ 2147483647 w 171"/>
              <a:gd name="T47" fmla="*/ 2147483647 h 164"/>
              <a:gd name="T48" fmla="*/ 2147483647 w 171"/>
              <a:gd name="T49" fmla="*/ 2147483647 h 164"/>
              <a:gd name="T50" fmla="*/ 2147483647 w 171"/>
              <a:gd name="T51" fmla="*/ 2147483647 h 164"/>
              <a:gd name="T52" fmla="*/ 2147483647 w 171"/>
              <a:gd name="T53" fmla="*/ 2147483647 h 164"/>
              <a:gd name="T54" fmla="*/ 2147483647 w 171"/>
              <a:gd name="T55" fmla="*/ 2147483647 h 164"/>
              <a:gd name="T56" fmla="*/ 2147483647 w 171"/>
              <a:gd name="T57" fmla="*/ 2147483647 h 164"/>
              <a:gd name="T58" fmla="*/ 2147483647 w 171"/>
              <a:gd name="T59" fmla="*/ 2147483647 h 164"/>
              <a:gd name="T60" fmla="*/ 2147483647 w 171"/>
              <a:gd name="T61" fmla="*/ 2147483647 h 164"/>
              <a:gd name="T62" fmla="*/ 2147483647 w 171"/>
              <a:gd name="T63" fmla="*/ 2147483647 h 164"/>
              <a:gd name="T64" fmla="*/ 2147483647 w 171"/>
              <a:gd name="T65" fmla="*/ 2147483647 h 164"/>
              <a:gd name="T66" fmla="*/ 2147483647 w 171"/>
              <a:gd name="T67" fmla="*/ 2147483647 h 164"/>
              <a:gd name="T68" fmla="*/ 2147483647 w 171"/>
              <a:gd name="T69" fmla="*/ 2147483647 h 164"/>
              <a:gd name="T70" fmla="*/ 2147483647 w 171"/>
              <a:gd name="T71" fmla="*/ 2147483647 h 1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1"/>
              <a:gd name="T109" fmla="*/ 0 h 164"/>
              <a:gd name="T110" fmla="*/ 171 w 171"/>
              <a:gd name="T111" fmla="*/ 164 h 1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1" h="164">
                <a:moveTo>
                  <a:pt x="33" y="164"/>
                </a:moveTo>
                <a:lnTo>
                  <a:pt x="23" y="158"/>
                </a:lnTo>
                <a:lnTo>
                  <a:pt x="30" y="135"/>
                </a:lnTo>
                <a:lnTo>
                  <a:pt x="23" y="109"/>
                </a:lnTo>
                <a:lnTo>
                  <a:pt x="16" y="90"/>
                </a:lnTo>
                <a:lnTo>
                  <a:pt x="0" y="71"/>
                </a:lnTo>
                <a:lnTo>
                  <a:pt x="0" y="42"/>
                </a:lnTo>
                <a:lnTo>
                  <a:pt x="23" y="30"/>
                </a:lnTo>
                <a:lnTo>
                  <a:pt x="23" y="61"/>
                </a:lnTo>
                <a:lnTo>
                  <a:pt x="33" y="71"/>
                </a:lnTo>
                <a:lnTo>
                  <a:pt x="52" y="56"/>
                </a:lnTo>
                <a:lnTo>
                  <a:pt x="62" y="37"/>
                </a:lnTo>
                <a:lnTo>
                  <a:pt x="81" y="37"/>
                </a:lnTo>
                <a:lnTo>
                  <a:pt x="81" y="26"/>
                </a:lnTo>
                <a:lnTo>
                  <a:pt x="62" y="12"/>
                </a:lnTo>
                <a:lnTo>
                  <a:pt x="81" y="0"/>
                </a:lnTo>
                <a:lnTo>
                  <a:pt x="102" y="0"/>
                </a:lnTo>
                <a:lnTo>
                  <a:pt x="119" y="19"/>
                </a:lnTo>
                <a:lnTo>
                  <a:pt x="157" y="12"/>
                </a:lnTo>
                <a:lnTo>
                  <a:pt x="171" y="26"/>
                </a:lnTo>
                <a:lnTo>
                  <a:pt x="161" y="30"/>
                </a:lnTo>
                <a:lnTo>
                  <a:pt x="142" y="30"/>
                </a:lnTo>
                <a:lnTo>
                  <a:pt x="149" y="37"/>
                </a:lnTo>
                <a:lnTo>
                  <a:pt x="138" y="37"/>
                </a:lnTo>
                <a:lnTo>
                  <a:pt x="109" y="49"/>
                </a:lnTo>
                <a:lnTo>
                  <a:pt x="109" y="61"/>
                </a:lnTo>
                <a:lnTo>
                  <a:pt x="119" y="61"/>
                </a:lnTo>
                <a:lnTo>
                  <a:pt x="131" y="61"/>
                </a:lnTo>
                <a:lnTo>
                  <a:pt x="138" y="97"/>
                </a:lnTo>
                <a:lnTo>
                  <a:pt x="112" y="126"/>
                </a:lnTo>
                <a:lnTo>
                  <a:pt x="90" y="145"/>
                </a:lnTo>
                <a:lnTo>
                  <a:pt x="62" y="138"/>
                </a:lnTo>
                <a:lnTo>
                  <a:pt x="71" y="126"/>
                </a:lnTo>
                <a:lnTo>
                  <a:pt x="52" y="138"/>
                </a:lnTo>
                <a:lnTo>
                  <a:pt x="52" y="152"/>
                </a:lnTo>
                <a:lnTo>
                  <a:pt x="33" y="1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" name="Freeform 242"/>
          <p:cNvSpPr>
            <a:spLocks/>
          </p:cNvSpPr>
          <p:nvPr/>
        </p:nvSpPr>
        <p:spPr bwMode="auto">
          <a:xfrm>
            <a:off x="2552700" y="2693988"/>
            <a:ext cx="155575" cy="125412"/>
          </a:xfrm>
          <a:custGeom>
            <a:avLst/>
            <a:gdLst>
              <a:gd name="T0" fmla="*/ 2147483647 w 197"/>
              <a:gd name="T1" fmla="*/ 2147483647 h 157"/>
              <a:gd name="T2" fmla="*/ 2147483647 w 197"/>
              <a:gd name="T3" fmla="*/ 2147483647 h 157"/>
              <a:gd name="T4" fmla="*/ 2147483647 w 197"/>
              <a:gd name="T5" fmla="*/ 2147483647 h 157"/>
              <a:gd name="T6" fmla="*/ 2147483647 w 197"/>
              <a:gd name="T7" fmla="*/ 2147483647 h 157"/>
              <a:gd name="T8" fmla="*/ 2147483647 w 197"/>
              <a:gd name="T9" fmla="*/ 2147483647 h 157"/>
              <a:gd name="T10" fmla="*/ 2147483647 w 197"/>
              <a:gd name="T11" fmla="*/ 2147483647 h 157"/>
              <a:gd name="T12" fmla="*/ 2147483647 w 197"/>
              <a:gd name="T13" fmla="*/ 2147483647 h 157"/>
              <a:gd name="T14" fmla="*/ 2147483647 w 197"/>
              <a:gd name="T15" fmla="*/ 2147483647 h 157"/>
              <a:gd name="T16" fmla="*/ 0 w 197"/>
              <a:gd name="T17" fmla="*/ 2147483647 h 157"/>
              <a:gd name="T18" fmla="*/ 2147483647 w 197"/>
              <a:gd name="T19" fmla="*/ 2147483647 h 157"/>
              <a:gd name="T20" fmla="*/ 2147483647 w 197"/>
              <a:gd name="T21" fmla="*/ 2147483647 h 157"/>
              <a:gd name="T22" fmla="*/ 2147483647 w 197"/>
              <a:gd name="T23" fmla="*/ 2147483647 h 157"/>
              <a:gd name="T24" fmla="*/ 2147483647 w 197"/>
              <a:gd name="T25" fmla="*/ 2147483647 h 157"/>
              <a:gd name="T26" fmla="*/ 2147483647 w 197"/>
              <a:gd name="T27" fmla="*/ 0 h 157"/>
              <a:gd name="T28" fmla="*/ 2147483647 w 197"/>
              <a:gd name="T29" fmla="*/ 2147483647 h 157"/>
              <a:gd name="T30" fmla="*/ 2147483647 w 197"/>
              <a:gd name="T31" fmla="*/ 2147483647 h 157"/>
              <a:gd name="T32" fmla="*/ 2147483647 w 197"/>
              <a:gd name="T33" fmla="*/ 2147483647 h 157"/>
              <a:gd name="T34" fmla="*/ 2147483647 w 197"/>
              <a:gd name="T35" fmla="*/ 2147483647 h 157"/>
              <a:gd name="T36" fmla="*/ 2147483647 w 197"/>
              <a:gd name="T37" fmla="*/ 2147483647 h 157"/>
              <a:gd name="T38" fmla="*/ 2147483647 w 197"/>
              <a:gd name="T39" fmla="*/ 2147483647 h 157"/>
              <a:gd name="T40" fmla="*/ 2147483647 w 197"/>
              <a:gd name="T41" fmla="*/ 2147483647 h 1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7"/>
              <a:gd name="T64" fmla="*/ 0 h 157"/>
              <a:gd name="T65" fmla="*/ 197 w 197"/>
              <a:gd name="T66" fmla="*/ 157 h 1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7" h="157">
                <a:moveTo>
                  <a:pt x="175" y="157"/>
                </a:moveTo>
                <a:lnTo>
                  <a:pt x="135" y="142"/>
                </a:lnTo>
                <a:lnTo>
                  <a:pt x="135" y="112"/>
                </a:lnTo>
                <a:lnTo>
                  <a:pt x="116" y="116"/>
                </a:lnTo>
                <a:lnTo>
                  <a:pt x="85" y="142"/>
                </a:lnTo>
                <a:lnTo>
                  <a:pt x="59" y="157"/>
                </a:lnTo>
                <a:lnTo>
                  <a:pt x="37" y="157"/>
                </a:lnTo>
                <a:lnTo>
                  <a:pt x="30" y="145"/>
                </a:lnTo>
                <a:lnTo>
                  <a:pt x="0" y="145"/>
                </a:lnTo>
                <a:lnTo>
                  <a:pt x="7" y="135"/>
                </a:lnTo>
                <a:lnTo>
                  <a:pt x="37" y="116"/>
                </a:lnTo>
                <a:lnTo>
                  <a:pt x="59" y="57"/>
                </a:lnTo>
                <a:lnTo>
                  <a:pt x="85" y="28"/>
                </a:lnTo>
                <a:lnTo>
                  <a:pt x="108" y="0"/>
                </a:lnTo>
                <a:lnTo>
                  <a:pt x="108" y="38"/>
                </a:lnTo>
                <a:lnTo>
                  <a:pt x="127" y="35"/>
                </a:lnTo>
                <a:lnTo>
                  <a:pt x="165" y="78"/>
                </a:lnTo>
                <a:lnTo>
                  <a:pt x="168" y="116"/>
                </a:lnTo>
                <a:lnTo>
                  <a:pt x="194" y="128"/>
                </a:lnTo>
                <a:lnTo>
                  <a:pt x="197" y="145"/>
                </a:lnTo>
                <a:lnTo>
                  <a:pt x="175" y="157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6" name="Freeform 243"/>
          <p:cNvSpPr>
            <a:spLocks/>
          </p:cNvSpPr>
          <p:nvPr/>
        </p:nvSpPr>
        <p:spPr bwMode="auto">
          <a:xfrm>
            <a:off x="2573338" y="2124075"/>
            <a:ext cx="111125" cy="111125"/>
          </a:xfrm>
          <a:custGeom>
            <a:avLst/>
            <a:gdLst>
              <a:gd name="T0" fmla="*/ 2147483647 w 142"/>
              <a:gd name="T1" fmla="*/ 2147483647 h 142"/>
              <a:gd name="T2" fmla="*/ 2147483647 w 142"/>
              <a:gd name="T3" fmla="*/ 2147483647 h 142"/>
              <a:gd name="T4" fmla="*/ 2147483647 w 142"/>
              <a:gd name="T5" fmla="*/ 2147483647 h 142"/>
              <a:gd name="T6" fmla="*/ 2147483647 w 142"/>
              <a:gd name="T7" fmla="*/ 2147483647 h 142"/>
              <a:gd name="T8" fmla="*/ 0 w 142"/>
              <a:gd name="T9" fmla="*/ 2147483647 h 142"/>
              <a:gd name="T10" fmla="*/ 2147483647 w 142"/>
              <a:gd name="T11" fmla="*/ 2147483647 h 142"/>
              <a:gd name="T12" fmla="*/ 2147483647 w 142"/>
              <a:gd name="T13" fmla="*/ 0 h 142"/>
              <a:gd name="T14" fmla="*/ 2147483647 w 142"/>
              <a:gd name="T15" fmla="*/ 2147483647 h 142"/>
              <a:gd name="T16" fmla="*/ 2147483647 w 142"/>
              <a:gd name="T17" fmla="*/ 2147483647 h 142"/>
              <a:gd name="T18" fmla="*/ 2147483647 w 142"/>
              <a:gd name="T19" fmla="*/ 2147483647 h 142"/>
              <a:gd name="T20" fmla="*/ 2147483647 w 142"/>
              <a:gd name="T21" fmla="*/ 2147483647 h 142"/>
              <a:gd name="T22" fmla="*/ 2147483647 w 142"/>
              <a:gd name="T23" fmla="*/ 2147483647 h 142"/>
              <a:gd name="T24" fmla="*/ 2147483647 w 142"/>
              <a:gd name="T25" fmla="*/ 2147483647 h 142"/>
              <a:gd name="T26" fmla="*/ 2147483647 w 142"/>
              <a:gd name="T27" fmla="*/ 2147483647 h 142"/>
              <a:gd name="T28" fmla="*/ 2147483647 w 142"/>
              <a:gd name="T29" fmla="*/ 2147483647 h 142"/>
              <a:gd name="T30" fmla="*/ 2147483647 w 142"/>
              <a:gd name="T31" fmla="*/ 2147483647 h 142"/>
              <a:gd name="T32" fmla="*/ 2147483647 w 142"/>
              <a:gd name="T33" fmla="*/ 2147483647 h 142"/>
              <a:gd name="T34" fmla="*/ 2147483647 w 142"/>
              <a:gd name="T35" fmla="*/ 2147483647 h 1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2"/>
              <a:gd name="T55" fmla="*/ 0 h 142"/>
              <a:gd name="T56" fmla="*/ 142 w 142"/>
              <a:gd name="T57" fmla="*/ 142 h 1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2" h="142">
                <a:moveTo>
                  <a:pt x="80" y="142"/>
                </a:moveTo>
                <a:lnTo>
                  <a:pt x="30" y="138"/>
                </a:lnTo>
                <a:lnTo>
                  <a:pt x="64" y="93"/>
                </a:lnTo>
                <a:lnTo>
                  <a:pt x="5" y="90"/>
                </a:lnTo>
                <a:lnTo>
                  <a:pt x="0" y="71"/>
                </a:lnTo>
                <a:lnTo>
                  <a:pt x="5" y="35"/>
                </a:lnTo>
                <a:lnTo>
                  <a:pt x="16" y="0"/>
                </a:lnTo>
                <a:lnTo>
                  <a:pt x="30" y="12"/>
                </a:lnTo>
                <a:lnTo>
                  <a:pt x="35" y="35"/>
                </a:lnTo>
                <a:lnTo>
                  <a:pt x="45" y="78"/>
                </a:lnTo>
                <a:lnTo>
                  <a:pt x="64" y="35"/>
                </a:lnTo>
                <a:lnTo>
                  <a:pt x="80" y="78"/>
                </a:lnTo>
                <a:lnTo>
                  <a:pt x="82" y="35"/>
                </a:lnTo>
                <a:lnTo>
                  <a:pt x="109" y="35"/>
                </a:lnTo>
                <a:lnTo>
                  <a:pt x="142" y="45"/>
                </a:lnTo>
                <a:lnTo>
                  <a:pt x="139" y="83"/>
                </a:lnTo>
                <a:lnTo>
                  <a:pt x="113" y="119"/>
                </a:lnTo>
                <a:lnTo>
                  <a:pt x="80" y="1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7" name="Freeform 244"/>
          <p:cNvSpPr>
            <a:spLocks/>
          </p:cNvSpPr>
          <p:nvPr/>
        </p:nvSpPr>
        <p:spPr bwMode="auto">
          <a:xfrm>
            <a:off x="2247900" y="2008188"/>
            <a:ext cx="185738" cy="76200"/>
          </a:xfrm>
          <a:custGeom>
            <a:avLst/>
            <a:gdLst>
              <a:gd name="T0" fmla="*/ 2147483647 w 235"/>
              <a:gd name="T1" fmla="*/ 2147483647 h 97"/>
              <a:gd name="T2" fmla="*/ 2147483647 w 235"/>
              <a:gd name="T3" fmla="*/ 2147483647 h 97"/>
              <a:gd name="T4" fmla="*/ 2147483647 w 235"/>
              <a:gd name="T5" fmla="*/ 2147483647 h 97"/>
              <a:gd name="T6" fmla="*/ 0 w 235"/>
              <a:gd name="T7" fmla="*/ 2147483647 h 97"/>
              <a:gd name="T8" fmla="*/ 2147483647 w 235"/>
              <a:gd name="T9" fmla="*/ 2147483647 h 97"/>
              <a:gd name="T10" fmla="*/ 2147483647 w 235"/>
              <a:gd name="T11" fmla="*/ 2147483647 h 97"/>
              <a:gd name="T12" fmla="*/ 2147483647 w 235"/>
              <a:gd name="T13" fmla="*/ 2147483647 h 97"/>
              <a:gd name="T14" fmla="*/ 2147483647 w 235"/>
              <a:gd name="T15" fmla="*/ 2147483647 h 97"/>
              <a:gd name="T16" fmla="*/ 2147483647 w 235"/>
              <a:gd name="T17" fmla="*/ 0 h 97"/>
              <a:gd name="T18" fmla="*/ 2147483647 w 235"/>
              <a:gd name="T19" fmla="*/ 2147483647 h 97"/>
              <a:gd name="T20" fmla="*/ 2147483647 w 235"/>
              <a:gd name="T21" fmla="*/ 0 h 97"/>
              <a:gd name="T22" fmla="*/ 2147483647 w 235"/>
              <a:gd name="T23" fmla="*/ 2147483647 h 97"/>
              <a:gd name="T24" fmla="*/ 2147483647 w 235"/>
              <a:gd name="T25" fmla="*/ 2147483647 h 97"/>
              <a:gd name="T26" fmla="*/ 2147483647 w 235"/>
              <a:gd name="T27" fmla="*/ 2147483647 h 97"/>
              <a:gd name="T28" fmla="*/ 2147483647 w 235"/>
              <a:gd name="T29" fmla="*/ 2147483647 h 97"/>
              <a:gd name="T30" fmla="*/ 2147483647 w 235"/>
              <a:gd name="T31" fmla="*/ 2147483647 h 97"/>
              <a:gd name="T32" fmla="*/ 2147483647 w 235"/>
              <a:gd name="T33" fmla="*/ 2147483647 h 97"/>
              <a:gd name="T34" fmla="*/ 2147483647 w 235"/>
              <a:gd name="T35" fmla="*/ 2147483647 h 97"/>
              <a:gd name="T36" fmla="*/ 2147483647 w 235"/>
              <a:gd name="T37" fmla="*/ 2147483647 h 97"/>
              <a:gd name="T38" fmla="*/ 2147483647 w 235"/>
              <a:gd name="T39" fmla="*/ 2147483647 h 97"/>
              <a:gd name="T40" fmla="*/ 2147483647 w 235"/>
              <a:gd name="T41" fmla="*/ 2147483647 h 97"/>
              <a:gd name="T42" fmla="*/ 2147483647 w 235"/>
              <a:gd name="T43" fmla="*/ 2147483647 h 97"/>
              <a:gd name="T44" fmla="*/ 2147483647 w 235"/>
              <a:gd name="T45" fmla="*/ 2147483647 h 97"/>
              <a:gd name="T46" fmla="*/ 2147483647 w 235"/>
              <a:gd name="T47" fmla="*/ 2147483647 h 97"/>
              <a:gd name="T48" fmla="*/ 2147483647 w 235"/>
              <a:gd name="T49" fmla="*/ 2147483647 h 97"/>
              <a:gd name="T50" fmla="*/ 2147483647 w 235"/>
              <a:gd name="T51" fmla="*/ 2147483647 h 97"/>
              <a:gd name="T52" fmla="*/ 2147483647 w 235"/>
              <a:gd name="T53" fmla="*/ 2147483647 h 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97"/>
              <a:gd name="T83" fmla="*/ 235 w 235"/>
              <a:gd name="T84" fmla="*/ 97 h 9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97">
                <a:moveTo>
                  <a:pt x="33" y="97"/>
                </a:moveTo>
                <a:lnTo>
                  <a:pt x="52" y="60"/>
                </a:lnTo>
                <a:lnTo>
                  <a:pt x="22" y="78"/>
                </a:lnTo>
                <a:lnTo>
                  <a:pt x="0" y="71"/>
                </a:lnTo>
                <a:lnTo>
                  <a:pt x="3" y="48"/>
                </a:lnTo>
                <a:lnTo>
                  <a:pt x="48" y="41"/>
                </a:lnTo>
                <a:lnTo>
                  <a:pt x="78" y="29"/>
                </a:lnTo>
                <a:lnTo>
                  <a:pt x="126" y="12"/>
                </a:lnTo>
                <a:lnTo>
                  <a:pt x="167" y="0"/>
                </a:lnTo>
                <a:lnTo>
                  <a:pt x="205" y="12"/>
                </a:lnTo>
                <a:lnTo>
                  <a:pt x="205" y="0"/>
                </a:lnTo>
                <a:lnTo>
                  <a:pt x="219" y="3"/>
                </a:lnTo>
                <a:lnTo>
                  <a:pt x="235" y="22"/>
                </a:lnTo>
                <a:lnTo>
                  <a:pt x="205" y="33"/>
                </a:lnTo>
                <a:lnTo>
                  <a:pt x="197" y="53"/>
                </a:lnTo>
                <a:lnTo>
                  <a:pt x="186" y="53"/>
                </a:lnTo>
                <a:lnTo>
                  <a:pt x="186" y="67"/>
                </a:lnTo>
                <a:lnTo>
                  <a:pt x="148" y="71"/>
                </a:lnTo>
                <a:lnTo>
                  <a:pt x="138" y="83"/>
                </a:lnTo>
                <a:lnTo>
                  <a:pt x="119" y="71"/>
                </a:lnTo>
                <a:lnTo>
                  <a:pt x="148" y="33"/>
                </a:lnTo>
                <a:lnTo>
                  <a:pt x="109" y="53"/>
                </a:lnTo>
                <a:lnTo>
                  <a:pt x="100" y="67"/>
                </a:lnTo>
                <a:lnTo>
                  <a:pt x="81" y="78"/>
                </a:lnTo>
                <a:lnTo>
                  <a:pt x="90" y="67"/>
                </a:lnTo>
                <a:lnTo>
                  <a:pt x="59" y="83"/>
                </a:lnTo>
                <a:lnTo>
                  <a:pt x="33" y="97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8" name="Freeform 245"/>
          <p:cNvSpPr>
            <a:spLocks/>
          </p:cNvSpPr>
          <p:nvPr/>
        </p:nvSpPr>
        <p:spPr bwMode="auto">
          <a:xfrm>
            <a:off x="2590800" y="2309813"/>
            <a:ext cx="147638" cy="88900"/>
          </a:xfrm>
          <a:custGeom>
            <a:avLst/>
            <a:gdLst>
              <a:gd name="T0" fmla="*/ 2147483647 w 186"/>
              <a:gd name="T1" fmla="*/ 2147483647 h 112"/>
              <a:gd name="T2" fmla="*/ 0 w 186"/>
              <a:gd name="T3" fmla="*/ 2147483647 h 112"/>
              <a:gd name="T4" fmla="*/ 2147483647 w 186"/>
              <a:gd name="T5" fmla="*/ 2147483647 h 112"/>
              <a:gd name="T6" fmla="*/ 2147483647 w 186"/>
              <a:gd name="T7" fmla="*/ 2147483647 h 112"/>
              <a:gd name="T8" fmla="*/ 2147483647 w 186"/>
              <a:gd name="T9" fmla="*/ 0 h 112"/>
              <a:gd name="T10" fmla="*/ 2147483647 w 186"/>
              <a:gd name="T11" fmla="*/ 0 h 112"/>
              <a:gd name="T12" fmla="*/ 2147483647 w 186"/>
              <a:gd name="T13" fmla="*/ 2147483647 h 112"/>
              <a:gd name="T14" fmla="*/ 2147483647 w 186"/>
              <a:gd name="T15" fmla="*/ 2147483647 h 112"/>
              <a:gd name="T16" fmla="*/ 2147483647 w 186"/>
              <a:gd name="T17" fmla="*/ 2147483647 h 112"/>
              <a:gd name="T18" fmla="*/ 2147483647 w 186"/>
              <a:gd name="T19" fmla="*/ 2147483647 h 112"/>
              <a:gd name="T20" fmla="*/ 2147483647 w 186"/>
              <a:gd name="T21" fmla="*/ 2147483647 h 112"/>
              <a:gd name="T22" fmla="*/ 2147483647 w 186"/>
              <a:gd name="T23" fmla="*/ 2147483647 h 112"/>
              <a:gd name="T24" fmla="*/ 2147483647 w 186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6"/>
              <a:gd name="T40" fmla="*/ 0 h 112"/>
              <a:gd name="T41" fmla="*/ 186 w 186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6" h="112">
                <a:moveTo>
                  <a:pt x="22" y="112"/>
                </a:moveTo>
                <a:lnTo>
                  <a:pt x="0" y="100"/>
                </a:lnTo>
                <a:lnTo>
                  <a:pt x="12" y="71"/>
                </a:lnTo>
                <a:lnTo>
                  <a:pt x="36" y="30"/>
                </a:lnTo>
                <a:lnTo>
                  <a:pt x="71" y="0"/>
                </a:lnTo>
                <a:lnTo>
                  <a:pt x="126" y="0"/>
                </a:lnTo>
                <a:lnTo>
                  <a:pt x="186" y="30"/>
                </a:lnTo>
                <a:lnTo>
                  <a:pt x="138" y="52"/>
                </a:lnTo>
                <a:lnTo>
                  <a:pt x="97" y="90"/>
                </a:lnTo>
                <a:lnTo>
                  <a:pt x="36" y="59"/>
                </a:lnTo>
                <a:lnTo>
                  <a:pt x="29" y="78"/>
                </a:lnTo>
                <a:lnTo>
                  <a:pt x="60" y="83"/>
                </a:lnTo>
                <a:lnTo>
                  <a:pt x="22" y="11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9" name="Freeform 246"/>
          <p:cNvSpPr>
            <a:spLocks/>
          </p:cNvSpPr>
          <p:nvPr/>
        </p:nvSpPr>
        <p:spPr bwMode="auto">
          <a:xfrm>
            <a:off x="1412875" y="3213100"/>
            <a:ext cx="88900" cy="109538"/>
          </a:xfrm>
          <a:custGeom>
            <a:avLst/>
            <a:gdLst>
              <a:gd name="T0" fmla="*/ 2147483647 w 112"/>
              <a:gd name="T1" fmla="*/ 2147483647 h 139"/>
              <a:gd name="T2" fmla="*/ 2147483647 w 112"/>
              <a:gd name="T3" fmla="*/ 2147483647 h 139"/>
              <a:gd name="T4" fmla="*/ 2147483647 w 112"/>
              <a:gd name="T5" fmla="*/ 2147483647 h 139"/>
              <a:gd name="T6" fmla="*/ 2147483647 w 112"/>
              <a:gd name="T7" fmla="*/ 2147483647 h 139"/>
              <a:gd name="T8" fmla="*/ 0 w 112"/>
              <a:gd name="T9" fmla="*/ 2147483647 h 139"/>
              <a:gd name="T10" fmla="*/ 0 w 112"/>
              <a:gd name="T11" fmla="*/ 2147483647 h 139"/>
              <a:gd name="T12" fmla="*/ 2147483647 w 112"/>
              <a:gd name="T13" fmla="*/ 0 h 139"/>
              <a:gd name="T14" fmla="*/ 2147483647 w 112"/>
              <a:gd name="T15" fmla="*/ 2147483647 h 139"/>
              <a:gd name="T16" fmla="*/ 2147483647 w 112"/>
              <a:gd name="T17" fmla="*/ 2147483647 h 139"/>
              <a:gd name="T18" fmla="*/ 2147483647 w 112"/>
              <a:gd name="T19" fmla="*/ 2147483647 h 139"/>
              <a:gd name="T20" fmla="*/ 2147483647 w 112"/>
              <a:gd name="T21" fmla="*/ 2147483647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39"/>
              <a:gd name="T35" fmla="*/ 112 w 112"/>
              <a:gd name="T36" fmla="*/ 139 h 1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39">
                <a:moveTo>
                  <a:pt x="112" y="139"/>
                </a:moveTo>
                <a:lnTo>
                  <a:pt x="76" y="127"/>
                </a:lnTo>
                <a:lnTo>
                  <a:pt x="57" y="99"/>
                </a:lnTo>
                <a:lnTo>
                  <a:pt x="34" y="85"/>
                </a:lnTo>
                <a:lnTo>
                  <a:pt x="0" y="40"/>
                </a:lnTo>
                <a:lnTo>
                  <a:pt x="0" y="7"/>
                </a:lnTo>
                <a:lnTo>
                  <a:pt x="15" y="0"/>
                </a:lnTo>
                <a:lnTo>
                  <a:pt x="76" y="37"/>
                </a:lnTo>
                <a:lnTo>
                  <a:pt x="79" y="70"/>
                </a:lnTo>
                <a:lnTo>
                  <a:pt x="93" y="97"/>
                </a:lnTo>
                <a:lnTo>
                  <a:pt x="112" y="13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0" name="Freeform 247"/>
          <p:cNvSpPr>
            <a:spLocks/>
          </p:cNvSpPr>
          <p:nvPr/>
        </p:nvSpPr>
        <p:spPr bwMode="auto">
          <a:xfrm>
            <a:off x="2481263" y="2001838"/>
            <a:ext cx="85725" cy="49212"/>
          </a:xfrm>
          <a:custGeom>
            <a:avLst/>
            <a:gdLst>
              <a:gd name="T0" fmla="*/ 2147483647 w 108"/>
              <a:gd name="T1" fmla="*/ 2147483647 h 62"/>
              <a:gd name="T2" fmla="*/ 0 w 108"/>
              <a:gd name="T3" fmla="*/ 2147483647 h 62"/>
              <a:gd name="T4" fmla="*/ 0 w 108"/>
              <a:gd name="T5" fmla="*/ 2147483647 h 62"/>
              <a:gd name="T6" fmla="*/ 2147483647 w 108"/>
              <a:gd name="T7" fmla="*/ 2147483647 h 62"/>
              <a:gd name="T8" fmla="*/ 2147483647 w 108"/>
              <a:gd name="T9" fmla="*/ 0 h 62"/>
              <a:gd name="T10" fmla="*/ 2147483647 w 108"/>
              <a:gd name="T11" fmla="*/ 0 h 62"/>
              <a:gd name="T12" fmla="*/ 2147483647 w 108"/>
              <a:gd name="T13" fmla="*/ 2147483647 h 62"/>
              <a:gd name="T14" fmla="*/ 2147483647 w 108"/>
              <a:gd name="T15" fmla="*/ 2147483647 h 62"/>
              <a:gd name="T16" fmla="*/ 2147483647 w 108"/>
              <a:gd name="T17" fmla="*/ 2147483647 h 62"/>
              <a:gd name="T18" fmla="*/ 2147483647 w 108"/>
              <a:gd name="T19" fmla="*/ 2147483647 h 62"/>
              <a:gd name="T20" fmla="*/ 2147483647 w 108"/>
              <a:gd name="T21" fmla="*/ 2147483647 h 62"/>
              <a:gd name="T22" fmla="*/ 2147483647 w 108"/>
              <a:gd name="T23" fmla="*/ 2147483647 h 62"/>
              <a:gd name="T24" fmla="*/ 2147483647 w 108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62"/>
              <a:gd name="T41" fmla="*/ 108 w 108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62">
                <a:moveTo>
                  <a:pt x="41" y="62"/>
                </a:moveTo>
                <a:lnTo>
                  <a:pt x="0" y="62"/>
                </a:lnTo>
                <a:lnTo>
                  <a:pt x="0" y="42"/>
                </a:lnTo>
                <a:lnTo>
                  <a:pt x="5" y="28"/>
                </a:lnTo>
                <a:lnTo>
                  <a:pt x="31" y="0"/>
                </a:lnTo>
                <a:lnTo>
                  <a:pt x="69" y="0"/>
                </a:lnTo>
                <a:lnTo>
                  <a:pt x="108" y="21"/>
                </a:lnTo>
                <a:lnTo>
                  <a:pt x="98" y="31"/>
                </a:lnTo>
                <a:lnTo>
                  <a:pt x="70" y="28"/>
                </a:lnTo>
                <a:lnTo>
                  <a:pt x="70" y="40"/>
                </a:lnTo>
                <a:lnTo>
                  <a:pt x="79" y="42"/>
                </a:lnTo>
                <a:lnTo>
                  <a:pt x="70" y="57"/>
                </a:lnTo>
                <a:lnTo>
                  <a:pt x="41" y="6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1" name="Freeform 248"/>
          <p:cNvSpPr>
            <a:spLocks/>
          </p:cNvSpPr>
          <p:nvPr/>
        </p:nvSpPr>
        <p:spPr bwMode="auto">
          <a:xfrm>
            <a:off x="2419350" y="2474913"/>
            <a:ext cx="76200" cy="63500"/>
          </a:xfrm>
          <a:custGeom>
            <a:avLst/>
            <a:gdLst>
              <a:gd name="T0" fmla="*/ 2147483647 w 97"/>
              <a:gd name="T1" fmla="*/ 2147483647 h 79"/>
              <a:gd name="T2" fmla="*/ 2147483647 w 97"/>
              <a:gd name="T3" fmla="*/ 2147483647 h 79"/>
              <a:gd name="T4" fmla="*/ 2147483647 w 97"/>
              <a:gd name="T5" fmla="*/ 2147483647 h 79"/>
              <a:gd name="T6" fmla="*/ 0 w 97"/>
              <a:gd name="T7" fmla="*/ 2147483647 h 79"/>
              <a:gd name="T8" fmla="*/ 2147483647 w 97"/>
              <a:gd name="T9" fmla="*/ 2147483647 h 79"/>
              <a:gd name="T10" fmla="*/ 2147483647 w 97"/>
              <a:gd name="T11" fmla="*/ 2147483647 h 79"/>
              <a:gd name="T12" fmla="*/ 2147483647 w 97"/>
              <a:gd name="T13" fmla="*/ 0 h 79"/>
              <a:gd name="T14" fmla="*/ 2147483647 w 97"/>
              <a:gd name="T15" fmla="*/ 2147483647 h 79"/>
              <a:gd name="T16" fmla="*/ 2147483647 w 97"/>
              <a:gd name="T17" fmla="*/ 2147483647 h 79"/>
              <a:gd name="T18" fmla="*/ 2147483647 w 97"/>
              <a:gd name="T19" fmla="*/ 2147483647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7"/>
              <a:gd name="T31" fmla="*/ 0 h 79"/>
              <a:gd name="T32" fmla="*/ 97 w 97"/>
              <a:gd name="T33" fmla="*/ 79 h 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7" h="79">
                <a:moveTo>
                  <a:pt x="83" y="79"/>
                </a:moveTo>
                <a:lnTo>
                  <a:pt x="53" y="79"/>
                </a:lnTo>
                <a:lnTo>
                  <a:pt x="29" y="67"/>
                </a:lnTo>
                <a:lnTo>
                  <a:pt x="0" y="41"/>
                </a:lnTo>
                <a:lnTo>
                  <a:pt x="22" y="38"/>
                </a:lnTo>
                <a:lnTo>
                  <a:pt x="41" y="19"/>
                </a:lnTo>
                <a:lnTo>
                  <a:pt x="71" y="0"/>
                </a:lnTo>
                <a:lnTo>
                  <a:pt x="90" y="38"/>
                </a:lnTo>
                <a:lnTo>
                  <a:pt x="97" y="67"/>
                </a:lnTo>
                <a:lnTo>
                  <a:pt x="83" y="7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2" name="Freeform 249"/>
          <p:cNvSpPr>
            <a:spLocks/>
          </p:cNvSpPr>
          <p:nvPr/>
        </p:nvSpPr>
        <p:spPr bwMode="auto">
          <a:xfrm>
            <a:off x="2906713" y="2374900"/>
            <a:ext cx="77787" cy="60325"/>
          </a:xfrm>
          <a:custGeom>
            <a:avLst/>
            <a:gdLst>
              <a:gd name="T0" fmla="*/ 2147483647 w 97"/>
              <a:gd name="T1" fmla="*/ 2147483647 h 76"/>
              <a:gd name="T2" fmla="*/ 2147483647 w 97"/>
              <a:gd name="T3" fmla="*/ 2147483647 h 76"/>
              <a:gd name="T4" fmla="*/ 2147483647 w 97"/>
              <a:gd name="T5" fmla="*/ 2147483647 h 76"/>
              <a:gd name="T6" fmla="*/ 2147483647 w 97"/>
              <a:gd name="T7" fmla="*/ 2147483647 h 76"/>
              <a:gd name="T8" fmla="*/ 0 w 97"/>
              <a:gd name="T9" fmla="*/ 2147483647 h 76"/>
              <a:gd name="T10" fmla="*/ 2147483647 w 97"/>
              <a:gd name="T11" fmla="*/ 2147483647 h 76"/>
              <a:gd name="T12" fmla="*/ 2147483647 w 97"/>
              <a:gd name="T13" fmla="*/ 2147483647 h 76"/>
              <a:gd name="T14" fmla="*/ 2147483647 w 97"/>
              <a:gd name="T15" fmla="*/ 0 h 76"/>
              <a:gd name="T16" fmla="*/ 2147483647 w 97"/>
              <a:gd name="T17" fmla="*/ 2147483647 h 76"/>
              <a:gd name="T18" fmla="*/ 2147483647 w 97"/>
              <a:gd name="T19" fmla="*/ 2147483647 h 76"/>
              <a:gd name="T20" fmla="*/ 2147483647 w 97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76"/>
              <a:gd name="T35" fmla="*/ 97 w 97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76">
                <a:moveTo>
                  <a:pt x="97" y="76"/>
                </a:moveTo>
                <a:lnTo>
                  <a:pt x="64" y="61"/>
                </a:lnTo>
                <a:lnTo>
                  <a:pt x="41" y="61"/>
                </a:lnTo>
                <a:lnTo>
                  <a:pt x="12" y="61"/>
                </a:lnTo>
                <a:lnTo>
                  <a:pt x="0" y="49"/>
                </a:lnTo>
                <a:lnTo>
                  <a:pt x="12" y="30"/>
                </a:lnTo>
                <a:lnTo>
                  <a:pt x="3" y="19"/>
                </a:lnTo>
                <a:lnTo>
                  <a:pt x="19" y="0"/>
                </a:lnTo>
                <a:lnTo>
                  <a:pt x="34" y="12"/>
                </a:lnTo>
                <a:lnTo>
                  <a:pt x="81" y="28"/>
                </a:lnTo>
                <a:lnTo>
                  <a:pt x="97" y="7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3" name="Freeform 250"/>
          <p:cNvSpPr>
            <a:spLocks/>
          </p:cNvSpPr>
          <p:nvPr/>
        </p:nvSpPr>
        <p:spPr bwMode="auto">
          <a:xfrm>
            <a:off x="2659063" y="2220913"/>
            <a:ext cx="66675" cy="53975"/>
          </a:xfrm>
          <a:custGeom>
            <a:avLst/>
            <a:gdLst>
              <a:gd name="T0" fmla="*/ 2147483647 w 83"/>
              <a:gd name="T1" fmla="*/ 2147483647 h 67"/>
              <a:gd name="T2" fmla="*/ 2147483647 w 83"/>
              <a:gd name="T3" fmla="*/ 2147483647 h 67"/>
              <a:gd name="T4" fmla="*/ 0 w 83"/>
              <a:gd name="T5" fmla="*/ 2147483647 h 67"/>
              <a:gd name="T6" fmla="*/ 2147483647 w 83"/>
              <a:gd name="T7" fmla="*/ 2147483647 h 67"/>
              <a:gd name="T8" fmla="*/ 2147483647 w 83"/>
              <a:gd name="T9" fmla="*/ 0 h 67"/>
              <a:gd name="T10" fmla="*/ 2147483647 w 83"/>
              <a:gd name="T11" fmla="*/ 2147483647 h 67"/>
              <a:gd name="T12" fmla="*/ 2147483647 w 83"/>
              <a:gd name="T13" fmla="*/ 2147483647 h 67"/>
              <a:gd name="T14" fmla="*/ 2147483647 w 83"/>
              <a:gd name="T15" fmla="*/ 2147483647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"/>
              <a:gd name="T25" fmla="*/ 0 h 67"/>
              <a:gd name="T26" fmla="*/ 83 w 83"/>
              <a:gd name="T27" fmla="*/ 67 h 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" h="67">
                <a:moveTo>
                  <a:pt x="54" y="67"/>
                </a:moveTo>
                <a:lnTo>
                  <a:pt x="14" y="57"/>
                </a:lnTo>
                <a:lnTo>
                  <a:pt x="0" y="34"/>
                </a:lnTo>
                <a:lnTo>
                  <a:pt x="35" y="15"/>
                </a:lnTo>
                <a:lnTo>
                  <a:pt x="78" y="0"/>
                </a:lnTo>
                <a:lnTo>
                  <a:pt x="83" y="15"/>
                </a:lnTo>
                <a:lnTo>
                  <a:pt x="83" y="34"/>
                </a:lnTo>
                <a:lnTo>
                  <a:pt x="54" y="67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4" name="Freeform 251"/>
          <p:cNvSpPr>
            <a:spLocks/>
          </p:cNvSpPr>
          <p:nvPr/>
        </p:nvSpPr>
        <p:spPr bwMode="auto">
          <a:xfrm>
            <a:off x="2833688" y="2628900"/>
            <a:ext cx="60325" cy="39688"/>
          </a:xfrm>
          <a:custGeom>
            <a:avLst/>
            <a:gdLst>
              <a:gd name="T0" fmla="*/ 2147483647 w 76"/>
              <a:gd name="T1" fmla="*/ 2147483647 h 48"/>
              <a:gd name="T2" fmla="*/ 0 w 76"/>
              <a:gd name="T3" fmla="*/ 2147483647 h 48"/>
              <a:gd name="T4" fmla="*/ 2147483647 w 76"/>
              <a:gd name="T5" fmla="*/ 2147483647 h 48"/>
              <a:gd name="T6" fmla="*/ 2147483647 w 76"/>
              <a:gd name="T7" fmla="*/ 2147483647 h 48"/>
              <a:gd name="T8" fmla="*/ 2147483647 w 76"/>
              <a:gd name="T9" fmla="*/ 0 h 48"/>
              <a:gd name="T10" fmla="*/ 2147483647 w 76"/>
              <a:gd name="T11" fmla="*/ 2147483647 h 48"/>
              <a:gd name="T12" fmla="*/ 2147483647 w 76"/>
              <a:gd name="T13" fmla="*/ 2147483647 h 48"/>
              <a:gd name="T14" fmla="*/ 2147483647 w 76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48"/>
              <a:gd name="T26" fmla="*/ 76 w 76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" h="48">
                <a:moveTo>
                  <a:pt x="34" y="48"/>
                </a:moveTo>
                <a:lnTo>
                  <a:pt x="0" y="41"/>
                </a:lnTo>
                <a:lnTo>
                  <a:pt x="7" y="22"/>
                </a:lnTo>
                <a:lnTo>
                  <a:pt x="26" y="3"/>
                </a:lnTo>
                <a:lnTo>
                  <a:pt x="57" y="0"/>
                </a:lnTo>
                <a:lnTo>
                  <a:pt x="76" y="10"/>
                </a:lnTo>
                <a:lnTo>
                  <a:pt x="64" y="41"/>
                </a:lnTo>
                <a:lnTo>
                  <a:pt x="34" y="4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5" name="Freeform 252"/>
          <p:cNvSpPr>
            <a:spLocks/>
          </p:cNvSpPr>
          <p:nvPr/>
        </p:nvSpPr>
        <p:spPr bwMode="auto">
          <a:xfrm>
            <a:off x="2413000" y="2259013"/>
            <a:ext cx="49213" cy="50800"/>
          </a:xfrm>
          <a:custGeom>
            <a:avLst/>
            <a:gdLst>
              <a:gd name="T0" fmla="*/ 2147483647 w 62"/>
              <a:gd name="T1" fmla="*/ 2147483647 h 64"/>
              <a:gd name="T2" fmla="*/ 2147483647 w 62"/>
              <a:gd name="T3" fmla="*/ 2147483647 h 64"/>
              <a:gd name="T4" fmla="*/ 0 w 62"/>
              <a:gd name="T5" fmla="*/ 2147483647 h 64"/>
              <a:gd name="T6" fmla="*/ 2147483647 w 62"/>
              <a:gd name="T7" fmla="*/ 0 h 64"/>
              <a:gd name="T8" fmla="*/ 2147483647 w 62"/>
              <a:gd name="T9" fmla="*/ 2147483647 h 64"/>
              <a:gd name="T10" fmla="*/ 2147483647 w 62"/>
              <a:gd name="T11" fmla="*/ 2147483647 h 64"/>
              <a:gd name="T12" fmla="*/ 2147483647 w 62"/>
              <a:gd name="T13" fmla="*/ 2147483647 h 64"/>
              <a:gd name="T14" fmla="*/ 2147483647 w 62"/>
              <a:gd name="T15" fmla="*/ 2147483647 h 64"/>
              <a:gd name="T16" fmla="*/ 2147483647 w 62"/>
              <a:gd name="T17" fmla="*/ 2147483647 h 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"/>
              <a:gd name="T28" fmla="*/ 0 h 64"/>
              <a:gd name="T29" fmla="*/ 62 w 62"/>
              <a:gd name="T30" fmla="*/ 64 h 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" h="64">
                <a:moveTo>
                  <a:pt x="19" y="64"/>
                </a:moveTo>
                <a:lnTo>
                  <a:pt x="12" y="28"/>
                </a:lnTo>
                <a:lnTo>
                  <a:pt x="0" y="16"/>
                </a:lnTo>
                <a:lnTo>
                  <a:pt x="28" y="0"/>
                </a:lnTo>
                <a:lnTo>
                  <a:pt x="50" y="9"/>
                </a:lnTo>
                <a:lnTo>
                  <a:pt x="62" y="28"/>
                </a:lnTo>
                <a:lnTo>
                  <a:pt x="57" y="45"/>
                </a:lnTo>
                <a:lnTo>
                  <a:pt x="40" y="57"/>
                </a:lnTo>
                <a:lnTo>
                  <a:pt x="19" y="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" name="Freeform 253"/>
          <p:cNvSpPr>
            <a:spLocks/>
          </p:cNvSpPr>
          <p:nvPr/>
        </p:nvSpPr>
        <p:spPr bwMode="auto">
          <a:xfrm>
            <a:off x="2522538" y="1971675"/>
            <a:ext cx="73025" cy="30163"/>
          </a:xfrm>
          <a:custGeom>
            <a:avLst/>
            <a:gdLst>
              <a:gd name="T0" fmla="*/ 2147483647 w 94"/>
              <a:gd name="T1" fmla="*/ 2147483647 h 36"/>
              <a:gd name="T2" fmla="*/ 2147483647 w 94"/>
              <a:gd name="T3" fmla="*/ 2147483647 h 36"/>
              <a:gd name="T4" fmla="*/ 0 w 94"/>
              <a:gd name="T5" fmla="*/ 2147483647 h 36"/>
              <a:gd name="T6" fmla="*/ 2147483647 w 94"/>
              <a:gd name="T7" fmla="*/ 0 h 36"/>
              <a:gd name="T8" fmla="*/ 2147483647 w 94"/>
              <a:gd name="T9" fmla="*/ 0 h 36"/>
              <a:gd name="T10" fmla="*/ 2147483647 w 94"/>
              <a:gd name="T11" fmla="*/ 2147483647 h 36"/>
              <a:gd name="T12" fmla="*/ 2147483647 w 94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4"/>
              <a:gd name="T22" fmla="*/ 0 h 36"/>
              <a:gd name="T23" fmla="*/ 94 w 94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4" h="36">
                <a:moveTo>
                  <a:pt x="68" y="36"/>
                </a:moveTo>
                <a:lnTo>
                  <a:pt x="31" y="26"/>
                </a:lnTo>
                <a:lnTo>
                  <a:pt x="0" y="16"/>
                </a:lnTo>
                <a:lnTo>
                  <a:pt x="38" y="0"/>
                </a:lnTo>
                <a:lnTo>
                  <a:pt x="94" y="0"/>
                </a:lnTo>
                <a:lnTo>
                  <a:pt x="94" y="26"/>
                </a:lnTo>
                <a:lnTo>
                  <a:pt x="68" y="36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7" name="Freeform 254"/>
          <p:cNvSpPr>
            <a:spLocks/>
          </p:cNvSpPr>
          <p:nvPr/>
        </p:nvSpPr>
        <p:spPr bwMode="auto">
          <a:xfrm>
            <a:off x="2608263" y="2840038"/>
            <a:ext cx="53975" cy="31750"/>
          </a:xfrm>
          <a:custGeom>
            <a:avLst/>
            <a:gdLst>
              <a:gd name="T0" fmla="*/ 2147483647 w 68"/>
              <a:gd name="T1" fmla="*/ 2147483647 h 42"/>
              <a:gd name="T2" fmla="*/ 0 w 68"/>
              <a:gd name="T3" fmla="*/ 2147483647 h 42"/>
              <a:gd name="T4" fmla="*/ 0 w 68"/>
              <a:gd name="T5" fmla="*/ 2147483647 h 42"/>
              <a:gd name="T6" fmla="*/ 2147483647 w 68"/>
              <a:gd name="T7" fmla="*/ 0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42"/>
              <a:gd name="T23" fmla="*/ 68 w 68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42">
                <a:moveTo>
                  <a:pt x="19" y="42"/>
                </a:moveTo>
                <a:lnTo>
                  <a:pt x="0" y="38"/>
                </a:lnTo>
                <a:lnTo>
                  <a:pt x="0" y="23"/>
                </a:lnTo>
                <a:lnTo>
                  <a:pt x="26" y="0"/>
                </a:lnTo>
                <a:lnTo>
                  <a:pt x="68" y="12"/>
                </a:lnTo>
                <a:lnTo>
                  <a:pt x="57" y="23"/>
                </a:lnTo>
                <a:lnTo>
                  <a:pt x="19" y="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8" name="Freeform 255"/>
          <p:cNvSpPr>
            <a:spLocks/>
          </p:cNvSpPr>
          <p:nvPr/>
        </p:nvSpPr>
        <p:spPr bwMode="auto">
          <a:xfrm>
            <a:off x="2916238" y="3405188"/>
            <a:ext cx="55562" cy="31750"/>
          </a:xfrm>
          <a:custGeom>
            <a:avLst/>
            <a:gdLst>
              <a:gd name="T0" fmla="*/ 2147483647 w 69"/>
              <a:gd name="T1" fmla="*/ 2147483647 h 42"/>
              <a:gd name="T2" fmla="*/ 2147483647 w 69"/>
              <a:gd name="T3" fmla="*/ 2147483647 h 42"/>
              <a:gd name="T4" fmla="*/ 2147483647 w 69"/>
              <a:gd name="T5" fmla="*/ 2147483647 h 42"/>
              <a:gd name="T6" fmla="*/ 0 w 69"/>
              <a:gd name="T7" fmla="*/ 0 h 42"/>
              <a:gd name="T8" fmla="*/ 2147483647 w 69"/>
              <a:gd name="T9" fmla="*/ 0 h 42"/>
              <a:gd name="T10" fmla="*/ 2147483647 w 69"/>
              <a:gd name="T11" fmla="*/ 2147483647 h 42"/>
              <a:gd name="T12" fmla="*/ 2147483647 w 69"/>
              <a:gd name="T13" fmla="*/ 2147483647 h 42"/>
              <a:gd name="T14" fmla="*/ 2147483647 w 69"/>
              <a:gd name="T15" fmla="*/ 2147483647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42"/>
              <a:gd name="T26" fmla="*/ 69 w 69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42">
                <a:moveTo>
                  <a:pt x="69" y="42"/>
                </a:moveTo>
                <a:lnTo>
                  <a:pt x="40" y="42"/>
                </a:lnTo>
                <a:lnTo>
                  <a:pt x="17" y="23"/>
                </a:lnTo>
                <a:lnTo>
                  <a:pt x="0" y="0"/>
                </a:lnTo>
                <a:lnTo>
                  <a:pt x="10" y="0"/>
                </a:lnTo>
                <a:lnTo>
                  <a:pt x="47" y="14"/>
                </a:lnTo>
                <a:lnTo>
                  <a:pt x="66" y="30"/>
                </a:lnTo>
                <a:lnTo>
                  <a:pt x="69" y="4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9" name="Freeform 256"/>
          <p:cNvSpPr>
            <a:spLocks/>
          </p:cNvSpPr>
          <p:nvPr/>
        </p:nvSpPr>
        <p:spPr bwMode="auto">
          <a:xfrm>
            <a:off x="2676525" y="2871788"/>
            <a:ext cx="28575" cy="39687"/>
          </a:xfrm>
          <a:custGeom>
            <a:avLst/>
            <a:gdLst>
              <a:gd name="T0" fmla="*/ 2147483647 w 36"/>
              <a:gd name="T1" fmla="*/ 2147483647 h 48"/>
              <a:gd name="T2" fmla="*/ 0 w 36"/>
              <a:gd name="T3" fmla="*/ 2147483647 h 48"/>
              <a:gd name="T4" fmla="*/ 2147483647 w 36"/>
              <a:gd name="T5" fmla="*/ 2147483647 h 48"/>
              <a:gd name="T6" fmla="*/ 2147483647 w 36"/>
              <a:gd name="T7" fmla="*/ 0 h 48"/>
              <a:gd name="T8" fmla="*/ 2147483647 w 36"/>
              <a:gd name="T9" fmla="*/ 2147483647 h 48"/>
              <a:gd name="T10" fmla="*/ 2147483647 w 36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48"/>
              <a:gd name="T20" fmla="*/ 36 w 36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48">
                <a:moveTo>
                  <a:pt x="10" y="48"/>
                </a:moveTo>
                <a:lnTo>
                  <a:pt x="0" y="36"/>
                </a:lnTo>
                <a:lnTo>
                  <a:pt x="17" y="7"/>
                </a:lnTo>
                <a:lnTo>
                  <a:pt x="36" y="0"/>
                </a:lnTo>
                <a:lnTo>
                  <a:pt x="36" y="17"/>
                </a:lnTo>
                <a:lnTo>
                  <a:pt x="10" y="48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0" name="Freeform 257"/>
          <p:cNvSpPr>
            <a:spLocks/>
          </p:cNvSpPr>
          <p:nvPr/>
        </p:nvSpPr>
        <p:spPr bwMode="auto">
          <a:xfrm>
            <a:off x="2746375" y="2830513"/>
            <a:ext cx="12700" cy="17462"/>
          </a:xfrm>
          <a:custGeom>
            <a:avLst/>
            <a:gdLst>
              <a:gd name="T0" fmla="*/ 2147483647 w 17"/>
              <a:gd name="T1" fmla="*/ 2147483647 h 23"/>
              <a:gd name="T2" fmla="*/ 0 w 17"/>
              <a:gd name="T3" fmla="*/ 0 h 23"/>
              <a:gd name="T4" fmla="*/ 2147483647 w 17"/>
              <a:gd name="T5" fmla="*/ 2147483647 h 23"/>
              <a:gd name="T6" fmla="*/ 2147483647 w 17"/>
              <a:gd name="T7" fmla="*/ 2147483647 h 23"/>
              <a:gd name="T8" fmla="*/ 2147483647 w 17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3"/>
              <a:gd name="T17" fmla="*/ 17 w 17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3">
                <a:moveTo>
                  <a:pt x="3" y="23"/>
                </a:moveTo>
                <a:lnTo>
                  <a:pt x="0" y="0"/>
                </a:lnTo>
                <a:lnTo>
                  <a:pt x="17" y="5"/>
                </a:lnTo>
                <a:lnTo>
                  <a:pt x="17" y="19"/>
                </a:lnTo>
                <a:lnTo>
                  <a:pt x="3" y="23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1" name="Freeform 258"/>
          <p:cNvSpPr>
            <a:spLocks/>
          </p:cNvSpPr>
          <p:nvPr/>
        </p:nvSpPr>
        <p:spPr bwMode="auto">
          <a:xfrm>
            <a:off x="2768600" y="2824163"/>
            <a:ext cx="14288" cy="15875"/>
          </a:xfrm>
          <a:custGeom>
            <a:avLst/>
            <a:gdLst>
              <a:gd name="T0" fmla="*/ 2147483647 w 18"/>
              <a:gd name="T1" fmla="*/ 2147483647 h 19"/>
              <a:gd name="T2" fmla="*/ 0 w 18"/>
              <a:gd name="T3" fmla="*/ 0 h 19"/>
              <a:gd name="T4" fmla="*/ 2147483647 w 18"/>
              <a:gd name="T5" fmla="*/ 0 h 19"/>
              <a:gd name="T6" fmla="*/ 2147483647 w 18"/>
              <a:gd name="T7" fmla="*/ 2147483647 h 19"/>
              <a:gd name="T8" fmla="*/ 2147483647 w 18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9"/>
              <a:gd name="T17" fmla="*/ 18 w 18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9">
                <a:moveTo>
                  <a:pt x="4" y="19"/>
                </a:moveTo>
                <a:lnTo>
                  <a:pt x="0" y="0"/>
                </a:lnTo>
                <a:lnTo>
                  <a:pt x="11" y="0"/>
                </a:lnTo>
                <a:lnTo>
                  <a:pt x="18" y="12"/>
                </a:lnTo>
                <a:lnTo>
                  <a:pt x="4" y="19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2" name="Freeform 259"/>
          <p:cNvSpPr>
            <a:spLocks/>
          </p:cNvSpPr>
          <p:nvPr/>
        </p:nvSpPr>
        <p:spPr bwMode="auto">
          <a:xfrm>
            <a:off x="2395538" y="4508500"/>
            <a:ext cx="304800" cy="427038"/>
          </a:xfrm>
          <a:custGeom>
            <a:avLst/>
            <a:gdLst>
              <a:gd name="T0" fmla="*/ 2147483647 w 384"/>
              <a:gd name="T1" fmla="*/ 2147483647 h 539"/>
              <a:gd name="T2" fmla="*/ 2147483647 w 384"/>
              <a:gd name="T3" fmla="*/ 2147483647 h 539"/>
              <a:gd name="T4" fmla="*/ 2147483647 w 384"/>
              <a:gd name="T5" fmla="*/ 2147483647 h 539"/>
              <a:gd name="T6" fmla="*/ 2147483647 w 384"/>
              <a:gd name="T7" fmla="*/ 2147483647 h 539"/>
              <a:gd name="T8" fmla="*/ 2147483647 w 384"/>
              <a:gd name="T9" fmla="*/ 2147483647 h 539"/>
              <a:gd name="T10" fmla="*/ 2147483647 w 384"/>
              <a:gd name="T11" fmla="*/ 2147483647 h 539"/>
              <a:gd name="T12" fmla="*/ 2147483647 w 384"/>
              <a:gd name="T13" fmla="*/ 2147483647 h 539"/>
              <a:gd name="T14" fmla="*/ 2147483647 w 384"/>
              <a:gd name="T15" fmla="*/ 2147483647 h 539"/>
              <a:gd name="T16" fmla="*/ 2147483647 w 384"/>
              <a:gd name="T17" fmla="*/ 2147483647 h 539"/>
              <a:gd name="T18" fmla="*/ 2147483647 w 384"/>
              <a:gd name="T19" fmla="*/ 2147483647 h 539"/>
              <a:gd name="T20" fmla="*/ 2147483647 w 384"/>
              <a:gd name="T21" fmla="*/ 2147483647 h 539"/>
              <a:gd name="T22" fmla="*/ 2147483647 w 384"/>
              <a:gd name="T23" fmla="*/ 2147483647 h 539"/>
              <a:gd name="T24" fmla="*/ 2147483647 w 384"/>
              <a:gd name="T25" fmla="*/ 2147483647 h 539"/>
              <a:gd name="T26" fmla="*/ 2147483647 w 384"/>
              <a:gd name="T27" fmla="*/ 2147483647 h 539"/>
              <a:gd name="T28" fmla="*/ 2147483647 w 384"/>
              <a:gd name="T29" fmla="*/ 2147483647 h 539"/>
              <a:gd name="T30" fmla="*/ 2147483647 w 384"/>
              <a:gd name="T31" fmla="*/ 2147483647 h 539"/>
              <a:gd name="T32" fmla="*/ 2147483647 w 384"/>
              <a:gd name="T33" fmla="*/ 2147483647 h 539"/>
              <a:gd name="T34" fmla="*/ 2147483647 w 384"/>
              <a:gd name="T35" fmla="*/ 2147483647 h 539"/>
              <a:gd name="T36" fmla="*/ 2147483647 w 384"/>
              <a:gd name="T37" fmla="*/ 2147483647 h 539"/>
              <a:gd name="T38" fmla="*/ 2147483647 w 384"/>
              <a:gd name="T39" fmla="*/ 2147483647 h 539"/>
              <a:gd name="T40" fmla="*/ 2147483647 w 384"/>
              <a:gd name="T41" fmla="*/ 2147483647 h 539"/>
              <a:gd name="T42" fmla="*/ 2147483647 w 384"/>
              <a:gd name="T43" fmla="*/ 2147483647 h 539"/>
              <a:gd name="T44" fmla="*/ 2147483647 w 384"/>
              <a:gd name="T45" fmla="*/ 2147483647 h 539"/>
              <a:gd name="T46" fmla="*/ 2147483647 w 384"/>
              <a:gd name="T47" fmla="*/ 2147483647 h 539"/>
              <a:gd name="T48" fmla="*/ 2147483647 w 384"/>
              <a:gd name="T49" fmla="*/ 2147483647 h 539"/>
              <a:gd name="T50" fmla="*/ 2147483647 w 384"/>
              <a:gd name="T51" fmla="*/ 2147483647 h 539"/>
              <a:gd name="T52" fmla="*/ 2147483647 w 384"/>
              <a:gd name="T53" fmla="*/ 2147483647 h 539"/>
              <a:gd name="T54" fmla="*/ 2147483647 w 384"/>
              <a:gd name="T55" fmla="*/ 2147483647 h 539"/>
              <a:gd name="T56" fmla="*/ 2147483647 w 384"/>
              <a:gd name="T57" fmla="*/ 2147483647 h 539"/>
              <a:gd name="T58" fmla="*/ 2147483647 w 384"/>
              <a:gd name="T59" fmla="*/ 2147483647 h 539"/>
              <a:gd name="T60" fmla="*/ 2147483647 w 384"/>
              <a:gd name="T61" fmla="*/ 2147483647 h 539"/>
              <a:gd name="T62" fmla="*/ 2147483647 w 384"/>
              <a:gd name="T63" fmla="*/ 2147483647 h 539"/>
              <a:gd name="T64" fmla="*/ 2147483647 w 384"/>
              <a:gd name="T65" fmla="*/ 2147483647 h 539"/>
              <a:gd name="T66" fmla="*/ 2147483647 w 384"/>
              <a:gd name="T67" fmla="*/ 2147483647 h 539"/>
              <a:gd name="T68" fmla="*/ 2147483647 w 384"/>
              <a:gd name="T69" fmla="*/ 2147483647 h 539"/>
              <a:gd name="T70" fmla="*/ 2147483647 w 384"/>
              <a:gd name="T71" fmla="*/ 2147483647 h 539"/>
              <a:gd name="T72" fmla="*/ 2147483647 w 384"/>
              <a:gd name="T73" fmla="*/ 2147483647 h 539"/>
              <a:gd name="T74" fmla="*/ 2147483647 w 384"/>
              <a:gd name="T75" fmla="*/ 2147483647 h 539"/>
              <a:gd name="T76" fmla="*/ 2147483647 w 384"/>
              <a:gd name="T77" fmla="*/ 2147483647 h 5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84"/>
              <a:gd name="T118" fmla="*/ 0 h 539"/>
              <a:gd name="T119" fmla="*/ 384 w 384"/>
              <a:gd name="T120" fmla="*/ 539 h 5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84" h="539">
                <a:moveTo>
                  <a:pt x="61" y="126"/>
                </a:moveTo>
                <a:lnTo>
                  <a:pt x="71" y="149"/>
                </a:lnTo>
                <a:lnTo>
                  <a:pt x="71" y="126"/>
                </a:lnTo>
                <a:lnTo>
                  <a:pt x="97" y="100"/>
                </a:lnTo>
                <a:lnTo>
                  <a:pt x="113" y="97"/>
                </a:lnTo>
                <a:lnTo>
                  <a:pt x="120" y="67"/>
                </a:lnTo>
                <a:lnTo>
                  <a:pt x="146" y="48"/>
                </a:lnTo>
                <a:lnTo>
                  <a:pt x="156" y="52"/>
                </a:lnTo>
                <a:lnTo>
                  <a:pt x="159" y="42"/>
                </a:lnTo>
                <a:lnTo>
                  <a:pt x="209" y="29"/>
                </a:lnTo>
                <a:lnTo>
                  <a:pt x="223" y="23"/>
                </a:lnTo>
                <a:lnTo>
                  <a:pt x="228" y="10"/>
                </a:lnTo>
                <a:lnTo>
                  <a:pt x="246" y="0"/>
                </a:lnTo>
                <a:lnTo>
                  <a:pt x="258" y="10"/>
                </a:lnTo>
                <a:lnTo>
                  <a:pt x="246" y="19"/>
                </a:lnTo>
                <a:lnTo>
                  <a:pt x="228" y="23"/>
                </a:lnTo>
                <a:lnTo>
                  <a:pt x="223" y="42"/>
                </a:lnTo>
                <a:lnTo>
                  <a:pt x="204" y="61"/>
                </a:lnTo>
                <a:lnTo>
                  <a:pt x="190" y="78"/>
                </a:lnTo>
                <a:lnTo>
                  <a:pt x="190" y="90"/>
                </a:lnTo>
                <a:lnTo>
                  <a:pt x="190" y="107"/>
                </a:lnTo>
                <a:lnTo>
                  <a:pt x="197" y="107"/>
                </a:lnTo>
                <a:lnTo>
                  <a:pt x="216" y="145"/>
                </a:lnTo>
                <a:lnTo>
                  <a:pt x="216" y="168"/>
                </a:lnTo>
                <a:lnTo>
                  <a:pt x="239" y="187"/>
                </a:lnTo>
                <a:lnTo>
                  <a:pt x="287" y="187"/>
                </a:lnTo>
                <a:lnTo>
                  <a:pt x="306" y="209"/>
                </a:lnTo>
                <a:lnTo>
                  <a:pt x="372" y="209"/>
                </a:lnTo>
                <a:lnTo>
                  <a:pt x="355" y="239"/>
                </a:lnTo>
                <a:lnTo>
                  <a:pt x="362" y="275"/>
                </a:lnTo>
                <a:lnTo>
                  <a:pt x="372" y="294"/>
                </a:lnTo>
                <a:lnTo>
                  <a:pt x="365" y="313"/>
                </a:lnTo>
                <a:lnTo>
                  <a:pt x="372" y="335"/>
                </a:lnTo>
                <a:lnTo>
                  <a:pt x="384" y="373"/>
                </a:lnTo>
                <a:lnTo>
                  <a:pt x="381" y="365"/>
                </a:lnTo>
                <a:lnTo>
                  <a:pt x="365" y="342"/>
                </a:lnTo>
                <a:lnTo>
                  <a:pt x="343" y="342"/>
                </a:lnTo>
                <a:lnTo>
                  <a:pt x="343" y="353"/>
                </a:lnTo>
                <a:lnTo>
                  <a:pt x="303" y="351"/>
                </a:lnTo>
                <a:lnTo>
                  <a:pt x="287" y="353"/>
                </a:lnTo>
                <a:lnTo>
                  <a:pt x="287" y="373"/>
                </a:lnTo>
                <a:lnTo>
                  <a:pt x="306" y="380"/>
                </a:lnTo>
                <a:lnTo>
                  <a:pt x="306" y="391"/>
                </a:lnTo>
                <a:lnTo>
                  <a:pt x="287" y="391"/>
                </a:lnTo>
                <a:lnTo>
                  <a:pt x="282" y="410"/>
                </a:lnTo>
                <a:lnTo>
                  <a:pt x="303" y="420"/>
                </a:lnTo>
                <a:lnTo>
                  <a:pt x="306" y="443"/>
                </a:lnTo>
                <a:lnTo>
                  <a:pt x="287" y="539"/>
                </a:lnTo>
                <a:lnTo>
                  <a:pt x="282" y="539"/>
                </a:lnTo>
                <a:lnTo>
                  <a:pt x="268" y="520"/>
                </a:lnTo>
                <a:lnTo>
                  <a:pt x="275" y="491"/>
                </a:lnTo>
                <a:lnTo>
                  <a:pt x="253" y="481"/>
                </a:lnTo>
                <a:lnTo>
                  <a:pt x="228" y="474"/>
                </a:lnTo>
                <a:lnTo>
                  <a:pt x="209" y="487"/>
                </a:lnTo>
                <a:lnTo>
                  <a:pt x="190" y="487"/>
                </a:lnTo>
                <a:lnTo>
                  <a:pt x="178" y="462"/>
                </a:lnTo>
                <a:lnTo>
                  <a:pt x="149" y="439"/>
                </a:lnTo>
                <a:lnTo>
                  <a:pt x="130" y="413"/>
                </a:lnTo>
                <a:lnTo>
                  <a:pt x="113" y="410"/>
                </a:lnTo>
                <a:lnTo>
                  <a:pt x="101" y="403"/>
                </a:lnTo>
                <a:lnTo>
                  <a:pt x="82" y="394"/>
                </a:lnTo>
                <a:lnTo>
                  <a:pt x="61" y="394"/>
                </a:lnTo>
                <a:lnTo>
                  <a:pt x="40" y="380"/>
                </a:lnTo>
                <a:lnTo>
                  <a:pt x="4" y="361"/>
                </a:lnTo>
                <a:lnTo>
                  <a:pt x="0" y="351"/>
                </a:lnTo>
                <a:lnTo>
                  <a:pt x="11" y="323"/>
                </a:lnTo>
                <a:lnTo>
                  <a:pt x="49" y="301"/>
                </a:lnTo>
                <a:lnTo>
                  <a:pt x="52" y="282"/>
                </a:lnTo>
                <a:lnTo>
                  <a:pt x="49" y="271"/>
                </a:lnTo>
                <a:lnTo>
                  <a:pt x="52" y="252"/>
                </a:lnTo>
                <a:lnTo>
                  <a:pt x="49" y="226"/>
                </a:lnTo>
                <a:lnTo>
                  <a:pt x="52" y="206"/>
                </a:lnTo>
                <a:lnTo>
                  <a:pt x="49" y="194"/>
                </a:lnTo>
                <a:lnTo>
                  <a:pt x="33" y="175"/>
                </a:lnTo>
                <a:lnTo>
                  <a:pt x="40" y="161"/>
                </a:lnTo>
                <a:lnTo>
                  <a:pt x="49" y="168"/>
                </a:lnTo>
                <a:lnTo>
                  <a:pt x="61" y="149"/>
                </a:lnTo>
                <a:lnTo>
                  <a:pt x="61" y="126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3" name="Freeform 260"/>
          <p:cNvSpPr>
            <a:spLocks/>
          </p:cNvSpPr>
          <p:nvPr/>
        </p:nvSpPr>
        <p:spPr bwMode="auto">
          <a:xfrm>
            <a:off x="2271713" y="4214813"/>
            <a:ext cx="273050" cy="98425"/>
          </a:xfrm>
          <a:custGeom>
            <a:avLst/>
            <a:gdLst>
              <a:gd name="T0" fmla="*/ 2147483647 w 344"/>
              <a:gd name="T1" fmla="*/ 2147483647 h 125"/>
              <a:gd name="T2" fmla="*/ 2147483647 w 344"/>
              <a:gd name="T3" fmla="*/ 2147483647 h 125"/>
              <a:gd name="T4" fmla="*/ 2147483647 w 344"/>
              <a:gd name="T5" fmla="*/ 2147483647 h 125"/>
              <a:gd name="T6" fmla="*/ 2147483647 w 344"/>
              <a:gd name="T7" fmla="*/ 2147483647 h 125"/>
              <a:gd name="T8" fmla="*/ 2147483647 w 344"/>
              <a:gd name="T9" fmla="*/ 2147483647 h 125"/>
              <a:gd name="T10" fmla="*/ 2147483647 w 344"/>
              <a:gd name="T11" fmla="*/ 2147483647 h 125"/>
              <a:gd name="T12" fmla="*/ 2147483647 w 344"/>
              <a:gd name="T13" fmla="*/ 2147483647 h 125"/>
              <a:gd name="T14" fmla="*/ 2147483647 w 344"/>
              <a:gd name="T15" fmla="*/ 2147483647 h 125"/>
              <a:gd name="T16" fmla="*/ 2147483647 w 344"/>
              <a:gd name="T17" fmla="*/ 2147483647 h 125"/>
              <a:gd name="T18" fmla="*/ 0 w 344"/>
              <a:gd name="T19" fmla="*/ 2147483647 h 125"/>
              <a:gd name="T20" fmla="*/ 2147483647 w 344"/>
              <a:gd name="T21" fmla="*/ 2147483647 h 125"/>
              <a:gd name="T22" fmla="*/ 2147483647 w 344"/>
              <a:gd name="T23" fmla="*/ 2147483647 h 125"/>
              <a:gd name="T24" fmla="*/ 2147483647 w 344"/>
              <a:gd name="T25" fmla="*/ 0 h 125"/>
              <a:gd name="T26" fmla="*/ 2147483647 w 344"/>
              <a:gd name="T27" fmla="*/ 0 h 125"/>
              <a:gd name="T28" fmla="*/ 2147483647 w 344"/>
              <a:gd name="T29" fmla="*/ 2147483647 h 125"/>
              <a:gd name="T30" fmla="*/ 2147483647 w 344"/>
              <a:gd name="T31" fmla="*/ 2147483647 h 125"/>
              <a:gd name="T32" fmla="*/ 2147483647 w 344"/>
              <a:gd name="T33" fmla="*/ 2147483647 h 125"/>
              <a:gd name="T34" fmla="*/ 2147483647 w 344"/>
              <a:gd name="T35" fmla="*/ 2147483647 h 125"/>
              <a:gd name="T36" fmla="*/ 2147483647 w 344"/>
              <a:gd name="T37" fmla="*/ 2147483647 h 125"/>
              <a:gd name="T38" fmla="*/ 2147483647 w 344"/>
              <a:gd name="T39" fmla="*/ 2147483647 h 125"/>
              <a:gd name="T40" fmla="*/ 2147483647 w 344"/>
              <a:gd name="T41" fmla="*/ 2147483647 h 125"/>
              <a:gd name="T42" fmla="*/ 2147483647 w 344"/>
              <a:gd name="T43" fmla="*/ 2147483647 h 12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4"/>
              <a:gd name="T67" fmla="*/ 0 h 125"/>
              <a:gd name="T68" fmla="*/ 344 w 344"/>
              <a:gd name="T69" fmla="*/ 125 h 12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4" h="125">
                <a:moveTo>
                  <a:pt x="228" y="125"/>
                </a:moveTo>
                <a:lnTo>
                  <a:pt x="247" y="97"/>
                </a:lnTo>
                <a:lnTo>
                  <a:pt x="209" y="87"/>
                </a:lnTo>
                <a:lnTo>
                  <a:pt x="197" y="55"/>
                </a:lnTo>
                <a:lnTo>
                  <a:pt x="157" y="55"/>
                </a:lnTo>
                <a:lnTo>
                  <a:pt x="97" y="30"/>
                </a:lnTo>
                <a:lnTo>
                  <a:pt x="109" y="26"/>
                </a:lnTo>
                <a:lnTo>
                  <a:pt x="71" y="19"/>
                </a:lnTo>
                <a:lnTo>
                  <a:pt x="42" y="45"/>
                </a:lnTo>
                <a:lnTo>
                  <a:pt x="0" y="45"/>
                </a:lnTo>
                <a:lnTo>
                  <a:pt x="23" y="30"/>
                </a:lnTo>
                <a:lnTo>
                  <a:pt x="49" y="16"/>
                </a:lnTo>
                <a:lnTo>
                  <a:pt x="90" y="0"/>
                </a:lnTo>
                <a:lnTo>
                  <a:pt x="126" y="0"/>
                </a:lnTo>
                <a:lnTo>
                  <a:pt x="168" y="16"/>
                </a:lnTo>
                <a:lnTo>
                  <a:pt x="209" y="38"/>
                </a:lnTo>
                <a:lnTo>
                  <a:pt x="247" y="55"/>
                </a:lnTo>
                <a:lnTo>
                  <a:pt x="296" y="78"/>
                </a:lnTo>
                <a:lnTo>
                  <a:pt x="287" y="95"/>
                </a:lnTo>
                <a:lnTo>
                  <a:pt x="316" y="97"/>
                </a:lnTo>
                <a:lnTo>
                  <a:pt x="344" y="109"/>
                </a:lnTo>
                <a:lnTo>
                  <a:pt x="228" y="125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4" name="Freeform 261"/>
          <p:cNvSpPr>
            <a:spLocks/>
          </p:cNvSpPr>
          <p:nvPr/>
        </p:nvSpPr>
        <p:spPr bwMode="auto">
          <a:xfrm>
            <a:off x="1511300" y="3902075"/>
            <a:ext cx="712788" cy="544513"/>
          </a:xfrm>
          <a:custGeom>
            <a:avLst/>
            <a:gdLst>
              <a:gd name="T0" fmla="*/ 2147483647 w 898"/>
              <a:gd name="T1" fmla="*/ 0 h 686"/>
              <a:gd name="T2" fmla="*/ 2147483647 w 898"/>
              <a:gd name="T3" fmla="*/ 2147483647 h 686"/>
              <a:gd name="T4" fmla="*/ 2147483647 w 898"/>
              <a:gd name="T5" fmla="*/ 2147483647 h 686"/>
              <a:gd name="T6" fmla="*/ 2147483647 w 898"/>
              <a:gd name="T7" fmla="*/ 2147483647 h 686"/>
              <a:gd name="T8" fmla="*/ 2147483647 w 898"/>
              <a:gd name="T9" fmla="*/ 2147483647 h 686"/>
              <a:gd name="T10" fmla="*/ 2147483647 w 898"/>
              <a:gd name="T11" fmla="*/ 2147483647 h 686"/>
              <a:gd name="T12" fmla="*/ 2147483647 w 898"/>
              <a:gd name="T13" fmla="*/ 2147483647 h 686"/>
              <a:gd name="T14" fmla="*/ 2147483647 w 898"/>
              <a:gd name="T15" fmla="*/ 2147483647 h 686"/>
              <a:gd name="T16" fmla="*/ 2147483647 w 898"/>
              <a:gd name="T17" fmla="*/ 2147483647 h 686"/>
              <a:gd name="T18" fmla="*/ 2147483647 w 898"/>
              <a:gd name="T19" fmla="*/ 2147483647 h 686"/>
              <a:gd name="T20" fmla="*/ 2147483647 w 898"/>
              <a:gd name="T21" fmla="*/ 2147483647 h 686"/>
              <a:gd name="T22" fmla="*/ 2147483647 w 898"/>
              <a:gd name="T23" fmla="*/ 2147483647 h 686"/>
              <a:gd name="T24" fmla="*/ 2147483647 w 898"/>
              <a:gd name="T25" fmla="*/ 2147483647 h 686"/>
              <a:gd name="T26" fmla="*/ 2147483647 w 898"/>
              <a:gd name="T27" fmla="*/ 2147483647 h 686"/>
              <a:gd name="T28" fmla="*/ 2147483647 w 898"/>
              <a:gd name="T29" fmla="*/ 2147483647 h 686"/>
              <a:gd name="T30" fmla="*/ 2147483647 w 898"/>
              <a:gd name="T31" fmla="*/ 2147483647 h 686"/>
              <a:gd name="T32" fmla="*/ 2147483647 w 898"/>
              <a:gd name="T33" fmla="*/ 2147483647 h 686"/>
              <a:gd name="T34" fmla="*/ 2147483647 w 898"/>
              <a:gd name="T35" fmla="*/ 2147483647 h 686"/>
              <a:gd name="T36" fmla="*/ 2147483647 w 898"/>
              <a:gd name="T37" fmla="*/ 2147483647 h 686"/>
              <a:gd name="T38" fmla="*/ 2147483647 w 898"/>
              <a:gd name="T39" fmla="*/ 2147483647 h 686"/>
              <a:gd name="T40" fmla="*/ 2147483647 w 898"/>
              <a:gd name="T41" fmla="*/ 2147483647 h 686"/>
              <a:gd name="T42" fmla="*/ 2147483647 w 898"/>
              <a:gd name="T43" fmla="*/ 2147483647 h 686"/>
              <a:gd name="T44" fmla="*/ 2147483647 w 898"/>
              <a:gd name="T45" fmla="*/ 2147483647 h 686"/>
              <a:gd name="T46" fmla="*/ 2147483647 w 898"/>
              <a:gd name="T47" fmla="*/ 2147483647 h 686"/>
              <a:gd name="T48" fmla="*/ 2147483647 w 898"/>
              <a:gd name="T49" fmla="*/ 2147483647 h 686"/>
              <a:gd name="T50" fmla="*/ 2147483647 w 898"/>
              <a:gd name="T51" fmla="*/ 2147483647 h 686"/>
              <a:gd name="T52" fmla="*/ 2147483647 w 898"/>
              <a:gd name="T53" fmla="*/ 2147483647 h 686"/>
              <a:gd name="T54" fmla="*/ 2147483647 w 898"/>
              <a:gd name="T55" fmla="*/ 2147483647 h 686"/>
              <a:gd name="T56" fmla="*/ 2147483647 w 898"/>
              <a:gd name="T57" fmla="*/ 2147483647 h 686"/>
              <a:gd name="T58" fmla="*/ 2147483647 w 898"/>
              <a:gd name="T59" fmla="*/ 2147483647 h 686"/>
              <a:gd name="T60" fmla="*/ 2147483647 w 898"/>
              <a:gd name="T61" fmla="*/ 2147483647 h 686"/>
              <a:gd name="T62" fmla="*/ 2147483647 w 898"/>
              <a:gd name="T63" fmla="*/ 2147483647 h 686"/>
              <a:gd name="T64" fmla="*/ 2147483647 w 898"/>
              <a:gd name="T65" fmla="*/ 2147483647 h 686"/>
              <a:gd name="T66" fmla="*/ 2147483647 w 898"/>
              <a:gd name="T67" fmla="*/ 2147483647 h 686"/>
              <a:gd name="T68" fmla="*/ 2147483647 w 898"/>
              <a:gd name="T69" fmla="*/ 2147483647 h 686"/>
              <a:gd name="T70" fmla="*/ 2147483647 w 898"/>
              <a:gd name="T71" fmla="*/ 2147483647 h 686"/>
              <a:gd name="T72" fmla="*/ 2147483647 w 898"/>
              <a:gd name="T73" fmla="*/ 2147483647 h 686"/>
              <a:gd name="T74" fmla="*/ 2147483647 w 898"/>
              <a:gd name="T75" fmla="*/ 2147483647 h 686"/>
              <a:gd name="T76" fmla="*/ 2147483647 w 898"/>
              <a:gd name="T77" fmla="*/ 2147483647 h 686"/>
              <a:gd name="T78" fmla="*/ 2147483647 w 898"/>
              <a:gd name="T79" fmla="*/ 2147483647 h 686"/>
              <a:gd name="T80" fmla="*/ 2147483647 w 898"/>
              <a:gd name="T81" fmla="*/ 2147483647 h 686"/>
              <a:gd name="T82" fmla="*/ 2147483647 w 898"/>
              <a:gd name="T83" fmla="*/ 2147483647 h 686"/>
              <a:gd name="T84" fmla="*/ 2147483647 w 898"/>
              <a:gd name="T85" fmla="*/ 2147483647 h 686"/>
              <a:gd name="T86" fmla="*/ 2147483647 w 898"/>
              <a:gd name="T87" fmla="*/ 2147483647 h 686"/>
              <a:gd name="T88" fmla="*/ 2147483647 w 898"/>
              <a:gd name="T89" fmla="*/ 2147483647 h 686"/>
              <a:gd name="T90" fmla="*/ 2147483647 w 898"/>
              <a:gd name="T91" fmla="*/ 2147483647 h 686"/>
              <a:gd name="T92" fmla="*/ 2147483647 w 898"/>
              <a:gd name="T93" fmla="*/ 2147483647 h 686"/>
              <a:gd name="T94" fmla="*/ 2147483647 w 898"/>
              <a:gd name="T95" fmla="*/ 2147483647 h 686"/>
              <a:gd name="T96" fmla="*/ 2147483647 w 898"/>
              <a:gd name="T97" fmla="*/ 2147483647 h 686"/>
              <a:gd name="T98" fmla="*/ 2147483647 w 898"/>
              <a:gd name="T99" fmla="*/ 2147483647 h 686"/>
              <a:gd name="T100" fmla="*/ 2147483647 w 898"/>
              <a:gd name="T101" fmla="*/ 2147483647 h 686"/>
              <a:gd name="T102" fmla="*/ 2147483647 w 898"/>
              <a:gd name="T103" fmla="*/ 2147483647 h 6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98"/>
              <a:gd name="T157" fmla="*/ 0 h 686"/>
              <a:gd name="T158" fmla="*/ 898 w 898"/>
              <a:gd name="T159" fmla="*/ 686 h 68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98" h="686">
                <a:moveTo>
                  <a:pt x="0" y="4"/>
                </a:moveTo>
                <a:lnTo>
                  <a:pt x="71" y="0"/>
                </a:lnTo>
                <a:lnTo>
                  <a:pt x="71" y="12"/>
                </a:lnTo>
                <a:lnTo>
                  <a:pt x="187" y="59"/>
                </a:lnTo>
                <a:lnTo>
                  <a:pt x="276" y="64"/>
                </a:lnTo>
                <a:lnTo>
                  <a:pt x="276" y="48"/>
                </a:lnTo>
                <a:lnTo>
                  <a:pt x="332" y="48"/>
                </a:lnTo>
                <a:lnTo>
                  <a:pt x="373" y="100"/>
                </a:lnTo>
                <a:lnTo>
                  <a:pt x="380" y="138"/>
                </a:lnTo>
                <a:lnTo>
                  <a:pt x="420" y="161"/>
                </a:lnTo>
                <a:lnTo>
                  <a:pt x="451" y="131"/>
                </a:lnTo>
                <a:lnTo>
                  <a:pt x="480" y="142"/>
                </a:lnTo>
                <a:lnTo>
                  <a:pt x="506" y="197"/>
                </a:lnTo>
                <a:lnTo>
                  <a:pt x="522" y="220"/>
                </a:lnTo>
                <a:lnTo>
                  <a:pt x="529" y="258"/>
                </a:lnTo>
                <a:lnTo>
                  <a:pt x="577" y="282"/>
                </a:lnTo>
                <a:lnTo>
                  <a:pt x="587" y="275"/>
                </a:lnTo>
                <a:lnTo>
                  <a:pt x="586" y="299"/>
                </a:lnTo>
                <a:lnTo>
                  <a:pt x="570" y="306"/>
                </a:lnTo>
                <a:lnTo>
                  <a:pt x="565" y="335"/>
                </a:lnTo>
                <a:lnTo>
                  <a:pt x="558" y="373"/>
                </a:lnTo>
                <a:lnTo>
                  <a:pt x="551" y="413"/>
                </a:lnTo>
                <a:lnTo>
                  <a:pt x="565" y="443"/>
                </a:lnTo>
                <a:lnTo>
                  <a:pt x="551" y="439"/>
                </a:lnTo>
                <a:lnTo>
                  <a:pt x="565" y="470"/>
                </a:lnTo>
                <a:lnTo>
                  <a:pt x="586" y="503"/>
                </a:lnTo>
                <a:lnTo>
                  <a:pt x="596" y="541"/>
                </a:lnTo>
                <a:lnTo>
                  <a:pt x="625" y="551"/>
                </a:lnTo>
                <a:lnTo>
                  <a:pt x="644" y="567"/>
                </a:lnTo>
                <a:lnTo>
                  <a:pt x="693" y="558"/>
                </a:lnTo>
                <a:lnTo>
                  <a:pt x="724" y="548"/>
                </a:lnTo>
                <a:lnTo>
                  <a:pt x="764" y="529"/>
                </a:lnTo>
                <a:lnTo>
                  <a:pt x="776" y="510"/>
                </a:lnTo>
                <a:lnTo>
                  <a:pt x="786" y="474"/>
                </a:lnTo>
                <a:lnTo>
                  <a:pt x="802" y="462"/>
                </a:lnTo>
                <a:lnTo>
                  <a:pt x="835" y="449"/>
                </a:lnTo>
                <a:lnTo>
                  <a:pt x="860" y="443"/>
                </a:lnTo>
                <a:lnTo>
                  <a:pt x="898" y="449"/>
                </a:lnTo>
                <a:lnTo>
                  <a:pt x="898" y="474"/>
                </a:lnTo>
                <a:lnTo>
                  <a:pt x="879" y="500"/>
                </a:lnTo>
                <a:lnTo>
                  <a:pt x="860" y="519"/>
                </a:lnTo>
                <a:lnTo>
                  <a:pt x="873" y="522"/>
                </a:lnTo>
                <a:lnTo>
                  <a:pt x="860" y="558"/>
                </a:lnTo>
                <a:lnTo>
                  <a:pt x="850" y="548"/>
                </a:lnTo>
                <a:lnTo>
                  <a:pt x="841" y="558"/>
                </a:lnTo>
                <a:lnTo>
                  <a:pt x="831" y="558"/>
                </a:lnTo>
                <a:lnTo>
                  <a:pt x="812" y="577"/>
                </a:lnTo>
                <a:lnTo>
                  <a:pt x="757" y="577"/>
                </a:lnTo>
                <a:lnTo>
                  <a:pt x="745" y="600"/>
                </a:lnTo>
                <a:lnTo>
                  <a:pt x="772" y="626"/>
                </a:lnTo>
                <a:lnTo>
                  <a:pt x="764" y="636"/>
                </a:lnTo>
                <a:lnTo>
                  <a:pt x="726" y="636"/>
                </a:lnTo>
                <a:lnTo>
                  <a:pt x="708" y="659"/>
                </a:lnTo>
                <a:lnTo>
                  <a:pt x="715" y="674"/>
                </a:lnTo>
                <a:lnTo>
                  <a:pt x="703" y="686"/>
                </a:lnTo>
                <a:lnTo>
                  <a:pt x="686" y="659"/>
                </a:lnTo>
                <a:lnTo>
                  <a:pt x="644" y="636"/>
                </a:lnTo>
                <a:lnTo>
                  <a:pt x="619" y="636"/>
                </a:lnTo>
                <a:lnTo>
                  <a:pt x="570" y="657"/>
                </a:lnTo>
                <a:lnTo>
                  <a:pt x="506" y="619"/>
                </a:lnTo>
                <a:lnTo>
                  <a:pt x="451" y="600"/>
                </a:lnTo>
                <a:lnTo>
                  <a:pt x="403" y="570"/>
                </a:lnTo>
                <a:lnTo>
                  <a:pt x="361" y="558"/>
                </a:lnTo>
                <a:lnTo>
                  <a:pt x="316" y="529"/>
                </a:lnTo>
                <a:lnTo>
                  <a:pt x="294" y="489"/>
                </a:lnTo>
                <a:lnTo>
                  <a:pt x="306" y="481"/>
                </a:lnTo>
                <a:lnTo>
                  <a:pt x="306" y="462"/>
                </a:lnTo>
                <a:lnTo>
                  <a:pt x="313" y="449"/>
                </a:lnTo>
                <a:lnTo>
                  <a:pt x="302" y="413"/>
                </a:lnTo>
                <a:lnTo>
                  <a:pt x="283" y="373"/>
                </a:lnTo>
                <a:lnTo>
                  <a:pt x="252" y="332"/>
                </a:lnTo>
                <a:lnTo>
                  <a:pt x="197" y="275"/>
                </a:lnTo>
                <a:lnTo>
                  <a:pt x="207" y="258"/>
                </a:lnTo>
                <a:lnTo>
                  <a:pt x="204" y="239"/>
                </a:lnTo>
                <a:lnTo>
                  <a:pt x="174" y="216"/>
                </a:lnTo>
                <a:lnTo>
                  <a:pt x="174" y="197"/>
                </a:lnTo>
                <a:lnTo>
                  <a:pt x="159" y="197"/>
                </a:lnTo>
                <a:lnTo>
                  <a:pt x="145" y="168"/>
                </a:lnTo>
                <a:lnTo>
                  <a:pt x="119" y="119"/>
                </a:lnTo>
                <a:lnTo>
                  <a:pt x="119" y="71"/>
                </a:lnTo>
                <a:lnTo>
                  <a:pt x="67" y="33"/>
                </a:lnTo>
                <a:lnTo>
                  <a:pt x="60" y="100"/>
                </a:lnTo>
                <a:lnTo>
                  <a:pt x="81" y="131"/>
                </a:lnTo>
                <a:lnTo>
                  <a:pt x="100" y="171"/>
                </a:lnTo>
                <a:lnTo>
                  <a:pt x="100" y="190"/>
                </a:lnTo>
                <a:lnTo>
                  <a:pt x="112" y="204"/>
                </a:lnTo>
                <a:lnTo>
                  <a:pt x="130" y="246"/>
                </a:lnTo>
                <a:lnTo>
                  <a:pt x="130" y="227"/>
                </a:lnTo>
                <a:lnTo>
                  <a:pt x="155" y="306"/>
                </a:lnTo>
                <a:lnTo>
                  <a:pt x="168" y="332"/>
                </a:lnTo>
                <a:lnTo>
                  <a:pt x="174" y="346"/>
                </a:lnTo>
                <a:lnTo>
                  <a:pt x="178" y="377"/>
                </a:lnTo>
                <a:lnTo>
                  <a:pt x="168" y="391"/>
                </a:lnTo>
                <a:lnTo>
                  <a:pt x="155" y="365"/>
                </a:lnTo>
                <a:lnTo>
                  <a:pt x="100" y="306"/>
                </a:lnTo>
                <a:lnTo>
                  <a:pt x="107" y="258"/>
                </a:lnTo>
                <a:lnTo>
                  <a:pt x="81" y="227"/>
                </a:lnTo>
                <a:lnTo>
                  <a:pt x="71" y="235"/>
                </a:lnTo>
                <a:lnTo>
                  <a:pt x="33" y="190"/>
                </a:lnTo>
                <a:lnTo>
                  <a:pt x="60" y="197"/>
                </a:lnTo>
                <a:lnTo>
                  <a:pt x="67" y="168"/>
                </a:lnTo>
                <a:lnTo>
                  <a:pt x="40" y="131"/>
                </a:lnTo>
                <a:lnTo>
                  <a:pt x="21" y="107"/>
                </a:lnTo>
                <a:lnTo>
                  <a:pt x="10" y="48"/>
                </a:lnTo>
                <a:lnTo>
                  <a:pt x="0" y="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5" name="Freeform 262"/>
          <p:cNvSpPr>
            <a:spLocks/>
          </p:cNvSpPr>
          <p:nvPr/>
        </p:nvSpPr>
        <p:spPr bwMode="auto">
          <a:xfrm>
            <a:off x="2185988" y="4437063"/>
            <a:ext cx="111125" cy="111125"/>
          </a:xfrm>
          <a:custGeom>
            <a:avLst/>
            <a:gdLst>
              <a:gd name="T0" fmla="*/ 2147483647 w 140"/>
              <a:gd name="T1" fmla="*/ 2147483647 h 142"/>
              <a:gd name="T2" fmla="*/ 2147483647 w 140"/>
              <a:gd name="T3" fmla="*/ 2147483647 h 142"/>
              <a:gd name="T4" fmla="*/ 2147483647 w 140"/>
              <a:gd name="T5" fmla="*/ 2147483647 h 142"/>
              <a:gd name="T6" fmla="*/ 2147483647 w 140"/>
              <a:gd name="T7" fmla="*/ 2147483647 h 142"/>
              <a:gd name="T8" fmla="*/ 2147483647 w 140"/>
              <a:gd name="T9" fmla="*/ 2147483647 h 142"/>
              <a:gd name="T10" fmla="*/ 2147483647 w 140"/>
              <a:gd name="T11" fmla="*/ 2147483647 h 142"/>
              <a:gd name="T12" fmla="*/ 2147483647 w 140"/>
              <a:gd name="T13" fmla="*/ 2147483647 h 142"/>
              <a:gd name="T14" fmla="*/ 2147483647 w 140"/>
              <a:gd name="T15" fmla="*/ 0 h 142"/>
              <a:gd name="T16" fmla="*/ 2147483647 w 140"/>
              <a:gd name="T17" fmla="*/ 2147483647 h 142"/>
              <a:gd name="T18" fmla="*/ 2147483647 w 140"/>
              <a:gd name="T19" fmla="*/ 2147483647 h 142"/>
              <a:gd name="T20" fmla="*/ 2147483647 w 140"/>
              <a:gd name="T21" fmla="*/ 2147483647 h 142"/>
              <a:gd name="T22" fmla="*/ 2147483647 w 140"/>
              <a:gd name="T23" fmla="*/ 2147483647 h 142"/>
              <a:gd name="T24" fmla="*/ 2147483647 w 140"/>
              <a:gd name="T25" fmla="*/ 2147483647 h 142"/>
              <a:gd name="T26" fmla="*/ 2147483647 w 140"/>
              <a:gd name="T27" fmla="*/ 2147483647 h 142"/>
              <a:gd name="T28" fmla="*/ 2147483647 w 140"/>
              <a:gd name="T29" fmla="*/ 2147483647 h 142"/>
              <a:gd name="T30" fmla="*/ 2147483647 w 140"/>
              <a:gd name="T31" fmla="*/ 2147483647 h 142"/>
              <a:gd name="T32" fmla="*/ 2147483647 w 140"/>
              <a:gd name="T33" fmla="*/ 2147483647 h 142"/>
              <a:gd name="T34" fmla="*/ 2147483647 w 140"/>
              <a:gd name="T35" fmla="*/ 2147483647 h 142"/>
              <a:gd name="T36" fmla="*/ 2147483647 w 140"/>
              <a:gd name="T37" fmla="*/ 2147483647 h 142"/>
              <a:gd name="T38" fmla="*/ 2147483647 w 140"/>
              <a:gd name="T39" fmla="*/ 2147483647 h 142"/>
              <a:gd name="T40" fmla="*/ 2147483647 w 140"/>
              <a:gd name="T41" fmla="*/ 2147483647 h 142"/>
              <a:gd name="T42" fmla="*/ 2147483647 w 140"/>
              <a:gd name="T43" fmla="*/ 2147483647 h 142"/>
              <a:gd name="T44" fmla="*/ 0 w 140"/>
              <a:gd name="T45" fmla="*/ 2147483647 h 142"/>
              <a:gd name="T46" fmla="*/ 2147483647 w 140"/>
              <a:gd name="T47" fmla="*/ 2147483647 h 14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0"/>
              <a:gd name="T73" fmla="*/ 0 h 142"/>
              <a:gd name="T74" fmla="*/ 140 w 140"/>
              <a:gd name="T75" fmla="*/ 142 h 14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0" h="142">
                <a:moveTo>
                  <a:pt x="9" y="64"/>
                </a:moveTo>
                <a:lnTo>
                  <a:pt x="21" y="64"/>
                </a:lnTo>
                <a:lnTo>
                  <a:pt x="40" y="42"/>
                </a:lnTo>
                <a:lnTo>
                  <a:pt x="62" y="35"/>
                </a:lnTo>
                <a:lnTo>
                  <a:pt x="81" y="14"/>
                </a:lnTo>
                <a:lnTo>
                  <a:pt x="88" y="5"/>
                </a:lnTo>
                <a:lnTo>
                  <a:pt x="100" y="14"/>
                </a:lnTo>
                <a:lnTo>
                  <a:pt x="140" y="0"/>
                </a:lnTo>
                <a:lnTo>
                  <a:pt x="140" y="14"/>
                </a:lnTo>
                <a:lnTo>
                  <a:pt x="137" y="35"/>
                </a:lnTo>
                <a:lnTo>
                  <a:pt x="130" y="59"/>
                </a:lnTo>
                <a:lnTo>
                  <a:pt x="126" y="90"/>
                </a:lnTo>
                <a:lnTo>
                  <a:pt x="126" y="119"/>
                </a:lnTo>
                <a:lnTo>
                  <a:pt x="126" y="142"/>
                </a:lnTo>
                <a:lnTo>
                  <a:pt x="107" y="142"/>
                </a:lnTo>
                <a:lnTo>
                  <a:pt x="88" y="130"/>
                </a:lnTo>
                <a:lnTo>
                  <a:pt x="69" y="109"/>
                </a:lnTo>
                <a:lnTo>
                  <a:pt x="52" y="100"/>
                </a:lnTo>
                <a:lnTo>
                  <a:pt x="62" y="130"/>
                </a:lnTo>
                <a:lnTo>
                  <a:pt x="52" y="130"/>
                </a:lnTo>
                <a:lnTo>
                  <a:pt x="40" y="113"/>
                </a:lnTo>
                <a:lnTo>
                  <a:pt x="21" y="93"/>
                </a:lnTo>
                <a:lnTo>
                  <a:pt x="0" y="64"/>
                </a:lnTo>
                <a:lnTo>
                  <a:pt x="9" y="64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" name="Freeform 263"/>
          <p:cNvSpPr>
            <a:spLocks/>
          </p:cNvSpPr>
          <p:nvPr/>
        </p:nvSpPr>
        <p:spPr bwMode="auto">
          <a:xfrm>
            <a:off x="2297113" y="4584700"/>
            <a:ext cx="146050" cy="61913"/>
          </a:xfrm>
          <a:custGeom>
            <a:avLst/>
            <a:gdLst>
              <a:gd name="T0" fmla="*/ 2147483647 w 183"/>
              <a:gd name="T1" fmla="*/ 0 h 78"/>
              <a:gd name="T2" fmla="*/ 2147483647 w 183"/>
              <a:gd name="T3" fmla="*/ 2147483647 h 78"/>
              <a:gd name="T4" fmla="*/ 2147483647 w 183"/>
              <a:gd name="T5" fmla="*/ 2147483647 h 78"/>
              <a:gd name="T6" fmla="*/ 2147483647 w 183"/>
              <a:gd name="T7" fmla="*/ 2147483647 h 78"/>
              <a:gd name="T8" fmla="*/ 2147483647 w 183"/>
              <a:gd name="T9" fmla="*/ 2147483647 h 78"/>
              <a:gd name="T10" fmla="*/ 2147483647 w 183"/>
              <a:gd name="T11" fmla="*/ 0 h 78"/>
              <a:gd name="T12" fmla="*/ 2147483647 w 183"/>
              <a:gd name="T13" fmla="*/ 2147483647 h 78"/>
              <a:gd name="T14" fmla="*/ 2147483647 w 183"/>
              <a:gd name="T15" fmla="*/ 2147483647 h 78"/>
              <a:gd name="T16" fmla="*/ 2147483647 w 183"/>
              <a:gd name="T17" fmla="*/ 2147483647 h 78"/>
              <a:gd name="T18" fmla="*/ 2147483647 w 183"/>
              <a:gd name="T19" fmla="*/ 2147483647 h 78"/>
              <a:gd name="T20" fmla="*/ 2147483647 w 183"/>
              <a:gd name="T21" fmla="*/ 2147483647 h 78"/>
              <a:gd name="T22" fmla="*/ 2147483647 w 183"/>
              <a:gd name="T23" fmla="*/ 2147483647 h 78"/>
              <a:gd name="T24" fmla="*/ 2147483647 w 183"/>
              <a:gd name="T25" fmla="*/ 2147483647 h 78"/>
              <a:gd name="T26" fmla="*/ 2147483647 w 183"/>
              <a:gd name="T27" fmla="*/ 2147483647 h 78"/>
              <a:gd name="T28" fmla="*/ 2147483647 w 183"/>
              <a:gd name="T29" fmla="*/ 2147483647 h 78"/>
              <a:gd name="T30" fmla="*/ 2147483647 w 183"/>
              <a:gd name="T31" fmla="*/ 2147483647 h 78"/>
              <a:gd name="T32" fmla="*/ 2147483647 w 183"/>
              <a:gd name="T33" fmla="*/ 2147483647 h 78"/>
              <a:gd name="T34" fmla="*/ 2147483647 w 183"/>
              <a:gd name="T35" fmla="*/ 2147483647 h 78"/>
              <a:gd name="T36" fmla="*/ 2147483647 w 183"/>
              <a:gd name="T37" fmla="*/ 2147483647 h 78"/>
              <a:gd name="T38" fmla="*/ 2147483647 w 183"/>
              <a:gd name="T39" fmla="*/ 2147483647 h 78"/>
              <a:gd name="T40" fmla="*/ 2147483647 w 183"/>
              <a:gd name="T41" fmla="*/ 2147483647 h 78"/>
              <a:gd name="T42" fmla="*/ 2147483647 w 183"/>
              <a:gd name="T43" fmla="*/ 2147483647 h 78"/>
              <a:gd name="T44" fmla="*/ 2147483647 w 183"/>
              <a:gd name="T45" fmla="*/ 2147483647 h 78"/>
              <a:gd name="T46" fmla="*/ 2147483647 w 183"/>
              <a:gd name="T47" fmla="*/ 2147483647 h 78"/>
              <a:gd name="T48" fmla="*/ 2147483647 w 183"/>
              <a:gd name="T49" fmla="*/ 2147483647 h 78"/>
              <a:gd name="T50" fmla="*/ 0 w 183"/>
              <a:gd name="T51" fmla="*/ 2147483647 h 78"/>
              <a:gd name="T52" fmla="*/ 0 w 183"/>
              <a:gd name="T53" fmla="*/ 2147483647 h 78"/>
              <a:gd name="T54" fmla="*/ 2147483647 w 183"/>
              <a:gd name="T55" fmla="*/ 0 h 78"/>
              <a:gd name="T56" fmla="*/ 2147483647 w 183"/>
              <a:gd name="T57" fmla="*/ 0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3"/>
              <a:gd name="T88" fmla="*/ 0 h 78"/>
              <a:gd name="T89" fmla="*/ 183 w 183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3" h="78">
                <a:moveTo>
                  <a:pt x="19" y="0"/>
                </a:moveTo>
                <a:lnTo>
                  <a:pt x="28" y="12"/>
                </a:lnTo>
                <a:lnTo>
                  <a:pt x="38" y="12"/>
                </a:lnTo>
                <a:lnTo>
                  <a:pt x="57" y="22"/>
                </a:lnTo>
                <a:lnTo>
                  <a:pt x="86" y="12"/>
                </a:lnTo>
                <a:lnTo>
                  <a:pt x="105" y="0"/>
                </a:lnTo>
                <a:lnTo>
                  <a:pt x="142" y="5"/>
                </a:lnTo>
                <a:lnTo>
                  <a:pt x="173" y="22"/>
                </a:lnTo>
                <a:lnTo>
                  <a:pt x="183" y="29"/>
                </a:lnTo>
                <a:lnTo>
                  <a:pt x="183" y="52"/>
                </a:lnTo>
                <a:lnTo>
                  <a:pt x="173" y="71"/>
                </a:lnTo>
                <a:lnTo>
                  <a:pt x="164" y="64"/>
                </a:lnTo>
                <a:lnTo>
                  <a:pt x="157" y="78"/>
                </a:lnTo>
                <a:lnTo>
                  <a:pt x="145" y="48"/>
                </a:lnTo>
                <a:lnTo>
                  <a:pt x="154" y="34"/>
                </a:lnTo>
                <a:lnTo>
                  <a:pt x="142" y="34"/>
                </a:lnTo>
                <a:lnTo>
                  <a:pt x="128" y="22"/>
                </a:lnTo>
                <a:lnTo>
                  <a:pt x="112" y="22"/>
                </a:lnTo>
                <a:lnTo>
                  <a:pt x="79" y="48"/>
                </a:lnTo>
                <a:lnTo>
                  <a:pt x="93" y="71"/>
                </a:lnTo>
                <a:lnTo>
                  <a:pt x="69" y="78"/>
                </a:lnTo>
                <a:lnTo>
                  <a:pt x="57" y="59"/>
                </a:lnTo>
                <a:lnTo>
                  <a:pt x="48" y="59"/>
                </a:lnTo>
                <a:lnTo>
                  <a:pt x="35" y="48"/>
                </a:lnTo>
                <a:lnTo>
                  <a:pt x="7" y="41"/>
                </a:lnTo>
                <a:lnTo>
                  <a:pt x="0" y="29"/>
                </a:lnTo>
                <a:lnTo>
                  <a:pt x="0" y="22"/>
                </a:lnTo>
                <a:lnTo>
                  <a:pt x="7" y="0"/>
                </a:lnTo>
                <a:lnTo>
                  <a:pt x="19" y="0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7" name="Freeform 264"/>
          <p:cNvSpPr>
            <a:spLocks/>
          </p:cNvSpPr>
          <p:nvPr/>
        </p:nvSpPr>
        <p:spPr bwMode="auto">
          <a:xfrm>
            <a:off x="2824163" y="5345113"/>
            <a:ext cx="222250" cy="223837"/>
          </a:xfrm>
          <a:custGeom>
            <a:avLst/>
            <a:gdLst>
              <a:gd name="T0" fmla="*/ 0 w 280"/>
              <a:gd name="T1" fmla="*/ 2147483647 h 284"/>
              <a:gd name="T2" fmla="*/ 2147483647 w 280"/>
              <a:gd name="T3" fmla="*/ 2147483647 h 284"/>
              <a:gd name="T4" fmla="*/ 2147483647 w 280"/>
              <a:gd name="T5" fmla="*/ 2147483647 h 284"/>
              <a:gd name="T6" fmla="*/ 2147483647 w 280"/>
              <a:gd name="T7" fmla="*/ 2147483647 h 284"/>
              <a:gd name="T8" fmla="*/ 2147483647 w 280"/>
              <a:gd name="T9" fmla="*/ 0 h 284"/>
              <a:gd name="T10" fmla="*/ 2147483647 w 280"/>
              <a:gd name="T11" fmla="*/ 0 h 284"/>
              <a:gd name="T12" fmla="*/ 2147483647 w 280"/>
              <a:gd name="T13" fmla="*/ 2147483647 h 284"/>
              <a:gd name="T14" fmla="*/ 2147483647 w 280"/>
              <a:gd name="T15" fmla="*/ 2147483647 h 284"/>
              <a:gd name="T16" fmla="*/ 2147483647 w 280"/>
              <a:gd name="T17" fmla="*/ 2147483647 h 284"/>
              <a:gd name="T18" fmla="*/ 2147483647 w 280"/>
              <a:gd name="T19" fmla="*/ 2147483647 h 284"/>
              <a:gd name="T20" fmla="*/ 2147483647 w 280"/>
              <a:gd name="T21" fmla="*/ 2147483647 h 284"/>
              <a:gd name="T22" fmla="*/ 2147483647 w 280"/>
              <a:gd name="T23" fmla="*/ 2147483647 h 284"/>
              <a:gd name="T24" fmla="*/ 2147483647 w 280"/>
              <a:gd name="T25" fmla="*/ 2147483647 h 284"/>
              <a:gd name="T26" fmla="*/ 2147483647 w 280"/>
              <a:gd name="T27" fmla="*/ 2147483647 h 284"/>
              <a:gd name="T28" fmla="*/ 2147483647 w 280"/>
              <a:gd name="T29" fmla="*/ 2147483647 h 284"/>
              <a:gd name="T30" fmla="*/ 2147483647 w 280"/>
              <a:gd name="T31" fmla="*/ 2147483647 h 284"/>
              <a:gd name="T32" fmla="*/ 2147483647 w 280"/>
              <a:gd name="T33" fmla="*/ 2147483647 h 284"/>
              <a:gd name="T34" fmla="*/ 2147483647 w 280"/>
              <a:gd name="T35" fmla="*/ 2147483647 h 284"/>
              <a:gd name="T36" fmla="*/ 2147483647 w 280"/>
              <a:gd name="T37" fmla="*/ 2147483647 h 284"/>
              <a:gd name="T38" fmla="*/ 2147483647 w 280"/>
              <a:gd name="T39" fmla="*/ 2147483647 h 284"/>
              <a:gd name="T40" fmla="*/ 2147483647 w 280"/>
              <a:gd name="T41" fmla="*/ 2147483647 h 284"/>
              <a:gd name="T42" fmla="*/ 2147483647 w 280"/>
              <a:gd name="T43" fmla="*/ 2147483647 h 284"/>
              <a:gd name="T44" fmla="*/ 2147483647 w 280"/>
              <a:gd name="T45" fmla="*/ 2147483647 h 284"/>
              <a:gd name="T46" fmla="*/ 2147483647 w 280"/>
              <a:gd name="T47" fmla="*/ 2147483647 h 284"/>
              <a:gd name="T48" fmla="*/ 2147483647 w 280"/>
              <a:gd name="T49" fmla="*/ 2147483647 h 284"/>
              <a:gd name="T50" fmla="*/ 2147483647 w 280"/>
              <a:gd name="T51" fmla="*/ 2147483647 h 284"/>
              <a:gd name="T52" fmla="*/ 2147483647 w 280"/>
              <a:gd name="T53" fmla="*/ 2147483647 h 284"/>
              <a:gd name="T54" fmla="*/ 0 w 280"/>
              <a:gd name="T55" fmla="*/ 2147483647 h 2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0"/>
              <a:gd name="T85" fmla="*/ 0 h 284"/>
              <a:gd name="T86" fmla="*/ 280 w 280"/>
              <a:gd name="T87" fmla="*/ 284 h 28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0" h="284">
                <a:moveTo>
                  <a:pt x="0" y="83"/>
                </a:moveTo>
                <a:lnTo>
                  <a:pt x="20" y="54"/>
                </a:lnTo>
                <a:lnTo>
                  <a:pt x="13" y="30"/>
                </a:lnTo>
                <a:lnTo>
                  <a:pt x="32" y="12"/>
                </a:lnTo>
                <a:lnTo>
                  <a:pt x="32" y="0"/>
                </a:lnTo>
                <a:lnTo>
                  <a:pt x="125" y="0"/>
                </a:lnTo>
                <a:lnTo>
                  <a:pt x="147" y="23"/>
                </a:lnTo>
                <a:lnTo>
                  <a:pt x="165" y="90"/>
                </a:lnTo>
                <a:lnTo>
                  <a:pt x="232" y="94"/>
                </a:lnTo>
                <a:lnTo>
                  <a:pt x="254" y="151"/>
                </a:lnTo>
                <a:lnTo>
                  <a:pt x="267" y="142"/>
                </a:lnTo>
                <a:lnTo>
                  <a:pt x="280" y="158"/>
                </a:lnTo>
                <a:lnTo>
                  <a:pt x="273" y="187"/>
                </a:lnTo>
                <a:lnTo>
                  <a:pt x="280" y="216"/>
                </a:lnTo>
                <a:lnTo>
                  <a:pt x="273" y="246"/>
                </a:lnTo>
                <a:lnTo>
                  <a:pt x="248" y="270"/>
                </a:lnTo>
                <a:lnTo>
                  <a:pt x="216" y="284"/>
                </a:lnTo>
                <a:lnTo>
                  <a:pt x="187" y="270"/>
                </a:lnTo>
                <a:lnTo>
                  <a:pt x="154" y="267"/>
                </a:lnTo>
                <a:lnTo>
                  <a:pt x="165" y="235"/>
                </a:lnTo>
                <a:lnTo>
                  <a:pt x="177" y="216"/>
                </a:lnTo>
                <a:lnTo>
                  <a:pt x="184" y="190"/>
                </a:lnTo>
                <a:lnTo>
                  <a:pt x="170" y="180"/>
                </a:lnTo>
                <a:lnTo>
                  <a:pt x="135" y="173"/>
                </a:lnTo>
                <a:lnTo>
                  <a:pt x="106" y="158"/>
                </a:lnTo>
                <a:lnTo>
                  <a:pt x="70" y="151"/>
                </a:lnTo>
                <a:lnTo>
                  <a:pt x="39" y="120"/>
                </a:lnTo>
                <a:lnTo>
                  <a:pt x="0" y="83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8" name="Freeform 265"/>
          <p:cNvSpPr>
            <a:spLocks/>
          </p:cNvSpPr>
          <p:nvPr/>
        </p:nvSpPr>
        <p:spPr bwMode="auto">
          <a:xfrm>
            <a:off x="2335213" y="4827588"/>
            <a:ext cx="327025" cy="488950"/>
          </a:xfrm>
          <a:custGeom>
            <a:avLst/>
            <a:gdLst>
              <a:gd name="T0" fmla="*/ 2147483647 w 412"/>
              <a:gd name="T1" fmla="*/ 0 h 615"/>
              <a:gd name="T2" fmla="*/ 2147483647 w 412"/>
              <a:gd name="T3" fmla="*/ 2147483647 h 615"/>
              <a:gd name="T4" fmla="*/ 2147483647 w 412"/>
              <a:gd name="T5" fmla="*/ 2147483647 h 615"/>
              <a:gd name="T6" fmla="*/ 2147483647 w 412"/>
              <a:gd name="T7" fmla="*/ 2147483647 h 615"/>
              <a:gd name="T8" fmla="*/ 2147483647 w 412"/>
              <a:gd name="T9" fmla="*/ 2147483647 h 615"/>
              <a:gd name="T10" fmla="*/ 2147483647 w 412"/>
              <a:gd name="T11" fmla="*/ 2147483647 h 615"/>
              <a:gd name="T12" fmla="*/ 2147483647 w 412"/>
              <a:gd name="T13" fmla="*/ 2147483647 h 615"/>
              <a:gd name="T14" fmla="*/ 2147483647 w 412"/>
              <a:gd name="T15" fmla="*/ 2147483647 h 615"/>
              <a:gd name="T16" fmla="*/ 2147483647 w 412"/>
              <a:gd name="T17" fmla="*/ 2147483647 h 615"/>
              <a:gd name="T18" fmla="*/ 2147483647 w 412"/>
              <a:gd name="T19" fmla="*/ 2147483647 h 615"/>
              <a:gd name="T20" fmla="*/ 2147483647 w 412"/>
              <a:gd name="T21" fmla="*/ 2147483647 h 615"/>
              <a:gd name="T22" fmla="*/ 2147483647 w 412"/>
              <a:gd name="T23" fmla="*/ 2147483647 h 615"/>
              <a:gd name="T24" fmla="*/ 2147483647 w 412"/>
              <a:gd name="T25" fmla="*/ 2147483647 h 615"/>
              <a:gd name="T26" fmla="*/ 2147483647 w 412"/>
              <a:gd name="T27" fmla="*/ 2147483647 h 615"/>
              <a:gd name="T28" fmla="*/ 2147483647 w 412"/>
              <a:gd name="T29" fmla="*/ 2147483647 h 615"/>
              <a:gd name="T30" fmla="*/ 2147483647 w 412"/>
              <a:gd name="T31" fmla="*/ 2147483647 h 615"/>
              <a:gd name="T32" fmla="*/ 2147483647 w 412"/>
              <a:gd name="T33" fmla="*/ 2147483647 h 615"/>
              <a:gd name="T34" fmla="*/ 2147483647 w 412"/>
              <a:gd name="T35" fmla="*/ 2147483647 h 615"/>
              <a:gd name="T36" fmla="*/ 2147483647 w 412"/>
              <a:gd name="T37" fmla="*/ 2147483647 h 615"/>
              <a:gd name="T38" fmla="*/ 2147483647 w 412"/>
              <a:gd name="T39" fmla="*/ 2147483647 h 615"/>
              <a:gd name="T40" fmla="*/ 2147483647 w 412"/>
              <a:gd name="T41" fmla="*/ 2147483647 h 615"/>
              <a:gd name="T42" fmla="*/ 2147483647 w 412"/>
              <a:gd name="T43" fmla="*/ 2147483647 h 615"/>
              <a:gd name="T44" fmla="*/ 2147483647 w 412"/>
              <a:gd name="T45" fmla="*/ 2147483647 h 615"/>
              <a:gd name="T46" fmla="*/ 2147483647 w 412"/>
              <a:gd name="T47" fmla="*/ 2147483647 h 615"/>
              <a:gd name="T48" fmla="*/ 2147483647 w 412"/>
              <a:gd name="T49" fmla="*/ 2147483647 h 615"/>
              <a:gd name="T50" fmla="*/ 2147483647 w 412"/>
              <a:gd name="T51" fmla="*/ 2147483647 h 615"/>
              <a:gd name="T52" fmla="*/ 2147483647 w 412"/>
              <a:gd name="T53" fmla="*/ 2147483647 h 615"/>
              <a:gd name="T54" fmla="*/ 2147483647 w 412"/>
              <a:gd name="T55" fmla="*/ 2147483647 h 615"/>
              <a:gd name="T56" fmla="*/ 2147483647 w 412"/>
              <a:gd name="T57" fmla="*/ 2147483647 h 615"/>
              <a:gd name="T58" fmla="*/ 2147483647 w 412"/>
              <a:gd name="T59" fmla="*/ 2147483647 h 615"/>
              <a:gd name="T60" fmla="*/ 2147483647 w 412"/>
              <a:gd name="T61" fmla="*/ 2147483647 h 615"/>
              <a:gd name="T62" fmla="*/ 2147483647 w 412"/>
              <a:gd name="T63" fmla="*/ 2147483647 h 615"/>
              <a:gd name="T64" fmla="*/ 2147483647 w 412"/>
              <a:gd name="T65" fmla="*/ 2147483647 h 615"/>
              <a:gd name="T66" fmla="*/ 2147483647 w 412"/>
              <a:gd name="T67" fmla="*/ 2147483647 h 615"/>
              <a:gd name="T68" fmla="*/ 2147483647 w 412"/>
              <a:gd name="T69" fmla="*/ 2147483647 h 615"/>
              <a:gd name="T70" fmla="*/ 2147483647 w 412"/>
              <a:gd name="T71" fmla="*/ 2147483647 h 615"/>
              <a:gd name="T72" fmla="*/ 2147483647 w 412"/>
              <a:gd name="T73" fmla="*/ 2147483647 h 615"/>
              <a:gd name="T74" fmla="*/ 2147483647 w 412"/>
              <a:gd name="T75" fmla="*/ 2147483647 h 615"/>
              <a:gd name="T76" fmla="*/ 2147483647 w 412"/>
              <a:gd name="T77" fmla="*/ 2147483647 h 615"/>
              <a:gd name="T78" fmla="*/ 2147483647 w 412"/>
              <a:gd name="T79" fmla="*/ 2147483647 h 615"/>
              <a:gd name="T80" fmla="*/ 2147483647 w 412"/>
              <a:gd name="T81" fmla="*/ 2147483647 h 615"/>
              <a:gd name="T82" fmla="*/ 2147483647 w 412"/>
              <a:gd name="T83" fmla="*/ 2147483647 h 615"/>
              <a:gd name="T84" fmla="*/ 2147483647 w 412"/>
              <a:gd name="T85" fmla="*/ 2147483647 h 615"/>
              <a:gd name="T86" fmla="*/ 2147483647 w 412"/>
              <a:gd name="T87" fmla="*/ 2147483647 h 615"/>
              <a:gd name="T88" fmla="*/ 2147483647 w 412"/>
              <a:gd name="T89" fmla="*/ 2147483647 h 615"/>
              <a:gd name="T90" fmla="*/ 2147483647 w 412"/>
              <a:gd name="T91" fmla="*/ 2147483647 h 615"/>
              <a:gd name="T92" fmla="*/ 2147483647 w 412"/>
              <a:gd name="T93" fmla="*/ 2147483647 h 615"/>
              <a:gd name="T94" fmla="*/ 2147483647 w 412"/>
              <a:gd name="T95" fmla="*/ 2147483647 h 615"/>
              <a:gd name="T96" fmla="*/ 2147483647 w 412"/>
              <a:gd name="T97" fmla="*/ 2147483647 h 615"/>
              <a:gd name="T98" fmla="*/ 0 w 412"/>
              <a:gd name="T99" fmla="*/ 2147483647 h 615"/>
              <a:gd name="T100" fmla="*/ 0 w 412"/>
              <a:gd name="T101" fmla="*/ 2147483647 h 615"/>
              <a:gd name="T102" fmla="*/ 2147483647 w 412"/>
              <a:gd name="T103" fmla="*/ 2147483647 h 615"/>
              <a:gd name="T104" fmla="*/ 2147483647 w 412"/>
              <a:gd name="T105" fmla="*/ 2147483647 h 615"/>
              <a:gd name="T106" fmla="*/ 2147483647 w 412"/>
              <a:gd name="T107" fmla="*/ 2147483647 h 615"/>
              <a:gd name="T108" fmla="*/ 2147483647 w 412"/>
              <a:gd name="T109" fmla="*/ 2147483647 h 615"/>
              <a:gd name="T110" fmla="*/ 2147483647 w 412"/>
              <a:gd name="T111" fmla="*/ 2147483647 h 615"/>
              <a:gd name="T112" fmla="*/ 2147483647 w 412"/>
              <a:gd name="T113" fmla="*/ 2147483647 h 615"/>
              <a:gd name="T114" fmla="*/ 2147483647 w 412"/>
              <a:gd name="T115" fmla="*/ 2147483647 h 615"/>
              <a:gd name="T116" fmla="*/ 2147483647 w 412"/>
              <a:gd name="T117" fmla="*/ 2147483647 h 615"/>
              <a:gd name="T118" fmla="*/ 2147483647 w 412"/>
              <a:gd name="T119" fmla="*/ 2147483647 h 615"/>
              <a:gd name="T120" fmla="*/ 2147483647 w 412"/>
              <a:gd name="T121" fmla="*/ 2147483647 h 615"/>
              <a:gd name="T122" fmla="*/ 2147483647 w 412"/>
              <a:gd name="T123" fmla="*/ 0 h 6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12"/>
              <a:gd name="T187" fmla="*/ 0 h 615"/>
              <a:gd name="T188" fmla="*/ 412 w 412"/>
              <a:gd name="T189" fmla="*/ 615 h 6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12" h="615">
                <a:moveTo>
                  <a:pt x="177" y="0"/>
                </a:moveTo>
                <a:lnTo>
                  <a:pt x="189" y="7"/>
                </a:lnTo>
                <a:lnTo>
                  <a:pt x="206" y="12"/>
                </a:lnTo>
                <a:lnTo>
                  <a:pt x="225" y="36"/>
                </a:lnTo>
                <a:lnTo>
                  <a:pt x="254" y="59"/>
                </a:lnTo>
                <a:lnTo>
                  <a:pt x="266" y="84"/>
                </a:lnTo>
                <a:lnTo>
                  <a:pt x="285" y="84"/>
                </a:lnTo>
                <a:lnTo>
                  <a:pt x="303" y="71"/>
                </a:lnTo>
                <a:lnTo>
                  <a:pt x="329" y="78"/>
                </a:lnTo>
                <a:lnTo>
                  <a:pt x="351" y="90"/>
                </a:lnTo>
                <a:lnTo>
                  <a:pt x="344" y="119"/>
                </a:lnTo>
                <a:lnTo>
                  <a:pt x="358" y="138"/>
                </a:lnTo>
                <a:lnTo>
                  <a:pt x="334" y="138"/>
                </a:lnTo>
                <a:lnTo>
                  <a:pt x="280" y="164"/>
                </a:lnTo>
                <a:lnTo>
                  <a:pt x="266" y="186"/>
                </a:lnTo>
                <a:lnTo>
                  <a:pt x="263" y="216"/>
                </a:lnTo>
                <a:lnTo>
                  <a:pt x="244" y="226"/>
                </a:lnTo>
                <a:lnTo>
                  <a:pt x="244" y="264"/>
                </a:lnTo>
                <a:lnTo>
                  <a:pt x="263" y="294"/>
                </a:lnTo>
                <a:lnTo>
                  <a:pt x="280" y="313"/>
                </a:lnTo>
                <a:lnTo>
                  <a:pt x="303" y="325"/>
                </a:lnTo>
                <a:lnTo>
                  <a:pt x="334" y="325"/>
                </a:lnTo>
                <a:lnTo>
                  <a:pt x="351" y="313"/>
                </a:lnTo>
                <a:lnTo>
                  <a:pt x="351" y="361"/>
                </a:lnTo>
                <a:lnTo>
                  <a:pt x="363" y="361"/>
                </a:lnTo>
                <a:lnTo>
                  <a:pt x="382" y="361"/>
                </a:lnTo>
                <a:lnTo>
                  <a:pt x="412" y="409"/>
                </a:lnTo>
                <a:lnTo>
                  <a:pt x="401" y="451"/>
                </a:lnTo>
                <a:lnTo>
                  <a:pt x="401" y="477"/>
                </a:lnTo>
                <a:lnTo>
                  <a:pt x="393" y="511"/>
                </a:lnTo>
                <a:lnTo>
                  <a:pt x="379" y="506"/>
                </a:lnTo>
                <a:lnTo>
                  <a:pt x="379" y="525"/>
                </a:lnTo>
                <a:lnTo>
                  <a:pt x="401" y="544"/>
                </a:lnTo>
                <a:lnTo>
                  <a:pt x="408" y="544"/>
                </a:lnTo>
                <a:lnTo>
                  <a:pt x="401" y="558"/>
                </a:lnTo>
                <a:lnTo>
                  <a:pt x="393" y="584"/>
                </a:lnTo>
                <a:lnTo>
                  <a:pt x="382" y="603"/>
                </a:lnTo>
                <a:lnTo>
                  <a:pt x="370" y="615"/>
                </a:lnTo>
                <a:lnTo>
                  <a:pt x="341" y="587"/>
                </a:lnTo>
                <a:lnTo>
                  <a:pt x="310" y="567"/>
                </a:lnTo>
                <a:lnTo>
                  <a:pt x="254" y="537"/>
                </a:lnTo>
                <a:lnTo>
                  <a:pt x="215" y="511"/>
                </a:lnTo>
                <a:lnTo>
                  <a:pt x="173" y="466"/>
                </a:lnTo>
                <a:lnTo>
                  <a:pt x="159" y="418"/>
                </a:lnTo>
                <a:lnTo>
                  <a:pt x="135" y="399"/>
                </a:lnTo>
                <a:lnTo>
                  <a:pt x="125" y="361"/>
                </a:lnTo>
                <a:lnTo>
                  <a:pt x="99" y="325"/>
                </a:lnTo>
                <a:lnTo>
                  <a:pt x="80" y="281"/>
                </a:lnTo>
                <a:lnTo>
                  <a:pt x="51" y="235"/>
                </a:lnTo>
                <a:lnTo>
                  <a:pt x="0" y="193"/>
                </a:lnTo>
                <a:lnTo>
                  <a:pt x="0" y="145"/>
                </a:lnTo>
                <a:lnTo>
                  <a:pt x="16" y="126"/>
                </a:lnTo>
                <a:lnTo>
                  <a:pt x="38" y="116"/>
                </a:lnTo>
                <a:lnTo>
                  <a:pt x="31" y="145"/>
                </a:lnTo>
                <a:lnTo>
                  <a:pt x="51" y="148"/>
                </a:lnTo>
                <a:lnTo>
                  <a:pt x="76" y="164"/>
                </a:lnTo>
                <a:lnTo>
                  <a:pt x="87" y="135"/>
                </a:lnTo>
                <a:lnTo>
                  <a:pt x="109" y="105"/>
                </a:lnTo>
                <a:lnTo>
                  <a:pt x="147" y="90"/>
                </a:lnTo>
                <a:lnTo>
                  <a:pt x="177" y="55"/>
                </a:lnTo>
                <a:lnTo>
                  <a:pt x="196" y="29"/>
                </a:lnTo>
                <a:lnTo>
                  <a:pt x="177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9" name="Freeform 266"/>
          <p:cNvSpPr>
            <a:spLocks/>
          </p:cNvSpPr>
          <p:nvPr/>
        </p:nvSpPr>
        <p:spPr bwMode="auto">
          <a:xfrm>
            <a:off x="2860675" y="4475163"/>
            <a:ext cx="3175" cy="9525"/>
          </a:xfrm>
          <a:custGeom>
            <a:avLst/>
            <a:gdLst>
              <a:gd name="T0" fmla="*/ 0 w 4"/>
              <a:gd name="T1" fmla="*/ 2147483647 h 12"/>
              <a:gd name="T2" fmla="*/ 0 w 4"/>
              <a:gd name="T3" fmla="*/ 0 h 12"/>
              <a:gd name="T4" fmla="*/ 2147483647 w 4"/>
              <a:gd name="T5" fmla="*/ 0 h 12"/>
              <a:gd name="T6" fmla="*/ 2147483647 w 4"/>
              <a:gd name="T7" fmla="*/ 2147483647 h 12"/>
              <a:gd name="T8" fmla="*/ 0 w 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2"/>
              <a:gd name="T17" fmla="*/ 4 w 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2">
                <a:moveTo>
                  <a:pt x="0" y="12"/>
                </a:move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0" y="12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0" name="Freeform 267"/>
          <p:cNvSpPr>
            <a:spLocks/>
          </p:cNvSpPr>
          <p:nvPr/>
        </p:nvSpPr>
        <p:spPr bwMode="auto">
          <a:xfrm>
            <a:off x="2925763" y="4679950"/>
            <a:ext cx="109537" cy="109538"/>
          </a:xfrm>
          <a:custGeom>
            <a:avLst/>
            <a:gdLst>
              <a:gd name="T0" fmla="*/ 2147483647 w 139"/>
              <a:gd name="T1" fmla="*/ 0 h 138"/>
              <a:gd name="T2" fmla="*/ 2147483647 w 139"/>
              <a:gd name="T3" fmla="*/ 2147483647 h 138"/>
              <a:gd name="T4" fmla="*/ 2147483647 w 139"/>
              <a:gd name="T5" fmla="*/ 0 h 138"/>
              <a:gd name="T6" fmla="*/ 2147483647 w 139"/>
              <a:gd name="T7" fmla="*/ 2147483647 h 138"/>
              <a:gd name="T8" fmla="*/ 2147483647 w 139"/>
              <a:gd name="T9" fmla="*/ 2147483647 h 138"/>
              <a:gd name="T10" fmla="*/ 2147483647 w 139"/>
              <a:gd name="T11" fmla="*/ 2147483647 h 138"/>
              <a:gd name="T12" fmla="*/ 2147483647 w 139"/>
              <a:gd name="T13" fmla="*/ 2147483647 h 138"/>
              <a:gd name="T14" fmla="*/ 2147483647 w 139"/>
              <a:gd name="T15" fmla="*/ 2147483647 h 138"/>
              <a:gd name="T16" fmla="*/ 2147483647 w 139"/>
              <a:gd name="T17" fmla="*/ 2147483647 h 138"/>
              <a:gd name="T18" fmla="*/ 2147483647 w 139"/>
              <a:gd name="T19" fmla="*/ 2147483647 h 138"/>
              <a:gd name="T20" fmla="*/ 2147483647 w 139"/>
              <a:gd name="T21" fmla="*/ 2147483647 h 138"/>
              <a:gd name="T22" fmla="*/ 2147483647 w 139"/>
              <a:gd name="T23" fmla="*/ 2147483647 h 138"/>
              <a:gd name="T24" fmla="*/ 2147483647 w 139"/>
              <a:gd name="T25" fmla="*/ 2147483647 h 138"/>
              <a:gd name="T26" fmla="*/ 0 w 139"/>
              <a:gd name="T27" fmla="*/ 2147483647 h 138"/>
              <a:gd name="T28" fmla="*/ 2147483647 w 139"/>
              <a:gd name="T29" fmla="*/ 2147483647 h 138"/>
              <a:gd name="T30" fmla="*/ 2147483647 w 139"/>
              <a:gd name="T31" fmla="*/ 2147483647 h 138"/>
              <a:gd name="T32" fmla="*/ 2147483647 w 139"/>
              <a:gd name="T33" fmla="*/ 0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138"/>
              <a:gd name="T53" fmla="*/ 139 w 139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138">
                <a:moveTo>
                  <a:pt x="37" y="0"/>
                </a:moveTo>
                <a:lnTo>
                  <a:pt x="75" y="10"/>
                </a:lnTo>
                <a:lnTo>
                  <a:pt x="104" y="0"/>
                </a:lnTo>
                <a:lnTo>
                  <a:pt x="139" y="10"/>
                </a:lnTo>
                <a:lnTo>
                  <a:pt x="120" y="29"/>
                </a:lnTo>
                <a:lnTo>
                  <a:pt x="126" y="71"/>
                </a:lnTo>
                <a:lnTo>
                  <a:pt x="133" y="90"/>
                </a:lnTo>
                <a:lnTo>
                  <a:pt x="116" y="119"/>
                </a:lnTo>
                <a:lnTo>
                  <a:pt x="104" y="109"/>
                </a:lnTo>
                <a:lnTo>
                  <a:pt x="75" y="116"/>
                </a:lnTo>
                <a:lnTo>
                  <a:pt x="68" y="138"/>
                </a:lnTo>
                <a:lnTo>
                  <a:pt x="49" y="135"/>
                </a:lnTo>
                <a:lnTo>
                  <a:pt x="30" y="85"/>
                </a:lnTo>
                <a:lnTo>
                  <a:pt x="0" y="67"/>
                </a:lnTo>
                <a:lnTo>
                  <a:pt x="7" y="42"/>
                </a:lnTo>
                <a:lnTo>
                  <a:pt x="30" y="29"/>
                </a:lnTo>
                <a:lnTo>
                  <a:pt x="37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1" name="Freeform 268"/>
          <p:cNvSpPr>
            <a:spLocks/>
          </p:cNvSpPr>
          <p:nvPr/>
        </p:nvSpPr>
        <p:spPr bwMode="auto">
          <a:xfrm>
            <a:off x="2968625" y="5640388"/>
            <a:ext cx="125413" cy="141287"/>
          </a:xfrm>
          <a:custGeom>
            <a:avLst/>
            <a:gdLst>
              <a:gd name="T0" fmla="*/ 2147483647 w 157"/>
              <a:gd name="T1" fmla="*/ 0 h 178"/>
              <a:gd name="T2" fmla="*/ 2147483647 w 157"/>
              <a:gd name="T3" fmla="*/ 0 h 178"/>
              <a:gd name="T4" fmla="*/ 2147483647 w 157"/>
              <a:gd name="T5" fmla="*/ 2147483647 h 178"/>
              <a:gd name="T6" fmla="*/ 2147483647 w 157"/>
              <a:gd name="T7" fmla="*/ 2147483647 h 178"/>
              <a:gd name="T8" fmla="*/ 2147483647 w 157"/>
              <a:gd name="T9" fmla="*/ 2147483647 h 178"/>
              <a:gd name="T10" fmla="*/ 2147483647 w 157"/>
              <a:gd name="T11" fmla="*/ 2147483647 h 178"/>
              <a:gd name="T12" fmla="*/ 2147483647 w 157"/>
              <a:gd name="T13" fmla="*/ 2147483647 h 178"/>
              <a:gd name="T14" fmla="*/ 2147483647 w 157"/>
              <a:gd name="T15" fmla="*/ 2147483647 h 178"/>
              <a:gd name="T16" fmla="*/ 2147483647 w 157"/>
              <a:gd name="T17" fmla="*/ 2147483647 h 178"/>
              <a:gd name="T18" fmla="*/ 2147483647 w 157"/>
              <a:gd name="T19" fmla="*/ 2147483647 h 178"/>
              <a:gd name="T20" fmla="*/ 2147483647 w 157"/>
              <a:gd name="T21" fmla="*/ 2147483647 h 178"/>
              <a:gd name="T22" fmla="*/ 2147483647 w 157"/>
              <a:gd name="T23" fmla="*/ 2147483647 h 178"/>
              <a:gd name="T24" fmla="*/ 2147483647 w 157"/>
              <a:gd name="T25" fmla="*/ 2147483647 h 178"/>
              <a:gd name="T26" fmla="*/ 0 w 157"/>
              <a:gd name="T27" fmla="*/ 2147483647 h 178"/>
              <a:gd name="T28" fmla="*/ 0 w 157"/>
              <a:gd name="T29" fmla="*/ 2147483647 h 178"/>
              <a:gd name="T30" fmla="*/ 0 w 157"/>
              <a:gd name="T31" fmla="*/ 2147483647 h 178"/>
              <a:gd name="T32" fmla="*/ 0 w 157"/>
              <a:gd name="T33" fmla="*/ 2147483647 h 178"/>
              <a:gd name="T34" fmla="*/ 0 w 157"/>
              <a:gd name="T35" fmla="*/ 2147483647 h 178"/>
              <a:gd name="T36" fmla="*/ 2147483647 w 157"/>
              <a:gd name="T37" fmla="*/ 2147483647 h 178"/>
              <a:gd name="T38" fmla="*/ 2147483647 w 157"/>
              <a:gd name="T39" fmla="*/ 2147483647 h 178"/>
              <a:gd name="T40" fmla="*/ 2147483647 w 157"/>
              <a:gd name="T41" fmla="*/ 0 h 1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7"/>
              <a:gd name="T64" fmla="*/ 0 h 178"/>
              <a:gd name="T65" fmla="*/ 157 w 157"/>
              <a:gd name="T66" fmla="*/ 178 h 1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7" h="178">
                <a:moveTo>
                  <a:pt x="19" y="0"/>
                </a:moveTo>
                <a:lnTo>
                  <a:pt x="29" y="0"/>
                </a:lnTo>
                <a:lnTo>
                  <a:pt x="70" y="29"/>
                </a:lnTo>
                <a:lnTo>
                  <a:pt x="89" y="29"/>
                </a:lnTo>
                <a:lnTo>
                  <a:pt x="119" y="52"/>
                </a:lnTo>
                <a:lnTo>
                  <a:pt x="157" y="81"/>
                </a:lnTo>
                <a:lnTo>
                  <a:pt x="148" y="100"/>
                </a:lnTo>
                <a:lnTo>
                  <a:pt x="157" y="126"/>
                </a:lnTo>
                <a:lnTo>
                  <a:pt x="138" y="155"/>
                </a:lnTo>
                <a:lnTo>
                  <a:pt x="119" y="174"/>
                </a:lnTo>
                <a:lnTo>
                  <a:pt x="77" y="178"/>
                </a:lnTo>
                <a:lnTo>
                  <a:pt x="48" y="159"/>
                </a:lnTo>
                <a:lnTo>
                  <a:pt x="22" y="155"/>
                </a:lnTo>
                <a:lnTo>
                  <a:pt x="0" y="145"/>
                </a:lnTo>
                <a:lnTo>
                  <a:pt x="0" y="112"/>
                </a:lnTo>
                <a:lnTo>
                  <a:pt x="0" y="107"/>
                </a:lnTo>
                <a:lnTo>
                  <a:pt x="0" y="90"/>
                </a:lnTo>
                <a:lnTo>
                  <a:pt x="0" y="60"/>
                </a:lnTo>
                <a:lnTo>
                  <a:pt x="3" y="29"/>
                </a:lnTo>
                <a:lnTo>
                  <a:pt x="3" y="3"/>
                </a:lnTo>
                <a:lnTo>
                  <a:pt x="19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2" name="Freeform 269"/>
          <p:cNvSpPr>
            <a:spLocks/>
          </p:cNvSpPr>
          <p:nvPr/>
        </p:nvSpPr>
        <p:spPr bwMode="auto">
          <a:xfrm>
            <a:off x="2546350" y="4516438"/>
            <a:ext cx="339725" cy="295275"/>
          </a:xfrm>
          <a:custGeom>
            <a:avLst/>
            <a:gdLst>
              <a:gd name="T0" fmla="*/ 2147483647 w 429"/>
              <a:gd name="T1" fmla="*/ 2147483647 h 374"/>
              <a:gd name="T2" fmla="*/ 2147483647 w 429"/>
              <a:gd name="T3" fmla="*/ 2147483647 h 374"/>
              <a:gd name="T4" fmla="*/ 2147483647 w 429"/>
              <a:gd name="T5" fmla="*/ 2147483647 h 374"/>
              <a:gd name="T6" fmla="*/ 2147483647 w 429"/>
              <a:gd name="T7" fmla="*/ 2147483647 h 374"/>
              <a:gd name="T8" fmla="*/ 2147483647 w 429"/>
              <a:gd name="T9" fmla="*/ 2147483647 h 374"/>
              <a:gd name="T10" fmla="*/ 2147483647 w 429"/>
              <a:gd name="T11" fmla="*/ 2147483647 h 374"/>
              <a:gd name="T12" fmla="*/ 2147483647 w 429"/>
              <a:gd name="T13" fmla="*/ 2147483647 h 374"/>
              <a:gd name="T14" fmla="*/ 2147483647 w 429"/>
              <a:gd name="T15" fmla="*/ 2147483647 h 374"/>
              <a:gd name="T16" fmla="*/ 2147483647 w 429"/>
              <a:gd name="T17" fmla="*/ 2147483647 h 374"/>
              <a:gd name="T18" fmla="*/ 2147483647 w 429"/>
              <a:gd name="T19" fmla="*/ 2147483647 h 374"/>
              <a:gd name="T20" fmla="*/ 2147483647 w 429"/>
              <a:gd name="T21" fmla="*/ 2147483647 h 374"/>
              <a:gd name="T22" fmla="*/ 2147483647 w 429"/>
              <a:gd name="T23" fmla="*/ 2147483647 h 374"/>
              <a:gd name="T24" fmla="*/ 2147483647 w 429"/>
              <a:gd name="T25" fmla="*/ 2147483647 h 374"/>
              <a:gd name="T26" fmla="*/ 2147483647 w 429"/>
              <a:gd name="T27" fmla="*/ 2147483647 h 374"/>
              <a:gd name="T28" fmla="*/ 2147483647 w 429"/>
              <a:gd name="T29" fmla="*/ 2147483647 h 374"/>
              <a:gd name="T30" fmla="*/ 2147483647 w 429"/>
              <a:gd name="T31" fmla="*/ 2147483647 h 374"/>
              <a:gd name="T32" fmla="*/ 2147483647 w 429"/>
              <a:gd name="T33" fmla="*/ 2147483647 h 374"/>
              <a:gd name="T34" fmla="*/ 2147483647 w 429"/>
              <a:gd name="T35" fmla="*/ 2147483647 h 374"/>
              <a:gd name="T36" fmla="*/ 2147483647 w 429"/>
              <a:gd name="T37" fmla="*/ 2147483647 h 374"/>
              <a:gd name="T38" fmla="*/ 2147483647 w 429"/>
              <a:gd name="T39" fmla="*/ 2147483647 h 374"/>
              <a:gd name="T40" fmla="*/ 2147483647 w 429"/>
              <a:gd name="T41" fmla="*/ 2147483647 h 374"/>
              <a:gd name="T42" fmla="*/ 2147483647 w 429"/>
              <a:gd name="T43" fmla="*/ 2147483647 h 374"/>
              <a:gd name="T44" fmla="*/ 2147483647 w 429"/>
              <a:gd name="T45" fmla="*/ 2147483647 h 374"/>
              <a:gd name="T46" fmla="*/ 2147483647 w 429"/>
              <a:gd name="T47" fmla="*/ 2147483647 h 374"/>
              <a:gd name="T48" fmla="*/ 2147483647 w 429"/>
              <a:gd name="T49" fmla="*/ 2147483647 h 374"/>
              <a:gd name="T50" fmla="*/ 2147483647 w 429"/>
              <a:gd name="T51" fmla="*/ 2147483647 h 374"/>
              <a:gd name="T52" fmla="*/ 2147483647 w 429"/>
              <a:gd name="T53" fmla="*/ 2147483647 h 374"/>
              <a:gd name="T54" fmla="*/ 2147483647 w 429"/>
              <a:gd name="T55" fmla="*/ 2147483647 h 374"/>
              <a:gd name="T56" fmla="*/ 2147483647 w 429"/>
              <a:gd name="T57" fmla="*/ 2147483647 h 374"/>
              <a:gd name="T58" fmla="*/ 2147483647 w 429"/>
              <a:gd name="T59" fmla="*/ 2147483647 h 374"/>
              <a:gd name="T60" fmla="*/ 2147483647 w 429"/>
              <a:gd name="T61" fmla="*/ 2147483647 h 374"/>
              <a:gd name="T62" fmla="*/ 0 w 429"/>
              <a:gd name="T63" fmla="*/ 2147483647 h 374"/>
              <a:gd name="T64" fmla="*/ 2147483647 w 429"/>
              <a:gd name="T65" fmla="*/ 2147483647 h 374"/>
              <a:gd name="T66" fmla="*/ 2147483647 w 429"/>
              <a:gd name="T67" fmla="*/ 2147483647 h 374"/>
              <a:gd name="T68" fmla="*/ 2147483647 w 429"/>
              <a:gd name="T69" fmla="*/ 0 h 3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9"/>
              <a:gd name="T106" fmla="*/ 0 h 374"/>
              <a:gd name="T107" fmla="*/ 429 w 429"/>
              <a:gd name="T108" fmla="*/ 374 h 37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9" h="374">
                <a:moveTo>
                  <a:pt x="68" y="0"/>
                </a:moveTo>
                <a:lnTo>
                  <a:pt x="44" y="28"/>
                </a:lnTo>
                <a:lnTo>
                  <a:pt x="44" y="38"/>
                </a:lnTo>
                <a:lnTo>
                  <a:pt x="44" y="61"/>
                </a:lnTo>
                <a:lnTo>
                  <a:pt x="33" y="80"/>
                </a:lnTo>
                <a:lnTo>
                  <a:pt x="44" y="106"/>
                </a:lnTo>
                <a:lnTo>
                  <a:pt x="63" y="106"/>
                </a:lnTo>
                <a:lnTo>
                  <a:pt x="68" y="80"/>
                </a:lnTo>
                <a:lnTo>
                  <a:pt x="63" y="51"/>
                </a:lnTo>
                <a:lnTo>
                  <a:pt x="75" y="38"/>
                </a:lnTo>
                <a:lnTo>
                  <a:pt x="104" y="30"/>
                </a:lnTo>
                <a:lnTo>
                  <a:pt x="97" y="19"/>
                </a:lnTo>
                <a:lnTo>
                  <a:pt x="104" y="0"/>
                </a:lnTo>
                <a:lnTo>
                  <a:pt x="115" y="28"/>
                </a:lnTo>
                <a:lnTo>
                  <a:pt x="127" y="28"/>
                </a:lnTo>
                <a:lnTo>
                  <a:pt x="153" y="38"/>
                </a:lnTo>
                <a:lnTo>
                  <a:pt x="156" y="57"/>
                </a:lnTo>
                <a:lnTo>
                  <a:pt x="194" y="57"/>
                </a:lnTo>
                <a:lnTo>
                  <a:pt x="223" y="57"/>
                </a:lnTo>
                <a:lnTo>
                  <a:pt x="234" y="70"/>
                </a:lnTo>
                <a:lnTo>
                  <a:pt x="272" y="71"/>
                </a:lnTo>
                <a:lnTo>
                  <a:pt x="303" y="61"/>
                </a:lnTo>
                <a:lnTo>
                  <a:pt x="282" y="57"/>
                </a:lnTo>
                <a:lnTo>
                  <a:pt x="362" y="57"/>
                </a:lnTo>
                <a:lnTo>
                  <a:pt x="332" y="61"/>
                </a:lnTo>
                <a:lnTo>
                  <a:pt x="346" y="80"/>
                </a:lnTo>
                <a:lnTo>
                  <a:pt x="377" y="80"/>
                </a:lnTo>
                <a:lnTo>
                  <a:pt x="394" y="99"/>
                </a:lnTo>
                <a:lnTo>
                  <a:pt x="398" y="121"/>
                </a:lnTo>
                <a:lnTo>
                  <a:pt x="410" y="121"/>
                </a:lnTo>
                <a:lnTo>
                  <a:pt x="429" y="135"/>
                </a:lnTo>
                <a:lnTo>
                  <a:pt x="398" y="158"/>
                </a:lnTo>
                <a:lnTo>
                  <a:pt x="410" y="177"/>
                </a:lnTo>
                <a:lnTo>
                  <a:pt x="388" y="184"/>
                </a:lnTo>
                <a:lnTo>
                  <a:pt x="388" y="196"/>
                </a:lnTo>
                <a:lnTo>
                  <a:pt x="377" y="213"/>
                </a:lnTo>
                <a:lnTo>
                  <a:pt x="398" y="235"/>
                </a:lnTo>
                <a:lnTo>
                  <a:pt x="377" y="254"/>
                </a:lnTo>
                <a:lnTo>
                  <a:pt x="339" y="267"/>
                </a:lnTo>
                <a:lnTo>
                  <a:pt x="329" y="277"/>
                </a:lnTo>
                <a:lnTo>
                  <a:pt x="291" y="267"/>
                </a:lnTo>
                <a:lnTo>
                  <a:pt x="260" y="267"/>
                </a:lnTo>
                <a:lnTo>
                  <a:pt x="282" y="284"/>
                </a:lnTo>
                <a:lnTo>
                  <a:pt x="280" y="313"/>
                </a:lnTo>
                <a:lnTo>
                  <a:pt x="310" y="320"/>
                </a:lnTo>
                <a:lnTo>
                  <a:pt x="313" y="332"/>
                </a:lnTo>
                <a:lnTo>
                  <a:pt x="282" y="351"/>
                </a:lnTo>
                <a:lnTo>
                  <a:pt x="234" y="370"/>
                </a:lnTo>
                <a:lnTo>
                  <a:pt x="213" y="374"/>
                </a:lnTo>
                <a:lnTo>
                  <a:pt x="194" y="363"/>
                </a:lnTo>
                <a:lnTo>
                  <a:pt x="182" y="325"/>
                </a:lnTo>
                <a:lnTo>
                  <a:pt x="175" y="303"/>
                </a:lnTo>
                <a:lnTo>
                  <a:pt x="182" y="284"/>
                </a:lnTo>
                <a:lnTo>
                  <a:pt x="172" y="267"/>
                </a:lnTo>
                <a:lnTo>
                  <a:pt x="165" y="229"/>
                </a:lnTo>
                <a:lnTo>
                  <a:pt x="182" y="199"/>
                </a:lnTo>
                <a:lnTo>
                  <a:pt x="115" y="199"/>
                </a:lnTo>
                <a:lnTo>
                  <a:pt x="97" y="177"/>
                </a:lnTo>
                <a:lnTo>
                  <a:pt x="49" y="177"/>
                </a:lnTo>
                <a:lnTo>
                  <a:pt x="26" y="158"/>
                </a:lnTo>
                <a:lnTo>
                  <a:pt x="26" y="135"/>
                </a:lnTo>
                <a:lnTo>
                  <a:pt x="7" y="99"/>
                </a:lnTo>
                <a:lnTo>
                  <a:pt x="0" y="99"/>
                </a:lnTo>
                <a:lnTo>
                  <a:pt x="0" y="80"/>
                </a:lnTo>
                <a:lnTo>
                  <a:pt x="0" y="70"/>
                </a:lnTo>
                <a:lnTo>
                  <a:pt x="14" y="51"/>
                </a:lnTo>
                <a:lnTo>
                  <a:pt x="33" y="30"/>
                </a:lnTo>
                <a:lnTo>
                  <a:pt x="37" y="13"/>
                </a:lnTo>
                <a:lnTo>
                  <a:pt x="56" y="9"/>
                </a:lnTo>
                <a:lnTo>
                  <a:pt x="68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3" name="Freeform 270"/>
          <p:cNvSpPr>
            <a:spLocks/>
          </p:cNvSpPr>
          <p:nvPr/>
        </p:nvSpPr>
        <p:spPr bwMode="auto">
          <a:xfrm>
            <a:off x="1389063" y="3303588"/>
            <a:ext cx="1427162" cy="855662"/>
          </a:xfrm>
          <a:custGeom>
            <a:avLst/>
            <a:gdLst>
              <a:gd name="T0" fmla="*/ 2147483647 w 1797"/>
              <a:gd name="T1" fmla="*/ 2147483647 h 1078"/>
              <a:gd name="T2" fmla="*/ 2147483647 w 1797"/>
              <a:gd name="T3" fmla="*/ 2147483647 h 1078"/>
              <a:gd name="T4" fmla="*/ 2147483647 w 1797"/>
              <a:gd name="T5" fmla="*/ 2147483647 h 1078"/>
              <a:gd name="T6" fmla="*/ 2147483647 w 1797"/>
              <a:gd name="T7" fmla="*/ 2147483647 h 1078"/>
              <a:gd name="T8" fmla="*/ 2147483647 w 1797"/>
              <a:gd name="T9" fmla="*/ 2147483647 h 1078"/>
              <a:gd name="T10" fmla="*/ 2147483647 w 1797"/>
              <a:gd name="T11" fmla="*/ 2147483647 h 1078"/>
              <a:gd name="T12" fmla="*/ 2147483647 w 1797"/>
              <a:gd name="T13" fmla="*/ 2147483647 h 1078"/>
              <a:gd name="T14" fmla="*/ 2147483647 w 1797"/>
              <a:gd name="T15" fmla="*/ 2147483647 h 1078"/>
              <a:gd name="T16" fmla="*/ 2147483647 w 1797"/>
              <a:gd name="T17" fmla="*/ 2147483647 h 1078"/>
              <a:gd name="T18" fmla="*/ 2147483647 w 1797"/>
              <a:gd name="T19" fmla="*/ 2147483647 h 1078"/>
              <a:gd name="T20" fmla="*/ 2147483647 w 1797"/>
              <a:gd name="T21" fmla="*/ 2147483647 h 1078"/>
              <a:gd name="T22" fmla="*/ 2147483647 w 1797"/>
              <a:gd name="T23" fmla="*/ 2147483647 h 1078"/>
              <a:gd name="T24" fmla="*/ 2147483647 w 1797"/>
              <a:gd name="T25" fmla="*/ 2147483647 h 1078"/>
              <a:gd name="T26" fmla="*/ 2147483647 w 1797"/>
              <a:gd name="T27" fmla="*/ 2147483647 h 1078"/>
              <a:gd name="T28" fmla="*/ 2147483647 w 1797"/>
              <a:gd name="T29" fmla="*/ 2147483647 h 1078"/>
              <a:gd name="T30" fmla="*/ 2147483647 w 1797"/>
              <a:gd name="T31" fmla="*/ 2147483647 h 1078"/>
              <a:gd name="T32" fmla="*/ 2147483647 w 1797"/>
              <a:gd name="T33" fmla="*/ 2147483647 h 1078"/>
              <a:gd name="T34" fmla="*/ 2147483647 w 1797"/>
              <a:gd name="T35" fmla="*/ 2147483647 h 1078"/>
              <a:gd name="T36" fmla="*/ 2147483647 w 1797"/>
              <a:gd name="T37" fmla="*/ 2147483647 h 1078"/>
              <a:gd name="T38" fmla="*/ 2147483647 w 1797"/>
              <a:gd name="T39" fmla="*/ 2147483647 h 1078"/>
              <a:gd name="T40" fmla="*/ 2147483647 w 1797"/>
              <a:gd name="T41" fmla="*/ 2147483647 h 1078"/>
              <a:gd name="T42" fmla="*/ 2147483647 w 1797"/>
              <a:gd name="T43" fmla="*/ 2147483647 h 1078"/>
              <a:gd name="T44" fmla="*/ 2147483647 w 1797"/>
              <a:gd name="T45" fmla="*/ 2147483647 h 1078"/>
              <a:gd name="T46" fmla="*/ 2147483647 w 1797"/>
              <a:gd name="T47" fmla="*/ 2147483647 h 1078"/>
              <a:gd name="T48" fmla="*/ 2147483647 w 1797"/>
              <a:gd name="T49" fmla="*/ 2147483647 h 1078"/>
              <a:gd name="T50" fmla="*/ 2147483647 w 1797"/>
              <a:gd name="T51" fmla="*/ 2147483647 h 1078"/>
              <a:gd name="T52" fmla="*/ 2147483647 w 1797"/>
              <a:gd name="T53" fmla="*/ 2147483647 h 1078"/>
              <a:gd name="T54" fmla="*/ 2147483647 w 1797"/>
              <a:gd name="T55" fmla="*/ 2147483647 h 1078"/>
              <a:gd name="T56" fmla="*/ 2147483647 w 1797"/>
              <a:gd name="T57" fmla="*/ 2147483647 h 1078"/>
              <a:gd name="T58" fmla="*/ 2147483647 w 1797"/>
              <a:gd name="T59" fmla="*/ 2147483647 h 1078"/>
              <a:gd name="T60" fmla="*/ 2147483647 w 1797"/>
              <a:gd name="T61" fmla="*/ 2147483647 h 1078"/>
              <a:gd name="T62" fmla="*/ 2147483647 w 1797"/>
              <a:gd name="T63" fmla="*/ 2147483647 h 1078"/>
              <a:gd name="T64" fmla="*/ 2147483647 w 1797"/>
              <a:gd name="T65" fmla="*/ 2147483647 h 1078"/>
              <a:gd name="T66" fmla="*/ 2147483647 w 1797"/>
              <a:gd name="T67" fmla="*/ 2147483647 h 1078"/>
              <a:gd name="T68" fmla="*/ 2147483647 w 1797"/>
              <a:gd name="T69" fmla="*/ 2147483647 h 1078"/>
              <a:gd name="T70" fmla="*/ 2147483647 w 1797"/>
              <a:gd name="T71" fmla="*/ 2147483647 h 1078"/>
              <a:gd name="T72" fmla="*/ 2147483647 w 1797"/>
              <a:gd name="T73" fmla="*/ 2147483647 h 1078"/>
              <a:gd name="T74" fmla="*/ 2147483647 w 1797"/>
              <a:gd name="T75" fmla="*/ 2147483647 h 1078"/>
              <a:gd name="T76" fmla="*/ 2147483647 w 1797"/>
              <a:gd name="T77" fmla="*/ 2147483647 h 1078"/>
              <a:gd name="T78" fmla="*/ 2147483647 w 1797"/>
              <a:gd name="T79" fmla="*/ 2147483647 h 1078"/>
              <a:gd name="T80" fmla="*/ 2147483647 w 1797"/>
              <a:gd name="T81" fmla="*/ 2147483647 h 1078"/>
              <a:gd name="T82" fmla="*/ 2147483647 w 1797"/>
              <a:gd name="T83" fmla="*/ 2147483647 h 1078"/>
              <a:gd name="T84" fmla="*/ 2147483647 w 1797"/>
              <a:gd name="T85" fmla="*/ 2147483647 h 1078"/>
              <a:gd name="T86" fmla="*/ 2147483647 w 1797"/>
              <a:gd name="T87" fmla="*/ 2147483647 h 1078"/>
              <a:gd name="T88" fmla="*/ 2147483647 w 1797"/>
              <a:gd name="T89" fmla="*/ 2147483647 h 1078"/>
              <a:gd name="T90" fmla="*/ 2147483647 w 1797"/>
              <a:gd name="T91" fmla="*/ 2147483647 h 1078"/>
              <a:gd name="T92" fmla="*/ 2147483647 w 1797"/>
              <a:gd name="T93" fmla="*/ 2147483647 h 1078"/>
              <a:gd name="T94" fmla="*/ 2147483647 w 1797"/>
              <a:gd name="T95" fmla="*/ 2147483647 h 1078"/>
              <a:gd name="T96" fmla="*/ 2147483647 w 1797"/>
              <a:gd name="T97" fmla="*/ 2147483647 h 1078"/>
              <a:gd name="T98" fmla="*/ 2147483647 w 1797"/>
              <a:gd name="T99" fmla="*/ 2147483647 h 1078"/>
              <a:gd name="T100" fmla="*/ 2147483647 w 1797"/>
              <a:gd name="T101" fmla="*/ 2147483647 h 1078"/>
              <a:gd name="T102" fmla="*/ 2147483647 w 1797"/>
              <a:gd name="T103" fmla="*/ 2147483647 h 1078"/>
              <a:gd name="T104" fmla="*/ 2147483647 w 1797"/>
              <a:gd name="T105" fmla="*/ 2147483647 h 1078"/>
              <a:gd name="T106" fmla="*/ 2147483647 w 1797"/>
              <a:gd name="T107" fmla="*/ 2147483647 h 1078"/>
              <a:gd name="T108" fmla="*/ 2147483647 w 1797"/>
              <a:gd name="T109" fmla="*/ 2147483647 h 1078"/>
              <a:gd name="T110" fmla="*/ 2147483647 w 1797"/>
              <a:gd name="T111" fmla="*/ 2147483647 h 1078"/>
              <a:gd name="T112" fmla="*/ 2147483647 w 1797"/>
              <a:gd name="T113" fmla="*/ 2147483647 h 1078"/>
              <a:gd name="T114" fmla="*/ 2147483647 w 1797"/>
              <a:gd name="T115" fmla="*/ 2147483647 h 1078"/>
              <a:gd name="T116" fmla="*/ 2147483647 w 1797"/>
              <a:gd name="T117" fmla="*/ 2147483647 h 1078"/>
              <a:gd name="T118" fmla="*/ 2147483647 w 1797"/>
              <a:gd name="T119" fmla="*/ 2147483647 h 1078"/>
              <a:gd name="T120" fmla="*/ 2147483647 w 1797"/>
              <a:gd name="T121" fmla="*/ 2147483647 h 1078"/>
              <a:gd name="T122" fmla="*/ 2147483647 w 1797"/>
              <a:gd name="T123" fmla="*/ 2147483647 h 1078"/>
              <a:gd name="T124" fmla="*/ 2147483647 w 1797"/>
              <a:gd name="T125" fmla="*/ 2147483647 h 10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97"/>
              <a:gd name="T190" fmla="*/ 0 h 1078"/>
              <a:gd name="T191" fmla="*/ 1797 w 1797"/>
              <a:gd name="T192" fmla="*/ 1078 h 107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97" h="1078">
                <a:moveTo>
                  <a:pt x="989" y="82"/>
                </a:moveTo>
                <a:lnTo>
                  <a:pt x="1014" y="51"/>
                </a:lnTo>
                <a:lnTo>
                  <a:pt x="1033" y="63"/>
                </a:lnTo>
                <a:lnTo>
                  <a:pt x="1033" y="98"/>
                </a:lnTo>
                <a:lnTo>
                  <a:pt x="1008" y="98"/>
                </a:lnTo>
                <a:lnTo>
                  <a:pt x="1052" y="112"/>
                </a:lnTo>
                <a:lnTo>
                  <a:pt x="1052" y="98"/>
                </a:lnTo>
                <a:lnTo>
                  <a:pt x="1075" y="127"/>
                </a:lnTo>
                <a:lnTo>
                  <a:pt x="1085" y="138"/>
                </a:lnTo>
                <a:lnTo>
                  <a:pt x="1130" y="141"/>
                </a:lnTo>
                <a:lnTo>
                  <a:pt x="1163" y="150"/>
                </a:lnTo>
                <a:lnTo>
                  <a:pt x="1122" y="160"/>
                </a:lnTo>
                <a:lnTo>
                  <a:pt x="1092" y="179"/>
                </a:lnTo>
                <a:lnTo>
                  <a:pt x="1063" y="205"/>
                </a:lnTo>
                <a:lnTo>
                  <a:pt x="1075" y="205"/>
                </a:lnTo>
                <a:lnTo>
                  <a:pt x="1097" y="197"/>
                </a:lnTo>
                <a:lnTo>
                  <a:pt x="1092" y="209"/>
                </a:lnTo>
                <a:lnTo>
                  <a:pt x="1153" y="205"/>
                </a:lnTo>
                <a:lnTo>
                  <a:pt x="1191" y="179"/>
                </a:lnTo>
                <a:lnTo>
                  <a:pt x="1201" y="179"/>
                </a:lnTo>
                <a:lnTo>
                  <a:pt x="1182" y="190"/>
                </a:lnTo>
                <a:lnTo>
                  <a:pt x="1172" y="209"/>
                </a:lnTo>
                <a:lnTo>
                  <a:pt x="1192" y="209"/>
                </a:lnTo>
                <a:lnTo>
                  <a:pt x="1201" y="219"/>
                </a:lnTo>
                <a:lnTo>
                  <a:pt x="1220" y="226"/>
                </a:lnTo>
                <a:lnTo>
                  <a:pt x="1239" y="219"/>
                </a:lnTo>
                <a:lnTo>
                  <a:pt x="1272" y="216"/>
                </a:lnTo>
                <a:lnTo>
                  <a:pt x="1272" y="235"/>
                </a:lnTo>
                <a:lnTo>
                  <a:pt x="1289" y="238"/>
                </a:lnTo>
                <a:lnTo>
                  <a:pt x="1298" y="254"/>
                </a:lnTo>
                <a:lnTo>
                  <a:pt x="1279" y="254"/>
                </a:lnTo>
                <a:lnTo>
                  <a:pt x="1249" y="245"/>
                </a:lnTo>
                <a:lnTo>
                  <a:pt x="1211" y="257"/>
                </a:lnTo>
                <a:lnTo>
                  <a:pt x="1163" y="305"/>
                </a:lnTo>
                <a:lnTo>
                  <a:pt x="1201" y="274"/>
                </a:lnTo>
                <a:lnTo>
                  <a:pt x="1172" y="331"/>
                </a:lnTo>
                <a:lnTo>
                  <a:pt x="1160" y="366"/>
                </a:lnTo>
                <a:lnTo>
                  <a:pt x="1153" y="402"/>
                </a:lnTo>
                <a:lnTo>
                  <a:pt x="1153" y="432"/>
                </a:lnTo>
                <a:lnTo>
                  <a:pt x="1179" y="432"/>
                </a:lnTo>
                <a:lnTo>
                  <a:pt x="1192" y="411"/>
                </a:lnTo>
                <a:lnTo>
                  <a:pt x="1192" y="373"/>
                </a:lnTo>
                <a:lnTo>
                  <a:pt x="1201" y="343"/>
                </a:lnTo>
                <a:lnTo>
                  <a:pt x="1211" y="314"/>
                </a:lnTo>
                <a:lnTo>
                  <a:pt x="1239" y="295"/>
                </a:lnTo>
                <a:lnTo>
                  <a:pt x="1249" y="286"/>
                </a:lnTo>
                <a:lnTo>
                  <a:pt x="1260" y="267"/>
                </a:lnTo>
                <a:lnTo>
                  <a:pt x="1272" y="266"/>
                </a:lnTo>
                <a:lnTo>
                  <a:pt x="1308" y="286"/>
                </a:lnTo>
                <a:lnTo>
                  <a:pt x="1308" y="314"/>
                </a:lnTo>
                <a:lnTo>
                  <a:pt x="1289" y="335"/>
                </a:lnTo>
                <a:lnTo>
                  <a:pt x="1279" y="361"/>
                </a:lnTo>
                <a:lnTo>
                  <a:pt x="1289" y="347"/>
                </a:lnTo>
                <a:lnTo>
                  <a:pt x="1317" y="343"/>
                </a:lnTo>
                <a:lnTo>
                  <a:pt x="1317" y="361"/>
                </a:lnTo>
                <a:lnTo>
                  <a:pt x="1317" y="383"/>
                </a:lnTo>
                <a:lnTo>
                  <a:pt x="1298" y="411"/>
                </a:lnTo>
                <a:lnTo>
                  <a:pt x="1272" y="440"/>
                </a:lnTo>
                <a:lnTo>
                  <a:pt x="1317" y="451"/>
                </a:lnTo>
                <a:lnTo>
                  <a:pt x="1369" y="451"/>
                </a:lnTo>
                <a:lnTo>
                  <a:pt x="1407" y="432"/>
                </a:lnTo>
                <a:lnTo>
                  <a:pt x="1427" y="413"/>
                </a:lnTo>
                <a:lnTo>
                  <a:pt x="1424" y="395"/>
                </a:lnTo>
                <a:lnTo>
                  <a:pt x="1417" y="383"/>
                </a:lnTo>
                <a:lnTo>
                  <a:pt x="1474" y="383"/>
                </a:lnTo>
                <a:lnTo>
                  <a:pt x="1496" y="376"/>
                </a:lnTo>
                <a:lnTo>
                  <a:pt x="1545" y="354"/>
                </a:lnTo>
                <a:lnTo>
                  <a:pt x="1562" y="318"/>
                </a:lnTo>
                <a:lnTo>
                  <a:pt x="1664" y="318"/>
                </a:lnTo>
                <a:lnTo>
                  <a:pt x="1681" y="314"/>
                </a:lnTo>
                <a:lnTo>
                  <a:pt x="1756" y="219"/>
                </a:lnTo>
                <a:lnTo>
                  <a:pt x="1761" y="235"/>
                </a:lnTo>
                <a:lnTo>
                  <a:pt x="1787" y="226"/>
                </a:lnTo>
                <a:lnTo>
                  <a:pt x="1797" y="238"/>
                </a:lnTo>
                <a:lnTo>
                  <a:pt x="1778" y="295"/>
                </a:lnTo>
                <a:lnTo>
                  <a:pt x="1797" y="324"/>
                </a:lnTo>
                <a:lnTo>
                  <a:pt x="1790" y="347"/>
                </a:lnTo>
                <a:lnTo>
                  <a:pt x="1749" y="347"/>
                </a:lnTo>
                <a:lnTo>
                  <a:pt x="1726" y="373"/>
                </a:lnTo>
                <a:lnTo>
                  <a:pt x="1688" y="395"/>
                </a:lnTo>
                <a:lnTo>
                  <a:pt x="1664" y="432"/>
                </a:lnTo>
                <a:lnTo>
                  <a:pt x="1671" y="451"/>
                </a:lnTo>
                <a:lnTo>
                  <a:pt x="1688" y="451"/>
                </a:lnTo>
                <a:lnTo>
                  <a:pt x="1688" y="463"/>
                </a:lnTo>
                <a:lnTo>
                  <a:pt x="1649" y="470"/>
                </a:lnTo>
                <a:lnTo>
                  <a:pt x="1614" y="473"/>
                </a:lnTo>
                <a:lnTo>
                  <a:pt x="1571" y="489"/>
                </a:lnTo>
                <a:lnTo>
                  <a:pt x="1611" y="489"/>
                </a:lnTo>
                <a:lnTo>
                  <a:pt x="1571" y="499"/>
                </a:lnTo>
                <a:lnTo>
                  <a:pt x="1552" y="504"/>
                </a:lnTo>
                <a:lnTo>
                  <a:pt x="1555" y="511"/>
                </a:lnTo>
                <a:lnTo>
                  <a:pt x="1545" y="534"/>
                </a:lnTo>
                <a:lnTo>
                  <a:pt x="1521" y="566"/>
                </a:lnTo>
                <a:lnTo>
                  <a:pt x="1503" y="547"/>
                </a:lnTo>
                <a:lnTo>
                  <a:pt x="1503" y="560"/>
                </a:lnTo>
                <a:lnTo>
                  <a:pt x="1507" y="577"/>
                </a:lnTo>
                <a:lnTo>
                  <a:pt x="1484" y="611"/>
                </a:lnTo>
                <a:lnTo>
                  <a:pt x="1477" y="582"/>
                </a:lnTo>
                <a:lnTo>
                  <a:pt x="1474" y="566"/>
                </a:lnTo>
                <a:lnTo>
                  <a:pt x="1484" y="540"/>
                </a:lnTo>
                <a:lnTo>
                  <a:pt x="1467" y="547"/>
                </a:lnTo>
                <a:lnTo>
                  <a:pt x="1458" y="589"/>
                </a:lnTo>
                <a:lnTo>
                  <a:pt x="1436" y="582"/>
                </a:lnTo>
                <a:lnTo>
                  <a:pt x="1467" y="608"/>
                </a:lnTo>
                <a:lnTo>
                  <a:pt x="1458" y="618"/>
                </a:lnTo>
                <a:lnTo>
                  <a:pt x="1455" y="644"/>
                </a:lnTo>
                <a:lnTo>
                  <a:pt x="1474" y="649"/>
                </a:lnTo>
                <a:lnTo>
                  <a:pt x="1474" y="679"/>
                </a:lnTo>
                <a:lnTo>
                  <a:pt x="1467" y="660"/>
                </a:lnTo>
                <a:lnTo>
                  <a:pt x="1458" y="674"/>
                </a:lnTo>
                <a:lnTo>
                  <a:pt x="1443" y="679"/>
                </a:lnTo>
                <a:lnTo>
                  <a:pt x="1474" y="686"/>
                </a:lnTo>
                <a:lnTo>
                  <a:pt x="1458" y="708"/>
                </a:lnTo>
                <a:lnTo>
                  <a:pt x="1436" y="705"/>
                </a:lnTo>
                <a:lnTo>
                  <a:pt x="1446" y="724"/>
                </a:lnTo>
                <a:lnTo>
                  <a:pt x="1388" y="757"/>
                </a:lnTo>
                <a:lnTo>
                  <a:pt x="1346" y="782"/>
                </a:lnTo>
                <a:lnTo>
                  <a:pt x="1301" y="812"/>
                </a:lnTo>
                <a:lnTo>
                  <a:pt x="1268" y="860"/>
                </a:lnTo>
                <a:lnTo>
                  <a:pt x="1272" y="921"/>
                </a:lnTo>
                <a:lnTo>
                  <a:pt x="1279" y="973"/>
                </a:lnTo>
                <a:lnTo>
                  <a:pt x="1289" y="1018"/>
                </a:lnTo>
                <a:lnTo>
                  <a:pt x="1272" y="1078"/>
                </a:lnTo>
                <a:lnTo>
                  <a:pt x="1249" y="1078"/>
                </a:lnTo>
                <a:lnTo>
                  <a:pt x="1230" y="1050"/>
                </a:lnTo>
                <a:lnTo>
                  <a:pt x="1220" y="1009"/>
                </a:lnTo>
                <a:lnTo>
                  <a:pt x="1220" y="980"/>
                </a:lnTo>
                <a:lnTo>
                  <a:pt x="1208" y="973"/>
                </a:lnTo>
                <a:lnTo>
                  <a:pt x="1211" y="950"/>
                </a:lnTo>
                <a:lnTo>
                  <a:pt x="1201" y="921"/>
                </a:lnTo>
                <a:lnTo>
                  <a:pt x="1179" y="895"/>
                </a:lnTo>
                <a:lnTo>
                  <a:pt x="1141" y="912"/>
                </a:lnTo>
                <a:lnTo>
                  <a:pt x="1115" y="883"/>
                </a:lnTo>
                <a:lnTo>
                  <a:pt x="1066" y="883"/>
                </a:lnTo>
                <a:lnTo>
                  <a:pt x="1056" y="879"/>
                </a:lnTo>
                <a:lnTo>
                  <a:pt x="1014" y="883"/>
                </a:lnTo>
                <a:lnTo>
                  <a:pt x="978" y="883"/>
                </a:lnTo>
                <a:lnTo>
                  <a:pt x="1008" y="902"/>
                </a:lnTo>
                <a:lnTo>
                  <a:pt x="1014" y="921"/>
                </a:lnTo>
                <a:lnTo>
                  <a:pt x="985" y="924"/>
                </a:lnTo>
                <a:lnTo>
                  <a:pt x="940" y="910"/>
                </a:lnTo>
                <a:lnTo>
                  <a:pt x="895" y="902"/>
                </a:lnTo>
                <a:lnTo>
                  <a:pt x="850" y="902"/>
                </a:lnTo>
                <a:lnTo>
                  <a:pt x="817" y="924"/>
                </a:lnTo>
                <a:lnTo>
                  <a:pt x="771" y="943"/>
                </a:lnTo>
                <a:lnTo>
                  <a:pt x="740" y="980"/>
                </a:lnTo>
                <a:lnTo>
                  <a:pt x="741" y="1028"/>
                </a:lnTo>
                <a:lnTo>
                  <a:pt x="731" y="1035"/>
                </a:lnTo>
                <a:lnTo>
                  <a:pt x="683" y="1009"/>
                </a:lnTo>
                <a:lnTo>
                  <a:pt x="676" y="973"/>
                </a:lnTo>
                <a:lnTo>
                  <a:pt x="660" y="950"/>
                </a:lnTo>
                <a:lnTo>
                  <a:pt x="634" y="895"/>
                </a:lnTo>
                <a:lnTo>
                  <a:pt x="603" y="883"/>
                </a:lnTo>
                <a:lnTo>
                  <a:pt x="574" y="912"/>
                </a:lnTo>
                <a:lnTo>
                  <a:pt x="534" y="890"/>
                </a:lnTo>
                <a:lnTo>
                  <a:pt x="525" y="853"/>
                </a:lnTo>
                <a:lnTo>
                  <a:pt x="486" y="801"/>
                </a:lnTo>
                <a:lnTo>
                  <a:pt x="429" y="801"/>
                </a:lnTo>
                <a:lnTo>
                  <a:pt x="429" y="817"/>
                </a:lnTo>
                <a:lnTo>
                  <a:pt x="341" y="812"/>
                </a:lnTo>
                <a:lnTo>
                  <a:pt x="225" y="763"/>
                </a:lnTo>
                <a:lnTo>
                  <a:pt x="225" y="753"/>
                </a:lnTo>
                <a:lnTo>
                  <a:pt x="154" y="757"/>
                </a:lnTo>
                <a:lnTo>
                  <a:pt x="145" y="724"/>
                </a:lnTo>
                <a:lnTo>
                  <a:pt x="125" y="698"/>
                </a:lnTo>
                <a:lnTo>
                  <a:pt x="97" y="679"/>
                </a:lnTo>
                <a:lnTo>
                  <a:pt x="64" y="674"/>
                </a:lnTo>
                <a:lnTo>
                  <a:pt x="64" y="637"/>
                </a:lnTo>
                <a:lnTo>
                  <a:pt x="36" y="589"/>
                </a:lnTo>
                <a:lnTo>
                  <a:pt x="45" y="570"/>
                </a:lnTo>
                <a:lnTo>
                  <a:pt x="30" y="560"/>
                </a:lnTo>
                <a:lnTo>
                  <a:pt x="30" y="534"/>
                </a:lnTo>
                <a:lnTo>
                  <a:pt x="45" y="540"/>
                </a:lnTo>
                <a:lnTo>
                  <a:pt x="36" y="511"/>
                </a:lnTo>
                <a:lnTo>
                  <a:pt x="19" y="518"/>
                </a:lnTo>
                <a:lnTo>
                  <a:pt x="7" y="473"/>
                </a:lnTo>
                <a:lnTo>
                  <a:pt x="7" y="432"/>
                </a:lnTo>
                <a:lnTo>
                  <a:pt x="0" y="413"/>
                </a:lnTo>
                <a:lnTo>
                  <a:pt x="19" y="361"/>
                </a:lnTo>
                <a:lnTo>
                  <a:pt x="26" y="295"/>
                </a:lnTo>
                <a:lnTo>
                  <a:pt x="64" y="219"/>
                </a:lnTo>
                <a:lnTo>
                  <a:pt x="87" y="157"/>
                </a:lnTo>
                <a:lnTo>
                  <a:pt x="97" y="108"/>
                </a:lnTo>
                <a:lnTo>
                  <a:pt x="106" y="29"/>
                </a:lnTo>
                <a:lnTo>
                  <a:pt x="145" y="48"/>
                </a:lnTo>
                <a:lnTo>
                  <a:pt x="145" y="70"/>
                </a:lnTo>
                <a:lnTo>
                  <a:pt x="142" y="98"/>
                </a:lnTo>
                <a:lnTo>
                  <a:pt x="164" y="77"/>
                </a:lnTo>
                <a:lnTo>
                  <a:pt x="171" y="22"/>
                </a:lnTo>
                <a:lnTo>
                  <a:pt x="164" y="0"/>
                </a:lnTo>
                <a:lnTo>
                  <a:pt x="989" y="82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4" name="Freeform 271"/>
          <p:cNvSpPr>
            <a:spLocks/>
          </p:cNvSpPr>
          <p:nvPr/>
        </p:nvSpPr>
        <p:spPr bwMode="auto">
          <a:xfrm>
            <a:off x="717550" y="2073275"/>
            <a:ext cx="893763" cy="958850"/>
          </a:xfrm>
          <a:custGeom>
            <a:avLst/>
            <a:gdLst>
              <a:gd name="T0" fmla="*/ 2147483647 w 1126"/>
              <a:gd name="T1" fmla="*/ 2147483647 h 1206"/>
              <a:gd name="T2" fmla="*/ 2147483647 w 1126"/>
              <a:gd name="T3" fmla="*/ 2147483647 h 1206"/>
              <a:gd name="T4" fmla="*/ 2147483647 w 1126"/>
              <a:gd name="T5" fmla="*/ 2147483647 h 1206"/>
              <a:gd name="T6" fmla="*/ 2147483647 w 1126"/>
              <a:gd name="T7" fmla="*/ 2147483647 h 1206"/>
              <a:gd name="T8" fmla="*/ 2147483647 w 1126"/>
              <a:gd name="T9" fmla="*/ 2147483647 h 1206"/>
              <a:gd name="T10" fmla="*/ 2147483647 w 1126"/>
              <a:gd name="T11" fmla="*/ 2147483647 h 1206"/>
              <a:gd name="T12" fmla="*/ 2147483647 w 1126"/>
              <a:gd name="T13" fmla="*/ 2147483647 h 1206"/>
              <a:gd name="T14" fmla="*/ 2147483647 w 1126"/>
              <a:gd name="T15" fmla="*/ 2147483647 h 1206"/>
              <a:gd name="T16" fmla="*/ 2147483647 w 1126"/>
              <a:gd name="T17" fmla="*/ 2147483647 h 1206"/>
              <a:gd name="T18" fmla="*/ 2147483647 w 1126"/>
              <a:gd name="T19" fmla="*/ 2147483647 h 1206"/>
              <a:gd name="T20" fmla="*/ 2147483647 w 1126"/>
              <a:gd name="T21" fmla="*/ 2147483647 h 1206"/>
              <a:gd name="T22" fmla="*/ 2147483647 w 1126"/>
              <a:gd name="T23" fmla="*/ 2147483647 h 1206"/>
              <a:gd name="T24" fmla="*/ 2147483647 w 1126"/>
              <a:gd name="T25" fmla="*/ 2147483647 h 1206"/>
              <a:gd name="T26" fmla="*/ 2147483647 w 1126"/>
              <a:gd name="T27" fmla="*/ 2147483647 h 1206"/>
              <a:gd name="T28" fmla="*/ 2147483647 w 1126"/>
              <a:gd name="T29" fmla="*/ 2147483647 h 1206"/>
              <a:gd name="T30" fmla="*/ 2147483647 w 1126"/>
              <a:gd name="T31" fmla="*/ 2147483647 h 1206"/>
              <a:gd name="T32" fmla="*/ 2147483647 w 1126"/>
              <a:gd name="T33" fmla="*/ 2147483647 h 1206"/>
              <a:gd name="T34" fmla="*/ 2147483647 w 1126"/>
              <a:gd name="T35" fmla="*/ 2147483647 h 1206"/>
              <a:gd name="T36" fmla="*/ 2147483647 w 1126"/>
              <a:gd name="T37" fmla="*/ 2147483647 h 1206"/>
              <a:gd name="T38" fmla="*/ 2147483647 w 1126"/>
              <a:gd name="T39" fmla="*/ 2147483647 h 1206"/>
              <a:gd name="T40" fmla="*/ 2147483647 w 1126"/>
              <a:gd name="T41" fmla="*/ 2147483647 h 1206"/>
              <a:gd name="T42" fmla="*/ 2147483647 w 1126"/>
              <a:gd name="T43" fmla="*/ 2147483647 h 1206"/>
              <a:gd name="T44" fmla="*/ 2147483647 w 1126"/>
              <a:gd name="T45" fmla="*/ 2147483647 h 1206"/>
              <a:gd name="T46" fmla="*/ 2147483647 w 1126"/>
              <a:gd name="T47" fmla="*/ 2147483647 h 1206"/>
              <a:gd name="T48" fmla="*/ 2147483647 w 1126"/>
              <a:gd name="T49" fmla="*/ 2147483647 h 1206"/>
              <a:gd name="T50" fmla="*/ 2147483647 w 1126"/>
              <a:gd name="T51" fmla="*/ 2147483647 h 1206"/>
              <a:gd name="T52" fmla="*/ 2147483647 w 1126"/>
              <a:gd name="T53" fmla="*/ 2147483647 h 1206"/>
              <a:gd name="T54" fmla="*/ 2147483647 w 1126"/>
              <a:gd name="T55" fmla="*/ 2147483647 h 1206"/>
              <a:gd name="T56" fmla="*/ 0 w 1126"/>
              <a:gd name="T57" fmla="*/ 2147483647 h 1206"/>
              <a:gd name="T58" fmla="*/ 2147483647 w 1126"/>
              <a:gd name="T59" fmla="*/ 2147483647 h 1206"/>
              <a:gd name="T60" fmla="*/ 2147483647 w 1126"/>
              <a:gd name="T61" fmla="*/ 2147483647 h 1206"/>
              <a:gd name="T62" fmla="*/ 2147483647 w 1126"/>
              <a:gd name="T63" fmla="*/ 2147483647 h 1206"/>
              <a:gd name="T64" fmla="*/ 2147483647 w 1126"/>
              <a:gd name="T65" fmla="*/ 2147483647 h 1206"/>
              <a:gd name="T66" fmla="*/ 2147483647 w 1126"/>
              <a:gd name="T67" fmla="*/ 2147483647 h 1206"/>
              <a:gd name="T68" fmla="*/ 2147483647 w 1126"/>
              <a:gd name="T69" fmla="*/ 2147483647 h 1206"/>
              <a:gd name="T70" fmla="*/ 2147483647 w 1126"/>
              <a:gd name="T71" fmla="*/ 2147483647 h 1206"/>
              <a:gd name="T72" fmla="*/ 2147483647 w 1126"/>
              <a:gd name="T73" fmla="*/ 2147483647 h 1206"/>
              <a:gd name="T74" fmla="*/ 2147483647 w 1126"/>
              <a:gd name="T75" fmla="*/ 2147483647 h 1206"/>
              <a:gd name="T76" fmla="*/ 2147483647 w 1126"/>
              <a:gd name="T77" fmla="*/ 2147483647 h 1206"/>
              <a:gd name="T78" fmla="*/ 2147483647 w 1126"/>
              <a:gd name="T79" fmla="*/ 2147483647 h 1206"/>
              <a:gd name="T80" fmla="*/ 2147483647 w 1126"/>
              <a:gd name="T81" fmla="*/ 2147483647 h 1206"/>
              <a:gd name="T82" fmla="*/ 2147483647 w 1126"/>
              <a:gd name="T83" fmla="*/ 2147483647 h 1206"/>
              <a:gd name="T84" fmla="*/ 2147483647 w 1126"/>
              <a:gd name="T85" fmla="*/ 2147483647 h 1206"/>
              <a:gd name="T86" fmla="*/ 2147483647 w 1126"/>
              <a:gd name="T87" fmla="*/ 2147483647 h 1206"/>
              <a:gd name="T88" fmla="*/ 2147483647 w 1126"/>
              <a:gd name="T89" fmla="*/ 2147483647 h 1206"/>
              <a:gd name="T90" fmla="*/ 2147483647 w 1126"/>
              <a:gd name="T91" fmla="*/ 2147483647 h 1206"/>
              <a:gd name="T92" fmla="*/ 2147483647 w 1126"/>
              <a:gd name="T93" fmla="*/ 2147483647 h 1206"/>
              <a:gd name="T94" fmla="*/ 2147483647 w 1126"/>
              <a:gd name="T95" fmla="*/ 2147483647 h 1206"/>
              <a:gd name="T96" fmla="*/ 2147483647 w 1126"/>
              <a:gd name="T97" fmla="*/ 2147483647 h 1206"/>
              <a:gd name="T98" fmla="*/ 2147483647 w 1126"/>
              <a:gd name="T99" fmla="*/ 2147483647 h 1206"/>
              <a:gd name="T100" fmla="*/ 2147483647 w 1126"/>
              <a:gd name="T101" fmla="*/ 2147483647 h 1206"/>
              <a:gd name="T102" fmla="*/ 2147483647 w 1126"/>
              <a:gd name="T103" fmla="*/ 2147483647 h 1206"/>
              <a:gd name="T104" fmla="*/ 2147483647 w 1126"/>
              <a:gd name="T105" fmla="*/ 2147483647 h 1206"/>
              <a:gd name="T106" fmla="*/ 2147483647 w 1126"/>
              <a:gd name="T107" fmla="*/ 2147483647 h 1206"/>
              <a:gd name="T108" fmla="*/ 2147483647 w 1126"/>
              <a:gd name="T109" fmla="*/ 2147483647 h 1206"/>
              <a:gd name="T110" fmla="*/ 2147483647 w 1126"/>
              <a:gd name="T111" fmla="*/ 2147483647 h 1206"/>
              <a:gd name="T112" fmla="*/ 2147483647 w 1126"/>
              <a:gd name="T113" fmla="*/ 2147483647 h 1206"/>
              <a:gd name="T114" fmla="*/ 2147483647 w 1126"/>
              <a:gd name="T115" fmla="*/ 0 h 1206"/>
              <a:gd name="T116" fmla="*/ 2147483647 w 1126"/>
              <a:gd name="T117" fmla="*/ 2147483647 h 1206"/>
              <a:gd name="T118" fmla="*/ 2147483647 w 1126"/>
              <a:gd name="T119" fmla="*/ 2147483647 h 1206"/>
              <a:gd name="T120" fmla="*/ 2147483647 w 1126"/>
              <a:gd name="T121" fmla="*/ 2147483647 h 1206"/>
              <a:gd name="T122" fmla="*/ 2147483647 w 1126"/>
              <a:gd name="T123" fmla="*/ 2147483647 h 1206"/>
              <a:gd name="T124" fmla="*/ 2147483647 w 1126"/>
              <a:gd name="T125" fmla="*/ 2147483647 h 12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6"/>
              <a:gd name="T190" fmla="*/ 0 h 1206"/>
              <a:gd name="T191" fmla="*/ 1126 w 1126"/>
              <a:gd name="T192" fmla="*/ 1206 h 12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6" h="1206">
                <a:moveTo>
                  <a:pt x="1126" y="230"/>
                </a:moveTo>
                <a:lnTo>
                  <a:pt x="853" y="622"/>
                </a:lnTo>
                <a:lnTo>
                  <a:pt x="753" y="819"/>
                </a:lnTo>
                <a:lnTo>
                  <a:pt x="798" y="826"/>
                </a:lnTo>
                <a:lnTo>
                  <a:pt x="794" y="838"/>
                </a:lnTo>
                <a:lnTo>
                  <a:pt x="813" y="923"/>
                </a:lnTo>
                <a:lnTo>
                  <a:pt x="853" y="893"/>
                </a:lnTo>
                <a:lnTo>
                  <a:pt x="876" y="887"/>
                </a:lnTo>
                <a:lnTo>
                  <a:pt x="891" y="899"/>
                </a:lnTo>
                <a:lnTo>
                  <a:pt x="891" y="938"/>
                </a:lnTo>
                <a:lnTo>
                  <a:pt x="901" y="1080"/>
                </a:lnTo>
                <a:lnTo>
                  <a:pt x="922" y="1115"/>
                </a:lnTo>
                <a:lnTo>
                  <a:pt x="940" y="1144"/>
                </a:lnTo>
                <a:lnTo>
                  <a:pt x="933" y="1158"/>
                </a:lnTo>
                <a:lnTo>
                  <a:pt x="910" y="1192"/>
                </a:lnTo>
                <a:lnTo>
                  <a:pt x="891" y="1206"/>
                </a:lnTo>
                <a:lnTo>
                  <a:pt x="891" y="1187"/>
                </a:lnTo>
                <a:lnTo>
                  <a:pt x="910" y="1161"/>
                </a:lnTo>
                <a:lnTo>
                  <a:pt x="901" y="1139"/>
                </a:lnTo>
                <a:lnTo>
                  <a:pt x="891" y="1139"/>
                </a:lnTo>
                <a:lnTo>
                  <a:pt x="872" y="1151"/>
                </a:lnTo>
                <a:lnTo>
                  <a:pt x="865" y="1151"/>
                </a:lnTo>
                <a:lnTo>
                  <a:pt x="884" y="1132"/>
                </a:lnTo>
                <a:lnTo>
                  <a:pt x="891" y="1109"/>
                </a:lnTo>
                <a:lnTo>
                  <a:pt x="895" y="1090"/>
                </a:lnTo>
                <a:lnTo>
                  <a:pt x="884" y="1090"/>
                </a:lnTo>
                <a:lnTo>
                  <a:pt x="884" y="1080"/>
                </a:lnTo>
                <a:lnTo>
                  <a:pt x="872" y="1054"/>
                </a:lnTo>
                <a:lnTo>
                  <a:pt x="884" y="1035"/>
                </a:lnTo>
                <a:lnTo>
                  <a:pt x="891" y="1042"/>
                </a:lnTo>
                <a:lnTo>
                  <a:pt x="884" y="1016"/>
                </a:lnTo>
                <a:lnTo>
                  <a:pt x="872" y="1002"/>
                </a:lnTo>
                <a:lnTo>
                  <a:pt x="884" y="983"/>
                </a:lnTo>
                <a:lnTo>
                  <a:pt x="876" y="987"/>
                </a:lnTo>
                <a:lnTo>
                  <a:pt x="865" y="976"/>
                </a:lnTo>
                <a:lnTo>
                  <a:pt x="872" y="923"/>
                </a:lnTo>
                <a:lnTo>
                  <a:pt x="846" y="983"/>
                </a:lnTo>
                <a:lnTo>
                  <a:pt x="836" y="971"/>
                </a:lnTo>
                <a:lnTo>
                  <a:pt x="843" y="935"/>
                </a:lnTo>
                <a:lnTo>
                  <a:pt x="831" y="945"/>
                </a:lnTo>
                <a:lnTo>
                  <a:pt x="817" y="928"/>
                </a:lnTo>
                <a:lnTo>
                  <a:pt x="824" y="971"/>
                </a:lnTo>
                <a:lnTo>
                  <a:pt x="805" y="976"/>
                </a:lnTo>
                <a:lnTo>
                  <a:pt x="794" y="957"/>
                </a:lnTo>
                <a:lnTo>
                  <a:pt x="784" y="916"/>
                </a:lnTo>
                <a:lnTo>
                  <a:pt x="786" y="909"/>
                </a:lnTo>
                <a:lnTo>
                  <a:pt x="775" y="909"/>
                </a:lnTo>
                <a:lnTo>
                  <a:pt x="756" y="878"/>
                </a:lnTo>
                <a:lnTo>
                  <a:pt x="765" y="868"/>
                </a:lnTo>
                <a:lnTo>
                  <a:pt x="768" y="857"/>
                </a:lnTo>
                <a:lnTo>
                  <a:pt x="775" y="874"/>
                </a:lnTo>
                <a:lnTo>
                  <a:pt x="786" y="859"/>
                </a:lnTo>
                <a:lnTo>
                  <a:pt x="784" y="849"/>
                </a:lnTo>
                <a:lnTo>
                  <a:pt x="756" y="859"/>
                </a:lnTo>
                <a:lnTo>
                  <a:pt x="737" y="859"/>
                </a:lnTo>
                <a:lnTo>
                  <a:pt x="727" y="849"/>
                </a:lnTo>
                <a:lnTo>
                  <a:pt x="734" y="838"/>
                </a:lnTo>
                <a:lnTo>
                  <a:pt x="715" y="845"/>
                </a:lnTo>
                <a:lnTo>
                  <a:pt x="698" y="826"/>
                </a:lnTo>
                <a:lnTo>
                  <a:pt x="656" y="819"/>
                </a:lnTo>
                <a:lnTo>
                  <a:pt x="637" y="797"/>
                </a:lnTo>
                <a:lnTo>
                  <a:pt x="649" y="790"/>
                </a:lnTo>
                <a:lnTo>
                  <a:pt x="649" y="778"/>
                </a:lnTo>
                <a:lnTo>
                  <a:pt x="630" y="790"/>
                </a:lnTo>
                <a:lnTo>
                  <a:pt x="618" y="778"/>
                </a:lnTo>
                <a:lnTo>
                  <a:pt x="601" y="760"/>
                </a:lnTo>
                <a:lnTo>
                  <a:pt x="608" y="748"/>
                </a:lnTo>
                <a:lnTo>
                  <a:pt x="627" y="738"/>
                </a:lnTo>
                <a:lnTo>
                  <a:pt x="594" y="741"/>
                </a:lnTo>
                <a:lnTo>
                  <a:pt x="578" y="741"/>
                </a:lnTo>
                <a:lnTo>
                  <a:pt x="571" y="738"/>
                </a:lnTo>
                <a:lnTo>
                  <a:pt x="563" y="738"/>
                </a:lnTo>
                <a:lnTo>
                  <a:pt x="552" y="752"/>
                </a:lnTo>
                <a:lnTo>
                  <a:pt x="559" y="767"/>
                </a:lnTo>
                <a:lnTo>
                  <a:pt x="523" y="797"/>
                </a:lnTo>
                <a:lnTo>
                  <a:pt x="499" y="790"/>
                </a:lnTo>
                <a:lnTo>
                  <a:pt x="456" y="816"/>
                </a:lnTo>
                <a:lnTo>
                  <a:pt x="433" y="826"/>
                </a:lnTo>
                <a:lnTo>
                  <a:pt x="407" y="826"/>
                </a:lnTo>
                <a:lnTo>
                  <a:pt x="414" y="816"/>
                </a:lnTo>
                <a:lnTo>
                  <a:pt x="451" y="797"/>
                </a:lnTo>
                <a:lnTo>
                  <a:pt x="426" y="797"/>
                </a:lnTo>
                <a:lnTo>
                  <a:pt x="426" y="790"/>
                </a:lnTo>
                <a:lnTo>
                  <a:pt x="444" y="771"/>
                </a:lnTo>
                <a:lnTo>
                  <a:pt x="473" y="738"/>
                </a:lnTo>
                <a:lnTo>
                  <a:pt x="504" y="722"/>
                </a:lnTo>
                <a:lnTo>
                  <a:pt x="511" y="731"/>
                </a:lnTo>
                <a:lnTo>
                  <a:pt x="530" y="722"/>
                </a:lnTo>
                <a:lnTo>
                  <a:pt x="523" y="719"/>
                </a:lnTo>
                <a:lnTo>
                  <a:pt x="540" y="703"/>
                </a:lnTo>
                <a:lnTo>
                  <a:pt x="514" y="703"/>
                </a:lnTo>
                <a:lnTo>
                  <a:pt x="523" y="689"/>
                </a:lnTo>
                <a:lnTo>
                  <a:pt x="499" y="703"/>
                </a:lnTo>
                <a:lnTo>
                  <a:pt x="463" y="722"/>
                </a:lnTo>
                <a:lnTo>
                  <a:pt x="426" y="752"/>
                </a:lnTo>
                <a:lnTo>
                  <a:pt x="414" y="752"/>
                </a:lnTo>
                <a:lnTo>
                  <a:pt x="421" y="767"/>
                </a:lnTo>
                <a:lnTo>
                  <a:pt x="407" y="771"/>
                </a:lnTo>
                <a:lnTo>
                  <a:pt x="376" y="790"/>
                </a:lnTo>
                <a:lnTo>
                  <a:pt x="335" y="819"/>
                </a:lnTo>
                <a:lnTo>
                  <a:pt x="347" y="826"/>
                </a:lnTo>
                <a:lnTo>
                  <a:pt x="356" y="838"/>
                </a:lnTo>
                <a:lnTo>
                  <a:pt x="305" y="874"/>
                </a:lnTo>
                <a:lnTo>
                  <a:pt x="257" y="899"/>
                </a:lnTo>
                <a:lnTo>
                  <a:pt x="217" y="923"/>
                </a:lnTo>
                <a:lnTo>
                  <a:pt x="160" y="957"/>
                </a:lnTo>
                <a:lnTo>
                  <a:pt x="131" y="976"/>
                </a:lnTo>
                <a:lnTo>
                  <a:pt x="108" y="994"/>
                </a:lnTo>
                <a:lnTo>
                  <a:pt x="70" y="1013"/>
                </a:lnTo>
                <a:lnTo>
                  <a:pt x="70" y="1002"/>
                </a:lnTo>
                <a:lnTo>
                  <a:pt x="51" y="1006"/>
                </a:lnTo>
                <a:lnTo>
                  <a:pt x="12" y="1016"/>
                </a:lnTo>
                <a:lnTo>
                  <a:pt x="15" y="1006"/>
                </a:lnTo>
                <a:lnTo>
                  <a:pt x="5" y="1013"/>
                </a:lnTo>
                <a:lnTo>
                  <a:pt x="0" y="1016"/>
                </a:lnTo>
                <a:lnTo>
                  <a:pt x="0" y="1006"/>
                </a:lnTo>
                <a:lnTo>
                  <a:pt x="0" y="994"/>
                </a:lnTo>
                <a:lnTo>
                  <a:pt x="12" y="983"/>
                </a:lnTo>
                <a:lnTo>
                  <a:pt x="44" y="983"/>
                </a:lnTo>
                <a:lnTo>
                  <a:pt x="41" y="987"/>
                </a:lnTo>
                <a:lnTo>
                  <a:pt x="44" y="994"/>
                </a:lnTo>
                <a:lnTo>
                  <a:pt x="51" y="987"/>
                </a:lnTo>
                <a:lnTo>
                  <a:pt x="60" y="994"/>
                </a:lnTo>
                <a:lnTo>
                  <a:pt x="60" y="976"/>
                </a:lnTo>
                <a:lnTo>
                  <a:pt x="79" y="957"/>
                </a:lnTo>
                <a:lnTo>
                  <a:pt x="119" y="935"/>
                </a:lnTo>
                <a:lnTo>
                  <a:pt x="138" y="938"/>
                </a:lnTo>
                <a:lnTo>
                  <a:pt x="148" y="916"/>
                </a:lnTo>
                <a:lnTo>
                  <a:pt x="186" y="899"/>
                </a:lnTo>
                <a:lnTo>
                  <a:pt x="190" y="899"/>
                </a:lnTo>
                <a:lnTo>
                  <a:pt x="190" y="893"/>
                </a:lnTo>
                <a:lnTo>
                  <a:pt x="209" y="857"/>
                </a:lnTo>
                <a:lnTo>
                  <a:pt x="219" y="845"/>
                </a:lnTo>
                <a:lnTo>
                  <a:pt x="257" y="809"/>
                </a:lnTo>
                <a:lnTo>
                  <a:pt x="202" y="819"/>
                </a:lnTo>
                <a:lnTo>
                  <a:pt x="217" y="790"/>
                </a:lnTo>
                <a:lnTo>
                  <a:pt x="179" y="829"/>
                </a:lnTo>
                <a:lnTo>
                  <a:pt x="172" y="797"/>
                </a:lnTo>
                <a:lnTo>
                  <a:pt x="167" y="800"/>
                </a:lnTo>
                <a:lnTo>
                  <a:pt x="160" y="783"/>
                </a:lnTo>
                <a:lnTo>
                  <a:pt x="119" y="800"/>
                </a:lnTo>
                <a:lnTo>
                  <a:pt x="102" y="797"/>
                </a:lnTo>
                <a:lnTo>
                  <a:pt x="112" y="790"/>
                </a:lnTo>
                <a:lnTo>
                  <a:pt x="119" y="767"/>
                </a:lnTo>
                <a:lnTo>
                  <a:pt x="138" y="748"/>
                </a:lnTo>
                <a:lnTo>
                  <a:pt x="157" y="681"/>
                </a:lnTo>
                <a:lnTo>
                  <a:pt x="138" y="710"/>
                </a:lnTo>
                <a:lnTo>
                  <a:pt x="112" y="710"/>
                </a:lnTo>
                <a:lnTo>
                  <a:pt x="89" y="703"/>
                </a:lnTo>
                <a:lnTo>
                  <a:pt x="89" y="674"/>
                </a:lnTo>
                <a:lnTo>
                  <a:pt x="79" y="651"/>
                </a:lnTo>
                <a:lnTo>
                  <a:pt x="102" y="632"/>
                </a:lnTo>
                <a:lnTo>
                  <a:pt x="124" y="651"/>
                </a:lnTo>
                <a:lnTo>
                  <a:pt x="124" y="662"/>
                </a:lnTo>
                <a:lnTo>
                  <a:pt x="141" y="643"/>
                </a:lnTo>
                <a:lnTo>
                  <a:pt x="148" y="613"/>
                </a:lnTo>
                <a:lnTo>
                  <a:pt x="131" y="626"/>
                </a:lnTo>
                <a:lnTo>
                  <a:pt x="119" y="632"/>
                </a:lnTo>
                <a:lnTo>
                  <a:pt x="102" y="622"/>
                </a:lnTo>
                <a:lnTo>
                  <a:pt x="93" y="591"/>
                </a:lnTo>
                <a:lnTo>
                  <a:pt x="102" y="574"/>
                </a:lnTo>
                <a:lnTo>
                  <a:pt x="108" y="562"/>
                </a:lnTo>
                <a:lnTo>
                  <a:pt x="119" y="562"/>
                </a:lnTo>
                <a:lnTo>
                  <a:pt x="131" y="536"/>
                </a:lnTo>
                <a:lnTo>
                  <a:pt x="160" y="513"/>
                </a:lnTo>
                <a:lnTo>
                  <a:pt x="190" y="503"/>
                </a:lnTo>
                <a:lnTo>
                  <a:pt x="179" y="503"/>
                </a:lnTo>
                <a:lnTo>
                  <a:pt x="202" y="475"/>
                </a:lnTo>
                <a:lnTo>
                  <a:pt x="228" y="468"/>
                </a:lnTo>
                <a:lnTo>
                  <a:pt x="219" y="487"/>
                </a:lnTo>
                <a:lnTo>
                  <a:pt x="247" y="487"/>
                </a:lnTo>
                <a:lnTo>
                  <a:pt x="279" y="465"/>
                </a:lnTo>
                <a:lnTo>
                  <a:pt x="295" y="468"/>
                </a:lnTo>
                <a:lnTo>
                  <a:pt x="335" y="454"/>
                </a:lnTo>
                <a:lnTo>
                  <a:pt x="347" y="423"/>
                </a:lnTo>
                <a:lnTo>
                  <a:pt x="347" y="406"/>
                </a:lnTo>
                <a:lnTo>
                  <a:pt x="373" y="390"/>
                </a:lnTo>
                <a:lnTo>
                  <a:pt x="376" y="377"/>
                </a:lnTo>
                <a:lnTo>
                  <a:pt x="357" y="378"/>
                </a:lnTo>
                <a:lnTo>
                  <a:pt x="312" y="397"/>
                </a:lnTo>
                <a:lnTo>
                  <a:pt x="298" y="387"/>
                </a:lnTo>
                <a:lnTo>
                  <a:pt x="286" y="377"/>
                </a:lnTo>
                <a:lnTo>
                  <a:pt x="257" y="377"/>
                </a:lnTo>
                <a:lnTo>
                  <a:pt x="228" y="349"/>
                </a:lnTo>
                <a:lnTo>
                  <a:pt x="240" y="327"/>
                </a:lnTo>
                <a:lnTo>
                  <a:pt x="240" y="297"/>
                </a:lnTo>
                <a:lnTo>
                  <a:pt x="250" y="308"/>
                </a:lnTo>
                <a:lnTo>
                  <a:pt x="266" y="320"/>
                </a:lnTo>
                <a:lnTo>
                  <a:pt x="279" y="313"/>
                </a:lnTo>
                <a:lnTo>
                  <a:pt x="266" y="308"/>
                </a:lnTo>
                <a:lnTo>
                  <a:pt x="240" y="283"/>
                </a:lnTo>
                <a:lnTo>
                  <a:pt x="228" y="271"/>
                </a:lnTo>
                <a:lnTo>
                  <a:pt x="236" y="252"/>
                </a:lnTo>
                <a:lnTo>
                  <a:pt x="240" y="252"/>
                </a:lnTo>
                <a:lnTo>
                  <a:pt x="305" y="233"/>
                </a:lnTo>
                <a:lnTo>
                  <a:pt x="305" y="242"/>
                </a:lnTo>
                <a:lnTo>
                  <a:pt x="324" y="242"/>
                </a:lnTo>
                <a:lnTo>
                  <a:pt x="324" y="233"/>
                </a:lnTo>
                <a:lnTo>
                  <a:pt x="364" y="219"/>
                </a:lnTo>
                <a:lnTo>
                  <a:pt x="392" y="223"/>
                </a:lnTo>
                <a:lnTo>
                  <a:pt x="373" y="242"/>
                </a:lnTo>
                <a:lnTo>
                  <a:pt x="364" y="259"/>
                </a:lnTo>
                <a:lnTo>
                  <a:pt x="414" y="283"/>
                </a:lnTo>
                <a:lnTo>
                  <a:pt x="437" y="271"/>
                </a:lnTo>
                <a:lnTo>
                  <a:pt x="433" y="290"/>
                </a:lnTo>
                <a:lnTo>
                  <a:pt x="444" y="271"/>
                </a:lnTo>
                <a:lnTo>
                  <a:pt x="437" y="259"/>
                </a:lnTo>
                <a:lnTo>
                  <a:pt x="426" y="259"/>
                </a:lnTo>
                <a:lnTo>
                  <a:pt x="437" y="219"/>
                </a:lnTo>
                <a:lnTo>
                  <a:pt x="444" y="219"/>
                </a:lnTo>
                <a:lnTo>
                  <a:pt x="444" y="249"/>
                </a:lnTo>
                <a:lnTo>
                  <a:pt x="456" y="263"/>
                </a:lnTo>
                <a:lnTo>
                  <a:pt x="482" y="271"/>
                </a:lnTo>
                <a:lnTo>
                  <a:pt x="499" y="252"/>
                </a:lnTo>
                <a:lnTo>
                  <a:pt x="456" y="242"/>
                </a:lnTo>
                <a:lnTo>
                  <a:pt x="451" y="233"/>
                </a:lnTo>
                <a:lnTo>
                  <a:pt x="470" y="219"/>
                </a:lnTo>
                <a:lnTo>
                  <a:pt x="421" y="193"/>
                </a:lnTo>
                <a:lnTo>
                  <a:pt x="433" y="152"/>
                </a:lnTo>
                <a:lnTo>
                  <a:pt x="414" y="91"/>
                </a:lnTo>
                <a:lnTo>
                  <a:pt x="433" y="91"/>
                </a:lnTo>
                <a:lnTo>
                  <a:pt x="463" y="62"/>
                </a:lnTo>
                <a:lnTo>
                  <a:pt x="473" y="74"/>
                </a:lnTo>
                <a:lnTo>
                  <a:pt x="514" y="78"/>
                </a:lnTo>
                <a:lnTo>
                  <a:pt x="559" y="66"/>
                </a:lnTo>
                <a:lnTo>
                  <a:pt x="589" y="43"/>
                </a:lnTo>
                <a:lnTo>
                  <a:pt x="649" y="17"/>
                </a:lnTo>
                <a:lnTo>
                  <a:pt x="708" y="14"/>
                </a:lnTo>
                <a:lnTo>
                  <a:pt x="698" y="36"/>
                </a:lnTo>
                <a:lnTo>
                  <a:pt x="720" y="26"/>
                </a:lnTo>
                <a:lnTo>
                  <a:pt x="720" y="14"/>
                </a:lnTo>
                <a:lnTo>
                  <a:pt x="753" y="0"/>
                </a:lnTo>
                <a:lnTo>
                  <a:pt x="786" y="17"/>
                </a:lnTo>
                <a:lnTo>
                  <a:pt x="846" y="0"/>
                </a:lnTo>
                <a:lnTo>
                  <a:pt x="853" y="17"/>
                </a:lnTo>
                <a:lnTo>
                  <a:pt x="817" y="36"/>
                </a:lnTo>
                <a:lnTo>
                  <a:pt x="865" y="29"/>
                </a:lnTo>
                <a:lnTo>
                  <a:pt x="862" y="55"/>
                </a:lnTo>
                <a:lnTo>
                  <a:pt x="876" y="48"/>
                </a:lnTo>
                <a:lnTo>
                  <a:pt x="895" y="55"/>
                </a:lnTo>
                <a:lnTo>
                  <a:pt x="914" y="74"/>
                </a:lnTo>
                <a:lnTo>
                  <a:pt x="895" y="78"/>
                </a:lnTo>
                <a:lnTo>
                  <a:pt x="910" y="91"/>
                </a:lnTo>
                <a:lnTo>
                  <a:pt x="895" y="91"/>
                </a:lnTo>
                <a:lnTo>
                  <a:pt x="922" y="104"/>
                </a:lnTo>
                <a:lnTo>
                  <a:pt x="901" y="126"/>
                </a:lnTo>
                <a:lnTo>
                  <a:pt x="952" y="104"/>
                </a:lnTo>
                <a:lnTo>
                  <a:pt x="969" y="107"/>
                </a:lnTo>
                <a:lnTo>
                  <a:pt x="981" y="116"/>
                </a:lnTo>
                <a:lnTo>
                  <a:pt x="991" y="140"/>
                </a:lnTo>
                <a:lnTo>
                  <a:pt x="991" y="152"/>
                </a:lnTo>
                <a:lnTo>
                  <a:pt x="1021" y="152"/>
                </a:lnTo>
                <a:lnTo>
                  <a:pt x="1040" y="174"/>
                </a:lnTo>
                <a:lnTo>
                  <a:pt x="1081" y="181"/>
                </a:lnTo>
                <a:lnTo>
                  <a:pt x="1126" y="230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5" name="Freeform 272"/>
          <p:cNvSpPr>
            <a:spLocks/>
          </p:cNvSpPr>
          <p:nvPr/>
        </p:nvSpPr>
        <p:spPr bwMode="auto">
          <a:xfrm>
            <a:off x="3017838" y="4687888"/>
            <a:ext cx="69850" cy="98425"/>
          </a:xfrm>
          <a:custGeom>
            <a:avLst/>
            <a:gdLst>
              <a:gd name="T0" fmla="*/ 2147483647 w 90"/>
              <a:gd name="T1" fmla="*/ 0 h 125"/>
              <a:gd name="T2" fmla="*/ 2147483647 w 90"/>
              <a:gd name="T3" fmla="*/ 2147483647 h 125"/>
              <a:gd name="T4" fmla="*/ 2147483647 w 90"/>
              <a:gd name="T5" fmla="*/ 2147483647 h 125"/>
              <a:gd name="T6" fmla="*/ 2147483647 w 90"/>
              <a:gd name="T7" fmla="*/ 2147483647 h 125"/>
              <a:gd name="T8" fmla="*/ 2147483647 w 90"/>
              <a:gd name="T9" fmla="*/ 2147483647 h 125"/>
              <a:gd name="T10" fmla="*/ 2147483647 w 90"/>
              <a:gd name="T11" fmla="*/ 2147483647 h 125"/>
              <a:gd name="T12" fmla="*/ 2147483647 w 90"/>
              <a:gd name="T13" fmla="*/ 2147483647 h 125"/>
              <a:gd name="T14" fmla="*/ 0 w 90"/>
              <a:gd name="T15" fmla="*/ 2147483647 h 125"/>
              <a:gd name="T16" fmla="*/ 2147483647 w 90"/>
              <a:gd name="T17" fmla="*/ 2147483647 h 125"/>
              <a:gd name="T18" fmla="*/ 2147483647 w 90"/>
              <a:gd name="T19" fmla="*/ 2147483647 h 125"/>
              <a:gd name="T20" fmla="*/ 2147483647 w 90"/>
              <a:gd name="T21" fmla="*/ 2147483647 h 125"/>
              <a:gd name="T22" fmla="*/ 2147483647 w 90"/>
              <a:gd name="T23" fmla="*/ 0 h 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"/>
              <a:gd name="T37" fmla="*/ 0 h 125"/>
              <a:gd name="T38" fmla="*/ 90 w 90"/>
              <a:gd name="T39" fmla="*/ 125 h 1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" h="125">
                <a:moveTo>
                  <a:pt x="23" y="0"/>
                </a:moveTo>
                <a:lnTo>
                  <a:pt x="52" y="13"/>
                </a:lnTo>
                <a:lnTo>
                  <a:pt x="81" y="38"/>
                </a:lnTo>
                <a:lnTo>
                  <a:pt x="90" y="56"/>
                </a:lnTo>
                <a:lnTo>
                  <a:pt x="78" y="87"/>
                </a:lnTo>
                <a:lnTo>
                  <a:pt x="59" y="116"/>
                </a:lnTo>
                <a:lnTo>
                  <a:pt x="23" y="125"/>
                </a:lnTo>
                <a:lnTo>
                  <a:pt x="0" y="109"/>
                </a:lnTo>
                <a:lnTo>
                  <a:pt x="19" y="78"/>
                </a:lnTo>
                <a:lnTo>
                  <a:pt x="12" y="61"/>
                </a:lnTo>
                <a:lnTo>
                  <a:pt x="4" y="19"/>
                </a:lnTo>
                <a:lnTo>
                  <a:pt x="23" y="0"/>
                </a:lnTo>
                <a:close/>
              </a:path>
            </a:pathLst>
          </a:custGeom>
          <a:solidFill>
            <a:srgbClr val="CCFF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" name="Freeform 273"/>
          <p:cNvSpPr>
            <a:spLocks/>
          </p:cNvSpPr>
          <p:nvPr/>
        </p:nvSpPr>
        <p:spPr bwMode="auto">
          <a:xfrm>
            <a:off x="2709863" y="4351338"/>
            <a:ext cx="44450" cy="15875"/>
          </a:xfrm>
          <a:custGeom>
            <a:avLst/>
            <a:gdLst>
              <a:gd name="T0" fmla="*/ 2147483647 w 55"/>
              <a:gd name="T1" fmla="*/ 2147483647 h 21"/>
              <a:gd name="T2" fmla="*/ 0 w 55"/>
              <a:gd name="T3" fmla="*/ 2147483647 h 21"/>
              <a:gd name="T4" fmla="*/ 2147483647 w 55"/>
              <a:gd name="T5" fmla="*/ 0 h 21"/>
              <a:gd name="T6" fmla="*/ 2147483647 w 55"/>
              <a:gd name="T7" fmla="*/ 2147483647 h 21"/>
              <a:gd name="T8" fmla="*/ 2147483647 w 55"/>
              <a:gd name="T9" fmla="*/ 2147483647 h 21"/>
              <a:gd name="T10" fmla="*/ 2147483647 w 5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5"/>
              <a:gd name="T19" fmla="*/ 0 h 21"/>
              <a:gd name="T20" fmla="*/ 55 w 5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5" h="21">
                <a:moveTo>
                  <a:pt x="45" y="21"/>
                </a:moveTo>
                <a:lnTo>
                  <a:pt x="0" y="14"/>
                </a:lnTo>
                <a:lnTo>
                  <a:pt x="7" y="0"/>
                </a:lnTo>
                <a:lnTo>
                  <a:pt x="36" y="3"/>
                </a:lnTo>
                <a:lnTo>
                  <a:pt x="55" y="10"/>
                </a:lnTo>
                <a:lnTo>
                  <a:pt x="45" y="21"/>
                </a:lnTo>
                <a:close/>
              </a:path>
            </a:pathLst>
          </a:custGeom>
          <a:solidFill>
            <a:srgbClr val="33CCCC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7" name="Freeform 274"/>
          <p:cNvSpPr>
            <a:spLocks/>
          </p:cNvSpPr>
          <p:nvPr/>
        </p:nvSpPr>
        <p:spPr bwMode="auto">
          <a:xfrm>
            <a:off x="7232650" y="5146675"/>
            <a:ext cx="1009650" cy="914400"/>
          </a:xfrm>
          <a:custGeom>
            <a:avLst/>
            <a:gdLst>
              <a:gd name="T0" fmla="*/ 2147483647 w 1272"/>
              <a:gd name="T1" fmla="*/ 2147483647 h 1152"/>
              <a:gd name="T2" fmla="*/ 2147483647 w 1272"/>
              <a:gd name="T3" fmla="*/ 2147483647 h 1152"/>
              <a:gd name="T4" fmla="*/ 2147483647 w 1272"/>
              <a:gd name="T5" fmla="*/ 2147483647 h 1152"/>
              <a:gd name="T6" fmla="*/ 2147483647 w 1272"/>
              <a:gd name="T7" fmla="*/ 2147483647 h 1152"/>
              <a:gd name="T8" fmla="*/ 2147483647 w 1272"/>
              <a:gd name="T9" fmla="*/ 2147483647 h 1152"/>
              <a:gd name="T10" fmla="*/ 2147483647 w 1272"/>
              <a:gd name="T11" fmla="*/ 2147483647 h 1152"/>
              <a:gd name="T12" fmla="*/ 2147483647 w 1272"/>
              <a:gd name="T13" fmla="*/ 2147483647 h 1152"/>
              <a:gd name="T14" fmla="*/ 2147483647 w 1272"/>
              <a:gd name="T15" fmla="*/ 2147483647 h 1152"/>
              <a:gd name="T16" fmla="*/ 2147483647 w 1272"/>
              <a:gd name="T17" fmla="*/ 2147483647 h 1152"/>
              <a:gd name="T18" fmla="*/ 2147483647 w 1272"/>
              <a:gd name="T19" fmla="*/ 2147483647 h 1152"/>
              <a:gd name="T20" fmla="*/ 2147483647 w 1272"/>
              <a:gd name="T21" fmla="*/ 2147483647 h 1152"/>
              <a:gd name="T22" fmla="*/ 2147483647 w 1272"/>
              <a:gd name="T23" fmla="*/ 2147483647 h 1152"/>
              <a:gd name="T24" fmla="*/ 2147483647 w 1272"/>
              <a:gd name="T25" fmla="*/ 2147483647 h 1152"/>
              <a:gd name="T26" fmla="*/ 2147483647 w 1272"/>
              <a:gd name="T27" fmla="*/ 2147483647 h 1152"/>
              <a:gd name="T28" fmla="*/ 2147483647 w 1272"/>
              <a:gd name="T29" fmla="*/ 2147483647 h 1152"/>
              <a:gd name="T30" fmla="*/ 2147483647 w 1272"/>
              <a:gd name="T31" fmla="*/ 2147483647 h 1152"/>
              <a:gd name="T32" fmla="*/ 2147483647 w 1272"/>
              <a:gd name="T33" fmla="*/ 2147483647 h 1152"/>
              <a:gd name="T34" fmla="*/ 2147483647 w 1272"/>
              <a:gd name="T35" fmla="*/ 2147483647 h 1152"/>
              <a:gd name="T36" fmla="*/ 2147483647 w 1272"/>
              <a:gd name="T37" fmla="*/ 2147483647 h 1152"/>
              <a:gd name="T38" fmla="*/ 2147483647 w 1272"/>
              <a:gd name="T39" fmla="*/ 2147483647 h 1152"/>
              <a:gd name="T40" fmla="*/ 2147483647 w 1272"/>
              <a:gd name="T41" fmla="*/ 2147483647 h 1152"/>
              <a:gd name="T42" fmla="*/ 2147483647 w 1272"/>
              <a:gd name="T43" fmla="*/ 2147483647 h 1152"/>
              <a:gd name="T44" fmla="*/ 2147483647 w 1272"/>
              <a:gd name="T45" fmla="*/ 2147483647 h 1152"/>
              <a:gd name="T46" fmla="*/ 2147483647 w 1272"/>
              <a:gd name="T47" fmla="*/ 2147483647 h 1152"/>
              <a:gd name="T48" fmla="*/ 2147483647 w 1272"/>
              <a:gd name="T49" fmla="*/ 2147483647 h 1152"/>
              <a:gd name="T50" fmla="*/ 2147483647 w 1272"/>
              <a:gd name="T51" fmla="*/ 2147483647 h 1152"/>
              <a:gd name="T52" fmla="*/ 2147483647 w 1272"/>
              <a:gd name="T53" fmla="*/ 2147483647 h 1152"/>
              <a:gd name="T54" fmla="*/ 2147483647 w 1272"/>
              <a:gd name="T55" fmla="*/ 2147483647 h 1152"/>
              <a:gd name="T56" fmla="*/ 2147483647 w 1272"/>
              <a:gd name="T57" fmla="*/ 2147483647 h 1152"/>
              <a:gd name="T58" fmla="*/ 2147483647 w 1272"/>
              <a:gd name="T59" fmla="*/ 2147483647 h 1152"/>
              <a:gd name="T60" fmla="*/ 2147483647 w 1272"/>
              <a:gd name="T61" fmla="*/ 2147483647 h 1152"/>
              <a:gd name="T62" fmla="*/ 2147483647 w 1272"/>
              <a:gd name="T63" fmla="*/ 2147483647 h 1152"/>
              <a:gd name="T64" fmla="*/ 2147483647 w 1272"/>
              <a:gd name="T65" fmla="*/ 2147483647 h 1152"/>
              <a:gd name="T66" fmla="*/ 2147483647 w 1272"/>
              <a:gd name="T67" fmla="*/ 2147483647 h 1152"/>
              <a:gd name="T68" fmla="*/ 2147483647 w 1272"/>
              <a:gd name="T69" fmla="*/ 2147483647 h 1152"/>
              <a:gd name="T70" fmla="*/ 2147483647 w 1272"/>
              <a:gd name="T71" fmla="*/ 2147483647 h 1152"/>
              <a:gd name="T72" fmla="*/ 2147483647 w 1272"/>
              <a:gd name="T73" fmla="*/ 2147483647 h 1152"/>
              <a:gd name="T74" fmla="*/ 2147483647 w 1272"/>
              <a:gd name="T75" fmla="*/ 2147483647 h 1152"/>
              <a:gd name="T76" fmla="*/ 2147483647 w 1272"/>
              <a:gd name="T77" fmla="*/ 2147483647 h 1152"/>
              <a:gd name="T78" fmla="*/ 2147483647 w 1272"/>
              <a:gd name="T79" fmla="*/ 2147483647 h 1152"/>
              <a:gd name="T80" fmla="*/ 2147483647 w 1272"/>
              <a:gd name="T81" fmla="*/ 2147483647 h 1152"/>
              <a:gd name="T82" fmla="*/ 2147483647 w 1272"/>
              <a:gd name="T83" fmla="*/ 2147483647 h 1152"/>
              <a:gd name="T84" fmla="*/ 2147483647 w 1272"/>
              <a:gd name="T85" fmla="*/ 2147483647 h 1152"/>
              <a:gd name="T86" fmla="*/ 2147483647 w 1272"/>
              <a:gd name="T87" fmla="*/ 2147483647 h 1152"/>
              <a:gd name="T88" fmla="*/ 2147483647 w 1272"/>
              <a:gd name="T89" fmla="*/ 2147483647 h 1152"/>
              <a:gd name="T90" fmla="*/ 2147483647 w 1272"/>
              <a:gd name="T91" fmla="*/ 2147483647 h 1152"/>
              <a:gd name="T92" fmla="*/ 2147483647 w 1272"/>
              <a:gd name="T93" fmla="*/ 2147483647 h 1152"/>
              <a:gd name="T94" fmla="*/ 2147483647 w 1272"/>
              <a:gd name="T95" fmla="*/ 2147483647 h 1152"/>
              <a:gd name="T96" fmla="*/ 2147483647 w 1272"/>
              <a:gd name="T97" fmla="*/ 2147483647 h 1152"/>
              <a:gd name="T98" fmla="*/ 2147483647 w 1272"/>
              <a:gd name="T99" fmla="*/ 2147483647 h 1152"/>
              <a:gd name="T100" fmla="*/ 2147483647 w 1272"/>
              <a:gd name="T101" fmla="*/ 2147483647 h 1152"/>
              <a:gd name="T102" fmla="*/ 2147483647 w 1272"/>
              <a:gd name="T103" fmla="*/ 2147483647 h 1152"/>
              <a:gd name="T104" fmla="*/ 2147483647 w 1272"/>
              <a:gd name="T105" fmla="*/ 2147483647 h 1152"/>
              <a:gd name="T106" fmla="*/ 2147483647 w 1272"/>
              <a:gd name="T107" fmla="*/ 2147483647 h 1152"/>
              <a:gd name="T108" fmla="*/ 2147483647 w 1272"/>
              <a:gd name="T109" fmla="*/ 2147483647 h 1152"/>
              <a:gd name="T110" fmla="*/ 2147483647 w 1272"/>
              <a:gd name="T111" fmla="*/ 2147483647 h 1152"/>
              <a:gd name="T112" fmla="*/ 2147483647 w 1272"/>
              <a:gd name="T113" fmla="*/ 2147483647 h 1152"/>
              <a:gd name="T114" fmla="*/ 2147483647 w 1272"/>
              <a:gd name="T115" fmla="*/ 2147483647 h 1152"/>
              <a:gd name="T116" fmla="*/ 2147483647 w 1272"/>
              <a:gd name="T117" fmla="*/ 2147483647 h 1152"/>
              <a:gd name="T118" fmla="*/ 2147483647 w 1272"/>
              <a:gd name="T119" fmla="*/ 2147483647 h 1152"/>
              <a:gd name="T120" fmla="*/ 2147483647 w 1272"/>
              <a:gd name="T121" fmla="*/ 2147483647 h 115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72"/>
              <a:gd name="T184" fmla="*/ 0 h 1152"/>
              <a:gd name="T185" fmla="*/ 1272 w 1272"/>
              <a:gd name="T186" fmla="*/ 1152 h 115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72" h="1152">
                <a:moveTo>
                  <a:pt x="937" y="1152"/>
                </a:moveTo>
                <a:lnTo>
                  <a:pt x="923" y="1129"/>
                </a:lnTo>
                <a:lnTo>
                  <a:pt x="918" y="1122"/>
                </a:lnTo>
                <a:lnTo>
                  <a:pt x="918" y="1115"/>
                </a:lnTo>
                <a:lnTo>
                  <a:pt x="918" y="1103"/>
                </a:lnTo>
                <a:lnTo>
                  <a:pt x="901" y="1115"/>
                </a:lnTo>
                <a:lnTo>
                  <a:pt x="894" y="1115"/>
                </a:lnTo>
                <a:lnTo>
                  <a:pt x="908" y="1103"/>
                </a:lnTo>
                <a:lnTo>
                  <a:pt x="908" y="1091"/>
                </a:lnTo>
                <a:lnTo>
                  <a:pt x="889" y="1096"/>
                </a:lnTo>
                <a:lnTo>
                  <a:pt x="894" y="1096"/>
                </a:lnTo>
                <a:lnTo>
                  <a:pt x="894" y="1110"/>
                </a:lnTo>
                <a:lnTo>
                  <a:pt x="852" y="1133"/>
                </a:lnTo>
                <a:lnTo>
                  <a:pt x="833" y="1115"/>
                </a:lnTo>
                <a:lnTo>
                  <a:pt x="814" y="1110"/>
                </a:lnTo>
                <a:lnTo>
                  <a:pt x="804" y="1096"/>
                </a:lnTo>
                <a:lnTo>
                  <a:pt x="799" y="1103"/>
                </a:lnTo>
                <a:lnTo>
                  <a:pt x="780" y="1091"/>
                </a:lnTo>
                <a:lnTo>
                  <a:pt x="766" y="1084"/>
                </a:lnTo>
                <a:lnTo>
                  <a:pt x="762" y="1074"/>
                </a:lnTo>
                <a:lnTo>
                  <a:pt x="750" y="1055"/>
                </a:lnTo>
                <a:lnTo>
                  <a:pt x="750" y="1036"/>
                </a:lnTo>
                <a:lnTo>
                  <a:pt x="762" y="1013"/>
                </a:lnTo>
                <a:lnTo>
                  <a:pt x="743" y="977"/>
                </a:lnTo>
                <a:lnTo>
                  <a:pt x="755" y="968"/>
                </a:lnTo>
                <a:lnTo>
                  <a:pt x="755" y="965"/>
                </a:lnTo>
                <a:lnTo>
                  <a:pt x="736" y="965"/>
                </a:lnTo>
                <a:lnTo>
                  <a:pt x="721" y="968"/>
                </a:lnTo>
                <a:lnTo>
                  <a:pt x="733" y="958"/>
                </a:lnTo>
                <a:lnTo>
                  <a:pt x="736" y="939"/>
                </a:lnTo>
                <a:lnTo>
                  <a:pt x="733" y="906"/>
                </a:lnTo>
                <a:lnTo>
                  <a:pt x="721" y="917"/>
                </a:lnTo>
                <a:lnTo>
                  <a:pt x="705" y="948"/>
                </a:lnTo>
                <a:lnTo>
                  <a:pt x="695" y="948"/>
                </a:lnTo>
                <a:lnTo>
                  <a:pt x="683" y="955"/>
                </a:lnTo>
                <a:lnTo>
                  <a:pt x="688" y="939"/>
                </a:lnTo>
                <a:lnTo>
                  <a:pt x="702" y="939"/>
                </a:lnTo>
                <a:lnTo>
                  <a:pt x="705" y="910"/>
                </a:lnTo>
                <a:lnTo>
                  <a:pt x="724" y="887"/>
                </a:lnTo>
                <a:lnTo>
                  <a:pt x="733" y="868"/>
                </a:lnTo>
                <a:lnTo>
                  <a:pt x="736" y="861"/>
                </a:lnTo>
                <a:lnTo>
                  <a:pt x="736" y="830"/>
                </a:lnTo>
                <a:lnTo>
                  <a:pt x="733" y="858"/>
                </a:lnTo>
                <a:lnTo>
                  <a:pt x="724" y="858"/>
                </a:lnTo>
                <a:lnTo>
                  <a:pt x="705" y="880"/>
                </a:lnTo>
                <a:lnTo>
                  <a:pt x="688" y="891"/>
                </a:lnTo>
                <a:lnTo>
                  <a:pt x="666" y="910"/>
                </a:lnTo>
                <a:lnTo>
                  <a:pt x="654" y="923"/>
                </a:lnTo>
                <a:lnTo>
                  <a:pt x="659" y="936"/>
                </a:lnTo>
                <a:lnTo>
                  <a:pt x="647" y="936"/>
                </a:lnTo>
                <a:lnTo>
                  <a:pt x="643" y="923"/>
                </a:lnTo>
                <a:lnTo>
                  <a:pt x="643" y="917"/>
                </a:lnTo>
                <a:lnTo>
                  <a:pt x="643" y="899"/>
                </a:lnTo>
                <a:lnTo>
                  <a:pt x="636" y="880"/>
                </a:lnTo>
                <a:lnTo>
                  <a:pt x="628" y="861"/>
                </a:lnTo>
                <a:lnTo>
                  <a:pt x="617" y="858"/>
                </a:lnTo>
                <a:lnTo>
                  <a:pt x="617" y="839"/>
                </a:lnTo>
                <a:lnTo>
                  <a:pt x="624" y="830"/>
                </a:lnTo>
                <a:lnTo>
                  <a:pt x="609" y="828"/>
                </a:lnTo>
                <a:lnTo>
                  <a:pt x="617" y="820"/>
                </a:lnTo>
                <a:lnTo>
                  <a:pt x="605" y="809"/>
                </a:lnTo>
                <a:lnTo>
                  <a:pt x="595" y="813"/>
                </a:lnTo>
                <a:lnTo>
                  <a:pt x="579" y="801"/>
                </a:lnTo>
                <a:lnTo>
                  <a:pt x="567" y="801"/>
                </a:lnTo>
                <a:lnTo>
                  <a:pt x="538" y="778"/>
                </a:lnTo>
                <a:lnTo>
                  <a:pt x="508" y="783"/>
                </a:lnTo>
                <a:lnTo>
                  <a:pt x="453" y="790"/>
                </a:lnTo>
                <a:lnTo>
                  <a:pt x="400" y="809"/>
                </a:lnTo>
                <a:lnTo>
                  <a:pt x="370" y="801"/>
                </a:lnTo>
                <a:lnTo>
                  <a:pt x="322" y="820"/>
                </a:lnTo>
                <a:lnTo>
                  <a:pt x="303" y="830"/>
                </a:lnTo>
                <a:lnTo>
                  <a:pt x="292" y="849"/>
                </a:lnTo>
                <a:lnTo>
                  <a:pt x="286" y="861"/>
                </a:lnTo>
                <a:lnTo>
                  <a:pt x="266" y="868"/>
                </a:lnTo>
                <a:lnTo>
                  <a:pt x="261" y="868"/>
                </a:lnTo>
                <a:lnTo>
                  <a:pt x="244" y="868"/>
                </a:lnTo>
                <a:lnTo>
                  <a:pt x="232" y="875"/>
                </a:lnTo>
                <a:lnTo>
                  <a:pt x="225" y="861"/>
                </a:lnTo>
                <a:lnTo>
                  <a:pt x="187" y="858"/>
                </a:lnTo>
                <a:lnTo>
                  <a:pt x="170" y="861"/>
                </a:lnTo>
                <a:lnTo>
                  <a:pt x="139" y="875"/>
                </a:lnTo>
                <a:lnTo>
                  <a:pt x="135" y="880"/>
                </a:lnTo>
                <a:lnTo>
                  <a:pt x="118" y="887"/>
                </a:lnTo>
                <a:lnTo>
                  <a:pt x="92" y="899"/>
                </a:lnTo>
                <a:lnTo>
                  <a:pt x="76" y="906"/>
                </a:lnTo>
                <a:lnTo>
                  <a:pt x="51" y="906"/>
                </a:lnTo>
                <a:lnTo>
                  <a:pt x="32" y="891"/>
                </a:lnTo>
                <a:lnTo>
                  <a:pt x="19" y="875"/>
                </a:lnTo>
                <a:lnTo>
                  <a:pt x="0" y="868"/>
                </a:lnTo>
                <a:lnTo>
                  <a:pt x="9" y="846"/>
                </a:lnTo>
                <a:lnTo>
                  <a:pt x="13" y="846"/>
                </a:lnTo>
                <a:lnTo>
                  <a:pt x="28" y="839"/>
                </a:lnTo>
                <a:lnTo>
                  <a:pt x="32" y="809"/>
                </a:lnTo>
                <a:lnTo>
                  <a:pt x="38" y="809"/>
                </a:lnTo>
                <a:lnTo>
                  <a:pt x="51" y="778"/>
                </a:lnTo>
                <a:lnTo>
                  <a:pt x="45" y="752"/>
                </a:lnTo>
                <a:lnTo>
                  <a:pt x="32" y="704"/>
                </a:lnTo>
                <a:lnTo>
                  <a:pt x="38" y="662"/>
                </a:lnTo>
                <a:lnTo>
                  <a:pt x="32" y="640"/>
                </a:lnTo>
                <a:lnTo>
                  <a:pt x="19" y="626"/>
                </a:lnTo>
                <a:lnTo>
                  <a:pt x="28" y="604"/>
                </a:lnTo>
                <a:lnTo>
                  <a:pt x="13" y="578"/>
                </a:lnTo>
                <a:lnTo>
                  <a:pt x="0" y="545"/>
                </a:lnTo>
                <a:lnTo>
                  <a:pt x="9" y="545"/>
                </a:lnTo>
                <a:lnTo>
                  <a:pt x="13" y="562"/>
                </a:lnTo>
                <a:lnTo>
                  <a:pt x="19" y="562"/>
                </a:lnTo>
                <a:lnTo>
                  <a:pt x="13" y="545"/>
                </a:lnTo>
                <a:lnTo>
                  <a:pt x="13" y="526"/>
                </a:lnTo>
                <a:lnTo>
                  <a:pt x="19" y="533"/>
                </a:lnTo>
                <a:lnTo>
                  <a:pt x="19" y="545"/>
                </a:lnTo>
                <a:lnTo>
                  <a:pt x="28" y="545"/>
                </a:lnTo>
                <a:lnTo>
                  <a:pt x="32" y="555"/>
                </a:lnTo>
                <a:lnTo>
                  <a:pt x="32" y="533"/>
                </a:lnTo>
                <a:lnTo>
                  <a:pt x="28" y="517"/>
                </a:lnTo>
                <a:lnTo>
                  <a:pt x="19" y="476"/>
                </a:lnTo>
                <a:lnTo>
                  <a:pt x="19" y="465"/>
                </a:lnTo>
                <a:lnTo>
                  <a:pt x="32" y="439"/>
                </a:lnTo>
                <a:lnTo>
                  <a:pt x="38" y="417"/>
                </a:lnTo>
                <a:lnTo>
                  <a:pt x="45" y="398"/>
                </a:lnTo>
                <a:lnTo>
                  <a:pt x="57" y="381"/>
                </a:lnTo>
                <a:lnTo>
                  <a:pt x="51" y="407"/>
                </a:lnTo>
                <a:lnTo>
                  <a:pt x="57" y="407"/>
                </a:lnTo>
                <a:lnTo>
                  <a:pt x="70" y="381"/>
                </a:lnTo>
                <a:lnTo>
                  <a:pt x="87" y="377"/>
                </a:lnTo>
                <a:lnTo>
                  <a:pt x="109" y="362"/>
                </a:lnTo>
                <a:lnTo>
                  <a:pt x="147" y="343"/>
                </a:lnTo>
                <a:lnTo>
                  <a:pt x="166" y="343"/>
                </a:lnTo>
                <a:lnTo>
                  <a:pt x="184" y="331"/>
                </a:lnTo>
                <a:lnTo>
                  <a:pt x="203" y="331"/>
                </a:lnTo>
                <a:lnTo>
                  <a:pt x="218" y="329"/>
                </a:lnTo>
                <a:lnTo>
                  <a:pt x="237" y="320"/>
                </a:lnTo>
                <a:lnTo>
                  <a:pt x="292" y="298"/>
                </a:lnTo>
                <a:lnTo>
                  <a:pt x="311" y="265"/>
                </a:lnTo>
                <a:lnTo>
                  <a:pt x="325" y="260"/>
                </a:lnTo>
                <a:lnTo>
                  <a:pt x="325" y="249"/>
                </a:lnTo>
                <a:lnTo>
                  <a:pt x="325" y="230"/>
                </a:lnTo>
                <a:lnTo>
                  <a:pt x="344" y="204"/>
                </a:lnTo>
                <a:lnTo>
                  <a:pt x="351" y="194"/>
                </a:lnTo>
                <a:lnTo>
                  <a:pt x="360" y="194"/>
                </a:lnTo>
                <a:lnTo>
                  <a:pt x="363" y="204"/>
                </a:lnTo>
                <a:lnTo>
                  <a:pt x="374" y="230"/>
                </a:lnTo>
                <a:lnTo>
                  <a:pt x="374" y="213"/>
                </a:lnTo>
                <a:lnTo>
                  <a:pt x="389" y="220"/>
                </a:lnTo>
                <a:lnTo>
                  <a:pt x="381" y="204"/>
                </a:lnTo>
                <a:lnTo>
                  <a:pt x="374" y="187"/>
                </a:lnTo>
                <a:lnTo>
                  <a:pt x="381" y="182"/>
                </a:lnTo>
                <a:lnTo>
                  <a:pt x="389" y="194"/>
                </a:lnTo>
                <a:lnTo>
                  <a:pt x="393" y="187"/>
                </a:lnTo>
                <a:lnTo>
                  <a:pt x="400" y="194"/>
                </a:lnTo>
                <a:lnTo>
                  <a:pt x="412" y="194"/>
                </a:lnTo>
                <a:lnTo>
                  <a:pt x="405" y="194"/>
                </a:lnTo>
                <a:lnTo>
                  <a:pt x="405" y="182"/>
                </a:lnTo>
                <a:lnTo>
                  <a:pt x="405" y="172"/>
                </a:lnTo>
                <a:lnTo>
                  <a:pt x="419" y="156"/>
                </a:lnTo>
                <a:lnTo>
                  <a:pt x="422" y="163"/>
                </a:lnTo>
                <a:lnTo>
                  <a:pt x="422" y="153"/>
                </a:lnTo>
                <a:lnTo>
                  <a:pt x="429" y="146"/>
                </a:lnTo>
                <a:lnTo>
                  <a:pt x="441" y="153"/>
                </a:lnTo>
                <a:lnTo>
                  <a:pt x="429" y="134"/>
                </a:lnTo>
                <a:lnTo>
                  <a:pt x="450" y="123"/>
                </a:lnTo>
                <a:lnTo>
                  <a:pt x="453" y="134"/>
                </a:lnTo>
                <a:lnTo>
                  <a:pt x="472" y="109"/>
                </a:lnTo>
                <a:lnTo>
                  <a:pt x="479" y="104"/>
                </a:lnTo>
                <a:lnTo>
                  <a:pt x="482" y="116"/>
                </a:lnTo>
                <a:lnTo>
                  <a:pt x="498" y="97"/>
                </a:lnTo>
                <a:lnTo>
                  <a:pt x="501" y="109"/>
                </a:lnTo>
                <a:lnTo>
                  <a:pt x="531" y="134"/>
                </a:lnTo>
                <a:lnTo>
                  <a:pt x="519" y="146"/>
                </a:lnTo>
                <a:lnTo>
                  <a:pt x="527" y="156"/>
                </a:lnTo>
                <a:lnTo>
                  <a:pt x="538" y="140"/>
                </a:lnTo>
                <a:lnTo>
                  <a:pt x="550" y="146"/>
                </a:lnTo>
                <a:lnTo>
                  <a:pt x="560" y="153"/>
                </a:lnTo>
                <a:lnTo>
                  <a:pt x="567" y="146"/>
                </a:lnTo>
                <a:lnTo>
                  <a:pt x="579" y="156"/>
                </a:lnTo>
                <a:lnTo>
                  <a:pt x="576" y="146"/>
                </a:lnTo>
                <a:lnTo>
                  <a:pt x="579" y="146"/>
                </a:lnTo>
                <a:lnTo>
                  <a:pt x="567" y="123"/>
                </a:lnTo>
                <a:lnTo>
                  <a:pt x="579" y="109"/>
                </a:lnTo>
                <a:lnTo>
                  <a:pt x="588" y="92"/>
                </a:lnTo>
                <a:lnTo>
                  <a:pt x="598" y="92"/>
                </a:lnTo>
                <a:lnTo>
                  <a:pt x="595" y="75"/>
                </a:lnTo>
                <a:lnTo>
                  <a:pt x="609" y="63"/>
                </a:lnTo>
                <a:lnTo>
                  <a:pt x="624" y="63"/>
                </a:lnTo>
                <a:lnTo>
                  <a:pt x="624" y="56"/>
                </a:lnTo>
                <a:lnTo>
                  <a:pt x="628" y="49"/>
                </a:lnTo>
                <a:lnTo>
                  <a:pt x="673" y="49"/>
                </a:lnTo>
                <a:lnTo>
                  <a:pt x="676" y="49"/>
                </a:lnTo>
                <a:lnTo>
                  <a:pt x="673" y="26"/>
                </a:lnTo>
                <a:lnTo>
                  <a:pt x="666" y="26"/>
                </a:lnTo>
                <a:lnTo>
                  <a:pt x="659" y="14"/>
                </a:lnTo>
                <a:lnTo>
                  <a:pt x="673" y="14"/>
                </a:lnTo>
                <a:lnTo>
                  <a:pt x="683" y="18"/>
                </a:lnTo>
                <a:lnTo>
                  <a:pt x="688" y="18"/>
                </a:lnTo>
                <a:lnTo>
                  <a:pt x="695" y="30"/>
                </a:lnTo>
                <a:lnTo>
                  <a:pt x="721" y="37"/>
                </a:lnTo>
                <a:lnTo>
                  <a:pt x="724" y="44"/>
                </a:lnTo>
                <a:lnTo>
                  <a:pt x="743" y="44"/>
                </a:lnTo>
                <a:lnTo>
                  <a:pt x="755" y="49"/>
                </a:lnTo>
                <a:lnTo>
                  <a:pt x="773" y="44"/>
                </a:lnTo>
                <a:lnTo>
                  <a:pt x="785" y="49"/>
                </a:lnTo>
                <a:lnTo>
                  <a:pt x="792" y="56"/>
                </a:lnTo>
                <a:lnTo>
                  <a:pt x="799" y="63"/>
                </a:lnTo>
                <a:lnTo>
                  <a:pt x="792" y="49"/>
                </a:lnTo>
                <a:lnTo>
                  <a:pt x="804" y="44"/>
                </a:lnTo>
                <a:lnTo>
                  <a:pt x="811" y="49"/>
                </a:lnTo>
                <a:lnTo>
                  <a:pt x="814" y="56"/>
                </a:lnTo>
                <a:lnTo>
                  <a:pt x="804" y="68"/>
                </a:lnTo>
                <a:lnTo>
                  <a:pt x="804" y="75"/>
                </a:lnTo>
                <a:lnTo>
                  <a:pt x="799" y="85"/>
                </a:lnTo>
                <a:lnTo>
                  <a:pt x="799" y="78"/>
                </a:lnTo>
                <a:lnTo>
                  <a:pt x="785" y="85"/>
                </a:lnTo>
                <a:lnTo>
                  <a:pt x="780" y="97"/>
                </a:lnTo>
                <a:lnTo>
                  <a:pt x="780" y="104"/>
                </a:lnTo>
                <a:lnTo>
                  <a:pt x="780" y="116"/>
                </a:lnTo>
                <a:lnTo>
                  <a:pt x="762" y="146"/>
                </a:lnTo>
                <a:lnTo>
                  <a:pt x="780" y="163"/>
                </a:lnTo>
                <a:lnTo>
                  <a:pt x="785" y="172"/>
                </a:lnTo>
                <a:lnTo>
                  <a:pt x="799" y="175"/>
                </a:lnTo>
                <a:lnTo>
                  <a:pt x="804" y="187"/>
                </a:lnTo>
                <a:lnTo>
                  <a:pt x="833" y="213"/>
                </a:lnTo>
                <a:lnTo>
                  <a:pt x="870" y="220"/>
                </a:lnTo>
                <a:lnTo>
                  <a:pt x="870" y="234"/>
                </a:lnTo>
                <a:lnTo>
                  <a:pt x="901" y="249"/>
                </a:lnTo>
                <a:lnTo>
                  <a:pt x="911" y="249"/>
                </a:lnTo>
                <a:lnTo>
                  <a:pt x="923" y="242"/>
                </a:lnTo>
                <a:lnTo>
                  <a:pt x="940" y="204"/>
                </a:lnTo>
                <a:lnTo>
                  <a:pt x="959" y="140"/>
                </a:lnTo>
                <a:lnTo>
                  <a:pt x="959" y="109"/>
                </a:lnTo>
                <a:lnTo>
                  <a:pt x="966" y="97"/>
                </a:lnTo>
                <a:lnTo>
                  <a:pt x="959" y="85"/>
                </a:lnTo>
                <a:lnTo>
                  <a:pt x="971" y="68"/>
                </a:lnTo>
                <a:lnTo>
                  <a:pt x="966" y="63"/>
                </a:lnTo>
                <a:lnTo>
                  <a:pt x="971" y="49"/>
                </a:lnTo>
                <a:lnTo>
                  <a:pt x="978" y="49"/>
                </a:lnTo>
                <a:lnTo>
                  <a:pt x="987" y="14"/>
                </a:lnTo>
                <a:lnTo>
                  <a:pt x="1001" y="0"/>
                </a:lnTo>
                <a:lnTo>
                  <a:pt x="1001" y="7"/>
                </a:lnTo>
                <a:lnTo>
                  <a:pt x="1008" y="18"/>
                </a:lnTo>
                <a:lnTo>
                  <a:pt x="1008" y="44"/>
                </a:lnTo>
                <a:lnTo>
                  <a:pt x="1016" y="44"/>
                </a:lnTo>
                <a:lnTo>
                  <a:pt x="1016" y="56"/>
                </a:lnTo>
                <a:lnTo>
                  <a:pt x="1020" y="63"/>
                </a:lnTo>
                <a:lnTo>
                  <a:pt x="1020" y="78"/>
                </a:lnTo>
                <a:lnTo>
                  <a:pt x="1027" y="78"/>
                </a:lnTo>
                <a:lnTo>
                  <a:pt x="1027" y="109"/>
                </a:lnTo>
                <a:lnTo>
                  <a:pt x="1034" y="140"/>
                </a:lnTo>
                <a:lnTo>
                  <a:pt x="1039" y="134"/>
                </a:lnTo>
                <a:lnTo>
                  <a:pt x="1049" y="123"/>
                </a:lnTo>
                <a:lnTo>
                  <a:pt x="1056" y="140"/>
                </a:lnTo>
                <a:lnTo>
                  <a:pt x="1075" y="153"/>
                </a:lnTo>
                <a:lnTo>
                  <a:pt x="1075" y="194"/>
                </a:lnTo>
                <a:lnTo>
                  <a:pt x="1075" y="204"/>
                </a:lnTo>
                <a:lnTo>
                  <a:pt x="1085" y="223"/>
                </a:lnTo>
                <a:lnTo>
                  <a:pt x="1094" y="253"/>
                </a:lnTo>
                <a:lnTo>
                  <a:pt x="1094" y="272"/>
                </a:lnTo>
                <a:lnTo>
                  <a:pt x="1094" y="284"/>
                </a:lnTo>
                <a:lnTo>
                  <a:pt x="1098" y="298"/>
                </a:lnTo>
                <a:lnTo>
                  <a:pt x="1113" y="313"/>
                </a:lnTo>
                <a:lnTo>
                  <a:pt x="1127" y="313"/>
                </a:lnTo>
                <a:lnTo>
                  <a:pt x="1134" y="331"/>
                </a:lnTo>
                <a:lnTo>
                  <a:pt x="1142" y="331"/>
                </a:lnTo>
                <a:lnTo>
                  <a:pt x="1156" y="343"/>
                </a:lnTo>
                <a:lnTo>
                  <a:pt x="1165" y="358"/>
                </a:lnTo>
                <a:lnTo>
                  <a:pt x="1172" y="362"/>
                </a:lnTo>
                <a:lnTo>
                  <a:pt x="1156" y="369"/>
                </a:lnTo>
                <a:lnTo>
                  <a:pt x="1165" y="381"/>
                </a:lnTo>
                <a:lnTo>
                  <a:pt x="1177" y="398"/>
                </a:lnTo>
                <a:lnTo>
                  <a:pt x="1177" y="407"/>
                </a:lnTo>
                <a:lnTo>
                  <a:pt x="1191" y="439"/>
                </a:lnTo>
                <a:lnTo>
                  <a:pt x="1194" y="446"/>
                </a:lnTo>
                <a:lnTo>
                  <a:pt x="1194" y="420"/>
                </a:lnTo>
                <a:lnTo>
                  <a:pt x="1213" y="439"/>
                </a:lnTo>
                <a:lnTo>
                  <a:pt x="1213" y="436"/>
                </a:lnTo>
                <a:lnTo>
                  <a:pt x="1220" y="446"/>
                </a:lnTo>
                <a:lnTo>
                  <a:pt x="1220" y="476"/>
                </a:lnTo>
                <a:lnTo>
                  <a:pt x="1206" y="476"/>
                </a:lnTo>
                <a:lnTo>
                  <a:pt x="1213" y="488"/>
                </a:lnTo>
                <a:lnTo>
                  <a:pt x="1232" y="500"/>
                </a:lnTo>
                <a:lnTo>
                  <a:pt x="1243" y="516"/>
                </a:lnTo>
                <a:lnTo>
                  <a:pt x="1250" y="533"/>
                </a:lnTo>
                <a:lnTo>
                  <a:pt x="1262" y="545"/>
                </a:lnTo>
                <a:lnTo>
                  <a:pt x="1269" y="555"/>
                </a:lnTo>
                <a:lnTo>
                  <a:pt x="1262" y="574"/>
                </a:lnTo>
                <a:lnTo>
                  <a:pt x="1272" y="597"/>
                </a:lnTo>
                <a:lnTo>
                  <a:pt x="1262" y="645"/>
                </a:lnTo>
                <a:lnTo>
                  <a:pt x="1269" y="671"/>
                </a:lnTo>
                <a:lnTo>
                  <a:pt x="1262" y="713"/>
                </a:lnTo>
                <a:lnTo>
                  <a:pt x="1243" y="752"/>
                </a:lnTo>
                <a:lnTo>
                  <a:pt x="1232" y="797"/>
                </a:lnTo>
                <a:lnTo>
                  <a:pt x="1201" y="846"/>
                </a:lnTo>
                <a:lnTo>
                  <a:pt x="1201" y="849"/>
                </a:lnTo>
                <a:lnTo>
                  <a:pt x="1201" y="858"/>
                </a:lnTo>
                <a:lnTo>
                  <a:pt x="1165" y="887"/>
                </a:lnTo>
                <a:lnTo>
                  <a:pt x="1156" y="906"/>
                </a:lnTo>
                <a:lnTo>
                  <a:pt x="1155" y="923"/>
                </a:lnTo>
                <a:lnTo>
                  <a:pt x="1127" y="955"/>
                </a:lnTo>
                <a:lnTo>
                  <a:pt x="1115" y="977"/>
                </a:lnTo>
                <a:lnTo>
                  <a:pt x="1085" y="1032"/>
                </a:lnTo>
                <a:lnTo>
                  <a:pt x="1068" y="1081"/>
                </a:lnTo>
                <a:lnTo>
                  <a:pt x="1039" y="1096"/>
                </a:lnTo>
                <a:lnTo>
                  <a:pt x="989" y="1096"/>
                </a:lnTo>
                <a:lnTo>
                  <a:pt x="971" y="1115"/>
                </a:lnTo>
                <a:lnTo>
                  <a:pt x="937" y="1133"/>
                </a:lnTo>
                <a:lnTo>
                  <a:pt x="940" y="1141"/>
                </a:lnTo>
                <a:lnTo>
                  <a:pt x="937" y="1152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8" name="Freeform 275"/>
          <p:cNvSpPr>
            <a:spLocks/>
          </p:cNvSpPr>
          <p:nvPr/>
        </p:nvSpPr>
        <p:spPr bwMode="auto">
          <a:xfrm>
            <a:off x="8382000" y="6175375"/>
            <a:ext cx="219075" cy="257175"/>
          </a:xfrm>
          <a:custGeom>
            <a:avLst/>
            <a:gdLst>
              <a:gd name="T0" fmla="*/ 2147483647 w 277"/>
              <a:gd name="T1" fmla="*/ 2147483647 h 323"/>
              <a:gd name="T2" fmla="*/ 2147483647 w 277"/>
              <a:gd name="T3" fmla="*/ 2147483647 h 323"/>
              <a:gd name="T4" fmla="*/ 2147483647 w 277"/>
              <a:gd name="T5" fmla="*/ 2147483647 h 323"/>
              <a:gd name="T6" fmla="*/ 0 w 277"/>
              <a:gd name="T7" fmla="*/ 2147483647 h 323"/>
              <a:gd name="T8" fmla="*/ 0 w 277"/>
              <a:gd name="T9" fmla="*/ 2147483647 h 323"/>
              <a:gd name="T10" fmla="*/ 2147483647 w 277"/>
              <a:gd name="T11" fmla="*/ 2147483647 h 323"/>
              <a:gd name="T12" fmla="*/ 2147483647 w 277"/>
              <a:gd name="T13" fmla="*/ 2147483647 h 323"/>
              <a:gd name="T14" fmla="*/ 2147483647 w 277"/>
              <a:gd name="T15" fmla="*/ 2147483647 h 323"/>
              <a:gd name="T16" fmla="*/ 2147483647 w 277"/>
              <a:gd name="T17" fmla="*/ 2147483647 h 323"/>
              <a:gd name="T18" fmla="*/ 2147483647 w 277"/>
              <a:gd name="T19" fmla="*/ 2147483647 h 323"/>
              <a:gd name="T20" fmla="*/ 2147483647 w 277"/>
              <a:gd name="T21" fmla="*/ 2147483647 h 323"/>
              <a:gd name="T22" fmla="*/ 2147483647 w 277"/>
              <a:gd name="T23" fmla="*/ 2147483647 h 323"/>
              <a:gd name="T24" fmla="*/ 2147483647 w 277"/>
              <a:gd name="T25" fmla="*/ 2147483647 h 323"/>
              <a:gd name="T26" fmla="*/ 2147483647 w 277"/>
              <a:gd name="T27" fmla="*/ 2147483647 h 323"/>
              <a:gd name="T28" fmla="*/ 2147483647 w 277"/>
              <a:gd name="T29" fmla="*/ 2147483647 h 323"/>
              <a:gd name="T30" fmla="*/ 2147483647 w 277"/>
              <a:gd name="T31" fmla="*/ 2147483647 h 323"/>
              <a:gd name="T32" fmla="*/ 2147483647 w 277"/>
              <a:gd name="T33" fmla="*/ 2147483647 h 323"/>
              <a:gd name="T34" fmla="*/ 2147483647 w 277"/>
              <a:gd name="T35" fmla="*/ 2147483647 h 323"/>
              <a:gd name="T36" fmla="*/ 2147483647 w 277"/>
              <a:gd name="T37" fmla="*/ 2147483647 h 323"/>
              <a:gd name="T38" fmla="*/ 2147483647 w 277"/>
              <a:gd name="T39" fmla="*/ 2147483647 h 323"/>
              <a:gd name="T40" fmla="*/ 2147483647 w 277"/>
              <a:gd name="T41" fmla="*/ 2147483647 h 323"/>
              <a:gd name="T42" fmla="*/ 2147483647 w 277"/>
              <a:gd name="T43" fmla="*/ 2147483647 h 323"/>
              <a:gd name="T44" fmla="*/ 2147483647 w 277"/>
              <a:gd name="T45" fmla="*/ 2147483647 h 323"/>
              <a:gd name="T46" fmla="*/ 2147483647 w 277"/>
              <a:gd name="T47" fmla="*/ 2147483647 h 323"/>
              <a:gd name="T48" fmla="*/ 2147483647 w 277"/>
              <a:gd name="T49" fmla="*/ 2147483647 h 323"/>
              <a:gd name="T50" fmla="*/ 2147483647 w 277"/>
              <a:gd name="T51" fmla="*/ 2147483647 h 323"/>
              <a:gd name="T52" fmla="*/ 2147483647 w 277"/>
              <a:gd name="T53" fmla="*/ 2147483647 h 323"/>
              <a:gd name="T54" fmla="*/ 2147483647 w 277"/>
              <a:gd name="T55" fmla="*/ 2147483647 h 323"/>
              <a:gd name="T56" fmla="*/ 2147483647 w 277"/>
              <a:gd name="T57" fmla="*/ 2147483647 h 323"/>
              <a:gd name="T58" fmla="*/ 2147483647 w 277"/>
              <a:gd name="T59" fmla="*/ 2147483647 h 323"/>
              <a:gd name="T60" fmla="*/ 2147483647 w 277"/>
              <a:gd name="T61" fmla="*/ 2147483647 h 323"/>
              <a:gd name="T62" fmla="*/ 2147483647 w 277"/>
              <a:gd name="T63" fmla="*/ 2147483647 h 323"/>
              <a:gd name="T64" fmla="*/ 2147483647 w 277"/>
              <a:gd name="T65" fmla="*/ 2147483647 h 323"/>
              <a:gd name="T66" fmla="*/ 2147483647 w 277"/>
              <a:gd name="T67" fmla="*/ 2147483647 h 323"/>
              <a:gd name="T68" fmla="*/ 2147483647 w 277"/>
              <a:gd name="T69" fmla="*/ 2147483647 h 3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7"/>
              <a:gd name="T106" fmla="*/ 0 h 323"/>
              <a:gd name="T107" fmla="*/ 277 w 277"/>
              <a:gd name="T108" fmla="*/ 323 h 32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7" h="323">
                <a:moveTo>
                  <a:pt x="61" y="323"/>
                </a:moveTo>
                <a:lnTo>
                  <a:pt x="56" y="316"/>
                </a:lnTo>
                <a:lnTo>
                  <a:pt x="42" y="311"/>
                </a:lnTo>
                <a:lnTo>
                  <a:pt x="42" y="301"/>
                </a:lnTo>
                <a:lnTo>
                  <a:pt x="26" y="294"/>
                </a:lnTo>
                <a:lnTo>
                  <a:pt x="26" y="287"/>
                </a:lnTo>
                <a:lnTo>
                  <a:pt x="12" y="287"/>
                </a:lnTo>
                <a:lnTo>
                  <a:pt x="0" y="281"/>
                </a:lnTo>
                <a:lnTo>
                  <a:pt x="7" y="268"/>
                </a:lnTo>
                <a:lnTo>
                  <a:pt x="0" y="268"/>
                </a:lnTo>
                <a:lnTo>
                  <a:pt x="0" y="264"/>
                </a:lnTo>
                <a:lnTo>
                  <a:pt x="12" y="264"/>
                </a:lnTo>
                <a:lnTo>
                  <a:pt x="12" y="252"/>
                </a:lnTo>
                <a:lnTo>
                  <a:pt x="19" y="238"/>
                </a:lnTo>
                <a:lnTo>
                  <a:pt x="30" y="245"/>
                </a:lnTo>
                <a:lnTo>
                  <a:pt x="26" y="233"/>
                </a:lnTo>
                <a:lnTo>
                  <a:pt x="30" y="233"/>
                </a:lnTo>
                <a:lnTo>
                  <a:pt x="30" y="226"/>
                </a:lnTo>
                <a:lnTo>
                  <a:pt x="37" y="223"/>
                </a:lnTo>
                <a:lnTo>
                  <a:pt x="42" y="223"/>
                </a:lnTo>
                <a:lnTo>
                  <a:pt x="42" y="216"/>
                </a:lnTo>
                <a:lnTo>
                  <a:pt x="61" y="207"/>
                </a:lnTo>
                <a:lnTo>
                  <a:pt x="71" y="190"/>
                </a:lnTo>
                <a:lnTo>
                  <a:pt x="71" y="197"/>
                </a:lnTo>
                <a:lnTo>
                  <a:pt x="78" y="197"/>
                </a:lnTo>
                <a:lnTo>
                  <a:pt x="78" y="186"/>
                </a:lnTo>
                <a:lnTo>
                  <a:pt x="90" y="174"/>
                </a:lnTo>
                <a:lnTo>
                  <a:pt x="107" y="174"/>
                </a:lnTo>
                <a:lnTo>
                  <a:pt x="126" y="159"/>
                </a:lnTo>
                <a:lnTo>
                  <a:pt x="164" y="138"/>
                </a:lnTo>
                <a:lnTo>
                  <a:pt x="194" y="112"/>
                </a:lnTo>
                <a:lnTo>
                  <a:pt x="213" y="78"/>
                </a:lnTo>
                <a:lnTo>
                  <a:pt x="216" y="67"/>
                </a:lnTo>
                <a:lnTo>
                  <a:pt x="223" y="60"/>
                </a:lnTo>
                <a:lnTo>
                  <a:pt x="235" y="41"/>
                </a:lnTo>
                <a:lnTo>
                  <a:pt x="242" y="19"/>
                </a:lnTo>
                <a:lnTo>
                  <a:pt x="254" y="0"/>
                </a:lnTo>
                <a:lnTo>
                  <a:pt x="261" y="3"/>
                </a:lnTo>
                <a:lnTo>
                  <a:pt x="261" y="19"/>
                </a:lnTo>
                <a:lnTo>
                  <a:pt x="261" y="22"/>
                </a:lnTo>
                <a:lnTo>
                  <a:pt x="261" y="33"/>
                </a:lnTo>
                <a:lnTo>
                  <a:pt x="261" y="48"/>
                </a:lnTo>
                <a:lnTo>
                  <a:pt x="261" y="41"/>
                </a:lnTo>
                <a:lnTo>
                  <a:pt x="272" y="33"/>
                </a:lnTo>
                <a:lnTo>
                  <a:pt x="272" y="41"/>
                </a:lnTo>
                <a:lnTo>
                  <a:pt x="277" y="48"/>
                </a:lnTo>
                <a:lnTo>
                  <a:pt x="272" y="52"/>
                </a:lnTo>
                <a:lnTo>
                  <a:pt x="272" y="71"/>
                </a:lnTo>
                <a:lnTo>
                  <a:pt x="265" y="90"/>
                </a:lnTo>
                <a:lnTo>
                  <a:pt x="254" y="112"/>
                </a:lnTo>
                <a:lnTo>
                  <a:pt x="242" y="129"/>
                </a:lnTo>
                <a:lnTo>
                  <a:pt x="228" y="148"/>
                </a:lnTo>
                <a:lnTo>
                  <a:pt x="223" y="167"/>
                </a:lnTo>
                <a:lnTo>
                  <a:pt x="228" y="178"/>
                </a:lnTo>
                <a:lnTo>
                  <a:pt x="216" y="174"/>
                </a:lnTo>
                <a:lnTo>
                  <a:pt x="213" y="178"/>
                </a:lnTo>
                <a:lnTo>
                  <a:pt x="206" y="174"/>
                </a:lnTo>
                <a:lnTo>
                  <a:pt x="206" y="178"/>
                </a:lnTo>
                <a:lnTo>
                  <a:pt x="187" y="190"/>
                </a:lnTo>
                <a:lnTo>
                  <a:pt x="168" y="207"/>
                </a:lnTo>
                <a:lnTo>
                  <a:pt x="164" y="233"/>
                </a:lnTo>
                <a:lnTo>
                  <a:pt x="151" y="245"/>
                </a:lnTo>
                <a:lnTo>
                  <a:pt x="139" y="264"/>
                </a:lnTo>
                <a:lnTo>
                  <a:pt x="126" y="275"/>
                </a:lnTo>
                <a:lnTo>
                  <a:pt x="133" y="281"/>
                </a:lnTo>
                <a:lnTo>
                  <a:pt x="126" y="281"/>
                </a:lnTo>
                <a:lnTo>
                  <a:pt x="116" y="294"/>
                </a:lnTo>
                <a:lnTo>
                  <a:pt x="97" y="304"/>
                </a:lnTo>
                <a:lnTo>
                  <a:pt x="90" y="316"/>
                </a:lnTo>
                <a:lnTo>
                  <a:pt x="61" y="323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9" name="Freeform 276"/>
          <p:cNvSpPr>
            <a:spLocks/>
          </p:cNvSpPr>
          <p:nvPr/>
        </p:nvSpPr>
        <p:spPr bwMode="auto">
          <a:xfrm>
            <a:off x="8607425" y="5935663"/>
            <a:ext cx="141288" cy="296862"/>
          </a:xfrm>
          <a:custGeom>
            <a:avLst/>
            <a:gdLst>
              <a:gd name="T0" fmla="*/ 2147483647 w 178"/>
              <a:gd name="T1" fmla="*/ 2147483647 h 374"/>
              <a:gd name="T2" fmla="*/ 2147483647 w 178"/>
              <a:gd name="T3" fmla="*/ 2147483647 h 374"/>
              <a:gd name="T4" fmla="*/ 0 w 178"/>
              <a:gd name="T5" fmla="*/ 2147483647 h 374"/>
              <a:gd name="T6" fmla="*/ 0 w 178"/>
              <a:gd name="T7" fmla="*/ 2147483647 h 374"/>
              <a:gd name="T8" fmla="*/ 2147483647 w 178"/>
              <a:gd name="T9" fmla="*/ 2147483647 h 374"/>
              <a:gd name="T10" fmla="*/ 2147483647 w 178"/>
              <a:gd name="T11" fmla="*/ 2147483647 h 374"/>
              <a:gd name="T12" fmla="*/ 2147483647 w 178"/>
              <a:gd name="T13" fmla="*/ 2147483647 h 374"/>
              <a:gd name="T14" fmla="*/ 2147483647 w 178"/>
              <a:gd name="T15" fmla="*/ 2147483647 h 374"/>
              <a:gd name="T16" fmla="*/ 2147483647 w 178"/>
              <a:gd name="T17" fmla="*/ 2147483647 h 374"/>
              <a:gd name="T18" fmla="*/ 0 w 178"/>
              <a:gd name="T19" fmla="*/ 2147483647 h 374"/>
              <a:gd name="T20" fmla="*/ 2147483647 w 178"/>
              <a:gd name="T21" fmla="*/ 2147483647 h 374"/>
              <a:gd name="T22" fmla="*/ 2147483647 w 178"/>
              <a:gd name="T23" fmla="*/ 2147483647 h 374"/>
              <a:gd name="T24" fmla="*/ 2147483647 w 178"/>
              <a:gd name="T25" fmla="*/ 2147483647 h 374"/>
              <a:gd name="T26" fmla="*/ 2147483647 w 178"/>
              <a:gd name="T27" fmla="*/ 2147483647 h 374"/>
              <a:gd name="T28" fmla="*/ 2147483647 w 178"/>
              <a:gd name="T29" fmla="*/ 2147483647 h 374"/>
              <a:gd name="T30" fmla="*/ 2147483647 w 178"/>
              <a:gd name="T31" fmla="*/ 2147483647 h 374"/>
              <a:gd name="T32" fmla="*/ 2147483647 w 178"/>
              <a:gd name="T33" fmla="*/ 2147483647 h 374"/>
              <a:gd name="T34" fmla="*/ 2147483647 w 178"/>
              <a:gd name="T35" fmla="*/ 2147483647 h 374"/>
              <a:gd name="T36" fmla="*/ 2147483647 w 178"/>
              <a:gd name="T37" fmla="*/ 2147483647 h 374"/>
              <a:gd name="T38" fmla="*/ 2147483647 w 178"/>
              <a:gd name="T39" fmla="*/ 2147483647 h 374"/>
              <a:gd name="T40" fmla="*/ 2147483647 w 178"/>
              <a:gd name="T41" fmla="*/ 2147483647 h 374"/>
              <a:gd name="T42" fmla="*/ 2147483647 w 178"/>
              <a:gd name="T43" fmla="*/ 2147483647 h 374"/>
              <a:gd name="T44" fmla="*/ 2147483647 w 178"/>
              <a:gd name="T45" fmla="*/ 2147483647 h 374"/>
              <a:gd name="T46" fmla="*/ 2147483647 w 178"/>
              <a:gd name="T47" fmla="*/ 2147483647 h 374"/>
              <a:gd name="T48" fmla="*/ 2147483647 w 178"/>
              <a:gd name="T49" fmla="*/ 2147483647 h 374"/>
              <a:gd name="T50" fmla="*/ 2147483647 w 178"/>
              <a:gd name="T51" fmla="*/ 2147483647 h 374"/>
              <a:gd name="T52" fmla="*/ 2147483647 w 178"/>
              <a:gd name="T53" fmla="*/ 2147483647 h 374"/>
              <a:gd name="T54" fmla="*/ 2147483647 w 178"/>
              <a:gd name="T55" fmla="*/ 0 h 374"/>
              <a:gd name="T56" fmla="*/ 2147483647 w 178"/>
              <a:gd name="T57" fmla="*/ 0 h 374"/>
              <a:gd name="T58" fmla="*/ 2147483647 w 178"/>
              <a:gd name="T59" fmla="*/ 2147483647 h 374"/>
              <a:gd name="T60" fmla="*/ 2147483647 w 178"/>
              <a:gd name="T61" fmla="*/ 2147483647 h 374"/>
              <a:gd name="T62" fmla="*/ 2147483647 w 178"/>
              <a:gd name="T63" fmla="*/ 2147483647 h 374"/>
              <a:gd name="T64" fmla="*/ 2147483647 w 178"/>
              <a:gd name="T65" fmla="*/ 2147483647 h 374"/>
              <a:gd name="T66" fmla="*/ 2147483647 w 178"/>
              <a:gd name="T67" fmla="*/ 2147483647 h 374"/>
              <a:gd name="T68" fmla="*/ 2147483647 w 178"/>
              <a:gd name="T69" fmla="*/ 2147483647 h 374"/>
              <a:gd name="T70" fmla="*/ 2147483647 w 178"/>
              <a:gd name="T71" fmla="*/ 2147483647 h 374"/>
              <a:gd name="T72" fmla="*/ 2147483647 w 178"/>
              <a:gd name="T73" fmla="*/ 2147483647 h 374"/>
              <a:gd name="T74" fmla="*/ 2147483647 w 178"/>
              <a:gd name="T75" fmla="*/ 2147483647 h 374"/>
              <a:gd name="T76" fmla="*/ 2147483647 w 178"/>
              <a:gd name="T77" fmla="*/ 2147483647 h 374"/>
              <a:gd name="T78" fmla="*/ 2147483647 w 178"/>
              <a:gd name="T79" fmla="*/ 2147483647 h 374"/>
              <a:gd name="T80" fmla="*/ 2147483647 w 178"/>
              <a:gd name="T81" fmla="*/ 2147483647 h 374"/>
              <a:gd name="T82" fmla="*/ 2147483647 w 178"/>
              <a:gd name="T83" fmla="*/ 2147483647 h 374"/>
              <a:gd name="T84" fmla="*/ 2147483647 w 178"/>
              <a:gd name="T85" fmla="*/ 2147483647 h 374"/>
              <a:gd name="T86" fmla="*/ 2147483647 w 178"/>
              <a:gd name="T87" fmla="*/ 2147483647 h 374"/>
              <a:gd name="T88" fmla="*/ 2147483647 w 178"/>
              <a:gd name="T89" fmla="*/ 2147483647 h 374"/>
              <a:gd name="T90" fmla="*/ 2147483647 w 178"/>
              <a:gd name="T91" fmla="*/ 2147483647 h 374"/>
              <a:gd name="T92" fmla="*/ 2147483647 w 178"/>
              <a:gd name="T93" fmla="*/ 2147483647 h 374"/>
              <a:gd name="T94" fmla="*/ 2147483647 w 178"/>
              <a:gd name="T95" fmla="*/ 2147483647 h 374"/>
              <a:gd name="T96" fmla="*/ 2147483647 w 178"/>
              <a:gd name="T97" fmla="*/ 2147483647 h 374"/>
              <a:gd name="T98" fmla="*/ 2147483647 w 178"/>
              <a:gd name="T99" fmla="*/ 2147483647 h 374"/>
              <a:gd name="T100" fmla="*/ 2147483647 w 178"/>
              <a:gd name="T101" fmla="*/ 2147483647 h 374"/>
              <a:gd name="T102" fmla="*/ 2147483647 w 178"/>
              <a:gd name="T103" fmla="*/ 2147483647 h 374"/>
              <a:gd name="T104" fmla="*/ 2147483647 w 178"/>
              <a:gd name="T105" fmla="*/ 2147483647 h 374"/>
              <a:gd name="T106" fmla="*/ 2147483647 w 178"/>
              <a:gd name="T107" fmla="*/ 2147483647 h 374"/>
              <a:gd name="T108" fmla="*/ 2147483647 w 178"/>
              <a:gd name="T109" fmla="*/ 2147483647 h 374"/>
              <a:gd name="T110" fmla="*/ 2147483647 w 178"/>
              <a:gd name="T111" fmla="*/ 2147483647 h 374"/>
              <a:gd name="T112" fmla="*/ 2147483647 w 178"/>
              <a:gd name="T113" fmla="*/ 2147483647 h 374"/>
              <a:gd name="T114" fmla="*/ 2147483647 w 178"/>
              <a:gd name="T115" fmla="*/ 2147483647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8"/>
              <a:gd name="T175" fmla="*/ 0 h 374"/>
              <a:gd name="T176" fmla="*/ 178 w 178"/>
              <a:gd name="T177" fmla="*/ 374 h 37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8" h="374">
                <a:moveTo>
                  <a:pt x="7" y="374"/>
                </a:moveTo>
                <a:lnTo>
                  <a:pt x="7" y="355"/>
                </a:lnTo>
                <a:lnTo>
                  <a:pt x="0" y="362"/>
                </a:lnTo>
                <a:lnTo>
                  <a:pt x="0" y="351"/>
                </a:lnTo>
                <a:lnTo>
                  <a:pt x="7" y="336"/>
                </a:lnTo>
                <a:lnTo>
                  <a:pt x="19" y="306"/>
                </a:lnTo>
                <a:lnTo>
                  <a:pt x="19" y="284"/>
                </a:lnTo>
                <a:lnTo>
                  <a:pt x="10" y="272"/>
                </a:lnTo>
                <a:lnTo>
                  <a:pt x="7" y="258"/>
                </a:lnTo>
                <a:lnTo>
                  <a:pt x="0" y="246"/>
                </a:lnTo>
                <a:lnTo>
                  <a:pt x="7" y="235"/>
                </a:lnTo>
                <a:lnTo>
                  <a:pt x="19" y="228"/>
                </a:lnTo>
                <a:lnTo>
                  <a:pt x="29" y="187"/>
                </a:lnTo>
                <a:lnTo>
                  <a:pt x="36" y="196"/>
                </a:lnTo>
                <a:lnTo>
                  <a:pt x="36" y="168"/>
                </a:lnTo>
                <a:lnTo>
                  <a:pt x="36" y="139"/>
                </a:lnTo>
                <a:lnTo>
                  <a:pt x="39" y="139"/>
                </a:lnTo>
                <a:lnTo>
                  <a:pt x="48" y="126"/>
                </a:lnTo>
                <a:lnTo>
                  <a:pt x="36" y="126"/>
                </a:lnTo>
                <a:lnTo>
                  <a:pt x="36" y="107"/>
                </a:lnTo>
                <a:lnTo>
                  <a:pt x="36" y="101"/>
                </a:lnTo>
                <a:lnTo>
                  <a:pt x="39" y="107"/>
                </a:lnTo>
                <a:lnTo>
                  <a:pt x="39" y="101"/>
                </a:lnTo>
                <a:lnTo>
                  <a:pt x="39" y="90"/>
                </a:lnTo>
                <a:lnTo>
                  <a:pt x="36" y="90"/>
                </a:lnTo>
                <a:lnTo>
                  <a:pt x="29" y="97"/>
                </a:lnTo>
                <a:lnTo>
                  <a:pt x="22" y="30"/>
                </a:lnTo>
                <a:lnTo>
                  <a:pt x="19" y="0"/>
                </a:lnTo>
                <a:lnTo>
                  <a:pt x="22" y="0"/>
                </a:lnTo>
                <a:lnTo>
                  <a:pt x="22" y="9"/>
                </a:lnTo>
                <a:lnTo>
                  <a:pt x="22" y="19"/>
                </a:lnTo>
                <a:lnTo>
                  <a:pt x="29" y="23"/>
                </a:lnTo>
                <a:lnTo>
                  <a:pt x="39" y="30"/>
                </a:lnTo>
                <a:lnTo>
                  <a:pt x="48" y="42"/>
                </a:lnTo>
                <a:lnTo>
                  <a:pt x="55" y="42"/>
                </a:lnTo>
                <a:lnTo>
                  <a:pt x="55" y="68"/>
                </a:lnTo>
                <a:lnTo>
                  <a:pt x="48" y="71"/>
                </a:lnTo>
                <a:lnTo>
                  <a:pt x="55" y="87"/>
                </a:lnTo>
                <a:lnTo>
                  <a:pt x="55" y="101"/>
                </a:lnTo>
                <a:lnTo>
                  <a:pt x="58" y="120"/>
                </a:lnTo>
                <a:lnTo>
                  <a:pt x="65" y="139"/>
                </a:lnTo>
                <a:lnTo>
                  <a:pt x="77" y="139"/>
                </a:lnTo>
                <a:lnTo>
                  <a:pt x="88" y="116"/>
                </a:lnTo>
                <a:lnTo>
                  <a:pt x="88" y="107"/>
                </a:lnTo>
                <a:lnTo>
                  <a:pt x="88" y="97"/>
                </a:lnTo>
                <a:lnTo>
                  <a:pt x="109" y="97"/>
                </a:lnTo>
                <a:lnTo>
                  <a:pt x="109" y="116"/>
                </a:lnTo>
                <a:lnTo>
                  <a:pt x="126" y="135"/>
                </a:lnTo>
                <a:lnTo>
                  <a:pt x="145" y="135"/>
                </a:lnTo>
                <a:lnTo>
                  <a:pt x="164" y="116"/>
                </a:lnTo>
                <a:lnTo>
                  <a:pt x="178" y="116"/>
                </a:lnTo>
                <a:lnTo>
                  <a:pt x="178" y="135"/>
                </a:lnTo>
                <a:lnTo>
                  <a:pt x="164" y="149"/>
                </a:lnTo>
                <a:lnTo>
                  <a:pt x="109" y="258"/>
                </a:lnTo>
                <a:lnTo>
                  <a:pt x="71" y="294"/>
                </a:lnTo>
                <a:lnTo>
                  <a:pt x="48" y="320"/>
                </a:lnTo>
                <a:lnTo>
                  <a:pt x="29" y="344"/>
                </a:lnTo>
                <a:lnTo>
                  <a:pt x="7" y="374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0" name="Freeform 277"/>
          <p:cNvSpPr>
            <a:spLocks/>
          </p:cNvSpPr>
          <p:nvPr/>
        </p:nvSpPr>
        <p:spPr bwMode="auto">
          <a:xfrm>
            <a:off x="7991475" y="4933950"/>
            <a:ext cx="242888" cy="212725"/>
          </a:xfrm>
          <a:custGeom>
            <a:avLst/>
            <a:gdLst>
              <a:gd name="T0" fmla="*/ 0 w 306"/>
              <a:gd name="T1" fmla="*/ 2147483647 h 267"/>
              <a:gd name="T2" fmla="*/ 2147483647 w 306"/>
              <a:gd name="T3" fmla="*/ 0 h 267"/>
              <a:gd name="T4" fmla="*/ 2147483647 w 306"/>
              <a:gd name="T5" fmla="*/ 2147483647 h 267"/>
              <a:gd name="T6" fmla="*/ 2147483647 w 306"/>
              <a:gd name="T7" fmla="*/ 2147483647 h 267"/>
              <a:gd name="T8" fmla="*/ 2147483647 w 306"/>
              <a:gd name="T9" fmla="*/ 2147483647 h 267"/>
              <a:gd name="T10" fmla="*/ 2147483647 w 306"/>
              <a:gd name="T11" fmla="*/ 2147483647 h 267"/>
              <a:gd name="T12" fmla="*/ 2147483647 w 306"/>
              <a:gd name="T13" fmla="*/ 2147483647 h 267"/>
              <a:gd name="T14" fmla="*/ 2147483647 w 306"/>
              <a:gd name="T15" fmla="*/ 2147483647 h 267"/>
              <a:gd name="T16" fmla="*/ 2147483647 w 306"/>
              <a:gd name="T17" fmla="*/ 2147483647 h 267"/>
              <a:gd name="T18" fmla="*/ 2147483647 w 306"/>
              <a:gd name="T19" fmla="*/ 2147483647 h 267"/>
              <a:gd name="T20" fmla="*/ 2147483647 w 306"/>
              <a:gd name="T21" fmla="*/ 2147483647 h 267"/>
              <a:gd name="T22" fmla="*/ 2147483647 w 306"/>
              <a:gd name="T23" fmla="*/ 2147483647 h 267"/>
              <a:gd name="T24" fmla="*/ 2147483647 w 306"/>
              <a:gd name="T25" fmla="*/ 2147483647 h 267"/>
              <a:gd name="T26" fmla="*/ 2147483647 w 306"/>
              <a:gd name="T27" fmla="*/ 2147483647 h 267"/>
              <a:gd name="T28" fmla="*/ 2147483647 w 306"/>
              <a:gd name="T29" fmla="*/ 2147483647 h 267"/>
              <a:gd name="T30" fmla="*/ 2147483647 w 306"/>
              <a:gd name="T31" fmla="*/ 2147483647 h 267"/>
              <a:gd name="T32" fmla="*/ 2147483647 w 306"/>
              <a:gd name="T33" fmla="*/ 2147483647 h 267"/>
              <a:gd name="T34" fmla="*/ 2147483647 w 306"/>
              <a:gd name="T35" fmla="*/ 2147483647 h 267"/>
              <a:gd name="T36" fmla="*/ 2147483647 w 306"/>
              <a:gd name="T37" fmla="*/ 2147483647 h 267"/>
              <a:gd name="T38" fmla="*/ 2147483647 w 306"/>
              <a:gd name="T39" fmla="*/ 2147483647 h 267"/>
              <a:gd name="T40" fmla="*/ 2147483647 w 306"/>
              <a:gd name="T41" fmla="*/ 2147483647 h 267"/>
              <a:gd name="T42" fmla="*/ 2147483647 w 306"/>
              <a:gd name="T43" fmla="*/ 2147483647 h 267"/>
              <a:gd name="T44" fmla="*/ 2147483647 w 306"/>
              <a:gd name="T45" fmla="*/ 2147483647 h 267"/>
              <a:gd name="T46" fmla="*/ 2147483647 w 306"/>
              <a:gd name="T47" fmla="*/ 2147483647 h 267"/>
              <a:gd name="T48" fmla="*/ 2147483647 w 306"/>
              <a:gd name="T49" fmla="*/ 2147483647 h 267"/>
              <a:gd name="T50" fmla="*/ 2147483647 w 306"/>
              <a:gd name="T51" fmla="*/ 2147483647 h 267"/>
              <a:gd name="T52" fmla="*/ 2147483647 w 306"/>
              <a:gd name="T53" fmla="*/ 2147483647 h 267"/>
              <a:gd name="T54" fmla="*/ 2147483647 w 306"/>
              <a:gd name="T55" fmla="*/ 2147483647 h 267"/>
              <a:gd name="T56" fmla="*/ 2147483647 w 306"/>
              <a:gd name="T57" fmla="*/ 2147483647 h 267"/>
              <a:gd name="T58" fmla="*/ 2147483647 w 306"/>
              <a:gd name="T59" fmla="*/ 2147483647 h 267"/>
              <a:gd name="T60" fmla="*/ 2147483647 w 306"/>
              <a:gd name="T61" fmla="*/ 2147483647 h 267"/>
              <a:gd name="T62" fmla="*/ 2147483647 w 306"/>
              <a:gd name="T63" fmla="*/ 2147483647 h 267"/>
              <a:gd name="T64" fmla="*/ 2147483647 w 306"/>
              <a:gd name="T65" fmla="*/ 2147483647 h 267"/>
              <a:gd name="T66" fmla="*/ 2147483647 w 306"/>
              <a:gd name="T67" fmla="*/ 2147483647 h 267"/>
              <a:gd name="T68" fmla="*/ 2147483647 w 306"/>
              <a:gd name="T69" fmla="*/ 2147483647 h 267"/>
              <a:gd name="T70" fmla="*/ 2147483647 w 306"/>
              <a:gd name="T71" fmla="*/ 2147483647 h 267"/>
              <a:gd name="T72" fmla="*/ 2147483647 w 306"/>
              <a:gd name="T73" fmla="*/ 2147483647 h 267"/>
              <a:gd name="T74" fmla="*/ 2147483647 w 306"/>
              <a:gd name="T75" fmla="*/ 2147483647 h 267"/>
              <a:gd name="T76" fmla="*/ 2147483647 w 306"/>
              <a:gd name="T77" fmla="*/ 2147483647 h 267"/>
              <a:gd name="T78" fmla="*/ 2147483647 w 306"/>
              <a:gd name="T79" fmla="*/ 2147483647 h 267"/>
              <a:gd name="T80" fmla="*/ 2147483647 w 306"/>
              <a:gd name="T81" fmla="*/ 2147483647 h 267"/>
              <a:gd name="T82" fmla="*/ 2147483647 w 306"/>
              <a:gd name="T83" fmla="*/ 2147483647 h 267"/>
              <a:gd name="T84" fmla="*/ 2147483647 w 306"/>
              <a:gd name="T85" fmla="*/ 2147483647 h 267"/>
              <a:gd name="T86" fmla="*/ 2147483647 w 306"/>
              <a:gd name="T87" fmla="*/ 2147483647 h 267"/>
              <a:gd name="T88" fmla="*/ 2147483647 w 306"/>
              <a:gd name="T89" fmla="*/ 2147483647 h 267"/>
              <a:gd name="T90" fmla="*/ 2147483647 w 306"/>
              <a:gd name="T91" fmla="*/ 2147483647 h 267"/>
              <a:gd name="T92" fmla="*/ 2147483647 w 306"/>
              <a:gd name="T93" fmla="*/ 2147483647 h 267"/>
              <a:gd name="T94" fmla="*/ 2147483647 w 306"/>
              <a:gd name="T95" fmla="*/ 2147483647 h 267"/>
              <a:gd name="T96" fmla="*/ 2147483647 w 306"/>
              <a:gd name="T97" fmla="*/ 2147483647 h 267"/>
              <a:gd name="T98" fmla="*/ 2147483647 w 306"/>
              <a:gd name="T99" fmla="*/ 2147483647 h 267"/>
              <a:gd name="T100" fmla="*/ 2147483647 w 306"/>
              <a:gd name="T101" fmla="*/ 2147483647 h 267"/>
              <a:gd name="T102" fmla="*/ 2147483647 w 306"/>
              <a:gd name="T103" fmla="*/ 2147483647 h 267"/>
              <a:gd name="T104" fmla="*/ 0 w 306"/>
              <a:gd name="T105" fmla="*/ 2147483647 h 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06"/>
              <a:gd name="T160" fmla="*/ 0 h 267"/>
              <a:gd name="T161" fmla="*/ 306 w 306"/>
              <a:gd name="T162" fmla="*/ 267 h 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06" h="267">
                <a:moveTo>
                  <a:pt x="0" y="216"/>
                </a:moveTo>
                <a:lnTo>
                  <a:pt x="3" y="0"/>
                </a:lnTo>
                <a:lnTo>
                  <a:pt x="33" y="10"/>
                </a:lnTo>
                <a:lnTo>
                  <a:pt x="78" y="20"/>
                </a:lnTo>
                <a:lnTo>
                  <a:pt x="100" y="32"/>
                </a:lnTo>
                <a:lnTo>
                  <a:pt x="107" y="32"/>
                </a:lnTo>
                <a:lnTo>
                  <a:pt x="129" y="51"/>
                </a:lnTo>
                <a:lnTo>
                  <a:pt x="142" y="51"/>
                </a:lnTo>
                <a:lnTo>
                  <a:pt x="157" y="62"/>
                </a:lnTo>
                <a:lnTo>
                  <a:pt x="157" y="88"/>
                </a:lnTo>
                <a:lnTo>
                  <a:pt x="209" y="107"/>
                </a:lnTo>
                <a:lnTo>
                  <a:pt x="219" y="129"/>
                </a:lnTo>
                <a:lnTo>
                  <a:pt x="190" y="138"/>
                </a:lnTo>
                <a:lnTo>
                  <a:pt x="200" y="159"/>
                </a:lnTo>
                <a:lnTo>
                  <a:pt x="228" y="178"/>
                </a:lnTo>
                <a:lnTo>
                  <a:pt x="235" y="185"/>
                </a:lnTo>
                <a:lnTo>
                  <a:pt x="238" y="197"/>
                </a:lnTo>
                <a:lnTo>
                  <a:pt x="238" y="216"/>
                </a:lnTo>
                <a:lnTo>
                  <a:pt x="264" y="216"/>
                </a:lnTo>
                <a:lnTo>
                  <a:pt x="268" y="219"/>
                </a:lnTo>
                <a:lnTo>
                  <a:pt x="264" y="226"/>
                </a:lnTo>
                <a:lnTo>
                  <a:pt x="287" y="233"/>
                </a:lnTo>
                <a:lnTo>
                  <a:pt x="280" y="245"/>
                </a:lnTo>
                <a:lnTo>
                  <a:pt x="294" y="252"/>
                </a:lnTo>
                <a:lnTo>
                  <a:pt x="306" y="255"/>
                </a:lnTo>
                <a:lnTo>
                  <a:pt x="294" y="262"/>
                </a:lnTo>
                <a:lnTo>
                  <a:pt x="306" y="262"/>
                </a:lnTo>
                <a:lnTo>
                  <a:pt x="306" y="267"/>
                </a:lnTo>
                <a:lnTo>
                  <a:pt x="287" y="267"/>
                </a:lnTo>
                <a:lnTo>
                  <a:pt x="287" y="262"/>
                </a:lnTo>
                <a:lnTo>
                  <a:pt x="235" y="252"/>
                </a:lnTo>
                <a:lnTo>
                  <a:pt x="219" y="252"/>
                </a:lnTo>
                <a:lnTo>
                  <a:pt x="190" y="226"/>
                </a:lnTo>
                <a:lnTo>
                  <a:pt x="186" y="216"/>
                </a:lnTo>
                <a:lnTo>
                  <a:pt x="178" y="216"/>
                </a:lnTo>
                <a:lnTo>
                  <a:pt x="171" y="204"/>
                </a:lnTo>
                <a:lnTo>
                  <a:pt x="157" y="174"/>
                </a:lnTo>
                <a:lnTo>
                  <a:pt x="148" y="174"/>
                </a:lnTo>
                <a:lnTo>
                  <a:pt x="142" y="174"/>
                </a:lnTo>
                <a:lnTo>
                  <a:pt x="123" y="174"/>
                </a:lnTo>
                <a:lnTo>
                  <a:pt x="119" y="159"/>
                </a:lnTo>
                <a:lnTo>
                  <a:pt x="112" y="159"/>
                </a:lnTo>
                <a:lnTo>
                  <a:pt x="107" y="167"/>
                </a:lnTo>
                <a:lnTo>
                  <a:pt x="100" y="167"/>
                </a:lnTo>
                <a:lnTo>
                  <a:pt x="90" y="159"/>
                </a:lnTo>
                <a:lnTo>
                  <a:pt x="93" y="178"/>
                </a:lnTo>
                <a:lnTo>
                  <a:pt x="81" y="178"/>
                </a:lnTo>
                <a:lnTo>
                  <a:pt x="81" y="185"/>
                </a:lnTo>
                <a:lnTo>
                  <a:pt x="52" y="185"/>
                </a:lnTo>
                <a:lnTo>
                  <a:pt x="62" y="190"/>
                </a:lnTo>
                <a:lnTo>
                  <a:pt x="78" y="207"/>
                </a:lnTo>
                <a:lnTo>
                  <a:pt x="52" y="219"/>
                </a:lnTo>
                <a:lnTo>
                  <a:pt x="0" y="21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1" name="Freeform 278"/>
          <p:cNvSpPr>
            <a:spLocks/>
          </p:cNvSpPr>
          <p:nvPr/>
        </p:nvSpPr>
        <p:spPr bwMode="auto">
          <a:xfrm>
            <a:off x="8180388" y="4972050"/>
            <a:ext cx="107950" cy="55563"/>
          </a:xfrm>
          <a:custGeom>
            <a:avLst/>
            <a:gdLst>
              <a:gd name="T0" fmla="*/ 2147483647 w 135"/>
              <a:gd name="T1" fmla="*/ 2147483647 h 71"/>
              <a:gd name="T2" fmla="*/ 2147483647 w 135"/>
              <a:gd name="T3" fmla="*/ 2147483647 h 71"/>
              <a:gd name="T4" fmla="*/ 2147483647 w 135"/>
              <a:gd name="T5" fmla="*/ 2147483647 h 71"/>
              <a:gd name="T6" fmla="*/ 2147483647 w 135"/>
              <a:gd name="T7" fmla="*/ 2147483647 h 71"/>
              <a:gd name="T8" fmla="*/ 2147483647 w 135"/>
              <a:gd name="T9" fmla="*/ 2147483647 h 71"/>
              <a:gd name="T10" fmla="*/ 0 w 135"/>
              <a:gd name="T11" fmla="*/ 2147483647 h 71"/>
              <a:gd name="T12" fmla="*/ 0 w 135"/>
              <a:gd name="T13" fmla="*/ 2147483647 h 71"/>
              <a:gd name="T14" fmla="*/ 2147483647 w 135"/>
              <a:gd name="T15" fmla="*/ 2147483647 h 71"/>
              <a:gd name="T16" fmla="*/ 2147483647 w 135"/>
              <a:gd name="T17" fmla="*/ 2147483647 h 71"/>
              <a:gd name="T18" fmla="*/ 2147483647 w 135"/>
              <a:gd name="T19" fmla="*/ 2147483647 h 71"/>
              <a:gd name="T20" fmla="*/ 2147483647 w 135"/>
              <a:gd name="T21" fmla="*/ 2147483647 h 71"/>
              <a:gd name="T22" fmla="*/ 2147483647 w 135"/>
              <a:gd name="T23" fmla="*/ 2147483647 h 71"/>
              <a:gd name="T24" fmla="*/ 2147483647 w 135"/>
              <a:gd name="T25" fmla="*/ 2147483647 h 71"/>
              <a:gd name="T26" fmla="*/ 2147483647 w 135"/>
              <a:gd name="T27" fmla="*/ 2147483647 h 71"/>
              <a:gd name="T28" fmla="*/ 2147483647 w 135"/>
              <a:gd name="T29" fmla="*/ 2147483647 h 71"/>
              <a:gd name="T30" fmla="*/ 2147483647 w 135"/>
              <a:gd name="T31" fmla="*/ 2147483647 h 71"/>
              <a:gd name="T32" fmla="*/ 2147483647 w 135"/>
              <a:gd name="T33" fmla="*/ 2147483647 h 71"/>
              <a:gd name="T34" fmla="*/ 2147483647 w 135"/>
              <a:gd name="T35" fmla="*/ 2147483647 h 71"/>
              <a:gd name="T36" fmla="*/ 2147483647 w 135"/>
              <a:gd name="T37" fmla="*/ 2147483647 h 71"/>
              <a:gd name="T38" fmla="*/ 2147483647 w 135"/>
              <a:gd name="T39" fmla="*/ 2147483647 h 71"/>
              <a:gd name="T40" fmla="*/ 2147483647 w 135"/>
              <a:gd name="T41" fmla="*/ 0 h 71"/>
              <a:gd name="T42" fmla="*/ 2147483647 w 135"/>
              <a:gd name="T43" fmla="*/ 2147483647 h 71"/>
              <a:gd name="T44" fmla="*/ 2147483647 w 135"/>
              <a:gd name="T45" fmla="*/ 2147483647 h 71"/>
              <a:gd name="T46" fmla="*/ 2147483647 w 135"/>
              <a:gd name="T47" fmla="*/ 2147483647 h 71"/>
              <a:gd name="T48" fmla="*/ 2147483647 w 135"/>
              <a:gd name="T49" fmla="*/ 2147483647 h 71"/>
              <a:gd name="T50" fmla="*/ 2147483647 w 135"/>
              <a:gd name="T51" fmla="*/ 2147483647 h 71"/>
              <a:gd name="T52" fmla="*/ 2147483647 w 135"/>
              <a:gd name="T53" fmla="*/ 2147483647 h 71"/>
              <a:gd name="T54" fmla="*/ 2147483647 w 135"/>
              <a:gd name="T55" fmla="*/ 2147483647 h 71"/>
              <a:gd name="T56" fmla="*/ 2147483647 w 135"/>
              <a:gd name="T57" fmla="*/ 2147483647 h 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5"/>
              <a:gd name="T88" fmla="*/ 0 h 71"/>
              <a:gd name="T89" fmla="*/ 135 w 135"/>
              <a:gd name="T90" fmla="*/ 71 h 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5" h="71">
                <a:moveTo>
                  <a:pt x="68" y="71"/>
                </a:moveTo>
                <a:lnTo>
                  <a:pt x="42" y="71"/>
                </a:lnTo>
                <a:lnTo>
                  <a:pt x="38" y="64"/>
                </a:lnTo>
                <a:lnTo>
                  <a:pt x="26" y="64"/>
                </a:lnTo>
                <a:lnTo>
                  <a:pt x="12" y="61"/>
                </a:lnTo>
                <a:lnTo>
                  <a:pt x="0" y="52"/>
                </a:lnTo>
                <a:lnTo>
                  <a:pt x="0" y="42"/>
                </a:lnTo>
                <a:lnTo>
                  <a:pt x="9" y="45"/>
                </a:lnTo>
                <a:lnTo>
                  <a:pt x="19" y="42"/>
                </a:lnTo>
                <a:lnTo>
                  <a:pt x="30" y="45"/>
                </a:lnTo>
                <a:lnTo>
                  <a:pt x="49" y="42"/>
                </a:lnTo>
                <a:lnTo>
                  <a:pt x="56" y="31"/>
                </a:lnTo>
                <a:lnTo>
                  <a:pt x="59" y="45"/>
                </a:lnTo>
                <a:lnTo>
                  <a:pt x="68" y="42"/>
                </a:lnTo>
                <a:lnTo>
                  <a:pt x="76" y="45"/>
                </a:lnTo>
                <a:lnTo>
                  <a:pt x="87" y="42"/>
                </a:lnTo>
                <a:lnTo>
                  <a:pt x="90" y="31"/>
                </a:lnTo>
                <a:lnTo>
                  <a:pt x="106" y="31"/>
                </a:lnTo>
                <a:lnTo>
                  <a:pt x="109" y="23"/>
                </a:lnTo>
                <a:lnTo>
                  <a:pt x="106" y="5"/>
                </a:lnTo>
                <a:lnTo>
                  <a:pt x="128" y="0"/>
                </a:lnTo>
                <a:lnTo>
                  <a:pt x="135" y="5"/>
                </a:lnTo>
                <a:lnTo>
                  <a:pt x="135" y="23"/>
                </a:lnTo>
                <a:lnTo>
                  <a:pt x="123" y="31"/>
                </a:lnTo>
                <a:lnTo>
                  <a:pt x="123" y="42"/>
                </a:lnTo>
                <a:lnTo>
                  <a:pt x="109" y="45"/>
                </a:lnTo>
                <a:lnTo>
                  <a:pt x="106" y="45"/>
                </a:lnTo>
                <a:lnTo>
                  <a:pt x="99" y="52"/>
                </a:lnTo>
                <a:lnTo>
                  <a:pt x="68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2" name="Freeform 279"/>
          <p:cNvSpPr>
            <a:spLocks/>
          </p:cNvSpPr>
          <p:nvPr/>
        </p:nvSpPr>
        <p:spPr bwMode="auto">
          <a:xfrm>
            <a:off x="8242300" y="4927600"/>
            <a:ext cx="60325" cy="61913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0 w 76"/>
              <a:gd name="T11" fmla="*/ 2147483647 h 78"/>
              <a:gd name="T12" fmla="*/ 0 w 76"/>
              <a:gd name="T13" fmla="*/ 0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"/>
              <a:gd name="T37" fmla="*/ 0 h 78"/>
              <a:gd name="T38" fmla="*/ 76 w 76"/>
              <a:gd name="T39" fmla="*/ 78 h 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" h="78">
                <a:moveTo>
                  <a:pt x="69" y="78"/>
                </a:moveTo>
                <a:lnTo>
                  <a:pt x="69" y="67"/>
                </a:lnTo>
                <a:lnTo>
                  <a:pt x="61" y="48"/>
                </a:lnTo>
                <a:lnTo>
                  <a:pt x="47" y="29"/>
                </a:lnTo>
                <a:lnTo>
                  <a:pt x="12" y="12"/>
                </a:lnTo>
                <a:lnTo>
                  <a:pt x="0" y="9"/>
                </a:lnTo>
                <a:lnTo>
                  <a:pt x="0" y="0"/>
                </a:lnTo>
                <a:lnTo>
                  <a:pt x="50" y="22"/>
                </a:lnTo>
                <a:lnTo>
                  <a:pt x="69" y="41"/>
                </a:lnTo>
                <a:lnTo>
                  <a:pt x="69" y="48"/>
                </a:lnTo>
                <a:lnTo>
                  <a:pt x="76" y="67"/>
                </a:lnTo>
                <a:lnTo>
                  <a:pt x="69" y="7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>
            <a:off x="8340725" y="4995863"/>
            <a:ext cx="31750" cy="47625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0 w 40"/>
              <a:gd name="T11" fmla="*/ 2147483647 h 61"/>
              <a:gd name="T12" fmla="*/ 0 w 40"/>
              <a:gd name="T13" fmla="*/ 0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0"/>
              <a:gd name="T43" fmla="*/ 0 h 61"/>
              <a:gd name="T44" fmla="*/ 40 w 40"/>
              <a:gd name="T45" fmla="*/ 61 h 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0" h="61">
                <a:moveTo>
                  <a:pt x="40" y="61"/>
                </a:moveTo>
                <a:lnTo>
                  <a:pt x="23" y="61"/>
                </a:lnTo>
                <a:lnTo>
                  <a:pt x="14" y="40"/>
                </a:lnTo>
                <a:lnTo>
                  <a:pt x="2" y="33"/>
                </a:lnTo>
                <a:lnTo>
                  <a:pt x="2" y="14"/>
                </a:lnTo>
                <a:lnTo>
                  <a:pt x="0" y="11"/>
                </a:lnTo>
                <a:lnTo>
                  <a:pt x="0" y="0"/>
                </a:lnTo>
                <a:lnTo>
                  <a:pt x="2" y="11"/>
                </a:lnTo>
                <a:lnTo>
                  <a:pt x="11" y="14"/>
                </a:lnTo>
                <a:lnTo>
                  <a:pt x="23" y="21"/>
                </a:lnTo>
                <a:lnTo>
                  <a:pt x="30" y="33"/>
                </a:lnTo>
                <a:lnTo>
                  <a:pt x="33" y="40"/>
                </a:lnTo>
                <a:lnTo>
                  <a:pt x="40" y="52"/>
                </a:lnTo>
                <a:lnTo>
                  <a:pt x="40" y="6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4" name="Freeform 281"/>
          <p:cNvSpPr>
            <a:spLocks/>
          </p:cNvSpPr>
          <p:nvPr/>
        </p:nvSpPr>
        <p:spPr bwMode="auto">
          <a:xfrm>
            <a:off x="8491538" y="5084763"/>
            <a:ext cx="20637" cy="44450"/>
          </a:xfrm>
          <a:custGeom>
            <a:avLst/>
            <a:gdLst>
              <a:gd name="T0" fmla="*/ 2147483647 w 25"/>
              <a:gd name="T1" fmla="*/ 2147483647 h 55"/>
              <a:gd name="T2" fmla="*/ 2147483647 w 25"/>
              <a:gd name="T3" fmla="*/ 2147483647 h 55"/>
              <a:gd name="T4" fmla="*/ 0 w 25"/>
              <a:gd name="T5" fmla="*/ 2147483647 h 55"/>
              <a:gd name="T6" fmla="*/ 0 w 25"/>
              <a:gd name="T7" fmla="*/ 0 h 55"/>
              <a:gd name="T8" fmla="*/ 2147483647 w 25"/>
              <a:gd name="T9" fmla="*/ 0 h 55"/>
              <a:gd name="T10" fmla="*/ 2147483647 w 25"/>
              <a:gd name="T11" fmla="*/ 2147483647 h 55"/>
              <a:gd name="T12" fmla="*/ 2147483647 w 25"/>
              <a:gd name="T13" fmla="*/ 2147483647 h 55"/>
              <a:gd name="T14" fmla="*/ 2147483647 w 25"/>
              <a:gd name="T15" fmla="*/ 2147483647 h 55"/>
              <a:gd name="T16" fmla="*/ 2147483647 w 25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55"/>
              <a:gd name="T29" fmla="*/ 25 w 25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55">
                <a:moveTo>
                  <a:pt x="25" y="55"/>
                </a:moveTo>
                <a:lnTo>
                  <a:pt x="19" y="36"/>
                </a:lnTo>
                <a:lnTo>
                  <a:pt x="0" y="26"/>
                </a:lnTo>
                <a:lnTo>
                  <a:pt x="0" y="0"/>
                </a:lnTo>
                <a:lnTo>
                  <a:pt x="6" y="0"/>
                </a:lnTo>
                <a:lnTo>
                  <a:pt x="12" y="14"/>
                </a:lnTo>
                <a:lnTo>
                  <a:pt x="19" y="17"/>
                </a:lnTo>
                <a:lnTo>
                  <a:pt x="25" y="36"/>
                </a:lnTo>
                <a:lnTo>
                  <a:pt x="25" y="55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>
            <a:off x="8439150" y="5067300"/>
            <a:ext cx="34925" cy="23813"/>
          </a:xfrm>
          <a:custGeom>
            <a:avLst/>
            <a:gdLst>
              <a:gd name="T0" fmla="*/ 2147483647 w 45"/>
              <a:gd name="T1" fmla="*/ 2147483647 h 30"/>
              <a:gd name="T2" fmla="*/ 2147483647 w 45"/>
              <a:gd name="T3" fmla="*/ 2147483647 h 30"/>
              <a:gd name="T4" fmla="*/ 2147483647 w 45"/>
              <a:gd name="T5" fmla="*/ 2147483647 h 30"/>
              <a:gd name="T6" fmla="*/ 0 w 45"/>
              <a:gd name="T7" fmla="*/ 0 h 30"/>
              <a:gd name="T8" fmla="*/ 2147483647 w 45"/>
              <a:gd name="T9" fmla="*/ 0 h 30"/>
              <a:gd name="T10" fmla="*/ 2147483647 w 45"/>
              <a:gd name="T11" fmla="*/ 2147483647 h 30"/>
              <a:gd name="T12" fmla="*/ 2147483647 w 45"/>
              <a:gd name="T13" fmla="*/ 2147483647 h 30"/>
              <a:gd name="T14" fmla="*/ 2147483647 w 45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30"/>
              <a:gd name="T26" fmla="*/ 45 w 45"/>
              <a:gd name="T27" fmla="*/ 30 h 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30">
                <a:moveTo>
                  <a:pt x="45" y="30"/>
                </a:moveTo>
                <a:lnTo>
                  <a:pt x="33" y="23"/>
                </a:lnTo>
                <a:lnTo>
                  <a:pt x="16" y="11"/>
                </a:lnTo>
                <a:lnTo>
                  <a:pt x="0" y="0"/>
                </a:lnTo>
                <a:lnTo>
                  <a:pt x="7" y="0"/>
                </a:lnTo>
                <a:lnTo>
                  <a:pt x="19" y="7"/>
                </a:lnTo>
                <a:lnTo>
                  <a:pt x="33" y="7"/>
                </a:lnTo>
                <a:lnTo>
                  <a:pt x="45" y="3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>
            <a:off x="8464550" y="5113338"/>
            <a:ext cx="26988" cy="11112"/>
          </a:xfrm>
          <a:custGeom>
            <a:avLst/>
            <a:gdLst>
              <a:gd name="T0" fmla="*/ 2147483647 w 35"/>
              <a:gd name="T1" fmla="*/ 2147483647 h 12"/>
              <a:gd name="T2" fmla="*/ 2147483647 w 35"/>
              <a:gd name="T3" fmla="*/ 2147483647 h 12"/>
              <a:gd name="T4" fmla="*/ 2147483647 w 35"/>
              <a:gd name="T5" fmla="*/ 2147483647 h 12"/>
              <a:gd name="T6" fmla="*/ 0 w 35"/>
              <a:gd name="T7" fmla="*/ 0 h 12"/>
              <a:gd name="T8" fmla="*/ 2147483647 w 35"/>
              <a:gd name="T9" fmla="*/ 0 h 12"/>
              <a:gd name="T10" fmla="*/ 2147483647 w 35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12"/>
              <a:gd name="T20" fmla="*/ 35 w 35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12">
                <a:moveTo>
                  <a:pt x="35" y="12"/>
                </a:moveTo>
                <a:lnTo>
                  <a:pt x="22" y="12"/>
                </a:lnTo>
                <a:lnTo>
                  <a:pt x="3" y="12"/>
                </a:lnTo>
                <a:lnTo>
                  <a:pt x="0" y="0"/>
                </a:lnTo>
                <a:lnTo>
                  <a:pt x="29" y="0"/>
                </a:lnTo>
                <a:lnTo>
                  <a:pt x="35" y="12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>
            <a:off x="8388350" y="5037138"/>
            <a:ext cx="22225" cy="20637"/>
          </a:xfrm>
          <a:custGeom>
            <a:avLst/>
            <a:gdLst>
              <a:gd name="T0" fmla="*/ 2147483647 w 30"/>
              <a:gd name="T1" fmla="*/ 2147483647 h 26"/>
              <a:gd name="T2" fmla="*/ 2147483647 w 30"/>
              <a:gd name="T3" fmla="*/ 2147483647 h 26"/>
              <a:gd name="T4" fmla="*/ 0 w 30"/>
              <a:gd name="T5" fmla="*/ 0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26"/>
              <a:gd name="T23" fmla="*/ 30 w 30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26">
                <a:moveTo>
                  <a:pt x="19" y="26"/>
                </a:moveTo>
                <a:lnTo>
                  <a:pt x="5" y="11"/>
                </a:ln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6"/>
                </a:lnTo>
                <a:lnTo>
                  <a:pt x="19" y="26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>
            <a:off x="3189288" y="1916113"/>
            <a:ext cx="1038225" cy="1147762"/>
          </a:xfrm>
          <a:custGeom>
            <a:avLst/>
            <a:gdLst>
              <a:gd name="T0" fmla="*/ 2147483647 w 1308"/>
              <a:gd name="T1" fmla="*/ 2147483647 h 1447"/>
              <a:gd name="T2" fmla="*/ 2147483647 w 1308"/>
              <a:gd name="T3" fmla="*/ 2147483647 h 1447"/>
              <a:gd name="T4" fmla="*/ 2147483647 w 1308"/>
              <a:gd name="T5" fmla="*/ 2147483647 h 1447"/>
              <a:gd name="T6" fmla="*/ 2147483647 w 1308"/>
              <a:gd name="T7" fmla="*/ 2147483647 h 1447"/>
              <a:gd name="T8" fmla="*/ 2147483647 w 1308"/>
              <a:gd name="T9" fmla="*/ 2147483647 h 1447"/>
              <a:gd name="T10" fmla="*/ 2147483647 w 1308"/>
              <a:gd name="T11" fmla="*/ 2147483647 h 1447"/>
              <a:gd name="T12" fmla="*/ 2147483647 w 1308"/>
              <a:gd name="T13" fmla="*/ 2147483647 h 1447"/>
              <a:gd name="T14" fmla="*/ 2147483647 w 1308"/>
              <a:gd name="T15" fmla="*/ 2147483647 h 1447"/>
              <a:gd name="T16" fmla="*/ 2147483647 w 1308"/>
              <a:gd name="T17" fmla="*/ 2147483647 h 1447"/>
              <a:gd name="T18" fmla="*/ 2147483647 w 1308"/>
              <a:gd name="T19" fmla="*/ 2147483647 h 1447"/>
              <a:gd name="T20" fmla="*/ 2147483647 w 1308"/>
              <a:gd name="T21" fmla="*/ 2147483647 h 1447"/>
              <a:gd name="T22" fmla="*/ 2147483647 w 1308"/>
              <a:gd name="T23" fmla="*/ 2147483647 h 1447"/>
              <a:gd name="T24" fmla="*/ 2147483647 w 1308"/>
              <a:gd name="T25" fmla="*/ 2147483647 h 1447"/>
              <a:gd name="T26" fmla="*/ 2147483647 w 1308"/>
              <a:gd name="T27" fmla="*/ 2147483647 h 1447"/>
              <a:gd name="T28" fmla="*/ 2147483647 w 1308"/>
              <a:gd name="T29" fmla="*/ 2147483647 h 1447"/>
              <a:gd name="T30" fmla="*/ 2147483647 w 1308"/>
              <a:gd name="T31" fmla="*/ 2147483647 h 1447"/>
              <a:gd name="T32" fmla="*/ 2147483647 w 1308"/>
              <a:gd name="T33" fmla="*/ 2147483647 h 1447"/>
              <a:gd name="T34" fmla="*/ 2147483647 w 1308"/>
              <a:gd name="T35" fmla="*/ 2147483647 h 1447"/>
              <a:gd name="T36" fmla="*/ 2147483647 w 1308"/>
              <a:gd name="T37" fmla="*/ 2147483647 h 1447"/>
              <a:gd name="T38" fmla="*/ 2147483647 w 1308"/>
              <a:gd name="T39" fmla="*/ 2147483647 h 1447"/>
              <a:gd name="T40" fmla="*/ 2147483647 w 1308"/>
              <a:gd name="T41" fmla="*/ 2147483647 h 1447"/>
              <a:gd name="T42" fmla="*/ 2147483647 w 1308"/>
              <a:gd name="T43" fmla="*/ 2147483647 h 1447"/>
              <a:gd name="T44" fmla="*/ 2147483647 w 1308"/>
              <a:gd name="T45" fmla="*/ 2147483647 h 1447"/>
              <a:gd name="T46" fmla="*/ 2147483647 w 1308"/>
              <a:gd name="T47" fmla="*/ 2147483647 h 1447"/>
              <a:gd name="T48" fmla="*/ 2147483647 w 1308"/>
              <a:gd name="T49" fmla="*/ 2147483647 h 1447"/>
              <a:gd name="T50" fmla="*/ 2147483647 w 1308"/>
              <a:gd name="T51" fmla="*/ 0 h 1447"/>
              <a:gd name="T52" fmla="*/ 2147483647 w 1308"/>
              <a:gd name="T53" fmla="*/ 2147483647 h 1447"/>
              <a:gd name="T54" fmla="*/ 2147483647 w 1308"/>
              <a:gd name="T55" fmla="*/ 2147483647 h 1447"/>
              <a:gd name="T56" fmla="*/ 2147483647 w 1308"/>
              <a:gd name="T57" fmla="*/ 2147483647 h 1447"/>
              <a:gd name="T58" fmla="*/ 2147483647 w 1308"/>
              <a:gd name="T59" fmla="*/ 2147483647 h 1447"/>
              <a:gd name="T60" fmla="*/ 2147483647 w 1308"/>
              <a:gd name="T61" fmla="*/ 2147483647 h 1447"/>
              <a:gd name="T62" fmla="*/ 2147483647 w 1308"/>
              <a:gd name="T63" fmla="*/ 2147483647 h 1447"/>
              <a:gd name="T64" fmla="*/ 2147483647 w 1308"/>
              <a:gd name="T65" fmla="*/ 2147483647 h 1447"/>
              <a:gd name="T66" fmla="*/ 2147483647 w 1308"/>
              <a:gd name="T67" fmla="*/ 2147483647 h 1447"/>
              <a:gd name="T68" fmla="*/ 2147483647 w 1308"/>
              <a:gd name="T69" fmla="*/ 2147483647 h 1447"/>
              <a:gd name="T70" fmla="*/ 2147483647 w 1308"/>
              <a:gd name="T71" fmla="*/ 2147483647 h 1447"/>
              <a:gd name="T72" fmla="*/ 2147483647 w 1308"/>
              <a:gd name="T73" fmla="*/ 2147483647 h 1447"/>
              <a:gd name="T74" fmla="*/ 2147483647 w 1308"/>
              <a:gd name="T75" fmla="*/ 2147483647 h 1447"/>
              <a:gd name="T76" fmla="*/ 2147483647 w 1308"/>
              <a:gd name="T77" fmla="*/ 2147483647 h 1447"/>
              <a:gd name="T78" fmla="*/ 2147483647 w 1308"/>
              <a:gd name="T79" fmla="*/ 2147483647 h 1447"/>
              <a:gd name="T80" fmla="*/ 2147483647 w 1308"/>
              <a:gd name="T81" fmla="*/ 2147483647 h 1447"/>
              <a:gd name="T82" fmla="*/ 2147483647 w 1308"/>
              <a:gd name="T83" fmla="*/ 2147483647 h 1447"/>
              <a:gd name="T84" fmla="*/ 2147483647 w 1308"/>
              <a:gd name="T85" fmla="*/ 2147483647 h 1447"/>
              <a:gd name="T86" fmla="*/ 2147483647 w 1308"/>
              <a:gd name="T87" fmla="*/ 2147483647 h 1447"/>
              <a:gd name="T88" fmla="*/ 2147483647 w 1308"/>
              <a:gd name="T89" fmla="*/ 2147483647 h 1447"/>
              <a:gd name="T90" fmla="*/ 2147483647 w 1308"/>
              <a:gd name="T91" fmla="*/ 2147483647 h 1447"/>
              <a:gd name="T92" fmla="*/ 2147483647 w 1308"/>
              <a:gd name="T93" fmla="*/ 2147483647 h 1447"/>
              <a:gd name="T94" fmla="*/ 2147483647 w 1308"/>
              <a:gd name="T95" fmla="*/ 2147483647 h 1447"/>
              <a:gd name="T96" fmla="*/ 2147483647 w 1308"/>
              <a:gd name="T97" fmla="*/ 2147483647 h 1447"/>
              <a:gd name="T98" fmla="*/ 2147483647 w 1308"/>
              <a:gd name="T99" fmla="*/ 2147483647 h 1447"/>
              <a:gd name="T100" fmla="*/ 2147483647 w 1308"/>
              <a:gd name="T101" fmla="*/ 2147483647 h 1447"/>
              <a:gd name="T102" fmla="*/ 2147483647 w 1308"/>
              <a:gd name="T103" fmla="*/ 2147483647 h 1447"/>
              <a:gd name="T104" fmla="*/ 2147483647 w 1308"/>
              <a:gd name="T105" fmla="*/ 2147483647 h 1447"/>
              <a:gd name="T106" fmla="*/ 2147483647 w 1308"/>
              <a:gd name="T107" fmla="*/ 2147483647 h 144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08"/>
              <a:gd name="T163" fmla="*/ 0 h 1447"/>
              <a:gd name="T164" fmla="*/ 1308 w 1308"/>
              <a:gd name="T165" fmla="*/ 1447 h 144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08" h="1447">
                <a:moveTo>
                  <a:pt x="344" y="1447"/>
                </a:moveTo>
                <a:lnTo>
                  <a:pt x="321" y="1440"/>
                </a:lnTo>
                <a:lnTo>
                  <a:pt x="283" y="1391"/>
                </a:lnTo>
                <a:lnTo>
                  <a:pt x="242" y="1391"/>
                </a:lnTo>
                <a:lnTo>
                  <a:pt x="213" y="1350"/>
                </a:lnTo>
                <a:lnTo>
                  <a:pt x="176" y="1250"/>
                </a:lnTo>
                <a:lnTo>
                  <a:pt x="164" y="1134"/>
                </a:lnTo>
                <a:lnTo>
                  <a:pt x="157" y="1044"/>
                </a:lnTo>
                <a:lnTo>
                  <a:pt x="187" y="977"/>
                </a:lnTo>
                <a:lnTo>
                  <a:pt x="228" y="970"/>
                </a:lnTo>
                <a:lnTo>
                  <a:pt x="261" y="951"/>
                </a:lnTo>
                <a:lnTo>
                  <a:pt x="264" y="899"/>
                </a:lnTo>
                <a:lnTo>
                  <a:pt x="213" y="850"/>
                </a:lnTo>
                <a:lnTo>
                  <a:pt x="283" y="880"/>
                </a:lnTo>
                <a:lnTo>
                  <a:pt x="245" y="821"/>
                </a:lnTo>
                <a:lnTo>
                  <a:pt x="199" y="809"/>
                </a:lnTo>
                <a:lnTo>
                  <a:pt x="213" y="773"/>
                </a:lnTo>
                <a:lnTo>
                  <a:pt x="245" y="747"/>
                </a:lnTo>
                <a:lnTo>
                  <a:pt x="235" y="589"/>
                </a:lnTo>
                <a:lnTo>
                  <a:pt x="216" y="538"/>
                </a:lnTo>
                <a:lnTo>
                  <a:pt x="168" y="507"/>
                </a:lnTo>
                <a:lnTo>
                  <a:pt x="126" y="489"/>
                </a:lnTo>
                <a:lnTo>
                  <a:pt x="90" y="500"/>
                </a:lnTo>
                <a:lnTo>
                  <a:pt x="78" y="482"/>
                </a:lnTo>
                <a:lnTo>
                  <a:pt x="55" y="477"/>
                </a:lnTo>
                <a:lnTo>
                  <a:pt x="61" y="507"/>
                </a:lnTo>
                <a:lnTo>
                  <a:pt x="23" y="489"/>
                </a:lnTo>
                <a:lnTo>
                  <a:pt x="9" y="460"/>
                </a:lnTo>
                <a:lnTo>
                  <a:pt x="29" y="451"/>
                </a:lnTo>
                <a:lnTo>
                  <a:pt x="55" y="441"/>
                </a:lnTo>
                <a:lnTo>
                  <a:pt x="38" y="441"/>
                </a:lnTo>
                <a:lnTo>
                  <a:pt x="12" y="432"/>
                </a:lnTo>
                <a:lnTo>
                  <a:pt x="38" y="418"/>
                </a:lnTo>
                <a:lnTo>
                  <a:pt x="29" y="411"/>
                </a:lnTo>
                <a:lnTo>
                  <a:pt x="0" y="422"/>
                </a:lnTo>
                <a:lnTo>
                  <a:pt x="9" y="399"/>
                </a:lnTo>
                <a:lnTo>
                  <a:pt x="55" y="399"/>
                </a:lnTo>
                <a:lnTo>
                  <a:pt x="107" y="418"/>
                </a:lnTo>
                <a:lnTo>
                  <a:pt x="126" y="384"/>
                </a:lnTo>
                <a:lnTo>
                  <a:pt x="100" y="392"/>
                </a:lnTo>
                <a:lnTo>
                  <a:pt x="71" y="392"/>
                </a:lnTo>
                <a:lnTo>
                  <a:pt x="42" y="380"/>
                </a:lnTo>
                <a:lnTo>
                  <a:pt x="61" y="373"/>
                </a:lnTo>
                <a:lnTo>
                  <a:pt x="38" y="370"/>
                </a:lnTo>
                <a:lnTo>
                  <a:pt x="12" y="351"/>
                </a:lnTo>
                <a:lnTo>
                  <a:pt x="0" y="332"/>
                </a:lnTo>
                <a:lnTo>
                  <a:pt x="12" y="303"/>
                </a:lnTo>
                <a:lnTo>
                  <a:pt x="48" y="296"/>
                </a:lnTo>
                <a:lnTo>
                  <a:pt x="78" y="296"/>
                </a:lnTo>
                <a:lnTo>
                  <a:pt x="116" y="292"/>
                </a:lnTo>
                <a:lnTo>
                  <a:pt x="116" y="285"/>
                </a:lnTo>
                <a:lnTo>
                  <a:pt x="149" y="277"/>
                </a:lnTo>
                <a:lnTo>
                  <a:pt x="176" y="277"/>
                </a:lnTo>
                <a:lnTo>
                  <a:pt x="187" y="285"/>
                </a:lnTo>
                <a:lnTo>
                  <a:pt x="228" y="261"/>
                </a:lnTo>
                <a:lnTo>
                  <a:pt x="235" y="244"/>
                </a:lnTo>
                <a:lnTo>
                  <a:pt x="261" y="235"/>
                </a:lnTo>
                <a:lnTo>
                  <a:pt x="242" y="225"/>
                </a:lnTo>
                <a:lnTo>
                  <a:pt x="273" y="216"/>
                </a:lnTo>
                <a:lnTo>
                  <a:pt x="273" y="213"/>
                </a:lnTo>
                <a:lnTo>
                  <a:pt x="261" y="216"/>
                </a:lnTo>
                <a:lnTo>
                  <a:pt x="223" y="225"/>
                </a:lnTo>
                <a:lnTo>
                  <a:pt x="216" y="213"/>
                </a:lnTo>
                <a:lnTo>
                  <a:pt x="199" y="213"/>
                </a:lnTo>
                <a:lnTo>
                  <a:pt x="206" y="199"/>
                </a:lnTo>
                <a:lnTo>
                  <a:pt x="223" y="187"/>
                </a:lnTo>
                <a:lnTo>
                  <a:pt x="264" y="164"/>
                </a:lnTo>
                <a:lnTo>
                  <a:pt x="292" y="147"/>
                </a:lnTo>
                <a:lnTo>
                  <a:pt x="321" y="138"/>
                </a:lnTo>
                <a:lnTo>
                  <a:pt x="325" y="164"/>
                </a:lnTo>
                <a:lnTo>
                  <a:pt x="332" y="164"/>
                </a:lnTo>
                <a:lnTo>
                  <a:pt x="332" y="128"/>
                </a:lnTo>
                <a:lnTo>
                  <a:pt x="351" y="128"/>
                </a:lnTo>
                <a:lnTo>
                  <a:pt x="363" y="147"/>
                </a:lnTo>
                <a:lnTo>
                  <a:pt x="380" y="138"/>
                </a:lnTo>
                <a:lnTo>
                  <a:pt x="410" y="87"/>
                </a:lnTo>
                <a:lnTo>
                  <a:pt x="432" y="90"/>
                </a:lnTo>
                <a:lnTo>
                  <a:pt x="432" y="118"/>
                </a:lnTo>
                <a:lnTo>
                  <a:pt x="461" y="149"/>
                </a:lnTo>
                <a:lnTo>
                  <a:pt x="470" y="149"/>
                </a:lnTo>
                <a:lnTo>
                  <a:pt x="448" y="78"/>
                </a:lnTo>
                <a:lnTo>
                  <a:pt x="556" y="68"/>
                </a:lnTo>
                <a:lnTo>
                  <a:pt x="560" y="107"/>
                </a:lnTo>
                <a:lnTo>
                  <a:pt x="608" y="128"/>
                </a:lnTo>
                <a:lnTo>
                  <a:pt x="615" y="119"/>
                </a:lnTo>
                <a:lnTo>
                  <a:pt x="608" y="90"/>
                </a:lnTo>
                <a:lnTo>
                  <a:pt x="619" y="68"/>
                </a:lnTo>
                <a:lnTo>
                  <a:pt x="667" y="107"/>
                </a:lnTo>
                <a:lnTo>
                  <a:pt x="698" y="157"/>
                </a:lnTo>
                <a:lnTo>
                  <a:pt x="712" y="147"/>
                </a:lnTo>
                <a:lnTo>
                  <a:pt x="705" y="119"/>
                </a:lnTo>
                <a:lnTo>
                  <a:pt x="734" y="106"/>
                </a:lnTo>
                <a:lnTo>
                  <a:pt x="753" y="118"/>
                </a:lnTo>
                <a:lnTo>
                  <a:pt x="760" y="118"/>
                </a:lnTo>
                <a:lnTo>
                  <a:pt x="724" y="57"/>
                </a:lnTo>
                <a:lnTo>
                  <a:pt x="783" y="71"/>
                </a:lnTo>
                <a:lnTo>
                  <a:pt x="812" y="106"/>
                </a:lnTo>
                <a:lnTo>
                  <a:pt x="812" y="78"/>
                </a:lnTo>
                <a:lnTo>
                  <a:pt x="795" y="57"/>
                </a:lnTo>
                <a:lnTo>
                  <a:pt x="747" y="42"/>
                </a:lnTo>
                <a:lnTo>
                  <a:pt x="734" y="12"/>
                </a:lnTo>
                <a:lnTo>
                  <a:pt x="753" y="12"/>
                </a:lnTo>
                <a:lnTo>
                  <a:pt x="862" y="12"/>
                </a:lnTo>
                <a:lnTo>
                  <a:pt x="947" y="0"/>
                </a:lnTo>
                <a:lnTo>
                  <a:pt x="1037" y="19"/>
                </a:lnTo>
                <a:lnTo>
                  <a:pt x="1085" y="42"/>
                </a:lnTo>
                <a:lnTo>
                  <a:pt x="1066" y="57"/>
                </a:lnTo>
                <a:lnTo>
                  <a:pt x="1018" y="57"/>
                </a:lnTo>
                <a:lnTo>
                  <a:pt x="957" y="61"/>
                </a:lnTo>
                <a:lnTo>
                  <a:pt x="918" y="68"/>
                </a:lnTo>
                <a:lnTo>
                  <a:pt x="892" y="87"/>
                </a:lnTo>
                <a:lnTo>
                  <a:pt x="950" y="71"/>
                </a:lnTo>
                <a:lnTo>
                  <a:pt x="1030" y="71"/>
                </a:lnTo>
                <a:lnTo>
                  <a:pt x="1096" y="68"/>
                </a:lnTo>
                <a:lnTo>
                  <a:pt x="1096" y="97"/>
                </a:lnTo>
                <a:lnTo>
                  <a:pt x="1115" y="106"/>
                </a:lnTo>
                <a:lnTo>
                  <a:pt x="1163" y="119"/>
                </a:lnTo>
                <a:lnTo>
                  <a:pt x="1134" y="138"/>
                </a:lnTo>
                <a:lnTo>
                  <a:pt x="1121" y="147"/>
                </a:lnTo>
                <a:lnTo>
                  <a:pt x="1096" y="147"/>
                </a:lnTo>
                <a:lnTo>
                  <a:pt x="1078" y="157"/>
                </a:lnTo>
                <a:lnTo>
                  <a:pt x="1044" y="149"/>
                </a:lnTo>
                <a:lnTo>
                  <a:pt x="980" y="149"/>
                </a:lnTo>
                <a:lnTo>
                  <a:pt x="892" y="183"/>
                </a:lnTo>
                <a:lnTo>
                  <a:pt x="899" y="187"/>
                </a:lnTo>
                <a:lnTo>
                  <a:pt x="980" y="169"/>
                </a:lnTo>
                <a:lnTo>
                  <a:pt x="1059" y="169"/>
                </a:lnTo>
                <a:lnTo>
                  <a:pt x="1066" y="187"/>
                </a:lnTo>
                <a:lnTo>
                  <a:pt x="1018" y="213"/>
                </a:lnTo>
                <a:lnTo>
                  <a:pt x="1030" y="225"/>
                </a:lnTo>
                <a:lnTo>
                  <a:pt x="1078" y="206"/>
                </a:lnTo>
                <a:lnTo>
                  <a:pt x="1085" y="176"/>
                </a:lnTo>
                <a:lnTo>
                  <a:pt x="1127" y="169"/>
                </a:lnTo>
                <a:lnTo>
                  <a:pt x="1127" y="187"/>
                </a:lnTo>
                <a:lnTo>
                  <a:pt x="1108" y="244"/>
                </a:lnTo>
                <a:lnTo>
                  <a:pt x="1059" y="296"/>
                </a:lnTo>
                <a:lnTo>
                  <a:pt x="1092" y="273"/>
                </a:lnTo>
                <a:lnTo>
                  <a:pt x="1134" y="244"/>
                </a:lnTo>
                <a:lnTo>
                  <a:pt x="1153" y="213"/>
                </a:lnTo>
                <a:lnTo>
                  <a:pt x="1163" y="206"/>
                </a:lnTo>
                <a:lnTo>
                  <a:pt x="1163" y="228"/>
                </a:lnTo>
                <a:lnTo>
                  <a:pt x="1201" y="228"/>
                </a:lnTo>
                <a:lnTo>
                  <a:pt x="1216" y="206"/>
                </a:lnTo>
                <a:lnTo>
                  <a:pt x="1263" y="195"/>
                </a:lnTo>
                <a:lnTo>
                  <a:pt x="1308" y="216"/>
                </a:lnTo>
                <a:lnTo>
                  <a:pt x="1301" y="244"/>
                </a:lnTo>
                <a:lnTo>
                  <a:pt x="1260" y="265"/>
                </a:lnTo>
                <a:lnTo>
                  <a:pt x="1263" y="277"/>
                </a:lnTo>
                <a:lnTo>
                  <a:pt x="1230" y="292"/>
                </a:lnTo>
                <a:lnTo>
                  <a:pt x="1185" y="296"/>
                </a:lnTo>
                <a:lnTo>
                  <a:pt x="1153" y="296"/>
                </a:lnTo>
                <a:lnTo>
                  <a:pt x="1201" y="303"/>
                </a:lnTo>
                <a:lnTo>
                  <a:pt x="1230" y="303"/>
                </a:lnTo>
                <a:lnTo>
                  <a:pt x="1211" y="332"/>
                </a:lnTo>
                <a:lnTo>
                  <a:pt x="1153" y="322"/>
                </a:lnTo>
                <a:lnTo>
                  <a:pt x="1134" y="354"/>
                </a:lnTo>
                <a:lnTo>
                  <a:pt x="1134" y="363"/>
                </a:lnTo>
                <a:lnTo>
                  <a:pt x="1156" y="344"/>
                </a:lnTo>
                <a:lnTo>
                  <a:pt x="1201" y="344"/>
                </a:lnTo>
                <a:lnTo>
                  <a:pt x="1153" y="399"/>
                </a:lnTo>
                <a:lnTo>
                  <a:pt x="1108" y="441"/>
                </a:lnTo>
                <a:lnTo>
                  <a:pt x="1104" y="489"/>
                </a:lnTo>
                <a:lnTo>
                  <a:pt x="1134" y="519"/>
                </a:lnTo>
                <a:lnTo>
                  <a:pt x="1115" y="526"/>
                </a:lnTo>
                <a:lnTo>
                  <a:pt x="1137" y="531"/>
                </a:lnTo>
                <a:lnTo>
                  <a:pt x="1146" y="574"/>
                </a:lnTo>
                <a:lnTo>
                  <a:pt x="1092" y="560"/>
                </a:lnTo>
                <a:lnTo>
                  <a:pt x="1073" y="586"/>
                </a:lnTo>
                <a:lnTo>
                  <a:pt x="1104" y="596"/>
                </a:lnTo>
                <a:lnTo>
                  <a:pt x="1108" y="664"/>
                </a:lnTo>
                <a:lnTo>
                  <a:pt x="1104" y="723"/>
                </a:lnTo>
                <a:lnTo>
                  <a:pt x="1073" y="773"/>
                </a:lnTo>
                <a:lnTo>
                  <a:pt x="1025" y="783"/>
                </a:lnTo>
                <a:lnTo>
                  <a:pt x="988" y="764"/>
                </a:lnTo>
                <a:lnTo>
                  <a:pt x="947" y="780"/>
                </a:lnTo>
                <a:lnTo>
                  <a:pt x="957" y="809"/>
                </a:lnTo>
                <a:lnTo>
                  <a:pt x="995" y="857"/>
                </a:lnTo>
                <a:lnTo>
                  <a:pt x="1014" y="880"/>
                </a:lnTo>
                <a:lnTo>
                  <a:pt x="1014" y="928"/>
                </a:lnTo>
                <a:lnTo>
                  <a:pt x="980" y="937"/>
                </a:lnTo>
                <a:lnTo>
                  <a:pt x="978" y="937"/>
                </a:lnTo>
                <a:lnTo>
                  <a:pt x="950" y="921"/>
                </a:lnTo>
                <a:lnTo>
                  <a:pt x="950" y="902"/>
                </a:lnTo>
                <a:lnTo>
                  <a:pt x="933" y="888"/>
                </a:lnTo>
                <a:lnTo>
                  <a:pt x="902" y="868"/>
                </a:lnTo>
                <a:lnTo>
                  <a:pt x="862" y="838"/>
                </a:lnTo>
                <a:lnTo>
                  <a:pt x="854" y="850"/>
                </a:lnTo>
                <a:lnTo>
                  <a:pt x="892" y="873"/>
                </a:lnTo>
                <a:lnTo>
                  <a:pt x="921" y="890"/>
                </a:lnTo>
                <a:lnTo>
                  <a:pt x="869" y="899"/>
                </a:lnTo>
                <a:lnTo>
                  <a:pt x="850" y="918"/>
                </a:lnTo>
                <a:lnTo>
                  <a:pt x="842" y="928"/>
                </a:lnTo>
                <a:lnTo>
                  <a:pt x="892" y="928"/>
                </a:lnTo>
                <a:lnTo>
                  <a:pt x="831" y="940"/>
                </a:lnTo>
                <a:lnTo>
                  <a:pt x="918" y="937"/>
                </a:lnTo>
                <a:lnTo>
                  <a:pt x="995" y="951"/>
                </a:lnTo>
                <a:lnTo>
                  <a:pt x="966" y="970"/>
                </a:lnTo>
                <a:lnTo>
                  <a:pt x="888" y="1015"/>
                </a:lnTo>
                <a:lnTo>
                  <a:pt x="812" y="1025"/>
                </a:lnTo>
                <a:lnTo>
                  <a:pt x="747" y="1037"/>
                </a:lnTo>
                <a:lnTo>
                  <a:pt x="724" y="1015"/>
                </a:lnTo>
                <a:lnTo>
                  <a:pt x="731" y="1044"/>
                </a:lnTo>
                <a:lnTo>
                  <a:pt x="705" y="1056"/>
                </a:lnTo>
                <a:lnTo>
                  <a:pt x="657" y="1098"/>
                </a:lnTo>
                <a:lnTo>
                  <a:pt x="596" y="1137"/>
                </a:lnTo>
                <a:lnTo>
                  <a:pt x="567" y="1137"/>
                </a:lnTo>
                <a:lnTo>
                  <a:pt x="579" y="1108"/>
                </a:lnTo>
                <a:lnTo>
                  <a:pt x="560" y="1108"/>
                </a:lnTo>
                <a:lnTo>
                  <a:pt x="556" y="1146"/>
                </a:lnTo>
                <a:lnTo>
                  <a:pt x="518" y="1153"/>
                </a:lnTo>
                <a:lnTo>
                  <a:pt x="499" y="1163"/>
                </a:lnTo>
                <a:lnTo>
                  <a:pt x="477" y="1201"/>
                </a:lnTo>
                <a:lnTo>
                  <a:pt x="461" y="1231"/>
                </a:lnTo>
                <a:lnTo>
                  <a:pt x="432" y="1279"/>
                </a:lnTo>
                <a:lnTo>
                  <a:pt x="410" y="1343"/>
                </a:lnTo>
                <a:lnTo>
                  <a:pt x="344" y="1447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>
            <a:off x="2833688" y="4560888"/>
            <a:ext cx="26987" cy="11112"/>
          </a:xfrm>
          <a:custGeom>
            <a:avLst/>
            <a:gdLst>
              <a:gd name="T0" fmla="*/ 2147483647 w 34"/>
              <a:gd name="T1" fmla="*/ 2147483647 h 14"/>
              <a:gd name="T2" fmla="*/ 0 w 34"/>
              <a:gd name="T3" fmla="*/ 2147483647 h 14"/>
              <a:gd name="T4" fmla="*/ 2147483647 w 34"/>
              <a:gd name="T5" fmla="*/ 2147483647 h 14"/>
              <a:gd name="T6" fmla="*/ 2147483647 w 34"/>
              <a:gd name="T7" fmla="*/ 0 h 14"/>
              <a:gd name="T8" fmla="*/ 2147483647 w 34"/>
              <a:gd name="T9" fmla="*/ 0 h 14"/>
              <a:gd name="T10" fmla="*/ 2147483647 w 34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14"/>
              <a:gd name="T20" fmla="*/ 34 w 34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14">
                <a:moveTo>
                  <a:pt x="26" y="14"/>
                </a:moveTo>
                <a:lnTo>
                  <a:pt x="0" y="14"/>
                </a:lnTo>
                <a:lnTo>
                  <a:pt x="15" y="11"/>
                </a:lnTo>
                <a:lnTo>
                  <a:pt x="15" y="0"/>
                </a:lnTo>
                <a:lnTo>
                  <a:pt x="34" y="0"/>
                </a:lnTo>
                <a:lnTo>
                  <a:pt x="26" y="14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0" name="Freeform 287"/>
          <p:cNvSpPr>
            <a:spLocks/>
          </p:cNvSpPr>
          <p:nvPr/>
        </p:nvSpPr>
        <p:spPr bwMode="auto">
          <a:xfrm>
            <a:off x="7908925" y="6116638"/>
            <a:ext cx="92075" cy="115887"/>
          </a:xfrm>
          <a:custGeom>
            <a:avLst/>
            <a:gdLst>
              <a:gd name="T0" fmla="*/ 2147483647 w 116"/>
              <a:gd name="T1" fmla="*/ 2147483647 h 146"/>
              <a:gd name="T2" fmla="*/ 2147483647 w 116"/>
              <a:gd name="T3" fmla="*/ 2147483647 h 146"/>
              <a:gd name="T4" fmla="*/ 2147483647 w 116"/>
              <a:gd name="T5" fmla="*/ 2147483647 h 146"/>
              <a:gd name="T6" fmla="*/ 2147483647 w 116"/>
              <a:gd name="T7" fmla="*/ 2147483647 h 146"/>
              <a:gd name="T8" fmla="*/ 2147483647 w 116"/>
              <a:gd name="T9" fmla="*/ 2147483647 h 146"/>
              <a:gd name="T10" fmla="*/ 2147483647 w 116"/>
              <a:gd name="T11" fmla="*/ 2147483647 h 146"/>
              <a:gd name="T12" fmla="*/ 0 w 116"/>
              <a:gd name="T13" fmla="*/ 2147483647 h 146"/>
              <a:gd name="T14" fmla="*/ 2147483647 w 116"/>
              <a:gd name="T15" fmla="*/ 2147483647 h 146"/>
              <a:gd name="T16" fmla="*/ 2147483647 w 116"/>
              <a:gd name="T17" fmla="*/ 2147483647 h 146"/>
              <a:gd name="T18" fmla="*/ 2147483647 w 116"/>
              <a:gd name="T19" fmla="*/ 2147483647 h 146"/>
              <a:gd name="T20" fmla="*/ 2147483647 w 116"/>
              <a:gd name="T21" fmla="*/ 2147483647 h 146"/>
              <a:gd name="T22" fmla="*/ 2147483647 w 116"/>
              <a:gd name="T23" fmla="*/ 0 h 146"/>
              <a:gd name="T24" fmla="*/ 2147483647 w 116"/>
              <a:gd name="T25" fmla="*/ 0 h 146"/>
              <a:gd name="T26" fmla="*/ 2147483647 w 116"/>
              <a:gd name="T27" fmla="*/ 2147483647 h 146"/>
              <a:gd name="T28" fmla="*/ 2147483647 w 116"/>
              <a:gd name="T29" fmla="*/ 2147483647 h 146"/>
              <a:gd name="T30" fmla="*/ 2147483647 w 116"/>
              <a:gd name="T31" fmla="*/ 2147483647 h 146"/>
              <a:gd name="T32" fmla="*/ 2147483647 w 116"/>
              <a:gd name="T33" fmla="*/ 2147483647 h 146"/>
              <a:gd name="T34" fmla="*/ 2147483647 w 116"/>
              <a:gd name="T35" fmla="*/ 2147483647 h 146"/>
              <a:gd name="T36" fmla="*/ 2147483647 w 116"/>
              <a:gd name="T37" fmla="*/ 2147483647 h 146"/>
              <a:gd name="T38" fmla="*/ 2147483647 w 116"/>
              <a:gd name="T39" fmla="*/ 2147483647 h 146"/>
              <a:gd name="T40" fmla="*/ 2147483647 w 116"/>
              <a:gd name="T41" fmla="*/ 2147483647 h 146"/>
              <a:gd name="T42" fmla="*/ 2147483647 w 116"/>
              <a:gd name="T43" fmla="*/ 2147483647 h 146"/>
              <a:gd name="T44" fmla="*/ 2147483647 w 116"/>
              <a:gd name="T45" fmla="*/ 2147483647 h 146"/>
              <a:gd name="T46" fmla="*/ 2147483647 w 116"/>
              <a:gd name="T47" fmla="*/ 2147483647 h 146"/>
              <a:gd name="T48" fmla="*/ 2147483647 w 116"/>
              <a:gd name="T49" fmla="*/ 2147483647 h 146"/>
              <a:gd name="T50" fmla="*/ 2147483647 w 116"/>
              <a:gd name="T51" fmla="*/ 2147483647 h 146"/>
              <a:gd name="T52" fmla="*/ 2147483647 w 116"/>
              <a:gd name="T53" fmla="*/ 2147483647 h 146"/>
              <a:gd name="T54" fmla="*/ 2147483647 w 116"/>
              <a:gd name="T55" fmla="*/ 2147483647 h 146"/>
              <a:gd name="T56" fmla="*/ 2147483647 w 116"/>
              <a:gd name="T57" fmla="*/ 2147483647 h 146"/>
              <a:gd name="T58" fmla="*/ 2147483647 w 116"/>
              <a:gd name="T59" fmla="*/ 2147483647 h 146"/>
              <a:gd name="T60" fmla="*/ 2147483647 w 116"/>
              <a:gd name="T61" fmla="*/ 2147483647 h 146"/>
              <a:gd name="T62" fmla="*/ 2147483647 w 116"/>
              <a:gd name="T63" fmla="*/ 2147483647 h 146"/>
              <a:gd name="T64" fmla="*/ 2147483647 w 116"/>
              <a:gd name="T65" fmla="*/ 2147483647 h 146"/>
              <a:gd name="T66" fmla="*/ 2147483647 w 116"/>
              <a:gd name="T67" fmla="*/ 2147483647 h 146"/>
              <a:gd name="T68" fmla="*/ 2147483647 w 116"/>
              <a:gd name="T69" fmla="*/ 2147483647 h 146"/>
              <a:gd name="T70" fmla="*/ 2147483647 w 116"/>
              <a:gd name="T71" fmla="*/ 2147483647 h 1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6"/>
              <a:gd name="T109" fmla="*/ 0 h 146"/>
              <a:gd name="T110" fmla="*/ 116 w 116"/>
              <a:gd name="T111" fmla="*/ 146 h 1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6" h="146">
                <a:moveTo>
                  <a:pt x="30" y="146"/>
                </a:moveTo>
                <a:lnTo>
                  <a:pt x="19" y="142"/>
                </a:lnTo>
                <a:lnTo>
                  <a:pt x="11" y="135"/>
                </a:lnTo>
                <a:lnTo>
                  <a:pt x="19" y="135"/>
                </a:lnTo>
                <a:lnTo>
                  <a:pt x="19" y="127"/>
                </a:lnTo>
                <a:lnTo>
                  <a:pt x="7" y="123"/>
                </a:lnTo>
                <a:lnTo>
                  <a:pt x="0" y="106"/>
                </a:lnTo>
                <a:lnTo>
                  <a:pt x="7" y="78"/>
                </a:lnTo>
                <a:lnTo>
                  <a:pt x="11" y="85"/>
                </a:lnTo>
                <a:lnTo>
                  <a:pt x="11" y="78"/>
                </a:lnTo>
                <a:lnTo>
                  <a:pt x="7" y="14"/>
                </a:lnTo>
                <a:lnTo>
                  <a:pt x="11" y="0"/>
                </a:lnTo>
                <a:lnTo>
                  <a:pt x="19" y="0"/>
                </a:lnTo>
                <a:lnTo>
                  <a:pt x="26" y="7"/>
                </a:lnTo>
                <a:lnTo>
                  <a:pt x="42" y="19"/>
                </a:lnTo>
                <a:lnTo>
                  <a:pt x="71" y="26"/>
                </a:lnTo>
                <a:lnTo>
                  <a:pt x="90" y="19"/>
                </a:lnTo>
                <a:lnTo>
                  <a:pt x="97" y="19"/>
                </a:lnTo>
                <a:lnTo>
                  <a:pt x="116" y="14"/>
                </a:lnTo>
                <a:lnTo>
                  <a:pt x="116" y="19"/>
                </a:lnTo>
                <a:lnTo>
                  <a:pt x="104" y="85"/>
                </a:lnTo>
                <a:lnTo>
                  <a:pt x="97" y="85"/>
                </a:lnTo>
                <a:lnTo>
                  <a:pt x="97" y="78"/>
                </a:lnTo>
                <a:lnTo>
                  <a:pt x="90" y="85"/>
                </a:lnTo>
                <a:lnTo>
                  <a:pt x="90" y="97"/>
                </a:lnTo>
                <a:lnTo>
                  <a:pt x="87" y="108"/>
                </a:lnTo>
                <a:lnTo>
                  <a:pt x="78" y="127"/>
                </a:lnTo>
                <a:lnTo>
                  <a:pt x="68" y="135"/>
                </a:lnTo>
                <a:lnTo>
                  <a:pt x="68" y="123"/>
                </a:lnTo>
                <a:lnTo>
                  <a:pt x="71" y="123"/>
                </a:lnTo>
                <a:lnTo>
                  <a:pt x="71" y="108"/>
                </a:lnTo>
                <a:lnTo>
                  <a:pt x="68" y="108"/>
                </a:lnTo>
                <a:lnTo>
                  <a:pt x="56" y="127"/>
                </a:lnTo>
                <a:lnTo>
                  <a:pt x="49" y="127"/>
                </a:lnTo>
                <a:lnTo>
                  <a:pt x="42" y="146"/>
                </a:lnTo>
                <a:lnTo>
                  <a:pt x="30" y="146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1" name="Freeform 288"/>
          <p:cNvSpPr>
            <a:spLocks/>
          </p:cNvSpPr>
          <p:nvPr/>
        </p:nvSpPr>
        <p:spPr bwMode="auto">
          <a:xfrm>
            <a:off x="5789613" y="5395913"/>
            <a:ext cx="14287" cy="14287"/>
          </a:xfrm>
          <a:custGeom>
            <a:avLst/>
            <a:gdLst>
              <a:gd name="T0" fmla="*/ 2147483647 w 17"/>
              <a:gd name="T1" fmla="*/ 2147483647 h 19"/>
              <a:gd name="T2" fmla="*/ 0 w 17"/>
              <a:gd name="T3" fmla="*/ 2147483647 h 19"/>
              <a:gd name="T4" fmla="*/ 2147483647 w 17"/>
              <a:gd name="T5" fmla="*/ 0 h 19"/>
              <a:gd name="T6" fmla="*/ 2147483647 w 17"/>
              <a:gd name="T7" fmla="*/ 2147483647 h 19"/>
              <a:gd name="T8" fmla="*/ 2147483647 w 17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9"/>
              <a:gd name="T17" fmla="*/ 17 w 1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9">
                <a:moveTo>
                  <a:pt x="10" y="19"/>
                </a:moveTo>
                <a:lnTo>
                  <a:pt x="0" y="16"/>
                </a:lnTo>
                <a:lnTo>
                  <a:pt x="7" y="0"/>
                </a:lnTo>
                <a:lnTo>
                  <a:pt x="17" y="16"/>
                </a:lnTo>
                <a:lnTo>
                  <a:pt x="10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2" name="Freeform 289"/>
          <p:cNvSpPr>
            <a:spLocks/>
          </p:cNvSpPr>
          <p:nvPr/>
        </p:nvSpPr>
        <p:spPr bwMode="auto">
          <a:xfrm>
            <a:off x="8543925" y="5430838"/>
            <a:ext cx="46038" cy="77787"/>
          </a:xfrm>
          <a:custGeom>
            <a:avLst/>
            <a:gdLst>
              <a:gd name="T0" fmla="*/ 2147483647 w 57"/>
              <a:gd name="T1" fmla="*/ 2147483647 h 97"/>
              <a:gd name="T2" fmla="*/ 2147483647 w 57"/>
              <a:gd name="T3" fmla="*/ 2147483647 h 97"/>
              <a:gd name="T4" fmla="*/ 2147483647 w 57"/>
              <a:gd name="T5" fmla="*/ 2147483647 h 97"/>
              <a:gd name="T6" fmla="*/ 2147483647 w 57"/>
              <a:gd name="T7" fmla="*/ 2147483647 h 97"/>
              <a:gd name="T8" fmla="*/ 2147483647 w 57"/>
              <a:gd name="T9" fmla="*/ 2147483647 h 97"/>
              <a:gd name="T10" fmla="*/ 0 w 57"/>
              <a:gd name="T11" fmla="*/ 0 h 97"/>
              <a:gd name="T12" fmla="*/ 2147483647 w 57"/>
              <a:gd name="T13" fmla="*/ 2147483647 h 97"/>
              <a:gd name="T14" fmla="*/ 2147483647 w 57"/>
              <a:gd name="T15" fmla="*/ 2147483647 h 97"/>
              <a:gd name="T16" fmla="*/ 2147483647 w 57"/>
              <a:gd name="T17" fmla="*/ 2147483647 h 97"/>
              <a:gd name="T18" fmla="*/ 2147483647 w 57"/>
              <a:gd name="T19" fmla="*/ 2147483647 h 97"/>
              <a:gd name="T20" fmla="*/ 2147483647 w 57"/>
              <a:gd name="T21" fmla="*/ 2147483647 h 97"/>
              <a:gd name="T22" fmla="*/ 2147483647 w 57"/>
              <a:gd name="T23" fmla="*/ 2147483647 h 97"/>
              <a:gd name="T24" fmla="*/ 2147483647 w 57"/>
              <a:gd name="T25" fmla="*/ 2147483647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"/>
              <a:gd name="T40" fmla="*/ 0 h 97"/>
              <a:gd name="T41" fmla="*/ 57 w 57"/>
              <a:gd name="T42" fmla="*/ 97 h 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" h="97">
                <a:moveTo>
                  <a:pt x="57" y="97"/>
                </a:moveTo>
                <a:lnTo>
                  <a:pt x="42" y="88"/>
                </a:lnTo>
                <a:lnTo>
                  <a:pt x="42" y="78"/>
                </a:lnTo>
                <a:lnTo>
                  <a:pt x="23" y="62"/>
                </a:lnTo>
                <a:lnTo>
                  <a:pt x="9" y="30"/>
                </a:lnTo>
                <a:lnTo>
                  <a:pt x="0" y="0"/>
                </a:lnTo>
                <a:lnTo>
                  <a:pt x="9" y="2"/>
                </a:lnTo>
                <a:lnTo>
                  <a:pt x="23" y="30"/>
                </a:lnTo>
                <a:lnTo>
                  <a:pt x="30" y="33"/>
                </a:lnTo>
                <a:lnTo>
                  <a:pt x="30" y="49"/>
                </a:lnTo>
                <a:lnTo>
                  <a:pt x="42" y="59"/>
                </a:lnTo>
                <a:lnTo>
                  <a:pt x="57" y="81"/>
                </a:lnTo>
                <a:lnTo>
                  <a:pt x="57" y="97"/>
                </a:lnTo>
                <a:close/>
              </a:path>
            </a:pathLst>
          </a:custGeom>
          <a:solidFill>
            <a:srgbClr val="99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3" name="Freeform 290"/>
          <p:cNvSpPr>
            <a:spLocks/>
          </p:cNvSpPr>
          <p:nvPr/>
        </p:nvSpPr>
        <p:spPr bwMode="auto">
          <a:xfrm>
            <a:off x="2854325" y="4446588"/>
            <a:ext cx="9525" cy="17462"/>
          </a:xfrm>
          <a:custGeom>
            <a:avLst/>
            <a:gdLst>
              <a:gd name="T0" fmla="*/ 2147483647 w 12"/>
              <a:gd name="T1" fmla="*/ 2147483647 h 21"/>
              <a:gd name="T2" fmla="*/ 2147483647 w 12"/>
              <a:gd name="T3" fmla="*/ 2147483647 h 21"/>
              <a:gd name="T4" fmla="*/ 0 w 12"/>
              <a:gd name="T5" fmla="*/ 0 h 21"/>
              <a:gd name="T6" fmla="*/ 2147483647 w 12"/>
              <a:gd name="T7" fmla="*/ 2147483647 h 21"/>
              <a:gd name="T8" fmla="*/ 2147483647 w 12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21"/>
              <a:gd name="T17" fmla="*/ 12 w 12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21">
                <a:moveTo>
                  <a:pt x="12" y="21"/>
                </a:moveTo>
                <a:lnTo>
                  <a:pt x="8" y="21"/>
                </a:lnTo>
                <a:lnTo>
                  <a:pt x="0" y="0"/>
                </a:lnTo>
                <a:lnTo>
                  <a:pt x="12" y="9"/>
                </a:lnTo>
                <a:lnTo>
                  <a:pt x="12" y="21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4" name="Freeform 291"/>
          <p:cNvSpPr>
            <a:spLocks/>
          </p:cNvSpPr>
          <p:nvPr/>
        </p:nvSpPr>
        <p:spPr bwMode="auto">
          <a:xfrm>
            <a:off x="3978275" y="3975100"/>
            <a:ext cx="15875" cy="6350"/>
          </a:xfrm>
          <a:custGeom>
            <a:avLst/>
            <a:gdLst>
              <a:gd name="T0" fmla="*/ 2147483647 w 19"/>
              <a:gd name="T1" fmla="*/ 2147483647 h 7"/>
              <a:gd name="T2" fmla="*/ 0 w 19"/>
              <a:gd name="T3" fmla="*/ 0 h 7"/>
              <a:gd name="T4" fmla="*/ 2147483647 w 19"/>
              <a:gd name="T5" fmla="*/ 0 h 7"/>
              <a:gd name="T6" fmla="*/ 2147483647 w 19"/>
              <a:gd name="T7" fmla="*/ 2147483647 h 7"/>
              <a:gd name="T8" fmla="*/ 2147483647 w 1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7"/>
              <a:gd name="T17" fmla="*/ 19 w 1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7">
                <a:moveTo>
                  <a:pt x="12" y="7"/>
                </a:moveTo>
                <a:lnTo>
                  <a:pt x="0" y="0"/>
                </a:lnTo>
                <a:lnTo>
                  <a:pt x="4" y="0"/>
                </a:lnTo>
                <a:lnTo>
                  <a:pt x="19" y="7"/>
                </a:lnTo>
                <a:lnTo>
                  <a:pt x="12" y="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5" name="Freeform 292"/>
          <p:cNvSpPr>
            <a:spLocks/>
          </p:cNvSpPr>
          <p:nvPr/>
        </p:nvSpPr>
        <p:spPr bwMode="auto">
          <a:xfrm>
            <a:off x="3981450" y="4095750"/>
            <a:ext cx="15875" cy="15875"/>
          </a:xfrm>
          <a:custGeom>
            <a:avLst/>
            <a:gdLst>
              <a:gd name="T0" fmla="*/ 2147483647 w 21"/>
              <a:gd name="T1" fmla="*/ 2147483647 h 19"/>
              <a:gd name="T2" fmla="*/ 0 w 21"/>
              <a:gd name="T3" fmla="*/ 2147483647 h 19"/>
              <a:gd name="T4" fmla="*/ 2147483647 w 21"/>
              <a:gd name="T5" fmla="*/ 0 h 19"/>
              <a:gd name="T6" fmla="*/ 2147483647 w 21"/>
              <a:gd name="T7" fmla="*/ 2147483647 h 19"/>
              <a:gd name="T8" fmla="*/ 2147483647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19"/>
              <a:gd name="T17" fmla="*/ 21 w 2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19">
                <a:moveTo>
                  <a:pt x="8" y="19"/>
                </a:moveTo>
                <a:lnTo>
                  <a:pt x="0" y="5"/>
                </a:lnTo>
                <a:lnTo>
                  <a:pt x="21" y="0"/>
                </a:lnTo>
                <a:lnTo>
                  <a:pt x="15" y="12"/>
                </a:lnTo>
                <a:lnTo>
                  <a:pt x="8" y="1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6" name="Freeform 293"/>
          <p:cNvSpPr>
            <a:spLocks/>
          </p:cNvSpPr>
          <p:nvPr/>
        </p:nvSpPr>
        <p:spPr bwMode="auto">
          <a:xfrm>
            <a:off x="4011613" y="4100513"/>
            <a:ext cx="9525" cy="12700"/>
          </a:xfrm>
          <a:custGeom>
            <a:avLst/>
            <a:gdLst>
              <a:gd name="T0" fmla="*/ 2147483647 w 12"/>
              <a:gd name="T1" fmla="*/ 2147483647 h 17"/>
              <a:gd name="T2" fmla="*/ 0 w 12"/>
              <a:gd name="T3" fmla="*/ 2147483647 h 17"/>
              <a:gd name="T4" fmla="*/ 2147483647 w 12"/>
              <a:gd name="T5" fmla="*/ 0 h 17"/>
              <a:gd name="T6" fmla="*/ 2147483647 w 12"/>
              <a:gd name="T7" fmla="*/ 2147483647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7"/>
              <a:gd name="T14" fmla="*/ 12 w 1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7">
                <a:moveTo>
                  <a:pt x="7" y="17"/>
                </a:moveTo>
                <a:lnTo>
                  <a:pt x="0" y="14"/>
                </a:lnTo>
                <a:lnTo>
                  <a:pt x="12" y="0"/>
                </a:lnTo>
                <a:lnTo>
                  <a:pt x="7" y="1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" name="Freeform 294"/>
          <p:cNvSpPr>
            <a:spLocks/>
          </p:cNvSpPr>
          <p:nvPr/>
        </p:nvSpPr>
        <p:spPr bwMode="auto">
          <a:xfrm>
            <a:off x="2846388" y="4406900"/>
            <a:ext cx="14287" cy="9525"/>
          </a:xfrm>
          <a:custGeom>
            <a:avLst/>
            <a:gdLst>
              <a:gd name="T0" fmla="*/ 2147483647 w 19"/>
              <a:gd name="T1" fmla="*/ 2147483647 h 12"/>
              <a:gd name="T2" fmla="*/ 0 w 19"/>
              <a:gd name="T3" fmla="*/ 2147483647 h 12"/>
              <a:gd name="T4" fmla="*/ 0 w 19"/>
              <a:gd name="T5" fmla="*/ 2147483647 h 12"/>
              <a:gd name="T6" fmla="*/ 2147483647 w 19"/>
              <a:gd name="T7" fmla="*/ 0 h 12"/>
              <a:gd name="T8" fmla="*/ 2147483647 w 19"/>
              <a:gd name="T9" fmla="*/ 2147483647 h 12"/>
              <a:gd name="T10" fmla="*/ 2147483647 w 19"/>
              <a:gd name="T11" fmla="*/ 2147483647 h 12"/>
              <a:gd name="T12" fmla="*/ 2147483647 w 19"/>
              <a:gd name="T13" fmla="*/ 2147483647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12"/>
              <a:gd name="T23" fmla="*/ 19 w 19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12">
                <a:moveTo>
                  <a:pt x="4" y="12"/>
                </a:moveTo>
                <a:lnTo>
                  <a:pt x="0" y="12"/>
                </a:lnTo>
                <a:lnTo>
                  <a:pt x="0" y="9"/>
                </a:lnTo>
                <a:lnTo>
                  <a:pt x="11" y="0"/>
                </a:lnTo>
                <a:lnTo>
                  <a:pt x="19" y="9"/>
                </a:lnTo>
                <a:lnTo>
                  <a:pt x="4" y="9"/>
                </a:lnTo>
                <a:lnTo>
                  <a:pt x="4" y="12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8" name="Freeform 295"/>
          <p:cNvSpPr>
            <a:spLocks/>
          </p:cNvSpPr>
          <p:nvPr/>
        </p:nvSpPr>
        <p:spPr bwMode="auto">
          <a:xfrm>
            <a:off x="7178675" y="4756150"/>
            <a:ext cx="255588" cy="209550"/>
          </a:xfrm>
          <a:custGeom>
            <a:avLst/>
            <a:gdLst>
              <a:gd name="T0" fmla="*/ 2147483647 w 323"/>
              <a:gd name="T1" fmla="*/ 2147483647 h 264"/>
              <a:gd name="T2" fmla="*/ 2147483647 w 323"/>
              <a:gd name="T3" fmla="*/ 2147483647 h 264"/>
              <a:gd name="T4" fmla="*/ 2147483647 w 323"/>
              <a:gd name="T5" fmla="*/ 2147483647 h 264"/>
              <a:gd name="T6" fmla="*/ 2147483647 w 323"/>
              <a:gd name="T7" fmla="*/ 2147483647 h 264"/>
              <a:gd name="T8" fmla="*/ 2147483647 w 323"/>
              <a:gd name="T9" fmla="*/ 0 h 264"/>
              <a:gd name="T10" fmla="*/ 2147483647 w 323"/>
              <a:gd name="T11" fmla="*/ 2147483647 h 264"/>
              <a:gd name="T12" fmla="*/ 2147483647 w 323"/>
              <a:gd name="T13" fmla="*/ 2147483647 h 264"/>
              <a:gd name="T14" fmla="*/ 2147483647 w 323"/>
              <a:gd name="T15" fmla="*/ 2147483647 h 264"/>
              <a:gd name="T16" fmla="*/ 2147483647 w 323"/>
              <a:gd name="T17" fmla="*/ 2147483647 h 264"/>
              <a:gd name="T18" fmla="*/ 2147483647 w 323"/>
              <a:gd name="T19" fmla="*/ 2147483647 h 264"/>
              <a:gd name="T20" fmla="*/ 2147483647 w 323"/>
              <a:gd name="T21" fmla="*/ 2147483647 h 264"/>
              <a:gd name="T22" fmla="*/ 2147483647 w 323"/>
              <a:gd name="T23" fmla="*/ 2147483647 h 264"/>
              <a:gd name="T24" fmla="*/ 2147483647 w 323"/>
              <a:gd name="T25" fmla="*/ 2147483647 h 264"/>
              <a:gd name="T26" fmla="*/ 2147483647 w 323"/>
              <a:gd name="T27" fmla="*/ 2147483647 h 264"/>
              <a:gd name="T28" fmla="*/ 2147483647 w 323"/>
              <a:gd name="T29" fmla="*/ 2147483647 h 264"/>
              <a:gd name="T30" fmla="*/ 2147483647 w 323"/>
              <a:gd name="T31" fmla="*/ 2147483647 h 264"/>
              <a:gd name="T32" fmla="*/ 2147483647 w 323"/>
              <a:gd name="T33" fmla="*/ 2147483647 h 264"/>
              <a:gd name="T34" fmla="*/ 2147483647 w 323"/>
              <a:gd name="T35" fmla="*/ 2147483647 h 264"/>
              <a:gd name="T36" fmla="*/ 2147483647 w 323"/>
              <a:gd name="T37" fmla="*/ 2147483647 h 264"/>
              <a:gd name="T38" fmla="*/ 2147483647 w 323"/>
              <a:gd name="T39" fmla="*/ 2147483647 h 264"/>
              <a:gd name="T40" fmla="*/ 2147483647 w 323"/>
              <a:gd name="T41" fmla="*/ 2147483647 h 264"/>
              <a:gd name="T42" fmla="*/ 2147483647 w 323"/>
              <a:gd name="T43" fmla="*/ 2147483647 h 264"/>
              <a:gd name="T44" fmla="*/ 2147483647 w 323"/>
              <a:gd name="T45" fmla="*/ 2147483647 h 264"/>
              <a:gd name="T46" fmla="*/ 2147483647 w 323"/>
              <a:gd name="T47" fmla="*/ 2147483647 h 264"/>
              <a:gd name="T48" fmla="*/ 2147483647 w 323"/>
              <a:gd name="T49" fmla="*/ 2147483647 h 264"/>
              <a:gd name="T50" fmla="*/ 2147483647 w 323"/>
              <a:gd name="T51" fmla="*/ 2147483647 h 264"/>
              <a:gd name="T52" fmla="*/ 2147483647 w 323"/>
              <a:gd name="T53" fmla="*/ 2147483647 h 264"/>
              <a:gd name="T54" fmla="*/ 2147483647 w 323"/>
              <a:gd name="T55" fmla="*/ 2147483647 h 264"/>
              <a:gd name="T56" fmla="*/ 0 w 323"/>
              <a:gd name="T57" fmla="*/ 2147483647 h 264"/>
              <a:gd name="T58" fmla="*/ 2147483647 w 323"/>
              <a:gd name="T59" fmla="*/ 2147483647 h 264"/>
              <a:gd name="T60" fmla="*/ 2147483647 w 323"/>
              <a:gd name="T61" fmla="*/ 2147483647 h 264"/>
              <a:gd name="T62" fmla="*/ 2147483647 w 323"/>
              <a:gd name="T63" fmla="*/ 2147483647 h 2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3"/>
              <a:gd name="T97" fmla="*/ 0 h 264"/>
              <a:gd name="T98" fmla="*/ 323 w 323"/>
              <a:gd name="T99" fmla="*/ 264 h 2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3" h="264">
                <a:moveTo>
                  <a:pt x="30" y="71"/>
                </a:moveTo>
                <a:lnTo>
                  <a:pt x="37" y="90"/>
                </a:lnTo>
                <a:lnTo>
                  <a:pt x="71" y="100"/>
                </a:lnTo>
                <a:lnTo>
                  <a:pt x="88" y="100"/>
                </a:lnTo>
                <a:lnTo>
                  <a:pt x="130" y="107"/>
                </a:lnTo>
                <a:lnTo>
                  <a:pt x="161" y="97"/>
                </a:lnTo>
                <a:lnTo>
                  <a:pt x="192" y="78"/>
                </a:lnTo>
                <a:lnTo>
                  <a:pt x="197" y="41"/>
                </a:lnTo>
                <a:lnTo>
                  <a:pt x="216" y="38"/>
                </a:lnTo>
                <a:lnTo>
                  <a:pt x="227" y="0"/>
                </a:lnTo>
                <a:lnTo>
                  <a:pt x="282" y="3"/>
                </a:lnTo>
                <a:lnTo>
                  <a:pt x="282" y="12"/>
                </a:lnTo>
                <a:lnTo>
                  <a:pt x="275" y="19"/>
                </a:lnTo>
                <a:lnTo>
                  <a:pt x="275" y="22"/>
                </a:lnTo>
                <a:lnTo>
                  <a:pt x="272" y="22"/>
                </a:lnTo>
                <a:lnTo>
                  <a:pt x="272" y="29"/>
                </a:lnTo>
                <a:lnTo>
                  <a:pt x="282" y="38"/>
                </a:lnTo>
                <a:lnTo>
                  <a:pt x="287" y="48"/>
                </a:lnTo>
                <a:lnTo>
                  <a:pt x="287" y="52"/>
                </a:lnTo>
                <a:lnTo>
                  <a:pt x="282" y="67"/>
                </a:lnTo>
                <a:lnTo>
                  <a:pt x="294" y="71"/>
                </a:lnTo>
                <a:lnTo>
                  <a:pt x="311" y="90"/>
                </a:lnTo>
                <a:lnTo>
                  <a:pt x="323" y="97"/>
                </a:lnTo>
                <a:lnTo>
                  <a:pt x="316" y="100"/>
                </a:lnTo>
                <a:lnTo>
                  <a:pt x="287" y="107"/>
                </a:lnTo>
                <a:lnTo>
                  <a:pt x="275" y="116"/>
                </a:lnTo>
                <a:lnTo>
                  <a:pt x="272" y="138"/>
                </a:lnTo>
                <a:lnTo>
                  <a:pt x="275" y="155"/>
                </a:lnTo>
                <a:lnTo>
                  <a:pt x="253" y="174"/>
                </a:lnTo>
                <a:lnTo>
                  <a:pt x="235" y="187"/>
                </a:lnTo>
                <a:lnTo>
                  <a:pt x="239" y="193"/>
                </a:lnTo>
                <a:lnTo>
                  <a:pt x="235" y="225"/>
                </a:lnTo>
                <a:lnTo>
                  <a:pt x="223" y="247"/>
                </a:lnTo>
                <a:lnTo>
                  <a:pt x="178" y="264"/>
                </a:lnTo>
                <a:lnTo>
                  <a:pt x="175" y="238"/>
                </a:lnTo>
                <a:lnTo>
                  <a:pt x="161" y="238"/>
                </a:lnTo>
                <a:lnTo>
                  <a:pt x="149" y="247"/>
                </a:lnTo>
                <a:lnTo>
                  <a:pt x="149" y="226"/>
                </a:lnTo>
                <a:lnTo>
                  <a:pt x="145" y="235"/>
                </a:lnTo>
                <a:lnTo>
                  <a:pt x="130" y="226"/>
                </a:lnTo>
                <a:lnTo>
                  <a:pt x="126" y="235"/>
                </a:lnTo>
                <a:lnTo>
                  <a:pt x="114" y="238"/>
                </a:lnTo>
                <a:lnTo>
                  <a:pt x="107" y="235"/>
                </a:lnTo>
                <a:lnTo>
                  <a:pt x="97" y="247"/>
                </a:lnTo>
                <a:lnTo>
                  <a:pt x="88" y="226"/>
                </a:lnTo>
                <a:lnTo>
                  <a:pt x="78" y="225"/>
                </a:lnTo>
                <a:lnTo>
                  <a:pt x="59" y="226"/>
                </a:lnTo>
                <a:lnTo>
                  <a:pt x="52" y="225"/>
                </a:lnTo>
                <a:lnTo>
                  <a:pt x="40" y="226"/>
                </a:lnTo>
                <a:lnTo>
                  <a:pt x="40" y="206"/>
                </a:lnTo>
                <a:lnTo>
                  <a:pt x="40" y="193"/>
                </a:lnTo>
                <a:lnTo>
                  <a:pt x="37" y="168"/>
                </a:lnTo>
                <a:lnTo>
                  <a:pt x="23" y="155"/>
                </a:lnTo>
                <a:lnTo>
                  <a:pt x="11" y="155"/>
                </a:lnTo>
                <a:lnTo>
                  <a:pt x="19" y="149"/>
                </a:lnTo>
                <a:lnTo>
                  <a:pt x="4" y="145"/>
                </a:lnTo>
                <a:lnTo>
                  <a:pt x="11" y="131"/>
                </a:lnTo>
                <a:lnTo>
                  <a:pt x="0" y="119"/>
                </a:lnTo>
                <a:lnTo>
                  <a:pt x="0" y="100"/>
                </a:lnTo>
                <a:lnTo>
                  <a:pt x="4" y="83"/>
                </a:lnTo>
                <a:lnTo>
                  <a:pt x="11" y="71"/>
                </a:lnTo>
                <a:lnTo>
                  <a:pt x="19" y="67"/>
                </a:lnTo>
                <a:lnTo>
                  <a:pt x="23" y="67"/>
                </a:lnTo>
                <a:lnTo>
                  <a:pt x="30" y="7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9" name="Freeform 296"/>
          <p:cNvSpPr>
            <a:spLocks/>
          </p:cNvSpPr>
          <p:nvPr/>
        </p:nvSpPr>
        <p:spPr bwMode="auto">
          <a:xfrm>
            <a:off x="4640263" y="4779963"/>
            <a:ext cx="53975" cy="38100"/>
          </a:xfrm>
          <a:custGeom>
            <a:avLst/>
            <a:gdLst>
              <a:gd name="T0" fmla="*/ 2147483647 w 67"/>
              <a:gd name="T1" fmla="*/ 0 h 49"/>
              <a:gd name="T2" fmla="*/ 2147483647 w 67"/>
              <a:gd name="T3" fmla="*/ 2147483647 h 49"/>
              <a:gd name="T4" fmla="*/ 2147483647 w 67"/>
              <a:gd name="T5" fmla="*/ 2147483647 h 49"/>
              <a:gd name="T6" fmla="*/ 2147483647 w 67"/>
              <a:gd name="T7" fmla="*/ 2147483647 h 49"/>
              <a:gd name="T8" fmla="*/ 2147483647 w 67"/>
              <a:gd name="T9" fmla="*/ 2147483647 h 49"/>
              <a:gd name="T10" fmla="*/ 2147483647 w 67"/>
              <a:gd name="T11" fmla="*/ 2147483647 h 49"/>
              <a:gd name="T12" fmla="*/ 2147483647 w 67"/>
              <a:gd name="T13" fmla="*/ 2147483647 h 49"/>
              <a:gd name="T14" fmla="*/ 0 w 67"/>
              <a:gd name="T15" fmla="*/ 2147483647 h 49"/>
              <a:gd name="T16" fmla="*/ 2147483647 w 67"/>
              <a:gd name="T17" fmla="*/ 2147483647 h 49"/>
              <a:gd name="T18" fmla="*/ 2147483647 w 67"/>
              <a:gd name="T19" fmla="*/ 0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49"/>
              <a:gd name="T32" fmla="*/ 67 w 67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49">
                <a:moveTo>
                  <a:pt x="15" y="0"/>
                </a:moveTo>
                <a:lnTo>
                  <a:pt x="26" y="9"/>
                </a:lnTo>
                <a:lnTo>
                  <a:pt x="67" y="12"/>
                </a:lnTo>
                <a:lnTo>
                  <a:pt x="67" y="49"/>
                </a:lnTo>
                <a:lnTo>
                  <a:pt x="48" y="49"/>
                </a:lnTo>
                <a:lnTo>
                  <a:pt x="31" y="49"/>
                </a:lnTo>
                <a:lnTo>
                  <a:pt x="8" y="49"/>
                </a:lnTo>
                <a:lnTo>
                  <a:pt x="0" y="42"/>
                </a:lnTo>
                <a:lnTo>
                  <a:pt x="15" y="19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0" name="Text Box 297"/>
          <p:cNvSpPr txBox="1">
            <a:spLocks noChangeArrowheads="1"/>
          </p:cNvSpPr>
          <p:nvPr/>
        </p:nvSpPr>
        <p:spPr bwMode="auto">
          <a:xfrm>
            <a:off x="3801974" y="6064250"/>
            <a:ext cx="2992615" cy="3139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600" dirty="0">
                <a:sym typeface="Wingdings" pitchFamily="2" charset="2"/>
              </a:rPr>
              <a:t>World total: + </a:t>
            </a:r>
            <a:r>
              <a:rPr lang="en-CA" sz="1600" dirty="0" smtClean="0">
                <a:sym typeface="Wingdings" pitchFamily="2" charset="2"/>
              </a:rPr>
              <a:t>91 </a:t>
            </a:r>
            <a:r>
              <a:rPr lang="en-CA" sz="1600" dirty="0">
                <a:sym typeface="Wingdings" pitchFamily="2" charset="2"/>
              </a:rPr>
              <a:t>million </a:t>
            </a:r>
            <a:r>
              <a:rPr lang="en-CA" sz="1600" dirty="0" smtClean="0">
                <a:sym typeface="Wingdings" pitchFamily="2" charset="2"/>
              </a:rPr>
              <a:t>tonnes</a:t>
            </a:r>
            <a:endParaRPr lang="en-CA" sz="1600" dirty="0">
              <a:sym typeface="Wingdings" pitchFamily="2" charset="2"/>
            </a:endParaRPr>
          </a:p>
        </p:txBody>
      </p:sp>
      <p:sp>
        <p:nvSpPr>
          <p:cNvPr id="301" name="Text Box 298"/>
          <p:cNvSpPr txBox="1">
            <a:spLocks noChangeArrowheads="1"/>
          </p:cNvSpPr>
          <p:nvPr/>
        </p:nvSpPr>
        <p:spPr bwMode="auto">
          <a:xfrm>
            <a:off x="4045586" y="2924175"/>
            <a:ext cx="1313180" cy="28623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400" dirty="0">
                <a:sym typeface="Wingdings" pitchFamily="2" charset="2"/>
              </a:rPr>
              <a:t>Europe + </a:t>
            </a:r>
            <a:r>
              <a:rPr lang="en-CA" sz="1400" dirty="0" smtClean="0">
                <a:sym typeface="Wingdings" pitchFamily="2" charset="2"/>
              </a:rPr>
              <a:t>2 Mt</a:t>
            </a:r>
            <a:endParaRPr lang="en-CA" sz="1400" dirty="0">
              <a:sym typeface="Wingdings" pitchFamily="2" charset="2"/>
            </a:endParaRPr>
          </a:p>
        </p:txBody>
      </p:sp>
      <p:sp>
        <p:nvSpPr>
          <p:cNvPr id="302" name="Text Box 299"/>
          <p:cNvSpPr txBox="1">
            <a:spLocks noChangeArrowheads="1"/>
          </p:cNvSpPr>
          <p:nvPr/>
        </p:nvSpPr>
        <p:spPr bwMode="auto">
          <a:xfrm>
            <a:off x="6050737" y="3644900"/>
            <a:ext cx="1284327" cy="2862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400" dirty="0">
                <a:sym typeface="Wingdings" pitchFamily="2" charset="2"/>
              </a:rPr>
              <a:t>Asia   + </a:t>
            </a:r>
            <a:r>
              <a:rPr lang="en-CA" sz="1400" dirty="0" smtClean="0">
                <a:sym typeface="Wingdings" pitchFamily="2" charset="2"/>
              </a:rPr>
              <a:t>54 </a:t>
            </a:r>
            <a:r>
              <a:rPr lang="en-CA" sz="1400" dirty="0">
                <a:sym typeface="Wingdings" pitchFamily="2" charset="2"/>
              </a:rPr>
              <a:t>Mt</a:t>
            </a:r>
          </a:p>
        </p:txBody>
      </p:sp>
      <p:sp>
        <p:nvSpPr>
          <p:cNvPr id="303" name="Text Box 300"/>
          <p:cNvSpPr txBox="1">
            <a:spLocks noChangeArrowheads="1"/>
          </p:cNvSpPr>
          <p:nvPr/>
        </p:nvSpPr>
        <p:spPr bwMode="auto">
          <a:xfrm>
            <a:off x="3978941" y="4816295"/>
            <a:ext cx="1191650" cy="288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400" dirty="0">
                <a:sym typeface="Wingdings" pitchFamily="2" charset="2"/>
              </a:rPr>
              <a:t>Africa + </a:t>
            </a:r>
            <a:r>
              <a:rPr lang="en-CA" sz="1400" dirty="0" smtClean="0">
                <a:sym typeface="Wingdings" pitchFamily="2" charset="2"/>
              </a:rPr>
              <a:t>7 </a:t>
            </a:r>
            <a:r>
              <a:rPr lang="en-CA" sz="1400" dirty="0">
                <a:sym typeface="Wingdings" pitchFamily="2" charset="2"/>
              </a:rPr>
              <a:t>Mt</a:t>
            </a:r>
          </a:p>
        </p:txBody>
      </p:sp>
      <p:sp>
        <p:nvSpPr>
          <p:cNvPr id="304" name="Text Box 303"/>
          <p:cNvSpPr txBox="1">
            <a:spLocks noChangeArrowheads="1"/>
          </p:cNvSpPr>
          <p:nvPr/>
        </p:nvSpPr>
        <p:spPr bwMode="auto">
          <a:xfrm>
            <a:off x="1156151" y="5084763"/>
            <a:ext cx="2086661" cy="2862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400" dirty="0">
                <a:sym typeface="Wingdings" pitchFamily="2" charset="2"/>
              </a:rPr>
              <a:t>South America  + </a:t>
            </a:r>
            <a:r>
              <a:rPr lang="en-CA" sz="1400" dirty="0" smtClean="0">
                <a:sym typeface="Wingdings" pitchFamily="2" charset="2"/>
              </a:rPr>
              <a:t>11 </a:t>
            </a:r>
            <a:r>
              <a:rPr lang="en-CA" sz="1400" dirty="0">
                <a:sym typeface="Wingdings" pitchFamily="2" charset="2"/>
              </a:rPr>
              <a:t>Mt </a:t>
            </a:r>
          </a:p>
        </p:txBody>
      </p:sp>
      <p:sp>
        <p:nvSpPr>
          <p:cNvPr id="305" name="Text Box 304"/>
          <p:cNvSpPr txBox="1">
            <a:spLocks noChangeArrowheads="1"/>
          </p:cNvSpPr>
          <p:nvPr/>
        </p:nvSpPr>
        <p:spPr bwMode="auto">
          <a:xfrm>
            <a:off x="6529109" y="5373688"/>
            <a:ext cx="1502335" cy="28623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400" dirty="0">
                <a:sym typeface="Wingdings" pitchFamily="2" charset="2"/>
              </a:rPr>
              <a:t>Oceania   + </a:t>
            </a:r>
            <a:r>
              <a:rPr lang="en-CA" sz="1400" dirty="0" smtClean="0">
                <a:sym typeface="Wingdings" pitchFamily="2" charset="2"/>
              </a:rPr>
              <a:t>3 </a:t>
            </a:r>
            <a:r>
              <a:rPr lang="en-CA" sz="1400" dirty="0">
                <a:sym typeface="Wingdings" pitchFamily="2" charset="2"/>
              </a:rPr>
              <a:t>Mt</a:t>
            </a:r>
          </a:p>
        </p:txBody>
      </p:sp>
      <p:sp>
        <p:nvSpPr>
          <p:cNvPr id="306" name="Text Box 305"/>
          <p:cNvSpPr txBox="1">
            <a:spLocks noChangeArrowheads="1"/>
          </p:cNvSpPr>
          <p:nvPr/>
        </p:nvSpPr>
        <p:spPr bwMode="auto">
          <a:xfrm>
            <a:off x="431760" y="6508618"/>
            <a:ext cx="2349852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CA" sz="1200" dirty="0">
                <a:sym typeface="Wingdings" pitchFamily="2" charset="2"/>
              </a:rPr>
              <a:t>CNIEL / IDF, FAO Food </a:t>
            </a:r>
            <a:r>
              <a:rPr lang="en-CA" sz="1200" dirty="0" smtClean="0">
                <a:sym typeface="Wingdings" pitchFamily="2" charset="2"/>
              </a:rPr>
              <a:t>Outlook</a:t>
            </a:r>
            <a:endParaRPr lang="en-CA" sz="1200" dirty="0">
              <a:sym typeface="Wingdings" pitchFamily="2" charset="2"/>
            </a:endParaRPr>
          </a:p>
        </p:txBody>
      </p:sp>
      <p:sp>
        <p:nvSpPr>
          <p:cNvPr id="307" name="Text Box 306"/>
          <p:cNvSpPr txBox="1">
            <a:spLocks noChangeArrowheads="1"/>
          </p:cNvSpPr>
          <p:nvPr/>
        </p:nvSpPr>
        <p:spPr bwMode="auto">
          <a:xfrm>
            <a:off x="6095565" y="6584950"/>
            <a:ext cx="1175621" cy="23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000" dirty="0">
                <a:sym typeface="Wingdings" pitchFamily="2" charset="2"/>
              </a:rPr>
              <a:t>Mt: million </a:t>
            </a:r>
            <a:r>
              <a:rPr lang="en-CA" sz="1000" dirty="0" smtClean="0">
                <a:sym typeface="Wingdings" pitchFamily="2" charset="2"/>
              </a:rPr>
              <a:t>tonnes</a:t>
            </a:r>
            <a:endParaRPr lang="en-CA" sz="1000" dirty="0">
              <a:sym typeface="Wingdings" pitchFamily="2" charset="2"/>
            </a:endParaRPr>
          </a:p>
        </p:txBody>
      </p:sp>
      <p:sp>
        <p:nvSpPr>
          <p:cNvPr id="308" name="Text Box 302"/>
          <p:cNvSpPr txBox="1">
            <a:spLocks noChangeArrowheads="1"/>
          </p:cNvSpPr>
          <p:nvPr/>
        </p:nvSpPr>
        <p:spPr bwMode="auto">
          <a:xfrm>
            <a:off x="534420" y="2924175"/>
            <a:ext cx="2717154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76250" indent="-4762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defRPr>
            </a:lvl9pPr>
          </a:lstStyle>
          <a:p>
            <a:pPr eaLnBrk="1" hangingPunct="1"/>
            <a:r>
              <a:rPr lang="fr-FR" sz="1400" dirty="0" err="1" smtClean="0"/>
              <a:t>North</a:t>
            </a:r>
            <a:r>
              <a:rPr lang="fr-FR" sz="1400" dirty="0" smtClean="0"/>
              <a:t> &amp; Central </a:t>
            </a:r>
            <a:r>
              <a:rPr lang="fr-FR" sz="1400" dirty="0" err="1" smtClean="0"/>
              <a:t>America</a:t>
            </a:r>
            <a:r>
              <a:rPr lang="fr-FR" sz="1400" dirty="0" smtClean="0"/>
              <a:t> + </a:t>
            </a:r>
            <a:r>
              <a:rPr lang="fr-FR" sz="1400" dirty="0" smtClean="0"/>
              <a:t>8 </a:t>
            </a:r>
            <a:r>
              <a:rPr lang="fr-FR" sz="1400" dirty="0"/>
              <a:t>Mt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309" name="ZoneTexte 308"/>
          <p:cNvSpPr txBox="1"/>
          <p:nvPr/>
        </p:nvSpPr>
        <p:spPr>
          <a:xfrm>
            <a:off x="71337" y="5496520"/>
            <a:ext cx="24813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World </a:t>
            </a:r>
            <a:r>
              <a:rPr lang="fr-FR" b="1" dirty="0" err="1" smtClean="0"/>
              <a:t>average</a:t>
            </a:r>
            <a:r>
              <a:rPr lang="fr-FR" b="1" dirty="0" smtClean="0"/>
              <a:t> </a:t>
            </a:r>
            <a:r>
              <a:rPr lang="fr-FR" b="1" dirty="0" err="1" smtClean="0"/>
              <a:t>annual</a:t>
            </a:r>
            <a:r>
              <a:rPr lang="fr-FR" b="1" dirty="0" smtClean="0"/>
              <a:t> </a:t>
            </a:r>
            <a:r>
              <a:rPr lang="fr-FR" b="1" dirty="0" err="1" smtClean="0"/>
              <a:t>growth</a:t>
            </a:r>
            <a:r>
              <a:rPr lang="fr-FR" b="1" dirty="0" smtClean="0"/>
              <a:t> rate </a:t>
            </a:r>
          </a:p>
          <a:p>
            <a:pPr algn="ctr"/>
            <a:r>
              <a:rPr lang="fr-FR" b="1" dirty="0" smtClean="0"/>
              <a:t>+ 2.1%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16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eaLnBrk="1" hangingPunct="1"/>
            <a:r>
              <a:rPr lang="en-CA" dirty="0">
                <a:solidFill>
                  <a:schemeClr val="tx2"/>
                </a:solidFill>
                <a:latin typeface="+mn-lt"/>
              </a:rPr>
              <a:t>Growth </a:t>
            </a:r>
            <a:r>
              <a:rPr lang="en-CA" dirty="0" smtClean="0">
                <a:solidFill>
                  <a:schemeClr val="tx2"/>
                </a:solidFill>
                <a:latin typeface="+mn-lt"/>
              </a:rPr>
              <a:t>dynamics in main dairy </a:t>
            </a:r>
            <a:r>
              <a:rPr lang="en-CA" dirty="0">
                <a:solidFill>
                  <a:schemeClr val="tx2"/>
                </a:solidFill>
                <a:latin typeface="+mn-lt"/>
              </a:rPr>
              <a:t>producing </a:t>
            </a:r>
            <a:r>
              <a:rPr lang="en-CA" dirty="0" smtClean="0">
                <a:solidFill>
                  <a:schemeClr val="tx2"/>
                </a:solidFill>
                <a:latin typeface="+mn-lt"/>
              </a:rPr>
              <a:t>countries (1/2)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57169" y="6440632"/>
            <a:ext cx="2443852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200" dirty="0">
                <a:sym typeface="Wingdings" pitchFamily="2" charset="2"/>
              </a:rPr>
              <a:t>CNIEL / </a:t>
            </a:r>
            <a:r>
              <a:rPr lang="en-CA" sz="1200" dirty="0" smtClean="0">
                <a:sym typeface="Wingdings" pitchFamily="2" charset="2"/>
              </a:rPr>
              <a:t>ZMB, FAO </a:t>
            </a:r>
            <a:r>
              <a:rPr lang="en-CA" sz="1200" dirty="0">
                <a:sym typeface="Wingdings" pitchFamily="2" charset="2"/>
              </a:rPr>
              <a:t>Food Outlook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5</a:t>
            </a:fld>
            <a:endParaRPr lang="fr-BE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989203"/>
              </p:ext>
            </p:extLst>
          </p:nvPr>
        </p:nvGraphicFramePr>
        <p:xfrm>
          <a:off x="378569" y="1916832"/>
          <a:ext cx="4200525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651354"/>
              </p:ext>
            </p:extLst>
          </p:nvPr>
        </p:nvGraphicFramePr>
        <p:xfrm>
          <a:off x="4499992" y="1916832"/>
          <a:ext cx="419100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68904"/>
              </p:ext>
            </p:extLst>
          </p:nvPr>
        </p:nvGraphicFramePr>
        <p:xfrm>
          <a:off x="4499992" y="4149080"/>
          <a:ext cx="419100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89541"/>
              </p:ext>
            </p:extLst>
          </p:nvPr>
        </p:nvGraphicFramePr>
        <p:xfrm>
          <a:off x="378000" y="4150800"/>
          <a:ext cx="4191000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676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eaLnBrk="1" hangingPunct="1"/>
            <a:r>
              <a:rPr lang="en-CA" dirty="0">
                <a:solidFill>
                  <a:schemeClr val="tx2"/>
                </a:solidFill>
                <a:latin typeface="+mn-lt"/>
              </a:rPr>
              <a:t>Growth </a:t>
            </a:r>
            <a:r>
              <a:rPr lang="en-CA" dirty="0" smtClean="0">
                <a:solidFill>
                  <a:schemeClr val="tx2"/>
                </a:solidFill>
                <a:latin typeface="+mn-lt"/>
              </a:rPr>
              <a:t>dynamics in main dairy </a:t>
            </a:r>
            <a:r>
              <a:rPr lang="en-CA" dirty="0">
                <a:solidFill>
                  <a:schemeClr val="tx2"/>
                </a:solidFill>
                <a:latin typeface="+mn-lt"/>
              </a:rPr>
              <a:t>producing </a:t>
            </a:r>
            <a:r>
              <a:rPr lang="en-CA" dirty="0" smtClean="0">
                <a:solidFill>
                  <a:schemeClr val="tx2"/>
                </a:solidFill>
                <a:latin typeface="+mn-lt"/>
              </a:rPr>
              <a:t>countries (2/2)</a:t>
            </a:r>
            <a:endParaRPr lang="en-CA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76597" y="6440632"/>
            <a:ext cx="3605004" cy="2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CA" sz="1200" dirty="0">
                <a:sym typeface="Wingdings" pitchFamily="2" charset="2"/>
              </a:rPr>
              <a:t>CNIEL / </a:t>
            </a:r>
            <a:r>
              <a:rPr lang="en-CA" sz="1200" dirty="0" smtClean="0">
                <a:sym typeface="Wingdings" pitchFamily="2" charset="2"/>
              </a:rPr>
              <a:t>IDF, FAO </a:t>
            </a:r>
            <a:r>
              <a:rPr lang="en-CA" sz="1200" dirty="0">
                <a:sym typeface="Wingdings" pitchFamily="2" charset="2"/>
              </a:rPr>
              <a:t>Food </a:t>
            </a:r>
            <a:r>
              <a:rPr lang="en-CA" sz="1200" dirty="0" smtClean="0">
                <a:sym typeface="Wingdings" pitchFamily="2" charset="2"/>
              </a:rPr>
              <a:t>Outlook, national statistics</a:t>
            </a:r>
            <a:endParaRPr lang="en-CA" sz="1200" dirty="0">
              <a:sym typeface="Wingdings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319600"/>
              </p:ext>
            </p:extLst>
          </p:nvPr>
        </p:nvGraphicFramePr>
        <p:xfrm>
          <a:off x="388096" y="1772816"/>
          <a:ext cx="4327920" cy="222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917853"/>
              </p:ext>
            </p:extLst>
          </p:nvPr>
        </p:nvGraphicFramePr>
        <p:xfrm>
          <a:off x="4597154" y="4221088"/>
          <a:ext cx="4223317" cy="221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589277"/>
              </p:ext>
            </p:extLst>
          </p:nvPr>
        </p:nvGraphicFramePr>
        <p:xfrm>
          <a:off x="416474" y="4221088"/>
          <a:ext cx="4162625" cy="221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113036"/>
              </p:ext>
            </p:extLst>
          </p:nvPr>
        </p:nvGraphicFramePr>
        <p:xfrm>
          <a:off x="4577792" y="1772816"/>
          <a:ext cx="4242680" cy="2220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98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44F9-5BD9-413C-90D6-85494BC8BDFA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14" name="Text Box 2"/>
          <p:cNvSpPr txBox="1">
            <a:spLocks noChangeAspect="1" noChangeArrowheads="1"/>
          </p:cNvSpPr>
          <p:nvPr/>
        </p:nvSpPr>
        <p:spPr bwMode="auto">
          <a:xfrm>
            <a:off x="94209" y="5877272"/>
            <a:ext cx="2749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fr-FR" sz="800" dirty="0">
                <a:latin typeface="Verdana" pitchFamily="34" charset="0"/>
              </a:rPr>
              <a:t>NB : </a:t>
            </a:r>
            <a:r>
              <a:rPr lang="fr-FR" sz="800" dirty="0" err="1" smtClean="0">
                <a:latin typeface="Verdana" pitchFamily="34" charset="0"/>
              </a:rPr>
              <a:t>deliveries</a:t>
            </a:r>
            <a:r>
              <a:rPr lang="fr-FR" sz="800" dirty="0" smtClean="0">
                <a:latin typeface="Verdana" pitchFamily="34" charset="0"/>
              </a:rPr>
              <a:t> in Europe</a:t>
            </a:r>
            <a:endParaRPr lang="fr-FR" sz="800" dirty="0">
              <a:latin typeface="Verdana" pitchFamily="34" charset="0"/>
            </a:endParaRPr>
          </a:p>
          <a:p>
            <a:pPr eaLnBrk="1" hangingPunct="1"/>
            <a:r>
              <a:rPr lang="fr-FR" sz="1200" dirty="0">
                <a:latin typeface="Verdana" pitchFamily="34" charset="0"/>
              </a:rPr>
              <a:t>CNIEL / USDA, ZMB, PZ, </a:t>
            </a:r>
            <a:r>
              <a:rPr lang="fr-FR" sz="1200" dirty="0" smtClean="0">
                <a:latin typeface="Verdana" pitchFamily="34" charset="0"/>
              </a:rPr>
              <a:t>DCANZ</a:t>
            </a:r>
            <a:r>
              <a:rPr lang="fr-FR" sz="1200" dirty="0">
                <a:latin typeface="Verdana" pitchFamily="34" charset="0"/>
              </a:rPr>
              <a:t>, Dairy </a:t>
            </a:r>
            <a:r>
              <a:rPr lang="fr-FR" sz="1200" dirty="0" err="1">
                <a:latin typeface="Verdana" pitchFamily="34" charset="0"/>
              </a:rPr>
              <a:t>Australia</a:t>
            </a:r>
            <a:r>
              <a:rPr lang="fr-FR" sz="1200" dirty="0">
                <a:latin typeface="Verdana" pitchFamily="34" charset="0"/>
              </a:rPr>
              <a:t>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>
                <a:solidFill>
                  <a:schemeClr val="tx2"/>
                </a:solidFill>
                <a:latin typeface="+mn-lt"/>
              </a:rPr>
              <a:t>Growth dynamics in main dairy producing countries </a:t>
            </a:r>
            <a:r>
              <a:rPr lang="en-CA" sz="2800" dirty="0">
                <a:solidFill>
                  <a:schemeClr val="tx2"/>
                </a:solidFill>
                <a:latin typeface="+mn-lt"/>
              </a:rPr>
              <a:t>– rolling 12 month basis</a:t>
            </a: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432287"/>
              </p:ext>
            </p:extLst>
          </p:nvPr>
        </p:nvGraphicFramePr>
        <p:xfrm>
          <a:off x="5040000" y="1764000"/>
          <a:ext cx="2772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40493"/>
              </p:ext>
            </p:extLst>
          </p:nvPr>
        </p:nvGraphicFramePr>
        <p:xfrm>
          <a:off x="1619671" y="1764000"/>
          <a:ext cx="2772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38430"/>
              </p:ext>
            </p:extLst>
          </p:nvPr>
        </p:nvGraphicFramePr>
        <p:xfrm>
          <a:off x="1620000" y="3780000"/>
          <a:ext cx="2772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972305"/>
              </p:ext>
            </p:extLst>
          </p:nvPr>
        </p:nvGraphicFramePr>
        <p:xfrm>
          <a:off x="5040000" y="3780000"/>
          <a:ext cx="2772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163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24" y="1944489"/>
            <a:ext cx="7179469" cy="4364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79388" y="188913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fr-FR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46050" y="456481"/>
            <a:ext cx="8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>
                <a:solidFill>
                  <a:schemeClr val="tx2"/>
                </a:solidFill>
                <a:ea typeface="+mj-ea"/>
                <a:cs typeface="+mj-cs"/>
              </a:rPr>
              <a:t>In </a:t>
            </a:r>
            <a:r>
              <a:rPr lang="fr-FR" sz="4400" dirty="0" err="1">
                <a:solidFill>
                  <a:schemeClr val="tx2"/>
                </a:solidFill>
                <a:ea typeface="+mj-ea"/>
                <a:cs typeface="+mj-cs"/>
              </a:rPr>
              <a:t>most</a:t>
            </a:r>
            <a:r>
              <a:rPr lang="fr-FR" sz="44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fr-FR" sz="4400" dirty="0" smtClean="0">
                <a:solidFill>
                  <a:schemeClr val="tx2"/>
                </a:solidFill>
                <a:ea typeface="+mj-ea"/>
                <a:cs typeface="+mj-cs"/>
              </a:rPr>
              <a:t>areas, </a:t>
            </a:r>
            <a:r>
              <a:rPr lang="fr-FR" sz="4400" dirty="0">
                <a:solidFill>
                  <a:schemeClr val="tx2"/>
                </a:solidFill>
                <a:ea typeface="+mj-ea"/>
                <a:cs typeface="+mj-cs"/>
              </a:rPr>
              <a:t>agricultural </a:t>
            </a:r>
            <a:r>
              <a:rPr lang="fr-FR" sz="4400" dirty="0" err="1">
                <a:solidFill>
                  <a:schemeClr val="tx2"/>
                </a:solidFill>
                <a:ea typeface="+mj-ea"/>
                <a:cs typeface="+mj-cs"/>
              </a:rPr>
              <a:t>yields</a:t>
            </a:r>
            <a:r>
              <a:rPr lang="fr-FR" sz="44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ea typeface="+mj-ea"/>
                <a:cs typeface="+mj-cs"/>
              </a:rPr>
              <a:t>may</a:t>
            </a:r>
            <a:r>
              <a:rPr lang="fr-FR" sz="44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fr-FR" sz="4400" dirty="0">
                <a:solidFill>
                  <a:schemeClr val="tx2"/>
                </a:solidFill>
                <a:ea typeface="+mj-ea"/>
                <a:cs typeface="+mj-cs"/>
              </a:rPr>
              <a:t>drop by 2050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94884" y="1332057"/>
            <a:ext cx="51940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Projected percentage in agricultural yields by 2050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(given 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current agricultural practices and crop 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varieties)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ZoneTexte 23"/>
          <p:cNvSpPr txBox="1">
            <a:spLocks noChangeArrowheads="1"/>
          </p:cNvSpPr>
          <p:nvPr/>
        </p:nvSpPr>
        <p:spPr bwMode="auto">
          <a:xfrm>
            <a:off x="1403648" y="6309320"/>
            <a:ext cx="334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GB" sz="1200" dirty="0" smtClean="0"/>
              <a:t>World Bank (World Development Report 2010)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AA6FD-4A4F-4F1B-8168-07D9E0A2AB54}" type="slidenum">
              <a:rPr lang="fr-FR" smtClean="0"/>
              <a:pPr>
                <a:defRPr/>
              </a:pPr>
              <a:t>8</a:t>
            </a:fld>
            <a:endParaRPr lang="fr-FR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77613" y="332656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endParaRPr lang="fr-FR" sz="2000" dirty="0">
              <a:solidFill>
                <a:srgbClr val="FFFFFF"/>
              </a:solidFill>
              <a:sym typeface="Wingdings" pitchFamily="2" charset="2"/>
            </a:endParaRPr>
          </a:p>
        </p:txBody>
      </p:sp>
      <p:sp>
        <p:nvSpPr>
          <p:cNvPr id="315" name="ZoneTexte 314"/>
          <p:cNvSpPr txBox="1"/>
          <p:nvPr/>
        </p:nvSpPr>
        <p:spPr>
          <a:xfrm>
            <a:off x="107504" y="6309320"/>
            <a:ext cx="877595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fr-FR" sz="12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FAO –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The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State of the World's Land and Water Resources for food and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agriculture, 2011</a:t>
            </a:r>
            <a:endParaRPr lang="fr-FR" sz="1200" dirty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99170"/>
            <a:ext cx="84486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7"/>
          <a:stretch/>
        </p:blipFill>
        <p:spPr bwMode="auto">
          <a:xfrm>
            <a:off x="827584" y="4869160"/>
            <a:ext cx="220166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AA6FD-4A4F-4F1B-8168-07D9E0A2AB54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6050" y="456481"/>
            <a:ext cx="8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dirty="0" err="1" smtClean="0">
                <a:solidFill>
                  <a:schemeClr val="tx2"/>
                </a:solidFill>
                <a:ea typeface="+mj-ea"/>
                <a:cs typeface="+mj-cs"/>
              </a:rPr>
              <a:t>Many</a:t>
            </a:r>
            <a:r>
              <a:rPr lang="fr-FR" sz="44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ea typeface="+mj-ea"/>
                <a:cs typeface="+mj-cs"/>
              </a:rPr>
              <a:t>dairy</a:t>
            </a:r>
            <a:r>
              <a:rPr lang="fr-FR" sz="44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ea typeface="+mj-ea"/>
                <a:cs typeface="+mj-cs"/>
              </a:rPr>
              <a:t>regions</a:t>
            </a:r>
            <a:r>
              <a:rPr lang="fr-FR" sz="4400" dirty="0" smtClean="0">
                <a:solidFill>
                  <a:schemeClr val="tx2"/>
                </a:solidFill>
                <a:ea typeface="+mj-ea"/>
                <a:cs typeface="+mj-cs"/>
              </a:rPr>
              <a:t> face water </a:t>
            </a:r>
            <a:r>
              <a:rPr lang="fr-FR" sz="4400" dirty="0" err="1" smtClean="0">
                <a:solidFill>
                  <a:schemeClr val="tx2"/>
                </a:solidFill>
                <a:ea typeface="+mj-ea"/>
                <a:cs typeface="+mj-cs"/>
              </a:rPr>
              <a:t>scarcity</a:t>
            </a:r>
            <a:r>
              <a:rPr lang="fr-FR" sz="4400" dirty="0" smtClean="0">
                <a:solidFill>
                  <a:schemeClr val="tx2"/>
                </a:solidFill>
                <a:ea typeface="+mj-ea"/>
                <a:cs typeface="+mj-cs"/>
              </a:rPr>
              <a:t> issues</a:t>
            </a:r>
            <a:endParaRPr lang="fr-FR" sz="44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4467" y="487392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5030" y="5069276"/>
            <a:ext cx="748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5030" y="5275774"/>
            <a:ext cx="748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6307</TotalTime>
  <Words>2377</Words>
  <Application>Microsoft Office PowerPoint</Application>
  <PresentationFormat>Affichage à l'écran (4:3)</PresentationFormat>
  <Paragraphs>495</Paragraphs>
  <Slides>26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Threats and opportunities in milk and dairy products trade</vt:lpstr>
      <vt:lpstr>World Dairy production</vt:lpstr>
      <vt:lpstr>World dairy production  (all categories included)</vt:lpstr>
      <vt:lpstr>Asia biggest contributor to milk output increase</vt:lpstr>
      <vt:lpstr>Growth dynamics in main dairy producing countries (1/2)</vt:lpstr>
      <vt:lpstr>Growth dynamics in main dairy producing countries (2/2)</vt:lpstr>
      <vt:lpstr>Growth dynamics in main dairy producing countries – rolling 12 month basis</vt:lpstr>
      <vt:lpstr>Présentation PowerPoint</vt:lpstr>
      <vt:lpstr>Présentation PowerPoint</vt:lpstr>
      <vt:lpstr>World Dairy TRADE</vt:lpstr>
      <vt:lpstr>Most emerging countries present a trade deficit for dairy products</vt:lpstr>
      <vt:lpstr>World Trade</vt:lpstr>
      <vt:lpstr>Presence on the world market</vt:lpstr>
      <vt:lpstr>Demand is sustained on main markets</vt:lpstr>
      <vt:lpstr>World Dairy CONSUMPTION</vt:lpstr>
      <vt:lpstr>Geographical variations of dairy product consumption</vt:lpstr>
      <vt:lpstr>Geographical variations of dairy product consumption</vt:lpstr>
      <vt:lpstr>Dairy consumption: fast growing regions</vt:lpstr>
      <vt:lpstr>Income and dairy consumption  in the BRIC </vt:lpstr>
      <vt:lpstr>Strong growth, especially in Asia</vt:lpstr>
      <vt:lpstr>World Dairy PRICES</vt:lpstr>
      <vt:lpstr>World market prices still at high levels</vt:lpstr>
      <vt:lpstr>What next?</vt:lpstr>
      <vt:lpstr>SUMMARY</vt:lpstr>
      <vt:lpstr>Q&amp;A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GUYONNET Béranger</dc:creator>
  <cp:lastModifiedBy>GUYONNET Béranger</cp:lastModifiedBy>
  <cp:revision>271</cp:revision>
  <cp:lastPrinted>2014-05-19T07:29:31Z</cp:lastPrinted>
  <dcterms:created xsi:type="dcterms:W3CDTF">2012-02-13T12:31:27Z</dcterms:created>
  <dcterms:modified xsi:type="dcterms:W3CDTF">2014-05-20T05:16:58Z</dcterms:modified>
</cp:coreProperties>
</file>